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96" r:id="rId4"/>
    <p:sldId id="497" r:id="rId5"/>
    <p:sldId id="498" r:id="rId6"/>
    <p:sldId id="499" r:id="rId7"/>
    <p:sldId id="50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22:08:41.39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10646 4431 1874 0,'0'0'15'0,"0"0"-8"0,11-18-8 16,-11 18 2-16,1-24-3 0,-1 24 4 0,0 0 1 15,2-21 8-15,-2 21 2 0,0 0 7 0,0 0-4 16,0 0-3-16,0 0-4 0,-3 27-4 15,-2 1 4-15,-3 16 11 0,-4 21-22 0,-2 6 19 16,-5 3-17-16,2-11 6 0,3-13 5 0,5-15-11 16,8-14 0-16,1-21 0 0,28 2 0 0,10-22 0 15,19-16 0-15,22-29 0 0,20-23 0 16,22-26 0-16,21-13 0 0,20-15 0 0,17-8 0 16,13-3 0-16,8-5 0 0,3 1 0 0,-6-3 0 15,-13 10 0-15,-22-6-2 0,6 36-409 16,-46-23-266-16,-20 8 20 0,-24 8 358 0</inkml:trace>
  <inkml:trace contextRef="#ctx0" brushRef="#br0" timeOffset="656.3082">12129 5486 1865 0,'0'0'26'0,"-12"-20"-11"0,12 20-7 15,-6-19 0-15,6 19-1 0,0 0 10 16,0 0 6-16,0 0 4 0,0 0-2 0,0 0-6 16,0 0-12-16,7 29-7 0,-4 9 0 0,-2 18 0 15,-2 12 0-15,-3 5 0 0,-2-1 0 0,-5-8 0 16,1-8 0-16,2-14 0 0,3-10 0 16,6-14 0-16,-1-18 0 0,21 11 0 0,5-19 0 0,15-15 0 15,16-19 0-15,18-26 0 0,21-22 0 16,15-25 0-16,17-17 0 0,19-12 0 15,12-12 0-15,19-4 0 0,7-4 0 0,12 2 0 16,-14-17-144-16,19 23-511 0,-38-9-6 0,-15 14 75 16</inkml:trace>
  <inkml:trace contextRef="#ctx0" brushRef="#br0" timeOffset="1515.7476">12587 7361 1755 0,'19'-14'80'0,"-19"14"-43"15,0 0-22-15,0 0-4 0,-7-17-4 16,7 17 7-16,0 0 5 0,0 0 4 0,0 0 9 15,0 0-4-15,0 0-3 0,0 0-24 0,0 0-1 16,0 0 0-16,3 24 0 0,-1 8 0 0,-1 14 0 16,-4 9 0-16,0 8 0 0,-3-4 0 0,0-3 0 15,1-11 0-15,4-11 0 0,5-15 0 16,-4-19 0-16,33 10 0 0,3-21 0 0,15-19 0 16,13-22 0-16,21-27 0 0,16-20 0 15,17-21 0-15,18-14 0 0,15-4 0 0,8-6 0 16,14 2 0-16,-5-4 0 0,11 12-95 0,-39-35-426 15,18 17-147-15,-26-8 23 0,-25-6 528 0</inkml:trace>
  <inkml:trace contextRef="#ctx0" brushRef="#br0" timeOffset="3167.0224">11972 9224 1849 0,'0'0'64'0,"-2"23"-26"0,1 0-12 15,1 11-1-15,-4 8-6 16,-1 8 7-16,-4 3-26 0,-2 1 0 0,-3-2 0 16,0-3 0-16,3-11 0 0,3-7 0 0,7-15 0 15,1-16 0-15,29 4 0 0,5-21 0 0,19-19 0 16,15-21 0-16,26-25 0 0,16-21 0 0,28-20 0 15,17-16 0-15,26-8 0 0,14-6 0 0,12-1 0 16,1-10-23-16,24 31-358 0,-35-29-271 0,-1 18-1 16,-27-2 316-16</inkml:trace>
  <inkml:trace contextRef="#ctx0" brushRef="#br0" timeOffset="5526.5416">3643 11860 1065 0,'40'8'312'15,"-13"-19"-225"-15,10 6-53 0,-1-6-5 16,12 2 2-16,-1-7 15 0,15 6 4 0,1-14 9 16,15 8-14-16,5-11-6 0,14 2-18 15,2-5 1-15,10-2-12 0,4-3 7 0,5 0-7 0,7-2 6 16,7-1-8-16,0-3-9 0,8 1 33 0,-1-1-31 15,5 2 27-15,1-1-12 0,2 3-19 0,4 1 14 16,-3 1-10-16,4-2 8 0,0 2-7 16,2-1 6-16,0 0-7 0,1 1 10 15,0-2-8-15,3-3 4 0,0 0-7 0,-1-5-6 16,1-1 25-16,2-2-21 0,0 0 11 0,2 1-9 16,1-2 0-16,0-1 0 0,1-1 0 0,-1 1 0 15,0 1 0-15,-6 2 0 0,-3 2 0 0,-5 4 0 16,-11 2 0-16,-7 8 0 0,-9 3 0 0,-9 7-13 15,-10 3-8-15,-10 13-66 0,-27-18-94 0,15 29-416 16,-28-11-59-16,-5 3 165 0</inkml:trace>
  <inkml:trace contextRef="#ctx0" brushRef="#br0" timeOffset="6484.242">17146 11627 1536 0,'56'-52'352'0,"17"22"-313"15,12-7-11-15,9 1 5 0,5-3-33 16,11 1 25-16,3-2-25 0,5 0 7 0,7 1 10 15,9-1-10-15,3-2-4 0,10-2-3 0,7-3 0 16,3 0 0-16,7-4 0 0,4-1 0 0,8-5 0 16,1-3 0-16,7-2 0 0,0-1 0 0,-2 2 0 15,-2 1 0-15,0 2 0 0,-5 2 0 0,-7 4-9 16,-11-4-48-16,-3 16-20 0,-25-17-47 0,18 39-252 16,-38-25-220-16,-6 9 17 15,-13 7 351 1</inkml:trace>
  <inkml:trace contextRef="#ctx0" brushRef="#br0" timeOffset="7747.9021">7419 12082 889 0,'-13'-26'317'0,"13"26"-194"15,-30-22-63-15,30 22 8 0,-37-20-33 0,37 20 21 16,-41-19 1-16,22 15-9 0,-10-6-1 0,9 7-11 15,-10-6-4-15,5 6-7 0,-6-4-2 0,5 4-6 16,-6-1-2-16,3 3-5 0,-8-1-1 0,3 2-4 16,-2 0 0-16,-2 2-2 0,0 3-2 15,-2 0 3-15,-1 2-1 0,-4 4 0 16,-1 2-2-16,0 2 2 0,-2 3-4 0,2-1-16 16,0 0 39-16,0 3-36 0,-2 1 34 0,2 3-14 15,0 0-5-15,3-1 6 0,2 0-2 0,4 1 6 16,4-2-9-16,4 1 5 0,5 0-8 0,3 0 4 15,3 1-5-15,3 0 4 0,6 2-10 0,1-2 10 16,5 4-9-16,4-4 8 0,4 3-1 16,2-1 2-16,3 2-3 0,2 3 4 0,0 2-8 15,2 2-8-15,0 1 32 0,1 3-29 0,-1 1 27 16,1 0-12-16,1 0-12 0,1-3 11 0,1 2-8 16,-2 0 10-16,2-1-10 0,0-1 9 0,3-2-9 15,2-4 9-15,5-3-7 0,1-3 9 0,5-3-4 16,3-1 8-16,3-7-2 0,5-2 3 0,4-4-3 15,6-7-2-15,5-2 0 16,6-5-2-16,-1-5 4 0,6-3-3 0,1-5 4 16,-2 0-8-16,4-4-2 0,-3-1 0 0,3-3 0 15,-1 0 0-15,-2-2 0 0,-3-2 0 0,-6-1 0 16,-4 0 0-16,-4-1 0 0,-6-1 0 0,-4-1 0 16,-6-2 0-16,-4-2-2 0,-5 0 4 0,-3-2-5 15,-6 0 6-15,-2-3-3 0,-3 1 0 0,-4 1 0 16,-4-3 0-16,-1 0 0 0,-3-1 0 15,-4 0 0-15,-2 1 0 0,-4 1 0 0,-3-1 0 16,-2 1 0-16,-4 2 0 0,-5 1 0 0,0 1 0 16,-6 1 0-16,-2 4 0 0,-5 5 0 15,-7 2 0-15,-6 7 0 0,-6 2 0 0,-8 6 0 16,-10 6 0-16,-8 4 0 0,-7 8 0 0,-7 7 0 16,-3 4 0-16,-1 5 0 0,0-1-2 15,7 4-35-15,1-6-11 0,20 13-70 0,-13-39-249 16,41 22-219-16,-2-14-45 0,18-15 374 0</inkml:trace>
  <inkml:trace contextRef="#ctx0" brushRef="#br0" timeOffset="8810.4372">12925 12911 1158 0,'18'-2'470'0,"-13"-18"-418"0,-5 20-25 0,19-32-4 16,-19 32 0-16,19-32 7 0,-19 32 2 16,14-20 1-16,-14 20-6 0,0 0 0 15,0 0 3-15,0 0-2 0,0 0 4 0,0 0-11 16,0 0-3-16,0 0-6 0,3 17-8 0,-7 0-4 16,1 7 0-16,-1 4 0 0,0 7 0 0,-2-3 0 15,1 3 0-15,1-2 0 0,3-5 0 0,2-5 0 16,-1-23 0-16,16 24 0 0,1-20 0 15,8-12 0-15,9-5 0 0,8-16 0 0,13-13 0 16,9-15 0-16,8-13 0 0,11-14 0 0,6-10 0 16,11-9 0-16,6-8 0 0,6 1 0 0,-1-10 0 15,10 30-162-15,-38-36-511 0,23 14 0 0,-27-1 135 16</inkml:trace>
  <inkml:trace contextRef="#ctx0" brushRef="#br0" timeOffset="14240.4763">24062 13031 1794 0,'0'0'53'0,"0"0"-20"0,0 0-6 16,0 0-8-16,0 0 6 0,0 0 5 0,0 0-1 15,0 0-1-15,12 19-19 0,-12 3-9 0,-1 10 0 16,-1 6 0-16,0 8 0 0,1 5 0 0,0 5 0 15,-5-2 0-15,2-4 0 0,-1-12 0 0,5-10 0 16,0-28 0-16,25 24 0 0,-4-26 0 16,11-10 0-16,9-15 0 0,12-16 0 15,20-19 0-15,12-18 0 0,16-18 0 0,14-13 0 16,13-12 0-16,7-13 0 0,17-3 0 0,2-7 0 16,9-4 0-16,-8-32-99 0,8 25-587 0,-22-12 8 15,-1 10 95-15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21:29:55.30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4143 1151 1834 0,'0'0'59'0,"0"0"-52"0,-18-6-3 15,18 6-5-15,0 0 3 0,-5-17 1 0,5 17 2 16,0 0-5-16,-22-13-1 0,22 13-7 0,-36 2 5 15,10 6 6-15,-7 4 6 0,-2 6 12 0,-8 4 5 16,0 4-23-16,-8 1 29 0,-2 3-31 0,-1 4 24 16,-1 2 0-16,0 4-24 0,3 1-1 15,4-3 0-15,8-2 0 0,9-7 0 0,10-5 0 16,11-6 0-16,10-18 0 0,1 31 0 0,-1-31 0 16,25 28 0-16,-5-15 0 0,7-2 0 0,4 3 0 15,5-2 0-15,5 2 0 0,2 0 0 0,1-2 0 16,0 2 0-16,-1-4 0 0,-1 2 0 0,-3-1 0 15,-7 4 0-15,-4-3 0 0,-8 2 0 0,-7 3 0 16,-6 2 0-16,-5 2 0 0,-7 4 0 0,-5 1 0 16,-7 3 0-16,-6 5 0 0,-6-1 0 0,-2-4 0 15,-1-1 0-15,1-8 0 0,7-4 0 0,3-5 0 16,21-11 0-16,-19 6 0 0,19-6-72 16,-9-33-319-16,29 22-290 0,-7-24 56 0,9-1 348 15</inkml:trace>
  <inkml:trace contextRef="#ctx0" brushRef="#br0" timeOffset="631.2743">4521 1413 1625 0,'0'0'283'16,"27"-26"-262"-16,-27 8-22 0,1 0 4 16,3 1-5-16,-4 17 5 0,8-21-1 0,-8 21 1 15,0 0 0-15,0 0 2 0,0 0 0 0,0 0 3 16,0 0 0-16,0 19-3 0,-1 1 4 0,-1 4-5 15,-2 4 6-15,-1 4-8 0,2 1 9 0,-1 5-6 16,0 3 10-16,-1 1-6 0,2 4 2 0,-2 1-11 16,-1 4 0-16,1 0 0 0,-1-3 0 15,0 1 0-15,0-3 0 0,-2 1 0 0,2-4 0 0,2-4 0 16,-1-4 0-16,3-11 0 0,4-7 0 0,-2-17 0 16,5 21 0-16,-5-21 0 0,0 0 0 15,0 0 0-15,0 0 0 0,0 0 0 16,15-29 0-16,-11 3 0 0,2-5 0 0,0-9 0 0,1-5 0 15,2-3 0-15,-1 1 0 0,-1 1 0 16,-3-1 0-16,0 0 0 0,-3-4 0 0,2 0 0 16,-1-5 0-16,1 2 0 0,0-5 0 0,5 1 0 15,-1 2 0-15,5 6 0 0,3 6 0 0,2 5 0 16,3 4 0-16,6 7 0 0,3 6 0 16,3 3 0-16,2 4 0 0,0 3 0 0,3 5 0 15,2 2 0-15,1 3 0 0,-1 2 0 0,0 0 0 16,-3 3 0-16,-4 6 0 0,-4 2 0 0,-3 2 0 15,-7 3 0-15,-5 3 0 0,-5 1 0 0,-7 4 0 16,-5 5 0-16,-4 0 0 0,-11 5 0 0,-5 1 0 16,-8 1 0-16,-4 3 0 0,-4-1 0 15,-4 2 0-15,0-6 0 0,2-1 0 16,4-4 0-16,3-5 0 0,8-2 0 0,4-9-3 16,23-13-66-16,-24 6-81 0,44 15-331 0,-20-21-155 15,23-15 31-15,2 10 503 0</inkml:trace>
  <inkml:trace contextRef="#ctx0" brushRef="#br0" timeOffset="867.4282">5550 1257 1951 0,'0'0'19'0,"-27"21"-11"15,27-21 8-15,-31 34-6 0,14-11 10 0,0 4-12 16,-2 4 5-16,0 3-11 0,1 6-2 0,-2 0 0 15,1 3 0-15,1 2 0 0,1 5 0 16,1-2 0-16,2-1 0 0,3 2 0 16,2-7 0-16,0-1 0 0,3-5 0 0,2-3 0 15,3-2 0-15,4 0-8 0,-3-11-66 0,14 14-84 16,-14-34-448-16,0 0-49 0,0 0 110 0</inkml:trace>
  <inkml:trace contextRef="#ctx0" brushRef="#br0" timeOffset="1070.617">5565 1223 2012 0,'0'0'14'0,"0"0"-7"0,0 0-2 0,0 0 4 0,0 0-9 16,24-5 0-16,-24 5 0 15,30-5 0-15,-8 1 0 0,5-4 0 0,5-2 0 16,3 1 0-16,0-1 0 0,3 1 0 0,-2 1 0 15,5 2-10-15,-3 0-11 0,5 2-9 0,-5-1-12 16,6 8-44-16,-21-19-102 0,26 19-414 0,-23-1-30 16,-4 2 197-16</inkml:trace>
  <inkml:trace contextRef="#ctx0" brushRef="#br0" timeOffset="1292.4149">5460 1645 1938 0,'0'0'55'16,"-18"3"-43"-16,18-3-7 0,0 0 3 0,19 3 4 16,1-6 2-16,3-5-11 0,7-3-3 15,3-1 0-15,7-4 0 0,5-1 0 0,4-1 0 16,1-1 0-16,-2 1 0 0,-3 1 0 0,-3 3 0 16,-7 1-20-16,-2 5-7 0,-9-1-13 0,1 9-20 15,-25 0-58-15,36 10-201 0,-36-10-292 0,0 0 2 16,-7 33 367-16</inkml:trace>
  <inkml:trace contextRef="#ctx0" brushRef="#br0" timeOffset="1450.5779">5304 2040 1941 0,'-8'20'19'0,"8"-20"4"0,-10 21-6 0,10-21 10 15,20 9-7-15,2-9-20 0,6-6 0 0,6-4 0 16,6-8 0-16,8-6 0 0,6-4 0 0,5-4 0 15,5 5 0-15,-1-2 0 0,-1 1 0 16,-2-2 0-16,-6 4 0 0,-5-2-22 0,1 9-56 16,-12-12-41-16,24 31-245 0,-22-29-279 0,5 3 43 15,0 6 380-15</inkml:trace>
  <inkml:trace contextRef="#ctx0" brushRef="#br0" timeOffset="1673.4581">6482 1309 1679 0,'-4'20'365'16,"4"-20"-362"-16,-30 38-3 0,11-14 0 0,2 8 0 15,-3 2 0-15,-1 4 0 0,-3 2 0 0,1 2 0 16,3 2 0-16,2-1 0 0,5 3 0 0,2-4 0 16,2-1 0-16,3-2 0 0,2-1 0 15,3-7 0-15,5 1 0 0,1-8 0 0,6-1 0 16,-11-23-58-16,47 52-304 0,-47-52-284 0,41 18-22 15,-18-18 356-15</inkml:trace>
  <inkml:trace contextRef="#ctx0" brushRef="#br0" timeOffset="1876.5483">6467 1379 1837 0,'-30'-25'210'15,"30"25"-210"-15,0 0 0 0,17-18 0 0,-17 18 0 16,36-23 0-16,-11 11 0 0,2-1 0 0,1 0 0 16,3 2 0-16,2-1 0 0,1 2 0 0,-1 0 0 15,-1 1 0-15,0 1 0 0,0-1 0 16,3 4 0-16,-5-4-26 0,12 11-117 0,-33-23-290 16,24 24-202-16,-12-2-17 0,-21-1 495 0</inkml:trace>
  <inkml:trace contextRef="#ctx0" brushRef="#br0" timeOffset="2079.6843">6450 1665 1966 0,'-18'15'20'0,"18"-15"-10"16,-18 14 2-16,18-14 1 0,0 0 1 0,0 0-2 15,0 0-12-15,28 8 0 0,-9-14 0 0,8-3 0 16,8-4 0-16,6-4 0 0,6-1 0 0,1-2 0 15,3 3 0-15,0 0 0 16,-2 5 0-16,-3-1 0 0,-6 3 0 0,-6 1 0 16,-2 3-11-16,-9-3-60 0,10 23-114 0,-33-14-400 15,0 0-60-15,17 3 96 0</inkml:trace>
  <inkml:trace contextRef="#ctx0" brushRef="#br0" timeOffset="2267.224">6254 2199 1867 0,'-46'-10'180'0,"46"10"-180"0,0 0 0 16,0 0 0-16,30 4 0 0,-3-9 0 0,4-7 0 15,6-4 0-15,7-5 0 0,6-2 0 16,8-2 0-16,4-3 0 0,3-3 0 0,0-3 0 16,-2 5 0-16,-8-3 0 0,-1 11 0 15,-8-4 0-15,6 10-80 0,-24-30-223 0,20 29-340 16,-10-8-23-16,-1 1 312 0</inkml:trace>
  <inkml:trace contextRef="#ctx0" brushRef="#br0" timeOffset="2501.6244">7361 1415 1655 0,'-23'-13'382'0,"23"13"-372"0,0 0-10 16,0 0 0-16,0 0 0 0,-20 15 0 0,20-15 0 15,-15 32 0-15,4-9 0 0,0 2 0 0,-1 5 0 16,-1 4 0-16,1 4 0 0,-2 7 0 0,-2-2 0 16,0 3 0-16,0 0 0 0,0-1 0 0,5-3 0 15,3-2 0-15,5-1 0 0,5-3 0 16,4-1 0-16,-1-8-22 0,13 9-103 0,-18-36-217 16,0 0-323-16,19 22 50 0,-2-25 338 0</inkml:trace>
  <inkml:trace contextRef="#ctx0" brushRef="#br0" timeOffset="2814.0716">7237 1261 1629 0,'8'23'418'15,"13"-19"-418"-15,-21-4 0 0,30 1 0 0,1 2 0 16,2-2 0-16,3 0 0 0,-2 3 0 0,2 0 0 15,-1 0 0-15,4 2 0 0,0 0 0 16,1 1 0-16,1 4 0 0,-4 4 0 0,-1 1 0 16,-2 3 0-16,-1 0 0 0,-3 3 0 15,-3 1 0-15,-3 5 0 0,-5 1 0 0,-5 4 0 16,-5-1 0-16,-6 6 0 0,-6-1 0 0,-6 3 0 16,-8 0 0-16,-6-4 0 0,-7-1 0 0,-8 2 0 15,-7-4 0-15,-5 4 0 0,-3-2 0 0,-1 0 0 16,-2 1 0-16,3-6 0 0,2-3 0 15,1-5 0-15,7-5 0 0,3-3 0 0,8 0 0 16,4-11 0-16,20 20-157 0,-29-46-297 0,37 23-222 16,-9-17 44-16,4-17 505 0</inkml:trace>
  <inkml:trace contextRef="#ctx0" brushRef="#br1" timeOffset="7727.6183">3311 839 1572 0,'-20'-8'12'15,"-1"2"-13"-15,3 3-4 0,-3 3 2 0,0 4-1 16,-2 2 7-16,-1 4-7 0,-3 2 2 0,-2 4-1 15,-4 2 14-15,-2 1-1 0,0 4 15 0,-7 2-6 16,6 2 10-16,-4 2-11 0,4 5 12 16,0 1-10-16,5 6 15 0,-3 1 7 0,8 3-42 15,-4 0 31-15,4 3-43 0,0-1 8 0,1 5 14 16,-1-2-17-16,2 1 14 0,1-3-15 16,1 1 15-16,5-1-15 0,3-3 14 0,5-3-12 15,3-7 11-15,6-3-11 0,3-8 7 0,7-3-8 16,-10-21 4-16,34 30-6 0,-12-22 5 0,5-3-2 15,-2-3 2-15,3-4 3 0,-1-3-1 0,-3-2 5 16,1-4-3-16,-5-1 3 0,1-2-4 0,-21 14 4 16,31-26-3-16,-31 26 4 0,16-26-3 15,-16 26 5-15,3-18-4 0,-3 18 5 0,0 0-2 16,-23-19-1-16,23 19 2 0,-27-2-1 0,27 2-1 16,-34 9 0-16,17 1 0 0,-4 4-1 15,3 5 6-15,-4 1-5 0,1 4 8 0,-1 4-6 16,2 1-8-16,-1 4 37 0,3 4-39 0,1 2 34 15,2 2-22-15,2 0-11 0,2-1 11 0,4-2-12 16,1-2 9-16,3-1-9 0,4-1 7 16,4-2-7-16,4 0 7 0,4-3-6 0,4-2 6 15,5-6-6-15,6 1 5 0,4-3-4 0,3 1 6 16,3-3-6-16,4-3 4 0,6 0-3 0,4-5 2 16,5-2-1-16,1-2 1 0,4-5-1 0,-1-1 0 15,0-4 0-15,-1-2-2 0,-6-1 4 0,-1-1-3 16,-4-1 2-16,-5 1-2 0,-2-2 0 15,-2 1-2-15,-4 0 2 0,-2 1-2 16,-5 2 4-16,-3-1-3 0,-4 3 2 0,-4 3-2 16,-18 2 2-16,24-1 0 0,-24 1 0 0,0 0 2 15,0 0-2-15,19 10 2 0,-19-10 0 0,0 0 1 16,8 25-1-16,-8-25 3 0,12 28-3 0,-12-28 4 16,20 29-3-16,-20-29 1 0,29 30-3 0,-12-16 2 15,4 2-2-15,3-1-16 0,3-1 35 16,2 0-36-16,3-4 34 0,2 1-16 0,2-1-3 15,4-2 2-15,4 0-2 0,2-2 1 0,4-3 0 16,4 0-2-16,0-2 1 0,5-3 0 0,-2-3 1 16,1-4-1-16,1-3 3 0,-2-2-4 15,0-3-16-15,0-1 35 0,1-4-35 0,1-1 34 16,-4-1-14-16,-2-1-6 0,-3 1 7 0,-4 1-8 16,-6 2 7-16,-3 0-4 0,-8 4 4 15,-4 1 0-15,-5 3 4 0,-20 13-3 0,28-18 2 16,-28 18-1-16,0 0 0 0,0 0 1 0,0 0 1 15,0 0-1-15,0 0 2 0,0 0-1 0,6 19-1 16,-6-19 2-16,-4 29-5 0,2-11 3 0,-1 1-3 16,1 1-2-16,1 2 0 0,2 1 0 0,1 0 0 15,5 0 0-15,1-1 0 0,4-2-9 0,4-2 18 16,4-1-16-16,3-2 14 16,2-3-7-16,7-1 0 0,2-4 0 0,6-2 0 15,4-4 0-15,3-2 0 0,7-3 0 0,0-3 0 16,4-4 0-16,-2-2-16 0,-2-3 12 0,1-2-14 15,-2 0 28-15,1-3-12 0,-2 1 13 0,-1 0-10 16,-2 1-5-16,-3 1 6 0,-1 3-3 0,-6 2 1 16,-2 1-2-16,-6 2 2 0,-5 2-2 15,-4 4 2-15,-5-1-1 0,-17 5 0 0,23 0 0 16,-23 0 1-16,0 0 2 0,0 0-1 0,13 23 3 16,-13-23-2-16,0 29 4 0,-1-12-3 0,2 3 3 15,0-1-4-15,4 0 0 0,1 2-2 0,5-3-10 16,3 0 20-16,3-1-20 0,3-2 20 15,5-1-10-15,3-3 0 0,2-3 0 0,8-3 0 16,2-2 0-16,7-5 0 0,6-1 0 16,1-4 0-16,6-6 0 0,-2-1-8 0,2-3 7 15,-2-2-13-15,-1-3 26 0,1-1-11 0,-4 0 9 16,0 0-10-16,-3-1 0 0,1 0 0 0,-3 2 0 16,-4 1 0-16,-1 3 0 0,-8 2 0 0,-3 3-7 15,-6 3 3-15,-7 4 0 0,-3 3 1 0,-17 3 1 16,21 2 0-16,-21-2 2 0,0 0 0 0,6 26 3 15,-6-26 0-15,-5 31 5 0,2-13-5 16,-1 1 2-16,0 1-5 0,2-2 0 0,1-1 0 16,1-17 0-16,3 29 0 0,-3-29 0 15,15 27 0-15,-15-27 0 0,27 20 0 0,-8-13 0 16,4-3 0-16,5-2-5 0,4-4 10 0,2-3-5 16,5-3 0-16,3-2 0 0,6-2 0 0,2-3 0 15,2-2 0-15,0-1 0 0,1-3 0 16,-4-2 0-16,-1-2 0 0,-3 0 0 0,-4 0 0 15,-2-1 0-15,-2-3 0 0,-7 1 0 0,-1-1 0 16,-3 2 0-16,-3 2 0 0,-3 1 0 0,-4 1 0 16,-2 1 0-16,-6 2 0 0,-1 2 0 0,-2 1 0 15,-5 17 0-15,9-29 0 0,-9 29 0 0,10-21 0 16,-10 21 0-16,0 0 0 0,0 0 0 16,0 0 0-16,0 0 0 0,0 0 0 15,0 0 0-15,17-9 0 0,-17 9 0 0,0 0 0 16,17 1 0-16,-17-1 0 0,0 0 0 0,20-3 0 15,-20 3 0-15,16-17 0 0,-16 17 0 0,17-24 0 16,-7 7 0-16,-10 17 0 0,17-38 0 0,-7 15-1 16,-2-3-1-16,3-3 3 0,-1-2-5 0,1-1 2 15,1-2-4-15,-1-1 5 0,1-1-6 0,-2-1 6 16,-3-1-5-16,-2 4 5 0,-4 0-4 16,-3 3 10-16,-4 2-7 0,-3 1 7 0,-2 1-7 15,-2 4 6-15,-3-1-5 0,-2 3 8 0,-1 0-4 16,-1 5 3-16,-2 3 0 0,0 2-2 15,-4 5-4-15,0 0 0 0,0 4 0 0,-2 2 0 16,3 0 0-16,0 2 0 0,3 0 0 0,3 3 0 16,19-5 0-16,-28 7 0 0,28-7 0 15,0 0 0-15,-21 3 0 0,21-3 0 0,0 0 0 16,0 0 0-16,0 0 0 0,0 0 0 0,11-19 0 16,-11 19 0-16,14-27 0 0,-3 9 0 0,0-5 0 15,1-3 0-15,-1-3 0 0,-2 0 0 0,0-3 0 16,-4 0 0-16,-3 0 0 0,-4 3 0 0,-6 1 0 15,-2 5 0-15,-7 0 0 0,-4 1 0 0,-5 3 0 16,-4 1 0-16,-5-1 0 0,-6 5 0 16,-2 2 0-16,-5 1 0 0,-2 5 0 15,-2 3 0-15,-3 0 0 0,-2 2 0 0,0-1 0 16,1 2 0-16,1 3 0 0,2-1 0 0,1 4 0 16,2-3 0-16,1 2 0 0,2 1 0 0,0-4 0 15,2 3 0-15,3 0 0 0,2 0 0 0,2-1 0 16,3 2 0-16,4-2 0 0,3 0 0 0,4 1 0 15,2-3 0-15,5-1 0 0,17-1 0 16,-24-5 0-16,24 5 0 0,0 0 0 0,-18-8-16 16,18 8-3-16,0 0 19 0,-11-22-1 0,11 22 0 15,-12-20 4-15,12 20-7 0,-22-25-2 0,22 25 4 16,-34-23-3-16,9 11 10 0,-1 3-3 0,-7-4 3 16,-4 4-4-16,-3 2-26 0,-6-1 19 15,-4 8-5-15,-5-8 36 0,-3 1 13 16,-3-1-21-16,-1 1-17 0,-2 5 0 0,-5-2 0 15,0 4 0-15,-1 0 0 0,-3 2 0 0,2 3 0 16,1 4 0-16,-1-3 0 0,4 6-12 0,0-6 24 16,2 6-12-16,1 1 0 0,2 2 0 0,3 2 0 15,0 1 0-15,5-1 0 0,4-1 0 0,2 2 0 16,7-4 0-16,2 1 0 0,5-1 0 0,5-2 0 16,3-2 0-16,7 0 0 0,2-4 0 15,17-6 0-15,-26 8-1 0,26-8-14 0,0 0 8 16,0 0-3-16,0 0 13 0,0 0 1 15,0 0-3-15,-20-2 1 0,20 2-2 0,-17-9 2 16,17 9-4-16,-28-12 1 0,28 12 0 0,-32-18-1 16,14 10 5-16,-3-2 0 0,-2 0-3 0,-4 2 4 15,-3 2-2-15,-3-3 2 0,-3 3-1 0,-3 1-3 16,-3-1-4-16,-3 4 0 0,-1 1 1 16,-4 0 4-16,-3 1 2 0,-1 3-2 0,-2 2 1 15,-2 2-3-15,-2 8 3 0,-3 0-4 0,-4 2 7 16,-2 5-4-16,1-4 6 0,-2 3-7 0,2-1 0 15,1-1 0-15,3-1 0 0,3-5 0 0,5 2 0 16,8-6 0-16,4 0 0 0,9-3-27 16,-3-14-71-16,38 8-240 0,-46-10-160 15,29 10-140-15,17 0 191 0,-34 2 447 0</inkml:trace>
  <inkml:trace contextRef="#ctx0" brushRef="#br2" timeOffset="11790.2039">1092 2968 1508 0,'-7'-24'220'16,"7"24"-163"-16,0 0-26 0,0-21-8 0,0 21 5 15,0 0 0-15,0 0 1 0,0 0-3 0,0 0-11 16,0 0-2-16,0 0-7 0,2 21 1 0,0 3-1 16,2 7 4-16,0 9-7 15,-2 2 6-15,1 4-8 0,-1 2-10 0,-1 0 20 16,0 2-21-16,-1-4 19 0,0 1-5 0,0-4-9 16,0-2 7-16,-1-3-10 0,0-3 2 0,2-1-14 15,-2-6-6-15,5-1-20 0,-4-27-11 0,4 40-47 16,-4-40-83-16,0 0-377 0,0 0-45 0,0 0 215 15</inkml:trace>
  <inkml:trace contextRef="#ctx0" brushRef="#br2" timeOffset="12024.5514">912 3040 1876 0,'-34'-19'57'0,"34"19"-17"0,-27-13-8 16,27 13-7-16,0 0-8 0,0 0-17 0,-10-20 0 15,10 20 0-15,0 0 0 0,17-19 0 16,-17 19 0-16,32-16 0 0,-8 10 0 0,4 0 0 16,5 1 0-16,2 3 0 0,4 1 0 0,0 2 0 15,3 0 0-15,-1 2 0 0,0 0 0 0,-1 1 0 16,3 3-20-16,-4-2-11 0,3 5-14 0,-4-8-16 16,10 16-55-16,-24-34-158 0,23 29-337 0,-10-9 5 15,-1-2 324-15</inkml:trace>
  <inkml:trace contextRef="#ctx0" brushRef="#br2" timeOffset="12352.6581">1785 3175 1963 0,'-23'18'28'15,"23"-18"-15"-15,-23 12-2 0,23-12 2 0,-18 23 0 16,9-6-13-16,1 2 6 0,-2 5-6 0,1 2 0 15,1 4 0-15,0 0 0 0,4 0 0 0,0 2 0 16,4-3 0-16,2 1 0 0,4-2 0 0,3-1 0 16,3-3 0-16,5-4 0 0,4-3 0 15,3-5 0-15,4-4 0 0,4-6 0 0,-2-4 0 16,1-6 0-16,-1-3 0 0,-2-4 0 16,-4-3 0-16,-1-5 0 0,-3-2 0 0,-4-2 0 15,-3-2 0-15,-2-2 0 0,-6 0 0 0,-3-1 0 16,-4 1 0-16,-3 1 0 0,-4 1 0 0,0 0 0 15,-5 2 0-15,0 2 0 0,-3 2 0 0,0 2 0 16,0 3 0-16,17 18 0 0,-31-24-16 0,31 24-9 16,-23-6-6-16,23 6-45 0,-25-1-132 15,32 20-392-15,-7-19-44 0,-6 22 198 0</inkml:trace>
  <inkml:trace contextRef="#ctx0" brushRef="#br2" timeOffset="13477.6888">3068 2909 1472 0,'0'0'70'15,"0"0"-27"-15,0 0-4 0,0 0 5 0,0 0 9 16,0 0-2-16,0 0-4 0,-8 23-14 0,6 1-1 16,-3 1-10-16,3 8 4 0,-4 1-10 0,1 4 5 15,-1 5-14-15,2 3-9 0,-1 1 24 0,3 0-25 16,-2-2 24-16,2-1-8 0,0-4-12 15,-1-3 8-15,2-5-10 0,1-3 8 16,1-3-7-16,2-2 4 0,-1-5-4 0,2-2 0 0,-4-17 0 16,4 23 0-16,-4-23 0 0,0 0 0 15,0 0 0-15,0 0 0 0,0 0 0 0,0 0 0 16,19 1 0-16,-19-1 0 0,13-23 0 0,-6 6 0 16,2-3 0-16,-2-3 0 0,2 0 0 0,-1 0 0 15,1 0 0-15,-1 0 0 0,0-1 0 16,0 1 0-16,-1 0 0 0,2 2 0 0,-1 3 0 15,2 1 0-15,-10 17 0 0,20-20 0 0,-20 20 0 16,17-6 0-16,-17 6 0 0,0 0 0 0,23 19 0 16,-23-19 0-16,17 31 0 0,-10-11 0 0,3 2 0 15,-2 2 0-15,0 0 0 0,-1 1 0 0,0 1 0 16,-1-2 0-16,-2 0 0 0,-2 0 0 0,-2 0 0 16,-1-3 0-16,-3 0 0 0,-2-2 0 15,6-19 0-15,-18 31 0 0,18-31 0 16,-32 26 0-16,12-15 0 0,-3 0 0 0,0-3 0 15,-4-1 0-15,3-3 0 0,-1-4 0 0,3-4 0 16,2-3 0-16,3-1 0 0,17 8-20 0,-22-26-33 16,11 3-26-16,11 23-56 0,-14-57-208 0,27 37-265 15,-5-8 17-15,4-4 374 0</inkml:trace>
  <inkml:trace contextRef="#ctx0" brushRef="#br2" timeOffset="13852.6632">3722 3470 1433 0,'0'0'288'0,"0"0"-254"0,0 0-2 15,23 7 2-15,-23-7-1 0,28-7-1 0,-8 2-9 16,-2-2-5-16,4-2-3 0,1-2-3 0,1 0-5 31,1-4 1-31,0-1-5 0,-2 0 1 0,0-1-4 16,-1-1 4-16,-1 1-3 0,-3-2 6 15,-2 1-1-15,-4 0-14 0,-2 1 32 0,-6 0-28 0,-4 17 30 0,-2-28-11 0,2 28-15 16,-17-22 0-16,17 22 0 0,-35-10 0 0,12 9 0 16,-4 6 0-16,-1 4 0 0,-3 5 0 0,-1 4 0 15,-2 5 0-15,0 4 0 0,1 3 0 0,1 3 0 16,2 2 0-16,5 0 0 0,1-1 0 15,7-2 0-15,6-1 0 0,7-5 0 0,7-3 0 16,7-2 0-16,8-3 0 0,5-6 0 0,9-2 0 16,2-7 0-16,11 0 0 0,-2-15-20 0,27 27-335 15,-35-35-273-15,26 11-17 0,-10-4 247 0</inkml:trace>
  <inkml:trace contextRef="#ctx0" brushRef="#br2" timeOffset="14400.2072">5261 3338 1911 0,'0'0'40'0,"0"0"-15"0,-33-11-2 0,33 11 0 15,-34-4-5-15,16 3-11 0,-4 4-7 0,2 0 0 16,0 4 0-16,-1 2 0 0,3 2 0 0,-1 0 0 15,2 3 0-15,2 3 0 0,0 1 0 0,2 3 0 16,2 1 0-16,1 1 0 0,1 0 0 0,5 2 0 16,1-3 0-16,2-1 0 0,3 0 0 0,4-4 0 15,-6-17 0-15,19 27 0 0,-19-27 0 16,28 17 0-16,-11-13 0 0,2-1 0 16,2-4 0-16,1-1 0 0,2-5 0 0,-1-1 0 15,1-6 0-15,3-3 0 0,0-4 0 0,1-4 0 16,0-1 0-16,-1-1 0 0,-2 2 0 0,-1-1 0 15,-2 2 0-15,-1 2 0 0,-4 3 0 0,-1 2 0 16,-16 17 0-16,21-25 0 0,-21 25 0 0,0 0 0 16,0 0 0-16,0 0 0 0,0 0 0 15,0 0 0-15,0 0 0 0,-9 19 0 0,-1-2 0 16,1 1 0-16,-2 3 0 0,1-2 0 0,3-1 0 16,7-18 0-16,-6 29 0 0,6-29 0 0,7 24 0 15,-7-24 0-15,20 17 0 0,-20-17-24 0,42 13-89 16,-39-36-208-16,45 25-269 0,-25-18-17 0,12-1 216 15</inkml:trace>
  <inkml:trace contextRef="#ctx0" brushRef="#br2" timeOffset="14853.238">6051 2916 1749 0,'-30'-34'95'16,"30"34"-24"-16,-21-23-5 15,21 23-11-15,-23-7-44 0,23 7-11 0,-29 6 0 16,12 3 0-16,-1 5 0 0,1 6 0 15,-1 3 0-15,3 6 0 0,1 4 0 0,1 2 0 16,1 5 0-16,2 2 0 0,0 5 0 0,4 2 0 16,0 0 0-16,1 2 0 0,2-4 0 15,-1-1 0-15,2-2 0 0,-1-4 0 0,3-5 0 16,0-3 0-16,3-4 0 0,0-5 0 0,1-3 0 16,-4-20 0-16,11 23 0 0,-11-23 0 0,0 0 0 15,0 0 0-15,20 8 0 0,-20-8 0 16,0 0 0-16,19-29 0 0,-10 8 0 0,4-4 0 15,0-3 0-15,3-3 0 0,0-1 0 0,1 1 0 16,2-2 0-16,-1 3 0 0,3-1 0 0,1 2 0 16,-1 3 0-16,3 4 0 0,-3 5 0 0,0 5 0 15,-1 6 0-15,-20 6 0 0,29 2 0 0,-29-2 0 16,20 18 0-16,-20-18 0 0,12 32 0 16,-9-11 0-16,1 1 0 0,-3 1 0 0,-1 0 0 15,-2-2 0-15,-2 2 0 0,-2-2 0 16,-1-1 0-16,-3 1 0 0,-2-3 0 0,-3 0 0 15,-2-2 0-15,-2 0 0 0,2-5 0 0,-4-3 0 16,3 1 0-16,-3-7 0 0,4 2 0 0,17-4 0 16,-27-8 0-16,27 8 0 0,0 0-76 0,-35-49-186 15,55 49-201-15,-28-30-151 0,17-2 34 16,7 13 529-16</inkml:trace>
  <inkml:trace contextRef="#ctx0" brushRef="#br2" timeOffset="15046.1991">6572 2790 2023 0,'0'0'24'0,"-21"36"-24"0,6-12 0 15,0 6 0-15,-5 3 0 0,-1 6 0 16,-2 3 0-16,3 3 0 0,-3 2 0 0,1 0 0 16,0 2 0-16,1-2 0 0,3-2 0 0,2 0 0 15,4-4 0-15,1-3 0 0,5-1 0 0,1-4 0 16,6-1 0-16,0-4 0 0,7 1 0 0,-1-10-15 15,15 15-141-15,-22-34-283 0,17 14-192 16,-17-14-6-16,33-3 469 0</inkml:trace>
  <inkml:trace contextRef="#ctx0" brushRef="#br2" timeOffset="15401.0859">6545 3346 1708 0,'-39'-13'306'0,"39"13"-273"16,-1 22-33-16,1-22 0 0,-5 23 0 0,5-23 0 16,15 20 0-16,-15-20 0 0,30 17 0 0,-11-11 0 15,6-3 0-15,3-2 0 0,2-2 0 0,4-3 0 16,1-1 0-16,1-1 0 0,-1-3 0 0,-3-1 0 16,-3 0 0-16,-7-1 0 0,-5 2 0 15,-17 9 0-15,18-20 0 0,-18 20 0 0,5-23 0 16,-5 23 0-16,-8-24 0 0,8 24 0 0,-20-22 0 15,20 22 0-15,-34-12 0 0,12 12 0 16,-2 4 0-16,-2 4 0 0,-2 6 0 0,1 5 0 16,1 3 0-16,0 3 0 0,4 2 0 0,4 1 0 15,3-1 0-15,3 1 0 0,5 0 0 0,2-3 0 16,5-2 0-16,5-1 0 0,6-2 0 16,-11-20 0-16,40 26 0 0,-15-22 0 0,13 1 0 15,0-11-17-15,27 21-277 0,-30-44-173 0,27 21-192 16,-4-9 50-16,-8-21 609 0</inkml:trace>
  <inkml:trace contextRef="#ctx0" brushRef="#br2" timeOffset="15786.8849">8200 2887 2009 0,'0'0'23'0,"0"0"-8"0,0 0-15 0,0 0 0 16,-10 19 0-16,10-19 0 0,-12 38 0 0,4-12 0 16,-2 6 0-16,-2 2 0 0,0 4 0 0,-3 5 0 15,2 3 0-15,-1 1 0 0,0 3 0 0,0 0 0 16,2 0 0-16,1-2 0 0,1-2 0 16,2-3 0-16,2-3 0 0,2-1 0 0,1-5 0 15,4-1 0-15,-2-9 0 0,8 4-55 16,-7-28-127-16,21 17-372 0,-21-17-87 0,0 0 43 15</inkml:trace>
  <inkml:trace contextRef="#ctx0" brushRef="#br2" timeOffset="16224.3739">7881 3250 2013 0,'-20'0'34'15,"2"2"-34"-15,18-2 0 0,-21 6 0 0,21-6 0 16,0 0 0-16,0 0 0 0,0 0 0 15,25 21 0-15,-3-15 0 0,6-2 0 0,6-1 0 16,8-1 0-16,3-3 0 0,3 0 0 0,3-2 0 16,0 0 0-16,-1 0 0 0,-1 1 0 0,-3 0 0 15,-4 0 0-15,-5 1 0 0,-4 1 0 16,-5 0 0-16,-4 0 0 0,-4 1 0 0,-20-1 0 16,23 3 0-16,-23-3 0 0,0 0 0 0,0 0 0 15,0 0 0-15,0 0 0 0,0 0 0 0,0 0 0 16,-21 23 0-16,21-23 0 0,-29 25 0 0,10-9 0 15,-1 2 0-15,-1 3 0 0,2 2 0 0,0 0 0 16,0 1 0-16,3-1 0 0,3 0 0 0,2 0 0 16,6-3 0-16,3 1 0 15,4-3 0-15,-2-18 0 0,16 29 0 0,-16-29 0 16,31 19 0-16,-10-13 0 0,5-6 0 0,4-2 0 16,2-7 0-16,1-1 0 0,-2-4 0 0,0-1 0 15,-6-2 0-15,-3-1 0 0,-5-2 0 0,-1 0 0 16,-6 0 0-16,-4 0 0 0,-5 0 0 0,-6 0 0 15,-3-1 0-15,-6 2 0 0,0 2 0 0,-6-1 0 16,2 4 0-16,-4 0 0 0,2 7 0 16,-2-2 0-16,22 9-106 0,-47-14-161 0,57 37-132 15,-27-28-199-15,17 5 19 0,0 0 482 0</inkml:trace>
  <inkml:trace contextRef="#ctx0" brushRef="#br2" timeOffset="16818.1604">9538 3393 1301 0,'0'0'571'0,"0"0"-523"16,-12-18-21-16,12 18 0 0,0 0-6 0,-17 0-1 15,17 0-7-15,-19 12 3 0,19-12-13 0,-29 22-3 16,29-22 0-16,-31 30 0 0,14-13 0 0,1 3 0 16,0-1 0-16,1 2 0 0,1 0 0 15,3 1 0-15,2-1 0 0,4-2 0 16,4-2 0-16,1-17 0 0,10 29 0 0,-10-29 0 16,30 21 0-16,-9-14 0 0,5-5 0 0,3-3 0 15,2-5 0-15,3-2 0 0,-1-6 0 0,0-1 0 16,-1-5 0-16,-2 0 0 0,-1-3 0 0,-1-3 0 15,-1 1 0-15,-1-1 0 0,-5 0 0 0,0 0 0 16,-6 1 0-16,-2 3 0 0,-3 2 0 0,-4 3 0 16,-6 17 0-16,7-23 0 0,-7 23 0 15,0 0 0-15,0 0 0 0,0 0 0 0,-17 0 0 16,17 0 0-16,-17 22 0 0,7-4 0 16,1 5 0-16,-2 2 0 0,2 3 0 0,2 0 0 15,2 0 0-15,0-2 0 0,5 0 0 0,1-3 0 16,4 1 0-16,3-6 0 0,7 0 0 0,-15-18 0 15,43 28-77-15,-43-28-201 0,66 5-180 0,-43-16-165 16,18 0 35-16,8 13 566 0</inkml:trace>
  <inkml:trace contextRef="#ctx0" brushRef="#br2" timeOffset="17177.5535">10317 3281 1464 0,'-1'35'432'0,"-24"-22"-281"0,25-13-151 15,-21 16 0-15,21-16 0 0,-18 27 0 16,9-8 0-16,-1 2 0 0,3 2 0 0,-3 2 0 16,3 0 0-16,0 2 0 0,0 2 0 0,0 0 0 15,1-1 0-15,1 0 0 0,2-4 0 0,0-2 0 16,1-3 0-16,2-19 0 0,-1 28 0 0,1-28 0 16,0 0 0-16,7 17 0 0,-7-17 0 0,0 0 0 15,0 0 0-15,23-18 0 0,-11 1 0 16,4-5 0-16,2-6 0 0,2-3 0 15,2-1 0-15,0-2 0 0,1 2 0 0,-3-1 0 0,-1 0 0 16,-1 3 0-16,-1 1 0 0,-4 4 0 0,1 3 0 16,-14 22 0-16,15-27 0 0,-15 27 0 0,0 0 0 15,0 0 0-15,0 0 0 0,0 0 0 16,0 0 0-16,4 32 0 0,-4-13 0 0,0 4 0 16,0 0 0-16,4 2 0 0,-1-2 0 15,6 3 0-15,1-2 0 0,5 1 0 0,4-3 0 16,5 0 0-16,0-6 0 0,8 1-18 0,-4-11-69 15,22 20-155-15,-50-26-177 0,70-11-173 0,-34 8 7 16,-6-17 482-16</inkml:trace>
  <inkml:trace contextRef="#ctx0" brushRef="#br2" timeOffset="17552.5122">10992 3339 1619 0,'-13'24'428'0,"-11"-27"-428"0,2 3 0 16,-1 1 0-16,2 5 0 0,0 2 0 0,1 3 0 15,-1 3 0-15,3 0 0 0,2 3 0 0,16-17 0 16,-18 30 0-16,18-30 0 0,-5 28 0 0,5-28 0 16,12 24 0-16,-12-24 0 0,28 20 0 15,-7-16 0-15,0-2 0 0,3-5 0 0,2-4 0 16,2-3 0-16,3-3 0 0,3-4 0 0,-3-2 0 16,2-2 0-16,-4-3 0 0,-2 0 0 0,-1-4 0 15,-4-1 0-15,-2-1 0 0,-3-2 0 0,0 0 0 16,-2-3 0-16,-2-2 0 0,1 3 0 0,-3 3 0 15,-4 6 0-15,-3 6 0 0,-4 19 0 16,0 0 0-16,-4-17 0 0,4 17 0 16,0 0 0-16,-28 27 0 0,10-4 0 0,-3 7 0 15,-3 7 0-15,-1 2 0 0,2 3 0 0,3 1 0 16,3-1 0-16,6 2 0 0,0-4 0 0,7 0 0 16,3-4 0-16,4-1 0 0,5-5 0 0,6-1 0 15,1-4 0-15,9-1 0 0,-1-12-47 0,21 18-182 16,-44-30-148-16,60 6-109 0,-35-9-107 15,-3-16 279-15,21 23 314 0</inkml:trace>
  <inkml:trace contextRef="#ctx0" brushRef="#br2" timeOffset="18521.2588">11392 3372 1746 0,'-35'-3'301'0,"35"3"-301"0,-6 17 0 0,6-17 0 15,6 21 0-15,-6-21 0 0,18 20 0 0,1-10 0 16,5-2 0-16,3 0 0 0,3-3 0 0,-1-3 0 16,2-2 0-16,-1 0 0 0,0-1 0 0,1 0 0 15,-3-3 0-15,0-2 0 0,-3-3 0 0,1 1 0 16,-4-4 0-16,0 0 0 0,-4-2 0 16,0-1 0-16,-18 15 0 0,24-30 0 15,-24 30 0-15,14-31 0 0,-14 31 0 0,4-30 0 16,-4 30 0-16,-11-24 0 0,11 24 0 0,-26-15 0 15,7 12 0-15,-3 3 0 0,-5 3 0 0,-3 6 0 16,-3 1 0-16,-1 4 0 0,1 2 0 0,-1 2 0 16,3 2 0-16,5 1 0 0,2 1 0 0,6 1 0 15,5-1 0-15,3-2 0 0,5-1 0 16,5 1 0-16,5-3 0 0,5 0 0 0,-10-17 0 16,35 26 0-16,-9-15 0 0,5-4 0 0,6-2 0 15,4-4 0-15,3-3 0 0,1-2 0 0,0 0 0 16,0-4 0-16,-3-1 0 0,-4-1 0 0,-3-1 0 15,-5 1 0-15,-4-1 0 0,-5 2 0 16,-21 9 0-16,29-16 0 0,-29 16 0 0,0 0 0 16,0 0 0-16,0 0 0 0,0 0 0 15,0 0 0-15,0 0 0 0,-23-8 0 0,23 8 0 16,-33 18 0-16,14-5 0 0,1 3 0 0,-2 0 0 16,4 0 0-16,3 3 0 0,0-2 0 0,3-1 0 15,10-16 0-15,-14 31 0 0,14-31 0 0,-1 20 0 16,1-20 0-16,0 0 0 0,14 17 0 0,-14-17 0 15,20 1 0-15,-20-1 0 0,27-12 0 16,-10 0 0-16,0-4 0 0,3-3 0 0,-1-3 0 16,-1-2 0-16,-1-1 0 0,-2-2 0 15,-3-1 0-15,-5 1 0 0,-1-5 0 0,-1 1 0 16,-1-1 0-16,0 1 0 0,-1 2 0 0,1 2 0 16,0 5 0-16,0 3 0 0,-4 19 0 0,6-23 0 15,-6 23 0-15,0 0 0 0,0 0 0 0,0 0 0 16,0 0 0-16,0 0 0 0,0 0 0 15,0 0 0-15,22 21 0 0,-22-21 0 0,27 14 0 16,-9-7 0-16,3 1 0 0,2-1 0 0,4 0 0 16,2-2 0-16,1 0 0 0,5-3 0 0,0-1 0 15,-1 1 0-15,-3-2 0 0,-1 0 0 0,-6 0 0 16,-5-2 0-16,-19 2 0 0,28-2 0 0,-28 2 0 16,0 0 0-16,0 0 0 0,0 0 0 15,0 0 0-15,0 0 0 0,0 0 0 16,0 0 0-16,-20 8 0 0,20-8 0 0,-29 15 0 15,29-15 0-15,-30 21 0 0,30-21 0 0,-28 24 0 16,28-24 0-16,-21 25 0 0,21-25 0 0,-10 26 0 16,10-26 0-16,1 24 0 0,-1-24 0 0,10 26 0 15,-10-26 0-15,16 26 0 0,-16-26 0 0,19 20 0 16,-19-20 0-16,17 18 0 0,-17-18 0 16,17 14 0-16,-17-14 0 0,0 0 0 0,24 13 0 15,-24-13 0-15,17 4 0 0,-17-4 0 0,0 0 0 16,22 1 0-16,-22-1 0 0,0 0 0 15,20 2 0-15,-20-2 0 0,0 0 0 0,0 0 0 16,0 0 0-16,-1 20 0 0,1-20 0 0,-20 24 0 16,3-8 0-16,-4 0 0 0,-4 3 0 0,-2-1 0 15,2 0 0-15,0-1 0 0,5-1 0 16,1-3 0-16,19-13 0 0,-24 22 0 0,24-22 0 16,0 0-88-16,2 24-102 0,-11-47-122 0,45 31-93 15,-29-31-43-15,20 4 29 0,16 17 235 0</inkml:trace>
  <inkml:trace contextRef="#ctx0" brushRef="#br2" timeOffset="19127.7015">13191 2997 1094 0,'0'0'517'0,"5"-22"-360"0,-5 22-103 0,4-24-4 16,-4 24-10-16,0-21-3 0,0 21-6 0,0 0 0 16,0 0-2-16,0 0-22 0,0 0-7 15,0 0 0-15,0 0 0 0,-24 5 0 0,15 13 0 16,-3 8 0-16,-3 5 0 0,0 7 0 0,2 3 0 15,-3 3 0-15,2 6 0 0,-2 1 0 0,1 3 0 16,2 1 0-16,-1 0 0 0,1 1 0 0,0-4 0 16,-2-1 0-16,2-3 0 0,-1-2 0 0,1-4 0 15,2 0 0-15,0-7 0 0,4-2 0 16,-1-6-13-16,8 3-58 0,0-30-173 0,-4 22-382 16,4-22-6-16,0 0 172 0</inkml:trace>
  <inkml:trace contextRef="#ctx0" brushRef="#br2" timeOffset="19314.6697">12795 3461 1733 0,'-32'-30'265'0,"32"30"-216"0,-19-12-49 0,19 12 0 16,0 0 0-16,0 0 0 0,0 0 0 0,0 0 0 16,0 0 0-16,17 0 0 0,2 1 0 0,8-2 0 15,4 0 0-15,7-2 0 0,3 2 0 0,2-3 0 16,6 3 0-16,-2-4-28 15,8 9-39-15,-9-11-35 0,16 21-50 0,-30-32-183 16,20 24-279-16,-3 0 56 0,-6-9 368 16</inkml:trace>
  <inkml:trace contextRef="#ctx0" brushRef="#br2" timeOffset="19736.9248">13704 3398 1971 0,'0'0'70'15,"-18"-19"-64"-15,-6 12-6 0,-3 1 0 0,1 2 0 16,0 2 0-16,-2 2 0 0,-3 2 0 16,0 3 0-16,-1 2 0 0,2 5 0 0,-2 0 0 15,0 5 0-15,0 3 0 0,0 1 0 0,0 1 0 16,4 2 0-16,0 1 0 0,6-1 0 0,2 1 0 16,5-3 0-16,7-4 0 0,4-1 0 0,4-17 0 15,13 27 0-15,-13-27 0 0,34 19 0 16,-9-14 0-16,4-3 0 0,4-3 0 0,2-4 0 15,4-3 0-15,-1-3 0 0,1-4 0 0,-2-2 0 16,1-2 0-16,-1-2 0 0,-5-2 0 0,1 0 0 16,-5 0 0-16,-4 0 0 0,-4 2 0 0,-3 0 0 15,-5 2 0-15,-3 1 0 0,-3 1 0 0,-6 17 0 16,3-21 0-16,-3 21 0 0,0 0 0 16,0 0 0-16,0 0 0 0,0 0 0 15,0 0 0-15,-20 12 0 0,20-12 0 0,-16 34 0 16,6-12 0-16,0 0 0 0,3 1 0 0,1-2 0 15,2 1 0-15,3 0 0 0,1-1 0 0,4-2 0 16,3-2 0-16,-7-17 0 0,27 28 0 0,-10-19 0 16,5 1 0-16,1-5 0 0,4 0 0 0,-2-7 0 15,12 7-77-15,-20-26-146 0,39 33-169 16,-39-41-93-16,16 14-70 0,4 5 241 0,-25-26 314 16</inkml:trace>
  <inkml:trace contextRef="#ctx0" brushRef="#br2" timeOffset="20084.3667">14154 3315 1306 0,'-1'17'260'0,"1"-17"221"16,-26 14-481-16,26-14 0 0,-31 15 0 0,31-15 0 16,-32 25 0-16,15-10 0 0,1 3 0 15,3 0 0-15,0 3 0 0,2-1 0 0,1 2 0 16,0 0 0-16,3 1 0 0,0-2 0 0,1 0 0 16,1-3 0-16,2-1 0 0,3-17 0 0,-1 24 0 15,1-24 0-15,0 0 0 0,12 17 0 0,-12-17 0 16,17 0 0-16,-17 0 0 0,25-8 0 0,-25 8 0 15,34-23 0-15,-15 6 0 0,2-4 0 16,1-2 0-16,1-1 0 0,-3 1 0 0,1 1 0 16,-1 1 0-16,-5 0 0 0,2 2 0 15,-2 1 0-15,-15 18 0 0,24-30 0 0,-24 30 0 16,19-19 0-16,-19 19 0 0,0 0 0 0,0 0 0 16,0 0 0-16,17 4 0 0,-17-4 0 0,9 19 0 15,-9-19 0-15,11 29 0 0,-3-10 0 0,-2 0 0 16,2 0 0-16,1 0 0 0,3 3 0 15,-1-1 0-15,5-1 0 0,-1-3 0 0,6 1 0 16,0-7 0-16,9 7-95 0,-30-18-130 0,62 16-147 16,-53-34-69-16,21 15-112 0,8 8 193 0,-27-29 360 15</inkml:trace>
  <inkml:trace contextRef="#ctx0" brushRef="#br2" timeOffset="20443.7599">14743 3338 1485 0,'0'0'506'0,"-28"20"-450"0,11-16-56 0,-1 1 0 16,18-5 0-16,-34 23 0 0,15-7 0 0,1 2 0 16,2 1 0-16,-1 2 0 0,6-2 0 0,3-2 0 15,2 1 0-15,6-18 0 0,-2 27 0 0,2-27 0 16,13 18 0-16,-13-18 0 0,26 9 0 16,-7-10 0-16,4-5 0 0,2-3 0 0,3-7 0 15,5-5 0-15,2-3 0 0,3-5 0 16,1-1 0-16,-3-4 0 0,1 0 0 0,-3 0 0 15,-2-2 0-15,-1-2 0 0,-2 2 0 0,-2-4 0 16,-5 0 0-16,-1 3 0 0,-4-1 0 0,-4 7 0 16,-2 4 0-16,-6 9 0 0,-5 18 0 0,0 0 0 15,0 0 0-15,0 0 0 0,-20 6 0 16,6 16 0-16,-6 8 0 0,-3 9 0 0,-2 6 0 16,-2 2 0-16,3 2 0 0,-2 0 0 0,4-1 0 15,4-2 0-15,3-5 0 0,8 0 0 0,1-7 0 16,8 0 0-16,1-8 0 0,13 6-8 0,-16-32-151 15,39 47-92-15,-39-47-114 0,51 5-74 0,-25-7-47 16,9-13 148-16,27 29 338 0</inkml:trace>
  <inkml:trace contextRef="#ctx0" brushRef="#br2" timeOffset="21021.9721">16118 3389 1349 0,'-7'-25'534'0,"7"25"-502"0,0 0 0 0,-24-15 5 16,24 15-3-16,-30-9-5 0,9 8-29 15,-4 2 0-15,-5 4 0 0,-1 2 0 0,-1 2 0 16,1 3 0-16,1-1 0 0,-1 2 0 0,3-1 0 16,4 0 0-16,3 0 0 0,21-12 0 0,-24 17 0 15,24-17 0-15,0 0 0 0,0 0 0 0,5 21 0 16,-5-21 0-16,22 11 0 0,-3-6 0 16,2-3 0-16,6 0 0 0,1 0 0 0,-2 0 0 15,4 0 0-15,-5 2 0 0,0 0 0 0,-2 2 0 16,-5 2 0-16,-1 1 0 0,-17-9 0 0,19 23 0 15,-19-23 0-15,5 26 0 0,-7-9 0 0,-3 0 0 16,-6 1 0-16,-2 0 0 0,-6 1 0 0,0-4 0 16,-1-1 0-16,2-3 0 0,18-11 0 15,-28 12 0-15,28-12 0 0,0 0 0 16,0 0 0-16,0 0 0 0,0 0 0 0,9-17 0 16,10 7 0-16,-3-20-146 0,35 31-234 0,-39-45-96 15,30 19-138-15,-10 3 184 0,-12-20 430 0</inkml:trace>
  <inkml:trace contextRef="#ctx0" brushRef="#br2" timeOffset="21584.4603">16442 3380 1614 0,'-29'-11'392'16,"29"11"-351"-16,0 0-41 0,0 0 0 16,0 0 0-16,0 0 0 0,0 0 0 0,0 0 0 15,0 0 0-15,0 0 0 0,8 17 0 0,-8-17 0 16,-5 26 0-16,3-9 0 0,-1 1 0 0,-3 3 0 15,0 2 0-15,-2 4 0 0,-2 0 0 16,0 0 0-16,-2 3 0 0,0-5 0 0,-1 2 0 16,-1-2 0-16,2-5 0 0,1 2 0 0,11-22 0 15,-15 28 0-15,15-28 0 0,-4 17 0 0,4-17 0 16,0 0 0-16,0 0 0 0,0 0 0 0,0 0 0 16,18-13 0-16,-18 13 0 0,19-34 0 0,-7 11 0 15,-1-1 0-15,2-3 0 0,-4 2 0 0,0-3 0 16,-3-1 0-16,-1-3 0 15,0-2 0-15,-1-2 0 0,4-2 0 0,-1-4 0 16,3 0 0-16,2 3 0 0,0 6 0 0,-1 6 0 16,-1 6 0-16,-10 21 0 0,13-24 0 0,-13 24 0 15,0 0 0-15,21-13 0 0,-21 13 0 0,19 1 0 16,-19-1 0-16,23 12 0 0,-23-12 0 0,26 22 0 16,-26-22 0-16,27 29 0 0,-14-11 0 15,0 1 0-15,3 2 0 0,-1 2 0 0,1 0 0 16,-2 0 0-16,1 0 0 0,-1-1 0 0,-1-2 0 15,-4 1 0-15,-3-4 0 0,-4 0 0 0,-2-17 0 16,-5 31 0-16,5-31 0 0,-25 28 0 0,2-15 0 16,-3 2 0-16,-2-1 0 0,-6 1 0 15,1-2 0-15,-4 0 0 0,2-1 0 0,-2 1 0 16,3-3 0-16,3 3 0 0,3-1 0 16,4-3 0-16,3 3 0 0,3-1 0 0,1 1 0 15,17-12 0-15,-31 33 0 0,18-12 0 0,1 0 0 16,-2 5 0-16,2 2 0 0,0-1 0 0,0 1 0 15,4 0 0-15,1-4 0 0,0 3 0 0,0-7 0 16,5 8 0-16,2-28-118 0,3 47-182 0,-31-54-111 16,41 30-59-16,-13-23-39 0,-20-2 271 0,41 16 238 15</inkml:trace>
  <inkml:trace contextRef="#ctx0" brushRef="#br2" timeOffset="22209.4124">16900 3516 2047 0,'-2'21'0'0,"2"-21"0"0,0 0 0 0,0 0 0 16,20 20 0-16,-3-18 0 0,7-1 0 0,4-2 0 15,4-5 0-15,7-1 0 0,4-3 0 0,-1-2 0 16,-3 0 0-16,-1 0 0 0,-3-1 0 0,-4-1 0 16,-2 1 0-16,-6-2 0 0,-4 2 0 15,0-3 0-15,-19 16 0 0,24-31 0 0,-24 31 0 16,11-33 0-16,-11 33 0 0,-5-30 0 0,5 30 0 15,-23-28 0-15,5 16 0 0,-3 4 0 0,-3 1 0 16,-3 3 0-16,-1 4 0 0,-4 2 0 0,1 7 0 16,-6 3 0-16,0 4 0 0,-2 3 0 0,0 4 0 15,-1 2 0-15,1 3 0 0,2 1 0 0,6-1 0 16,5 0 0-16,8-2 0 16,5-1 0-16,5-4 0 0,7 2 0 0,7-2 0 15,6-3 0-15,6-1 0 0,9-3 0 0,2-3 0 16,9-2 0-16,5-4 0 0,9-3 0 0,0-6 0 15,8 2 0-15,-4-6 0 0,5 5 0 0,-16-19-185 16,34 33-179-16,-47-41-118 0,26 19-105 0,-7 3 159 16,-25-26 428-16</inkml:trace>
  <inkml:trace contextRef="#ctx0" brushRef="#br2" timeOffset="22584.4003">17569 3518 1825 0,'0'0'222'16,"-27"7"-222"-16,27-7 0 0,0 0 0 16,-12 18 0-16,12-18 0 0,0 0 0 0,26 15 0 15,-7-11 0-15,7-6 0 0,4-1 0 0,5-4 0 16,4-2 0-16,1 1 0 0,-1-2 0 0,-2-1 0 16,-6 1 0-16,-1-1 0 0,-4 1 0 0,-2-1 0 15,-3 0 0-15,-4-1 0 0,0 0 0 0,-17 12 0 16,21-29 0-16,-21 29 0 0,7-32 0 0,-8 15 0 15,-2 0 0-15,-4-1 0 16,-2 1 0-16,9 17 0 0,-26-25 0 0,9 16 0 0,-2 6 0 16,-3 2 0-16,-4 3 0 0,0 5 0 15,-4 4 0-15,-1 2 0 0,-1 4 0 0,-1 1 0 16,3 3 0-16,3 2 0 0,3 0 0 0,2 1 0 16,5-1 0-16,4 1 0 0,5-2 0 0,6 1 0 15,5-1 0-15,6 1 0 0,4-3 0 0,9 0 0 16,4-3 0-16,7-4 0 0,4-3 0 15,7-2 0-15,-1-4 0 0,8 1 0 0,-4-5 0 16,4 2 0-16,-3-6 0 0,6 8-28 0,-18-23-177 16,32 31-154-16,-44-41-148 0,17 17-60 0,1 4 187 15,-20-23 380-15</inkml:trace>
  <inkml:trace contextRef="#ctx0" brushRef="#br2" timeOffset="23146.8915">18514 3392 1454 0,'-19'-25'561'0,"19"25"-529"15,-28-9-32-15,28 9 0 0,-34-7 0 16,13 6 0-16,-2 0 0 0,-4 4 0 0,-2 2 0 16,2 4 0-16,-5 2 0 0,3 3 0 0,-1 1 0 15,-1 3 0-15,0 2 0 0,2 1 0 0,1 3 0 16,3 0 0-16,7-2 0 0,4 1 0 0,5-2 0 15,5-2 0-15,6-1 0 0,-2-18 0 0,18 28 0 16,0-18 0-16,5-3 0 0,8-4 0 16,3-3 0-16,3-4 0 0,5-6 0 15,1-5 0-15,6-4 0 0,3-5 0 0,-1-5 0 16,2-4 0-16,-5-1 0 0,-3-1 0 0,-2-1 0 16,-7 0 0-16,-5-2 0 0,-4-1 0 0,-8 1 0 15,-1 0 0-15,-3 0 0 0,-4-1 0 0,-4 0 0 16,-4 3 0-16,-3 4 0 0,-4 9 0 0,4 23 0 15,-18-23 0-15,18 23 0 0,-31 9 0 16,9 9 0-16,-4 7 0 0,-5 13 0 0,-3 4 0 16,-1 7 0-16,1 1 0 0,-1 2 0 0,1 3 0 15,3-3 0-15,4-3 0 0,7-4 0 0,8-6 0 16,5 0 0-16,5-9 0 0,13 4 0 0,-7-14 0 16,19 9-119-16,-23-29-60 0,53 44-120 15,-53-44-83-15,63 17-59 0,-14-4-68 0,-12-25 392 16</inkml:trace>
  <inkml:trace contextRef="#ctx0" brushRef="#br2" timeOffset="23508.7329">19206 3710 1767 0,'18'20'280'16,"-18"-20"-280"-16,0 0 0 0,0 0 0 0,-7 17 0 16,7-17 0-16,-17 23 0 0,17-23 0 0,-30 33 0 15,10-11 0-15,-1 0 0 0,-1 1 0 16,3 0 0-16,1-2 0 0,2 0 0 0,3-4 0 16,9 1 0-16,4-18-105 0,19 35-337 0,-19-35-127 15,0 0-74-15,34 5 356 0</inkml:trace>
  <inkml:trace contextRef="#ctx0" brushRef="#br2" timeOffset="24202.6718">19994 3322 1522 0,'0'0'525'16,"0"0"-525"-16,0 0 0 0,-15-17 0 15,15 17 0-15,0 0 0 0,0 0 0 0,-24 22 0 16,24-22 0-16,-22 24 0 0,22-24 0 0,-24 32 0 16,9-14 0-16,0 4 0 0,-1 0 0 0,0 3 0 15,-1 2 0-15,1 3 0 0,-1 2 0 0,2 1 0 16,2-1 0-16,2-1 0 0,1-3 0 0,4-4 0 16,5-3 0-16,5-4 0 0,-4-17 0 0,18 23 0 15,-18-23 0-15,33 10 0 16,-11-11 0-16,3-6 0 0,2-5 0 0,3-8 0 15,1-4 0-15,3-4 0 0,0-2 0 0,0-3 0 16,1-1 0-16,-2 1 0 0,-1-1 0 0,-3 1 0 16,-2 0 0-16,-4 3 0 0,0 1 0 0,-5 1 0 15,-1 4 0-15,-4 4 0 0,-2 3 0 0,-11 17 0 16,13-19 0-16,-13 19 0 0,0 0 0 0,0 0 0 16,0 0 0-16,0 0 0 0,-11 31 0 15,3-11 0-15,0 6 0 0,-3 1 0 0,1 1 0 16,2 1 0-16,0-1 0 0,1 0 0 0,3 1 0 15,2-1 0-15,3-2 0 0,0-1 0 0,3-5 0 16,2-2 0-16,-6-18 0 0,21 29 0 0,-21-29 0 16,31 16 0-16,-12-14 0 0,0-3 0 0,2-5 0 15,-1-2 0-15,1-3 0 0,0-6 0 16,-2-1 0-16,0-4 0 0,-1-3 0 0,-2-2 0 16,-2 0 0-16,-2 1 0 0,1-2 0 0,-5 1 0 15,1 1 0-15,-2-2 0 0,-2 1 0 0,0 3 0 0,-2 1 0 16,2 3 0-16,-1 1 0 0,-4 19 0 15,6-26 0-15,-6 26 0 0,0 0 0 0,17-15 0 16,-17 15 0-16,0 0-3 0,0 0-136 0,39 29-127 16,-39-29-109-16,17 3-180 0,-17-3 48 15,0 0 306-15</inkml:trace>
  <inkml:trace contextRef="#ctx0" brushRef="#br2" timeOffset="24567.1824">20854 3477 1732 0,'-32'-11'315'16,"32"11"-315"-16,-19 6 0 0,19-6 0 0,0 0 0 16,0 0 0-16,0 0 0 0,0 0 0 0,0 0 0 15,20 18 0-15,-20-18 0 0,37 3 0 0,-12-6 0 16,3 0 0-16,3-2 0 0,3-1 0 16,0-3 0-16,1 0 0 0,-2-2 0 0,-3-4 0 15,-3 3 0-15,-4 0 0 0,-6-1 0 0,-17 13 0 16,26-22 0-16,-26 22 0 0,11-24 0 15,-11 24 0-15,-3-26 0 0,3 26 0 0,-20-23 0 16,20 23 0-16,-40-15 0 0,13 15 0 0,-5 4 0 16,-4 7 0-16,-1 5 0 0,-7 5 0 0,2 4 0 15,-3 4 0-15,-1 4 0 0,1 2 0 0,0 0 0 16,5 0 0-16,6-1 0 0,9-3 0 0,9-5 0 16,9-3 0-16,8-4 0 0,-1-19 0 15,27 29 0-15,0-21 0 0,7-1 0 0,12-7 0 16,4-4 0-16,13 3 0 0,5-10 0 0,19 8 0 15,-5-18-132-15,28 19-100 0,-32-36-101 0,32 32-76 16,-25-25-48-16,3-5 0 0,20 26 431 16</inkml:trace>
  <inkml:trace contextRef="#ctx0" brushRef="#br2" timeOffset="25131.4034">22110 3364 1791 0,'0'0'256'0,"0"0"-256"0,0 0 0 0,0 0 0 15,0 0 0-15,0 0 0 0,0 0 0 0,0 0 0 16,-8 19 0-16,8-19 0 0,0 0 0 0,-14 29 0 16,6-12 0-16,-3 3 0 0,-1 2 0 0,-2 3 0 15,-2 2 0-15,4 0 0 0,-1-1 0 0,1-3 0 16,3-4 0-16,9-19 0 0,-8 28 0 0,8-28 0 15,0 0 0-15,6 17 0 0,-6-17 0 16,0 0 0-16,23 0 0 0,-23 0 0 16,29-16 0-16,-12 3 0 0,3-7 0 0,-1-2 0 15,4-5 0-15,-2-1 0 0,-1 2 0 0,-1-2 0 16,-3 3 0-16,-3-2 0 0,-1 3 0 0,-1 0 0 16,-2 2 0-16,-1 1 0 0,-1 4 0 0,-7 17 0 15,10-17 0-15,-10 17 0 0,0 0 0 16,0 0 0-16,0 0 0 0,0 0 0 0,0 20 0 15,0-20 0-15,-1 37 0 0,-2-11 0 0,3 1 0 16,-1 1 0-16,0 3 0 0,2-4 0 0,2 4 0 16,-1-2 0-16,4 1 0 0,1-2 0 0,1-1 0 15,-1-1 0-15,3-1 0 0,1-3 0 0,3 1 0 16,0-5 0-16,6 6-27 0,-20-24-174 0,40 25-328 16,-40-25-53-16,24-5 71 15</inkml:trace>
  <inkml:trace contextRef="#ctx0" brushRef="#br2" timeOffset="25522.0412">22539 3410 1684 0,'16'33'302'16,"-47"-22"-242"-16,31-11-59 0,0 0-1 0,-10 19 0 15,10-19 0-15,0 0 0 0,28 20 0 0,-11-14 0 16,4-3 0-16,5 1 0 0,3-5 0 0,7 0 0 15,1-4 0-15,5-1 0 0,-1 0 0 16,2-3 0-16,-3 2 0 0,-2-2 0 0,-4 1 0 16,-5 1 0-16,-5-3 0 0,-3 0 0 15,-21 10 0-15,24-20 0 0,-24 20 0 0,7-20 0 16,-7 20 0-16,-7-19 0 0,7 19 0 0,-21-18 0 16,21 18 0-16,-32-15 0 0,10 12 0 0,-3 0 0 15,-1 3 0-15,-2 3 0 0,-4 3 0 0,-1 1 0 16,-2 4 0-16,1 1 0 0,-1 3 0 0,2 2 0 15,2-1 0-15,2 3 0 0,5-1 0 0,3-1 0 16,8 1 0-16,13-18 0 0,-9 32 0 16,9-32 0-16,15 32 0 0,2-15 0 15,4-3 0-15,5-3 0 0,10 0 0 0,0-4 0 16,12-1 0-16,-2-6 0 0,7 4 0 0,-3-8 0 16,7 9-12-16,-18-19-173 0,31 31-132 0,-43-41-124 15,18 31-33-15,-8-10-31 0,-22-20 393 0</inkml:trace>
  <inkml:trace contextRef="#ctx0" brushRef="#br2" timeOffset="25881.4541">23045 3466 1851 0,'-7'27'196'0,"7"-27"-196"16,0 0 0-16,0 0 0 0,17 9 0 0,-17-9 0 15,38 8 0-15,-9-8 0 16,9 0 0-16,2-4 0 0,4 2 0 0,1-3 0 15,0 0 0-15,-3 0 0 0,-1 0 0 0,-3 2 0 16,-3-3 0-16,-3 1 0 0,-4-1 0 0,-5-2 0 16,-2 1 0-16,-21 7 0 0,24-16 0 0,-24 16 0 15,7-18 0-15,-7 18 0 0,-4-24 0 0,4 24 0 16,-17-24 0-16,17 24 0 0,-32-21 0 0,11 13 0 16,-3 3 0-16,-4 4 0 0,-1 3 0 15,-5 4 0-15,-2 3 0 0,0 3 0 0,-2 2 0 16,-1 4 0-16,0 3 0 0,0 1 0 0,5 1 0 15,5-1 0-15,6 1 0 0,7-4 0 16,9 0 0-16,8 1 0 0,8-3 0 0,9-1 0 16,5-2 0-16,9-2 0 0,5-6 0 0,7-1 0 15,1-6 0-15,9 2 0 0,-6-9 0 0,14 15-143 16,-26-34-148-16,37 38-105 0,-39-37-104 16,12 9 3-16,6 16 278 0</inkml:trace>
  <inkml:trace contextRef="#ctx0" brushRef="#br2" timeOffset="26225.1626">23813 3425 2047 0,'-33'6'0'0,"0"1"0"0,-1 3 0 15,2 3 0-15,0 1 0 0,2 1 0 16,4 2 0-16,4 3 0 0,5-2 0 0,2 1 0 16,4 0 0-16,5 0 0 0,6-19 0 0,-2 30 0 15,2-30 0-15,13 20 0 0,-13-20 0 0,33 11 0 16,-9-10 0-16,4-4 0 0,5-4 0 0,3-6 0 15,3-5 0-15,5-3 0 0,2-6 0 0,2-3 0 16,-2-2 0-16,-2 0 0 0,-2-2 0 16,-3 0 0-16,-5-1 0 0,-3-2 0 0,-7 1 0 15,-2-2 0-15,-3-2 0 0,-3-3 0 0,-1 0 0 16,-4-2 0-16,-4 5 0 0,-1 3 0 0,-3 8 0 16,-7 10 0-16,4 19 0 0,0 0 0 15,-26-6 0-15,26 6 0 0,-31 34 0 0,10-4 0 16,-7 10 0-16,-1 6 0 0,0 4 0 0,3 2 0 15,3-1 0-15,4-3 0 0,5-3 0 16,6-5 0-16,8-4 0 0,1-7 0 0,10 2 0 16,-1-10 0-16,13 7-5 0,-23-28-131 0,53 43-76 15,-53-43-72-15,57 20-97 0,-57-20-57 0,33-14-17 16,5 29 320-16</inkml:trace>
  <inkml:trace contextRef="#ctx0" brushRef="#br2" timeOffset="27068.8975">933 4278 1241 0,'-11'-19'546'0,"11"19"-471"16,0 0-28-16,0 0-14 0,0 0-4 0,0 0-4 16,0 0-4-16,0 0-3 0,0 0-6 0,0 0-12 15,0 0 0-15,-3 26 0 0,4-2 0 16,-2 9 0-16,-3 7 0 0,1 4 0 0,-3 5 0 16,-2 3 0-16,0 2 0 0,-3 2 0 0,-1 1 0 15,0-2 0-15,-2 0 0 0,3-5 0 0,2-4 0 16,0-2 0-16,5-4 0 0,2-6 0 15,3-3-20-15,-1-8-18 0,5 0-31 0,-5-23-33 16,21 38-285-16,-21-38-256 0,0 0 65 0,0 0 369 16</inkml:trace>
  <inkml:trace contextRef="#ctx0" brushRef="#br2" timeOffset="27521.9868">717 4605 1987 0,'-18'5'40'15,"1"0"-20"-15,17-5-20 0,-21 7 0 0,21-7 0 16,0 0 0-16,0 0 0 0,0 0 0 0,5 21 0 16,-5-21 0-16,24 12 0 0,-5-6 0 0,5-4 0 15,4-2 0-15,5-2 0 0,6-4 0 0,3-1 0 16,3-1 0-16,3 1 0 0,-2 0 0 16,-1 2 0-16,-2 0 0 0,-3 3 0 0,-4 2 0 15,-2 0 0-15,-5 2 0 0,-1 1 0 0,-5-1 0 16,-2 0 0-16,-3 0 0 0,-18-2 0 0,26 3 0 15,-26-3 0-15,0 0 0 0,17 4 0 16,-17-4 0-16,0 0 0 0,0 0 0 0,0 0 0 16,0 0 0-16,0 0 0 0,-23 25 0 0,23-25 0 15,-22 29 0-15,11-11 0 0,1 3 0 16,1 2 0-16,-2 1 0 0,5 2 0 0,1-2 0 16,3 1 0-16,5-1 0 0,2-2 0 0,4-3 0 15,4-2 0-15,-13-17 0 0,35 23 0 0,-12-17 0 16,1-6 0-16,3-3 0 0,0-7 0 0,1-4 0 15,-3-2 0-15,0-5 0 0,-3 1 0 0,-8-4 0 16,-2-1 0-16,-3-1 0 0,-4-3 0 16,-5 1 0-16,-3 0 0 0,-4 2 0 15,-5 0 0-15,-3 3 0 0,-5 1 0 0,-2 7 0 16,-6-1 0-16,3 7 0 0,-1 2-5 0,0 7-51 16,-2-3-32-16,17 28-104 0,-29-36-122 0,42 45-137 15,-19-16-111-15,17-18 184 0,-4 53 378 0</inkml:trace>
  <inkml:trace contextRef="#ctx0" brushRef="#br2" timeOffset="28022.8256">2521 4269 1731 0,'0'0'45'0,"0"0"-16"0,-10-22 0 16,10 22 3-16,0 0 8 0,0 0-1 0,0 0-2 15,0 0-7-15,0 0-8 0,0 0-9 0,-8 18-13 16,10 4 0-16,-1 10 0 0,3 6 0 0,-1 7 0 16,-1 6 0-16,0 3 0 0,-2 6 0 15,-1 0 0-15,0 1 0 0,-3 0 0 16,0-4 0-16,1-3 0 0,-2-4 0 0,5-2-32 16,-1-8-6-16,8 1-28 0,-7-18-22 0,28 27-183 15,-28-50-363-15,28 35 40 0,-28-35 271 0</inkml:trace>
  <inkml:trace contextRef="#ctx0" brushRef="#br2" timeOffset="28338.6471">2905 4505 1480 0,'-13'36'280'15,"-18"-16"-126"-15,2-1-122 0,-4-1-11 0,5 4 8 16,-2-3-4-16,6 0 1 0,-1 0-26 15,3-2 0-15,3-1 0 0,2-1 0 16,-1 0 0 0,18-15 0-16,-28 23 0 0,28-23 0 0,-17 18 0 15,17-18 0-15,0 0 0 0,0 0 0 0,0 0 0 16,0 0 0-16,0 0 0 0,0 0 0 0,24 12 0 16,-24-12 0-16,25 5 0 0,-25-5 0 0,33 6 0 15,-14-3 0-15,0 3 0 0,2 2 0 0,-1 1 0 16,2 2 0-16,0 0 0 0,-2 0 0 15,-1 1 0-15,-2 0 0 0,1 3 0 0,-1-5 0 16,2 4 0-16,-19-14 0 0,31 19 0 16,-31-19-29-16,29 15-40 0,-29-15-25 0,42 18-145 15,-42-18-291-15,22-16-54 0,-22 16 83 0</inkml:trace>
  <inkml:trace contextRef="#ctx0" brushRef="#br2" timeOffset="29177.0167">3280 4610 1354 0,'22'10'424'0,"-22"-10"-394"16,0 0-14-16,0 0 0 0,0 0 10 15,0 0 2-15,10 18 7 0,-10-18-9 0,-2 25-2 16,-2-7-9-16,1 3 3 0,-2 1-5 0,1 3 4 16,-4 2-12-16,2 2-5 0,-2 0 0 0,2 1 0 15,-1-2 0-15,1-4 0 0,1-3 0 0,5-21 0 16,-4 25 0-16,4-25 0 0,0 0 0 0,6 17 0 16,-6-17 0-16,0 0 0 0,19-5 0 15,-19 5 0-15,19-17 0 0,-19 17 0 0,27-34 0 16,-10 13 0-16,2-7 0 0,2-1 0 0,1-3 0 15,-1 1 0-15,-1 2 0 0,0 2 0 0,-3 2 0 16,-3 2 0-16,-1 2 0 0,-4 4 0 16,-9 17 0-16,15-20 0 0,-15 20 0 0,0 0 0 15,0 0 0-15,0 0 0 0,0 0 0 0,0 0 0 16,2 25 0-16,-3-5 0 0,-1 5 0 16,-2 2 0-16,2 2 0 0,-2 1 0 0,1-1 0 15,3 0 0-15,4-1 0 0,2-5 0 0,6 0 0 16,4-6 0-16,6-2 0 0,2-5-21 0,10 0-53 15,-6-16-44-15,28 26-194 0,-33-33-266 0,26 8 5 16,-10-10 203-16</inkml:trace>
  <inkml:trace contextRef="#ctx0" brushRef="#br2" timeOffset="29945.1134">4081 4606 1895 0,'-23'-1'57'0,"-3"0"-25"0,2 3 6 0,0 2-13 0,-1 5-25 16,0 1 0-16,1 4 0 0,-2 3 0 0,2 3 0 31,1 2 0-31,2 1 0 0,3 2 0 0,3 2 0 16,4 1 0-16,3-3 0 0,4 1 0 15,3-3 0-15,4-3 0 0,6 0 0 0,-9-20 0 0,29 30 0 0,-8-19 0 0,4-4 0 16,6-5 0-16,0-3 0 0,3-5 0 0,3-5 0 16,-2-5 0-16,2-2 0 0,-2-3 0 0,-3-2 0 15,-4-2 0-15,-3-1 0 0,-5-1 0 0,-3-1 0 16,-5 3 0-16,-5 0 0 0,-3 2 0 0,-6 0 0 15,-4 0 0-15,-2 0 0 0,-3 2 0 16,-2 1 0-16,-2 1 0 0,15 19 0 0,-32-29 0 16,15 22 0-16,17 7 0 0,-29-6 0 0,29 6 0 15,-21 5 0-15,21-5 0 0,0 0 0 0,-12 18 0 16,12-18 0-16,6 18 0 0,-6-18 0 0,21 20 0 16,-4-12 0-16,1-3 0 0,5-2 0 0,3 0 0 15,2-3 0-15,2-1 0 16,1-2 0-16,2 0 0 0,-3-2 0 0,3 2 0 15,-3 0 0-15,-3 0 0 0,-2 2 0 0,-4 2 0 16,-21-1 0-16,28 5 0 0,-28-5 0 0,0 0 0 16,0 0 0-16,17 17 0 0,-17-17 0 0,0 0 0 15,-5 23 0-15,5-23 0 0,-12 29 0 0,1-10 0 16,0 4 0-16,-3 2 0 0,-1 1 0 0,-1 1 0 16,3-2 0-16,1 1 0 0,2-6 0 15,4 0 0-15,6-20 0 0,-3 30 0 0,3-30 0 16,9 20 0-16,-9-20 0 0,18 14 0 0,-18-14 0 15,26 0 0-15,-8-6 0 0,3-5 0 0,3-5 0 16,3-6 0-16,-1-2 0 0,4-5 0 16,1-2 0-16,0 0 0 0,0 0 0 0,-2 1 0 15,-3 1 0-15,-4 2 0 0,-3 4 0 0,-4 5 0 16,-2 1 0-16,-13 17 0 0,16-22 0 16,-16 22 0-16,0 0 0 0,0 0 0 0,0 0 0 15,0 0 0-15,0 0 0 0,-5 33 0 0,-1-8 0 16,0 4 0-16,0 3 0 0,1-1 0 0,2-1 0 15,3-1 0-15,1-1 0 0,2 0 0 0,3-5 0 16,2 0 0-16,2-6 0 0,-10-17 0 0,25 24 0 16,-25-24 0-16,30 10 0 0,-13-11 0 15,2-3 0-15,-1-6 0 0,-1-2 0 16,1-6 0-16,-2-3 0 0,0-2 0 0,-2-2 0 16,-1-2 0-16,-2-2 0 0,-4 0 0 0,-2 0 0 15,-2 3 0-15,-3-1 0 0,-1 2 0 0,-3-2 0 16,3 3 0-16,-5 0 0 0,4 4 0 0,-6-3 0 15,8 23-79-15,-19-39-162 0,19 39-101 0,-11-22-119 16,11 22-79-16,0 0 157 0,-4-28 383 16</inkml:trace>
  <inkml:trace contextRef="#ctx0" brushRef="#br2" timeOffset="31585.7376">6483 4657 1247 0,'-34'-38'329'16,"34"38"-228"-16,-29-11-29 0,29 11-14 0,-42-9-12 15,20 9-7-15,-6-3-9 0,2 5-3 0,-2-1-6 16,0 4 0-16,-1 1-5 0,1 4 5 15,0 1-5-15,3 3-13 0,1 2-3 0,2 2 0 16,3 1 0-16,2 2 0 0,3 2 0 0,5 0 0 16,1 1 0-16,5 0 0 0,4-1 0 0,2 0 0 15,6-1 0-15,2-1 0 0,-11-21 0 0,34 30 0 16,-12-19 0-16,2-4 0 0,3-3 0 16,2-4 0-16,3-5 0 0,1-5 0 0,-1-3 0 15,0-7 0-15,0-3 0 0,-1-3 0 16,1-7 0-16,-1-4 0 0,1-6 0 0,1-3 0 15,-1-1 0-15,-1-1 0 0,-3-1 0 0,-2 4 0 16,-6-1 0-16,-1 2 0 0,-7 3 0 0,-1 2 0 16,-4 4 0-16,-2 4 0 0,-3 2 0 0,0 4 0 15,-4 5 0-15,2 20 0 0,-2-22 0 0,2 22 0 16,0 0 0-16,0 0 0 0,-12 17 0 0,4 4 0 16,-3 9 0-16,-2 6 0 0,-4 10 0 15,-2 5 0-15,-1 3 0 0,-1 4 0 0,2 0 0 16,1 0 0-16,2-2 0 0,4-5 0 15,6-4 0-15,3-7 0 0,9-3 0 0,2-6 0 16,9-2-39-16,-2-12-40 0,21 12-71 0,-36-29-162 16,57 0-263-16,-27-4-8 0,6-6 275 0</inkml:trace>
  <inkml:trace contextRef="#ctx0" brushRef="#br2" timeOffset="31788.9242">7125 4467 1431 0,'-28'-18'407'0,"28"18"-273"0,-18 16-105 16,18-16-22-16,-32 33 26 0,19-12-28 16,1 6-4-16,-1 4-1 0,1 2 0 15,1 2 0-15,3 0 0 0,-1 3 0 0,3-1 0 16,1-2 0-16,2 0 0 0,2-3 0 0,2-6 0 16,4-1 0-16,3-5 0 0,3-3 0 0,-11-17 0 15,28 23 0-15,-10-16-30 0,-18-7-39 0,44 5-89 16,-46-31-345-16,30 13-105 0,-13-8-4 0,0-17 546 15</inkml:trace>
  <inkml:trace contextRef="#ctx0" brushRef="#br2" timeOffset="31913.9201">7158 4247 1583 0,'0'0'208'15,"-21"-17"-125"-15,21 17-104 0,0 0-35 0,5 29-112 16,-5-29-424-16,0 0 9 0,16 20 130 15</inkml:trace>
  <inkml:trace contextRef="#ctx0" brushRef="#br2" timeOffset="32257.6381">7728 4452 1794 0,'-58'9'106'16,"27"7"-51"-16,-6-4-4 0,4 4-22 15,-2-4-17-15,2 4-12 0,1-3 0 0,1 3 0 16,3-3 0-16,3 2 0 0,7-6 0 0,18-9 0 16,0 0 0-16,0 0 0 0,0 0 0 0,9 17 0 15,8-14 0-15,4-3 0 0,10-4 0 0,3-1 0 16,4-1 0-16,1 0 0 0,2 1 0 0,-2 2 0 16,-3 1 0-16,-4 4 0 0,-7 2 0 15,-4 4 0-15,-21-8 0 0,27 25 0 0,-21-8 0 16,-4 4 0-16,-4 2 0 0,-4 2 0 0,-4 0 0 15,-4 1 0-15,-3 0 0 0,-3 0 0 0,-2-1 0 16,0-2 0-16,2-4 0 0,-1 0 0 16,4-4 0-16,17-15 0 0,-26 20 0 0,26-20 0 15,0 0 0-15,0 0-32 0,0 0-79 16,3-20-155-16,36 22-219 0,-30-32-61 0,19 6-17 16,9 10 520-16</inkml:trace>
  <inkml:trace contextRef="#ctx0" brushRef="#br2" timeOffset="32476.3498">8274 4039 1975 0,'-16'23'45'16,"-2"5"-21"-16,1 5-21 0,1 3-3 16,3 3 0-16,-2 3 0 0,2 2 0 0,0 0 0 15,2 4 0-15,0-1 0 0,0 2 0 0,2 1 0 16,1 1 0-16,-1-3 0 0,2-3 0 0,1-3 0 15,0-4 0-15,2-3 0 0,2-4 0 0,2-3 0 16,0-6 0-16,2-2-3 0,-2-20-49 16,6 32-62-16,-24-48-215 0,18 16-289 0,0 0 6 15,12-19 294-15</inkml:trace>
  <inkml:trace contextRef="#ctx0" brushRef="#br2" timeOffset="32663.8587">7979 4396 2009 0,'0'0'37'0,"0"0"-36"0,0 0-1 16,0 0 0-16,26 11 0 0,-1-6 0 0,2 1 0 15,3-3 0-15,2 4 0 0,3-1 0 0,1-2 0 16,2 2 0-16,0 0-17 0,1 3-11 0,0-3 5 16,3 4-8-16,-3-7-11 0,7 11-34 0,-12-17-27 15,21 29-80-15,-37-36-245 0,20 20-135 16,-4-1 15-16,-11-14 544 0</inkml:trace>
  <inkml:trace contextRef="#ctx0" brushRef="#br2" timeOffset="33042.963">8851 4550 1687 0,'-33'-27'126'16,"33"27"-57"-16,0 0-35 0,-27-22 29 0,27 22-21 16,-29-15-16-16,8 10-26 0,3 1 0 15,-4 3 0-15,0 3 0 0,-3 4 0 0,-2 5 0 16,-2 3 0-16,-2 5 0 0,-1 1 0 0,1 6 0 15,-1 0 0-15,2 3 0 0,2 0 0 0,4-1 0 16,4-2 0-16,6-6 0 0,8-2 0 0,6-18 0 16,2 28 0-16,-2-28 0 0,16 22 0 0,-16-22 0 15,34 10 0-15,-9-10 0 0,6-5 0 16,4-5 0-16,4-3 0 0,4-4 0 16,-2-1 0-16,0 0 0 0,-4-3 0 0,-3 3 0 15,-5-3 0-15,-3 2 0 0,-5 1 0 0,-2 0 0 16,-19 18 0-16,23-29 0 0,-23 29 0 0,8-18 0 15,-8 18 0-15,0 0 0 0,0 0 0 0,-17-10 0 16,17 10 0-16,-17 10 0 0,17-10 0 0,-19 23 0 16,7-7 0-16,1 5 0 0,-1 1 0 0,2 0 0 15,0 1 0-15,5-2 0 0,2 1 0 16,3-3 0-16,2 0 0 0,3-1 0 0,-5-18 0 16,21 28 0-16,-21-28 0 0,31 19 0 0,-8-13 0 15,-1-6 0-15,6-1 0 0,0-7 0 0,5 5-48 16,-9-21-113-16,30 30-154 0,-42-45-31 0,40 35-56 15,-21-13-99-15,-14-18 228 0,25 27 273 16</inkml:trace>
  <inkml:trace contextRef="#ctx0" brushRef="#br2" timeOffset="33374.0089">9281 4547 1892 0,'-20'1'83'0,"20"-1"-31"0,-27 16-32 16,27-16-20-16,-18 22 0 0,18-22 0 0,-20 30 0 0,10-12 0 15,1 2 0-15,1-1 0 0,2 2 0 0,1-2 0 16,2-1 0-16,0-1 0 0,3-17 0 0,2 25 0 15,-2-25 0-15,0 0 0 16,13 21 0-16,-13-21 0 0,0 0 0 0,19 4 0 16,-19-4 0-16,20-11 0 0,-20 11 0 0,25-22 0 15,-25 22 0-15,28-29 0 0,-13 12 0 0,-15 17 0 16,25-34 0-16,-12 16 0 0,-1 0 0 0,-1 0 0 16,1 0 0-16,1-2 0 0,-1 2 0 0,1 1 0 15,-13 17 0-15,28-28 0 0,-28 28 0 16,25-19 0-16,-25 19 0 0,17-4 0 0,-17 4 0 15,0 0 0-15,12 17 0 0,-12-17 0 0,3 28 0 16,-5-9 0-16,-1 6 0 0,-3 1 0 0,-2 3 0 16,-1-1 0-16,-1 2 0 0,-2-2 0 15,2 1 0-15,-1-5 0 0,4 2 0 0,0-8 0 16,9 4-15-16,-2-22-159 0,15 30-113 0,-15-30-70 16,0 0-190-16,28 0 31 0,-24-19 366 15</inkml:trace>
  <inkml:trace contextRef="#ctx0" brushRef="#br2" timeOffset="33882.3644">10047 4561 1013 0,'0'0'545'0,"21"-5"-450"0,-21 5-38 0,0 0 0 16,0 0-4-16,0 0-7 0,2-23-10 0,-2 23 0 16,0 0-20-16,-24-5 18 0,24 5-21 15,-34 4 16-15,10 2-12 0,-2 2-17 0,-2 4 0 0,0 3 0 16,-2 0 0-16,1 3 0 0,-2 3 0 15,3 2 0-15,2 1 0 0,4 0 0 0,5-1 0 16,2-1 0-16,9-2 0 0,5-2 0 0,4 1 0 16,6-2 0-16,-9-17 0 0,30 31 0 15,-7-17 0-15,4-3 0 0,5-1 0 0,2-4 0 0,5 1 0 16,0-7 0-16,7 4-36 0,-10-17-115 16,30 31-215-16,-37-37-197 0,24 9-53 0,-10 4 302 15</inkml:trace>
  <inkml:trace contextRef="#ctx0" brushRef="#br2" timeOffset="34226.0737">10338 4713 1605 0,'4'29'442'16,"-4"-29"-442"-16,-22 23 0 0,22-23 0 0,0 0 0 15,8 19 0-15,-8-19 0 0,27 1 0 16,-5-4 0-16,6-4 0 0,7-5 0 0,3-2 0 15,4-2 0-15,0 1 0 0,-1-1 0 0,0-2 0 16,-4 0 0-16,-3 0 0 0,-4-1 0 0,-4 3 0 16,-4 0 0-16,-6-1 0 0,-16 17 0 0,20-29 0 15,-20 29 0-15,4-28 0 0,-4 28 0 16,-13-29 0-16,13 29 0 0,-34-23 0 0,10 16 0 16,-1 3 0-16,-2 4 0 0,-2 5 0 0,1 5 0 15,-1 4 0-15,0 6 0 0,-2 3 0 0,2 6 0 16,0 2 0-16,3 3 0 0,4 0 0 0,4-2 0 15,6 0 0-15,6-6 0 0,5 1 0 16,4-4 0-16,7-2 0 0,2-5 0 0,6-1 0 16,2-5 0-16,8-1 0 0,0-6 0 15,8 2 0-15,-11-25-145 0,36 35-207 0,-41-39-184 16,32 15-83-16,-2 5 225 0</inkml:trace>
  <inkml:trace contextRef="#ctx0" brushRef="#br2" timeOffset="34913.6083">12037 4671 1571 0,'-20'-22'294'15,"20"22"-219"-15,-25-16-30 0,25 16-8 0,-33-19-12 16,15 9-25-16,-5-1 0 0,0 3 0 16,-3 3 0-16,-1 4 0 0,2 2 0 0,-1 4 0 15,0 0 0-15,0 4 0 0,0 1 0 0,5 4 0 16,-1 1 0-16,1 3 0 0,3 1 0 0,-2 3 0 15,3 1 0-15,1 3 0 0,3 0 0 0,1 1 0 16,3-2 0-16,2-1 0 0,3-3 0 16,4-4 0-16,0-17 0 0,13 25 0 0,-13-25 0 15,24 17 0-15,-24-17 0 0,33 5 0 16,-11-7 0-16,-2-4 0 0,6-4 0 0,3-5 0 16,3-3 0-16,1-4 0 0,2-4 0 0,1-2 0 15,1-1 0-15,0-1 0 0,-1 0 0 0,-1 2 0 16,-3 0 0-16,-6 4 0 0,0 2 0 0,-8 4 0 15,-18 18 0-15,28-24 0 0,-28 24 0 0,0 0 0 16,0 0 0-16,0 0 0 0,0 0 0 0,-4 19 0 16,-4-2 0-16,-3 5 0 0,-4 2 0 15,2 2 0-15,-2 2 0 0,2-2 0 0,2-1 0 16,3-2 0-16,3 1 0 0,4-4 0 16,4-1 0-16,-3-19 0 0,20 29 0 0,-20-29 0 15,39 18 0-15,-18-17-38 0,17 11-100 0,-24-33-146 16,43 35-48-16,-42-40-56 0,20 11-131 0,10 14 172 15,-28-27 347-15</inkml:trace>
  <inkml:trace contextRef="#ctx0" brushRef="#br2" timeOffset="35272.9217">12514 4564 1868 0,'0'0'65'0,"-21"-12"-19"16,21 12 5-16,-22 0-34 0,22 0-17 0,-24 13 0 15,24-13 0-15,-27 29 0 0,15-8 0 16,-2 1 0-16,4 4 0 0,-3 2 0 15,2 1 0-15,2 0 0 0,-1 0 0 0,1-2 0 16,3-2 0-16,2-2 0 0,2-2 0 0,2-4 0 16,0-17 0-16,8 24 0 0,-8-24 0 0,0 0 0 15,23 16 0-15,-23-16 0 0,20-4 0 0,-20 4 0 16,31-18 0-16,-12 1 0 0,2-4 0 0,2-3 0 16,0-2 0-16,0 0 0 0,0-2 0 0,-3 3 0 15,-3 1 0-15,-3 1 0 0,0 2 0 16,-3 1 0-16,1 2 0 0,-12 18 0 0,19-27 0 15,-19 27 0-15,0 0 0 0,21-13 0 0,-21 13 0 16,0 0 0-16,10 18 0 0,-10-18 0 16,9 29 0-16,-5-11 0 0,-1 2 0 0,0 2 0 15,0 0 0-15,4 2 0 0,-1-3 0 0,5 3 0 16,0-5 0-16,6 3 0 0,-17-22-48 16,41 44-131-16,-41-44-109 0,48 24-28 0,-48-24-72 15,31-12-94-15,8 24 137 0,-39-12 345 0</inkml:trace>
  <inkml:trace contextRef="#ctx0" brushRef="#br2" timeOffset="35632.288">13221 4622 1013 0,'-25'-42'491'0,"25"42"-33"0,0 0-403 0,-27-9-25 16,27 9-30-16,-31-6 0 0,12 10 0 0,0 6 0 15,-3 3 0-15,1 4 0 0,-2 5 0 0,2 3 0 16,-2 2 0-16,3 3 0 0,1-2 0 0,5 0 0 15,3-4 0-15,5-2 0 0,5-4 0 0,1-18 0 16,12 27 0-16,-12-27 0 0,29 15 0 0,-7-15 0 16,3-4 0-16,7-4 0 0,2-8 0 15,4-2 0-15,2-6 0 0,-1-5 0 0,1-3 0 16,0-2 0-16,-1-1 0 0,-4-1 0 0,-1-1 0 16,-3-2 0-16,-5 0 0 0,1 1 0 0,-4-2 0 15,-1 2 0-15,-5 3 0 0,-2 2 0 16,-7 8 0-16,-2 7 0 0,-6 18 0 0,0 0 0 15,0 0 0-15,-19-9 0 0,19 9 0 16,-27 31 0-16,10-6 0 0,-1 7 0 0,-1 4 0 16,-1 4 0-16,1 3 0 0,-1 1 0 0,3-1 0 15,3-2 0-15,4-1 0 0,2-6 0 0,10 2 0 16,-6-10 0-16,17 15-143 0,-13-41-134 0,15 45-68 16,-15-45-49-16,0 0-88 0,40 30 77 0,-23-36 405 15</inkml:trace>
  <inkml:trace contextRef="#ctx0" brushRef="#br2" timeOffset="36101.0754">14801 4164 1866 0,'0'0'33'16,"0"0"-8"-16,0 0-2 0,-7 19 1 0,7-19-6 16,-15 33 1-16,3-9-5 0,-1 5 5 0,-3 4-13 15,1 5-6-15,1 4 0 0,-2 4 0 16,1 3 0-16,0 2 0 0,0-3 0 0,3 2 0 15,1-5 0-15,2-2 0 0,4-2 0 0,2-2 0 16,3-3 0-16,1-3 0 0,4-3 0 0,2-6 0 16,3-1 0-16,-10-23 0 0,25 38-93 15,-25-38-153-15,33 7-320 0,-33-7-57 0,26-10 105 16</inkml:trace>
  <inkml:trace contextRef="#ctx0" brushRef="#br2" timeOffset="36460.4456">14395 4515 1889 0,'0'0'158'0,"0"0"-158"0,-21 14 0 0,21-14 0 15,0 0 0-15,0 0 0 0,27-6 0 0,-27 6 0 16,37-1 0-16,-9 0 0 0,6-2 0 0,3 2 0 16,1 1 0-16,5 0 0 0,-5 1 0 0,1 0 0 15,2 2 0-15,0 0 0 0,0 1 0 0,3 0 0 16,-1-1 0-16,-2 2 0 0,0-2 0 15,-3 1 0-15,-2-1 0 0,-3-1 0 0,-2-1 0 16,-6 2 0-16,-3-2 0 0,-2 0 0 0,-20-1 0 16,24 0 0-16,-24 0 0 0,0 0 0 0,0 0 0 15,0 0 0-15,0 0 0 0,0 0 0 16,-23 16 0-16,23-16 0 0,-33 19 0 0,15-5 0 16,1-1 0-16,-3 3 0 0,3 2 0 0,0 1 0 15,0 1 0-15,3-1 0 0,0 1 0 16,2 0 0-16,2-1 0 0,4-2 0 0,6-17 0 15,-3 29 0-15,3-29 0 0,11 22 0 0,-11-22 0 16,23 13 0-16,-23-13 0 0,31 1-16 0,-31-1-61 16,48-2-108-16,-48-33-160 0,42 31-129 0,-30-22-61 15,8-7 121-15,13 19 414 0</inkml:trace>
  <inkml:trace contextRef="#ctx0" brushRef="#br2" timeOffset="37132.3208">15273 4212 1291 0,'0'0'480'16,"0"0"-246"-16,-15 18-220 0,15-18-1 0,0 0-1 16,4 23-9-16,-4-23-3 0,11 21 0 0,-11-21 0 15,22 23 0-15,-22-23 0 0,25 22 0 16,-25-22 0-16,25 23 0 0,-25-23 0 0,27 29 0 16,-27-29 0-16,29 31 0 0,-29-31 0 0,30 35 0 15,-16-15 0-15,0-1 0 0,-1 1 0 0,0 0 0 16,-2 2 0-16,-3-2 0 0,1 1 0 0,-5-1 0 15,0 0 0-15,-1-2 0 0,-2 0 0 0,-1-18 0 16,-3 31 0-16,3-31 0 0,-8 28 0 16,8-28 0-16,-12 24 0 0,12-24 0 15,-15 21 0-15,15-21 0 0,0 0 0 0,-16 19 0 16,16-19 0-16,0 0 0 0,0 0 0 0,0 0 0 16,0 0 0-16,0 0 0 0,0 0 0 0,16-18 0 15,-16 18 0-15,22-29 0 0,-9 11 0 0,2-4 0 16,1-1 0-16,1-1 0 0,1-3 0 0,1 0 0 15,0-1 0-15,-1 0 0 0,-2 1 0 16,-2 1 0-16,0 0 0 0,-3 7 0 0,-11 19 0 16,14-25 0-16,-14 25 0 0,0 0 0 0,0 0 0 15,0 0 0-15,0 0 0 0,0 0 0 16,-7 23 0-16,1-7 0 0,-1 4 0 0,1 2 0 16,-2 1 0-16,2-2 0 0,1 2 0 0,3-1 0 15,2-1 0-15,2-2 0 0,4-2 0 0,-6-17 0 16,20 29 0-16,-20-29 0 0,28 17 0 15,-10-13 0-15,3-4 0 0,5-4 0 0,6-3 0 16,2-5 0-16,3-4 0 0,0-4 0 0,2-1 0 16,0-3 0-16,-1-1 0 0,-3 0 0 0,-1 2 0 15,-5 0 0-15,-2 4 0 0,-6 0 0 0,-2 3 0 16,-19 16 0-16,23-22 0 0,-23 22 0 0,0 0 0 16,0 0 0-16,0 0 0 0,0 0 0 15,0 0 0-15,-9 20 0 0,0-2 0 16,-3 5 0-16,-1 3 0 0,-1 0 0 0,1 3 0 15,2-1 0-15,2 1 0 0,3-2 0 0,3-2 0 16,1 1 0-16,2-6 0 0,4 2 0 0,0-4 0 16,5-1 0-16,-9-17 0 0,25 28 0 0,-25-28 0 15,36 21-24-15,-36-21-184 0,50 6-68 0,-47-32-46 16,39 32-26-16,-25-20 13 0,-7-13-56 16,26 25 249-16,-27-31 142 0</inkml:trace>
  <inkml:trace contextRef="#ctx0" brushRef="#br2" timeOffset="37494.0982">16419 4517 1454 0,'-8'23'593'0,"8"-23"-593"0,0 0 0 16,0 19 0-16,0-19 0 0,25 12 0 0,-25-12 0 16,33 8 0-16,-10-8 0 0,3 0 0 0,6-2 0 15,1 1 0-15,2-4 0 0,4 1 0 0,1-4 0 16,-1 1 0-16,0-3 0 0,0 1 0 0,-4-3 0 15,-1-2 0-15,-6 1 0 0,-1 0 0 0,-5-2 0 16,-5 1 0-16,-17 14 0 0,24-32 0 31,-24 32 0-31,11-34 0 0,-12 17 0 0,-3-1 0 16,4 18 0-16,-17-31 0 0,17 31 0 0,-35-18 0 16,12 14 0-16,-4 5 0 0,-2 5 0 0,-4 5 0 15,-2 3 0-15,-2 6 0 0,1 4 0 0,2 3 0 16,2 4 0-16,3 1 0 0,6-1 0 0,3 3 0 15,6-1 0-15,5-2 0 0,6 2 0 0,5-4 0 16,5-3 0-16,6-1 0 0,5-5 0 16,4-4 0-16,7-3 0 0,5-4 0 0,6-1 0 15,3-5 0-15,4 4 0 0,-3-8 0 16,7 10 0-16,-18-21-181 0,29 29-91 0,-42-37-39 16,36 32-25-16,-30-22 8 0,1-3-35 0,20 21 108 15,-29-30 255-15</inkml:trace>
  <inkml:trace contextRef="#ctx0" brushRef="#br2" timeOffset="37619.0768">17404 4710 2029 0,'28'27'18'0,"-28"-27"-18"15,0 0 0-15,3-18 0 0,-3 18 0 0,0 0 0 16,-11-31-109-16,37 45-226 0,-43-39-127 0,17 25-169 16,18-4 122-16,-30-18 509 0</inkml:trace>
  <inkml:trace contextRef="#ctx0" brushRef="#br3" timeOffset="43658.5163">1521 5730 971 0,'0'0'554'0,"5"-18"-521"0,-5 18-16 0,5-22-4 16,-5 22-2-16,7-20 10 0,-7 20 4 0,0 0 16 16,0 0 6-16,0 0 9 0,0 0-8 0,0 0-13 15,0 0-15-15,-7 16-14 0,7-16 3 0,-11 36-1 16,7-12-14-16,-4 2 35 0,2 6-28 0,-3-1 27 0,1 5-7 15,0 1-13-15,2-1 5 0,1 2-10 0,2-2 5 16,2 0-7-16,2-1 6 0,1-3-6 0,2-5 4 16,3-5-6-16,0-4 3 0,-7-18-3 15,24 23 1-15,-24-23 2 0,34 14 2 0,-15-14 1 16,2-3-3-16,1-4-2 0,-1-3 0 16,3-5 0-16,0-6 0 0,0-4 0 0,1-6 0 15,-1-4 0-15,0-2 0 0,2-2 0 0,-3-1 0 16,-1 0 0-16,-3 2 0 0,-1 0 0 0,-1 3 0 15,-3 4 0-15,-2 2 0 0,-2 3 0 16,-3 3 0-16,-2 5 0 0,-5 18 0 0,5-23 0 16,-5 23 0-16,0 0 0 0,0 0 0 0,0 0 0 15,0 0 0-15,0 0 0 0,-10 30 0 0,5-7 0 16,-1 8 0-16,0 4 0 0,-1 4 0 0,-1 1 0 16,1-1 0-16,5 0 0 0,-1-4 0 0,7-1-22 15,2-8-27-15,9 7-43 0,-15-33-109 16,40 37-333-16,-40-37-57 0,35 17 34 15</inkml:trace>
  <inkml:trace contextRef="#ctx0" brushRef="#br3" timeOffset="44002.2279">2408 5818 1128 0,'0'0'560'16,"-17"-14"-509"-16,17 14-8 0,-22-10-5 0,22 10-1 15,-25-4-6-15,25 4-2 0,-26 4-8 0,26-4 0 16,-31 16-7-16,31-16 3 0,-29 23-7 0,29-23 5 16,-25 30-5-16,25-30 3 0,-22 29-4 15,22-29-9-15,-10 22 0 0,10-22 0 0,0 0 0 16,7 23 0-16,-7-23 0 0,20 12 0 16,-20-12 0-16,30 5 0 0,-10-5 0 0,3-3 0 15,2 0 0-15,2-2 0 0,-2 0 0 0,-1 1 0 16,-1 3 0-16,-4 1 0 0,-19 0 0 0,28 4 0 15,-28-4 0-15,0 0 0 0,20 26 0 0,-20-26 0 16,-2 32 0-16,-4-12 0 0,-3 2 0 0,-2 2 0 16,-3 1 0-16,-2-1 0 0,1-2 0 0,-1-3 0 15,1-1 0-15,15-18 0 0,-20 25-1 16,20-25-24-16,0 0-19 0,0 0-18 16,-3 19-43-16,-4-41-95 0,40 27-268 0,-28-27-104 15,16 2 43-15,5 6 489 0</inkml:trace>
  <inkml:trace contextRef="#ctx0" brushRef="#br3" timeOffset="44205.3623">2796 5812 1433 0,'0'0'273'0,"-20"6"-110"0,8 11-151 16,5 3 1-16,-3 1-3 0,3 5 7 0,-2 2-9 15,1-1 8-15,-3 1-10 0,2 0 5 0,2-1-10 16,0-2 6-16,3-2-8 0,2-2 3 15,0-3-5-15,4-1-1 0,-2-17-16 16,6 21-18-16,8-4-71 0,-21-36-160 0,26 25-336 16,-19-6 7-16,25-30 274 0</inkml:trace>
  <inkml:trace contextRef="#ctx0" brushRef="#br3" timeOffset="44611.5688">3028 5749 1476 0,'-33'-15'396'16,"55"17"-357"-16,-22-2-21 0,0 0 2 0,0 0 8 15,-6 22-16-15,6-22 18 0,0 0-18 0,-1 25 4 16,1-25-16-16,1 23 0 0,-1-23 0 0,-3 30 0 16,2-13 0-16,-1 1 0 0,-2 2 0 0,0 2 0 15,0 1 0-15,-2 1 0 0,-1-1 0 16,0-1 0-16,1-2 0 0,1-3 0 0,5-17 0 15,-3 27 0-15,3-27 0 0,0 0 0 0,6 17 0 16,-6-17 0-16,0 0 0 0,17-9 0 0,-17 9 0 16,22-20 0-16,-8 1 0 0,3-2 0 0,1-5 0 15,2-2 0-15,-2-1 0 0,-1 2 0 0,-1 0 0 16,-1 3 0-16,-2 3 0 16,-2 1 0-16,-11 20 0 0,19-32 0 0,-19 32 0 15,19-26 0-15,-19 26 0 0,0 0 0 0,0 0 0 16,0 0 0-16,18 3 0 0,-18-3 0 0,6 28 0 15,-1-7 0-15,-3 0 0 0,2 5 0 0,-1 0 0 16,2 2 0-16,1 0 0 0,3 0 0 0,1-4 0 16,2 1-13-16,1-4-25 0,4 1-11 0,-17-22-11 15,40 36-41-15,-40-36-79 0,48 25-147 16,-48-25-137-16,27-3-39 0,-7 9 192 0</inkml:trace>
  <inkml:trace contextRef="#ctx0" brushRef="#br3" timeOffset="45111.5573">3512 5803 1642 0,'0'0'101'16,"-20"-13"-30"-16,20 13-7 0,-19 2-22 15,19-2-10-15,-22 12-10 0,22-12 0 0,-22 29-8 16,11-10 7-16,2 4-8 0,-1 3-10 0,1-1-3 16,3-1 0-16,3-1 0 0,0-2 0 0,6-3 0 15,-3-18 0-15,11 29 0 0,-11-29 0 0,20 19 0 16,-20-19 0-16,27 9 0 0,-10-9 0 0,1-5 0 15,4-6 0-15,0-4 0 0,1-3 0 16,-1-2 0-16,-1-3 0 0,-3-3 0 0,-2 1 0 16,-3-3 0-16,-2 1 0 0,-2 3 0 15,-2 1 0-15,-2 4 0 0,-2 1 0 0,-3 18 0 16,2-22 0-16,-2 22 0 0,0 0 0 0,0 0 0 16,0 0 0-16,-24 28 0 0,16-3 0 0,-3 10 0 15,-2 9 0-15,-1 4 0 0,0 7 0 0,-1 6 0 16,-1 2 0-16,0 6 0 0,1 0 0 15,0 0 0-15,5-1 0 0,2-4 0 0,2-4 0 16,1-5 0-16,-1-3 0 0,3-5 0 0,-2-1 0 16,2-6 0-16,-2-5 0 0,0-6 0 0,1-6 0 15,1-6 0-15,3-17 0 0,-4 19 0 0,4-19 0 16,0 0 0-16,0 0 0 0,-3-20 0 16,0 0 0-16,2-4 0 0,0-5 0 0,1-6 0 15,0-4 0-15,0-2 0 0,1-2 0 16,0-3 0-16,2-4 0 0,0-4 0 0,2-3 0 15,1-5 0-15,4 2 0 0,2-1 0 0,4 6 0 16,0 6 0-16,1 7 0 0,0 6 0 0,0 7 0 16,1 4 0-16,-2 5 0 0,2 5 0 0,-3-2 0 15,10 17-98-15,-25-36-233 0,45 29-331 0,-28-11 37 16,10 0 295-16</inkml:trace>
  <inkml:trace contextRef="#ctx0" brushRef="#br3" timeOffset="47671.0391">4638 5734 742 0,'-12'-17'267'0,"12"17"-57"0,0 0-84 16,5 17-10-1,-5-17-24-15,0 0-24 0,0 0-15 0,-10 19-11 16,10-19 16-16,-6 19-51 0,6-19 36 0,-5 29-43 16,0-11 14-16,2 7 5 0,-2-2-9 0,0 4 8 15,-1 1-10-15,-2 0 8 0,0-1-7 0,1-2 5 16,-2-2-5-16,2 0 5 0,0-4-5 0,2 0 4 15,5-19-3-15,-8 23 1 0,8-23-4 0,0 0 1 16,0 0 0-16,0 0-3 0,0 0 2 0,0 0-2 16,10-19 1-16,-10 19-3 0,17-33-3 15,-6 8 0-15,2-2 0 0,2-3 0 0,1-1 0 16,2 0 0-16,-2-2 0 0,1 2 0 0,-2 0 0 16,-2 5 0-16,-1 1 0 0,-1 5 0 0,-2 3 0 15,-9 17 0-15,12-24 0 0,-12 24 0 0,0 0 0 16,0 0 0-16,0 0 0 0,0 0 0 15,0 0 0-15,0 0 0 0,1 31 0 0,-2-14 0 16,-1 5 0-16,0 2 0 0,1-1 0 0,1 1 0 16,1-2 0-16,3-3 0 0,1-2 0 0,-5-17 0 15,19 25 0-15,-19-25 0 0,33 13 0 0,-11-11 0 16,1-3 0-16,2-5 0 0,3-4 0 0,2-3 0 16,0-3 0-16,-1-1 0 0,2-2 0 15,-4 0 0-15,1-3 0 0,-2 1 0 16,-2 3 0-16,-2 0 0 0,-4 1 0 0,-18 17 0 15,32-29 0-15,-32 29 0 0,21-24 0 0,-21 24 0 16,0 0 0-16,14-17 0 0,-14 17 0 0,0 0 0 16,0 0 0-16,0 0 0 0,0 0 0 0,-5 21 0 15,5-21 0-15,-2 35 0 0,0-9 0 0,-2 6 0 16,-1 2 0-16,0 1 0 0,0-2 0 16,2 0 0-16,2-1 0 0,-1-5 0 0,7 0 0 15,0-5 0-15,5-2 0 0,2-2-32 0,7 2-41 16,-19-20-41-16,56 35-158 0,-56-35-117 0,44-5-119 15,-20 5-28-15,-4-18 414 0</inkml:trace>
  <inkml:trace contextRef="#ctx0" brushRef="#br3" timeOffset="48064.4196">5668 5817 1247 0,'0'0'588'0,"-30"16"-529"15,10-5-18-15,-2-4-7 0,4 6 4 0,-3-1-11 16,2 5-14-16,0 1-13 0,-1 2 0 16,2 2 0-16,2-3 0 0,3 0 0 0,3-1 0 15,10-18 0-15,-9 31 0 0,9-31 0 0,5 26 0 16,-5-26 0-16,17 21 0 0,-17-21 0 0,32 11 0 16,-13-10 0-16,6-2 0 0,0-5 0 0,2-4 0 15,2-2 0-15,-2-3 0 0,0-2 0 16,-2 0 0-16,-2-1 0 0,-2-1 0 0,-2-2 0 0,-2 1 0 15,-2-1 0-15,-3 1 0 0,-2-1 0 16,-2 1 0-16,0 0 0 0,-5 3 0 16,-3 17 0-16,4-24 0 0,-4 24 0 0,0 0 0 0,0 0 0 15,0 0 0-15,0 0 0 0,0 0 0 16,0 0 0-16,-17 9 0 0,17-9 0 0,-8 35 0 16,1-10 0-16,0 4 0 0,2 1 0 0,-1-3 0 15,5 1 0-15,-1-6 0 0,5-1 0 0,1-4 0 16,6 0 0-16,-10-17 0 0,29 21-32 15,-29-21-30-15,45 6-31 0,-33-34-126 0,39 32-87 16,-38-44-147-16,25 11-105 0,6 6 235 0,-21-29 323 16</inkml:trace>
  <inkml:trace contextRef="#ctx0" brushRef="#br3" timeOffset="48251.8969">6406 5232 1168 0,'0'0'575'0,"-14"20"-420"0,-7 0-122 15,2 5-3-15,-2 4-11 0,0 6 5 0,1 7-13 16,0 4 9-16,1 4-11 0,2 1-6 0,1 1-3 16,4 0 0-16,3 0 0 0,2 1 0 0,3-2 0 15,3-2 0-15,3-1 0 0,2-7 0 0,5-1 0 16,-1-7-17-16,4 3-32 0,-6-17-54 16,20 26-149-16,-26-45-264 0,1 27-66 0,-1-27 55 15</inkml:trace>
  <inkml:trace contextRef="#ctx0" brushRef="#br3" timeOffset="48439.3964">6049 5858 2018 0,'0'0'29'16,"-17"4"-29"-16,17-4 0 0,0 0 0 0,0 0 0 15,0 0 0-15,0 0 0 0,30-1 0 0,-10-3 0 16,6-2 0-16,5-4 0 0,4-1 0 0,1-3 0 15,7 2-57-15,-10-17-58 0,29 29-401 0,-30-30-101 16,11 11 31-16,-7 0 431 0</inkml:trace>
  <inkml:trace contextRef="#ctx0" brushRef="#br3" timeOffset="48783.1357">6814 5241 1938 0,'-21'15'40'0,"0"5"-6"0,-3 3-3 16,1 6-27-16,-3 4-4 0,-2 6 0 0,0 2 0 16,2 4 0-16,-1 2 0 0,4 1 0 0,2 1 0 15,4 1 0-15,0 0 0 0,5-3 0 0,3-2 0 16,3-4 0-16,5-2 0 0,1-4 0 0,4-4 0 16,1-4 0-16,1-8 0 0,1-2 0 0,-7-17 0 15,21 24 0-15,-21-24 0 0,23 9 0 16,-23-9 0-16,27-9 0 0,-27 9 0 15,26-20 0-15,-11 3 0 0,-1-1 0 0,1-4 0 16,0-1 0-16,-2 0 0 0,-1 0 0 0,0 2 0 16,-1 1 0-16,-2 2 0 0,-1 1 0 0,-8 17 0 15,16-28 0-15,-16 28 0 0,16-17 0 0,-16 17 0 16,0 0 0-16,0 0 0 0,19 6 0 0,-19-6 0 16,8 24 0-16,-2-3 0 0,-5-1 0 15,4 6 0-15,-5-6-75 0,13 18-75 0,-13-38-120 16,17 43-104-16,-17-43-142 0,0 0 0 0,29 39 371 15</inkml:trace>
  <inkml:trace contextRef="#ctx0" brushRef="#br3" timeOffset="49111.2526">7124 5647 1580 0,'13'35'363'15,"-53"-24"-312"-15,22 2-30 0,-2 1 4 0,0 4-18 16,-1 2-7-16,2 0 0 0,-1 2 0 0,4-1 0 16,5-2 0-16,11-19 0 0,-7 29 0 15,7-29 0-15,6 19 0 0,-6-19 0 16,20 11 0-16,-20-11 0 0,32 2 0 0,-11-6 0 16,2-1 0-16,3-2 0 0,-2 0 0 0,0 0 0 15,-3 4 0-15,-3 2 0 0,-18 1 0 0,25 4 0 16,-25-4 0-16,0 0 0 0,12 27 0 0,-12-27 0 15,-5 35 0-15,-1-13 0 0,-5 0 0 0,-3 1 0 16,-1 0 0-16,-2 0 0 0,0-2 0 16,0 1 0-16,1-4 0 0,1-1 0 0,15-17 0 15,-23 24 0-15,23-24 0 0,0 0 0 0,-13 21 0 16,13-21-159-16,0 0-219 0,0 0-252 0,0 0 12 16,17-23 357-16</inkml:trace>
  <inkml:trace contextRef="#ctx0" brushRef="#br3" timeOffset="49923.8289">8176 5776 1236 0,'0'0'606'0,"-17"-10"-545"15,17 10-21-15,-19-5-12 0,19 5 2 0,-18-3-8 16,18 3 0-16,-22 0-20 0,22 0-2 16,-24 5 0-16,24-5 0 0,-24 14 0 0,24-14 0 15,-20 20 0-15,20-20 0 0,-16 21 0 0,16-21 0 16,-7 23 0-16,7-23 0 0,3 22 0 0,-3-22 0 16,12 18 0-16,-12-18 0 0,22 15 0 0,-22-15 0 15,31 7 0-15,-14-6 0 0,3 0 0 0,0-2 0 16,1 0 0-16,1-1 0 0,-1-1 0 0,-2 3 0 15,-2 1 0-15,-17-1 0 0,26 5 0 16,-26-5 0-16,0 0 0 0,0 0 0 16,12 24 0-16,-12-24 0 0,-5 25 0 0,5-25 0 15,-20 31 0-15,6-13 0 0,-3 1 0 0,-3 0 0 16,1 1 0-16,1-2 0 0,-1-2 0 0,19-16 0 16,-29 27 0-16,29-27 0 0,-17 14 0 0,17-14 0 15,0 0 0-15,0 0 0 0,0 0 0 16,17-2-48-16,-17 2-16 0,36-12-80 0,-39-27-160 15,44 37-144-15,-34-29-130 0,12-1 118 0,15 18 460 16</inkml:trace>
  <inkml:trace contextRef="#ctx0" brushRef="#br3" timeOffset="50158.1638">8677 5296 1273 0,'0'0'593'15,"0"0"-550"-15,0 0-9 0,0 0-6 0,-17 13 2 16,17-13-9-16,-20 18-5 0,7-1-7 0,1 5-9 16,-3 5 0-16,2 5 0 0,1 5 0 0,-2 2 0 15,1 4 0-15,1 3 0 0,-2 2 0 0,2 2 0 16,1 0 0-16,0 1 0 0,3-2 0 16,2-3 0-16,2-4 0 0,3-6 0 0,4-3 0 15,2-5 0-15,6-2-11 0,0-9-41 16,12 6-47-16,-23-23-107 0,51 17-263 0,-51-17-71 15,43-16 6-15,-10 14 399 0</inkml:trace>
  <inkml:trace contextRef="#ctx0" brushRef="#br3" timeOffset="50451.2316">8829 5655 1338 0,'-16'33'375'0,"-11"-31"-142"16,4 8-205-16,-2 2-9 0,0 1 1 0,1 0-1 15,0 2-19-15,1-3 10 0,1 1-13 0,3-1 11 16,2-1-8 0,17-11 0-16,-22 17 0 0,22-17 0 0,0 0 0 15,0 0 0-15,0 0 0 0,0 0 0 0,-3 20 0 16,3-20 0-16,17 7 0 0,-17-7 0 0,23 7 0 16,-23-7 0-16,29 9 0 0,-29-9 0 0,29 10 0 15,-29-10 0-15,31 15 0 0,-31-15 0 0,29 13 0 16,-29-13 0-16,28 15 0 0,-28-15 0 0,30 13 0 15,-13-7 0-15,-17-6 0 0,34 10 0 16,-15-8 0-16,3 3-21 0,-4-7-44 0,13 15-79 16,-28-36-182-16,41 38-157 0,-44-15-59 0,30-22 77 15,5 28 465-15</inkml:trace>
  <inkml:trace contextRef="#ctx0" brushRef="#br3" timeOffset="50669.9686">9217 5722 1600 0,'5'36'344'0,"-39"-31"-273"0,34-5-62 0,-21 11 14 16,21-11-23-16,-15 19 0 0,15-19 0 0,-16 29 0 15,9-9 0-15,2 2 0 0,0 1 0 0,2 3 0 16,2-1 0-16,-1 0 0 0,2 1 0 0,2-1 0 16,1-2 0-16,2-2 0 0,0-4 0 15,-5-17 0-15,18 24 0 0,-18-24 0 0,25 12 0 16,-25-12-25-16,26-4-27 0,-5 8-65 15,-28-38-197-15,40 34-186 0,-32-29-79 0,13-1 120 16</inkml:trace>
  <inkml:trace contextRef="#ctx0" brushRef="#br3" timeOffset="50810.5726">9220 5509 1284 0,'0'0'603'0,"-30"-17"-518"0,13 13-35 15,0 2-25-15,17 2-25 0,-23-3 0 0,23 3 0 16,0 0 0-16,0 0 0 0,0 0-2 0,0 0-33 15,0 0-11-15,12-20-20 0,14 28-66 0,-25-36-170 16,29 31-266-16,-30-3 22 0,35-28 197 0</inkml:trace>
  <inkml:trace contextRef="#ctx0" brushRef="#br3" timeOffset="51029.3491">9582 5218 1872 0,'0'0'73'0,"-14"36"-50"0,7-12 11 16,-5 1-5-16,2 5-13 0,-3 4-16 16,2 5 0-16,-1 1 0 0,-1 2 0 0,1 0 0 15,2 0 0-15,3 1 0 0,0 1 0 0,1-1 0 16,2 2 0-16,2-2 0 0,1 0 0 16,2-3 0-16,0-2 0 0,5-1 0 0,-1-5 0 15,3 1 0-15,0-5 0 0,3 2-37 0,-11-30-95 16,35 50-216-16,-35-50-159 0,0 0-86 0,24 15 164 15</inkml:trace>
  <inkml:trace contextRef="#ctx0" brushRef="#br3" timeOffset="51263.6879">9979 5151 1565 0,'-7'35'482'0,"-6"-17"-482"0,-3 5 0 0,1 2 0 16,2 4 0-16,-2 5 0 0,-1 6 0 0,1 5 0 16,-1 2 0-16,1 3 0 0,3-2 0 0,1-1 0 15,4-1 0-15,2-1 0 0,2-2 0 0,5 1 0 16,0-4 0-16,7-1 0 0,-2-4 0 0,8 1 0 16,-3-8 0-16,10 10-101 0,-22-38-222 15,35 43-179-15,-35-43-107 0,24 18 98 0,9 2 511 16</inkml:trace>
  <inkml:trace contextRef="#ctx0" brushRef="#br3" timeOffset="51565.725">10187 5657 1965 0,'-27'17'54'0,"1"0"-26"0,1 3-28 0,2-1 0 16,4 0 0-16,3-2 0 0,4 1 0 0,12-18 0 15,-14 29 0-15,14-29 0 0,4 23 0 0,-4-23 0 16,21 16 0-16,-21-16 0 0,36 6 0 0,-13-6 0 16,4 0 0-16,2-3 0 15,-1 0 0-15,-2 1 0 0,-4 2 0 0,-5 3 0 16,-17-3 0-16,20 15 0 0,-20-15 0 0,5 24 0 16,-7-7 0-16,-5 4 0 0,-6 2 0 0,-4 2 0 15,-2 0 0-15,-5 1 0 0,-1-1 0 0,1 1 0 16,1-7 0-16,3 1 0 0,1-6 0 0,19-14 0 15,-23 19 0-15,23-19-37 0,-26-1-260 0,45 20-156 16,-19-19-187-16,-11-20 70 0,11 20 521 16</inkml:trace>
  <inkml:trace contextRef="#ctx0" brushRef="#br3" timeOffset="52422.3443">2411 7128 1498 0,'0'0'259'0,"0"0"-169"0,0 0-56 0,-23-31-8 16,23 31-4-16,-20-23-3 0,20 23-3 0,-31-10-2 15,10 11-4-15,-3 5-5 0,-5 7 2 0,-4 6-4 16,-3 4 7-16,-3 3-3 0,-1 4 8 16,-2 3-7-16,1 2-4 0,1 0-4 0,1 2 0 15,0-5 0-15,4 1 0 0,2-5 0 0,6-2 0 16,3-4 0-16,5-3 0 0,19-19 0 0,-19 22 0 16,19-22 0-16,0 0 0 0,15 19 0 0,-15-19 0 15,35 13 0-15,-11-9 0 0,7 1 0 16,4-1 0-16,4 0 0 0,2 0 0 0,2 1 0 15,-1 5 0-15,-2 0 0 0,-1 2 0 16,-5 3 0-16,-4 1 0 0,-6 5 0 0,-3 0 0 16,-8 4 0-16,-3 1 0 0,-7 2 0 0,-5 2 0 15,-5 2 0-15,-6-2 0 0,-4 0 0 0,-3 0 0 16,-5-4 0-16,-1 2 0 0,-1-5 0 0,0-3 0 16,4-3 0-16,0-5 0 0,5-5 0 0,18-7 0 15,-26 3 0-15,26-3 0 0,0 0 0 16,-16-34 0-16,22 16-48 0,-3-20-85 0,28 30-168 15,-34-43-50-15,28 27-260 0,-5-4 80 16,-8-15 460-16</inkml:trace>
  <inkml:trace contextRef="#ctx0" brushRef="#br3" timeOffset="53016.7726">2707 7544 1732 0,'-7'-17'64'16,"7"17"-16"-16,0 0-1 0,0 0-10 0,0 0-3 16,0 0-8-16,0 0-3 0,0 0-7 0,0 0-3 15,0 0-6-15,0 0-7 0,-5 32 0 16,2-11 0-16,0 6 0 0,-1 2 0 0,0 2 0 16,-1 3 0-16,2 1 0 0,-2 0 0 15,0 0 0-15,0-1 0 0,2-1 0 0,-2-3 0 16,1 0 0-16,2-3 0 0,-1-4 0 0,3-4 0 15,0-19 0-15,1 25 0 0,-1-25 0 0,0 0 0 16,0 0 0-16,0 0 0 0,0 0 0 0,22 0 0 16,-22 0 0-16,16-33 0 0,-6 9 0 15,0-6 0-15,2-3 0 0,-4 0 0 0,2-2 0 16,-4 1 0-16,-2 2 0 0,-3-3 0 0,-1-1 0 16,-3 1 0-16,2-2 0 0,1-2 0 0,0-1 0 15,3 0 0-15,2 3 0 0,3 4 0 0,2 5 0 16,4 7 0-16,0 3 0 0,-14 18 0 15,31-21 0-15,-12 16 0 0,1 0 0 0,2 4 0 16,2 2 0-16,3 2 0 0,0 2 0 16,0-1 0-16,-2 6 0 0,-2 0 0 0,-2 4 0 15,-1 3 0-15,-5 1 0 0,-1 3 0 0,-3 1 0 16,-4 2 0-16,-3 2 0 0,-6 2 0 0,-1 2 0 16,-6 3 0-16,-3 0 0 0,-4-1 0 0,-4 1 0 15,-2 0 0-15,-3-1 0 0,-1 0 0 0,-1-2 0 16,0-2 0-16,0 0 0 0,1-3 0 15,1 2 0-15,2-3 0 0,4-2 0 0,2-1 0 16,1-2 0-16,4-1 0 0,-2 1 0 0,3 0 0 16,2 2 0-16,0 2 0 0,1 2 0 15,0 4 0-15,0 2 0 0,1 2 0 0,-3 5 0 16,3 3 0-16,-2 1 0 0,-1 4 0 0,1-5 0 16,0 1-17-16,1-10-29 0,8 9-60 0,-20-33-152 15,41 32-55-15,-21-40-291 0,0 0 47 16,23 16 412-16</inkml:trace>
  <inkml:trace contextRef="#ctx0" brushRef="#br3" timeOffset="53469.8768">3366 7712 1464 0,'-23'-22'328'15,"23"22"-240"-15,19-3-57 0,-19 3 4 16,30-3-3-16,-10 1-3 0,6-3-25 0,2-1 13 16,3-1-18-16,3-3 21 0,0-1-20 0,0-1 0 15,-1-1 0-15,-1 0 0 0,-3-2 0 0,-3 2 0 16,-4-1 0-16,-4 1 0 0,-18 13 0 15,23-23 0-15,-23 23 0 0,7-24 0 0,-7 24 0 16,-5-23 0-16,5 23 0 0,-15-25 0 0,15 25 0 16,-27-28 0-16,27 28 0 0,-33-23 0 15,12 13 0-15,1 2 0 0,-4 3 0 0,1 4 0 16,0 2 0-16,1 6 0 0,-1 4 0 0,3 5 0 16,-1 3 0-16,1 4 0 0,2 6 0 0,1 1 0 15,3 4 0-15,1 0 0 0,6 0 0 0,0 0 0 16,6-4 0-16,3-1 0 0,5-4 0 0,4-2 0 15,5-3 0-15,5-3 0 0,6-4 0 0,2-6 0 16,6 0 0-16,-1-5 0 0,6-2 0 16,-2-6 0-16,6 2-1 0,-12-20-174 15,28 33-146-15,-44-45-83 0,26 25-222 0,-8 0 131 16,-14-21 471-16</inkml:trace>
  <inkml:trace contextRef="#ctx0" brushRef="#br3" timeOffset="53844.8584">3992 7661 1755 0,'0'0'183'15,"0"0"-170"-15,0 0 17 0,0 0 3 0,33 9-8 16,-15-10-17-16,3-4-8 0,5-1 0 16,0-3 0-16,4 0 0 0,0-5 0 0,3 0 0 15,1-3 0-15,1-3 0 0,-1 0 0 16,-5-1 0-16,-6 1 0 0,-4 0 0 0,-6 4 0 15,-3-1 0-15,-10 17 0 0,9-29 0 0,-9 29 0 16,-1-29 0-16,1 29 0 0,-14-28 0 0,14 28 0 16,-27-21 0-16,9 16 0 0,-3 1 0 0,-2 2 0 15,0 6 0-15,-4 2 0 0,0 7 0 0,-2 3 0 16,1 6 0-16,-3 4 0 0,3 7 0 0,-3 3 0 16,4 3 0-16,3 0 0 0,3-1 0 15,6-4 0-15,4-1 0 0,5-4 0 0,4-4 0 16,8-3 0-16,4-4 0 0,-10-18 0 15,38 26 0-15,-10-20 0 0,5-5 0 0,4-5 0 16,5-4 0-16,3-1 0 0,-4-5 0 0,6 4 0 16,-8-9-21-16,19 25-227 0,-39-45-101 0,38 36-221 15,-28-18-35-15,-3-9 352 0</inkml:trace>
  <inkml:trace contextRef="#ctx0" brushRef="#br3" timeOffset="54438.6551">5017 7461 1884 0,'0'0'124'0,"0"0"-85"0,-9-20-39 15,9 20 0-15,-22-15 0 0,22 15 0 0,-32-15 0 16,15 9 0-16,-1 1 0 0,0 2 0 15,1 3 0-15,-2 1 0 0,1 4 0 0,-1 2 0 16,-1 5 0-16,-2 4 0 0,1 5 0 0,-3 4 0 16,1 2 0-16,0 4 0 0,4 2 0 0,0 0 0 15,4 2 0-15,3-5 0 0,2-2 0 0,6-5 0 16,3-5 0-16,1-18 0 0,15 26 0 0,-15-26 0 16,36 7 0-16,-9-13 0 0,6-5 0 0,3-7 0 15,7-7 0-15,0-6 0 0,4-3 0 16,-2-4 0-16,-2-2 0 0,-1-4 0 0,-3-2 0 15,-4 4 0-15,-2 0 0 0,-9 5 0 16,-2 1 0-16,-6 4 0 0,-4 0 0 0,-2 1 0 16,-3 2 0-16,-3 2 0 0,-3 3 0 0,-2 4 0 15,1 20 0-15,-8-21 0 0,8 21 0 0,0 0 0 16,-20 6 0-16,20-6 0 0,-19 31 0 0,8-5 0 16,2 4 0-16,-1 4 0 0,0 1 0 15,1 2 0-15,1 2 0 0,0 0 0 0,2-3 0 16,1 0 0-16,4-4 0 0,5-1 0 0,0-4 0 15,5 0 0-15,-3-6 0 0,10 8-40 0,-16-29-196 16,34 34-61-16,-34-34-75 0,35 6-73 0,-7 9-28 16,-28-15 290-16</inkml:trace>
  <inkml:trace contextRef="#ctx0" brushRef="#br3" timeOffset="54829.2858">5836 7504 1601 0,'0'0'446'0,"0"0"-446"0,0 0 0 0,0 0 0 15,18-23 0-15,-18 23 0 0,24-23 0 0,-6 11 0 16,1 0 0-16,4 0 0 0,3 0 0 15,2 1 0-15,0 1 0 0,1 3 0 16,-3 0-25-16,4 4-27 0,-7-5-16 0,11 11-34 16,-22-21-77-16,32 34-204 0,-44-16-142 0,29-10 7 15,-10 19 324-15</inkml:trace>
  <inkml:trace contextRef="#ctx0" brushRef="#br3" timeOffset="55001.2158">5864 7641 1852 0,'-5'18'195'0,"5"-18"-195"0,0 0 0 0,0 0 0 16,21-7 0-16,-21 7 0 0,30-12 0 15,-10 2 0-15,5-3 0 0,6-4 0 0,3 1 0 16,2-3 0-16,4 4 0 0,-7-4 0 0,22 28-337 16,-44-34-270-16,22 20-36 0,-13-6 184 15</inkml:trace>
  <inkml:trace contextRef="#ctx0" brushRef="#br3" timeOffset="55719.9414">6952 6912 1604 0,'-3'-34'300'0,"3"34"-257"0,0 0-11 0,0 0-13 15,-2-21 0-15,2 21-3 0,0 0-2 0,0 0-14 16,0 0 0-16,-2 17 0 0,2-17 0 16,-6 36 0-16,2-8 0 0,2 6 0 15,-2 5 0-15,1 5 0 0,0 5 0 0,-1 3 0 16,2 0 0-16,1-1 0 0,-2 2 0 0,1-1 0 15,0-3 0-15,-2 0 0 0,3-6 0 0,2-2 0 16,1-4 0-16,6-6 0 0,0-3 0 0,2-6 0 16,4-4 0-16,-14-18-56 0,36 25-20 0,-35-42-146 15,37 28-330-15,-31-30-40 0,10-3 44 16</inkml:trace>
  <inkml:trace contextRef="#ctx0" brushRef="#br3" timeOffset="56032.4352">6907 6956 1944 0,'0'0'103'15,"0"0"-103"-15,0 0 0 0,0 0 0 0,0 0 0 16,33-21 0-16,-11 11 0 0,5 4 0 0,1 0 0 16,2 2 0-16,3 3 0 0,0 2 0 0,0 2 0 15,-2 4 0-15,0 2 0 0,-3 6 0 0,-3 3 0 16,0 4 0-16,-5 3 0 0,1 3 0 0,-4 5 0 15,-4 4 0-15,-3 2 0 0,-5 6 0 16,-8 1 0-16,-3 1 0 0,-6 2 0 16,-4-1 0-16,-4-2 0 0,-3-1 0 0,-4-2 0 15,-2-1 0-15,-1-3 0 0,0-5 0 0,3-4 0 16,1-7 0-16,2-5 0 0,6-6 0 0,18-12 0 16,-30 9 0-16,30-9 0 0,0 0 0 0,-20-20 0 15,17 3 0-15,6 0-32 0,-4-12-58 0,29 25-170 16,-39-46-84-16,46 39-96 0,-22-20-139 15,-6-13 278-15,26 32 301 0</inkml:trace>
  <inkml:trace contextRef="#ctx0" brushRef="#br3" timeOffset="56254.7651">7590 7315 1479 0,'0'0'427'0,"0"0"-357"0,0 0-35 16,0 0-3-16,0 0-28 0,0 0-4 0,0 0 0 15,0 0 0-15,-3 23 0 0,3-23 0 0,-6 33 0 16,1-12 0-16,0 2 0 0,-1 1 0 0,1 1 0 16,1 2 0-16,0-2 0 0,1-1 0 0,1 1 0 15,1-4 0-15,2 0 0 0,-1-21 0 0,7 30 0 16,-7-30 0-16,19 18 0 0,-19-18-46 16,36 17-131-16,-43-46-184 0,40 32-175 0,-25-25-87 15,-1-11 320-15</inkml:trace>
  <inkml:trace contextRef="#ctx0" brushRef="#br3" timeOffset="56395.3866">7598 7145 1706 0,'-44'-44'260'0,"44"44"-193"16,-26-17-53-16,26 17-14 0,-19-7 0 0,19 7 0 16,0 0 0-16,0 0-16 0,0 0-20 0,0 0-31 15,32 3-89-15,-35-24-331 0,42 30-103 0,-20-14 41 16,6-4 404-16</inkml:trace>
  <inkml:trace contextRef="#ctx0" brushRef="#br3" timeOffset="56739.1566">8134 7186 1319 0,'-11'19'621'16,"-13"-9"-570"-16,1 3-16 0,-1-3-14 0,-2 2-21 15,-1 0 0-15,-1 3 0 0,0-1 0 0,4 1 0 16,1-1 0-16,4 1 0 0,19-15 0 0,-26 24 0 15,26-24 0-15,0 0 0 0,-5 23 0 16,5-23 0-16,17 11 0 0,-17-11 0 0,34 11 0 16,-9-9 0-16,1-2 0 0,5-2 0 0,2-1 0 15,1-1 0-15,-2-1 0 0,-1 2 0 16,-2 2 0-16,-3 1 0 0,-6 2 0 0,-3 3 0 0,-17-5 0 16,23 14 0-16,-23-14 0 0,14 19 0 15,-14-19 0-15,3 28 0 0,-3-28 0 0,-4 32 0 16,-3-15 0-16,7-17 0 0,-18 33 0 15,18-33 0-15,-19 28 0 0,19-28 0 0,-16 26 0 16,16-26 0-16,-11 20 0 0,11-20 0 0,0 0 0 16,0 0 0-16,0 0 0 0,0 0-44 0,28 0-136 15,-33-39-122-15,42 38-55 0,-24-32-255 0,4-5 136 16,15 21 401-16</inkml:trace>
  <inkml:trace contextRef="#ctx0" brushRef="#br3" timeOffset="56945.4806">8635 6625 1593 0,'2'40'405'15,"-16"-18"-361"-15,-4 7-39 0,1 2-5 0,1 4 0 16,2 5 0-16,0 4 0 0,0 2 0 0,0 3 0 16,5 2 0-16,0 3 0 0,3 1 0 15,1 2 0-15,3-1 0 0,0-1 0 0,4-3 0 16,0-6 0-16,2-1 0 0,-2-6 0 0,3-2 0 15,-1-5 0-15,3-4 0 0,-2-7 0 16,5 1-12-16,-10-22-142 0,29 30-181 0,-47-47-151 16,18 17-99-16,0 0 111 0,-4-28 474 0</inkml:trace>
  <inkml:trace contextRef="#ctx0" brushRef="#br3" timeOffset="57101.729">8412 7285 1664 0,'-34'-3'383'15,"34"3"-383"-15,0 0 0 0,0 0 0 0,0 0 0 16,26-6 0-16,-6 1 0 0,3-1 0 0,4-2 0 16,2 0 0-16,5 2 0 15,0-4 0-15,4 2 0 0,-2-1 0 0,3 3 0 16,-4-5-55-16,18 27-193 0,-38-43-157 0,39 38-136 16,-24-15-30-16,-2-10 345 0</inkml:trace>
  <inkml:trace contextRef="#ctx0" brushRef="#br3" timeOffset="57523.5728">9214 7249 1309 0,'-34'-17'498'0,"34"17"-316"0,-19-12-158 0,19 12-4 16,-32-15-6-16,15 8-14 0,-1 1 0 15,0 1 0-15,-2 2 0 0,1 3 0 0,-1 2 0 16,0 5 0-16,-2 4 0 0,0 4 0 0,-4 3 0 15,3 4 0-15,-1 2 0 0,3 2 0 16,2 2 0-16,2 1 0 0,2-1 0 0,3 0 0 16,5-1 0-16,2-3 0 0,5-1 0 0,5-4 0 15,-5-19 0-15,20 29 0 0,-3-20 0 0,3-2 0 16,2-5 0-16,2-2 0 0,3-6 0 0,1-5 0 16,1-2 0-16,0-6 0 0,2-3 0 0,-1-4 0 15,-1 0 0-15,-1-3 0 0,-1 0 0 16,-4 1 0-16,-2 0 0 0,-3 4 0 0,-2 2 0 15,-4 0 0-15,-4 4 0 0,-8 18 0 16,9-29 0-16,-9 29 0 0,0 0 0 0,0-17 0 16,0 17 0-16,0 0 0 0,0 0 0 0,-18 26 0 15,9-8 0-15,-2 6 0 0,1 4 0 0,-2 2 0 16,3 3 0-16,-1-3 0 0,5 1 0 0,0-3 0 16,8-2 0-16,-2-5 0 0,8 1-11 15,-9-22-75-15,35 36-105 0,-35-36-62 0,36 9-32 16,-36-26-118-16,17 1-46 0,18 19 81 0,-25-31 368 15</inkml:trace>
  <inkml:trace contextRef="#ctx0" brushRef="#br3" timeOffset="57851.7064">9565 7255 1375 0,'-19'-1'598'15,"5"19"-527"-15,2 0-68 0,-1 4-3 0,2 0 0 16,1 2 0-16,0 1 0 0,1 3 0 0,0-1 0 15,2-1 0-15,1-2 0 0,3 1 0 0,0-6 0 16,5-2 0-16,-2-17 0 0,6 22 0 0,-6-22 0 16,0 0 0-16,20 9 0 0,-20-9 0 15,22-12 0-15,-22 12 0 0,33-37 0 0,-15 9 0 16,4-4 0-16,-1-3 0 0,2 3 0 0,-2 0 0 16,-3 0 0-16,0 3 0 0,-3-2 0 15,-1 5 0-15,-2-1 0 0,-1 4 0 0,0 3 0 16,-11 20 0-16,14-22 0 0,-14 22 0 0,0 0 0 15,0 0 0-15,3 18 0 0,-3-18 0 0,-3 39 0 16,-1-13 0-16,0 3 0 0,1 0 0 16,3 2 0-16,-1-6 0 0,5 2 0 0,0-7 0 15,8 4 0-15,-12-24-150 0,40 37-186 0,-40-37-98 16,26-2-129-16,-4 12 56 0,-14-27 451 0</inkml:trace>
  <inkml:trace contextRef="#ctx0" brushRef="#br3" timeOffset="58382.9751">10392 7181 1743 0,'0'0'111'0,"-27"-6"-56"0,27 6-7 16,-38-1-4-16,16 6 0 0,-5 1-42 15,1 2-2-15,-2 6 0 0,0 0 0 0,0 2 0 16,0 3 0-16,0 2 0 0,1 3 0 0,0 1 0 15,4 1 0-15,1-1 0 0,4 1 0 0,5-3 0 16,4-3 0-16,6-1 0 0,4-2 0 0,-1-17 0 16,19 29 0-16,-1-17 0 0,6-2 0 15,4-3 0-15,4-4 0 0,7-3 0 0,4-4 0 16,4-2 0-16,-1-4 0 0,8 4 0 0,-10-18-136 16,28 32-170-16,-43-44-66 0,33 27-218 0,-22-5 49 15,-15-16 440-15</inkml:trace>
  <inkml:trace contextRef="#ctx0" brushRef="#br3" timeOffset="58711.111">10512 7387 1582 0,'-41'-5'390'0,"41"5"-315"16,-5 18-75-16,5-18 0 0,0 0 0 0,6 22 0 15,-6-22 0-15,27 4 0 0,-8-8 0 0,9-2 0 16,4-5 0-16,3-2 0 0,3-2 0 15,0-3 0-15,-1 0 0 0,-2 0 0 0,-7-2 0 16,-3 2 0-16,-6 0 0 0,-4 1 0 0,-15 17 0 16,15-30 0-16,-15 30 0 0,0-29 0 15,0 29 0-15,-15-27 0 0,15 27 0 0,-34-23 0 16,13 16 0-16,-3 3 0 0,-3 6 0 0,0 4 0 16,-1 6 0-16,1 5 0 0,-2 7 0 0,0 5 0 15,0 5 0-15,-2 3 0 0,2 3 0 16,5 0 0-16,4 0 0 0,7-4 0 0,7-2 0 15,7-4 0-15,6-5 0 0,7-2 0 0,6-7 0 16,6-3 0-16,7-5 0 0,6-8 0 0,8-2 0 16,-1-12 0-16,13 7 0 0,-22-32-224 0,41 39-151 15,-39-29-278-15,17 6 61 0,0 10 390 0</inkml:trace>
  <inkml:trace contextRef="#ctx0" brushRef="#br3" timeOffset="59601.7208">6968 8028 1515 0,'0'0'192'0,"0"0"-178"0,0 0-10 0,0 0 4 15,18 5 5-15,-18-5 3 0,20-4 2 0,-20 4 1 16,27-5 0-16,-27 5 2 0,36-7-1 0,-16 2 0 16,4 3-3-16,0-2 0 0,4 0-5 15,3 0-1-15,3 0-4 0,3 0 1 0,5-1 0 16,4 1 1-16,4 0-1 0,3-2 0 0,4 2-5 15,2 2 0-15,2-2-2 0,2 2 0 0,2-2 0 16,5 3 1-16,0 0 0 0,5 0-1 16,4 1 1-16,-2-2-1 0,6 2-3 0,0-1 4 15,-1-1-3-15,7-2 3 0,2 1 0 16,4-2 1-16,6-1-1 0,0-3 0 0,3-1 0 16,4 0 1-16,2-2 0 0,5-2 4 0,3 1-3 15,-3 0 2-15,0-2-5 0,3-1 1 0,-2 2-2 16,-4 1 1-16,-2 2 0 0,-8 0 0 0,-5 2-4 15,-1 1 3-15,-5 1-9 0,-5 2 1 0,-5 0-7 16,-4 4-4-16,-9-2-8 0,-1 6-4 0,-11-4-10 16,-2 7-7-16,-11-9-10 0,3 13-7 15,-18-13-15-15,8 17-13 0,-36-14-7 16,39 11-20-16,-39-11-35 0,17 6-158 0,-17-6-12 16,0 0-30-16,0 0 179 0</inkml:trace>
  <inkml:trace contextRef="#ctx0" brushRef="#br3" timeOffset="60179.8667">7605 8437 1489 0,'-6'-21'232'0,"6"21"-156"15,0 0-7-15,0 0-7 0,0 0-12 0,0 0-3 16,0 0-25-16,0 0-22 0,0 0 0 0,0 25 0 16,-2-5 0-16,-2 4 0 0,-1 5 0 0,2 6 0 15,-3 5 0-15,1 2 0 16,-1 3 0-16,0 1 0 0,0 1 0 0,-2 0 0 16,2 0 0-16,2-2 0 0,1-4 0 0,0-1 0 15,3-3 0-15,2-6 0 0,1-2 0 0,5-6 0 16,0-4 0-16,-8-19-27 0,22 29-37 0,-22-29-38 15,33 21-123-15,-45-39-227 0,34 18-108 0,-22 0 38 16,-7-40 428-16</inkml:trace>
  <inkml:trace contextRef="#ctx0" brushRef="#br3" timeOffset="60398.6021">7338 8446 1838 0,'-46'14'209'0,"46"-14"-209"0,0 0 0 0,-19 4 0 16,19-4 0-16,0 0 0 0,0 0 0 16,21 3 0-16,-21-3 0 0,35-1 0 0,-9-4 0 15,5-1 0-15,5-3 0 0,4-2 0 0,4-1 0 16,2-1 0-16,3-2 0 0,0 1 0 0,2-4 0 16,-1 0 0-16,1-2 0 0,0 2 0 0,1 2 0 15,-4 1-8-15,1 9-55 0,-13-14-35 0,23 41-223 16,-59-21-207-16,48-9-68 0,-27 17 164 15</inkml:trace>
  <inkml:trace contextRef="#ctx0" brushRef="#br3" timeOffset="60648.7022">8177 8634 1494 0,'16'23'491'16,"-16"-23"-429"-16,0 0-62 0,0 0 0 0,0 0 0 16,-15 20 0-16,15-20 0 0,-14 32 0 0,4-6 0 15,-4 6 0-15,1 3 0 0,0 1 0 0,-1 2 0 16,1-1 0-16,2 2 0 0,1-4 0 16,3-5 0-16,3-2 0 0,4-6 0 15,4-3 0-15,-4-19 0 0,18 27-51 0,-18-27-66 16,45 12-171-16,-44-38-204 0,30 18-103 0,-12-12 92 15</inkml:trace>
  <inkml:trace contextRef="#ctx0" brushRef="#br3" timeOffset="61283.1424">8251 8426 1291 0,'0'17'290'0,"-11"-42"69"0,11 25-331 16,0 0-17-16,0 0-3 0,17-7 0 0,-17 7 1 15,32-10 1-15,-13 7 1 0,3-2 1 0,0 3-2 16,0-1-10-16,2 2 0 0,2 3 0 0,1 2 0 16,-2 2 0-16,-2 3 0 0,-2 3 0 15,-3 2 0-15,-3 3 0 0,-3 2 0 0,-4 4 0 16,0 3 0-16,-6 2 0 0,-2 5 0 0,-5 1 0 16,-2 3 0-16,-4 0 0 0,-1-1 0 0,-4 1 0 15,0 0 0-15,2-2 0 0,-1-1 0 0,2-4 0 16,2-2 0-16,2-5 0 0,4-5 0 0,5-18 0 15,-4 27 0-15,4-27 0 0,0 0 0 16,0 0 0-16,18 11 0 0,-18-11 0 0,23-14 0 16,-23 14 0-16,35-36 0 0,-13 10 0 0,1-5 0 15,3-4 0-15,-1-2 0 0,0 0 0 0,-2 1 0 16,-1 4 0-16,-5 1 0 0,-3 4 0 0,-3 4 0 16,-4 0 0-16,-7 23 0 0,11-27 0 0,-11 27 0 15,0 0 0-15,0 0 0 0,0 0 0 16,0 0 0-16,0 0 0 0,0 0 0 15,-3 19 0-15,3-19 0 0,-3 32 0 0,3-13 0 16,1 0 0-16,1 0 0 0,3-1 0 0,-5-18 0 16,13 30 0-16,-13-30 0 0,19 27 0 0,-19-27 0 15,28 19 0-15,-9-14 0 0,0-3 0 0,3-3 0 16,3-8 0-16,3 0 0 0,5-6 0 0,0-4 0 16,-1 0 0-16,-2-4 0 0,-3 0 0 0,-3 3 0 15,-3-1 0-15,-5 4 0 0,-4 0 0 16,-12 17 0-16,14-25 0 0,-14 25 0 0,0 0 0 15,0 0 0-15,0 0 0 0,0 0 0 0,0 0 0 16,0 0 0-16,-3 17 0 0,2 0 0 0,-3 8 0 16,2 0 0-16,-2 5 0 0,0-1 0 0,1 0 0 15,0 1 0-15,2 1 0 0,0 0 0 0,4 1 0 16,0-3 0-16,4 0 0 0,-1-4 0 16,5-1 0-16,-1-6 0 0,7 2 0 15,-17-20-56-15,42 29-119 0,-42-29-66 0,45 8-57 16,-43-30-38-16,32 16-18 0,-6 2-21 0,-20-29 164 15,32 26 211-15</inkml:trace>
  <inkml:trace contextRef="#ctx0" brushRef="#br3" timeOffset="61642.5955">9441 8759 2000 0,'0'0'47'0,"-4"20"-47"0,4-20 0 0,0 0 0 15,25 16 0-15,-25-16 0 0,30-3 0 0,-12-3 0 16,3-2 0-16,0-3 0 0,4-3 0 16,0 0 0-16,3-1 0 0,0-2 0 0,1 1 0 15,-4-4 0-15,-3 0 0 0,-3-1 0 0,-4 1 0 16,-2-1 0-16,-4 0 0 0,-3 3 0 0,-3 1 0 16,-3 17 0-16,-6-30 0 0,6 30 0 15,-24-25 0-15,6 15 0 0,-4 4 0 0,-3 6 0 16,-1 4 0-16,-4 8 0 0,-1 6 0 0,-2 6 0 15,-1 10 0-15,1 3 0 0,-1 6 0 16,2 3 0-16,4 0 0 0,4-3 0 0,7-2 0 16,5-2 0-16,7-4 0 0,8-4 0 0,4-3 0 15,6-6 0-15,5-4 0 0,4-6 0 0,5-6 0 16,6-4 0-16,3-8 0 0,7-4 0 0,0-10 0 16,8 5 0-16,-4-12 0 0,22 19-123 0,-32-41-186 15,42 41-110-15,-44-37-92 0,10 5 17 16,20 23 304-16</inkml:trace>
  <inkml:trace contextRef="#ctx0" brushRef="#br4" timeOffset="69049.4896">12191 6234 1749 0,'-46'24'30'0,"0"3"-8"0,5 13 15 0,-7 6 16 16,3 14-24-16,-6 7 26 0,1 19-26 0,-4 7-11 15,0 12 7-15,2 15-25 0,4 6 0 16,6 4 0-16,4 3 0 0,8-5 0 0,7-4 0 16,7-4 0-16,7-7 0 0,9-6 0 0,7-7 0 15,9-9 0-15,6-13 0 0,10-7 0 0,6-17-46 16,17-3-39-16,-8-39-141 0,31 7-424 0,-6-20 48 15,11-10 165-15</inkml:trace>
  <inkml:trace contextRef="#ctx0" brushRef="#br4" timeOffset="69702.354">12312 7023 1809 0,'-28'18'125'16,"11"-18"-110"-16,-1-1-7 0,-1 3 1 0,2-1 3 15,0 3 1-15,17-4 17 0,-34 12-20 0,16-1 6 16,-1 2-16-16,-2 2 0 0,4 1 0 16,17-16 0-16,-29 31 0 0,29-31 0 0,-19 30 0 15,19-30 0-15,-1 24 0 0,1-24 0 0,12 20 0 16,-12-20 0-16,26 15 0 0,-9-10 0 15,2 1 0-15,2-3 0 0,-2 0 0 0,2 0 0 16,1-2 0-16,-3 1 0 0,1 1 0 0,-3-1 0 16,-17-2 0-16,28 9 0 0,-28-9 0 0,17 12 0 15,-17-12 0-15,6 17 0 0,-6-17 0 16,-2 24 0-16,2-24 0 0,-14 28 0 0,14-28 0 16,-28 31 0-16,12-13 0 0,-2 0 0 0,-1-2 0 15,1 0 0-15,-1-3 0 0,19-13 0 0,-29 21 0 16,29-21 0-16,-17 11 0 0,17-11 0 0,0 0 0 15,0 0-52-15,0 0-19 0,22 5-56 0,-24-37-161 16,27 25-312-16,-7-10-1 16,8-6 294-16</inkml:trace>
  <inkml:trace contextRef="#ctx0" brushRef="#br4" timeOffset="70508.4597">12691 7151 1776 0,'0'0'58'0,"-30"-1"-24"15,30 1 2-15,-26 9-4 0,26-9 3 0,-29 15-12 16,29-15 0-16,-32 22-6 0,32-22-4 16,-31 25-13-16,31-25 0 0,-24 28 0 0,24-28 0 15,-19 30 0-15,19-30 0 0,-9 33 0 0,9-15 0 16,1 0 0-16,4-1 0 0,-5-17 0 0,14 30 0 16,-14-30 0-16,23 24 0 0,-23-24 0 0,31 16 0 15,-31-16 0-15,30 6 0 0,-30-6 0 0,32-5 0 16,-32 5 0-16,33-17 0 15,-33 17 0-15,31-30 0 0,-13 11 0 0,-1-4 0 16,-1-2 0-16,-1-3 0 0,-2 1 0 0,-1-1 0 16,-2 3 0-16,-4 3 0 0,-3 3 0 0,-3 19 0 0,-3-29 0 15,3 29 0-15,-12-21 0 0,12 21 0 16,-17-12 0-16,17 12 0 0,-19-4 0 0,19 4 0 16,-17 0 0-16,17 0 0 0,0 0 0 0,0 0 0 15,0 0 0-15,0 0 0 0,0 0 0 16,0 17 0-16,0-17 0 0,21 2 0 0,-21-2 0 15,33-3 0-15,-14 0 0 0,0 0 0 0,0 0 0 16,2 0 0-16,-3 2 0 0,-18 1 0 0,30 1 0 16,-30-1 0-16,20 10 0 0,-20-10 0 0,10 17 0 15,-10-17 0-15,5 26 0 0,-6-9 0 0,-2 3 0 16,-2-1 0-16,-1 0 0 0,-1-1 0 16,-2 2 0-16,2-2 0 15,0-1 0-15,7-17 0 0,-14 24 0 16,14-24 0-16,0 0 0 0,0 0 0 0,0 0 0 15,0 0 0-15,0 0 0 0,0 0 0 0,0 0 0 16,25-11 0-16,-25 11 0 0,23-28 0 0,-9 9 0 16,0 1 0-16,0-1 0 0,2-1 0 0,-2 0 0 15,-2-1 0-15,0 3 0 0,-2 1 0 0,-10 17 0 16,18-27 0-16,-18 27 0 0,12-17 0 16,-12 17 0-16,0 0 0 0,0 0 0 0,0 0 0 15,0 0 0-15,0 0 0 0,0 0 0 0,0 0 0 16,0 0 0-16,0 0 0 0,9 23 0 0,-9-23 0 15,-2 23 0-15,2-23 0 0,-1 22 0 16,1-22 0-16,0 0 0 0,6 22 0 0,-6-22 0 16,0 0 0-16,18 16 0 0,-18-16 0 15,22 2 0-15,-22-2 0 0,31-5 0 0,-13-1 0 16,1-4 0-16,2 0 0 0,1-2 0 0,0-2 0 16,0 2 0-16,-2 0 0 0,-1-1 0 0,-2 3 0 15,-17 10 0-15,24-18 0 0,-24 18 0 0,0 0 0 16,20-12 0-16,-20 12 0 0,0 0 0 0,0 0 0 15,0 0 0-15,0 0 0 0,-4 17 0 0,4-17 0 16,-9 28 0-16,3-8 0 0,-1 2 0 16,0 2 0-16,-2 0 0 0,2-1 0 0,2 0 0 15,0-2 0-15,4-1 0 0,1-3 0 0,4 0 0 16,-4-17 0-16,14 26 0 0,-14-26 0 16,25 18-33-16,-25-18-45 0,35 19-138 0,-43-39-202 15,30 24-169-15,-22-4 25 0,21-29 410 0</inkml:trace>
  <inkml:trace contextRef="#ctx0" brushRef="#br4" timeOffset="70843.0828">13557 7150 1922 0,'-34'8'62'0,"34"-8"-36"0,0 0-10 0,-5 22 3 16,5-22-17-16,0 0-2 0,10 18 0 0,-10-18 0 15,0 0 0-15,24 12 0 0,-24-12 0 16,32 0 0-16,-10-3 0 0,3-3 0 0,3-3 0 15,4-2 0-15,1-1 0 0,0-1 0 0,-4-2 0 16,-1 1 0-16,-5-1 0 0,-5 3 0 0,-18 12 0 16,22-22 0-16,-22 22 0 0,0 0 0 0,5-20 0 15,-5 20 0-15,0 0 0 0,-17-17 0 0,17 17 0 16,-23-5 0-16,23 5 0 0,-31 4 0 16,14 2 0-16,-2 3 0 0,1 5 0 15,-3 1 0-15,1 5 0 0,1 0 0 0,-1 5 0 16,1-1 0-16,3 1 0 0,3 1 0 0,3-3 0 15,4-2 0-15,2-1 0 0,6-2 0 0,-2-18 0 16,11 29 0-16,-11-29 0 0,26 19 0 0,-6-12 0 16,2-3 0-16,3 1 0 0,-2-9-38 0,17 22-197 15,-35-36-288-15,33 22-89 0,-17-15 24 16</inkml:trace>
  <inkml:trace contextRef="#ctx0" brushRef="#br4" timeOffset="71219.3086">14170 6974 1992 0,'0'0'45'0,"-24"11"-35"16,24-11-10-16,-21 9 0 0,21-9 0 0,-17 11 0 16,17-11 0-16,0 0 0 0,-16 19 0 0,16-19 0 15,0 0 0-15,-3 18 0 0,3-18 0 0,0 0 0 16,0 0 0-16,8 21 0 0,-8-21 0 0,0 0 0 15,0 0 0-15,0 0 0 0,18 12 0 16,-18-12 0-16,0 0 0 0,0 0 0 0,0 0 0 16,0 0 0-16,0 0 0 0,0 0 0 0,0 0 0 15,0 0 0-15,0 0 0 0,0 0 0 0,0 0 0 16,0 0 0-16,0 0 0 0,0 0 0 0,0 0 0 16,0 0 0-16,0 0 0 0,0 0 0 15,0 0 0-15,0 0 0 0,0 0 0 0,0 0 0 16,0 0 0-16,0 0 0 0,0 0 0 15,0 0 0-15,0 0 0 0,0 0 0 0,0 0 0 16,0 0 0-16,0 0 0 0,0 0 0 0,0 0 0 16,0 0 0-16,0 0 0 0,-6-18-132 0,29 35-368 15,-23-17-146-15,2-19 16 0,-2 19 492 0</inkml:trace>
  <inkml:trace contextRef="#ctx0" brushRef="#br4" timeOffset="71563.0636">14462 6503 1603 0,'0'0'291'0,"0"0"-249"0,0 0-3 16,0 0-3-16,5-18 0 0,-5 18-36 0,0 0 0 15,0 0 0-15,0 0 0 0,0 0 0 0,0 0 0 16,-21-5 0-16,21 5 0 0,-18 19 0 0,18-19 0 16,-24 34 0-16,10-11 0 0,-2 4 0 15,2 4 0-15,-2 4 0 0,0 5 0 16,-1 5 0-16,0 4 0 0,-1 2 0 0,0 2 0 16,-1 3 0-16,4 3 0 0,-1 4 0 0,-3 0 0 15,4 1 0-15,-4-6 0 0,2 0 0 0,3-6 0 16,2-3 0-16,2-8 0 0,6-4 0 0,1-10 0 15,5-4 0-15,-2-23-54 0,15 32-78 0,-25-48-134 16,38 31-186-16,-28-15-123 0,1-30 80 0,-1 30 423 16</inkml:trace>
  <inkml:trace contextRef="#ctx0" brushRef="#br4" timeOffset="71781.8393">14089 7032 2047 0,'0'0'0'0,"-21"11"0"0,21-11 0 16,0 0 0-16,0 0 0 0,0 0 0 0,0 0 0 16,0 0 0-16,-10 19 0 0,10-19 0 0,0 0 0 15,23 13 0-15,-23-13 0 0,32 6 0 0,-10-6 0 16,3-1 0-16,7-2 0 0,-2-3 0 0,7 0 0 16,1-4 0-16,0 4 0 0,-4-13-31 0,26 34-412 15,-33-35-215-15,14 15 44 0,-14-4 314 0</inkml:trace>
  <inkml:trace contextRef="#ctx0" brushRef="#br4" timeOffset="72156.8414">14650 7042 1725 0,'0'0'250'0,"-1"23"-178"0,1-23-72 16,0 0 0-16,0 0 0 0,-23 7 0 0,23-7 0 16,-17 19 0-16,17-19 0 0,-23 31 0 0,11-12 0 15,2 2 0-15,2 1 0 0,0-1 0 16,2 0 0-16,3-2 0 0,0-1 0 0,3-1 0 16,0-17 0-16,5 29 0 0,-5-29 0 15,15 20-8-15,-15-20-74 0,36 19-180 0,-36-19-315 16,18-13-16-16,-18 13 69 0</inkml:trace>
  <inkml:trace contextRef="#ctx0" brushRef="#br4" timeOffset="72703.7032">14948 6967 1982 0,'-24'-2'65'0,"-5"7"-65"0,29-5 0 16,0 0 0-16,0 0 0 0,-17 10 0 0,17-10 0 15,0 0 0-15,-9 17 0 0,9-17 0 16,-7 26 0-16,2-9 0 0,-1 3 0 16,-1 4 0-16,-2 2 0 0,0 2 0 0,-2-2 0 15,1 2 0-15,-1 0 0 0,1-3 0 0,3-2 0 16,1-2 0-16,6-21 0 0,-4 25 0 0,4-25 0 16,0 0 0-16,0 0 0 0,0 0 0 0,0 0 0 15,18 3 0-15,-18-3 0 0,20-31 0 0,-6 10 0 16,3-7 0-16,2-2 0 0,1-1 0 15,1-2 0-15,-1 0 0 0,-1 3 0 0,-2 2 0 16,-2 2 0-16,-2 3 0 0,-2 4 0 0,-11 19 0 16,18-26 0-16,-18 26 0 0,0 0 0 15,0 0 0-15,0 0 0 0,0 0 0 0,0 0 0 16,11 16 0-16,-11 3 0 0,-2 2 0 0,-2 4 0 16,3 0 0-16,-2-1 0 0,2 3 0 0,1-3 0 15,1-1 0-15,3-5 0 0,-4-18 0 16,12 28 0-16,-12-28 0 0,20 14 0 0,-20-14 0 15,25 4 0-15,-25-4 0 0,29-10 0 0,-29 10 0 16,32-21 0-16,-15 5 0 0,-17 16 0 0,30-34 0 16,-15 17 0-16,-15 17 0 0,22-28 0 0,-22 28 0 15,12-20 0-15,-12 20 0 0,0 0 0 0,0 0 0 16,0 0 0-16,0 0 0 0,0 0 0 16,0 0 0-16,0 0 0 0,0 0 0 15,-7 31 0-15,2-14 0 0,0 4 0 0,1-2 0 16,2 3 0-16,-3-1 0 0,3 2 0 0,-2-1 0 15,5 2 0-15,-2-2 0 0,2 1 0 0,-1-3 0 16,5-1 0-16,-5-19-29 0,17 43-161 0,-17-43-123 16,0 0-290-16,0 0 13 0,0 0 269 0</inkml:trace>
  <inkml:trace contextRef="#ctx0" brushRef="#br4" timeOffset="73094.3118">15426 7161 1569 0,'-25'-11'470'0,"25"11"-462"0,-4 18-8 15,4-18 0-15,0 0 0 0,0 24 0 0,0-24 0 16,0 0 0-16,13 18 0 0,-13-18 0 0,20 5 0 16,-20-5 0-16,24-1 0 0,-24 1 0 0,29-11 0 15,-12 5 0-15,0-3 0 0,2 0 0 0,0-2 0 16,2-4 0-16,-2 0 0 0,0-3 0 0,-2-1 0 15,-3 1 0-15,0 1 0 0,-14 17 0 16,19-30 0-16,-19 30 0 0,11-26 0 0,-11 26 0 16,5-19 0-16,-5 19 0 0,0 0 0 15,0 0 0-15,0 0 0 0,-22-4 0 0,22 4 0 16,-24 18 0-16,7-3 0 0,-3 4 0 0,1 2 0 16,-2 5 0-16,0-1 0 0,2 3 0 0,-1-1 0 15,5-2 0-15,0-2 0 0,5-4 0 0,5-1 0 16,5-18 0-16,3 27 0 0,-3-27 0 15,16 18 0-15,-16-18 0 0,31 5 0 0,-12-11 0 16,6 0 0-16,2-7 0 0,3 0 0 0,-1-8-45 16,16 21-194-16,-35-45-157 0,28 33-227 0,-17-12 49 15,3-13 405-15</inkml:trace>
  <inkml:trace contextRef="#ctx0" brushRef="#br4" timeOffset="73359.9482">15961 6887 1557 0,'-14'27'490'0,"-6"-15"-490"0,-4 1 0 0,0 4 0 16,-1 3 0-16,1-1 0 0,2-1 0 0,4 1 0 16,18-19 0-16,-26 31 0 0,26-31 0 0,-6 24 0 15,6-24 0-15,10 19 0 0,-10-19 0 0,21 12 0 16,-21-12 0-16,29 6 0 0,-7-7 0 16,0-1 0-16,1-3 0 0,1 1 0 0,-2 1 0 15,-4 0 0-15,-1 2 0 0,-17 1 0 0,22 4 0 16,-22-4 0-16,0 0 0 0,16 18 0 15,-16-18 0-15,-1 22 0 0,1-22 0 0,-11 32 0 16,2-14 0-16,-2 1 0 0,-1-3 0 0,-1 3 0 16,-2-1 0-16,15-18 0 0,-29 35 0 0,29-35 0 15,-24 28 0-15,24-28 0 0,-10 31-82 16,-17-43-225-16,42 34-207 0,-15-22-109 0,-22-10 103 16,22 10 520-16</inkml:trace>
  <inkml:trace contextRef="#ctx0" brushRef="#br4" timeOffset="77680.0282">16624 6999 1630 0,'0'0'55'0,"-23"-20"-7"0,23 20-12 15,-19-3 0-15,19 3 3 0,-30 6 1 16,30-6-8-16,-37 17-7 0,15-4-24 0,-2 1 34 16,2 2-38-16,0 0 31 0,5 0-15 0,17-16-6 15,-29 27 2-15,29-27-5 0,-16 22-1 16,16-22-6-16,0 0 2 0,0 21 0 0,0-21 1 15,17 6 3-15,-17-6 3 0,29 1-1 0,-8-2-5 16,0-3 0-16,5-2 0 0,1 0 0 0,-3 0 0 16,3 0 0-16,-4 1 0 0,-1 2 0 0,-3 0 0 15,-2 2 0-15,-17 1 0 0,25 6 0 0,-25-6 0 16,7 17 0-16,-7-17 0 0,-9 34 0 16,-3-10 0-16,-4 1 0 0,-3 2 0 0,-3 0 0 15,-2-2 0-15,-1-1 0 0,1-1 0 16,1-4 0-16,4-2 0 0,19-17 0 0,-27 19 0 15,27-19 0-15,0 0-39 0,0 0-36 0,12-22-47 16,28 27-239-16,-26-40-191 0,21 10 7 0,-2-9 193 16</inkml:trace>
  <inkml:trace contextRef="#ctx0" brushRef="#br4" timeOffset="78070.621">17046 6608 1994 0,'0'0'13'0,"0"0"-1"0,-22 12 0 0,22-12-2 16,0 0-4-16,-13 27-6 0,8-10 0 15,0 3 0-15,-3 4 0 0,-1 3 0 0,1 2 0 16,-2 0 0-16,0 1 0 0,0 4 0 0,-1 1 0 16,1 4 0-16,-4 1 0 0,2 2 0 0,-3 0 0 15,2 2 0-15,0-4 0 0,1 0 0 0,1-8 0 16,3-2 0-16,3-8 0 0,4-2 0 0,1-20 0 15,4 24 0-15,-4-24 0 0,0 0 0 16,25 12 0-16,-25-12 0 0,25-5 0 0,-25 5 0 16,31-21 0-16,-14 6 0 0,2-3 0 0,0-3 0 15,0 0 0-15,-1-1 0 0,-3-1 0 16,0 1 0-16,-3 3 0 0,-2 2 0 0,-10 17 0 16,14-26 0-16,-14 26 0 0,0 0 0 0,0 0 0 15,0 0 0-15,0 0 0 0,0 0 0 0,0 0 0 16,0 0 0-16,0 0 0 0,13 28 0 15,-13-28 0-15,6 29 0 0,-6-29 0 0,12 28 0 16,-12-28-9-16,18 24-67 0,6 2-87 0,-24-26-151 16,30 7-158-16,-30-7-26 0,0 0 23 0,42-5 436 15</inkml:trace>
  <inkml:trace contextRef="#ctx0" brushRef="#br4" timeOffset="78867.5308">17330 6996 1633 0,'-22'5'256'0,"22"-5"-222"0,-36 10-5 0,19-2-17 16,0 1 21-16,0 2-22 0,0 2 24 0,0 3-31 15,0 2-4-15,3 1 0 0,0 0 0 0,3 0 0 16,4-3 0-16,2 1 0 0,5-17 0 16,4 27 0-16,-4-27 0 0,17 22 0 0,-17-22 0 15,29 13 0-15,-11-9 0 0,2-3 0 0,3-1 0 16,1-4 0-16,0 1 0 0,2-3 0 0,0-3 0 15,-2 2 0-15,-2-4 0 0,-2 0 0 16,-20 11 0-16,30-25 0 0,-30 25 0 0,20-27 0 16,-20 27 0-16,10-29 0 0,-10 29 0 0,2-31 0 15,-2 31 0-15,-2-31 0 0,2 31 0 16,-10-25 0-16,10 25 0 0,-16-18 0 0,16 18 0 16,-19-15 0-16,19 15 0 0,-19-7 0 0,19 7 0 15,-19-1 0-15,19 1 0 0,0 0 0 0,-18 6 0 16,18-6 0-16,0 0 0 0,0 0 0 0,0 0 0 15,0 0 0-15,20 13 0 0,-20-13 0 0,25 1 0 16,-25-1 0-16,32-3 0 0,-13 2 0 16,1-4 0-16,0 1 0 0,-1-1 0 0,-1 0 0 15,-18 5 0-15,25-7 0 0,-25 7 0 16,0 0 0-16,20-2 0 0,-20 2 0 0,0 0 0 16,0 0 0-16,0 0 0 0,0 0 0 0,-4 17 0 15,4-17 0-15,-8 19 0 0,8-19 0 0,-13 25 0 16,13-25 0-16,-14 33 0 0,8-14 0 0,-2 2 0 15,2-2 0-15,0 1 0 0,3 0 0 16,0-3 0-16,2 0 0 0,1-17 0 0,4 24 0 16,-4-24 0-16,0 0 0 0,19 22 0 0,-19-22 0 15,18 4 0-15,-18-4 0 0,22-5 0 0,-22 5 0 16,26-15 0-16,-26 15 0 0,31-27 0 0,-16 7 0 16,2-2 0-16,1-1 0 0,-2-2 0 0,2 2 0 15,-2 0 0-15,-3 1 0 0,1 3 0 16,-4 2 0-16,-10 17 0 0,14-25 0 15,-14 25 0-15,0 0 0 0,0 0 0 0,0 0 0 16,0 0 0-16,0 0 0 0,0 0 0 0,0 0 0 16,-2 31 0-16,-1-12 0 0,-3 3 0 0,1 5 0 15,1-3 0-15,0 1 0 0,3 0 0 0,2-4 0 16,0-1 0-16,3-3 0 0,-4-17 0 0,11 24 0 16,-11-24 0-16,0 0 0 0,24 18 0 15,-24-18 0-15,18 4 0 0,-18-4 0 0,20-9 0 16,-20 9 0-16,22-25 0 0,-10 7 0 0,2-5 0 15,1-3 0-15,-3 0 0 0,1-2 0 0,0 0 0 16,-4 1 0-16,1 2 0 0,-4 0 0 16,0 0 0-16,-3 1 0 0,2 4 0 0,-3-1 0 15,-2 21 0-15,6-29 0 0,-6 29 0 0,4-17 0 16,-4 17 0-16,0 0-57 0,17 4-108 16,-17-4-60-16,0 0-34 0,0 0-34 0,0 0-168 15,0 0 46-15,0 0 244 0</inkml:trace>
  <inkml:trace contextRef="#ctx0" brushRef="#br4" timeOffset="79211.2187">18152 6962 1742 0,'0'0'105'0,"0"0"-36"0,0 0-15 0,0 0 1 15,0 0-33-15,0 0-22 16,0 0 0-16,0 0 0 0,0 0 0 0,-20 25 0 16,20-25 0-16,-11 30 0 0,4-12 0 0,-3 4 0 15,0 4 0-15,0 1 0 0,-3 6 0 0,0-3 0 16,1-2 0-16,1-4 0 0,4-6 0 0,7-18 0 15,-10 27 0-15,10-27 0 0,0 0 0 0,0 0 0 16,0 0 0-16,0 0 0 0,17 4 0 16,-17-4 0-16,22-23 0 0,-8 5 0 0,3-5 0 15,2-3 0-15,3-1 0 0,-2-2 0 0,1 0 0 16,-3 2 0-16,0 2 0 0,-1 4 0 0,-1 3 0 16,-16 18 0-16,26-26 0 0,-26 26 0 0,0 0 0 15,18-11 0-15,-18 11 0 0,0 0 0 16,0 0 0-16,4 26 0 0,-4-26 0 0,7 32 0 15,-5-12 0-15,2 1 0 0,0 3 0 16,1-1 0-16,-1-1 0 0,5 3 0 0,-3-7 0 16,4 7 0-16,-10-25-31 0,28 43-190 0,-28-43-59 15,20 17-255-15,-20-17-29 0,0 0 149 0</inkml:trace>
  <inkml:trace contextRef="#ctx0" brushRef="#br4" timeOffset="83706.3812">13758 7889 1718 0,'-22'-23'247'0,"45"25"-176"16,-23-2-60-16,0 0-11 0,0 0 0 0,0 0 0 15,0 0 0-15,0 0 0 0,-17 4 0 0,17-4 0 16,-28 12 0-16,10-4 0 0,-3 3 0 16,-1 3 0-16,-1-1 0 0,0 3 0 0,0-1 0 15,2 1 0-15,2 1 0 0,19-17 0 0,-29 29 0 16,29-29 0-16,-19 22 0 0,19-22 0 0,0 0 0 15,-1 20 0-15,1-20 0 0,20 11 0 0,-3-7 0 16,2-3 0-16,5-2 0 0,4-2 0 16,5 0 0-16,1-1 0 0,-2 2 0 0,-1 1 0 0,-5 1 0 15,-4 3 0-15,-1 2 0 16,-2 1 0-16,-19-6 0 0,24 21 0 0,-24-21 0 16,6 33 0-16,-10-11 0 0,-3 5 0 0,-5 1 0 15,-2 1 0-15,-2-3 0 0,-4 0 0 0,3-5 0 16,4-4 0-16,13-17 0 0,-23 21 0 0,23-21 0 15,0 0 0-15,0 0 0 0,0 0 0 0,0 0 0 16,4-30 0-16,13 16-91 0,-20-34-314 16,32 27-216-16,-15-14 1 0,10 4 311 0</inkml:trace>
  <inkml:trace contextRef="#ctx0" brushRef="#br4" timeOffset="84231.4611">14154 7915 1514 0,'0'0'384'16,"0"0"-279"-16,0 0-75 0,0 0-16 0,-10 22-14 0,12-5 0 15,-2 1 0-15,-2 4 0 0,1 3 0 0,-2 2 0 16,0 1 0-16,1 2 0 0,-1 1 0 0,1 2 0 16,-3 0 0-16,1-2 0 0,-2-2 0 0,0 1 0 15,3-2 0-15,-1-1 0 0,0-4 0 0,1-5 0 16,3-18 0-16,-6 23 0 0,6-23 0 15,0 0 0-15,0 0 0 0,0 0 0 16,0 0 0-16,0 0 0 0,0-21 0 0,2 3 0 16,2-8 0-16,-1-5 0 0,2-4 0 0,1 0 0 15,-1 3 0-15,0-1 0 0,0 0 0 0,0 1 0 16,-2-2 0-16,2-1 0 0,1-4 0 0,2 0 0 16,1 3 0-16,3 1 0 0,2 6 0 0,2 5 0 15,-2 6 0-15,-14 18 0 0,27-25 0 16,-27 25 0-16,26-12 0 0,-26 12 0 0,29-3 0 15,-29 3 0-15,30 7 0 0,-30-7 0 0,33 21 0 16,-33-21 0-16,30 29 0 0,-16-13 0 0,-2 4 0 16,0 0 0-16,-2 2 0 0,0 2 0 0,-6 1 0 15,0 0 0-15,-3-1 0 0,-1-1 0 16,-3-1 0-16,-3 0 0 0,-3-1 0 0,-3 1 0 16,-2 0 0-16,-1 0 0 0,-4 1 0 15,-1 1 0-15,-3-1 0 0,-2 2 0 0,1 2 0 16,1 1 0-16,-3 2 0 0,4-2 0 0,-1 0 0 15,1 1 0-15,4 0 0 0,1 0 0 0,1 1 0 16,1 3 0-16,2 2 0 0,1 0 0 0,1 1 0 16,2-3 0-16,0 0 0 0,1-2 0 0,3-2 0 15,0-4 0-15,5-2 0 0,0-4 0 16,7 3-1-16,-7-22-207 0,0 0-438 0,0 0-3 16,22 14 107-16</inkml:trace>
  <inkml:trace contextRef="#ctx0" brushRef="#br4" timeOffset="84659.1731">14513 8125 2047 0,'0'0'0'15,"21"1"0"-15,-4-4 0 16,2-1 0-16,4-4 0 0,2-1 0 0,0-1 0 16,3-5 0-16,2 0 0 0,3-5 0 0,1 1 0 15,-2-4 0-15,-2 1 0 0,-4 0 0 0,-2 1 0 16,-3 1 0-16,-2 1 0 0,-3 0 0 0,-4 0 0 16,-2 1 0-16,-10 18 0 0,9-29 0 0,-9 29 0 15,-9-21 0-15,9 21 0 0,-21-16 0 0,21 16 0 16,-32-4 0-16,12 7 0 0,-3 4 0 15,0 5 0-15,0 2 0 0,0 3 0 0,0 5 0 16,1 1 0-16,1 4 0 0,3 4 0 0,2 1 0 16,3-1 0-16,4-1 0 0,3-3 0 15,5-2 0-15,3-2 0 0,6-2 0 0,1-3 0 16,6-1 0-16,2-4 0 0,5-2 0 0,1-4 0 16,5-1 0-16,1-3 0 0,6-2 0 15,-3-5 0-15,9 9-39 0,-26-33-352 0,30 32-235 16,-21-20-29-16,10 4 320 0</inkml:trace>
  <inkml:trace contextRef="#ctx0" brushRef="#br4" timeOffset="85023.9845">15187 8060 2047 0,'0'0'0'0,"0"0"0"16,0 0 0-16,18 13 0 0,-18-13 0 0,29-8 0 16,-9 0 0-16,3-3 0 0,2-2 0 0,2-2 0 15,2-2 0-15,0 1 0 0,-1-3 0 16,2 0 0-16,-4-1 0 0,-1 1 0 0,-4 3 0 16,-2 1 0-16,-19 15 0 0,24-28 0 0,-24 28 0 15,10-21 0-15,-10 21 0 0,-4-19 0 0,4 19 0 16,0 0 0-16,-25-19 0 0,25 19 0 15,-33-4 0-15,13 6 0 0,-2 3 0 0,-2 5 0 16,0 2 0-16,-3 4 0 0,1 2 0 0,2 2 0 16,2 3 0-16,0 3 0 0,3-1 0 15,1 1 0-15,2-2 0 0,6-1 0 0,3-2 0 0,4-1 0 16,5-3 0-16,-2-17 0 0,15 29 0 0,-15-29 0 16,28 23 0-16,-9-15 0 0,4 1 0 15,0-7 0-15,5 2 0 0,0-4 0 0,3 3 0 16,-5-12-91-16,26 30-253 0,-41-40-204 0,28 23-59 15,-13-10 151-15</inkml:trace>
  <inkml:trace contextRef="#ctx0" brushRef="#br4" timeOffset="85405.3649">15905 7840 1435 0,'-13'18'612'0,"-8"-11"-612"0,-2 0 0 15,-2 2 0-15,0 5 0 0,1 1 0 0,0 7 0 16,1-1 0-16,3 3 0 0,2 0 0 0,3 0 0 16,4-1 0-16,4-2 0 0,7-21 0 0,-5 28 0 15,5-28 0-15,0 0 0 0,27 18 0 0,-9-18 0 16,3-5 0-16,3-5 0 0,4-3 0 0,0-3 0 16,3-4 0-16,0-3 0 0,0-5 0 15,-2-2 0-15,-1-3 0 0,-4 2 0 16,-1-2 0-16,-2 3 0 0,-3 0 0 0,-3-1 0 15,-4 3 0-15,-3 2 0 0,-3 2 0 0,-1 4 0 16,-2 3 0-16,-2 17 0 0,0-18 0 0,0 18 0 16,0 0 0-16,0 0 0 0,0 0 0 0,-22 29 0 15,13-5 0-15,-2 7 0 0,-3 6 0 0,2 3 0 16,2 0 0-16,-1-1 0 0,8-1 0 16,-2-4 0-16,7 3 0 0,-2-12 0 0,14 12-100 15,-14-37-136-15,26 49-171 0,-26-49-198 0,13 20 100 16,12-1 312-16</inkml:trace>
  <inkml:trace contextRef="#ctx0" brushRef="#br4" timeOffset="85733.4842">16788 7965 2047 0,'8'-23'0'0,"-8"23"0"0,0 0 0 0,13-18 0 16,-13 18 0-16,32-22 0 0,-10 10 0 0,3-1 0 15,3-1 0-15,4 0 0 0,-1 1 0 16,1-1 0-16,-3 2 0 0,-1 2 0 0,-2 3 0 16,-5 2 0-16,-1 2 0 0,-20 3 0 0,28 0 0 15,-28 0-11-15,0 0-84 0,27 31-234 0,-27-31-282 16,0 0-2-16,-31 21 226 0</inkml:trace>
  <inkml:trace contextRef="#ctx0" brushRef="#br4" timeOffset="85874.1214">16818 8135 1714 0,'0'0'333'0,"0"0"-333"0,0 0 0 16,0 0 0-16,34 0 0 0,-14-4 0 0,6-5 0 15,2-1 0-15,6-4 0 0,5-2 0 0,1-3 0 16,4 1 0-16,-5-5 0 0,7 13-56 0,-30-23-505 16,31 24-71-16,-15-17-5 0</inkml:trace>
  <inkml:trace contextRef="#ctx0" brushRef="#br4" timeOffset="86842.9928">18928 7493 1893 0,'0'0'79'16,"0"0"-28"-16,0 0-27 0,0 0-24 0,0 0 0 15,0 0 0-15,0 0 0 0,0 0 0 16,-20 5 0-16,20-5 0 0,-21 11 0 0,21-11 0 16,-34 21 0-16,15-7 0 0,-3 2 0 0,0 3 0 15,-2 0 0-15,1 4 0 0,-3 0 0 0,3 3 0 16,-1-1 0-16,1 2 0 0,-1-1 0 0,3 1 0 16,0-2 0-16,0 0 0 0,2-2 0 0,1-4 0 15,2-2 0-15,2 0 0 0,14-17 0 0,-22 23 0 16,22-23 0-16,0 0 0 0,-17 20 0 15,17-20 0-15,0 0 0 0,0 0 0 16,0 0 0-16,0 0 0 0,0 0 0 0,0 0 0 16,0 0 0-16,0 0 0 0,0 0 0 0,0 0 0 15,0 0 0-15,0 0 0 0,0 0 0 0,0 0 0 16,0 0 0-16,0 0 0 0,0 0 0 0,0 0 0 16,0 0 0-16,17-15 0 0,-17 15 0 15,0 0 0-15,0 0 0 0,0 0 0 0,0 0 0 16,10-19 0-16,-10 19 0 0,0 0 0 0,0 0 0 15,0 0 0-15,22-9 0 0,-22 9 0 0,30-3 0 16,-6 2 0-16,6 1 0 0,8 3 0 0,5-2 0 16,9 1 0-16,1 2 0 0,3-3 0 0,0 0 0 15,1 0 0-15,1-3 0 0,-2 1 0 16,0-2 0-16,0 1 0 0,-3-2 0 16,-4 2 0-16,-2 0 0 0,-4-1 0 0,-7 3 0 15,-6 0 0-15,-7 1 0 0,-6 2 0 0,-17-3 0 16,20 6 0-16,-20-6 0 0,0 0 0 0,0 0 0 15,0 0 0-15,0 0 0 0,-6 19 0 0,6-19 0 16,0 0 0-16,-23 9 0 0,23-9 0 0,-20-2 0 16,20 2 0-16,-19-9 0 0,19 9 0 0,-22-16 0 15,22 16 0-15,-23-27 0 0,9 10 0 16,-2-5 0-16,1-3 0 0,-4-5 0 0,0-3 0 16,-4 0 0-16,0-2 0 0,-5-1 0 0,-4 1 0 15,0 1 0-15,-5 1 0 0,4 4 0 16,0 3 0-16,-2 7 0 0,4 4 0 0,1 4 0 15,3 5 0-15,3 3 0 0,2 0 0 0,4 3 0 16,18 0 0-16,-23 2 0 0,23-2 0 16,0 0 0-16,0 0-52 0,28-3-165 0,-32-27-239 15,38 23-166-15,-7-8 59 0,3-14 427 0</inkml:trace>
  <inkml:trace contextRef="#ctx0" brushRef="#br4" timeOffset="87655.4949">20102 7728 551 0,'0'0'344'0,"0"0"75"0,0 0-298 0,8-27-47 16,-8 27-4-16,-6-18 5 0,6 18 28 0,0 0-56 15,-19-19 30-15,19 19-49 0,-26-15 12 16,6 9 4-16,2 4-11 0,-4-1-12 0,-1 3-21 16,-2 3 0-16,1 2 0 0,0 1 0 0,1 3 0 15,0 2 0-15,1 4 0 0,0 0 0 0,1 4 0 16,3 1 0-16,1 1 0 0,2 1 0 0,4 0 0 15,2 0 0-15,3-1 0 0,2-2 0 0,4-1 0 16,0-18 0-16,11 26 0 16,-11-26 0-16,27 11 0 0,-8-11 0 0,5-4 0 15,3-7 0-15,5-6 0 0,3-6 0 0,2-7 0 16,1-6 0-16,3-3 0 0,-1-5 0 0,0 0 0 16,-2-5 0-16,-3 1 0 0,-2 0 0 0,-3 2 0 15,-4 3 0-15,-6 5 0 0,-5 4 0 0,-4 2 0 16,-6 3 0-16,-2 4 0 0,-4 3 0 0,-1 5 0 15,2 17 0-15,0 0 0 0,-20-17 0 16,20 17 0-16,-18 11 0 0,18-11 0 0,-27 35 0 16,13-8 0-16,1 9 0 0,0 5 0 15,2 4 0-15,1 3 0 0,2-1 0 0,4 1 0 16,4-5 0-16,1-2 0 0,7-3 0 0,0-6 0 16,7 1 0-16,1-8 0 0,7 1 0 0,-4-9-2 15,15 11-151-15,-34-28-165 0,50 17-247 0,-30-16-17 16,3-1 156-16</inkml:trace>
  <inkml:trace contextRef="#ctx0" brushRef="#br4" timeOffset="87842.9589">20660 7543 2032 0,'-42'29'15'0,"42"-29"-15"0,-27 29 0 16,14-10 0-16,-2 3 0 0,1 5 0 0,-1-2 0 15,2 0 0-15,0 0 0 0,5-4 0 0,3-1 0 16,1-1 0-16,4-2 0 0,0-17 0 0,7 25 0 16,-7-25 0-16,15 17 0 0,-15-17-25 0,33 21-192 15,-33-21-398-15,28-9-6 0,-28 9 53 0</inkml:trace>
  <inkml:trace contextRef="#ctx0" brushRef="#br4" timeOffset="88311.7312">20989 7544 1781 0,'0'0'90'0,"-24"15"-33"15,24-15-5-15,-32 13-1 0,32-13-35 16,-37 13-16-16,18-6 0 0,0 1 0 0,-2 0 0 16,4-1 0-16,17-7 0 0,-28 14 0 0,28-14 0 15,0 0 0-15,-18 13 0 0,18-13 0 0,0 0 0 16,0 0 0-16,0 0 0 0,29 12 0 0,-29-12 0 15,34 4 0-15,-10-3 0 0,0-2 0 16,3 2 0-16,-1-1 0 0,1 0 0 0,-3 2 0 16,-1 2 0-16,-2 1 0 0,-4 2 0 0,-17-7 0 15,26 17 0-15,-26-17 0 0,15 22 0 0,-15-22 0 16,2 25 0-16,-2-25 0 0,-7 29 0 0,7-29 0 16,-14 33 0-16,14-33 0 0,-22 28 0 0,22-28 0 15,-23 21 0-15,23-21 0 0,-20 16 0 16,20-16 0-16,0 0 0 0,0 0 0 15,0 0 0-15,0 0 0 0,-4-23 0 0,4 23-79 16,15-54-209-16,26 43-260 0,-31-27-59 0,18 5 83 16</inkml:trace>
  <inkml:trace contextRef="#ctx0" brushRef="#br4" timeOffset="88530.5045">21575 6948 1713 0,'16'29'334'0,"-16"-29"-334"0,0 0 0 16,-22 31 0-16,10-8 0 0,-4 6 0 16,0 6 0-16,-1 3 0 0,1 3 0 0,1 1 0 15,1 3 0-15,0-1 0 0,0 0 0 0,2 1 0 16,0-1 0-16,1-2 0 0,1-1 0 16,2-3 0-16,2-1 0 0,1-4 0 0,0-4 0 15,4-3 0-15,-4-5 0 0,6-2 0 0,-1-19 0 16,7 28 0-16,-7-28-179 0,21 1-424 0,-21-1-9 15,1-18-12-15</inkml:trace>
  <inkml:trace contextRef="#ctx0" brushRef="#br4" timeOffset="88704.5322">21333 7428 2047 0,'-12'21'0'0,"12"-21"0"15,22-7 0-15,0 0 0 0,4 0 0 0,5-2 0 16,2-1 0-16,1-1 0 0,-3 0 0 0,2 1 0 15,-5 0 0-15,0 6 0 0,-8-6 0 16,9 24-181-16,-29-14-461 0,24-8 8 16,-24 8 45-16</inkml:trace>
  <inkml:trace contextRef="#ctx0" brushRef="#br4" timeOffset="88866.8108">20618 7241 2047 0,'0'0'0'0,"0"0"0"0,0 0 0 0,19-16 0 16,-19 16 0-16,23 5 0 0,-23-5-129 0,36 1-520 16,-36-1-1-16,36-3 32 0</inkml:trace>
  <inkml:trace contextRef="#ctx0" brushRef="#br4" timeOffset="89522.0136">22054 7520 1218 0,'18'16'487'0,"-38"-25"-378"0,20 9-70 16,0 0-9-16,0-18-3 0,0 18 6 0,0-21-5 16,0 21 3-16,-4-20-8 0,4 20-1 0,-10-17-22 15,10 17 0-15,-18-12 0 0,18 12 0 16,-28-4 0-16,11 9 0 0,-2 1 0 16,-4 4 0-16,-3 5 0 0,-3 4 0 0,1 2 0 15,-1 5 0-15,1 3 0 0,0 0 0 0,3 2 0 16,2-2 0-16,4 0 0 0,4-4 0 0,2-2 0 15,13-23 0-15,-7 27 0 0,7-27 0 0,0 0 0 16,23 21 0-16,-23-21 0 0,36 2 0 0,-12-5 0 16,4-5 0-16,4-2 0 0,2-4 0 15,4-1 0-15,-2-2 0 0,2-2 0 0,-4-1 0 16,-4 1 0-16,-2-2 0 0,-4 0 0 0,-5 3 0 16,-2 0 0-16,-17 18 0 0,24-30 0 0,-24 30 0 15,15-23 0-15,-15 23 0 0,2-18 0 0,-2 18 0 16,0 0 0-16,-6-20 0 0,6 20 0 15,0 0 0-15,0 0 0 0,0 0 0 16,-19 3 0-16,19-3 0 0,-10 22 0 0,2-4 0 16,2 2 0-16,-2 6 0 0,2 2 0 0,-1 2 0 15,0 1 0-15,2 3 0 0,-3-4 0 0,6 2 0 16,0-4 0-16,3-3 0 0,2-4 0 0,6-3 0 16,-9-18 0-16,25 23 0 0,-25-23-18 0,41 8-30 15,-22-18-30-15,20 19-105 0,-33-43-209 0,32 24-187 16,-18-17 46-16,5-10 318 0</inkml:trace>
  <inkml:trace contextRef="#ctx0" brushRef="#br4" timeOffset="89850.1637">22431 7436 1068 0,'-1'20'492'0,"5"9"-5"0,-4-29-487 16,-30 22 0-16,30-22 0 0,-28 30 0 0,14-11 0 15,-1 3 0-15,2-2 0 0,2 3 0 16,1 0 0-16,3-1 0 0,1-2 0 0,1-1 0 15,5-19 0-15,-4 29 0 0,4-29 0 0,3 22 0 16,-3-22 0-16,0 0 0 0,12 18 0 0,-12-18 0 16,0 0 0-16,19 1 0 0,-19-1 0 0,26-13 0 15,-9 1 0-15,2-4 0 0,2-3 0 0,0-3 0 16,-2 1 0-16,1 1 0 16,-3-1 0-16,0 3 0 0,-4 1 0 0,-13 17 0 15,24-29 0-15,-24 29 0 0,20-21 0 0,-20 21 0 16,0 0 0-16,0 0 0 0,17-15 0 0,-17 15 0 15,0 0 0-15,0 0 0 0,10 20 0 0,-10-20 0 16,8 26 0-16,-8-26 0 0,10 30 0 0,-10-30 0 16,16 31 0-16,-16-31 0 0,26 32 0 0,-26-32-23 15,38 30-70-15,-38-30-132 0,48 19-217 16,-48-19-56-16,23-1-77 0,2 16 385 0</inkml:trace>
  <inkml:trace contextRef="#ctx0" brushRef="#br4" timeOffset="90068.8802">23010 7480 1418 0,'0'0'608'0,"0"0"-587"0,-29 13-21 0,29-13 0 16,-31 5 0-16,31-5 0 0,-26 13 0 0,26-13 0 16,-27 20 0-16,27-20 0 0,-22 22 0 0,22-22 0 15,-10 21 0-15,10-21 0 0,-2 26 0 0,2-26 0 16,6 26 0-16,-6-26 0 0,16 26 0 0,-16-26 0 15,22 24 0-15,-22-24 0 0,29 17 0 16,-12-10 0-16,-17-7 0 0,35 7 0 0,-35-7 0 16,50 17-271-16,-50-17-375 0,26-17-24 15,-26 17 211-15</inkml:trace>
  <inkml:trace contextRef="#ctx0" brushRef="#br4" timeOffset="90459.5109">23237 7623 2047 0,'0'0'0'0,"0"0"0"16,0 0 0-16,0 0 0 0,0 0 0 15,28-5 0-15,-11 0 0 0,4-3 0 16,2-3 0-16,2 0 0 0,1 0 0 0,1-1 0 15,-3 1 0-15,-2-1 0 0,-2 0 0 0,-3 0 0 16,-17 12 0-16,29-25 0 0,-29 25 0 0,18-21 0 16,-18 21 0-16,7-20 0 0,-7 20 0 0,-2-21 0 15,2 21 0-15,-16-20 0 0,16 20 0 0,-30-16 0 16,9 12 0-16,-1 1 0 0,-2 7 0 16,0 1 0-16,-2 3 0 0,2 4 0 0,-2 3 0 15,3 3 0-15,0 2 0 0,2 3 0 0,2 3 0 16,4-1 0-16,2 1 0 0,4-2 0 0,3-2 0 15,5-4 0-15,7 0 0 0,-6-18 0 16,25 29 0-16,-6-18 0 0,7-3 0 0,3-4 0 16,10-1 0-16,1-6 0 0,13 8 0 0,-15-32-211 15,34 32-453-15,-31-23 7 0,11 8 143 16</inkml:trace>
  <inkml:trace contextRef="#ctx0" brushRef="#br4" timeOffset="91178.2601">18274 8317 1735 0,'-12'18'188'0,"12"-18"-84"16,0 0-90-16,0 0-15 0,0 0-4 0,36-18-13 15,-10 7 16-15,11-5-17 0,2 1 28 16,8 1-19-16,3-5 6 0,10 2-15 0,3-2-5 16,6 0 14-16,7 3 1 0,1 0 8 0,6 2 2 15,1 2 3-15,0 2-1 0,6 0 4 0,0 3 4 16,2 2-1-16,6 4 1 0,-4-1-1 16,3 7-1-16,-4-2-1 0,2 1-4 0,1 1-1 15,4 0 0-15,0 2-1 0,3-1 5 0,0 0-4 16,2 2 0-16,3-3-2 0,4-1-1 0,5 0-1 15,1-2 2-15,6 0 0 0,0-2 1 0,6-2 0 16,6-1 1-16,3-3 3 0,3 0-4 0,2-4 1 16,3-1-3-16,4-1 0 0,-3-1 0 15,0-1 0-15,3 1 0 0,-1-3 0 16,-1 2 0-16,3-2 0 0,-6-1 0 0,-1 0 0 16,-6 0 0-16,-7 2 0 0,-3-1 0 0,-7 3 0 15,-7-1 0-15,-13 5 0 0,-10 0 0 0,-11 2 0 16,-12 0-28-16,-8 5-8 0,-13-1-8 0,-10 6-7 15,-17-4-13-15,-1 15-29 0,-20-14-159 0,0 0-312 16,-38 8 2-16,10-1 210 0</inkml:trace>
  <inkml:trace contextRef="#ctx0" brushRef="#br4" timeOffset="91990.7386">19076 8487 1184 0,'1'-23'493'0,"23"20"-372"16,-24 3-69-16,0 0-15 0,21-23-9 16,-21 23 0-16,0 0-2 0,0 0 6 0,0 0-1 15,0 0-16-15,0 0-15 0,0 0 0 0,0 0 0 16,-5 17 0-16,5-17 0 0,-19 24 0 0,19-24 0 15,-25 34 0-15,11-16 0 0,0 2 0 0,-3 3 0 16,2 2 0-16,-2-1 0 0,-2 2 0 0,0 2 0 16,1 0 0-16,-1 1 0 0,2 0 0 15,0-1 0-15,3 0 0 0,0-4 0 0,2-2 0 16,4-4 0-16,8-18 0 0,-9 26 0 0,9-26 0 16,0 0 0-16,0 0 0 0,15 17 0 15,-15-17 0-15,23-1 0 0,-6 0 0 0,4-3 0 16,2-3 0-16,2 0 0 0,2-3 0 0,1 0 0 15,1 2 0-15,2 0 0 0,-1 0 0 0,3 0 0 16,0 2 0-16,1 1 0 0,2 0 0 16,2 1 0-16,1 2 0 0,-1 0 0 0,-1-2 0 15,0 3 0-15,-2-3 0 0,-3 2 0 0,-6 1 0 16,-1-1 0-16,-7 4 0 0,-18-2 0 0,25 0 0 16,-25 0 0-16,0 0 0 0,0 0 0 0,0 0 0 15,0 0 0-15,0-17 0 0,0 17 0 0,-18-21 0 16,18 21 0-16,-29-31 0 0,11 12 0 0,0-1 0 15,-3-1 0-15,-1-3 0 16,-1-4 0-16,1 1 0 0,0-4 0 0,1 1 0 16,2 2 0-16,1-1 0 0,1 1 0 0,1 2 0 15,2 3 0-15,2 3 0 0,12 20 0 0,-18-23 0 16,18 23 0-16,0 0-16 0,0 0-140 0,-32-4-220 16,43 25-235-16,-11-21 25 0,0 0 285 0</inkml:trace>
  <inkml:trace contextRef="#ctx0" brushRef="#br4" timeOffset="92537.5712">20453 8252 1849 0,'23'-8'70'15,"-23"8"-23"-15,7-24-17 0,-7 24-7 0,0 0-4 16,0 0-10-16,0 0-9 0,0 0 0 0,0 0 0 15,0 0 0-15,0 0 0 0,-9 34 0 16,1-7 0-16,-4 5 0 0,0 4 0 16,-2 3 0-16,1 2 0 0,1 0 0 0,-2 3 0 15,1 1 0-15,0 1 0 0,-1 1 0 0,2-2 0 16,2-2 0-16,2-2 0 0,3-2 0 0,4 0 0 16,3-5 0-16,2-4 0 0,3-1 0 0,0-6 0 15,7-3 0-15,-14-20 0 0,29 26 0 0,-29-26 0 16,33 9 0-16,-16-11 0 0,7 2-84 0,-23-36-302 15,25 31-254-15,-21-24 31 0,4 7 282 16</inkml:trace>
  <inkml:trace contextRef="#ctx0" brushRef="#br4" timeOffset="92725.058">20214 8655 1900 0,'-30'-7'147'16,"30"7"-147"-16,0 0 0 0,0 0 0 15,0 0 0-15,27 5 0 0,-7-5 0 0,2 0 0 16,4-1 0-16,4-3 0 0,2 1 0 0,2-2 0 16,2 0 0-16,3-1 0 0,0-3 0 0,2 3 0 15,-2-3 0-15,4 4-45 0,-5-8-42 0,11 19-50 16,-29-33-264-16,27 28-180 0,-19-12 33 16,5 4 301-16</inkml:trace>
  <inkml:trace contextRef="#ctx0" brushRef="#br4" timeOffset="92912.5527">20918 8565 1942 0,'0'0'105'0,"0"0"-105"16,-22 25 0-16,22-25 0 0,-26 23 0 0,26-23 0 15,-26 32 0-15,14-11 0 0,-1 1 0 0,0 0 0 16,1 2 0-16,0-3 0 0,4 0 0 16,0-1 0-16,5-3 0 0,3-17 0 0,0 29 0 15,0-29 0-15,13 19 0 0,-13-19 0 0,24 9 0 16,-4-8 0-16,-20-1-36 0,52 7-311 15,-39-30-295-15,22 10 39 0,-15-9 185 0</inkml:trace>
  <inkml:trace contextRef="#ctx0" brushRef="#br4" timeOffset="93492.4434">21101 8510 2047 0,'-1'20'0'0,"1"-20"0"0,0 0 0 15,0 0 0-15,0 0 0 0,-7 20 0 0,7-20 0 16,3 17 0-16,-3-17 0 0,5 21 0 16,-5-21 0-16,1 25 0 0,-1-25 0 0,-5 30 0 15,5-30 0-15,-8 34 0 0,8-34 0 16,-13 32 0-16,13-32 0 0,-9 23 0 0,9-23 0 16,0 0 0-16,-8 17 0 0,8-17 0 0,0 0 0 15,0 0 0-15,0 0 0 0,0 0 0 0,0 0 0 16,20-19 0-16,-20 19 0 0,21-26 0 0,-11 9 0 15,5-4 0-15,0 1 0 0,-1-2 0 16,2 0 0-16,-1 3 0 0,-3 1 0 0,-12 18 0 16,23-26 0-16,-23 26 0 0,0 0 0 0,19-18 0 15,-19 18 0-15,0 0 0 0,0 0 0 0,0 0 0 16,0 0 0-16,3 17 0 0,-3-17 0 0,-3 26 0 16,3-26 0-16,-4 31 0 0,1-14 0 0,3-17 0 15,0 28 0-15,0-28 0 0,3 25 0 16,-3-25 0-16,8 19 0 0,-8-19 0 15,18 8 0-15,-18-8 0 0,27 0 0 0,-27 0 0 16,33-11 0-16,-11 1 0 0,2-3 0 0,2-4 0 16,-1 0 0-16,-1-2 0 0,2 2 0 0,-5-1 0 15,-2 2 0-15,-19 16 0 0,31-28 0 0,-31 28 0 16,18-16 0-16,-18 16 0 0,0 0 0 0,0 0 0 16,0 0 0-16,0 0 0 0,0 0 0 15,0 0 0-15,0 0 0 0,0 0 0 0,8 17 0 16,-8-17 0-16,-2 26 0 0,1-8 0 0,-3 2 0 15,3 3 0-15,0 0 0 0,-1 2 0 0,4-4 0 16,-1 2 0-16,1-1 0 0,3 0 0 0,-2-2 0 16,4 1 0-16,-2-4 0 0,3 1 0 0,-8-18 0 15,20 25 0-15,-20-25 0 0,28 19-38 0,-28-19-103 16,37 9-111-16,-45-38-144 0,30 22-155 16,-22 7 16-16,20-46 402 0</inkml:trace>
  <inkml:trace contextRef="#ctx0" brushRef="#br4" timeOffset="93828.4916">21818 8555 1792 0,'-2'32'184'15,"-14"-12"-113"-15,16-20-71 0,-4 17 0 0,4-17 0 16,0 0 0-16,19 23 0 0,-19-23 0 0,24 6 0 16,-5-5 0-16,6 0 0 0,0-3 0 0,6 0 0 15,0-4 0-15,1 0 0 0,1-5 0 0,-4 1 0 16,-2-2 0-16,-1 1 0 0,-5 1 0 0,-4-2 0 15,-17 12 0-15,21-19 0 0,-21 19 0 0,8-18 0 16,-8 18 0-16,-1-21 0 0,1 21 0 16,-12-22 0-16,12 22 0 0,-21-21 0 0,21 21 0 15,-33-19 0-15,14 15 0 0,-2 1 0 16,1 7 0-16,-1 1 0 0,-1 6 0 0,0 2 0 0,-1 1 0 16,4 6 0-16,-1 2 0 0,2 3 0 15,1 4 0-15,1 1 0 0,4 2 0 0,5-3 0 16,2-2 0-16,2-1 0 0,7-3 0 0,3-3 0 15,8-1 0-15,3-6 0 0,8-1 0 0,0-7 0 16,11-2 0-16,1-5 0 0,17 7-67 0,-16-34-173 16,27 24-392-16,-18-22-20 0,10 3 197 15</inkml:trace>
  <inkml:trace contextRef="#ctx0" brushRef="#br4" timeOffset="94397.59">23943 6942 1646 0,'-17'-9'313'0,"17"9"-282"0,0 0-13 16,0 0-9-16,0 0-2 0,0 0 5 0,20 3-1 15,5 4-11-15,5 5 0 0,5 10 0 0,9 11 0 16,2 9 0-16,8 12 0 0,-1 8 0 15,0 6 0-15,-2 4 0 0,-10 6 0 0,-6 5 0 16,-8 7 0-16,-13 1 0 0,-11 5 0 16,-10-2 0-16,-13 1 0 0,-5-2 0 0,-12 0 0 15,-5 1 0-15,-8 2 0 0,-6-4 0 0,-7-4 0 16,-3-6 0-16,-2-6 0 0,0-5 0 0,6-9 0 16,5-10 0-16,11-10 0 0,8-16 0 0,22-4 0 15,-5-35-174-15,21 13-491 0,0 0-23 0,22-27 169 16</inkml:trace>
  <inkml:trace contextRef="#ctx0" brushRef="#br4" timeOffset="94538.2967">24572 8536 2047 0,'0'0'0'0,"-17"7"0"0,17-7 0 0,0 0 0 15,-21 2 0-15,21-2 0 0,-24-3 0 16,24 3 0-16,-28-11 0 0,28 11 0 0,-28-23-61 15,28 23-426-15,0 0-156 0,0 0 0 0,-26-21 431 16</inkml:trace>
  <inkml:trace contextRef="#ctx0" brushRef="#br0" timeOffset="129633.4422">1486 9882 1155 0,'0'-23'89'0,"0"23"-65"0,1-22-15 16,-1 22 0-16,0 0 0 0,9-18 7 0,-9 18 3 16,0 0 1-16,0 0-2 0,0 0-5 0,17-12-5 15,-17 12-1-15,0 0-2 0,20-5 1 0,-20 5-1 16,23-4-1-16,-23 4 0 0,36-2 0 0,-16 1-2 15,3-2 1-15,3 1-1 0,1-2-1 0,3 2-1 16,1-2 0-16,3 2 0 0,1-2-1 0,1 1 0 16,3-1 2-16,1 1-2 15,1 1 2-15,1 2-2 0,2 0 1 0,0 1 0 16,4 2 0-16,0-1 1 0,4 2 0 0,0-2 2 16,3 2-3-16,1-1 3 0,2 0-2 0,2 0 2 15,2 1-1-15,1-2 3 0,4 0 1 0,4 0 4 16,3-3 3-16,4 2 3 0,-1-3 1 0,7 2 0 15,-6-4 3-15,6 4-1 0,0-4 0 0,4 4 0 16,-1-2-5-16,6 1 0 0,-3 0-2 16,2 1-3-16,-2 0-2 0,0 1-2 0,2 0 0 15,2 0 2-15,2 2-2 0,1 0 1 0,-2-2-3 16,3 2 0-16,1-3 1 0,5 0 0 0,1-1 1 16,4-1-1-16,-5-1-1 0,6-1-1 0,-3 1 4 15,2-1-1-15,1-1 4 0,2 0-1 16,-4-2-2-16,-1 1 0 0,1-1 4 15,0 1-2-15,-2-2 3 0,1 4-3 0,-6 0-2 16,-1 2-3-16,1-1 3 0,-2 2-1 0,-1-1-1 16,1 0 1-16,-5 2-5 0,0 0 2 0,-2 2-2 15,-4 0 0-15,0 2-1 0,0-1 0 0,0 2-1 16,-2 0 3-16,-3 0-1 0,-1-2 2 0,2-1-1 16,1-1-1-16,0-1 0 0,3-1 0 0,-3-1 1 15,-1-1-1-15,1 0 1 0,0 0 0 16,2-3-1-16,3 0-1 0,-3 0 2 0,3-3-3 15,-2 2 4-15,-1-2-3 0,2 1 2 16,-4 1 1-16,3-2 0 0,-1 2-2 0,-1 0 3 16,-1 1-4-16,-4 0 2 0,-1 1 0 0,-1 0 0 15,0 2-3-15,-2 1 1 0,0 0-1 0,-6 2 0 16,1-2 2-16,-5 2 0 0,-2 2 1 0,-2-2 0 16,-4 1 0-16,3-1-1 0,2 0-1 15,-4-1 0-15,2-1 0 0,-2 0 2 0,-2 0-1 16,0-2 2-16,-2 0-2 0,-3 1 1 0,-2-2-1 15,0 0 2-15,-3 1-1 0,-2 0 1 0,-2 0-1 16,-4 1 0-16,-3 1-1 0,-4 1-2 0,-2 0-5 16,-3 2-8-16,-8-2-10 0,3 4-10 0,-23-3-11 15,31 5-4-15,-31-5-6 16,21 4-4-16,-21-4-1 0,0 0-8 0,0 0-7 16,20 11-13-16,-20-11-10 0,0 0-51 0,0 0-40 15,0 0-202-15,0 0 25 0,-27-4 316 0</inkml:trace>
  <inkml:trace contextRef="#ctx0" brushRef="#br0" timeOffset="131278.6965">10900 9791 1110 0,'0'0'264'0,"0"0"-253"0,0 0-14 0,0 0-4 16,0 0 5-16,0 0 18 0,0 0 10 0,-7-23 16 16,7 23 5-16,8-19 3 0,-8 19-3 0,9-27 3 15,-9 27-9-15,9-35-3 0,-1 17-14 0,-6-5-2 16,3 1-9-16,-3-2 3 0,3 2-5 15,-2-3-16-15,0 1 36 0,-3-2-37 16,0-2 33-16,-2 2-16 0,-2-1-7 0,1-1 8 16,-2 3-6-16,0-2 9 0,-1 3-9 0,0-2 8 15,1-1-7-15,-1-1 4 0,1 0-8 0,-1-1 6 16,2 0-8-16,-1-2 8 0,2 1-9 0,0-3 7 16,1 0-6-16,-2-1 6 0,2 1-7 0,0-2-6 15,0-2 27-15,2 0-28 0,-1-1 27 16,0 2-11-16,1-2-12 0,0 1 10 0,0-2-9 15,2-1 8-15,0 0-9 0,2-1 10 0,0 0-10 16,-1 1 8-16,1-1-9 0,1-2 9 0,0-1 4 16,0 1-14-16,0 0 10 0,-2 3-5 0,1 0-5 15,-1 2 10-15,1 0-9 0,0-3 8 16,1 1-5-16,1-1 2 0,0-1-1 0,1 1 0 16,0-2 0-16,2 2 0 0,-2 0 0 15,0-1-4-15,0 2 8 0,0-1-6 0,-2 2 4 16,1 2-2-16,-1-2 0 0,-2 3 0 0,2 1 0 15,-1-2 0-15,1 3 0 0,1-1 0 0,-1 0 0 16,2 0 0-16,-1-1 0 0,1 1 0 0,1-1 0 16,0-2 0-16,-1 2 0 0,1 1-1 0,-2 0 2 15,0 1-2-15,-1 0 2 0,0 1-1 16,-2 3 0-16,1 2 0 0,-3 0 0 0,0 2 0 16,-1 2 0-16,-1-2 0 0,0 3 0 15,-2 3 0-15,1 0 0 0,0 3 0 0,-2 0 0 0,4 17 0 16,-5-30 0-16,5 30 0 0,-4-26 0 0,4 26 0 15,-2-23 0-15,2 23 0 0,0-22 0 0,0 22 0 16,-1-18 0-16,1 18 0 0,0 0 0 0,-1-20 0 16,1 20 0-16,0 0 0 0,0 0-2 15,0 0-2-15,0 0 0 0,0 0-4 0,0 0-3 16,0 0 0-16,0 0-6 0,0 0 2 0,0 0-1 16,0 0 5-16,0 0 3 0,0 0 4 0,0 0 3 15,0 0 0-15,0 0 1 0,0 0 0 0,0 0 0 16,0 0 0-16,0 0 0 0,0 0 1 15,0 0 1-15,0 0-1 0,0 0 1 16,0 0-2-16,0 0 2 0,0 0 1 0,0 0-2 16,0 0 2-16,0 0 0 0,-22 18-4 0,22-18 2 15,-21 14-2-15,21-14 1 0,-32 16 0 0,14-8 2 16,-1-1-3-16,-4-1 2 0,-1 0-1 0,-2-1 0 16,-1 0 0-16,-3-1 1 0,-6-1-1 0,0 0 0 15,-3-1 0-15,-4-1-1 0,-3 2 0 0,-3-3 2 16,-4 1-3-16,-3-1 1 0,-4 0 1 15,-2 0-3-15,-1 0 4 0,-4 0-1 0,-3 1 0 16,-4 0 0-16,-7 2-1 0,-3-1 1 0,-3 2-1 16,-4-1 3-16,-2 1-3 0,0 1 2 0,-2 0-2 15,-7-2 0-15,-1 3-1 0,0-1 2 16,0-1-1-16,2 0 1 0,-1-1 0 0,-2 1 0 16,1-2 0-16,-2 1 1 0,2-2-2 0,1 0 2 15,0-1 1-15,-1-1 0 0,1 1 0 16,-2 0 0-16,0 0-2 0,1 1 1 0,-3 0-1 15,-2 2-1-15,-2-1 0 0,0 3 0 0,-1 0 0 16,2 1 1-16,-3 0-1 0,-1 0 0 0,0 1-1 16,-2 0 1-16,0 1-2 0,2-1 4 0,-3 0-3 15,-2 0 3-15,0-1-2 0,3 1 1 0,-1-3 1 16,3 0-1-16,-1-2-1 0,1 1 2 16,1-3 0-16,5 0 1 0,0 0 1 0,1-3-1 15,1 1 2-15,3-2-1 0,0 1 2 0,3-2-2 16,1 1 1-16,-1 2-2 0,0 1-1 0,-3 1-2 15,-2 1 0-15,2 2 0 0,-1 2-1 16,1 1 2-16,-2 0-1 0,-4 2-1 0,1-1-3 16,2 1 0-16,-2 1-1 0,5-2 4 0,0 2-2 15,-3-2 2-15,2 0-2 0,4 0 3 16,1-1-3-16,4 2 6 0,3-2-2 0,-2-1 2 16,4-2-2-16,2 0 0 0,6-2 0 0,4 0 0 15,3-2 2-15,6 0 1 0,2-2 2 0,4 0-1 16,6-1 0-16,4 1-2 0,5-1 0 0,5 0-2 15,5 0 1-15,4 0-1 0,5 0 2 0,2 0-3 16,6 1 1-16,0-1-1 0,20 4-1 16,-30-5 2-16,30 5 0 0,-21-3-1 15,21 3 2-15,0 0-3 0,-18-4 3 0,18 4 0 16,0 0-2-16,0 0 2 0,0 0 0 0,0 0-1 16,0 0 1-16,0 0 0 0,0 0 0 0,0 0 0 15,0 0 2-15,0 0-2 0,0 0 0 0,0 0-2 16,0 0-2-16,0 0 0 0,0 0-1 0,0 0 0 15,0 0 3-15,0 0-1 0,0 0 2 16,0 0 0-16,22 22-1 0,-17-5 3 0,1 3-4 16,-3 8 6-16,2 3-7 0,-1 7-10 0,1 4 25 15,-2 9-24-15,-1 6 23 0,-4 5-3 0,1 3-15 16,0 3 14-16,0 5-15 0,1 4 16 0,1 6 1 16,5 5-18-16,6 3 11 0,3 3-16 15,3-1-9-15,-3 1 23 0,-2 2-21 0,-5 1 5 16,0 3 18-16,-5 2-13 0,0 1 14 15,-4-2 8-15,-2 3-28 0,-4 2 4 0,-2 3 14 16,-4-3-12-16,0-1 14 0,-4-1 10 0,1-1-25 16,0-1 5-16,-1-3 16 0,1-1-16 0,3-10 15 15,1-3 4-15,3-8-23 0,3-7 20 0,2-3-18 16,4-7 0-16,4-4 26 0,1-3-27 0,2-7 27 16,2-3-10-16,-2-4-13 0,1-4 8 15,1-2-20-15,-5-8-27 0,15 24-197 0,-19-49-360 16,6 35-12-16,-6-35 264 0</inkml:trace>
  <inkml:trace contextRef="#ctx0" brushRef="#br1" timeOffset="402441.4651">1697 10886 1468 0,'0'0'4'16,"0"0"-15"-16,0 0 4 0,0 0 14 15,0 0 15-15,0 0 11 0,15-25 11 0,-15 25 8 16,11-18 0-16,-11 18-6 0,10-22-22 0,-10 22 39 16,3-29-39-16,-3 29 38 0,0-27-20 0,0 27-12 15,-6-21 1-15,6 21-10 0,0 0 2 0,-29-19-9 16,29 19-11-16,-38 0-3 0,14 6 0 0,-5 2 0 15,-3 8 0-15,-3 7 0 0,-4 5 0 0,0 7 0 16,-1 3 0-16,-1 4 0 0,1 1 0 0,-1 3 0 16,3 4 0-16,2-2 0 0,6-4 0 0,7-6 0 15,7-9 0-15,9-6 0 0,7-3 0 0,0-20 0 16,22 30 0-16,-2-18 0 0,11-7 0 0,4-5 0 16,10-10 0-16,3-8 0 0,11-7 0 0,2-10 0 15,8-9 0-15,6-7 0 0,1-4 0 16,-1-7 0-16,-7 0 0 0,-4-1 0 0,-10 2 0 15,-9 1 0-15,-9 4 0 0,-11 4 0 0,-10 6 0 16,-8 3 0-16,-8 5 0 0,-5 2 0 0,-4 4 0 16,-2 4 0-16,-3 7 0 0,15 21 0 0,-30-15 0 15,12 20 0-15,-2 12 0 0,-3 9 0 0,-3 14 0 16,1 10 0-16,-1 10 0 0,4 7 0 0,4 8 0 16,2 2 0-16,4-3 0 0,6-4 0 0,6-7 0 15,3-3 0-15,8-2 0 0,-1-6 0 16,9-1 0-16,-2-12-9 0,12 18-156 0,-29-57-204 15,41 50-250-15,-22-29-11 0,0-10 376 0</inkml:trace>
  <inkml:trace contextRef="#ctx0" brushRef="#br1" timeOffset="402644.7068">2396 10917 2047 0,'0'0'0'0,"-25"18"0"16,25-18 0-16,-19 24 0 0,8-6 0 0,-1 4 0 16,-3 4 0-16,-2 1 0 0,0 9 0 15,0 2 0-15,1 2 0 0,2 1 0 0,1-3 0 16,2-6 0-16,8 0 0 0,2-7 0 0,7-2 0 16,-6-23-57-16,30 44-110 0,-30-44-492 0,28 3 48 15,-9-11 59-15</inkml:trace>
  <inkml:trace contextRef="#ctx0" brushRef="#br1" timeOffset="402800.9087">2618 10589 1648 0,'-1'27'289'0,"-16"-24"-273"16,-3 0-7-16,1-1-6 0,19-2-2 0,-27 6-4 16,27-6-5-16,0 0-18 0,-17 4-24 15,17-4-48-15,0 0-53 0,29 17-109 0,-29-17-159 16,0 0-97-16,37-4 82 0,-37 4 434 0</inkml:trace>
  <inkml:trace contextRef="#ctx0" brushRef="#br1" timeOffset="403129.0771">2956 10702 1640 0,'0'0'183'16,"-11"17"-109"-16,11-17-16 0,-14 17-11 0,14-17-8 16,-20 15-33-16,20-15-6 0,-23 16 0 0,23-16 0 15,-30 22 0-15,30-22 0 0,-31 28 0 0,31-28 0 16,-27 29 0-16,27-29 0 0,-21 29 0 0,21-29 0 15,-20 31 0-15,14-14 0 0,6-17 0 16,-7 33 0-16,6-16 0 0,1-17 0 0,3 27 0 16,-3-27 0-16,14 25 0 0,-14-25 0 15,24 19 0-15,-7-11 0 0,2-2 0 0,6-3 0 16,1-3 0-16,5-4 0 0,-1 1 0 0,3-2 0 16,-1-1 0-16,-3 0 0 0,-4 2 0 0,-4-1 0 15,-4 4 0-15,-17 1 0 0,18 4 0 0,-18-4 0 16,0 0 0-16,0 0 0 0,8 25 0 0,-8-25 0 15,-9 29 0-15,1-8 0 0,-6 2 0 0,0 1 0 16,-3 4 0-16,-3-3 0 0,2 0 0 16,0 3 0-16,-1-2 0 0,2-2 0 0,3-4 0 15,14-20 0-15,-18 21 0 0,18-21-23 16,0 0-116-16,-3-17-414 0,30 7-67 0,-10-19-33 16</inkml:trace>
  <inkml:trace contextRef="#ctx0" brushRef="#br1" timeOffset="403316.6347">3855 10032 1559 0,'-6'47'427'0,"-16"-19"-403"16,-4 2-15-16,0 7 19 0,-2 8-28 0,-3 5 0 16,0 4 0-16,-2 4 0 0,1 4 0 15,3 4 0-15,0 2 0 0,2 5 0 16,1 0 0-16,2-1 0 0,2-3 0 0,4-4 0 15,0-9-15-15,8 3-61 0,-11-28-83 0,35 17-472 16,-29-19-5-16,18-4 107 0</inkml:trace>
  <inkml:trace contextRef="#ctx0" brushRef="#br1" timeOffset="403520.1235">3361 10734 1840 0,'0'0'207'0,"-17"15"-207"0,17-15 0 0,0 0 0 16,-6 19 0-16,6-19 0 0,0 0 0 16,27 21 0-16,-9-16 0 0,6-2 0 0,9-2 0 15,2-3 0-15,8-3 0 0,6-7 0 16,11 5-24-16,-10-34-240 0,32 31-390 0,-15-14-40 16,10 2 284-16</inkml:trace>
  <inkml:trace contextRef="#ctx0" brushRef="#br1" timeOffset="404097.7468">4325 10767 1770 0,'0'0'49'0,"10"-36"-3"0,-10 36-12 16,1-29 2-16,-1 29-7 0,-6-24 1 15,6 24-9-15,-17-16 1 0,17 16-12 0,-29-1-10 16,11 7 0-16,-5 3 0 0,-3 7 0 0,-3 5 0 16,-1 3 0-16,-2 2 0 0,0 7 0 0,0-2 0 15,2 5 0-15,2-3 0 0,3 0 0 0,5-5 0 16,5-4 0-16,5-6 0 0,10-18 0 0,-3 28 0 16,3-28 0-16,14 21 0 0,-14-21 0 0,31 12 0 15,-7-10 0-15,4-3 0 16,6-4 0-16,3-3 0 0,5-6 0 0,3-1 0 15,1-5 0-15,2-2 0 0,0-1 0 0,-4-2 0 16,-5-2 0-16,-5 2 0 0,-9 1 0 0,-4 1 0 16,-7 4 0-16,-4-1 0 0,-2 1 0 0,-6 2 0 15,0 0 0-15,-2 17 0 0,-6-24 0 0,6 24 0 16,0 0 0-16,-18-22 0 0,18 22 0 0,0 0 0 16,-22 0 0-16,22 0 0 0,-19 19 0 15,8 1 0-15,0 5 0 0,2 5 0 0,0 2 0 16,1 2 0-16,1-3 0 0,2-1 0 0,1-2 0 15,4-1 0-15,2-5 0 0,4-3 0 0,-6-19-5 16,22 35-68-16,-22-35-71 0,43 33-322 0,-43-33-148 16,33 11 22-16,-16-1 440 0</inkml:trace>
  <inkml:trace contextRef="#ctx0" brushRef="#br1" timeOffset="404443.3547">4862 10714 1242 0,'0'0'644'16,"0"0"-558"-16,0 0-28 0,0 0-41 0,0 0-17 16,0 0 0-16,0 0 0 0,-23 23 0 0,9-5 0 15,2 1 0-15,-4 8 0 0,2-2 0 16,-1 2 0-16,-3 3 0 0,2-2 0 0,-1 1 0 16,1 0 0-16,2-1 0 0,0 0 0 0,3-5 0 15,3-4 0-15,8-19 0 0,-6 23 0 0,6-23 0 16,0 0 0-16,19 10 0 0,-19-10 0 0,33-12 0 15,-10-3 0-15,4-4 0 0,2-6 0 0,3-4 0 16,2-2 0-16,-1-2 0 0,1-3 0 16,1-3 0-16,-3 2 0 0,-3-1 0 0,-4 7 0 15,-6 7 0-15,-2 4 0 0,-17 20 0 16,25-21 0-16,-25 21 0 0,0 0 0 0,0 0 0 16,0 0 0-16,0 0 0 0,0 0 0 0,6 31 0 15,-12-10 0-15,-4 9 0 0,2 1 0 0,-1 3 0 16,0 1 0-16,1-1 0 0,0-1 0 0,4 1 0 15,0-7 0-15,9 2 0 0,-1-10-26 16,15 10-106-16,-19-29-279 0,21 14-223 0,-21-14 4 16,39 10 417-16</inkml:trace>
  <inkml:trace contextRef="#ctx0" brushRef="#br1" timeOffset="404698.8895">5640 10687 2047 0,'-22'4'0'0,"-1"2"0"0,-1 1 0 0,-2 0 0 15,2 5 0-15,-2 1 0 0,2 1 0 0,0 3 0 16,2 6 0-16,1-1 0 0,3 4 0 0,3 1 0 16,4-4 0-16,4 2 0 0,5-2 0 15,4-2 0-15,2-3 0 0,4 0 0 0,-8-18 0 16,25 28 0-16,-25-28 0 0,35 19 0 0,-18-11 0 15,6 0 0-15,-6-15-66 0,32 14-553 0,-49-7-29 16,39-12-16-16</inkml:trace>
  <inkml:trace contextRef="#ctx0" brushRef="#br1" timeOffset="405090.7571">5737 10876 1186 0,'0'0'578'0,"0"0"-522"0,-2 20-18 0,2-20-10 16,23 3-4-16,-23-3-10 0,35-4-2 0,-13-2 0 15,3-1-1-15,0-3 4 0,4 1 2 0,3-5 0 16,3 2-2-16,2-5-16 0,-1 0 26 0,1-1-28 15,-2-2 6-15,-5-1-3 0,-3-1 0 0,-7 3 0 16,-7 2 0-16,-13 17 0 16,10-22 0-16,-10 22 0 0,0 0 0 0,-15-19 0 15,15 19 0-15,-29-5 0 0,9 7 0 0,-3 3 0 16,-1 4 0-16,-5 4 0 0,0 5 0 0,-4 3 0 16,2 8 0-16,0 0 0 0,2 7 0 0,2-1 0 15,2-2 0-15,8-2 0 0,5-7 0 0,9-3 0 16,5-3 0-16,7-1 0 0,-9-17 0 0,29 23 0 15,-6-17 0-15,7-1 0 0,7-4 0 16,13 0 0-16,4-3 0 0,13 1 0 0,-6-23-125 16,23 26-536-16,-16-17-15 0,5 6 92 0</inkml:trace>
  <inkml:trace contextRef="#ctx0" brushRef="#br1" timeOffset="405387.6615">6712 10838 2047 0,'0'0'0'0,"0"0"0"0,0 0 0 0,0 0 0 16,0 0 0-16,6-19 0 0,-6 19 0 0,26-13 0 16,-5 3 0-16,6 0 0 0,4 1 0 0,5-2 0 15,5 1 0-15,2 0 0 0,2 2 0 0,0-2 0 16,1 3 0-16,-5-3 0 0,4 6 0 16,-8-11-88-16,22 32-241 0,-30-32-325 0,8 14 45 15,-15-2 243-15</inkml:trace>
  <inkml:trace contextRef="#ctx0" brushRef="#br1" timeOffset="405544.0126">6918 10956 1534 0,'-48'-5'434'0,"29"16"-355"0,-3 3-79 16,22-14 0-16,-23 20 0 0,23-20 0 0,0 0 0 16,0 0 0-16,28 12 0 0,-6-14 0 0,7-2 0 15,7-4 0-15,6-1 0 0,2-5 0 0,7 2 0 16,-8-17-93-16,28 17-576 0,-27-14 34 0,15 9-14 15</inkml:trace>
  <inkml:trace contextRef="#ctx0" brushRef="#br1" timeOffset="406012.7912">8019 10547 1291 0,'0'0'635'0,"-24"-5"-594"0,24 5-12 15,-37-7 2-15,19 8-11 0,-3-2-20 0,0 4 0 16,0 1 0-16,-4 3 0 0,1 2 0 0,1 2 0 16,1 3 0-16,4 1 0 0,18-15 0 0,-29 30 0 15,29-30 0-15,-14 27 0 0,14-27 0 0,6 27 0 16,-6-27 0-16,25 27 0 0,-6-16 0 0,5-1 0 16,4-4 0-16,4 1 0 0,2-2 0 15,1-2 0-15,0 0 0 0,0-1 0 0,-4-2 0 16,-2 1 0-16,-6 2 0 0,-6-1 0 0,-17-2 0 15,18 12 0-15,-18-12 0 0,-4 18 0 16,4-18 0-16,-26 29 0 0,4-8 0 0,-6 0 0 0,-4 2 0 16,-5 1 0-16,1 0 0 0,-1-2 0 15,3-3 0-15,6-6 0 0,7-3 0 0,21-10 0 16,-19 7 0-16,19-7 0 0,0 0-11 16,11-32-123-16,29 34-325 0,-29-38-108 0,27 13-56 15,-2-3 371-15</inkml:trace>
  <inkml:trace contextRef="#ctx0" brushRef="#br1" timeOffset="406575.3382">8477 10520 1285 0,'0'0'633'16,"-24"-2"-574"-16,24 2-22 0,0 0-5 15,-19 22-31-15,19-22-1 0,-13 30 0 0,7-10 0 16,-1 5 0-16,1 1 0 0,-1 7 0 0,-1 1 0 15,1 4 0-15,-3 0 0 0,2 4 0 0,-3-1 0 16,1-1 0-16,3-3 0 0,0-5 0 16,0-5 0-16,5-4 0 0,2-5 0 0,0-18 0 15,9 23 0-15,-9-23 0 0,0 0 0 0,19 6 0 16,-19-6 0-16,0 0 0 0,27-28 0 0,-16 10 0 16,1-6 0-16,1-3 0 0,-2-3 0 0,3 0 0 15,-3-3 0-15,-2 0 0 0,0-3 0 0,-1 0 0 16,0-3 0-16,-1 1 0 0,1 0 0 15,0 1 0-15,-2-1 0 0,3 2 0 16,0 4 0-16,1 8 0 0,-10 24 0 0,20-19 0 16,-20 19 0-16,19 1 0 0,-19-1 0 0,20 5 0 15,-20-5 0-15,29 5 0 0,-11-3 0 0,-1 2 0 16,1 2 0-16,-1 0 0 0,-17-6 0 0,31 16 0 16,-31-16 0-16,27 20 0 0,-27-20 0 0,25 29 0 15,-15-11 0-15,-1 4 0 0,-4 2 0 16,-3 2 0-16,-3 0 0 0,-5 2 0 0,-3 1 0 15,-4 1 0-15,-6 2 0 0,-4-1 0 0,-7-2 0 16,-3-1 0-16,-2-1 0 0,-1-2 0 0,-3-1 0 16,1-2 0-16,2-3 0 0,2-3 0 15,3-3 0-15,4-1 0 0,4-3 0 0,5-2 0 16,18-7 0-16,-25 11 0 0,25-11 0 0,0 0 0 16,0 0 0-16,-16 18 0 0,16-18 0 15,-3 18 0-15,3-18 0 0,-1 29 0 0,-1-4 0 16,-2 0 0-16,-2 10 0 0,-4 2 0 0,-2 8 0 15,-4 4 0-15,-1 5 0 0,-6 2 0 0,2 4 0 16,-14-19-139-16,28 29-267 0,-27-33-255 0,13-6 2 16,8 2 478-16</inkml:trace>
  <inkml:trace contextRef="#ctx0" brushRef="#br1" timeOffset="407106.6631">9081 10769 1560 0,'-17'-7'412'0,"35"8"-356"16,-18-1-37-16,0 0-19 0,-3 21 0 0,3-21 0 16,0 0 0-16,11 17 0 0,-11-17 0 0,17 1 0 15,-17-1 0-15,31-10 0 0,-8 2 0 0,1-5 0 16,7-2 0-16,1-2 0 0,5-1 0 15,-1-4 0-15,2-1 0 0,-4-1 0 0,-2 2 0 16,-6 2 0-16,-6 0 0 0,-3 5 0 0,-17 15 0 16,17-27 0-16,-17 27 0 0,-1-19 0 15,1 19 0-15,-20-15 0 0,1 9 0 0,-4 5 0 16,-8 2 0-16,-3 4 0 0,-5 2 0 0,-1 4 0 16,-2 4 0-16,0 2 0 0,1 2 0 0,2 2 0 15,3 0 0-15,3 2 0 0,5 1 0 16,3 2 0-16,7-1 0 0,6 3 0 0,1-5 0 15,10 1 0-15,6-2 0 0,3-4 0 0,10 3 0 16,2-7 0-16,9-2 0 0,3-4 0 0,7-1 0 16,0-6 0-16,7 0 0 0,-1-7 0 0,12 12-132 15,-30-29-386-15,34 23-132 0,-19-14 29 0,2-4 496 16</inkml:trace>
  <inkml:trace contextRef="#ctx0" brushRef="#br1" timeOffset="407497.3573">9726 10653 1521 0,'-30'-7'486'15,"48"16"-446"-15,-18-9-40 0,0 0 0 16,-4 19 0-16,4-19 0 0,0 0 0 0,28 11 0 16,-28-11 0-16,36-4 0 0,-12 1 0 0,3-6 0 15,1-2 0-15,1-1 0 0,-2-1 0 0,-3-1 0 16,-2 2 0-16,-4-1 0 0,0 0 0 15,-18 13 0-15,30-27 0 0,-30 27 0 0,19-25 0 16,-19 25 0-16,7-23 0 0,-7 23 0 0,3-22 0 16,-3 22 0-16,-4-21 0 0,4 21 0 15,0 0 0-15,-17-19 0 0,17 19 0 0,-19-6 0 16,19 6 0-16,-30 1 0 0,12 7 0 0,-2 5 0 16,-4 4 0-16,0 6 0 0,-4 3 0 0,1 2 0 15,-1 1 0-15,3 3 0 0,1-1 0 0,2 1 0 16,5-5 0-16,3-1 0 0,8-7 0 0,6-1 0 15,0-18 0-15,12 26 0 0,-12-26 0 0,30 15 0 16,-9-5 0-16,4-8 0 0,6 4 0 16,3-6 0-16,9 3 0 0,1-8 0 15,14 15-154-15,-30-43-314 0,39 27-192 0,-21-13 15 16,3-7 526-16</inkml:trace>
  <inkml:trace contextRef="#ctx0" brushRef="#br1" timeOffset="407950.5196">10691 10526 1131 0,'-27'-7'637'0,"27"7"-415"0,0 0-165 16,-26-13-57-16,8 9 0 0,-3 3 0 0,0 1 0 16,-3 4 0-16,0 2 0 0,-3 5 0 0,-1 2 0 15,0 5 0-15,0 3 0 0,2 3 0 0,-1 1 0 16,3 4 0-16,1 0 0 0,2 1 0 0,4-2 0 16,2 0 0-16,8-7 0 0,3-4 0 15,4-17 0-15,12 21 0 0,-12-21 0 0,31 8 0 16,-9-13 0-16,5-5 0 0,5-7 0 15,6-5 0-15,2-7 0 0,6-6 0 0,1-2 0 16,-1-3 0-16,0 0 0 0,-2-1 0 0,-3 0 0 16,-6 0 0-16,-7 3 0 0,-6 3 0 0,-2 2 0 15,-8 3 0-15,-1 1 0 0,-4 4 0 16,-6 4 0-16,-1 21 0 0,-3-18 0 0,3 18 0 16,0 0 0-16,-28 23 0 0,8-1 0 0,0 7 0 15,-5 8 0-15,0 6 0 0,-1 5 0 0,1 0 0 16,2 6 0-16,-2-4 0 0,3 1 0 0,0-5 0 15,9 0 0-15,2-10 0 0,16 3-7 0,-5-39-253 16,34 50-182-16,-16-36-194 0,13-3-6 16,8 12 583-16</inkml:trace>
  <inkml:trace contextRef="#ctx0" brushRef="#br1" timeOffset="408302.0789">11885 10432 1462 0,'5'-24'454'15,"-5"24"-395"-15,0 0-25 0,0 0-6 0,0 0-18 16,0 0-10-16,0 0 0 0,0 0 0 0,-20-10 0 16,20 10 0-16,-31 15 0 0,8-2 0 15,-4 5 0-15,-6 5 0 0,-3 6 0 0,-3 3 0 16,-2 1 0-16,-2 5 0 0,0 2 0 0,-1 3 0 16,2 2 0-16,-1-1 0 0,4-6 0 0,6-5 0 15,8-9 0-15,7-8 0 0,18-16 0 16,0 0-41-16,-8 20-52 0,0-51-183 0,31 29-355 15,-16-26 44-15,13 2 169 0</inkml:trace>
  <inkml:trace contextRef="#ctx0" brushRef="#br1" timeOffset="408462.4594">11487 10484 1340 0,'0'0'591'0,"-1"-24"-496"32,1 24-74-32,-11-17-21 0,11 17 0 15,0 0 0-15,0 0 0 0,3 19 0 0,-3-19 0 0,12 24 0 16,0-5 0-16,2 5 0 0,2 2 0 0,1 2 0 15,4-1 0-15,3-3 0 0,3-2 0 0,5-2 0 16,0-3 0-16,7 3 0 0,-5-17-16 0,30 18-634 16,-35-18-60-16,6 8 54 0</inkml:trace>
  <inkml:trace contextRef="#ctx0" brushRef="#br1" timeOffset="408903.1885">12838 9891 1740 0,'3'-20'307'0,"-3"20"-307"16,-16 17 0-16,6 0 0 0,1 8 0 0,-2 10 0 16,1 6 0-16,-2 5 0 0,-2 5 0 0,1 2 0 15,0 3 0-15,2 0 0 0,0 0 0 0,2-1 0 16,3-6 0-16,4-1 0 0,5-4 0 0,2 0 0 16,1-4 0-16,3-2 0 0,-2-5 0 0,5 3-22 15,-12-36-162-15,18 48-463 0,-18-48-2 16,8 29 105-16</inkml:trace>
  <inkml:trace contextRef="#ctx0" brushRef="#br1" timeOffset="409262.9882">12508 10369 1719 0,'17'23'328'0,"-17"-23"-328"0,0 0 0 0,0 0 0 16,0 0 0-16,0 18 0 0,0-18 0 0,26 17 0 15,-6-8 0-15,2-2 0 0,7-2 0 0,1-3 0 16,6-1 0-16,1 1 0 0,2-4 0 0,0 1 0 16,1-1 0-16,0-1 0 0,-1 1 0 15,0-2 0-15,-4 2 0 0,1-3 0 16,-3 1 0-16,-4 1 0 0,-2-1 0 0,-3 1 0 16,-5-4 0-16,0 1 0 0,-19 6 0 0,24-9 0 15,-24 9 0-15,0 0 0 0,0 0 0 0,0 0 0 16,0 0 0-16,0 0 0 0,0 0 0 0,-24 11 0 15,24-11 0-15,-32 32 0 0,14-9 0 0,1 5 0 16,-2 1 0-16,4-1 0 0,0 1 0 0,3-1 0 16,2-2 0-16,3 2 0 0,3-2 0 15,2-2 0-15,3-1 0 0,3-3 0 0,3 1 0 16,-7-21 0-16,21 34 0 0,-21-34-63 0,46 32-404 16,-46-32-145-16,20-11-59 0,-20 11 438 0</inkml:trace>
  <inkml:trace contextRef="#ctx0" brushRef="#br1" timeOffset="409893.935">13420 10277 1882 0,'0'0'79'0,"0"0"-32"0,-8 23-8 16,8-23-39-16,0 0 0 0,19 18 0 15,-19-18 0-15,18 5 0 0,-18-5 0 0,27 1 0 16,-27-1 0-16,30-2 0 0,-30 2 0 0,26-4 0 16,-26 4 0-16,0 0 0 0,21 10 0 0,-21-10 0 15,7 17 0-15,-7-17 0 0,-2 28 0 0,-3-10 0 16,-2 5 0-16,-3-1 0 0,-2 4 0 0,-2 1 0 16,-2 1 0-16,0 1 0 0,0-1 0 15,2-4 0-15,0-1 0 0,5-5 0 16,9-18 0-16,-10 25 0 0,10-25 0 0,0 0 0 15,0 0 0-15,0 0 0 0,23 9 0 0,-23-9 0 16,30-23 0-16,-10 5 0 0,3-5 0 0,1-2 0 16,-1-1 0-16,0-1 0 0,2-1 0 0,-6-1 0 15,1 2 0-15,-7-1 0 0,0 1 0 0,-2 1 0 16,0 0 0-16,-1 0 0 0,0 1 0 16,-5 4 0-16,-1 4 0 0,-4 17 0 0,0 0 0 15,0 0 0-15,0 0 0 0,0 0 0 0,-2 17 0 16,2-17 0-16,-13 32 0 0,3-8 0 0,0 2 0 15,2 0 0-15,-1-4 0 0,6-5 0 0,3-17 0 16,-3 27 0-16,3-27 0 0,9 17 0 16,-9-17 0-16,19 7 0 0,-19-7 0 0,34-4 0 15,-11-2 0-15,4-6 0 0,3-1 0 16,4-4 0-16,4-1 0 0,0-3 0 0,0 1 0 16,-2-2 0-16,-6 3 0 0,-2 3 0 0,-6 2 0 15,-5 6 0-15,-17 8 0 0,21-7 0 0,-21 7 0 16,0 0 0-16,0 0 0 0,0 0 0 0,-4 29 0 15,-3-10 0-15,-3 5 0 0,-3 4 0 0,0 4 0 16,-3 0 0-16,1 3 0 0,-1 2 0 16,2-2 0-16,0-1 0 0,3-4 0 0,5-2 0 15,2-5 0-15,5 1 0 0,0-5 0 16,9 0 0-16,-10-19 0 0,30 40-114 0,-30-40-174 16,23-2-306-16,-23 2-42 0,22-24 222 0</inkml:trace>
  <inkml:trace contextRef="#ctx0" brushRef="#br1" timeOffset="410268.975">14295 10541 1484 0,'0'0'547'0,"0"0"-531"0,0 0-16 15,0 0 0-15,0 0 0 0,23 4 0 16,-23-4 0-16,26-3 0 0,-26 3 0 15,32-7 0-15,-13 2 0 0,7 0 0 0,5-3 0 16,2-2 0-16,3-2 0 0,3-4 0 0,3 0 0 16,-2 0 0-16,-1-1 0 0,-1-2 0 0,-6 1 0 15,-2 0 0-15,-7 2 0 0,-6 2 0 0,-17 14 0 16,9-25 0-16,-9 25 0 0,-13-25 0 0,13 25 0 16,-29-29 0-16,8 12 0 0,-2-2 0 15,-1-1 0-15,-2-1 0 0,-1 3 0 0,-1 8 0 16,-1 9 0-16,-1 9 0 0,2 8 0 0,0 8 0 15,0 8 0-15,1 8 0 0,0 6 0 0,7 4 0 16,-1 6 0-16,6 0 0 0,6-3 0 16,4-4 0-16,10-5 0 0,6-7 0 0,11-4 0 15,4-5 0-15,12-3 0 0,5 0 0 0,4-10 0 16,4-1 0-16,1-7 0 0,-2-8 0 16,10 1 0-16,-9-22 0 0,24 30-294 0,-39-43-339 15,24 10-23-15,-8-5 193 0</inkml:trace>
  <inkml:trace contextRef="#ctx0" brushRef="#br1" timeOffset="421840.9912">1837 11938 1820 0,'0'0'36'0,"0"0"-28"16,-5-18-1-16,5 18-1 0,0 0 10 15,0 0 2-15,0 0 2 0,0 0-2 0,-21 19-9 16,8-2 1-16,-2 5-2 0,-2 4-12 0,-2 2 30 16,0 7-24-16,-1 1 24 0,0 7-8 0,0 3-15 15,2 0-3-15,1 2 0 0,1 0 0 0,2 2 0 16,-1 1 0-16,3-2 0 0,2 1 0 0,2-2 0 15,2-1 0-15,3-3 0 0,3-3 0 0,4-3 0 16,2-8 0-16,4-1 0 0,0-9-22 0,6 1-27 16,-16-21-33-16,47 31-159 0,-47-31-360 0,31-9-31 15,-31 9 213-15</inkml:trace>
  <inkml:trace contextRef="#ctx0" brushRef="#br1" timeOffset="422028.4998">1348 12442 2010 0,'-29'34'37'0,"29"-34"-37"0,0 0 0 0,0 0 0 15,31 6 0-15,-5-6 0 0,10-1 0 0,3-2 0 16,4-2 0-16,4-3 0 0,5 1 0 0,1-3 0 16,2 2 0-16,-1-2 0 0,0 0 0 0,-4-3-25 15,5 8-71-15,-17-23-99 0,19 26-436 0,-23-15 13 16,7 12 137-16</inkml:trace>
  <inkml:trace contextRef="#ctx0" brushRef="#br1" timeOffset="422200.4024">2248 12369 1974 0,'0'0'31'16,"-24"11"-12"-16,24-11-8 0,-17 17-1 0,17-17-8 15,-17 32-2-15,6-11 0 0,0 5 0 0,-1 3 0 16,0 1 0-16,2 0 0 0,0-2 0 0,3 0 0 15,2-4-16-15,5 3-18 0,0-27-79 0,10 53-83 16,-10-53-415-16,-1 27-12 0,1-27 170 16</inkml:trace>
  <inkml:trace contextRef="#ctx0" brushRef="#br1" timeOffset="422747.3506">2616 12175 1994 0,'-19'15'24'0,"19"-15"-12"16,-7 17-8-16,7-17 6 0,0 0-7 0,9 25-3 15,-9-25 0-15,9 20 0 0,-9-20 0 0,8 27 0 16,-8-27 0-16,4 32 0 0,-4-12 0 16,-2 0 0-16,-2 4 0 0,-2 1 0 0,-3 1 0 15,-1 0 0-15,-2-2 0 0,0-1 0 0,1-3 0 16,0-3 0-16,11-17 0 0,-14 21 0 0,14-21 0 15,0 0 0-15,0 0 0 0,0 0 0 0,0 0 0 16,0 0 0-16,20-34 0 0,-6 13 0 0,3-4 0 16,3-5 0-16,0 0 0 15,1-3 0-15,1 0 0 0,-1 3 0 0,-2 1 0 0,1 2 0 16,-2 3 0-16,-1 5 0 0,-17 19 0 0,25-25 0 16,-25 25 0-16,0 0 0 0,0 0 0 0,17 2 0 15,-17-2 0-15,-1 24 0 0,-1-5 0 0,-2 4 0 16,-1 4 0-16,-1-2 0 0,-1 1 0 15,0-3 0-15,2-4 0 0,1-2 0 0,4-17 0 16,4 28 0-16,-4-28 0 0,18 16 0 16,-18-16 0-16,30 6 0 0,-9-9 0 0,3-2 0 15,6-4 0-15,1-3 0 0,2-4 0 0,1-1 0 16,0-2 0-16,-2-2 0 0,-3 1 0 0,-1 0 0 16,-4 3 0-16,-3 3 0 0,-21 14 0 0,27-18 0 15,-27 18 0-15,0 0 0 0,0 0 0 0,0 0 0 16,0 0 0-16,0 0 0 0,-4 30 0 15,-6-8 0-15,-3 5 0 0,-2 1 0 0,1 2 0 16,-1-2 0-16,3 1 0 0,3-2 0 0,3-2 0 16,3-2 0-16,4 0 0 0,0-5 0 15,6 2 0-15,-7-20 0 0,19 32 0 0,-19-32-114 16,43 37-332-16,-43-37-219 0,21 6 41 0,-21-6 427 16</inkml:trace>
  <inkml:trace contextRef="#ctx0" brushRef="#br1" timeOffset="423091.7046">3533 12338 1616 0,'8'30'410'16,"-8"-30"-389"-16,1 17-21 0,-1-17 0 16,0 0 0-16,21 20 0 0,-21-20 0 15,23 6 0-15,-23-6 0 0,34 1 0 0,-12-5 0 16,2-1 0-16,2-2 0 0,-1-3 0 0,1 1 0 15,-4-1 0-15,-3-1 0 0,0-1 0 0,-19 12 0 16,26-27 0-16,-26 27 0 0,17-26 0 0,-17 26 0 16,6-27 0-16,-6 27 0 0,-1-28 0 0,1 28 0 15,-8-24 0-15,8 24 0 0,0 0 0 16,-23-12 0-16,23 12 0 0,-28 16 0 0,8 0 0 16,-1 4 0-16,0 6 0 0,-5 4 0 0,1 2 0 15,-2 2 0-15,2-1 0 0,5 0 0 0,3-3 0 16,3-2 0-16,7-3 0 0,5-2 0 15,5-5 0-15,-3-18 0 0,25 26 0 0,-4-19 0 16,6-6 0-16,9-1 0 0,0-11 0 0,22 24-278 16,-31-34-394-16,21 6 3 0,-8-7 242 15</inkml:trace>
  <inkml:trace contextRef="#ctx0" brushRef="#br1" timeOffset="423294.8587">4280 12252 1593 0,'10'32'370'0,"-10"-32"-331"0,0 0-11 0,21 2-11 15,-21-2-17-15,38-6 0 0,-14 0 0 16,6-3 0-16,3-1 0 0,2-1 0 0,1 0 0 16,0 0 0-16,-2-1 0 0,1 2 0 0,-5-2-44 15,1 7-23-15,-12-18-75 0,24 20-497 0,-43 3 34 16,26-19 56-16</inkml:trace>
  <inkml:trace contextRef="#ctx0" brushRef="#br1" timeOffset="423435.528">4356 12420 1831 0,'-12'29'86'0,"-9"-8"-39"16,11-2-2-16,10-19-7 0,-3 22-38 0,3-22 0 16,0 0 0-16,28 16 0 0,-28-16 0 0,30 1 0 15,-8-4 0-15,2-3 0 16,7-4 0-16,5-3 0 0,2-4 0 0,11 4 0 15,-25-29-469-15,35 27-209 0,-10-17-14 0,3 1 485 16</inkml:trace>
  <inkml:trace contextRef="#ctx0" brushRef="#br1" timeOffset="424201.2552">6110 12160 1706 0,'-44'3'105'0,"21"0"-52"0,-11-4-12 16,6 6 2-16,-6-4-4 15,3 5 0-15,0-1-18 0,-1 2-21 0,2 4 0 16,2 1 0-16,0 3 0 0,3 2 0 0,2 0 0 16,2 3 0-16,4 3 0 0,2 3 0 0,1 4 0 15,6 0 0-15,2 1 0 0,3 1 0 0,6-3 0 16,4-1 0-16,4-5 0 0,7-5 0 0,6-8 0 16,9-8 0-16,6-9 0 0,4-7 0 0,4-6 0 15,3-7 0-15,2-4 0 0,2-6 0 16,-3-5 0-16,0-3 0 0,-2-2 0 0,-4-5 0 15,-3 0 0-15,-2-1 0 0,-6 2 0 0,-1 3 0 16,-5 3 0-16,-6 3 0 0,-5 3 0 16,-6 4 0-16,-5 7 0 0,-2 5 0 0,-4 23 0 15,-1-23 0-15,1 23 0 0,0 0 0 0,-21 18 0 16,8 3 0-16,-8 10 0 0,-1 11 0 16,-1 5 0-16,-1 5 0 0,3-2 0 0,1 2 0 15,5-3 0-15,2-2 0 0,7-6 0 0,4-6 0 16,7-5 0-16,5-7 0 0,9 0 0 0,3-7 0 15,8-3 0-15,2-7 0 0,9 3-47 0,-8-22-111 16,32 25-339-16,-30-28-120 0,12 3 2 0,-2 3 503 16</inkml:trace>
  <inkml:trace contextRef="#ctx0" brushRef="#br1" timeOffset="424373.1365">6888 12057 1570 0,'-33'-2'327'0,"33"2"-177"16,-33 23-150-16,11-4 0 0,2 3 0 0,0 6 0 15,1 3 0-15,-1 4 0 0,1 2 0 0,-1-1 0 16,2 1 0-16,5-3 0 0,4-2 0 0,4-4 0 16,7-5 0-16,1-5 0 0,8 0 0 15,-11-18 0-15,33 18 0 0,-14-22-68 0,22 25-229 16,-22-33-344-16,16 7 38 0,-9-11 166 0</inkml:trace>
  <inkml:trace contextRef="#ctx0" brushRef="#br1" timeOffset="424513.7892">6926 11883 2045 0,'-17'11'1'0,"17"-11"-21"16,0 0-8-16,7 20-18 0,-7-20-20 0,50 6-60 16,-37-32-194-16,27 27-258 0,-6-7 5 0,6 0 285 15</inkml:trace>
  <inkml:trace contextRef="#ctx0" brushRef="#br1" timeOffset="424810.7023">7425 12007 1945 0,'-24'4'64'15,"1"5"-26"-15,-6-2-38 0,2 0 0 0,-2 1 0 16,2-2 0-16,0 0 0 0,5 0 0 0,1 0 0 16,4 2 0-16,17-8 0 0,-22 14 0 0,22-14 0 15,0 0 0-15,-10 19 0 0,10-19 0 16,7 19 0-16,-7-19 0 0,20 21 0 0,-20-21 0 15,34 16 0-15,-12-12 0 0,4 0 0 0,2 0 0 16,0-1 0-16,-1 1 0 0,-4 0 0 0,-3-2 0 16,-20-2 0-16,25 11 0 0,-25-11 0 0,12 17 0 15,-12-17 0-15,5 20 0 0,-5-20 0 16,-5 27 0-16,5-27 0 0,-12 27 0 16,12-27 0-16,-19 23 0 0,19-23 0 0,-20 20 0 15,20-20 0-15,0 0 0 0,-17 20 0 0,17-20 0 16,0 0 0-16,0 0 0 0,0 0-89 0,0-26-221 15,35 32-192-15,-26-23-139 0,10-11 137 0,22 18 504 16</inkml:trace>
  <inkml:trace contextRef="#ctx0" brushRef="#br1" timeOffset="425029.4828">8040 11496 1737 0,'-17'40'310'16,"17"-40"-310"-16,-22 28 0 0,5-6 0 0,-2 6 0 15,-3 3 0-15,-1 5 0 0,0 3 0 0,0 5 0 16,1 2 0-16,2 3 0 0,-1 1 0 0,1 2 0 16,5-2 0-16,0 1 0 0,0-2 0 15,3-2 0-15,1-1 0 0,0-6 0 0,3-2 0 16,-2-5 0-16,4-3 0 0,-1-7 0 0,4 0 0 16,3-23 0-16,2 30-85 0,-2-30-209 0,0 0-238 15,0 0-73-15,12-16 75 0</inkml:trace>
  <inkml:trace contextRef="#ctx0" brushRef="#br1" timeOffset="425545.1954">7676 12005 1574 0,'-26'-12'438'16,"45"21"-403"-16,-19-9-35 0,0 0 0 0,1 23 0 16,-1-23 0-16,25 17 0 0,-6-10 0 0,3 3 0 15,5-6 0-15,8 0 0 0,5-3 0 0,8-3 0 16,6-4 0-16,3 0 0 0,-1 0 0 15,-3 0 0-15,-3 3 0 0,-2 1 0 0,-6-1-20 16,1 5-22-16,-9-6-4 0,2 10-26 0,-13-13-11 16,10 15 1-16,-33-8-22 0,36-3 51 0,-36 3 26 15,0 0 59-15,20 6 73 0,-20-6 5 16,0 0 14-16,-22-3-31 0,22 3-48 0,-23 5-25 16,23-5-20-16,-33 5 0 0,14 0 0 0,-3 1 0 15,0 4 0-15,-3 0 0 0,-2 6 0 16,-2 2 0-16,-3 4 0 0,-1 2 0 0,2 2 0 15,-3 1 0-15,2 4 0 0,0-4 0 0,4 1 0 16,5-4 0-16,7-3 0 0,8-4 0 0,8-17 0 16,7 22 0-16,-7-22 0 0,32 9 0 0,-9-10 0 15,6-5 0-15,4-4 0 0,5-8 0 0,4-3 0 16,2-5 0-16,-1-6 0 0,-2 0 0 16,-3 1 0-16,-6-2 0 0,-1 6 0 0,-4 0 0 15,-4-1 0-15,-6 4 0 0,-5 1 0 0,-4 3 0 16,-8 20 0-16,8-23 0 0,-8 23 0 15,0 0 0-15,0 0 0 0,0 0 0 0,0 0 0 16,-23 21 0-16,13-4 0 0,1 5 0 0,0 3 0 16,-2 0 0-16,2 7 0 0,-1-1 0 0,2-1 0 15,2 1 0-15,1-5 0 0,4-2 0 16,2-3 0-16,-1-21 0 0,16 28 0 0,-16-28 0 16,30 16 0-16,-10-10 0 0,0-8 0 0,6 0 0 15,-2-9 0-15,15 11-144 0,-25-34-103 0,40 34-104 16,-54 0-269-16,46-48 82 0,1 30 392 0</inkml:trace>
  <inkml:trace contextRef="#ctx0" brushRef="#br1" timeOffset="425842.1188">8937 11944 1339 0,'0'28'630'0,"0"-28"-552"16,-23 27-78-16,8-8 0 0,1 0 0 0,-1 4 0 16,1 2 0-16,-2 2 0 0,0 3 0 0,-1 0 0 15,4 1 0-15,-1-2 0 0,4-2 0 0,2-1 0 16,2-4 0-16,6-22 0 0,-3 29 0 0,3-29 0 15,0 0 0-15,13 20 0 0,-13-20 0 16,0 0 0-16,23-8 0 0,-23 8 0 0,25-27 0 16,-7 8 0-16,4-5 0 0,3-3 0 0,0-2 0 15,-2-1 0-15,2-1 0 0,-5 2 0 0,0-1 0 16,-1 2 0-16,1 2 0 0,-1-2 0 16,1 4 0-16,-1 1 0 0,-1 5 0 0,-1 7 0 15,-17 11 0-15,21-3 0 0,-21 3 0 0,0 0 0 16,10 29 0-16,-11-9 0 0,-3 3 0 15,-3 1 0-15,-1 5 0 0,1-1 0 0,-2 2 0 16,5-2 0-16,-2-2 0 0,6 3 0 0,-4-8 0 16,11 8 0-16,-7-29-187 0,15 41-141 0,-15-41-223 15,0 18-69-15,22 2 260 0</inkml:trace>
  <inkml:trace contextRef="#ctx0" brushRef="#br1" timeOffset="426310.94">9774 12056 1898 0,'-38'1'44'15,"12"-4"0"-15,0-4-11 0,0 3-5 0,3-2-28 16,-1 2 0-16,-1 1 0 0,1 4 0 16,0 2 0-16,2 5 0 0,-2 3 0 0,3 4 0 15,0 3 0-15,2 8 0 0,1 2 0 0,3 3 0 16,3 1 0-16,4-1 0 0,6-1 0 16,4-3 0-16,6-1 0 0,3-4 0 0,5-1 0 15,4-6 0-15,7-1 0 0,1-3 0 0,8-5 0 16,1-4 0-16,7-1 0 0,1-8 0 0,13 13-125 15,-30-40-307-15,32 26-221 0,-15-15 0 16,-4-10 470-16</inkml:trace>
  <inkml:trace contextRef="#ctx0" brushRef="#br1" timeOffset="426670.352">9888 12177 2047 0,'0'0'0'15,"-13"20"0"-15,13-20 0 0,22 12 0 0,-3-9 0 16,4 0 0-16,4 1 0 0,5-1 0 0,2-1 0 16,4-5 0-16,5-6 0 0,3-2 0 0,-2-2 0 15,-1 1 0-15,-7-1 0 0,-4-1 0 0,-4 1 0 16,-6-1 0-16,-4-1 0 0,-18 15 0 0,24-29 0 16,-24 29 0-16,10-27 0 0,-10 27 0 15,-3-29 0-15,3 29 0 0,-15-26 0 0,15 26 0 16,-36-16 0-16,13 14 0 0,-2 2 0 0,-2 3 0 15,0 6 0-15,-2 4 0 0,0 4 0 0,-4 3 0 16,1 3 0-16,0 2 0 0,1 4 0 16,4 0 0-16,2 1 0 0,4-1 0 0,8-2 0 15,7-3 0-15,8-5 0 0,9 2 0 0,6-4 0 16,5-2 0-16,4-4 0 0,1 0 0 16,1-5 0-16,3 1 0 0,-1-3 0 0,8 2 0 15,-4-10 0-15,26 20-242 0,-35-42-130 0,32 18-292 16,-8-7 52-16,-5-13 456 0</inkml:trace>
  <inkml:trace contextRef="#ctx0" brushRef="#br1" timeOffset="427080.7187">11036 12280 2020 0,'0'0'27'0,"0"0"-27"0,0 0 0 0,0 0 0 16,34-18 0-16,-5 8 0 0,9-1 0 0,8-3 0 15,5-3 0-15,9 0 0 0,2-6 0 16,4 0 0-16,-3 1 0 0,-1 2 0 0,-7-1 0 15,1 8-57-15,-7-4 8 0,7 14-70 0,-30-32-217 16,20 29-262-16,-18-12-22 0,-5-1 353 16</inkml:trace>
  <inkml:trace contextRef="#ctx0" brushRef="#br1" timeOffset="427221.3422">11482 11841 1696 0,'-45'-17'351'0,"22"12"-351"0,-2-1 0 0,5-1 0 15,20 7 0-15,0 0 0 0,0 0 0 0,6-21 0 16,-6 21 0-16,34-17 0 0,-8 11 0 0,-3-11-73 16,32 15-537-16,-33-10-55 0,8 8-2 0</inkml:trace>
  <inkml:trace contextRef="#ctx0" brushRef="#br1" timeOffset="427377.616">11559 12412 1765 0,'-38'37'282'0,"16"-31"-282"0,22-6 0 0,0 0 0 16,0 0 0-16,0 0 0 0,14-17 0 15,-14 17 0-15,19-17 0 0,-11-7-55 0,33 16-617 16,-28-13-32-16,12 2 89 0</inkml:trace>
  <inkml:trace contextRef="#ctx0" brushRef="#br1" timeOffset="427930.9277">12663 11898 1697 0,'0'0'39'0,"23"-6"-4"0,-23 6 2 16,0 0 7-16,0 0 9 0,0 0-6 0,0 0-2 16,0 0-11-16,0 0-18 0,-23 1-16 0,1 4 0 15,-3 3 0-15,-4 2 0 0,-3 2 0 0,-1 0 0 16,3 1 0-16,-1 1 0 0,6 0 0 0,1 1 0 16,4-1 0-16,20-14 0 0,-27 23 0 0,27-23 0 15,0 17 0-15,0-17 0 0,32 11 0 16,-8-5 0-16,5-3 0 0,7-2 0 0,1-1 0 15,6-3 0-15,1 1 0 0,0 2 0 0,-3 0 0 16,-3 1 0-16,-7 3 0 0,-4 1 0 0,-8 2 0 16,-19-7 0-16,24 19 0 0,-24-19 0 0,0 28 0 15,-7-11 0-15,-5 5 0 0,-5-1 0 0,-3 4 0 16,-8-1 0-16,-3 0 0 16,-4 0 0-16,1-2 0 0,3-3 0 0,3-2 0 15,7 0 0-15,2-6 0 0,19-11 0 0,0 0 0 16,0 0 0-16,0 0-71 0,43 17-240 0,-36-51-138 15,37 17-200-15,-1-8 83 0,-5-24 566 0</inkml:trace>
  <inkml:trace contextRef="#ctx0" brushRef="#br1" timeOffset="428462.266">13245 11877 1662 0,'-14'30'385'0,"-5"-21"-385"0,19-9 0 0,-26 22 0 15,26-22 0-15,-19 35 0 0,10-12 0 0,2 2 0 16,2 2 0-16,0 4 0 0,0 1 0 0,2 3 0 16,-3 0 0-16,0-1 0 0,-2-3 0 15,2-1 0-15,0-2 0 0,1-4 0 0,0-3 0 16,3-4 0-16,2-17 0 0,-3 22 0 0,3-22 0 16,0 0 0-16,0 0 0 0,0 0 0 0,0 0 0 15,0 0 0-15,16-22 0 0,-16 22 0 0,19-38 0 16,-10 15 0-16,3-3 0 0,-1-2 0 15,0-1 0-15,1-3 0 0,2-1 0 16,-2-2 0-16,1 1 0 0,-2-4 0 0,1-1 0 16,3 0 0-16,2-6 0 0,4 5 0 0,-1 6 0 15,1 5 0-15,0 7 0 0,-2 5 0 0,1 5 0 16,-1 3 0-16,-1 4 0 0,3 2 0 0,-3 3 0 16,2 1 0-16,-2 4 0 0,-18-5 0 0,30 17 0 15,-30-17 0-15,22 26 0 0,-22-26 0 0,14 30 0 16,-13-12 0-16,-4 1 0 0,-1 4 0 15,-7 2 0-15,-3 1 0 0,-5 1 0 0,-2 1 0 16,-2-1 0-16,-2-1 0 0,-1-2 0 0,-2 0 0 16,1-2 0-16,0 0 0 0,1-3 0 0,1-4 0 15,1-2 0-15,1-2 0 0,2-3 0 16,1 1 0-16,0-1 0 0,3 1 0 0,17-9 0 16,-27 14 0-16,27-14 0 0,-18 18 0 0,18-18 0 15,-14 27 0-15,7-10 0 0,1 3 0 16,-1 6 0-16,-3 2 0 0,-1 3 0 0,-2 3 0 15,-5 3 0-15,-2 3 0 0,-3 3 0 0,-1-3 0 16,2 1 0-16,3-5 0 0,6-1 0 0,-1-14 0 16,25 20-237-16,-36-46-123 0,25 5-304 0,14 22 63 15,-14-22 417-15</inkml:trace>
  <inkml:trace contextRef="#ctx0" brushRef="#br1" timeOffset="428962.3236">13652 12084 1718 0,'16'24'329'16,"-16"-24"-329"-16,22-5 0 0,-3 2 0 0,7-5 0 16,3-1 0-16,5-4 0 0,1 0 0 0,3-1 0 15,-2 1 0-15,0-4 0 0,-2-1 0 0,-4-1 0 16,-4 2 0-16,-2-1 0 0,-5 1 0 0,-4-1 0 15,-2 1 0-15,-13 17 0 0,10-27 0 16,-10 27 0-16,-7-22 0 0,7 22 0 0,-23-16 0 16,3 14 0-16,-2 3 0 0,-4 5 0 0,-4 2 0 15,-1 6 0-15,0 3 0 0,0-1 0 16,0 6 0-16,2 1 0 0,1 3 0 0,3 0 0 16,3 0 0-16,5 0 0 0,3 0 0 0,6-5 0 15,4 4 0-15,5-6 0 0,7 1 0 0,5-1 0 16,-13-19 0-16,38 29 0 0,-13-18 0 15,8-1 0-15,0-6 0 0,10 0 0 0,-3-6 0 16,7 2 0-16,-10-20-153 0,31 36-234 0,-45-42-171 16,23 17-83-16,-5 0 334 0</inkml:trace>
  <inkml:trace contextRef="#ctx0" brushRef="#br1" timeOffset="429337.3605">14186 11970 1791 0,'-5'39'256'0,"-13"-24"-256"0,18-15 0 0,-19 24 0 16,19-24 0-16,3 20 0 0,-3-20 0 0,21 20 0 15,-4-12 0-15,5 2 0 0,7-7 0 0,8-1 0 16,8-7 0-16,9-6 0 0,1 0 0 16,2-3 0-16,-5 0 0 0,-3 2 0 0,-7-2 0 15,-5-1 0-15,-6-2 0 0,-4-1 0 0,-4 2 0 16,-3-1 0-16,-7 0 0 0,-13 17 0 0,15-27 0 15,-15 27 0-15,0-25 0 0,0 25 0 16,-15-20 0-16,15 20 0 0,-29-11 0 0,8 11 0 16,-2 4 0-16,-4 3 0 0,-5 4 0 0,-1 4 0 15,-4 4 0-15,1 2 0 0,0 4 0 16,1 2 0-16,1 0 0 0,5 1 0 0,2 0 0 16,5-1 0-16,7 0 0 0,4-2 0 0,11-3 0 15,6-4 0-15,11-2 0 0,5-4 0 0,8-2 0 16,3-7 0-16,9 1 0 0,2-8 0 0,8 1 0 15,6-3 0-15,6-1 0 0,3-7-17 0,16 15-116 16,-29-38-156-16,40 41-166 0,-32-27-155 16,0-5 68-16,10 22 542 0</inkml:trace>
  <inkml:trace contextRef="#ctx0" brushRef="#br1" timeOffset="429665.5606">15275 11818 1921 0,'-68'14'126'0,"31"2"-126"0,-1 4 0 15,4 3 0-15,-3 3 0 0,5 4 0 16,-1 4 0-16,5-1 0 0,1-2 0 0,4 6 0 16,3-6 0-16,5-1 0 0,6-6 0 0,9-5 0 15,0-19 0-15,31 20 0 0,-5-15 0 0,7-5 0 16,7-5 0-16,2-6 0 0,4-6 0 0,2-6 0 16,2-6 0-16,4-3 0 0,-1-7 0 0,2-3 0 15,-1-4 0-15,-5 1 0 0,-4 3 0 16,-3 1 0-16,-8 3 0 0,-4-1 0 15,-3 1 0-15,-5-2 0 0,-5-1 0 0,-2 1 0 16,-6 5 0-16,-4 7 0 0,-4 11 0 0,-1 17 0 16,0 0 0-16,-25 4 0 0,8 15 0 0,-5 7 0 15,-5 12 0-15,-1 5 0 0,0 5 0 0,-2 2 0 16,-1 6 0-16,1 2 0 0,1 1 0 0,2-3 0 16,9-6 0-16,6-8 0 0,10-6 0 15,2-6 0-15,13 3 0 0,-13-33-99 0,32 46-377 16,-32-46 11-16,21-10-183 0,5 18 290 0,-17-31 358 15</inkml:trace>
  <inkml:trace contextRef="#ctx0" brushRef="#br1" timeOffset="451398.5037">1804 13724 1356 0,'-24'0'156'0,"2"-6"-118"0,22 6 14 16,-39-4 2-16,21 7-7 0,-9-6-3 0,7 6-17 16,-6-1-16-16,3 7 5 0,-3-1 2 0,5 5 4 15,-5 3 4-15,3 6 1 0,-3 0-5 0,7 3 3 16,1-1-8-16,3 0-2 0,5 3-6 15,3 0-15-15,2-2 25 0,4 2-24 0,6-6 23 16,1 0-11-16,5-4-5 0,6-4 2 0,5-4-2 16,5-7 1-16,7-4 1 0,6-9 0 0,5-9 5 15,8-7-5-15,1-9-5 0,2-7 2 0,1-9-1 16,0-2 0-16,1-5 0 0,-4 1 0 0,-3 2 0 16,-5 1 0-16,-4 3 0 0,-5 4 0 0,-8 4 0 15,-3 3 0-15,-9 4 0 0,-4 4 0 0,-8 3 0 16,-4 7 0-16,-3 5 0 0,2 18 0 0,-17-20 0 15,17 20 0-15,-29 0 0 0,12 10 0 0,-5 7 0 16,0 11 0-16,-4 8 0 0,0 8 0 0,0 6 0 16,1 2 0-16,3 5 0 0,2 0 0 15,3-1 0-15,5-2 0 0,6-3 0 0,5-8 0 16,9-4 0-16,6-7-7 0,12-1-68 0,-4-21-50 16,34 30-223-16,-19-38-300 0,14 3 33 0,0-2 387 15</inkml:trace>
  <inkml:trace contextRef="#ctx0" brushRef="#br1" timeOffset="451586.0138">2543 13654 1987 0,'-17'32'11'0,"1"4"-11"15,1 1 6-15,4 0-9 0,2 0 12 0,2-2-12 16,1-1-13-16,3-2 26 0,2-1-42 0,2 0 21 15,0-7-28-15,10 10-67 0,-11-34-138 16,5 22-384-16,-5-22 25 0,0 0 266 0</inkml:trace>
  <inkml:trace contextRef="#ctx0" brushRef="#br1" timeOffset="451726.6769">2735 13428 1943 0,'-27'15'-4'0,"2"6"-21"0,-1-7-14 16,17 11-59-16,-16-31-148 0,31 23-357 0,-6-17 26 15,0 0 227-15</inkml:trace>
  <inkml:trace contextRef="#ctx0" brushRef="#br1" timeOffset="452054.8564">3259 13544 1329 0,'-26'-6'567'0,"26"6"-517"0,-36 17-20 16,18-5-2-16,-3-3-5 0,-1 5-3 15,-1 0-20-15,-1 1 0 0,-1 2 0 0,2 1 0 16,1 0 0-16,3 0 0 0,1 1 0 16,2 1 0-16,2-2 0 0,5-1 0 0,9-17 0 15,-4 25 0-15,4-25 0 0,18 22 0 0,-18-22 0 16,36 17 0-16,-11-15 0 0,3-2 0 0,4-3 0 15,3-5 0-15,1 0 0 0,1 1 0 0,1-2 0 16,-2 3 0-16,-1 1 0 0,-4 3 0 0,-6 2 0 16,-3 0 0-16,-22 0 0 0,23 7 0 15,-23-7 0-15,6 17 0 0,-6-17 0 16,-6 24 0-16,6-24 0 0,-20 33 0 0,6-14 0 16,-3 1 0-16,-1 0 0 0,0 0-2 0,-2 0-2 15,3-2-32-15,3 0 18 0,14-18-35 0,-16 37-78 16,-11-53-265-16,39 33-175 0,-12-17 16 0,5-28 275 15</inkml:trace>
  <inkml:trace contextRef="#ctx0" brushRef="#br1" timeOffset="452273.6093">3857 13072 2035 0,'-17'23'12'15,"0"6"-12"-15,0 6 0 0,-1 4 0 16,1 3 0-16,-1 8 0 0,-1 1 0 0,1 3 0 16,0 3 0-16,1-2 0 0,1 1 0 0,2-3 0 15,3 1 0-15,0-4 0 0,2 0 0 0,1-4 0 16,2 0-2-16,-1-9-56 0,10 10-49 0,-30-36-381 16,39 23-129-16,-12-34 32 0,-11 22 396 0</inkml:trace>
  <inkml:trace contextRef="#ctx0" brushRef="#br1" timeOffset="452445.5909">3623 13538 1404 0,'-34'-43'391'0,"34"43"-260"16,-4-20-76-16,4 20-16 0,0 0-21 0,0 0-9 16,0 0-9-16,2 23 0 0,-2-23 0 15,21 26 0-15,-3-12-10 0,3-6-22 0,9 3-18 16,2-5 0-16,13 4 9 0,2-11-23 0,31 26-202 15,-10-34-325-15,17 5-14 0,-1-2 268 0</inkml:trace>
  <inkml:trace contextRef="#ctx0" brushRef="#br1" timeOffset="453039.387">4575 13655 1010 0,'-32'-25'338'0,"32"25"83"15,0 0-392-15,0 0-6 0,0 0 7 0,-17-21 0 16,17 21 4-16,0 0-9 0,-23-22-4 0,23 22-3 16,-21-5-3-16,21 5 0 0,-28 4-3 0,11 2-1 15,-2 3-2-15,-4 3-3 0,-2 1-6 0,0 3 0 16,-2 2 0-16,-1 2 0 0,-1 2 0 0,0 1 0 15,1 0 0-15,5-1 0 0,3-3 0 16,5-1 0-16,15-18 0 0,-13 27 0 0,13-27 0 16,10 21 0-16,-10-21 0 0,29 15 0 15,-8-11 0-15,4-3 0 0,7-3 0 0,2-4 0 16,3-5 0-16,2-3 0 0,1-2 0 0,-3-1 0 16,1-2 0-16,-5 0 0 0,-3 1 0 0,-4 0 0 15,-5 2 0-15,-21 16 0 0,27-31 0 16,-27 31 0-16,16-26 0 0,-16 26 0 0,5-22 0 15,-5 22 0-15,0 0 0 0,-8-21 0 0,8 21 0 16,0 0 0-16,-19-8 0 0,19 8 0 0,0 0 0 16,-21 11 0-16,21-11 0 0,-14 23 0 0,8-5 0 15,0 3 0-15,1 3 0 0,0 0 0 0,3 4 0 16,2-2 0-16,2 1 0 0,1-2-24 16,6 1-41-16,-9-26-18 0,28 46-71 15,-28-46-170-15,36 18-132 0,-36-18-100 0,35 2 172 16</inkml:trace>
  <inkml:trace contextRef="#ctx0" brushRef="#br1" timeOffset="453398.8432">5054 13556 1815 0,'0'0'90'16,"0"0"-44"-16,-22 16-11 0,22-16-10 0,-24 24-4 15,13-6-8-15,-1 2-11 0,-1 2-2 0,1 4 0 16,-2 0 0-16,2 1 0 0,-1 1 0 0,2-1 0 15,2-1 0-15,0-1 0 0,3-2 0 16,2-3 0-16,4-20 0 0,-1 27 0 0,1-27 0 16,0 0 0-16,17 16 0 0,-17-16 0 15,22-2 0-15,-22 2 0 0,32-21 0 0,-15 3 0 16,1-5 0-16,3-4 0 0,-2-2 0 16,2-1 0-16,-2 1 0 0,-2-1 0 0,-1 2 0 0,-1 1 0 15,-3 3 0-15,-1 3 0 0,-3 1 0 0,-8 20 0 16,17-26 0-16,-17 26 0 0,0 0 0 0,0 0 0 15,0 0 0-15,0 0 0 0,0 0 0 0,14 19 0 16,-14-1 0-16,0 1 0 0,-1 4 0 16,-1 0 0-16,2 3 0 0,-3-3 0 15,4 1 0-15,-1-5 0 0,7 5-26 0,-7-24-48 16,20 50-104-16,-20-50-167 0,22 23-121 0,-22-23-120 16,0 0 215-16,47 28 371 0</inkml:trace>
  <inkml:trace contextRef="#ctx0" brushRef="#br1" timeOffset="453664.4749">5662 13528 1737 0,'-8'24'273'15,"-36"-25"-236"-15,44 1-37 0,-31-5 0 16,31 5 0-16,-22 3 0 0,22-3 0 0,-19 14 0 15,19-14 0-15,-26 32 0 0,14-9 0 0,-1 4 0 16,0 1 0-16,2 2 0 0,0-2 0 0,2 1 0 16,2-1 0-16,4-3 0 0,3 0 0 0,4-4 0 15,3-2 0-15,5-3 0 0,-12-16 0 0,33 21 0 16,-13-16 0-16,4 0-41 0,-1-9-14 0,11 10-52 16,-22-35-177-16,38 29-248 0,-27-18-79 15,8-3 195-15</inkml:trace>
  <inkml:trace contextRef="#ctx0" brushRef="#br1" timeOffset="454023.9042">5842 13695 1916 0,'0'0'49'0,"-11"27"-27"0,11-27-8 0,-1 16-1 16,1-16-6-16,0 0 0 0,21 15-2 0,-21-15 1 15,31 0 1-15,-10-5-6 0,4-2-1 0,2-2 0 16,1-1 0-16,2-3 0 0,0 0 0 0,-2 0 0 16,-4 0 0-16,-2-1 0 0,-4 0 0 15,-18 14 0-15,26-28 0 0,-26 28 0 16,12-24 0-16,-12 24 0 0,1-22 0 0,-1 22 0 16,-7-17 0-16,7 17 0 0,0 0 0 0,-28-15 0 15,28 15 0-15,-33 4 0 0,11 3 0 0,0 7 0 16,-5 3 0-16,3 6 0 0,0 3 0 0,1 0 0 15,3 1 0-15,1 1 0 0,3-1 0 0,3 3 0 16,4-2 0-16,3-3 0 0,6-4 0 16,5-2 0-16,-5-19 0 0,23 24 0 0,-2-14 0 15,2-9 0-15,10 0 0 0,7-3 0 0,9-3 0 16,6-6 0-16,17 14-90 0,-25-43-275 0,48 27-284 16,-22-14-23-16,4-9 402 0</inkml:trace>
  <inkml:trace contextRef="#ctx0" brushRef="#br1" timeOffset="454352.0727">6966 13647 1929 0,'-26'12'104'0,"26"-12"-90"0,0 0-14 0,0 0 0 16,33-19 0-16,-9 10 0 0,9-3 0 0,5-2 0 15,2 1 0-15,4-1 0 0,2 2 0 0,0-1 0 16,3 6 0-16,-3 0 0 0,-3 4-14 0,-8-1-37 16,1 11-26-16,-36-7-113 0,50-6-419 15,-50 6-11-15,0 0 135 0</inkml:trace>
  <inkml:trace contextRef="#ctx0" brushRef="#br1" timeOffset="454508.3646">6979 13884 1947 0,'0'0'68'0,"0"0"-42"0,11 18-20 16,-11-18-6-16,22 2 0 0,-3-5 0 0,6-1 0 16,4-5 0-16,7-4 0 0,8 0 0 15,10-5 0-15,9-2 0 0,6-4 0 0,11 12-112 16,-25-29-456-16,33 19-89 0,-15-8-6 0</inkml:trace>
  <inkml:trace contextRef="#ctx0" brushRef="#br1" timeOffset="454902.218">8605 12979 1463 0,'23'17'423'0,"-23"-17"-369"16,0 0-33-16,0 0-2 0,0 0-3 0,-12 30-2 15,12-8 1-15,-2 11-7 0,-5 5 6 16,-3 9-14-16,-4 5 0 0,-4 5 0 0,1 3 0 16,-3 0 0-16,1 2 0 0,2-3 0 0,0-2 0 15,1-2 0-15,4-3 0 0,3-4 0 0,3-5 0 16,5-4 0-16,4-5 0 0,4-2 0 0,1-5 0 16,7 1-36-16,-15-28-101 0,44 36-393 15,-44-36-98-15,23 13-13 0</inkml:trace>
  <inkml:trace contextRef="#ctx0" brushRef="#br1" timeOffset="455108.9411">8316 13544 1987 0,'-41'14'60'0,"41"-14"-60"15,-21-2 0-15,21 2 0 0,0 0 0 0,0 0 0 16,0 0 0-16,0 0 0 0,28-13 0 0,-28 13 0 15,36-9 0-15,-12 4 0 0,6-3 0 0,4 1 0 16,5-3 0-16,1-1 0 0,6 1 0 0,-1-4-15 16,5 8-45-16,-9-9-46 0,19 27-105 0,-40-30-285 15,25 18-125-15,-8-2 84 0</inkml:trace>
  <inkml:trace contextRef="#ctx0" brushRef="#br1" timeOffset="455289.2832">8944 13500 2047 0,'0'0'0'0,"-22"10"0"0,22-10 0 0,0 0 0 16,-21 17 0-16,21-17 0 0,-15 22 0 16,15-22 0-16,-17 35 0 0,8-16 0 0,2 3 0 15,0 1 0-15,1-1 0 0,1-1 0 0,0 0 0 16,0-4 0-16,5 3 0 0,0-20 0 0,3 35-1 16,-3-35-81-16,20 42-136 0,-20-42-244 0,0 0-126 15,20 1-26-15,-13-18 533 0</inkml:trace>
  <inkml:trace contextRef="#ctx0" brushRef="#br1" timeOffset="455837.3582">9225 13237 2006 0,'0'0'37'0,"0"0"-33"0,0 0-4 15,0 0 0-15,0 0 0 0,0 0 0 16,19 12 0-16,-19-12 0 0,15 18 0 0,-15-18 0 15,16 26 0-15,-11-9 0 0,-1 3 0 0,-1 5 0 16,-3 0 0-16,0 2 0 0,-3 2 0 0,-3 0 0 16,-2 1 0-16,-3 2 0 0,-1-2 0 0,-1 1 0 15,-3-3 0-15,0-1 0 0,2-3 0 0,0-3 0 16,14-21 0-16,-17 26 0 0,17-26 0 0,0 0 0 16,0 0 0-16,0 0 0 0,0 0 0 15,27-8 0-15,-10-9 0 0,5-5 0 0,1-5 0 16,6-3 0-16,-1 0 0 0,1-3 0 0,-1 0 0 15,-3 1 0-15,-4 2 0 0,-1 3 0 16,-5 3 0-16,-3 2 0 0,-3 5 0 0,-9 17 0 16,10-19 0-16,-10 19 0 0,0 0 0 0,0 0 0 15,0 0 0-15,-6 17 0 0,6-17 0 16,-15 29 0-16,5-9 0 0,-1 3 0 0,-3 2 0 16,2 0 0-16,1 0 0 0,1 0 0 0,3-5 0 15,5-3 0-15,2-17 0 0,7 22 0 0,-7-22 0 16,23 8 0-16,-2-9 0 0,1-4 0 0,6-4 0 15,2-6 0-15,2-2 0 0,4 0 0 0,-1-6 0 16,-1 0 0-16,-2-1 0 0,-4 0 0 16,-5 2 0-16,-3 3 0 0,-6 2 0 15,-14 17 0-15,21-26 0 0,-21 26 0 0,0 0 0 16,0 0 0-16,0 0 0 0,0 0 0 0,0 0 0 16,-25 14 0-16,12 6 0 0,-1 2 0 0,-2 6 0 15,0 0 0-15,0 4 0 0,-1-1 0 0,5 3 0 16,-3-7 0-16,8 4 0 0,7-31-66 0,4 58-222 15,-25-58-8-15,43 38-68 0,-22-38-43 0,0 0 20 16,31 28 149-16,-31-28 238 0</inkml:trace>
  <inkml:trace contextRef="#ctx0" brushRef="#br1" timeOffset="456306.196">10221 13512 1894 0,'0'0'44'0,"0"0"-24"0,0 0-1 16,0 0-4-16,0 0 1 0,0 0 0 0,10 17 3 16,-10-17-15-16,22 1-4 0,-22-1 0 0,36-7 0 15,-11 0 0-15,1-3 0 0,4-3 0 0,-1-2 0 16,0-1 0-16,0-3 0 0,-3 1 0 0,-2 1 0 16,-4-1 0-16,-6 1 0 0,-14 17 0 15,18-29 0-15,-18 29 0 0,2-23 0 0,-2 23 0 16,-16-19 0-16,16 19 0 0,-33-13 0 0,9 11 0 15,-4 4 0-15,-2 2 0 0,-1 6 0 0,-2 1 0 16,-1 5 0-16,2 1 0 0,2 2 0 0,2 4 0 16,2 1 0-16,3 0 0 0,4 3 0 15,3 0 0-15,4-3 0 0,5 0 0 16,4-2 0-16,7-1 0 0,6-1 0 0,5-1 0 16,6-3 0-16,8-2 0 0,4-4 0 0,8 0 0 15,4-4 0-15,10 0 0 0,2-5 0 0,14 9-63 16,-20-33-226-16,45 38-82 0,-35-38-152 0,19 13-58 15,11 13 362-15</inkml:trace>
  <inkml:trace contextRef="#ctx0" brushRef="#br1" timeOffset="456946.8874">11993 13212 1503 0,'0'0'230'0,"-3"21"-38"0,3-21-175 0,-18 4 2 16,18-4-4-16,-20 14-1 0,20-14 2 0,-32 33-3 15,13-8-12-15,-7 2 23 0,1 3-30 16,-2 1 15-16,-2 4-9 0,1 3 0 16,-3-1 0-16,-1 3 0 0,-3-1 0 0,3 2 0 15,-4 0 0-15,2-1 0 0,3-4 0 0,1-3 0 16,3-4-10-16,5-3-20 0,0-7-4 0,10 0-31 15,-7-16-27-15,25 20-111 0,-32-39-307 0,26 16-49 16,0 0 16-16</inkml:trace>
  <inkml:trace contextRef="#ctx0" brushRef="#br1" timeOffset="457134.4963">11599 13326 1959 0,'0'0'60'0,"0"0"-32"0,0 0-28 0,0 0 0 16,6 25 0-16,-6-25 0 0,23 36 0 15,-8-15 0-15,2 1 0 0,1 1 0 0,2 2 0 16,-2 1 0-16,3 0 0 0,-1 1 0 16,2 1 0-16,4 0 0 0,0-1 0 0,1 0 0 15,6 0 0-15,-3-6 0 0,8 4-8 0,-11-23-174 16,32 36-251-16,-32-32-179 0,18 6-10 0,4 5 433 16</inkml:trace>
  <inkml:trace contextRef="#ctx0" brushRef="#br1" timeOffset="457712.6217">13192 13393 1614 0,'17'1'355'16,"-17"-1"-345"-16,9-27-3 0,-9 27 4 0,0 0 2 16,0-19 1-16,0 19 0 0,-21-4-5 0,3 4-9 15,-4 4 0-15,-6 2 0 0,-4 2 0 16,-3 2 0-16,-3 5 0 0,0-1 0 0,-1 4 0 16,2-1 0-16,4 2 0 0,5-2 0 0,3 2 0 15,7-1 0-15,18-18 0 0,-24 29 0 0,24-29 0 16,3 25 0-16,-3-25 0 0,23 25 0 15,-5-15 0-15,7 0 0 0,0-2 0 0,7-3 0 16,1 0 0-16,3-3 0 0,3-2 0 0,-3 2 0 16,0 0 0-16,-6-1 0 0,-2 3 0 15,-5-1 0-15,-5 4 0 0,-18-7 0 0,22 15 0 16,-22-15 0-16,8 23 0 0,-8-23 0 0,-8 30 0 16,-1-11 0-16,-5-1 0 0,-4 1 0 0,-3 0 0 15,-1 0 0-15,-1-2 0 0,1-1 0 0,2-1 0 16,0 1 0-16,20-16 0 0,-27 19 0 0,27-19 0 15,0 0-132-15,-23-14-135 0,54 22-221 16,-28-30-160-16,10-3 137 0,15 14 511 16</inkml:trace>
  <inkml:trace contextRef="#ctx0" brushRef="#br1" timeOffset="458275.2288">13588 13357 1524 0,'1'23'421'0,"-1"-23"-404"0,0 0-7 16,-15 21 3-16,15-21-1 0,-8 23 6 0,8-23-3 16,-10 30 2-16,5-13-17 0,0 3 0 0,0-1 0 15,0 1 0-15,1 1 0 0,0 0 0 0,-1-1 0 16,1 2 0-16,1-2 0 0,-1 1 0 16,2-2 0-16,-1-2 0 0,3-17 0 0,-5 27 0 15,5-27 0-15,0 0 0 0,2 19 0 16,-2-19 0-16,0 0 0 0,0 0 0 0,19-3 0 15,-19 3 0-15,17-19 0 0,-17 19 0 0,23-36 0 16,-11 13 0-16,-1-3 0 0,0-1 0 0,-1-1 0 16,-2 2 0-16,0-2 0 0,-2 1 0 0,-1-2 0 15,1-1 0-15,0 0 0 0,1-2 0 0,3 0 0 16,1 3 0-16,2 3 0 0,1 3 0 16,-14 23 0-16,28-25 0 0,-28 25 0 0,29-9 0 15,-29 9 0-15,33 0 0 0,-15 3 0 0,1 2 0 16,1 1 0-16,-3 2 0 0,0 3 0 0,-17-11 0 15,30 27 0-15,-18-11 0 0,-1 3 0 16,-1 0 0-16,-4 0 0 0,-2 2 0 0,-3-2 0 16,-2 1 0-16,-5 0 0 0,-4 1 0 0,-2-1 0 15,-4-2 0-15,-3 2 0 0,-2-3 0 16,-5-2 0-16,-2 1 0 0,2 0 0 0,-4-2 0 16,2-2 0-16,0 1 0 0,0-6 0 0,1-1 0 15,0-1 0-15,2-2 0 0,2 0 0 0,4-2 0 16,2-1 0-16,17 0 0 0,-27 1 0 0,27-1 0 15,0 0 0-15,-19 18 0 0,19-18 0 0,-11 33 0 16,3-9 0-16,0 6 0 0,-2 9 0 0,-1 6 0 16,-1 3 0-16,-1 5 0 15,-3 1 0-15,0-1 0 0,-1-2 0 0,1-5 0 16,3-2 0-16,1-6 0 0,6-1 0 0,-4-14-38 16,20 15-162-16,-30-41-224 0,41 23-171 0,-21-20-7 15,0 0 415-15</inkml:trace>
  <inkml:trace contextRef="#ctx0" brushRef="#br1" timeOffset="458853.4205">14253 13532 1615 0,'0'0'241'0,"0"0"-61"0,0 0-169 0,0 0-11 15,0 0 0-15,18-16 0 0,-18 16 0 0,32-17 0 16,-8 5 0-16,4-3 0 0,5-3 0 16,3 0 0-16,6 0 0 0,-2-1 0 0,-5 2 0 15,-1 0 0-15,-4 1 0 0,-3 0 0 0,-5 4 0 16,-4 0 0-16,-18 12 0 0,23-23 0 0,-23 23 0 15,10-26 0-15,-10 26 0 0,1-26 0 16,-1 26 0-16,-11-22 0 0,11 22 0 0,-23-20 0 16,6 13 0-16,-3-1 0 0,-4 7 0 0,-1 0 0 15,-4 5 0-15,1 3 0 0,0 2 0 16,-3 6 0-16,1 3 0 0,-2 3 0 0,2 4 0 16,0 5 0-16,3 4 0 0,4 0 0 0,3 0 0 15,7-1 0-15,4-3 0 0,8-1 0 0,5-3 0 16,6-3 0-16,4 0 0 0,8-3 0 0,7-3 0 15,5-2 0-15,3-5 0 0,7 0 0 0,-3-8 0 16,11 8-30-16,-17-28-176 0,35 33-162 0,-43-30-259 16,18 1 37-16,-1 11 365 0</inkml:trace>
  <inkml:trace contextRef="#ctx0" brushRef="#br1" timeOffset="459228.9146">14869 13454 2047 0,'0'0'0'0,"-17"12"0"0,17-12 0 0,0 0 0 15,19 12 0-15,-2-10 0 0,3-6 0 0,7 0 0 16,5-2 0-16,3-3 0 0,3 0 0 0,-1-3 0 16,0 0 0-16,-3 1 0 0,-5-1 0 0,-3 1 0 15,-3-1 0-15,-5 0 0 0,-18 12 0 0,27-27 0 16,-27 27 0-16,13-27 0 15,-13 27 0-15,4-29 0 0,-4 29 0 0,-9-27 0 16,9 27 0-16,-23-21 0 0,23 21 0 0,-35-17 0 16,13 11 0-16,-1 4 0 0,-4 3 0 0,-1 3 0 15,-1 4 0-15,-2 2 0 0,2 4 0 0,-1 2 0 16,2 2 0-16,4 3 0 0,0 1 0 0,9-1 0 16,4 4 0-16,3-2 0 0,7-2 0 0,5 1 0 15,6 1 0-15,5-1 0 0,7-3 0 16,5-1 0-16,1-3 0 0,7-1 0 0,1 1 0 15,5 1 0-15,4-2 0 0,5 4 0 0,2-4 0 16,11 9-87-16,-21-31-163 0,40 35-233 0,-28-28-163 16,8-3 75-16,11 13 562 0</inkml:trace>
  <inkml:trace contextRef="#ctx0" brushRef="#br1" timeOffset="459803.0264">16015 13289 1252 0,'0'0'577'15,"0"0"-442"-15,-23-17-88 0,23 17-13 0,-21-28-32 16,21 28-2-16,-23-27 0 0,23 27 0 16,-32-20 0-16,13 12 0 0,-2 6 0 0,-2 2 0 15,-1 5 0-15,-4 4 0 0,2 6 0 0,-2 4 0 16,2 6 0-16,-4 0 0 0,4 5 0 0,-1 3 0 15,3 2 0-15,0 1 0 0,5 0 0 0,2 0 0 16,6-6 0-16,6-5 0 0,8-4 0 16,-3-21 0-16,25 25 0 0,-2-20 0 0,8-5 0 15,4-7 0-15,5-7 0 0,4-6 0 0,3-6 0 16,4-6 0-16,-3-6 0 0,0-3 0 0,1-5 0 16,-4-2 0-16,-4 2 0 0,-2-1 0 0,-7 3 0 15,-7 4 0-15,-3 2 0 0,-5 0 0 0,-1 1 0 16,-4-1 0-16,-2-1 0 0,-4 3 0 15,-2 1 0-15,-2 7 0 0,-1 6 0 0,-1 22 0 16,0 0 0-16,0 0 0 0,-19 4 0 16,4 18 0-16,1 7 0 0,-3 10 0 0,0 7 0 0,-3 6 0 15,-3 3 0-15,0 6 0 0,-5 4 0 16,3 1 0-16,-3 1 0 0,2-2 0 0,3-4 0 16,8-7 0-16,3-8 0 0,12 0 0 0,-1-18 0 15,16 11-100-15,-15-39-137 0,35 43-83 16,-35-43-147-16,23-6-108 0,9 12 228 0</inkml:trace>
  <inkml:trace contextRef="#ctx0" brushRef="#br1" timeOffset="459934.5623">16481 13588 2047 0,'-25'-41'0'0,"-5"39"0"0,8 0 0 15,3-5 0-15,19 7 0 0,-34-21-164 0,34 21-296 16,0 0-203-16,-20-15 12 0,20 15 543 0</inkml:trace>
  <inkml:trace contextRef="#ctx0" brushRef="#br1" timeOffset="476997.7126">1291 14036 90 0,'0'0'-6'16,"0"0"110"-16,0 0 21 0,0 0 21 0,0 0-6 15,0 0-63-15,0 0-27 0,0 0-5 0,0 0-12 16,0 0 8-16,17-7 8 0,-17 7 22 0,0 0 5 16,0 0 11-16,0 0-1 0,0 0 5 15,0 0 2-15,0 0-2 0,19 8-10 0,-19-8-20 16,0 0-12-16,20-11-14 0,-20 11-8 0,22-8-6 16,-22 8-6-16,27-11-6 0,-27 11-4 0,29-12-1 15,-29 12-2-15,29-12 2 0,-29 12-3 0,33-14 1 16,-33 14-2-16,28-10-23 0,-28 10 45 0,29-9-42 15,-29 9 42-15,33-7-22 0,-33 7-1 0,34-7 4 16,-16 4-2-16,2 0 3 0,0-1 1 0,0-1-3 16,-1 1-1-16,1 1 0 0,1-1-2 0,-1 1 6 15,2-1 3-15,0-1 2 0,2 0 3 0,1-1 0 16,4 0-5-16,1-1 2 0,5 1-7 0,1-3 2 16,3 2-3-16,0-1 0 0,2-2-2 0,3 2 2 15,1-2-3-15,1 1 3 0,3 1-3 16,-2-1 2-16,2 1-1 0,-2 2 0 0,0 0 0 15,1 1-1-15,-2 0-2 0,2 0 1 0,-2 2-1 16,0-1 2-16,0 2-2 0,3-2 2 0,-2 2-1 16,1-1-2-16,0 1 2 0,-1 1 1 0,-1-1-1 15,-2 0 3-15,-2 2 0 0,-2-1 0 0,2 1 0 16,-2 1-1-16,-1-1 0 0,0 0 1 0,-1 0 0 16,3 0-1-16,1 1 2 0,0-1-1 0,0 0 1 15,-1-1 2-15,3 2-2 0,-2-1 1 0,0 1-3 16,2 1 1-16,0 0 1 0,-2 0-2 0,1 2-1 15,-2 2-1-15,-1-2 2 0,3 1-2 0,-1-1 3 16,1 1-3-16,-2 1 2 0,2-1 0 16,-2 1 1-16,1 0-2 0,0 0 3 0,-2 0-2 15,0-1 0-15,-2 0 0 0,1 0 2 0,1-2-2 16,-1 2 3-16,2-2-3 0,1 0 3 0,0 1 1 16,2-2 2-16,1 0 3 0,4 0 0 0,-3 0 2 15,4 1-4-15,-2-2-1 0,1 0-2 0,0-1-3 16,-2-1 3-16,3 1-1 0,-2 0-2 0,0 0 0 15,0-1 0-15,0 0 0 0,1-2 2 0,1 2 0 16,1-1 0-16,-1 0 0 0,-2 0-3 0,0 1 0 16,-1 0 2-16,1-2-1 0,-2 2-2 15,0-1 2-15,-1-1-3 0,2 1 1 16,1-1 1-16,2 0 5 0,0 0-2 0,-2-2 2 16,2 3-1-16,-4 0-3 0,1-1-1 0,0 1 3 15,2-2-1-15,-1 0-1 0,2 0 0 0,2-1 2 16,-1-1-1-16,4 0 2 0,2-2-1 0,3 1 1 15,2 0-3-15,-1 0 4 0,1-1-3 0,1 0 2 16,-2 1-3-16,3-1 2 0,-3 2-3 0,2 0 3 16,1 1-6-16,-1 2 1 0,1-1 0 15,-4 4-1-15,-2 0 3 0,-2 0 2 0,-2 1-2 16,-2 2-2-16,-2-1 2 0,0 1-2 0,-3 0 0 16,1 1 2-16,-2 2-2 0,1-1 0 0,1 2 0 15,-1-1-2-15,2-1 5 0,-1 0-1 16,1-2-1-16,1 1 4 0,0-2-1 0,2 2-2 15,2 0 2-15,1-3-2 0,4 1-3 16,-1 0 0-16,4-1 1 0,0-1-2 0,2 0 4 16,-2 0 2-16,0 1-1 0,0-1 1 0,-2 0-2 15,4 1 0-15,-4 0-2 0,2 1 0 0,0 0 1 16,-1 0 1-16,0 1 0 0,-3-2 1 0,-2 3-2 16,-2-1 1-16,1 1 0 0,-2 0-2 0,2-2 2 15,1 0 0-15,-1 0 1 0,-1-2-2 0,2 1 1 16,0-1 0-16,0 1 1 0,0 0 1 15,0-1-1-15,-1-1 0 0,1 0-2 16,0-2 3-16,1 1-1 0,1 0 2 0,3 0 0 16,-3 0-2-16,2 0 0 0,-2 0 0 0,-1 1 0 15,2 0-1-15,-1 0 0 0,1 0 1 0,0-1-1 16,2 2-1-16,2-1 2 0,-1 0-2 0,1-3 0 16,1 2 3-16,0-2-2 0,1 2-1 0,-1-2 2 15,3 2-3-15,-3-2 0 0,3-1 5 16,3 2-3-16,-2-3 5 0,1 0-3 0,-2-2-2 15,-1 1 1-15,0 0 0 0,0 1 0 0,1 1 0 16,1-1-2-16,1 1 2 0,2 0 0 0,-2 0 2 16,1 3-2-16,-4 0-1 0,1-1 0 15,-1 2 0-15,0 1 0 0,1 0 0 0,-2 1 0 16,2 0 0-16,2 1 0 0,-3-1 0 16,1 0 0-16,1 0 0 0,-3-1 0 0,3 0 0 15,-1 1 0-15,2-1 0 0,3 2 0 0,-1-4 0 16,1 1 0-16,0-1 0 0,1 1 0 0,-1-2 0 15,1 1 0-15,1-1 0 0,0 0 0 0,1 0 0 16,3 1 0-16,-1-1 0 0,-1 2 0 0,1-1 0 16,-2 1 0-16,0-1 0 0,-1 1 0 0,0 0 0 15,1 1 0-15,-2-1 0 0,0 1 0 16,-1-2 0-16,-4 2 0 0,2-2 0 0,-2 0 0 16,2-1 0-16,1 0 0 0,-2 0 0 15,2 0 0-15,-5-2 0 0,-1 0 0 0,-3 1 0 16,0-1 0-16,-2 1 0 0,-2-1 0 0,0 1 0 15,1-1 0-15,-5 0 0 0,1 2 0 0,-5-1 0 16,-3 2 0-16,0-2 0 0,-4 3 0 0,-1-1 0 16,-5-1 0-16,-1 3 0 0,-2-2 0 15,-3 0 0-15,0 2 0 0,-3-1 0 0,-4 1 0 16,-2 0 0-16,-1 1 0 0,-3-1 0 0,-18 0 0 16,28 0 0-16,-28 0 0 0,0 0 0 0,18-1 0 15,-18 1 0-15,0 0 0 0,0 0 0 0,0 0 0 16,0 0 0-16,0 0 0 0,0 0 0 15,0 0 0-15,0 0 0 0,-21-14 0 16,21 14 0-16,0 0 0 0,-17-5 0 0,17 5 0 16,0 0 0-16,-22-5 0 0,22 5 0 0,0 0-41 15,0 0-136-15,-40 4-452 0,40-4-22 0,0 0 103 16</inkml:trace>
  <inkml:trace contextRef="#ctx0" brushRef="#br1" timeOffset="477682.7221">16381 13293 1770 0,'0'0'96'15,"17"4"-76"-15,-17-4-20 0,0 0-7 0,0 0-2 16,0 0 2-16,0 0 4 0,0 0 6 0,0 0-3 15,-33 1-3-15,6 3-6 0,-5-3 1 0,-7 1 1 16,-4 0 4-16,-3-2 2 0,-2-2 3 0,-3 0 4 16,1 1 2-16,-4-3 7 0,-1 2 0 15,-3-2 5-15,-3 2-8 0,-6-2 3 16,-4 3-1-16,-5-1-2 0,-3 4 4 0,-5-1 1 16,-1 4-2-16,-6 1 1 0,-4 2-22 0,-1 0 16 15,-8 3-21-15,-3 0 27 0,0 1-11 0,-5 1 8 16,-3 0-9-16,-2 2-3 0,-3-2-1 0,-2 2 0 15,0-2 0-15,-3-1 0 0,-4 1 0 0,-1-2 0 0,-4 1 0 16,-2-1 0-16,-4-1 0 0,-2 1 0 16,-5-2 0-16,-6 0 0 0,-7 0 0 0,0 1 0 15,-4 1 0-15,-1 1 0 0,-4 3 0 16,-1 0 0-16,2 2 0 0,-2 4 0 0,-1 2 0 16,1 0 0-16,3 1 0 0,-1 1 0 0,7 2 0 15,7 3 0-15,4-3 0 0,13 6-47 0,-15-33-408 0,35 25-200 16,-2-17-28-16,14-5 477 0</inkml:trace>
  <inkml:trace contextRef="#ctx0" brushRef="#br1" timeOffset="483908.6068">18094 10092 1003 0,'0'0'173'0,"0"0"-22"16,24-9-6-16,-24 9-17 0,0 0-24 16,-11-20-20-16,11 20-26 0,0 0-11 0,-21 0-10 15,4-1-4-15,17 1-7 0,-37 7-1 0,16 0-4 16,-3 2-9-16,-1 2-12 0,-2 1 0 0,3-2 0 15,2 0 0-15,2 0 0 0,2 2 0 0,18-12 0 16,-27 24 0-16,27-24 0 0,-15 29 0 0,10-9 0 16,4 0 0-16,2 1 0 0,2 3 0 0,4-1 0 15,0 0 0-15,3-2 0 0,-1-3 0 16,-9-18 0-16,25 30 0 0,-25-30 0 0,26 27 0 16,-26-27 0-16,31 19 0 0,-31-19 0 0,29 14 0 15,-29-14 0-15,26 11 0 0,-26-11 0 16,18 11 0-16,-18-11 0 0,0 0 0 0,0 0 0 15,17 21 0-15,-17-21 0 0,-1 17 0 0,1-17 0 16,-8 22 0-16,8-22 0 0,-13 29 0 16,13-29 0-16,-24 33 0 0,9-13 0 0,-1-1 0 15,2 2 0-15,-1-3 0 0,0 0 0 0,15-18 0 16,-18 28 0-16,18-28-21 0,0 0-50 0,5 28-67 16,-20-49-309-16,36 26-114 0,-21-5-18 0,20-35 350 15</inkml:trace>
  <inkml:trace contextRef="#ctx0" brushRef="#br1" timeOffset="484455.5527">18559 10139 1498 0,'0'0'150'0,"0"0"-120"15,-21 17 4-15,21-17-2 0,-18 16-18 0,18-16 38 16,-16 25-45-16,16-25 44 0,-12 39-22 15,5-15-10-15,4 7 3 0,-1 1-12 0,2 6 12 16,1 0-11-16,1 2 11 0,0 0-12 0,1-1 5 16,-1-2-10-16,0 1 7 0,0-3-10 0,0-2-2 15,-1-6 0-15,2-1 0 0,1-8 0 16,-2-18 0-16,4 25 0 0,-4-25 0 0,0 0 0 16,0 0 0-16,0 0 0 0,0 0 0 15,0 0 0-15,20-29 0 0,-16 5 0 0,0-5 0 16,1-2 0-16,3-4 0 0,1-2 0 0,2-1 0 15,3-2 0-15,-1-1 0 0,-1-1 0 0,2 1 0 16,-2-1 0-16,1-3 0 0,-1 2 0 0,3-1 0 16,2 1 0-16,2 4 0 0,3 1 0 0,1 6 0 15,2 5 0-15,0 4 0 0,-1 6 0 0,1 4 0 16,-2 3 0-16,-1 4 0 0,0 3 0 16,-3 1 0-16,-2 5 0 0,-17-3 0 0,29 13 0 15,-29-13 0-15,20 28 0 0,-15-9 0 16,-7 6 0-16,-1 0 0 0,-8 5 0 0,-4 0 0 15,-5 3 0-15,-5 3 0 0,-4 1 0 0,-3 0 0 16,-3 1 0-16,-3-3 0 0,1-1 0 0,-1-2 0 16,-1-2 0-16,5 1 0 0,1-4 0 0,4-2 0 15,5 0 0-15,2-2 0 0,5 1 0 16,2 2 0-16,3 3 0 0,4 1 0 0,0 4 0 16,2 6 0-16,1 2 0 0,0 5 0 0,1 3 0 15,-4-1 0-15,2 2 0 0,-3 2 0 0,0 3 0 16,-3-2-22-16,1 3-36 0,-5-11-4 15,10 10-47-15,-21-33-94 0,38 31-245 0,-30-36-84 0,22 4 18 16,7 2 416-16</inkml:trace>
  <inkml:trace contextRef="#ctx0" brushRef="#br1" timeOffset="484861.8607">19048 10384 1797 0,'-27'-12'250'16,"27"12"-250"-16,0 0 0 0,0 0 0 16,0 0 0-16,28 0 0 0,-28 0 0 0,34-4 0 15,-14-1 0-15,4 0 0 0,3-2 0 0,1-3 0 16,3 1 0-16,1-5 0 0,2-1 0 15,-1-1 0-15,0-1 0 0,-3-1 0 0,-3 0 0 16,-3 0 0-16,-6 1 0 0,-18 17 0 0,19-29 0 16,-19 29 0-16,2-25 0 0,-2 25 0 0,-8-21 0 15,8 21 0-15,-24-21 0 0,24 21 0 0,-32-14 0 16,13 9 0-16,-1 2 0 0,-1 2 0 16,-1 5 0-16,-2 4 0 0,-1 8 0 0,1 4 0 15,0 7 0-15,-1 6 0 0,1 4 0 16,1 3 0-16,0 5 0 0,2 0 0 0,4-3 0 15,4-2 0-15,4-5 0 0,8-5 0 0,8-6 0 16,7-4 0-16,5-8 0 0,9-3 0 0,3-5 0 16,8-3 0-16,-1-7 0 0,15 6-58 0,-25-36-314 15,36 30-256-15,-24-18-10 0,9 0 288 0</inkml:trace>
  <inkml:trace contextRef="#ctx0" brushRef="#br1" timeOffset="485221.2775">19684 10352 2005 0,'0'0'32'0,"18"11"-22"0,-18-11-10 16,26-5 0-16,-8-2 0 0,3 0 0 0,1-3 0 15,3-2 0-15,1 0 0 0,2-1 0 0,0-2 0 16,-2 1 0-16,2-1 0 0,0-1 0 0,-5 1 0 15,2-1 0-15,-6 0 0 0,-19 16 0 0,27-30 0 16,-27 30 0-16,11-27 0 0,-11 27 0 16,0-21 0-16,0 21 0 0,-16-19 0 15,16 19 0-15,-32-14 0 0,11 10 0 0,-3 2 0 16,-2 4 0-16,-5 2 0 0,1 6 0 0,-2 2 0 16,1 5 0-16,0 2 0 0,6 5 0 0,-1 0 0 15,5 4 0-15,4-1 0 0,5 1 0 0,4-2 0 16,5 1 0-16,6-2 0 0,2-2 0 0,8-2 0 15,2-4 0-15,6-4 0 0,4-3 0 16,6-1 0-16,1-6 0 0,11 3 0 0,-7-17-141 16,36 31-266-16,-41-38-136 0,27 13-74 0,-6-1 279 15</inkml:trace>
  <inkml:trace contextRef="#ctx0" brushRef="#br1" timeOffset="485721.3485">20553 10150 1973 0,'-27'0'67'0,"-1"-3"-60"0,-2-1-7 0,2 2 0 16,3-1 0-16,-1 4 0 0,1 5 0 0,0 5 0 15,4 3 0-15,1 5 0 0,3 3 0 0,4 3 0 16,3 4 0-16,4 3 0 0,2-1 0 16,5 0 0-16,3-2 0 0,5-3 0 0,3-3 0 15,4-3 0-15,2-3 0 0,1-5 0 0,6-6 0 16,0-4 0-16,3-8 0 0,1-8 0 0,3-5 0 15,0-6 0-15,0-3 0 0,1-4 0 0,-2-4 0 16,-2-3 0-16,-5-3 0 0,-1-4 0 0,-3-1 0 16,-2 0 0-16,-2 1 0 0,0 1 0 15,-4 2 0-15,-3-1 0 0,-1 4 0 0,-5 0 0 16,0 5 0-16,-3 4 0 0,-1 9 0 16,1 22 0-16,0 0 0 0,0 0 0 0,0 0 0 15,-19 18 0-15,12 10 0 0,0 9 0 0,-3 8 0 16,-1 3 0-16,-1 4 0 0,-1 3 0 0,0 3 0 15,-1 0 0-15,5 0 0 0,0-8 0 0,19 14-158 16,-34-44-258-16,45 25-227 0,-11-15 26 16,7-14 405-16</inkml:trace>
  <inkml:trace contextRef="#ctx0" brushRef="#br1" timeOffset="486002.6872">21442 10311 1682 0,'-7'-20'365'0,"35"7"-365"16,9-1 0-16,6-4 0 0,4-2 0 16,5 0 0-16,0 1 0 0,2 0 0 0,-6 0 0 15,3 9-28-15,-13-14-110 0,23 25-364 0,-28-14-160 16,1 9 72-16,-9 7 464 0</inkml:trace>
  <inkml:trace contextRef="#ctx0" brushRef="#br1" timeOffset="486158.9744">21432 10616 1771 0,'18'16'276'0,"-18"-16"-276"16,40-20 0-16,-10 6 0 0,10-6 0 16,5-1 0-16,5-2 0 0,0-3 0 0,5 8 0 15,-17-28-247-15,21 33-431 0,-16-16 15 0,5 8 205 16</inkml:trace>
  <inkml:trace contextRef="#ctx0" brushRef="#br1" timeOffset="486770.6095">22683 10022 1974 0,'17'-22'21'0,"2"2"5"16,3 2-3-16,3-2-20 0,-1 2-3 16,-1 2 0-16,-1 2 0 0,-22 14 0 0,34-21 0 15,-34 21 0-15,30-13 0 0,-30 13 0 0,22-6 0 16,-22 6 0-16,0 0 0 0,0 0 0 0,19-2 0 16,-19 2 0-16,0 0 0 0,-2 18 0 0,2-18 0 15,-6 24 0-15,1-6 0 0,-2 3 0 16,0 2 0-16,-2 2 0 0,1 3 0 0,-2 3 0 15,1 5 0-15,2 4 0 0,1 4 0 0,5-1 0 16,0 2 0-16,3 0 0 0,4-3 0 0,3-1 0 16,3-3 0-16,4-4 0 0,4-4 0 0,6-5 0 15,4-6 0-15,4-7 0 0,5-8 0 0,3-6 0 16,4-6 0-16,-1-9 0 0,2-5 0 16,-3-6 0-16,-4-3 0 0,-2-7 0 15,-5-2 0-15,-4-5 0 0,-6-3 0 0,-2 1 0 16,-4 0 0-16,-8 0 0 0,-1 5 0 0,-7 1 0 15,-2 5 0-15,-3 2 0 0,-1 3 0 0,-1 7 0 16,2 2 0-16,4 22 0 0,-2-26 0 0,2 26 0 16,0 0 0-16,0 0 0 0,23-13 0 0,-1 12 0 15,12-4 0-15,21-2 0 0,14-8 0 0,26 3 0 16,0-23 0-16,45 36-472 0,-37-41-147 16,30 15-73-16,-3 4 429 0</inkml:trace>
  <inkml:trace contextRef="#ctx0" brushRef="#br1" timeOffset="552724.6235">17586 11724 1079 0,'0'0'561'0,"0"0"-504"15,3-20-14-15,-3 20-1 0,-9-18-1 16,9 18 1-16,0 0-6 0,-22-22-6 0,22 22-6 15,-24-6-5-15,24 6-3 0,-37 4-3 0,17 4 1 16,-6 5-4-16,-1 3 5 0,-3 6-10 0,1 2-5 0,-2 3 0 0,3 3 0 16,0 3 0-16,2 2 0 0,0 2 0 15,3 0 0-15,2-3 0 0,7-4 0 0,2-6 0 16,6-5 0-16,6-19 0 0,-2 23 0 0,2-23 0 16,20 11 0-16,-3-11 0 0,2-2 0 0,6-3 0 15,3-6 0-15,4-6 0 0,7-6 0 0,4-8 0 16,3-7 0-16,2-2 0 0,1-4 0 0,-2-1 0 15,-4-4 0-15,-1 1 0 0,-6 0 0 0,-5-2 0 16,-5 3 0-16,-4 3 0 0,-4 3 0 0,-4 6 0 16,-6 5 0-16,-5 5 0 0,-2 5 0 0,-1 20 0 15,-7-20 0-15,7 20 0 0,0 0 0 0,-17 5 0 16,17-5 0-16,-20 36 0 0,8-2 0 0,0 9 0 16,0 10 0-16,0 4 0 0,2-1 0 15,0 1 0-15,2-2 0 0,3-1 0 0,1-4 0 16,5-1 0-16,2-8 0 0,4-2 0 0,3-10 0 15,6-5 0-15,-1-7-9 0,11 0-45 0,-8-17-79 32,24 24-82-32,-33-44-229 0,29 19-162 0,-8-8 81 15,-4-17 465-15</inkml:trace>
  <inkml:trace contextRef="#ctx0" brushRef="#br1" timeOffset="552898.4643">18174 11643 1587 0,'-15'-32'127'16,"15"32"-31"-16,-17-5-19 0,17 5-8 0,-22 23-21 15,7-2-12-15,-2 7-29 0,0 6-7 16,-1 5 0-16,-1 4 0 0,0 3 0 0,2 1 0 16,4 1 0-16,0-2 0 0,3-2 0 0,4-3 0 15,5-7 0-15,2-6 0 0,4-5 0 0,-5-23 0 16,22 23 0-16,-7-22-19 0,10-2-29 0,-5-16-30 16,18 12-56-16,-34-32-421 0,31 13-36 0,-14-14 22 15</inkml:trace>
  <inkml:trace contextRef="#ctx0" brushRef="#br1" timeOffset="553027.8707">18063 11322 1706 0,'-43'1'232'15,"43"-1"-206"-15,-20 23-21 0,20-23-3 0,-19 17-6 16,19-17 1-16,0 0-9 0,15 18-16 16,8-2-58-16,-23-16-116 0,49 0-397 0,-26-5-6 15,12 6 174-15</inkml:trace>
  <inkml:trace contextRef="#ctx0" brushRef="#br1" timeOffset="553356.0005">18662 11618 1989 0,'-30'13'34'0,"30"-13"-10"16,-34 13-24-16,14-8 0 0,1-2 0 0,-2 2 0 16,-1 0 0-16,1 1 0 0,0-1 0 0,3 1 0 15,-1 1 0-15,19-7 0 0,-28 15 0 16,28-15 0-16,-18 18 0 0,18-18 0 0,-7 17 0 15,7-17 0-15,1 19 0 0,-1-19 0 0,15 23 0 16,-15-23 0-16,26 18 0 0,-26-18 0 0,35 14 0 16,-16-10 0-16,2 0 0 0,2-2 0 0,-1 0 0 15,0-1 0-15,-1-1 0 0,0 1 0 0,-4 1 0 16,-17-2 0-16,27 6 0 0,-27-6 0 0,0 0 0 16,19 13 0-16,-19-13 0 0,0 0 0 0,4 23 0 15,-4-23 0-15,-6 30 0 0,-1-11 0 0,-3 3 0 16,-3 2 0-16,-2 1 0 0,-1 0 0 0,0 0 0 15,-1-2 0-15,3-1 0 0,0 0 0 16,14-22 0-16,-20 24 0 0,20-24 0 0,0 0 0 16,0 0-131-16,0 0-473 0,13-21-40 15,-7-9 3-15</inkml:trace>
  <inkml:trace contextRef="#ctx0" brushRef="#br1" timeOffset="553559.1311">19210 10980 2047 0,'-27'30'0'0,"14"-7"0"16,-1 7 0-16,0 8 0 0,-5 4 0 0,-3 4 0 15,1 5 0-15,-4 3 0 0,2 6 0 16,1 1 0-16,2 5 0 0,-1-1 0 0,4 0 0 16,-1-3 0-16,4-3 0 0,1-3 0 0,3-5 0 15,4-4 0-15,4-5 0 0,3-7 0 0,5-1-11 16,-6-34-122-16,29 37-513 0,-29-37-11 0,0 0 58 15</inkml:trace>
  <inkml:trace contextRef="#ctx0" brushRef="#br1" timeOffset="554418.5562">18839 11611 2047 0,'0'0'0'15,"26"18"0"-15,-1-12 0 0,5-3 0 0,5-3 0 16,4-3 0-16,3 0 0 0,2-3 0 0,3 0 0 16,0 0 0-16,0-2 0 0,1 1 0 0,-2-1 0 15,1 0 0-15,-5 2-29 0,0 1 1 0,-6 1-4 16,-3 2 10-16,-6 0 6 0,-3 3 7 0,-7 0 6 16,-17-1 8-16,22 5 10 0,-22-5 7 15,0 0 10-15,0 0-1 0,0 0-1 0,0 0-26 16,-22 15-4-16,22-15 0 0,-18 5 0 0,18-5 0 15,-26 4 0-15,9-1 0 0,17-3 0 0,-34 8 0 16,16-2 0-16,-3 3 0 0,1 1 0 16,-1 2 0-16,0 5 0 0,-1-1 0 0,2 6 0 15,-2 2 0-15,4 2 0 0,0 2 0 0,5-2 0 16,3-2 0-16,4-1 0 0,5-3 0 16,1-3 0-16,0-17 0 0,15 23 0 0,-15-23 0 15,24 8 0-15,-7-8 0 0,2-5 0 0,2-3 0 16,3-3 0-16,-2-2 0 0,0-4 0 0,0-3 0 15,-4 0 0-15,3-2 0 0,-3-2 0 0,1 2 0 16,-2 0 0-16,-3-2 0 0,0 2 0 0,-4 1 0 16,0 1 0-16,0 1 0 0,-10 19 0 15,16-30 0-15,-16 30 0 0,8-17 0 0,-8 17 0 16,0 0 0-16,0 0 0 0,0 0 0 16,0 0 0-16,3 24 0 0,-3-24 0 0,-5 33 0 15,1-13 0-15,-2 4 0 0,0 0 0 0,0 1 0 16,1-1 0-16,0 0 0 0,2-2 0 0,3-4 0 15,0-18 0-15,8 27 0 0,-8-27 0 0,20 15 0 16,-20-15 0-16,31 2 0 0,-10-9 0 16,3-2 0-16,2-5 0 0,2-2 0 0,0-4 0 15,1 2 0-15,-2-3 0 0,-2 3 0 0,-2 0 0 16,-3 0 0-16,-3 2 0 0,-17 16 0 0,24-24 0 16,-24 24 0-16,0 0 0 0,12-20 0 0,-12 20 0 15,0 0 0-15,0 0 0 0,0 0 0 16,0 0 0-16,-23 7 0 0,23-7 0 0,-18 24 0 15,8-7 0-15,0 2 0 0,1 1 0 16,-1-1 0-16,0 3 0 0,3 0 0 0,0 1 0 16,1 0 0-16,1-2 0 0,1-3 0 0,4-18 0 15,-2 27 0-15,2-27 0 0,0 0 0 0,0 0 0 16,0 0 0-16,21-1 0 0,-21 1 0 0,17-26 0 16,-7 7 0-16,4-3 0 0,-1-3 0 0,3 0 0 15,-2-2 0-15,2-1 0 0,0 1 0 16,0 0 0-16,1 0 0 0,-1 3 0 15,-1 1 0-15,2 2 0 0,-2 3 0 0,-15 18 0 16,28-24 0-16,-28 24 0 0,22-7 0 0,-22 7 0 16,0 0 0-16,19 18 0 0,-19-18 0 0,10 29 0 15,-7-9 0-15,-2 2 0 0,-2 4 0 0,-2-2 0 16,-1 2 0-16,0-1 0 0,0 1 0 0,0-4 0 16,6 1 0-16,-2-23 0 0,12 51-260 15,-35-60-134-15,47 34-79 0,-24-25-132 0,0 0 291 16,27 7 314-16</inkml:trace>
  <inkml:trace contextRef="#ctx0" brushRef="#br1" timeOffset="554824.8032">20749 11543 1145 0,'-30'-35'434'0,"30"35"-115"0,0 0-280 15,-23-12-6-15,23 12-7 0,-32-18-1 0,14 10-6 16,-5 4-12-16,-2-1-7 0,0 4 0 16,-1 5 0-16,2 2 0 0,0 2 0 0,-2 5 0 15,2 2 0-15,0 2 0 0,-1 3 0 0,3 3 0 16,0 3 0-16,4 3 0 0,2 1 0 0,4-1 0 16,4 3 0-16,3-5 0 0,4 0 0 0,6-3 0 15,5-3 0-15,6-4 0 0,9-2 0 16,1-6 0-16,10-2 0 0,1-8 0 0,12 6-26 15,-22-36-420-15,31 31-193 0,-14-19-9 16,2 3 361-16</inkml:trace>
  <inkml:trace contextRef="#ctx0" brushRef="#br1" timeOffset="555184.2022">20912 11658 2003 0,'-27'21'44'15,"27"-21"-44"-15,0 0 0 0,0 0 0 0,0 0 0 16,0 0 0-16,18 13 0 0,-18-13 0 0,31-7 0 16,-13 1 0-16,3-3 0 0,1-1 0 0,1-3 0 15,1 1 0-15,-1-2 0 0,-1 1 0 16,-2-1 0-16,-20 14 0 0,27-23 0 0,-27 23 0 16,18-22 0-16,-18 22 0 0,8-19 0 15,-8 19 0-15,-1-19 0 0,1 19 0 0,-10-22 0 16,10 22 0-16,-20-24 0 0,20 24 0 0,-26-21 0 15,26 21 0-15,-25-9 0 0,25 9 0 0,-27 4 0 16,27-4 0-16,-29 23 0 0,12-4 0 0,0 2 0 16,0 6 0-16,-3 3 0 0,4 4 0 0,-2 0 0 15,1 1 0-15,4-1 0 0,2-6 0 16,5-1 0-16,2-4 0 0,5-2 0 0,4-2 0 16,5-2 0-16,-10-17 0 0,31 22 0 0,-9-16 0 15,8 1 0-15,-3-7 0 0,15 4 0 16,-13-28-155-16,39 37-290 0,-33-32-213 0,18 8 33 15,-5 8 462-15</inkml:trace>
  <inkml:trace contextRef="#ctx0" brushRef="#br1" timeOffset="555465.4405">21705 11499 1926 0,'20'35'121'16,"-20"-35"-121"-16,0 0 0 0,0 0 0 0,17 3 0 16,-17-3 0-16,18 4 0 0,-18-4 0 0,19 0 0 15,-19 0 0-15,27-1 0 0,-9 0 0 0,1-3 0 16,1 2 0-16,5-2 0 0,0 3 0 15,2-4-8-15,7 12-104 0,-26-35-270 0,25 36-262 16,-33-8 49-16,29-14 290 0</inkml:trace>
  <inkml:trace contextRef="#ctx0" brushRef="#br1" timeOffset="555606.0605">21721 11759 1586 0,'-38'23'400'0,"-12"-8"-339"16,50-15-61-16,-24 10 0 0,24-10 0 0,0 0 0 15,0 0 0-15,26-19 0 0,-7 9 0 0,8-1 0 16,7-3 0-16,12-3 0 0,8-6 0 0,9-1 0 16,-1-5 0-16,19 30-250 0,-30-33-377 0,14 20-45 15,-9-10 175-15</inkml:trace>
  <inkml:trace contextRef="#ctx0" brushRef="#br1" timeOffset="556277.967">23606 11453 1098 0,'0'0'596'0,"0"0"-440"0,-20-26-109 16,20 26 1-16,-31-9-4 0,14 6-11 0,-6 0-8 15,-2 3-25-15,-5 0 0 0,0 2 0 16,-3 3 0-16,-1 0 0 0,1 3 0 0,0 4 0 16,0 2 0-16,3 4 0 0,-1 0 0 0,6 5 0 15,-1 0 0-15,6 3 0 0,-1 2 0 0,6-1 0 16,4-1 0-16,5 0 0 0,4-3 0 15,6-1 0-15,4-4 0 0,-8-18 0 0,33 21 0 16,-6-18 0-16,3-8 0 0,10-6 0 0,6-11 0 16,3-7 0-16,5-7 0 0,-1-7 0 0,3-6 0 15,-2-5 0-15,-1-3 0 0,-4-2 0 0,-2-2 0 16,-1 3 0-16,-3-4 0 0,1 0 0 0,-4 1 0 16,-2-2 0-16,-4 2 0 0,-6-2 0 0,-7-1 0 15,-2 2 0-15,-10 4 0 16,-3 6 0-16,-4 12 0 0,-6 12 0 0,4 28 0 15,-13-19 0-15,13 19 0 0,-23 25 0 0,3 9 0 16,-3 16 0-16,-6 13 0 0,-4 11 0 0,-1 6 0 16,0 4 0-16,0 2 0 0,5-1 0 0,4-2 0 15,5-6 0-15,7-8 0 0,5-10 0 0,10-8 0 16,8-12 0-16,13-3 0 0,-1-19 0 0,29 24-265 16,-17-40-402-16,6 7-5 0,-10-11 230 15</inkml:trace>
  <inkml:trace contextRef="#ctx0" brushRef="#br1" timeOffset="557276.1929">18020 12437 1181 0,'5'-34'302'16,"7"54"97"-16,-12-20-337 0,-3-18-15 0,3 18-7 16,0 0-24-16,-21-19-16 0,21 19 0 15,-22 3 0-15,22-3 0 0,-33 20 0 0,13-2 0 16,-2 8 0-16,-1 5 0 0,-4 6 0 0,1 6 0 15,0 8 0-15,1 6 0 0,2 1 0 0,2 2 0 16,4-2 0-16,3 3 0 0,2-1 0 0,3-2 0 16,2-2 0-16,4-6 0 0,5-2 0 0,0-5 0 15,7 0 0-15,-1-6 0 0,5-3 0 0,2-6 0 16,5-5 0-16,0-9 0 0,6 0-61 16,-26-14-122-16,42-6-464 0,-30-11 42 0,9 3 55 15</inkml:trace>
  <inkml:trace contextRef="#ctx0" brushRef="#br1" timeOffset="557652.9078">17556 12822 1700 0,'2'31'347'0,"-2"-31"-347"0,0 0 0 0,12 17 0 15,-12-17 0-15,38 7 0 0,-15-4 0 0,6-2 0 16,4-2 0-16,5-4 0 0,3-1 0 0,7-4 0 15,0-1 0-15,5-2 0 0,1-3 0 0,5 1 0 16,1-2 0-16,4 1 0 0,-3-1-16 0,-3 4-11 16,-2-3-8-16,-3 5-16 0,-6-5 30 0,0 10-63 15,-17-11 26-15,11 17-31 16,-23-13-6-16,10 17 37 0,-28-4-12 0,17 2 50 16,-17-2 9-16,0 0 36 0,-15 35 4 0,-4-24 30 15,8 16-17-15,-17-10 15 0,11 13 12 0,-12-7-18 16,8 11 14-16,-10-6-9 0,8 9 5 0,-6-4-11 15,6 8 2-15,-2-2-33 0,3-2-19 0,1-1 0 16,5-4 0-16,3-3 0 0,6-4 0 16,2-4 0-16,5-3 0 0,0-18 0 0,12 25 0 15,-12-25 0-15,29 10 0 0,-10-11 0 0,5-7 0 16,5-4 0-16,-3-8-18 0,18 21-256 0,-19-40-378 16,14 10 0-16,-15-13 202 0</inkml:trace>
  <inkml:trace contextRef="#ctx0" brushRef="#br1" timeOffset="558246.697">18631 12481 1827 0,'-40'11'220'16,"40"-11"-220"-16,-16 27 0 0,16-27 0 0,3 26 0 16,-3-26 0-16,19 26 0 0,-19-26 0 0,30 27 0 15,-12-14 0-15,5 1 0 0,1-2 0 0,1-1 0 16,-1-2 0-16,2 3 0 0,-3-3 0 15,-2 3 0-15,-21-12 0 0,29 25 0 16,-29-25 0-16,16 29 0 0,-16-29 0 0,5 34 0 16,-7-14 0-16,-2 1 0 0,-3 1 0 0,-2 1 0 15,-2 1 0-15,1-1 0 0,-2 0 0 0,0 1 0 16,0-2 0-16,-1-1 0 0,2-3 0 0,11-18 0 16,-12 24 0-16,12-24 0 0,0 0 0 15,0 0 0-15,0 0 0 0,0 0 0 0,0 0 0 16,27-24 0-16,-14 5 0 0,4-4 0 0,2-4 0 15,0-1 0-15,1-3 0 0,-2-1 0 0,0 0 0 16,-2 0 0-16,-1-1 0 0,-3 2 0 0,0 1 0 16,-1 2 0-16,-3 4 0 0,0 6 0 0,-8 18 0 15,0 0 0-15,0 0 0 0,0 0 0 16,0 0 0-16,0 0 0 0,0 0 0 16,0 0 0-16,1 30 0 0,-6-8 0 0,0 3 0 15,0 0 0-15,2 1 0 0,-1-2 0 0,3-2 0 16,-1-2 0-16,4 1 0 0,-2-21 0 0,7 29 0 15,-7-29 0-15,19 17 0 0,-19-17 0 0,31 6 0 16,-10-8 0-16,2-5 0 0,2-3 0 0,3-9 0 16,4-1 0-16,2-4 0 0,0-2 0 0,-1 0 0 15,-2 0 0-15,-3 2 0 0,-1 5 0 16,-4 1 0-16,-3 6 0 0,-20 12 0 0,22-11 0 16,-22 11 0-16,0 0 0 0,0 0 0 0,3 20 0 15,-9 0 0-15,0 1 0 0,-3 8 0 16,-1 0 0-16,-3 3 0 0,1-1 0 0,1 1 0 15,0-1 0-15,4 1 0 0,0-1 0 0,4-3 0 16,3-4 0-16,5-1 0 0,-5-23 0 16,22 34 0-16,-22-34 0 0,39 25 0 0,-39-25-106 15,57 18-215-15,-34-27-324 0,8 6 39 0,-11-2 238 16</inkml:trace>
  <inkml:trace contextRef="#ctx0" brushRef="#br1" timeOffset="558590.4303">19638 12735 1766 0,'-17'-14'281'0,"17"14"-281"0,0 0 0 15,13 19 0-15,-13-19 0 0,22 15 0 0,-22-15 0 16,29 16 0-16,-12-9 0 0,3-3 0 0,2-1 0 16,2 0 0-16,4-1 0 0,1-2 0 0,4 0 0 15,-2-3 0-15,1-2 0 0,-5-2 0 0,-2-2 0 16,0-2 0-16,-3-2 0 0,-1-3 0 15,-2-1 0-15,-2-3 0 0,-1-1 0 0,-3-1 0 16,-3 1 0-16,-5 2 0 0,-3 3 0 0,-2 16 0 16,-9-27 0-16,9 27 0 0,-21-17 0 0,21 17 0 15,-36 5 0-15,14 6 0 0,-4 6 0 0,-5 7 0 16,-2 6 0-16,-1 6 0 0,0 5 0 16,1 2 0-16,3 0 0 0,3 0 0 15,4-2 0-15,6-1 0 0,6-2 0 0,6-5 0 16,8-4 0-16,8-5 0 0,5-7 0 0,10-5 0 15,6-6 0-15,9-3 0 0,3-6 0 0,10 2 0 16,-5-17-51-16,29 31-292 0,-30-36-311 0,22 10 18 16,-4-5 274-16</inkml:trace>
  <inkml:trace contextRef="#ctx0" brushRef="#br1" timeOffset="558902.9607">21379 12627 1910 0,'-31'-25'137'0,"49"19"-137"0,7-2 0 0,9-1 0 15,9-8 0-15,6-3 0 0,7-5 0 0,3-3 0 16,3 2 0-16,0-1 0 0,-1 5 0 0,-3 0 0 16,-3 7 0-16,-10-13-109 0,23 23-517 0,-41-14-15 15,11 16-9-15</inkml:trace>
  <inkml:trace contextRef="#ctx0" brushRef="#br1" timeOffset="559059.2709">21457 12900 1630 0,'-41'18'417'0,"41"-18"-417"16,31 2 0-16,1-8 0 0,8-5 0 0,6-4 0 15,7-4 0-15,5-4 0 0,10-2 0 0,4-8 0 16,21 21-148-16,-21-32-528 0,8 14 1 15,-15-9 128-15</inkml:trace>
  <inkml:trace contextRef="#ctx0" brushRef="#br1" timeOffset="559496.697">23578 12037 1665 0,'0'0'382'16,"0"0"-382"-16,0 0 0 0,0 0 0 0,0 0 0 16,-17 1 0-16,17-1 0 0,-18 4 0 0,18-4 0 15,-29 26 0-15,8-2 0 0,-1 12 0 16,-7 6 0-16,0 7 0 0,-5 6 0 0,1 4 0 16,-1 2 0-16,1 3 0 0,0 1 0 0,1 2 0 15,3-1 0-15,5-2 0 0,4-6 0 0,7-9 0 16,9-7 0-16,8-9 0 0,8-8 0 0,9-3 0 15,4-5 0-15,3-4 0 0,6-3 0 0,-1-7 0 16,6 0 0-16,-2-11 0 0,4 8 0 16,-19-33-301-16,24 29-342 0,-26-20 9 0,9 6 166 15</inkml:trace>
  <inkml:trace contextRef="#ctx0" brushRef="#br1" timeOffset="559668.5901">23032 12528 2047 0,'-20'8'0'0,"20"-8"0"16,0 0 0-16,0 0 0 0,36-13 0 0,-2 5 0 15,6-1 0-15,12-3 0 0,10-5 0 0,10-5 0 16,13-6 0-16,6 2 0 0,2-3 0 0,6 7 0 16,-9 2 0-16,7 13 0 0,-34-29-414 0,28 34-257 15,-23-14 17-15,6 10 347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21:39:23.02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5073 929 1439 0,'38'3'127'0,"-38"-3"25"0,0 0-82 15,0 0-41-15,0 0-14 0,0 0-4 0,0 0-2 16,0 0 1-16,0 0-2 0,18-15-3 0,-18 15-3 16,0 0-2-16,0 0-1 0,0 0 2 0,0 0 5 15,0 0-3-15,-14 23 5 0,14-23-9 0,-28 36 5 16,8-12-9-16,-4 6 11 0,-3 5-7 0,-4 9 13 16,-6 3 4-16,-3 8-31 0,-4 1 20 0,-3 6-28 15,-5 1 11-15,-3 6 17 0,-5 2-12 0,-1 10 20 16,-4 4-20-16,-5 4 23 0,-5 12 11 0,-5 2-19 15,-8 5 18-15,-3 9-17 0,-5-3-15 16,0 6 10-16,-4 4 11 0,-1-2-8 0,-1-1 10 16,-1-4 6-16,0-3-26 0,4-6 9 0,-1-2 7 15,6-4-12-15,0-4-1 0,1-3 0 0,2-2 0 16,2-6 0-16,6-2 0 0,6-4 0 0,5-8 0 16,4-2 0-16,5-11 0 0,3-4 0 0,8-8 0 15,7-7 0-15,6-6 0 0,7-6 0 0,9-8 0 16,5-5-3-16,18-16-13 0,-21 14-7 0,21-14-20 15,0 0-25-15,-4 18-79 0,-19-38-271 0,23 20-201 16,0 0-9-16,0 0 547 0</inkml:trace>
  <inkml:trace contextRef="#ctx0" brushRef="#br0" timeOffset="484.403">2198 4444 1136 0,'-21'5'94'0,"21"-5"-31"15,0 0-26-15,0 0-5 0,-19 6 5 0,19-6 12 16,0 0 7-16,0 0 2 0,-20 2 1 0,20-2-4 16,0 0-2-16,0 0-8 0,0 0-7 15,0 0-11-15,0 0-6 0,0 0-8 0,0 0-3 16,0 0-3-16,0 0 0 0,0 0 2 0,0 0 1 15,0 0-1-15,19 12 0 0,-19-12-2 0,22 9-2 16,-22-9 0-16,32 11-1 0,-10-5-17 0,1 1 18 16,3 1-18-16,5 0 32 0,3 1-17 0,4-2 15 15,3 0-15-15,5-2-1 0,4-1 2 0,5-1-1 16,2-2 1-16,7 1-1 0,3-4 1 0,11-1 0 16,5-1 0-16,3 1 1 0,5 0-1 0,-2 1-1 15,3-1-2-15,7 1 1 0,1 2 2 0,4-1-2 16,5 2 0-16,-2 0-2 0,2 2-1 0,5-1 2 15,4 0 0-15,4 0 1 0,2-2 1 0,1-2-2 16,4 0 1-16,6-3 0 0,4 0 0 16,4-2-13-16,4-1 29 0,1-3-29 0,5-3 31 15,1 1-15-15,3-1-2 0,1 0 3 0,2 0-4 16,-1 2 1-16,-1-2-5 0,-4 5 4 0,0 1-2 16,-6 4 2-16,-3 0-1 0,-7 2-1 0,-6 0-1 15,-8 5-4-15,-9 0 0 0,-10 5-9 0,-10-1-2 16,-2 4-14-16,-11-5-11 0,2 13-54 0,-22-27-88 15,5 17-425-15,-10-7-27 0,-4-8 246 0</inkml:trace>
  <inkml:trace contextRef="#ctx0" brushRef="#br0" timeOffset="1187.5668">8980 4356 1436 0,'-20'-10'123'0,"20"10"-50"0,0 0-19 0,0 0-5 16,0 0-4-16,0 0-5 0,-23 0-4 0,23 0-11 15,0 0-4-15,-18 2-5 0,18-2-5 16,0 0-1-16,-18-2-1 0,18 2-4 0,0 0 1 16,0 0-3-16,-19-8 0 0,19 8 0 0,0 0 0 15,-18-17-1-15,18 17 5 0,-16-18-1 0,16 18 4 16,-19-30-2-16,7 12 2 0,-1-4-6 0,0-2 2 16,-1-2-5-16,-5-3 4 0,0-1-6 0,-2-3 5 15,-2-1-6-15,-1-1 6 0,-2-1-6 16,-2-3-9-16,-1-1 23 0,-3-2-23 0,0 1 22 15,-4-4-6-15,0 2-9 0,-2-1 7 0,-2 1-8 16,-1-1 8-16,-4 1-8 0,-3-2 8 16,0 0-8-16,-5 2 11 0,0-2-10 0,-3-1 10 15,-3-1 4-15,1-2-20 0,0 1 20 0,2-3-20 16,-1 0 6-16,1-1 9 0,0-2-10 0,-1-2 10 16,-1-1-11-16,1-1 13 0,-1-3-12 15,1-1-6-15,1-1 21 0,-1-1-21 0,2 0 22 16,1-3-2-16,1 1-14 0,-2 2 14 0,0 1-13 15,-1 4 9-15,1-1-5 0,-4-1 0 0,0-1 0 16,-2 0-1-16,0 3 2 0,1 5-9 0,0 1 4 16,-1-1 10-16,-1 1-10 0,-2 4 12 0,2-2-12 15,0 6 10-15,3 1-7 0,0-3 2 16,4 1-1-16,2-1 0 0,5 0 0 16,3 3-4-16,3 0 8 0,3 0-9 0,4-1 10 15,3 6-5-15,2 0 0 0,5 6 0 0,0 2 0 16,2 4 0-16,0 2-8 0,1 3 3 0,0 0-5 15,2 3 4-15,-1 1-3 0,1 1 3 0,1 2-5 16,2 1 8-16,17 14-2 0,-29-23 7 0,29 23-4 16,-23-11-1-16,23 11 0 0,0 0-8 15,-20-15-7-15,20 15-18 0,0 0-26 0,0 0-20 16,0 0-29-16,0 0-39 0,0 0-120 16,0 0-251-16,24 32 12 0,-24-9 302 0</inkml:trace>
  <inkml:trace contextRef="#ctx0" brushRef="#br0" timeOffset="1328.1591">5590 893 1621 0,'-19'12'73'0,"-14"-3"-26"0,3 5-22 0,-6 0-14 16,-1 4 0-16,-5 3-10 0,0 3 5 0,-1 6-36 15,-4-7-54-15,25 4-452 0,-16 7-90 0,3-3 108 16</inkml:trace>
  <inkml:trace contextRef="#ctx0" brushRef="#br0" timeOffset="2578.2104">3962 3009 677 0,'0'0'227'15,"0"0"-2"-15,-7-18 21 0,7 18 6 0,0 0-183 16,0 0-28-16,0 0-16 0,0 0-9 0,0 0 5 15,0 0-2-15,0 0 1 0,0 0-3 0,0 0-8 16,0 0-2-16,0 0 0 0,0 0 3 0,0 0 1 16,0 0 2-16,0 0-2 0,0 0-1 15,0 0-3-15,0 0-2 0,0 0-3 0,0 0 0 16,0 0-1-16,0 0 0 0,0 0-1 0,0 0 0 16,0 0 1-16,20 8 2 0,-20-8-1 0,26 11 3 15,-8-7-1-15,5-1 0 0,5 1-1 16,3-2 0-16,5 0-2 0,5 0 0 0,4-1-1 0,5 0 0 15,4 1 1-15,3-1-1 0,2-1 1 16,2 0-1-16,6-1 0 0,0 1 0 16,5-2 1-16,4 0 0 0,2 0 0 0,2-1 0 15,1 2-1-15,0 0 0 0,2 1 0 0,-2 0-1 16,2 0 0-16,5 1 1 0,-2 0 0 0,3-1 1 16,-2 1 0-16,1-1 0 0,2-1-1 0,1 1 1 15,4-2 1-15,2-2 1 0,1-1 0 0,0-1-1 16,1-1 0-16,-2-1-1 0,1-1 2 15,3 1-3-15,-3 0 2 0,-4 1-2 0,-4 1 0 16,-3 0 0-16,-6 2 1 0,0 1-1 0,-5 3 1 16,-4 2 0-16,-5 2-3 0,-5 2 3 0,-5 1-3 15,-5 2 2-15,-3 1-2 0,-5 0 2 16,-1 0-1-16,1-2 2 0,-2 0-3 0,-2-1 2 16,0-1-5-16,-2-4-6 0,-2 1-13 0,-3-11-27 15,8 17-98-15,-41-9-495 0,42-21 9 16,-25 8 155-16</inkml:trace>
  <inkml:trace contextRef="#ctx0" brushRef="#br0" timeOffset="3169.8545">5713 3173 1149 0,'-8'-17'161'0,"8"17"-46"0,0 0-30 0,0 0-11 16,0 0-1-16,0 0-9 0,0 0-5 0,0 0-11 16,8-19-5-16,-8 19-7 0,0 0-5 0,0 0-4 15,0 0-2-15,0 0-4 0,0 0-4 0,0 0-2 16,0 0-11-16,12 27-4 0,-4 4 0 15,0 19 0-15,-1 15 0 0,-1 14 0 16,-6 10 0-16,-4 8 0 0,-6 11 0 0,-2 6 0 16,-4 9 0-16,-1 4 0 0,-1-3 0 0,-2-3 0 15,2-7 0-15,1-13 0 0,4-12 0 0,3-17 0 16,9-14 0-16,-1-23-30 0,33-3-597 0,-31-32-59 16,35 9 5-16</inkml:trace>
  <inkml:trace contextRef="#ctx0" brushRef="#br0" timeOffset="9316.223">3563 4065 1510 0,'0'0'457'15,"0"0"-433"-15,0 0-14 0,-2-33-4 0,12 14-1 16,6-4 7-16,3 0-1 0,1-1 1 0,3 1-12 16,3-2 0-16,-2 2 0 0,2 0 0 0,-2 4 0 15,-1 2 0-15,-1 4 0 0,-4 6 0 16,-18 7 0-16,27-9 0 0,-27 9 0 0,0 0 0 15,19 12 0-15,-19-12 0 0,8 28 0 0,-6-6 0 16,-1 6 0-16,1 4 0 0,-2 6 0 0,0 2 0 16,1 3 0-16,0 3 0 0,2 0 0 0,3-1 0 15,2-4 0-15,3-6 0 0,2-6 0 0,3-6 0 16,5-5 0-16,2-7 0 0,5-5 0 16,5-7 0-16,5-6 0 0,2-8 0 15,3-7 0-15,0-5 0 0,1-6 0 0,-5-5 0 16,-3 0 0-16,-3-2 0 0,-4-1 0 0,-6-2 0 15,-2 2 0-15,-6 3 0 0,-7 1 0 0,-4 2 0 16,-3 6 0-16,-6 3 0 0,-2 1 0 0,-2 5 0 16,-2 2 0-16,11 18 0 0,-18-29 0 0,18 29 0 15,-12-18 0-15,12 18 0 0,0-17 0 16,0 17 0-16,27-28 0 0,2 11 0 0,1-7 0 16,21 18-154-16,-26-34-445 0,35 17-59 0,-12-11 23 15</inkml:trace>
  <inkml:trace contextRef="#ctx0" brushRef="#br0" timeOffset="10144.3821">5517 1980 1727 0,'0'0'90'0,"-29"-18"-43"16,7 8-41-16,3 5 31 0,-6-1-32 15,2 5 25-15,-5 1-8 0,2 3-7 0,-5 6 18 16,2 4-20-16,-3 3 9 0,2 8-22 0,0 4 0 16,-1 3 0-16,0 4 0 0,1-1 0 0,2 1 0 15,3 3 0-15,4-2 0 0,5 3 0 16,4-3 0-16,5 0 0 0,7-4 0 0,4-7 0 16,5-3 0-16,7-5 0 0,5-6 0 0,6-4 0 15,5-8 0-15,5-6 0 0,4-7 0 0,1-6 0 16,3-9 0-16,2-4 0 0,2-8 0 0,0-4 0 15,1-3 0-15,1-5 0 0,1-9 0 0,-4-3 0 16,0-4 0-16,-6-1 0 0,-3 4 0 0,-6 3 0 16,-5 2 0-16,-7 1 0 15,-7 5 0-15,-5 2 0 0,-4 8 0 0,-5 6 0 16,-4 4 0-16,-1 10 0 0,-5 7 0 0,10 18 0 16,-23-8 0-16,23 8 0 0,-38 35 0 0,14 3 0 15,-5 14 0-15,-4 17 0 0,0 9 0 0,0 6 0 16,1 2 0-16,2-2 0 0,5-3 0 0,7-3 0 15,5-8 0-15,10-11 0 0,10-3 0 0,3-13 0 16,18 11-19-16,-16-31-247 0,39 27-246 16,-51-50-45-16,50 26-7 0,-5-2 436 0</inkml:trace>
  <inkml:trace contextRef="#ctx0" brushRef="#br0" timeOffset="10863.1927">7095 3346 1154 0,'0'0'557'0,"0"0"-528"0,-11-23-12 16,11 23 5-16,0 0 7 0,-26-19 5 0,26 19 1 15,-19 4-12-15,19-4-4 0,-31 23-7 0,14-4 9 16,-6 5-1-16,1 8 13 0,-3 3-9 16,0 6-6-16,-1 4-18 0,0 2 0 0,1 5 0 15,0 3 0-15,2 3 0 0,1 3 0 0,2 1 0 16,0 2 0-16,4-3 0 0,2 0 0 0,3-4 0 16,3-5 0-16,6-4 0 0,4-6 0 0,6-3 0 15,4-9 0-15,6-3 0 0,4-8 0 0,6-3 0 16,1-8 0-16,6-3-4 15,-4-14-95-15,20 24-212 0,-30-38-323 0,16 9 6 16,-14-6 258-16</inkml:trace>
  <inkml:trace contextRef="#ctx0" brushRef="#br0" timeOffset="11050.7326">6532 3915 1950 0,'-41'2'97'0,"41"-2"-97"0,-20 11 0 15,20-11 0-15,19-2 0 0,3-6 0 0,8 0 0 16,8-5 0-16,8-3 0 0,5-5 0 16,9-4 0-16,3 2 0 0,1-6 0 0,4 6 0 0,-10-15-45 15,26 35-269-15,-38-37-312 0,20 23-15 16,-13 5 221-16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21:42:18.97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10095 1532 1060 0,'0'0'549'0,"6"-32"-468"0,-6 32-16 15,-4-25-12-15,4 25-11 0,0 0-6 0,0-16-5 16,0 16-7-16,0 0-4 0,0 0-5 0,0 0-4 16,0 0-7-16,0 0 1 0,0 30-3 15,1-5 9-15,3 11-7 0,-1 16 8 0,-2 11-13 16,-1 10 12-16,1 7-18 0,-1 4 8 0,0 5 17 15,0 4-18-15,-1 0 0 0,0 0 0 16,-4-2 0-16,-1-4 0 0,-2-3 0 0,-1-3 0 16,-1-4 0-16,-1-6 0 0,0-7 0 0,1-7 0 15,2-6 0-15,0-8 0 0,2-9 0 0,3-6 0 16,0-10 0-16,3-18 0 0,0 0 0 0,0 0 0 16,0 0 0-16,0 0 0 0,5-17 0 0,-4-9 0 15,3-16 0-15,-2-11 0 0,4-10 0 16,-1-8 0-16,1-8 0 0,-1-10 0 0,-1-8 0 15,-3-4 0-15,-1-5 0 0,0 2 0 0,-1 0 0 16,1 4 0-16,4 2 0 0,2 4 0 16,3 8 0-16,5 6 0 0,6 11 0 0,6 6 0 15,3 12 0-15,4 2 0 0,3 5 0 0,3 4 0 16,6 5 0-16,4 6 0 0,2 5 0 0,4 3 0 16,-2 6 0-16,3 5 0 0,-2 5 0 15,-3 5 0-15,-5 7 0 0,-2 1 0 0,-5 9 0 16,-4 3 0-16,-6 7 0 0,-6 5 0 0,-7 8 0 15,-9 6 0-15,-8 5 0 0,-6 6 0 0,-11 0 0 16,-4 7 0-16,-10 2 0 0,-4 5 0 0,-6 1 0 16,-3-4 0-16,-2 3 0 0,-4-1 0 0,0-4 0 15,0-5 0-15,1-11 0 0,5-5 0 16,5-10 0-16,6-5 0 0,7-8 0 16,6-8 0-16,21-14 0 0,-20 11 0 0,20-11 0 15,0 0 0-15,0 0 0 0,-2-17 0 0,2 17 0 16,10-26 0-16,-10 26 0 0,27-32 0 0,-6 19 0 15,3 2 0-15,4 4 0 0,2 6 0 0,7 4 0 16,2 6 0-16,1 5 0 0,1 9 0 0,-3 6 0 16,-3 9 0-16,-2 5 0 0,-5 7 0 15,-3 7 0-15,-3 1 0 0,-5 1 0 0,-2 0 0 16,-3-3 0-16,-1-4 0 0,5-4 0 0,-4-7 0 16,7-2 0-16,-2-11-34 0,14 6-90 15,-31-34-227-15,50 11-261 0,-21-11-9 0,9-9 317 16</inkml:trace>
  <inkml:trace contextRef="#ctx0" brushRef="#br0" timeOffset="359.4322">11198 2477 2047 0,'0'0'0'0,"-18"24"0"0,18-24 0 16,8 25 0-16,-8-25 0 0,29 29 0 15,-8-15 0-15,2-3 0 0,4-2 0 0,3-4 0 16,5-1 0-16,4-7 0 0,4-2 0 16,2-4 0-16,2-5 0 0,1-2 0 0,2-5 0 15,-4-3 0-15,0-3 0 0,-5-3 0 0,-3-1 0 16,-6-2 0-16,-5-1 0 0,-7 1 0 0,-4 4 0 16,-7 3 0-16,-7 3 0 0,-8 5 0 0,-5-1 0 15,11 19 0-15,-37-26 0 0,12 17 0 16,-4 8 0-16,-8 7 0 0,-3 8 0 0,-5 9 0 15,0 8 0-15,-4 10 0 0,1 9 0 0,-1 5 0 16,4 6 0-16,5-2 0 0,8-3 0 0,12-4 0 16,6-6 0-16,13-8 0 0,8-4 0 0,12-7 0 15,10-8 0-15,11-6 0 0,5-9 0 16,13-5 0-16,8-12 0 0,16-2 0 0,0-31-162 16,40 35-302-16,-30-31-191 0,18 1 18 15,0 12 509-15</inkml:trace>
  <inkml:trace contextRef="#ctx0" brushRef="#br0" timeOffset="703.2017">13271 1549 1444 0,'-29'-41'75'0,"16"5"-37"0,-10-13 35 16,9 18 0-16,-16-9 15 0,9 16-26 15,-13 1-13-15,1 7-10 0,-4 7-6 0,0 10 3 16,-3 6-13-16,1 9-9 0,-2 5-14 0,-1 10 0 16,1 9 0-16,2 8 0 0,0 5 0 0,4 8 0 15,3 4 0-15,7 8 0 0,5 5 0 0,7 3 0 16,4 6 0-16,6 3 0 0,3-4 0 0,3 2 0 15,2-8 0-15,3 0 0 0,-1-4 0 16,3-4 0-16,-1-4 0 0,2-8 0 16,4-5 0-16,-3-10 0 0,5-4 0 0,-6-15-56 15,17 20-181-15,-28-46-280 0,11 20-122 0,-11-20 42 16</inkml:trace>
  <inkml:trace contextRef="#ctx0" brushRef="#br0" timeOffset="890.7053">12353 2121 2047 0,'0'0'0'16,"4"17"0"-16,-4-17 0 0,0 0 0 0,0 0 0 15,23 17 0-15,-5-7 0 0,6-2 0 16,9 1 0-16,7-6 0 0,8-1 0 0,4-6 0 16,9-3 0-16,-3-8 0 0,9 5 0 0,-7-16-21 15,25 34-268-15,-36-46-174 0,28 27-201 16,-5 3 94-16,-17-23 531 0</inkml:trace>
  <inkml:trace contextRef="#ctx0" brushRef="#br0" timeOffset="1640.7179">13226 2411 2047 0,'-22'-2'0'16,"22"2"0"-16,0 0 0 0,24-10 0 0,-5 6 0 15,7-1 0-15,3 1 0 0,1 0 0 16,3 1 0-16,1 2 0 0,1-3 0 0,1 0 0 16,0 2 0-16,1-2 0 0,-2 1 0 0,-1-2 0 15,-4-1 0-15,1 0 0 0,-5-4 0 0,-3 0 0 16,-2-2 0-16,-4 0 0 0,-17 12 0 0,23-25 0 15,-23 25 0-15,4-24 0 0,-4 24 0 0,-16-25 0 16,16 25 0-16,-34-21 0 0,9 13 0 16,-3 4 0-16,-5 0 0 0,-3 4 0 15,-4 2 0-15,0 4 0 0,-2 4 0 0,-1 3 0 16,1 3 0-16,3 6 0 0,0 0 0 0,5 5 0 16,4 0 0-16,5 2 0 0,7-1 0 0,7-1 0 15,6-1 0-15,7 0 0 0,8-2 0 0,6-1 0 16,9-3 0-16,8 0 0 0,6-5 0 0,7-1 0 15,8-5 0-15,3-3 0 0,7-1 0 0,3-5 0 16,1-2 0-16,2-3 0 0,-3-2 0 16,-3-3 0-16,-4 0 0 0,-8-2 0 0,-7 1 0 15,-6 0 0-15,-5-2 0 0,-5 1 0 0,-6-1 0 16,-5 1 0-16,-18 12 0 0,22-27 0 16,-22 27 0-16,6-23 0 0,-6 23 0 0,-8-22 0 15,8 22 0-15,-17-20 0 0,17 20 0 0,-23-11 0 16,23 11 0-16,-27-1 0 0,27 1 0 15,-29 13 0-15,29-13 0 0,-32 34 0 0,16-12 0 16,1 5 0-16,-1 2 0 0,4 4 0 0,0 1 0 16,3-3 0-16,2 2 0 0,1-2 0 0,3 0 0 15,3-5 0-15,3-3 0 0,0-5 0 0,-3-18 0 16,15 23 0-16,-15-23 0 0,18 9 0 0,-18-9 0 16,20-5 0-16,-20 5 0 0,17-20 0 15,-9 0 0-15,3-5 0 0,0-8 0 16,2-6 0-16,3-5 0 0,0-1 0 0,0-2 0 15,-2 0 0-15,0 3 0 0,-2-1 0 0,1 1 0 16,1 1 0-16,-1 5 0 0,2 4 0 0,-2 5 0 16,0 7 0-16,1 4 0 0,-14 18 0 0,24-22 0 15,-24 22 0-15,24-9 0 0,-24 9 0 0,27 0 0 16,-27 0 0-16,33 9 0 0,-12-4 0 0,3 2 0 16,2-3 0-16,5 5 0 0,-8-9-44 15,22 27-193-15,-45-27-139 0,56 14-98 0,-56-14-16 16,33-1 65-16,6 28 425 0</inkml:trace>
  <inkml:trace contextRef="#ctx0" brushRef="#br0" timeOffset="2000.09">14738 2341 2047 0,'0'0'0'16,"0"0"0"-16,0 0 0 0,0 0 0 0,0 0 0 15,0 0 0-15,17 16 0 0,-17-16 0 0,24 12 0 16,-4-9 0-16,4-1 0 0,4-3 0 0,6 0 0 15,4-5 0-15,3-2 0 0,3-4 0 0,3-2 0 16,3-3 0-16,0-4 0 0,0 2 0 0,-6-4 0 16,-7 2 0-16,-6 1 0 0,-8 0 0 15,-5 2 0-15,-7 1 0 0,-11 17 0 16,6-30 0-16,-6 30 0 0,-13-27 0 0,13 27 0 16,-31-21 0-16,10 17 0 0,-7 5 0 0,-5 4 0 15,-5 8 0-15,-5 7 0 0,-4 6 0 0,-3 7 0 16,-3 5 0-16,2 4 0 0,1 1 0 0,5 5 0 15,8-1 0-15,8-3 0 0,10 0 0 0,8-4 0 16,7-4 0-16,6-4 0 0,11-5 0 16,5-4 0-16,10-6 0 0,7-2 0 0,10-9 0 15,7-6 0-15,9-5 0 0,4-9 0 0,9-1 0 16,-4-8 0-16,9 0 0 0,-3-5 0 0,5 7-33 16,-20-24-170-16,28 38-157 0,-48-45-105 0,24 30-7 15,-18-1 12-15,-20-30 407 0</inkml:trace>
  <inkml:trace contextRef="#ctx0" brushRef="#br0" timeOffset="2312.5999">15859 2155 1614 0,'-3'28'433'0,"-21"-21"-433"16,3 3 0-16,-3 4 0 0,1 4 0 0,-1 2 0 15,-1 6 0-15,0 1 0 0,2 6 0 0,1-1 0 16,2 3 0-16,-1 4 0 0,4 0 0 0,0 1 0 16,2-2 0-16,5 0 0 0,0-4 0 0,3-8 0 15,4-1 0-15,2-7 0 0,1-18 0 16,8 20 0-16,-8-20 0 0,0 0 0 0,21 4 0 15,-21-4 0-15,22-19 0 0,-5-2 0 16,3-6 0-16,5-10 0 0,3-3 0 0,3-6 0 16,0-1 0-16,0 1 0 0,1-1 0 0,0 2 0 15,-1 0 0-15,1 3 0 0,-3 3 0 0,1 3 0 16,0 5 0-16,-5 5 0 0,-2 8 0 0,-5 7 0 16,-18 11 0-16,22-1 0 0,-22 1 0 15,0 0 0-15,15 34 0 0,-11-14 0 0,-3 6 0 16,-5 5 0-16,-2 3 0 0,-4 4 0 0,-1 3 0 15,3 1 0-15,-4-5 0 0,6 7 0 0,-7-16 0 16,21 24-169-16,-28-43-125 0,47 43-106 0,-27-52-24 16,18 36 43-16,7-11 84 0,-25-25 216 0</inkml:trace>
  <inkml:trace contextRef="#ctx0" brushRef="#br0" timeOffset="2656.3687">16870 2138 2000 0,'-31'-6'47'0,"11"2"-47"15,-6 2 0-15,2 2 0 0,-5 1 0 0,0 4 0 16,-6 1 0-16,-1 9 0 0,-3 2 0 16,0 6 0-16,-1 2 0 0,2 5 0 0,-1 3 0 15,8 4 0-15,4 2 0 0,6 0 0 0,7-1 0 16,4 0 0-16,6-1 0 0,6-1 0 0,7-4 0 16,6-4 0-16,10-4 0 0,5-3 0 0,9-4 0 15,4-6 0-15,5-2 0 0,2-9 0 0,9 6 0 16,-16-29-229-16,36 40-191 0,-43-45-85 15,28 14-89-15,-7 11 296 0,-29-34 298 16</inkml:trace>
  <inkml:trace contextRef="#ctx0" brushRef="#br0" timeOffset="3015.7582">17100 2384 1670 0,'-19'42'377'0,"19"-42"-377"0,-17 30 0 0,15-12 0 15,2-18 0-15,0 29 0 0,0-29 0 0,6 22 0 16,-6-22 0-16,23 12 0 0,-1-11 0 0,4-2 0 16,4-5 0-16,4-3 0 0,3-6 0 0,3-2 0 15,0-2 0-15,0-3 0 0,-1-1 0 16,-4-1 0-16,-4-4 0 0,-5 3 0 0,-6-1 0 16,-3 2 0-16,-6 2 0 0,-4 0 0 15,-7 2 0-15,-4 1 0 0,-5 0 0 0,-6 2 0 16,-4 2 0-16,-7 5 0 0,-4 5 0 0,-4 8 0 15,-5 8 0-15,-4 5 0 0,-6 10 0 0,0 5 0 16,-5 7 0-16,2 7 0 0,2 2 0 0,6 4 0 16,6-2 0-16,7-3 0 0,8-2 0 0,7-7 0 15,10-3 0-15,7-5 0 0,9-4 0 16,9-2 0-16,9-4 0 0,10-10 0 0,13-3 0 16,7-11 0-16,18 3 0 0,2-19 0 0,27 20-117 15,-21-40-173-15,38 39-147 0,-38-38-3 16,17 12 8-16,-6 7 102 0,-22-33 330 0</inkml:trace>
  <inkml:trace contextRef="#ctx0" brushRef="#br0" timeOffset="3862.2697">10379 4409 1823 0,'14'-31'26'0,"-14"31"-8"0,9-34 10 16,-9 34-1-16,15-24 10 0,-15 24-5 0,0 0-2 15,17-6-4-15,-17 6-26 0,0 0 0 0,5 23 0 16,1-4 0-16,-1 7 0 0,1 5 0 0,-1 6 0 15,-2 7 0-15,1 6 0 0,1 5 0 0,-3 3 0 16,2 5 0-16,-3 0 0 0,1 0 0 0,-4 0 0 16,0-1 0-16,-3-3 0 0,-1-1 0 0,-1-10 0 15,1-5 0-15,-1-10 0 0,4-7 0 16,0-8 0-16,3-18 0 0,0 0 0 16,0 0 0-16,0 0 0 0,0 0 0 0,9-33 0 15,-4 1 0-15,1-13 0 0,0-6 0 0,0-7 0 16,3-2 0-16,-3-3 0 0,2-3 0 0,-2-4 0 15,-1-6 0-15,1-7 0 0,0-7 0 0,5-7 0 16,3-1 0-16,1-1 0 0,5 4 0 0,2 6 0 16,2 7 0-16,4 12 0 0,-1 17 0 15,1 14 0-15,-4 16 0 0,-5 13 0 0,-1 7 0 16,-18 3 0-16,25 9 0 0,-25-9 0 0,28 31 0 16,-12-8 0-16,1 7 0 0,-1 4 0 0,-2 5 0 15,-2 3 0-15,-2 1 0 0,-3 5 0 0,-3-3 0 16,-4 1 0-16,-4 0 0 0,-3-1 0 0,-3-3 0 15,-2-2 0-15,-4-1 0 16,-4-3 0-16,-2-2 0 0,-7-2 0 0,-2-2 0 16,0-3 0-16,-2-3 0 0,0-3 0 0,0-2 0 15,4-4 0-15,1-7 0 0,9-2 0 0,19-6 0 16,-21-3 0-16,8-20-177 0,34 33-140 0,-33-46-118 16,46 34-49-16,-14-13 33 0,-2-23 269 0</inkml:trace>
  <inkml:trace contextRef="#ctx0" brushRef="#br0" timeOffset="4349.1715">11452 4679 2047 0,'-17'-12'0'0,"17"12"0"0,-33-21 0 0,16 14 0 15,0 4 0-15,-4 1 0 0,0 7 0 0,-7 4 0 16,0 8 0-16,-5 4 0 0,-1 7 0 16,-3 6 0-16,-1 6 0 0,0 2 0 0,2 4 0 15,2 0 0-15,5 0 0 0,7-1 0 0,5 1 0 16,7-9 0-16,6-2 0 0,6-7 0 0,8-7 0 15,4-4 0-15,7-8 0 0,5-4 0 0,6-6 0 16,6-9 0-16,8-5 0 0,4-12 0 0,4-7 0 16,0-8 0-16,4-4 0 0,-1-5 0 0,-4-1 0 15,-2-1 0-15,-3 1 0 16,-7 1 0-16,-2 4 0 0,-9 3 0 0,-7 6 0 0,-5 5 0 16,-9 6 0-16,-4 7 0 0,-5 20 0 15,-2-21 0-15,2 21 0 0,0 0 0 0,-28 9 0 16,28-9 0-16,-34 38 0 0,14-5 0 0,-2 6 0 15,-1 7 0-15,0 2 0 0,5 2 0 0,2-4 0 16,8-3 0-16,5-3 0 0,8-2 0 16,3-6 0-16,9-3 0 0,5-6 0 0,10-3 0 15,4-10 0-15,12 3-27 0,-6-24-130 0,31 32-147 16,-37-47-113-16,39 34-19 0,-26-20-25 0,-5-20 217 16,26 29 244-16</inkml:trace>
  <inkml:trace contextRef="#ctx0" brushRef="#br0" timeOffset="4864.7788">12273 4649 1649 0,'0'0'398'0,"-34"0"-398"16,9-6 0-16,2 3 0 0,2 6 0 0,-3 3 0 15,1 7 0-15,-5 5 0 0,2 9 0 0,-2 4 0 16,1 6 0-16,0 4 0 0,3 1 0 0,-1 3 0 16,6 0 0-16,2-4 0 0,5 0 0 0,6-7 0 15,4-4 0-15,9-7 0 0,2-4 0 0,8-4 0 16,2-6 0-16,5-5 0 0,3-5 0 15,4-10 0-15,5-7 0 0,2-6 0 0,1-9 0 16,3-5 0-16,-1-3 0 0,2-1 0 16,2 0 0-16,-2-2 0 0,1 1 0 0,-5 0 0 15,-1 2 0-15,-7 2 0 0,-4 7 0 0,-5 4 0 16,-5 7 0-16,-17 21 0 0,17-13 0 0,-17 13 0 16,-5 21 0-16,-6 2 0 0,-2 11 0 15,-7 13 0-15,-3 7 0 0,-5 11 0 0,-2 7 0 16,-2 9 0-16,1 7 0 0,-2 9 0 0,4 1 0 15,-2 0 0-15,6-6 0 0,3-8 0 0,2-4 0 16,7-7 0-16,0-7 0 0,4-8 0 0,1-7 0 16,2-7 0-16,0-9 0 0,1-10 0 0,2-6 0 15,3-19 0-15,0 0 0 0,0 0 0 0,0 0 0 16,0 0 0-16,-5-21 0 16,3-5 0-16,-3-6 0 0,0-7 0 0,2-3 0 15,-2-6 0-15,0 0 0 0,-1-8 0 0,-2-3 0 16,1-5 0-16,1-5 0 0,4-2 0 0,3-2 0 15,2 4 0-15,6 3 0 0,2 5 0 0,2 8 0 16,7 8 0-16,4 7 0 0,3 4 0 0,1 2 0 16,0 4 0-16,-4 3 0 0,4 8 0 0,-5-3 0 15,11 12 0-15,-16-15-136 0,25 33-128 16,-41-37-97-16,40 40-5 0,-42-13 11 0,42-17 65 16,-3 20 77-16,-12-17 152 0</inkml:trace>
  <inkml:trace contextRef="#ctx0" brushRef="#br0" timeOffset="5271.0677">12909 4951 1922 0,'0'0'125'16,"21"-13"-125"-16,2 1 0 0,7 1 0 0,4-1 0 15,3 1 0-15,-1 0 0 0,2 3 0 16,-2-1 0-16,-2 2 0 0,-2 1 0 16,-4 1 0-16,-4-1 0 0,-1 0 0 0,-3 0 0 15,-2-1 0-15,-18 7 0 0,26-16 0 0,-26 16 0 16,15-21 0-16,-15 21 0 0,5-28 0 0,-6 10 0 16,-1 0 0-16,-3-1 0 0,-3 1 0 0,-2 1 0 15,10 17 0-15,-32-29 0 0,11 17 0 0,-2 4 0 16,-2 5 0-16,-2 5 0 0,0 5 0 15,-5 8 0-15,1 7 0 0,-3 4 0 0,3 8 0 16,2 5 0-16,2 1 0 0,7 5 0 0,2 0 0 16,5 0 0-16,5-1 0 0,5-4 0 0,6-5 0 15,7-6 0-15,7-5 0 0,7-8 0 0,11-7 0 16,5-9 0-16,9-7 0 0,11-5 0 16,0-10 0-16,15 2 0 0,-9-18 0 15,32 21-206-15,-34-40-129 0,47 40-83 0,-38-31-22 16,10 8 32-16,7 20 169 0,-36-36 239 0</inkml:trace>
  <inkml:trace contextRef="#ctx0" brushRef="#br0" timeOffset="5599.1889">15047 4099 2047 0,'28'10'0'0,"-39"7"0"16,4 8 0-16,2 5 0 0,1 8 0 0,-1 7 0 15,-1 5 0-15,-2 7 0 0,-5 2 0 0,0 5 0 16,1 1 0-16,-1-1 0 16,3-3 0-16,3-5 0 0,2-6 0 0,5-3 0 15,5-7 0-15,7-1 0 0,2-10 0 0,13 3-93 16,-27-32-205-16,63 26-176 0,-26-27-171 0,8-5 109 16,14 12 536-16</inkml:trace>
  <inkml:trace contextRef="#ctx0" brushRef="#br0" timeOffset="5942.9647">15740 4083 1883 0,'-34'-12'164'0,"2"20"-164"0,-3 8 0 16,0 7 0-16,1 7 0 0,1 12 0 0,-2 8 0 0,4 7 0 16,1 6 0-16,3 2 0 0,5 0 0 15,8 3 0-15,5-3 0 0,10 0 0 0,7-7 0 16,5-5 0-16,11-7 0 0,6-6 0 15,7-8 0-15,7-8 0 0,2-7 0 0,5-7 0 16,2-9 0-16,0-6 0 0,-1-8 0 0,-1-6 0 16,-3-9 0-16,-4-7 0 0,-4-7 0 0,-5-6 0 15,-3-4 0-15,-6-2 0 0,-5-3 0 0,-7 2 0 16,-10 0 0-16,-5 1 0 0,-10 2 0 0,-5-2 0 16,-8 2 0-16,-5-2 0 0,-4 3 0 15,-3 4 0-15,-1 7 0 0,-1 10 0 0,-1 14 0 16,2 11 0-16,5 16 0 0,2 9 0 15,3 10 0-15,-1 1 0 0,6 3 0 0,0-6 0 16,23 14-138-16,-20-36-174 0,49 37-109 0,-30-43-48 16,26 12 43-16,15 11 146 0,-41-23 280 0</inkml:trace>
  <inkml:trace contextRef="#ctx0" brushRef="#br0" timeOffset="6380.4667">17205 3810 2047 0,'-17'-7'0'0,"-2"7"0"0,-3 7 0 0,-6 7 0 15,-2 10 0-15,-8 6 0 0,-3 13 0 0,-9 9 0 16,-2 8 0-16,-7 7 0 0,1 8 0 16,-4 3 0-16,5 9 0 0,2 2 0 15,5 0 0-15,9-4 0 0,5-4 0 0,12-9 0 0,8-5 0 16,11-8 0-16,11-7 0 0,9-8 0 16,8-8 0-16,9-9 0 0,5-8 0 0,11-8 0 15,4-9 0-15,8-9 0 0,2-9 0 0,4-7 0 16,-3-4 0-16,-9-4 0 0,-7 1 0 0,-12 1 0 15,-11 1 0-15,-9-2 0 0,-7 0 0 16,-6-3 0-16,-8-1 0 0,-5 0 0 0,-9 2 0 16,-4-2 0-16,-9 0 0 0,-5-2 0 0,-6-1 0 15,-2 2 0-15,-5 2 0 0,0 6 0 0,1 3 0 16,5 9 0-16,5 6 0 0,12 11 0 0,5 5 0 16,17 20-54-16,-15-28-173 0,40 42-125 0,-38-49-74 15,45 33 34-15,-26-25 28 0,29 2 133 16,22 23 231-16</inkml:trace>
  <inkml:trace contextRef="#ctx0" brushRef="#br0" timeOffset="6849.222">18267 4395 2047 0,'-27'0'0'0,"27"0"0"15,-26 12 0-15,26-12 0 0,-27 28 0 0,10-5 0 16,-4 5 0-16,-4 4 0 0,-3 7 0 0,-2 1 0 15,1 5 0-15,3-2 0 0,4 3 0 0,1-2 0 16,4-1 0-16,5-4 0 0,6-5 0 0,8-4 0 16,8-6 0-16,7-6 0 0,7-3 0 15,7-7 0-15,10-5 0 0,9-6 0 16,7-8 0-16,5-6 0 0,5-6 0 0,2-4 0 16,-1-4 0-16,-3-2 0 0,-8-3 0 0,-11 5 0 15,-9 0 0-15,-14 2 0 0,-9 2 0 0,-8 0 0 16,-7 2 0-16,-6 1 0 0,-8 0 0 0,-5 2 0 15,-10 2 0-15,-1 5 0 0,-7 0 0 0,0 6 0 16,-3-2 0-16,1 6 0 0,1-1 0 16,6 3 0-16,-1-4 0 0,34 7-140 0,-50-18-153 15,64 35-113-15,-31-43-54 0,36 13-3 0,13 18 179 16,-21-38 284-16</inkml:trace>
  <inkml:trace contextRef="#ctx0" brushRef="#br0" timeOffset="7146.1546">20142 3808 1699 0,'-51'-34'70'0,"5"9"-18"0,-9-8 10 16,8 9-9-16,-7-4 5 0,8 9-14 0,-2 1-35 15,5 9-9-15,2 7 0 0,3 8 0 0,4 5 0 16,4 5 0-16,0 4 0 0,4 4 0 16,0 9 0-16,2 7 0 0,-1 10 0 0,4 9 0 15,0 6 0-15,1 9 0 0,3 2 0 0,2 5 0 16,2 0 0-16,5 3 0 0,1 0 0 0,3-2 0 16,4-3 0-16,4-8 0 0,4-8 0 15,2-7 0-15,6-6 0 0,-3-11 0 0,6 0-9 16,-19-39-200-16,33 51-195 0,-33-51-110 0,0 0-66 15,0 0 250-15</inkml:trace>
  <inkml:trace contextRef="#ctx0" brushRef="#br0" timeOffset="7318.0863">19106 4509 2047 0,'-17'4'0'15,"17"-4"0"-15,0 0 0 0,17 3 0 0,4-3 0 16,8-3 0-16,10-3 0 0,12-5 0 0,9-2 0 15,11-6 0-15,9-1 0 0,2-4 0 0,8 4 0 16,-8-13 0-16,25 28-225 0,-40-41-205 0,40 38-133 16,-23-12-40-16,-15-11 378 0</inkml:trace>
  <inkml:trace contextRef="#ctx0" brushRef="#br0" timeOffset="7812.5194">21164 3922 2047 0,'-43'5'0'16,"23"-10"0"-16,-2 1 0 0,1 3 0 0,-1 1 0 15,2 3 0-15,-4 0 0 0,0 7 0 0,-4 4 0 16,-2 6 0-16,-1 3 0 0,2 3 0 0,1 5 0 16,1 1 0-16,3 2 0 0,3 1 0 0,4 1 0 15,8-1 0-15,5 1 0 0,5-5 0 0,7-3 0 16,5 0 0-16,5-4 0 0,5-4 0 15,4 0 0-15,3-6 0 0,3-2 0 16,3-2 0-16,0-4 0 0,-1-1 0 0,2 0 0 16,-2-2 0-16,-2 2 0 0,-3 0 0 0,-4 1 0 15,-8 1 0-15,-18-7 0 0,20 18 0 0,-20-18 0 16,3 26 0-16,-8-9 0 0,-4 3 0 0,-7 3 0 16,-6 2 0-16,-4 1 0 0,-5 2 0 15,-1 0 0-15,-1-2 0 0,0-1 0 0,3-1 0 16,5-6 0-16,1-1 0 0,6-4 0 0,18-13 0 15,-20 17 0-15,20-17 0 0,0 0 0 0,0 0 0 16,0 0 0-16,13-24-163 0,25 32-189 0,-38-44-98 16,38 24-101-16,-6-1 40 0,-16-27 492 15</inkml:trace>
  <inkml:trace contextRef="#ctx0" brushRef="#br0" timeOffset="8055.7871">21621 4411 2047 0,'-17'4'0'0,"-2"1"0"0,2 5 0 16,-5 0 0-16,1 4 0 15,-4 2 0-15,0 3 0 0,-1 2 0 0,2 3 0 16,0 0 0-16,1 4 0 0,0 0 0 0,2 3 0 16,3 1 0-16,5-3 0 0,2-3 0 0,7-2 0 15,5-3 0-15,8-2 0 0,-9-19 0 0,36 26 0 16,-4-19 0-16,2-8 0 0,10-3 0 0,3-10 0 15,8-1 0-15,-5-11-3 0,20 18-236 0,-38-41-155 16,41 37-114-16,-27-20-75 0,-6-9 264 16,20 24 319-16</inkml:trace>
  <inkml:trace contextRef="#ctx0" brushRef="#br0" timeOffset="8213.1632">22023 4379 2047 0,'0'0'0'0,"-22"17"0"15,2 0 0-15,1 2 0 0,4 4 0 0,1 5 0 16,0 5 0-16,1 1 0 0,2 6 0 15,1-2 0-15,2 0 0 0,3-2 0 0,2-3 0 16,3-2 0-16,4-4 0 0,3-2 0 0,-1-7 0 16,8-1 0-16,-14-17 0 0,39 32-225 0,-45-53-185 15,46 30-136-15,-40-9-71 0,29-37 369 0</inkml:trace>
  <inkml:trace contextRef="#ctx0" brushRef="#br0" timeOffset="8362.4379">22115 4073 2024 0,'-41'4'23'0,"22"-7"-23"0,2 3 0 0,17 0 0 15,-23 3 0-15,23-3 0 0,0 0 0 0,0 0 0 16,0 0 0-16,-3 17-1 0,17 0-108 0,-14-17-235 16,0 0-301-16,23 8 23 0,-4-1 297 15</inkml:trace>
  <inkml:trace contextRef="#ctx0" brushRef="#br0" timeOffset="8909.4217">22348 4582 2032 0,'-24'26'15'15,"18"-2"-15"-15,2-1 0 0,3 0 0 16,-1-3 0-16,-1 2 0 0,0-1 0 16,-2 1 0-16,0-3 0 0,1 3 0 0,1-3 0 15,1-1 0-15,2-18 0 0,-1 28 0 0,1-28 0 16,4 17 0-16,-4-17 0 0,0 0 0 0,0 0 0 15,0 0 0-15,18 0 0 0,-18 0 0 0,15-26 0 16,-4 6 0-16,1-5 0 0,0-3 0 0,3-1 0 16,-2-3 0-16,0 0 0 0,-1-2 0 15,1-5 0-15,-2-2 0 0,0-4 0 0,1-1 0 16,-1 0 0-16,2 3 0 0,-2 5 0 0,2 7 0 16,-2 7 0-16,-11 24 0 0,16-25 0 15,-16 25 0-15,0 0 0 0,0 0 0 0,0 0 0 16,0 0 0-16,18 20 0 0,-18-20 0 0,15 34 0 15,-7-11 0-15,3-2 0 0,2 1 0 0,1 1 0 16,2-1 0-16,2 0 0 0,-1 2 0 16,0-1 0-16,-1-1 0 0,1-2 0 0,-2 1 0 15,-2-2 0-15,-3 2 0 0,-4-3 0 0,-4 1 0 16,-4-1 0-16,-4 0 0 0,-5 0 0 0,-5-1 0 16,-5-1 0-16,-4 0 0 0,-3-2 0 0,-1 1 0 15,-2-2 0-15,0-1 0 0,0-1 0 0,1 0 0 16,1-1 0-16,3-2 0 0,4 2 0 15,2-2 0-15,1 3 0 0,19-11 0 16,-31 27 0-16,17-10 0 0,2 2 0 0,0 5 0 16,0 3 0-16,-2 6 0 0,-1 3 0 0,-1 5 0 15,-2 4 0-15,-1 4 0 0,-4 5 0 0,-2 0 0 16,-2-1 0-16,0-4 0 0,3-4 0 0,3-5 0 16,5-3 0-16,3-7 0 0,7 0 0 0,6-30 0 15,4 46-169-15,-4-46-111 0,17 21-112 16,-17-21-11-16,21-15 65 0,0 9 15 0,-37-39 323 15,64 42-141-15,-31-41 141 0</inkml:trace>
  <inkml:trace contextRef="#ctx0" brushRef="#br0" timeOffset="9487.5453">23231 4598 1832 0,'3'-22'101'0,"-3"22"-37"0,2-20-20 16,-2 20-38-16,1-21-6 0,-1 21 0 0,0 0 0 16,-8-20 0-16,8 20 0 0,0 0 0 15,-22-3 0-15,22 3 0 0,-27 16 0 0,9-4 0 16,-5 5 0-16,-1 3 0 0,-6 5 0 0,1 2 0 16,-2 4 0-16,-1 0 0 0,2 1 0 0,-1-1 0 15,3-1 0-15,5-1 0 0,5-1 0 0,5-5 0 16,5-2 0-16,8-21 0 0,-1 29 0 15,1-29 0-15,18 18 0 0,-18-18 0 0,33 7 0 16,-9-8 0-16,6-5 0 0,1-5 0 16,4-5 0-16,2-3 0 0,1-4 0 0,-1-3 0 15,-1-1 0-15,-2-1 0 0,-5-1 0 0,-4-1 0 16,-3 1 0-16,-3 0 0 0,-2 0 0 0,-6 2 0 16,-3 3 0-16,-1 2 0 0,-3 4 0 0,-4 18 0 15,0-27 0-15,0 27 0 0,0 0 0 0,-21-6 0 16,21 6 0-16,-23 21 0 0,10-3 0 0,-3 6 0 15,1 6 0-15,1 3 0 0,0 1 0 16,5-3 0-16,4 2 0 0,2-4 0 0,7 1 0 16,0-4 0-16,5 1 0 0,1-5 0 0,6 1 0 15,-16-23-5-15,41 45-146 0,-41-45-61 16,55 28-105-16,-55-28-42 0,56 0 41 0,-28-4 27 16,6-6 81-16,17 20 27 0,-23-38 183 0</inkml:trace>
  <inkml:trace contextRef="#ctx0" brushRef="#br0" timeOffset="9878.2631">24007 4506 1619 0,'-34'6'428'15,"5"-9"-428"-15,-3 4 0 0,1 5 0 0,-6 3 0 16,3 7 0-16,-6 2 0 0,4 4 0 0,-1 1 0 16,3 2 0-16,4 1 0 0,2 2 0 15,6-3 0-15,2 0 0 0,8-3 0 16,5-2 0-16,6-3 0 0,1-17 0 0,9 25 0 15,-9-25 0-15,32 14 0 0,-8-12 0 0,7-7 0 16,5-2 0-16,3-7 0 0,4-5 0 0,2-3 0 16,-1-6 0-16,-1-1 0 0,-1-2 0 0,-6-4 0 15,1 0 0-15,-7-2 0 0,-1 2 0 0,-3-2 0 16,-4 1 0-16,-2-3 0 0,-1-2 0 16,-2 0 0-16,-2 0 0 0,-4-1 0 0,-2 4 0 15,-3 3 0-15,-1 7 0 0,-5 28 0 0,1-22 0 16,-1 22 0-16,0 0 0 0,-18 30 0 0,6-6 0 15,-9 12 0-15,0 12 0 0,-5 11 0 0,-4 5 0 16,0 2 0-16,2-1 0 0,4-5 0 16,2-3 0-16,8-6 0 0,5-5 0 15,7-4 0-15,5-7 0 0,5-2 0 0,3-8 0 16,9 1 0-16,-1-9 0 0,13 3-26 0,-32-20-166 16,61 24-68-16,-50-42-72 0,40 34 12 0,-26-29 23 15,19 7 58-15,0-2 54 0,-3-10 30 0,16 17 115 16</inkml:trace>
  <inkml:trace contextRef="#ctx0" brushRef="#br0" timeOffset="9987.5713">24595 4916 2047 0,'-30'10'0'0,"30"-10"0"0,-31-3 0 15,11 0 0-15,1 0 0 0,-3-5 0 16,22 8 0-16,-39-15-15 0,39 15-229 0,-36-14-121 16,36 14-95-16,-31 0-26 0,-4-20 10 0,35 20 476 15</inkml:trace>
  <inkml:trace contextRef="#ctx0" brushRef="#br1" timeOffset="45324.2249">1009 6666 1619 0,'0'0'216'16,"0"0"-137"-16,0 0-43 0,0 0-12 0,-18-19-6 16,18 19 0-16,0 0-3 0,0 0-3 0,0 0-4 15,0 0-6-15,0 0-2 0,0 0 0 0,17-4 0 16,-17 4 0-16,27 2 0 0,-8 1 0 0,5 1 0 16,6-2 0-16,4 0 0 0,2 0 0 0,3-5 0 15,2 0 0-15,2-6 0 0,-2-2 0 0,1-3 0 16,-2-4 0-16,-2-4 0 0,-2-2 0 15,-1-5 0-15,-3 0 0 0,-5 0 0 16,-3-1 0-16,-11 4 0 0,-2 2 0 0,-8 1 0 16,-8 3 0-16,-4 2 0 0,-9 2 0 0,-5 3 0 15,-5 2 0-15,-5 5 0 0,-3 1 0 0,-2 3 0 16,-1 3 0-16,-3 4 0 0,1 4 0 0,-1 3 0 16,2 5 0-16,1 2 0 0,4 5 0 15,2 4 0-15,6 2 0 0,4 3 0 0,3 3 0 16,7 2 0-16,6 0 0 0,4 3 0 0,8-1 0 15,5-1 0-15,6-2 0 0,7-4 0 0,5-4 0 16,7-3 0-16,4-7 0 0,11-6 0 0,1-7 0 16,7-3 0-16,3-9-13 0,6-2-45 15,-4-11-22-15,16 17-93 0,-34-31-341 0,28 20-95 16,-13-10 10-16</inkml:trace>
  <inkml:trace contextRef="#ctx0" brushRef="#br1" timeOffset="45553.8441">2545 6281 1966 0,'-28'14'28'0,"28"-14"-17"15,-24 36-5-15,9-9-1 0,-2 4-8 0,-4 4 23 16,-4 3-25-16,-5 3 20 0,-3 1-11 0,-5 3-6 16,0 3 4-16,-2 2-6 0,1 1 7 0,0-2-8 15,0-2 7-15,4-1-14 0,2-5 3 0,5-2-16 16,5-7-12-16,5-6 26 0,3-9-35 0,15-17 14 15,-18 10-56-15,18-10-99 0,0 0-376 0,0 0-38 16,17-32 170-16</inkml:trace>
  <inkml:trace contextRef="#ctx0" brushRef="#br1" timeOffset="45710.6059">2117 6596 1519 0,'22'-17'148'0,"-27"-14"-26"16,5 31-37-16,9-21-21 0,-9 21-2 0,0 0-15 15,0 0-47-15,0 0 0 0,-2 27 0 0,1-9 0 16,1 2 0-16,1 4 0 0,2 3 0 15,0-3 0-15,5 4 0 0,3-1 0 0,4-2 0 16,5-2 0-16,2-2 0 0,5-4 0 0,5-4 0 16,6-1 0-16,6-7 0 0,8 0 0 0,2-8-44 15,11 8-72-15,-22-24-402 0,30 17-116 0,-15-11-15 16</inkml:trace>
  <inkml:trace contextRef="#ctx0" brushRef="#br1" timeOffset="46089.3182">3224 6573 1935 0,'-14'-18'105'0,"-9"13"-98"15,1-1-7-15,-2 0 0 0,0 2 0 0,-3 2 0 16,-1 2 0-16,-2 3 0 0,-1 3 0 0,0 4 0 16,-1 3 0-16,-2 4 0 0,1 5 0 15,-2 2 0-15,1 5 0 0,-2 3 0 0,5 2 0 16,3 1 0-16,1-3 0 0,8-1 0 0,3-4 0 15,6-4 0-15,6-2 0 0,6-4 0 0,-2-17 0 16,15 24 0-16,-15-24 0 0,33 11 0 0,-8-12 0 16,6-6 0-16,9-8 0 0,5-6 0 0,8-8 0 15,1-3 0-15,4-6 0 0,-3-2 0 16,0-2 0-16,-5 0 0 0,-7 1 0 16,-4 2 0-16,-8 1 0 0,-3 6 0 0,-4 2 0 15,-5 7 0-15,-7 6 0 0,-12 17 0 0,0 0 0 16,0 0 0-16,0 0 0 0,0 0 0 0,-17 9 0 15,3 13 0-15,-1 10 0 0,-6 4 0 0,3 2 0 16,-1 4 0-16,2 0 0 0,4 0 0 0,3-4 0 16,5-1 0-16,3-5 0 0,8-2 0 0,3-6 0 15,10 2-27-15,-19-26-97 0,65 38-364 16,-42-35-171-16,14 4 35 0,-4-2 500 0</inkml:trace>
  <inkml:trace contextRef="#ctx0" brushRef="#br1" timeOffset="46604.9721">3812 6488 2020 0,'-24'18'27'15,"24"-18"-27"-15,-26 16 0 0,26-16 0 0,-26 32 0 16,11-13 0-16,-1 3 0 0,3 1 0 0,-3 1 0 16,3 4 0-16,1 1 0 0,-1-1 0 0,4-2 0 15,0 0 0-15,3-4 0 0,2 1 0 0,2-2 0 16,1-3 0-16,1-18 0 0,5 29 0 0,-5-29 0 15,0 0 0-15,17 18 0 0,-17-18 0 16,0 0 0-16,24-13 0 0,-24 13 0 16,26-29 0-16,-12 7 0 0,3-4 0 0,0-2 0 15,0-1 0-15,-1-3 0 0,-1 0 0 0,-3 0 0 16,0-2 0-16,-1 4 0 0,1 0 0 0,-1 0 0 16,0 6 0-16,0 2 0 0,-3 4 0 0,-8 18 0 15,10-19 0-15,-10 19 0 0,0 0 0 0,0 0 0 16,0 0 0-16,0 0 0 0,-2 23 0 15,2-23 0-15,-4 33 0 0,0-11 0 0,1 0 0 16,0-1 0-16,2-1 0 0,2-1 0 0,2-1 0 16,-3-18 0-16,13 30 0 0,-13-30 0 15,22 21 0-15,-22-21 0 0,29 11 0 0,-12-11 0 16,3-4 0-16,2-1 0 0,1-5 0 0,3-4 0 16,4-3 0-16,-1-3 0 0,1-2 0 15,1-1 0-15,-2 1 0 0,-5 0 0 0,0 2 0 16,-3 2 0-16,-21 18 0 0,29-28 0 0,-29 28 0 15,0 0 0-15,0 0 0 0,0 0 0 0,0 0 0 16,0 0 0-16,1 25 0 0,-11 1 0 0,-4 3 0 16,0 6 0-16,0 1 0 0,2 0 0 0,2-2 0 15,7 1 0-15,-1-6 0 0,10 4 0 0,0-8 0 16,6 1 0-16,2-7 0 0,10 10-161 16,-24-29-190-16,33 16-272 0,-16-12-31 0,8-7 397 15</inkml:trace>
  <inkml:trace contextRef="#ctx0" brushRef="#br1" timeOffset="47198.7219">4734 6543 1512 0,'-38'-3'298'16,"19"1"-61"-16,19 2-237 0,-21 5 0 0,21-5 0 16,-20 18 0-16,20-18 0 0,-20 34 0 0,10-11 0 15,2 1 0-15,2 1 0 0,1 4 0 0,1 2 0 16,3 0 0-16,-1 0 0 0,0 1 0 0,1-1 0 15,1 1 0-15,0-2 0 0,0 1 0 16,-1-4 0-16,2-2 0 0,-1-5 0 16,1-3 0-16,-1-17 0 0,4 23 0 0,-4-23 0 15,0 0 0-15,0 0 0 0,0 0 0 0,0 0 0 16,0 0 0-16,22-15 0 0,-12-2 0 0,-1-5 0 16,2-3 0-16,2-2 0 0,-3-2 0 0,3 0 0 15,0-3 0-15,0-2 0 0,4-5 0 0,0-6 0 16,3-1 0-16,2-1 0 0,3 3 0 0,1 2 0 15,2 5 0-15,-1 4 0 0,-2 8 0 16,-2 6 0-16,-1 4 0 0,-5 7 0 0,-17 8 0 16,29-8 0-16,-29 8 0 0,26 5 0 0,-26-5 0 15,24 15 0-15,-24-15 0 0,20 24 0 0,-20-24 0 16,13 30 0-16,-11-13 0 0,1 1 0 16,-4 2 0-16,-4 0 0 0,0 1 0 0,-5 2 0 15,1-2 0-15,-2 2 0 0,-2 3 0 0,1-1 0 16,0 1 0-16,-1 0 0 0,-1 0 0 15,0-1 0-15,-3-1 0 0,0-1 0 0,-2 0 0 16,2-1 0-16,-2 0 0 0,1-3 0 0,-2-1 0 16,1-2 0-16,1-2 0 0,-1-2 0 0,1-2 0 15,1-1 0-15,17-9 0 0,-28 7 0 0,28-7 0 16,-21 1 0-16,21-1 0 0,0 0 0 0,0 0 0 16,-17-5 0-16,17 5 0 0,0 0 0 15,0 0 0-15,-4 17 0 0,4-17 0 16,-10 38 0-16,4-11 0 0,-3 9 0 0,1 2 0 15,-4 7 0-15,-2 1 0 0,1 1 0 0,-4 1 0 16,-1 1 0-16,-4-1 0 0,-1-1 0 0,-2-3 0 16,2-2 0-16,4-5 0 0,5-4 0 0,2-8 0 15,15 8-90-15,-21-35-159 0,43 26-317 0,-25-24-57 16,0 0 105-16</inkml:trace>
  <inkml:trace contextRef="#ctx0" brushRef="#br1" timeOffset="47667.4994">5588 5842 1691 0,'21'22'305'16,"-21"-22"-273"-16,-7 22-13 0,7-22-19 0,-15 37 0 15,6-10 0-15,1 6 0 0,-2 8 0 0,0 4 0 16,-1 7 0-16,-1 4 0 0,1 5 0 0,1 4 0 16,-1 2 0-16,3 2 0 0,-1-2 0 0,1 0 0 15,1-3 0-15,0-4 0 0,3-1 0 16,0-6 0-16,4-1 0 0,0-6 0 15,5-3 0-15,-3-5 0 0,13 5-96 0,-15-43-341 16,6 43-198-16,-6-43 6 0,15 24 380 0</inkml:trace>
  <inkml:trace contextRef="#ctx0" brushRef="#br1" timeOffset="48058.1328">5695 6602 2047 0,'-24'22'0'16,"13"-5"0"-16,3 0 0 0,6 0 0 16,2-17 0-16,7 30 0 0,-7-30 0 0,23 24 0 15,-5-16 0-15,6-2 0 0,4-4 0 0,2-4 0 16,4-2 0-16,3-2 0 0,0-8 0 16,1 0 0-16,0-3 0 0,-4-3 0 0,-3 2 0 15,-4 0 0-15,-5-1 0 0,-5 1 0 0,-4-2 0 16,-4 2 0-16,-4-2 0 0,-3 0 0 0,-6 1 0 15,-2 0 0-15,-3-2 0 0,-3 2 0 0,-6 1 0 16,1 2 0-16,-2 4 0 0,-2 6 0 0,-1 6 0 16,-1 6 0-16,-1 6 0 0,-2 6 0 15,1 7 0-15,-3 7 0 0,1 7 0 16,2 2 0-16,2 2 0 0,4 4 0 0,5-1 0 16,4 0 0-16,3-1 0 0,4-3 0 0,6-3 0 15,3-3 0-15,7-3 0 0,3-3 0 0,5-6 0 16,1-3 0-16,7-3 0 0,0-7 0 0,9 0 0 15,1-9 0-15,9 1 0 0,2-13 0 0,19 18-188 16,-31-43-157-16,25 26-304 0,-7-14 29 16,0-12 376-16</inkml:trace>
  <inkml:trace contextRef="#ctx0" brushRef="#br1" timeOffset="48401.9497">6805 6366 1915 0,'0'0'132'0,"0"0"-132"15,-21-16 0-15,21 16 0 0,0 0 0 0,0 0 0 16,-19-15 0-16,19 15 0 0,0 0 0 0,0 0-381 15,0 0-300-15,0 0 26 0,0 0 326 0</inkml:trace>
  <inkml:trace contextRef="#ctx0" brushRef="#br1" timeOffset="48573.8601">6853 6832 2011 0,'-67'12'36'0,"39"-4"-36"0,5-2 0 0,23-6 0 15,-27 3 0-15,27-3 0 0,0 0 0 0,0 0 0 16,-17-17 0-16,17 17 0 0,0 0 0 0,7-18 0 16,-7 18 0-16,34-4-276 0,-34 4-424 15,26-25 16-15,-26 25 298 0</inkml:trace>
  <inkml:trace contextRef="#ctx0" brushRef="#br1" timeOffset="49870.3545">7881 6286 1511 0,'-12'-50'368'0,"12"50"-340"0,-6-31-9 16,6 31-7-16,1-18 6 0,-1 18 3 0,0 0 7 15,0 0-4-15,0 0-6 0,0 0-18 16,0 0 0-16,-3 32 0 0,2-11 0 0,-2 7 0 16,-1 4 0-16,0 1 0 0,-1 5 0 0,0 3 0 15,0 3 0-15,-2 2 0 0,-1 1 0 0,0 0 0 16,-2 1 0-16,3-2 0 0,-2 0 0 0,1-1 0 15,1-4 0-15,-1-2 0 0,2-4 0 0,1-3 0 16,2-4 0-16,1-5 0 0,4-6 0 16,-2-17 0-16,2 18 0 0,-2-18 0 15,0 0 0-15,0 0 0 0,0 0 0 0,13-18 0 16,-9-1 0-16,2-9 0 0,-1-6 0 0,1-5 0 16,-1-3 0-16,1-1 0 0,0-3 0 0,-2-3 0 15,1-2 0-15,-3-3 0 0,2 1 0 0,1-5 0 16,-2 0 0-16,1 0 0 0,1 0 0 0,1 6 0 15,1 4 0-15,4 10 0 0,0 5 0 16,4 7 0-16,0 1 0 0,2 4 0 0,4 4 0 16,3 1 0-16,4 3 0 0,4 1 0 0,3 3 0 15,1 3 0-15,1 4 0 0,0 3 0 0,-1 2 0 0,-2 5 0 16,-1 3 0-16,-5 1 0 0,-5 2 0 0,-6 4 0 16,-3-1 0-16,-6 4 0 0,-3 1 0 15,-5-1 0-15,-5 5 0 0,-5-1 0 16,-5 3 0-16,-5 1 0 0,-8 1 0 0,-2 2 0 15,-4 0 0-15,-3 1 0 0,1 0 0 0,-1-1 0 16,2-3 0-16,3-1 0 0,4-5 0 0,7-4 0 16,21-19 0-16,-26 22 0 0,26-22 0 0,0 0 0 15,0 0 0-15,24 15 0 0,-2-15 0 0,5-4 0 16,6 0 0-16,2-2 0 0,4 2 0 0,0 0 0 16,0 3 0-16,-3 2 0 0,-2 1 0 15,-6 3 0-15,-5 2 0 0,-6 2 0 16,-17-9 0-16,20 23 0 0,-20-23 0 0,4 30 0 15,-9-12 0-15,-4 4 0 0,-5 1 0 0,-6 2 0 16,-4 2 0-16,-7 0 0 0,-1-1 0 0,-5-2 0 16,2-1 0-16,1-1 0 0,2-4 0 0,4-2 0 15,5 0 0-15,2-5 0 0,21-11 0 0,-25 15 0 16,25-15 0-16,0 0-53 0,7 27-269 16,-7-27-336-16,0 0 32 0,22-22 239 0</inkml:trace>
  <inkml:trace contextRef="#ctx0" brushRef="#br1" timeOffset="50333.5997">8758 6590 1938 0,'0'0'69'0,"-42"6"-38"0,8 0-22 16,-3 1-9-16,3 4 0 0,-2 0 0 0,-1 3 0 15,2 1 0-15,2 6 0 0,0 0 0 0,3 4 0 16,2 1 0-16,1 1 0 0,5-2 0 0,4 2 0 16,3-3 0-16,8 0 0 0,5-2 0 0,4-3 0 15,8-2 0-15,-10-17 0 0,39 27 0 0,-11-18 0 16,7-6 0-16,6-3 0 0,4-5 0 15,4-2 0-15,2-5 0 0,0-2 0 0,-1-1 0 16,-3-3 0-16,-4-3 0 0,-5 2 0 16,-6-2 0-16,-2-1 0 0,-6 0 0 0,-3-2 0 0,-3-2 0 15,-5-1 0-15,-3 0 0 0,-4 5 0 16,-2 2 0-16,-3 3 0 0,-1 17 0 0,-2-23 0 16,2 23 0-16,0 0 0 0,0 0 0 0,0 0 0 15,-21 4 0-15,21-4 0 0,-18 33 0 0,8-6 0 16,-1 4 0-16,0 2 0 0,0 0 0 15,1-1 0-15,5-1 0 0,2-3 0 0,3 0 0 16,3-5 0-16,6-4 0 0,-9-19 0 0,33 22 0 16,-11-22-11-16,11 7-122 0,-23-40-199 0,29 26-281 15,-8-18-28-15,6-7 325 0</inkml:trace>
  <inkml:trace contextRef="#ctx0" brushRef="#br1" timeOffset="50521.104">9623 5963 2047 0,'0'0'0'0,"-20"16"0"0,20-16 0 16,-26 38 0-16,7-7 0 0,0 10 0 0,-4 6 0 15,-4 7 0-15,0 4 0 0,1 2 0 0,1 5 0 16,3 3 0-16,3 0 0 0,2-3 0 16,5 0 0-16,1-7 0 0,7-2 0 0,-1-8 0 15,9 0 0-15,-10-23-131 0,30 19-526 0,-25-20-23 16,12 2 102-16</inkml:trace>
  <inkml:trace contextRef="#ctx0" brushRef="#br1" timeOffset="50692.9837">9224 6494 1747 0,'1'27'300'15,"-1"-27"-300"-15,-18 0 0 0,18 0 0 0,0 0 0 16,0 0 0-16,0 0 0 0,0 0 0 0,30-1 0 15,-6-3 0-15,7-2 0 0,7-2 0 0,1-3 0 16,8 0 0-16,1-2 0 0,8 5 0 16,-10-24-170-16,19 29-523 0,-9-11 3 0,10 8 197 15</inkml:trace>
  <inkml:trace contextRef="#ctx0" brushRef="#br1" timeOffset="52239.9707">10299 6633 1573 0,'0'0'185'0,"0"0"-165"0,-8-20-3 0,8 20 5 16,0 0 11-16,0 0 6 0,-11-18-1 15,11 18-5-15,0 0-5 0,-25-12-4 0,25 12-4 16,-30-6-5-16,7 6-15 0,-2 2 0 0,-4 3 0 16,-2 3 0-16,-3 4 0 0,-2 4 0 0,1 3 0 15,0 7 0-15,0 3 0 0,2 5 0 16,-1 2 0-16,3 3 0 0,1 2 0 0,3 1 0 15,3-2 0-15,4-1 0 0,8-7 0 0,5-4 0 16,6-7 0-16,4-3 0 0,-3-18 0 16,26 23 0-16,-7-17 0 0,9-5 0 0,3-6 0 15,5-6 0-15,3-4 0 0,5-6 0 0,2-7 0 16,1-3 0-16,3-5 0 0,-2-3 0 0,-1 0 0 16,-4-1 0-16,-4-1 0 0,-5 4 0 0,-5 0 0 15,-4 4 0-15,-3 6 0 0,-5 3 0 0,-6 6 0 16,-11 18 0-16,11-22 0 0,-11 22 0 0,0 0 0 15,0 0 0-15,0 0 0 16,-18 17 0-16,6 1 0 0,-1 11 0 0,-3 5 0 16,-3 8 0-16,1 5 0 0,-2 5 0 0,3 4 0 15,-2 3 0-15,2 2 0 0,3 2 0 0,-1 1 0 16,2-1 0-16,3-2 0 0,1-2 0 0,3-4 0 16,3-4 0-16,-2-3 0 0,0-3 0 0,-2-5 0 15,-1-4 0-15,-1-2 0 0,-4-1 0 16,-2-4 0-16,-2-3 0 0,-5-3 0 0,-1-4 0 15,-4-2 0-15,-1-3 0 0,-2-5 0 0,-2-3 0 16,0-6 0-16,-2-4 0 0,1-6 0 0,2-7 0 16,2-4 0-16,2-6 0 0,5-2 0 0,2-8 0 15,7-1 0-15,1-7 0 0,10-2 0 0,3-3 0 16,10 3 0-16,1 1 0 0,10 12-42 16,-15-21-214-16,34 30-388 0,-18-9 1 15,9 7 182-15</inkml:trace>
  <inkml:trace contextRef="#ctx0" brushRef="#br1" timeOffset="52489.9865">10741 6691 2015 0,'-11'17'32'15,"11"-17"-32"-15,0 0 0 0,0 0 0 16,0 0 0-16,0 0 0 0,-20 10 0 0,20-10 0 15,-12 23 0-15,12-23 0 0,-17 35 0 0,10-14 0 16,-2 2 0-16,2 2 0 0,0 2 0 0,-1 0 0 16,2 2 0-16,0-1 0 0,1-1 0 15,0-4 0-15,5 0 0 0,0-4 0 0,5 1 0 16,-5-20 0-16,16 33-45 0,-16-33-414 0,0 0-222 16,0 0 47-16,33-17 407 0</inkml:trace>
  <inkml:trace contextRef="#ctx0" brushRef="#br1" timeOffset="52880.6214">10997 6479 2047 0,'-25'43'0'0,"25"-43"0"0,0 0 0 16,0 0 0-16,0 0 0 0,3 18 0 0,-3-18 0 15,12 22 0-15,-12-22 0 0,17 30 0 0,-8-12 0 16,-1 4 0-16,0 0 0 0,-1 5 0 0,-1 2 0 15,-1 2 0-15,-4 3 0 0,-2 1 0 16,-4 1 0-16,-2 1 0 0,0-1 0 0,-2-2 0 16,-1-3 0-16,3-2 0 0,0-3 0 0,2-5 0 15,2-4 0-15,3-17 0 0,-2 20 0 16,2-20 0-16,0 0 0 0,0 0 0 0,0 0 0 16,18-14 0-16,-18 14 0 0,26-35 0 0,-9 10 0 15,1-2 0-15,0-3 0 0,1-1 0 16,-5 0 0-16,1 0 0 0,-2-1 0 0,0 2 0 15,-2 1 0-15,-1 1 0 0,-1 5 0 0,-3 4 0 16,-6 19 0-16,8-25 0 0,-8 25 0 0,0 0 0 16,10-23 0-16,-10 23 0 0,0 0 0 0,19-23 0 15,-19 23 0-15,27-18 0 0,-6 9 0 0,0-2 0 16,8-1 0-16,0-2 0 0,6-1 0 0,0-2 0 16,7 5 0-16,-11-16-70 0,31 35-308 15,-36-31-262-15,21 9-31 0,-6 2 384 0</inkml:trace>
  <inkml:trace contextRef="#ctx0" brushRef="#br1" timeOffset="53099.4091">11914 6061 2047 0,'-34'2'0'0,"34"-2"0"0,-23-2 0 15,23 2 0-15,0 0 0 0,-23 27 0 0,12-3 0 16,0 10 0-16,-4 10 0 0,1 6 0 0,-3 10 0 15,1 6 0-15,-1 2 0 0,0 4 0 16,0 0 0-16,0-2 0 0,1 0 0 0,1-2 0 16,4-4 0-16,-2-2 0 0,3-3 0 15,1-8 0-15,6-3 0 0,-2-13 0 0,20 10-45 16,-15-45-450-16,6 31-190 0,-6-31 35 0,23 1 479 16</inkml:trace>
  <inkml:trace contextRef="#ctx0" brushRef="#br1" timeOffset="53943.1992">13325 6760 604 0,'-1'-29'288'16,"26"34"-7"-16,-41-37 80 0,33 28-161 0,-29-17-141 15,12 21-28-15,-25-31 2 0,25 31 1 0,-38-24 6 16,16 16-4-16,-7 1-1 0,0 6-2 0,-5 1-21 15,0 6-12-15,-3 1 0 0,2 7 0 0,1 0 0 16,2 4 0-16,2 0 0 0,3 4 0 0,5 1 0 16,4 1 0-16,5-1 0 0,3 1 0 15,4-1 0-15,3 3 0 0,6-3 0 16,0 0 0-16,7-3 0 0,2-3 0 0,-12-17 0 16,37 27 0-16,-11-20 0 0,6-4 0 0,3-8 0 15,7-5 0-15,1-4 0 0,2-7 0 0,3-4 0 16,-2-4 0-16,0-4 0 0,-2-1 0 0,-4-3 0 15,-3-3 0-15,-4 0 0 0,-3 0 0 0,-4 2 0 16,-2 2 0-16,-5 0 0 0,-4 1 0 16,-4 1 0-16,-3 4 0 0,-4 1 0 0,-3 6 0 15,-3 4 0-15,2 19 0 0,0 0 0 0,-17-10 0 16,17 10 0-16,-21 19 0 0,8 3 0 0,-4 9 0 16,-3 9 0-16,0 5 0 0,-1 3 0 0,0 1 0 15,3-1 0-15,5 0 0 0,5-3 0 16,5-5 0-16,7-4 0 0,5-5 0 0,9-5 0 15,4-4 0-15,9-2 0 0,0-6 0 16,11-3 0-16,-5-13-25 0,29 25-276 0,-35-36-353 16,25 11 24-16,-13-12 194 0</inkml:trace>
  <inkml:trace contextRef="#ctx0" brushRef="#br1" timeOffset="54271.333">14045 6602 2047 0,'-43'43'0'15,"23"-30"0"-15,0 2 0 0,2 6 0 0,0 3 0 16,2 3 0-16,0 2 0 0,0 1 0 16,4 0 0-16,0 2 0 0,2 0 0 0,4 0 0 15,1-4 0-15,3-2 0 0,3-3 0 0,1-2 0 16,1-4 0-16,-3-17 0 0,8 26 0 0,-8-26 0 16,0 0 0-16,0 0 0 0,0 0 0 15,21 5 0-15,-21-5 0 0,15-24 0 0,-7 4 0 16,3-4 0-16,1-4 0 0,-2-2 0 0,2-1 0 15,-1-3 0-15,0 0 0 0,0-1 0 0,-1-4 0 16,-1-1 0-16,2 0 0 0,0-1 0 0,1 8 0 16,1 3 0-16,-4 8 0 0,-9 22 0 0,17-30 0 15,-17 30 0-15,0 0 0 0,17-14 0 16,-17 14 0-16,20-5 0 0,-20 5 0 16,34-3 0-16,-9 1 0 0,2-1 0 0,6 3 0 15,0-3 0-15,3 4 0 0,2-1 0 0,0 2 0 16,-3-5-31-16,11 21-144 0,-46-18-320 0,53-4-144 15,-28 1 40-15,-1-5 492 0</inkml:trace>
  <inkml:trace contextRef="#ctx0" brushRef="#br1" timeOffset="54461.4744">14663 6585 2047 0,'0'0'0'16,"-22"33"0"-16,13-13 0 0,-1 1 0 0,3 4 0 15,-1 2 0-15,0-1 0 0,0 1 0 0,1-2 0 16,-1 0 0-16,5-2 0 0,0-2 0 0,1 1 0 15,2-4 0-15,0-18 0 0,1 28 0 0,-1-28 0 16,5 18 0-16,-5-18 0 0,0 0 0 16,0 0 0-16,23 5 0 0,-23-5 0 0,27-14 0 15,-20-18-118-15,33 31-383 0,-33-32-150 0,18 13 41 16,-7 2 444-16</inkml:trace>
  <inkml:trace contextRef="#ctx0" brushRef="#br1" timeOffset="54805.2336">14907 6378 1840 0,'-34'17'207'16,"34"-17"-207"-16,0 0 0 0,0 0 0 0,0 0 0 15,0 0 0-15,0 0 0 0,1 23 0 0,-1-23 0 16,10 34 0-16,-4-12 0 0,-4 3 0 0,1 4 0 16,-1 1 0-16,-1 4 0 0,-2 0 0 0,1 1 0 15,-2 0 0-15,-1 3 0 0,2-3 0 16,-1 0 0-16,-1-5 0 0,3-3 0 0,0-3 0 15,0-5 0-15,3-2 0 0,-3-17 0 16,8 22 0-16,-8-22 0 0,0 0 0 0,22 10 0 16,-22-10 0-16,24-11 0 0,-24 11 0 0,33-30 0 15,-14 8 0-15,0-2 0 0,2-3 0 0,-2-1 0 16,-1 2 0-16,-1-2 0 0,-3 1 0 0,-2-1 0 16,-1-3 0-16,0-2 0 0,1-3 0 15,3-3 0-15,-1-3 0 0,6 2 0 0,-2 0 0 16,0 9 0-16,-2 3 0 0,2 7 0 0,-4 4 0 15,5 11-25-15,-14-18-163 0,31 39-148 0,-36-15-306 16,20-20 71-16,1 25 287 0</inkml:trace>
  <inkml:trace contextRef="#ctx0" brushRef="#br1" timeOffset="55181.0145">15390 6642 2047 0,'17'12'0'0,"-17"-12"0"0,19 5 0 16,-19-5 0-16,36 1 0 0,-16-3 0 15,3-2 0-15,2-1 0 0,-2-1 0 0,2-2 0 16,1-1 0-16,-2-1 0 0,0 0 0 0,-2-4 0 16,-2 2 0-16,-20 12 0 0,25-28 0 0,-25 28 0 15,14-31 0-15,-12 13 0 0,-1 1 0 16,-2-1 0-16,-1 0 0 0,2 18 0 0,-11-32 0 15,11 32 0-15,-16-23 0 0,16 23 0 0,-17-8 0 16,17 8 0-16,-26 9 0 0,26-9 0 16,-36 38 0-16,13-10 0 0,-3 6 0 0,-2 3 0 15,0 2 0-15,0 2 0 0,2 1 0 0,0-1 0 16,4-1 0-16,3-1 0 0,2-6 0 0,7-3 0 16,4-5 0-16,7-3 0 0,6-4 0 0,-7-18 0 15,32 24 0-15,-5-18 0 0,6-4 0 0,9-4 0 16,4-7 0-16,9 1 0 0,-4-17-19 15,22 25-238-15,-31-40-246 0,24 21-123 0,-7-5 53 16,-1-14 505-16</inkml:trace>
  <inkml:trace contextRef="#ctx0" brushRef="#br1" timeOffset="55496.1574">16284 6442 1897 0,'-48'-25'150'0,"28"26"-150"0,0 3 0 16,-1 2 0-16,0 1 0 0,-1 5 0 0,0 0 0 16,1 4 0-16,2 1 0 0,0 2 0 15,-1 1 0-15,4 0 0 0,0 1 0 0,4-2 0 16,5-1 0-16,1-1 0 0,6-17 0 0,-5 27 0 16,5-27 0-16,6 20 0 0,-6-20 0 15,19 18 0-15,-19-18 0 0,32 13 0 0,-14-10 0 16,4 0 0-16,1-2 0 0,1 0 0 0,0-1 0 15,-3 1 0-15,-1 0 0 0,-3 1 0 0,-17-2 0 16,27 8 0-16,-27-8 0 0,17 11 0 0,-17-11 0 16,0 0 0-16,8 23 0 0,-8-23 0 0,-6 25 0 15,6-25 0-15,-21 33 0 0,9-16 0 0,-1 1 0 16,-3 0 0-16,1 2 0 0,-3-5 0 16,4 5 0-16,-7-11 0 0,16 19-166 15,-33-39-143-15,38 11-307 0,-30 15-6 0,30-15 289 16</inkml:trace>
  <inkml:trace contextRef="#ctx0" brushRef="#br1" timeOffset="56230.5524">17466 6098 1431 0,'28'12'464'15,"-48"-13"-390"-15,20 1-25 0,0 0-20 0,0 0-29 16,0 0 0-16,0 0 0 0,-19 27 0 0,10-7 0 15,1 8 0-15,-2 4 0 0,-1 4 0 16,1 4 0-16,2 4 0 0,1-1 0 0,-2 2 0 16,3 1 0-16,-1-2 0 0,-1 0 0 0,3-2 0 15,1-4 0-15,2 0 0 0,4-4 0 16,2-2 0-16,1-5 0 0,9 2-45 0,-14-29-164 16,24 34-412-16,-24-34 1 0,26 20 69 0</inkml:trace>
  <inkml:trace contextRef="#ctx0" brushRef="#br1" timeOffset="56636.824">18206 6200 1712 0,'-34'-44'270'0,"34"44"-224"0,-24-16-27 0,-4 14-19 16,-4 2 0-16,-2 7 0 0,-5 2 0 0,-1 6 0 15,-5 2 0-15,2 2 0 0,-1 2 0 0,5 2 0 16,0 0 0-16,6 0 0 0,6-1 0 0,5-4 0 15,22-18 0-15,-21 29 0 0,21-29 0 16,3 24 0-16,-3-24 0 0,29 24 0 0,-4-13 0 16,3 1 0-16,7-2 0 0,3 1 0 0,4 0 0 15,2 1 0-15,1 3 0 0,-2 0 0 0,-2 3 0 16,-2 1 0-16,-6 2 0 0,-4 1 0 16,-10 2 0-16,-5 1 0 0,-9 2 0 0,-7-1 0 15,-6 2 0-15,-6-4 0 0,-5 3 0 0,-5-4 0 16,-3-2 0-16,-2-3 0 0,-3-5 0 15,3 0 0-15,1-7 0 0,4-2 0 0,3-8 0 16,21 4 0-16,-27-23 0 0,20 2 0 0,8-8 0 16,5-6 0-16,8-9 0 0,7-4 0 0,6-3 0 15,6-6 0-15,1-1 0 0,6-3 0 0,0 0 0 16,2 4 0-16,0 3 0 0,-3 5 0 0,-4 12 0 16,-3 3 0-16,-5 11 0 0,-7 1 0 15,2 10 0-15,-11-6-61 0,20 35-260 0,-31-17-325 16,0 0 6-16,0 0 262 0</inkml:trace>
  <inkml:trace contextRef="#ctx0" brushRef="#br1" timeOffset="56964.9451">18701 6128 1975 0,'-37'19'72'0,"14"-16"-72"15,-2 1 0-15,2 6 0 0,-2 3 0 0,0 4 0 16,1 4 0-16,0 7 0 0,-1 3 0 0,5 5 0 16,-2 3 0-16,6 2 0 0,1-1 0 15,6 1 0-15,2-2 0 0,6-3 0 16,6-1 0-16,5-7 0 0,4-4 0 0,7-5 0 16,5-5 0-16,5-3 0 0,7-6 0 0,2-5 0 15,4-7 0-15,0-6 0 0,-4-4 0 0,1-4 0 16,-4-5 0-16,-5-3 0 0,-2-2 0 0,-7-2 0 15,-5 1 0-15,-6-1 0 0,-7 1 0 0,-5 0 0 16,-4 2 0-16,-5-2 0 0,-2 1 0 16,-4-1 0-16,-2 6 0 0,-2-3 0 0,0 7 0 15,-4 2 0-15,5 12-10 0,-11-10-121 0,28 38-218 16,-31-26-270-16,15 16 14 0,-6 5 273 0</inkml:trace>
  <inkml:trace contextRef="#ctx0" brushRef="#br1" timeOffset="57386.8808">19526 6104 1808 0,'-18'-22'231'0,"18"22"-223"15,0 0-8-15,0 0 0 0,0 0 0 0,-17-2 0 16,17 2 0-16,0 0 0 0,-9 21 0 0,3-4 0 16,0 7 0-16,0 4 0 0,-3 5 0 15,1 2 0-15,-2 6 0 0,3 3 0 0,-1 3 0 16,4 5 0-16,-2 0 0 0,-1 1 0 16,3 0 0-16,-1-3 0 0,2-1 0 0,1-5 0 15,3-2 0-15,-1-9 0 0,10 6-87 0,-10-39-376 16,3 31-146-16,-3-31-36 0,0 0 403 0</inkml:trace>
  <inkml:trace contextRef="#ctx0" brushRef="#br1" timeOffset="57652.4637">19709 6237 1716 0,'-2'34'307'16,"-26"-21"-283"-16,-7 0-24 0,-2 3 0 0,2 4 0 15,1 2 0-15,2 1 0 0,2 3 0 0,3 0 0 16,3 0 0-16,4-1 0 0,5-2 0 16,4-2 0-16,7-2 0 0,6-1 0 0,-2-18 0 15,20 27 0-15,-3-15 0 0,4-4 0 0,3 1 0 16,3-3 0-16,2-4 0 0,3 1 0 0,0-5 0 16,2 1 0-16,0 0 0 0,-2-1 0 15,-2 0 0-15,-4-1 0 0,1 0 0 0,-4-2 0 0,0 3 0 16,-1-5 0-16,2 4-16 0,-12-16-134 0,30 33-273 15,-41-34-142-15,23 18-31 16,-24 2 300-16</inkml:trace>
  <inkml:trace contextRef="#ctx0" brushRef="#br1" timeOffset="58136.8626">20108 6392 1324 0,'-12'16'320'0,"4"7"83"0,8-23-403 16,-26 15 0-16,26-15 0 0,-28 24 0 0,11-7 0 15,-1 1 0-15,1 3 0 0,0 1 0 0,2-1 0 16,1 2 0-16,2 0 0 0,1-2 0 0,2-2 0 16,9-19 0-16,-10 29 0 0,10-29 0 15,-1 18 0-15,1-18 0 0,0 0 0 0,0 0 0 16,0 0 0-16,23 8 0 0,-23-8 0 0,23-15 0 16,-23 15 0-16,34-29 0 0,-14 10 0 15,-2-2 0-15,0-1 0 0,-1 2 0 0,-1-1 0 16,-1-1 0-16,-3 3 0 0,-2 1 0 0,-10 18 0 15,15-29 0-15,-15 29 0 0,14-19 0 0,-14 19 0 16,0 0 0-16,0 0 0 0,0 0 0 0,0 0 0 16,0 0 0-16,0 0 0 0,0 17 0 0,0-17 0 15,-7 30 0-15,7-30 0 0,-8 31 0 0,8-31 0 16,-2 29 0-16,2-29 0 0,3 21 0 16,-3-21 0-16,0 0 0 0,20 17 0 15,-20-17 0-15,18 2 0 0,-18-2 0 0,27-8 0 16,-27 8 0-16,35-22 0 0,-13 7 0 0,0-2 0 15,-3-1 0-15,0 0 0 0,-1 0 0 0,-18 18 0 16,29-29 0-16,-29 29 0 0,18-22 0 0,-18 22 0 16,0 0 0-16,0 0 0 0,20-12 0 15,-20 12 0-15,0 0 0 0,1 17 0 0,-1-17 0 16,-2 30 0-16,-3-8 0 0,0 2 0 0,-2 3 0 16,-2-2 0-16,1 2 0 0,-2-3 0 0,5 1 0 15,-2-4 0-15,5 2 0 0,2-23-30 0,8 40-167 16,-8-40-198-16,0 0-229 0,0 0 52 15,0 0 344-15</inkml:trace>
  <inkml:trace contextRef="#ctx0" brushRef="#br1" timeOffset="58464.9893">21171 6447 1992 0,'-19'-5'55'0,"-7"10"-55"0,26-5 0 0,0 0 0 15,-18 21 0-15,18-21 0 0,-10 29 0 0,3-9 0 16,-3 4 0-16,1 1 0 0,-1 1 0 0,-1-2 0 16,4 2 0-16,-2-1 0 0,4-1 0 0,2-3 0 15,4 0 0-15,-1-21 0 0,6 30-16 0,-6-30-122 16,31 22-367-16,-31-22-104 0,17-8-2 0,-17 8 444 16</inkml:trace>
  <inkml:trace contextRef="#ctx0" brushRef="#br1" timeOffset="58872.5209">21158 6133 1777 0,'11'31'242'16,"-11"-31"-217"-16,-22 16-22 0,22-16-3 16,0 0-12-16,-6 17-15 0,6-17-11 0,18 12-8 15,-18-12 8-15,32 12 7 0,-13-6 17 0,4 4 6 16,0 2 11-16,0-1 6 0,2 3 9 0,-5-2 3 15,2 5 3-15,-22-17-3 0,32 37 2 0,-21-18-2 16,0 4-13-16,-6-1 30 0,-3 4-28 0,-4 1 8 16,-4-1-18-16,-5 2 0 0,-1 0 0 15,-4-1 0-15,-1-1 0 0,1-3 0 16,1 0 0-16,15-23 0 0,-20 30 0 0,20-30 0 16,0 0 0-16,-9 17 0 0,9-17 0 0,0 0 0 15,0 0 0-15,23-12 0 0,-23 12 0 0,36-28 0 16,-13 7 0-16,5-3 0 0,1-4 0 0,4-4 0 15,-2 3 0-15,0 0 0 0,0 3 0 0,-4 1 0 16,-4 5 0-16,-3 5 0 0,-20 15 0 16,24-13 0-16,-24 13 0 0,0 0 0 0,0 0 0 15,12 19 0-15,-12-2 0 0,-4 5 0 0,1 4 0 16,-3 3 0-16,-3-2 0 0,1 8 0 0,-3-6 0 16,5 4 0-16,-4-9 0 0,12 10 0 0,-2-34-200 15,10 35-449-15,-10-35 5 0,7 18 91 16</inkml:trace>
  <inkml:trace contextRef="#ctx0" brushRef="#br1" timeOffset="59628.7961">22479 6200 1996 0,'-48'14'51'0,"15"-12"-51"0,33-2 0 0,-19-1 0 16,19 1 0-16,0 0 0 0,0 0 0 15,22-12 0-15,-2 7 0 0,8-1 0 0,9-1 0 16,5-2 0-16,7 1 0 0,5 1 0 0,-1 2 0 16,1 1 0-16,-3 3 0 0,-5 2 0 0,-6 3 0 15,-7 2 0-15,-9 2 0 0,-7-1 0 0,-17-7 0 16,15 20 0-16,-15-20 0 0,-10 28 0 0,-4-10 0 15,-6 2 0-15,-5 2 0 0,-6 1 0 16,-5-1 0-16,-2 1 0 0,-2-1 0 16,5 1 0-16,-1-2 0 0,5 1 0 0,6-3 0 15,7-4 0-15,18-15 0 0,-15 17 0 0,15-17 0 0,0 0 0 16,30 12 0-16,-10-11 0 0,6-3 0 16,6-3 0-16,3-4 0 0,5 1 0 0,0-2 0 15,-2 2 0-15,-2 2 0 0,-7 1 0 0,-4 5 0 16,-8 1 0-16,-17-1 0 0,0 0 0 15,14 21 0-15,-14-21 0 0,-12 30 0 0,-1-8 0 16,-8 2 0-16,-4 1 0 0,-6 1 0 0,-3-2 0 16,-2 1 0-16,-3 3 0 0,2-1 0 0,3-2 0 15,3-2 0-15,4-4 0 0,5 0 0 0,5-5 0 16,17-14 0-16,-15 22 0 0,15-22 0 0,0 0 0 16,20 22 0-16,-19-39-248 0,37 35-156 0,-38-18-231 15,36-27 40-15,-7 26 431 16</inkml:trace>
  <inkml:trace contextRef="#ctx0" brushRef="#br1" timeOffset="60257.3647">23409 6049 1815 0,'18'5'163'0,"-18"-5"-128"0,9-18-20 15,-9 18-5-15,0 0-5 0,13-17-1 0,-13 17-4 16,0 0 0-16,0 0 0 0,-12 27 0 0,1-8 0 16,-4 5 0-16,-3 8 0 0,-3 0 0 0,1 5 0 15,-2 0 0-15,1 5 0 0,-2 1 0 0,2 3 0 16,1-2 0-16,0 2 0 0,2-1 0 0,2-4 0 15,0-1 0-15,7-2 0 0,-1-5 0 16,6-1 0-16,4-5 0 0,4-4 0 16,3-4 0-16,3-2 0 0,-10-17 0 0,29 22 0 0,-9-16 0 15,0-3 0-15,3-4 0 0,2-1 0 0,-2-7 0 16,0-2 0-16,0-4 0 0,-2-2 0 0,-2-3 0 16,1-2 0-16,-3 1 0 0,0-2 0 0,-3 1 0 15,-2 1 0-15,-1 1 0 0,-2 1 0 16,-2 0 0-16,-7 19 0 0,11-25 0 15,-11 25 0-15,0 0 0 0,0 0 0 0,0 0 0 16,0 0 0-16,0 0 0 0,1 17 0 0,-3 1 0 16,-2 6 0-16,2 3 0 0,-3 1 0 0,1 1 0 15,2 0 0-15,2 1 0 0,1-5 0 0,5 3 0 16,3-7 0-16,5-2 0 0,-14-19 0 0,42 34-48 16,-42-34-131-16,67 22-248 0,-46-25-207 15,17 3 54-15,0 1 402 0</inkml:trace>
  <inkml:trace contextRef="#ctx0" brushRef="#br1" timeOffset="61538.6686">23967 6512 1707 0,'0'0'340'0,"-29"-14"-340"0,29 14 0 0,-30-7 0 16,11 7 0-16,0 2 0 0,-2 4 0 16,-1 3 0-16,2 2 0 0,-2 2 0 0,3 4 0 15,2 3 0-15,0 2 0 0,2 0 0 0,1 2 0 16,2 0 0-16,4 2 0 0,1-2 0 0,4 0 0 15,3-3 0-15,2-2 0 0,4-1 0 0,-6-18 0 16,23 27 0-16,-23-27 0 0,32 15 0 0,-14-10 0 16,2-5 0-16,3-2 0 0,-1-4 0 15,-3-3 0-15,2-2 0 0,1-3 0 16,0-4 0-16,0-3 0 0,-1-3 0 0,0-3 0 16,-3 1 0-16,2-1 0 0,-4 3 0 0,-4 1 0 15,0-1 0-15,-5 2 0 0,-1 0 0 0,-1 2 0 16,-4 3 0-16,-1 17 0 0,0-28 0 0,0 28 0 15,0 0 0-15,0 0 0 0,0 0 0 0,0 0 0 16,-17-12 0-16,17 12 0 0,0 0 0 16,0 0 0-16,0 0 0 0,0 0 0 0,0 18 0 15,0-18 0-15,0 0 0 0,21 13 0 0,-21-13 0 16,26 6 0-16,-9-6 0 0,1 0 0 0,3-2 0 16,-2 0 0-16,0-1 0 0,1 2 0 0,-20 1 0 15,28-3 0-15,-28 3 0 0,0 0 0 16,19 2 0-16,-19-2 0 0,0 0 0 0,0 0 0 15,0 0 0-15,0 0 0 0,0 0 0 16,0 0 0-16,-6 19 0 0,6-19 0 0,-13 23 0 16,13-23 0-16,-20 29 0 0,8-12 0 0,0 1 0 15,0 1 0-15,-1 2 0 0,0 1 0 0,1-2 0 16,3 2 0-16,0-1 0 0,3-2 0 0,1 0 0 16,5-19 0-16,-4 29 0 0,4-29 0 0,9 21 0 15,-9-21 0-15,17 10 0 0,-17-10 0 0,22 2 0 16,-22-2 0-16,24-8 0 0,-24 8 0 15,33-22 0-15,-14 6 0 0,1-4 0 16,-1-2 0-16,4-2 0 0,-2-3 0 0,2 2 0 16,-3-2 0-16,-2 3 0 0,-1 1 0 0,-1 2 0 15,-3 3 0-15,-2 1 0 0,-11 17 0 0,16-20 0 16,-16 20 0-16,0 0 0 0,0 0 0 0,0 0 0 16,0 0 0-16,0 0 0 0,-6 18 0 15,6-18 0-15,-20 36 0 0,9-12 0 0,1-1 0 16,0 5 0-16,0-1 0 0,-1-3 0 0,4 1 0 15,-2-2 0-15,6-3 0 0,1-2 0 0,2-18 0 16,8 25 0-16,-8-25 0 0,17 17 0 0,-17-17 0 16,29 8 0-16,-12-10 0 0,7 0 0 0,1-7 0 15,4-1 0-15,-2-3 0 0,2 0 0 16,-4-4-51-16,3 1 11 0,-6-2 7 16,-1 1 20-16,-2 1 9 0,-19 16 13 0,27-26 2 15,-27 26 9-15,15-20 5 0,-15 20 3 0,0 0 5 16,-2-18-18-16,2 18-15 0,0 0 0 0,0 0 0 15,-17-1 0-15,17 1 0 0,0 0 0 0,-22 16 0 16,22-16 0-16,-14 22 0 0,14-22 0 0,-15 35 0 16,10-15 0-16,1 2 0 0,0 0 0 0,0-2 0 15,2 1 0-15,-1-1 0 0,2-3 0 16,0 2 0-16,1-19 0 0,1 27 0 0,-1-27 0 16,5 21 0-16,-5-21 0 0,0 0 0 15,0 0 0-15,0 0 0 0,0 0 0 0,0 0 0 16,0 0 0-16,21-12 0 0,-21 12 0 0,16-30 0 15,-8 11 0-15,1 1 0 0,-1-1 0 0,-1-2 0 16,1-2 0-16,-2 3 0 0,0-3 0 16,0 1 0-16,-1-1 0 0,2 0 0 0,2 1 0 15,0 2 0-15,3 3 0 0,-12 17 0 0,20-25 0 16,-20 25 0-16,0 0 0 0,0 0 0 0,18-13 0 16,-18 13 0-16,0 0 0 0,0 0 0 0,0 0 0 15,0 0 0-15,20 13 0 0,-20-13 0 0,0 0 0 16,28 7 0-16,-28-7 0 0,30 3 0 0,-11-4 0 15,2 0 0-15,1-3 0 16,0 2 0-16,0 0 0 0,-3-2 0 0,-19 4 0 16,26-4 0-16,-26 4 0 0,0 0 0 0,0 0 0 15,0 0 0-15,0 0 0 0,0 0 0 0,0 0 0 16,-26 12 0-16,26-12 0 0,-30 14 0 0,30-14 0 16,-33 17 0-16,33-17 0 0,-26 17 0 0,26-17 0 15,0 0 0-15,-17 22 0 0,17-22 0 0,-2 17 0 16,2-17 0-16,4 17 0 0,-4-17 0 15,11 20 0-15,-11-20 0 0,12 19 0 0,-12-19 0 16,12 17 0-16,-12-17 0 0,10 17 0 0,-10-17 0 16,7 17 0-16,-7-17 0 0,-1 18 0 0,1-18 0 15,-8 19 0-15,8-19 0 0,-10 18 0 16,10-18 0-16,-20 20 0 0,20-20 0 0,-23 19 0 16,23-19 0-16,-21 17 0 0,21-17 0 15,0 0 0-15,-20 10 0 0,20-10 0 0,0 0-16 16,0 0-130-16,0 0-42 0,25 0-103 0,-35-27-84 15,34 22-85-15,-5 7-53 0,-15-29 456 0</inkml:trace>
  <inkml:trace contextRef="#ctx0" brushRef="#br1" timeOffset="61679.3004">25003 6968 1763 0,'-16'34'284'16,"16"-34"-284"-16,0 0 0 0,0 0 0 0,0 0 0 15,9-22 0-15,-9 22 0 0,30-16 0 0,-11-3 0 16,16 19-114-16,-35-27-510 0,30 17-27 0,-15-9-1 16</inkml:trace>
  <inkml:trace contextRef="#ctx0" brushRef="#br1" timeOffset="63366.8482">1513 7700 1182 0,'0'0'542'16,"0"0"-494"-16,0 0-6 0,0 0-10 0,2-19 1 16,-2 19-21-16,0 0 20 0,1-17-23 0,-1 17 17 15,0 0 0-15,0 0-3 0,0 0-3 16,0 0 0-16,0 0-20 0,0 0 0 16,-3 18 0-16,3-18 0 0,-8 36 0 0,3-9 0 15,-3 4 0-15,-1 3 0 0,-2 5 0 0,3 3 0 16,-2 5 0-16,-1 4 0 0,3 1 0 0,-2 1 0 15,2-1 0-15,-1-2 0 0,2 1 0 0,3-4 0 16,2-7 0-16,4-5 0 0,3-11 0 0,2-7 0 16,-7-17 0-16,29 17 0 0,-9-18 0 15,3-7 0-15,1-5 0 0,4-6 0 0,1-10 0 16,3-4 0-16,0-9 0 0,2-3 0 0,-1-1 0 16,-1-2 0-16,0 3 0 0,-3 1 0 15,-1 3 0-15,-3 1 0 0,-4 4 0 0,-2 3 0 16,-4 8 0-16,0 4 0 0,-3 5 0 0,-12 16 0 15,18-20 0-15,-18 20 0 0,0 0 0 0,0 0 0 16,0 0 0-16,17 30 0 0,-14-4 0 16,-1 5 0-16,0 9 0 0,-1 5 0 0,-2 1 0 15,-2 1 0-15,-1 0 0 0,1-1 0 0,0 0 0 16,1 0 0-16,4-7 0 0,2-7 0 0,3-6 0 16,4-9 0-16,-11-17 0 0,29 18 0 0,-10-16 0 15,1-3 0-15,1-7 0 0,2-7 0 0,1-7 0 16,3-9 0-16,2-8 0 0,1-6 0 15,1-4 0-15,0 1 0 0,-3-3 0 16,0 0 0-16,-5 0 0 0,-4 0 0 0,-4 3 0 16,-6 0 0-16,-2 4 0 0,-6-1 0 0,-1 2 0 15,-5 2 0-15,1 4 0 0,-3 4 0 0,1 6 0 16,-1 2 0-16,7 25 0 0,-10-28 0 0,10 28-63 16,-7-17-82-16,7 17-106 0,0 0-251 0,0 0-80 15,0 0 79-15</inkml:trace>
  <inkml:trace contextRef="#ctx0" brushRef="#br1" timeOffset="64165.0155">2923 7428 1989 0,'0'0'36'0,"0"0"-14"0,-13 19-22 0,13-19 0 15,-17 28 0-15,5-7 0 0,-3 6 0 16,-2 5 0-16,-1 4 0 0,-2 2 0 0,1 5 0 15,-1 3 0-15,-1 4 0 0,1-1 0 0,1 2 0 16,-1 0 0-16,2-1 0 0,1-2 0 0,2-2 0 16,3-5 0-16,1-5 0 0,4-4 0 0,3-4 0 15,2-7 0-15,3-1 0 0,-1-20 0 16,4 27 0-16,-4-27 0 0,0 0 0 0,0 0 0 16,24 9 0-16,-24-9 0 0,29-22 0 0,-9 4 0 15,4-5 0-15,2-5 0 0,2-1 0 0,0-1 0 16,-1 1 0-16,-2 2 0 0,-2 3 0 0,-4 4 0 15,0 4 0-15,-19 16 0 0,24-22 0 0,-24 22 0 16,0 0 0-16,0 0 0 0,0 0 0 16,17 15 0-16,-17-15 0 0,1 26 0 15,-1-6 0-15,1 1 0 0,-1 1 0 0,0 0 0 16,2 0 0-16,2-3 0 0,3-1 0 0,4-1 0 16,-11-17 0-16,26 30 0 0,-9-19 0 0,4 0 0 15,1-4 0-15,3-2 0 0,1-2 0 0,2-2-2 16,0-5-26-16,2 1-10 0,-2-7-1 0,4 3-2 15,-7-7-4-15,5 3 4 0,-10-6 3 0,5 5 9 16,-8-5 7-16,1 3 14 0,-5-3 1 16,-2 0 13-16,-11 17 10 0,12-33 19 0,-12 33 8 15,3-27 13-15,-3 27-8 0,-5-31 3 16,5 31-12-16,-10-27-2 0,10 27-30 0,-17-20-7 16,17 20 0-16,-23-9 0 0,23 9 0 0,-27 3 0 15,27-3 0-15,-28 17 0 0,28-17 0 0,-31 29 0 16,16-11 0-16,-1 4 0 0,4 5 0 15,-2-1 0-15,3 2 0 0,2-3 0 0,2 0 0 16,3-5 0-16,4 0 0 0,0-20 0 0,6 30 0 16,-6-30 0-16,20 22 0 0,-20-22 0 0,25 9 0 15,-25-9 0-15,31-1 0 0,-12-5 0 0,1-6 0 16,-1-5 0-16,4-2 0 0,-1-1 0 0,1-2 0 16,0 1 0-16,-2-3 0 0,-2 2 0 0,0 1 0 15,-2 2 0-15,-3 2 0 16,-14 17 0-16,22-29 0 0,-22 29 0 0,12-21 0 15,-12 21 0-15,0 0 0 0,0 0 0 0,0 0 0 16,0 0 0-16,0 0 0 0,0 0 0 0,0 0 0 16,0 0 0-16,-1 20 0 0,1-20 0 0,-1 34 0 15,2-16 0-15,-1 1 0 0,2-1 0 0,1-1 0 16,3 1 0-16,-6-18 0 0,16 29 0 0,-16-29 0 16,24 22 0-16,-24-22 0 0,34 10 0 15,-17-14-7-15,12 5-106 0,-12-21-27 0,22 17-39 16,-28-38-94-16,35 27-58 0,-24-26-115 0,9-9-24 15,19 18 383-15</inkml:trace>
  <inkml:trace contextRef="#ctx0" brushRef="#br1" timeOffset="64337.177">4223 7386 1766 0,'-22'-2'257'0,"26"27"-233"0,-22 6-24 15,0 9 0-15,-3 6 0 0,0 7 0 0,-3 5 0 16,0 4 0-16,2 1 0 0,1 0 0 0,4-4 0 15,2 0 0-15,7-6 0 0,2-2 0 0,5-5 0 16,1-6 0-16,6-2 0 0,-1-9 0 0,4 0 0 16,-3-11 0-16,11 14-156 0,-17-32-167 15,20 18-182-15,-20-18-136 0,0 0 220 0</inkml:trace>
  <inkml:trace contextRef="#ctx0" brushRef="#br1" timeOffset="64516.8572">3923 7915 1445 0,'0'0'602'0,"0"0"-602"0,0 0 0 0,-17 11 0 0,17-11 0 16,0 0 0-16,0 0 0 0,0 0 0 0,0 0 0 15,23-3 0-15,-23 3 0 0,38-11 0 0,-14 1 0 16,5 0 0-16,5-1 0 0,11 3 0 0,4-5 0 16,11 7 0-16,-5-15-89 0,25 32-201 0,-25-24-326 15,15 11-35-15,-11 0 251 0</inkml:trace>
  <inkml:trace contextRef="#ctx0" brushRef="#br1" timeOffset="64877.9426">5444 7851 1637 0,'23'10'410'0,"-23"-10"-410"0,0 0 0 0,0 0 0 15,0 0 0-15,0 0 0 0,0 0 0 0,14 18 0 16,-13 3 0-16,-2 6 0 0,0 7 0 0,-4 3 0 16,-3 0 0-16,1 2 0 0,-3 1 0 0,1-2 0 15,1 0 0-15,2-4 0 0,3-3 0 0,4-4 0 16,3-7 0-16,3-3 0 0,-7-17 0 16,25 17 0-16,-25-17 0 0,38-2-72 0,-27-33-151 15,35 31-311-15,-31-33-87 0,13-1 25 0</inkml:trace>
  <inkml:trace contextRef="#ctx0" brushRef="#br1" timeOffset="65018.5294">5478 7536 2047 0,'0'0'0'0,"-24"7"0"0,3 0 0 16,21-7 0-16,-20 9 0 0,20-9 0 0,0 0 0 15,0 0 0-15,0 0 0 0,39 14-152 0,-41-34-366 16,40 26-101-16,-16-14-32 0,7-3 545 0</inkml:trace>
  <inkml:trace contextRef="#ctx0" brushRef="#br1" timeOffset="65346.6853">6114 7719 1533 0,'-6'48'455'16,"-20"-35"-409"-16,6-1-33 0,-2-1-13 0,-1 0 0 15,-1 0 0-15,-3 0 0 0,0 1 0 0,-1 1 0 16,2 0 0-16,0 2 0 0,3-1 0 0,2 2 0 15,2-3 0-15,19-13 0 0,-25 24 0 16,25-24 0-16,-7 19 0 0,7-19 0 0,0 0 0 16,20 17 0-16,-20-17 0 0,31 4 0 0,-9-6 0 15,4 0 0-15,3-2 0 0,1-1 0 0,2 1 0 16,-2 2 0-16,-1 2 0 0,-2 1 0 0,-5 4 0 16,-4 1 0-16,-18-6 0 0,25 18 0 0,-25-18 0 15,12 24 0-15,-12-24 0 0,0 29 0 16,-5-12 0-16,-2 2 0 0,-3-3 0 15,-2 4 0-15,-3-2 0 0,-2 0 0 0,0 1 0 16,0-2 0-16,0 0 0 0,17-17 0 0,-28 29 0 16,28-29 0-16,-19 21 0 0,19-21 0 0,0 0 0 15,0 0 0-15,-10 19-116 0,-6-44-131 0,33 24-350 16,-17 1-49-16,-18-32 206 0</inkml:trace>
  <inkml:trace contextRef="#ctx0" brushRef="#br1" timeOffset="66049.8199">7492 7376 1882 0,'0'0'38'0,"4"-27"2"0,-4 27-4 0,0 0 1 16,7-17-23-16,-7 17-14 0,0 0 0 0,0 0 0 15,0 0 0-15,0 0 0 0,-2 27 0 0,-2-9 0 16,2 8 0-16,-4 4 0 0,0 4 0 15,-2 4 0-15,0 5 0 0,-2 3 0 16,0 3 0-16,-1 3 0 0,0 3 0 0,0 0 0 16,-1 1 0-16,0 0 0 0,0-4 0 0,0-4 0 15,3-5 0-15,1-6 0 0,4-6 0 0,2-7 0 16,2-2 0-16,0-22 0 0,7 26 0 0,-7-26 0 16,0 0 0-16,22 12 0 0,-22-12 0 0,17-9 0 15,-17 9 0-15,24-24 0 0,-8 3 0 16,4-4 0-16,-1-4 0 0,3-4 0 0,0 3 0 15,-2-3 0-15,-1 2 0 0,-2 3 0 0,-3 3 0 16,0 5 0-16,-1 4 0 0,-13 16 0 16,21-21 0-16,-21 21 0 0,0 0 0 0,22-5 0 15,-22 5 0-15,0 0 0 0,14 23 0 0,-14-23 0 16,10 38 0-16,-5-13 0 0,-2 0 0 0,2 2 0 16,-2-2 0-16,2 0 0 0,-1-1 0 15,6-1 0-15,-1-3 0 0,4 2 0 0,-2-5 0 16,5 0 0-16,-16-17-13 0,36 25-70 0,-36-25-39 15,50 22-135-15,-52-42-92 0,38 30-91 0,-18-12-114 16,-13-17 326-16,29 23 228 0</inkml:trace>
  <inkml:trace contextRef="#ctx0" brushRef="#br1" timeOffset="66659.2046">8001 7904 1582 0,'0'0'325'0,"-23"31"-185"0,23-31-140 0,0 0 0 15,0 0 0-15,-10 21 0 0,10-21 0 0,0 0 0 16,24 15 0-16,-24-15 0 0,35 2 0 0,-10-4 0 16,3-3 0-16,1-2 0 0,4-2 0 15,0-1 0-15,1-1 0 0,-3-1 0 0,-3-1 0 16,-5 1 0-16,-4 3 0 0,-19 9 0 0,23-21 0 16,-23 21 0-16,11-19 0 0,-11 19 0 0,1-20 0 15,-1 20 0-15,-8-20 0 0,8 20 0 16,-19-19 0-16,19 19 0 0,-27-16 0 0,27 16 0 15,-34-9 0-15,15 9 0 0,-3 2 0 0,1 4 0 16,-1 3 0-16,2 5 0 0,-2 2 0 16,0 5 0-16,1 1 0 0,1 2 0 0,2 1 0 15,4 2 0-15,3 0 0 0,2-2 0 0,6-2 0 16,3-1 0-16,5-4 0 0,-5-18 0 0,23 29 0 16,-5-19 0-16,5-4 0 0,4-4 0 0,4-2 0 15,4-4 0-15,1-2 0 0,3-2 0 0,2-3 0 16,-1-1 0-16,2-1 0 0,-2-2 0 15,-1-2 0-15,1 0 0 0,-2 0 0 0,-4 0 0 16,-1 3 0-16,-4-1 0 0,-4 3 0 0,-2 3 0 16,-4 3 0-16,-19 6 0 0,25-6 0 15,-25 6 0-15,0 0 0 0,0 0 0 0,0 0 0 16,0 0 0-16,12 26 0 0,-12-26 0 0,-8 32 0 16,0-13 0-16,0 3 0 0,-2-2 0 0,1 3 0 15,0-3 0-15,2 0 0 0,7-20 0 16,-6 29 0-16,6-29 0 0,0 0 0 0,4 21 0 15,-4-21 0-15,0 0 0 0,22-3 0 0,-22 3 0 16,21-18 0-16,-21 18 0 0,28-35 0 0,-12 11 0 16,2-5 0-16,-1-3 0 0,-2-1 0 0,1 0 0 15,-4 4 0-15,1 1 0 0,-3 1 0 0,0 6 0 16,-3 0 0-16,0 4 0 0,-7 17 0 16,16-32 0-16,-16 32 0 0,27-33 0 15,-5 20 0-15,-2-3 0 0,7 7 0 0,1-5 0 16,10 11-45-16,-14-17-110 0,27 28-113 0,-41-40-132 15,40 24-90-15,-7 1-57 0,-15-22 406 0</inkml:trace>
  <inkml:trace contextRef="#ctx0" brushRef="#br1" timeOffset="67502.99">10737 7828 1193 0,'0'0'582'16,"-37"-6"-488"-16,37 6-46 0,-31-13-8 0,13 10 0 16,-6-1-4-16,0 4-22 0,-3 0-14 15,-2 6 0-15,-4 5 0 0,1 3 0 0,-3 3 0 16,3 2 0-16,-1 3 0 0,2 4 0 15,5 0 0-15,3 2 0 0,3 0 0 0,5 0 0 16,5-2 0-16,3 0 0 0,6-3 0 0,4-3 0 16,6-2 0-16,-9-18 0 0,30 26 0 0,-7-19 0 15,5-5 0-15,3-3 0 0,6-7 0 16,3-4 0-16,1-4 0 0,3-3 0 0,-4-3 0 16,0-1 0-16,-2-1 0 0,-4 1 0 0,-2-4 0 15,-6 2 0-15,-2-2 0 0,-6 4 0 0,-2 4 0 16,-5 1 0-16,-11 18 0 0,14-27 0 0,-14 27 0 15,0 0 0-15,1-21 0 0,-1 21 0 0,0 0 0 16,0 0 0-16,0 0 0 0,-20 14 0 16,20-14 0-16,-16 30 0 0,9-10 0 15,-1 5 0-15,2 1 0 0,1 0 0 0,5 0 0 16,0-2 0-16,6-1 0 0,2-4 0 0,6-1 0 16,-14-18 0-16,38 28 0 0,-19-22-60 0,15 17-107 15,-34-23-108-15,52 9-80 0,-52-9-249 0,30-9 128 16,6 17 367-16</inkml:trace>
  <inkml:trace contextRef="#ctx0" brushRef="#br1" timeOffset="68871.1164">11282 7875 1728 0,'0'0'67'0,"0"0"-19"16,-6-21 1-16,6 21-2 0,0 0-2 0,9-17-6 15,-9 17-15-15,0 0-24 0,0 0 0 16,0 0 0-16,0 0 0 0,0 0 0 15,0 0 0-15,13 19 0 0,-13-19 0 0,2 32 0 16,-2-13 0-16,-1 5 0 0,0 0 0 0,-1 2 0 16,0-3 0-16,1 0 0 0,-1-3 0 0,2-2 0 15,0-18 0-15,3 31 0 0,-3-31 0 0,7 24 0 16,-7-24 0-16,11 21 0 0,-11-21 0 0,14 19 0 16,-14-19 0-16,0 0 0 0,20 18 0 15,-20-18 0-15,0 0 0 0,20 8 0 0,-20-8 0 16,0 0 0-16,0 0 0 0,17-9 0 0,-17 9 0 15,0 0 0-15,15-32 0 0,-7 14 0 16,2-5 0-16,2-5 0 0,2-3 0 0,3-4 0 0,3-5 0 16,-1 0 0-16,3 0 0 0,-1-1 0 15,1 3 0-15,-2 2 0 0,0 5 0 0,-2 0 0 16,-1 8 0-16,-1 4 0 0,-16 19 0 16,29-22 0-16,-29 22 0 0,21-2-14 0,-5 20-93 15,-33-28-190-15,42 47-153 0,-46-19-147 0,15-1 27 16,12 20 559-16</inkml:trace>
  <inkml:trace contextRef="#ctx0" brushRef="#br1" timeOffset="69567.9205">11823 7933 1962 0,'0'0'38'0,"0"0"-16"0,0 0 3 0,23-1-25 16,-23 1 0-16,29-6 0 0,-12 1 0 16,3-2 0-16,0 0 0 0,3-3 0 0,2-2 0 15,0 1 0-15,0-1 0 0,0-2 0 0,-2 0 0 16,-1 0 0-16,-2-1 0 0,-20 15 0 0,25-25 0 16,-25 25 0-16,14-18 0 0,-14 18 0 0,0 0 0 15,-3-20 0-15,3 20 0 0,-17-8 0 0,17 8 0 16,-34 1 0-16,12 5 0 0,-6 6 0 15,-2 4 0-15,-3 2 0 0,0 5 0 0,-1 1 0 16,1 2 0-16,-1 2 0 0,3 1 0 0,3-2 0 16,3 1 0-16,7-1 0 0,3-4 0 15,8-3 0-15,3-2 0 0,4-18 0 0,15 29 0 16,-15-29 0-16,37 19 0 0,-11-15 0 0,6-2 0 16,6-4 0-16,1-1 0 0,4-6 0 0,5-2 0 15,3-2 0-15,-3-3 0 0,4 0 0 16,-6-1 0-16,-5 0 0 0,-2 1 0 0,-4 0 0 15,-7 3 0-15,-5 3 0 0,-4 1 0 0,-19 9 0 16,20-13 0-16,-20 13 0 0,0 0 0 0,0 0 0 16,0 0 0-16,0 0 0 0,0 0 0 0,0 0 0 15,0 0 0-15,0 0 0 0,-20 14 0 0,20-14 0 16,-22 26 0-16,11-7 0 0,0-1 0 16,-1 1 0-16,1 0 0 0,1 1 0 0,3-2 0 15,7-18 0-15,-10 30 0 0,10-30 0 16,-4 21 0-16,4-21 0 0,0 0 0 0,0 0 0 15,0 0 0-15,0 0 0 0,20 2 0 0,-20-2 0 16,20-23 0-16,-5 6 0 0,1-3 0 0,1-3 0 16,2-2 0-16,-2-1 0 0,3-1 0 0,-3 1 0 15,0 0 0-15,-3 4 0 0,-1 1 0 16,-1 1 0-16,-1 3 0 0,0 0 0 0,-11 17 0 16,20-26 0-16,-20 26 0 0,19-17 0 0,-19 17 0 15,0 0 0-15,23-12 0 0,-23 12 0 0,20 0 0 16,-20 0 0-16,26 7 0 0,-9-1 0 0,-17-6 0 15,36 11-11-15,-17-10-64 0,10 15-46 16,-29-16-79-16,49 14-72 0,-49-14-17 0,38 3-51 16,-38-3 26-16,25-4-44 0,10 24 292 15</inkml:trace>
  <inkml:trace contextRef="#ctx0" brushRef="#br1" timeOffset="69927.2974">13024 7802 1916 0,'0'0'88'16,"0"0"-49"-16,-21-12-35 0,21 12-4 0,-25-8 0 15,25 8 0-15,-29-3 0 0,29 3 0 16,-33 6 0-16,15 0 0 0,-1 3 0 0,-2 5 0 16,0 3 0-16,-1 2 0 0,2 3 0 15,-1 1 0-15,1 5 0 0,2-3 0 0,2 4 0 16,3-2 0-16,2-3 0 0,4-1 0 0,4-4 0 16,3-19 0-16,6 27 0 0,-6-27 0 0,20 15 0 15,-20-15 0-15,30 9 0 0,-11-10 0 0,1-3 0 16,2-3 0-16,2-4 0 0,1-4 0 15,0 1 0-15,1-4 0 0,-3 0 0 0,-1-2 0 16,-2 0 0-16,-1-1 0 0,-2 1 0 0,-4 0 0 16,-2 1 0-16,-2 1 0 0,-9 18 0 0,14-32 0 15,-14 32 0-15,10-26 0 0,-10 26 0 0,4-20 0 16,-4 20 0-16,0 0 0 0,0 0 0 0,0 0 0 16,0 0 0-16,0 0 0 0,-10 28 0 15,10-28 0-15,-9 34 0 0,7-12 0 16,-2-2 0-16,2 3 0 0,-1 0 0 0,3 3 0 15,-1-5 0-15,6 5 0 0,-5-26-43 0,17 46-113 16,-17-46-34-16,18 37-68 0,-18-37-28 0,0 0-122 16,34 22-53-16,-34-22 217 0</inkml:trace>
  <inkml:trace contextRef="#ctx0" brushRef="#br1" timeOffset="70536.6822">13501 7892 1901 0,'0'0'35'0,"20"-4"-20"16,-20 4 5-16,13-19 5 0,-13 19 0 0,12-18 1 16,-12 18-26-16,0 0 0 0,7-22 0 0,-7 22 0 15,0 0 0-15,0 0 0 0,0 0 0 0,-20-1 0 16,20 1 0-16,-26 17 0 0,9-4 0 0,-1 6 0 15,-3 1 0-15,-1 6 0 0,-1 0 0 0,1 3 0 16,-1-1 0-16,3 0 0 0,3-4 0 0,1-1 0 16,5-4 0-16,11-19 0 15,-9 27 0-15,9-27 0 0,0 0 0 0,10 21 0 16,-10-21 0-16,20 2 0 0,-20-2 0 0,29-10 0 16,-10 1 0-16,1-5 0 0,2 0 0 0,-1-4 0 15,3 0 0-15,-3-2 0 0,0 1 0 0,-1-2 0 16,-2 1 0-16,-1 0 0 0,-3 2 0 0,0 1 0 15,-14 17 0-15,20-24 0 0,-20 24 0 16,0 0 0-16,0 0 0 0,0 0 0 0,0 0 0 16,0 0 0-16,0 0 0 0,-2 34 0 0,-9-6 0 15,-2 3 0-15,-1 5 0 0,-1 4 0 0,-1 5 0 16,0 5 0-16,-1 7 0 0,0 2 0 0,2 0 0 16,1 3 0-16,0-8 0 0,3-1 0 15,0-3 0-15,0-4 0 0,3-4 0 0,-3-4 0 16,2-7 0-16,2-4 0 0,-1-7 0 15,8-20 0-15,-10 28 0 0,10-28 0 0,0 0 0 16,0 0 0-16,0 0 0 0,0 0 0 0,-11-22 0 16,9 5 0-16,-1-4 0 0,3-5 0 0,1-3 0 15,2-1 0-15,2-4 0 0,1-5 0 0,1 1 0 16,3-7 0-16,2-2 0 0,2-5 0 0,5-4 0 16,0 1 0-16,6 3 0 0,-1 6 0 0,1 11 0 15,0 4 0-15,3 8 0 0,-3 0 0 16,12 15-39-16,-19-17-124 0,35 32-110 0,-48-39-138 15,31 21-127-15,-5 8 12 0,-17-18 430 16</inkml:trace>
  <inkml:trace contextRef="#ctx0" brushRef="#br1" timeOffset="71005.4572">13879 7902 1760 0,'31'34'287'0,"-31"-34"-287"0,0 0 0 15,0 23 0-15,0-23 0 0,8 17 0 0,-8-17 0 16,20 12 0-16,-20-12 0 0,31 5 0 0,-11-6 0 15,3-3 0-15,1 0 0 0,3-3 0 0,0-1 0 16,0-1 0-16,-1-2 0 0,1 2 0 0,-1-2 0 16,-2 0 0-16,-1-1 0 0,-2-2 0 15,-2 1 0-15,-2 1 0 0,-17 12 0 0,24-23 0 16,-24 23 0-16,11-19 0 0,-11 19 0 0,0 0 0 16,-11-22 0-16,11 22 0 0,-25-10 0 15,7 9 0-15,-5 3 0 0,-3 3 0 0,-3 4 0 16,-2 3 0-16,0 4 0 0,-1 3 0 0,1 3 0 15,0 3 0-15,1 5 0 0,3 0 0 16,3 1 0-16,3-1 0 0,6-5 0 0,6-2 0 16,5-2 0-16,7-4 0 0,-3-17 0 0,21 26 0 15,-2-16 0-15,6-3 0 0,4-5 0 0,8-2 0 16,2-9 0-16,8 3 0 0,2-11 0 0,19 16-124 16,-19-27-83-16,36 33-177 0,-32-26-226 0,12 0 81 15,6 11 337-15</inkml:trace>
  <inkml:trace contextRef="#ctx0" brushRef="#br1" timeOffset="71552.3455">15482 7874 1785 0,'26'7'262'15,"-26"-7"-262"-15,0 0 0 0,0 0 0 0,-14-21 0 16,14 21 0-16,-24-8 0 0,6 7 0 0,-3 5 0 16,-4 1 0-16,-2 2 0 0,-1 3 0 0,0 2 0 15,-1 1 0-15,1 3 0 0,0-1 0 16,2 4 0-16,3-2 0 0,5-2 0 0,18-15 0 16,-24 24 0-16,24-24 0 0,0 0 0 15,-4 17 0-15,4-17 0 0,0 0 0 0,29 10 0 16,-11-10 0-16,3-1 0 0,3-3 0 0,4-1 0 15,2-1 0-15,-1 0 0 0,0 1 0 0,-1 3 0 16,-4 1 0-16,-2 1 0 0,-5 2 0 0,-17-2 0 16,21 9 0-16,-21-9 0 0,8 19 0 15,-8-19 0-15,-3 30 0 0,-5-12 0 0,-3 4 0 16,-3 2 0-16,-4 1 0 0,-3 0 0 0,1-2 0 16,1-1 0-16,2-3 0 0,1 0 0 0,16-19 0 15,-23 29 0-15,23-29 0 0,0 0 0 0,-8 20 0 16,8-20 0-16,0 0 0 0,27-12 0 0,0 8-43 15,-13-29-132-15,32 33-137 16,-29-33-250-16,18 7 7 0,4 9 156 0</inkml:trace>
  <inkml:trace contextRef="#ctx0" brushRef="#br1" timeOffset="72130.4864">15887 7884 1627 0,'-30'-12'394'0,"30"12"-368"15,0 0-26-15,-18 5 0 0,18-5 0 0,-20 13 0 16,20-13 0-16,-21 24 0 0,10-7 0 0,2 4 0 16,-2 2 0-16,2 2 0 0,-2 3 0 15,3 0 0-15,-4-1 0 0,0 4 0 0,-1-2 0 16,1 1 0-16,0 0 0 0,1 2 0 0,0-8 0 16,0 1 0-16,4-5 0 0,7-20 0 0,-11 27 0 15,11-27 0-15,0 0 0 0,0 0 0 16,0 0 0-16,0 0 0 0,0 0 0 0,0 0 0 15,27-34 0-15,-13 12 0 0,3-5 0 0,2-5 0 16,-2 1 0-16,1 0 0 0,-2 0 0 0,1-1 0 16,-2 0 0-16,3-2 0 0,-3-2 0 0,2-1 0 15,-1 0 0-15,1 1 0 0,-1 3 0 0,2 4 0 16,-1 6 0-16,-1 4 0 0,-16 19 0 16,27-23 0-16,-27 23 0 0,25-11 0 15,-25 11 0-15,27 1 0 0,-27-1 0 0,32 9 0 16,-15-1 0-16,-17-8 0 0,30 25 0 0,-14-9 0 15,0 3 0-15,-3 1 0 0,2 1 0 0,-3-1 0 16,-2 2 0-16,-1 2 0 0,-5-2 0 0,0 1 0 16,-3 0 0-16,-4-3 0 0,-3 2 0 0,-5-4 0 15,-4 1 0-15,-4-3 0 0,-3 1 0 16,-2 0 0-16,-1-1 0 0,-3-1 0 0,-3-3 0 16,1 0 0-16,-1-4 0 0,1 2 0 0,0-3 0 15,0 0 0-15,1-2 0 0,4-1 0 0,3 1 0 16,4-2 0-16,18-3 0 0,-27 11 0 0,27-11 0 15,-23 20 0-15,23-20 0 0,-21 33 0 16,10-8 0-16,1 2 0 0,-3 7 0 0,2 3 0 16,-4 2 0-16,-2 4 0 0,-2 3 0 15,-3 2 0-15,-1 2 0 0,-3-3 0 0,2-2 0 16,1-5 0-16,4-4 0 0,0-5 0 0,8 0 0 16,-3-11 0-16,13 5-27 0,1-25-125 0,-3 30-37 15,-16-51-159-15,19 21-243 0,24-12 26 0,-15-20 391 16</inkml:trace>
  <inkml:trace contextRef="#ctx0" brushRef="#br1" timeOffset="72684.6044">16524 8112 2047 0,'0'0'0'0,"0"0"0"0,22-4 0 0,-22 4 0 15,34-11 0-15,-11 2 0 0,3-2 0 0,4-1 0 16,3-3 0-16,4 1 0 0,2-3 0 0,1 0 0 16,-2-2 0-16,-2 0 0 0,-4 1 0 15,-6 1 0-15,-4 1 0 0,-4 1 0 0,-18 15 0 16,24-30 0-16,-24 30 0 0,8-29 0 15,-8 29 0-15,-4-30 0 0,4 30 0 0,-20-29 0 16,3 18 0-16,-4 1 0 0,-3 4 0 0,-4 5 0 16,-4 3 0-16,-2 5 0 0,0 3 0 0,-2 6 0 15,3 1 0-15,1 5 0 0,1 2 0 16,3 0 0-16,0 5 0 0,6 4 0 0,1-2 0 16,6 2 0-16,4-4 0 0,4-4 0 0,6 0 0 15,6-4 0-15,3 1 0 0,4-3 0 0,8-2 0 16,3-3 0-16,6-5 0 0,7-3 0 0,5-2 0 15,4-6 0-15,8 0 0 0,-2-5 0 0,9 4 0 16,-4-10-5-16,15 16-153 0,-25-29-67 16,30 34-163-16,-37-25-159 0,12 4 41 15,8 10 289-15</inkml:trace>
  <inkml:trace contextRef="#ctx0" brushRef="#br1" timeOffset="73069.4759">17326 8028 1923 0,'6'20'124'16,"-28"-12"-124"-16,22-8 0 0,0 0 0 0,0 0 0 15,27-4 0-15,-9 2 0 0,2-3 0 0,5 0 0 16,2-1 0-16,3-1 0 0,1-1 0 16,0 0 0-16,0-3 0 0,-2 1 0 0,-2-1 0 15,-6 3 0-15,-1-3 0 0,-20 11 0 0,28-22 0 16,-28 22 0-16,16-21 0 0,-16 21 0 15,13-25 0-15,-13 25 0 0,9-26 0 0,-9 26 0 16,-5-26 0-16,5 26 0 0,-17-23 0 0,17 23 0 16,-25-18 0-16,25 18 0 0,-30-7 0 0,11 8 0 15,-5 4 0-15,-1 6 0 0,-3 5 0 0,0 3 0 16,-2 4 0-16,-2 2 0 0,0 2 0 0,4 3 0 16,3 2 0-16,4-2 0 0,4-1 0 15,5-5 0-15,3-2 0 0,7 0 0 0,4-5 0 16,7-1 0-16,-9-16 0 0,35 20 0 0,-7-15 0 15,3-7 0-15,7 1 0 0,5-8 0 0,9 4 0 16,-4-17-45-16,20 20-152 0,-34-37-144 0,39 23-224 16,-17-7-4-16,0-10 240 0</inkml:trace>
  <inkml:trace contextRef="#ctx0" brushRef="#br1" timeOffset="73572.5669">18428 7828 1665 0,'0'0'382'0,"-27"21"-382"0,0-14 0 15,-1 0 0-15,1 4 0 0,-1 0 0 16,3 4 0-16,-3-2 0 0,2 6 0 16,1-1 0-16,4 2 0 0,3 0 0 0,1-4 0 15,5 1 0-15,12-17 0 0,-17 27 0 0,17-27 0 16,0 0 0-16,5 20 0 0,-5-20 0 0,23 3 0 16,-23-3 0-16,34-8 0 0,-14 0 0 0,6-4 0 15,2-5 0-15,2-4 0 0,4-7 0 0,2-3 0 16,3-3 0-16,-2-2 0 0,1 2 0 0,-3-1 0 15,-4 0 0-15,-5 2 0 0,-1-1 0 16,-5 3 0-16,-3-3 0 0,-4 1 0 0,-4-1 0 16,-3-1 0-16,-2 3 0 0,-3 0 0 0,-2 9 0 15,-4 6 0-15,5 17 0 0,0 0 0 0,-27-2 0 16,27 2 0-16,-29 31 0 0,11-3 0 0,0 7 0 16,-4 9 0-16,2 3 0 0,2 4 0 15,0 3 0-15,3-3 0 0,3 0 0 0,1-4 0 16,4-3 0-16,3-2 0 0,6-1 0 15,0-8 0-15,9-2 0 0,0-4 0 0,6-2 0 16,0-4 0-16,5 2 0 0,-22-23-95 0,46 27-91 0,-46-27-106 16,44 4-133-16,-44-4-143 0,30-14 88 15,4 22 480-15</inkml:trace>
  <inkml:trace contextRef="#ctx0" brushRef="#br1" timeOffset="74082.402">19179 7363 2047 0,'17'0'0'0,"-17"0"0"0,0 0 0 0,0 0 0 15,28-18 0-15,-8 8 0 0,4 1 0 0,2-2 0 16,2 1 0-16,-2 0 0 0,5-1 0 16,-2 4 0-16,-1 1 0 0,-1 0 0 0,-4 2 0 15,0 0 0-15,-5 4 0 0,-1 2 0 0,-17-2 0 16,27 12 0-16,-27-12 0 0,17 18 0 0,-17-18 0 16,11 25 0-16,-11-25 0 0,1 28 0 15,-1-28 0-15,-4 30 0 0,4-30 0 0,-4 29 0 16,4-29 0-16,-14 26 0 0,14-26 0 0,-18 28 0 15,18-28 0-15,-26 33 0 0,13-14 0 16,-2 1 0-16,1-2 0 0,0 5 0 0,-3-2 0 16,11 11-74-16,-22-26-157 0,37 43-87 0,-47-26-176 15,27 2-78-15,3 13 215 0,-18-30 357 0</inkml:trace>
  <inkml:trace contextRef="#ctx0" brushRef="#br1" timeOffset="74223.0243">19446 7973 2041 0,'21'27'6'16,"-21"-27"-6"-16,0 0 0 0,0 0 0 0,0 0 0 16,0 0 0-16,0 0 0 0,0 0 0 0,-6-18 0 15,6 18 0-15,-3-20 0 0,3 20-119 0,0 0-470 16,-8-20-74-16,8 20 27 0</inkml:trace>
  <inkml:trace contextRef="#ctx0" brushRef="#br2" timeOffset="204074.8539">1885 9399 1537 0,'0'0'349'0,"0"0"-336"0,-4-17-9 0,4 17-5 16,13-28 5-16,3 9-1 0,4-5 7 0,4-1-4 0,4-2 5 15,1-2-7-15,3 1 3 0,2-1-6 0,1 2 5 16,0 2-8-16,1 3 7 0,-3 3-6 0,-4 4 3 16,-1 3-1-16,-5 6 0 0,-4 4 0 0,-19 2-1 15,25 7 0-15,-25-7 0 0,9 26 4 16,-7-6-3-16,-6 4 6 0,-5 5-8 0,0 3 7 16,-5 4-8-16,0 3 7 0,-1 3-9 15,-1 5 11-15,2 3-11 0,0 3 14 0,2-1 7 16,4 1-19-16,3-6 22 0,5-1-22 0,5-5 4 15,4-7 6-15,6-5-7 0,4-7 3 0,7-4-4 16,4-4 4-16,4-8-1 0,4-4-1 0,1-7-2 16,0-3 0-16,2-4 0 0,-1-6 0 15,1-5 0-15,-4-4 0 0,-2-5 0 0,1-4 0 16,-5 0 0-16,0-3 0 0,-2-2 0 0,-5 1 0 16,-5-3 0-16,-5 3 0 0,-4 3 0 0,-5 2 0 15,-4 4 0-15,-2-1 0 0,-3 3 0 0,-1 2 0 16,0 1 0-16,0 3 0 0,1 4 0 15,1 1 0-15,1 1 0 0,2 17 0 16,1-30 0-16,-1 30 0 0,10-21 0 0,-10 21 0 16,19-17 0-16,-19 17 0 0,32-11 0 0,-15 4 0 15,10 7-50-15,-8-22-142 0,27 25-474 0,-17-14 29 16,14 11 136-16</inkml:trace>
  <inkml:trace contextRef="#ctx0" brushRef="#br2" timeOffset="204371.7084">3445 9416 2038 0,'0'0'9'0,"0"0"-9"0,0 0-4 16,22-16 1-16,1 6 10 0,7-5-7 0,7-2 0 15,7-2 0-15,3-1 0 0,3 1 0 0,2 0 0 16,-2 2 0-16,-1 3 0 0,-7 2 0 16,-2 6-16-16,-5 0-13 0,-4 4 0 15,-4 1-9-15,0 12-46 0,-26-28-198 0,18 32-352 16,-19-15-2-16,-1 21 338 0</inkml:trace>
  <inkml:trace contextRef="#ctx0" brushRef="#br2" timeOffset="204543.5953">3596 9637 1854 0,'-21'52'193'0,"21"-52"-193"0,0 0 0 15,0 0 0-15,17 8 0 0,3-12 0 0,3-3 0 16,6-4 0-16,6-6 0 0,8-6 0 0,3-4 0 15,9 1 0-15,-1-7 0 0,23 25-257 16,-19-32-432-16,23 11 22 0,-7-10 234 0</inkml:trace>
  <inkml:trace contextRef="#ctx0" brushRef="#br2" timeOffset="205293.6247">5927 8941 1755 0,'-33'-19'33'0,"33"19"26"0,-35-11-50 0,16 9 38 15,-6 2-21-15,3 6-23 0,-4 1 31 0,-2 3-35 16,-3 5 34-16,2 2-11 0,-1 1-5 0,3 0-7 15,1 1-10-15,3 0 0 0,3-1 0 16,4 1 0-16,4-1 0 0,6-1 0 0,3 0 0 16,3-17 0-16,13 32 0 0,3-14 0 0,5 0 0 15,4 0 0-15,5 0 0 0,3-1 0 16,3-4 0-16,2-2 0 0,2-1 0 0,0-5 0 16,3-4 0-16,-2-3 0 0,1-7 0 0,2-1 0 15,-4-5 0-15,2-5 0 0,-5-3 0 0,-1-4 0 16,-2-6 0-16,-3-3 0 0,-1-4 0 0,-3-5 0 15,-1-1 0-15,-2-4 0 0,-3 1 0 0,-2 3 0 16,-3 2 0-16,-4 4 0 0,-4 7 0 16,-5 1 0-16,-5 6 0 0,-2 6 0 0,4 20 0 15,-13-23 0-15,13 23 0 0,-20 7 0 16,7 12 0-16,-5 5 0 0,-3 14 0 0,-3 8 0 16,-4 10 0-16,-3 6 0 0,1-1 0 0,2 4 0 15,6-6 0-15,4-4 0 0,7-6 0 0,7-6 0 16,9-5 0-16,7-10 0 0,15-4 0 0,7-13 0 15,20 1-83-15,-18-41-299 0,38 20-273 16,-7-19 11-16,17-4 362 0</inkml:trace>
  <inkml:trace contextRef="#ctx0" brushRef="#br2" timeOffset="205646.1002">7562 8496 1629 0,'0'0'156'0,"0"0"-142"16,0 0-1-16,0 0 4 0,0 0 5 0,0 0 7 16,0 0 2-16,0 0 0 0,20-5-1 15,-20 5-4-15,0 0-3 0,14-17 0 16,-14 17-20-16,0 0-3 0,0 0 0 15,17-19 0-15,-17 19 0 0,0 0 0 0,0 0 0 16,0 0 0-16,-4 17 0 0,4-17 0 0,-16 42 0 16,2-6 0-16,-8 13 0 0,-6 7 0 0,-6 10 0 15,-6 8 0-15,-5 4 0 0,-4 6 0 0,-3 1 0 16,-1 0 0-16,0-3 0 0,5-3 0 16,6-6 0-16,8-7 0 0,6-7 0 0,10-8 0 15,3-6 0-15,10-4 0 0,1-6 0 0,11 0 0 16,-3-14-38-16,29 22-286 0,-33-43-310 0,39 21-19 15,-12-16 256-15</inkml:trace>
  <inkml:trace contextRef="#ctx0" brushRef="#br2" timeOffset="206198.7075">8295 8692 2047 0,'0'0'0'15,"0"0"0"-15,-17 20 0 0,17-20 0 0,-21 31 0 16,8-8 0-16,-4 6 0 0,-4 6 0 0,-4 6 0 16,-2 7 0-16,-6 5 0 0,-1 8 0 15,-5 0 0-15,-1 5 0 0,0 0 0 0,3 2 0 16,1 1 0-16,7-3 0 0,7-6 0 0,5-6 0 15,9-7 0-15,7-6 0 0,7-6 0 16,8-7 0-16,6-3 0 0,7-9 0 0,7-3 0 16,3-11 0-16,6-1 0 0,0-9 0 0,2 2 0 15,-9-19-105-15,23 32-266 0,-37-34-253 0,12 14-7 16,-14-4 316-16</inkml:trace>
  <inkml:trace contextRef="#ctx0" brushRef="#br2" timeOffset="206354.9704">7954 9296 2047 0,'-3'-17'0'16,"3"17"0"-16,0 0 0 0,0 0 0 0,0 0 0 16,0 0 0-16,27 2 0 0,0-5 0 0,11-4 0 15,10-5 0-15,4-3 0 16,9-2 0-16,0-2 0 0,1 5 0 0,-8-3 0 16,6 14 0-16,-29-29-353 0,29 32-323 0,-14-12 9 15,5 4 317-15</inkml:trace>
  <inkml:trace contextRef="#ctx0" brushRef="#br2" timeOffset="207202.7576">2217 10925 2044 0,'0'0'3'0,"18"-1"-3"0,-18 1 0 15,24-28 0-15,-1 7 0 0,9-7 0 0,6-5 0 16,1 1 0-16,1-1 0 0,1 1 0 0,-2 5 0 16,-1 2 0-16,-4 5 0 0,-4 4 0 15,-4 6 0-15,-7 4 0 0,-19 6 0 0,25 2 0 16,-25-2 0-16,7 19 0 0,-7-2 0 0,-4 6 0 16,-2 7 0-16,-4 9 0 0,-3 4 0 15,-4 6 0-15,-1 2 0 0,-1 1 0 0,0 2 0 16,1 3 0-16,0 0 0 0,2-2 0 0,4-4 0 15,4-7 0-15,7-7 0 0,5-5 0 0,8-7 0 16,5-4 0-16,6-9 0 0,7-4 0 16,4-8 0-16,4-5 0 0,5-9 0 0,0-8 0 15,6-7 0-15,2-7 0 0,-1-5 0 0,0-2 0 16,-4-5 0-16,-5 1 0 0,-6 1 0 0,-9 1 0 16,-9 6 0-16,-6 3 0 0,-8 3 0 0,-7 3 0 15,-2 0 0-15,-3 2 0 0,-1 0 0 0,-1 3 0 16,2 2 0-16,2 0 0 0,7 23 0 15,-9-33 0-15,9 33 0 0,4-26 0 16,-4 26 0-16,23-27 0 0,-1 14 0 0,5-4 0 16,8 2 0-16,3-4 0 0,14 19-119 0,-23-39-251 15,45 36-207-15,-26-19-60 0,10 0 294 0</inkml:trace>
  <inkml:trace contextRef="#ctx0" brushRef="#br2" timeOffset="207452.7321">3976 10784 1979 0,'-31'31'68'0,"31"-31"-68"0,0 0 0 15,0 0 0-15,0 0 0 0,18-19 0 0,-1 8 0 16,4 0 0-16,4-1 0 0,5 0 0 0,4-2 0 15,3-1 0-15,2 2 0 0,3-1 0 0,-2 2 0 16,0 3 0-16,0 0 0 0,-5 3 0 0,0 4 0 16,-5-3-10-16,-1 13-103 0,-24-25-117 0,23 32-393 15,-28-15-24-15,0 0 224 0</inkml:trace>
  <inkml:trace contextRef="#ctx0" brushRef="#br2" timeOffset="207610.0553">4012 11069 2047 0,'-27'20'0'0,"-1"-2"0"0,6-4 0 0,22-14 0 16,0 0 0-16,0 0 0 0,0 0 0 0,0 0 0 16,20-6 0-16,-1-2 0 0,10-9 0 15,8 0 0-15,5-7 0 0,9 2 0 0,2-2 0 16,6 2 0-16,0-5 0 0,16 19-164 0,-28-40-390 16,32 23-133-16,-4-11 46 0</inkml:trace>
  <inkml:trace contextRef="#ctx0" brushRef="#br2" timeOffset="208062.2016">5636 10276 2047 0,'0'0'0'16,"0"0"0"-16,0 0 0 15,0 0 0-15,0 0 0 0,0 0 0 0,-15 18 0 16,11 3 0-16,-2 8 0 0,-1 6 0 0,-2 4 0 15,2 4 0-15,1 1 0 0,0-1 0 0,3 1 0 16,3-4 0-16,5-1-3 0,2-2-17 0,8-2-22 16,-3-10-13-16,23 16-98 0,-35-41-453 0,47 31-20 15,-8-28 85-15</inkml:trace>
  <inkml:trace contextRef="#ctx0" brushRef="#br2" timeOffset="208461.4078">6508 10097 1924 0,'-63'11'49'0,"25"0"-26"0,-3 3-7 15,0 3-11-15,-2 1 25 0,2 7-30 0,0-1 0 0,2 6 0 32,2 1 0-32,6 0 0 0,4-2 0 0,9-5 0 15,8-1 0-15,9-4 0 0,9-2 0 0,-8-17 0 16,39 29 0-16,-10-17 0 0,6-3 0 0,6-2 0 15,6-3 0-15,3-3 0 0,3-1 0 0,1-1 0 16,-2 2 0-16,-3 1 0 0,-4 4 0 16,-5 2 0-16,-5 2 0 0,-4 4 0 0,-9 0 0 15,-4 2 0-15,-10 2 0 0,-4 3 0 0,-8 2 0 16,-5 2 0-16,-8 0 0 0,-7 2 0 0,-2 1 0 16,-6 0 0-16,-1-5 0 0,-2 1 0 0,1-5 0 15,1-4 0-15,1-3 0 0,6-5 0 16,0-2 0-16,7-6 0 0,19 1 0 0,-22-16 0 15,18-2 0-15,4-6 0 0,4-8 0 16,6-7 0-16,5-3 0 0,7-5 0 0,5-5 0 16,0-4 0-16,6 1 0 0,-1-1 0 0,4 5 0 15,0 4 0-15,1 11 0 0,-6-2-48 0,11 21-54 16,-30-26-184-16,25 32-312 0,-13-5-20 0,-1 4 224 16</inkml:trace>
  <inkml:trace contextRef="#ctx0" brushRef="#br2" timeOffset="208789.6129">7136 10228 1845 0,'34'6'106'0,"-34"-6"-67"0,0 0 0 0,0 0-21 16,0 0-18-16,-17-18 0 0,17 18 0 0,-19 2 0 16,19-2 0-16,-31 18 0 0,14-2 0 15,-5 3 0-15,0 5 0 0,-2 4 0 0,0 5 0 16,-2 3 0-16,1 4 0 0,3 0 0 0,2 1 0 15,3-1 0-15,5-3 0 0,4-1 0 0,5-4 0 16,7-4 0-16,4-4 0 0,8-4 0 0,5-4 0 16,6-6 0-16,5-4 0 0,6-7 0 0,3-6 0 15,6-8 0-15,-2-4 0 0,1-4 0 16,-1-4 0-16,-3-1 0 0,-4-2 0 16,-8 0 0-16,-4 0 0 0,-9-2 0 0,-6 2 0 15,-6-1 0-15,-8 0 0 0,-4 4 0 0,-7 0 0 16,-5 3 0-16,-5-3 0 0,-3 7 0 0,-7-3 0 15,4 7 0-15,-7-2-20 0,11 18-95 0,-19-24-118 16,38 45-134-16,-33-27-136 0,40 6-76 0,-19 20 350 16</inkml:trace>
  <inkml:trace contextRef="#ctx0" brushRef="#br2" timeOffset="209227.0162">7863 10105 1920 0,'33'-19'20'0,"-29"2"0"15,-4 17-4-15,6-20 7 0,-6 20-1 0,0 0 0 16,0 0-18-16,0 0-4 0,-1 26 0 15,-4 0 0-15,1 6 0 0,-3 9 0 0,-3 8 0 16,-1 3 0-16,-1 5 0 0,-1 2 0 0,-2 1 0 16,2 0 0-16,-1-4 0 0,6-4 0 0,3-6 0 15,6-7 0-15,6-3 0 0,7-8 0 16,2-5 0-16,8-3-16 0,-4-17-86 0,24 18-75 16,-33-38-391-16,34 8-53 0,-3-11 59 15</inkml:trace>
  <inkml:trace contextRef="#ctx0" brushRef="#br2" timeOffset="209492.6369">8221 10280 2026 0,'-39'20'21'0,"-3"1"-21"16,5-2 0-16,-2 0 0 0,5 0 0 0,3-1 0 15,5 0 0-15,4-2 0 0,5-1 0 16,17-15 0-16,-17 23 0 0,17-23 0 0,5 18 0 15,-5-18 0-15,23 17 0 0,-4-9 0 0,5-5 0 16,3 0 0-16,4-2 0 0,0-2 0 0,2-1 0 16,1 0 0-16,-1 1 0 0,-1 1 0 0,-2 0 0 15,-1 1 0-15,-5 1 0 0,2 5 0 16,-5-3 0-16,1 6 0 0,-5-1 0 0,2 1 0 16,-19-10 0-16,34 22-24 0,-34-22-121 0,46 26-219 15,-46-26-243-15,23 3 0 0,-4 4 308 0</inkml:trace>
  <inkml:trace contextRef="#ctx0" brushRef="#br2" timeOffset="209977.0038">8690 10407 2047 0,'-18'3'0'0,"0"2"0"16,-2 4 0-16,0 0 0 0,0 5 0 0,-2-1 0 15,0 5 0-15,-1-1 0 0,3 2 0 0,0 2 0 16,3-3 0-16,1 1 0 0,3 1 0 0,2-3 0 15,4 1 0-15,7-18 0 0,-9 24 0 16,9-24 0-16,3 17 0 0,-3-17 0 0,0 0 0 16,20 10 0-16,-20-10 0 0,25-4 0 0,-25 4 0 15,31-13 0-15,-14 1 0 0,1-3 0 16,1-2 0-16,-2 0 0 0,0-2 0 0,-3 1 0 16,2-3 0-16,-1-2 0 0,-2 1 0 0,0-1 0 15,0 0 0-15,-2 2 0 0,-2-1 0 0,0 4 0 16,-9 18 0-16,13-26 0 0,-13 26 0 15,0 0 0-15,0 0 0 0,0 0 0 0,0 0 0 16,0 0 0-16,0 0 0 0,0 0 0 0,4 26 0 16,-4-26 0-16,5 20 0 0,-5-20 0 0,12 20 0 15,-12-20 0-15,22 15 0 0,-22-15 0 0,27 10 0 16,-10-8 0-16,1-2 0 0,4-3 0 0,1-3 0 16,2-3 0-16,0 0 0 0,-1-3 0 15,-1 2 0-15,-2 0 0 0,-4 2 0 16,-17 8 0-16,20-10 0 0,-20 10 0 0,0 0 0 15,0 0 0-15,0 0 0 0,5 21 0 0,-5-21 0 16,-8 35 0-16,0-10 0 0,-4 5 0 0,-1-1 0 16,-2 3 0-16,1-4 0 0,2-1 0 0,1-2 0 15,6-4 0-15,0-3 0 0,7-1 0 0,-2-17 0 16,14 23 0-16,-14-23-19 0,45 21-268 16,-45-42-77-16,41 31-169 0,-23-20-27 0,2-14 277 15</inkml:trace>
  <inkml:trace contextRef="#ctx0" brushRef="#br2" timeOffset="210476.9939">9979 9852 2009 0,'0'0'25'16,"-19"20"-14"-16,19-20-9 0,-33 29-2 15,10-5 0-15,0 7 0 0,-8 7 0 0,-6 9 0 16,-7 9 0-16,-8 8 0 0,-6 4 0 0,-1 6 0 16,-6-1 0-16,2 5 0 0,-1-2 0 0,4-3 0 15,8-1 0-15,8-3 0 0,9-4 0 0,7-4 0 16,11-6 0-16,2-11 0 0,21 14-142 0,-24-33-448 16,41 13-83-16,-6-15 32 0</inkml:trace>
  <inkml:trace contextRef="#ctx0" brushRef="#br2" timeOffset="211586.384">9731 10575 2047 0,'-17'19'0'15,"17"-19"0"-15,0 0 0 0,0 0 0 0,27-17 0 16,-3 7 0-16,9-4 0 0,6-2 0 0,2 1 0 16,6-2 0-16,1 0 0 0,3 1 0 15,-1 1 0-15,0 3 0 0,-4 0 0 0,-3 3 0 16,-4 3 0-16,-5 1 0 0,-5 3 0 16,-7 4 0-16,-5 0 0 0,-17-2 0 0,0 0 0 0,13 18 0 15,-13-18 0-15,-12 23 0 0,12-23 0 16,-32 34 0-16,12-15 0 0,-5 1 0 0,0 0 0 15,-2-2 0-15,2-1 0 0,0 0 0 0,5-3 0 16,3-2 0-16,17-12 0 0,0 0 0 16,0 0 0-16,0 0 0 0,-2 17 0 0,2-17 0 15,31 3 0-15,-11-3 0 0,5 0 0 0,2 3 0 16,-1-2 0-16,3 3 0 0,-3 0 0 0,-2 1 0 16,-3 2 0-16,-4 3 0 0,-17-10 0 0,21 23 0 15,-21-23 0-15,1 35 0 0,-10-14 0 0,-4 5 0 16,-8 2 0-16,-4 2 0 0,-4 2 0 0,-4-2 0 15,-2 0 0-15,0-3 0 16,0 0 0-16,2-4 0 0,4-4 0 0,5-2 0 16,4-5 0-16,20-12 0 0,-19 12 0 0,19-12 0 15,0 0 0-15,0 0-79 0,38-5-181 0,-36-19-344 16,31 9-45-16,-4-10 195 0</inkml:trace>
  <inkml:trace contextRef="#ctx0" brushRef="#br2" timeOffset="212260.3666">11205 10062 1818 0,'0'0'75'0,"0"0"-40"16,0 0-19-16,0 0-6 0,-18 25 1 0,13-5 6 15,-1 1-1-15,1 5-12 0,-2 0 28 0,1 4-29 16,-2 0 7-16,2 4-10 0,0-1 0 0,1 3 0 15,2 1 0-15,-2 2 0 0,0 1 0 0,-1 1 0 16,-1 0 0-16,-1-1 0 0,0 0 0 16,-1 0 0-16,0-4 0 0,-1 0 0 0,1-6 0 15,2-1 0-15,3-4 0 0,3-7 0 0,1-18 0 16,4 25 0-16,-4-25 0 0,0 0 0 0,18 10 0 16,-18-10 0-16,0 0 0 0,27-13 0 0,-27 13 0 15,24-23 0-15,-8 2 0 0,1 0 0 16,0-2 0-16,2-1 0 0,-2 2 0 0,2 1 0 15,-2 1 0-15,-1 2 0 0,-16 18 0 16,29-25 0-16,-29 25 0 0,19-10 0 0,-19 10 0 16,0 0 0-16,0 0 0 0,20 26 0 0,-17-10 0 15,-3-16 0-15,3 37 0 0,-4-18 0 0,-1 3 0 16,-1 2 0-16,1 0 0 0,0-1 0 0,2-1 0 16,4-5 0-16,-4-17 0 0,17 28 0 0,0-17 0 15,0-5-58-15,12 7-49 0,-23-34-253 16,32 30-280-16,-14-16 38 0,6 1 323 0</inkml:trace>
  <inkml:trace contextRef="#ctx0" brushRef="#br2" timeOffset="213535.2061">11827 10604 1935 0,'0'0'70'0,"-5"-18"-41"0,5 18-16 16,-34-9-13-16,34 9 0 0,-33 1 0 0,13 4 0 15,0 4 0-15,-1 2 0 0,-2 3 0 0,1 4 0 16,1 2 0-16,1 4 0 0,0 0 0 0,3 1 0 15,3 1 0-15,3 3 0 0,3-3 0 0,5 0 0 16,3-3 0-16,3-4 0 0,5-1 0 0,-8-18 0 16,28 28 0-16,-8-16 0 0,3-5 0 0,3-2 0 15,3-4 0-15,5-4 0 0,3-4 0 16,2-4 0-16,1-5 0 0,0-2 0 0,0-4 0 16,-4-2 0-16,2-4 0 0,-6-1 0 0,-5-1 0 15,-3 1 0-15,-6 2 0 0,-5 2 0 0,-3 1 0 16,-5 1 0-16,-4 2 0 0,-3 0 0 15,-5 3 0-15,7 18 0 0,-22-30 0 0,22 30 0 16,-31-19 0-16,14 14 0 0,17 5 0 0,-31-4 0 16,31 4 0-16,-28 6 0 0,28-6 0 15,-19 12 0-15,19-12 0 0,0 0 0 0,-7 17 0 16,7-17 0-16,0 0 0 0,24 18 0 0,-24-18 0 16,33 9 0-16,-11-7 0 0,1 1 0 0,3-3 0 15,1 0 0-15,1 0 0 0,-1-1 0 0,-1-2 0 16,0 2 0-16,-2-1 0 0,-1 0 0 0,-1 1 0 15,-3-1 0-15,-2 0 0 0,-17 2 0 16,25-3 0-16,-25 3 0 0,0 0 0 16,0 0 0-16,0 0 0 0,0 0 0 0,7 18 0 15,-7-18 0-15,-16 23 0 0,2-6 0 0,-2 0 0 16,-4 5 0-16,1 1 0 0,-2 1 0 0,2 1 0 16,-2 4 0-16,3-2 0 0,3-1 0 0,3-3 0 15,6-3 0-15,6-20 0 0,-6 30 0 0,6-30 0 16,11 22 0-16,-11-22 0 0,27 13 0 15,-8-11 0-15,5-2 0 0,6-6 0 0,2-4 0 16,5-6 0-16,3-5 0 0,3-4 0 0,-1-1 0 16,-1-3 0-16,-2 0 0 0,-3 3 0 0,-5-3 0 15,-3 3 0-15,-2 2 0 0,-6 1 0 0,-1 3 0 16,-5 3 0-16,-14 17 0 0,17-24 0 0,-17 24 0 16,0 0 0-16,0 0 0 0,0 0 0 15,0 0 0-15,0 0 0 0,0 0 0 16,-26 9 0-16,12 11 0 0,1 4 0 0,-2 2 0 15,1 3 0-15,0 2 0 0,3-2 0 0,3 2 0 16,3-2 0-16,2-2 0 0,5-3 0 0,3-5 0 16,1-1 0-16,-6-18 0 0,19 25 0 0,-19-25 0 15,28 13 0-15,-28-13 0 0,35 3 0 0,-14-6 0 16,2-3 0-16,-1-5 0 0,4-5 0 16,-2-3 0-16,0-7 0 0,2 5 0 0,-3-7 0 15,0 1 0-15,-4 2 0 0,1-4 0 0,-4 6 0 16,-2 1 0-16,-2 3 0 0,-12 19 0 15,20-27 0-15,-20 27 0 0,0 0 0 0,0 0 0 16,0 0 0-16,0 0 0 0,0 0 0 0,0 0 0 16,2 18 0-16,-5 2 0 0,-5 3 0 0,2 0 0 15,-2 1 0-15,-1 2 0 0,2-3 0 16,0 4 0-16,1-3 0 0,0-1 0 0,1 0 0 16,2-5 0-16,1-1 0 0,2-17 0 0,-1 26 0 15,1-26 0-15,3 17 0 0,-3-17 0 0,0 0 0 16,0 0 0-16,25 0 0 0,-25 0 0 0,20-17 0 15,-20 17 0-15,26-34 0 0,-12 14 0 0,0-1 0 16,-1 0 0-16,0-3 0 0,1-3 0 16,-3 1 0-16,1-2 0 0,0-1 0 15,0 0 0-15,2-1 0 0,-1-2 0 0,0 2 0 16,2 2 0-16,-2 3 0 0,-3 5 0 0,-10 20 0 16,17-28 0-16,-17 28 0 0,0 0 0 0,0 0 0 15,0 0 0-15,0 0 0 0,0 0 0 0,0 0 0 16,0 0 0-16,0 0 0 0,0 0 0 0,0 0 0 15,0 0 0-15,20 8 0 0,-20-8 0 16,19 6 0-16,-19-6 0 0,30 2 0 0,-10-3 0 16,2 1 0-16,0-2 0 0,3-1 0 0,0 0 0 15,1-4 0-15,1 1 0 0,-3 0 0 0,0 0 0 16,-4 3 0-16,-3 2 0 0,-17 1 0 16,25 1 0-16,-25-1 0 0,0 0 0 0,0 0 0 15,17 18 0-15,-17-18 0 0,-2 19 0 0,2-19 0 16,-7 28 0-16,7-28 0 0,-13 30 0 15,13-30 0-15,-19 32 0 0,8-15 0 0,2 1 0 16,-1 0 0-16,-1 1 0 0,0 1 0 0,-2-1 0 16,-1-1 0-16,-1 3 0 0,-1-2 0 0,-2 4 0 15,-3-1 0-15,-1-3 0 0,0 0 0 0,3-2 0 16,0-2 0-16,19-15 0 0,-25 25 0 0,25-25 0 16,-15 17 0-16,15-17 0 0,0 0 0 15,0 0 0-15,-8 17 0 0,8-17-11 0,0 0-122 16,-12-26-68-16,31 29-148 0,-26-33-189 15,-2 0 538-15,26 3-614 0,-20-35 414 0</inkml:trace>
  <inkml:trace contextRef="#ctx0" brushRef="#br2" timeOffset="214425.8089">2383 12449 1719 0,'13'24'300'0,"-13"-24"-272"15,0 0-28-15,0 0 0 0,24-21 0 0,-7 7 0 16,2-1 0-16,6-5 0 0,0 1 0 15,2 0 0-15,0-1 0 0,-2 5 0 0,0 0 0 16,-6 7 0-16,-2 3 0 0,-17 5 0 16,22 2 0-16,-22-2 0 0,13 22 0 0,-9 0 0 15,-2 5 0-15,-2 7 0 0,-1 6 0 0,-4 6 0 16,0 3 0-16,-3 1 0 0,2 5 0 0,-3 0 0 16,2 1 0-16,1-3 0 0,2-4 0 0,4-6 0 15,4-4 0-15,3-9 0 0,5-4 0 16,4-10 0-16,7-5 0 0,5-9 0 0,6-6 0 15,8-11 0-15,3-9 0 0,3-4 0 0,7-10 0 16,0-7 0-16,0-5 0 0,-4-5 0 0,-4-5 0 16,-8 2 0-16,-4 3 0 0,-7-1 0 0,-10 9 0 15,-3 3 0-15,-9 3 0 0,-5 7 0 0,-4-2 0 16,-6 2 0-16,1 4 0 0,-3-4 0 16,0 5 0-16,1 4 0 0,1 1 0 15,3 5 0-15,6 19 0 0,-3-24 0 0,3 24 0 16,12-17 0-16,-12 17 0 0,46-21 0 0,-11 5 0 15,25 11-162-15,-22-35-121 0,52 37-215 0,-22-23-155 16,2 0 203-16,23 22 450 0</inkml:trace>
  <inkml:trace contextRef="#ctx0" brushRef="#br2" timeOffset="214691.4509">4572 12464 2047 0,'0'0'0'0,"0"0"0"0,0 0 0 15,0 0 0-15,0 0 0 0,38-33 0 0,-4 9 0 16,7-1 0-16,9-2 0 0,4-3 0 0,2 3 0 15,2-1 0-15,-1 3 0 0,-4 2 0 16,-4 6-42-16,-10-2-37 0,5 15-5 16,-20-13-38-16,25 34-333 0,-49-17-122 0,32 5-15 15,-32-5 497-15</inkml:trace>
  <inkml:trace contextRef="#ctx0" brushRef="#br2" timeOffset="214847.698">4628 12724 2047 0,'0'0'0'16,"0"0"0"-16,0 0 0 0,0 0 0 0,42-22 0 16,-5 1 0-16,8-3 0 0,9-6 0 0,8-5 0 15,6-1 0-15,4-3 0 0,3 6 0 0,-6-4-27 16,19 26-201-16,-32-24-431 0,27 11 10 0,-12-8 166 16</inkml:trace>
  <inkml:trace contextRef="#ctx0" brushRef="#br2" timeOffset="215394.7022">7236 11551 2016 0,'-30'9'30'0,"1"6"-29"15,-2 3-1-15,-3 5 0 0,0 6 0 0,-8 6 0 16,0 5 0-16,-6 6 0 0,-2 6 0 16,-1 5 0-16,1 7 0 0,-1 5 0 15,3 6 0-15,3 1 0 0,6 3 0 0,6-6 0 16,10-5 0-16,8-9 0 0,10-5 0 0,10-8 0 16,7-7 0-16,9-7 0 0,7-7 0 0,7-9 0 15,8-8 0-15,6-6 0 0,6-8 0 0,0-8 0 16,1-5 0-16,-1-5 0 0,-5-3 0 0,-4-2 0 15,-7-1 0-15,-10 1 0 0,-5-3 0 16,-7 3 0-16,-7-2 0 0,-6 1 0 0,-5 0 0 16,-8 2 0-16,-7 5 0 0,-3 1 0 0,-9 4 0 15,-4 3 0-15,-3 3 0 0,-4 4 0 0,1 4 0 16,2 4 0-16,2 4 0 0,3 3 0 16,7 1 0-16,5 3 0 0,19-11 0 0,-22 22 0 15,22-22 0-15,0 0 0 0,19 12-35 0,21 3-184 16,-25-45-124-16,46 23-268 0,-11-9 15 15,-2-16 354-15</inkml:trace>
  <inkml:trace contextRef="#ctx0" brushRef="#br2" timeOffset="215738.3774">7850 11887 2047 0,'-40'20'0'0,"12"-10"0"0,-1 2 0 0,-2 3 0 15,-4 3 0-15,0 4 0 0,-4 3 0 16,1 5 0-16,0 4 0 0,2 5 0 15,2 2 0-15,1 4 0 0,9 2 0 0,3 0 0 16,6 0 0-16,7 0 0 0,7 1 0 0,7-3 0 16,7-1 0-16,5-3 0 0,7-8 0 0,7-4 0 15,6-9 0-15,7-6 0 0,3-9 0 0,3-8 0 16,2-8 0-16,-1-7 0 0,3-7 0 16,-3-7 0-16,-2-5 0 0,-2-6 0 0,-6-4 0 15,-2-6 0-15,-4-3 0 0,-5-2 0 0,-4 0 0 16,-6 0 0-16,-8 5 0 0,-8 0 0 0,-9 2 0 15,-7 1 0-15,-7 2 0 0,-7 3 0 0,-6 9 0 16,-4 5 0-16,-3 12 0 0,-3 9 0 0,0 11 0 16,-4 8 0-16,2 11 0 0,0 5 0 15,5 10 0-15,2 0 0 0,8 6 0 16,-1-13-91-16,30 23-121 0,-27-40-79 0,50 34-146 16,-23-24-115-16,-1-21 89 0,50 34 463 0</inkml:trace>
  <inkml:trace contextRef="#ctx0" brushRef="#br2" timeOffset="216195.9458">9282 11631 1616 0,'0'0'426'0,"-18"1"-421"16,18-1-5-16,0 0 0 0,-6 28 0 0,6-9 0 15,0 6 0-15,0 8 0 0,-1 6 0 16,1 2 0-16,-1 6 0 0,2 1 0 0,0 2 0 15,0 2 0-15,2 0 0 0,-1 2 0 0,2 0 0 16,-2-1 0-16,2-2 0 0,0-3 0 0,0-2 0 16,4-4 0-16,-1-7-24 0,8 5-73 0,-15-40-152 15,20 34-384-15,-20-34-15 0,42 13 253 0</inkml:trace>
  <inkml:trace contextRef="#ctx0" brushRef="#br2" timeOffset="216467.0874">9655 11848 2047 0,'-45'28'0'0,"2"1"0"16,3 1 0-16,6-1 0 0,2 0 0 0,5-2 0 16,4-3 0-16,8-2 0 0,15-22 0 0,-14 30 0 15,14-30 0-15,14 18 0 0,-14-18 0 0,36 14 0 16,-10-11 0-16,5-2 0 0,3-1 0 0,3-1 0 15,2-1 0-15,1-1 0 0,1 0 0 0,-2 3 0 16,0 1 0-16,-3 0 0 0,-2 4 0 0,-2-1 0 16,-3 3 0-16,-1-2 0 0,-1 1 0 15,-3-3 0-15,2 3 0 0,-4-6-3 16,4 8-81-16,-18-30-167 0,31 30-370 0,-39-8-2 16,36-15 159-16</inkml:trace>
  <inkml:trace contextRef="#ctx0" brushRef="#br2" timeOffset="216967.072">10280 11939 2030 0,'-59'18'17'0,"36"-9"-17"0,1 0 0 15,-1 3 0-15,-1 3 0 0,0-1 0 0,-3 7 0 16,0 1 0-16,-2 3 0 0,0 4 0 0,1-1 0 16,1 3 0-16,1 0 0 0,4-1 0 15,3-4 0-15,3-1 0 0,6-6 0 0,3-2 0 16,7-17 0-16,-1 23 0 0,1-23 0 15,0 0 0-15,19 12 0 0,-19-12 0 0,34-11 0 16,-12 0 0-16,4-6 0 0,1-5 0 0,1-2 0 16,0-4 0-16,1-1 0 0,-2 0 0 0,-3 0 0 15,-1 2 0-15,-5 4 0 0,0-2 0 0,-4 5 0 16,-1 0 0-16,-3 2 0 0,-10 18 0 0,10-18 0 16,-10 18 0-16,0 0 0 0,0 0 0 0,0 0 0 15,-12 21 0-15,12-21 0 0,-19 34 0 16,8-15 0-16,-1 5 0 0,2-2 0 0,2-3 0 15,3-2 0-15,5-17 0 0,0 24 0 16,0-24 0-16,0 0 0 0,23 21 0 0,-23-21 0 16,29 1 0-16,-9-7 0 0,4-5 0 0,3-1 0 15,1-6 0-15,3-3 0 0,0 1 0 0,-2-1 0 16,0 2 0-16,-6 3 0 0,-2 3 0 0,-4 0 0 16,-17 13 0-16,24-18 0 0,-24 18 0 15,0 0 0-15,0 0 0 0,0 0 0 0,0 0 0 16,0 0 0-16,0 0 0 0,0 0 0 0,8 16 0 15,-8-16 0-15,-10 34 0 0,4-12 0 0,-1 2 0 16,0 2 0-16,1-2 0 0,2 0 0 0,0-3 0 16,5 0 0-16,-1-21 0 0,7 33 0 0,-7-33 0 15,21 25 0-15,-21-25-135 16,40 32-146-16,-40-32-229 0,26-6-103 0,-4 5 106 16</inkml:trace>
  <inkml:trace contextRef="#ctx0" brushRef="#br2" timeOffset="217375.0653">11651 11292 2047 0,'0'0'0'0,"0"0"0"0,-20 28 0 16,6-9 0-16,-3 10 0 0,-6 10 0 15,-5 9 0-15,-7 13 0 0,-9 8 0 16,-4 7 0-16,-8 7 0 0,-5 5 0 0,-5 8 0 16,-2 0 0-16,0-2 0 0,4-3 0 0,6-13 0 15,11-5 0-15,7-13 0 0,7-5 0 0,9-7 0 0,7-10 0 16,9-8 0-16,12-11 0 0,-4-19-19 0,38 10-40 16,2-2-90-16,-23-37-410 0,40 12-65 15,-7-17-12-15</inkml:trace>
  <inkml:trace contextRef="#ctx0" brushRef="#br2" timeOffset="217828.1455">11844 11421 2047 0,'-31'11'0'15,"31"-11"0"-15,-19 4 0 0,19-4 0 0,-10 18 0 16,6 0 0-16,-2 4 0 0,-1 6 0 0,-2 4 0 15,0 6 0-15,-2 3 0 0,0 2 0 16,-3 5 0-16,1 2 0 0,-2 6 0 0,-3 6 0 16,-2 2 0-16,-4 1 0 0,-2 2 0 0,-1 0 0 15,-2 1 0-15,0-3 0 0,-1-4 0 16,4-8 0-16,3-8 0 0,4-6 0 0,8-13 0 16,6-4 0-16,5-22 0 0,5 22 0 0,-5-22 0 15,26 2 0-15,-7-10 0 0,6-7 0 0,1-5 0 16,5-8 0-16,3-5 0 0,1-2 0 0,3-2 0 15,-2 1 0-15,-2 5 0 0,-1 2 0 0,-5 1 0 16,-3 4 0-16,-5 1 0 0,-2 2 0 0,-18 21 0 16,22-26 0-16,-22 26 0 15,0 0 0-15,0 0 0 0,0 0 0 0,0 0 0 16,0 0 0-16,-7 18 0 0,-2-1 0 0,-3 3 0 16,1 3 0-16,-1 0 0 0,0 0 0 0,1 0 0 15,4-1 0-15,1-1 0 0,3-3 0 0,3-18 0 16,6 25 0-16,-6-25 0 0,17 16 0 0,-17-16 0 15,24 11 0-15,-24-11 0 0,26-3 0 16,-9-1 0-16,0-7 0 0,5 1 0 0,-2-9 0 16,11 7-80-16,-16-30-143 0,36 36-259 0,-32-26-125 15,14 8 41-15,0 5 478 0</inkml:trace>
  <inkml:trace contextRef="#ctx0" brushRef="#br2" timeOffset="218109.3751">12196 12113 1958 0,'0'0'82'0,"-24"15"-75"16,24-15-7-16,-17 25 0 0,17-25 0 15,-13 33 0-15,6-12 0 0,3 2 0 0,-1 3 0 16,0 0 0-16,1 2 0 0,1-1 0 0,0 2 0 16,1-3 0-16,0 1 0 0,1-4 0 0,2-1 0 15,1-4 0-15,0-1 0 0,-2-17 0 0,4 22 0 16,-4-22 0-16,0 0 0 0,0 0 0 0,0 0 0 16,0 0 0-16,0 0 0 0,0 0 0 0,10-25 0 15,-6 7 0-15,4-6 0 0,0-3 0 16,1-2 0-16,2-1 0 0,0 1 0 15,0 0 0-15,1 1 0 0,-1 2 0 0,2 0 0 16,-1 1 0-16,2 1 0 0,-1 2 0 0,-1 4 0 16,-12 18 0-16,21-23 0 0,-21 23 0 0,0 0 0 15,25-17 0-15,-25 17 0 0,20-9 0 0,-20 9 0 16,29 3 0-16,-29-3-91 0,46 16-115 16,-47-35-254-16,29 27-168 0,-7-6 73 0,-2-12 449 15</inkml:trace>
  <inkml:trace contextRef="#ctx0" brushRef="#br0" timeOffset="248643.6765">8991 8686 871 0,'0'0'422'0,"0"0"-304"0,-35 3-70 0,35-3-22 15,-26 2-11-15,26-2-3 0,-27-3 7 16,27 3 6-16,-24-4 7 0,24 4 1 0,-19-8 3 16,19 8-5-16,0 0 1 0,-23-17-5 0,23 17-2 15,0 0-4-15,-26-25-2 0,26 25-6 0,-16-17 1 16,16 17-4-16,-18-17 1 0,18 17-3 0,-22-15 0 15,22 15-3-15,-28-11 0 0,28 11-2 0,-32-8 1 16,13 6-2-16,-2-1 1 0,-1 3-1 0,-2 1 0 16,-1 1 1-16,-1 0-1 0,-1 2 3 0,0-2-2 15,0 2 1-15,1-2-2 0,-1 0 1 0,-1 0-1 16,-1-1-1-16,1 0 1 0,-1-1-2 0,-3 0 2 16,3-1 0-16,-2-2-1 0,1 1 2 0,1-2-1 15,-3 2-1-15,0-2 0 0,0 2 0 16,-2 0 0-16,1 0-1 0,-3 1 2 0,-1 0-1 15,0 1 0-15,0-1-1 0,-1 1 0 0,0 0 0 16,1 0 1-16,-4 1-1 0,0 0 1 0,-2 0-1 16,0 1 2-16,-2 0 0 0,0-1-1 0,-3-1-1 15,2 1-2-15,0-2 1 0,-2 0 1 0,2-1-1 16,0-2 4-16,0 0-2 0,1-2 2 0,0 1 1 16,-3-1-3-16,2 2 3 0,-3-1 1 0,0 0-2 15,-1 1 3-15,-3 2-5 0,1 1-2 16,-3-1 1-16,0 4-1 0,0 0 1 0,0 2 1 15,-1 0-1-15,0 3 0 0,-2-1 1 0,-3 1-2 16,-1 0 2-16,0-1-5 0,-1 1 3 0,-1-1-2 16,1 2 2-16,2-3 1 0,1 2 1 0,0-2-1 15,2-2 2-15,-3 0-2 0,0-1 1 0,0-1-1 16,-1 1-3-16,0-2 2 0,0-2 0 0,3 4 1 16,-1-2 3-16,-1 2-2 0,-1 0 0 0,0 2 0 15,-2 0-1-15,-1 0-1 0,-2 2 2 0,0 1-3 16,1 1 1-16,0-1 1 0,1 3 0 0,1 0 0 15,0-1 2-15,-2 1-3 0,0 0 3 0,1-2-5 16,-1-1 4-16,0 2-3 0,3-2 1 0,2-1 1 16,3-1 0-16,2-1 1 0,1-2 0 15,2-2 1-15,-1 0 1 0,2-1-1 0,-1-2 0 16,1 2 0-16,1-1-2 0,1-1 2 0,2 1 0 16,0 1 1-16,2 1-1 0,-1 0 1 0,-1 0-3 15,-1 1 1-15,2 1 0 0,-3 0-2 0,-1 1 3 16,0 1-5-16,-1 2 0 0,-1-1 1 0,2 1 0 15,1 0 2-15,-1 0 3 0,4 1-2 0,-2 0 0 16,1 1-1-16,0-1 2 0,0 0-2 0,-1 2 1 16,2-2-1-16,-2 1 1 0,1 1-2 0,2-1 2 15,1-1-2-15,-1 3 1 0,2 1-1 0,0 0-15 16,2 1 14-16,-1 3-14 0,1-1 28 0,-2 2-11 16,0 2 11-16,-2 1-9 0,1 2-5 0,1 1 4 15,0 1-6-15,1 0 4 0,0 0-3 16,2 1 4-16,1 0-4 0,2-1 6 0,1 1-5 15,2-1 3-15,4-1-2 0,0-2 1 0,2 0-3 16,2 0 5-16,0 0-5 0,4-1 5 0,1 0-3 16,4 1 2-16,0-3-2 0,3 0 2 0,2-1-4 15,13-16 4-15,-19 33-4 0,19-33 3 0,-11 33-4 16,8-16-12-16,3 0 12 0,0-17-13 0,4 32 30 16,-1-15-13-16,4 1 14 0,0 3-13 0,1 1-5 15,2-1 5-15,0 2-4 0,0 0 4 0,1 2-5 16,-1-2 6-16,3 1-5 0,-2 0 5 15,2-1-6-15,3-1 7 0,0-2-6 0,3-2 3 16,4-1-2-16,0 0 2 0,4-2-3 0,0-2 3 16,2-2-2-16,4 0 2 0,1-3-1 0,1 1 0 15,4-3-1-15,1 1 2 0,3-1-1 0,0 1 2 16,2 2-1-16,0-2 0 0,2 2-3 0,-1-1 3 16,1-1-2-16,0 2 2 0,0 0-3 0,-2 2 3 15,2 0-4-15,-2 1 4 0,4 0-3 0,-2 0 6 16,2 1-4-16,1-3 4 0,1 0-4 0,0 0-12 15,0-1 33-15,1 0-34 0,2-3 36 0,0-1-23 16,3-3 2-16,0-1-2 0,5-2 1 0,1-1 2 16,0-2-2-16,3 1 1 0,-2-2-22 0,2 0 19 15,-3 0-18-15,2 0 20 0,0 2 2 16,1 0 15-16,1 1-16 0,0 1 17 0,1 1-17 16,-1 2-16-16,-3 2 16 0,1-1-17 0,-2 3 15 15,-2 2 2-15,-2-2 18 0,1 2-18 0,1 1 21 16,1 0-19-16,0 1-1 0,2-2 1 15,-2 0-4-15,2-4 1 0,0-1 0 0,1-2 1 16,0-2 0-16,3-4 2 0,2 0 2 0,3-2-2 16,0 0 2-16,1-1-6 0,0 0 2 0,-1-1-3 15,0 2-19-15,-3 0 19 0,3 0-17 0,2 2 22 16,-1 0-1-16,1 1 14 0,-3 3-16 0,-3 0 14 16,1 1-15-16,-5 1 1 0,2 0-1 15,-1 2-9-15,-1-1 13 0,2 1-13 16,-1 0 13-16,0 1-3 0,-3 1 0 0,0-2-1 15,-2 1 23-15,1-2-23 0,1-2 1 0,3-3 2 16,2-2-23-16,5-2 36 0,-3-1-12 0,3 0 11 16,0-2-13-16,-2 1-1 0,3-1 2 0,-3 0-3 15,2 2 1-15,2 1-3 0,-3 0 3 0,1 3-2 16,-4 0 2-16,-1 2 0 0,-2 0 0 16,-3 4 0-16,0 0 0 0,1-2-1 0,-2 1 1 15,3 2-1-15,-2-2 1 0,1 0 1 0,-1 1-1 16,0-3 1-16,-1 0-1 0,1-1-1 15,2-4 1-15,1-2-2 0,2 0 2 0,2-3-2 16,2 1 3-16,1-1-2 0,0-1 1 0,-1-1-1 16,3 0 3-16,-3-1-4 0,3 2 5 0,3 0-4 15,-1 3 3-15,-2 0-3 0,-2 2 0 16,-2 1-1-16,-5 0-1 0,1 1 0 0,0 3 0 16,0-1-1-16,-1 3 1 0,1-1 0 0,-4 1 0 15,1 0 2-15,-2 1 1 0,-2-1-1 0,0 0 1 16,-3 0 1-16,1-1-1 0,0 0-1 0,2-2 1 15,1 1-2-15,1-1 1 0,0 0 0 0,-1-1 2 16,0 1 0-16,-1-2 0 0,-1 1-1 16,2 0 1-16,-2 0-1 0,3 0 1 15,1 0 1-15,-1 3-1 0,2 1 1 0,-2 0-2 16,-2 3 1-16,0-2-1 0,1 1 0 0,-2 2 0 16,1-1 0-16,2 0 1 0,3-1 0 0,-1-2 1 15,3 0 0-15,-3 0-2 0,2-2 0 0,2-2 1 16,0-2-1-16,1 0 2 0,0-4-1 0,2 2 2 15,4 0-3-15,-4-5 2 0,2 4-3 16,-2-5 3-16,-2 1-3 0,-2 0 3 0,-3-2-2 16,1 2 0-16,-3-1-1 0,-2-2 2 0,-1 1-4 15,-5 1 4-15,-3-2-8 0,-5 2 1 0,-6-1-6 16,-2 2 2-16,-7-2-5 0,-3 1 5 16,-6-1-4-16,-5 3 6 0,-17 12-2 0,20-23 7 15,-20 23 0-15,1-17-15 0,-1 17 43 0,-17-17-38 16,17 17 44-16,-31-20-15 0,12 10-6 15,-5-2 4-15,-2 0-5 0,-3-1 3 0,-1 0-3 16,-3 0 5-16,-1-3-7 0,-3-1 2 0,0-1-5 16,-4-2 3-16,-1 0-5 0,-2 0 5 0,0-2-5 15,-3-1 7-15,1 0-8 0,-1-1 6 0,-1-1-7 16,-2-1 4-16,-4 1-4 0,1-1 1 0,-3 1-1 16,-2-2 0-16,-3 2 0 0,-1 0 0 15,-3-1 0-15,0 1 0 0,-1-1 0 16,-5 3-12-16,-2-1 24 0,-2 2-23 0,-4 1 22 15,-1 1-11-15,-3 1 0 0,2 1 0 0,-3 0 0 16,-1 1 0-16,-4 0 0 0,-2 1 0 0,-3 2 0 16,-3 0 0-16,2 1 0 0,-1 0 0 0,0-1 0 15,-2 0 0-15,-1 1 0 0,-4-3 0 0,2 0 0 16,-2 3 0-16,0 1 0 0,-3 4 0 16,-7 5 0-16,-4 5 0 0,-2 9 0 0,-5 9 0 15,0 6 0-15,-5 9 0 0,-5 5 0 0,4 8-3 16,-3 1-42-16,15 20-96 0,-19-24-485 0,26 7-21 15,-3-17 63-15</inkml:trace>
  <inkml:trace contextRef="#ctx0" brushRef="#br0" timeOffset="250312.9253">12044 9469 1580 0,'0'0'19'0,"20"-27"-12"16,-20 27-4-16,8-29 18 0,-8 29 11 0,11-22 16 15,-11 22 7-15,0 0 8 0,0 0-5 0,0 0-1 16,4 18-11-16,-10 0-11 0,0 9-12 0,-3 5-23 16,1 7 0-16,-1-3 0 0,2 2 0 0,0-7 0 15,5-7 0-15,2-24 0 0,11 19 0 16,9-28 0-16,9-9 0 0,16-18 0 15,8-21 0-15,18-19 0 0,12-17 0 0,14-13 0 16,9-6 0-16,6 3 0 0,-4-3 0 0,28 24-487 16,-40-12-207-16,4 19 9 0,-16 4 505 0</inkml:trace>
  <inkml:trace contextRef="#ctx0" brushRef="#br0" timeOffset="250937.988">14988 8732 1917 0,'-46'-5'37'16,"16"-8"-16"-16,-4-1 3 0,3 5-3 0,0 0 0 15,3 4-15-15,1 4-6 0,2 3 0 0,0 3 0 16,3 4 0-16,2 5 0 0,1 3 0 0,0 4 0 16,3 7 0-16,-1 3 0 0,4 6 0 0,-1 7 0 15,6 6 0-15,4 2 0 0,1 2 0 0,3 0 0 16,0 2 0-16,1 2 0 0,0-1 0 15,1 0 0-15,1-2 0 0,2-1 0 0,-3-6 0 16,4-1 0-16,0-9 0 0,3-3-13 16,-4-11-66-16,12 10-63 0,-17-34-443 0,0 0-50 15,0 0 55-15</inkml:trace>
  <inkml:trace contextRef="#ctx0" brushRef="#br0" timeOffset="251719.2741">14476 9226 1693 0,'-8'20'354'0,"8"-20"-354"16,-17 20 0-16,17-20 0 0,0 0 0 0,10 22 0 15,-10-22 0-15,30 11 0 0,-8-9 0 16,5-2 0-16,3-2 0 0,5-4 0 0,2-3 0 16,3-3 0-16,3-2 0 0,2-2 0 15,1-2 0-15,2 0 0 0,0 0 0 0,1-1 0 16,-3 4 0-16,-2 0 0 0,-4 3 0 0,-5 2 0 15,-3 2 0-15,-5 2 0 0,-3 1 0 0,-5 3 0 16,-19 2 0-16,23-2 0 0,-23 2 0 0,0 0 0 16,0 0 0-16,0 0 0 0,-5 21 0 0,5-21 0 15,-25 24 0-15,7-8 0 0,-3 2 0 16,-2 1 0-16,-2 3 0 0,2 0 0 0,-2 2 0 16,2 3 0-16,0-1 0 0,4 2 0 0,1 0 0 15,6-1 0-15,3-2 0 0,6-1 0 0,3-4 0 16,7-4 0-16,-7-16 0 0,32 22 0 15,-7-16 0-15,6-6 0 0,4-7 0 0,4-5 0 16,3-6 0-16,2-4 0 0,1-3 0 0,-4-4 0 16,0-3 0-16,-6 0 0 0,-2-1 0 15,-4-2 0-15,-4-2 0 0,-3 2 0 0,-3 2 0 16,-6 0 0-16,-5 4 0 0,-3 1 0 0,-7 5 0 16,-4 3 0-16,6 20 0 0,-23-29 0 0,6 20 0 15,-2 4 0-15,-1 6 0 0,-2 7 0 0,-1 4 0 16,0 3 0-16,0 4 0 0,1 2 0 0,2 1 0 15,3-1 0-15,3-2 0 0,14-19 0 16,-11 25 0-16,11-25 0 0,0 0 0 16,20 17 0-16,0-17 0 0,4-4 0 0,5-4 0 15,7-4 0-15,2-2 0 0,5-2 0 0,2-1 0 16,0 3 0-16,-2 1 0 0,-3 3 0 0,-5 4 0 16,-5 2 0-16,-4 4 0 0,-5 2 0 0,-21-2 0 15,29 11 0-15,-29-11 0 0,18 22 0 0,-18-22 0 16,7 30 0-16,-8-8 0 0,-3 1 0 15,0 2 0-15,-6 2 0 0,-1 1 0 0,-2 0 0 16,-3 1 0-16,0-3 0 0,3 0 0 0,-1-2 0 16,2-5 0-16,12-19 0 0,-13 27 0 0,13-27 0 15,0 0 0-15,0 0 0 0,0 0 0 16,0 0 0-16,18-9 0 0,-18 9 0 0,29-32 0 16,-11 9 0-16,2-4 0 0,-1-1 0 0,-1-1 0 15,-2 4 0-15,-2-2 0 0,-3 5 0 16,-5 2 0-16,-1 1 0 0,-1 2 0 0,-4 17 0 15,9-32 0-15,-9 32 0 0,11-30 0 0,-11 30 0 16,17-29 0-16,-17 29 0 0,23-27 0 0,-23 27 0 16,30-24 0-16,-13 13 0 0,4 5 0 0,-4-2 0 15,9 9-21-15,-19-25-213 0,26 32-418 0,-33-8 32 16,34-2 101-16</inkml:trace>
  <inkml:trace contextRef="#ctx0" brushRef="#br0" timeOffset="252219.2066">16309 9107 2047 0,'0'0'0'0,"0"0"0"15,0 0 0-15,0 0 0 0,0 0 0 16,-17 4 0-16,17-4 0 0,-10 29 0 0,3-9 0 16,0 4 0-16,-5 3 0 0,0 3 0 0,-2 1 0 15,0 2 0-15,-2-2 0 0,2 1 0 0,3-7 0 16,2-2 0-16,9-23 0 0,-10 26 0 0,10-26 0 15,0 0 0-15,0 0 0 0,0 0 0 0,23-3 0 16,-23 3 0-16,24-31 0 0,-5 4 0 16,-1-4 0-16,3-6 0 0,-2-1 0 15,-1 0 0-15,0-1 0 0,-2 3 0 0,0 2 0 16,-5 4 0-16,0 1 0 0,-5 2 0 0,-1 6 0 16,-1 4 0-16,-4 17 0 0,4-17 0 0,-4 17 0 15,0 0 0-15,0 0 0 0,0 0 0 0,-4 26 0 16,0-9 0-16,0 5 0 0,3 1 0 0,1-1 0 15,1-3 0-15,4-2 0 0,-5-17 0 16,16 26 0-16,-16-26 0 0,29 15 0 0,-8-11 0 16,4-4 0-16,3-4 0 0,4-3 0 0,0-4 0 15,0-3 0-15,1-1 0 0,-1-1 0 16,-1 2 0-16,-5-1 0 0,-2 3 0 0,-5 3 0 16,-2 0 0-16,-17 9 0 0,22-10 0 0,-22 10 0 15,0 0 0-15,0 0 0 0,0 0 0 0,0 0 0 16,0 0 0-16,0 0 0 0,-2 19 0 15,2-19 0-15,-11 24 0 0,5-7 0 0,-2 0 0 16,3 1 0-16,1 0 0 0,3 0 0 0,0 0 0 16,3 0 0-16,-2-18 0 0,8 32 0 0,-8-32 0 15,15 25 0-15,-15-25 0 0,26 17 0 0,-26-17-101 16,38 16-186-16,-38-16-286 0,0 0-40 0,28-22 141 16</inkml:trace>
  <inkml:trace contextRef="#ctx0" brushRef="#br0" timeOffset="252562.9267">17070 9000 1504 0,'0'0'455'0,"0"0"-389"0,0 0-44 16,0 0-22-16,0 0 0 0,0 0 0 0,0 0 0 15,0 0 0-15,0 0 0 0,0 17 0 0,0-17 0 16,2 23 0-16,-2-23 0 0,0 33 0 16,0-15 0-16,-2 1 0 0,1 2 0 0,0 1 0 15,-1-1 0-15,-1-1 0 0,3-2 0 0,0-18 0 16,3 24 0-16,-3-24 0 0,0 0 0 0,14 18 0 15,-14-18 0-15,0 0 0 0,23 1 0 16,-23-1 0-16,22-12 0 0,-22 12 0 0,32-24 0 0,-15 7 0 16,0-5 0-16,1 2 0 0,2-3 0 15,-2-3 0-15,3 3 0 0,-3 2 0 16,-2 1 0-16,-16 20 0 0,24-28 0 0,-24 28 0 16,0 0 0-16,18-19 0 0,-18 19 0 0,0 0 0 15,0 0 0-15,0 0 0 0,0 0 0 0,-2 24 0 16,2-24 0-16,-8 34 0 0,5-16 0 0,-2 2 0 15,5-20 0-15,-5 32 0 0,5-32 0 0,4 28 0 16,-4-28 0-16,8 24 0 0,-8-24 0 0,16 28-62 16,-16-28-227-16,17 5-345 0,-17-5 11 15,0 0 185-15</inkml:trace>
  <inkml:trace contextRef="#ctx0" brushRef="#br0" timeOffset="253047.2881">17845 8566 2004 0,'0'0'28'0,"-25"28"-16"16,15-10-9-16,0 6-3 0,3 3 0 0,0 4 0 15,-2 4 0-15,1 4 0 0,0 4 0 0,0 3 0 16,0 2 0-16,4-2 0 0,0-2 0 0,3-4 0 15,3-5 0-15,4-2 0 0,3-8-4 0,8 2-54 16,-17-27-50-16,57 28-515 0,-38-27-3 0,18 6 11 16</inkml:trace>
  <inkml:trace contextRef="#ctx0" brushRef="#br0" timeOffset="253437.9094">18413 8839 2047 0,'-35'10'0'0,"-2"1"0"0,3 5 0 15,-1 1 0-15,1 3 0 0,1 2 0 0,2 3 0 16,-2-1 0-16,6 3 0 0,3 1 0 0,2-2 0 16,6 3 0-16,3-2 0 0,6-3 0 0,5 0 0 15,7-4 0-15,7-2 0 0,-12-18 0 16,40 20 0-16,-12-17 0 0,6-3 0 0,5-6 0 15,2-6 0-15,4-5 0 0,0-6 0 16,2-5 0-16,-2-5 0 0,-3-2 0 0,-4-2 0 16,-2-2 0-16,-4 0 0 0,-5 0 0 0,-4 3 0 15,-7 3 0-15,-3 5 0 0,-7 4 0 0,-3 2 0 16,-3 22 0-16,-4-28 0 0,4 28 0 0,0 0 0 16,0 0 0-16,-22 6 0 0,12 12 0 0,-1 10 0 15,-2 12 0-15,-3 7 0 0,3 4 0 0,2 1 0 16,2-1 0-16,7-4 0 0,2-2 0 15,6-7 0-15,4-4 0 0,3-10 0 0,11-3 0 16,1-10 0-16,12-2 0 0,-5-18-6 16,31 26-372-16,-37-37-281 0,21 9-1 0,-8-2 317 15</inkml:trace>
  <inkml:trace contextRef="#ctx0" brushRef="#br0" timeOffset="253567.4718">19135 9117 2047 0,'-18'5'0'0,"18"-5"0"0,-22-1 0 0,22 1 0 16,0 0 0-16,-20-22 0 0,20 22 0 0,-20-35-88 16,40 27-597-16,-31-16 13 0,11 7 71 0</inkml:trace>
  <inkml:trace contextRef="#ctx0" brushRef="#br0" timeOffset="257053.8464">11453 9951 483 0,'-20'-6'33'0,"-2"0"-75"16,2-4-14-16,1 9 199 0,-10-15 44 0,10 16 38 15,-18-18 18-15,12 14-153 0,-10-8-47 0,2 5-26 16,-3 0-11-16,-2 2-7 0,-3 0 3 0,-1 3 1 15,-3-1 1-15,3 2 4 0,-6-2 5 0,1 5 2 16,-5-5 8-16,3 7 2 16,-6-7-1-16,3 6-2 0,-5-3-7 0,-2 1-3 15,-1-1-4-15,0 1-1 0,-1 1-3 0,2 0-2 16,-2-1 0-16,-1 0-2 0,-1 1 2 0,-6-1-1 16,1 0-1-16,-5 0 3 0,0 0-1 0,-1 1 0 15,0-1 0-15,0 1-1 0,0 1 0 0,-7 0 1 16,1 1-1-16,-5 0 4 0,-1-1-1 0,2 3 5 15,-4 0 2-15,4 3 4 0,-5-3 1 16,2 3 1-16,-4 0-2 0,2 2 3 0,-2-4-7 16,6 4 1-16,-4-4-7 0,1 2 0 0,1-2-2 15,-3 1 2-15,1 0-1 0,3-1 2 0,-2-3 1 16,7-1 2-16,-3-3 1 0,-2 1 1 16,1-2 1-16,-2 1 0 0,-1-2 0 0,6 1-1 15,-5-3 2-15,5 0-6 0,-1-1 1 16,-4 3-4-16,1 0-4 0,-1 0 1 0,-1 2-2 15,0 2 0-15,1 2 0 0,-2 2 1 0,-2 2-1 16,-4 0 0-16,1 2-2 0,1 1 2 0,0 0-4 16,3 1 8-16,-2 1-4 0,-2 0 4 0,1 2-5 15,-1-1 4-15,0 0-1 0,7 0 4 0,-4-3 1 16,1 0-16-16,2-3 15 0,0 1-17 0,2-2 37 16,5-1-22-16,2 0 22 0,3-2-21 15,3-2-1-15,-1 1 0 0,0-2-1 0,0 0-1 16,1-1-3-16,1 0 1 0,3 0-3 15,2 0 3-15,0 0 0 0,-1 1-1 0,0 2 2 16,-2-2 0-16,1 1-2 0,0 1 1 0,-2 0-1 16,3 1 1-16,0 1 0 0,0 2 2 0,1 0-2 15,1 1 2-15,-3-1-1 0,0 1 2 0,-1 1-2 16,2-1 1-16,-1 2-2 0,3 0 1 16,1-1-1-16,0 2 3 0,2 1-4 0,0-1 4 15,1 1-2-15,0-1 2 0,1 1-2 0,1 0 1 16,2 0-3-16,3 1 2 0,4-1-3 0,1 3 5 15,3 0-5-15,-2 2 4 0,4 0-3 0,0 0 3 16,3 2-7-16,0-2 2 0,3 4-10 16,-1-2 1-16,5 3-8 0,0-1 5 15,2 5-6-15,1-2 12 0,4 5-7 0,-1-2 12 16,3 4 19-16,3-2-36 0,0 0 40 0,5 1-36 16,1-4 17-16,4 2 9 0,2-4-7 0,3-1 6 15,5 0-7-15,3-4 4 0,2 0-8 0,4 1 8 16,3 0-8-16,3 1 7 0,2 2-5 0,5-1 5 15,3-2-6-15,1 1 6 0,5-2-7 0,2-1 5 16,5 2-5-16,3-2 7 0,3 1-6 16,4-1 5-16,3 2-4 0,2-4 4 0,2 3-5 15,3-1 4-15,1 0-4 0,1 1 6 0,2-1 16 16,1 1-37-16,4-3 37 0,3 1-40 0,3 0 18 16,3-3 3-16,0-1-1 0,2-2 6 15,3-1-2-15,1-4 5 0,7-3-2 0,7 1 3 16,1-5-3-16,7 1 1 0,-2-3-1 0,-1 1 0 15,8-2 1-15,-1 1-3 0,4-1 2 16,3-1-3-16,-2 1 0 0,0 3 0 0,1 0-2 16,2 3 1-16,-1 1-2 0,2 0 2 0,-4 2-1 15,-1 1 0-15,2 0 1 0,1 3 2 0,0-2-3 16,-1 2 2-16,-1-2-4 0,-3 0 2 0,1 0 4 16,2-1 1-16,0-1 0 0,1 0 2 0,-3-4-7 15,2-1 6-15,3-2 1 0,3-2 0 16,4-3 2-16,0 0-6 0,0-1 1 15,3 0-2-15,0-2 4 0,5 1-4 0,-3-2 2 16,2 0-3-16,0 1-3 0,-3 2-3 0,0 0 3 16,-1 1-2-16,-5 2 4 0,0 1-6 0,-1 0 0 15,0 2-2-15,-2 0-2 0,-3 1 1 0,0 2 2 16,-3-1-1-16,2 2 1 0,0 0 2 0,-6-1 0 16,2 0 5-16,-2 1-1 0,0-1-2 15,-1 0 0-15,4-1-1 0,-3-2 0 0,-3-2 3 16,3-3 2-16,1 1-1 0,-2-3 2 0,3 2-2 15,-3 0-16-15,-2-2 36 0,-1 1-38 0,-2-1 40 16,0 1-22-16,2 1-1 0,-6 0 2 16,-2 1-3-16,0 3 2 0,-4-2-2 0,-1 1 2 15,2 2 0-15,-3 0 0 0,-2-1-1 0,-4 2 0 16,-5-2-1-16,0 1 3 0,-2-2 0 16,-2 1 2-16,2-2-3 0,-2 0 2 0,-3 1-3 15,-3-2 2-15,-3 0-2 0,-1-1 2 0,-3 0-3 16,0-3 4-16,1 2 0 0,-2-3 0 0,1 1-1 15,-3 2 2-15,-2-1-5 0,-1 3 4 0,-3 0-3 16,-2 3 1-16,-2 0-2 0,-3 1 0 0,-4-1-1 16,-1 1 0-16,-3-2 0 0,1 2 2 15,0-2-2-15,-4-1 3 0,4-1-1 0,-2-3 1 16,0-1-1-16,0-2 2 0,0 0-2 16,-1-5 2-16,-2-1-2 0,2-2 4 0,-1 1-6 15,-1 1 6-15,0 0-6 0,-1-2 4 0,-2 2-5 16,0 0 5-16,-3 1-4 0,-2 1 3 0,-3 2-6 15,-1 2 2-15,-19 12-4 0,26-20 3 0,-26 20 0 16,0 0 3-16,22-19-1 0,-22 19 2 16,0 0-1-16,12-17 3 0,-12 17-4 0,0 0 4 15,8-19-3-15,-8 19 2 0,8-18-1 0,-8 18 2 16,9-23-2-16,-9 23-16 0,14-32 38 0,-6 14-37 16,1-1 37-16,0 2-17 0,2-1-5 0,0 0 4 15,1-1-4-15,0 0 3 0,1 1-7 16,-2-1 6-16,1 0-5 0,-12 19 5 0,20-32-5 15,-20 32 3-15,12-32-4 0,-12 32 3 16,5-31-4-16,-5 31 6 0,-4-32-4 0,-2 16 5 16,-3-1-2-16,-4-2 3 0,-1 1-3 0,-4-1 3 15,-3 0-5-15,-3-2 6 0,-2-1-5 0,-4-1 8 16,-2-1-5-16,-3-1 6 0,-2 1-5 0,-2-2-16 16,-3 2 34-16,-3-1-36 0,-5 2 33 0,-4 0-14 15,-5 0-5-15,-4 4 4 0,-6 3-4 16,-6 3 4-16,-4 5-4 0,-6 3 3 0,-8 4 0 15,-4 3 0-15,-5 2 0 0,-4 2-1 0,-3 1-1 16,0 1-4-16,4-4-3 0,4-2-12 16,2-8-21-16,20 16-116 0,-10-29-465 0,21 6 8 15,4-11 108-15</inkml:trace>
  <inkml:trace contextRef="#ctx0" brushRef="#br0" timeOffset="258309.1413">14565 10239 1470 0,'0'0'133'0,"0"0"-45"0,-20-20-25 16,20 20-9-16,0 0-7 0,-24-7-5 0,24 7-10 16,-21-7-3-16,21 7-5 0,-26-4 4 0,9 4-2 15,17 0-15-15,-33 11-11 0,14-1 0 0,-1 3 0 16,0 5 0-16,-1 4 0 0,-1 6 0 16,-1 1 0-16,1 2 0 0,1 1 0 15,3-1 0-15,2-2 0 0,4-1 0 0,4-5 0 16,2-4 0-16,6-19 0 0,0 24 0 0,0-24 0 15,17 14 0-15,-17-14 0 0,31 3 0 0,-10-5 0 16,4-4 0-16,3-4 0 0,5-1 0 0,0 0 0 16,1-1 0-16,1 1 0 0,-3 2 0 0,-2 1 0 15,-3 4 0-15,-5 4 0 0,-22 0 0 16,28 7 0-16,-28-7 0 0,9 25 0 0,-9-8 0 16,-8 7 0-16,-3 2 0 0,-7 3 0 0,-3 2 0 15,-4 3 0-15,-2 1 0 0,-3 1 0 0,-2 1 0 16,2-5 0-16,2-3 0 0,5-4 0 0,3-8 0 15,20-17 0-15,-21 18 0 0,21-18 0 16,0 0 0-16,0 0-65 0,0 0-72 0,44-8-451 16,-33-10-18-16,18 7-15 0</inkml:trace>
  <inkml:trace contextRef="#ctx0" brushRef="#br0" timeOffset="258676.1932">14879 10528 1963 0,'-13'17'43'0,"13"-17"-16"0,-21 7-13 16,21-7-14-16,-18 9 0 0,18-9 0 16,-17 13 0-16,17-13 0 0,0 0 0 0,-23 24 0 15,23-24 0-15,-11 21 0 0,11-21 0 0,-6 25 0 16,6-25 0-16,2 24 0 0,-2-24 0 0,9 20 0 16,-9-20 0-16,0 0 0 0,26 20 0 0,-26-20 0 15,25 6 0-15,-25-6 0 0,28 0 0 16,-28 0 0-16,28-5 0 0,-28 5 0 0,29-11 0 15,-29 11 0-15,30-18 0 0,-30 18 0 0,26-22 0 16,-26 22 0-16,20-23 0 0,-20 23 0 0,17-24 0 16,-17 24 0-16,13-25 0 0,-13 25 0 0,8-26 0 15,-8 26 0-15,5-20 0 0,-5 20 0 0,0 0 0 16,0 0 0-16,0 0 0 0,0 0 0 0,0 0 0 16,0 0 0-16,0 0 0 15,0 0 0-15,1 29 0 0,-1-9 0 0,0 7 0 16,-1-1 0-16,3 1 0 0,0-3 0 0,2-1 0 15,3-3 0-15,2-3 0 0,-9-17-43 0,34 30-98 16,-34-30-490-16,21-4 25 0,-21 4-19 0</inkml:trace>
  <inkml:trace contextRef="#ctx0" brushRef="#br0" timeOffset="259082.4172">15329 10242 1516 0,'-21'-26'303'0,"21"26"-194"0,-1 20-56 16,1-20-7-16,-5 34-26 0,4-11-20 0,0 4 0 16,0 2 0-16,1 2 0 0,0 2 0 15,0 1 0-15,1 2 0 0,-1-1 0 0,2-2 0 16,-2-1 0-16,1 0 0 0,1-3 0 0,-2-2 0 16,0-1 0-16,0-4 0 0,-2-4 0 0,2-18 0 15,3 24 0-15,-3-24 0 0,0 0 0 0,0 0 0 16,0 0 0-16,0 0 0 0,17 1 0 0,-17-1 0 15,11-19 0-15,-11 19 0 0,16-32 0 0,-7 15 0 16,0 1 0-16,-9 16 0 16,19-28 0-16,-19 28 0 0,20-21 0 0,-20 21 0 15,19-12 0-15,-19 12 0 0,20-6 0 0,-20 6 0 16,22 1 0-16,-22-1 0 0,19 9 0 0,-19-9 0 16,0 0 0-16,23 20 0 0,-23-20 0 0,15 21 0 15,-15-21 0-15,12 23 0 0,-12-23 0 0,6 24 0 16,-6-24 0-16,0 24 0 0,0-24 0 0,-6 22 0 15,6-22 0-15,-13 18 0 0,13-18 0 16,-21 17 0-16,21-17 0 0,-23 10 0 0,23-10 0 16,-25 2 0-16,25-2-50 0,-24-11-6 0,29 32-290 15,-23-39-268-15,18 18 15 0,0 0 218 16</inkml:trace>
  <inkml:trace contextRef="#ctx0" brushRef="#br0" timeOffset="259478.9724">15792 10525 1782 0,'-25'11'201'0,"25"-11"-152"0,-21 19-34 0,21-19-15 16,-17 20 0-16,17-20 0 0,-11 19 0 0,11-19 0 15,-5 17 0-15,5-17 0 0,0 0 0 0,11 17 0 16,-11-17 0-16,20 4 0 0,-20-4 0 16,30-6 0-16,-12 1 0 0,2-1 0 15,-1-2 0-15,1 2 0 0,-2 0 0 0,-18 6 0 16,27-7 0-16,-27 7 0 0,20-1 0 0,-20 1 0 15,0 0 0-15,0 0 0 0,0 0 0 0,14 18 0 16,-14-18 0-16,-4 18 0 0,4-18 0 0,-12 24 0 16,12-24 0-16,-22 31 0 0,22-31 0 0,-23 31 0 15,23-31 0-15,-22 30 0 0,22-30 0 16,-16 24 0-16,16-24 0 0,0 0 0 0,0 0-50 16,20 21-549-16,-20-21-53 0,16-19 53 0</inkml:trace>
  <inkml:trace contextRef="#ctx0" brushRef="#br0" timeOffset="259666.4896">16323 10032 1457 0,'0'0'268'0,"3"41"54"0,-3-41-322 16,-19 29 0-16,7-6 0 0,-1 5 0 0,0 3 0 15,-2 5 0-15,1 3 0 0,0 3 0 0,4 1 0 16,-3 1 0-16,4 1 0 0,0 1 0 0,2-2 0 15,2-2 0-15,-2-7-6 0,10 11-135 16,-31-24-497-16,38 15 35 0,-22-20-8 0</inkml:trace>
  <inkml:trace contextRef="#ctx0" brushRef="#br0" timeOffset="259838.3418">16116 10388 1539 0,'0'0'508'16,"0"0"-508"-16,0 0 0 0,0 0 0 0,0 0 0 16,0 0 0-16,0 0 0 0,24 19 0 0,-24-19 0 15,29-2 0-15,-9 2 0 0,-2-6 0 0,11 26-118 16,-29-20-535-16,35-10-22 0,-35 10 75 0</inkml:trace>
  <inkml:trace contextRef="#ctx0" brushRef="#br0" timeOffset="260088.4245">16568 10419 1403 0,'9'20'633'0,"-9"-20"-622"0,-26 26-11 15,13-9 0-15,1 2 0 0,0 3 0 16,-2 1 0-16,3 2 0 0,-1 1 0 0,5-2 0 16,1 0 0-16,1-2 0 0,5-3 0 0,0-19 0 15,12 28 0-15,-12-28 0 0,18 11 0 16,7 14-238-16,-25-25-420 0,27-11 55 0,-27 11 56 16</inkml:trace>
  <inkml:trace contextRef="#ctx0" brushRef="#br0" timeOffset="260228.9591">16624 10060 1750 0,'-2'-21'262'15,"-9"-9"-227"-15,11 30-35 0,0 0 0 0,-23-8 0 16,23 8 0-16,0 0 0 0,0 0 0 0,-22 23 0 16,22-23 0-16,-21-2-301 0,30 21-334 0,-9-19-9 15,0 0 178-15</inkml:trace>
  <inkml:trace contextRef="#ctx0" brushRef="#br0" timeOffset="261385.2568">17017 9910 1246 0,'0'0'580'0,"0"0"-536"0,0 0-30 0,0 30-2 16,-1-13-3-16,1 6 4 0,-1 2-6 0,-1 5 8 15,0 4-9-15,1 1 7 0,-3 2 12 16,0 4-30-16,1-1 24 0,-2 3-28 0,0 1 6 16,-1-2 7-16,0 0-12 0,-3-2 6 15,3 1-20-15,-3-4-1 0,5 1-32 0,-10-17-39 16,28 25-276-16,-14-46-238 0,-11 37 41 0,11-37 327 15</inkml:trace>
  <inkml:trace contextRef="#ctx0" brushRef="#br0" timeOffset="261572.8182">16867 10414 1786 0,'-23'-30'227'0,"23"30"-193"0,0 0-34 15,-24-5 0-15,24 5 0 0,-23 3 0 0,23-3 0 16,-18 8 0-16,18-8 0 0,0 0 0 0,0 0 0 15,-11 18 0-15,11-18 0 0,0 0 0 16,28 3 0-16,-11-6 0 0,5-2 0 16,2-3 0-16,5-1 0 0,0-3 0 0,7 2-34 15,-6-7-34-15,10 13-31 0,-23-29-125 0,28 29-375 16,-18-10 20-16,3 2 136 0</inkml:trace>
  <inkml:trace contextRef="#ctx0" brushRef="#br0" timeOffset="261916.4989">17315 10265 1914 0,'0'0'89'0,"0"0"-52"0,-13 18-30 16,13-18-7-16,0 0 0 0,-20 23 0 0,20-23 0 15,-11 22 0-15,11-22 0 0,-10 27 0 16,10-27 0-16,-7 32 0 0,3-15 0 0,2 1 0 16,1 0 0-16,1-1 0 0,1 0 0 15,-1-17 0-15,9 23 0 0,-9-23 0 0,17 14 0 16,-17-14 0-16,23 6 0 0,-23-6 0 0,28-4 0 15,-28 4 0-15,30-11 0 0,-30 11 0 0,30-20 0 16,-30 20 0-16,32-29 0 0,-32 29 0 0,30-32 0 16,-30 32 0-16,28-29 0 0,-28 29 0 0,25-23 0 15,-25 23 0-15,17-17 0 0,-17 17 0 0,0 0 0 16,0 0 0-16,0 0 0 0,0 0 0 16,0 0 0-16,0 0 0 0,7 26 0 15,-7-26 0-15,-10 31 0 0,3-14 0 0,-1 1 0 16,1-1 0-16,7-17 0 0,-7 28 0 0,7-28 0 15,0 0 0-15,9 19 0 0,-9-19 0 0,24-5 0 16,-2-2-9-16,-1-13-68 0,24 23-298 0,-25-39-236 16,23 13 7-16,-13-15 234 0</inkml:trace>
  <inkml:trace contextRef="#ctx0" brushRef="#br0" timeOffset="262104.0042">17946 9867 1891 0,'-12'38'156'0,"-26"-3"-156"0,18-4 0 16,0 3 0-16,3 2 0 0,2 3 0 16,3 2 0-16,0-1 0 0,2 4 0 0,3-2 0 15,0 3 0-15,2-2 0 0,1-4 0 0,3-2 0 16,1-4 0-16,4 1 0 0,-4-12-62 0,13 16-113 16,-30-27-442-16,29 11 1 0,-12-22 40 0</inkml:trace>
  <inkml:trace contextRef="#ctx0" brushRef="#br0" timeOffset="262416.4843">17764 10282 1526 0,'-27'-16'521'0,"27"16"-521"0,0 0 0 16,0 0 0-16,-9 20 0 0,9-20 0 0,0 0 0 15,0 0 0-15,26 15 0 0,-26-15 0 0,28-1 0 16,-11-4 0-16,4-1 0 0,-1-2 0 15,3-2 0-15,2-2 0 0,-2 1 0 0,-1-1 0 16,0 1 0-16,-3 4 0 0,-19 7 0 0,29-11 0 16,-29 11 0-16,20-1 0 0,-20 1 0 0,0 0 0 15,0 0 0-15,20 13 0 0,-20-13 0 0,2 20 0 16,-2-20 0-16,-4 26 0 0,-1-9 0 0,-2 4 0 16,-2 3 0-16,0 1 0 15,-1 1 0-15,0-1 0 0,0-2 0 0,1 0 0 16,1-2 0-16,2-5 0 0,4 1 0 0,2-17 0 15,-3 22 0-15,3-22 0 0,0 0 0 0,0 0-29 16,31 21-276-16,-32-43-323 0,18 17 18 0,-14-15 136 16</inkml:trace>
  <inkml:trace contextRef="#ctx0" brushRef="#br0" timeOffset="262809.1583">18150 10124 2047 0,'0'0'0'0,"0"0"0"16,2 21 0-16,-2-21 0 0,0 0 0 0,23 15 0 16,-23-15 0-16,23 10 0 0,-23-10 0 15,25 9 0-15,-25-9 0 0,22 12 0 0,-22-12 0 16,15 21 0-16,-15-21 0 0,6 30 0 0,-7-12 0 16,-3 3 0-16,-2-1 0 0,-1 1 0 15,-1 0 0-15,-3-1 0 0,1-1 0 0,-3 1 0 16,2-3 0-16,11-17 0 0,-15 23 0 0,15-23 0 15,0 0 0-15,0 0 0 0,0 0 0 0,0 0 0 16,0 0 0-16,0 0 0 0,20-31 0 16,-6 15 0-16,1-4 0 0,4-3 0 0,0-1 0 15,2 0 0-15,-2 1 0 0,-3 4 0 0,1 2 0 16,-17 17 0-16,24-23 0 0,-24 23 0 0,0 0 0 16,19-10 0-16,-19 10 0 0,0 0 0 0,0 0 0 15,0 0 0-15,3 19 0 0,-3-19 0 0,-1 17 0 16,1-17 0-16,-2 26 0 0,2-26 0 15,-3 30 0-15,3-12 0 0,0-18 0 16,-1 36 0-16,1-36 0 0,4 38 0 0,-4-38-17 16,20 59-268-16,-20-59-238 0,2 31-85 0,-2-31 24 15,0 0 555-15</inkml:trace>
  <inkml:trace contextRef="#ctx0" brushRef="#br0" timeOffset="263343.3436">18779 10254 1349 0,'-27'-12'521'15,"44"22"-384"-15,-17-10-97 0,-17 12-40 16,17-12 0-16,0 0 0 0,-18 14 0 0,18-14 0 16,0 0 0-16,-17 15 0 0,17-15 0 15,0 0 0-15,0 0 0 0,-21 19 0 0,21-19 0 16,0 0 0-16,-18 21 0 0,18-21 0 0,-10 19 0 15,10-19 0-15,-6 21 0 0,6-21 0 0,-3 26 0 16,3-26 0-16,0 28 0 0,0-28 0 0,3 24 0 16,-3-24 0-16,8 19 0 0,-8-19 0 0,0 0 0 15,0 0 0-15,23 7 0 0,-23-7 0 16,19-15 0-16,-19 15 0 0,28-29 0 0,-12 10 0 16,0-3 0-16,-2 0 0 0,-1-3 0 0,-2 3 0 15,-1-1 0-15,0 4 0 0,-1 2 0 0,-9 17 0 16,12-24 0-16,-12 24 0 0,0 0 0 0,0 0 0 15,0 0 0-15,0 0 0 0,0 0 0 0,10 34 0 16,-14-4 0-16,-1 6 0 0,-1 9 0 0,-2 7 0 16,-3 10 0-16,-2 5 0 0,-1 6 0 15,-3 2 0-15,-3-1 0 0,0-3 0 0,-3-7 0 16,2-6 0-16,3-10 0 0,2-6 0 0,1-9 0 16,6-4 0-16,-2-7 0 0,11-22 0 15,-15 23 0-15,15-23 0 0,0 0 0 0,0 0 0 16,-9-25 0-16,9 4 0 0,3-7 0 0,2-4 0 15,0-2 0-15,2 0 0 0,0-2 0 0,2-2 0 16,0 0 0-16,4-4 0 0,1-1 0 16,1-1 0-16,-1 0 0 0,2 3 0 0,1 5 0 15,-1 5 0-15,1 8 0 0,-5 1 0 0,5 9 0 16,-11-14-78-16,28 35-216 0,-25-30-357 0,18 13 26 16,-2 1 227-16</inkml:trace>
  <inkml:trace contextRef="#ctx0" brushRef="#br0" timeOffset="263878.4613">19868 9463 1955 0,'-30'20'50'15,"-1"7"-22"-15,-1 4-14 0,1 5-14 0,0 6 0 16,3 5 0-16,-3 8 0 0,1 1 0 0,1 5 0 16,2 3 0-16,4 2 0 0,4 1 0 15,4-3 0-15,6-2 0 0,5-6 0 0,6-4 0 16,6-5 0-16,4-6 0 0,5-3 0 0,3-8 0 16,7-4 0-16,2-7 0 0,8-1-37 0,-5-21-99 15,21 17-486-15,-19-24 7 0,15 6 5 0</inkml:trace>
  <inkml:trace contextRef="#ctx0" brushRef="#br0" timeOffset="264280.4504">19998 10105 2021 0,'0'0'26'0,"0"0"-26"0,1 32 0 0,-2-14 0 16,-3 0 0-16,0 3 0 0,0 1 0 16,-3 1 0-16,1 0 0 0,-1-2 0 0,1 1 0 15,1-1 0-15,-1-2 0 0,1-1 0 0,5-18 0 16,-7 29 0-16,7-29 0 0,-1 17 0 0,1-17 0 16,0 0 0-16,0 0 0 0,0 0 0 0,18 4 0 15,-18-4 0-15,19-18 0 0,-19 18 0 16,31-34 0-16,-13 13 0 0,3-4 0 0,1-3 0 15,-2 0 0-15,3-2 0 0,-2 2 0 0,-3 4 0 16,2 3 0-16,-4 4 0 0,-16 17 0 0,25-21 0 16,-25 21 0-16,18-8 0 0,-18 8 0 0,0 0 0 15,0 0 0-15,21 18 0 0,-21-18 0 0,9 31 0 16,-6-12 0-16,-2 4 0 0,1 0 0 0,-4 0 0 16,1 0 0-16,1-1 0 15,3-2 0-15,-1-3 0 0,-2-17 0 0,12 28 0 16,-12-28 0-16,20 15 0 0,-20-15-4 0,30-3-69 15,-2 6-54-15,-24-32-313 0,31 21-168 0,-13-15 24 16,8-2 374-16</inkml:trace>
  <inkml:trace contextRef="#ctx0" brushRef="#br0" timeOffset="264561.6738">20682 10049 1968 0,'-19'7'73'0,"19"-7"-67"0,-32 22-6 16,32-22 0-16,-28 27 0 0,28-27 0 0,-20 28 0 15,20-28 0-15,-15 27 0 0,15-27 0 16,-8 31 0-16,6-10 0 0,1-2 0 0,5 3 0 16,-1-3 0-16,7 1 0 0,-1-3 0 15,-9-17 0-15,28 20 0 0,-11-16 0 0,5-2 0 16,-1-4 0-16,1-3 0 0,0-5 0 0,-2-1 0 16,-1-2 0-16,-1-1 0 0,-3-3 0 0,0-1 0 15,-4-2 0-15,-4 1 0 0,-1-2 0 0,-4 1 0 16,0 0 0-16,-4 0 0 0,0-2 0 0,-2 3 0 15,-2-3 0-15,0 3 0 0,-1-3 0 0,-2 2 0 16,0 1 0-16,9 19-21 0,-19-37-138 16,36 38-438-16,-34-14-11 0,17 13 10 15</inkml:trace>
  <inkml:trace contextRef="#ctx0" brushRef="#br0" timeOffset="265077.2848">21547 9855 1998 0,'0'0'43'16,"0"0"-37"-16,-24-3-6 0,24 3 0 15,-31 9 0-15,14 1 0 0,-6 3 0 0,-2 2 0 16,-2 3 0-16,-1 1 0 0,1 2 0 15,-1 1 0-15,1 0 0 0,3 0 0 0,2-1 0 16,5-3 0-16,17-18 0 0,-16 24 0 0,16-24 0 16,0 0 0-16,6 19 0 0,-6-19 0 0,20 8 0 15,-20-8 0-15,33-1 0 0,-15-4 0 16,1-1 0-16,2-2 0 0,-1 0 0 0,-1-2 0 16,-19 10 0-16,27-12 0 0,-27 12 0 0,0 0 0 15,17-5 0-15,-17 5 0 0,0 0 0 0,0 0 0 16,-6 17 0-16,6-17 0 0,-17 29 0 0,5-8 0 15,-4 2 0-15,1 1 0 0,-2 4 0 0,0 0 0 16,0-3 0-16,1 2 0 0,0-6 0 0,4 4 0 16,12-25 0-16,-19 42-13 15,-9-52-348-15,35 34-265 0,-7-24-16 0,-22 11 238 16</inkml:trace>
  <inkml:trace contextRef="#ctx0" brushRef="#br0" timeOffset="265233.5287">21013 10428 2047 0,'0'0'0'0,"0"0"0"15,0 0 0-15,1-24 0 0,-1 24 0 0,10-17 0 16,-10 17 0-16,9-43-268 0,16 39-405 16,-20-19 3-16,12 6 235 0</inkml:trace>
  <inkml:trace contextRef="#ctx0" brushRef="#br0" timeOffset="265624.1469">22272 9989 1874 0,'1'17'173'15,"-1"-17"-173"-15,0 0 0 0,-21 17 0 0,21-17 0 16,-17 29 0-16,8-7 0 0,-4 3 0 0,-2 6 0 16,3 1 0-16,-3 2 0 0,0 2 0 15,1 0 0-15,0-1 0 0,1-2 0 16,2-3 0-16,5-6 0 0,2-5 0 0,6-2 0 16,-2-17-22-16,17 23-85 0,-26-46-221 0,33 27-299 15,-15-21 39-15,12-3 214 0</inkml:trace>
  <inkml:trace contextRef="#ctx0" brushRef="#br0" timeOffset="266046.0178">22291 9809 1770 0,'0'17'212'0,"0"-17"-209"16,22 17 8-16,-22-17 5 0,35 12 6 0,-15-6-9 15,2 0-13-15,-2 0 0 0,1 2 0 16,0-1 0-16,-2 1 0 0,-19-8 0 0,32 20 0 16,-32-20 0-16,21 26 0 0,-21-26 0 0,12 34 0 15,-11-15 0-15,-1 4 0 0,-2 0 0 0,-3 4 0 16,-4-2 0-16,-1 4 0 0,-2-2 0 0,0 1 0 16,-1-3 0-16,1-1 0 0,-2-3 0 0,14-21 0 15,-17 28 0-15,17-28 0 0,0 0 0 16,0 0 0-16,0 0 0 0,0 0 0 15,0 0 0-15,26-4 0 0,-26 4 0 0,36-30 0 16,-13 8 0-16,4-4 0 0,2-5 0 0,2 1 0 16,-1 0 0-16,-2 2 0 0,-2 4 0 0,-5 5 0 15,-2 4 0-15,-19 15 0 0,28-16 0 0,-28 16 0 16,17-2 0-16,-17 2 0 0,0 0 0 0,13 17 0 16,-13-17 0-16,2 31 0 0,-2-8 0 0,-2 3 0 15,0 3 0-15,-3 0 0 0,1 0 0 16,-1-1 0-16,4-2 0 0,-1-4 0 0,5-2 0 15,-3-20 0-15,15 31 0 0,-15-31-198 0,31 15-267 16,-31-15-174-16,24-15 14 0,-3 12 506 0</inkml:trace>
  <inkml:trace contextRef="#ctx0" brushRef="#br0" timeOffset="266327.264">23081 9380 2047 0,'-15'24'0'16,"15"-24"0"-16,0 0 0 0,22 11 0 0,-22-11 0 15,36 16 0-15,-15-7 0 16,1 2 0-16,0 3 0 0,1 4 0 0,0 1 0 0,0 5 0 16,-2 2 0-16,-3 4 0 0,-2 4 0 15,-5 4 0-15,-1 6 0 0,-3 1 0 0,-2 2 0 16,-4-1 0-16,-6 2 0 0,-2 1 0 0,-5 3 0 15,-5 0 0-15,-4 1 0 0,-2-1 0 0,-4-4 0 16,-1-1 0-16,1-3 0 0,3-4 0 0,3-4 0 16,1-9 0-16,9-2 0 0,11-25 0 15,-11 33 0-15,11-33-163 0,0 0-511 0,14-24 17 16,1 4 105-16</inkml:trace>
  <inkml:trace contextRef="#ctx0" brushRef="#br0" timeOffset="266467.8832">23256 10306 1832 0,'-45'4'215'0,"24"0"-215"16,21-4 0-16,-19-8 0 0,19 8 0 0,0 0 0 15,7-23 0-15,-6 6 0 0,19 20-60 0,-36-27-606 16,34 14-35-16,-11-8 82 0</inkml:trace>
  <inkml:trace contextRef="#ctx0" brushRef="#br0" timeOffset="267874.3496">6607 13182 1583 0,'6'-31'315'0,"-6"31"-259"16,0 0-14-16,18-18-10 0,-18 18-13 15,27-16-19-15,-5 7 0 0,3 3 0 0,5-1 0 16,2 7 0-16,6 2 0 0,4 1 0 0,7 1 0 15,7-1 0-15,8-3 0 0,4-2 0 16,6-8 0-16,7-4 0 0,9-13 0 0,6-4 0 16,7-6 0-16,-6-3 0 0,-7 4 0 0,-9 3 0 15,-8 4 0-15,-12 4 0 0,-10 6 0 0,-12 3 0 16,-11 7 0-16,-10 3 0 0,-18 6 0 0,0 0 0 16,0 0 0-16,0 0-26 0,11 45-468 0,-35-35-155 15,9 15-14-15,-11-3 449 0</inkml:trace>
  <inkml:trace contextRef="#ctx0" brushRef="#br0" timeOffset="268454.6158">7245 13344 1776 0,'-2'-17'180'16,"2"17"-109"-16,0 0-57 0,0 0-8 0,0 0-6 15,0 0 0-15,0 0 0 0,17-15 0 16,-17 15 0-16,0 0 0 0,1 25 0 0,0-1 0 16,-2 8 0-16,1 4 0 0,-1 3 0 0,-1-2 0 15,-3 2 0-15,2-3 0 0,1-5 0 0,2-3 0 16,3-10 0-16,-3-18 0 0,21 14 0 0,1-19 0 15,7-12 0-15,10-10 0 0,5-10 0 16,5-14 0-16,4-9 0 0,7-13 0 0,4-8 0 16,-1-4 0-16,5 3 0 0,-7 1 0 0,1 12 0 15,-8-9 0-15,19 34-479 0,-34-23-203 0,1 13 3 16,-10 7 473-16</inkml:trace>
  <inkml:trace contextRef="#ctx0" brushRef="#br0" timeOffset="272785.1333">7019 14265 1757 0,'0'0'103'0,"-6"-21"-39"0,6 21-17 15,-4-19-7-15,4 19-5 0,-1-17-34 0,1 17-1 16,0 0 0-16,-6-20 0 0,6 20 0 0,0 0 0 0,0 0 0 0,-23 8 0 16,23-8 0-16,-25 20 0 0,9-3 0 0,-1 5 0 15,-3 3 0-15,1 4 0 0,-1 0 0 0,0 2 0 16,3 1 0-16,2 0 0 0,3-2 0 0,5-4 0 16,2-1 0-16,5-5 0 0,5-3 0 0,3 0 0 15,-8-17 0-15,30 23 0 0,-9-14 0 16,5-3 0-16,-2-4 0 0,10 4-65 0,-14-28-144 15,17 25-450-15,-10-15 14 0,7 3 177 0</inkml:trace>
  <inkml:trace contextRef="#ctx0" brushRef="#br0" timeOffset="273401.5337">7326 14244 1243 0,'0'21'562'0,"-22"-15"-486"0,22-6-30 0,-32 25-12 15,16-7-1-15,-3 0-7 0,3 5 1 0,-2-1-27 16,1 3 0-16,1 2 0 0,3 2 0 16,2 0 0-16,1 0 0 0,6-1 0 15,2-3 0-15,4-4 0 0,3-3 0 0,-5-18 0 16,18 27 0-16,-18-27 0 0,34 14 0 0,-14-13 0 16,3-4 0-16,3-7 0 0,3-3 0 0,1-4 0 15,4-4 0-15,-1-4 0 0,-3-3 0 0,1-6 0 16,-4 0 0-16,-3 2 0 0,-2-1 0 0,-4 5 0 15,-3 0 0-15,-4 2 0 0,-3 3 0 16,-4 2 0 0,-2 4 0-16,-2 17 0 0,-6-25 0 0,6 25 0 15,0 0 0-15,-22-19 0 0,22 19 0 0,-18-7 0 0,18 7 0 16,-18 2 0-16,18-2 0 0,0 0 0 16,-20 8 0-16,20-8 0 0,0 0 0 0,0 0 0 15,-1 18 0-15,1-18 0 0,0 0 0 0,24 15 0 16,-24-15 0-16,27 3 0 0,-10-3 0 0,3-2 0 15,0-2 0-15,3 0 0 0,1-1 0 16,-1 0 0-16,-3 0 0 0,0 4 0 0,-20 1 0 16,28 0 0-16,-28 0 0 0,18 12 0 0,-18-12 0 15,11 23 0-15,-9-6 0 0,-2 2 0 0,-1 4 0 16,-1 1 0-16,-2 4 0 0,-2 0 0 16,0 1 0-16,-1 4 0 0,-1-4 0 0,1-3 0 0,0-2 0 15,1-4 0-15,6-20 0 16,-8 23 0-16,8-23 0 0,0 0 0 0,0 0 0 15,0 0 0-15,0 0 0 0,16-28 0 0,-6 9 0 16,0-7 0-16,1-5 0 0,1-1 0 0,0-2 0 16,-1 2 0-16,1-2 0 0,-1 3 0 0,-1 3 0 15,-3 2 0-15,-1 7 0 0,-1 2 0 0,-5 17 0 16,5-23 0-16,-5 23 0 0,0 0 0 0,0 0 0 16,0 0 0-16,0 0 0 0,0 0 0 15,9-17 0-15,-9 17 0 0,0 0 0 0,27-6 0 16,-27 6 0-16,29-8 0 0,-29 8-50 0,42-4-70 15,-37-19-105-15,37 36-246 0,-42-13-116 16,33-8 19-16,-6 22 543 0</inkml:trace>
  <inkml:trace contextRef="#ctx0" brushRef="#br0" timeOffset="273698.3897">8153 14199 1535 0,'-3'23'307'0,"3"-23"-245"15,0 0-16-15,-17 17-10 0,17-17-8 0,-11 26-7 16,5-10-9-16,0 3-12 0,-1 2 0 0,1 4 0 15,0 1 0-15,0 3 0 0,2 3 0 0,-1-2 0 16,0 0 0-16,0-1 0 0,3-5 0 0,-2-3 0 16,4-3 0-16,0-18 0 15,1 19 0-15,-1-19 0 0,0 0 0 0,0 0 0 16,0 0 0-16,21-15 0 0,-21 15 0 0,18-38 0 16,-5 14 0-16,-3-7 0 0,4-5 0 0,-2 1 0 15,-1-2 0-15,0 2 0 0,-3 3 0 0,-2 2 0 16,-1 4 0-16,-2 0 0 0,-1 3 0 0,-2 1 0 15,1 1 0-15,1 2 0 0,-1 3 0 0,-1 16 0 16,4-22 0-16,-4 22 0 0,0 0 0 16,0 0 0-16,17-16 0 0,-17 16 0 0,0 0-80 15,37 25-171-15,-37-25-149 0,0 0-225 0,0 0 55 16,0 0 450-16</inkml:trace>
  <inkml:trace contextRef="#ctx0" brushRef="#br0" timeOffset="274073.3855">8391 14263 1530 0,'0'0'395'0,"0"0"-273"0,10 22-122 15,-10-22 0-15,2 18 0 0,-2-18 0 0,9 20 0 16,-9-20 0-16,15 17 0 0,-15-17 0 0,26 9 0 16,-26-9 0-16,29 0 0 0,-29 0 0 0,33-9 0 15,-33 9 0-15,33-16 0 0,-33 16 0 16,28-20 0-16,-28 20 0 0,21-25 0 0,-21 25 0 15,12-29 0-15,-9 12 0 0,-3 17 0 0,3-31 0 16,-3 31 0-16,-3-28 0 0,3 28 0 16,-7-21 0-16,7 21 0 0,0 0 0 0,-19-15 0 15,19 15 0-15,-17 2 0 0,17-2 0 0,-20 14 0 16,20-14 0-16,-24 28 0 0,12-7 0 0,-2 4 0 16,2 3 0-16,2-1 0 0,1-1 0 15,1 1 0-15,2-1 0 0,3 0 0 0,0-4 0 16,4-2 0-16,-1-20 0 0,11 30 0 0,-11-30 0 15,23 19 0-15,-23-19 0 0,34 7 0 0,-10-5 0 16,0-7 0-16,5 4 0 0,0-6 0 0,7 5-31 16,-13-19-135-16,30 32-159 0,-42-39-166 0,35 20-81 15,-9 0 111-15,-18-23 461 0</inkml:trace>
  <inkml:trace contextRef="#ctx0" brushRef="#br0" timeOffset="274292.1278">9016 14092 1521 0,'9'23'443'0,"-42"-17"-360"16,33-6-83-16,-25 10 0 0,25-10 0 0,-23 19 0 16,23-19 0-16,-20 27 0 0,12-10 0 15,2 3 0-15,3-1 0 0,0 2 0 0,3 0 0 16,1 0 0-16,3 0 0 0,1-1 0 0,2-3 0 16,-7-17 0-16,17 27 0 0,-17-27 0 0,22 13 0 15,-22-13 0-15,26-1 0 0,-26 1 0 16,29-15 0-16,-10 4 0 0,1-7 0 0,3-4 0 15,-1-5 0-15,11 4-112 0,-25-37-195 0,44 37-92 16,-39-43-115-16,22 11-36 0,12 13 386 16</inkml:trace>
  <inkml:trace contextRef="#ctx0" brushRef="#br0" timeOffset="274432.7699">9484 13590 955 0,'-26'2'425'0,"34"31"91"15,-12 5-365-15,-10 5-151 0,-1 4 0 0,1 6 0 16,-2 4 0-16,0 3 0 0,1 3 0 15,2 0 0-15,2-1 0 0,4-3 0 16,4-4 0-16,1-7 0 0,4-3 0 0,-3-19-61 16,21 25-259-16,-20-51-338 0,-2 38 47 0,2-38 215 15</inkml:trace>
  <inkml:trace contextRef="#ctx0" brushRef="#br0" timeOffset="274604.6268">9199 14007 2047 0,'0'0'0'0,"0"0"0"16,19-12 0-16,0 2 0 0,6-6 0 0,6 1 0 15,2-3 0-15,5 1 0 0,-5-1 0 16,3 8 0-16,-5-7 0 0,17 34-272 0,-48-17-358 16,44-13-36-16,-21 10 188 0</inkml:trace>
  <inkml:trace contextRef="#ctx0" brushRef="#br0" timeOffset="275292.1128">7316 15152 1741 0,'13'18'306'16,"-13"-18"-306"-16,0 0 0 0,0 0 0 0,0 0 0 15,0 0 0-15,0 0 0 0,0 0 0 16,-12 20 0-16,12-20 0 0,-17 28 0 16,7-6 0-16,1 4 0 0,-3 3 0 0,2 2 0 15,-1 2 0-15,1 2 0 0,0 1 0 0,3-2 0 16,1-2 0-16,1-7 0 0,4-6 0 0,1-19 0 16,5 20 0-16,-5-20 0 0,0 0 0 0,22-3 0 15,-22 3 0-15,26-25 0 0,-9 2 0 0,3-5 0 16,-3-6 0-16,2-1 0 0,0-2 0 15,-1-2 0-15,-1 2 0 0,-2 0 0 0,-6 3 0 16,0 5 0-16,-2 4 0 0,-3 3 0 0,-2 4 0 16,-2 18 0-16,0-23 0 0,0 23 0 15,0 0 0-15,0 0 0 0,0 0 0 0,0 0 0 16,0 0 0-16,-13 17 0 0,13-17 0 0,-3 33 0 16,5-14 0-16,0-1 0 0,3-1 0 0,-5-17 0 15,17 29 0-15,-17-29 0 0,24 18 0 16,-24-18 0-16,35 5 0 0,-13-10 0 0,3-1 0 15,0-5 0-15,2-2 0 0,2-4 0 0,0-6 0 16,2 3 0-16,-3-5 0 0,-3 5 0 0,-3 2 0 16,-1 1 0-16,-4 5 0 0,-17 12 0 0,22-17 0 15,-22 17 0-15,0 0 0 0,0 0 0 0,0 0 0 16,0 0 0-16,7 20 0 0,-7-20 0 0,-6 34 0 16,1-10 0-16,0 2 0 15,-1-1 0-15,5 3 0 0,0-1 0 0,4 0 0 16,2-2 0-16,4-2 0 0,0-4 0 0,5-1 0 15,-14-18-44-15,42 35-170 0,-42-35-62 0,44 13-83 16,-44-13-176-16,26-7 61 0,11 16 330 0</inkml:trace>
  <inkml:trace contextRef="#ctx0" brushRef="#br0" timeOffset="275651.5074">8238 15065 1361 0,'0'0'500'0,"0"0"-391"16,-28-7-49-16,28 7-43 0,-27 12-17 0,27-12 0 15,-29 24 0-15,15-6 0 0,1 4 0 16,1 3 0-16,2 1 0 0,2 2 0 0,0 2 0 16,2 1 0-16,1 0 0 0,4 1 0 15,1-6 0-15,3-2 0 0,2-6 0 0,-5-18 0 16,17 24 0-16,-17-24 0 0,26 10 0 0,-26-10 0 16,33-7 0-16,-15-4 0 0,2-6 0 0,2-5 0 15,-2-3 0-15,0-6 0 0,-2 1 0 0,-3 0 0 16,-1 0 0-16,-3 2 0 0,-2 2 0 0,-3 6 0 15,-3 2 0-15,-3 18 0 0,4-27 0 0,-4 27 0 16,0 0 0-16,0 0 0 0,0 0 0 16,0 0 0-16,0 0 0 0,0 0 0 0,-11 17 0 15,9 2 0-15,2-2 0 0,0 3 0 16,3-1 0-16,-3-19 0 0,11 33 0 0,-11-33 0 16,17 26 0-16,-17-26 0 0,23 14 0 0,-23-14 0 15,31-2 0-15,-13-8-45 0,9 0-20 0,-10-24-67 16,27 29-135-16,-38-47-20 0,40 36-58 15,-33-21-78-15,4-16 43 0,24 26 278 0</inkml:trace>
  <inkml:trace contextRef="#ctx0" brushRef="#br0" timeOffset="275807.7238">8749 14759 124 0,'2'-29'-36'0,"-3"3"177"15,1 26 205-15,-16-36 87 0,16 36 21 0,0 0-124 16,-11 17-195-16,11-17-63 0,-19 34-24 0,10-8-48 16,2 4 0-16,1 5 0 0,0 5 0 15,-1 3 0-15,3 6 0 0,-2 3 0 16,1 2 0-16,-1 4 0 0,1 0 0 0,0-3 0 15,0-4 0-15,3-7 0 0,-2-5 0 0,3-3 0 16,-1-7 0-16,4-1 0 0,-2-7-41 0,6 0-35 16,-6-21-78-16,22 22-311 0,-22-22-78 0,0 0-40 15,1-18 399-15</inkml:trace>
  <inkml:trace contextRef="#ctx0" brushRef="#br0" timeOffset="275979.6801">8581 15064 1546 0,'8'20'501'15,"-8"-20"-501"-15,-13 17 0 0,13-17 0 0,0 0 0 16,-1 22 0-16,1-22 0 0,0 0 0 16,28 6 0-16,-10-11 0 0,3-4 0 0,3-2 0 15,1-6 0-15,5-1 0 0,-1-4 0 16,2 1-1-16,1-5-57 0,7 8-38 0,-21-29-134 16,33 40-185-16,-39-31-119 0,18 11-22 0,2 15 400 15</inkml:trace>
  <inkml:trace contextRef="#ctx0" brushRef="#br0" timeOffset="276276.4698">9119 14770 1451 0,'-25'5'511'0,"22"26"-426"0,-4 2-85 15,1 3 0-15,-4 3 0 0,2 2 0 16,-3-1 0-16,0 4 0 0,0-5 0 0,1 4 0 16,1-6 0-16,1 0 0 0,1-8 0 0,2-3 0 15,1-5 0-15,4-21 0 0,0 28 0 0,0-28 0 16,0 0 0-16,19 2 0 0,-19-2 0 0,24-23 0 15,-6 2 0-15,5-5 0 0,3-8 0 0,3-4 0 16,0 1 0-16,0 4 0 0,-5 7 0 16,-3 2 0-16,-3 7 0 0,-18 17 0 0,26-25 0 15,-26 25 0-15,0 0 0 0,20-7 0 0,-20 7 0 16,0 0 0-16,5 24 0 0,-5-7 0 0,0 1 0 16,-3 3 0-16,2 3 0 0,-1-2 0 15,2 2 0-15,-3-3 0 0,7 0 0 0,-4-21 0 16,11 44-78-16,-11-44-153 0,9 31-132 15,-32-44-90-15,23 13-100 0,0 0 185 0,-3-19 368 16</inkml:trace>
  <inkml:trace contextRef="#ctx0" brushRef="#br0" timeOffset="277055.3306">9731 14857 1288 0,'-10'-25'517'0,"10"25"-461"16,-7-18-16-16,7 18-2 0,0 0 1 0,-17-17-1 16,17 17-7-16,-17 2-31 0,17-2 0 0,-19 16 0 15,19-16 0-15,-22 30 0 0,10-9 0 0,-1 2 0 16,2 1 0-16,1 1 0 0,1-2 0 15,2-1 0-15,2-3 0 0,5-19 0 0,-5 29 0 16,5-29 0-16,2 17 0 0,-2-17 0 0,0 0 0 16,24 7 0-16,-24-7 0 0,28-7 0 0,-10 1 0 15,0-1 0-15,3 1 0 0,-2 1 0 0,-1 4 0 16,-18 1 0-16,27 2 0 0,-27-2 0 16,17 14 0-16,-17-14 0 0,7 31 0 0,-7-8 0 15,-3 1 0-15,-6 4 0 0,-2 0 0 16,-3 3 0-16,-3 1 0 0,1-2 0 0,-1-1 0 15,1-6 0-15,4 0 0 0,12-23 0 0,-18 28 0 16,18-28 0-16,0 0 0 0,0 0 0 0,0 0 0 16,8-23-88-16,25 24-183 0,-35-48-285 0,27 14-103 15,-4-9 187-15</inkml:trace>
  <inkml:trace contextRef="#ctx0" brushRef="#br0" timeOffset="277944.8076">9535 12782 1247 0,'0'0'587'0,"0"0"-532"0,0 0-21 15,0 0-8-15,22-10-5 0,-22 10-5 0,17-7-3 16,-17 7-3-16,19-1-2 0,-19 1-3 0,23 5 1 16,-23-5-1-16,30 8 0 0,-11-3 0 15,3 2-1-15,5-2-4 0,5 0 0 0,3-4 0 16,5-1 0-16,5-2 0 0,6-4 0 0,5-3 0 15,5 1 0-15,5-5 0 0,1 1 0 0,4-1 0 16,5 0 0-16,4-1 0 0,4 4 0 0,2 1 0 16,3 1 0-16,-1 3 0 0,0 0 0 0,4 1 0 15,-2 2 0-15,4 0 0 0,2 0 0 16,-1 0 0-16,0 1 0 0,-5-1 0 0,-1 1 0 16,-3-2 0-16,4 0 0 0,-3-3 0 0,0-1 0 15,-5-2 0-15,-6 1 0 0,1-2 0 0,-4 1 0 16,-1-2 0-16,-1 1 0 0,-5 0 0 0,-3 1 0 15,-7-1 0-15,-7 3 0 0,-5 0 0 0,-7 0 0 16,-5 4 0-16,-11-1 0 0,-21 4 0 16,19 0 0-16,-19 0 0 0,-18-1-157 15,22 35-233-15,-46-30-261 0,11 11 43 0,-7 7 368 16</inkml:trace>
  <inkml:trace contextRef="#ctx0" brushRef="#br0" timeOffset="278522.9233">11681 13060 1222 0,'0'0'625'0,"0"0"-566"0,0 0-15 16,9 27-9-16,-6-8-5 0,-1 8-7 0,1 8-14 16,-6 7-9-16,2 5 0 0,-6 1 0 15,2 2 0-15,0-5 0 0,4-6 0 16,1-10 0-16,6-11 0 0,-6-18 0 0,27 5 0 16,-4-19 0-16,8-8 0 0,6-16 0 0,9-13 0 15,9-17 0-15,8-8 0 0,8-9 0 0,3-9 0 16,7 2 0-16,-4-5 0 0,3 12 0 0,-9-1 0 15,11 26-168-15,-40-30-282 0,21 28-228 0,-16-1 20 16,-9-5 566-16</inkml:trace>
  <inkml:trace contextRef="#ctx0" brushRef="#br0" timeOffset="279601.0519">13847 12211 89 0,'0'0'-43'0,"0"0"386"16,26 1 44-16,-39-18 46 0,30 35-15 15,-17-18-314-15,0 0-40 0,-11-20-12 0,11 20-4 16,0 0-10-16,4-18-4 0,-4 18-5 16,0 0-2-16,5-21-6 0,-5 21-18 0,0 0-3 15,0 0 0-15,0 0 0 0,0 0 0 0,0 0 0 16,0 0 0-16,0 0 0 0,0 0 0 0,-11 27 0 16,2-9 0-16,1 0 0 0,-1 3 0 0,-2 2 0 15,3 2 0-15,-2 2 0 0,3 3 0 0,0-1 0 16,4 2 0-16,3-3 0 0,2-2 0 15,4-5 0-15,5-3 0 0,-11-18 0 0,34 26 0 16,-12-20 0-16,5-5 0 0,1-6 0 0,5-6 0 16,1-6 0-16,1-3 0 0,0-6 0 15,1-1 0-15,-1-2 0 0,0-3 0 0,-2 0 0 16,-3-1 0-16,-3 0 0 0,-3 3 0 0,-4 1 0 16,-2 1 0-16,-4 4 0 0,-3 1 0 0,-4 2 0 15,-7 21 0-15,6-26 0 0,-6 26 0 16,0 0 0-16,-4-17 0 0,4 17 0 0,0 0 0 15,0 0 0-15,0 0 0 0,-11 18 0 0,4 0 0 16,0 6 0-16,-2 9 0 0,-1 3 0 0,0 4 0 16,0 1 0-16,0 0 0 0,3 1 0 0,1-6 0 15,7-1 0-15,0-8 0 0,8-2 0 0,-9-25-9 16,39 45-215-16,-39-45-153 0,40-4-179 16,-40 4-61-16,35-13 354 0</inkml:trace>
  <inkml:trace contextRef="#ctx0" brushRef="#br0" timeOffset="279991.6717">14898 12049 1806 0,'-36'24'176'0,"17"-7"-128"16,0 5-31-16,1 3-17 0,3 2 0 0,0-1 0 15,0 2 0-15,2 1 0 0,1-1 0 0,2 0 0 16,1 0 0-16,3-2 0 0,3-1 0 15,1-4 0-15,4-3 0 0,-2-18 0 0,6 26 0 16,-6-26 0-16,0 0 0 0,22 17 0 0,-22-17 0 16,18 0 0-16,-18 0 0 0,23-15 0 15,-23 15 0-15,27-31 0 0,-13 10 0 0,2-4 0 16,1-2 0-16,0-1 0 0,-1 1 0 0,-2-2 0 16,1 3 0-16,-3 1 0 0,0 3 0 0,-3 0 0 15,-1 3 0-15,-8 19 0 0,14-29 0 0,-14 29 0 16,11-19 0-16,-11 19 0 0,0 0 0 0,0 0 0 15,0 0 0-15,18-14 0 0,-18 14 0 16,0 0 0-16,11 22 0 0,-6-4 0 0,-4 1 0 16,1 7 0-16,0 1 0 0,-1 2 0 15,1 1 0-15,1 0 0 0,-2-2 0 0,4 0 0 16,0-5 0-16,3-2-21 0,-8-21-40 0,28 32-49 16,-28-32-100-16,40 12-96 0,-41-34-62 0,35 21-75 15,-6-3 5-15,-17-28 349 0</inkml:trace>
  <inkml:trace contextRef="#ctx0" brushRef="#br0" timeOffset="280179.1526">15437 12119 1454 0,'-19'13'593'16,"4"13"-593"-16,3 3 0 0,0 1 0 0,1 4 0 16,1-1 0-16,2-1 0 0,2-2 0 15,0-2 0-15,3-4 0 0,2-2 0 16,3-4 0-16,-2-18 0 0,11 26 0 0,-11-26 0 15,20 8 0-15,-20-8 0 0,29-5-52 0,-23-22-134 16,32 30-330-16,-36-29-102 0,16 4 12 0</inkml:trace>
  <inkml:trace contextRef="#ctx0" brushRef="#br0" timeOffset="280288.5451">15542 11767 1536 0,'-42'-26'358'0,"17"10"-205"0,25 16-153 16,-26-21 0-16,26 21 0 0,0 0 0 15,-17-8 0-15,17 8 0 0,0 0 0 0,0 0 0 16,22-24 0-16,-6 7-30 0,19 26-255 0,-19-33-349 16,19 21 11-16,-15-17 149 0</inkml:trace>
  <inkml:trace contextRef="#ctx0" brushRef="#br0" timeOffset="280476.0386">15944 11549 2031 0,'-14'40'16'0,"-1"3"-16"0,1 5 0 16,0 3 0-16,1 5 0 0,-1 5 0 0,1 7 0 16,3 1 0-16,1 2 0 15,-1-2 0-15,1-6 0 0,0-4 0 0,3-7 0 16,-1-6 0-16,6-6 0 0,0-8 0 0,8 3-94 16,-26-41-330-16,41 27-145 0,-22-21-80 0,0 0 339 15</inkml:trace>
  <inkml:trace contextRef="#ctx0" brushRef="#br0" timeOffset="280632.2652">15751 12002 2047 0,'0'0'0'0,"0"0"0"16,0 0 0-16,0 0 0 0,0 0 0 16,0 0 0-16,36-3 0 0,-8-8 0 0,9-3 0 15,1-9 0-15,11 4 0 0,-2-10 0 0,18 25-110 16,-34-40-354-16,28 34-210 0,-11-11 4 15,-7-7 542-15</inkml:trace>
  <inkml:trace contextRef="#ctx0" brushRef="#br0" timeOffset="281359.206">4502 9175 1933 0,'-24'9'114'0,"24"-9"-114"0,0 0 0 16,0 0 0-16,0 0 0 0,0 0 0 0,0 0 0 16,0 0 0-16,-10 31-103 0,-22-29-441 0,32 21-124 15,-17-6 9-15</inkml:trace>
  <inkml:trace contextRef="#ctx0" brushRef="#br0" timeOffset="281531.0108">4623 9998 1823 0,'-4'24'174'0,"4"1"-143"0,1-3-30 15,0-4 2-15,1 0-6 0,-2-18-3 0,5 33-13 16,-5-33-22-16,4 38 4 0,-4-38-89 0,11 50-264 15,-11-50-230-15,-5 38-12 0,1-18 475 0</inkml:trace>
  <inkml:trace contextRef="#ctx0" brushRef="#br0" timeOffset="281687.6803">4743 10693 1984 0,'1'29'35'15,"-4"0"-35"-15,1-5 7 0,-2 3-19 0,3-5 17 16,-1-3-18-16,0 5-11 0,2-24-59 16,11 54-244-16,-11-54-300 0,-1 32-6 0,1-32 322 15</inkml:trace>
  <inkml:trace contextRef="#ctx0" brushRef="#br0" timeOffset="281832.0827">4876 11317 1870 0,'4'34'65'0,"-10"-6"-36"16,2 2-17-16,-1-3 20 0,2-1-36 0,-2 1 20 16,0-2-18-16,1 1-24 0,4-26-41 0,3 59-236 15,-3-59-343-15,-9 30-3 0,9-30 323 0</inkml:trace>
  <inkml:trace contextRef="#ctx0" brushRef="#br0" timeOffset="281974.839">4949 12151 1711 0,'11'33'336'15,"-13"-2"-336"-15,1-5 0 0,-2 0 0 0,1-3 0 16,1 0 0-16,-6-4 0 0,10 12-114 0,-35-21-538 16,35 14-3-16,-3-24 30 0</inkml:trace>
  <inkml:trace contextRef="#ctx0" brushRef="#br0" timeOffset="282099.8555">4918 12934 1689 0,'28'30'358'0,"-23"1"-358"0,-3-7 0 16,4-4 0-16,-1-3 0 0,-5-17 0 16,7 28 0-16,8 8-221 0,-15-36-446 0,0 0-2 15,-11 19 180-15</inkml:trace>
  <inkml:trace contextRef="#ctx0" brushRef="#br0" timeOffset="282243.0192">5022 13440 2047 0,'-12'38'0'0,"12"-6"0"15,3-7 0-15,-3-25 0 0,14 20 0 16,-14-20 0-16,17-5 0 0,-17 5 0 0,0 0 0 16,21-18 0-16,-15-4 0 0,15 9 0 0,-37-47-391 15,24 29-335-15,-10-8 35 0,-10-2 453 0</inkml:trace>
  <inkml:trace contextRef="#ctx0" brushRef="#br0" timeOffset="283336.764">4394 14122 1992 0,'0'0'47'0,"0"0"-39"0,0 0-8 0,0 0 0 16,0 0 0-16,18-7 0 0,-18 7 0 0,14 25 0 16,-5-1 0-16,-1 6 0 0,-1 4 0 15,-3 7 0-15,-1 0 0 0,-3 4 0 0,-3-2 0 16,3-5 0-16,3-4 0 0,3-10 0 0,-6-24 0 15,22 16 0-15,-3-28 0 0,8-13 0 0,11-20 0 16,8-17 0-16,12-16 0 0,8-16 0 16,9-8 0-16,9-8 0 0,3-3 0 0,-2 2 0 15,0 9 0-15,-15-1 0 0,12 27-36 0,-43-34-400 16,25 35-257-16,-18 3 9 0,-11 4 487 16</inkml:trace>
  <inkml:trace contextRef="#ctx0" brushRef="#br0" timeOffset="284524.4075">1250 15329 1726 0,'18'-24'321'0,"-18"24"-321"15,0 0 0-15,20-15 0 0,-20 15 0 0,32-12 0 16,-12 5 0-16,1-2 0 0,2 1 0 0,2-2 0 16,4 0 0-16,2 2 0 15,2-2 0-15,1 2 0 0,-1-2 0 0,2 2 0 16,-1-1 0-16,1 2 0 0,-4-1-24 0,3 14-88 15,-34-6-456-15,30-5-74 0,-30 5-23 0</inkml:trace>
  <inkml:trace contextRef="#ctx0" brushRef="#br0" timeOffset="284696.221">1224 15715 1798 0,'23'-3'249'15,"-5"-15"-249"-15,7-6 0 0,7-6 0 0,4-4 0 16,3-4 0-16,4 0 0 0,0-2 0 16,4 0 0-16,4-1 0 0,0-2 0 15,0 7 0-15,-7-5-10 0,23 29-525 0,-36-21-162 16,10 17-5-16,-13 1 600 0</inkml:trace>
  <inkml:trace contextRef="#ctx0" brushRef="#br0" timeOffset="285399.3729">2807 15047 1539 0,'-20'-22'132'0,"20"22"-42"16,-19 3-12-16,19-3-14 0,-32 14-7 0,14-2-12 15,-5 2-9-15,-3 1-30 0,-3 2-6 0,-1 3 0 16,-6-1 0-16,2 0 0 0,-1 2 0 16,2-2 0-16,4-4 0 0,2-1 0 0,4-4 0 15,6 1 0-15,17-11 0 0,-22 18 0 16,22-18 0-16,0 0 0 0,1 22 0 0,-1-22 0 16,26 15 0-16,-4-5 0 0,5-3 0 0,2-1 0 15,2-2 0-15,2-2 0 0,2 1 0 0,0-2 0 16,-1 1 0-16,-4 1 0 0,-2 0 0 0,-1 2 0 15,-3 0 0-15,-2 0 0 0,-1 1 0 0,-21-6 0 16,25 7 0-16,-25-7 0 0,0 0 0 0,0 0 0 16,15 26 0-16,-15-26 0 0,-10 26 0 15,10-26 0-15,-26 35 0 0,7-10 0 0,-2 2 0 16,-3 6 0-16,0 0 0 0,1 1 0 16,1-2 0-16,1-3 0 0,4 0 0 0,1-6 0 15,5-3 0-15,11-20 0 0,-14 21 0 0,14-21 0 16,0 0-2-16,0 0-95 0,24-4-169 0,-30-39-216 15,34 21-103-15,-10-14-28 0,-5-22 612 0</inkml:trace>
  <inkml:trace contextRef="#ctx0" brushRef="#br0" timeOffset="285586.8711">3142 15060 1267 0,'0'0'566'0,"0"0"-486"0,0 0-30 0,-17 21-9 0,17-21-6 16,-6 29-27-16,4-11-8 15,2 3 0-15,-2 2 0 0,4 0 0 0,-2 1 0 16,1 1 0-16,0 1 0 0,0 0 0 0,2 0 0 16,0-2 0-16,1-1 0 0,0-3 0 0,-1-2 0 15,-3-18 0-15,10 27 0 0,-10-27 0 0,13 18-21 16,-13-18-55-16,24 12-110 0,-24-12-447 0,12-17 9 16,-7 0 118-16</inkml:trace>
  <inkml:trace contextRef="#ctx0" brushRef="#br0" timeOffset="285759.0328">3221 14673 1745 0,'-31'20'179'0,"31"-20"-123"0,-13 29-48 16,13-29-2-16,-4 27-5 0,4-27-2 0,7 23-10 16,-7-23 3-16,21 25-13 0,-21-25-7 15,31 21-9-15,-31-21-16 0,42 22-23 0,-42-22-29 16,51 28-105-16,-51-28-198 0,32 2-155 0,0 12 90 15,-12-19 473-15</inkml:trace>
  <inkml:trace contextRef="#ctx0" brushRef="#br0" timeOffset="286253.6196">3686 14891 1829 0,'0'0'86'0,"-26"7"-33"0,26-7-8 15,-33 12-11-15,15-3-34 0,-1 2 0 0,-1 0 0 16,0 3 0-16,0 2 0 0,1 2 0 0,3 5 0 15,-1 1 0-15,1 5 0 0,3 4 0 0,1 2 0 16,1 2 0-16,3 4 0 0,3-2 0 0,3-1 0 16,4-7 0-16,2-7 0 0,5-6 0 15,-9-18 0-15,25 19 0 0,-8-16 0 0,1-3 0 16,2-6 0-16,0-6 0 0,2-4 0 0,0-7 0 0,0-3 0 0,-2-4 0 16,-2-2 0-16,-2-1 0 0,-1 2 0 0,-1 0 0 15,-3 2 0-15,-1 2 0 0,-4 3 0 0,0 4 0 16,-6 20 0-16,5-24 0 0,-5 24 0 0,0 0 0 15,0 0 0-15,0 0 0 0,0 0 0 16,-10 34 0 0,5-9 0-16,-2 11 0 0,-1 6 0 15,1 10 0-15,-1 6 0 0,0 4 0 0,0 3 0 16,-1 1 0-16,2 0 0 0,0-1 0 0,2-2 0 0,2-5 0 0,2-6 0 0,1-9 0 0,0-5 0 16,3-9 0-16,-1-5 0 0,-2-24 0 0,5 26 0 15,-5-26 0-15,0 0 0 0,0 0 0 16,0 0 0-16,0 0 0 0,10-33 0 15,-10 9 0-15,1-9 0 0,0-6 0 0,0-3 0 16,2-3 0-16,0-1 0 0,0 0 0 0,2 0 0 16,1 2 0-16,0-3 0 0,1 2 0 0,2-2 0 15,2 2 0-15,-1-1 0 0,6 5 0 0,-4-2 0 16,5 7 0-16,-3-4 0 0,13 22-147 0,-26-27-96 16,35 47-136-16,-30-28-250 0,10 3 112 15,12 17 386-15</inkml:trace>
  <inkml:trace contextRef="#ctx0" brushRef="#br0" timeOffset="286599.608">4142 14927 1762 0,'-31'15'285'0,"7"10"-285"15,24-25 0-15,-21 26 0 0,21-26 0 0,-20 35 0 16,9-14 0-16,1 2 0 0,0 3 0 16,2-1 0-16,-1 2 0 0,3 1 0 0,-1-2 0 15,3 3 0-15,1-3 0 0,0-5 0 0,3-1 0 16,0-20 0-16,4 23 0 0,-4-23 0 0,0 0 0 15,0 0 0-15,22 3 0 0,-22-3 0 0,18-19 0 16,-18 19 0-16,23-37 0 0,-11 10 0 16,0-7 0-16,1 0 0 0,-2 0 0 0,0 2 0 15,-1-1 0-15,0 4 0 0,-1 2 0 16,-3 4 0-16,-6 23 0 0,10-31 0 0,-10 31 0 16,8-22 0-16,-8 22 0 0,0 0 0 0,0 0 0 15,0 0 0-15,0 0 0 0,0 0 0 0,22 23 0 16,-22-23 0-1,15 35 0-15,-8-17 0 0,1 2 0 0,-8-20 0 16,23 32 0-16,-23-32 0 0,31 27 0 16,-31-27 0-16,35 19 0 0,-17-16 0 15,8 2-54-15,-9-16-45 0,19 18-77 0,-28-35-18 16,32 33-59-16,-34-39-57 0,13 4-170 0,15 17 11 16,-23-30 458-16</inkml:trace>
  <inkml:trace contextRef="#ctx0" brushRef="#br0" timeOffset="286880.8226">4582 14671 1513 0,'7'23'534'0,"-7"-23"-534"0,0 0 0 16,-23 12 0-16,23-12 0 0,-18 25 0 0,8-8 0 15,1 4 0-15,-1 2 0 0,1 2 0 16,1 2 0-16,2-1 0 0,2-1 0 0,2-2 0 16,0-4 0-16,5-2 0 0,-3-17 0 0,10 26 0 15,-10-26 0-15,17 17 0 0,-17-17 0 0,24 3 0 16,-24-3 0-16,33-11 0 0,-15 0 0 15,0-2 0-15,1-2 0 0,-1 0 0 0,-1 1 0 16,-17 14 0-16,28-20 0 0,-28 20 0 0,17-6 0 16,-17 6 0-16,0 0 0 0,8 18 0 0,-8-18 0 15,-1 30 0-15,-3-12 0 0,-2 4 0 0,0 1 0 16,-1 2 0-16,-2 3 0 0,1 0 0 0,1-3 0 16,-2-1 0-16,4-3 0 0,5-21 0 0,-6 29 0 15,6-29 0-15,10 23-117 0,-10-23-141 16,0 0-168-16,0 0-224 0,-7-17 136 15,7 17 433-15</inkml:trace>
  <inkml:trace contextRef="#ctx0" brushRef="#br0" timeOffset="287290.9365">5470 14733 2047 0,'25'0'0'0,"-25"0"0"0,0 0 0 0,-20 25 0 16,20-25 0-16,-16 29 0 0,7-7 0 0,-3 4 0 15,1 6 0-15,0-1 0 0,2 2 0 0,3-3 0 16,-1 0 0-16,6-2 0 0,0-5 0 0,5-2 0 15,-4-21 0-15,14 29-70 0,-14-29-104 16,21-3-435-16,-21 3-24 0,17-23 73 0</inkml:trace>
  <inkml:trace contextRef="#ctx0" brushRef="#br0" timeOffset="287681.4686">5640 14509 1735 0,'-21'-6'312'0,"21"6"-312"15,11 17 0-15,-11-17 0 0,0 0 0 0,-8 23 0 16,8-23 0-16,0 0 0 0,7 25 0 0,-7-25 0 16,14 24 0-16,-14-24 0 0,15 29 0 0,-15-29 0 15,20 28 0-15,-20-28 0 0,20 29 0 0,-20-29 0 16,19 30 0-16,-11-13 0 0,1 0 0 0,-9-17 0 16,12 30 0-16,-12-30 0 0,6 31 0 0,-6-31 0 15,2 30 0-15,-2-30 0 0,-1 29 0 16,1-29 0-16,-5 27 0 0,5-27 0 0,0 0 0 15,0 0 0-15,0 0 0 0,0 0 0 0,0 0 0 16,0 0 0-16,8-29 0 0,0 10 0 16,2-2 0-16,1-2 0 0,1-3 0 0,1 0 0 15,0-2 0-15,0 5 0 0,0 0 0 0,-1 5 0 16,-12 18 0-16,21-26 0 0,-21 26 0 16,0 0 0-16,20-5 0 0,-20 5 0 0,0 0 0 15,15 25 0-15,-9-6 0 0,1 4 0 0,-1 4 0 16,-3 0 0-16,1 1 0 0,0-1 0 0,-1-1 0 15,1-1 0-15,1-1 0 0,-4-4 0 0,4 3 0 16,-5-23 0-16,13 41-101 0,-13-41-151 0,6 28-215 16,-6-28-173-16,-20 8 120 0,20 10 454 0</inkml:trace>
  <inkml:trace contextRef="#ctx0" brushRef="#br0" timeOffset="288337.7358">2740 16092 1951 0,'0'0'61'16,"0"0"-27"-16,0 0-33 0,0 0-1 0,0 0 0 15,0 0 0-15,0 0 0 0,-25 16 0 0,25-16 0 16,-26 3 0-16,9-2 0 0,-2 2 0 0,0-1 0 16,-2 1 0-16,2 3 0 0,-1 1 0 0,2 3 0 15,1 2 0-15,17-12 0 0,-29 28 0 16,18-10 0-16,2-1 0 0,2 1 0 0,3 1 0 15,4 0 0-15,3 1 0 0,3-2 0 0,1-1 0 16,-7-17 0-16,22 22 0 0,-22-22 0 0,29 9 0 16,-12-7 0-16,-17-2 0 0,34-8 0 0,-17 0 0 15,2-3 0-15,-2-6 0 0,-2-1 0 0,3-5 0 16,-1-1 0-16,-2-4 0 16,4-4 0-16,-4 1 0 0,2-2 0 0,0 4 0 15,-3 6 0-15,-1 3 0 0,-13 20 0 0,17-23 0 16,-17 23 0-16,0 0 0 0,0 0 0 0,0 0 0 15,0 0 0-15,12 35 0 0,-12-10 0 0,-1 8 0 16,-2 4 0-16,-1 3 0 0,-1-2 0 0,3-1 0 16,2-4 0-16,4-4 0 0,3-6 0 0,6-5 0 15,-13-18 0-15,35 21 0 0,-14-26-35 16,20 13-168-16,-26-42-101 0,21 21-328 0,-2-13 13 16,-6-13 366-16</inkml:trace>
  <inkml:trace contextRef="#ctx0" brushRef="#br0" timeOffset="288790.8737">3979 16045 1399 0,'33'9'313'0,"-33"-9"-160"16,-9-24-115-16,9 24-6 0,-11-24-1 0,11 24 0 16,-18-21-5-16,18 21-4 0,-26-9-20 0,9 9-2 15,0 6 0-15,-3 4 0 0,-2 5 0 16,0 6 0-16,0 3 0 0,-2 5 0 0,2 4 0 16,1 2 0-16,3-1 0 0,2-2 0 0,5 1 0 15,4-7 0-15,3-1 0 0,4-6 0 16,0-19 0-16,14 28 0 0,-14-28 0 0,32 11 0 15,-8-15 0-15,5-6 0 0,2-5 0 0,11-5-17 16,-7-16-119-16,31 30-279 0,-36-30-200 0,19 8-14 16,-7 4 395-16</inkml:trace>
  <inkml:trace contextRef="#ctx0" brushRef="#br0" timeOffset="289103.3182">4361 15982 1368 0,'5'29'488'0,"-25"-22"-409"16,20-7-29-16,-30 23-16 0,30-23-6 0,-31 25-28 15,31-25 0-15,-25 28 0 0,25-28 0 0,-17 27 0 16,17-27 0-16,-6 28 0 0,6-28 0 0,2 28 0 16,-2-28 0-16,12 27 0 0,-12-27 0 0,21 25 0 15,-21-25 0-15,24 19 0 0,-24-19 0 16,31 14 0-16,-31-14 0 0,30 4 0 0,-30-4 0 16,28-5 0-16,-28 5 0 0,26-16 0 0,-26 16 0 15,19-27 0-15,-10 9 0 0,-3-2 0 0,-1-2 0 16,-2-1 0-16,-2 0 0 0,1-2 0 0,-4 1 0 15,0-4 0-15,-2 1 0 0,2 0 0 0,-3-1 0 16,0 2 0-16,-1 2 0 0,1 4 0 16,5 20 0-16,-8-27 0 0,8 27 0 15,0 0 0-15,0 0 0 0,0 0 0 0,-22-4 0 16,22 4-50-16,0 0-116 0,1 50-157 0,-27-57-114 16,26 24-182-16,0-17 168 0,0 0 451 0</inkml:trace>
  <inkml:trace contextRef="#ctx0" brushRef="#br0" timeOffset="289322.0723">4835 15374 1988 0,'-11'20'59'15,"-1"1"-59"-15,1 4 0 0,1 5 0 0,2 5 0 16,-2 4 0-16,2 3 0 0,0 1 0 15,2 4 0-15,2 1 0 0,2 2 0 0,0-1 0 16,-1-1 0-16,2-4 0 0,-1 0 0 0,4-4 0 16,-1-8 0-16,6-1 0 0,-3-13-12 0,17 18-201 15,-21-36-246-15,0 0-201 0,0 0 31 0,0 0 556 16</inkml:trace>
  <inkml:trace contextRef="#ctx0" brushRef="#br0" timeOffset="289884.5569">5032 15938 1259 0,'0'0'635'0,"0"0"-532"0,7-23-53 0,-7 23-50 16,0 0 0-16,0 0 0 0,-6-18 0 0,6 18 0 15,0 0 0-15,0 0 0 0,0 0 0 0,0 0 0 16,0 0 0-16,0 0 0 0,0 0 0 0,-5 20 0 15,5-20 0-15,-1 26 0 0,0-7 0 0,1 4 0 16,0 2 0-16,0 1 0 0,1-2 0 16,0-1 0-16,2-3 0 0,2-3 0 0,1 0 0 15,-6-17 0-15,14 20 0 0,-14-20 0 16,20 10 0-16,-20-10 0 0,25-1 0 0,-25 1 0 16,32-20 0-16,-14 2 0 0,0-7 0 0,4-3 0 15,0-5 0-15,-1-1 0 0,0 1 0 0,-2 0 0 16,-3 3 0-16,-4 3 0 0,-2 4 0 0,-10 23 0 15,11-28 0-15,-11 28 0 0,0 0 0 16,0 0 0-16,0 0 0 0,0 0 0 0,0 0 0 16,0 0 0-16,-20 9 0 0,20-9 0 0,-13 31 0 15,4-9 0-15,3 1 0 0,3 1 0 0,0 2 0 16,1-3 0-16,5 1 0 0,-1-5 0 0,6 2 0 16,-8-21 0-16,18 31 0 0,-18-31-45 15,37 28-153-15,-37-28-57 0,34 6-185 0,-34-6-152 16,21-17 104-16,7 21 460 0</inkml:trace>
  <inkml:trace contextRef="#ctx0" brushRef="#br0" timeOffset="290353.2943">5616 15725 1299 0,'0'0'648'0,"-6"21"-580"0,6-21-36 15,-19 19-32-15,19-19 0 0,-17 31 0 0,11-13 0 16,0 1 0-16,1 4 0 0,2 0 0 0,-1 2 0 15,3 0 0-15,1-1 0 0,0-1 0 0,1-3 0 16,0 0 0-16,-1-20 0 0,5 29 0 16,-5-29 0-16,6 18 0 0,-6-18 0 0,0 0 0 15,0 0 0-15,0 0 0 0,17-4 0 0,-17 4 0 16,15-26 0-16,-5 5 0 0,-2-3 0 16,3-4 0-16,0-2 0 0,-2 1 0 0,0 0 0 15,-1 2 0-15,-1 4 0 0,0 4 0 0,-7 19 0 16,9-27 0-16,-9 27 0 0,0 0 0 0,0 0 0 15,0 0 0-15,0 0 0 0,0 0 0 0,0 0 0 16,0 18 0-16,0-18 0 0,-2 27 0 0,2-27 0 16,5 23 0-16,-5-23 0 0,10 21 0 0,-10-21 0 15,0 0 0-15,18 18 0 0,-18-18 0 16,0 0 0-16,25-3 0 0,-25 3 0 16,20-13 0-16,-20 13 0 0,21-21 0 0,-21 21 0 15,19-21 0-15,-19 21 0 0,17-17 0 0,-17 17 0 16,0 0 0-16,17-12 0 0,-17 12 0 0,0 0 0 15,0 0 0-15,0 0 0 0,0 0 0 0,0 0 0 16,0 0 0-16,0 0 0 0,0 0 0 16,0 0 0-16,0 0 0 0,7 18 0 0,-7-18 0 15,4 20 0-15,-4-20 0 0,5 22 0 0,9 2-126 16,-14-24-96-16,13 29-47 0,-13-29-103 0,0 0-180 16,0 0 111-16,0 0 377 0</inkml:trace>
  <inkml:trace contextRef="#ctx0" brushRef="#br0" timeOffset="290730.1698">6161 15744 1972 0,'0'0'75'16,"-20"14"-75"-16,20-14 0 0,-14 18 0 0,14-18 0 15,-10 24 0-15,10-24 0 0,-6 29 0 0,3-12 0 16,3 3 0-16,-2 0 0 0,2 3 0 15,-1 0 0-15,1 0 0 0,1-3 0 0,0-3 0 16,-1-17 0-16,7 18 0 0,-7-18 0 0,0 0 0 16,17 2 0-16,-17-2 0 0,17-14 0 0,-17 14 0 15,21-31 0-15,-10 10 0 0,0-7 0 0,1-3 0 16,0 1 0-16,1 0 0 0,-1 0 0 0,0 2 0 16,-1 0 0-16,1 4 0 0,-1 3 0 15,-11 21 0-15,19-25 0 0,-19 25 0 16,0 0 0-16,19-4 0 0,-19 4 0 0,11 27 0 15,-7-2 0-15,2 7 0 0,-2 5 0 0,1 6 0 16,-3 1 0-16,1 1 0 0,1-1 0 0,-2-6 0 16,3-3 0-16,-3-8 0 0,4 0 0 0,-1-8 0 15,5 3 0-15,-10-22-104 0,23 25-98 0,-23-25-30 16,17 5-118-16,-17-5-172 0,-4-21 38 16,24 14 332-16</inkml:trace>
  <inkml:trace contextRef="#ctx0" brushRef="#br0" timeOffset="290855.1705">6563 16024 1938 0,'0'0'109'0,"0"0"-109"16,-18 22 0-16,18-22 0 0,-13 27 0 16,13-27 0-16,-17 13 0 0,17-13 0 0,0 0 0 15,0 0 0-15,-18-22 0 0,18 22 0 16,-3-41 0-16,21 29-155 0,-29-37-151 0,40 37-90 16,-35-35-37-16,3-1-88 0,33 25 286 0,-34-47 235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22:01:46.69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1778 889 440 0,'0'0'114'16,"0"0"-38"-16,0 0-8 0,0 0 7 0,0 0 43 15,0 0-99-15,-9-18-42 0,9 18 122 0,0 0-16 16,18 7 103-16,-18-7 41 0,0 0-150 0,-8-21-26 15,8 21-16-15,-3-20-1 0,3 20-3 0,-6-24 12 16,6 24-3-16,-7-22 0 0,7 22-8 0,-14-23-4 16,14 23-7-16,-24-24-31 0,24 24 28 0,-31-14-35 15,13 13 26-15,-3 5 10 0,-2-3-16 0,-4 0 27 16,-2 5-26-16,-3 2 9 0,1 6-12 0,-1 5-1 16,2 3 8-16,-1 4-5 0,1 4 14 0,1 1-13 15,1 4 9-15,0 0-7 0,1 8 5 0,1 2-10 16,2 7-1-16,3 6 0 0,3 6 0 0,1 6 0 15,5 2 0-15,1 1-8 0,5-2 11 0,1-5-12 16,4 1 6-16,4-4-28 0,2-11-7 0,14 7-79 16,-19-59-244-16,18 44-269 0,-1-22-31 0,1-14 470 15</inkml:trace>
  <inkml:trace contextRef="#ctx0" brushRef="#br0" timeOffset="209.4903">1069 1489 1881 0,'-31'-5'44'0,"31"5"-5"0,-22 0-7 16,22 0-8-16,0 0-7 0,0 0-7 0,0 0-10 0,0 0 0 15,0 0 0-15,30-7 0 0,-11 2 0 0,8 1 0 16,4-1 0-16,3-3 0 0,4 2 0 16,1-4 0-16,1 3 0 0,0-2 0 0,2 2-2 15,-3 1-31-15,2 1-12 0,-6-3-21 0,10 14-38 16,-23-29-144-16,19 29-389 0,-6-6 40 0,-4-4 283 15</inkml:trace>
  <inkml:trace contextRef="#ctx0" brushRef="#br0" timeOffset="396.9227">2011 1310 1727 0,'-18'-3'229'0,"18"3"-208"0,-16 25-16 15,9-5 4-15,-2 4-2 0,2 5 11 16,-1-1-5-16,-1 1 5 0,-1 3-18 0,2-3 0 15,0 2 0-15,1 0 0 0,2-4 0 0,3 3 0 16,1-5 0-16,1-4 0 0,3 2 0 0,-3-23-25 16,10 29-25-16,-10-29-31 0,29 26-210 0,-29-26-373 15,23-16 37-15,-23 16 319 0</inkml:trace>
  <inkml:trace contextRef="#ctx0" brushRef="#br0" timeOffset="537.5382">1937 914 1962 0,'0'0'13'0,"-29"18"-11"0,29-18 2 15,-22 20-10-15,22-20-1 0,0 0-16 0,-2 20-15 16,2-20-53-16,0 0-134 0,32 3-375 0,-32-3-25 16,28 7 260-16</inkml:trace>
  <inkml:trace contextRef="#ctx0" brushRef="#br0" timeOffset="928.204">2417 1463 1858 0,'0'0'13'15,"0"0"-8"-15,22 12 3 0,-22-12 4 16,36-1 5-16,-15-5 5 0,7-2-5 0,2-6-3 15,0 1-8-15,0-6 0 0,1 3-6 0,-2-1 3 16,-1-2-6-16,-2 3 5 0,-3-2-4 0,-3 3 6 16,-20 15-3-16,27-25 3 0,-27 25 2 0,12-21 0 15,-12 21 1-15,-1-17 0 0,1 17-4 0,0 0-12 16,-23-20 9-16,23 20-14 0,-35-6 11 0,12 8 14 16,-3 2-12-16,-3 3 17 15,-2 3-10-15,-3 2 0 0,-1 6 7 0,-1 3-7 16,0 3-6-16,3 2 0 0,2 6 0 0,3-2 0 15,2 3 0-15,6-2 0 0,4 1 0 0,6-5 0 16,5 3 0-16,9-6 0 0,6-1 0 0,8-5 0 16,9-2 0-16,7-8 0 0,7-7 0 0,9-2 0 15,2-12 0-15,7-3 0 0,-2-7-40 0,12 6-68 16,-24-26-376-16,29 16-187 0,-8-9 31 16,-3-8 537-16</inkml:trace>
  <inkml:trace contextRef="#ctx0" brushRef="#br0" timeOffset="1115.6585">3332 705 2047 0,'-7'40'0'16,"-32"1"0"-16,3 6 0 0,1 6 0 0,4-2 0 16,0 1 0-16,2 8 0 0,1-1 0 0,2 9 0 15,3-2 0-15,3 1 0 0,5-6 0 0,5-3 0 16,9-7 0-16,7-7 0 0,12-8 0 0,3-8-18 15,13 1-74-15,-12-30-153 0,25 20-419 0,-5-14 3 16,8-4 295-16</inkml:trace>
  <inkml:trace contextRef="#ctx0" brushRef="#br0" timeOffset="1459.4041">3687 1253 1991 0,'-33'19'21'0,"-1"7"2"0,0 1-11 16,2 9-12-16,0 0 0 0,2 5 0 0,2 0 0 15,5-1 0-15,4-5 0 0,7-2 0 0,8-9 0 16,9-6 0-16,-5-18 0 0,34 19 0 0,-8-15 0 16,4 0 0-16,3-10 0 0,3-8 0 0,2-6 0 15,1-9 0-15,2-5 0 16,1-5 0-16,0-4 0 0,2-7 0 0,-2-1 0 15,-1-3 0-15,-5 1 0 0,-5-2 0 0,-6 1 0 16,-3-1 0-16,-6 6 0 0,-4-1 0 0,-6 7 0 16,-2 0 0-16,-7 6 0 0,-2 13 0 0,5 24 0 15,-20-17 0-15,20 17 0 0,-37 24 0 0,14 4 0 16,-2 8 0-16,-5 9 0 0,1 8 0 0,-2 4 0 16,3 9 0-16,1 3 0 0,1 3 0 15,7 1 0-15,1-4 0 0,5-1 0 0,2-9 0 16,15 8-78-16,-25-33-425 0,41 20-181 0,-1-14 5 15,11-11 577-15</inkml:trace>
  <inkml:trace contextRef="#ctx0" brushRef="#br0" timeOffset="1975.0351">5128 967 1837 0,'11'-18'14'15,"-10"-2"8"-15,3 0-11 0,1 1 3 16,2 0-6-16,-7 19 3 0,12-23 0 0,-12 23 11 16,0 0 0-16,0 0 2 0,0 0 1 0,0 18-12 15,-2 2 0-15,-1 6-13 0,0 7 0 0,-2 2 0 16,-1 7 0-16,-1 8 0 0,-2 3 0 0,-1 6 0 16,2-2 0-16,-6 2 0 0,3 2 0 0,2-7 0 15,-1 0 0-15,5-9 0 16,1-3 0-16,4-3 0 0,3-5 0 0,7 1-51 0,-10-35-69 15,42 44-527-15,-42-44-23 0,37 24 112 0</inkml:trace>
  <inkml:trace contextRef="#ctx0" brushRef="#br0" timeOffset="2365.6527">5339 1361 2044 0,'0'0'3'0,"0"0"-3"16,0 0-1-16,0 0 2 0,18 21-1 0,-18-21 0 16,28 10 0-16,-28-10 0 0,31 5 0 0,-11-4 0 15,0 3 0-15,5-4 0 0,0 0 0 16,2-3 0-16,1 0 0 0,-1-3 0 16,1-5 0-16,-1 2 0 0,-2-2 0 0,1-1 0 15,-4 1 0-15,-1-3 0 0,-2-2 0 0,-2 2 0 16,-17 14 0-16,24-29 0 0,-24 29 0 0,13-31 0 15,-13 31 0-15,2-31 0 0,-2 31 0 0,-16-27 0 16,16 27 0-16,-31-14 0 0,11 11 0 0,-6 7 0 16,-2 1 0-16,-2 8 0 0,-4 5 0 15,1 2 0-15,-4 6 0 0,1 2 0 0,1 2 0 16,1 7 0-16,1-2 0 0,6 3 0 0,4-4 0 16,7 0 0-16,6-5 0 0,6-4 0 0,8-4 0 15,-4-21 0-15,27 27 0 0,-4-19 0 0,6-2 0 16,8-6 0-16,5-2 0 0,7-10 0 15,7 1 0-15,0-10-3 0,10 5-81 0,-18-27-157 16,14 24-424-16,-6-9 26 0,1 4 225 16</inkml:trace>
  <inkml:trace contextRef="#ctx0" brushRef="#br0" timeOffset="2693.8103">6148 1286 1845 0,'-18'6'152'0,"-6"12"-140"0,3 1 1 15,2-2-5-15,3 6 9 0,0 0-17 0,2 5 0 16,-2-4 0-16,1 1 0 0,2-2 0 16,2-1 0-16,2-3 0 0,2 0 0 0,7-19 0 15,-6 27 0-15,6-27 0 0,4 17 0 0,-4-17 0 16,0 0 0-16,21 5 0 0,-21-5 0 0,28-13 0 16,-11 2 0-16,3-7 0 0,2-4 0 0,0-3 0 15,3-1 0-15,0 0 0 0,-2-1 0 16,0-1 0-16,-3 0 0 0,-1 3 0 0,-5 3 0 15,-2 5 0-15,-12 17 0 0,16-25 0 0,-16 25 0 16,0 0 0-16,0 0 0 0,0 0 0 0,0 0 0 16,0 0 0-16,17 16 0 0,-17-16 0 0,10 24 0 15,-10-24 0-15,15 29 0 0,-7-12 0 16,2 2 0-16,2 1 0 0,1-2-6 0,7 0-42 16,-20-18-26-16,46 43-126 0,-46-43-437 15,26 33-3-15,-6-16 199 0</inkml:trace>
  <inkml:trace contextRef="#ctx0" brushRef="#br0" timeOffset="3225.0467">6742 1247 1899 0,'-41'5'54'15,"17"-2"-14"-15,-2 3-11 0,4 5-4 16,-4 4-25-16,3 3 0 0,0 1 0 0,1 8 0 15,2 1 0-15,1 4 0 0,5 0 0 0,3 2 0 16,3-4 0-16,6-2 0 0,3-2 0 0,4-3 0 16,6-5 0-16,5-1 0 0,3-6 0 15,6-5 0-15,3-3 0 0,1-6 0 0,2-3 0 16,2-3 0-16,0-4 0 0,0-3 0 0,-3-1 0 16,1-3 0-16,-3 0 0 0,-4-4 0 0,-1-3 0 15,-5-1 0-15,1-2 0 0,-6 2 0 0,-1-1 0 16,-3-1 0-16,-4 4 0 0,-1 0 0 0,-2 3 0 15,-2 23 0-15,-2-26 0 0,2 26 0 0,0 0 0 16,0 0 0-16,-20 21 0 16,9 0 0-16,-3 4 0 0,0 9 0 0,-4 4 0 15,-1 10 0-15,-1 2 0 0,-1 7 0 0,-1 5 0 16,-1 6 0-16,0 2 0 0,0 4 0 0,-3 2 0 16,1 1 0-16,2-5 0 0,4-7 0 0,6-12 0 15,3-8 0-15,4-7 0 0,-2 0 0 0,-1-7 0 16,3-4 0-16,1-5 0 0,5-22 0 15,-7 24 0-15,7-24 0 0,0 0 0 0,0 0 0 16,0 0 0-16,4-17 0 0,-1-2 0 0,4-5 0 16,1-8 0-16,3-7 0 0,-2 2 0 0,2-4 0 15,-1-3 0-15,0-1 0 0,0-4 0 0,1-6 0 16,-2-1 0-16,5 0 0 0,-1 6 0 16,4 4 0-16,0 7 0 0,0 5 0 0,1 3 0 15,-2 4 0-15,4 6 0 0,-2-1 0 16,5 5 0-16,-2-3 0 0,14 21-175 0,-18-26-453 15,18 13-45-15,-4-7 103 0</inkml:trace>
  <inkml:trace contextRef="#ctx0" brushRef="#br0" timeOffset="3443.7853">7545 752 2047 0,'-26'6'0'15,"2"8"0"-15,1 4 0 0,-3 8 0 0,1 7 0 16,-1 2 0-16,-1 6 0 0,2 1 0 0,0 6 0 16,5 4 0-16,1 6 0 0,5 2 0 0,2 8 0 15,4-3 0-15,2 2 0 0,3-3 0 16,1-5 0-16,2-4 0 0,3-5 0 0,4-3 0 16,-1-5 0-16,8-1 0 0,-11-23-115 0,30 17-533 15,-27-18-49-15,5 2 111 0</inkml:trace>
  <inkml:trace contextRef="#ctx0" brushRef="#br0" timeOffset="3620.8949">7210 1370 2047 0,'-21'15'0'0,"21"-15"0"0,0 0 0 0,0 0 0 16,0 0 0-16,0 0 0 0,17-6 0 0,-17 6 0 15,38-10 0-15,-9-1 0 0,8-1 0 0,8-11 0 16,4 6 0-16,-3-8 0 0,27 15-469 16,-32-9-204-16,8 5-1 0,-8 4 444 0</inkml:trace>
  <inkml:trace contextRef="#ctx0" brushRef="#br0" timeOffset="3981.3677">7960 827 2032 0,'0'0'15'0,"-35"36"-15"0,8-8 0 0,-2 3 0 16,1 2 0-16,-3 1 0 0,-1 9 0 0,-1 3 0 16,0 7 0-16,2 4 0 0,3 1 0 0,2 2 0 15,7-1 0-15,4-9 0 0,5 1 0 0,7-13 0 16,3-4 0-16,5-3 0 0,6-6 0 15,3-7 0-15,4-1 0 0,4-6 0 0,1-4 0 16,4-3 0-16,-1-5 0 0,1-5 0 0,1-5 0 16,-1-5 0-16,0-3 0 0,0-3 0 0,0-4 0 15,-4 2 0-15,-2-4 0 0,-4 2 0 0,-3-3 0 16,0 2 0-16,-4 5 0 0,-1 4 0 0,-9 18 0 16,11-19 0-16,-11 19 0 15,0 0 0-15,0 0 0 0,0 0 0 0,-4 22 0 16,-1-2 0-16,-2 2 0 0,-1 6 0 0,-2 1 0 15,3-1 0-15,0-3 0 0,6-1 0 0,-2-6 0 16,12 14-68-16,-28-38-295 0,44 28-273 0,-25-22-47 16,19 15 387-16</inkml:trace>
  <inkml:trace contextRef="#ctx0" brushRef="#br0" timeOffset="4299.0193">8822 1445 1913 0,'25'-2'28'15,"-8"-7"-5"-15,6-4-6 0,9-3-5 0,5-3 2 16,7 0-9-16,4 0-5 0,-1 0-16 0,7 7-10 16,-9-5-43-16,20 24-242 0,-22-14-322 15,-1 7-34-15,-5 7 378 0</inkml:trace>
  <inkml:trace contextRef="#ctx0" brushRef="#br0" timeOffset="4486.5188">8738 1800 2047 0,'0'0'0'0,"0"0"0"15,0 0 0-15,0 0 0 0,35-20 0 16,0 3 0-16,9 0 0 0,8-4 0 0,5-4 0 15,10 2 0-15,1-12-15 0,36 22-465 0,-25-20-215 16,3 9 12-16,-5 2 510 0</inkml:trace>
  <inkml:trace contextRef="#ctx0" brushRef="#br0" timeOffset="4901.2559">10804 1127 1863 0,'-23'-8'40'0,"23"8"-28"15,0 0 5-15,0 0-1 0,0 0 10 0,0 0 1 0,0 0-7 16,0 0-5-16,-8 31-11 0,1-5-31 0,-1 6 33 15,-2 6-31-15,-2 3 28 0,0 6 8 0,-3 1-14 16,-2 6 11-16,1-2-12 16,0-2 10-16,0-1-11 0,6-1 11 0,1-4-16 15,4-4 2-15,9-3-26 0,3-13-9 0,14 9-53 16,-21-33-144-16,36 19-380 0,-2-8-27 0,6-15 330 16</inkml:trace>
  <inkml:trace contextRef="#ctx0" brushRef="#br0" timeOffset="5244.1125">11557 1056 2017 0,'-41'16'30'0,"5"4"-30"0,-1 5 0 0,0 3 0 16,0 6 0-16,0 1 0 0,1 6 0 0,-1 2 0 15,3 5 0-15,2 0 0 0,6 6 0 0,6-5 0 16,6-2 0-16,8-3 0 0,9-1 0 15,8-3 0-15,7-2 0 0,9-6 0 0,5-7 0 16,9-7 0-16,2-7 0 0,8-6 0 0,4-7 0 16,4-5 0-16,0-6 0 0,2-7 0 0,-3-4 0 15,-2-7 0-15,-2-5 0 0,-7-2 0 0,-4-3 0 16,-4 1 0-16,-8-2 0 0,-5-1 0 0,-7-3 0 16,-7 4 0-16,-7-3 0 15,-6 4 0-15,-9 0 0 0,-5 1 0 0,-9-1 0 16,-3 2 0-16,-6 3 0 0,-1 7 0 0,-4 8 0 15,1 11 0-15,3 2 0 0,3 7 0 0,0 2 0 16,11 7-35-16,-6-5-34 0,26 15-157 0,-25-6-377 16,25-12-25-16,14 32 143 0</inkml:trace>
  <inkml:trace contextRef="#ctx0" brushRef="#br0" timeOffset="5591.4969">12514 1145 2047 0,'-33'-12'0'0,"10"1"0"0,0 0 0 0,2 5 0 15,-1 0 0-15,-1 4 0 0,-3 2 0 16,-2 4 0-16,-1 2 0 0,1 4 0 0,3 5 0 16,0-1 0-16,4 7 0 0,4-2 0 0,2 3 0 15,5-2 0-15,5-1 0 0,5 0 0 16,6-1 0-16,4 4 0 0,8-4 0 0,5 2 0 15,9-6 0-15,6 2 0 0,6-3 0 0,1-2 0 16,2 1 0-16,0-2 0 0,-2-1 0 16,-3 2 0-16,-7-1 0 0,-6 0 0 0,-6 1 0 15,-4 4 0-15,-19-15 0 0,20 33 0 0,-19-15 0 16,-2 1 0-16,-4 0 0 0,-6-1 0 0,-1 1 0 16,-4-1 0-16,-2 0 0 0,-2 2 0 0,0-3 0 15,-3-5 0-15,2 0 0 0,-1-2 0 0,4-3 0 16,-1-6 0-16,19-1-78 0,-43-21-273 0,43 21-316 15,0 0-5-15,-19-24 394 0</inkml:trace>
  <inkml:trace contextRef="#ctx0" brushRef="#br0" timeOffset="5782.0099">12407 1059 2047 0,'-25'42'0'0,"25"-42"0"0,-15 16 0 0,15-16 0 15,0 0 0-15,0 0 0 0,27 8 0 0,-27-8 0 16,33 0 0-16,-7 0 0 0,5-4 0 0,7-1 0 16,7-3 0-16,1-3 0 0,7 4 0 15,-3-4 0-15,2 7 0 0,-5-3 0 0,13 11-101 16,-33-19-407-16,24 19-161 0,-5 5 3 0,-12-5 564 16</inkml:trace>
  <inkml:trace contextRef="#ctx0" brushRef="#br0" timeOffset="5938.3239">13091 1504 1813 0,'-25'-9'234'0,"8"17"-234"15,17-8 0-15,0 0 0 0,0 0 0 16,0 0 0-16,0 0 0 0,-8-19 0 0,8 19 0 16,0 0 0-16,5-21 0 0,-5 4-34 15,31 19-471-15,-31-2-191 0,13-21 3 0,-13 21 575 16</inkml:trace>
  <inkml:trace contextRef="#ctx0" brushRef="#br0" timeOffset="6594.4962">14404 1157 2044 0,'0'0'3'0,"-18"-25"-3"0,18 25 0 15,-18-21 0-15,18 21 0 0,-28-18 0 0,9 10 0 16,-8-1 0-16,-6 5 0 0,-3 2 0 0,-7 4 0 16,2 4 0-16,-4 3 0 0,-1 6 0 0,-3 2 0 15,2 1 0-15,-3 2 0 0,2 5 0 16,2 1 0-16,1 1 0 0,6-2 0 0,4 2 0 15,9-5 0-15,9-2 0 0,17-20 0 0,-1 25 0 16,1-25 0-16,34 21 0 0,-3-10 0 0,6-5 0 16,8-2 0-16,11-3 0 0,10-2 0 0,4-3 0 15,6 3 0-15,0 1 0 0,-1 6 0 0,-2 3 0 16,-9 4 0-16,-8 4 0 0,-6 1 0 16,-11 3 0-16,-10 7 0 0,-7-4 0 15,-9 1 0-15,-6 1 0 0,-7 0 0 0,-7 4 0 16,-4 3 0-16,-7-4 0 0,-4-3 0 0,-2-4 0 15,-4-5 0-15,-4-3 0 0,-2-2 0 0,0-3 0 16,-1-5 0-16,1-2 0 0,0-2 0 0,2-4 0 16,2-4 0-16,2-2 0 0,5-6 0 0,3 0 0 15,3-9 0-15,3-4 0 0,6-3 0 16,2-8 0-16,7 0 0 0,7-6 0 0,6 0 0 16,7-8 0-16,11-1 0 0,2 4 0 0,8 3 0 15,1 9 0-15,1 10 0 0,-3 4 0 0,-3 8 0 16,-8 0 0-16,3 6-54 0,-17-13-99 15,25 19-285-15,-20-3-228 0,-21 8 57 0,29 4 483 16</inkml:trace>
  <inkml:trace contextRef="#ctx0" brushRef="#br0" timeOffset="7438.2919">15331 1374 1526 0,'0'0'168'0,"0"0"-87"0,-11-27-17 0,11 27-3 16,0 0-8-16,0 0-4 0,0 0-17 0,0 0-19 15,0 0-13-15,-20-3 0 0,20 3 0 0,-17 10 0 16,17-10 0-16,-21 27 0 0,5-9 0 0,3 3 0 16,-3 3 0-16,-1 4 0 0,1 0 0 15,-1 1 0-15,3 0 0 0,1-3 0 0,3-3 0 16,3 3 0-16,3-9 0 0,4-17 0 0,-2 25 0 15,2-25 0-15,0 0 0 0,0 0 0 16,0 0 0-16,0 0 0 0,20 1 0 0,-20-1 0 16,16-20 0-16,-5 0 0 0,2 1 0 0,3-5 0 15,0-4 0-15,1 3 0 0,-2-2 0 16,0-1 0-16,1 2 0 0,-4 0 0 0,0-2 0 16,-3 3 0-16,-2 2 0 0,-2 4 0 0,-5 19 0 15,6-17 0-15,-6 17 0 0,0 0 0 0,0 0 0 16,0 0 0-16,0 0 0 0,0 0 0 0,-3 18 0 15,3-18 0-15,-3 28 0 0,3-28 0 0,1 31 0 16,-1-31 0-16,9 25 0 0,-9-25 0 0,18 20 0 16,-18-20 0-16,34 7 0 0,-10-7 0 15,2-5 0-15,4-2 0 0,3-4 0 16,3-2 0-16,5-7 0 0,-3 1 0 0,1 0 0 16,-1-4 0-16,-4 3 0 0,-3 1 0 0,-6 0 0 15,-3 3 0-15,-4 1 0 0,-1 3 0 0,-17 12 0 16,21-14 0-16,-21 14 0 0,0 0 0 0,0 0 0 15,0 0 0-15,0 0 0 0,0 0 0 0,4 19 0 16,-8-1 0-16,-3 7 0 0,-2 6 0 16,2 2 0-16,-4 4 0 0,4-3 0 0,1 1 0 15,-1-2 0-15,4-3 0 0,0 0 0 0,3-2 0 16,3-5 0-16,0-4 0 0,7 2 0 0,-10-21 0 16,27 37 0-16,-27-37-217 0,40 18-204 0,-38-36-83 15,20 17-101-15,11 13 306 0,-29-41 299 16</inkml:trace>
  <inkml:trace contextRef="#ctx0" brushRef="#br0" timeOffset="7578.9145">16284 1593 2047 0,'0'0'0'0,"0"0"0"0,0 0 0 16,-2-23 0-16,2 23 0 0,-6-17 0 0,6 17 0 15,0 0-37-15,-40-28-523 0,40 28-137 16,0 0 32-16</inkml:trace>
  <inkml:trace contextRef="#ctx0" brushRef="#br1" timeOffset="12911.4957">627 2835 1246 0,'0'0'-6'0,"-22"5"2"16,22-5 4-16,0 0 6 0,-19 1 14 0,19-1 14 15,0 0 14-15,0 0 12 0,0 0 10 16,0 0 0-16,0 0-1 0,0 0-9 0,-16-22-9 16,16 22-9-16,0 0-6 0,7-17-7 0,-7 17-3 15,4-18-4-15,-4 18-2 0,6-17-6 0,-6 17-3 16,0 0-1-16,0 0 4 0,0 0 9 0,0 0 1 15,0 0 3-15,0 0-9 0,-7 30-11 16,0-7-7-16,-3 6 0 0,-4 5 0 0,1 4 0 16,-4 4 0-16,0 0 0 0,0 4 0 0,-1-1 0 15,1-1 0-15,-2-1 0 0,4-2 0 0,1-2 0 16,3-4 0-16,3-5 0 0,2-4 0 0,3-6 0 16,3-20 0-16,-1 27 0 0,1-27 0 15,0 0 0-15,0 0 0 0,0 0 0 0,0 0 0 16,20-8 0-16,-20 8 0 0,13-32 0 15,-6 6 0-15,2-4 0 0,-2-5 0 0,3-1 0 16,-3-3 0-16,0 2 0 0,1-2 0 0,-2 0 0 16,-1 3 0-16,-1 0 0 0,1 2 0 0,-1 2 0 15,1 3 0-15,0 5 0 0,-2 5 0 0,-3 19 0 16,6-24 0-16,-6 24 0 0,0 0 0 0,0 0 0 16,0 0 0-16,0 0 0 0,0 0 0 15,10 17 0-15,-10-17 0 0,6 31 0 0,-3-12 0 16,-1 2 0-16,1-2 0 0,-1-1 0 0,-2-18 0 15,10 27 0-15,-10-27 0 0,18 16 0 0,-18-16 0 16,30 2 0-16,-9-5 0 0,5-7 0 0,3-6 0 16,4-4 0-16,2-9 0 0,1-5 0 0,3-3 0 15,0-2 0-15,1 0 0 0,-1 4 0 16,-5 1 0-16,-1 6 0 0,-6 5 0 16,-4 6 0-16,-6 6 0 0,-17 11 0 0,18-5 0 15,-18 5 0-15,6 19 0 0,-7 1 0 0,0 9 0 16,-3 7 0-16,-4 6 0 0,-2 1 0 0,-2 5 0 15,-3 2 0-15,1 1 0 0,-1-3 0 0,3 1 0 16,0-7 0-16,4-1 0 0,4-5 0 0,4-2 0 16,3-6 0-16,7-1 0 0,1-7-37 15,7 2-19-15,-18-22-35 0,55 41-176 0,-32-40-352 16,10 7-22-16,-8-7 306 0</inkml:trace>
  <inkml:trace contextRef="#ctx0" brushRef="#br1" timeOffset="13411.5016">1455 3043 1812 0,'0'0'46'0,"-18"6"-13"16,18-6-3-16,0 0-1 0,-23 25-3 0,23-25-1 16,-16 33-4-16,9-14 1 0,1 1-19 0,0 0-3 15,1-2 0-15,3 2 0 0,0-3 0 0,2-17 0 16,5 27 0-16,-5-27 0 0,14 21 0 0,-14-21 0 15,23 10 0-15,-5-9 0 0,1-5 0 16,3-4 0-16,3-4 0 0,1-7 0 16,1-3 0-16,2-5 0 0,0-3 0 0,2-2 0 15,-2 1 0-15,0-1 0 0,-2 5 0 0,-3 0 0 16,-3 3 0-16,-4 2 0 0,-2 5 0 0,-15 17 0 16,17-19 0-16,-17 19 0 0,0 0 0 0,0 0 0 15,0 0 0-15,-8 32 0 0,-1-3 0 16,-2 9 0-16,-4 11 0 0,-2 8 0 0,-1 12 0 15,-2 7 0-15,1 7 0 0,-1 9 0 0,2 3 0 16,-1 4 0-16,-2 8 0 0,3-3 0 0,-2-4 0 16,3-8 0-16,3-12 0 0,0-10 0 0,5-13 0 15,-1-8 0-15,5-8 0 0,0-8 0 0,3-7 0 16,-1-10 0-16,3-16 0 0,0 0 0 16,0 0 0-16,0 0 0 0,0 0 0 15,-8-27 0-15,3 1 0 0,-1-6 0 0,0-6 0 16,0-4 0-16,0-5 0 0,1-5 0 0,1-5 0 15,2-6 0-15,2-4 0 0,1-3 0 0,4-6 0 16,3 1 0-16,4 1 0 0,3 5 0 0,4 11 0 16,5 6 0-16,1 11 0 0,2 4 0 0,2 8 0 15,-2 0 0-15,7 15-92 0,-26-24-430 0,31 26-160 16,-8-9 53-16,10 0 508 0</inkml:trace>
  <inkml:trace contextRef="#ctx0" brushRef="#br1" timeOffset="14286.1457">2939 2580 1600 0,'0'0'65'0,"0"0"-6"16,0 0-12-16,0 0-8 0,0 0-6 0,-5 20-12 15,5-20-6-15,0 0-21 0,-16 26 46 0,12-8-38 16,-5 1 35-16,4 8-16 0,-2 5-12 0,2 5 10 15,0 4-12-15,2 5 9 0,0 2-14 0,1 2 6 16,0 0-12-16,2-1 10 0,0-3-10 16,2-3 7-16,0-2-14 0,2-3-16 0,3-2 14 15,-3-7-50-15,10 6-7 0,-14-35-112 16,26 33-420-16,-26-33 3 0,16 17 132 0</inkml:trace>
  <inkml:trace contextRef="#ctx0" brushRef="#br1" timeOffset="14504.885">2771 3020 2017 0,'0'0'30'0,"0"0"-30"0,-19 9 0 16,19-9 0-16,0 0 0 0,0 0 0 0,0 0 0 16,0 0 0-16,27-1 0 0,-10 1 0 15,3-1 0-15,3 0 0 0,5-2 0 16,3 2 0-16,-1-1 0 0,3-2 0 0,1 1 0 15,-1-1 0-15,1 1-2 0,-1-1-32 0,2 1-2 16,-3-4-3-16,3 5-5 0,-6-9-11 0,10 13-47 16,-23-32-141-16,22 21-357 0,-10-4 7 0,-3-6 295 15</inkml:trace>
  <inkml:trace contextRef="#ctx0" brushRef="#br1" timeOffset="14676.7381">3535 2847 1752 0,'-40'18'66'0,"27"6"-25"15,-6-1-16-15,6 4 5 0,-2-2-8 16,3 3 4-16,0-1-10 0,1 0 2 0,-1 0-7 16,2-2 3-16,0-3-7 0,4-2 1 0,6-20-7 15,-8 27-2-15,8-27-10 0,1 17-4 0,-1-17-20 16,0 0-11-16,27 11-47 0,-31-40-176 16,24 22-346-16,-7-11-23 0,4-5 325 0</inkml:trace>
  <inkml:trace contextRef="#ctx0" brushRef="#br1" timeOffset="15223.6453">3767 2774 2047 0,'0'0'0'0,"-20"15"0"15,20-15 0-15,0 0 0 0,-16 17 0 0,16-17 0 16,0 0 0-16,-7 24 0 0,7-24 0 0,-4 31 0 15,1-12 0-15,2 1 0 0,0 1 0 0,0-1 0 16,0 2 0-16,-1-1 0 0,1-1 0 16,0-1 0-16,0 0 0 0,-1-3 0 0,2-16 0 15,-1 25 0-15,1-25 0 0,0 0 0 0,0 0 0 16,0 0 0-16,0 0 0 0,0 0 0 16,21 0 0-16,-21 0 0 0,18-25 0 0,-7 7 0 0,1-2 0 15,3-3 0-15,-1-1 0 0,2-2 0 16,-1 2 0-16,-1-1 0 0,-1 3 0 0,-1 0 0 15,-2 3 0-15,-2 2 0 0,-8 17 0 16,11-23 0-16,-11 23 0 0,0 0 0 0,0 0 0 16,0 0 0-16,0 0 0 0,0 0 0 0,0 0 0 15,0 0 0-15,0 0 0 0,0 0 0 0,0 0 0 16,0 0 0-16,17 20 0 0,-17-20 0 0,0 0 0 16,19 15 0-16,-19-15 0 0,21 10 0 0,-21-10 0 15,26 9 0-15,-26-9 0 0,28 8 0 16,-28-8 0-16,28 7 0 0,-28-7 0 0,25 3 0 15,-25-3 0-15,22 4 0 0,-22-4 0 16,0 0 0-16,22 1 0 0,-22-1 0 0,0 0 0 16,0 0 0-16,0 0 0 0,0 0 0 0,0 0 0 15,18-1 0-15,-18 1 0 0,0 0 0 0,0 0 0 16,0 0 0-16,15 18 0 0,-15-18 0 0,6 24 0 16,-5-7 0-16,0 3 0 0,-3-1 0 15,1 4 0-15,-2-2 0 0,2 2 0 0,-1-4 0 16,5 1-39-16,-3-20-58 0,26 34-393 0,-26-34-176 15,0 0 43-15,23 15 492 0</inkml:trace>
  <inkml:trace contextRef="#ctx0" brushRef="#br1" timeOffset="15598.6127">4479 2772 2007 0,'0'0'6'0,"0"0"-4"0,-8 25-1 0,8-25 9 16,4 20 3-16,-4-20-5 0,0 0-8 15,17 24 0-15,-17-24 0 0,17 14 0 0,-17-14 0 16,24 11 0-16,-24-11 0 0,31 9 0 0,-31-9 0 16,33 0 0-16,-15-3 0 0,0-2 0 15,2 1 0-15,-20 4 0 0,30-16 0 0,-30 16 0 16,24-23 0-16,-24 23 0 0,20-30 0 0,-14 12 0 15,-1 1 0-15,-3-2 0 0,-3 3 0 0,1 16 0 16,-11-28 0-16,11 28 0 0,-22-17 0 16,22 17 0-16,-29-3 0 0,11 9 0 0,-3 6 0 15,-1 7 0-15,-1 5 0 0,-1 5 0 0,-2 3 0 16,3 2 0-16,-1 0 0 0,4-1 0 0,2-2 0 16,5 0 0-16,5-6 0 0,5-3 0 0,6-3 0 15,-3-19 0-15,26 25 0 0,-7-19 0 0,9-2 0 16,-1-8-11-16,25 24-283 0,-16-31-391 15,10 7 26-15,-6-8 262 0</inkml:trace>
  <inkml:trace contextRef="#ctx0" brushRef="#br1" timeOffset="16036.1435">5993 2460 1856 0,'2'-27'23'15,"8"1"10"-15,3 8-10 0,-4 1 3 16,-9 17-5-16,0 0 2 0,0 0 1 0,0 0-6 16,0 0-18-16,0 0 0 0,2 20 0 15,-11 4 0-15,-4 8 0 0,0 5 0 0,0 7 0 16,-2 3 0-16,2 4 0 0,-2 0 0 0,3 1 0 15,0-2 0-15,1-1 0 0,1-2 0 0,3-4 0 16,3-3 0-16,2-3 0 0,2-4 0 0,1-2 0 16,3-5 0-16,0-4 0 0,5-3 0 15,-9-19 0-15,19 23-5 0,-19-23-58 0,26 13-52 16,-31-41-180-16,22 24-332 0,-17 4-14 0,16-35 341 16</inkml:trace>
  <inkml:trace contextRef="#ctx0" brushRef="#br1" timeOffset="16473.6443">5756 2811 2047 0,'0'0'0'0,"-28"9"0"0,28-9 0 15,0 0 0-15,0 0 0 0,0 0 0 0,0 0 0 16,0 0 0-16,19 4 0 0,1-4 0 0,4-4 0 16,6 2 0-16,6-4 0 0,1 1 0 0,6-1 0 15,1-1 0-15,-1 1 0 0,4 0 0 0,-5 1 0 16,1 2 0-16,-6 2 0 0,-2 1 0 15,-6 0 0-15,-4 1 0 0,-3 1 0 0,-4 0 0 16,-18-2 0-16,27 10 0 0,-27-10 0 0,0 0 0 16,21 17 0-16,-21-17 0 0,0 0 0 0,2 21 0 15,-2-21 0-15,-7 22 0 0,7-22 0 16,-13 29 0-16,3-12 0 0,-1 2 0 0,-1 3 0 16,0 0 0-16,1 0 0 0,1-1 0 0,4 0 0 15,1-3 0-15,5-18 0 0,0 30 0 16,0-30 0-16,15 25 0 0,-15-25 0 0,29 15 0 15,-9-10 0-15,4-4 0 0,2-4 0 0,3-3 0 16,1-4 0-16,-2-2 0 0,-2-1 0 0,0-2 0 16,-5-2 0-16,-3 0 0 0,-5 0 0 0,-3-1 0 15,-4 1 0-15,-1-2 0 0,-5 1 0 0,-1-2 0 16,-3 1 0-16,-3 0 0 0,-1 1 0 0,-1-1 0 16,9 19 0-16,-20-32 0 0,20 32 0 15,-22-29 0-15,22 29 0 0,-24-18 0 16,24 18-54-16,-32-8-188 0,41 30-360 0,-26-7-41 15,6 4 138-15</inkml:trace>
  <inkml:trace contextRef="#ctx0" brushRef="#br1" timeOffset="17225.162">7622 2826 1562 0,'13'-26'43'0,"-16"8"15"16,3 18 9-16,4-17 6 0,-4 17 1 15,0 0-17-15,0 0-9 0,0 0-16 0,0 0-5 16,0 0-21-16,0 0-6 0,0 0 0 0,0 0 0 16,-18 24 0-16,18-24 0 0,-19 29 0 0,8-11 0 15,0 1 0-15,0 3 0 0,-1 0 0 0,4 2 0 16,-1 1 0-16,2 2 0 0,1 1 0 0,1-3 0 16,4-1 0-16,1-2 0 0,2-2 0 15,4-1 0-15,-6-19 0 0,19 27 0 16,-19-27 0-16,30 14 0 0,-11-13 0 0,2-1 0 15,1-7 0-15,0-3 0 0,1-4 0 0,-2-6 0 16,1 0 0-16,-2-4 0 0,0-2 0 0,0 1 0 16,-1-2 0-16,-4 2 0 0,1 0 0 0,-5 2 0 15,-1 1 0-15,-2 2 0 0,-8 20 0 0,10-30 0 16,-10 30 0-16,5-18 0 0,-5 18 0 0,0 0 0 16,0 0 0-16,0 0 0 0,0 0 0 15,-4 27 0-15,1-8 0 0,0 6 0 0,1 4 0 16,-1 3 0-16,2-4 0 0,2-1 0 0,2-1 0 15,0-4 0-15,4-3 0 0,1-2 0 0,-8-17 0 16,22 23 0-16,-22-23 0 0,24 11 0 16,-24-11 0-16,27-1 0 0,-27 1 0 0,32-11 0 15,-15 0 0-15,0-4 0 0,0-3 0 16,0-2 0-16,0-3 0 0,-1-2 0 0,-2 0 0 16,-2 0 0-16,-1-1 0 0,-5 2 0 0,2 4 0 15,-3-2 0-15,-1 4 0 0,-1-1 0 0,-3 19 0 16,6-26 0-16,-6 26 0 0,7-17 0 0,-7 17-53 15,6-27-156-15,28 42-318 0,-34-15-104 0,25-7 5 16</inkml:trace>
  <inkml:trace contextRef="#ctx0" brushRef="#br1" timeOffset="17631.8808">8643 2846 2006 0,'-26'4'30'0,"1"-1"-19"0,0 2-11 16,-1-3 0-16,1 3 0 0,-1 0 0 0,0 2 0 15,2 2 0-15,-1 1 0 0,2 3 0 0,3 1 0 16,1 1 0-16,5 1 0 0,0 1 0 0,5 0 0 16,3 0 0-16,6-17 0 0,-2 32 0 0,2-32 0 15,11 25 0-15,-11-25 0 0,26 18 0 0,-9-10 0 16,2-6 0-16,4 0 0 0,0-3 0 15,2-4 0-15,2 0 0 0,-2-4 0 0,2-3 0 16,0-2 0-16,-1-4 0 0,0 0 0 0,-2-4 0 16,1 1 0-16,-6-1 0 0,-1 1 0 15,-4 2 0-15,-3 1 0 0,-3 1 0 0,-8 17 0 0,10-28 0 16,-10 28 0-16,0 0 0 0,2-19 0 16,-2 19 0-16,0 0 0 0,0 0 0 0,0 0 0 15,-19 14 0-15,19-14 0 0,-17 24 0 16,7-5 0-16,2 1 0 0,0 3 0 0,2 1 0 15,2-2 0-15,3 1 0 0,4-4 0 0,6 1 0 16,-9-20 0-16,32 38-123 0,-32-38-231 0,29 2-276 16,-7-4-21-16,7-9 363 0</inkml:trace>
  <inkml:trace contextRef="#ctx0" brushRef="#br1" timeOffset="17854.8693">9331 2316 2047 0,'-45'21'0'0,"45"-21"0"0,-30 30 0 15,15-8 0-15,0 4 0 0,1 8 0 16,-3 6 0-16,0 8 0 0,0 4 0 16,0 4 0-16,2 1 0 0,1-2 0 0,3 2 0 15,1-2 0-15,5-2 0 0,3-5 0 0,4-2 0 16,3-5 0-1,7-2 0-15,0-6 0 0,8-1-1 0,-20-32-118 0,59 44-445 16,-42-33-121-16,11 0 64 0</inkml:trace>
  <inkml:trace contextRef="#ctx0" brushRef="#br1" timeOffset="18125.9457">9690 2314 2047 0,'0'0'0'0,"-10"24"0"0,2-3 0 0,0 6 0 16,0 3 0-16,-2 8 0 0,-1 5 0 0,-1 6 0 15,0 3 0-15,0 3 0 0,1 0 0 0,1 0 0 16,1 1 0-16,3-3 0 0,0-2 0 0,3-4 0 15,1-3 0-15,2-6 0 0,6-1 0 16,2-7 0-16,5-1 0 0,-2-12-46 0,27 25-376 16,-38-42-275-16,37 21 54 0,-16-18 405 0</inkml:trace>
  <inkml:trace contextRef="#ctx0" brushRef="#br1" timeOffset="18393.831">9980 2657 2047 0,'0'0'0'0,"-26"11"0"0,1 3 0 15,0 1 0-15,-1 2 0 0,-2 0 0 0,0 3 0 16,-3 0 0-16,0 3 0 0,2-3 0 0,2 2 0 16,3-3 0-16,3 2 0 0,4-2 0 15,4-2 0-15,13-17 0 0,-10 30 0 0,10-30 0 16,10 27 0-16,-10-27 0 0,34 23 0 0,-7-15 0 15,6 0 0-15,6-3 0 0,4-4 0 0,4 0 0 16,-1-2 0-16,2 1 0 0,-3-4 0 16,2 5 0-16,-8-6 0 0,9 22-143 0,-33-37-328 15,21 23-210-15,-11-5 14 0,-8-10 583 16</inkml:trace>
  <inkml:trace contextRef="#ctx0" brushRef="#br1" timeOffset="21554.9633">10866 2871 2043 0,'0'0'4'0,"0"0"-4"16,20-14 0-16,-2 4 0 0,7-3 0 0,8-2 0 16,3-2 0-16,5-1 0 0,1 2 0 15,3 1 0-15,-2 2 0 0,-2 3 0 0,-5 4 0 16,-4-2-13-16,-2 7-30 0,-11-6-36 0,12 30-127 16,-31-23-418-16,17 9-28 0,-17-9 223 0</inkml:trace>
  <inkml:trace contextRef="#ctx0" brushRef="#br1" timeOffset="21742.4225">10874 3058 2047 0,'0'0'0'0,"4"20"0"0,-4-20 0 16,0 0 0-16,0 0 0 0,21 12 0 0,-2-12 0 15,7-2 0-15,5-3 0 0,6-5 0 0,5-1 0 16,6-5 0-16,4 3 0 0,2-5 0 15,3 7 0-15,-18-25-221 0,14 27-459 0,-14-6 2 16,1 6 211-16</inkml:trace>
  <inkml:trace contextRef="#ctx0" brushRef="#br1" timeOffset="22666.6719">12190 3192 1573 0,'0'0'40'0,"0"0"-26"15,27 4-7-15,-10 0 1 0,1-3 5 0,5 5 6 16,-1-2 0-16,6 2 1 0,1-1-9 0,5 0-5 16,2-3-2-16,5 0-1 0,3 0 0 0,3-4 1 15,4 1 0-15,5-1-1 0,4-3 3 0,3 0-1 16,4-3 3-16,3 2-1 0,5-3 3 15,5 3-2-15,-3-1 6 0,6 2 0 0,-3-1 7 16,1 4-3-16,0-3 1 0,3 4-4 0,0-2-4 16,3 3-2-16,-3 0-2 0,2 1-3 0,-3 1 0 15,1 0 2-15,-1-1 3 0,4 2 0 0,-1-3 3 16,3 1-1-16,0-2 0 0,-2-1-2 16,0 0 2-16,3-2-3 0,-2-1 0 0,6 1-1 15,-3-2-1-15,0 1-3 0,-2-1 3 16,-2 0-6-16,1-3 0 0,-1 2 0 0,0 0 0 15,2 1 0-15,-6 0 0 0,-1 3 0 0,-4 1 0 16,-4 1 0-16,-1 2 0 0,-5 0 0 0,-2 1 0 16,-4 2 0-16,-6 2 0 0,-5-1-9 0,-6 3-7 15,-6-2-1-15,-2 3-11 0,-9-6-4 0,0 8-28 16,-28-11-34-16,49 23-280 0,-49-23-256 16,20 3 56-16,-20-3 362 0</inkml:trace>
  <inkml:trace contextRef="#ctx0" brushRef="#br1" timeOffset="23340.8552">17979 2582 1890 0,'0'0'44'0,"0"0"-11"16,0 0 2-16,0 0-7 0,0 0-11 0,0 0-17 15,-20 4 0-15,20-4 0 0,-25 13 0 0,7-5 0 16,-3 6 0-16,-1-1 0 0,-1 2 0 16,1 1 0-16,-1 0 0 0,0 0 0 0,3-2 0 15,2-1 0-15,18-13 0 0,-23 15 0 0,23-15 0 16,0 0 0-16,0 0 0 0,0 0 0 0,-1 18 0 16,1-18 0-16,19 9 0 0,-19-9 0 15,31 11 0-15,-13-6 0 0,3-1 0 0,-1 2 0 16,2 2 0-16,1-1 0 0,0 1 0 0,1 1 0 15,-3 1 0 1,0-2 0-16,-3 2 0 0,-18-10 0 0,27 20 0 0,-27-20 0 16,20 22 0-16,-20-22 0 0,8 24 0 0,-8-24 0 15,-6 28 0-15,6-28 0 0,-21 31 0 0,6-14 0 16,-5 2 0-16,-2-3 0 16,-3 1 0-16,-2 0 0 0,1-1 0 0,0-1 0 15,2-5 0-15,5 0 0 0,1-3 0 0,18-7 0 16,-22 9 0-16,22-9-22 0,0 0-153 0,-23-10-286 15,23 10-170-15,17-9-8 0,-6-13 521 0</inkml:trace>
  <inkml:trace contextRef="#ctx0" brushRef="#br1" timeOffset="23684.6008">18243 2913 2024 0,'-23'19'19'0,"23"-19"-15"0,0 0-4 0,0 0 0 16,0 0 0-16,0 0 0 0,28-8 0 16,-10 1 0-16,6-3 0 0,4-2 0 0,6-2 0 15,3-2 0-15,2 0 0 0,-2-1 0 0,1 2 0 16,-3-2 0-16,1 0 0 0,-4 1 0 0,0-1 0 16,-5 3 0-16,-5 0 0 0,-22 14 0 0,24-15 0 15,-24 15 0-15,0 0 0 0,0 0 0 0,-7-20 0 16,7 20 0-16,-28-3 0 0,7 3 0 0,-4 3 0 15,-3 6 0-15,-5 2 0 16,-3 4 0-16,0 3 0 0,-2 4 0 0,-1 4 0 16,3 0 0-16,-1 2 0 0,5 0 0 0,6-3 0 15,4 1 0-15,6-3 0 0,7 0 0 0,5-3 0 16,8-3 0-16,7 0 0 0,-11-17 0 0,38 23 0 16,-8-17 0-16,11 1 0 0,2-10-27 0,21 23-205 15,-30-31-375-15,37 11-25 0,-11-11 84 0</inkml:trace>
  <inkml:trace contextRef="#ctx0" brushRef="#br1" timeOffset="23903.3662">19149 2788 2047 0,'-17'8'0'0,"-17"-1"0"0,1 4 0 0,1 1 0 16,1 2 0-16,0 1 0 0,3 2 0 0,0 1 0 15,4 3 0-15,2 2 0 0,4 0 0 0,6 0 0 16,6 0 0-16,4-1 0 0,7-2 0 0,6 0 0 16,7-1 0-16,4-3 0 0,10-2 0 0,2-8 0 15,13 7-97-15,-19-35-289 0,28 26-253 0,-9-12-8 16,5-3 370-16</inkml:trace>
  <inkml:trace contextRef="#ctx0" brushRef="#br1" timeOffset="24544.1084">19506 2811 2026 0,'-31'15'21'0,"-2"2"-21"16,3 4 0-16,0 1 0 0,1 1 0 0,1 1 0 16,4 1 0-16,2 1 0 0,7-2 0 0,7-1 0 15,4-3 0-15,7-2 0 0,5-1 0 0,-8-17 0 16,34 28 0-16,-8-18 0 0,3-5 0 0,5-3 0 15,4-4 0-15,2-4 0 0,-2-3 0 0,2-2 0 16,-3-4 0-16,0-1 0 16,-6-2 0-16,-1-2 0 0,-6 1 0 0,-5-3 0 15,-4 2 0-15,-4-2 0 0,-3 0 0 0,-4 0 0 16,-3 1 0-16,-4-1 0 0,-5-1 0 0,0 1 0 16,-3 0 0-16,0 3 0 0,0 2 0 0,11 17 0 15,-22-22 0-15,22 22 0 0,-21-7 0 0,21 7 0 16,0 0 0-16,0 0 0 0,0 0 0 0,0 0 0 15,0 0 0-15,32 11 0 0,-10-9 0 16,4-2 0-16,2 0 0 0,2 0 0 0,2 1 0 16,-3 1 0-16,-1 1 0 0,-4 1 0 0,-5 0 0 15,-2-1 0-15,-17-3 0 0,20 11 0 0,-20-11 0 16,0 0 0-16,7 25 0 0,-7-25 0 16,-6 23 0-16,6-23 0 0,-14 32 0 0,0-14 0 15,1 3 0-15,-4 0 0 0,-1 1 0 0,-1 0 0 16,0-2 0-16,2-1 0 0,2-2 0 15,15-17 0-15,-20 25 0 0,20-25 0 0,0 0 0 16,-9 20 0-16,9-20 0 0,0 0 0 0,0 0 0 16,26-2 0-16,-26 2 0 0,35-22 0 0,-12 7 0 15,2-6 0-15,3-1 0 0,0 0 0 0,-1 0 0 16,-2-1 0-16,-1 1 0 0,-1 0 0 0,-2-1 0 16,-1 2 0-16,-3 2 0 0,-1 1 0 15,-16 18 0-15,23-21 0 0,-23 21 0 0,0 0 0 16,0 0 0-16,0 0 0 0,0 0 0 15,1 23 0-15,-1-23 0 0,-7 35 0 0,4-16 0 16,-1 1 0-16,1 0 0 0,7-1 0 0,0 0 0 16,7 2 0-16,0-4 0 0,6 1 0 0,0-2 0 15,6 0 0-15,-3-7 0 0,17 18-176 0,-37-27-124 16,57 15-77-16,-57-15-109 0,41-15 20 16,1 28 225-16</inkml:trace>
  <inkml:trace contextRef="#ctx0" brushRef="#br1" timeOffset="24887.8619">20526 2817 2047 0,'-53'23'0'16,"16"-8"0"-16,1 5 0 0,7 1 0 0,0 2 0 16,7 2 0-16,1-2 0 0,5 1 0 0,4-1 0 15,6-4 0-15,7-1 0 0,-1-18 0 0,22 28 0 16,-1-15 0-16,5-5 0 0,3-4 0 0,4-5 0 15,1-2 0-15,3-6 0 0,3-5 0 0,2-2 0 16,0-5 0-16,-4-3 0 0,1-1 0 16,-5-3 0-16,0 0 0 0,-5-1 0 0,-6 0 0 15,-3-1 0-15,-6 0 0 0,-1-2 0 16,-1 0 0-16,-2-2 0 0,-3 1 0 0,3 4 0 16,-7 5 0-16,-2 7 0 0,-1 17 0 0,0 0 0 15,0 0 0-15,-28-10 0 0,28 10 0 0,-31 26 0 16,9-5 0-16,-1 6 0 0,1 2 0 0,1 2 0 15,4 0 0-15,4 1 0 0,3-1 0 16,6 1 0-16,2-2 0 0,3 3 0 0,2-5 0 16,3 3 0-16,1-8 0 0,13 12-48 0,-20-35-178 15,45 43-107-15,-45-43-92 0,42 3-38 0,-8 9 10 16,-17-30 355-16</inkml:trace>
  <inkml:trace contextRef="#ctx0" brushRef="#br1" timeOffset="25184.7204">21168 2656 1760 0,'-14'24'287'16,"-6"-8"-287"-16,4 4 0 0,-2-2 0 0,4 2 0 16,4-2 0-16,8-1 0 0,3 2 0 15,5-2 0-15,-6-17 0 0,25 29 0 0,-6-18 0 16,4-1 0-16,3-2 0 0,0-2 0 0,5 0 0 15,3-2 0-15,1-1 0 0,-1 2 0 0,-5 0 0 16,-3 0 0-16,-4 1 0 0,-22-6 0 0,27 15 0 16,-27-15 0-16,6 20 0 0,-6-20 0 15,-14 29 0-15,3-12 0 0,-8 0 0 0,-4-1 0 16,-6 1 0-16,-5-3 0 0,-1 4 0 16,-3-3 0-16,1 3 0 0,-5-7 0 0,11 18-72 15,-37-39-241-15,40 46-82 0,-45-40-144 0,16 8 57 16,11 24 237-16</inkml:trace>
  <inkml:trace contextRef="#ctx0" brushRef="#br1" timeOffset="26670.2776">718 4613 1821 0,'0'0'46'0,"0"0"-27"0,0 0-7 0,0 0 1 16,0 0 11-16,0 0 0 0,0 0 1 16,0 0-12-16,-12 21-3 0,5 1-8 0,-3 3 6 15,-1 4-5-15,-1 3 7 0,-1-1-5 0,-1 3 7 16,2 0-12-16,0 0 0 0,0 0 0 0,1 0 0 16,0-3 0-16,1-1 0 0,3-4 0 15,2-4 0-15,2-4 0 0,3-18 0 0,-5 24 0 16,5-24 0-16,0 0 0 0,0 0 0 15,0 0 0-15,0 0 0 0,0 0 0 0,18-19 0 16,-18 19 0-16,13-37 0 0,-5 13 0 0,-1-5 0 16,0-1 0-16,0-2 0 0,0 1 0 0,-3-2 0 15,1-2 0-15,0 1 0 0,-2 0 0 0,0 3 0 16,-2 1 0-16,1 3 0 0,-4 5 0 0,2 3 0 16,0 19 0-16,-1-21 0 0,1 21 0 0,0 0 0 15,0 0 0-15,0 0 0 0,0 0 0 16,0 0 0-16,0 0 0 0,-1 17 0 15,1-17 0-15,5 29 0 0,-2-12 0 0,2 2 0 16,1-1 0-16,-6-18 0 0,16 30 0 0,-16-30 0 16,25 22 0-16,-25-22 0 0,31 13 0 0,-13-11 0 15,4-3 0-15,1-4 0 0,3-3 0 0,2-4 0 16,2-5 0-16,2-3 0 0,1-2 0 0,0-4 0 16,-3 1 0-16,0-1 0 0,-4 3 0 15,-2 3 0-15,-5 3 0 0,-19 17 0 0,24-18 0 16,-24 18 0-16,0 0 0 0,0 0 0 0,0 0 0 15,0 0 0-15,-1 30 0 0,-8-8 0 0,-1 7 0 16,-3 5 0-16,-3 2 0 0,0 1 0 0,3 0 0 16,-2-3 0-16,6-1 0 0,0-4 0 0,6 0 0 15,1-6 0-15,8-1 0 0,2-4 0 16,5 0 0-16,-13-18 0 0,35 28-44 0,-16-22-26 16,16 16-102-16,-29-39-143 0,39 32-209 15,-24-21-77-15,3-5 281 0</inkml:trace>
  <inkml:trace contextRef="#ctx0" brushRef="#br1" timeOffset="27164.0314">1444 4904 1954 0,'10'-17'65'0,"-10"17"-37"0,0 0-28 16,-20-4 0-16,20 4 0 0,0 0 0 0,0 0 0 16,-17 9 0-16,17-9 0 0,0 0 0 0,-9 20 0 15,9-20 0-15,-1 25 0 0,1-25 0 0,2 27 0 16,-2-27 0-16,6 27 0 0,-6-27 0 0,12 23 0 15,-12-23 0-15,19 16 0 0,-19-16 0 16,23 7 0-16,-23-7 0 0,28-4 0 0,-28 4 0 16,29-14 0-16,-29 14 0 0,34-26 0 0,-16 10 0 15,2-5 0-15,-1-1 0 0,3-1 0 16,-1-1 0-16,2 0 0 0,-2 0 0 0,-2 1 0 16,-3 3 0-16,-2 3 0 0,-14 17 0 0,17-15 0 15,-17 15 0-15,0 0 0 0,0 0 0 0,0 0 0 16,9 30 0-16,-12-5 0 0,-1 9 0 15,-5 9 0-15,-2 6 0 0,-3 6 0 0,-2 5 0 16,-1 7 0-16,-2 5 0 0,1 4 0 0,-2 4 0 16,-1 1 0-16,-2-2 0 0,-2-1 0 0,2-6 0 15,1-7 0-15,3-8 0 0,1-6 0 0,2-11 0 16,3-5 0-16,3-9 0 0,3-8 0 0,7-18 0 16,0 0 0-16,0 0 0 15,0 0 0-15,0 0 0 0,1-26 0 0,6-2 0 16,4-10 0-16,0-4 0 0,2-5 0 0,2-6 0 15,0 0 0-15,-1-3 0 0,1 0 0 0,-3-2 0 16,1-1 0-16,-1-2 0 0,2 2 0 0,2 4 0 16,-1 0 0-16,6 7 0 0,-1 3 0 0,1 8 0 15,0 1 0-15,7 15-51 0,-16-17-146 0,36 41-135 16,-43-38-117-16,33 30-69 0,-2 5 19 16,-28-26 499-16</inkml:trace>
  <inkml:trace contextRef="#ctx0" brushRef="#br1" timeOffset="27617.1605">2933 4360 1844 0,'0'0'51'0,"0"0"-1"0,0 0-11 0,0 0 0 16,0 0-15-16,0 0-24 0,0 0 0 0,0 0 0 15,0 0 0-15,-5 19 0 0,5-19 0 0,-16 35 0 16,8-7 0-16,-2 5 0 0,3 5 0 0,-2 6 0 16,0 2 0-16,0 2 0 0,-1-1 0 0,2 1 0 15,-2-2 0-15,3-3 0 0,-2-1 0 16,3-2 0-16,1-1 0 0,2-3 0 15,0-2 0-15,4-2 0 0,-1-7-3 0,5 5-62 16,-5-30-110-16,19 29-410 0,-19-29-64 0,0 0 80 16</inkml:trace>
  <inkml:trace contextRef="#ctx0" brushRef="#br1" timeOffset="27837.4749">2667 4765 1663 0,'0'0'384'0,"0"0"-384"31,-20 4 0-31,20-4 0 0,0 0 0 0,0 0 0 16,0 0 0-16,0 0 0 0,0 0 0 0,0 0 0 15,0 0 0-15,20 18 0 0,-20-18 0 0,34 7 0 16,-11-6 0-16,2-3 0 0,6-2 0 0,0-2 0 16,6-1 0-16,3-2 0 15,3-2 0-15,0-2-4 0,2 2-25 0,-2-4-12 16,2 6-12-16,-10-13-39 0,16 30-128 0,-35-33-308 15,22 13-97-15,-9 1 171 0</inkml:trace>
  <inkml:trace contextRef="#ctx0" brushRef="#br1" timeOffset="27993.7203">3299 4810 2047 0,'-33'26'0'15,"20"-3"0"-15,2-2 0 0,2-4 0 0,9-17 0 16,-9 28 0-16,9-28 0 0,-8 21 0 0,8-21 0 15,0 0 0-15,3 17 0 0,-3-17 0 16,0 0 0-16,0 0-8 0,31 1-106 0,-42-30-300 16,30 26-247-16,-19 3 1 0,17-29 471 15</inkml:trace>
  <inkml:trace contextRef="#ctx0" brushRef="#br1" timeOffset="28384.4185">3376 4492 2047 0,'0'0'0'0,"0"0"0"15,-17 4 0-15,17-4 0 0,0 0 0 0,0 0 0 16,0 0 0-16,-8-16 0 0,8 16 0 0,0 0 0 16,0 0 0-16,0 0 0 0,0 0-104 0,-1-39-226 15,1 39-319-15,0 0-24 0,20 0 383 0</inkml:trace>
  <inkml:trace contextRef="#ctx0" brushRef="#br1" timeOffset="28946.849">3629 4720 1938 0,'0'0'30'0,"-6"23"-5"0,6-23-3 16,-16 28 9-16,16-28-30 0,-15 33-1 0,8-15 0 15,0 2 0-15,0 2 0 0,1 2 0 0,-1 0 0 16,1-1 0-16,-1-1 0 0,1 1 0 0,1-2 0 15,-1 1 0-15,2-4 0 0,0-1 0 0,4-17 0 16,-2 20 0-16,2-20 0 0,0 0 0 0,0 0 0 16,0 0 0-16,17-3 0 0,-17 3 0 15,19-26 0-15,-5 6 0 0,0-6 0 16,3 0 0-16,0-3 0 0,1-2 0 0,-3 2 0 16,-1-1 0-16,-2 1 0 0,-2 1 0 0,-2 2 0 15,-1 1 0-15,-1 5 0 0,-6 20 0 0,8-27 0 16,-8 27 0-16,0 0 0 0,0 0 0 0,0 0 0 15,0 0 0-15,0 0 0 0,0 0 0 0,0 0 0 16,2 24 0-16,-2-24 0 0,1 25 0 16,-1-25 0-16,5 25 0 0,-5-25 0 0,9 22 0 15,-9-22 0-15,14 18 0 0,-14-18 0 0,21 11 0 16,-21-11 0-16,30 3 0 0,-12-5 0 0,0-3 0 16,-1-2 0-16,1-2 0 0,-18 9 0 0,32-21 0 15,-32 21 0-15,28-24 0 0,-28 24 0 16,21-22 0-16,-21 22 0 0,16-17 0 15,-16 17 0-15,0 0 0 0,0 0 0 0,15-18 0 16,-15 18 0-16,0 0 0 0,0 0 0 0,0 0 0 16,0 0 0-16,0 0 0 0,0 0 0 0,0 0 0 15,14 24 0-15,-14-24 0 0,9 26 0 0,-7-7 0 16,1 0 0-16,-2 2 0 0,0 0 0 0,-2 1 0 16,2 2 0-16,-2-2 0 0,1 1 0 0,0-1 0 15,1 0 0-15,-1-4 0 0,8 6-86 16,-8-24-128-16,19 30-170 0,-19-30-169 0,0 0-26 15,20 0 349-15</inkml:trace>
  <inkml:trace contextRef="#ctx0" brushRef="#br1" timeOffset="29290.5819">4266 4787 2007 0,'0'0'22'15,"-11"25"-4"-15,11-25-18 0,1 18 0 0,-1-18 0 16,0 0 0-16,23 12 0 0,-23-12 0 0,32-2 0 16,-11-4 0-16,-1-3 0 0,3 1 0 0,0-5 0 15,3-2 0-15,-2 1 0 16,1-6 0-16,-1 2 0 0,-3-1 0 0,-3-1 0 16,-5 3 0-16,-3 1 0 0,-10 16 0 0,11-29 0 15,-11 29 0-15,-1-25 0 0,1 25 0 0,0 0 0 16,-27-14 0-16,10 19 0 0,-3 3 0 0,-5 7 0 15,-4 6 0-15,-3 6 0 0,-2 4 0 0,-1 2 0 16,3 0 0-16,1-2 0 0,4 2 0 0,5-4 0 16,5-1 0-16,6-3 0 0,6-6 0 15,6-2 0-15,-1-17 0 0,23 23 0 0,-3-17 0 16,9-4 0-16,3-7 0 0,9-2 0 0,0-10 0 16,25 15-143-16,-36-39-242 0,42 35-197 0,-20-17-81 15,2-9 390-15</inkml:trace>
  <inkml:trace contextRef="#ctx0" brushRef="#br1" timeOffset="29743.7252">5842 4286 1935 0,'17'1'22'0,"-17"-1"-5"0,0 0 4 15,0 0 5-15,0 0 0 0,0 0-26 16,0 0 0-16,0 0 0 0,-1 20 0 0,-3 0 0 16,1 9 0-16,-2 9 0 0,0 4 0 15,-1 5 0-15,-2 4 0 0,2 3 0 0,0 2 0 16,0 0 0-16,-1-2 0 0,2-3 0 0,0-4 0 15,3-2 0-15,2-5 0 0,1-4 0 0,3-3 0 16,-1-6 0-16,5 0 0 0,-8-27-77 0,23 51-162 16,-23-51-413-16,0 0 24 0,0 0 178 0</inkml:trace>
  <inkml:trace contextRef="#ctx0" brushRef="#br1" timeOffset="30165.6017">5684 4750 2047 0,'0'0'0'0,"0"0"0"0,-21 13 0 0,21-13 0 16,0 0 0-16,0 0 0 0,11 22 0 15,-11-22 0-15,23 15 0 0,-4-10 0 0,4-2 0 16,3-3 0-16,4-1 0 0,1-4 0 0,4-3 0 16,3-3 0-16,2-1 0 0,2-1 0 0,-3-1 0 15,-1 3 0-15,-2 1 0 0,-3 2 0 0,-3 3 0 16,-4 3 0-16,-5 1 0 0,-2 2 0 0,-19-1 0 15,25 6 0-15,-25-6 0 0,0 0 0 16,21 17 0-16,-21-17 0 0,0 0 0 16,2 25 0-16,-2-25 0 0,-8 27 0 0,8-27 0 15,-18 33 0-15,7-14 0 0,-5 0 0 0,1 3 0 16,2-1 0-16,-1 1 0 0,3-3 0 0,4 0 0 16,2-2 0-16,5-17 0 0,5 29 0 0,-5-29 0 15,25 20 0-15,-6-13 0 0,4-6 0 0,4-1 0 16,4-6 0-16,1-4 0 0,0-3 0 15,-1-3 0-15,-3-1 0 0,-5-1 0 0,-4 2 0 16,-19 16 0-16,19-29 0 0,-19 29 0 0,-1-25 0 16,1 25 0-16,-20-22 0 0,3 11 0 0,-3 7 0 15,-7-3 0-15,-1 5 0 0,-4-4 0 0,4 7 0 16,-13-19-167-16,41 18-150 0,-56-12-97 16,56 12-141-16,0 0 33 0,-32-24 451 0</inkml:trace>
  <inkml:trace contextRef="#ctx0" brushRef="#br1" timeOffset="31040.5861">7380 4787 1662 0,'5'-17'71'0,"-5"17"-6"0,0 0-5 15,-12-21-1-15,12 21-8 0,0 0-15 0,0 0-6 16,0 0-17-16,-19 3-13 0,19-3 0 0,0 0 0 15,-17 11 0-15,17-11 0 0,0 0 0 16,-17 22 0-16,17-22 0 0,-14 28 0 0,7-10 0 16,0 4 0-16,-1 2 0 0,0 4 0 0,-1 2 0 15,0 4 0-15,0 0 0 0,1 2 0 16,0-2 0-16,1 0 0 0,1-4 0 0,1-2 0 16,1-7 0-16,3-4 0 0,1-17 0 0,0 0 0 15,5 18 0-15,-5-18 0 0,0 0 0 0,16-18 0 16,-16 18 0-16,18-35 0 0,-6 6 0 15,-1-4 0-15,3-3 0 0,0-3 0 0,0 0 0 16,0 2 0-16,-2 1 0 0,2-1 0 0,-3 1 0 16,-2 1 0-16,1 0 0 0,-1-1 0 0,-1-1 0 15,-1 2 0-15,2 1 0 0,1 3 0 0,1 4 0 16,2 5 0-16,-1 4 0 0,-12 18 0 0,29-24 0 16,-29 24 0-16,33-16 0 0,-12 12 0 0,1 1 0 15,2 1 0-15,2 3 0 16,-1 0 0-16,2 3 0 0,-3 1 0 0,2 2 0 15,-6 3 0-15,0 2 0 0,-3 2 0 0,-4 4 0 16,-1 0 0-16,-3 4 0 0,-5 1 0 0,-6 3 0 16,-3 0 0-16,-5 3 0 0,-5 0 0 0,-5 3 0 15,-3 0 0-15,-2 0 0 0,-4-1 0 0,-3-1 0 16,-2 0 0-16,0-3 0 0,-1 0 0 16,-1-3 0-16,2-1 0 0,2-5 0 0,0-2 0 15,5-4 0-15,0-1 0 0,4-4 0 0,1-1 0 16,5-2 0-16,17-4 0 0,-26 7 0 0,26-7 0 15,-20 10 0-15,20-10 0 0,-13 20 0 16,5-2 0-16,2 7 0 0,-2 6 0 0,-2 8 0 16,-1 4 0-16,-2 6 0 0,-2 2 0 0,-3 3 0 15,-1 0 0-15,-1 2 0 0,-1-3 0 16,3 2 0-16,-4-8 0 0,8-2 0 0,0-13-25 16,12 4-71-16,-15-36-132 0,44 34-132 0,-27-34-140 15,11-27-94-15,18 24 351 0</inkml:trace>
  <inkml:trace contextRef="#ctx0" brushRef="#br1" timeOffset="31969.4825">8038 4714 1840 0,'4'-22'121'0,"-4"22"-101"0,-18-6 3 0,18 6 5 16,-22-2-13-16,22 2-15 0,-28 7 0 15,10 2 0-15,-1 3 0 0,-3 3 0 0,1 5 0 16,-4 2 0-16,2 4 0 0,-1 2 0 0,1 3 0 16,2 1 0-16,3-1 0 0,4-2 0 0,4-1 0 15,3-4 0-15,6-2 0 0,4-3 0 0,-3-19 0 16,20 29 0-16,-3-19 0 0,6-3 0 15,7-3 0-15,2-6 0 0,6-6 0 0,4-4 0 16,3-7 0-16,0-3 0 0,-2-3 0 0,0-3 0 16,-4-1 0-16,-4 1 0 0,-5 0 0 0,-3 0 0 15,-5 2 0-15,-2-1 0 0,-7 2 0 0,-3 1 0 16,-4-1 0-16,-4 2 0 0,-4 2 0 16,-3-2 0-16,-4 1 0 0,-3 1 0 15,0 2 0-15,-4 2 0 0,16 17 0 0,-29-19 0 16,29 19 0-16,-28-1 0 0,28 1 0 0,-24 9 0 15,24-9 0-15,-22 18 0 0,22-18 0 0,-14 23 0 16,14-23 0-16,-1 25 0 0,1-25 0 0,14 23 0 16,-14-23 0-16,29 16 0 0,-6-11 0 0,2-3 0 15,6-4 0-15,3-1 0 0,2-5 0 0,3-2 0 16,3-3 0-16,0 0 0 0,1 0 0 16,-5 1 0-16,-2 1 0 0,-7 2 0 0,-3 3 0 15,-7 0 0-15,-19 6 0 0,26-5 0 0,-26 5 0 16,0 0 0-16,0 0 0 0,0 0 0 15,0 0 0-15,0 0 0 0,0 0 0 0,0 0 0 16,0 0 0-16,-16 25 0 0,16-25 0 0,-24 29 0 16,9-9 0-16,2 3 0 0,-2 0 0 0,3 1 0 15,1 1 0-15,2-4 0 0,3 2 0 16,3-2 0-16,3-3 0 0,3-1 0 0,-3-17 0 16,15 25 0-16,-15-25 0 0,23 17 0 0,-23-17 0 15,32 6 0-15,-12-7 0 0,2-5 0 0,3-4 0 16,1-3 0-16,1-4 0 0,1-5 0 0,0-1 0 15,-2 0 0-15,-2-2 0 0,-1 1 0 0,-1 0 0 16,-3 1 0-16,-3-2 0 0,0 5 0 16,-5 1 0-16,-11 19 0 0,14-29 0 15,-14 29 0-15,0 0 0 0,7-19 0 0,-7 19 0 16,0 0 0-16,0 0 0 0,-16 22 0 0,8-5 0 16,0 5 0-16,-1 2 0 0,1 5 0 0,3 0 0 15,0 1 0-15,2-1 0 0,1-1 0 0,2-1 0 16,4-4 0-16,1-1 0 0,3-4 0 0,-8-18 0 15,25 25 0-15,-25-25 0 0,30 12 0 16,-12-11 0-16,1-5 0 0,4-5 0 0,0-5 0 16,3-6 0-16,1-6 0 0,1-3 0 0,-1-4 0 15,-1-2 0-15,-2-1 0 0,-3-1 0 0,-3 1 0 16,-5-1 0-16,-1 1 0 0,-4 0 0 16,-1 2 0-16,-6 0 0 0,2 5 0 0,-3 2 0 15,2 7 0-15,-3 2 0 0,1 18-57 0,-6-22-139 16,23 41-58-16,-39-38-43 0,39 38 38 15,-17-19 16-15,0 0-10 0,0 0-33 0,0 0 85 16,35 22 201-16</inkml:trace>
  <inkml:trace contextRef="#ctx0" brushRef="#br1" timeOffset="32614.8607">9466 4740 2047 0,'-27'8'0'0,"27"-8"0"0,0 0 0 0,0 0 0 15,29-24 0-15,-8 14 0 0,6-1 0 0,3-3 0 16,7-2 0-16,1-1 0 0,0 0 0 16,0 1 0-16,0 1 0 0,-3-1 0 0,-2 0 0 15,-3 1 0-15,-4 0 0 0,-3 1 0 0,-6-1 0 16,-17 15 0-16,19-28 0 0,-19 28 0 0,4-25 0 15,-4 25 0-15,-12-22 0 0,12 22 0 0,-30-18 0 16,10 12 0-16,-3 1 0 0,-1 4 0 0,-4 1 0 16,-3 3 0-16,1 5 0 0,1 1 0 15,-1 5 0-15,4 1 0 0,-1 1 0 0,4 3 0 16,2 2 0-16,5 1 0 0,2 1 0 16,7-1 0-16,5-1 0 0,5-1 0 0,5-2 0 15,7 0 0-15,2-4 0 0,5-1 0 0,6-4 0 16,2-2 0-16,5-2 0 0,6-2 0 0,1-3 0 15,3-3 0-15,-2-2 0 0,-2 1 0 0,-5-2 0 16,0 1 0-16,-5-1 0 0,-4 2 0 16,-5-1 0-16,-4 0 0 0,-18 5 0 0,26-8 0 15,-26 8 0-15,0 0 0 0,0 0 0 0,18-6 0 16,-18 6 0-16,0 0 0 0,0 0 0 0,-7 19 0 16,7-19 0-16,-15 33 0 0,7-11 0 0,-5 2 0 15,1-1 0-15,0 1 0 0,2-2 0 16,3-3 0-16,2-2 0 0,5-17 0 0,-2 25 0 15,2-25 0-15,0 0 0 0,7 17 0 16,-7-17 0-16,0 0 0 0,23-11 0 0,-23 11 0 16,23-19 0-16,-23 19 0 0,28-34 0 0,-12 14 0 15,-3-2 0-15,1 1 0 0,-4 1 0 0,1-1 0 16,-2 1 0-16,0 0 0 0,-2 0 0 0,-1 0 0 16,0 1 0-16,-1-1 0 0,2 1 0 0,-1 0 0 15,3 2 0-15,-9 17 0 0,22-28 0 16,-22 28 0-16,28-21 0 0,-17 0-13 0,20 26-209 15,-26-35-37-15,38 39-39 0,-38-38 7 0,31 23 55 16,-9-10-50-16,1-11-8 0,32 27 147 0</inkml:trace>
  <inkml:trace contextRef="#ctx0" brushRef="#br1" timeOffset="33536.7502">11403 4509 1988 0,'0'0'27'15,"0"0"0"-15,3-22-22 0,-3 22-5 0,0 0 0 16,0 0 0-16,0 0 0 0,0 0 0 0,0 0 0 16,0 0 0-16,-12 24 0 0,4-3 0 15,-3 4 0-15,0 5 0 0,-3 0 0 0,0 2 0 16,1-2 0-16,0 0 0 0,-1-2 0 0,5-1 0 16,-1-4 0-16,4-4 0 0,6-19 0 0,0 29 0 15,0-29 0-15,13 18 0 0,-13-18 0 16,28 11 0-16,-6-11 0 0,5-4 0 0,6-4 0 15,3-5 0-15,3-3 0 0,1-3 0 0,-1-2 0 16,1-1 0-16,-2 1 0 0,-4 0 0 0,-2 2 0 16,-4 0 0-16,-7 1 0 0,-1 3 0 0,-20 15 0 15,25-25 0-15,-25 25 0 0,0 0 0 0,14-17 0 16,-14 17 0-16,0 0 0 0,0 0 0 0,0 0 0 16,-23 13 0-16,23-13 0 15,-22 24 0-15,8-6 0 0,0 1 0 0,2 5 0 16,-2 1 0-16,5 0 0 0,1 2 0 0,5-3 0 15,1-2 0-15,6-3 0 0,2-2 0 0,-6-17 0 16,22 25 0-16,-22-25 0 0,29 14 0 0,-9-12 0 16,0-3 0-16,3-3 0 0,3-4 0 0,-2-6 0 15,2-3 0-15,-1-2 0 0,-2-3 0 16,-1-1 0-16,-3-1 0 0,-6 2 0 0,-1-2 0 16,-3 1 0-16,-3 0 0 0,-1-1 0 0,-4 0 0 15,0 1 0-15,-2-1 0 0,0 1 0 0,-2 1 0 16,2 3 0-16,1 2 0 0,0 17 0 0,-1-24 0 15,1 24 0-15,0 0 0 0,0 0 0 16,0 0 0-16,0 0 0 0,0 0 0 0,29 10 0 16,-29-10-32-16,36 27-144 0,-36-27-60 15,43 23-40-15,-43-23-8 0,36 13 29 0,-16-4-31 16,2-7-9-16,14 27 89 0,-36-29 206 0</inkml:trace>
  <inkml:trace contextRef="#ctx0" brushRef="#br1" timeOffset="33942.997">12600 4609 1665 0,'0'0'219'0,"-22"-16"-188"15,22 16-5-15,-34-18 4 0,17 11 5 16,-2 0-6-16,0 3-17 0,0 1-12 0,-1 5 0 16,0 1 0-16,-1 2 0 0,0 2 0 0,1 6 0 15,-2 0 0-15,2 4 0 0,1 1 0 0,2 2 0 16,2 2 0-16,2-1 0 0,4-1 0 15,3 1 0-15,4-3 0 0,2-1 0 0,0-17 0 16,8 29 0-16,-8-29 0 0,22 24 0 0,-22-24 0 16,34 16 0-16,-12-12 0 0,4-6 0 15,1-3 0-15,2-2 0 0,2-2 0 0,1-5 0 0,-2 1 0 16,-3-2 0-16,-3 0 0 0,-3 0 0 0,-3 1 0 16,-18 14 0-16,30-29 0 0,-30 29 0 0,19-23 0 15,-19 23 0-15,0 0 0 16,10-20 0-16,-10 20 0 0,0 0 0 0,0 0 0 15,0 0 0-15,-20 8 0 0,20-8 0 0,-17 21 0 16,17-21 0-16,-20 31 0 0,11-14 0 0,1 1 0 16,0-1 0-16,6 1 0 0,2-18 0 0,3 30 0 15,-3-30 0-15,14 24 0 0,-14-24 0 0,29 13 0 16,-12-15 0-16,17 9-155 0,-24-32-67 0,37 31-62 16,-37-42-20-16,33 24 34 0,-17-17-21 15,4-9-18-15,18 19 98 0,-26-35 211 0</inkml:trace>
  <inkml:trace contextRef="#ctx0" brushRef="#br1" timeOffset="34130.4854">13145 4067 1951 0,'-39'46'96'0,"16"-8"-96"0,2 8 0 16,2 3 0-16,0 4 0 0,0 2 0 0,3 3 0 15,-1 1 0-15,4 3 0 0,2-2 0 0,4-3 0 16,2-4 0-16,6-4 0 0,4-6 0 0,2-3 0 15,5-5 0-15,2-7 0 0,4 0 0 0,0-10 0 16,6 1 0-16,-2-15-24 0,22 22-249 0,-38-46-135 16,39 28-138-16,-18-16-58 0,-10-22 413 15</inkml:trace>
  <inkml:trace contextRef="#ctx0" brushRef="#br1" timeOffset="34349.2342">13489 4037 2047 0,'-16'33'0'0,"0"8"0"0,2 5 0 15,-1 4 0-15,-1 1 0 0,4 5 0 0,0 1 0 16,2 2 0-16,1 0 0 0,3 3 0 0,1-4 0 16,1-1 0-16,3-3 0 0,2-4 0 15,3-4 0-15,1-8 0 0,4-1 0 0,1-8 0 16,5-4 0-16,-2-7 0 0,6 3 0 15,-19-21-158-15,45 25-209 0,-46-43-152 0,29 16-78 16,1-1 192-16,-21-33 405 0</inkml:trace>
  <inkml:trace contextRef="#ctx0" brushRef="#br1" timeOffset="34677.4439">13774 4374 2047 0,'-26'10'0'15,"4"3"0"-15,-1 3 0 0,0 2 0 16,-1 3 0-16,-2-1 0 0,1 4 0 0,-3-1 0 16,3 3 0-16,1-2 0 0,3 0 0 0,2-1 0 15,3-1 0-15,3-2 0 0,2-3 0 0,11-17 0 16,-10 27 0-16,10-27 0 0,4 18 0 0,-4-18 0 16,17 11 0-16,-17-11 0 0,29 4 0 15,-7-7 0-15,1-2 0 0,4-2 0 0,3-1 0 16,-2-2 0-16,2 2 0 0,-1-2 0 0,-1 3 0 15,0 1 0-15,-3 0 0 0,-3 3 0 0,-2 2 0 16,-1 5 0-16,-19-4 0 0,28 10 0 0,-28-10 0 16,20 22 0-16,-20-22 0 0,14 34 0 0,-12-17 0 15,8 13-12-15,-10-30-193 16,16 50-82-16,-16-50-41 0,17 37 5 0,-11-19-14 16,-6-18-10-16,56 45 140 0,-56-45 207 0</inkml:trace>
  <inkml:trace contextRef="#ctx0" brushRef="#br1" timeOffset="35114.8587">14602 4592 1936 0,'0'0'111'16,"0"0"-111"-16,0 0 0 0,0 0 0 0,18-6 0 15,0 1 0-15,4 0 0 0,1-2 0 16,2 2 0-16,-1-2 0 0,1 1 0 0,1 0 0 15,2 1 0-15,-4-1 0 0,2 2 0 0,-4-3-23 16,8 16-101-16,-29-34-214 0,26 31-329 0,-27-6 34 16,27-4 372-16</inkml:trace>
  <inkml:trace contextRef="#ctx0" brushRef="#br1" timeOffset="35286.7386">14605 4776 2047 0,'-34'39'0'0,"34"-39"0"15,0 0 0-15,0 0 0 0,0 0 0 0,26 4 0 16,-3-7 0-16,6-5 0 0,8-1 0 0,6-5 0 16,9 0 0-16,1-3 0 0,5 4 0 0,-3-4 0 15,4 16 0-15,-28-32-284 0,36 40-289 16,-31-18-96-16,-1 4 149 0</inkml:trace>
  <inkml:trace contextRef="#ctx0" brushRef="#br1" timeOffset="36317.178">15868 5008 1744 0,'0'0'68'16,"0"0"-27"-16,0 0-7 0,12-21 4 15,-12 21-2-15,0 0-1 0,28-6-10 0,-28 6-8 16,29-4-8-16,-12 1-9 0,5 1 0 0,2-2 0 16,3 2 0-16,3-1 0 0,2 0 0 0,2 0 0 15,5 0 0-15,2 0 0 0,8 0 0 0,3-2 0 16,5 0 0-16,6-2 0 0,1-1 0 15,4 0 0-15,4-1 0 0,6 2 0 0,2 0 0 16,3 1 0-16,1 0 0 0,-2 1 0 16,0 1 0-16,-1 2 0 0,-2 1 0 0,3 2 0 15,-2 0 0-15,-1 0 0 0,0 2 0 0,-5-2 0 16,0 0 0-16,-1 2 0 0,-1-3 0 0,0-2 0 16,-2 2 0-16,2-2 0 0,0 1 0 0,-2-3 0 15,1 1 0-15,1-2 0 0,-3 0 0 0,2-2 0 16,0-1 0-16,0 2 0 0,2-2 0 15,-1 1 0-15,-2-1 0 0,-2 1 0 0,-3 0 0 16,-4 2 0-16,-3 0 0 0,-2 1 0 0,-5 2 0 16,0 1 0-16,-2 0 0 0,-6-1 0 0,-2 2 0 15,-6 2 0-15,-6 0 0 0,-3 0 0 0,-6 1 0 16,-3-2 0-16,-17-1 0 0,29 5 0 16,-29-5-9-16,22 5-43 0,-22-5-29 0,19 13-89 15,-39-33-216-15,20 20-223 0,0 0 26 16,0 0 427-16</inkml:trace>
  <inkml:trace contextRef="#ctx0" brushRef="#br1" timeOffset="37092.9949">21018 4465 1610 0,'0'0'78'0,"0"0"-23"16,-26 0-14-16,1-1-1 0,3 9 3 15,-8-5 2-15,3 6-5 0,-3-3-2 0,-1 5-26 16,-2-2 17-16,2 2-20 0,-1 0-2 0,2 1-7 16,0 0 0-16,6 0 0 0,5 1 0 0,19-13 0 15,-26 22 0-15,26-22 0 0,0 0 0 16,1 24 0-16,-1-24 0 0,25 16 0 0,-7-8 0 15,6-1 0-15,5-2 0 0,2 1 0 0,3-2 0 16,-1 0 0-16,0 2 0 0,-2-1 0 0,-3 2 0 16,-5 0 0-16,-3 1 0 0,-20-8 0 0,23 23 0 15,-23-23 0-15,5 32 0 0,-10-13 0 0,-5 2 0 16,-5-1 0-16,-3 1 0 0,-5 1 0 16,-2-3 0-16,-2 0 0 0,-1-2 0 15,1-3 0-15,2-2 0 0,1-3 0 0,6-1 0 16,18-8 0-16,-19 6 0 0,19-6 0 0,0 0 0 15,-8-17-75-15,30 29-212 0,-27-33-328 0,24 13-9 16,-19 8 179-16</inkml:trace>
  <inkml:trace contextRef="#ctx0" brushRef="#br1" timeOffset="37655.5044">21137 4665 1965 0,'0'0'17'0,"-22"2"-7"0,22-2 2 16,0 0 2-16,0 0 3 0,-17 8-5 0,17-8-12 16,0 0 0-16,0 0 0 0,19 9 0 0,-19-9 0 15,36 2 0-15,-9-4 0 0,3-2 0 0,8-2 0 16,3-2 0-16,3-2 0 0,2-2 0 15,0-1 0-15,1 1 0 0,-4-2 0 0,-1 0 0 16,-6 0 0-16,-5 0 0 0,-7 1 0 0,-5 2 0 16,-19 11 0-16,22-20 0 0,-22 20 0 0,4-18 0 15,-4 18 0-15,-15-17 0 0,15 17 0 0,-35-13 0 16,12 11 0-16,-5-1 0 0,-5 4 0 0,-2 3 0 16,-3 3 0-16,-2 3 0 0,1 3 0 0,0 3 0 15,-1 3 0-15,1 2 0 16,3 2 0-16,3 0 0 0,6 2 0 0,6-2 0 15,7 0 0-15,7-1 0 0,5-1 0 0,8-2 0 16,7-1 0-16,6-1 0 0,7-3 0 0,4 0 0 16,5-5 0-16,4-1 0 0,0-5 0 0,6 1 0 15,-2-4 0-15,9 6-37 0,-17-25-177 0,37 37-189 16,-42-39-131-16,24 14-54 0,-1 5 318 0</inkml:trace>
  <inkml:trace contextRef="#ctx0" brushRef="#br1" timeOffset="37889.8791">22074 4471 2047 0,'-30'1'0'0,"1"5"0"16,-2 2 0-16,0 2 0 0,0 4 0 0,-1 6 0 16,-2 3 0-16,0 3 0 0,2 3 0 0,3-3 0 15,6 1 0-15,6-3 0 0,8-2 0 0,7-3 0 16,9-1 0-16,-7-18 0 0,33 29 0 0,-5-19 0 15,10-4 0-15,7-5 0 0,7-2 0 0,3-5 0 16,6 0 0-16,-4-5 0 0,10 8-53 0,-20-25-151 16,31 37-247-16,-32-28-169 0,10 7 26 15,-4 6 470-15</inkml:trace>
  <inkml:trace contextRef="#ctx0" brushRef="#br1" timeOffset="38530.4895">22505 4519 2047 0,'-45'15'0'0,"13"-5"0"0,0 2 0 0,3 3 0 16,0 2 0-16,1 4 0 0,1 1 0 16,2 2 0-16,2 1 0 0,8 1 0 0,0-1 0 15,6 0 0-15,7-2 0 0,3 2 0 0,5-4 0 16,9 1 0-16,1-4 0 0,6-2 0 0,2-3 0 16,0-3 0-16,5-4 0 0,1-4 0 15,0 0 0-15,-1-6 0 0,0-1 0 0,-1-4 0 16,0-5 0-16,-3 0 0 0,-3-2 0 15,-3-2 0-15,-1 1 0 0,-2-4 0 0,-3 1 0 16,1-2 0-16,-3-1 0 0,-1-1 0 0,-2-2 0 16,-1 1 0-16,-1 0 0 0,-4-1 0 0,-1 2 0 15,-2 4 0-15,-2 3 0 0,3 17 0 0,-7-20 0 16,7 20 0-16,0 0 0 0,-22-3 0 0,22 3 0 16,0 0 0-16,0 0 0 0,0 0 0 0,0 0 0 15,-9 19 0-15,9-19 0 0,18 11 0 16,-18-11 0-16,27 6 0 0,-9-4 0 0,1 1 0 15,3-1 0-15,0 1 0 0,-2-2 0 16,2 2 0-16,-5 1 0 0,-17-4 0 0,26 10 0 16,-26-10 0-16,0 0 0 0,17 20 0 0,-17-20 0 15,2 20 0-15,-2-20 0 0,-2 27 0 0,-3-10 0 16,5-17 0-16,-15 33 0 0,15-33 0 0,-20 28 0 16,20-28 0-16,-23 26 0 0,23-26 0 15,-22 22 0-15,22-22 0 0,0 0 0 0,-21 18 0 16,21-18 0-16,0 0 0 0,0 0 0 0,0 0 0 15,0 0 0-15,0 0 0 0,28-15 0 0,-28 15 0 16,35-25 0-16,-12 10 0 0,2-3 0 16,-1-1 0-16,0-1 0 0,0-1 0 0,-1 1 0 15,-1-2 0-15,-2 1 0 0,0 3 0 16,-5 0 0-16,-15 18 0 0,26-22 0 0,-26 22 0 16,0 0 0-16,0 0 0 0,0 0 0 0,0 0 0 15,0 0 0-15,6 22 0 0,-12-5 0 0,-3 1 0 16,3 4 0-16,-1-1 0 0,1 0 0 0,0 1 0 15,4 1 0-15,3-2 0 0,6-1 0 0,2 0 0 16,4-1 0-16,-13-19 0 0,33 33 0 0,-13-21 0 16,7 1 0-16,-3-9 0 0,15 11-142 15,-39-15-65-15,62 3-51 0,-53-25-7 16,32 26 35-16,-22-21-7 0,10 1-30 0,5 9-18 0,-21-28 130 16</inkml:trace>
  <inkml:trace contextRef="#ctx0" brushRef="#br1" timeOffset="38874.2406">23445 4563 2037 0,'-18'0'10'16,"1"2"-10"-16,0 6 0 0,-2 1 0 16,-2 5 0-16,-1 1 0 0,1 5 0 0,0-1 0 15,1 3 0-15,2-2 0 0,1 1 0 0,5-2 0 16,4-1 0-16,8-18 0 0,-3 31 0 0,3-31 0 16,9 21 0-16,-9-21 0 0,26 13 0 0,-7-13 0 15,3-3 0-15,5-3 0 0,2-5 0 0,4-5 0 16,2-3 0-16,2-4 0 15,-1-2 0-15,0-3 0 0,-2-1 0 0,-2-3 0 16,0 0 0-16,0-3 0 0,-3-2 0 0,-2-1 0 16,-3-1 0-16,-3-1 0 0,-1 1 0 0,-3 8 0 15,-4 6 0-15,-13 25 0 0,8-22 0 0,-8 22 0 16,0 0 0-16,-24 14 0 0,7 3 0 0,-5 6 0 16,-4 9 0-16,-2 3 0 0,2 3 0 0,0 2 0 15,3 0 0-15,5 0 0 0,3-2 0 16,7-1 0-16,1-3 0 0,10-1 0 0,2-8 0 15,9 3 0-15,3-8 0 0,10 5 0 0,-5-19-73 16,27 21-136-16,-30-37-39 0,46 30-36 0,-41-34 20 16,29 12 6-16,-10-7-29 0,-7-17-15 15,26 25 181-15</inkml:trace>
  <inkml:trace contextRef="#ctx0" brushRef="#br1" timeOffset="39155.4866">24118 4473 2047 0,'-26'13'0'16,"-2"-1"0"-16,3 5 0 0,-1-3 0 0,3 4 0 16,3-1 0-16,6 0 0 0,14-17 0 0,-11 32 0 15,11-32 0-15,9 30 0 0,-9-30 0 16,29 25 0-16,-7-14 0 0,3-4 0 16,2 1 0-16,2-4 0 0,-1 1 0 0,-2-1 0 15,-3 1 0-15,-5 1 0 0,-18-6 0 0,22 13 0 16,-22-13 0-16,5 18 0 0,-5-18 0 0,-7 28 0 15,-4-11 0-15,-5 0 0 0,-7 2 0 0,-3-2 0 16,-2 3 0-16,-5-5 0 0,2 1 0 0,-6-3 0 16,4 4 0-16,-5-7 0 0,10 16-46 15,-30-28-196-15,37 37-72 0,-49-40-6 0,34 28 49 16,-21-17-40-16,-8-6 18 0,23 22 44 0,-41-36 249 16</inkml:trace>
  <inkml:trace contextRef="#ctx0" brushRef="#br1" timeOffset="40376.7753">755 6493 1782 0,'0'0'63'0,"0"0"-49"0,0 0-1 0,-27 27-4 15,17-9 8-15,0 2-4 0,-1 7 9 16,-4 1-7-16,0 4 7 0,0 5-9 0,-2 0 7 15,0 4-9-15,-1 2 6 0,1-1-6 0,2 3-6 16,-2 0-5-16,2-3 0 0,0-2 0 0,2-3 0 16,2-5 0-16,3-4 0 0,3-9 0 0,5-19 0 15,-1 19 0-15,1-19 0 0,0 0 0 0,0 0 0 16,21-14 0-16,-21 14 0 0,24-37 0 0,-11 10 0 16,2-7 0-16,-1-6 0 15,3-5 0-15,1 0 0 0,-1-2 0 0,0 1 0 16,-3 1 0-16,-2 1 0 0,-4 1 0 0,0 1 0 15,-3 3 0-15,-3 3 0 0,-1 1 0 0,-3 4 0 16,-1 4 0-16,1 6 0 0,2 21 0 0,-5-20 0 16,5 20 0-16,0 0 0 0,0 0 0 0,0 0 0 15,0 0 0-15,-7 25 0 0,7-25 0 0,2 33 0 16,2-14 0-16,3 1 0 0,2-2 0 16,-9-18 0-16,24 29 0 0,-7-18 0 0,4-4 0 15,2-1 0-15,2-5 0 0,5-2 0 0,-1-3 0 16,4-2 0-16,1-2 0 0,1-3 0 0,-1-1 0 15,0 0 0-15,-5 0 0 0,0 0 0 16,-6 1 0-16,-3 2 0 0,-20 9 0 0,25-12 0 16,-25 12 0-16,0 0 0 0,0 0 0 15,0 0 0-15,0 0 0 0,0 0 0 0,0 0 0 16,5 22 0-16,-5-22 0 0,-8 31 0 0,2-3 0 16,-3 2 0-16,1 5 0 0,-2 5 0 0,0 3 0 15,1 0 0-15,1 4 0 0,0-3 0 0,3 2 0 16,1-4 0-16,7-2 0 0,-1-6 0 0,8-3 0 15,1-6-12-15,7 2-55 0,-18-27-97 0,45 39-69 16,-45-39-67-16,40 13-36 0,-40-13 36 16,32-13-39-16,-4 19 55 0,-21-31 273 0</inkml:trace>
  <inkml:trace contextRef="#ctx0" brushRef="#br1" timeOffset="40879.1608">1426 6801 1748 0,'23'-6'99'0,"-23"6"-33"15,0 0-12-15,0 0-10 0,0 0-10 0,0 0-32 16,0 0-2-16,0 0 0 0,-14 22 0 0,14-22 0 16,-8 29 0-16,5-11 0 0,-1 3 0 0,2-2 0 15,-1-1 0-15,3-18 0 0,-1 32 0 16,1-32 0-16,5 22 0 0,-5-22 0 0,0 0 0 16,21 9 0-16,-21-9 0 0,25-7 0 0,-25 7 0 15,35-23 0-15,-14 5 0 0,1-3 0 16,2-3 0-16,-1-1 0 0,1-2 0 0,-1-1 0 15,0 2 0-15,0-3 0 0,-1 0 0 0,-2 0 0 16,1 0 0-16,-3 3 0 0,-2 3 0 0,-1 6 0 16,-15 17 0-16,20-21 0 0,-20 21 0 0,0 0 0 15,0 0 0-15,0 0 0 0,4 32 0 0,-8 0 0 16,0 9 0-16,-6 11 0 0,-1 7 0 0,-1 9 0 16,-3 3 0-16,1 7 0 15,-4 6 0-15,0 3 0 0,-1 3 0 0,-2 0 0 16,-1-1 0-16,2-2 0 0,1-5 0 0,2-11 0 15,4-8 0-15,2-12 0 0,2-9 0 0,3-5 0 16,2-8 0-16,0-7 0 0,4-22 0 0,-5 22 0 16,5-22 0-16,0 0 0 0,0 0 0 0,0-25 0 15,4 3 0-15,-1-5 0 0,2-7 0 16,1-4 0-16,0-3 0 0,2-4 0 0,-1-2 0 16,-1-6 0-16,0-3 0 0,0-4 0 0,1-2 0 15,2 0 0-15,1 1 0 0,2 5 0 0,1 1 0 16,3 7 0-16,0 4 0 0,1 6 0 0,-4 3 0 15,5 10-7-15,-14-14-147 0,28 35-103 0,-38-36-61 16,41 45-1-16,-35-29 30 0,21 13 25 0,2 5-21 16,-14-23 132-16,38 33 153 0</inkml:trace>
  <inkml:trace contextRef="#ctx0" brushRef="#br1" timeOffset="41270.3595">3000 6180 1795 0,'0'0'62'15,"24"-19"-9"-15,-24 19-9 0,0 0-7 0,0 0-4 16,0 0-10-16,0 0-23 0,0 0 0 0,0 0 0 16,5 31 0-16,-5-6 0 0,-1 8 0 0,-2 8 0 15,3 6 0-15,-1 7 0 0,-1 5 0 16,-2 0 0-16,-2 3 0 0,1-2 0 0,-1-1 0 15,0-2 0-15,1-5 0 0,0-3 0 0,3-6 0 16,2-3 0-16,0-5 0 0,2-2 0 0,0-8 0 16,2-2 0-16,0-6-29 0,-4-17-29 0,0 0-95 15,30 38-197-15,-30-38-181 0,-7-17-105 16,7 17 347-16</inkml:trace>
  <inkml:trace contextRef="#ctx0" brushRef="#br1" timeOffset="41634.3133">2833 6673 2047 0,'-33'2'0'0,"33"-2"0"0,-20 1 0 0,20-1 0 16,0 0 0-16,0 0 0 0,0 0 0 0,0 0 0 15,0 0 0-15,0 0 0 0,33-3 0 16,-9-3 0-16,6-1 0 0,3-1 0 16,5-3 0-16,0 0 0 0,1 0 0 0,1-1 0 15,-3 0 0-15,2-2 0 0,-2 2 0 0,-3 0 0 16,0 0 0-16,-3 1 0 0,1-1 0 0,-3 1 0 15,-3 2 0-15,-2-1 0 0,-1 1 0 0,-5 2 0 16,0 1 0-16,-18 6 0 0,25-10 0 0,-25 10 0 31,0 0 0-31,18-4 0 0,-18 4 0 16,0 0 0-16,0 0 0 0,-3 24 0 0,-2-7 0 16,-3 7 0-16,-2 4 0 0,-4 6 0 0,-2 2 0 15,-2 5 0-15,0 3 0 0,1-1 0 0,1-2 0 16,4-1 0-16,0-6 0 0,7-4 0 0,1-4 0 15,7-5 0-15,-3-21 0 0,15 27 0 0,-15-27 0 16,32 4-13-16,-15-19-64 0,21 14-105 16,-30-43-82-16,45 37-87 0,-44-42-66 0,27 11 15 15,4 13 62-15,-29-36 340 0</inkml:trace>
  <inkml:trace contextRef="#ctx0" brushRef="#br1" timeOffset="42259.3128">3606 6162 2047 0,'1'22'0'0,"-1"-22"0"0,0 0 0 16,1 20 0-16,-1-20 0 0,7 23 0 0,-7-23 0 15,10 29 0-15,-10-29 0 0,11 32 0 0,-5-14 0 16,1 1 0-16,1 3 0 0,-2 1 0 0,2 1 0 16,1 5 0-16,-2-1 0 0,-1 3 0 0,-1 3 0 15,-3 1 0-15,0 1 0 0,-1 2 0 16,-2 1 0-16,-1-1 0 0,-1 0 0 15,0-2 0-15,0-4 0 0,-1-5 0 0,2-4 0 16,0-5 0-16,2-18 0 0,3 22 0 0,-3-22 0 16,0 0 0-16,0 0 0 0,0 0 0 0,0 0 0 15,24-30 0-15,-14 8 0 0,2-4 0 0,3-5 0 16,-1 0 0-16,1-3 0 0,-1 0 0 0,1 0 0 16,-3 2 0-16,0-1 0 0,-1-1 0 15,0 0 0-15,-1 3 0 0,0 2 0 0,-2 7 0 16,1 2 0-16,-9 20 0 0,11-21 0 0,-11 21 0 15,0 0 0-15,0 0 0 0,0 0 0 0,0 0 0 16,0 0 0-16,8 23 0 0,-7-6 0 0,2 5 0 16,-2 3 0-16,-1 3 0 0,-1 1 0 15,0-2 0-15,1-1 0 0,1-3 0 0,1-2 0 16,-2-21 0-16,10 30 0 0,-10-30 0 16,17 19 0-16,-17-19 0 0,23 9 0 0,-23-9 0 15,32-8 0-15,-15-1 0 0,3-5 0 0,2-2 0 16,1-4 0-16,3-2 0 0,-3-2 0 0,1 0 0 15,-3 0 0-15,0 1 0 0,-4 2 0 0,-1 4 0 16,-16 17 0-16,18-21 0 0,-18 21 0 0,0 0 0 16,0 0 0-16,0 0 0 0,0 0 0 15,0 0 0-15,0 0 0 0,-4 30 0 0,-1-8 0 16,-1 4 0-16,-1 3 0 0,1 1 0 16,1 0 0-16,1-3 0 0,3-1 0 0,1 0 0 15,4-1 0-15,1-3 0 0,3 0 0 0,2-5 0 16,4 0 0-16,-14-17 0 0,34 24 0 0,-15-19 0 15,5 1 0-15,-4-9 0 0,11 12-159 0,-22-26-29 16,26 26-22-16,-33-32 13 0,26 19 48 16,-23-19 0-16,15 15 18 0,-15-15 0 0,-5 23 1 15,18-33-3-15,-16 10-39 0,-2 23-37 0,-1-49 121 16</inkml:trace>
  <inkml:trace contextRef="#ctx0" brushRef="#br1" timeOffset="42587.4885">4530 6526 1998 0,'-7'22'49'0,"7"-22"-49"15,-2 25 0-15,2-25 0 0,6 29 0 16,-6-29 0-16,11 30 0 0,-3-12 0 0,-8-18 0 16,20 28 0-16,-20-28 0 0,31 21 0 0,-14-16 0 15,6-1 0-15,1-4 0 0,3-3 0 0,3-5 0 16,2-2 0-16,2-4 0 0,0-3 0 0,0-2 0 16,-2-2 0-16,-3 0 0 0,-5-2 0 0,-1-1 0 15,-6-1 0-15,-2 2 0 0,-7 0 0 16,-4 3 0-16,-3 2 0 0,-7 1 0 0,6 17 0 15,-23-22 0-15,6 20 0 0,-5 4 0 0,-2 8 0 16,-3 5 0-16,-2 8 0 0,-3 4 0 16,1 7 0-16,-3 2 0 0,2 3 0 0,3 1 0 15,3 2 0-15,6 2 0 0,3-3 0 0,7-4 0 16,3-3 0-16,7-7 0 0,4-1 0 0,7-4 0 16,3-5 0-16,6-1 0 0,2-8 0 15,9-1 0-15,2-7 0 0,9-1 0 0,-5-16-37 16,25 22-189-16,-27-36-35 0,40 34-30 0,-31-37 20 15,30 19 51-15,-12-14-22 0,10-6-10 0,17 16 6 16,-21-33 246-16</inkml:trace>
  <inkml:trace contextRef="#ctx0" brushRef="#br1" timeOffset="43071.8125">6275 6086 2047 0,'15'-29'0'0,"-14"10"0"0,-1 19 0 16,5-23 0-16,-5 23 0 0,0 0 0 0,0 0 0 15,0 0 0-15,0 0 0 0,-10 23 0 16,3-1 0-16,-4 10 0 0,0 9 0 0,-3 6 0 16,0 5 0-16,-2 5 0 0,1 2 0 15,1 3 0-15,0-1 0 0,3-1 0 0,0-5 0 16,5-3 0-16,2-5 0 0,2-3 0 0,4-4 0 16,1-9 0-16,6 0 0 0,-1-8 0 0,3-2 0 15,-11-21 0-15,28 31 0 0,-28-31 0 16,35 20-100-16,-36-42-148 0,39 36-269 0,-38-14-128 15,16-31 109-15</inkml:trace>
  <inkml:trace contextRef="#ctx0" brushRef="#br1" timeOffset="43524.9637">6056 6514 1647 0,'-13'26'400'0,"13"-26"-400"0,0 0 0 0,0 0 0 16,0 0 0-16,0 0 0 0,17 16 0 0,0-11 0 15,1-3 0-15,5 1 0 0,0-5 0 0,4 2 0 16,1-2 0-16,0 0 0 0,2-3 0 0,1-1 0 16,2 0 0-16,1 0 0 0,1 0 0 0,0 1 0 15,-2 0 0-15,0 1 0 0,-2 2 0 0,-1 1 0 16,-4 2 0-16,-1 1 0 0,-6 1 0 16,-1 2 0-16,-18-5 0 0,25 8 0 15,-25-8 0-15,0 0 0 0,18 16 0 0,-18-16 0 16,0 0 0-16,4 19 0 0,-4-19 0 0,-8 19 0 15,8-19 0-15,-13 29 0 0,2-10 0 0,0 1 0 16,0 1 0-16,1 2 0 0,2 0 0 0,2-2 0 16,2-1 0-16,3-2 0 0,1-18 0 15,8 27 0-15,-8-27 0 0,22 18 0 0,-22-18 0 16,34 7 0-16,-13-9 0 0,3-5 0 0,2-5 0 16,1-2 0-16,1-5 0 0,-2-1 0 0,-3-4 0 15,-3-3 0-15,-4 0 0 0,-5-2 0 0,-3 3 0 16,-2 1 0-16,-5 1 0 0,-3 1 0 0,-4 1 0 15,-4 4 0-15,10 18 0 0,-30-26 0 0,8 18 0 16,-4 1 0-16,-2 4 0 0,-6 4 0 16,3 5 0-16,-3-1 0 0,5 7 0 15,-1-3-14-15,15 17-112 0,-17-26-75 0,37 35-52 16,-33-41-33-16,41 29 14 0,-13-23 36 0,0 0-53 16,29 11 9-16,-26-32 191 0</inkml:trace>
  <inkml:trace contextRef="#ctx0" brushRef="#br1" timeOffset="44306.1991">7850 6532 1543 0,'2'31'391'0,"-2"-31"-364"0,0 0-4 0,0 0-3 16,0 0-1-16,0 0-5 0,-14 18-4 0,14-18-10 16,-9 17 0-16,9-17 0 0,-11 27 0 0,4-9 0 15,1 6 0-15,-1 5 0 0,-1 4 0 0,0 4 0 16,-1 2 0-16,1 0 0 0,0 0 0 0,2-6 0 15,0-2 0-15,4-8 0 0,1-6 0 0,1-17 0 16,0 0 0-16,0 0 0 0,0 0 0 16,18 8 0-16,-18-8 0 0,19-22 0 0,-7 4 0 15,2-9 0-15,0-4 0 0,1-4 0 16,0-4 0-16,-2 1 0 0,0-2 0 0,0 2 0 16,-5 2 0-16,-1 4 0 0,-2 2 0 0,-4 4 0 15,-1 0 0-15,-1 4 0 0,0 3 0 0,1 19 0 16,-5-25 0-16,5 25 0 0,0 0 0 0,0 0 0 15,0 0 0-15,0 0 0 0,0 0 0 16,0 0 0-16,0 0 0 0,0 0 0 0,27 15 0 16,-8-9 0-16,6-2 0 0,3-1 0 0,3-5 0 15,7 0 0-15,-2-4 0 0,5 0 0 0,-4-1 0 16,3 0 0-16,-3-1-7 0,3 7-51 0,-10-11-28 16,11 20-32-16,-26-27-56 0,32 38-108 0,-43-36-72 15,24 23-96-15,-2 6 9 16,-26-12 365-16</inkml:trace>
  <inkml:trace contextRef="#ctx0" brushRef="#br1" timeOffset="44712.4869">8479 6464 1983 0,'0'0'45'0,"0"0"-26"0,0 0-19 0,0 0 0 16,0 0 0-16,0 0 0 0,0 0 0 0,-20 3 0 16,20-3 0-16,-11 16 0 0,11-16 0 15,-13 32 0-15,3-12 0 0,2 5 0 0,-3 0 0 16,0 4 0-16,0-1 0 0,3 3 0 0,1 0 0 15,2-5 0-15,0-2 0 0,3-4 0 0,2-20 0 16,4 26 0-16,-4-26 0 0,0 0 0 16,25 20 0-16,-25-20 0 0,33-2 0 0,-11-2 0 15,2-7 0-15,4-4 0 0,1-7 0 0,4-1 0 16,0-4 0-16,2-2 0 0,1 1 0 16,-1-1 0-16,-5 1 0 0,-2 3 0 0,-2 0 0 15,-7 4 0-15,-2 5 0 0,-17 16 0 0,23-23 0 16,-23 23 0-16,0 0 0 0,0 0 0 0,0 0 0 15,0 0 0-15,0 0 0 0,0 0 0 0,-8 24 0 16,-4-7 0-16,-2 6 0 0,0 1 0 0,-1 2 0 16,3-1 0-16,1-2 0 0,4 0 0 15,3-3 0-15,3-1 0 0,4-1 0 16,-3-18 0-16,16 24 0 0,-16-24 0 0,26 12 0 16,-26-12 0-16,36 0 0 0,-11-5 0 0,4 0-23 15,-4-14-68-15,19 17-68 0,-27-33-48 0,32 35-26 16,-36-36-3-16,29 24 42 0,-23-15 18 0,11 5-13 15,-4 4-4-15,-11-9-39 0,16 21 119 0,-31-25 113 16</inkml:trace>
  <inkml:trace contextRef="#ctx0" brushRef="#br1" timeOffset="50031.5652">11295 6629 1979 0,'0'0'26'0,"-23"13"-9"0,23-13-5 16,0 0-3-16,0 0-5 0,0 0-4 0,0 0 0 15,23-22 0-15,-3 11 0 0,6-1 0 16,10-7 0-16,5-1 0 0,8 0 0 0,0-1 0 16,4 3 0-16,-1 0 0 0,-2 2 0 0,-3 2 0 15,-3 5 0-15,-6 2 0 0,-3 11-61 0,-26-27-256 16,15 36-357-16,-24-13 46 0,10 18 262 0</inkml:trace>
  <inkml:trace contextRef="#ctx0" brushRef="#br1" timeOffset="50204.803">11379 6873 2047 0,'0'0'0'0,"0"0"0"0,0 0 0 0,0 0 0 16,23-4 0-16,-2-2 0 0,6-3 0 16,3-1 0-16,4-5 0 0,7-2 0 15,7-2 0-15,7-2 0 0,7-2 0 0,4 1 0 16,0-10 0-16,28 18-591 0,-35-18-68 0,12 14-18 15</inkml:trace>
  <inkml:trace contextRef="#ctx0" brushRef="#br1" timeOffset="52615.5396">9464 6618 1982 0,'0'0'27'0,"0"0"-10"0,0 0-3 16,0 0-7-16,0 0-7 0,0 0 0 0,0 0 0 15,0 0 0-15,3 21 0 0,-3-21 0 16,-12 33 0-16,4-11 0 0,-3 0 0 16,0 2 0-16,-3 0 0 0,2-1 0 0,-2-1 0 15,1-2 0-15,13-20 0 0,-20 31 0 0,20-31 0 16,0 0 0-16,-12 16 0 0,12-16 0 0,0 0 0 16,0 0 0-16,0 0 0 0,0 0 0 0,0 0 0 15,0 0 0-15,0 0 0 0,0 0 0 0,21-7 0 16,-21 7 0-16,20-9 0 0,-20 9 0 15,28-20 0-15,-10 7 0 0,3-5 0 16,3-4 0-16,2-5 0 0,2-2 0 0,-2-1 0 0,2 0 0 16,2 1 0-16,-1 1 0 0,-1 3 0 0,-2 3 0 15,-2 5 0-15,-1 6 0 0,-6 4 0 16,-17 7 0-16,28-1 0 0,-28 1 0 0,14 18 0 16,-14-18 0-16,10 37 0 0,-6-13 0 0,-3 3 0 15,-2 3 0-15,-1 0 0 0,-1 0 0 16,-2-3 0-16,1-4 0 0,2-1 0 0,-1-5 0 15,3-17 0-15,6 25 0 0,-6-25 0 0,21 10 0 16,11 8-197-16,-35-44-303 0,40 20-148 0,-12-15 0 16,-3-16 595-16</inkml:trace>
  <inkml:trace contextRef="#ctx0" brushRef="#br1" timeOffset="53693.7085">13024 6928 1830 0,'0'0'48'0,"0"0"-32"0,0 0-11 0,0 0-6 16,0 0 1-16,0 0 3 0,0 0 1 15,0 0 0-15,24 4 0 0,-24-4-2 0,21 0 1 16,-21 0 2-16,33-4 1 0,-12 1 5 0,3 0 0 16,2-1 5-16,4 0-2 0,3-2 4 0,4 1-3 15,1-1 0-15,5 1-4 0,2 0-4 0,1 1-7 16,3 0 0-16,1 0 0 0,4 1 0 15,2 1 0-15,2 4 0 0,-1-1 0 0,1 1 0 0,2 1 0 16,0-1 0-16,1 2 0 0,3 1 0 16,-4-1 0-16,6 0 0 0,1 0 0 15,0-1 0-15,5-1 0 0,0-2 0 0,4-2 0 16,2-1 0-16,0-1 0 0,4-2 0 0,1 1 0 16,3-2 0-16,3 0 0 0,-1 1 0 0,-2 1 0 15,2 0 0-15,-2 3 0 0,1 0 0 0,2 1 0 16,-4 1 0-16,2 1 0 0,-3 2 0 0,-3 2 0 15,2 1 0-15,-2 1 0 0,-2 0 0 16,3 0 0-16,-7 1 0 0,2 0 0 0,-5-1 0 16,-2-1 0-16,-1-1 0 0,-3-1 0 0,1-2 0 15,0-1 0-15,-4-1 0 0,-1-1 0 0,-5-1 0 16,-2-2 0-16,-3 1 0 0,-4-2 0 0,-3 1 0 16,-5-2 0-16,-1 2 0 0,-6-2 0 15,3 6-74-15,-14-21-98 0,28 19-411 16,-29-10-66-16,5 10 81 0</inkml:trace>
  <inkml:trace contextRef="#ctx0" brushRef="#br1" timeOffset="54443.719">18604 6404 1843 0,'-21'-9'62'0,"21"9"-25"16,0 0 4-16,-20-7-15 0,20 7 4 0,-21-3-22 15,21 3-8-15,-24-1 0 0,24 1 0 16,-26 4 0-16,26-4 0 0,-27 7 0 0,27-7 0 16,-30 11 0-16,30-11 0 0,-28 17 0 0,28-17 0 15,-24 23 0-15,24-23 0 0,-21 30 0 0,21-30 0 16,-13 33 0-16,13-33 0 0,-4 30 0 0,4-30 0 16,10 25 0-16,-10-25 0 0,24 23 0 0,-24-23 0 15,35 17 0-15,-13-11 0 0,0 0 0 16,0-1 0-16,0 3 0 0,-1-2 0 0,-1 1 0 15,-2 0 0-15,-18-7 0 0,27 18 0 16,-27-18 0-16,11 24 0 0,-11-24 0 0,-5 36 0 16,-2-16 0-16,-8 2 0 0,-3 1 0 0,-5 0 0 15,-1 0 0-15,-1-3 0 0,2 1 0 0,3-3 0 16,3-3 0-16,17-15 0 0,-20 19 0 0,20-19 0 16,0 0 0-16,0 0 0 0,0 0-18 15,26 10-110-15,-34-43-212 0,34 28-289 0,-13-17-13 16,9-1 353-16</inkml:trace>
  <inkml:trace contextRef="#ctx0" brushRef="#br1" timeOffset="54804.3157">18909 6671 1750 0,'0'0'195'0,"0"0"-177"0,0 0 3 15,0 0 4-15,0 0 4 0,0 0-20 0,0 0-9 16,0 0 0-16,0 0 0 0,0 0 0 0,0 0 0 15,31-21 0-15,-12 13 0 0,5-2 0 0,6-2 0 16,1 0 0-16,2 0 0 0,2-3 0 0,3 2 0 16,-3 0 0-16,-1-1 0 0,-3 4 0 15,-2-1 0-15,-3 0 0 0,-5 1 0 0,-1-1 0 16,-20 11 0-16,25-18 0 0,-25 18 0 0,0 0 0 16,14-24 0-16,-14 24 0 0,-5-18 0 0,5 18 0 15,-15-17 0-15,15 17 0 0,-23-10 0 0,5 7 0 16,0 4 0-16,-3 1 0 0,-3 4 0 0,1 3 0 15,-3 2 0-15,1 3 0 0,-2 3 0 16,-2 5 0-16,-1 3 0 0,1 4 0 16,2 3 0-16,2 0 0 0,2 0 0 0,6-3 0 15,6-3 0-15,5-1 0 0,9-4 0 0,7 0 0 16,-10-21 0-16,39 25 0 0,-13-20 0 0,11 0 0 16,-5-23-156-16,41 34-217 0,-34-38-275 0,26 10 25 15,-4 0 377-15</inkml:trace>
  <inkml:trace contextRef="#ctx0" brushRef="#br1" timeOffset="55092.016">19975 6408 1896 0,'0'0'16'0,"0"0"15"15,0 0 0-15,0 0 1 0,0 0 1 0,0 0-25 16,0 0-8-16,0 0 0 0,-17-8 0 0,17 8 0 16,0 0 0-16,-19 13 0 0,19-13 0 0,-20 26 0 15,6-9 0-15,1 3 0 0,-2 4 0 16,-1 3 0-16,-1 2 0 0,0 0 0 0,0 0 0 16,4-1 0-16,2-5 0 0,5 0 0 15,6-4 0-15,0-19 0 0,7 30 0 0,-7-30 0 16,21 20 0-16,-21-20 0 0,36 7 0 0,-15-11-10 15,14 18-166-15,-29-43-216 0,35 26-252 0,-13-12 16 16,3-8 432-16</inkml:trace>
  <inkml:trace contextRef="#ctx0" brushRef="#br1" timeOffset="55740.7914">20338 6454 1931 0,'-53'16'94'0,"28"-3"-72"15,1 0-22-15,0 2 0 0,2 1 0 0,1 2 0 16,-1 1 0-16,3 1 0 0,1 0 0 0,4 0 0 16,4-2 0-16,3 0 0 0,6-1 0 15,3 0 0-15,-2-17 0 0,16 28 0 0,-16-28 0 16,32 18 0-16,-11-13 0 0,0-4 0 0,6-2 0 16,-1-3 0-16,4-2 0 0,-4-2 0 0,-2-2 0 15,-2-2 0-15,-1 0 0 0,-21 12-11 16,30-29 2-16,-30 29 5 0,22-33 6 0,-14 16-2 15,-2 0 4-15,-1-1-5 0,-2-1 6 0,-2 0-1 16,-2 1 4-16,-2 0-6 0,-2 0-2 16,-1-1 0-16,1-1 0 0,5 20 0 0,-12-30 0 15,12 30 0-15,0 0 0 0,-8-17 0 0,8 17 0 16,0 0 0-16,0 0 0 0,0 0 0 0,0 0 0 16,8 17 0-16,-8-17 0 0,19 9 0 0,-19-9 0 15,25 6 0-15,-25-6 0 0,24 7 0 0,-24-7 0 16,24 6 0-16,-24-6 0 0,19 6 0 15,-19-6 0-15,0 0 0 0,21 13 0 0,-21-13 0 16,0 0 0-16,6 23 0 0,-6-23 0 16,-5 23 0-16,5-23 0 0,-14 32 0 0,6-15 0 15,-2 1 0-15,1 1 0 0,-1-1 0 0,-4-1 0 16,2 1 0-16,12-18 0 0,-23 29 0 0,23-29 0 16,-11 17 0-16,11-17 0 0,0 0 0 0,0 0 0 15,0 0 0-15,0 0 0 0,0 0 0 16,23-7 0-16,-23 7 0 0,28-22 0 0,-9 7 0 15,1-2 0-15,3-2 0 0,-1 0 0 0,1 1 0 16,3-4 0-16,1 2 0 0,-1-1 0 0,0 4 0 16,-3 3 0-16,-2 3 0 0,-4 4 0 0,-17 7 0 15,24-8 0-15,-24 8 0 0,0 0 0 0,0 0 0 16,9 23 0-16,-9-23 0 0,-4 29 0 0,0-12 0 16,1 1 0-16,-4 0 0 0,3 2 0 15,0-2 0-15,2 1 0 0,-1-2 0 16,4 1 0-16,-1-18 0 0,8 32 0 0,-8-32 0 15,29 34-165-15,-29-34-87 0,38 18-81 0,-38-18-42 16,36-7 28-16,-6 15-36 0,-13-24 192 0,32 28 191 16</inkml:trace>
  <inkml:trace contextRef="#ctx0" brushRef="#br1" timeOffset="56147.0365">21208 6540 2044 0,'-26'12'3'15,"8"-14"-3"-15,-1 2 0 0,0 1 0 0,-1 2 0 16,-4 3 0-16,0 2 0 0,0 3 0 16,-2 2 0-16,4 2 0 0,-1 1 0 15,5 0 0-15,18-16 0 0,-24 29 0 0,24-29 0 16,-4 23 0-16,4-23 0 0,12 20 0 0,-12-20 0 16,22 18 0-16,-22-18 0 0,29 11 0 0,-12-8 0 15,2 0 0-15,0-2 0 0,2 0 0 0,1-2 0 16,-2-1 0-16,-1-6 0 0,-1 0 0 0,-18 8 0 15,31-27 0-15,-31 27 0 0,30-32 0 0,-15 14 0 16,-1-4 0-16,3-1 0 0,1-1 0 16,-1-3 0-16,1 2 0 0,2-2 0 0,-2-1 0 15,1 2 0-15,-3 0 0 0,0 1 0 0,-3 2 0 16,-2 5 0-16,-11 18 0 0,15-20 0 16,-15 20 0-16,0 0 0 0,-9 21 0 0,0-1 0 15,-5 7 0-15,-1 4 0 0,-5 2 0 0,-1 2 0 16,0 1 0-16,-3 0 0 0,4-3 0 15,2-2 0-15,2-2 0 0,6-4 0 0,4-2 0 16,7-2 0-16,-1-21 0 0,15 29 0 0,-15-29-17 16,42 23-174-16,-41-43-101 0,49 38-55 0,-44-43-56 15,31 13-2-15,8 14 16 0,-29-34 387 0</inkml:trace>
  <inkml:trace contextRef="#ctx0" brushRef="#br1" timeOffset="56475.1831">21767 6447 1990 0,'-41'18'57'0,"41"-18"-57"16,-20 3 0-16,20-3 0 0,-24 8 0 0,24-8 0 15,-26 11 0-15,26-11 0 0,-23 15 0 0,23-15 0 16,-21 19 0-16,21-19 0 0,-20 22 0 0,20-22 0 16,-17 21 0-16,17-21 0 0,-6 19 0 15,6-19 0-15,0 17 0 0,0-17 0 0,0 0 0 16,13 18 0-16,-13-18 0 0,0 0 0 0,26 11 0 15,-26-11 0-15,19 4 0 0,-19-4 0 0,0 0 0 16,22 12 0-16,-22-12 0 0,0 0 0 16,9 20 0-16,-9-20 0 0,0 17 0 0,0-17 0 15,-3 22 0-15,3-22 0 0,-7 25 0 16,7-25 0-16,-18 28 0 0,18-28 0 0,-27 28 0 16,27-28 0-16,-29 27 0 0,12-15 0 0,17-12 0 15,-33 22 0-15,33-22 0 0,-34 12-2 0,34 16-250 16,-38-42-110-16,44 41-63 0,-41-30-74 0,12-9 65 15,22 30 362-15</inkml:trace>
  <inkml:trace contextRef="#ctx0" brushRef="#br2" timeOffset="63556.8392">913 8033 1230 0,'-10'-22'351'0,"10"22"-252"0,0 0-34 0,0 0-16 15,0 0-3-15,0 0-4 0,8-21-6 0,-8 21-7 16,0 0-5-16,0 0-4 0,0 0-1 0,0 0 2 16,19 11-5-16,-19-11-16 0,21 21 0 15,-21-21 0-15,24 35 0 0,-11-12 0 0,0 3 0 16,-1 2 0-16,0 4 0 0,-1 2 0 0,-3 2 0 15,0 4 0-15,-5 2 0 0,-1 0 0 0,-4-1 0 16,-4-1 0-16,-1-1 0 0,-4 0 0 0,-2 0 0 16,-3-2 0-16,-1-1 0 0,-3-3 0 0,1-3 0 15,-2-2 0-15,1-4 0 0,-1-2 0 16,-1-3 0-16,0-3 0 0,1-5 0 16,1-5 0-16,1-2 0 0,-1-8 0 0,3-1-1 15,-5-8-55-15,22 13-37 0,-50-52-145 0,37 29-404 16,-12-13-4-16,10-3 276 0</inkml:trace>
  <inkml:trace contextRef="#ctx0" brushRef="#br2" timeOffset="63779.1913">526 8099 1527 0,'-13'-20'513'0,"13"20"-506"15,0 0-7-15,0 0 0 0,0 0 0 0,0 0 0 16,0 0 0-16,0 0 0 0,0 0 0 0,22 0 0 15,-22 0 0-15,34 0 0 0,-11 0 0 16,4-2 0-16,4 0 0 0,3 0 0 16,4-3 0-16,2 1 0 0,4 0 0 0,1 1 0 0,7 2 0 15,-1-1 0-15,7 6 0 0,-3-2 0 0,4 5 0 16,-4-4-4-16,8 13-129 0,-34-13-529 0,31 8 0 16,-12-7 77-16</inkml:trace>
  <inkml:trace contextRef="#ctx0" brushRef="#br2" timeOffset="64426.3033">2023 8385 1524 0,'-20'-14'96'0,"20"14"-27"0,0 0-19 0,0 0-6 15,-9-22 0-15,9 22-2 0,0 0-8 0,-5-18-3 16,5 18-7-16,0 0 0 0,-12-19-6 16,12 19 2-16,0 0-2 0,-18-5-9 0,18 5-9 15,-23 12 0-15,23-12 0 0,-33 26 0 16,14-8 0-16,-5 5 0 0,0 3 0 0,-1 6 0 16,-3 0 0-16,1 5 0 0,-1-1 0 0,4-1 0 15,0-3 0-15,6-3 0 0,6-6 0 0,5-7 0 16,7-16 0-16,-1 26 0 0,1-26 0 0,17 16 0 15,-17-16 0-15,35 9 0 0,-11-9 0 0,5-1 0 16,4-5 0-16,2-2 0 0,3-5 0 16,1-1 0-16,1-4 0 0,-1 0 0 0,1-4 0 15,-3-2 0-15,-1 0 0 0,-3-2 0 0,-5 6 0 16,-2-1 0-16,-7 3 0 0,-2 1 0 16,-2 0 0-16,-15 17 0 0,17-27 0 0,-17 27 0 15,0 0 0-15,3-20 0 0,-3 20 0 0,0 0 0 16,0 0 0-16,0 0 0 0,-19 5 0 0,19-5 0 15,-12 18 0-15,4-1 0 0,0 7 0 16,-1 6 0-16,1 8 0 0,-1 3 0 0,2 1 0 16,0-3 0-16,3-4 0 0,2-5 0 0,4-4 0 15,2-6 0-15,7-2 0 0,-11-18 0 0,31 16-13 16,-10-21-45-16,11 3-38 0,-19-38-268 0,31 25-254 16,-15-17-10-16,12 1 359 0</inkml:trace>
  <inkml:trace contextRef="#ctx0" brushRef="#br2" timeOffset="64614.998">2700 8216 1991 0,'0'0'53'0,"-19"11"-50"0,19-11-3 15,-20 9 0-15,20-9 0 0,-23 25 0 0,9-3 0 16,0 6 0-16,-2 6 0 0,1 2 0 0,1 3 0 16,-1-1 0-16,2 1 0 0,-1 1 0 15,2-1 0-15,2-2 0 0,3-3 0 0,1-5 0 16,3-4 0-16,3-3 0 0,5-4 0 0,-5-18 0 15,17 26 0-15,-17-26-19 0,32 13-109 0,-32-13-481 16,22-24-45-16,-1 0 18 0</inkml:trace>
  <inkml:trace contextRef="#ctx0" brushRef="#br2" timeOffset="65294.9842">2731 7919 2047 0,'0'0'0'16,"-17"10"0"-16,17-10 0 0,0 0 0 0,0 0 0 16,0 24 0-16,0-24 0 0,7 28 0 0,-7-28 0 15,20 30 0-15,-20-30 0 0,31 29-6 16,-13-15-35-16,2 6-25 0,-20-20-17 0,45 41-38 16,-45-41-41-16,45 48-134 0,-45-48-75 0,28 46 82 15,-24-28 140-15,2-1 300 0,16 17 162 0,-22-34 12 16,18 46-84-16,-18-46-92 0,1 40-62 15,-1-40-8-15,-6 37-3 0,-1-20-24 0,3 4-1 16,-4-2-15-16,2 1-12 0,-4-2-24 16,3 0 0-16,-3-1 0 0,1 1 0 0,9-18 0 15,-14 33 0-15,14-33 0 0,-11 28 0 0,11-28 0 16,0 0 0-16,-6 20 0 0,6-20 0 0,0 0 0 16,0 0 0-16,0 0 0 0,0 0 0 0,23-20 0 15,-23 20 0-15,24-33 0 0,-7 10 0 0,0-3 0 16,3 1 0-1,-1 0 0-15,-3 0 0 0,-1 3 0 0,-3 2 0 16,-4 2 0-16,-2 0 0 0,-6 18 0 0,9-28 0 16,-9 28 0-16,5-19 0 0,-5 19 0 0,0 0 0 15,0 0 0-15,0 0 0 0,0 0 0 16,0 0 0-16,0 0 0 0,5 23 0 0,-5-23 0 16,3 29 0-16,1-11 0 0,-2 0 0 0,1-1 0 15,-3-17 0-15,7 29 0 0,-7-29 0 0,10 27 0 16,-10-27 0-16,13 20 0 0,-13-20 0 15,0 0 0-15,27 22 0 0,-27-22 0 0,27 2 0 16,-12-4 0-16,4-4 0 0,0-3 0 0,3-4 0 16,0-4 0-16,2-5 0 0,-1-2 0 0,0-1 0 15,1-3 0-15,-1 0 0 0,-1-2 0 0,-2 1 0 16,-2 0 0-16,-1 2 0 0,-1 2 0 0,-2 2 0 16,-3 4 0-16,-11 19 0 0,13-25 0 15,-13 25 0-15,0 0 0 0,0 0 0 16,0 0 0-16,0 19 0 0,0-19 0 0,-7 35 0 15,2-5 0-15,-4 10 0 0,1 2 0 0,-2 4 0 16,0-2 0-16,1-6 0 0,3 0 0 0,1-6 0 16,5-1 0-16,0-2 0 0,6-2 0 0,0-5 0 15,5 0 0-15,-11-22 0 0,31 30 0 0,-31-30 0 16,42 22-106-16,-36-39-128 0,36 22-383 16,-42-5-38-16,33-23 221 0</inkml:trace>
  <inkml:trace contextRef="#ctx0" brushRef="#br2" timeOffset="65654.3667">3742 8404 2047 0,'0'0'0'0,"-1"24"0"0,1-24 0 0,0 0 0 15,21 23 0-15,-21-23 0 0,27 7 0 0,-27-7 0 16,37 0 0-16,-14-5 0 0,2-1 0 0,3-3 0 15,0-2 0-15,4-2 0 0,1-4 0 0,2-3 0 16,0 0 0-16,-2-4 0 0,-3 4 0 0,-5-2 0 16,-5 4 0-16,-20 18 0 0,25-31 0 15,-25 31 0-15,8-22 0 0,-8 22 0 0,0 0 0 16,-17-22 0-16,17 22 0 0,-30-6 0 16,9 6 0-16,-1 3 0 0,-2 2 0 0,-2 3 0 15,0 5 0-15,-1 4 0 0,-1 9 0 0,0 3 0 16,2 6 0-16,1 2 0 0,3-1 0 0,1-2 0 15,6-2 0-15,4-6 0 0,7-3 0 16,6 0 0-16,4-1 0 0,7-3 0 0,1-2 0 16,6-3 0-16,2-7 0 0,6-1 0 0,2-5 0 15,6-2 0-15,3-6 0 0,8 0 0 0,-5-10 0 16,13 15-121-16,-31-36-254 0,25 29-284 0,-14-10 11 16,-5-5 405-16</inkml:trace>
  <inkml:trace contextRef="#ctx0" brushRef="#br2" timeOffset="66013.7342">4368 8386 2009 0,'-19'17'38'16,"19"-17"-38"-16,-13 32 0 0,13-32 0 0,3 27 0 16,-3-27 0-16,16 18 0 0,-16-18 0 0,29 10 0 15,-7-10 0-15,3-3 0 0,4-5 0 16,2 1 0-16,1-8 0 0,-2-1 0 0,0-2 0 15,2-2 0-15,-2-1 0 0,0-1 0 16,-5-1 0-16,-4 3 0 0,-3-3 0 0,-3 1 0 16,-6 3 0-16,-1-2 0 0,-10 4 0 0,2 17 0 15,-12-22 0-15,12 22 0 0,-31-9 0 0,7 9 0 16,-1 5 0-16,-4 4 0 0,0 7 0 16,-3 8 0-16,0 5 0 0,1 4 0 0,-2 3 0 15,2 2 0-15,1 3 0 0,2-3 0 0,6-1 0 16,6-3 0-16,7-5 0 0,6-2 0 0,7-2 0 15,3-6 0-15,-7-19 0 0,33 23 0 0,-7-18 0 16,5-6 0-16,13-5 0 0,1-13 0 0,22 16-104 16,-27-40-263-16,39 29-304 0,-11-11 18 0,3-9 402 15</inkml:trace>
  <inkml:trace contextRef="#ctx0" brushRef="#br2" timeOffset="66560.6699">5900 7868 1922 0,'17'-17'34'0,"-17"17"-5"15,0 0-5-15,0 0 3 0,0 0-16 16,0 0-11-16,0 0 0 0,0 0 0 0,-6 22 0 15,6-22 0-15,-9 30 0 0,4-4 0 0,-1 4 0 16,1 6 0-16,-1 4 0 0,0 2 0 0,-2 3 0 16,2 1 0-16,0 1 0 0,0 2 0 15,1-6 0-15,2-2 0 0,3-7 0 0,2-4 0 0,3-4 0 16,2-6 0-16,2 0 0 16,-9-20 0-16,24 24 0 0,-24-24 0 0,29 12-12 15,-29-12-75-15,34 6-75 0,-34-6-457 0,12-24-27 16,-3 6 126-16</inkml:trace>
  <inkml:trace contextRef="#ctx0" brushRef="#br2" timeOffset="66779.429">5667 7843 2047 0,'-31'28'0'0,"31"-28"0"15,0 0 0-15,0 0 0 0,0 0 0 16,0 0 0-16,0 0 0 0,31 10 0 0,-10-12 0 15,3 0 0-15,3-4 0 0,2-2 0 0,2 1 0 16,1-3 0-16,3 2 0 0,1-1 0 0,4 0 0 16,0 0 0-16,6 3 0 0,0-1 0 15,3 7 0-15,-4-5-20 0,10 27-186 0,-24-24-432 16,17 16-30-16,-15-4 154 0</inkml:trace>
  <inkml:trace contextRef="#ctx0" brushRef="#br2" timeOffset="67263.7632">6376 8117 2047 0,'0'0'0'0,"0"0"0"0,0 0 0 16,0 0 0-16,-21 21 0 0,21-21 0 0,-19 26 0 15,4-7 0-15,-2 5 0 0,0 2 0 0,0 6 0 16,0-2 0-16,2 2 0 0,0-3 0 15,4-4 0-15,2-3 0 0,4-4 0 0,5-18 0 16,5 24 0-16,-5-24 0 0,21 12 0 0,-4-11 0 16,4-3 0-16,2-5 0 0,5-4 0 0,1-6 0 15,1-1 0-15,3-3 0 0,-4-2 0 0,0-2 0 16,-1 2 0-16,-3-1 0 0,-3 1 0 16,-4 3 0-16,-5 1 0 0,-13 19 0 0,16-24 0 15,-16 24 0-15,0 0 0 0,0 0 0 16,0-18 0-16,0 18 0 0,0 0 0 0,0 0 0 15,-19 15 0-15,19-15 0 0,-15 27 0 0,8-8 0 16,1 5 0-16,-2 1 0 0,5 0 0 0,-1 0 0 16,4-3 0-16,2 0 0 0,2-1 0 0,3-2 0 15,1-2 0-15,-8-17 0 0,23 24 0 0,-23-24 0 16,29 12 0-16,-29-12 0 0,33 1 0 16,-15-4 0-16,0-3 0 0,-1-5 0 0,0-1 0 15,-17 12 0-15,31-31 0 0,-18 13 0 0,-1-1 0 16,-1 0 0-16,-3-2 0 0,-1-1 0 15,0-1 0-15,-2 0 0 0,1-1 0 0,-1 1 0 16,0 0 0-16,1 1 0 0,-2 1 0 0,3 2 0 16,-4 3 0-16,-3 16 0 0,10-23 0 0,-10 23 0 15,0 0-54-15,27 14-173 0,-45-19-384 16,18 5-26-16,0 0 120 0</inkml:trace>
  <inkml:trace contextRef="#ctx0" brushRef="#br2" timeOffset="67482.5286">7131 8117 1861 0,'-2'17'54'0,"2"-17"-18"15,-14 18 2-15,14-18-3 0,-14 27-12 0,8-10-23 16,-3 0 0-16,3 3 0 0,0 3 0 0,1 3 0 16,0-1 0-16,3 1 0 0,-1-2 0 0,2-2 0 15,1-2 0-15,0-2 0 0,0-18 0 0,7 28 0 16,-7-28 0-16,0 0 0 0,24 19 0 0,-24-19 0 15,20-4 0-15,-20 4 0 0,34-14-138 16,-37-14-503-16,27 8-47 0,-11-13 109 0</inkml:trace>
  <inkml:trace contextRef="#ctx0" brushRef="#br2" timeOffset="67607.5317">7062 7820 2047 0,'0'0'0'16,"-25"1"0"-16,8 0 0 0,17-1 0 15,0 0 0-15,0 0-55 0,-35 0-598 0,35 0-44 16,0 0 56-16</inkml:trace>
  <inkml:trace contextRef="#ctx0" brushRef="#br2" timeOffset="68013.7618">7615 8334 1682 0,'0'0'86'0,"9"-18"-32"16,-9 18-27-16,9-23 38 0,-9 23-48 16,3-21 32-16,-3 21-15 0,0 0-8 0,-16-19-19 15,16 19-7-15,-22-8 0 0,22 8 0 16,-33 2 0-16,13 3 0 0,-2 2 0 0,0 4 0 16,-1 1 0-16,2 3 0 0,-1 1 0 0,4 4 0 15,1 0 0-15,2 1 0 0,3-1 0 0,4-2 0 16,4 1 0-16,4-1 0 0,0-18 0 0,13 31 0 15,-13-31 0-15,28 22 0 0,-8-14 0 16,4-3 0-16,2-2 0 0,2-3 0 0,2-4 0 16,0-4 0-16,7-5 0 0,-1-6 0 0,7 0 0 15,-5-14 0-15,22 27-351 0,-23-38-330 0,16 8 19 16,-9-5 310-16</inkml:trace>
  <inkml:trace contextRef="#ctx0" brushRef="#br2" timeOffset="68374.4841">8125 7764 2047 0,'-17'26'0'15,"0"0"0"-15,3 3 0 0,1 3 0 0,-1 0 0 16,2 3 0-16,-2 0 0 0,0 2 0 0,2 0 0 16,1-1 0-16,0 2 0 0,2-1 0 0,-1-1 0 15,4 0 0-15,-2-2 0 0,4-3 0 16,1-3 0-16,1-5 0 0,2-4 0 15,0-19 0-15,3 28 0 0,-3-28 0 0,0 0 0 16,0 0 0-16,22 16 0 0,-22-16 0 0,17-6 0 16,-17 6 0-16,20-15 0 0,-20 15 0 0,23-24 0 15,-23 24 0-15,25-31 0 0,-25 31 0 0,25-29 0 16,-25 29 0-16,19-20 0 0,-19 20 0 0,0 0 0 16,22-12 0-16,-22 12 0 0,0 0 0 15,21 7 0-15,-21-7 0 0,18 21 0 0,-18-21 0 16,17 28 0-16,-17-28 0 0,18 30 0 0,-18-30 0 15,19 30 0-15,-19-30 0 0,15 27 0 0,-15-27 0 16,16 24 0-16,-16-24 0 0,17 22-39 0,-17-22-107 16,24 19-242-16,-24-19-248 0,0 0 4 0,20-7 427 15</inkml:trace>
  <inkml:trace contextRef="#ctx0" brushRef="#br2" timeOffset="68765.7232">8350 8203 1981 0,'0'0'47'0,"-10"26"-28"16,10-26-19-16,-5 27 0 0,5-27 0 0,-1 28 0 15,1-28 0-15,3 28 0 0,-3-28 0 16,11 23 0-16,-11-23 0 0,19 12 0 0,-19-12 0 16,24 7 0-16,-24-7 0 0,35-2 0 0,-14-3 0 15,3-1 0-15,1-6 0 0,0 3 0 0,1-4 0 16,-2 1 0-16,-1-1 0 0,0-5 0 15,-3 3 0-15,-3-2 0 0,-17 17 0 0,24-26 0 16,-24 26 0-16,12-22 0 0,-12 22 0 16,0 0 0-16,-5-23 0 0,5 23 0 0,0 0 0 15,-24-7 0-15,24 7 0 0,-29 2 0 0,12 3 0 16,-1 1 0-16,-2 2 0 0,1 2 0 0,-2 1 0 16,0 2 0-16,2 2 0 0,-1 0 0 0,3 2 0 15,3 3 0-15,0 0 0 0,5 1 0 0,1-1 0 16,5 0 0-16,3-3 0 0,0-17 0 0,7 31 0 15,-7-31 0-15,21 29 0 0,-21-29 0 16,31 26 0-16,-12-20 0 0,4-2 0 16,-1-2 0-16,7 0 0 0,-4-10 0 0,18 16-125 15,-29-38-235-15,36 27-305 0,-12-9 46 0,2-9 342 16</inkml:trace>
  <inkml:trace contextRef="#ctx0" brushRef="#br2" timeOffset="69195.0953">9209 7715 1826 0,'-9'-20'159'16,"9"20"-97"-16,0 0-62 0,-23-2 0 0,23 2 0 15,-23 18 0-15,23-18 0 0,-35 36 0 16,14-7 0-16,0 9 0 0,-1 5 0 0,1 12 0 16,2 0 0-16,-2 3 0 0,-1 0 0 15,2-6 0-15,-1-1 0 0,5-4 0 0,6-4 0 16,4-3 0-16,8-7 0 0,2-6 0 0,7-2 0 16,3-8 0-16,9 0 0 0,-5-13-1 0,28 25-408 15,-24-34-267-15,17 4-5 0,-6-6 402 0</inkml:trace>
  <inkml:trace contextRef="#ctx0" brushRef="#br2" timeOffset="69864.1231">10049 8106 1997 0,'0'0'33'16,"0"0"-18"-16,0 0-13 0,0 0-2 0,0 0 0 15,0 0 0-15,0 0 0 0,0 0 0 16,0 0 0-16,-13 20 0 0,13-20 0 0,-12 26 0 16,4-6 0-16,-2 5 0 0,-1 3 0 0,1 6 0 15,-1 2 0-15,0-2 0 0,2 1 0 0,0-5 0 16,2-3 0-16,2-4 0 0,0-5 0 16,5-18 0-16,-2 24 0 0,2-24 0 0,0 0 0 15,0 0 0-15,0 0 0 0,0 0 0 0,20-1 0 16,-20 1 0-16,15-24 0 0,-6 4 0 0,1-4 0 15,1-2 0-15,2-3 0 0,-2-4 0 0,-1 0 0 16,-1 1 0-16,-3 1 0 0,0 2 0 0,-5 3 0 16,1 0 0-16,-1 2 0 0,-1 4 0 15,0 0 0-15,1 3 0 0,-1 17 0 0,0-19 0 16,0 19 0-16,0 0 0 0,0 0 0 0,1 22 0 16,-1-22 0-16,0 0 0 0,15 22 0 15,-15-22 0-15,28 15 0 0,-10-6 0 0,3-2 0 16,4 0 0-16,1-1 0 0,4-1 0 0,-3-1 0 15,5 1 0-15,-3-5-37 0,7 9-47 0,-10-18-41 16,33 24-346-16,-32-20-145 0,10 5 36 16,-1 7 447-16</inkml:trace>
  <inkml:trace contextRef="#ctx0" brushRef="#br2" timeOffset="70254.7147">10602 8104 1710 0,'-29'-1'309'0,"29"1"-281"15,-31-3-28-15,31 3 0 0,-30 2 0 16,30-2 0-16,-32 8 0 0,14 1 0 0,-3 1 0 16,2 4 0-16,-2 3 0 0,2 2 0 0,-1 2 0 15,2 2 0-15,0-1 0 0,2 5 0 0,1-3 0 16,3-1 0-16,5-3 0 0,7-20 0 0,0 27 0 16,0-27 0-16,16 21 0 0,-16-21 0 0,33 12 0 15,-10-10 0-15,4-4 0 0,2-5 0 16,4-4 0-16,2-4 0 0,1-5 0 0,3 1 0 15,-2-3 0-15,-1-1 0 0,-3 1 0 0,-7-2 0 16,-2 3 0-16,-5 3 0 0,-19 18 0 0,26-28 0 16,-26 28 0-16,0 0 0 0,13-18 0 0,-13 18 0 15,0 0 0-15,0 0 0 0,-17 0 0 16,17 0 0-16,0 0 0 0,-25 15 0 0,25-15 0 16,-23 24 0-16,10-7 0 0,1 1 0 15,1 1 0-15,3 3 0 0,0-4 0 0,4 2 0 16,1 0 0-16,2-3 0 0,5 4 0 0,-4-21 0 15,12 30 0-15,-12-30 0 0,22 24 0 0,-22-24 0 16,30 16 0-16,-30-16-23 0,40 12-80 0,-33-30-122 16,34 20-403-16,-41-2 18 0,40-23 153 0</inkml:trace>
  <inkml:trace contextRef="#ctx0" brushRef="#br2" timeOffset="70582.8542">11021 8207 1542 0,'-20'-30'338'0,"20"30"-273"0,0 0-12 0,-22 4-7 15,22-4-43-15,-20 10-3 0,20-10 0 0,-19 19 0 16,19-19 0-16,-18 28 0 0,8-11 0 0,3 4 0 16,-3 0 0-16,3 2 0 0,-2 0 0 15,2-2 0-15,0-2 0 0,2-1 0 0,5-18 0 16,-8 30 0-16,8-30 0 0,4 16 0 0,-4-16 0 16,0 0 0-16,17 9 0 0,-17-9 0 0,17-4 0 15,-17 4 0-15,24-15 0 0,-7 1 0 0,3-4 0 16,-1-1 0-16,2-3 0 0,-1 0 0 0,-2-1 0 15,0 0 0-15,-1 2 0 0,-1 0 0 16,-2 4 0-16,-14 17 0 0,22-27 0 16,-22 27 0-16,0 0 0 0,20-19 0 0,-20 19 0 15,0 0 0-15,0 0 0 0,0 0 0 0,0 0 0 16,18 18 0-16,-18-18 0 0,12 21 0 0,-12-21 0 16,11 32 0-16,-5-11 0 0,-2-3 0 0,3 4 0 15,-3-5 0-15,9 8-26 0,-13-25-154 0,29 46-225 16,-29-46-228-16,16 28 11 0,-1-6 442 15</inkml:trace>
  <inkml:trace contextRef="#ctx0" brushRef="#br2" timeOffset="71020.4032">12013 8143 1907 0,'18'-14'56'16,"-18"14"-28"-16,25-14-5 0,-25 14-2 0,17-6-9 16,-17 6-12-16,0 0 0 0,0 0 0 0,7 25 0 15,-7-25 0-15,-10 35 0 0,4-13 0 0,-3 2 0 16,-2 5 0-16,0-3 0 0,-1 3 0 0,-1-1 0 15,2-3 0-15,0 2 0 0,2-9 0 16,6-1 0-16,3-17 0 0,-4 24 0 0,4-24 0 16,0 0 0-16,0 0-30 0,29 34-300 15,-29-34-324-15,17-20-12 0,-17 20 300 0</inkml:trace>
  <inkml:trace contextRef="#ctx0" brushRef="#br2" timeOffset="71160.946">11994 7865 1605 0,'-6'24'442'0,"6"-24"-442"0,0 0 0 0,0 0 0 15,0 0 0-15,0 0-18 0,0 0-17 16,21-6-32-16,9 24-171 0,-30-18-395 0,34-16-6 16,-14 10 223-16</inkml:trace>
  <inkml:trace contextRef="#ctx0" brushRef="#br2" timeOffset="71379.7336">12562 7733 1657 0,'-24'-15'390'0,"7"26"-390"16,0 4 0-16,1 3 0 0,-1 4 0 0,0 5 0 16,-1 6 0-16,0 4 0 0,1 6 0 15,2 2 0-15,2 3 0 0,-1 0 0 16,1 2 0-16,2 1 0 0,-1-2 0 0,2 3 0 15,4-7 0-15,1-4 0 0,5-3 0 0,1-9 0 16,3-2 0-16,1-5 0 0,3-2 0 0,-8-20 0 16,21 38-191-16,-21-38-464 0,0 0-10 0,0 0 130 15</inkml:trace>
  <inkml:trace contextRef="#ctx0" brushRef="#br2" timeOffset="71551.6206">12269 8178 2047 0,'0'0'0'16,"0"0"0"-16,0 0 0 0,0 0 0 0,0 0 0 16,0 0 0-16,21 11 0 0,-21-11 0 0,35-4 0 15,-12 2 0-15,2-4 0 0,3 1 0 16,-2-5 0-16,11 20-15 0,-37-10-638 0,40-15-33 16,-16 6-1-16</inkml:trace>
  <inkml:trace contextRef="#ctx0" brushRef="#br2" timeOffset="71910.9612">13506 8148 2026 0,'0'0'21'15,"0"0"-21"-15,2 16 0 0,-2-16 0 0,0 0 0 16,-2 22 0-16,2-22 0 0,-7 32 0 15,-2-12 0-15,1 6 0 0,-2 0 0 0,-1 1 0 16,0 1 0-16,1-3 0 0,1-2 0 0,1-1 0 16,2-4 0-16,6-18 0 0,-5 28 0 0,5-28 0 15,0 0 0-15,14 17 0 0,-14-17-52 0,11-27-306 16,9 22-312-16,-7-18 34 0,10 1 306 0</inkml:trace>
  <inkml:trace contextRef="#ctx0" brushRef="#br2" timeOffset="72317.1953">13609 7894 2047 0,'0'0'0'0,"-15"19"0"16,15-19 0-16,0 0 0 0,19 19 0 0,-19-19 0 16,26 11 0-16,-26-11 0 0,34 9 0 15,-14-5 0-15,1 0 0 0,0 3 0 0,-2-1 0 16,-2 3 0-16,-17-9 0 0,32 20 0 0,-32-20 0 15,23 27 0-15,-15-10 0 0,-3 1 0 0,-1 3 0 16,-3 2 0-16,-3 2 0 0,-2 4 0 0,-6 0 0 16,1 0 0-16,-4 0 0 0,-1 1 0 15,0-2 0-15,1 0 0 0,1-5 0 16,1-4 0-16,11-19 0 0,-18 27 0 0,18-27 0 16,0 0 0-16,0 0 0 0,0 0 0 0,0 0 0 15,0 0 0-15,0 0 0 0,30-18 0 0,-8-6 0 16,5-2 0-16,7-6 0 0,0-1 0 0,1 3 0 15,3-4 0-15,-4 5 0 0,-4 0 0 0,-3 5 0 16,-9 4 0-16,-18 20 0 0,22-17 0 0,-22 17 0 16,0 0 0-16,0 0 0 0,0 0 0 15,0 0 0-15,7 27 0 0,-7-27 0 0,-4 31 0 16,-1-8 0-16,0 0 0 0,0 1 0 0,-1-4 0 16,6 3 0-16,0-23 0 0,5 47-71 0,-25-54-387 15,32 27-226-15,-12-20 57 0,8 17 421 16</inkml:trace>
  <inkml:trace contextRef="#ctx0" brushRef="#br2" timeOffset="72832.8374">15442 7763 2012 0,'0'0'27'16,"0"0"-19"-16,0 0-8 0,-8 22 0 0,8-22 0 16,-14 25 0-16,6-6 0 0,0 7 0 0,2 4 0 15,-1 5 0-15,1 5 0 0,-1 1 0 16,1 3 0-16,-1-1 0 0,3 3 0 0,-1-1 0 16,1-3 0-16,0-3 0 0,6-6 0 15,1-4 0-15,8-4 0 0,3-7 0 0,5 3-67 16,-19-21-125-16,44 7-467 0,-23-12 39 0,15 4 112 15</inkml:trace>
  <inkml:trace contextRef="#ctx0" brushRef="#br2" timeOffset="73178.5623">16064 7734 2047 0,'-24'16'0'0,"1"3"0"0,0 5 0 0,0 5 0 15,0 4 0-15,-1 6 0 0,-3 2 0 16,4 3 0-16,-4 2 0 0,3 3 0 0,-1-3 0 16,4 0 0-16,4-3 0 0,2 1 0 0,8-7 0 15,4-2 0-15,8-4 0 0,5-5 0 0,4-4 0 16,5-4 0-16,3-3 0 0,3-6 0 16,4-3 0-16,0-5 0 0,3-3 0 0,-4-4 0 0,0-2 0 15,-1-5 0-15,-5 0 0 0,-3-1 0 16,-19 14 0-16,26-29 0 0,-22 12 0 15,-4 17 0-15,0-37 0 0,-4 17 0 0,-4-2 0 16,-4 0 0-16,-4 3 0 0,-3 0 0 0,-3 2 0 16,-1 0 0-16,-1 2 0 0,0 3 0 0,4 5 0 15,0 2 0-15,20 5 0 0,-24 9 0 0,24-9 0 16,-11 18 0-16,11-18 0 0,0 0-193 0,23 9-427 16,-23-9-51-16,23-8 109 0</inkml:trace>
  <inkml:trace contextRef="#ctx0" brushRef="#br2" timeOffset="73336.0803">16357 8232 1749 0,'-38'-32'298'0,"38"32"-298"15,-26-9 0-15,26 9 0 0,0 0 0 0,-20-23 0 16,20 23 0-16,-5-20 0 0,5 20-106 0,0 0-564 15,16-23 3-15,-10 6 64 0</inkml:trace>
  <inkml:trace contextRef="#ctx0" brushRef="#br2" timeOffset="73898.5913">17152 7750 1782 0,'21'-26'168'0,"-21"26"-139"16,0 0 8-16,0 0-6 0,0 0-31 0,0 0 0 16,0 0 0-16,-19 11 0 0,19-11 0 0,-35 23 0 15,12-5 0-15,-4 3 0 0,-2 3 0 0,-3 4 0 16,-2 4 0-16,-2 2 0 0,1 9 0 0,-2-1 0 15,2 4 0-15,1-1 0 0,2-2 0 16,7-4 0-16,8-3 0 0,7-4 0 0,6-2 0 16,8-1 0-16,2-2 0 0,6-5 0 15,3-2 0-15,4-4 0 0,7-3 0 0,-2-3 0 0,4-3 0 16,2-2 0-16,1-3 0 0,-2-3 0 16,-2-4 0-16,-2-2 0 0,-4-4 0 0,-2 0 0 15,-19 11 0-15,24-24 0 0,-24 24 0 0,8-27 0 16,-8 27 0-16,-2-29 0 0,2 29 0 15,-16-26 0-15,2 9 0 0,14 17 0 0,-35-31 0 16,12 19 0-16,0-1 0 0,-1 3 0 0,2-1 0 16,1 4 0-16,4 1 0 0,17 6 0 0,-17-2 0 15,17 2 0-15,0 0 0 0,15 18-48 0,-15-18-169 16,28-6-397-16,-28 6-42 0,41-10 145 0</inkml:trace>
  <inkml:trace contextRef="#ctx0" brushRef="#br2" timeOffset="74461.3202">17420 7874 2047 0,'0'0'0'15,"0"0"0"-15,0 0 0 0,0 0 0 16,25-16 0-16,-7 7 0 0,2-2 0 0,3 0 0 16,0 1 0-16,4-1 0 0,-1 1 0 0,4 0 0 15,-2 4 0-15,-3 0 0 0,1 1 0 0,-4 4 0 16,-2-4 0-16,1 4 0 0,-3 0 0 0,-18 1 0 15,27 2 0-15,-27-2 0 0,0 0 0 0,18 17 0 16,-18-17 0-16,1 19 0 0,-1-19 0 16,-9 27 0-16,9-27 0 0,-21 32 0 0,5-15 0 15,-2 3 0-15,-4 3 0 0,-2-4 0 0,-2 4 0 16,1-1 0-16,0-4 0 0,1 0 0 16,6-3 0-16,18-15 0 0,-22 15 0 0,22-15 0 15,0 0 0-15,0 0 0 0,22 12 0 0,-4-12 0 16,4-2 0-16,6 0 0 0,2-3 0 0,4 1 0 15,2 1 0-15,0 0 0 0,-3 3 0 16,-4 1 0-16,-5 2 0 0,-5 4 0 0,-19-7 0 16,19 24 0-16,-16-7 0 0,-5 2 0 0,-4 3 0 15,-5 2 0-15,-3 1 0 0,-6 0 0 0,-2 4 0 16,-2-5 0-16,-3 3 0 0,-1-2 0 0,-1-3 0 16,-1 2 0-16,2-6 0 0,5-2 0 0,3-3 0 15,20-13 0-15,-24 14 0 0,24-14 0 16,0 0 0-16,0 0 0 0,0 0-50 15,0 0-217-15,0 0-365 0,0 0-27 0,17-19 221 16</inkml:trace>
  <inkml:trace contextRef="#ctx0" brushRef="#br2" timeOffset="75086.2881">18936 8074 1791 0,'32'-21'67'0,"-32"21"-29"15,0-18-4-15,0 18-3 0,-4-17-1 0,4 17-4 16,-17-13-7-16,17 13-8 0,-28-9-11 16,9 9 0-16,-5 3 0 0,-2 2 0 0,-4 2 0 15,0 1 0-15,0 3 0 0,-2 3 0 0,3 2 0 16,0 1 0-16,3 0 0 0,4-1 0 0,22-16 0 16,-25 25 0-16,25-25 0 0,-4 17 0 0,4-17 0 15,15 17 0-15,-15-17 0 0,31 14 0 0,-8-7 0 16,2-4 0-16,3 2 0 0,2-1 0 0,3-3 0 15,0 2 0-15,-4-1 0 16,-2 0 0-16,-7 3 0 0,-20-5 0 0,26 12 0 16,-26-12 0-16,0 0 0 0,6 23 0 0,-6-23 0 15,-12 26 0-15,12-26 0 0,-29 30 0 0,9-16 0 16,-3 3 0-16,-1-2 0 0,1-1 0 0,0-1 0 16,1-1 0-16,2-3 0 0,20-9 0 0,-23 11 0 15,23-11 0-15,0 0 0 0,0 0 0 16,0 0 0-16,17-2-3 0,-13-21-194 0,32 25-448 15,-36-2 13-15,36-24 63 0</inkml:trace>
  <inkml:trace contextRef="#ctx0" brushRef="#br2" timeOffset="75445.6643">19185 8212 2047 0,'0'0'0'0,"-9"18"0"0,9-18 0 0,0 0 0 16,18 8 0-16,-18-8 0 0,27 0 0 0,-10-3 0 16,5-2 0-16,3-4 0 0,4 0 0 0,2-3 0 15,3-2 0-15,-3 2 0 0,0-2 0 0,-5 0 0 16,-2 1 0-16,-6 2 0 16,-18 11 0-16,23-16 0 0,-23 16 0 0,0 0 0 15,11-18 0-15,-11 18 0 0,0 0 0 0,-7-17 0 16,7 17 0-16,0 0 0 0,-24-19 0 0,24 19 0 15,-26-12 0-15,26 12 0 0,-32-6 0 0,15 6 0 16,-1 3 0-16,-3 4 0 0,2 2 0 0,-2 3 0 16,0 3 0-16,3 2 0 0,1 2 0 15,2 3 0-15,5 1 0 0,0 1 0 0,3 1 0 16,4 1 0-16,1 3 0 0,5-1 0 0,1-2 0 16,4 0 0-16,2-7 0 0,6 0 0 0,-16-19 0 15,36 33 0-15,-14-22 0 0,8 6-26 0,-30-17-173 16,69 8-356-16,-45-15-75 0,15 1 8 0</inkml:trace>
  <inkml:trace contextRef="#ctx0" brushRef="#br2" timeOffset="75773.803">20124 8021 1933 0,'0'0'71'16,"0"0"-28"-16,0 0-43 0,0 0 0 15,0 0 0-15,0 0 0 0,-19-11 0 0,19 11 0 16,-26 8 0-16,9 1 0 0,-2 0 0 0,-4 5 0 16,-2 3 0-16,0 3 0 0,-3 3 0 0,2 5 0 15,1 1 0-15,2 2 0 0,1 1 0 16,2 2 0-16,6-5 0 0,4-4 0 0,7-3 0 15,6-4 0-15,-3-18 0 0,21 28 0 0,-4-19 0 16,4-3 0-16,6-3 0 0,4-7 0 0,5-2 0 16,-2-3 0-16,6-4 0 0,-2-2 0 0,3 1 0 15,-5-7-1-15,6 11-112 0,-26-35-308 0,28 33-222 16,-17-16 20-16,2 4 378 0</inkml:trace>
  <inkml:trace contextRef="#ctx0" brushRef="#br2" timeOffset="76414.4102">20370 8116 1983 0,'0'0'64'16,"-20"12"-64"-16,20-12 0 0,-18 16 0 0,18-16 0 16,-16 20 0-16,16-20 0 0,-19 28 0 0,8-8 0 15,0 5 0-15,-1-1 0 0,1 4 0 0,0-3 0 16,1 1 0-16,-1-1 0 0,4-2 0 16,3-2 0-16,3-4 0 0,1-17 0 0,5 24 0 15,-5-24 0-15,19 13 0 0,-19-13 0 0,30 0 0 16,-13-6 0-16,1-5 0 0,5-3 0 15,-1-8 0-15,1 0 0 0,0-3 0 0,0-5 0 16,-1-1 0-16,1-3 0 0,-2 1 0 0,1 0 0 16,-3 3 0-16,-2-1 0 0,1 1 0 15,-2 1 0-15,3 0 0 0,-6 3 0 0,-1 3 0 16,-6 6 0-16,-6 17 0 0,0 0 0 0,0 0 0 16,-21-12 0-16,21 12 0 0,-23 14 0 0,23-14 0 15,-30 25 0-15,13-8 0 0,1 3 0 0,3-3 0 16,13-17 0-16,-17 29 0 0,17-29 0 0,0 20 0 15,0-20 0-15,13 17 0 0,-13-17 0 0,24 11 0 16,-24-11 0-16,34 6 0 0,-13-7 0 16,1 1 0-16,0-2 0 0,1-1 0 15,-4 1 0-15,2-1 0 0,-4 1 0 0,3 1 0 16,-20 1 0-16,28 1 0 0,-28-1 0 0,0 0 0 16,0 0 0-16,15 17 0 0,-15-17 0 0,0 0 0 15,-3 23 0-15,3-23 0 0,-10 19 0 0,10-19 0 16,-16 27 0-16,16-27 0 0,-22 29 0 0,22-29 0 15,-23 28 0-15,23-28 0 0,-16 24 0 16,16-24 0-16,0 0 0 0,0 0 0 0,0 0 0 16,0 0 0-16,0 0 0 0,28-1 0 0,-9-12 0 15,0-2 0-15,3-2 0 0,0-4 0 0,0 1 0 16,1-1 0-16,0-1 0 0,0 1 0 0,-1 1 0 16,-3 1 0-16,1 0 0 0,-1-1 0 15,-2 2 0-15,2 1 0 0,-19 17 0 16,25-19 0-16,-25 19 0 0,0 0 0 0,0 0 0 15,10 20 0-15,-10-20 0 0,-7 31 0 0,-1-10 0 16,1 4 0-16,-3 2 0 0,-1 1 0 0,0 0 0 16,2-3 0-16,1 0 0 0,5-4 0 0,5 3 0 15,2-4 0-15,8 0 0 0,-12-20 0 0,35 29 0 16,-13-25-33-16,16 13-101 0,-19-29-63 0,43 35-210 16,-26-27-158-16,7-3-9 0,11 11 438 15</inkml:trace>
  <inkml:trace contextRef="#ctx0" brushRef="#br2" timeOffset="76820.679">21609 8140 1902 0,'-50'8'109'0,"50"-8"-73"16,-35 3-36-16,18 1 0 0,-4 3 0 0,-1 2 0 15,-3 4 0-15,-2 4 0 0,-1 3 0 0,-1 7 0 16,-3 1 0-16,3 2 0 0,-1-1 0 0,4-4 0 15,7-3 0-15,5-3 0 0,14-19 0 0,-8 28 0 16,8-28 0-16,14 20 0 0,-14-20 0 0,38 4 0 16,-9-7 0-16,7-6 0 15,4-3 0-15,1-3 0 0,3-5 0 0,2 0 0 16,0-6 0-16,-1 3 0 0,-1-3 0 0,-4-1 0 16,-1 0 0-16,-4-3 0 0,-2 1 0 0,-2-1 0 15,-5 0 0-15,0-2 0 0,-2-2 0 0,2-7 0 16,-2-2 0-16,-3-3 0 0,-8 4 0 0,-8 10 0 15,-7 10 0-15,2 22 0 0,0 0 0 0,-30-5 0 16,30 5 0-16,-36 31 0 0,12-7 0 16,-3 6 0-16,0 6 0 0,-1 3 0 0,3 0 0 15,3-2 0-15,2-4 0 0,6-2 0 0,4 0 0 16,4-4 0-16,5 0 0 0,1 1 0 0,3-4 0 16,1-2 0-16,3 2 0 0,-7-24 0 15,16 37 0-15,-16-37 0 0,29 38-64 0,-29-38-96 16,45 33-109-16,-45-33-300 0,20 4-41 0,4 4 236 15</inkml:trace>
  <inkml:trace contextRef="#ctx0" brushRef="#br2" timeOffset="77180.0599">22228 8058 2047 0,'-17'6'0'15,"17"-6"0"-15,-24 13 0 0,24-13 0 16,-29 19 0-16,12-12 0 0,-1 4 0 0,0-3 0 16,1 2 0-16,-1-1 0 0,1 1 0 0,17-10 0 15,-26 15 0-15,26-15 0 0,0 0 0 0,0 0 0 16,0 0 0-16,0 0 0 0,0 0 0 0,19 12 0 16,-19-12 0-16,36-7 0 0,-14 2 0 15,1 1 0-15,-1 0 0 0,-4 4 0 0,-18 0 0 16,28 3 0-16,-28-3 0 0,17 10 0 0,-17-10 0 15,10 18 0-15,-10-18 0 0,-1 27 0 0,-3-10 0 16,-4 4 0-16,-1 1 0 0,-3 1 0 0,-3-2 0 16,0 1 0-16,-2-2 0 0,-2 0 0 15,1-1 0-15,-1 0 0 0,2-4 0 0,17-15 0 16,-31 25 0-16,31-25 0 0,-22 15 0 16,22-15 0-16,0 0-29 0,0 0-176 0,-18-15-128 15,36 11-306-15,-18 4 60 0,18-33 318 0</inkml:trace>
  <inkml:trace contextRef="#ctx0" brushRef="#br2" timeOffset="77336.3069">22436 8368 2047 0,'0'0'0'0,"-21"-12"0"0,21 12 0 15,-28-22 0-15,11 8 0 0,17 14 0 0,-26-30 0 16,26 30 0-16,-17-28 0 0,17 28-97 0,-19-32-175 15,19 32-371-15,-2-21-16 0,2 21 284 0</inkml:trace>
  <inkml:trace contextRef="#ctx0" brushRef="#br2" timeOffset="154240.8115">13234 2294 1627 0,'-15'-30'15'0,"15"30"-6"0,-13-28-6 0,13 28 6 16,-17-20 1-16,17 20 8 0,-28-11 7 0,6 6 3 16,-1 8 2-16,-9 1 0 0,0 7 1 0,-9 0-1 15,3 9 5-15,-7 0-8 0,2 9 4 16,-2 0-12-16,2 2 4 0,0 1-10 0,6-2 2 15,0-3-8-15,7-2 1 0,4-3-6 0,7-5 0 16,19-17-2-16,-22 20 0 0,22-20-5 0,0 0 2 16,0 0 1-16,24 18 7 0,-2-15 0 0,7-1-5 15,8-3 0-15,7 1 0 0,4-1 0 0,5 1 0 16,5 2 0-16,2 2 0 0,2 1 0 0,1 3 0 16,-4 3 0-16,-3 4 0 0,-7 3 0 0,-9 1 0 15,-7 4 0-15,-8 4 0 0,-6 0 0 0,-7 5 0 16,-7 2 0-16,-9 2 0 0,-7 3 0 0,-8 2 0 15,-9 1 0-15,-5 0 0 0,-5 1 0 16,-3-1 0-16,-4-3 0 0,-1-5 0 0,1-6 0 16,2-7 0-16,4-6 0 0,6-6 0 0,4-6 0 15,4-6 0-15,5-7 0 0,3-7 0 0,3-6 0 16,4-9 0-16,5-4 0 0,4-6 0 0,7-6 0 16,5-4 0-16,8-6 0 0,6-1 0 0,5 0 0 15,8-2 0-15,4 2 0 0,6 5 0 0,0 4 0 16,1 9 0-16,-3 6 0 0,-5 6 0 0,-2 6 0 15,-6 1 0-15,-5 9 0 0,-7-2-45 0,3 19-77 16,-27-31-198-16,20 32-295 0,-17-5 6 0,0 0 274 16</inkml:trace>
  <inkml:trace contextRef="#ctx0" brushRef="#br2" timeOffset="154678.3195">14067 2355 980 0,'0'0'465'15,"0"0"-437"-15,-8-22 22 0,8 22 15 0,-20-5 19 16,20 5 5-16,-25 11-24 0,25-11-12 0,-36 27-16 15,15-7-3-15,-4 3-5 0,0 9 4 0,-1 1-6 16,1 6-19-16,1 2-8 0,2 0 0 0,1 0 0 16,4 3 0-16,6-4 0 0,5 0 0 0,4-3 0 15,7-4 0-15,2-2 0 0,9-3 0 0,7-4 0 16,4-3 0-16,6-7 0 0,5-4 0 0,7-6 0 16,7-7 0-16,5-5 0 0,1-8 0 0,5-7 0 15,1-5 0-15,-2-4 0 0,-4-2 0 0,-8-2 0 16,-8 0 0-16,-9-1 0 0,-6-1 0 0,-8-1 0 15,-3-3 0-15,-5 1 0 0,-7 1 0 16,-7 4 0-16,-5-1 0 0,-8 4 0 0,-5 2 0 16,-4 2 0-16,-7 3 0 0,-3 7 0 0,-2 4 0 15,0 9 0-15,-2 5 0 0,2 8 0 0,1 8-7 16,4 9-37-16,-4-5-31 0,22 36-191 0,-34-46-152 16,34 27-178-16,-7-9 8 0,-1-21 536 0</inkml:trace>
  <inkml:trace contextRef="#ctx0" brushRef="#br2" timeOffset="166977.3704">16661 4024 1831 0,'22'-11'89'0,"-22"11"-51"0,-13-18-9 0,13 18-8 16,-7-20-2-16,7 20-2 0,-6-17-14 0,6 17-3 16,0 0 0-16,0 0 0 0,0 0 0 0,-23-11 0 15,23 11 0 1,-21 15 0-16,21-15 0 0,-30 31 0 0,13-8 0 16,-5 4 0-16,0 2 0 0,-2 2 0 0,-1 1 0 15,1-1 0-15,5 1 0 0,3-4 0 0,4-3 0 16,7-5 0-16,4-3 0 0,1-17 0 0,14 29 0 15,-14-29 0-15,33 25 0 0,-7-16 0 0,0 0 0 16,6-2 0-16,-1-1 0 0,4-1 0 16,0 0 0-16,0 0 0 0,2 1 0 0,-6 0 0 15,1 2 0-15,-3 2 0 0,-5 0 0 0,-3 2 0 16,-21-12 0-16,28 27 0 0,-21-10 0 0,-3 1 0 16,-4 3 0-16,-5 1 0 0,-5 1 0 0,-2 2 0 15,-4 1 0-15,-2-2 0 0,-3-1 0 0,0-3 0 16,1-3 0-16,3-2 0 0,17-15 0 0,-24 13 0 15,24-13 0-15,0 0 0 0,0 0 0 0,0 0-357 16,5-28-301-16,9 6-7 0,-7-13 299 0</inkml:trace>
  <inkml:trace contextRef="#ctx0" brushRef="#br2" timeOffset="167149.2858">16707 3951 1821 0,'-40'13'226'0,"6"-10"-226"15,15-2 0-15,19-1 0 0,0 0 0 0,0 0 0 16,0 0 0-16,8-17 0 0,-8 17 0 0,33-13 0 16,-5 5 0-16,3 0 0 0,12-2 0 0,7-2 0 15,4-1 0-15,6-5 0 0,7 1 0 0,0-6 0 16,19 28-233-16,-18-29-446 0,12 15 44 0,-14-8 136 16</inkml:trace>
  <inkml:trace contextRef="#ctx0" brushRef="#br2" timeOffset="167649.2483">18126 3823 1640 0,'-35'-10'254'0,"35"10"-103"15,-45-3-149-15,14 5-2 0,0 0 0 0,-2 4 0 16,-1-1 0-16,-3 4 0 0,0 2 0 0,-3 2 0 16,-2 3 0-16,3 2 0 0,0 1 0 0,3 3 0 15,2 0 0-15,2 2 0 0,6-1 0 0,6-3 0 16,7 0 0-16,5-2 0 0,8-18 0 0,2 29 0 15,-2-29 0-15,25 25 0 0,-4-15 0 0,7-3 0 16,6-6 0-16,5-4 0 0,7-6 0 0,4-4 0 16,3-5 0-16,1-1 0 0,-3-3 0 0,-1 0 0 15,-6 1 0-15,-6 2 0 0,-5 2 0 0,-7 5 0 16,-7 1 0-16,-19 11 0 0,23-13 0 0,-23 13 0 16,0 0 0-16,0 0 0 0,0 0 0 0,0 0 0 15,-9 28 0-15,-6-3 0 0,-7 13 0 16,-3 9 0-16,-8 8 0 0,-2 7 0 0,-3 3 0 15,-2 4 0-15,3 3 0 0,3-5 0 0,3-3 0 16,4-5 0-16,5-12 0 0,9-9 0 0,8-7 0 16,7-8 0-16,-2-23 0 0,24 24 0 0,0-18 0 15,-3-16 0-15,20 8-4 0,-24-43-313 0,34 34-282 16,-22-30-59-16,1-12 190 0</inkml:trace>
  <inkml:trace contextRef="#ctx0" brushRef="#br2" timeOffset="170939.5113">13969 6075 1967 0,'-36'-32'80'0,"36"32"-80"0,-12-19 0 15,12 19 0-15,19-35 0 0,1 13 0 0,5-2 0 16,2 1 0-16,3 1 0 0,2 2 0 0,2 3 0 16,2 2 0-16,3 3 0 0,2 4 0 0,-3 0 0 15,1 5 0-15,-3 0 0 0,-2 6 0 0,-8 0 0 16,-2 5 0-16,-6 1 0 0,-18-9 0 0,24 27 0 16,-19-8 0-16,-4 3 0 0,-3 5 0 15,-9 5 0-15,-6 3 0 0,-6 6 0 0,-8 4 0 16,-4 4 0-16,-3-2 0 0,-3 2 0 15,2 1 0-15,1-3 0 0,4-1 0 0,6-6 0 16,3-4 0-16,7-6 0 0,5-3 0 0,7-6 0 0,5-5 0 0,1-16 0 16,13 25 0-16,-13-25 0 0,41 17 0 0,-7-14 0 15,7-4 0-15,9-5 0 0,8-5 0 16,8-3 0-16,1-6 0 0,7 1 0 0,-3-4 0 16,0 0 0-16,-3-4 0 0,2 7-60 15,-11-13-38-15,19 29-159 0,-32-33-331 0,25 18 49 16,-19-8 35-16</inkml:trace>
  <inkml:trace contextRef="#ctx0" brushRef="#br2" timeOffset="171363.1855">15471 5942 1685 0,'-31'-29'362'0,"11"13"-362"0,3 1 0 16,-1 2 0-16,0 1 0 0,-2 1 0 0,0 3 0 15,-5 3 0-15,0 4 0 0,-4 4 0 0,-2 4 0 16,-1 4 0-16,1 4 0 0,0 1 0 0,0 2 0 15,2 2 0-15,-1 2 0 0,5 0 0 0,2 1 0 16,3-1 0-16,8-3 0 0,5 0 0 16,7-2 0-16,6 0 0 0,-6-17 0 0,35 28 0 15,-6-17 0-15,9-3 0 0,6-4 0 0,7-2 0 16,5-3 0-16,5 0 0 0,2 0 0 0,1 2 0 16,0 1 0-16,-5 4 0 0,-2 3 0 15,-7 3 0-15,-6 1 0 0,-11 4 0 0,-9 3 0 16,-8 1 0-16,-9 5 0 0,-7 2 0 15,-7 2 0-15,-8 1 0 0,-4 2 0 0,-10 1 0 16,-5 0 0-16,-6 1 0 0,-4 1 0 0,-6-3 0 16,0-4 0-16,1-4 0 0,2-6 0 0,6-5 0 15,4-6 0-15,6-5 0 0,7-6 0 0,7-7 0 16,9-8 0-16,8-8 0 0,7-12 0 0,11-10 0 16,6-9 0-16,8-6 0 0,7-2 0 0,9-3 0 15,4 2 0-15,5 3 0 0,3 1 0 16,-3 8 0-16,-5 4 0 0,-6 12 0 0,-11 2 0 15,-5 14 0-15,-22-10-112 0,23 38-305 16,-40-28-244-16,9 22 13 0,0 0 440 0</inkml:trace>
  <inkml:trace contextRef="#ctx0" brushRef="#br2" timeOffset="228269.9403">17994 932 1700 0,'0'0'6'0,"-21"-19"-3"0,21 19 1 16,0 0 14-16,0 0 6 0,-9-19 8 0,9 19-4 15,0 0 0-15,0 0-4 0,0 0-4 0,0 0 2 16,0 0-5-16,0 0-2 0,0 0 3 0,0 0-2 16,0 0-2-16,0 0 2 0,0 0-10 0,10 29 0 15,-7-5-3-15,-1 6 2 0,0 8-7 0,0 8 13 16,-4 7-14-16,0 5 0 0,-2 2 18 15,2 3-22-15,-4-5 17 0,0 0-9 0,0-6-4 16,1-6 4-16,5-7-14 0,1-8 1 16,6-2-19-16,1-9-5 0,7 3-34 0,-15-23-43 15,43 29-155-15,-43-29-303 0,33-9 12 0,-6 6 188 16</inkml:trace>
  <inkml:trace contextRef="#ctx0" brushRef="#br2" timeOffset="228644.9558">18593 938 1747 0,'0'0'20'15,"0"0"-8"-15,-29 20-6 0,12-11 10 0,-3 1 4 16,3 2 5-16,-3 0-5 0,1 0 0 16,-5 3-8-16,1 1 2 0,-3-1-1 15,2 4 2-15,-1-1 1 0,0 1 5 0,1-2-3 16,1 2-2-16,-1-2-2 0,0 1-13 0,0 2 20 15,2-2-21-15,2 0 0 0,0 0 0 0,2 3 0 16,-2-3 0-16,5 0 0 0,0 1 0 0,15-19 0 16,-22 28 0-16,22-28 0 0,-17 21 0 0,17-21 0 15,0 0 0-15,0 0 0 0,-11 18 0 16,11-18 0-16,0 0 0 0,0 0 0 0,0 0 0 16,0 0 0-16,20 7 0 0,-20-7 0 0,23 1 0 15,-23-1 0-15,34-1 0 0,-12 0 0 16,1 2 0-16,1-1 0 0,0 1 0 0,1 3 0 15,-2 1 0-15,0 3 0 0,-1 1 0 0,-1 2 0 16,-2 0 0-16,3 1 0 0,-4 1 0 0,4-1-22 16,-4-5-17-16,4 7-14 0,-22-14-27 15,46 21-94-15,-46-21-290 0,22-1-151 0,-1 5 38 16,-21-4 555-16</inkml:trace>
  <inkml:trace contextRef="#ctx0" brushRef="#br2" timeOffset="229051.1915">18936 1384 1731 0,'0'0'28'15,"0"0"-19"-15,-15-23-3 0,15 23 14 0,0 0 8 16,-23-19 6-16,23 19-1 0,-23-8-6 0,23 8-1 16,-30-7-1-16,30 7 2 0,-35 1-3 0,18 4 3 15,-4 1-25-15,-1 5-2 0,-2-3 0 0,2 8 0 16,-3-2 0-16,2 6 0 0,3 0 0 15,-2 1 0-15,4-1 0 0,2 1 0 0,0 1 0 16,5-2 0-16,2-3 0 0,9-17 0 0,-4 28 0 16,4-28 0-16,9 18 0 0,-9-18 0 0,27 10 0 15,-10-9 0-15,5-2 0 0,2-2 0 16,3-3 0-16,3-3 0 0,2-2 0 0,3-6 0 16,-1 0 0-16,2-2 0 0,-2-2 0 0,-4 2 0 15,-1-1 0-15,-4 2 0 0,-7 2 0 16,-1 4 0-16,-17 12 0 0,19-17 0 0,-19 17 0 15,0 0 0-15,0 0 0 0,0 0 0 0,0 0 0 16,0 0 0-16,0 0 0 0,-19 23 0 0,19-23 0 16,-21 33 0-16,10-15 0 0,2 2 0 0,1-2 0 15,8-18 0-15,-6 29 0 0,6-29 0 0,11 22 0 16,-11-22 0-16,26 14-62 0,-26-14-51 0,48 18-284 16,-48-18-227-16,40 0 9 0,-15 1 380 15</inkml:trace>
  <inkml:trace contextRef="#ctx0" brushRef="#br2" timeOffset="229519.9362">19291 1472 1983 0,'0'0'26'15,"0"0"-24"-15,-18 16 4 0,18-16 1 0,0 0 4 16,0 0 1-16,13 19-12 0,-13-19 0 0,23 4 0 16,-23-4 0-16,36-4 0 0,-14-1-1 0,2 1 2 15,0 0-1-15,1-2 0 0,0 1 0 0,-1-3 0 16,1 1 0-16,-2-2 0 0,-1-1 0 0,-2-1 0 15,-1 0 0-15,-2 1 0 0,-17 10 0 0,20-19 0 16,-20 19 0-16,10-18 0 0,-10 18 0 16,0 0 0-16,-6-22 0 0,6 22 0 0,-20-12 0 15,20 12 0-15,-30-7 0 0,12 7 0 0,-5 1 0 16,0 5 0-16,-4-1 0 0,0 6 0 0,0 0 0 16,1 2 0-16,-1 1 0 0,4 0 0 15,1 1 0-15,1-1 0 0,21-14 0 0,-30 31 0 16,30-31 0-16,-17 24 0 0,17-24 0 15,-1 22 0-15,1-22 0 0,14 26 0 0,-14-26 0 16,28 20 0-16,-7-10 0 0,1-3 0 0,4 2 0 16,1-3-18-16,6 1-53 0,-6-12-40 0,24 32-275 15,-27-36-222-15,10 12-1 0,-3-3 366 0</inkml:trace>
  <inkml:trace contextRef="#ctx0" brushRef="#br2" timeOffset="229910.5594">19992 1341 1782 0,'0'0'66'0,"-32"4"-26"0,32-4 4 0,-30 9-2 16,30-9 0-16,-30 20-17 0,30-20-19 15,-31 29-6-15,14-10 0 0,1-1 0 0,0 4 0 16,2-1 0-16,0 0 0 0,4 2 0 0,1 0 0 15,4-2 0-15,1-2 0 0,4-19 0 0,4 26 0 16,-4-26 0-16,16 18 0 0,-16-18 0 16,29 7 0-16,-8-7 0 0,4-7 0 0,3-4 0 15,5-6 0-15,-2-1 0 0,5-4 0 16,-2-2 0-16,-3 0 0 0,-1-2 0 0,-4 2 0 16,-4 2 0-16,-3 2 0 0,-5-1 0 0,-14 21 0 15,16-26 0-15,-16 26 0 0,0 0 0 0,0 0 0 16,0 0 0-16,0 0 0 0,0 0 0 0,-20 21 0 15,20-21 0-15,-24 34 0 0,10-7 0 0,0 2 0 16,2-1 0-16,1 0 0 0,4-8 0 0,7-20 0 16,0 28 0-16,0-28 0 15,22 18 0-15,-7-14-51 0,12 1-32 0,-10-22-88 16,33 25-348-16,-22-22-95 0,10 1 17 0</inkml:trace>
  <inkml:trace contextRef="#ctx0" brushRef="#br2" timeOffset="230238.6862">20676 1307 1817 0,'25'3'148'0,"-25"-3"-109"0,0 0 1 0,-21 5-37 16,21-5-3-16,-17 13 0 0,17-13 0 0,-29 23 0 15,12-7 0-15,-2 2 0 0,4 1 0 0,-4 0 0 16,6 0 0-16,13-19 0 15,-21 29 0-15,21-29 0 0,-7 18 0 0,7-18 0 16,0 0 0-16,11 18 0 0,-11-18 0 0,26 11 0 16,-26-11 0-16,35 1 0 0,-13-3 0 0,1-1 0 15,1 1 0-15,-1-1 0 0,-2 3 0 0,-4 3 0 16,-17-3 0-16,22 12 0 0,-22-12 0 0,10 18 0 16,-10-18 0-16,-5 31 0 0,-4-8 0 0,-2 3 0 15,-3 3 0-15,-5 1 0 0,1-5 0 16,-1-2 0-16,0-4 0 0,19-19 0 0,-28 23 0 15,28-23 0-15,-18 7 0 0,18-7-50 0,-6-27-149 16,30 19-412-16,-22-24-34 0,14 1 104 0</inkml:trace>
  <inkml:trace contextRef="#ctx0" brushRef="#br2" timeOffset="230394.9418">20579 1027 2047 0,'0'0'0'16,"-47"34"0"-16,20-4 0 0,11 1 0 0,4-2 0 16,5 0 0-16,-6-11-77 0,30 12-526 0,-23-14-69 15,15 7 5-15</inkml:trace>
  <inkml:trace contextRef="#ctx0" brushRef="#br2" timeOffset="230899.8703">18668 1365 1557 0,'19'14'441'16,"-19"-14"-406"-16,0 0-21 0,14-17-14 15,-14 17 0-15,23-26 0 0,-4 9 0 0,0 5 0 16,-1-3 0-16,2 1 0 0,-2 6 0 0,-18 8 0 16,32-17 0-16,-32 17 0 0,25-9 0 0,-25 9 0 15,21 6 0-15,-21-6 0 0,19 19 0 0,2 6-173 16,-21-25-415-16,28 17-91 0,-4-9 73 0</inkml:trace>
  <inkml:trace contextRef="#ctx0" brushRef="#br2" timeOffset="231956.7557">18645 1241 1675 0,'0'0'76'0,"0"0"-16"0,-20-12-14 16,20 12 8-16,0 0-11 0,-21 1 0 0,21-1-15 15,0 0-6-15,-21 7-22 0,21-7 0 0,0 0 0 16,0 0 0-16,0 0 0 0,0 0 0 0,0 0 0 15,0 0 0-15,0 0 0 0,17 11 0 16,-17-11 0-16,31-2 0 0,-14-3 0 0,5 0 0 16,6-6 0-16,6-1 0 0,6-1 0 15,4-1 0-15,-2 2 0 0,2 0 0 0,-3 0 0 16,-1 2 0-16,-4 3 0 0,-7 1 0 0,-5 5 0 16,-7 1 0-16,-17 0 0 0,25 4 0 0,-25-4 0 15,0 0-40-15,12 24-56 0,-12-24-45 0,1 19-330 16,-1-19-151-16,-24 24 53 0,14-4 462 15</inkml:trace>
  <inkml:trace contextRef="#ctx0" brushRef="#br2" timeOffset="233537.5808">20197 1477 1405 0,'-19'0'101'0,"19"0"-39"16,0 0-13-16,0 0-2 0,0 0-5 0,0 0-5 15,0 0-10-15,0 0-5 0,0 0-4 16,0 0-2-16,0 0-1 0,0 0-1 0,0 0-1 16,0 0-2-16,17-5-1 0,-17 5-2 0,0 0-1 15,0 0-4-15,0 0 1 0,0 0-1 0,0 0 1 16,0 0 8-16,0 0 3 0,0 0 2 0,0 0-5 15,0 0-2-15,0 0-5 0,-17-9-3 0,17 9 2 16,-25-8 2-16,8 3 4 0,-1 1 2 16,1-3 1-16,-5 2-4 0,2-3-7 15,0-1-2-15,3 1 0 0,0-2 0 0,17 10-2 16,-21-14-13-16,21 14-17 0,0 0-32 0,0 0-95 16,-24-5-429-16,24 5-39 0,10 17 68 0</inkml:trace>
  <inkml:trace contextRef="#ctx0" brushRef="#br2" timeOffset="234709.546">21418 1388 1427 0,'0'0'95'0,"0"0"-19"16,0 0-15-16,0 0 2 0,0 0-6 15,0 0-7-15,-17 6-14 0,17-6-9 0,0 0-9 16,0 0-3-16,0 0-4 0,-14 19 3 0,14-19-2 15,-10 16 3-15,10-16-4 0,-11 21 2 0,11-21-7 16,-14 22 2-16,14-22-4 0,-15 26 2 16,6-9-6-16,-1 0 5 0,1 3-4 0,-2-1 3 15,-1 0-5-15,-1 3 7 0,4-3-7 0,-1 4 6 16,3-4-3-16,7-19-1 0,-9 23-4 16,9-23 1-16,0 0 2 0,0 0 1 0,0 0 3 15,27-17-4-15,-27 17 0 0,32-35 0 0,-12 12 0 16,3-5 0-16,3-2 0 0,1-1 0 0,-1 0 0 15,0 1 0-15,-1-1 0 0,-1 0 0 0,-3 1 0 16,1 2 0-16,-5 5 0 0,-3 5 0 0,-14 18 0 16,17-21 0-16,-17 21 0 0,0 0 0 0,0 0 0 15,0 0 0-15,0 0 0 0,0 0 0 16,0 0 0-16,2 21 0 0,-2-21 0 0,-6 32 0 16,2-10 0-16,2 2 0 0,0 3 0 15,0-5 0-15,5 1 0 0,-1 1 0 0,4-1 0 16,0-1 0-16,5-4 0 0,-11-18-4 0,30 24-50 15,-30-24-30-15,42 29-114 0,-42-29-399 0,28 7 3 16,-28-7 79-16</inkml:trace>
  <inkml:trace contextRef="#ctx0" brushRef="#br2" timeOffset="235115.7808">21934 1287 1401 0,'19'26'375'0,"-47"-20"-331"0,28-6-25 16,-23 17-13-16,23-17 15 0,-24 23 6 0,17-3 15 15,7-20-12-15,-25 32 1 0,12-12-12 0,2-1 2 16,0 0-10-16,5 0-11 0,0-3 0 0,6-16 0 16,-9 27 0-16,9-27 0 0,0 23 0 0,0-23 0 15,12 22 0-15,-12-22 0 0,20 14 0 0,-20-14 0 16,29 0 0-16,-11-5 0 0,2-1 0 15,3 0 0-15,1-4 0 0,-1-1 0 16,0-3 0-16,1 0 0 0,-3 1 0 0,-1-2 0 0,-3 2 0 16,-17 13 0-16,27-23 0 0,-27 23 0 15,19-18 0-15,-19 18 0 0,0 0 0 0,0 0 0 16,0 0 0-16,0 0 0 0,0 0 0 0,0 0 0 16,0 0 0-16,0 0 0 0,0 0 0 15,0 0 0-15,0 0 0 0,-14 26 0 0,14-26 0 16,-9 28 0-16,9-28 0 0,-4 29 0 0,4-29-6 15,2 28-28-15,-2-28-19 0,4 20-17 0,9-1-36 16,-13-19-70-16,24 20-246 0,-24-20-126 0,0 0 49 16,30 21 367-16</inkml:trace>
  <inkml:trace contextRef="#ctx0" brushRef="#br2" timeOffset="235647.5477">22365 1428 1166 0,'-7'26'551'0,"-28"-14"-448"0,35-12-58 0,-23 28-10 15,23-28 4-15,-15 26-2 0,15-26-3 16,-9 22-11-16,9-22-9 0,0 0-14 0,-9 23 0 16,9-23 0-16,0 0 0 0,0 0 0 0,0 0 0 15,15 17 0-15,-15-17 0 0,17-3 0 0,-17 3 0 16,23-12 0-16,-23 12 0 0,26-14 0 0,-26 14 0 15,25-18 0-15,-25 18-1 0,19-22 2 16,-19 22-1-16,18-23 0 0,-18 23 0 16,14-19 0-16,-14 19 0 0,11-20 0 0,-11 20 0 15,3-19 0-15,-3 19 0 0,0 0 0 0,5-21 0 16,-5 21 0-16,0 0 0 0,0 0 0 0,0 0 0 16,0 0 0-16,0 0 0 0,0 0 0 0,0 0 0 15,0 0 0-15,8 22 0 0,-8-22 0 0,6 18 0 16,-6-18 0-16,6 17 0 0,-6-17 0 0,0 0 0 15,14 17 0-15,-14-17 0 0,0 0 0 16,21 5 0-16,-21-5 0 0,0 0 0 0,21-5 0 16,-21 5 0-16,19-7 0 0,-19 7 0 15,23-17 0-15,-23 17 0 0,27-21 0 0,-27 21 0 16,26-20 0-16,-26 20 0 0,20-17 0 0,-20 17 0 16,0 0 0-16,17-13 0 0,-17 13 0 0,0 0 0 15,0 0 0-15,0 0 0 0,0 0 0 0,0 0 0 16,5 21 0-16,-5-21 0 0,3 20 0 15,-3-20 0-15,0 20 0 0,0-20 0 0,0 0 0 16,3 23 0-16,-3-23 0 0,0 0 0 0,10 17 0 16,-10-17 0-16,0 0 0 0,0 0 0 0,23 5 0 15,-23-5 0-15,21-6-1 0,-14-16-138 0,31 25-404 16,-35-28-77-16,17 11-24 0</inkml:trace>
  <inkml:trace contextRef="#ctx0" brushRef="#br2" timeOffset="236100.6595">23146 876 1667 0,'-12'39'380'0,"12"-39"-380"0,-19 17 0 16,19-17 0-16,-15 31 0 0,15-31 0 0,-12 35 0 15,5-17 0-15,-2 4 0 0,-1 8 0 0,2 5 0 16,-1 6 0-16,2 6 0 0,0-2 0 0,-1 1 0 15,1-1 0-15,2-3 0 0,2-2 0 0,-1-3 0 16,2-5 0-16,0-4 0 0,1-5 0 0,1-4 0 16,0-19 0-16,4 24 0 0,-4-24 0 15,7 17 0-15,-7-17 0 0,0 0 0 16,0 0 0-16,0 0 0 0,0 0 0 0,0 0 0 16,0 0 0-16,17-18 0 0,-17 18 0 0,7-29 0 15,-3 11 0-15,2-2 0 0,0 1 0 0,3-1 0 16,-1-2 0-16,1 1 0 0,3-2 0 0,-1 6 0 15,-11 17 0-15,24-21 0 0,-24 21 0 0,18-3 0 16,-18 3 0-16,17 7 0 0,-17-7 0 16,21 16 0-16,-21-16 0 0,22 23 0 0,-22-23 0 15,22 23 0-15,-22-23 0 0,16 23 0 0,-16-23 0 16,12 23 0-16,-12-23 0 0,7 21 0 16,-7-21 0-16,-1 18 0 0,1-18 0 0,-11 19 0 15,11-19 0-15,-21 17 0 0,21-17 0 0,-33 17 0 16,13-10 0-16,-2 0 0 0,0-3-12 0,-2 1-15 15,1 0-10-15,-2-6-13 0,25 1-45 16,-48-14-178-16,48 14-252 0,-25 7-61 0,8-11 145 16</inkml:trace>
  <inkml:trace contextRef="#ctx0" brushRef="#br2" timeOffset="237091.3773">23301 1434 1602 0,'19'39'279'0,"-19"-39"-234"16,0 0-39-16,0 0 6 0,21-1 9 0,-3 0-2 16,6-2 1-16,2-2-7 0,1 2-8 15,-1-3 2-15,0-2-5 0,2 1-1 16,-1-3-1-16,-2 1 1 0,0-2 0 0,-6 1 3 15,-2 2-3-15,-17 8 5 0,22-24-7 0,-22 24 2 16,7-22-2-16,-7 22 1 0,-3-20 0 0,3 20 3 16,-15-19-3-16,15 19 0 0,-23-10 0 0,23 10 0 15,-28-6 0-15,11 6 0 0,17 0 0 16,-33 5 0-16,15 4 0 0,0-1 0 0,-2 2 0 16,-1 2 0-16,2 5 0 0,-3 0 0 0,4 3 0 15,3 1 0-15,3-3 0 0,5 0 0 0,3 0 0 16,4-1 0-16,0-17 0 0,11 32 0 0,-11-32 0 15,24 25 0-15,-7-15 0 0,4-3 0 16,0-2 0-16,2-3 0 0,0 1 0 0,0-2 0 16,0-2 0-16,0-3 0 0,0-2 0 15,-2-1 0-15,2 0 0 0,-2-4 0 0,0 0 0 16,0-4 0-16,-2 0 0 0,-1 1 0 0,-1 0 0 16,-17 14 0-16,27-27 0 0,-27 27 0 0,19-27 0 15,-19 27 0-15,0 0 0 0,11-16 0 0,-11 16 0 16,0 0 0-16,0 0 0 0,0 0 0 0,0 0 0 15,-14 18 0-15,14-18 0 0,-21 21 0 0,9-1 0 16,-3 5 0-16,2 2 0 0,-1-1 0 16,2-3 0-16,1-1 0 0,4-2 0 0,7-20 0 15,-4 33 0-15,4-33 0 0,5 26 0 16,-5-26 0-16,11 18 0 0,-11-18 0 0,18 6 0 16,-18-6 0-16,22-6 0 0,-22 6 0 0,27-23 0 15,-27 23 0-15,29-34 0 0,-17 17 0 0,0-2 0 16,-2 2 0-16,-2-2 0 0,-1-1 0 15,-2 2 0-15,-2-1 0 0,0-1 0 0,-1 3 0 16,-1 0 0-16,-1 17 0 0,4-31 0 0,-4 31 0 16,5-27 0-16,-5 27 0 0,0 0 0 0,0 0 0 15,15-18 0-15,-15 18 0 0,0 0 0 0,25-6 0 16,-25 6 0-16,35-7 0 0,-13 3 0 0,5 2 0 16,1 1 0-16,1-3 0 0,2 2 0 15,-1-4 0-15,-2 2 0 0,0 3 0 16,-4-4 0-16,-2 4 0 0,-4-2 0 0,-18 3 0 15,21-2 0-15,-21 2 0 0,0 0 0 0,0 0 0 16,0 0 0-16,0 0 0 0,0 0 0 0,0 0 0 16,-21-4 0-16,21 4 0 0,-29 3 0 0,29-3 0 15,-30 6 0-15,12 1 0 0,18-7 0 0,-33 18 0 16,33-18 0-16,-31 21 0 0,31-21 0 0,-19 18 0 16,19-18 0-16,-3 24 0 0,3-24 0 15,9 23 0-15,-9-23 0 0,21 17 0 16,-21-17 0-16,34 13 0 0,-16-7 0 0,3-2 0 15,2 1 0-15,1 0 0 0,0-2 0 0,1 2 0 16,-1-4 0-16,-2 3 0 0,0 0 0 0,-22-4 0 16,28 9 0-16,-28-9 0 0,18 14 0 0,-18-14 0 15,0 0 0-15,5 26 0 0,-5-26 0 16,-11 28 0-16,1-8 0 0,-7 2 0 0,-2 5 0 16,-6 1 0-16,-1 1 0 0,-2 1 0 0,-2-5 0 15,4 1 0-15,-2-6 0 0,9-3 0 0,2-3 0 16,17-14 0-16,0 0-29 0,-3 30-185 0,-15-35-428 15,18 5 12-15,26-12 99 0</inkml:trace>
  <inkml:trace contextRef="#ctx0" brushRef="#br2" timeOffset="237231.9991">24852 1563 2047 0,'-35'7'0'0,"5"-11"0"16,-1 1 0-16,5-1 0 0,3 0 0 0,1-3 0 15,2 1 0-15,-9-5 0 0,8 12-29 0,-22-31-309 16,43 30-329-16,-38-7-5 0,11 1 332 16</inkml:trace>
  <inkml:trace contextRef="#ctx0" brushRef="#br3" timeOffset="241940.7927">675 9859 1490 0,'0'0'320'0,"18"1"-286"16,-18-1-14-16,16-31 3 0,0 11-5 0,2-5 5 15,4 1-7-15,1-2-1 0,0 3-10 0,0 0 1 16,0 5-5-16,-2 4 0 0,-1 3-1 0,-3 5 0 16,-17 6 0-16,30 0 2 0,-30 0 0 15,20 14 0-15,-20-14 3 0,15 30-4 0,-10-9 5 16,-4 2-6-16,-1 2 4 0,-1 3-6 15,-2 0 5-15,1 0-5 0,-2 2 5 0,2 1-4 16,1 2 7-16,2 0-5 0,1-1 8 0,3 1-4 16,4-3 5-16,0-3-3 0,4-4 0 0,4-5-4 15,3-3 0-15,1-5-2 0,4-3-1 0,3-5 0 16,2-2 0-16,-1-6 0 0,-1-4 0 16,0-4 0-16,0-3 0 0,-2-5 0 0,-1-3 0 15,-3-3 0-15,-2-2 0 0,-3-3 0 0,-2-1 0 16,-3 1 0-16,-1 0 0 0,-4 0 0 0,-2 1 0 15,-2 2 0-15,-2 2 0 0,-4 3 0 0,2 2 0 16,-1 1 0 0,-2 3 0-16,4 19 0 0,-5-26 0 0,5 26 0 0,0 0 0 0,0 0 0 15,0-16 0-15,0 16 0 0,0 0 0 0,0 0 0 16,26 4-18-16,-26-4-7 0,34-2-18 0,-7 6-23 16,-8-23-65-16,33 36-260 0,-26-29-224 0,13 5-16 15,0 5 505-15</inkml:trace>
  <inkml:trace contextRef="#ctx0" brushRef="#br3" timeOffset="242128.274">1778 9760 1928 0,'6'19'21'15,"-6"-19"-13"-15,0 0-5 0,0 0-1 0,0 0 5 16,23-2 3-16,-6-6 0 0,2 1-3 0,3-3-2 15,4-1-7-15,1 2-4 0,-2-3-10 16,3 3-7-16,-5-3-19 0,4 11-21 0,-12-16-58 16,21 38-202-16,-36-21-290 0,29 0-6 0,-29 0 447 15</inkml:trace>
  <inkml:trace contextRef="#ctx0" brushRef="#br3" timeOffset="242284.5746">1857 9991 1975 0,'0'0'35'0,"-17"14"-19"0,17-14-5 16,0 0-2-16,0 0-8 0,0 0-1 0,23-11 0 16,-23 11 0-16,33-20 0 0,-10 6 0 0,1-5-15 15,9 7-69-15,-20-32-247 0,23 29-339 0,-11-13 5 16,6 4 384-16</inkml:trace>
  <inkml:trace contextRef="#ctx0" brushRef="#br3" timeOffset="242925.1494">3148 9472 1487 0,'0'0'173'0,"-26"-21"-78"0,26 21-31 15,-30-7-11-15,13 5-13 0,-7-3-1 0,1 2-10 16,-3 2-1-16,1 4-6 0,0-1-5 0,0 4-17 16,2 1 0-16,0 2 0 0,2 2 0 0,4 3 0 15,0 2 0-15,2 1 0 0,2 3 0 0,0 4 0 16,2 3 0-16,0 5 0 0,2-2 0 15,4-1 0-15,3-5 0 0,4-5 0 16,-2-19 0-16,20 22 0 0,-2-17 0 0,5-5 0 16,4-7 0-16,6-5 0 0,2-10 0 0,4-6 0 15,1-9 0-15,4-6 0 0,-2-3 0 0,2-1 0 16,-1-3 0-16,-4 2 0 0,-3 1 0 0,-4 2 0 16,-3 3 0-16,-7 3 0 0,-4 4 0 0,-3 5 0 15,-6 4 0-15,-1 7 0 0,-8 19 0 16,5-22 0-16,-5 22 0 0,0 0 0 0,0 0 0 15,0 0 0-15,-26 29 0 0,13-4 0 0,-2 8 0 16,-1 9 0-16,-1 5 0 0,1 2 0 0,1 1 0 16,2-2 0-16,4-1 0 0,3-4 0 15,4-6 0-15,2-4 0 0,9-3 0 0,1-6 0 16,7-1 0-16,-17-23-56 0,53 45-188 0,-53-45-204 16,36 1-203-16,-15 4 39 0,-21-5 577 15</inkml:trace>
  <inkml:trace contextRef="#ctx0" brushRef="#br3" timeOffset="243159.5241">2984 10108 1707 0,'-42'-17'278'16,"42"17"-251"-16,0 0-15 0,0 0-6 0,0 0 3 15,0 0-1-15,37-16-8 0,-5 2 0 0,4-6 0 16,6-3 0-16,1 0 0 0,1-2 0 0,2 3 0 16,-2-1 0-16,1 3-19 0,-5-2-20 15,4 12-37-15,-15-14-64 0,22 29-31 0,-35-33-178 16,26 22-251-16,0 5 64 0,-18-11 420 0</inkml:trace>
  <inkml:trace contextRef="#ctx0" brushRef="#br3" timeOffset="243518.9161">3446 10130 1149 0,'-1'-34'334'0,"1"34"-245"0,0 0-24 16,11-17-12-16,-11 17-1 0,0 0-4 0,0 0 4 16,0 0-5-16,0 0-1 0,0 0-13 15,-19-1-10-15,19 1-5 0,-16 24-4 0,7-6 4 16,-1 4-12-16,2 2-6 0,-3 4 0 0,1 4 0 16,1 4 0-16,-1 1 0 0,1 2 0 0,1-1 0 15,0 2 0-15,1-2 0 0,2-1 0 16,2-4 0-16,1-4 0 0,4-5 0 0,3-6 0 15,1-1 0-15,-6-17 0 0,23 22 0 0,-23-22 0 16,34 11 0-16,-11-11 0 0,-1-4 0 0,6-2 0 16,-3-11-65-16,14 26-173 0,-18-35-422 0,9 12 8 15,-11-6 221-15</inkml:trace>
  <inkml:trace contextRef="#ctx0" brushRef="#br3" timeOffset="243675.148">3190 10509 1792 0,'-2'19'255'0,"2"-19"-255"0,0 0 0 16,6 19 0-16,13-21 0 0,5-3 0 0,8-7 0 15,7-5 0-15,6-5 0 0,4-6 0 16,10 1 0-16,-4-4 0 0,10 26-188 0,-23-30-480 16,7 13-36-16,-12-3 218 0</inkml:trace>
  <inkml:trace contextRef="#ctx0" brushRef="#br3" timeOffset="244456.4016">957 11697 1908 0,'0'0'28'0,"25"-29"-5"16,-6 8-7-16,1-3 0 0,3 1-7 15,-2 0-1-15,-1 3-10 0,-3 2 5 0,-17 18-5 16,26-25 4-16,-26 25-2 0,17-10-1 15,-17 10 0-15,0 0 0 0,0 0 1 0,10 18 1 16,-10-18 3-16,-2 29-5 0,0-9 4 0,0 2-1 16,0 3 3-16,-1 2-3 0,-1 3 10 0,2 2-9 15,1 0 7-15,0 3-10 0,2 1 0 16,1-3 0-16,3 2 0 0,4-2 0 0,0-5 0 16,5-3 0-16,0-4 0 0,3-7 0 0,3-2 0 15,2-5 0-15,0-4 0 0,1-4 0 0,0-5 0 16,-1-4 0-16,0-3 0 0,-2-5 0 0,1-3 0 15,-2-5 0-15,0-5 0 0,-1-1 0 0,-1-3 0 16,0 0 0-16,-2-2 0 0,-2 0 0 16,-2-1 0-16,-1-2 0 0,-2 2 0 15,1-2 0-15,-2 0 0 0,0 1 0 0,0 4 0 16,2 1 0-16,-3 9 0 0,1 3 0 0,-3 5 0 16,-4 17 0-16,6-18 0 0,-6 18 0 0,0 0 0 15,0 0-2-15,18-1-69 0,3 21-115 0,-21-20-194 16,24 2-164-16,-24-2-90 0,27-2 405 0</inkml:trace>
  <inkml:trace contextRef="#ctx0" brushRef="#br3" timeOffset="244693.9564">1982 11569 1151 0,'21'16'526'16,"-21"-16"-439"-16,0 0-41 0,0 0-6 0,25-8-6 15,-25 8-11-15,34-9-4 0,-13 1-5 0,1 0-6 16,1-2 0-16,0 2-7 0,0 1-3 0,-1-1-7 16,-1 3-4-16,-3-1-15 0,0 8-12 0,-18-2-25 15,25 4-35-15,-25-4-93 0,0 0-396 16,0 0 20-16,0 0 221 0</inkml:trace>
  <inkml:trace contextRef="#ctx0" brushRef="#br3" timeOffset="244834.5703">1991 11810 1802 0,'0'0'51'0,"-15"25"-20"16,15-25-3-16,0 0 0 0,6 17 1 0,-6-17-1 16,22 2-3-16,-22-2-7 0,32-8-11 15,-11-1-7-15,4-4 0 0,4-3 0 0,3-1 0 16,2-3-9-16,7 3-38 0,-9-21-107 0,33 27-433 15,-28-19-68-15,11 8 61 0</inkml:trace>
  <inkml:trace contextRef="#ctx0" brushRef="#br3" timeOffset="245261.5676">3277 11165 1659 0,'0'0'237'0,"-1"22"-187"0,1-22-37 0,0 0-8 15,-22 25 0-15,22-25-1 0,-18 28 4 0,7-9-5 16,-2 7 4-16,-2 4-6 0,-1 5 4 0,0 1-8 15,2 3-8-15,-1-2 25 0,4 0-24 16,4-6 24-16,2-3-13 0,7-3-10 16,5-5-4-16,6-2-15 0,-13-18-19 0,41 25-43 15,-41-25-113-15,56-9-415 0,-30-2 29 0,10 0 185 16</inkml:trace>
  <inkml:trace contextRef="#ctx0" brushRef="#br3" timeOffset="245533.3664">3724 11172 1250 0,'-11'39'584'0,"-15"-23"-546"16,3 5-5-16,-4-1-3 0,5 6 1 0,-1 0-6 15,2 5 0-15,2 1-7 0,3 3-9 0,3-1-5 16,2-2-4-16,5-2 0 0,2-1 0 0,8-3 0 16,3-4 0-16,-7-22 0 0,31 29 0 15,-11-20 0-15,7-4 0 0,2-4 0 0,4-7 0 16,2-7 0-16,2-5 0 0,-1-6 0 0,1-4 0 15,-3-2 0-15,-3-1 0 0,-4 0 0 0,-6 1 0 16,-3-1 0-16,-7 0 0 0,-1 4 0 16,-7 0 0-16,-1 4 0 0,-6-2 0 0,-2 4 0 15,-4-2 0-15,-1 2-14 0,-3-4-60 16,14 25-94-16,-41-45-227 0,41 45-153 0,-17-13-39 16,17 13 327-16</inkml:trace>
  <inkml:trace contextRef="#ctx0" brushRef="#br3" timeOffset="245928.5198">4295 11179 1488 0,'-22'-14'221'0,"22"14"-180"15,-23-6-1-15,23 6 2 0,-23-1 1 0,23 1-10 16,-22 1-7-16,22-1-3 0,-19 6-3 0,19-6 1 15,0 0-4-15,-22 24 2 0,22-24-6 0,-15 30-13 16,8-12 0-16,0 4 0 0,-1 0 0 16,3 0 0-16,3-2 0 0,1 0 0 0,3-3 0 15,2 0 0-15,-4-17 0 0,17 24 0 0,-17-24 0 16,28 13 0-16,-10-9 0 0,5-3 0 0,3-2 0 31,2-3 0-31,3-2 0 0,-2-2 0 0,2 0 0 0,-4 1 0 16,-2 2 0-16,-3 4 0 0,-2 1 0 0,-20 0 0 15,25 7 0-15,-25-7 0 0,0 0 0 16,15 27 0-16,-15-27 0 0,-3 31 0 16,0-10 0-16,-6 3 0 0,-1 1 0 0,-2 0 0 15,-2 0 0-15,0-1 0 0,0-2 0 0,0-3 0 16,14-19 0-16,-18 27 0 0,18-27 0 0,0 0 0 16,-10 22-20-16,10-22-100 0,17 8-212 0,-37-38-99 15,20 30-216-15,17-22 151 0,-28-17 496 0</inkml:trace>
  <inkml:trace contextRef="#ctx0" brushRef="#br3" timeOffset="246112.7207">4317 11161 2047 0,'-54'3'0'0,"54"-3"0"0,0 0 0 16,0 0 0-16,0 0 0 0,21 0 0 15,-21 0 0-15,27-8 0 0,-9 1 0 0,0 0 0 16,5-5 0-16,2 0 0 0,3 2 0 0,1-3 0 15,3 4 0-15,-3-2 0 0,5 9-23 0,-15-17-172 16,36 39-258-16,-32-28-188 0,8 11 7 0,-1 12 534 16</inkml:trace>
  <inkml:trace contextRef="#ctx0" brushRef="#br3" timeOffset="246394.0149">4925 11304 1712 0,'-23'-12'335'0,"23"12"-335"0,0 0 0 15,0 0 0-15,0 0 0 0,0 0 0 16,0 0 0-16,0 0 0 0,0 0 0 0,0 0 0 16,0 0 0-16,0 0 0 0,0 0 0 0,0 0 0 15,0 0-95-15,-10-18-281 0,27 29-257 16,-17-11-34-16,0 0 392 0</inkml:trace>
  <inkml:trace contextRef="#ctx0" brushRef="#br3" timeOffset="247023.9899">5688 11100 1290 0,'-30'-23'451'0,"30"23"-338"0,0 0-87 16,-24-22-5-16,24 22-3 0,-29-19-3 15,9 9 0 1,1 4-2-16,-5 0 3 0,-2 3 3 0,-1 2 1 16,1 4 2-16,-4 3-14 0,1 3-8 0,-1 3 0 15,2 4 0-15,0 1 0 0,4 5 0 0,3-2 0 16,1 1 0-16,5-1 0 0,2-3 0 16,13-17 0-16,-11 29 0 0,11-29 0 0,7 20 0 15,-7-20 0-15,23 13 0 0,-4-7 0 16,5-5 0-16,3-1 0 0,6-2 0 0,4-3 0 0,4 0 0 15,1-1 0-15,1 3 0 0,-2 0 0 16,-3 3 0-16,-5 3 0 0,-5 1 0 0,-4 6 0 16,-4 2 0-16,-20-12 0 0,24 35 0 0,-20-13 0 15,-6 2 0-15,-5 5 0 0,-6 3 0 16,-6 0 0-16,-2 3 0 0,-5-2 0 0,-2-2 0 16,-1-3 0-16,-2-1 0 0,2-5 0 0,1-5 0 15,4-3 0-15,3-7 0 0,21-7 0 0,-28 2 0 16,28-2 0-16,-11-26 0 0,11 3 0 0,4-6 0 15,5-8 0-15,4-6 0 0,4-4 0 0,5-4 0 16,3 1 0-16,6-2 0 0,3 4 0 16,0 1 0-16,2 6 0 0,-3 5 0 15,-1 7 0-15,-8 2-44 0,7 25-110 0,-38-33-245 16,29 32-231-16,-22 3 7 0,3-18 427 0</inkml:trace>
  <inkml:trace contextRef="#ctx0" brushRef="#br3" timeOffset="247759.7581">6093 11235 1293 0,'0'0'627'0,"0"0"-585"0,0 0-21 16,0 0-2-16,0 0-5 0,0 0-1 0,0 0-4 15,0 0-4-15,-27 22-1 0,27-22-4 0,-26 26 0 16,9-9 0-16,0 3 0 0,-1 3 0 16,1 1 0-16,1 2 0 0,2 4 0 0,-1-3 0 15,4 1 0-15,0-4 0 0,5-3 0 0,6-21 0 16,-4 25 0-16,4-25 0 0,0 0 0 0,20 12 0 15,-20-12 0-15,25-6 0 0,-25 6 0 0,34-24 0 16,-12 6 0-16,1-6 0 0,0-4 0 0,2-2 0 16,0-2 0-16,0 1 0 15,-2-2 0-15,-3 5 0 0,-1 1 0 0,-4 1 0 16,-1 4 0-16,-6 4 0 0,-8 18 0 0,11-26 0 16,-11 26 0-16,0 0 0 0,-2-17 0 0,2 17 0 15,0 0 0-15,0 0 0 0,-21 12 0 0,21-12 0 16,-17 24 0-16,7-6 0 0,2 0 0 0,1 0 0 15,2-1 0-15,5-17 0 0,-1 25 0 0,1-25 0 16,0 0 0-16,25 18 0 0,-25-18 0 16,35-2 0-16,-14-1 0 0,2-6 0 0,3 0 0 15,0-5 0-15,4 1 0 0,-2-3 0 16,-3 2 0-16,-1-1 0 0,-3 3 0 0,-3 0 0 0,-18 12 0 16,26-17 0-16,-26 17 0 0,17-8 0 15,-17 8 0-15,0 0 0 0,0 0 0 0,0 0 0 16,12 17 0-16,-12-17 0 0,3 37 0 0,-5-10 0 15,0 2 0-15,-1 2 0 0,-3 1 0 16,3-2 0-16,-1 0 0 0,4 0 0 0,-1-7 0 16,6 3 0-16,-2-9 0 0,11 12-44 0,-14-29-217 15,24 28-188-15,-24-28-170 0,0 0 22 0,20 18 521 16</inkml:trace>
  <inkml:trace contextRef="#ctx0" brushRef="#br3" timeOffset="248447.2133">3134 11998 1595 0,'0'0'36'16,"0"0"-26"-16,25-1-1 0,-7-3-2 0,4-2 2 15,4 1-5-15,2-2 3 0,2 2 0 0,6-1 14 16,4 3 6-16,1-7 7 0,9 6-3 16,1-5-7-16,7 1-9 0,2 1-2 0,6 0-1 15,-2 0-1-15,2 1-5 0,-1 1 4 0,3 2-5 16,3 2 2-16,1 0 0 0,4 0 0 0,6 2 2 16,-2-1 4-16,4 1 0 0,0-1 2 0,2 1-1 15,6-2 1-15,1-1-3 0,4-1 1 0,4-2-1 16,-1 1-1-16,2-4-5 0,4 0-6 15,-1-2 0-15,0-1 0 0,4 0 0 16,-4-1 0-16,0 2 0 0,1-3 0 0,0 1 0 16,-4 1 0-16,0 1 0 0,-5 0 0 0,-7 1 0 15,-1 2 0-15,-6 2 0 0,-5 2 0 0,-2-1 0 16,-5 3 0-16,-8 1 0 0,-5 0-14 0,-5 0-14 16,-5 5-10-16,-8-9-18 0,2 15-34 0,-23-23-60 15,25 35-183-15,-21-22-265 0,-23-1 31 16,33 12 395-16</inkml:trace>
  <inkml:trace contextRef="#ctx0" brushRef="#br3" timeOffset="250224.9878">4076 12261 1551 0,'0'0'85'0,"0"0"-24"0,0 0-13 16,0 0-3-16,-5-17 1 0,5 17-5 0,0 0-5 16,-26-12-9-16,26 12-6 0,-28 1-7 15,11 0-2-15,-3 3-3 0,-1 2 2 0,0 1-2 16,-3 4 3-16,-1 1-3 0,-1 2 1 0,0 3-10 15,-1 1 0-15,3-1 0 0,0 0 0 0,6-2 0 16,18-15 0-16,-24 23 0 0,24-23 0 0,0 0 0 16,-7 18 0-16,7-18 0 0,0 0 0 15,18 14 0-15,-18-14 0 0,30 10 0 0,-9-6 0 16,6-3 0-16,2 3 0 0,5-3 0 0,-1 1 0 16,3-1 0-16,-1 3 0 0,1-1 0 0,-2 3 0 15,-4 2 0-15,-2 4 0 0,-5 3 0 0,-3 2 0 16,-4-1 0-16,-6 3 0 0,-3 2 0 0,-6 2 0 15,-4 3 0-15,-3 0 0 16,-5 2 0-16,-3 1 0 0,-5-1 0 0,-2-3 0 16,-3 0 0-16,0-2 0 0,-1-5 0 0,-1 0 0 15,3-6 0-15,0-2 0 16,2-4 0-16,3-4 0 0,18-2 0 0,-29-8 0 16,29 8 0-16,-21-23 0 0,21 23 0 0,-10-39 0 15,12 11 0-15,1-4 0 0,7-4 0 16,3 0 0-16,6-1 0 0,1 3 0 0,5 1 0 15,0 3 0-15,3 5 0 0,-1-1-12 16,2 7-34-16,-6-8-45 0,18 32-170 0,-39-28-280 16,31 12-86-16,-16-1 159 0</inkml:trace>
  <inkml:trace contextRef="#ctx0" brushRef="#br3" timeOffset="250574.8146">4648 12261 1325 0,'27'-2'374'0,"-27"2"-259"0,-21-14-90 15,21 14-7-15,-17-12 4 0,17 12 5 0,-21-5 2 16,21 5 0-16,-28 7-3 0,28-7-6 16,-28 22 2-16,28-22-10 0,-29 35-9 15,13-12-3-15,2 5 0 0,0 1 0 0,3 2 0 16,2 1 0-16,2-1 0 0,5-1 0 0,4 1 0 15,5-5 0-15,2-2 0 0,6-3 0 0,2-5 0 16,4-5 0-16,2-4 0 0,2-5 0 0,3-3 0 16,0-5 0-16,3 0 0 0,-2-7 0 0,-2-3 0 15,-3-3 0-15,-1-4 0 0,-4 0 0 16,-2-3 0-16,-3 1 0 0,-4-1 0 0,-3 2 0 16,-5-2 0-16,1 0 0 0,-6-2 0 0,1 2 0 15,-4-2 0-15,2 4-27 0,-9-15-102 0,13 39-221 16,-19-47-165-16,15 29-129 0,4 18 263 0</inkml:trace>
  <inkml:trace contextRef="#ctx0" brushRef="#br3" timeOffset="251168.5771">5786 12288 1289 0,'24'8'282'0,"-36"-33"36"0,12 25-273 15,-18-7-20-15,18 7 1 0,-22-5-4 16,22 5-1-16,-32 2-6 0,13 2-11 15,-4 2-4-15,0 4 0 0,-2 1 0 0,2 2 0 16,-1 2 0-16,2-1 0 0,0 2 0 0,2 1 0 16,20-17 0-16,-26 28 0 0,26-28 0 0,-11 25 0 15,11-25 0-15,6 20 0 0,-6-20 0 0,22 12 0 16,-5-10 0-16,5-2 0 0,1-1 0 16,3-3 0-16,0 1 0 0,2-3 0 0,-1 1 0 15,1-1 0-15,-2 2 0 0,-3-1 0 0,-3 4 0 16,-20 1 0-16,27 5 0 0,-27-5 0 0,0 0 0 15,12 22 0-15,-12-22 0 0,-6 24 0 0,-2-7 0 16,-4 1 0-16,-3 1 0 0,-2-1 0 16,-1 1 0-16,-1-4 0 0,2 1 0 0,17-16 0 15,-26 24 0-15,26-24 0 0,0 0 0 16,-19 11 0-16,19-11-90 0,0 0-118 0,30 6-162 16,-41-30-136-16,11 24-71 0,37-13 282 0</inkml:trace>
  <inkml:trace contextRef="#ctx0" brushRef="#br3" timeOffset="251496.663">6004 12477 1340 0,'0'0'608'0,"0"0"-566"16,0 0-18-16,-5 19-6 0,5-19-3 0,0 0-15 15,23 6 0-15,-23-6 0 0,33-3 0 0,-13-2 0 16,4-3 0-16,1-3 0 0,2-1 0 0,-2-3 0 15,2-1 0-15,-2-1 0 0,-4-1 0 16,0 0 0-16,-1 1 0 0,-6 0 0 0,-14 17 0 16,22-28 0-16,-22 28 0 0,10-23 0 0,-10 23 0 15,0 0 0-15,-6-19 0 0,6 19 0 0,0 0 0 16,-28-7 0-16,28 7 0 0,-33 12 0 0,12 1 0 16,-2 4 0-16,0 4 0 0,-3 3 0 0,1 4 0 15,1 2 0-15,0 0 0 0,3-1 0 16,4 1 0-16,2-5 0 0,8-4 0 15,5-4 0-15,2-17 0 0,15 23 0 0,-15-23 0 16,35 11 0-16,-13-14 0 0,7 0 0 0,1-8 0 16,16 19-159-16,-32-42-212 0,41 24-268 0,-29-5-17 15,-2-7 435-15</inkml:trace>
  <inkml:trace contextRef="#ctx0" brushRef="#br3" timeOffset="251840.4384">6760 12264 1647 0,'-20'4'185'15,"20"-4"-93"-15,0 0-28 0,-22 2-15 0,22-2-39 16,-23 3-10-16,23-3 0 0,-26 9 0 0,26-9 0 16,-26 16 0-16,26-16 0 0,-21 22 0 0,21-22 0 15,-19 25 0-15,19-25 0 16,-11 28 0-16,11-28 0 0,-3 29 0 0,3-29 0 16,5 28 0-16,-5-28 0 0,13 20 0 0,-13-20 0 15,23 10 0-15,-6-9 0 0,3-4 0 0,6-5 0 16,5-6 0-16,6-2 0 0,2-16-50 0,28 24-260 15,-36-46-154-15,29 21-196 0,-4-2 98 0,-13-22 562 16</inkml:trace>
  <inkml:trace contextRef="#ctx0" brushRef="#br3" timeOffset="252965.4051">1274 13631 1431 0,'0'0'458'16,"0"0"-415"-16,0 0-20 0,0 0-8 0,21-23-1 16,-21 23 2-16,18-27-1 0,-18 27 1 0,28-30-6 15,-11 12-4-15,1 1-6 0,-1 0 0 0,2 0 0 16,-2 5 0-16,-17 12 0 0,29-19 0 15,-29 19 0-15,22-10 0 0,-22 10 0 0,0 0 0 16,0 0 0-16,17 14 0 0,-17-14 0 0,-5 29 0 16,0-8 0-16,-3 2 0 0,-3 4 0 0,0 3 0 15,-2 5 0-15,3 1 0 0,-3 0 0 0,4 3 0 16,-1 0 0-16,4 0 0 0,3-1 0 16,2 0 0-16,5-7 0 0,2-2 0 0,4-6 0 15,2-5 0-15,-12-18 0 0,34 25 0 16,-11-21 0-16,1-4 0 0,3-1 0 0,1-6 0 15,1-4 0-15,-2-2 0 0,1-4 0 0,-5 0 0 16,0-2 0-16,-3-4 0 0,-3 0 0 0,-2-3 0 16,-2 1 0-16,-4-2 0 0,0 1 0 0,-3-2 0 15,-2 0 0-15,-2 0 0 0,-1 2 0 0,-1-1 0 16,1 0 0-16,-1 3 0 0,4 0 0 16,0 2 0-16,2 3 0 0,2 2 0 0,-8 17 0 15,21-30 0-15,-21 30 0 0,27-23 0 0,-27 23 0 16,34-16 0-16,-16 7 0 0,5 7 0 15,-6-15-110-15,25 36-206 0,-41-43-149 0,28 28-197 16,-10 2 169-16,-16-23 493 0</inkml:trace>
  <inkml:trace contextRef="#ctx0" brushRef="#br3" timeOffset="253168.5945">2208 13618 1482 0,'-24'-10'475'0,"24"10"-396"16,0 0-68-16,0 0-11 0,0 0 0 16,0 0 0-16,0 0 0 0,0 0 0 15,11-23 0-15,-11 23 0 0,30-19 0 0,-9 6 0 16,4 3 0-16,2-3 0 0,2 4-5 0,-2-5-30 16,4 7-13-16,-10-12-58 0,23 33-246 0,-26-27-276 15,6 11-14-15,-24 2 412 0</inkml:trace>
  <inkml:trace contextRef="#ctx0" brushRef="#br3" timeOffset="253340.378">2336 13789 2047 0,'-22'20'0'0,"22"-20"0"16,0 0 0-16,19 10 0 0,5-20 0 0,7-5 0 15,3-4 0-15,2-3 0 0,2-2 0 0,-4-5 0 16,9 12-45-16,-27-35-344 0,28 32-275 15,-18-10-2-15,6 0 384 0</inkml:trace>
  <inkml:trace contextRef="#ctx0" brushRef="#br3" timeOffset="261264.5191">3437 13160 1774 0,'25'-14'189'0,"-25"14"-150"0,0 0-16 0,0 0-1 15,0 0-22-15,0 0 0 0,0 0 0 0,0 0 0 16,0 0 0-16,0 0 0 0,-10 17 0 0,8 0 0 16,-2 7 0-16,1 10 0 0,-3 3 0 0,-2 4 0 15,1 3 0-15,-2-1 0 0,1 2 0 0,2 0 0 16,1 0 0-16,3-1 0 0,0 0 0 15,2-3 0-15,2 0 0 0,0-1 0 0,2-2 0 16,-1-5 0-16,1-1 0 0,2-3 0 0,0-4 0 16,3-3 0-16,-9-22-45 0,24 34-54 0,-24-34-389 15,17-1-164-15,-17 1 40 0,18-11 462 0</inkml:trace>
  <inkml:trace contextRef="#ctx0" brushRef="#br3" timeOffset="261452.0434">3933 13609 1971 0,'0'0'76'16,"-17"19"-76"-16,17-19 0 0,-19 6 0 0,19-6 0 16,0 0 0-16,0 0 0 0,-20 4 0 0,20-4 0 15,0 0 0-15,0 0 0 0,0 0 0 0,0 0-60 16,-12-27-161-16,12 27-435 0,19-9 17 0,-19 9 169 15</inkml:trace>
  <inkml:trace contextRef="#ctx0" brushRef="#br3" timeOffset="262139.5184">4327 13371 1715 0,'8'30'235'0,"-8"-30"-213"0,0 0-11 0,18-19-3 15,-18 19 1-15,31-29-12 0,-8 11 18 0,3-1-11 16,1 0 24-16,3 2-25 0,0 3-3 0,3-2 0 15,0 1 0-15,2 2 0 0,0 1 0 0,1 0 0 16,-2 2 0-16,-3 1 0 0,0 1 0 0,-3 1 0 16,-4 2 0-16,-1 2 0 0,-5 1 0 15,-18 2 0-15,27 4 0 0,-27-4 0 0,0 0 0 16,16 17 0-16,-16-17 0 0,-4 22 0 0,4-22 0 16,-14 31 0-16,1-12 0 0,-1 2 0 0,-3 3 0 15,-1 2 0-15,-2-1 0 0,1 0 0 0,2 0 0 16,1-2 0-16,2-2 0 0,3-3 0 0,11-18 0 15,-14 26 0-15,14-26 0 0,0 0 0 0,0 0 0 16,0 0 0-16,17 13 0 0,-17-13 0 0,29-6 0 16,-11 0 0-16,5 0 0 0,2-1 0 0,-1 0 0 15,2 2 0-15,-2 0 0 0,-2 2 0 0,-3 3 0 16,-2 2 0-16,-17-2 0 0,22 13 0 0,-22-13 0 16,10 24 0-16,-10-7 0 0,-4 2 0 15,-4 3 0-15,-7 5 0 0,-3 2 0 0,-6 2 0 16,-4 3 0-16,-2 0 0 0,-2 1 0 0,-1 1 0 15,0-2 0-15,3-1 0 0,3-3 0 0,4-6 0 16,4-6 0-16,19-18 0 0,-17 16 0 0,17-16 0 16,0 0 0-16,25-8-73 0,-18-31-165 0,31 26-382 15,-14-21-41-15,15-6 207 0</inkml:trace>
  <inkml:trace contextRef="#ctx0" brushRef="#br3" timeOffset="262592.6468">5280 13280 2047 0,'0'0'0'15,"0"0"0"-15,0 0 0 0,0 0 0 16,0 0 0-16,3-20 0 0,-3 20 0 0,21-21 0 16,-4 8 0-16,8-3 0 0,3-3 0 15,5-2 0-15,2-1 0 0,-1 3 0 0,0 2 0 16,-2 4 0-16,-4 3 0 0,-4 3 0 0,-2 2 0 16,-5 5 0-16,-17 0 0 0,23 8 0 0,-23-8 0 15,5 23 0-15,-8-4 0 0,-4 2 0 0,-5 7 0 16,-3 4 0-16,-4 1 0 0,-3 4 0 15,-2 1 0-15,-2 5 0 0,-1-1 0 0,1 0 0 16,0-2 0-16,3-1 0 0,2-2 0 0,3-3 0 16,3-2 0-16,6-6 0 0,3-3 0 0,2-3 0 15,3-3 0-15,1-17 0 0,9 23 0 0,-9-23 0 16,25 10 0-16,-8-8 0 0,2-2 0 0,4-5 0 16,4-4 0-16,2-4 0 0,1-3 0 15,-1 1 0-15,-4-6 0 0,3 4 0 16,-6-5 0-16,6 9 0 0,-19-26-235 0,21 33-440 15,-13-14 5-15,4 10 204 0</inkml:trace>
  <inkml:trace contextRef="#ctx0" brushRef="#br3" timeOffset="263473.9439">6288 13396 1904 0,'0'0'39'0,"0"0"-22"0,0 0-7 0,0 0 0 16,0 0-2-16,0 0 2 0,0 0-5 15,-13 18 2-15,13-18-4 0,-13 27 2 0,5-9-4 16,0 3 5-16,-1 0-1 0,2 4 7 0,-3-1-7 16,3 1-5-16,-2 1 0 0,5-2 0 0,0-2 0 15,1-2 0-15,3-20 0 0,3 28 0 0,-3-28 0 16,0 0 0-16,17 12 0 0,-17-12 0 16,0 0 0-16,25-12 0 0,-25 12 0 0,22-28 0 15,-8 8 0-15,-1-6 0 0,3-2 0 16,2-4 0-16,-1-1 0 0,1 2 0 0,-2 0 0 15,-1 2 0-15,-3 3 0 0,-2 2 0 0,-3 2 0 16,-7 22 0-16,11-27 0 0,-11 27 0 0,0 0 0 16,0 0 0-16,0 0 0 0,0 0 0 0,0 0 0 15,0 0 0-15,0 0 0 0,0 0 0 0,-11 30 0 16,11-30 0-16,-6 27 0 0,6-27 0 0,1 23 0 16,-1-23 0-16,0 0 0 0,20 17 0 15,-20-17 0-15,28 2 0 0,-10-4 0 0,2-1 0 16,5-4 0-16,0 1 0 0,2-2 0 15,0-2 0-15,1 0 0 0,0 1 0 0,-1-5 0 16,-2 3 0-16,-3 1 0 0,-4 1 0 0,-18 9 0 16,23-11 0-16,-23 11 0 0,0 0 0 0,0 0 0 15,0 0 0-15,0 0 0 0,0 0 0 16,0 0 0-16,0 0 0 0,0 0 0 0,0 0 0 16,0 0 0-16,0 18 0 0,-7 2 0 0,1 4 0 15,-1 6 0-15,-1 2 0 0,2 0 0 0,-1-1 0 16,1 0 0-16,1-3 0 0,3 0 0 0,0-5 0 15,5 0 0-15,-1-7 0 0,-2-16 0 0,16 20 0 16,13 6-298-16,-29-26-331 0,29-14-13 0,-14-5 165 16</inkml:trace>
  <inkml:trace contextRef="#ctx0" brushRef="#br3" timeOffset="264063.845">7496 13020 958 0,'0'0'586'0,"0"0"-358"0,0 0-154 0,0 0-21 15,0 0-13-15,-23 15-12 0,23-15-5 0,-18 21-9 16,4-4 3-16,-3 5-5 0,0 7 2 16,-6 6-14-16,-1 6 0 0,-4 6 0 0,-4 5 0 15,-1 3 0-15,-1-1 0 0,1-2 0 16,3-3 0-16,3-2 0 0,4-4 0 0,4-2 0 16,4-3 0-16,5-4-16 0,4-10-15 0,9 1-25 15,-3-25-32-15,18 37-102 0,-18-37-418 0,11 18 34 16,-11-18 91-16</inkml:trace>
  <inkml:trace contextRef="#ctx0" brushRef="#br3" timeOffset="264486.777">7532 13393 1322 0,'0'0'617'0,"-25"15"-573"0,25-15-14 15,0 0-8-15,-21 9-10 0,21-9-12 0,0 0 0 16,0 0 0-16,-18 19 0 0,18-19 0 0,0 0 0 16,-7 23 0-16,7-23 0 0,0 18 0 0,0-18 0 15,6 20 0-15,-6-20 0 0,9 19 0 16,-9-19 0-16,17 14 0 0,-17-14 0 15,25 14 0-15,-25-14 0 0,25 12 0 0,-25-12 0 16,27 10 0-16,-27-10 0 0,26 12 0 0,-26-12 0 16,22 12 0-16,-22-12 0 0,0 0 0 0,21 23 0 15,-21-23 0-15,7 18 0 0,-7-18 0 0,-4 26 0 16,4-26 0-16,-15 32 0 0,4-14 0 0,-1-1 0 16,-4 1 0-16,-2 1 0 0,-1 2 0 15,-1-2 0-15,0-1 0 0,0-2 0 0,2-5 0 16,18-11 0-16,-27 17 0 0,27-17 0 0,0 0 0 15,0 0 0-15,0 0 0 0,-13-22 0 0,13 22-34 16,5-51-296-16,21 37-310 0,-10-16-33 0,4 1 304 16</inkml:trace>
  <inkml:trace contextRef="#ctx0" brushRef="#br3" timeOffset="268403.4764">3407 14624 960 0,'-8'-28'362'0,"10"51"-52"0,-2-23-291 0,0 0-6 15,0 0 0-15,0 0 6 0,0 0 10 0,0 0 11 16,0 0 2-16,0 0 1 0,0 0-9 0,0 0-7 16,0 0-13-16,0 0 0 0,-14 25-5 0,10-8 3 15,-1 0-5-15,0 2 3 0,-1 1-3 0,1 2 7 16,0-1-7-16,1 2 5 0,0 2-8 0,2 1 4 15,2 1-3-15,0 2 2 0,1 0-6 16,4-3 4-16,-1 1-6 0,3-5 2 0,1-5-1 16,-8-17 0-16,24 18 0 0,-24-18 0 0,33-1 0 15,-13-7 0-15,0-5 0 0,2-5 0 0,3-6 0 16,-1-4 0-16,0-5 0 0,-1-2 0 16,0 1 0-16,-1-1 0 0,-2 1 0 0,-2 3 0 15,-2 2 0-15,-3 2 0 0,-1 4 0 0,-3 5 0 16,-9 18 0-16,11-23 0 0,-11 23 0 15,0 0 0-15,0 0 0 0,0 0 0 0,0 0 0 16,1 23 0-16,-3-2 0 0,-1 4 0 0,0 3 0 16,-1 1 0-16,0 0 0 0,2-1 0 0,1-2 0 15,2 0 0-15,2-4 0 0,2-2 0 0,4-3 0 16,-9-17 0-16,22 19 0 0,-22-19 0 0,29 4 0 16,-11-3 0-16,0-8 0 0,2-1 0 15,-1-7 0-15,-2 1 0 0,0-3 0 0,-1-3 0 16,-1 0 0-16,-2-3 0 0,-2 2 0 15,-1 2 0-15,-3-2 0 0,-2 2 0 0,-1-2 0 16,-2 1 0-16,-1 0 0 0,0-1 0 0,2 1 0 16,-1-1 0-16,4 1-1 0,2 0-37 0,-8 20-56 15,18-37-19-15,16 45-355 0,-29-25-163 0,14 14 75 16,-19 3 411-16</inkml:trace>
  <inkml:trace contextRef="#ctx0" brushRef="#br3" timeOffset="268809.7604">4395 14633 1399 0,'-10'-17'216'0,"10"17"-158"15,-19-2-6-15,19 2 5 0,-22 0-6 0,22 0-6 16,-27 6-13-16,27-6-2 0,-32 15-6 0,32-15 3 15,-32 23-7-15,14-9 4 0,18-14-12 0,-31 34-12 16,16-13 0-16,2-2 0 0,2 0 0 16,1 3 0-16,4-4 0 0,3-1 0 0,3-17 0 15,1 25 0-15,-1-25 0 0,13 22 0 16,-13-22 0-16,22 16 0 0,-22-16 0 0,33-2 0 16,-13-5 0-16,4-1 0 0,0-2 0 0,0-2 0 15,-1-2 0-15,-1-1 0 0,-2 1 0 0,-2 0 0 16,-18 14 0-16,30-26 0 0,-30 26 0 0,23-26 0 15,-23 26 0-15,13-21 0 0,-13 21 0 16,0 0 0-16,8-17 0 0,-8 17 0 0,0 0 0 16,0 0 0-16,0 0 0 0,0 0 0 0,0 0 0 15,0 0 0-15,-6 19 0 0,6-19 0 0,-2 24 0 16,2-24 0-16,-2 29 0 0,2-29 0 0,4 29 0 16,-4-29-7-16,10 28-47 0,-10-28-39 0,23 30-112 15,-23-30-405-15,0 0 10 0,23-1 123 16</inkml:trace>
  <inkml:trace contextRef="#ctx0" brushRef="#br3" timeOffset="269018.4952">4811 14232 1769 0,'5'26'105'0,"-22"-1"-65"0,6 6 0 0,-4 1-15 16,3 4 2-16,1 4-14 0,1 3 2 0,2 2-10 15,2 1-7-15,2-4 12 0,2 2-10 0,3-2 0 16,2-4 0-16,5-2 0 0,1-7 0 0,4-2-12 16,0-8-18-16,8 8-57 0,-21-27-174 0,32 8-366 15,-32-8 15-15,35-4 195 0</inkml:trace>
  <inkml:trace contextRef="#ctx0" brushRef="#br3" timeOffset="269221.5922">5210 14167 1730 0,'-19'4'215'0,"15"16"-157"16,-9-1-36-16,2 9 0 0,2 1-22 0,1 2 0 16,0 3 0-16,2 1 0 0,-2 5 0 0,4 0 0 15,0 2 0-15,3 0 0 0,1-3 0 0,0 0 0 16,5-1 0-16,-2-3 0 0,6 0-13 15,-4-17-90-15,29 9-522 0,-34-27-7 0,19 25-15 16</inkml:trace>
  <inkml:trace contextRef="#ctx0" brushRef="#br3" timeOffset="269549.7096">5339 14355 1877 0,'-20'11'63'0,"3"4"-26"0,0-2-7 15,1 4-2-15,-1 0-16 0,3 1-12 16,0-1 0-16,3 0 0 0,11-17 0 0,-17 29 0 16,17-29 0-16,-8 23 0 0,8-23 0 0,0 0 0 15,1 19 0-15,-1-19 0 0,0 0 0 16,0 0 0-16,18 15 0 0,-18-15 0 0,17 2 0 15,-17-2 0-15,23-1 0 0,-23 1 0 0,25 5 0 16,-25-5 0-16,22 9 0 0,-22-9 0 0,21 12 0 16,-21-12 0-16,20 16 0 0,-20-16 0 0,19 20 0 15,-19-20 0-15,21 18 0 0,-21-18 0 0,22 13 0 16,-22-13-52-16,32 16-112 0,-32-16-415 0,0 0-51 16,0 0 54-16</inkml:trace>
  <inkml:trace contextRef="#ctx0" brushRef="#br3" timeOffset="269737.2205">5644 14481 1473 0,'-26'-1'467'0,"48"18"-379"16,-22-17-69-16,-11 32-19 0,11-32 0 0,-3 33 0 15,3-33 0-15,0 34 0 0,1-17 0 0,0 1 0 16,0 0 0-16,-1-18 0 0,6 30 0 0,-6-30 0 15,9 28 0-15,-9-28 0 0,12 26-17 16,-12-26-125-16,28 10-484 0,-28-10 6 0,0 0-8 16</inkml:trace>
  <inkml:trace contextRef="#ctx0" brushRef="#br3" timeOffset="270190.3205">5808 14163 1570 0,'7'42'393'0,"-35"-24"-326"16,28-18-50-16,-18 29-17 0,18-29 0 0,-7 19 0 15,7-19 0-15,0 0 0 0,5 18 0 0,-5-18 0 16,0 0 0-16,25 6 0 0,-25-6 0 16,27-4 0-16,-27 4 0 0,29-5 0 0,-29 5 0 15,32-5 0-15,-15 3 0 0,-17 2 0 0,30-2 0 16,-30 2 0-16,21 2 0 0,-21-2 0 15,0 0 0-15,14 21 0 0,-14-21 0 0,3 25 0 16,-3-25 0-16,-4 30 0 0,1-12 0 0,-4 1 0 16,0 0 0-16,1 1 0 0,0 1 0 0,1-2 0 15,0 1 0-15,2-2 0 0,-1-1 0 0,4-17 0 16,-4 28 0-16,4-28 0 0,2 20 0 0,-2-20 0 16,0 0 0-16,0 0 0 0,0 0 0 15,0 0 0-15,17 12 0 0,-17-12 0 16,0 0 0-16,17-22 0 0,-17 22 0 0,18-27 0 15,-18 27 0-15,18-32 0 0,-8 15 0 0,-2 0 0 16,2-2 0-16,-1 2 0 0,-9 17 0 0,18-30 0 16,-18 30 0-16,13-24 0 0,-13 24 0 0,0 0 0 15,20-20 0-15,-20 20 0 0,0 0 0 0,22-2 0 16,-22 2 0-16,0 0 0 0,17 18 0 0,-17-18 0 16,17 25 0-16,-17-25 0 0,26 27 0 15,-4-4-90-15,-22-23-191 0,42 22-240 0,-42-22-93 16,29 18 74-16</inkml:trace>
  <inkml:trace contextRef="#ctx0" brushRef="#br3" timeOffset="270768.4432">6603 14370 1797 0,'0'0'203'0,"0"0"-156"16,-24 5-47-16,24-5 0 0,-19-8 0 15,19 8 0-15,-20-5 0 0,20 5 0 16,-18 5 0-16,18-5 0 0,-20 16 0 0,20-16 0 16,-20 34 0-16,10-12 0 0,-2 2 0 0,3 1 0 15,1 3 0-15,0-1 0 0,5-3 0 0,-1-2 0 16,4-4 0-16,3-1 0 0,-3-17 0 0,11 21 0 15,-11-21 0-15,20 8 0 0,-20-8 0 0,29-9 0 16,-12 0 0-16,3-2 0 0,-2-5 0 16,0-2 0-16,-1-4 0 0,0-2 0 0,0-4 0 15,-2 3 0-15,0-3 0 0,-1 4 0 0,-3 3 0 16,1 2 0-16,-12 19 0 0,16-23 0 0,-16 23 0 16,0 0 0-16,0 0 0 0,0 0 0 0,0 0 0 15,7 31 0-15,-11-4 0 0,-2 8 0 16,-2 6 0-16,-2 4 0 0,3 7 0 15,-5 5 0-15,4 3 0 0,-1 2 0 0,-1 2 0 16,3-4 0-16,1-3 0 0,1-2 0 0,1-7 0 16,1-3 0-16,2-7 0 0,-2-3 0 0,3-5 0 15,-1-6 0-15,-2-7 0 0,3-17 0 0,-3 20 0 16,3-20 0-16,0 0 0 0,0 0 0 0,-8-19 0 16,6-1 0-16,1-5 0 0,0-5 0 0,2-6 0 15,0-3 0-15,3-2 0 0,1-4 0 16,-1-2 0-16,4-3 0 0,-1-1 0 0,2 2 0 15,0 4 0-15,1 9 0 0,0 6 0 16,1 4 0-16,-3 3 0 0,2 3 0 0,-2-1 0 16,2 2 0-16,-10 19 0 0,23-38 0 0,-1 33-55 15,-29-36-282-15,42 27-315 0,-24-14-19 0,6-2 340 16</inkml:trace>
  <inkml:trace contextRef="#ctx0" brushRef="#br4" timeOffset="280195.0298">4058 9544 1286 0,'21'27'255'0,"-21"-27"-198"16,0 0-12-16,0 0-14 0,0 0-3 16,0 0-3-16,0 0 0 0,0 0-2 0,0 0 1 15,0 0-3-15,0 0-3 0,0 0-6 0,0 0-2 16,0 0-3-16,-14 17 5 0,14-17-4 0,-5 28 7 15,2-11-3-15,0 1 4 0,0-1-3 0,0 0 4 16,3-17-8-16,-2 31 3 0,2-31-6 16,2 24 1-16,-2-24-5 0,0 0 1 0,14 18-2 15,-14-18 1-15,18 9-2 0,-18-9 1 0,24 4 0 16,-24-4-1-16,26 0 1 0,-26 0 2 0,28-4-1 16,-28 4-1-16,30-7 1 0,-30 7-1 0,32-15 1 15,-32 15-2-15,29-19 3 0,-29 19-4 0,24-23 4 16,-24 23-3-16,21-23 2 15,-21 23-2-15,17-20 1 0,-17 20 0 0,0 0 0 16,0 0-1-16,0 0 1 0,0 0 2 0,0 0 0 16,0 0 2-16,0 0-2 0,0 0-1 0,0 0-1 15,0 0 0-15,6 22-1 0,-6-22 2 0,-2 28-2 16,2-28 0-16,2 29 0 0,-2-29 0 0,11 25 0 16,-11-25 0-16,19 25 0 0,-19-25 0 0,26 17-1 15,-26-17 1-15,29 6 0 0,-29-6 1 16,31-5-1-16,-31 5 0 0,29-15 0 0,-29 15 0 15,26-21 0-15,-26 21 0 0,25-30 0 0,-25 30 0 16,18-35 0-16,-9 15 0 0,-2-1 0 0,0 1 0 16,-1-2 0-16,0 0 0 0,-1 2 0 15,-1 0 0-15,1 1 0 0,-3 3 0 0,3-4 0 16,0 2 0-16,0 1 0 0,-5 17 0 0,12-27 0 16,-12 27-3-16,13-19-20 0,-13 19-2 15,17-15-7-15,-17 15-12 0,22-4-35 0,-21-12-75 16,31 23-409-16,-32-7-46 0,19 2 95 0</inkml:trace>
  <inkml:trace contextRef="#ctx0" brushRef="#br4" timeOffset="280679.3935">5128 9572 1007 0,'0'0'534'16,"-24"-6"-483"-16,24 6-19 0,0 0 6 15,-18-11 7-15,18 11-23 0,0 0 20 0,-27-9-31 16,27 9 19-16,-20 0-2 0,20 0 1 0,-20 6 15 16,20-6-17-16,-25 12 15 0,25-12-19 0,-24 17-5 15,24-17 2-15,-24 26-16 0,24-26-4 0,-26 33 0 16,26-33 0-16,-20 29 0 0,20-29 0 15,-13 25 0-15,13-25 0 0,-2 18 0 0,2-18 0 16,0 0 0-16,0 0 0 0,24 21 0 16,-24-21 0-16,28 2 0 0,-28-2 0 0,33-4 0 15,-16 0 0-15,1-2 0 0,2-1 0 0,-3-1 0 16,1-1 0-16,-1-2 0 0,-17 11 0 0,30-23 0 16,-30 23 0-16,24-26 0 0,-24 26 0 0,20-29 0 15,-20 29 0-15,18-29 0 0,-18 29 0 0,14-27 0 16,-14 27 0-16,0 0 0 0,10-20 0 15,-10 20 0-15,0 0 0 0,0 0 0 0,0 0 0 16,0 0 0-16,-5 26 0 0,2-9 0 16,1 6 0-16,-2 2 0 0,1 3 0 0,-1-2 0 15,1-1 0-15,3-4 0 0,0-21 0 0,8 31 0 16,-8-31 0-16,17 14 0 0,-17-14-10 0,25-1-24 16,-25 1-15-16,40-15-34 0,-30-22-136 0,21 25-406 15,-18-21 43-15,13 9 138 0</inkml:trace>
  <inkml:trace contextRef="#ctx0" brushRef="#br4" timeOffset="280851.2678">5571 9143 1211 0,'0'0'609'0,"-11"18"-539"16,11-18-28-16,0 0-10 0,-21 21-13 16,21-21-1-16,-10 33-7 0,7-10 5 15,-1 5-7-15,2 2 1 0,2 3-10 0,1 5 0 16,1 0 0-16,3 2 0 0,-1-1 0 0,1-3 0 15,1-3 0-15,1-2-9 0,2-2 3 0,0-5-24 16,5 4-28-16,-14-28-66 0,39 33-448 0,-39-33-39 16,19 18 7-16</inkml:trace>
  <inkml:trace contextRef="#ctx0" brushRef="#br4" timeOffset="281069.9944">5885 9046 1628 0,'4'39'262'0,"-30"-25"-205"15,26-14-27-15,-8 26-9 0,7-7 3 0,-1 4-9 16,-1 5-5-16,1 3-10 0,-1 2 0 0,2 3 0 16,1 1 0-16,1 1 0 0,1 0 0 0,3 2 0 15,-3-3-9-15,2 3-14 0,-2-10-47 0,10 14-30 16,-12-44-295-16,3 45-236 0,-5-25 56 0,6-2 332 15</inkml:trace>
  <inkml:trace contextRef="#ctx0" brushRef="#br4" timeOffset="281398.1426">6075 9266 1238 0,'-9'33'610'0,"-12"-23"-558"0,21-10-9 16,-33 25-6-16,33-25-6 0,-29 24-4 0,29-24-18 15,-27 23-9-15,27-23 0 0,-20 22 0 0,20-22 0 16,0 0 0-16,-13 18 0 0,13-18 0 16,0 0 0-16,0 0 0 0,10 19 0 0,-10-19 0 15,0 0 0-15,26 20 0 0,-26-20 0 16,25 11 0-16,-25-11 0 0,28 8 0 0,-28-8 0 15,28 10 0-15,-28-10 0 0,28 8 0 0,-28-8 0 16,27 6 0-16,-27-6 0 0,24 4 0 0,-24-4 0 16,22 5 0-16,-22-5 0 0,22 8 0 0,-22-8 0 15,20 12-43-15,-20-12-38 0,24 30-190 0,-24-30-376 16,0 0 42-16,5 17 206 0</inkml:trace>
  <inkml:trace contextRef="#ctx0" brushRef="#br4" timeOffset="281616.8628">6466 9374 1286 0,'0'0'605'16,"-21"28"-545"-16,11-9-25 0,4 4 0 0,-1-1-11 15,3 2-22-15,1 1-2 0,0 0 0 0,3-3 0 16,0 0 0-16,3-1 0 0,0-3 0 0,-3-18 0 15,13 28 0-15,-13-28 0 0,14 17 0 0,-14-17 0 16,17 8-12-16,-17-8-24 0,20-6-23 16,-2 10-59-16,-27-31-373 0,30 19-137 15,-15-17 58-15,1-4 438 0</inkml:trace>
  <inkml:trace contextRef="#ctx0" brushRef="#br4" timeOffset="282046.0286">6697 9276 1693 0,'13'23'241'16,"-13"-23"-180"-16,-7 22-9 0,7-22-52 0,-2 23 0 15,2-23 0-15,0 21 0 0,0-21 0 16,1 26 0-16,-1-26 0 0,2 31 0 0,-2-13 0 16,0 3 0-16,-1 1 0 0,0-1 0 0,-3 2 0 15,1 0 0-15,-4-1 0 0,0 1 0 0,2-5 0 16,0-1 0-16,5-17 0 0,-1 21 0 15,1-21 0-15,0 0 0 0,0 0 0 0,0 0 0 16,17 1 0-16,-17-1 0 0,0 0 0 0,22-30 0 16,-13 12 0-16,0-2 0 0,0 0 0 0,-1-2 0 15,2 0 0-15,0-2 0 0,0-1 0 0,-1-2 0 16,2 2 0-16,0 0 0 0,1 4 0 0,0 4 0 16,-12 17 0-16,22-22 0 15,-22 22 0-15,20-5 0 0,-20 5 0 0,0 0 0 16,23 7 0-16,-23-7 0 0,13 20 0 0,-13-20 0 15,15 28 0-15,-15-28 0 0,17 27 0 0,-17-27 0 16,21 28 0-16,-21-28 0 0,26 27 0 0,-26-27 0 16,34 22 0-16,-17-14 0 0,5-1 0 0,-2-3 0 15,4 1-16-15,-3-10-61 0,13 15-57 0,-26-38-268 16,31 30-164-16,-19-15-26 0,6 1 333 16</inkml:trace>
  <inkml:trace contextRef="#ctx0" brushRef="#br4" timeOffset="282499.1467">7317 9356 1883 0,'0'0'63'16,"-29"-6"-20"-16,29 6-2 0,-29-3-24 0,29 3-17 16,-27 5 0-16,27-5 0 0,-28 17 0 0,28-17 0 15,-29 29 0-15,14-8 0 0,1 0 0 16,0 5 0-16,3 0 0 0,2 0 0 0,1-2 0 16,3-1 0-16,3-4 0 0,3-1 0 0,-1-18 0 15,14 21 0-15,-14-21 0 0,22 6 0 0,-22-6 0 16,23-1 0-16,-23 1 0 0,26-12 0 0,-26 12 0 15,30-27 0-15,-30 27 0 0,30-35 0 16,-13 12 0-16,1-2 0 0,2-4 0 0,-3 0 0 16,0 2 0-16,-1 2 0 0,-2 3 0 15,0 2 0-15,-14 20 0 0,20-24 0 0,-20 24 0 16,0 0 0-16,0 0 0 0,0 0 0 0,0 0 0 16,11 34 0-16,-14-5 0 0,-5 6 0 0,0 6 0 15,-3 4 0-15,-1 3 0 0,-1 8 0 0,1 2 0 16,-1 4 0-16,3-3 0 0,-1-3 0 0,4-7 0 15,1-2 0-15,1-3 0 0,0-3 0 16,1-5 0-16,1-3 0 0,-1-6 0 0,2-6 0 16,2-21 0-16,-5 26 0 0,5-26 0 0,0 0 0 15,0 0 0-15,0 0 0 0,0 0 0 0,0 0 0 16,-5-33 0-16,4 13 0 0,2-7 0 0,0-3 0 16,0-2 0-16,1-4 0 0,-2-1 0 0,1-3 0 15,3-3 0-15,0-1 0 0,4-1 0 16,0 1 0-16,2 4 0 0,1 3 0 15,2 4 0-15,1 4 0 0,-1 6 0 0,2 1 0 16,0 6 0-16,-1-4 0 0,15 21-149 0,-38-39-308 16,36 28-202-16,-16-7-7 0,-1-7 551 0</inkml:trace>
  <inkml:trace contextRef="#ctx0" brushRef="#br4" timeOffset="282640.2191">7721 9719 1985 0,'-30'-31'62'0,"30"31"-62"0,-21-9 0 0,21 9 0 16,-6-25 0-16,0 7 0 0,6 18 0 0,-20-52-173 15,37 40-517-15,-23-17-11 0,10 6 219 0</inkml:trace>
  <inkml:trace contextRef="#ctx0" brushRef="#br4" timeOffset="283999.5521">14194 9019 1712 0,'0'0'20'0,"0"0"-16"0,11-20-1 0,-11 20 8 16,0 0 19-16,0 0 15 0,0 0 1 16,0 0 0-16,3 27-20 0,-6-9-5 0,1 2-10 15,-1 3 5-15,1 3-7 0,0 0 9 0,-2 0-8 16,3 3 5-16,-2 2-11 0,3 2-4 16,0 3 0-16,0-1 0 0,1 1 0 0,1-2 0 15,-1-1 0-15,1-3 0 0,2-3 0 0,0-3 0 16,1-5 0-16,-5-19 0 0,12 26 0 0,-12-26 0 15,0 0 0-15,0 0 0 0,0 0 0 0,0 0 0 16,0 0 0-16,18-3 0 0,-18 3 0 0,4-32 0 16,-4 6 0-16,1-3 0 0,0-3 0 0,0-4 0 15,2-1 0-15,0-2 0 16,1-2 0-16,0-4 0 0,0-2 0 0,1-2 0 16,3-2 0-16,0 0 0 0,2 1 0 0,2 6 0 15,0 4 0-15,4 7 0 0,0 9 0 0,2 6 0 16,1 5 0-16,0 3 0 0,-1 4 0 0,-1 2 0 15,1 4 0-15,-1 4 0 0,2 1 0 0,-2 3 0 16,0 1 0-16,0 3 0 0,0 0 0 0,-17-12 0 16,32 28 0-16,-32-28 0 0,27 29 0 15,-27-29 0-15,20 30 0 0,-11-13 0 0,-9-17 0 16,9 32 0-16,-9-15 0 0,0-17 0 0,-10 31 0 16,10-31 0-16,-27 30 0 0,8-13 0 0,-8-2 0 15,-1 1 0-15,-5 1 0 0,1-2 0 0,-2-1 0 16,-3-2 0-16,4-1 0 0,3-1 0 15,5-2 0-15,5 0 0 0,20-8 0 16,-25 8 0-16,25-8 0 0,0 0-65 0,14 21-155 16,-14-21-364-16,22 1 3 0,-22-1-5 0</inkml:trace>
  <inkml:trace contextRef="#ctx0" brushRef="#br4" timeOffset="284812.0057">15008 9126 1505 0,'15'27'410'0,"-40"-23"-375"15,25-4-12-15,-27 10-1 0,27-10 4 0,-28 12 0 16,28-12-26-16,-30 17 0 0,30-17 0 0,-33 24 0 16,16-8 0-16,-2 1 0 0,1 3 0 0,-1 2 0 15,2 0 0-15,1 1 0 0,2 2 0 16,3-2 0-16,2 0 0 0,3-2 0 0,4-4 0 15,2-17 0-15,7 29 0 0,-7-29 0 0,23 23 0 16,-23-23 0-16,33 13 0 0,-12-12 0 0,2-3 0 16,1-4 0-16,3-3 0 0,1-4 0 0,0-5 0 15,0-4 0-15,-3-2 0 0,0-1 0 16,-2-2 0-16,-4 0 0 0,0 1 0 16,-4 0 0-16,-2 1 0 0,-4 1 0 0,-1 1 0 15,-2 0 0-15,-3 2 0 0,-2 2 0 0,-1 1 0 16,0 18 0-16,-2-27 0 0,2 27 0 0,0 0 0 15,0 0 0-15,0 0 0 0,-19-13 0 0,19 13 0 16,0 0 0-16,-17 22 0 0,17-22 0 0,-11 23 0 16,11-23 0-16,-5 25 0 0,5-25 0 0,1 23 0 15,-1-23 0-15,11 17 0 0,-11-17 0 16,19 11 0-16,-19-11 0 0,31 2 0 0,-12-5 0 16,7-1 0-16,1-2 0 0,1-1 0 0,1-1 0 15,-3 1 0-15,1 0 0 0,-4 1 0 16,-1 2 0-16,-2 1 0 0,-20 3 0 0,26-3 0 15,-26 3 0-15,0 0 0 0,0 0 0 0,0 0 0 16,0 0 0-16,0 0 0 0,9 22 0 0,-9-22 0 16,-15 21 0-16,15-21 0 0,-18 31 0 15,10-13 0-15,-3 1 0 0,2 2 0 0,1 0 0 16,0-2 0-16,5 0 0 0,0-1 0 0,4-1 0 16,3 0 0-16,-4-17 0 0,13 24 0 0,-13-24 0 15,20 15 0-15,-20-15 0 0,27 5 0 0,-27-5 0 16,33-6 0-16,-16-3 0 0,2 0 0 0,-1-6 0 15,0 1 0-15,1-2 0 0,-3-1 0 16,-1 0 0-16,-1-1 0 0,-2 0 0 0,-12 18 0 16,19-31 0-16,-19 31 0 0,13-22 0 15,-13 22 0-15,0 0 0 0,0 0 0 0,0 0 0 16,0 0 0-16,0 0 0 0,0 0 0 0,0 0 0 16,0 0 0-16,0 0 0 0,14 31 0 0,-14-14 0 15,0-17 0-15,1 33 0 0,-1-33 0 0,6 26 0 16,-6-26 0-16,10 23 0 0,-10-23 0 15,12 17 0-15,-12-17 0 0,0 0 0 0,22 11 0 16,-22-11 0-16,17-4 0 0,-17 4 0 0,22-15 0 16,-22 15 0-16,26-32 0 0,-13 14 0 0,2-4 0 15,-1-1 0-15,0 1 0 0,-2 0 0 0,-3-1 0 16,-1 2 0-16,-3-2 0 0,1 5 0 16,-4-4 0-16,4 5 0 0,-5-1 0 0,-1 18 0 15,-3-44-223-15,26 53-322 0,-33-27-96 16,10 18 16-16</inkml:trace>
  <inkml:trace contextRef="#ctx0" brushRef="#br4" timeOffset="285530.7753">16203 9300 1757 0,'0'0'178'0,"0"0"-142"0,0 0-13 15,0 0-8-15,0 0-7 0,0 0-5 16,0 0-3-16,0 0 3 0,21-4 2 0,-21 4 0 16,21-1 1-16,-21 1 0 0,29 0-4 0,-29 0-2 15,32-1 0-15,-14-3 0 0,0 1 0 0,3-1 0 16,-3 0 0-16,0 2 0 0,-1-3 0 0,-17 5 0 15,29-8 0-15,-29 8 0 0,0 0 0 0,21-14 0 16,-21 14 0-16,0 0 0 0,4-20 0 16,-4 20 0-16,-4-18 0 0,4 18 0 15,-8-21 0-15,8 21 0 0,-11-22 0 0,11 22 0 16,-14-18 0-16,14 18 0 0,-17-18 0 0,17 18 0 16,-22-13 0-16,22 13 0 0,-24-5 0 0,24 5 0 15,-33 13 0-15,14-2 0 0,-1 6 0 0,0 0 0 16,1 2 0-16,1 3 0 0,3 0 0 0,2 2 0 15,5 0 0-15,2-1 0 0,3-2 0 16,6-2 0-16,-3-19 0 0,15 29 0 0,-15-29 0 16,32 22 0-16,-13-15 0 0,6-3 0 0,1-3 0 15,2-5 0-15,4-3 0 0,-2-4 0 0,0-1 0 16,0 0 0-16,-6-2 0 0,-2 2 0 16,-3 1 0-16,-19 11 0 0,25-17 0 0,-25 17 0 15,0 0 0-15,0 0 0 0,0 0 0 0,0 0 0 16,0 0 0-16,0 0 0 0,0 0 0 15,0 0 0-15,2 31 0 0,-5-11 0 0,-2 3 0 16,-1 1 0-16,1 0 0 0,3-1 0 0,-1 0 0 16,3-3 0-16,0-20 0 0,7 32 0 0,-7-32 0 15,13 19 0-15,-13-19 0 0,0 0 0 0,17 12 0 16,-17-12 0-16,0 0 0 0,0 0 0 0,18-24 0 16,-18 24 0-16,10-31 0 0,-7 10 0 15,2 2 0-15,-2-3 0 0,-2 1 0 0,1-2 0 16,1-1 0-16,0 1 0 0,5-2 0 15,0-2 0-15,3 2 0 0,2-1 0 0,2 3 0 16,1 3 0-16,0 2 0 0,-16 18 0 0,30-26 0 16,-13 19 0-16,-17 7 0 0,35-8 0 0,-16 3 0 15,6 10 0-15,-18-22-205 0,38 40-166 0,-45-23-259 16,42-9 23-16,-7 18 374 0</inkml:trace>
  <inkml:trace contextRef="#ctx0" brushRef="#br4" timeOffset="286360.2408">17972 8920 1996 0,'0'0'17'0,"0"0"-1"0,0 0 2 16,0 0-18-16,0 0 0 0,-19-13 0 15,19 13 0-15,0 0 0 0,-24 16 0 0,24-16 0 16,-25 31 0-16,12-10 0 0,-1 4 0 0,2 3 0 16,1 1 0-16,0 4 0 0,1-1 0 0,4 2 0 15,1-1 0-15,4-3 0 0,3-1 0 0,2-5 0 16,3-4 0-16,3-2 0 0,-10-18 0 0,28 23 0 16,-28-23 0-16,35 14 0 0,-15-13 0 15,-1 1 0-15,1-4 0 0,-3-1 0 0,-2-2 0 16,-15 5 0-16,32-15 0 0,-32 15 0 0,26-24 0 15,-14 7 0-15,0-1 0 0,1-1 0 0,-1-2 0 16,2 1 0-16,-3-1 0 0,-2-1 0 16,1 4 0-16,-3 0 0 0,-7 18 0 0,14-30 0 15,-14 30 0-15,8-17 0 0,-8 17 0 0,0 0 0 16,0 0 0-16,0 0 0 0,0 0 0 16,6 18 0-16,-6-18 0 0,0 34 0 0,-1-11 0 15,1 1 0-15,-1 2 0 0,2 0 0 0,-1-3 0 16,4 1 0-16,1-3 0 0,3-3 0 0,-8-18 0 15,22 28 0-15,-22-28 0 0,27 19 0 0,-10-14 0 16,0-4 0-16,0-2 0 0,2-5 0 0,0-3 0 16,1-1 0-16,0-7 0 0,-1-3 0 0,1-3 0 15,-2 0 0-15,-2-3 0 0,-2-1 0 16,-3 2 0-16,-1-3 0 0,-1 1 0 16,-2 1 0-16,-1-1 0 0,-1 2 0 0,-2 2 0 15,0 2 0-15,1 3 0 0,-4 18 0 0,6-24 0 16,-6 24 0-16,0 0 0 0,0 0 0 0,0 0 0 15,0 0 0-15,18-1 0 0,-18 1 0 0,18 24-53 16,-18-24-75-16,37 40-219 0,-37-40-152 16,17 23-69-16,-8-6 117 0</inkml:trace>
  <inkml:trace contextRef="#ctx0" brushRef="#br4" timeOffset="286784.7415">19019 9162 1784 0,'-38'-13'122'0,"38"13"-99"0,-23-18 0 0,23 18 6 16,-27-14 4-16,27 14-5 0,-31-8-23 0,12 6-5 15,0 2 0-15,-2 3 0 0,0 2 0 0,1 2 0 16,-2 4 0-16,0 1 0 0,0 4 0 0,0 2 0 16,3 3 0-16,2 2 0 0,2 1 0 0,3 1 0 15,2-1 0-15,4 1 0 0,3-2 0 16,0-4 0-16,7 0 0 0,2-2 0 0,-6-17 0 15,21 28 0-15,-21-28 0 0,32 16 0 0,-11-13 0 16,0-4 0-16,2-1 0 0,2-5 0 0,2-6 0 16,0-1 0-16,0-5 0 0,1-3 0 15,-2-1 0-15,0-1 0 0,-2 1 0 0,-3-2 0 16,-2 1 0-16,-3 4 0 0,-4 0 0 0,-3 3 0 16,-9 17 0-16,10-25 0 0,-10 25 0 15,0 0 0-15,0-18 0 0,0 18 0 0,0 0 0 16,0 0 0-16,-19 5 0 0,19-5 0 0,-15 18 0 15,15-18 0-15,-19 30 0 0,13-12 0 0,1 0 0 16,3 2 0-16,2-20 0 0,5 32 0 0,-5-32 0 16,17 26 0-16,-17-26 0 0,29 17 0 0,-29-17 0 15,39 11-38-15,-39-11-62 0,58 14-174 0,-57-37-185 16,36 23-89-16,-19-11-23 16,-8-17 515-16</inkml:trace>
  <inkml:trace contextRef="#ctx0" brushRef="#br4" timeOffset="286977.3509">19505 8913 1515 0,'-19'4'532'16,"7"13"-532"-16,2 4 0 0,0 5 0 0,3 3 0 16,0 2 0-16,2 3 0 0,-1 2 0 0,3 1 0 15,1-1 0-15,2 1 0 0,1 0 0 0,3-2 0 16,0-3 0-16,3-3 0 0,3-1 0 0,-1-6 0 15,6 2 0-15,-15-24-155 0,41 37-356 0,-41-37-124 16,0 0 25-16,32 29 475 0</inkml:trace>
  <inkml:trace contextRef="#ctx0" brushRef="#br4" timeOffset="287193.9174">19886 8821 1833 0,'-12'42'214'16,"12"-42"-214"-16,-21 33 0 0,11-10 0 0,1 5 0 15,-1 1 0-15,2 2 0 0,1 2 0 0,2 0 0 16,2 1 0-16,1-1 0 0,2 1 0 0,3-1 0 16,2 1 0-16,0-3 0 0,3 2 0 0,-3-4 0 15,4 0 0-15,-5-6 0 0,9 12-76 0,-13-35-360 16,6 34-111-16,-6-34-110 0,1 20 327 15</inkml:trace>
  <inkml:trace contextRef="#ctx0" brushRef="#br4" timeOffset="287536.5101">20155 9013 1576 0,'-51'-3'419'0,"51"3"-367"15,0 0-52-15,-27 19 0 0,27-19 0 0,-31 22 0 16,31-22 0-16,-29 28 0 0,12-13 0 0,17-15 0 16,-25 31 0-16,25-31 0 0,-25 30 0 0,25-30 0 15,-22 29 0-15,22-29 0 0,-17 25 0 0,17-25 0 16,-15 22 0-16,15-22 0 0,0 0 0 16,-17 22 0-16,17-22 0 0,0 0 0 0,0 0 0 15,0 0 0-15,0 0 0 0,0 0 0 0,0 0 0 16,0 0 0-16,0 0 0 0,0 0 0 15,20-4 0-15,-20 4 0 0,20 0 0 0,-20 0 0 16,22 5 0-16,-22-5 0 0,28 11 0 0,-28-11 0 16,30 14 0-16,-30-14 0 15,30 22 0-15,-30-22 0 0,26 24 0 0,-26-24 0 16,24 23 0-16,-24-23 0 0,25 22 0 0,-25-22-31 16,29 23-207-16,-29-23-446 0,3 17 53 15,-3-17 169-15</inkml:trace>
  <inkml:trace contextRef="#ctx0" brushRef="#br4" timeOffset="287974.0161">20439 9117 1331 0,'17'6'628'0,"-17"-6"-560"16,0 0-48-16,0 0-20 0,0 0 0 15,0 0 0-15,0 0 0 0,-18 0 0 0,18 0 0 16,0 0 0-16,-18 23 0 0,18-23 0 0,-16 32 0 16,9-12 0-16,1 2 0 0,-2 2 0 0,3-1 0 15,2 0 0-15,0-2 0 0,3-2 0 16,1-2 0-16,3 0 0 0,-4-17 0 0,10 26 0 15,-10-26 0-15,13 20-25 0,-13-20-90 0,32 18-363 16,-32-18-105-16,0 0 7 0,0 0 307 0</inkml:trace>
  <inkml:trace contextRef="#ctx0" brushRef="#br4" timeOffset="288411.5086">20511 8920 1810 0,'-5'29'237'0,"5"-29"-237"0,0 0 0 16,-18 12 0-16,18-12 0 0,0 0 0 0,0 0 0 16,6 17 0-16,-6-17 0 0,0 0 0 0,27 15 0 15,-27-15 0-15,25 16 0 0,-25-16 0 16,26 23 0-16,-26-23 0 0,28 25 0 0,-15-8 0 16,-1 1 0-16,-2 1 0 0,-2 1 0 0,-3 0 0 15,0 1 0-15,-1 1 0 0,-3-1 0 0,0 2 0 16,-4-2 0-16,0 1 0 0,-2-2 0 15,-1 1 0-15,-1-2 0 0,0-1 0 0,7-18 0 16,-14 29 0-16,14-29 0 0,0 0 0 0,-8 17 0 16,8-17 0-16,0 0 0 0,0 0 0 15,0 0 0-15,18-20 0 0,-18 20 0 0,28-32 0 16,-7 8 0-16,4-6 0 0,3-4 0 0,3-2 0 16,-1 1 0-16,-1 1 0 0,0 2 0 0,-3 3 0 15,-2 5 0-15,-2 4 0 0,-4 4 0 0,-18 16 0 16,26-15 0-16,-26 15 0 0,0 0 0 0,0 0 0 15,10 20 0-15,-14-3 0 0,-3 4 0 16,-2 2 0-16,-1 2 0 0,2-2 0 16,2 1 0-16,1-1 0 0,4 0 0 0,2-4 0 15,5 0 0-15,-6-19 0 0,24 29 0 0,-24-29 0 16,39 22-9-16,-19-22-91 0,24 27-165 0,-36-44-221 16,41 28-45-16,-18-16-53 0,-4-19 513 0</inkml:trace>
  <inkml:trace contextRef="#ctx0" brushRef="#br4" timeOffset="288880.2752">21356 9109 1538 0,'-47'-21'509'0,"25"23"-509"0,-1 2 0 16,0 5 0-16,-2 3 0 0,1 3 0 16,1 0 0-16,2 5 0 0,0-1 0 0,7 4 0 15,-1-1 0-15,4 2 0 0,5 0 0 16,0-2 0-16,4-2 0 0,5-1 0 0,-3-19 0 15,21 27 0-15,-4-21 0 0,3-2 0 0,1-4 0 16,0-4 0-16,1 0 0 0,-1-4 0 0,-1 0 0 16,1-3 0-16,-3-2 0 0,1-3 0 0,-2-1 0 15,-2-1 0-15,-1-1 0 0,-3-1 0 0,0 1 0 16,-3-2 0-16,1-1 0 0,-1 1 0 16,-1 0 0-16,-2 1 0 0,0 3 0 0,-5 17 0 15,3-17 0-15,-3 17 0 0,0 0 0 16,0 0 0-16,-16 23 0 0,7-4 0 0,-2 6 0 15,-1 6 0-15,-1 6 0 0,-2 3 0 0,1 6 0 16,-2 2 0-16,0 6 0 0,-1 0 0 0,1 3 0 16,0 0 0-16,1-3 0 0,1 1 0 0,0-5 0 15,1-2 0-15,1-7 0 0,3-6 0 16,0-5 0-16,2-8 0 0,2-4 0 0,5-18 0 16,-9 20 0-16,9-20 0 0,0 0 0 0,0 0 0 15,0 0 0-15,-20-10 0 0,20 10 0 0,-9-34 0 16,8 10 0-16,1-6 0 0,2-1 0 0,6-3 0 15,3-3 0-15,2-6 0 0,4-1 0 0,5-6 0 16,3-1 0-16,1-1 0 0,2 5 0 0,1 2 0 16,0 10 0-16,-3 3 0 15,4 13-4-15,-24-14-189 0,34 23-410 0,-42-12-52 16,2 22 64-16</inkml:trace>
  <inkml:trace contextRef="#ctx0" brushRef="#br4" timeOffset="289786.4894">14458 10407 2047 0,'0'0'0'0,"0"0"0"0,25-32 0 0,-7 13 0 16,4-7 0-16,2 2 0 0,0-1 0 16,2 4 0-16,-4 4 0 0,-3 4 0 0,-2 6 0 15,-17 7 0-15,21-6 0 0,-21 6 0 0,0 0 0 16,0 0 0-16,16 29 0 0,-15-12 0 0,-1 3 0 15,0 6 0-15,0 1 0 0,-2 6 0 0,-2 0 0 16,1 3 0-16,-1 2 0 0,0-1 0 16,3 2 0-16,2-4 0 0,1-3 0 0,2-4 0 15,5-6 0-15,-9-22 0 0,23 25 0 0,-6-18 0 16,0-7 0-16,5-3 0 0,1-7 0 0,1-3 0 16,3-6 0-16,1-5 0 0,1-4 0 0,1-5 0 15,-2-4 0-15,0 2 0 0,-5-2 0 0,-3 6 0 16,-4 2 0-16,-4 2 0 0,-5 1 0 15,-2 1 0-15,-3 0 0 0,-2 0 0 16,-2-1 0-16,1 0 0 0,-2 0 0 0,0 1 0 16,1 2 0-16,2 5 0 0,2 1 0 0,-2 17 0 15,8-20 0-15,-8 20 0 0,0 0 0 0,26-15 0 16,-26 15 0-16,29-4 0 0,-7 6 0 0,0 0 0 16,9 9 0-16,-12-16-157 0,28 28-377 0,-47-23-125 15,41 3 73-15</inkml:trace>
  <inkml:trace contextRef="#ctx0" brushRef="#br4" timeOffset="290005.2373">15347 10470 1977 0,'0'0'70'0,"0"0"-70"15,0 0 0-15,23-21 0 0,-23 21 0 0,36-11 0 16,-12 3 0-16,6-3 0 0,4-7 0 0,5-1 0 16,0 0 0-16,0 5 0 0,-8-3-43 0,6 21-110 15,-37-23-395-15,32 25-62 0,-32-6 47 0</inkml:trace>
  <inkml:trace contextRef="#ctx0" brushRef="#br4" timeOffset="290161.5507">15431 10601 1882 0,'-8'32'165'0,"-23"-9"-165"0,31-23 0 0,-17 14 0 16,17-14 0-16,0 0 0 0,21-2 0 15,-21 2 0-15,36-13 0 0,-8-1 0 0,4-4 0 16,7-2 0-16,1-8 0 0,15 19-107 0,-35-38-405 16,41 29-128-16,-24-10-11 0,0-5 515 0</inkml:trace>
  <inkml:trace contextRef="#ctx0" brushRef="#br4" timeOffset="290833.3582">16696 10095 1229 0,'0'0'604'0,"0"0"-504"16,0 0-50-16,-27-22-5 0,27 22-26 16,-23-13-19-16,23 13 0 0,-30-8 0 15,11 7 0-15,0 2 0 0,-2 2 0 0,1-1 0 16,0 4 0-16,-1 0 0 0,2 3 0 0,-3 0 0 15,4 2 0-15,0 1 0 0,18-12 0 0,-34 31 0 16,34-31 0-16,-30 33 0 0,19-14 0 0,2 1 0 16,0 1 0-16,3-1 0 0,2 1 0 0,4-4 0 15,0-17 0-15,8 29 0 0,-8-29 0 0,22 24 0 16,-22-24 0-16,29 21 0 0,-10-17 0 16,2-2 0-16,5-5 0 0,5-8 0 0,1-2 0 15,3-6 0-15,0-7 0 0,3-4 0 0,0-4 0 16,-2-5 0-16,3 1 0 0,-4-1 0 15,1 3 0-15,-6 3 0 0,-6 3 0 0,-4 3 0 16,-4 3 0-16,-7 3 0 0,-1 5 0 0,-8 16 0 16,7-23 0-16,-7 23 0 0,0 0 0 15,0 0 0-15,-19 9 0 0,19-9 0 0,-28 37 0 16,8-11 0-16,1 6 0 0,-1 4 0 0,2 3 0 16,1 0 0-16,1 4 0 0,5-3 0 0,3-4 0 15,5-6 0-15,6-9 0 0,-3-21 0 0,31 23 0 16,1-18 0-16,-3-19-58 0,27 24-194 0,-33-44-256 15,29 16-151-15,-8-10 90 0,-7-18 569 0</inkml:trace>
  <inkml:trace contextRef="#ctx0" brushRef="#br4" timeOffset="291005.3667">17430 9676 1389 0,'-9'36'607'0,"-17"-11"-565"0,-3 5-33 16,-1 7-9-16,-1 4 0 0,2 7 0 0,1 2 0 15,-1 5 0-15,1 3 0 0,-1 1 0 16,2 3 0-16,-1-2 0 0,2 1 0 16,5-3 0-16,0-7 0 0,10-3 0 0,0-18-33 0,33 26-432 15,-22-56-104-15,-1 42-76 0,6-21 311 0</inkml:trace>
  <inkml:trace contextRef="#ctx0" brushRef="#br4" timeOffset="291430.8132">17809 9980 1423 0,'0'0'337'0,"0"0"-54"15,0 0-279-15,-17 13-4 0,17-13 0 0,-21 15 0 16,21-15 0-16,-33 30 0 0,15-8 0 0,-4 4 0 15,-2 7 0-15,1 3 0 0,-3 5 0 0,-1 3 0 16,3 3 0-16,1 0 0 0,2 1 0 16,3 2 0-16,3-4 0 0,4-2 0 15,3-5 0-15,4-7 0 0,4-2 0 0,4-6 0 16,2-3 0-16,2-1 0 0,-8-20 0 0,21 26 0 16,-21-26 0-16,26 16 0 0,-26-16-81 0,40 12-365 15,-47-35-119-15,27 23 15 0,-20 0 146 0</inkml:trace>
  <inkml:trace contextRef="#ctx0" brushRef="#br4" timeOffset="291575.162">17523 10338 2047 0,'-23'2'0'15,"23"-2"0"-15,0 0 0 0,0 0 0 16,0 0 0-16,0 0 0 0,0 0 0 0,31-1 0 16,-9-3 0-16,4-1 0 0,3-3 0 0,0-4 0 15,5 3 0-15,-7-8 0 0,13 25-68 0,-36-32-462 16,25 26-177-16,-29-2 58 0,26-17 557 15</inkml:trace>
  <inkml:trace contextRef="#ctx0" brushRef="#br4" timeOffset="292333.9247">14574 11628 1724 0,'-6'-25'288'0,"6"25"-266"15,25-23-9-15,-5 3-13 0,3-4 0 16,4 2 0-16,-3 2 0 0,-2 3 0 0,0 6 0 15,-5 3 0-15,1 2 0 16,-18 6 0-16,23-5 0 0,-23 5 0 16,0 0 0-16,0 0 0 0,17 12 0 0,-17-12 0 15,0 20 0-15,-4-3 0 0,1 3 0 0,-5 4 0 16,2 4 0-16,-2 3 0 0,-2 2 0 0,0 2 0 16,3-1 0-16,2 0 0 0,3-2 0 0,2 1 0 15,3-2 0-15,4-3 0 0,1-5 0 0,-8-23 0 16,29 25 0-16,-9-18 0 0,0-6 0 15,2-5 0-15,4-3 0 0,-1-6 0 0,3-4 0 16,0-6 0-16,-1-3 0 0,-4-2 0 16,0-1 0-16,-3 3 0 0,-4 0 0 0,-2 1 0 15,-3 0 0-15,-4 2 0 0,-1 0 0 0,-2 0 0 16,-1 2 0-16,-1-1 0 0,0 1 0 0,0-2 0 16,1 1 0-16,2 1 0 0,1 1 0 0,3 0 0 15,0 2 0-15,-9 18 0 0,27-30 0 16,-9 20 0-16,-18 10 0 0,39-12 0 0,-30-18-262 15,32 40-295-15,-41-10-117 0,34-11 121 0</inkml:trace>
  <inkml:trace contextRef="#ctx0" brushRef="#br4" timeOffset="292552.671">15627 11540 1575 0,'-24'-6'472'16,"24"6"-472"-16,0 0 0 0,0 0 0 0,19-14 0 15,-19 14 0-15,32-21 0 0,-12 10 0 16,2 1 0-16,0 2 0 0,0 2 0 0,0 2 0 16,-1-1 0-16,-1 4 0 0,-1-4 0 0,-1 5-28 15,-18 0-46-15,36 12-157 0,-36-12-386 16,0 0-8-16,0 0 154 0</inkml:trace>
  <inkml:trace contextRef="#ctx0" brushRef="#br4" timeOffset="292724.5492">15554 11826 1947 0,'-32'4'100'16,"32"-4"-100"-16,0 0 0 0,0 0 0 0,27 10 0 15,-10-15 0-15,5-4 0 0,6-4 0 0,5-3 0 16,5-5 0-16,4-1 0 0,2-8 0 0,12 14-51 15,-34-24-592-15,24 22-57 0,-13-6 48 16</inkml:trace>
  <inkml:trace contextRef="#ctx0" brushRef="#br4" timeOffset="293427.7358">16887 11123 1984 0,'0'0'24'0,"0"0"-6"0,0 0 3 0,-18-9-21 16,18 9 0-16,0 0 0 0,-21 22 0 16,21-22 0-16,-27 33 0 0,13-13 0 15,-1 2 0-15,-2 4 0 0,2 5 0 0,1 0 0 16,0 2 0-16,2 2 0 0,1-1-16 0,5-2 16 16,0-1-36-16,6-2 15 0,-1-10-34 0,14 8-37 15,-13-27-100-15,34 17-373 0,-34-17 27 0,42 1 7 16</inkml:trace>
  <inkml:trace contextRef="#ctx0" brushRef="#br4" timeOffset="293755.7948">17289 11121 1900 0,'0'0'41'0,"-24"22"-16"15,6-12-2-15,1 2 6 16,-3 2-4-16,2 5-21 0,-3 0-4 0,2 5 0 15,0 0 0-15,3 2 0 0,4 1 0 0,2 3 0 16,6-1 0-16,3 1 0 0,3-4 0 0,4 0 0 16,7-4 0-16,4-4 0 0,5-3 0 0,4-2 0 15,2-4 0-15,3-2 0 0,3-2 0 0,-1-2 0 16,2-5 0-16,1-2 0 0,-4-5 0 0,1-3 0 16,-4-2 0-16,-5-3 0 0,-2-3 0 15,-6 0 0-15,-4-3 0 0,-3-3 0 0,-3-1 0 16,-3-2 0-16,0-2 0 0,-3-1 0 0,-1 1 0 15,-3 1 0-15,-2 1 0 0,-1 3 0 0,-2-3 0 16,2 1-26-16,-1 4-5 0,1-4-10 16,7 28-10-16,-13-41-49 0,31 50-296 0,-31-26-144 15,13 17-12-15,0 0 243 0</inkml:trace>
  <inkml:trace contextRef="#ctx0" brushRef="#br4" timeOffset="294115.1587">17963 11081 1304 0,'0'0'470'0,"-21"21"-249"16,2-10-192-16,0-4-6 0,2 6-23 0,-3 1 0 15,3-1 0-15,-2 4 0 0,2 0 0 0,17-17 0 16,-27 31 0-16,27-31 0 0,-12 29 0 0,12-29 0 15,3 22 0-15,-3-22 0 0,25 12 0 0,-5-7 0 16,3-2 0-16,5-5 0 0,5-1 0 16,4-3 0-16,2-3 0 0,-2 2 0 0,0 3 0 15,-4 5 0-15,-4 4 0 0,-5 4 0 16,-4 0 0-16,-20-9 0 0,26 31 0 0,-18-13 0 0,-6 4 0 16,-3 1 0-16,-5 2 0 0,-3 3 0 0,-2-2 0 15,-2 2 0-15,-3-2 0 0,0-3 0 0,-1-2 0 16,0-2 0-16,17-19 0 15,-28 27 0-15,28-27 0 0,-17 10 0 0,17-10 0 16,0 0 0-16,1-30-38 0,18 27-133 0,-30-45-293 16,40 31-131-16,-17-22-28 0,-1-10 468 0</inkml:trace>
  <inkml:trace contextRef="#ctx0" brushRef="#br4" timeOffset="294287.029">18021 11061 1950 0,'-27'-17'97'15,"27"17"-97"-15,0 0 0 0,0 0 0 0,18-16 0 16,-18 16 0-16,31-8 0 0,-9 7 0 16,5-2 0-16,5-2 0 0,3-2 0 0,4-5 0 15,-1 1 0-15,-3-1 0 0,4 8 0 0,-8-7-31 16,29 32-463-16,-37-28-136 0,14 19-33 0,-12-4 435 16</inkml:trace>
  <inkml:trace contextRef="#ctx0" brushRef="#br4" timeOffset="294412.0084">18608 11287 2047 0,'0'0'0'15,"0"0"0"-15,-27-2 0 0,27 2 0 16,-20-12 0-16,20 12 0 0,0 0 0 16,-23-21 0-16,23 21 0 0,-9-18-175 0,32 34-370 15,-23-16-74-15,5-19-7 0</inkml:trace>
  <inkml:trace contextRef="#ctx0" brushRef="#br4" timeOffset="294974.5261">19146 11013 1155 0,'3'-17'603'0,"18"14"-485"0,-21 3-65 0,0 0-2 15,-18-22-6-15,18 22-23 0,-30-6-22 0,7 8 0 16,-5-1 0-16,0 5 0 0,-7 4 0 15,1-2 0-15,-3 5 0 0,2 1 0 0,3 0 0 16,2 2 0-16,6 1 0 0,1 2 0 16,5-2 0-16,5 2 0 0,13-19 0 0,-13 26 0 15,13-26 0-15,0 0 0 0,30 14 0 0,-8-11 0 16,6 2 0-16,5-2 0 0,2 2 0 0,5 0 0 16,3-3 0-16,-1 1 0 0,1 0 0 0,-4 2 0 15,-3 4 0-15,-4 1 0 0,-8 4 0 16,-3-1 0-16,-21-13 0 0,24 33 0 0,-19-15 0 15,-5 2 0-15,-4 3 0 0,-5 2 0 0,-5-1 0 16,-3 0 0-16,-2 1 0 0,-3-2 0 0,0 0 0 16,0 0 0-16,0-2 0 0,4-7 0 0,1-2 0 15,17-12 0-15,-22 5 0 0,22-5 0 0,0 0 0 16,-16-26 0-16,14 6 0 0,3-4 0 16,0-4 0-16,4-4 0 0,0-5 0 15,1-1 0-15,1-5 0 0,2 2 0 0,2 0 0 16,1 1 0-16,3 4 0 0,-3-2 0 0,4 8 0 15,-9-1 0-15,10 21-135 0,-30-31-296 0,37 40-138 16,-24-17-58-16,2-2 343 0</inkml:trace>
  <inkml:trace contextRef="#ctx0" brushRef="#br4" timeOffset="295599.509">19736 11060 1275 0,'0'0'629'16,"0"0"-572"-16,0 0-32 0,0 0 3 16,0 0-7-16,-20 25-9 0,20-25-12 0,-21 30 0 15,6-10 0-15,1 1 0 0,-2 5 0 0,-1-2 0 16,-1 1 0-16,2 3 0 0,-1 0 0 0,5 1 0 16,1-4 0-16,2-3 0 0,4-5 0 0,5-17 0 15,3 21 0-15,-3-21 0 0,0 0 0 0,25 5 0 16,-25-5 0-16,28-13 0 0,-28 13 0 15,33-27 0-15,-16 7 0 0,1-1 0 0,2-5 0 16,-1 0 0-16,-2 0 0 0,0 1 0 0,-3 2 0 16,-3 1 0-16,-2-2 0 0,-1 2 0 0,-3 1 0 15,-2 2 0-15,-3 19 0 0,0-26 0 16,0 26 0-16,0 0 0 0,0 0 0 0,0 0 0 16,0 0 0-16,0 0 0 0,0 0 0 0,0 0 0 15,-17 16 0-15,17-16 0 0,0 25 0 16,0-25 0-16,6 19 0 0,-6-19 0 0,0 0 0 15,26 17 0-15,-26-17 0 0,25 6 0 0,-8-7 0 16,2-2 0-16,0-4 0 0,2 0 0 0,-1-2 0 16,1 0 0-16,-4 0 0 0,0 1 0 0,-17 8 0 15,24-9 0-15,-24 9 0 0,0 0 0 0,0 0 0 16,20 0 0-16,-20 0 0 0,0 0 0 16,0 0 0-16,8 27 0 0,-8-27 0 0,8 23 0 15,-6-6 0-15,-2-17 0 0,5 34 0 16,-5-34 0-16,4 32 0 0,-1-15 0 0,-3-17 0 15,5 33 0-15,1-15 0 0,-6-18 0 0,10 33 0 16,-10-33-8-16,19 36-218 0,-36-37-387 0,17 1-30 16,16 20 87-16</inkml:trace>
  <inkml:trace contextRef="#ctx0" brushRef="#br4" timeOffset="296237.9117">16875 11865 1330 0,'-6'-18'362'0,"6"18"-299"15,19 5-20-15,-2-3-1 0,-17-2 1 0,35-2-4 16,-13-2-3-16,6 5-3 0,3-2-4 0,5 0-9 16,4-4-13-16,6 0-7 0,4-3 0 15,6-3 0-15,6-2 0 0,5-3 0 0,7 0 0 16,7-1 0-16,3-1 0 0,2 1 0 0,3 1 0 15,-1 1 0-15,7 3 0 0,-1 1 0 0,2 4 0 16,3 0 0-16,-6 3 0 0,1 1 0 16,1 3 0-16,-2 1 0 0,3 3 0 0,0 0 0 15,-1-1 0-15,0 1 0 0,-1 1 0 0,1 1 0 16,1-3 0-16,1 1 0 0,3 0 0 16,-2-4 0-16,2-1 0 0,-2-3 0 0,2-3 0 15,4-3 0-15,-3 0 0 0,-2-2 0 0,-1-1 0 16,-5-2 0-16,2 0 0 0,-5-1 0 0,-4 0 0 15,-4 2 0-15,-9 2 0 0,-10-2 0 0,-2 8-51 16,-22-19-107-16,14 27-495 0,-31-13 24 0,-5 10 74 16</inkml:trace>
  <inkml:trace contextRef="#ctx0" brushRef="#br4" timeOffset="297223.074">17831 11985 1768 0,'0'0'128'0,"0"0"-77"0,0 0-20 16,2-17-2-16,-2 17-7 0,0 0-4 0,0 0-18 16,0 0 0-16,0 0 0 0,0 0 0 15,0 0 0-15,-17 24 0 0,17-24 0 16,-23 33 0-16,7-14 0 0,-1 2 0 0,0 3 0 16,-1 1 0-16,1 3 0 0,0-1 0 0,5-1 0 15,1-3 0-15,3-1 0 0,7-3 0 0,1-19 0 16,5 23 0-16,-5-23 0 0,25 12 0 0,-5-8 0 15,2 0 0-15,1-2 0 0,2 1 0 16,1-1 0-16,1-1 0 0,1 2 0 0,-1-1 0 16,-1 0 0-16,-3 2 0 0,-2 1 0 0,-3 2 0 15,-18-7 0-15,25 17 0 0,-25-17 0 0,13 21 0 16,-13-21 0-16,-1 30 0 0,-3-13 0 0,-3 1 0 16,-2 0 0-16,-4 0 0 0,-2-1 0 15,0 0 0-15,15-17 0 0,-32 27 0 0,32-27 0 16,-24 17 0-16,24-17 0 0,0 0 0 15,-20-10-54-15,20 10-336 0,0 0-176 0,5-27-66 16,-7 4 228-16</inkml:trace>
  <inkml:trace contextRef="#ctx0" brushRef="#br4" timeOffset="297379.3456">17877 11984 1727 0,'-31'2'320'0,"31"-2"-320"0,0 0 0 15,5-19 0-15,-5 19 0 0,17-16 0 0,-17 16 0 16,34-15 0-16,-11 7 0 0,5 0 0 0,4-1 0 16,0-1 0-16,7 3 0 0,-1-5 0 0,7 10-10 15,-7-23-169-15,22 30-446 0,-25-17-11 0,12 11 40 16</inkml:trace>
  <inkml:trace contextRef="#ctx0" brushRef="#br4" timeOffset="299894.9929">18786 12332 1025 0,'-15'-21'384'0,"30"44"-7"0,-15-23-320 15,0 0-17-15,0 0-9 0,22-19-6 16,-22 19-6-16,0 0-4 0,0 0 2 0,0 0 3 15,0 0 0-15,0 0-3 0,0 0-17 16,0 0 0-16,0 0 0 0,-23 18 0 0,23-18-7 16,-25 32 5-16,9-12-3 0,1 2 4 0,1 2-7 15,-1-2-3-15,9 2-23 0,6-24-22 0,1 50-119 16,-1-50-432-16,0 27 20 0,0-27 34 0</inkml:trace>
  <inkml:trace contextRef="#ctx0" brushRef="#br4" timeOffset="301279.2028">18919 11892 1095 0,'0'0'92'0,"11"-17"-56"0,-11 17-14 15,0 0 11-15,6-17 17 0,-6 17 17 16,0 0 13-16,-6-19 8 0,6 19-6 0,0 0-1 31,0 0-14-31,0 0-11 0,0 0-8 0,-21-7-10 16,21 7-8-16,0 0-6 0,-25 9-5 0,25-9-3 16,-23 10-1-16,23-10-7 0,-25 9-8 0,25-9 0 15,-23 11 0-15,23-11 0 0,-20 12 0 0,20-12 0 16,-20 10 0-16,20-10 0 0,-17 10 0 0,17-10 0 15,0 0 0-15,-24 15 0 0,24-15 0 0,0 0 0 16,-23 20 0-16,23-20 0 0,0 0 0 0,-21 25 0 16,21-25 0-16,-13 25 0 0,13-25 0 0,-11 32 0 0,11-32 0 15,-10 30 0-15,10-30 0 0,-4 30 0 0,4-30 0 16,0 29 0-16,0-29 0 0,5 22 0 0,-5-22 0 16,0 0 0-16,23 12 0 0,-23-12 0 15,26-5 0-15,-26 5 0 0,33-16 0 16,-14 2 0-16,2-2 0 0,1-2 0 0,2 0 0 15,1-2 0-15,2-1 0 0,0-1 0 0,0 1 0 16,-1 2 0-16,-1 1 0 0,-3 3 0 0,-4 2 0 16,-18 13 0-16,27-16 0 0,-27 16 0 0,0 0 0 15,20-7 0-15,-20 7 0 0,0 0 0 0,0 0 0 16,0 0 0-16,0 0 0 0,-8 19 0 16,8-19 0-16,-20 21 0 0,20-21 0 0,-30 32 0 15,12-14 0-15,-3 6 0 0,-2 0 0 0,0 3 0 16,-1 2 0-16,-1 1 0 0,0 5 0 0,0 3 0 15,1-1 0-15,3 4 0 0,2 1 0 0,-1 0 0 16,3 0 0-16,2-1 0 0,0-1 0 16,5-4 0-16,-1-3 0 0,8-4 0 0,-1-8 0 15,9-4-14-15,-5-17-105 0,34 14-357 16,-34-33-139-16,18 7 0 0,-7-8 408 0</inkml:trace>
  <inkml:trace contextRef="#ctx0" brushRef="#br4" timeOffset="302142.0432">19696 12043 1779 0,'0'0'78'15,"0"0"-19"-15,-22-10-19 16,22 10-3-16,-27-1-7 0,27 1-6 0,-30 7-24 16,13 2 0-16,17-9 0 0,-32 18 0 0,32-18 0 15,-29 25 0-15,16-8 0 0,2 0 0 0,4 0 0 16,1 0 0-16,6-17 0 0,0 28 0 0,0-28 0 15,12 23 0-15,-12-23 0 0,23 16 0 0,-23-16 0 16,35 6 0-16,-15-4 0 0,0-2 0 16,1 0 0-16,1-1 0 0,0 0 0 15,-3-1 0-15,-2 2 0 0,-17 0 0 0,31 6 0 0,-31-6 0 16,20 10 0-16,-20-10 0 0,0 0 0 0,11 25 0 16,-11-25 0-16,-5 25 0 0,5-25 0 15,-14 27 0-15,14-27 0 0,-23 31 0 0,23-31 0 16,-31 31 0-16,14-15 0 0,-1-2 0 0,1 1 0 15,17-15 0-15,-31 24 0 0,31-24 0 16,-20 21 0-16,20-21 0 0,0 0 0 0,0 0 0 16,0 0 0-16,0 0 0 0,0 0 0 0,27 4-33 15,-20-23-113-15,27 24-440 0,-29-24-32 0,12 13 5 16</inkml:trace>
  <inkml:trace contextRef="#ctx0" brushRef="#br4" timeOffset="302642.0025">19983 12148 1252 0,'6'23'515'0,"-29"-22"-417"0,23-1-38 16,0 0-18-16,-18 12-5 0,18-12-10 15,0 0-11-15,0 0-16 0,0 0 0 0,0 0 0 16,0 0 0-16,0 0 0 0,27 16 0 16,-27-16 0-16,32 0 0 0,-11-2 0 0,0-2 0 15,3-2 0-15,-1 1 0 0,2-2 0 0,-1-2 0 16,0 0 0-16,-2-2 0 0,-2 0 0 0,-1-1 0 15,-19 12 0-15,28-24 0 0,-28 24 0 0,16-21 0 16,-16 21 0-16,0 0 0 0,3-22 0 0,-3 22 0 16,0 0 0-16,0 0 0 0,-18-15 0 0,18 15 0 15,-24 0 0-15,24 0 0 0,-37 6 0 16,17 0 0-16,-6 1 0 0,1 5 0 0,-2 1 0 16,-1 4 0-16,0 2 0 0,2 0 0 15,0 0 0-15,3 3 0 0,2 0 0 0,4-2 0 16,6 1 0-16,2-4 0 0,9-17 0 0,-2 30 0 15,2-30 0-15,21 24 0 0,-3-14 0 0,5 0 0 16,5-3 0-16,5-4 0 0,3 1 0 16,2-8 0-16,5 4 0 0,-2-9-40 0,20 25-230 15,-38-38-280-15,28 22-69 0,-17-14 52 0</inkml:trace>
  <inkml:trace contextRef="#ctx0" brushRef="#br4" timeOffset="302845.1035">20671 11966 2024 0,'-17'6'23'0,"-1"0"-23"15,-3 3 0-15,0 2 0 0,1 5 0 0,-3 2 0 16,1 1 0-16,0 4 0 0,2 4 0 0,-1 0 0 16,4 2 0-16,2 0 0 0,4-2 0 0,8-1 0 15,1-6 0-15,9-3 0 0,-7-17 0 0,29 21 0 16,-6-16 0-16,4-3 0 0,3-7 0 15,8-1 0-15,2-8 0 0,13 11-102 0,-28-28-535 16,28 15-49-16,-19-12 65 0</inkml:trace>
  <inkml:trace contextRef="#ctx0" brushRef="#br4" timeOffset="303704.4733">14653 13663 1704 0,'0'0'330'0,"-12"-18"-317"0,12 18-13 0,15-17 0 16,-15 17 0-16,36-35 0 0,-11 11 0 0,6-2 0 16,0-1 0-16,3 2 0 0,0-1 0 0,-1 4 0 15,-1 2 0-15,-4 4 0 0,-3 4 0 0,-6 5 0 16,-19 7 0-16,24-4 0 0,-24 4 0 15,0 0 0-15,2 25 0 0,-6-5 0 0,-4 5 0 16,-3 4 0-16,-2 5 0 0,-3 2 0 0,0 6 0 16,0 1 0-16,3 4 0 0,1 2 0 0,0-1 0 15,2 0 0-15,4 0 0 0,4-6 0 0,3-6 0 16,5-7 0-16,6-8 0 0,5-8 0 0,7-3 0 16,6-9 0-16,4-1 0 15,3-10 0-15,3-5 0 0,3-6 0 0,2-6 0 16,2-7 0-16,-2-4 0 0,2-5 0 0,-6-3 0 15,-6 5 0-15,-6 4 0 0,-5 2 0 0,-6 3 0 16,-6 3 0-16,-4 3 0 0,-4 3 0 0,-4 0 0 16,-4 2 0-16,1 1 0 0,-3 0 0 0,1 3 0 15,0-1 0-15,-1 1 0 0,6 17 0 0,-4-25 0 16,4 25 0-16,0 0 0 0,8-21 0 16,-8 21 0-16,19-11 0 0,-19 11 0 0,33-14 0 15,-10 5 0-15,5 3 0 0,2-4 0 0,8 8-38 16,-11-18-117-16,29 39-231 0,-38-30-242 15,22 11 15-15,-2 5 387 0</inkml:trace>
  <inkml:trace contextRef="#ctx0" brushRef="#br4" timeOffset="303907.6326">15721 13712 2047 0,'0'0'0'0,"0"0"0"0,0 0 0 16,24-16 0-16,-7 9 0 0,4-4 0 16,2-2 0-16,2-3 0 0,6-3 0 15,-5-4 0-15,6 12-55 0,-20-30-286 0,22 39-300 16,-34 2 22-16,31-19 229 0</inkml:trace>
  <inkml:trace contextRef="#ctx0" brushRef="#br4" timeOffset="304048.2076">15787 13879 1804 0,'-15'25'243'0,"-18"-6"-243"0,9 1 0 16,6-10 0-16,18-10 0 0,0 0 0 0,0 0 0 15,0 0 0-15,0 0 0 0,19-14 0 0,1 8 0 16,10-2 0-16,0-7 0 0,9-2 0 16,0-13 0-16,16 20-147 0,-30-28-413 0,30 19-123 15,-9 0 27-15</inkml:trace>
  <inkml:trace contextRef="#ctx0" brushRef="#br4" timeOffset="311386.3721">16998 13162 1822 0,'0'0'52'0,"0"0"-24"0,0 0-11 15,0 0 0-15,-21 15 1 0,21-15 3 0,-9 20-1 16,9-20-1-16,-13 29-3 0,7-10-1 0,-3 3-13 16,2 4-2-16,-1 1 0 0,1 3 0 0,1 2 0 15,3 2 0-15,-1 2 0 0,2 1 0 0,-2 3 0 16,2 4 0-16,-3-1 0 0,-1 3 0 15,-2 1 0-15,0-1 0 0,1-1 0 0,0-3 0 16,3 0 0-16,0-9 0 0,3-2 0 0,0-6 0 16,5-6 0-16,-4-19-68 0,20 35-83 0,-20-35-311 15,0 0-198-15,22-19 72 0,-5-3 471 0</inkml:trace>
  <inkml:trace contextRef="#ctx0" brushRef="#br4" timeOffset="311573.8822">17310 13648 1981 0,'-29'6'66'0,"29"-6"-66"0,0 0 0 15,-17 3 0-15,17-3 0 0,0 0 0 0,0 0 0 16,0 0 0-16,0 0 0 0,0 0 0 0,0 0 0 16,-18-7 0-16,18 7 0 0,0 0 0 0,0 0 0 15,0 0 0-15,0 0-64 0,-9-23-278 0,9 23-323 16,21-5 15-16,-21 5 325 0</inkml:trace>
  <inkml:trace contextRef="#ctx0" brushRef="#br4" timeOffset="312120.7388">17800 13316 1678 0,'18'20'250'0,"-18"-20"-213"0,0 0-5 0,-17-11-26 16,17 11 9-16,0 0 1 0,3-20-3 0,-3 20-13 16,0 0 0-16,0 0 0 0,0 0 0 0,24-19 0 15,-24 19 0-15,28-12 0 0,-7 4 0 0,6-3 0 16,1-3 0-16,4 0 0 0,1-3 0 0,5-2 0 15,1-1 0-15,-3 1 0 0,2 0 0 0,-6 2 0 16,0 1 0-16,0 1 0 0,-5 3 0 0,-3 4 0 16,-3 1 0-16,-4 4 0 0,-17 3 0 15,28 0 0-15,-28 0 0 0,0 0 0 0,14 30 0 16,-12-10 0-16,-4 5 0 0,-4 7 0 0,-3 6 0 16,-6 5 0-16,-6 6 0 0,1 3 0 0,-5 3 0 15,-3 0 0-15,-1-2 0 0,-1 1 0 0,-1-1 0 16,2-2 0-16,1-1 0 0,4-1 0 0,1-7 0 15,7-4 0-15,1-7 0 0,10-5 0 0,3-7 0 16,9-2-17-16,-7-17-73 0,43 26-220 0,-43-26-340 16,36-18 60-16,-12 1 201 0</inkml:trace>
  <inkml:trace contextRef="#ctx0" brushRef="#br4" timeOffset="312714.5156">19099 13255 1406 0,'28'12'407'0,"-50"-24"-303"0,22 12-68 0,-25-23-10 16,25 23-7-16,-31-18 5 0,13 13-6 0,-4 1-11 15,0 5-7-15,-5 5 0 0,1 4 0 0,-2 2 0 16,-2 5 0-16,1 0 0 0,0 5 0 15,2-3 0-15,4 3 0 0,1 0 0 0,4-2 0 16,2 2 0-16,4-3 0 0,12-19 0 16,-12 31 0-16,12-31 0 0,4 21 0 0,-4-21 0 15,15 18 0-15,-15-18 0 0,37 10 0 0,-14-10 0 16,5-3 0-16,1-4 0 0,3-3 0 0,2-4 0 16,1-3 0-16,2-3 0 0,0-2 0 0,-1-3 0 15,-1-2 0-15,-4 3 0 0,0 1 0 16,-6 4 0-16,-4 3 0 0,-21 16 0 0,29-24 0 15,-29 24 0-15,0 0 0 0,0 0 0 0,0 0 0 16,0 0 0-16,0 0 0 0,8 18 0 0,-15 1 0 16,-1 10 0-16,-4 9 0 0,-4 3 0 0,-2 5 0 15,-3 2 0-15,0 3 0 0,1 1 0 16,0 0 0-16,2 0 0 0,0-3 0 0,2 0 0 16,4-6 0-16,1-3 0 0,2-7 0 15,8-4 0-15,-1-8 0 0,8-5 0 0,-6-16 0 16,20 31-38-16,-20-31-237 0,41 7-211 0,-41-7-121 15,37-25-6-15,-5 20 586 0</inkml:trace>
  <inkml:trace contextRef="#ctx0" brushRef="#br4" timeOffset="313480.0932">20028 13440 1888 0,'-13'-18'41'0,"13"18"-28"16,0 0-3-16,-10-17 4 0,10 17 3 0,0 0 0 15,-18 0-1-15,18 0-5 0,-25 15 1 0,25-15-4 16,-28 28-8-16,13-10 0 0,-1 3 0 15,0 2 0-15,0 2 0 0,3 3 0 0,-1 0 0 16,1 0 0-16,2 1 0 0,1-1 0 0,2-1 0 16,2-2 0-16,2-5 0 0,3-3 0 0,1-17 0 15,4 17 0-15,-4-17 0 0,0 0 0 0,23 5 0 16,-23-5 0-16,23-10 0 0,-23 10 0 16,29-23 0-16,-13 5 0 0,2-3 0 0,-1-3 0 15,3-4 0-15,-2-1 0 0,2-2 0 16,1 0 0-16,0-1 0 0,-2 1 0 0,-3 3 0 15,-1 1 0-15,-4 3 0 0,-3 3 0 0,-1 3 0 16,-7 18 0-16,11-20 0 0,-11 20 0 0,0 0 0 16,0 0 0-16,0 0 0 0,0 0 0 0,0 0 0 15,2 26 0-15,-2-7 0 0,-2 2 0 0,0 2 0 16,0 1 0-16,0-3 0 0,2-3 0 0,0-18 0 16,6 26 0-16,-6-26 0 0,21 13 0 15,-4-11 0-15,3-4 0 0,3-3 0 0,3-3 0 16,6-5 0-16,0-3 0 0,0-1 0 15,1-3 0-15,-1 1 0 0,-3 3 0 0,-2 0 0 16,-5 3 0-16,-4 3 0 0,-18 10 0 0,24-12 0 16,-24 12 0-16,0 0 0 0,0 0 0 0,0 0 0 15,0 0 0-15,0 0 0 0,0 0 0 16,6 21 0-16,-9-4 0 0,-3 3 0 0,-3 2 0 16,-1 1 0-16,-2 3 0 0,0-2 0 0,0 1 0 15,2-1 0-15,0 2 0 0,3-4 0 0,4-2 0 16,-2-3 0-16,6 1 0 0,-1-18 0 0,8 29 0 15,-8-29-89-15,30 33-207 0,-30-33-72 0,17-5-171 16,-17 5-24-16,0 0 372 0</inkml:trace>
  <inkml:trace contextRef="#ctx0" brushRef="#br4" timeOffset="313995.7089">21675 12626 1451 0,'7'30'454'16,"-7"-30"-411"-16,-29 23-35 0,11-10 30 0,-1 5-33 15,-1 3 33-15,-2 3-28 0,-5 6-10 0,-3 6 0 16,-6 5 0-16,-5 7 0 0,-5 8 0 0,-6 3 0 16,-6 6 0-16,-2 5 0 0,-5 8 0 15,3 4 0-15,-1 3 0 0,3 2 0 0,3-4 0 16,2-3 0-16,4-3 0 0,6-4 0 0,6-9 0 15,7-8 0-15,10-15 0 0,6-9 0 0,11-7 0 16,5-25 0-16,12 29-23 0,-12-29-78 0,55 7-177 16,-47-40-255-16,36 9-99 0,-10-12 153 15</inkml:trace>
  <inkml:trace contextRef="#ctx0" brushRef="#br4" timeOffset="314527.2976">21834 13283 1714 0,'0'0'203'16,"-23"-7"-157"-16,23 7-25 0,-27-7-2 0,27 7-4 15,-35 1 7-15,15 3-15 0,-3 2-7 0,0 4 0 16,-2 1 0-16,-2 2 0 0,-1 4 0 0,0 3 0 16,-1 3 0-16,1 3 0 0,-1-1 0 0,2 4 0 15,1 0 0-15,4-1 0 0,4-4 0 0,6-3 0 16,4-4 0-16,8-17 0 15,1 23 0-15,-1-23 0 0,20 15 0 0,-3-8 0 16,5-5 0-16,3-1 0 0,4-2 0 0,4 0 0 16,1-2 0-16,1 1 0 0,-2-2 0 0,-2 2 0 15,-1 2 0-15,-5 0 0 0,-2 3 0 0,-3 1 0 16,-20-4 0-16,27 17 0 0,-27-17 0 0,15 22 0 16,-15-22 0-16,5 29 0 0,-7-12 0 0,-4 2 0 15,-5 2 0-15,-3 3 0 0,-4 0 0 16,-3 4 0-16,-2 0 0 0,-2-2 0 0,-1 1 0 15,-2-2 0-15,2-2 0 0,0-1 0 0,3-5 0 16,2-3 0-16,3-4 0 0,18-10 0 16,-24 11 0-16,24-11 0 0,0 0 0 0,-22-1 0 0,22 1 0 15,-10-28-90-15,34 36-266 0,-44-38-226 16,20 30-40-16,20-35 226 0</inkml:trace>
  <inkml:trace contextRef="#ctx0" brushRef="#br5" timeOffset="451638.3861">1577 15130 702 0,'0'0'150'0,"0"0"-69"0,0 0 1 16,0 0-6-16,0 0 9 0,4-20-13 0,-4 20-5 15,0 0-19-15,0 0-10 0,0 0-5 0,0 0-7 16,0 0 0-16,0 0 0 0,9-22-1 0,-9 22 2 15,0 0-3-15,0 0 0 16,0 0-3-16,0 0-1 0,0 0 0 0,0 0-2 16,0 0 4-16,0 0-2 0,0 0 1 0,0 0 1 15,0 0-4-15,0 0 0 0,0 0-4 0,-18-1-1 16,18 1-3-16,-20 17 1 0,20-17-2 0,-30 28 4 16,12-13-3-16,0 6-16 0,-3-1 34 0,0 8-34 15,1 3 32-15,-1 4-11 0,0 5-10 0,3 3 9 16,-1 4-14-16,-1 3 11 0,2 1-12 15,1-1 11-15,4 2-14 0,1 0 9 0,3-2-9 16,5-4-8-16,2-4 25 0,4-2-27 0,6-2 13 16,1-6-23-16,10 2-24 0,-4-14-33 15,22 16-91-15,-37-36-325 0,40 20-124 0,-7-12 94 16</inkml:trace>
  <inkml:trace contextRef="#ctx0" brushRef="#br5" timeOffset="452154.0927">2021 15372 917 0,'0'0'516'0,"0"0"-428"0,0 0-25 0,0 0-7 15,0 0-6-15,0 0 0 0,0 0-12 16,0 0-6-16,-21 11-10 0,21-11 3 0,-19 18-6 16,19-18 3-16,-26 25-2 0,26-25 3 15,-26 31-2-15,13-13 1 0,0 0-7 0,3-1 2 16,10-17-8-16,-13 30 3 0,13-30-6 0,-1 26-2 16,1-26-4-16,11 25 0 0,-11-25 0 0,25 26 0 15,-25-26 0-15,34 23 0 0,-13-16 0 0,1 1 0 16,1-4 0-16,0-2 0 0,0-2 0 0,4-2 0 15,1-2 0-15,0-3 0 0,1-3-7 16,-1-2-8-16,1-3 2 0,-1-4-5 0,-1-1-3 16,-2-4-13-16,3 3-20 0,-9-14-41 15,16 24-82-15,-36-31-268 0,24 19-163 0,-5 2 49 16,-12-13 559-16</inkml:trace>
  <inkml:trace contextRef="#ctx0" brushRef="#br5" timeOffset="452325.9631">2343 15315 1652 0,'-39'13'100'0,"28"11"-27"0,-9-5-32 16,9 5-3-16,-4 0-14 0,5 5 2 0,1 1-12 15,0 3 5-15,3 4-11 0,0 0 6 0,1 3-11 16,3 0 6-16,-2 0-9 0,3 0 5 0,0-3-8 16,1-2-9-16,2-4 20 0,-1-5-39 15,7 0 11-15,-8-26-52 0,29 55-149 16,-29-55-394-16,27 22-36 0,-27-22 243 0</inkml:trace>
  <inkml:trace contextRef="#ctx0" brushRef="#br5" timeOffset="452497.8342">2731 15635 1881 0,'-38'20'103'0,"18"-8"-82"0,2-2-15 0,18-10-4 15,-28 15 0-15,28-15-4 0,0 0-12 16,-19 2-24-16,19-2-52 0,-7-19-130 0,7 19-400 16,0 0-4-16,24-26 218 0</inkml:trace>
  <inkml:trace contextRef="#ctx0" brushRef="#br5" timeOffset="453029.1819">3202 15438 1090 0,'0'0'569'16,"0"0"-513"-16,-12-20-29 0,12 20-2 0,-9-18-5 15,9 18 3-15,0 0 0 0,-21-25-1 0,21 25 1 16,-24-10-1-16,24 10 1 0,-33 1-2 0,15 4 0 15,-5 2-2-15,-1 3 0 0,-3 3-6 16,1 2 4-16,1 2-5 0,0 3-10 0,5-2-2 16,0 3 0-16,5-2 0 0,2-2 0 0,13-17 0 15,-11 29 0-15,11-29 0 0,10 22 0 0,-10-22 0 16,33 16 0-16,-6-11 0 0,4-4 0 0,7-1 0 16,5-4 0-16,2-1 0 0,2-1 0 0,0 0 0 15,2 3 0-15,-3 0 0 0,-1 3 0 16,-6 5 0-16,-5 0 0 0,-5 3 0 15,-5 2 0-15,-6 1 0 0,-18-11 0 0,21 31 0 16,-19-11 0-16,-6 2 0 0,-3 2 0 0,-5 2 0 16,-5 1 0-16,-4 1-4 0,-2-3-12 0,-3 1 30 15,1-2-27-15,-2-3 27 0,0 2-11 0,1-3-4 16,1-3 4-16,1-4-3 0,3-4 0 0,4-3 0 16,17-6 0-16,-22-2 0 0,22 2 0 15,-9-17 0-15,9 17 0 0,-4-36 0 0,5 11 0 16,5-7-8-16,4-3 16 0,2-7-16 0,6-4 16 15,6-1-8-15,2-2 0 0,5 2 0 16,2 5 0-16,-2 2 0 0,1 4 0 0,-3 4 0 16,-3 3 0-16,-6 5 0 0,-4 5 0 0,-16 19 0 15,20-29-8-15,-20 29-16 0,7-20-24 0,-7 20-56 16,-15-18-358-16,15 18-199 0,0 0 46 16,-24-8 491-16</inkml:trace>
  <inkml:trace contextRef="#ctx0" brushRef="#br5" timeOffset="453501.2491">4347 15282 1067 0,'-6'-39'291'16,"6"39"-45"-16,21-35-237 0,-21 35 53 0,13-36-35 15,-13 36 20-15,11-21 3 0,-11 21-13 0,0 0 5 16,0 0-5-16,0 0-2 0,0 0-11 0,-1 17-10 16,1-17-23-16,-10 34 30 0,5-9-30 0,-1 5 27 15,2 5-9-15,-1 4-8 0,1 2 6 0,0 2-9 16,3 0 9-16,1 1-11 0,1-1 10 15,3 0-12-15,0-5 5 0,1 1-16 16,-1-6-4-16,7 0-31 0,-7-12-25 0,22 23-138 16,-26-44-421-16,14 31 28 0,-14-31 209 0</inkml:trace>
  <inkml:trace contextRef="#ctx0" brushRef="#br5" timeOffset="453799.5106">4852 15240 1639 0,'-44'4'146'0,"44"-4"-75"0,-43 19-27 0,19-5-5 15,-4-1-10-15,0 6 0 0,-2 1-9 0,0 3 4 16,-2 0-18-16,2 0-6 0,-1-2 0 16,4 1 0-16,2 0 0 0,4-1 0 0,4-3 0 15,17-18 0-15,-19 26 0 0,19-26 0 0,0 0 0 16,2 17 0-16,-2-17 0 0,22 5 0 0,-22-5 0 15,35 3 0-15,-13-5 0 0,3 0 0 0,3-2 0 16,1-1 0-16,1-1 0 0,-1 2 0 0,2-1 0 16,-3-1 0-16,-2 2 0 0,0 0 0 15,-4 2 0-15,-1 1 0 0,-2 2 0 0,-19-1-1 16,33 7-61-16,-33-7-49 0,35 23-216 0,-35-23-302 16,0 0 30-16,18 17 282 0</inkml:trace>
  <inkml:trace contextRef="#ctx0" brushRef="#br5" timeOffset="454300.4257">5121 15439 1340 0,'-27'-13'427'0,"27"13"-269"16,-7 16-121-16,7-16-6 0,-22 23-4 0,22-23 0 15,-24 29-27-15,11-10 0 0,0 0 0 0,0 2 0 16,0-1 0-16,1 1 0 0,3-2 0 0,1-1 0 15,8-18 0-15,-8 30 0 0,8-30 0 16,2 18 0-16,-2-18 0 0,0 0 0 0,21 9 0 16,-21-9 0-16,23-5 0 0,-23 5 0 15,32-24 0-15,-12 7 0 0,1-6 0 0,0-1 0 16,-1-2 0-16,-1 0 0 0,-2 0 0 0,-2 3 0 16,-1 0 0-16,-4 4 0 0,-3 0 0 0,-2 1 0 15,-5 18 0-15,3-25 0 0,-3 25 0 16,0 0 0-16,0 0 0 0,0 0 0 0,0 0 0 15,0 0 0-15,0 0 0 0,-19 15 0 0,19-15 0 16,-14 30 0-16,14-30 0 0,-8 32 0 0,8-32 0 16,-4 30 0-16,4-30 0 0,4 22 0 0,-4-22 0 15,0 0 0-15,27 17 0 0,-27-17 0 0,25 1 0 16,-6-6 0-16,0-1 0 0,2-1 0 16,1-3 0-16,3 2 0 0,-2-6 0 15,3 2 0-15,-3 0 0 0,-3-3 0 0,-1 2 0 16,-2 1 0-16,-17 12 0 0,25-22 0 0,-25 22 0 15,0 0 0-15,20-19 0 0,-20 19 0 0,0 0 0 16,0 0 0-16,0 0 0 0,0 0 0 0,0 0 0 16,0 0 0-16,-9 30 0 0,2-13 0 0,0 7 0 15,-6 2 0-15,4 2 0 0,-3 1 0 0,2 0 0 16,0-4 0-16,4 0 0 0,0-4 0 16,10 3-80-16,-4-24-203 0,0 0-331 0,0 17-16 15,0-17 191-15</inkml:trace>
  <inkml:trace contextRef="#ctx0" brushRef="#br5" timeOffset="454770.65">6118 15072 1040 0,'21'-40'131'16,"18"19"-9"-16,-21-19 1 0,22 20-9 0,-23-13-4 15,18 14-30-15,-16-6-14 0,6 14-21 0,-25 11-5 16,27-17-5-16,-27 17 5 0,0 0 0 0,0 0-2 16,0 0-15-16,-12 29-23 0,-3-8 0 0,-3 7 0 15,-4 2 0-15,-4 6 0 0,-2 5 0 16,-3 6 0-16,-2 4 0 0,-2 5 0 0,-2 4 0 15,0 1 0-15,0 0 0 0,2-2 0 0,1-4 0 16,5-3 0-16,2-2 0 0,7-6 0 0,3-4 0 16,9-6 0-16,1-8-22 0,10 1-70 0,-3-27-107 15,0 0-416-15,0 0-20 0,28 9 152 16</inkml:trace>
  <inkml:trace contextRef="#ctx0" brushRef="#br5" timeOffset="455239.4357">6511 14962 1964 0,'0'0'45'0,"-29"11"-17"0,29-11-18 0,-20 10-10 16,20-10 0-16,0 0 0 0,-19 7 0 0,19-7 0 15,0 0 0-15,0 0 0 0,0 0 0 16,-17 21 0-16,17-21 0 0,-5 23 0 0,1-6 0 15,-1 2 0-15,0 4 0 0,-2 5 0 0,0 2 0 16,-3 5 0-16,-1 4 0 0,-3 1 0 0,-1 2 0 16,-1 3 0-16,0-3 0 0,-1 4 0 15,0-4 0-15,3-3 0 0,0-1 0 0,3-6 0 16,4-4 0-16,1-4 0 0,2-3 0 0,4-4 0 16,0-17 0-16,4 25 0 0,-4-25 0 0,0 0 0 15,0 0 0-15,23 12 0 0,-23-12 0 0,22-12 0 16,-22 12 0-16,30-27 0 0,-12 9 0 0,-1-2 0 15,2 0 0-15,-2 0 0 0,-1 2 0 0,0 0 0 16,-3-1 0-16,-1 3 0 16,0-1 0-16,-12 17 0 0,19-23 0 0,-19 23 0 15,0 0 0-15,17-12 0 0,-17 12 0 0,0 0 0 16,0 0 0-16,0 0 0 0,6 26 0 0,-6-26 0 16,0 32 0-16,-3-14 0 0,2-1 0 0,0 0 0 15,1-17 0-15,1 26 0 0,-1-26 0 0,0 0 0 16,16 20 0-16,-16-20 0 0,24 2 0 15,-24-2 0-15,32-10-22 0,-8 5-54 0,-11-24-81 16,35 17-439-16,-29-12-24 0,13 7 45 0</inkml:trace>
  <inkml:trace contextRef="#ctx0" brushRef="#br5" timeOffset="455567.5756">6825 15514 1286 0,'0'0'598'0,"-22"20"-527"0,22-20-37 0,-19 27-6 15,19-27-7-15,-12 28-12 0,12-28-9 0,-8 28 0 16,8-28 0-16,-6 27 0 0,6-27 0 0,-4 27 0 16,4-27 0-16,0 23 0 0,0-23 0 0,0 0 0 15,4 19 0-15,-4-19 0 0,0 0 0 0,0 0 0 16,0 0 0-16,17 0 0 0,-17 0 0 0,0 0 0 16,19-26 0-16,-19 26 0 15,16-32 0-15,-7 14 0 0,-2 0 0 0,0 1 0 16,-2-2 0-16,1 1 0 0,-3-4 0 0,0 1 0 15,0-3 0-15,0 0 0 0,2-2 0 0,1 0 0 16,3-1 0-16,0 2 0 0,2 6 0 0,-11 19 0 16,23-27 0-16,-23 27 0 0,26-11 0 0,-26 11 0 15,27-1 0-15,-27 1 0 0,28 6 0 16,-28-6 0-16,34 14 0 0,-16-8 0 0,8 10-31 16,-26-16-354-16,28 3-277 0,-28-3 9 0,29 13 338 15</inkml:trace>
  <inkml:trace contextRef="#ctx0" brushRef="#br5" timeOffset="455973.8697">7305 14947 1664 0,'0'0'214'0,"0"0"-163"15,0 0-32-15,0 0 1 0,-6-21-2 0,6 21 6 16,17-12-5-16,-17 12-1 0,19-7-18 15,-19 7 0-15,25 1 0 0,-25-1 0 0,31 14 0 16,-12 0 0-16,0 4 0 0,3 6 0 0,0 4 0 16,-3 3 0-16,0 7 0 0,-5 1 0 0,-2 3 0 15,-4 1 0-15,-4 3 0 0,-4 0 0 0,-6 1 0 16,-2-1 0-16,-7-1 0 0,-3-3 0 0,-3 1 0 16,-2-3 0-16,-2-4 0 0,2-2 0 0,-1-4 0 15,3-2 0-15,2-4 0 16,6-5 0-16,13-19 0 0,-12 27-6 0,-4-48-270 15,16 21-374-15,0 0-32 0,0 0 250 0</inkml:trace>
  <inkml:trace contextRef="#ctx0" brushRef="#br5" timeOffset="463851.3481">17713 14356 1439 0,'-8'-19'140'16,"8"19"-50"-16,0 0-26 0,0 0-14 0,-25 5-6 15,25-5-6-15,-21 6-5 0,21-6-5 0,-27 10-7 16,27-10-2-16,-32 15-4 0,13-3 0 0,-1 2-1 16,-2 3-1-16,-4 3-5 0,1 3 2 0,-5 5-4 15,1 3-8-15,-4 3 4 0,1 7-2 0,-2 4 0 16,-1 5 0-16,3 4 0 0,0 3 0 0,-1 4 0 16,4-3 0-16,2 1 0 0,3-4 0 0,7-4 0 15,5-2 0-15,6-7 0 0,7-5 0 0,6-3 0 16,9-5 0-16,8-3 0 0,3-4 0 15,6-6 0-15,2-6 0 0,5-5 0 0,4-7 0 16,5-6 0-16,1-5 0 0,1-5 0 0,1-4 0 16,-2-5 0-16,-4-2 0 0,-5-3 0 0,-7-1 0 15,-7 2 0-15,-6-1 0 0,-7 2 0 0,-6 3 0 16,-8 4 0-16,-8 4 0 0,8 19 0 0,-37-27 0 16,8 20 0-16,-8 1 0 0,-3 5 0 0,-6 1 0 15,-2 4 0-15,0-1 0 0,-1 3 0 0,3 0 0 16,4-1 0-16,6 0 0 0,8 1 0 0,6-1 0 15,22-5 0-15,-19 6-24 0,19-6-72 0,-6-18-161 16,25 19-383-16,-19-1-4 0,37-25 259 0</inkml:trace>
  <inkml:trace contextRef="#ctx0" brushRef="#br5" timeOffset="464120.134">18125 14874 1948 0,'0'24'99'16,"-20"-17"-99"-16,2 1 0 0,18-8 0 0,-27 9 0 15,27-9 0-15,0 0 0 0,-21 3 0 0,21-3 0 16,0 0 0-16,0 0 0 0,0 0 0 0,0 0-160 16,-32 0-425-16,32 0-67 0,0 0 11 0</inkml:trace>
  <inkml:trace contextRef="#ctx0" brushRef="#br5" timeOffset="464901.4675">18848 14405 1146 0,'-6'-18'489'0,"6"18"-403"0,0 0-30 0,19-8-13 15,-19 8-3-15,0 0-6 0,0 0-1 16,0 0-6-16,0 0 0 0,0 0 0 0,0 0-3 16,0 0-9-16,0 0-15 0,0 0 0 0,0 0 0 15,-20 14 0-15,20-14 0 0,-30 37 0 0,9-13 0 16,-1 4 0-16,-1 2 0 0,0 3 0 0,1-1 0 16,4-1 0-16,2-4 0 0,6-3 0 0,5-5 0 15,7-1 0-15,-2-18 0 0,19 24 0 16,3-15 0-16,5-4 0 0,4-4 0 15,11-5 0-15,3-4 0 0,5-7 0 0,2-2 0 16,-1-2 0-16,-2 0 0 0,-4 1 0 0,-3-1 0 16,-4 1 0-16,-5 3 0 0,-5-1 0 0,-4 1 0 15,-5 0 0-15,-19 15 0 0,26-28-33 0,-26 28-37 16,12-29-25-16,9 36-139 0,-37-30-351 0,16 23-7 16,1-27 155-16</inkml:trace>
  <inkml:trace contextRef="#ctx0" brushRef="#br5" timeOffset="465073.3291">19092 14416 1949 0,'-20'26'64'0,"1"8"-30"15,-1 2-34-15,3 3 0 0,3 6 0 16,0 2 0-16,2 3 0 0,0 0 0 16,0-1 0-16,2-3 0 0,-1-6 0 0,1-2 0 15,6-1 0-15,0-7 0 0,10 1-52 16,-6-31-116-16,19 23-463 0,-19-23-41 0,26 2 149 0</inkml:trace>
  <inkml:trace contextRef="#ctx0" brushRef="#br5" timeOffset="466104.71">19915 14319 1362 0,'0'0'173'0,"0"0"-113"16,0 0-21-16,0 0-6 0,0 0 4 0,0 0 5 15,0 0-4-15,1 17-2 0,-1-17-13 16,-1 39 1-16,-1-14-10 0,0 5 6 0,-1 5-10 16,0 4-13-16,0 1 27 0,0 5-29 0,0 1 24 15,-2 2-9-15,0 0-13 0,-1 0 8 16,-2-3-9-16,1-2 9 0,1-5-11 0,0-2 6 15,4-6-17-15,-2-7-6 0,10 2-47 0,-6-25-72 16,22 21-377-16,-22-21-94 0,18-3 46 0</inkml:trace>
  <inkml:trace contextRef="#ctx0" brushRef="#br5" timeOffset="466432.8815">20322 14427 1149 0,'-30'10'500'0,"13"22"-413"0,-16-9-40 0,5 8-21 15,-5-6 33-15,4 6-32 0,-4-6 31 0,5 4-17 16,-4-2-14-16,2-2-1 0,1-2-26 16,5-1 0-16,3-4 0 0,4-6 0 0,17-12 0 15,-17 15 0-15,17-15 0 0,0 0 0 0,0 0 0 16,0 0 0-16,0 0 0 0,22 8 0 15,-22-8 0-15,34-1 0 0,-12 0 0 0,1-1 0 16,3-2 0-16,-1 1 0 0,1 1 0 0,-3 2 0 16,1 1 0-16,-3 2 0 0,-2 2 0 15,-2 2 0-15,-17-7 0 0,29 18 0 0,-29-18 0 16,20 24 0-16,-20-24 0 0,13 27 0 0,-13-27-23 16,10 25-18-16,-2-8-29 0,-8-17-52 0,27 22-309 15,-27-22-177-15,22-5 31 0,-22 5 403 0</inkml:trace>
  <inkml:trace contextRef="#ctx0" brushRef="#br5" timeOffset="466964.1581">20645 14632 1236 0,'-4'24'577'0,"-18"-10"-510"15,5 7-23-15,-5-1-15 0,5 2 6 0,0-2-8 16,3 1 3-16,-1-2-28 0,3 0-2 0,1 0 0 15,1-3 0-15,10-16 0 0,-14 31 0 16,14-31 0-16,-5 21 0 0,5-21 0 0,0 0 0 16,0 0 0-16,0 0 0 0,19 13 0 0,-19-13 0 15,18-13 0-15,-18 13 0 0,31-26 0 0,-15 9 0 16,1-1 0-16,0-4 0 0,-3 0 0 0,2 2 0 16,-1-3 0-16,-1 2 0 0,-2 1 0 15,-1-1 0-15,-2 4 0 0,-3 0 0 16,-6 17 0-16,7-26 0 0,-7 26 0 0,3-20 0 15,-3 20 0-15,0 0 0 0,0 0 0 0,0 0 0 16,0 0 0-16,0 0 0 0,0 0 0 0,-5 26 0 16,5-26 0-16,-1 23 0 0,1-23 0 0,2 24 0 15,-2-24 0-15,10 20 0 0,-10-20 0 0,14 18 0 16,-14-18 0-16,21 14 0 0,-21-14 0 0,27 8 0 16,-27-8 0-16,30 3 0 0,-30-3 0 15,29 0 0-15,-29 0 0 0,28-8 0 0,-28 8 0 16,27-15 0-16,-27 15 0 0,29-27 0 0,-14 9 0 15,3-4 0-15,2-2 0 0,-1-1 0 16,2-2 0-16,-2 2 0 0,-1 0 0 0,-1 6 0 16,-2 2 0-16,-15 17 0 0,22-16 0 0,-22 16 0 15,0 0 0-15,0 0 0 0,0 0 0 0,8 31 0 16,-11-8 0-16,-5 6 0 0,-2 6 0 16,-4 2 0-16,-2 4 0 0,-1 2 0 0,0-3 0 15,1 1 0-15,1-5 0 0,3-2 0 0,4-6 0 16,3-10 0-16,8-1 0 0,-3-17-44 0,28 30-393 15,-28-30-214-15,24-6 6 0,-24 6 376 0</inkml:trace>
  <inkml:trace contextRef="#ctx0" brushRef="#br5" timeOffset="467406.1132">21843 14154 1123 0,'25'13'304'0,"-37"-44"110"16,12 31-364-16,-17 6-24 0,17-6-1 0,-27 12-3 15,27-12 2-15,-36 26-5 0,13-7 1 16,-4 5-3-16,-1 4-14 0,-5 7-3 0,0 5 0 15,-3 6 0-15,-2 9 0 0,-2 5 0 16,0 5 0-16,-2 4 0 0,2-1 0 0,1-3 0 16,5-2 0-16,4-6 0 0,8-9 0 0,7-5 0 15,4-11 0-15,10 1 0 0,-1-14-71 0,20 25-179 16,-18-44-419-16,22 27 45 0,-22-27 192 0</inkml:trace>
  <inkml:trace contextRef="#ctx0" brushRef="#br5" timeOffset="468274.8007">22064 14341 1711 0,'-26'-9'108'0,"26"9"-48"0,0 0-21 15,0 0-10-15,0 0 0 0,0 0 0 16,6-18 2-16,-6 18-20 0,0 0-11 0,0 0 0 31,0 0 0-31,-19 27 0 0,7-10 0 16,0 7 0-16,-2 5 0 0,0 6 0 0,0 5 0 15,-1 3 0-15,-3 5 0 0,-1 1 0 0,-3 2 0 16,1 1 0-16,0-1 0 0,1-3 0 0,3-4 0 16,-1-2 0-16,2-5 0 0,1-4 0 0,6-6 0 15,1-4 0-15,8-23 0 0,-3 27 0 0,3-27 0 16,0 0 0-16,0 0 0 0,22 13 0 0,-22-13 0 15,23-16 0-15,-23 16 0 0,30-33 0 16,-9 11 0-16,1-2 0 0,0-1 0 16,2 1 0-16,-1-2 0 0,-3 1 0 0,0 2 0 0,-2 0 0 15,-1 5 0-15,0 0 0 0,-17 18 0 16,27-23 0-16,-27 23 0 0,21-15 0 0,-21 15 0 16,0 0 0-16,19-8 0 0,-19 8 0 0,0 0 0 15,0 0 0-15,0 0 0 0,9 17 0 16,-9-17 0-16,-3 25 0 0,3-25 0 0,-4 29 0 15,4-29 0-15,-7 28 0 0,7-28 0 0,-3 24 0 16,3-24 0-16,0 21 0 0,0-21 0 0,0 0 0 16,10 20 0-16,-10-20 0 0,0 0 0 0,24 5 0 15,-24-5 0-15,27-6 0 0,-10-1 0 0,0-4 0 16,3-2 0-16,1-3 0 0,-3 1 0 0,3 1 0 16,-3-1 0-16,-18 15 0 0,28-22 0 15,-28 22 0-15,0 0 0 0,21-14 0 0,-21 14 0 16,0 0 0-16,0 0 0 0,0 0 0 0,-4 27 0 15,-2-10 0-15,-2 2 0 0,-2 4 0 0,-1 0 0 16,0 2 0-16,-1-1 0 0,0-1 0 16,2-1 0-16,1-4 0 0,9-18 0 0,-12 26 0 15,12-26 0-15,0 0 0 0,-3 17 0 0,3-17 0 16,0 0 0-16,0 0 0 0,17-10 0 16,-17 10 0-16,18-23 0 0,-6 5 0 0,0-3 0 15,4-2 0-15,-1-2 0 0,2-2 0 0,-2 1 0 16,1-1 0-16,-2 2 0 0,-1 0 0 0,-3 3 0 15,-1 2 0-15,1 2 0 0,-10 18 0 0,18-27 0 16,-18 27 0-16,0 0 0 0,16-20 0 0,-16 20 0 16,0 0 0-16,21-13 0 0,-21 13 0 15,22-10 0-15,-22 10 0 0,31-9-54 16,-12 2-38-16,15 16-32 0,-26-35-284 0,40 29-174 16,-15-12 6-16,2-5 366 0</inkml:trace>
  <inkml:trace contextRef="#ctx0" brushRef="#br5" timeOffset="468620.7822">22723 14060 1812 0,'0'0'201'0,"0"0"-173"0,0 0-22 16,21-7-6-16,-21 7 0 0,23-11 0 0,-4 11 0 0,2 4 0 15,2 4 0-15,0 5 0 0,-2 6 0 0,1 4 0 16,-2 4 0-16,-1 5 0 0,-4 0 0 16,1 6 0-16,-2 2 0 0,-2 2 0 0,-2 3 0 15,-4 2 0-15,-3 3 0 0,-2 2 0 16,-4 2 0-16,-3-1 0 0,-5 2 0 0,-5-1 0 15,-2-2 0-15,-3 1 0 0,-1-1 0 0,-1-1 0 16,-6 0 0-16,1-1 0 0,-4-7 0 0,6 1 0 16,-5-13-52-16,20 25-244 0,-28-41-325 0,27 7-13 15,-9-10 191-15</inkml:trace>
  <inkml:trace contextRef="#ctx0" brushRef="#br5" timeOffset="469238.1527">17067 14297 1472 0,'-9'-24'155'0,"9"24"-47"0,5-18-25 16,-5 18-26-16,0 0-10 0,-14-18-9 0,14 18-9 16,-26-4-3-16,8 9-4 0,-3 5-12 0,-3 8-10 15,-2 6 0-15,-3 7 0 0,0 9 0 0,0 7 0 16,-2 9 0-16,5 9 0 0,-1 8 0 0,4 6 0 16,3 5 0-16,4 1 0 0,2-3 0 15,4-1 0-15,6-7 0 0,7-9 0 16,5-3 0-16,6-10 0 0,3-5 0 0,7-6 0 15,2-8 0-15,7-3 0 0,1-8-27 0,13 9-124 16,-26-34-344-16,32 14-163 0,-7-14 19 0,3-11 563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22:07:12.60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1010 1013 1466 0,'0'0'46'16,"0"0"-23"-16,0 0 0 0,0 0 8 0,20-16 2 16,-20 16 5-16,0 0-6 0,0 0-7 0,0 0-6 15,0 0 7-15,0 0-2 0,0 0 0 0,0 0 2 16,0 0-4-16,0 0 0 0,0 24-3 0,0-24 0 16,-1 28-6-16,2-5 5 0,-1 3-6 0,2 3 3 15,-1 7-7-15,2 6-18 0,-1 1 24 0,2 7-23 16,-3-1 17-16,0 4 0 0,-1 2-16 15,-1-2 12-15,-2-1-10 0,-1 0 12 0,-2-1-9 16,0-2 8-16,-3-3-11 0,2-6 9 0,1-5-8 16,1-7 8-16,1-5-4 0,2-6 6 0,2-17-6 15,-3 17 4-15,3-17-3 0,0 0-2 0,0 0 5 16,0 0 0-16,7-19 4 0,-4 2-2 0,0-9 3 16,0-5-8-16,2-8 6 0,-1-4-8 0,1-3 8 15,-1-6-10-15,1 0 9 0,-2-5-10 0,-1 0 12 16,-1-3-13-16,-1-2 16 0,2 3-12 0,-2-2-1 15,1 7 15-15,1 1-21 0,3 4 19 0,4 12-10 16,-1 4-4-16,7 10 9 0,1 2-5 0,2 3 3 16,4 4-8-16,1 3 5 0,1-1-4 0,2 2 5 15,0 2 1-15,2 0 1 0,2 2-1 16,-1 4-3-16,0 0 0 0,0 3-3 0,-2 0 1 16,1 4 4-16,-3 3 3 0,1 2-5 0,-3 3 2 15,-2 1-5-15,-3 1 5 0,-18-15 0 0,27 32-1 16,-20-13-4-16,-3 4 7 0,-7 2-9 0,-4 5 13 15,-4-3-10-15,-5 2 6 0,-3 0-3 0,-6 2-17 16,-1-4 28-16,-4 5-27 0,-1-2 22 0,-3-3-4 16,0-1-5-16,-1 0 6 0,-1-7-5 0,2 0 4 15,5-4-5-15,3-7 3 0,6 0 0 0,3-4 3 16,17-4-1-16,-20-1 1 0,20 1-4 16,0 0-2-16,0 0 4 0,0 0-1 0,19-12 4 15,-19 12 3-15,31 0-3 0,-9 3 0 0,1 0-4 16,1 2 0-16,2 1 0 0,1 1 0 0,0 3 0 15,-2 1 0-15,-1 1 0 0,-2 1 0 0,-1 2 0 16,-3 2 0-16,-2 0 0 0,0 2 0 0,-2 0 0 16,-1 3 0-16,-1 0 0 0,-1-2-7 0,1 2-26 15,-12-22-11-15,29 37-36 0,-29-37-44 0,46 32-225 16,-46-32-206-16,27-11-22 0,-6 13 300 0</inkml:trace>
  <inkml:trace contextRef="#ctx0" brushRef="#br0" timeOffset="359.3694">1902 1356 1408 0,'19'14'483'0,"-19"-14"-437"0,0 0-18 15,-22-1-11-15,22 1 3 0,-20 12-4 0,20-12 3 16,-21 24-9-16,21-24-10 0,-24 33 0 0,13-12 0 16,-1 1 0-16,2 4 0 0,0-1 0 0,2 3 0 15,1 0 0-15,3 1 0 0,1 1 0 0,4 2 0 16,3-5 0-16,3-1 0 0,4-4 0 0,3-4 0 15,-14-18 0-15,34 26 0 0,-12-20 0 0,4-4 0 16,4-4 0-16,1-5 0 0,3-4 0 0,-1-2 0 16,2-6 0-16,1-6 0 0,-1-4 0 15,-2 0 0-15,-2 0 0 0,-4 0 0 0,-4 5 0 16,-5-1 0-16,-4 2 0 0,-3 3 0 0,-5 1 0 16,-6 19 0-16,3-28 0 0,-3 28 0 0,-6-18 0 15,6 18 0-15,0 0 0 0,0 0 0 0,-23-5 0 16,23 5 0-16,-16 18 0 0,16-18 0 0,-17 35 0 15,9-14 0-15,2 1 0 0,2 2 0 0,2-2 0 16,2 1 0-16,2-2 0 0,2 1-7 0,4 0-34 16,-8-22-9-16,28 36-40 0,-28-36-60 0,47 24-202 15,-47-24-199-15,30-3-11 0,-4 8 319 0</inkml:trace>
  <inkml:trace contextRef="#ctx0" brushRef="#br0" timeOffset="750.0026">2651 1353 1249 0,'-4'33'545'0,"-4"-14"-502"0,-2 10-7 0,-3-7-9 16,4 10 14-16,-4-6-8 0,2 3 0 16,-1 1-9-16,1-2-8 0,2 1-16 0,2 1 0 15,2-3 0-15,3-3 0 0,-1-6 0 0,3-18 0 16,3 26 0-16,-3-26 0 0,0 0 0 0,0 0 0 15,0 0 0-15,23 14 0 0,-23-14 0 16,19-11 0-16,-19 11 0 0,27-32 0 0,-10 5 0 16,1-1 0-16,0-3 0 0,1-1 0 15,-1 2 0-15,0-1 0 0,-1 2 0 0,-1 1 0 16,-1 5 0-16,-2 1 0 0,-13 22 0 0,17-24 0 16,-17 24 0-16,0 0 0 0,0 0 0 0,0 0 0 15,0 0 0-15,0 0 0 0,0 0 0 0,0 0 0 16,10 25 0-16,-10-25 0 0,5 29 0 0,-5-29 0 15,6 33 0-15,-3-16 0 0,2 1 0 0,0 0 0 16,-5-18 0-16,17 32 0 0,-17-32 0 16,22 30 0-16,-22-30 0 0,29 25-59 15,-6-2-81-15,-23-23-206 0,37 12-119 0,-37-12-134 16,19-8 162-16,13 24 437 0</inkml:trace>
  <inkml:trace contextRef="#ctx0" brushRef="#br0" timeOffset="1140.6042">3237 1351 1598 0,'23'20'350'0,"-23"-20"-311"15,0 0-13-15,-22 27-7 0,22-27-4 0,-17 29-15 16,8-10 0-16,-2 4 0 0,0 2 0 16,1-1 0-16,0 5 0 0,2-4 0 0,-1 3 0 15,2-3 0-15,1 1 0 0,2-3 0 16,2-1 0-16,0-6 0 0,2-16 0 0,-1 25 0 15,1-25 0-15,0 0 0 0,8 19 0 0,-8-19 0 16,0 0 0-16,0 0 0 0,20-10 0 0,-20 10 0 16,20-27 0-16,-8 6 0 0,4-6 0 0,-2 1 0 15,1-3 0-15,1 1 0 0,-3 1 0 0,2-3 0 16,-1 0 0-16,1 2 0 0,-1 3 0 0,-1 6 0 16,-13 19 0-16,23-30 0 0,-23 30 0 15,0 0 0-15,19-18 0 0,-19 18 0 0,0 0 0 16,0 0 0-16,11 18 0 0,-11-18 0 15,6 20 0-15,-6-20 0 0,6 29 0 0,-6-29 0 16,8 32 0-16,-8-32 0 0,13 32 0 0,-13-32 0 16,18 31 0-16,-18-31 0 0,22 29 0 0,-22-29 0 15,27 26 0-15,-10-14 0 0,-17-12 0 0,34 18 0 16,-16-15-31-16,6 5-46 0,-24-8-95 16,59 8-200-16,-56-31-99 0,33 20-82 0,-13 1 183 15,-20-32 370-15</inkml:trace>
  <inkml:trace contextRef="#ctx0" brushRef="#br0" timeOffset="1328.1095">3846 1375 1935 0,'8'18'35'0,"-8"-18"-7"0,-17 17-10 0,17-17 0 16,-14 26-6-16,8-7-11 0,-1 3-1 0,0 3 0 16,0-1 0-16,1 4 0 0,2 1 0 0,0 1 0 15,0-2 0-15,3 0 0 0,0-4 0 0,1-2 0 16,2 0 0-16,-2-22 0 0,8 30 0 0,-8-30 0 15,0 0 0-15,0 0-41 0,25 13-40 0,-25-37-79 16,32 32-279-16,-37-43-94 0,21 12-68 16,-4 5 410-16</inkml:trace>
  <inkml:trace contextRef="#ctx0" brushRef="#br0" timeOffset="1765.6384">3975 1133 1902 0,'0'0'145'15,"0"0"-145"-15,-9 21 0 0,9-21 0 16,0 0 0-16,-9 20 0 0,9-20 0 0,1 17 0 16,-1-17 0-16,8 18 0 0,-8-18 0 0,0 0 0 15,26 23 0-15,-26-23 0 0,26 17 0 0,-26-17 0 16,24 15 0-16,-24-15 0 0,21 16 0 0,-21-16 0 16,17 22 0-16,-17-22 0 0,12 27 0 0,-11-10 0 15,2 1 0-15,-6 2 0 0,0 4 0 16,-2-4 0-16,-3 3 0 0,0 0 0 0,-1 0 0 15,0-1 0-15,-2-1 0 0,1-3 0 16,1-1 0-16,9-17 0 0,-12 24 0 0,12-24 0 16,0 0 0-16,0 0 0 0,0 0 0 0,0 0 0 15,0 0 0-15,25-6 0 0,-25 6 0 0,36-35 0 16,-10 10 0-16,0-1 0 0,4-1 0 0,-1-2 0 16,1-1 0-16,1-1 0 0,0 0 0 15,0 1 0-15,-5 6 0 0,-1 3 0 0,-6 3 0 16,-2 6 0-16,-17 12 0 0,23-13 0 0,-23 13 0 15,0 0 0-15,0 0 0 0,9 22 0 0,-12-5 0 16,0 4 0-16,-3 5 0 0,-2 0 0 0,0 3 0 16,2-2 0-16,0 2 0 0,3-2 0 15,2-3 0-15,6 1 0 0,1-7 0 0,6 0 0 16,-12-18-57-16,38 38-127 0,-38-38-132 16,41 16-84-16,-41-16-164 0,31-15 70 0,12 28 463 15</inkml:trace>
  <inkml:trace contextRef="#ctx0" brushRef="#br0" timeOffset="2281.2352">4966 1307 1543 0,'-37'-23'271'0,"37"23"-61"0,-38-12-192 16,14 7-13-16,-3 4-5 0,1 4 0 16,-3 3 0-16,0 3 0 0,-3 5 0 0,2-1 0 15,0 5 0-15,0 6 0 0,4-1 0 0,1 4 0 16,5-1 0-16,3 1 0 0,3-3 0 0,6-1 0 15,3-2 0-15,6-4 0 0,-1-17 0 0,16 28 0 16,-16-28 0-16,30 15 0 0,-10-12 0 16,2-1 0-16,3-4 0 0,2-3 0 0,-2-4 0 15,2-4 0-15,-1 0 0 0,-3-2 0 0,0-3 0 16,-1-4 0-16,0-1 0 0,0-3 0 0,0-1 0 16,-3 3 0-16,-2 2 0 0,-1 3 0 0,-16 19 0 15,19-26 0-15,-19 26 0 0,0 0 0 0,0 0 0 16,0 0 0-16,0 0 0 0,-7 27 0 15,-3-2 0-15,-3 9 0 0,-7 6 0 16,0 6 0-16,-1 3 0 0,-1 9 0 0,2 3 0 16,2 2 0-16,0 4 0 0,4-6 0 0,-1-1 0 15,0 0 0-15,3-5 0 0,-1-5 0 0,1-5 0 16,1-9 0-16,-1-5 0 0,1-4 0 0,-1-6 0 16,3-3 0-16,9-18 0 0,-15 19 0 0,15-19 0 15,0 0 0-15,0 0 0 0,-6-16 0 16,6 16 0-16,-1-36 0 0,2 12 0 0,3-6 0 15,5-4 0-15,0-5 0 0,3-5 0 0,2-5 0 16,3-5 0-16,0-3 0 0,4 1 0 0,2 1 0 16,1 2 0-16,1 2 0 0,1 10 0 15,0 1 0-15,-1 10 0 0,-2 4 0 0,3 7 0 16,-7-3 0-16,10 15-77 0,-19-20-125 0,25 34-98 16,-37-32-70-16,34 30-30 0,-15 1-42 15,-17-6 187-15,48 10 255 0</inkml:trace>
  <inkml:trace contextRef="#ctx0" brushRef="#br0" timeOffset="2412.6789">5321 1648 1983 0,'10'23'64'0,"-10"-23"-64"0,-30-6 0 16,30 6 0-16,-18-21 0 0,18 21 0 0,-26-37 0 15,26 37-71-15,-25-38-180 0,25 38-100 0,-7-28-86 16,4 10-105-16,3 18 148 0,0-21 394 0</inkml:trace>
  <inkml:trace contextRef="#ctx0" brushRef="#br0" timeOffset="6465.8281">1116 2935 1557 0,'1'-28'301'0,"-1"28"-281"16,0-23-11-16,9 6-5 0,3-4 9 0,6 0 1 15,1-4 8-15,2-1-5 0,1 1 3 16,0 1-10-16,0 1 1 0,0 2-7 0,-3 3 1 16,0 4-4-16,-19 14-12 0,28-22 14 0,-28 22-15 15,18-10 16-15,-18 10-1 0,0 0 0 0,0 0 15 16,0 0-12-16,10 17 14 0,-10-17-15 0,-3 30-5 16,0-6 0-16,-2 5 0 0,-1 4 0 15,-2 2 0-15,0 4 0 0,0 1 0 0,1 2 0 16,2-1 0-16,2-1 0 0,1-4 0 15,5-2 0-15,2-2 0 0,2-7 0 0,4-3 0 16,2-5 0-16,4-6 0 0,2-3 0 0,3-5 0 16,1-5 0-16,2-4 0 0,3-6 0 0,0-5 0 15,1-3 0-15,-2-6 0 0,-1 0 0 0,-2-4 0 16,-1-2 0-16,-2 1 0 0,-2-3 0 0,-2 0 0 16,-2 0 0-16,-2-1 0 0,-2 1 0 15,-2 3 0-15,-2-2 0 0,0 2 0 0,-2 0 0 16,1 1 0-16,0 3 0 0,2 2 0 15,-2 3 0-15,2 3 0 0,-8 19 0 0,17-25 0 16,-17 25 0-16,20-14 0 0,-20 14 0 0,26-3 0 16,-26 3-25-16,39 12-99 0,-39-12-340 0,27 0-148 15,-27 0-41-15,27 5 485 0</inkml:trace>
  <inkml:trace contextRef="#ctx0" brushRef="#br0" timeOffset="6684.6573">2211 2756 2025 0,'0'0'22'0,"0"0"-22"16,0 0 0-16,0 0 0 0,0 0 0 0,0 0 0 16,12-18 0-16,-12 18 0 0,23-11 0 0,-6 4 0 15,4 1 0-15,4-3 0 0,2 3-9 0,1-2-26 16,5 4-7-16,-8-5-30 0,13 18-63 0,-31-33-202 15,24 30-282-15,-31-6 63 0,26-6 315 0</inkml:trace>
  <inkml:trace contextRef="#ctx0" brushRef="#br0" timeOffset="6844.4603">2184 3004 1966 0,'0'0'71'0,"0"0"-61"0,-18 12-10 0,18-12 0 16,0 0 0-16,0 0 0 0,30-14 0 0,-8 6 0 15,6-1 0-15,7-6 0 0,8-4 0 16,8-4 0-16,2-6 0 0,9 6-20 0,-15-27-248 16,16 36-397-16,-21-12 4 0,5 6 229 0</inkml:trace>
  <inkml:trace contextRef="#ctx0" brushRef="#br0" timeOffset="7535.2953">3731 2688 1050 0,'0'0'551'0,"0"0"-480"15,-7-25-19-15,7 25-4 0,0 0-1 0,-11-17 1 16,11 17-14-16,-20-11-3 0,20 11-29 0,-25-7 19 16,25 7-18-16,-32-4 18 0,14 4 0 0,-1 4-2 15,0 0 9-15,0 2-28 0,-1 3 0 0,1 3 0 16,-2 3 0-16,2 4 0 0,-2 1 0 0,0 3 0 15,3 2 0-15,1 0 0 0,2 1 0 16,4-1 0-16,3-1 0 0,2-1 0 16,3-5 0-16,3-18 0 0,9 28 0 0,-9-28 0 15,27 15 0-15,-6-14 0 0,5-7 0 0,7-5 0 16,3-7 0-16,6-7 0 0,1-7 0 0,6-5 0 0,1-6 0 16,1-5 0-16,1 0 0 0,-3-2 0 0,-3-1 0 15,-6 5 0-15,-6 1 0 0,-4 4 0 16,-7 5 0-16,-5 2 0 0,-6 4 0 0,-3 5 0 15,-6 5 0-15,-2 3 0 0,-1 17 0 16,0 0 0-16,0 0 0 0,-20-9 0 0,20 9 0 16,-26 27 0-16,10 0 0 0,-3 7 0 0,1 7 0 15,-2 6 0-15,2 3 0 0,3 1 0 0,2-3 0 16,5-1 0-16,5-5 0 0,3-3 0 0,7-4 0 16,3-7 0-16,7-1 0 0,0-8 0 0,9 4-12 15,-26-23-190-15,61 17-438 0,-44-9-17 16,13 2 122-16</inkml:trace>
  <inkml:trace contextRef="#ctx0" brushRef="#br0" timeOffset="7785.6938">3322 3387 2047 0,'0'0'0'0,"0"0"0"0,31-12 0 16,-5 3 0-16,12-5 0 0,12-6 0 0,6-9 0 15,2 1 0-15,3-1 0 0,-3 5 0 16,-2 2 0-16,2 3 0 0,-3 1 0 16,3 2 0-16,-1-1 0 0,1 6-10 0,-8-5-72 15,12 31-140-15,-22-26-427 0,5 21 40 0,-16-3 135 16</inkml:trace>
  <inkml:trace contextRef="#ctx0" brushRef="#br0" timeOffset="8157.8498">4103 3377 1130 0,'-1'-20'537'16,"1"20"-499"-16,0 0-3 0,0 0 16 0,-1-23 9 15,1 23 4-15,0 0-19 0,-18 12-9 0,18-12-15 16,-26 20 0-16,26-20-12 0,-32 35-9 0,11-12 0 15,1 5 0-15,-2 3 0 0,-1 4 0 16,0 5 0-16,0 4 0 0,-1 0 0 0,3 3 0 16,-1 2 0-16,5-1 0 0,2 1 0 0,5-5 0 15,5-5 0-15,7-5 0 0,5-6 0 16,6-4 0-16,4-5 0 0,4-4 0 0,5-6 0 16,-1-4 0-16,6-5 0 0,-1-5 0 0,4-2 0 0,-2-7 0 0,4 3-60 0,-18-28-148 15,13 25-469-15,-15-17 44 0,1 8 165 16</inkml:trace>
  <inkml:trace contextRef="#ctx0" brushRef="#br0" timeOffset="8314.0937">3676 3745 2047 0,'-47'27'0'16,"27"-15"0"-16,20-12 0 0,0 0 0 0,0 0 0 16,32 15 0-16,-7-15 0 0,7-2 0 15,4-5 0-15,9-6 0 0,9-8 0 16,3-8 0-16,8 4 0 0,-8-7 0 0,21 34-283 15,-33-31-402-15,6 15 3 0,-12-6 286 0</inkml:trace>
  <inkml:trace contextRef="#ctx0" brushRef="#br0" timeOffset="9095.3119">1367 5307 1902 0,'0'0'76'0,"0"0"-67"0,0 0-4 15,15-32-1-15,2 6 8 0,8-5-4 16,2-1-10-16,3-1 20 0,0 2-26 15,2 3 21-15,0 4-10 0,-3 2-2 0,-2 5 5 16,-2 2-6-16,-4 6 0 0,-3 3 0 0,-18 6 0 16,24-1 0-16,-24 1 0 0,0 0 0 0,15 27 0 15,-15-10 0-15,-1 5 0 0,-4 7 0 0,-2 4 0 16,-3 5 0-16,-1 4 0 0,0 2 0 0,-1 2 0 16,1 3 0-16,0-1 0 0,2 0 0 15,3 0 0-15,3-5 0 0,4-3 0 0,3-6 0 16,5-5 0-16,5-6 0 0,3-7 0 0,5-4 0 15,3-9 0-15,4-3 0 0,3-6 0 0,2-5 0 16,0-7 0-16,-1-2 0 0,-2-7 0 0,0-2 0 16,-3-1 0-16,-4-3 0 0,-3-3 0 15,-3 1 0-15,-5-1 0 0,0 0 0 0,-7 3 0 16,-1-1 0-16,-3 0 0 0,-1 1 0 16,0 1 0-16,1-1 0 0,-1 0 0 0,0 2 0 15,1 1 0-15,2 4 0 0,2 6 0 0,1 3 0 16,-7 17 0-16,19-23 0 0,-19 23 0 0,25-14 0 15,-25 14 0-15,34-7 0 0,-9 8 0 0,0-3 0 16,10 9-66-16,-16-27-211 0,26 28-361 0,-16-16-26 16,11 3 263-16</inkml:trace>
  <inkml:trace contextRef="#ctx0" brushRef="#br0" timeOffset="9282.8055">2593 5193 1805 0,'-4'36'242'0,"4"-36"-242"0,0 0 0 15,0 0 0-15,0 0 0 0,0 0 0 0,17-1 0 16,-17 1 0-16,24-2 0 0,-24 2 0 0,35-8 0 16,-13 1 0-16,4 1-5 0,-1-4-42 0,9 6-22 15,-15-21-84-15,27 24-498 0,-25-15 19 0,7 9 143 16</inkml:trace>
  <inkml:trace contextRef="#ctx0" brushRef="#br0" timeOffset="9454.6766">2530 5478 1780 0,'-26'39'267'0,"26"-39"-267"0,0 0 0 15,0 0 0-15,17-18 0 0,0 11 0 16,3-2 0-16,6-2 0 0,7-6 0 0,5-6 0 15,8-3 0-15,0-6 0 0,7 7 0 0,-11-17-154 16,23 27-523-16,-24-13 30 0,4 11 79 0</inkml:trace>
  <inkml:trace contextRef="#ctx0" brushRef="#br0" timeOffset="9876.5467">3692 4835 1528 0,'34'11'342'0,"-34"-11"-310"0,21-22-14 0,-21 22-3 16,12-17-2-16,-12 17 3 0,0 0 4 0,0 0 3 15,0 0 0-15,0 0-6 0,0 0-17 16,-14 29 0-16,2-8 0 0,-4 7 0 0,-1 3 0 15,-2 5 0-15,-2 4 0 0,2 3 0 0,-1 4 0 16,5-1 0-16,1 0 0 0,6-3 0 16,4-4 0-16,8-5 0 0,3-6 0 0,9-4-12 15,2-7-22-15,11 0-19 0,-3-15-27 0,19 13-65 16,-27-37-254-16,29 21-208 0,-6-13 44 0,-3-9 410 16</inkml:trace>
  <inkml:trace contextRef="#ctx0" brushRef="#br0" timeOffset="10204.6807">4306 4856 1361 0,'-53'-28'397'0,"53"28"-203"0,-36 2-151 15,14 4-10-15,-1 3-14 0,1 3-19 0,0 5 0 16,-1 3 0-16,1 5 0 0,1 4 0 0,0 3 0 16,4 3 0-16,0 3 0 0,5 4 0 0,0-2 0 15,4 1 0-15,5-3 0 0,4-6 0 16,4 0 0-16,4-6 0 0,6-4 0 0,2-5 0 15,6-4 0-15,5-5 0 0,4-5 0 0,3-5 0 16,3-5 0-16,1-6 0 0,-3-5 0 0,2-3 0 16,-3-5 0-16,-3-3 0 0,-3 0 0 0,-4-4 0 15,-3 0 0-15,-3-1 0 0,-4-4 0 0,-4 2 0 16,-3 0 0-16,-5-1 0 0,-3 5 0 0,-3-3 0 16,-3 2 0-16,-4-1 0 15,-2 3 0-15,-2 3 0 0,1 9 0 0,13 19-14 16,-24-15-6-16,24 15-3 0,-20 7-9 0,20-7-10 15,-11 21-24-15,11-21-54 0,10 35-141 0,-10-35-220 16,5 17-71-16,-5-17 117 0</inkml:trace>
  <inkml:trace contextRef="#ctx0" brushRef="#br0" timeOffset="10548.4269">4886 4871 1482 0,'0'0'259'15,"0"0"-179"-15,-4-20-10 0,4 20-12 0,0 0-20 16,0 0-13-16,-15-22-5 0,15 22-5 15,0 0-15-15,-26-13 0 0,26 13 0 0,-17-6 0 16,17 6 0-16,0 0 0 0,-21 1 0 0,21-1 0 16,0 0 0-16,0 0 0 0,0 0 0 15,-18 20 0-15,18-20 0 0,-1 21 0 0,1-21 0 16,1 25 0-16,-1-25 0 0,7 27 0 0,-7-27 0 16,16 24 0-16,-16-24 0 0,21 27 0 0,-21-27 0 15,26 25 0-15,-26-25 0 0,29 23 0 0,-29-23 0 16,29 23 0-16,-29-23 0 0,29 22 0 0,-29-22 0 15,26 23 0-15,-26-23 0 0,21 23 0 0,-21-23 0 16,19 26 0-16,-19-26 0 0,13 27 0 16,-13-27 0-16,9 27 0 0,-9-27 0 15,0 26 0-15,0-26 0 0,-8 28 0 0,8-28 0 16,-12 29 0-16,12-29 0 0,-17 28 0 0,17-28 0 16,-19 25 0-16,19-25 0 0,-19 17 0 0,19-17 0 15,0 0 0-15,0 0 0 0,-17 3-78 0,34 9-184 16,-35-39-264-16,18 27-113 0,12-36 98 15</inkml:trace>
  <inkml:trace contextRef="#ctx0" brushRef="#br0" timeOffset="10751.5468">4839 4748 2047 0,'0'0'0'0,"0"0"0"15,0 0 0-15,7-17 0 0,-7 17 0 16,0 0 0-16,0 0 0 0,24-12 0 0,-24 12 0 15,27-11 0-15,-7 5 0 0,0 0 0 0,1 0 0 16,2 0 0-16,0 0 0 0,5 0 0 0,2-4 0 16,8 4 0-16,-1-4 0 0,3 10 0 0,-5-4-34 15,19 30-236-15,-35-25-368 0,26 15-36 0,-16-7 244 16</inkml:trace>
  <inkml:trace contextRef="#ctx0" brushRef="#br0" timeOffset="10923.429">5411 5090 2047 0,'0'0'0'0,"0"0"0"16,-18 1 0-16,18-1 0 0,0 0 0 0,0 0 0 16,0 0 0-16,9-19 0 0,-9 19-4 0,20-11-98 15,-27-21-337-15,33 27-196 0,-15-15-34 0,4 0 472 16</inkml:trace>
  <inkml:trace contextRef="#ctx0" brushRef="#br0" timeOffset="11535.3427">6228 4678 1812 0,'0'0'76'0,"-27"-7"-24"0,27 7-6 15,-38-6-12-15,14 3-7 0,-4 3-27 0,-1 1 0 16,-3 4 0-16,0 1 0 0,1 4 0 0,-1 1 0 16,2 1 0-16,2 1 0 0,2 2 0 0,3 2 0 15,4-2 0-15,4 3 0 0,3-1 0 16,12-17 0-16,-11 32 0 0,11-32 0 15,8 28 0-15,-8-28 0 0,28 27 0 0,-6-14 0 16,4-3 0-16,5-1 0 0,4 1 0 0,2-2 0 16,1-1 0-16,2 2 0 0,-2-2 0 0,-4 3 0 15,-3 1 0-15,-3 1 0 0,-5 2 0 0,-4 0 0 16,-19-14 0-16,23 31 0 0,-18-13 0 0,-5 0 0 16,-3 2 0-16,-4-1 0 0,-4 0 0 15,-2 2 0-15,-4-3 0 0,-3-1 0 0,1-1 0 16,-2-4 0-16,2-3 0 0,0-1 0 0,2-5 0 15,17-3 0-15,-28-2 0 0,28 2 0 0,-18-17 0 16,18 17 0-16,-10-31 0 0,8 6 0 0,3-3 0 16,2-5 0-16,3-4 0 0,2-4 0 0,2 0 0 15,2-1 0-15,3 2 0 0,0 2 0 16,1 6 0-16,1 3 0 0,0 3 0 0,0 5 0 16,3 5 0-16,-6-5-59 0,20 30-208 0,-32-31-369 15,-2 22-27-15,17-21 242 0</inkml:trace>
  <inkml:trace contextRef="#ctx0" brushRef="#br0" timeOffset="12286.2539">6714 4888 1256 0,'-18'-21'291'16,"18"21"-64"-16,0 0-199 0,0 0 1 0,0 0 11 16,0 0 7-16,0 0-3 0,0 0-10 0,0 0-10 15,-22 15-7-15,22-15-7 0,-24 26-10 0,10-8 0 16,1 2 0-16,-1 2 0 0,2 2 0 15,0 0 0-15,1 1 0 0,3-1 0 0,0-2 0 16,3-3 0-16,5-19 0 0,-2 27 0 16,2-27 0-16,0 0 0 0,17 18 0 0,-17-18 0 15,24-2 0-15,-24 2 0 0,33-15 0 0,-16 0 0 16,0-3 0-16,0-2 0 0,0-2 0 0,-2-1 0 16,-2 0 0-16,-1-1 0 0,-2-2 0 15,-1 2 0-15,-3 0 0 0,-3 0 0 0,0 1 0 16,-3 0 0-16,0 1 0 0,-3 1 0 0,0 4 0 15,3 17 0-15,-8-20 0 0,8 20 0 0,0 0 0 16,0 0 0-16,0 0 0 0,0 0 0 0,0 0 0 16,-15 27 0-16,15-27 0 0,0 25 0 0,0-25 0 15,11 24 0-15,-11-24 0 0,23 18 0 0,-23-18 0 16,34 12 0-16,-14-8 0 0,2-4 0 16,0-1 0-16,1-4 0 0,0-1 0 15,-1-3 0-15,4 0 0 0,-3-3 0 0,-2 0 0 16,-2-1 0-16,-19 13 0 0,28-21 0 0,-28 21 0 15,20-17 0-15,-20 17 0 0,0 0 0 0,0 0 0 16,0 0 0-16,0 0 0 0,0 0 0 0,0 0 0 16,0 0 0-16,0 0 0 0,13 24 0 0,-12-2 0 15,0 6 0-15,-1 1 0 0,2 0 0 16,-1-2 0-16,2 1 0 0,1-4 0 0,5 2 0 16,-2-6 0-16,6 2 0 0,-13-22 0 0,35 38-32 15,-35-38-215-15,50 19-305 0,-50-19-115 0,31 1 119 16</inkml:trace>
  <inkml:trace contextRef="#ctx0" brushRef="#br0" timeOffset="12869.1721">3731 5832 1232 0,'-22'-25'450'0,"22"25"-245"0,0 0-197 0,0 0-9 0,16-27-16 16,-16 27 37-16,34-26-37 0,-12 15 38 15,2 0-18-15,3 2-4 0,1 1 5 16,2 2 2-16,4 2 4 0,3 1-1 0,2 0 2 15,3 3-5-15,4 0 0 0,5 2-1 0,4-1 4 16,5 2-2-16,3-3 3 0,3-2-4 0,5 1-2 16,4-2-2-16,5-2 0 0,6-1 1 0,8-4 2 15,7 0-1-15,5-2 6 0,5-1-3 0,10-4 5 16,0-4-6-16,10 0-6 0,4-1 0 16,1-1 0-16,2 1 0 0,1-1 0 0,1 1 0 15,-4 3 0-15,-3 0 0 0,-2 2 0 0,-3 1 0 16,-4 3 0-16,-5 1 0 0,-7 2 0 0,-5 3 0 15,-6-1 0-15,-1 4 0 0,-8 0 0 16,-6 0 0-16,-7 2 0 0,-8 0 0 0,-5-1 0 16,-8 2 0-16,-5 0-2 0,-5-2-25 15,-4 6-16-15,-12-11-38 0,11 25-115 0,-43-17-413 16,29-7-9-16,-29 7 148 0</inkml:trace>
  <inkml:trace contextRef="#ctx0" brushRef="#br0" timeOffset="13431.7151">4552 6130 1567 0,'0'0'250'16,"0"0"-114"-16,0 0-111 0,0 0-6 0,18-17 4 15,-18 17 2-15,30-9-23 0,-10 0-2 0,2 0 0 16,2-1 0-16,2 0 0 0,0-1 0 0,2 2 0 16,1-2 0-16,-1 1 0 0,0 2 0 15,-1 0 0-15,-3 4 0 0,0 1 0 0,-5 2 0 16,-19 1 0-16,28 5 0 0,-28-5 0 0,0 0 0 15,17 24 0-15,-17-24 0 0,-5 30 0 0,-2-7 0 16,-5 3 0-16,-3 4 0 0,-4 2 0 16,-4 2 0-16,-3 0 0 0,0 2 0 0,-1-2 0 15,2 1 0-15,2-3 0 0,4-2 0 0,0-5 0 16,5-2 0-16,4-4 0 0,10-19 0 16,-8 25 0-16,8-25 0 0,0 0 0 0,15 18 0 15,-15-18 0-15,36 0 0 0,-8-5 0 0,4-6 0 16,9-2 0-16,1-12-64 0,20 14-93 0,-31-36-362 15,33 21-108-15,-14-15 26 0</inkml:trace>
  <inkml:trace contextRef="#ctx0" brushRef="#br0" timeOffset="13806.6769">5601 5962 1958 0,'-35'5'36'0,"-2"-1"-17"0,2 0 5 16,2 1-14-16,1 3-10 0,-3 0 0 0,3 3 0 15,-1 2 0-15,1 3 0 0,5 0 0 0,2 3 0 16,3-1 0-16,5 2 0 0,6-2 0 16,4-1 0-16,7-17 0 0,1 30 0 0,-1-30 0 15,22 31 0-15,-3-17 0 0,6 0 0 0,6-2 0 16,3-1 0-16,8-1 0 0,0-2 0 0,3 1 0 16,1-2 0-16,-1 1 0 0,-4 2 0 0,-4 2 0 15,-4 3 0-15,-7 0 0 0,-2 4 0 0,-6 0 0 16,-3 1 0-16,-6 1 0 0,-6 1 0 15,-4 0 0-15,-7 1 0 0,-4 0 0 16,-4-1 0-16,-3 1 0 0,-3-3 0 0,-1-1 0 16,0-6 0-16,-1-2 0 0,-1-1 0 0,2-5 0 15,2-2 0-15,3-3 0 0,18 0 0 0,-25-10 0 16,25 10 0-16,-15-28 0 0,11 7 0 0,7-5 0 16,3-7 0-16,5-5 0 0,1-6 0 0,6-3 0 15,3-5 0-15,5 0 0 0,0-3 0 16,5 7 0-16,-6-4-74 0,13 30-118 0,-37-35-230 15,27 35-205-15,-16-5 30 0,-3-7 463 0</inkml:trace>
  <inkml:trace contextRef="#ctx0" brushRef="#br0" timeOffset="14353.5548">6707 6024 1480 0,'9'20'366'0,"-9"-20"-301"0,0 0-26 0,-18-13-11 16,18 13-7-16,-23-3-11 0,6 4-2 0,-4 2-2 15,-2 5 1-15,-2 0 2 0,-2 4-1 0,0 0-8 16,-1 4 0-16,0 1 0 0,3 0 0 15,-1 1 0-15,4 0 0 0,4-2 0 0,18-16 0 16,-25 30 0-16,25-30 0 0,-4 24 0 16,4-24 0-16,17 22 0 0,0-15 0 0,6-1 0 15,4-3 0-15,6-3 0 0,4-3 0 0,5-3 0 16,4 0 0-16,1-2 0 0,1-1 0 0,-4 3 0 16,-3 1 0-16,-8 4 0 0,-8 2 0 0,-5 3 0 15,-20-4 0-15,18 13 0 0,-18-13 0 0,1 26 0 16,-1-26 0-16,-17 35 0 0,0-15 0 15,-5 1 0-15,-3-1 0 0,-5 1 0 0,1-3 0 16,0-1 0-16,0-2 0 0,6-2 0 0,2-5 0 16,21-8 0-16,-28 9 0 0,28-9 0 15,0 0-19-15,0 0-231 0,-16-24-302 0,16 24-114 16,6-31 107-16</inkml:trace>
  <inkml:trace contextRef="#ctx0" brushRef="#br0" timeOffset="15228.6654">1723 7822 1527 0,'4'-23'430'0,"-4"23"-405"0,7-18-13 15,-7 18-5-15,21-33 5 0,-4 14-2 0,3-3-13 16,2-1 10-16,1-1-15 0,0 2 21 15,1 1-9-15,0 0 7 0,-2 2-11 0,0 2 0 16,-3 2 0-16,-1 3 0 0,-18 12 0 0,30-17 0 16,-30 17 0-16,18-6 0 0,-18 6 0 0,0 0 0 15,0 0 0-15,18 20 0 0,-18-20 0 0,4 30 0 16,-4-8 0-16,-2 4 0 0,0 4 0 16,-2 4 0-16,1 1 0 0,-2 4 0 0,0 1 0 15,1-1 0-15,-1 1 0 0,3-1 0 16,1-1 0-16,2-2 0 0,1-2 0 0,3-6 0 15,4-4 0-15,2-5 0 0,-11-19 0 0,28 27 0 16,-10-20 0-16,3-2 0 0,-1-5 0 0,3-2 0 16,1-6 0-16,0-4 0 0,-2-5 0 0,1-2 0 15,-2-6 0-15,-1-1 0 0,-4-5 0 0,0-2 0 16,-3-1 0-16,-2-1 0 0,-2 0 0 0,-3 0 0 16,-1-1 0-16,-1-2 0 0,0 2 0 15,1-1 0-15,-1-1 0 0,2 3 0 0,2 1 0 16,2 4 0-16,2 5 0 0,0 0 0 0,3 5 0 15,1 3 0-15,2 2 0 0,1 3 0 16,3 4 0-16,-1-2 0 0,4 8 0 0,-3-3 0 16,6 11-60-16,-28-6-141 0,56 10-275 0,-56-10-168 15,32 3 40-15,-13 13 543 0</inkml:trace>
  <inkml:trace contextRef="#ctx0" brushRef="#br0" timeOffset="15431.7632">2927 7559 2034 0,'-30'25'13'0,"30"-25"-13"0,0 0 0 0,0 0 0 16,0 0 0-16,0 0 0 0,0 0 0 0,23-17 0 16,-23 17 0-16,35-16 0 0,-13 8 0 0,3-2 0 15,1 2 0-15,1 3 0 0,-4 0 0 0,1 4 0 16,-3-3-34-16,3 11-56 0,-20-30-202 0,19 34-338 15,-23-11-13-15,0 0 286 0</inkml:trace>
  <inkml:trace contextRef="#ctx0" brushRef="#br0" timeOffset="15588.049">2901 7825 1872 0,'-19'27'175'0,"19"-27"-175"0,0 0 0 16,25-9 0-16,-6 0 0 0,6 1 0 15,7-8 0-15,7-3 0 0,5-4 0 0,1-4 0 16,3 4 0-16,-5-2 0 0,3 8 0 0,-12-23-221 16,18 31-444-16,-21-16-4 0,9 12 178 0</inkml:trace>
  <inkml:trace contextRef="#ctx0" brushRef="#br0" timeOffset="24350.4434">3743 7450 1992 0,'36'-16'47'16,"-36"16"-39"-16,0 0-8 0,0 0 0 0,32-23 0 15,-10 12 0-15,2 0 0 0,7-1 0 16,0 0 0-16,6-1 0 0,2-2 0 0,4 1 0 16,6-3 0-16,1 0 0 0,1 0 0 0,-2 2 0 15,-2 2 0-15,-4 3 0 0,-7 2 0 0,-7 4 0 16,-7 3 0-16,-22 1 0 0,22 7 0 0,-22-7 0 16,1 20 0-16,-1-20 0 0,-18 35 0 0,0-12 0 15,-4-1 0-15,-4 2 0 0,-4 0 0 0,-2 1 0 16,1 0 0-16,-1-2 0 0,3-2 0 0,5 0 0 15,3-2 0-15,21-19 0 0,-23 28 0 0,23-28 0 16,0 22 0-16,0-22 0 0,22 18 0 0,-3-11 0 16,6-1 0-16,3-2 0 0,2-3 0 15,2-1 0-15,-1-1 0 0,0 1 0 0,-2 0 0 16,-4 0 0-16,-4 2 0 0,-4 2 0 0,-17-4 0 16,19 14 0-16,-19-14 0 0,3 25 0 0,-8-8 0 15,-5 3 0-15,-5 3 0 0,-5 4 0 0,-5 0 0 16,-5 3 0-16,-4-1 0 0,-2-2 0 0,-3 0 0 15,1-2 0-15,3-2 0 0,3-3 0 0,6-5 0 16,6-5 0-16,20-10 0 0,-17 9 0 0,17-9 0 16,0 0 0-16,17-23-75 0,24 27-378 0,-20-29-197 15,20 10 5-15,-5-6 422 0</inkml:trace>
  <inkml:trace contextRef="#ctx0" brushRef="#br0" timeOffset="24506.6747">4634 7814 2047 0,'-17'0'0'0,"17"0"0"0,-18-9 0 15,18 9 0-15,-5-19 0 0,5 19 0 0,0-22 0 16,0 22 0-16,11-19-85 0,-19-5-402 0,28 14-201 16,-6-7 43-16,3-1 504 0</inkml:trace>
  <inkml:trace contextRef="#ctx0" brushRef="#br0" timeOffset="24975.4263">4913 7516 1931 0,'-12'-25'48'0,"12"25"-31"15,3-17-7-15,-3 17 1 0,32-25 1 0,-5 8 6 16,6-3-18-16,5-2 0 0,7 1 0 0,4-1 0 16,3 0 0-16,3-1 0 0,-1 3 0 0,-1-1 0 15,1 4 0-15,-3 3 0 0,-4 3 0 0,-8 3 0 16,-5 4 0-16,-7 2 0 0,-8 4 0 0,-19-2 0 16,23 9 0-16,-23-9 0 0,7 22 0 15,-9-4 0-15,-3 4 0 0,-2 3 0 0,-4 2 0 16,-3 1 0-16,-5 4 0 0,-1 6 0 0,-3 4 0 15,-2 7 0-15,1 0 0 0,0 3 0 0,1 1 0 16,2-3 0-16,3 0 0 0,3-7 0 0,3-3 0 16,6-4 0-16,2-4 0 0,8-3 0 0,1-10-47 15,17 11-96-15,-22-30-316 0,29 6-182 0,1-6 8 16,5-13 510-16</inkml:trace>
  <inkml:trace contextRef="#ctx0" brushRef="#br0" timeOffset="25400.0952">6377 7230 2036 0,'-34'-2'11'0,"9"1"-11"16,-5 2 0-16,1 4 0 0,-4 3 0 0,-1 4 0 16,-5 1 0-16,0 3 0 0,-1 3 0 0,3 3 0 15,1 0 0-15,6-1 0 0,6 0 0 16,4-3 0-16,7-1 0 0,13-17 0 0,-10 29 0 15,10-29 0-15,13 22 0 0,-13-22 0 0,39 17 0 16,-8-11 0-16,5-4 0 0,8-2 0 0,3-1 0 16,3 0 0-16,0 1 0 0,-2 3 0 15,-3 3 0-15,-8 4 0 0,-4 3 0 0,-9 4 0 16,-7 1 0-16,-6 5 0 0,-7 4 0 0,-5 3 0 16,-8 3 0-16,-5 0 0 0,-7 0 0 15,-6 1 0-15,-3 0 0 0,-3-2 0 0,-2-3 0 16,0-3 0-16,-2-3 0 0,3-1 0 0,1-6 0 15,4-4 0-15,6-5 0 0,5-5 0 0,18-2 0 16,-22-12 0-16,22 12 0 0,-3-34 0 0,11 8 0 16,4-7 0-16,6-5 0 0,4-8 0 0,6-4 0 15,3-7 0-15,5-3 0 0,-2-2 0 16,2 0 0-16,-2 4 0 0,-1 9 0 0,-4 4 0 16,-3 11 0-16,-8 5-8 0,0 15-62 0,-23-22-175 15,5 36-403-15,0 0 4 0,0 0 213 0</inkml:trace>
  <inkml:trace contextRef="#ctx0" brushRef="#br0" timeOffset="26160.8088">7008 7554 1853 0,'0'0'60'16,"0"0"-28"-16,0 0-9 0,0 0-3 15,0 0-6-15,-20-3-5 0,20 3-3 16,-27 21-3-16,10-5 5 0,-1 2-3 0,-2 3-9 15,1 1 22-15,0 2-18 0,1-1 0 0,5 0 0 16,3-3 0-16,10-20 0 0,-7 25 0 0,7-25 0 16,0 0 0-16,17 15 0 0,-17-15 0 0,30-3 0 15,-8-5 0-15,2-4 0 0,4-6 0 0,4-4 0 16,1-4 0-16,-2 1 0 0,2-2 0 0,-6 2 0 16,-3 1 0-16,-2 2 0 0,-4 1 0 15,-18 21 0-15,28-30 0 0,-28 30 0 0,14-19 0 16,-14 19 0-16,0 0 0 0,0 0 0 0,0 0 0 15,0 0 0-15,0 0 0 0,0 0 0 16,-22 4 0-16,22-4 0 0,0 0 0 0,-21 24 0 16,21-24 0-16,-12 20 0 0,12-20 0 0,-2 20 0 15,2-20 0-15,0 0 0 0,13 20 0 16,-13-20 0-16,23 7 0 0,-23-7 0 0,32-2 0 16,-13 0 0-16,2-4 0 0,2-1 0 0,-1-2 0 15,2-1 0-15,-1-2 0 0,2 0 0 0,-3-1 0 16,-2-2 0-16,0 2 0 0,-1-2 0 0,-19 15 0 15,32-26 0-15,-32 26 0 0,25-26 0 0,-25 26 0 16,22-23 0-16,-22 23 0 0,20-17 0 0,-20 17 0 16,0 0 0-16,17-4 0 0,-17 4 0 15,0 0 0-15,8 19 0 0,-8-19 0 0,3 30 0 16,-6-7 0-16,0 3 0 0,-5 3 0 0,-1 1 0 16,-2 2 0-16,-3-1 0 0,4-4 0 15,0-2 0-15,6-2 0 0,4-23 0 0,5 27 0 16,-5-27-3-16,35 16-135 0,-31-46-216 0,42 20-263 15,-15-18-8-15,10-7 316 0</inkml:trace>
  <inkml:trace contextRef="#ctx0" brushRef="#br0" timeOffset="26364.6787">8387 6890 2047 0,'0'0'0'0,"-35"18"0"0,5 16 0 16,-6 6 0-16,0 6 0 0,-4 6 0 15,-3 2 0-15,-2 5 0 0,-1 3 0 16,0 1 0-16,2-1 0 0,4 0 0 0,2 0 0 16,5 1 0-16,3-1 0 0,3-3 0 0,0-5-9 15,10-3-38-15,-2-13-37 0,25 21-164 0,-12-30-389 16,13 0 1-16,1-6 251 0</inkml:trace>
  <inkml:trace contextRef="#ctx0" brushRef="#br0" timeOffset="26726.1339">8431 7435 2047 0,'-19'4'0'0,"2"2"0"0,17-6 0 16,-32 14 0-16,32-14 0 0,-33 26 0 0,15-9 0 15,0 0 0-15,1 1 0 0,17-18 0 0,-28 32 0 16,19-15 0-16,9-17 0 0,-10 29 0 0,10-29 0 15,4 22 0-15,-4-22 0 0,15 18 0 16,-15-18 0-16,25 12 0 0,-25-12 0 0,32 4 0 16,-14-4 0-16,2-2 0 0,1-1 0 0,1 0 0 15,4-1 0-15,-3-1 0 0,1 1 0 16,-3 2 0-16,0 1 0 0,-21 1 0 0,29 5 0 16,-29-5 0-16,0 0 0 0,14 23 0 0,-14-23 0 15,-6 27 0-15,-1-8 0 0,-5 2 0 0,-4 1 0 16,-2 1 0-16,-4-1 0 0,-1 0 0 0,-1-2 0 15,2-2 0-15,0-2 0 0,4-4 0 0,18-12 0 16,-27 18 0-16,27-18 0 0,0 0 0 0,0 0 0 16,0 0 0-16,-27-20-288 0,45 16-358 15,-18-13-6-15,0 17 192 0</inkml:trace>
  <inkml:trace contextRef="#ctx0" brushRef="#br1" timeOffset="32017.4224">12909 1113 1318 0,'0'0'383'16,"0"0"-349"-16,-17 0-29 0,17 0-8 0,0 0-2 16,0 0-2-16,0 0 2 0,0 0 3 0,0 0 2 15,0 0 4-15,0 0 5 0,0 0 5 16,24 12 3-16,-24-12 6 0,28 13 3 16,-8-3 1-16,-2-1-5 0,5 6-2 0,-2-2 0 15,3 7-41-15,-3-2 43 0,-1 3-44 0,-4 5 33 16,-1 2 4-16,-6 3-14 0,-4 5 12 0,-5 1-12 15,-5 4 10-15,-4-4-12 0,-5 2 9 0,-5 2-8 16,-4 3 10-16,-4-2-6 0,-3 1 12 0,-2-4-12 16,2-5 10-16,-2-5-6 0,2-4 3 0,0-5-2 15,4-4-1-15,-1-3-6 0,3-6-3 16,-1-3-13-16,1-8-7 0,4-1-32 0,-8-14-26 16,28 19-54-16,-47-50-149 0,31 30-292 15,0-6-24-15,-2-14 330 0</inkml:trace>
  <inkml:trace contextRef="#ctx0" brushRef="#br1" timeOffset="32220.5613">12609 1173 1961 0,'-26'7'86'0,"26"-7"-86"0,0 0 0 0,0 0 0 16,0 0 0-16,0 0 0 0,0 0 0 0,-5-17 0 15,5 17 0-15,24-19 0 0,-2 2 0 16,8-2 0-16,5-3 0 0,6 0 0 0,4 4 0 15,1-2 0-15,7 7 0 0,0 0 0 16,3 7 0-16,-1 1 0 0,4 8-68 0,-8-1-31 16,15 15-95-16,-32 4-425 0,16 4 13 0,-3 6 146 15</inkml:trace>
  <inkml:trace contextRef="#ctx0" brushRef="#br1" timeOffset="32689.2845">13833 1506 1695 0,'0'0'30'0,"-29"-11"-10"15,12 4 15-15,17 7 7 0,-26-10 6 16,26 10-8-16,-28-4-8 0,11 7-4 0,-4-2-5 15,-1 5 5-15,-4 4-7 0,2 0-16 0,-4 7-5 16,-1 2 0-16,-3 1 0 0,0 4 0 0,1 3 0 16,2 6 0-16,1-1 0 0,3 2 0 0,3-4 0 15,4-6 0-15,6-3 0 0,12-21 0 0,-9 28 0 16,9-28 0-16,13 19 0 0,-13-19 0 16,32 6 0-16,-8-8 0 0,6-8 0 15,6-3 0-15,7-3 0 0,4-7 0 0,3-2 0 16,3-2 0-16,-4-7 0 0,0 2 0 0,-8 1 0 15,-2 0 0-15,-5 8 0 0,-4 0 0 0,-6 2 0 16,-6 5 0-16,-18 16 0 0,25-23 0 0,-25 23 0 16,0 0 0-16,0 0 0 0,0 0 0 0,0 0 0 15,0 0 0-15,0 0 0 0,-24 14 0 16,24-14 0-16,-25 31 0 0,11-11 0 0,1 4 0 16,2-1 0-16,0 4 0 0,5 2 0 0,1-5 0 15,5 1 0-15,4-5 0 0,4-2 0 0,-8-18 0 16,27 31-26-16,-10-25-36 0,12 7-22 15,-8-16-14-15,23 25-147 0,-23-25-365 0,11 1 50 16,-1-1 199-16</inkml:trace>
  <inkml:trace contextRef="#ctx0" brushRef="#br1" timeOffset="32892.4044">14359 1457 1963 0,'0'0'68'16,"-20"8"-52"-16,20-8-16 0,-17 16 0 0,17-16 0 15,-17 31 0-15,7-7 0 0,-1 0 0 16,0 4 0-16,0 1 0 0,1 4 0 0,0 0 0 16,1 1 0-16,3-3 0 0,1-7 0 15,4-4 0-15,2-2 0 0,-1-18 0 0,9 28 0 16,-9-28 0-16,16 17 0 0,-16-17 0 0,28 1-46 16,-6-1-60-16,-15-35-167 0,23 22-345 0,-9-15-16 15,6-2 265-15</inkml:trace>
  <inkml:trace contextRef="#ctx0" brushRef="#br1" timeOffset="33501.7673">14468 1231 1760 0,'-22'3'75'0,"22"-3"-69"16,0 0-8-16,0 0 1 0,0 0 0 16,0 0 8-16,1 23 8 0,-1-23 1 0,21 15 12 15,-21-15-6-15,29 21 6 0,-29-21-7 16,35 22 4-16,-35-22-2 0,34 26 2 0,-15-13-25 15,-3 6 0-15,-3-1 0 0,-2 1 0 0,-4 4 0 16,-2-1 0-16,-4 1 0 0,-1 1 0 0,-3 1 0 16,-3 3 0-16,-3-1 0 0,-1 4 0 0,-6 2 0 15,1-3 0-15,0 0 0 0,-1-4 0 0,3-4 0 16,3-4 0-16,10-18 0 0,-14 21 0 16,14-21 0-16,0 0 0 0,0 0 0 0,0 0 0 15,0 0 0-15,17-9 0 0,-17 9 0 0,30-29 0 16,-8 1 0-16,2 1 0 0,2-5 0 0,-4-3 0 15,0 3 0-15,-3-3 0 0,-1 2 0 16,0 0 0-16,1-2 0 0,-1-3 0 0,-2 5 0 16,-4 4 0-16,-4 8 0 0,-8 21 0 0,8-19 0 15,-8 19 0-15,0 0 0 0,0 0 0 16,0 0 0-16,0 0 0 0,-10 26 0 0,4-6 0 16,-1 5 0-16,-1 2 0 0,-1 2 0 0,2-2 0 15,1 0 0-15,3-4 0 0,2-2 0 0,3 0 0 16,3-2 0-16,-5-19 0 0,17 29 0 0,-17-29 0 15,25 17 0-15,-8-12 0 0,2-4 0 0,1-3 0 16,5-3 0-16,0-3 0 0,1-4 0 16,3-3 0-16,-4-2 0 0,0 1 0 0,-3-1 0 15,-3 3 0-15,-2-4 0 0,-1 0 0 16,-3 1 0-16,-2 0 0 0,-11 17 0 0,17-21 0 16,-17 21 0-16,0 0 0 0,0 0 0 0,0 0 0 15,0 0 0-15,0 0 0 0,0 0 0 0,0 0 0 16,-3 29 0-16,-1-8 0 0,0 5 0 0,0 1 0 15,-1 0 0-15,0 0 0 0,1 2 0 16,1 0 0-16,1 0 0 0,0-2 0 0,3 0 0 16,-1-7 0-16,6 2 0 0,-6-22 0 0,16 42-165 15,-16-42-148-15,21 16-148 0,-21-16-163 0,22-11 141 16,7 21 483-16</inkml:trace>
  <inkml:trace contextRef="#ctx0" brushRef="#br1" timeOffset="33876.7591">15351 1454 2047 0,'0'0'0'0,"-24"26"0"0,13-8 0 0,11-18 0 16,-10 31 0-16,10-31 0 0,2 24 0 0,-2-24 0 16,17 18 0-16,-17-18 0 0,33 12 0 15,-11-8 0-15,4-3 0 0,2-4 0 0,2-1 0 16,3-6 0-16,0-1 0 0,-1-2 0 15,-1-2 0-15,-2-2 0 0,-3 2 0 0,-3 0 0 16,-5-2 0-16,-18 17 0 0,27-29 0 0,-19 12 0 16,-2-1 0-16,-3 1 0 0,-3 17 0 0,-3-34 0 15,3 34 0-15,-12-21 0 0,12 21 0 0,-24-13 0 16,24 13 0-16,-35 0 0 0,13 6 0 16,-5 7 0-16,-3 6 0 0,-5 3 0 0,1 5 0 15,0 1 0-15,3 3 0 0,-1 0 0 0,3 0 0 16,6-2 0-16,3-1 0 0,8-4 0 0,5 3 0 15,6-5 0-15,3 1 0 0,7-1 0 0,-9-22 0 16,31 30 0-16,-6-19 0 0,1-5 0 16,7-4 0-16,4 2 0 0,0-5 0 0,6 3 0 15,-5-6 0-15,1 6 0 0,-4-12-30 16,4 10-90-16,-23-33-141 0,33 41-175 0,-25-22-177 16,0 0 68-16,6 15 504 0</inkml:trace>
  <inkml:trace contextRef="#ctx0" brushRef="#br1" timeOffset="34236.1482">15830 1530 1999 0,'0'0'48'0,"0"0"-48"16,-17 24 0-16,17-24 0 0,0 19 0 16,0-19 0-16,13 17 0 0,-13-17 0 0,32 10 0 15,-10-9 0-15,5-1 0 0,3-3 0 0,2-1 0 16,1-5 0-16,-2 1 0 0,2-3 0 0,1-2 0 15,-2 0 0-15,-2-2 0 0,-6 1 0 16,-1-1 0-16,-3-1 0 0,-2 1 0 0,-2-5 0 16,-4 3 0-16,-2-1 0 0,-5 0 0 0,-5 18 0 15,6-30 0-15,-6 30 0 0,-5-17 0 0,5 17 0 16,-17-6 0-16,17 6 0 0,-33 9 0 0,14 1 0 16,-8 7 0-16,-4 7 0 0,-1 4 0 15,-6 4 0-15,0 1 0 0,1-1 0 0,4 0 0 0,5 0 0 16,5-3 0-16,8-1 0 15,5 0 0-15,8-4 0 0,6-1 0 0,3-4 0 16,-7-19 0-16,29 28 0 0,-7-21 0 0,8-1 0 16,2-7 0-16,13 2 0 0,-6-18-29 0,33 28-274 15,-36-46-148-15,36 27-168 0,-7-4 37 0,-9-20 520 16</inkml:trace>
  <inkml:trace contextRef="#ctx0" brushRef="#br1" timeOffset="34736.2256">16867 1484 1555 0,'-6'-35'316'0,"6"35"-273"0,-17-9-13 16,17 9 1-16,-26-3 4 0,7 5-5 15,-7 2-23-15,-2 3-7 0,-8 4 0 0,0 2 0 16,-2 2 0-16,2 2 0 0,-1-2 0 0,6 5 0 15,3-8 0-15,6 0 0 0,22-12 0 0,-26 12 0 16,26-12 0-16,0 0 0 0,0 0 0 16,20 19 0-16,-2-16 0 0,7 0 0 0,8-4 0 15,5-1 0-15,6-2 0 0,3-2 0 0,3 0 0 16,-1 2 0-16,-3 2 0 0,-6 2 0 0,-8 5 0 16,-7 1 0-16,-7 5 0 0,-18-11 0 0,19 29 0 15,-18-9 0-15,-6 3 0 0,-6 2 0 16,-5 0 0-16,-4-1 0 0,-4-2 0 0,-1 0 0 15,-1-3 0-15,2 0 0 0,3-2 0 16,1-5 0-16,20-12 0 0,-31 10 0 0,31-10 0 16,0 0 0-16,0 0-97 0,-25-41-194 0,50 34-252 15,-20-22-86-15,11 0 143 0</inkml:trace>
  <inkml:trace contextRef="#ctx0" brushRef="#br1" timeOffset="34879.9112">16550 1084 2047 0,'-32'30'0'0,"6"2"0"15,6 7 0-15,4 0 0 0,5 2 0 0,0 1 0 16,7 1 0-16,-4-7-34 0,20 20-206 0,-7-31-399 16,14 9-4-16,-2-12 153 0</inkml:trace>
  <inkml:trace contextRef="#ctx0" brushRef="#br1" timeOffset="35567.365">18138 1480 1599 0,'21'-13'92'0,"-21"13"-22"0,0 0-13 0,-12-17 7 0,12 17-6 16,0 0-16-16,-18-4-9 16,18 4-13-16,-30 8-8 0,12-3-12 0,0 3 0 15,-4 3 0-15,0 1 0 0,-3 2 0 0,-1 1 0 16,-2-1 0-16,2 5 0 0,1-2 0 0,-1 2 0 16,3-1 0-16,3 3 0 0,20-21 0 0,-28 32 0 15,28-32 0-15,-11 23 0 0,11-23 0 0,7 18 0 16,-7-18 0-16,24 10 0 0,-5-5 0 15,2-3 0-15,4 0 0 0,2-4 0 0,2 0 0 16,1-1 0-16,-1 2 0 0,0 1 0 0,-3 3 0 16,-3-1 0-16,-6 3 0 0,-17-5 0 0,24 11 0 15,-24-11 0-15,9 17 0 0,-9-17 0 16,-5 23 0-16,5-23 0 0,-19 29 0 0,3-12 0 16,-4-2 0-16,-1 2 0 0,-5-1 0 0,2-1 0 15,-1-3 0-15,3 0 0 0,5-5 0 16,17-7 0-16,-23 11 0 0,23-11 0 0,0 0 0 15,0 0-32-15,0 0-81 0,-1-28-142 0,34 21-348 16,-20-14-34-16,15-2 231 0</inkml:trace>
  <inkml:trace contextRef="#ctx0" brushRef="#br1" timeOffset="36119.1456">18621 1555 1692 0,'-29'-8'293'0,"29"8"-270"0,-22 2-11 15,22-2 4-15,-26 9-5 0,26-9-11 16,-28 18 0-16,28-18 0 0,-34 32 0 0,15-5 0 16,-1 1 0-16,2 2 0 0,-1 4 0 0,3-4 0 15,-1 4 0-15,1 2 0 0,0-1 0 16,3 3 0-16,2-8 0 0,3 4 0 0,-1-10 0 16,5 3 0-16,1-7 0 0,3-20 0 0,0 29 0 15,0-29 0-15,0 0 0 0,0 0 0 0,22 11 0 16,-22-11 0-16,0 0 0 0,21-19 0 0,-10-2 0 15,4-4 0-15,0-6 0 0,-1-3 0 0,1 2 0 16,-3 2 0-16,0 0 0 0,-2-4 0 0,0-1 0 16,-1-5 0-16,2-4 0 0,1-3 0 15,2 2 0-15,0 0 0 0,2 6 0 16,4 4 0-16,-1 7 0 0,1 5 0 0,-1 8 0 16,-1 2 0-16,1 3 0 0,1 4 0 0,0 2 0 15,4 4 0-15,0 2 0 0,2 0 0 0,1 7 0 16,-3-1 0-16,0 2 0 0,-2 5 0 0,-1-2 0 15,-21-13 0-15,30 30 0 0,-19-13 0 16,-6 2 0-16,0 1 0 0,-5-1 0 0,-4 2 0 16,-4-2 0-16,-6 5 0 0,-4-2 0 0,-4 3 0 15,-5-1 0-15,-2-3 0 0,-1 2 0 0,-3-4 0 16,-2-2 0-16,1 0 0 0,1-2 0 0,0-2 0 16,1 2 0-16,0-3 0 0,1 2 0 0,3-2 0 15,0 2 0-15,4 0 0 0,0 1 0 16,2 3 0-16,1 0 0 0,0 6 0 15,2 0 0-15,1 4 0 0,-2 7 0 0,2-1 0 16,-3 5 0-16,1-2 0 0,-1-1 0 0,1 1 0 16,5-6 0-16,2 1 0 0,6-5 0 0,4-1 0 15,5-3 0-15,-2-23 0 0,16 32 0 0,-16-32 0 16,40 25-120-16,-33-45-175 0,46 32-216 0,-26-22-121 16,10-11 144-16</inkml:trace>
  <inkml:trace contextRef="#ctx0" brushRef="#br1" timeOffset="36541.0657">19188 1541 2006 0,'0'0'41'0,"0"0"-41"0,0 0 0 0,2-18 0 16,-2 18 0-16,0 0 0 0,0 0 0 0,-16 17 0 15,16-17 0-15,-22 32 0 0,8-6 0 0,-2-1 0 16,-2 9 0-16,0 0 0 0,1 0 0 0,-4 4 0 16,5-5 0-16,-2 0 0 0,1-2 0 15,3-6 0-15,2 0 0 0,4-7 0 0,3-1 0 16,5-17 0-16,-3 21 0 0,3-21 0 16,0 0 0-16,0 0 0 0,19 6 0 0,-19-6 0 15,20-15 0-15,-20 15 0 0,36-33 0 0,-16 9 0 16,1-4 0-16,1 0 0 0,-3-2 0 0,1-1 0 15,-3-1 0-15,-1-3 0 0,-2-4 0 0,1 3 0 16,-3 0 0-16,0 6 0 0,-1 7 0 0,-2 2 0 16,-9 21 0-16,11-19 0 0,-11 19 0 15,0 0 0-15,0 0 0 0,0 0 0 0,0 0 0 16,0 0 0-16,21 2 0 0,-21-2 0 0,28 3 0 16,-7-1 0-16,0-3 0 0,7 2 0 0,-1-2 0 15,7 3 0-15,-2-9-84 0,18 23-154 16,-33-41-159-16,28 32-228 0,-16-11 42 0,-4-8 464 15</inkml:trace>
  <inkml:trace contextRef="#ctx0" brushRef="#br1" timeOffset="36728.5906">19803 1483 1808 0,'-28'1'239'0,"10"6"-239"16,18-7 0-16,-30 24 0 0,30-24 0 0,-32 35 0 15,12-15 0-15,1 5 0 0,0 1 0 0,0 6 0 16,3 2 0-16,3-2 0 0,2 5 0 15,1-6 0-15,3 0 0 0,2-2 0 16,5-10 0-16,4 2 0 0,3-4 0 0,-7-17 0 16,31 25 0-16,-12-20 0 0,11 1-56 0,-14-24-130 15,35 29-303-15,-29-31-170 0,11 6 86 0,-1 4 490 16</inkml:trace>
  <inkml:trace contextRef="#ctx0" brushRef="#br1" timeOffset="37150.4641">20014 1455 2047 0,'1'-17'0'0,"-1"17"0"0,0 0 0 0,0 0 0 15,0 0 0-15,0 0 0 0,0 0 0 16,0 0 0-16,1 19 0 0,-1-19 0 16,10 17 0-16,-10-17 0 0,6 26 0 0,-7-8 0 15,1-1 0-15,-4 6 0 0,-5-3 0 0,0 3 0 16,-1 4 0-16,-2 1 0 0,1 1 0 0,1-2 0 15,0-5 0-15,2-1 0 0,8-21 0 0,-11 28 0 16,11-28 0-16,-1 17 0 0,1-17 0 0,0 0 0 16,0 0 0-16,18 0 0 0,-18 0 0 0,24-20 0 15,-7 6 0-15,2-6 0 0,1 2 0 16,0-6 0-16,-1 0 0 0,-1 0 0 0,-2-1 0 16,-1 7 0-16,-2 0 0 0,-13 18 0 0,22-20 0 15,-22 20 0-15,0 0 0 0,0 0 0 16,18-12 0-16,-18 12 0 0,0 0 0 0,0 0 0 15,0 0 0-15,-5 16 0 0,5-16 0 0,0 0 0 16,10 28 0-16,-10-28 0 0,13 18 0 0,-13-18 0 16,21 20 0-16,-21-20 0 0,32 15 0 15,-12-11 0-15,4-4 0 0,2 3 0 0,0-8 0 16,7 1 0-16,-2-8 0 0,11 2 0 0,-9-21-153 16,27 30-136-16,-39-44-86 0,40 30-119 0,-19-10-27 15,-12-20 307-15</inkml:trace>
  <inkml:trace contextRef="#ctx0" brushRef="#br1" timeOffset="37322.3653">21001 935 2047 0,'-28'7'0'0,"7"6"0"0,-1 6 0 16,-1 4 0-16,-3 8 0 0,-1 2 0 0,-1 10 0 16,-1 1 0-16,4 5 0 0,1 3 0 0,1-1 0 15,3 5 0-15,3 1 0 0,0-2 0 0,5 2 0 16,1-3 0-16,0 2 0 0,4-4 0 15,-4-6 0-15,5-1 0 0,-2-10 0 0,4 4-15 16,-7-20-103-16,26 24-428 0,-39-34-43 0,26 9-19 16</inkml:trace>
  <inkml:trace contextRef="#ctx0" brushRef="#br1" timeOffset="37494.2333">20626 1351 2047 0,'0'0'0'15,"0"0"0"-15,0 0 0 0,0 0 0 0,0 0 0 16,0 0 0-16,0 0 0 0,33-3 0 0,-7 2 0 16,5-2 0-16,8 1 0 0,0 0 0 0,5 2 0 15,-6-8 0-15,21 22-304 0,-37-28-248 0,24 18-128 16,-10-2 170-16</inkml:trace>
  <inkml:trace contextRef="#ctx0" brushRef="#br1" timeOffset="41982.375">14000 3068 1670 0,'0'0'356'0,"0"0"-335"15,0 0-21-15,0 0 0 0,0 0 0 0,0 0 0 16,0 0 0-16,5-18 0 0,-5 18 0 15,15-19 0-15,-15 19 0 0,28-29 0 0,-11 11 0 16,3 2 0-16,-2 0 0 0,3 2 0 0,-3 3 0 16,-1 1 0-16,-17 10 0 0,24-6 0 0,-24 6 0 15,0 0 0-15,9 17 0 0,-9-17 0 16,-3 39 0-16,0-10 0 0,-3 7 0 0,-5 5 0 16,-1 4 0-16,-3 2 0 0,2-1 0 0,-1-3 0 15,5-4 0-15,1-5 0 0,6-5 0 0,3-4 0 16,3-5 0-16,-4-20 0 0,22 25 0 0,-22-25 0 15,36 7 0-15,-12-10 0 0,4-7 0 0,5-4 0 16,4-8 0-16,2-5 0 0,0-3 0 16,1-4 0-16,-3-2 0 0,-1-2 0 15,-4 1 0-15,-4 1 0 0,-6 3 0 0,-2 4 0 16,-8 2 0-16,-5 3 0 0,-4 2 0 0,-3 3 0 16,-5-3 0-16,-1 4 0 0,-4 0 0 0,1 1 0 15,9 17 0-15,-17-27 0 0,17 27 0 0,-12-19 0 16,12 19 0-16,0 0 0 0,2-21 0 0,-2 21 0 15,0 0 0-15,32-21 0 0,-7 10 0 16,3 2 0-16,4 2 0 0,0 1 0 0,5 5 0 16,-5-4 0-16,10 15-52 0,-26-32-281 0,38 36-213 15,-23-18-83-15,-5 0 143 0</inkml:trace>
  <inkml:trace contextRef="#ctx0" brushRef="#br1" timeOffset="42154.2785">14984 2942 1702 0,'0'0'274'0,"0"0"-227"0,26 0-43 15,-26 0-3-15,34-6 1 0,-10 4-1 0,-1 0-5 16,-1-2-9-16,3 3-13 0,-5-7-18 0,9 10-21 16,-12-19-72-16,28 29-271 0,-26-22-174 15,7 4 6-15,-3 7 401 0</inkml:trace>
  <inkml:trace contextRef="#ctx0" brushRef="#br1" timeOffset="42310.5409">15061 3152 1750 0,'-45'12'297'0,"26"3"-297"16,19-15 0-16,0 0 0 0,-12 20 0 16,12-20 0-16,0 0 0 0,24 7 0 0,-24-7 0 15,38-2 0-15,-10-3 0 0,7-5 0 0,4-2 0 16,4 0 0-16,-5-6 0 0,5 9 0 0,-17-25-222 15,30 36-290-15,-33-22-158 0,8 3 65 0,1 16 568 16</inkml:trace>
  <inkml:trace contextRef="#ctx0" brushRef="#br1" timeOffset="43295.1754">16669 2795 659 0,'-8'-18'490'0,"8"18"-80"0,-19-14-318 15,19 14-18-15,-23-20-8 0,23 20-3 0,-30-15-5 16,30 15-4-16,-39-8-11 0,20 8-7 0,-6 1-34 16,1 3-2-16,-2 2 0 0,1 3 0 15,2 1 0-15,2 2 0 0,2 0 0 0,19-12 0 16,-32 32 0-16,20-13 0 0,1 2 0 0,2 0 0 15,3 2 0-15,4 0 0 0,1-1 0 0,4 0 0 16,3-3 0-16,6-2 0 0,-12-17 0 16,35 26 0-16,-12-19 0 0,1-4 0 0,3-4 0 15,4-4 0-15,3-4 0 0,-1-6 0 0,1-4 0 16,2-4 0-16,-1-7 0 0,1-3 0 0,3-7 0 16,1-2 0-16,3-4 0 0,-2-1 0 0,-2 1 0 15,-4-1 0-15,-2 1 0 0,-6 1 0 0,-3-1 0 16,-3 5 0-16,-4 1 0 0,-4 7 0 0,-5 5 0 15,-1 8 0-15,-7 20 0 16,4-20 0-16,-4 20 0 0,0 0 0 0,0 0 0 16,-19 30 0-16,10-8 0 0,-3 8 0 0,-4 8 0 15,0 7 0-15,-2 2 0 0,1 0 0 0,2-2 0 16,3 0 0-16,5-3 0 0,2 0 0 0,6-2 0 16,1-5 0-16,7 0 0 0,-1-5 0 0,9 2 0 15,-17-32-103-15,49 62-214 0,-49-62-96 16,22 22-197-16,-7-5 46 0,-15-17 525 0</inkml:trace>
  <inkml:trace contextRef="#ctx0" brushRef="#br1" timeOffset="43513.954">16439 3378 2047 0,'0'0'0'0,"0"0"0"0,0 0 0 0,31-10 0 16,4-4 0-16,8-6 0 0,6-3 0 0,2 0 0 16,5 3 0-16,-1 2 0 0,1 3 0 0,-2 2 0 15,-2 3 0-15,-2 2 0 0,-2 3 0 16,-3-1 0-16,2 7-52 0,-11-11-58 0,22 34-304 16,-31-30-216-16,11 11 49 0,-14 5 322 0</inkml:trace>
  <inkml:trace contextRef="#ctx0" brushRef="#br1" timeOffset="43969.7452">17115 3381 1310 0,'0'0'577'0,"0"0"-551"15,0 0-12-15,0-21 10 0,0 21 6 16,0 0 1-16,-26-10-1 0,26 10-25 16,-31 11-5-16,13 0 0 0,0 4 0 0,-4 5 0 15,0 3 0-15,-1 3 0 0,0 6 0 0,0 4 0 16,0 5 0-16,1 4 0 0,1 2 0 0,-1 2 0 16,3 1 0-16,-1 2 0 0,1 2 0 0,1-1 0 15,2-1 0-15,2-3 0 0,3-4 0 16,4-6 0-16,2-5 0 0,5-7 0 0,1-4 0 0,7-4 0 15,-8-19 0-15,19 20 0 0,-19-20 0 0,33 1-38 16,-26-28-174-16,37 34-222 0,-34-39-158 0,14 8-6 16,-3 8 426-16</inkml:trace>
  <inkml:trace contextRef="#ctx0" brushRef="#br1" timeOffset="44126.0148">16816 3701 1804 0,'-8'19'243'0,"-29"-9"-243"16,15-2 0-16,2 2 0 0,20-10 0 0,-22 14 0 15,22-14 0-15,0 0 0 0,0 0 0 0,0 0 0 16,22 20 0-16,-4-18 0 0,6-1 0 0,9-3 0 16,5-7 0-16,7 0 0 0,2-7 0 0,8 0 0 15,-3-5 0-15,19 16-176 0,-36-40-220 16,25 29-261-16,-13-9 18 0,-3-8 461 16</inkml:trace>
  <inkml:trace contextRef="#ctx0" brushRef="#br1" timeOffset="44908.1899">14001 5274 1628 0,'19'6'385'0,"2"-19"-351"15,-11-4-34-15,4-2 0 0,7-1 0 0,1 1 0 16,0 1 0-16,-1 2 0 0,-2 3 0 16,-2 3 0-16,0 4 0 0,-17 6 0 15,27-5 0-15,-27 5 0 0,19 3 0 0,-19-3 0 16,0 0 0-16,16 25 0 0,-16-25 0 0,6 36 0 15,-6-10 0-15,-2 5 0 0,-3 4 0 0,-2 5 0 16,-2 1 0-16,-1 1 0 0,1 2 0 0,-1 0 0 16,0-3 0-16,2-4 0 0,2-3 0 0,4-5 0 15,4-5 0-15,1-6 0 0,-3-18 0 16,22 23 0-16,-22-23 0 0,38 6 0 0,-13-10 0 16,5-7 0-16,5-6 0 0,0-6 0 0,0-4 0 15,2-4 0-15,-3-2 0 0,-3 0 0 0,-1 1 0 16,-4-1 0-16,-2 0 0 0,-6 4 0 15,-5-1 0-15,-1 1 0 0,-3 1 0 0,-3-1 0 16,-1 2 0-16,0-1 0 0,-3 0 0 0,2 0 0 16,-1 3 0-16,1 0 0 0,1 5 0 15,2 2 0-15,-7 18 0 0,20-26 0 0,-20 26 0 16,26-15 0-16,-9 9 0 0,3 3 0 0,-1 1 0 16,7 3 0-16,-2-1 0 0,9 8-6 0,-33-8-259 15,68 9-142-15,-45-13-262 0,11 5 77 0,9 15 485 16</inkml:trace>
  <inkml:trace contextRef="#ctx0" brushRef="#br1" timeOffset="45085.0527">15209 5227 1920 0,'0'0'127'0,"0"0"-127"0,0 0 0 15,17-4 0-15,3-4 0 0,5-4 0 16,0-2 0-16,2 0 0 0,3-1 0 0,0-2-2 16,5 9-100-16,-15-23-82 0,29 31-379 0,-31-20-59 15,9 15 74-15</inkml:trace>
  <inkml:trace contextRef="#ctx0" brushRef="#br1" timeOffset="45245.6466">15016 5632 1752 0,'20'25'295'16,"3"-38"-295"-16,10-6 0 0,6-7 0 0,6-3 0 15,5-3 0-15,3-5 0 0,4 2 0 16,-6-9-68-16,28 27-437 0,-35-24-134 0,11 16-18 16,-11 6 480-16</inkml:trace>
  <inkml:trace contextRef="#ctx0" brushRef="#br1" timeOffset="46151.9959">16455 4897 1785 0,'0'0'147'16,"0"0"-128"-16,0 0 6 0,0 0 6 0,0 0 7 15,0 0-36-15,0 0-2 0,-24 3 0 0,24-3 0 16,-22 16 0-16,22-16 0 0,-27 32 0 16,14-11 0-16,-1 5 0 0,2 2 0 15,1 4 0-15,2 3 0 0,2 5 0 0,3 0 0 16,1 1 0-16,3-3 0 0,3-4 0 0,5-1 0 16,-1-4-18-16,9 5-61 0,-16-34-62 0,42 60-244 15,-42-60-182-15,26 35 18 0,-13-16 242 0</inkml:trace>
  <inkml:trace contextRef="#ctx0" brushRef="#br1" timeOffset="46495.7848">17001 4796 1564 0,'-8'25'237'0,"-24"-16"-163"16,9 13-13-16,-7-3-12 0,5 8-3 0,0 1-30 15,2 4-16-15,1 5 0 0,1 1 0 16,2 4 0-16,4 1 0 0,3 1 0 0,3-2 0 16,7-2 0-16,3-5 0 0,6-4 0 0,7-5 0 15,3-7 0-15,6-3 0 0,2-8 0 16,5-2 0-16,1-6 0 0,6-3 0 0,-2-6 0 0,1-3 0 16,-2-5 0-16,-2-1 0 0,-1-4 0 0,-5-2 0 15,0-4 0-15,-6-2 0 16,1-1 0-16,-5-2 0 0,-1 0 0 0,-6-1 0 15,0 2 0-15,-6-1 0 0,-1 3 0 0,-4-2 0 16,0 5 0-16,-3-1 0 0,-2 2 0 0,0 5 0 16,7 21 0-16,-20-29 0 0,20 29-19 0,-19-12-52 15,24 28-134-15,-36-34-123 0,44 45-70 0,-13-27-164 16,-23 4 109-16,37 21 443 0</inkml:trace>
  <inkml:trace contextRef="#ctx0" brushRef="#br1" timeOffset="46839.565">17871 4700 1522 0,'8'29'373'16,"-43"-20"-247"-16,9-1-100 0,-4-2-26 16,-2 2 0-16,1 2 0 0,-1 1 0 0,1 4 0 15,1 2 0-15,1 3 0 0,2 0 0 0,6 1 0 16,2-1 0-16,5 0 0 0,8-2 0 0,2-1 0 15,6 0 0-15,-2-17 0 0,22 29 0 0,-3-16 0 16,4-2 0-16,3-1 0 0,4-3 0 0,2-4 0 16,4 0 0-16,1-2 0 0,0-1 0 15,-1 0 0-15,-3 2 0 0,-2 1 0 0,-5 2 0 16,-4 2 0-16,-4 3 0 0,-18-10 0 16,22 26 0-16,-17-8 0 0,-4 3 0 0,-4 3 0 15,-3 3 0-15,-5 1 0 0,-4-2 0 0,-2 1 0 16,-2-3 0-16,-1-1 0 0,2-4 0 0,0-1 0 15,1-7 0-15,17-11 0 0,-31 17 0 0,31-17 0 16,-20 3 0-16,20-3 0 0,-13-21-73 16,13 21-160-16,-1-45-119 0,21 25-259 0,-15-12 39 15,-3-14 367-15</inkml:trace>
  <inkml:trace contextRef="#ctx0" brushRef="#br1" timeOffset="47027.0583">17817 4788 2033 0,'-22'2'14'16,"22"-2"-14"-16,0 0 0 0,0 0 0 0,0 0 0 16,10 17 0-16,-10-17 0 0,32 0 0 0,-9-3 0 15,5-3 0-15,3-3 0 0,7-1 0 0,-1-3 0 16,6 3 0-16,1-2 0 0,4 4 0 0,-3-5-11 16,18 25-236-16,-40-40-159 0,36 30-208 0,-23-3 20 15,-10-7 420-15</inkml:trace>
  <inkml:trace contextRef="#ctx0" brushRef="#br1" timeOffset="47183.3396">18369 5095 1828 0,'-20'28'219'16,"20"-28"-219"-16,0 0 0 0,3-21 0 15,-3 21 0-15,16-20 0 0,-16 20 0 0,28-24 0 16,-28 24 0-16,41-21-21 0,-33-9-217 0,38 38-136 15,-39-39-147-15,28 15-71 0,10 9 292 0</inkml:trace>
  <inkml:trace contextRef="#ctx0" brushRef="#br1" timeOffset="47620.8392">19045 4683 1727 0,'-19'12'268'0,"-19"-1"-216"0,5-13-52 0,3 2 0 16,0 3 0-16,-1-1 0 0,2 4 0 0,-1 0 0 16,0 4 0-16,3-1 0 0,3 3 0 15,4 0 0-15,20-12 0 0,-27 24 0 0,27-24 0 16,-7 23 0-16,7-23 0 0,11 26 0 0,-11-26 0 16,31 27 0-16,-8-15 0 0,3-2 0 15,4 1 0-15,2 0 0 0,2-3 0 0,0 1 0 16,1-2 0-16,2 2 0 0,-3 1 0 0,-1 2 0 15,-5 0 0-15,-3 2 0 0,-7-1 0 0,1 1 0 16,-19-14 0-16,18 34 0 0,-12-16 0 16,-5 2 0-16,-4 2 0 0,-1-2 0 0,-8 2 0 15,-3-2 0-15,1 1 0 0,-8 0 0 0,2-3 0 16,-4-1 0-16,0-3 0 0,-2-1 0 0,2-3 0 16,1-3 0-16,3-2 0 0,2-5 0 0,18 0 0 15,-26-7 0-15,26 7 0 0,-12-25 0 0,10 3 0 16,7-7 0-16,1-5 0 0,5-7 0 15,2-3 0-15,4-4 0 0,3-2 0 0,1 1 0 16,5-3 0-16,1 2 0 0,-3 3 0 16,2 6 0-16,-6 5 0 0,-3 9 0 0,-6 4 0 15,-11 23 0-15,10-37-129 0,13 49-172 0,-46-40-112 16,23 28-225-16,0 0 110 0,-18-10 491 0</inkml:trace>
  <inkml:trace contextRef="#ctx0" brushRef="#br1" timeOffset="48386.5356">19677 4833 1483 0,'0'0'199'0,"0"0"65"16,0 0-245-16,0 0 3 0,0 0-1 0,17-15 1 16,-17 15-5-16,0 0-17 0,0 0 0 15,0 0 0-15,0 0 0 0,0 0 0 0,-10 22 0 16,10-22 0-16,-12 33 0 0,4-14 0 0,0 3 0 16,-1-1 0-16,2 5 0 0,-1-1 0 0,2 2 0 15,-1-3 0-15,1-2 0 0,3-4 0 0,3-18 0 16,-1 27 0-16,1-27 0 0,0 0 0 0,8 18 0 15,-8-18 0-15,0 0 0 0,22-6 0 0,-22 6 0 16,16-19 0-16,-16 19 0 16,20-30 0-16,-7 11 0 0,-2-3 0 0,1-1 0 15,0-1 0-15,1-1 0 0,1 0 0 0,-1 1 0 16,-1-2 0-16,0 1 0 0,-2 1 0 0,2 2 0 16,-2 4 0-16,-10 18 0 0,16-21 0 0,-16 21 0 15,0 0 0-15,0 0 0 0,0 0 0 0,0 0 0 16,0 0 0-16,0 0 0 0,-3 21 0 15,3-21 0-15,-3 20 0 0,3-20 0 0,0 18 0 16,0-18 0-16,0 0 0 0,6 20 0 0,-6-20 0 16,0 0 0-16,28 8 0 0,-10-10 0 0,5-2 0 15,3-5 0-15,3-2 0 0,5-3 0 16,-3-2 0-16,4 1 0 0,-5 1 0 0,-3 3 0 16,-2 1 0-16,-3 3 0 0,-4 2 0 0,-18 5 0 15,27-7 0-15,-27 7 0 0,18 2 0 16,-18-2 0-16,0 0 0 0,17 14 0 0,-17-14 0 15,4 19 0-15,-4-19 0 0,0 29 0 0,-1-12 0 16,0 1 0-16,-2-1 0 0,2 0 0 0,2 0 0 16,-1-17 0-16,5 30 0 0,-5-30 0 0,12 29 0 15,-12-29 0-15,20 26 0 0,-20-26 0 0,29 25-43 16,-29-25-191-16,36 13-102 0,-41-32-86 0,33 27 20 16,-9-1-66-16,-22-27 327 0,32 32 141 15</inkml:trace>
  <inkml:trace contextRef="#ctx0" brushRef="#br1" timeOffset="49044.6101">16298 5910 1832 0,'20'-28'215'15,"-20"28"-215"-15,0 0 0 0,28-12 0 0,-9 6 0 16,3 0 0-16,5 1 0 0,3-2 0 15,5 2 0-15,6-2 0 0,2-1 0 16,6 1 0-16,7-1 0 0,5 0 0 0,4-1 0 16,8-2 0-16,2 3 0 0,2-2 0 0,5 0 0 15,-1 2 0-15,5-2 0 0,0 1 0 0,6 0 0 16,3 1 0-16,2 0 0 0,4 0 0 0,5-1 0 16,2 1 0-16,7-2 0 0,5-1 0 0,5-2 0 15,7 0 0-15,4-2 0 0,4 1 0 16,4-1 0-16,4-2 0 0,2 2 0 0,1-2 0 15,1 1 0-15,0 0 0 0,-5 1 0 0,-1 0 0 16,-6 2 0-16,-4 1 0 0,-4 3 0 0,-6 1 0 16,-2 0 0-16,-5 4 0 0,-8 1 0 0,-9 2 0 15,-7 1 0-15,-9 0 0 0,-6 2 0 16,-7 1 0-16,-10 0 0 0,-9 2 0 0,-9 3 0 16,-8-2 0-16,-5 1 0 0,-13-4-35 15,-1 10-46-15,-18-13-76 0,17 15-151 0,-43-27-173 16,26 12-77-16,-27 22 132 0</inkml:trace>
  <inkml:trace contextRef="#ctx0" brushRef="#br1" timeOffset="49585.453">17129 6260 1681 0,'0'0'65'0,"0"0"-7"0,1-27 1 0,-1 27-6 15,0 0-4-15,0 0-13 0,0 0-3 0,0 0-20 16,0 0-13-16,-17-11 0 0,17 11 0 0,0 0 0 16,0 0 0-16,-10 29 0 0,7-8 0 0,-2 7 0 15,0 7 0-15,1 2 0 0,-2 6 0 16,-1 1 0-16,-2 3 0 0,-3 4 0 0,1 0 0 15,0 0 0-15,3-5 0 0,2-4 0 16,3-4 0-16,3-8 0 0,8-1-4 0,-8-29-86 16,39 53-204-16,-39-53-140 0,35-10-149 0,-12 3-17 15,-7-22 559-15</inkml:trace>
  <inkml:trace contextRef="#ctx0" brushRef="#br1" timeOffset="49962.4229">17906 6087 1327 0,'0'0'554'0,"0"0"-498"0,-32-1-20 16,32 1-3-16,-32 18-8 0,12-4-9 0,-2 6-16 15,-1 3 0-15,-1 2 0 0,1 4 0 16,-2 2 0-16,3 3 0 0,3 0 0 0,3 0 0 16,3 0 0-16,3 1 0 0,0-2 0 0,4 2 0 15,3-4 0-15,4-1 0 0,5-2 0 0,1-4 0 16,5-3 0-16,2-2 0 0,3-2 0 15,1-2 0-15,4-1 0 0,2-4 0 0,-1-2 0 16,2-4 0-16,-2-4 0 0,-3-2 0 0,0-5 0 16,-20 7 0-16,30-18 0 0,-30 18 0 15,21-24 0-15,-21 24 0 0,12-31 0 0,-9 11 0 16,-5 1 0-16,-3 1 0 0,-2-1 0 0,-4-1 0 16,-2 2 0-16,-2 0 0 0,-4 2 0 0,-1 4 0 15,-2 4 0-15,2 3 0 0,-1 4 0 0,0 3 0 16,2 5 0-16,1 3 0 0,18-10 0 0,-29 27 0 15,29-27 0-15,-16 21-4 0,16-21-69 0,0 0-123 16,28 29-87-16,-31-54-128 0,30 15-198 16,7 3 142-16,-16-30 464 0</inkml:trace>
  <inkml:trace contextRef="#ctx0" brushRef="#br1" timeOffset="50118.7098">18287 6378 2047 0,'-32'5'0'0,"9"-3"0"16,23-2 0-16,-24-2 0 0,24 2 0 0,0 0 0 15,-9-21 0-15,9 21-38 0,11-37-149 0,29 44-171 16,-40-41-180-16,24 19-58 0,3 6 267 0</inkml:trace>
  <inkml:trace contextRef="#ctx0" brushRef="#br1" timeOffset="50743.743">19093 6007 1255 0,'30'-1'577'0,"-30"1"-555"15,28-27-7-15,-28 27 11 0,0 0 11 16,11-23 2-16,-11 23-3 0,0 0-10 0,-22-6-12 16,5 10-14-16,-3 1 0 0,-5 4 0 0,-3 3 0 15,-3 5 0-15,-2 5 0 0,-4 1 0 0,2 6 0 16,-5 2 0-16,2 5 0 0,-2 3 0 0,0 9 0 15,1 1 0-15,6 1 0 0,5-3 0 0,9-3 0 16,7-5 0-16,8-2 0 0,6-5 0 16,9-1 0-16,6-4 0 0,5-4 0 0,3-2 0 15,6-7 0-15,3 0 0 0,3-6 0 0,3-1 0 16,-4-3 0-16,-2-4 0 0,-2-1 0 0,-5-3 0 16,-3-2 0-16,-4-1 0 0,-20 7 0 15,25-16 0-15,-25 16 0 0,7-20 0 0,-7 20 0 16,-4-31 0-16,-4 15 0 0,-3-4 0 15,-2 1 0-15,-3 1 0 0,-3-4 0 0,0 4 0 16,-2-3 0-16,1 1 0 0,1 0 0 0,3 2 0 16,4 0 0-16,12 18 0 0,-12-28 0 0,12 28 0 15,3-24-27-15,-3 24-79 0,14-29-119 0,23 41-62 16,-38-41-33-16,36 19-183 0,-4 14 48 0,-19-28 332 16</inkml:trace>
  <inkml:trace contextRef="#ctx0" brushRef="#br1" timeOffset="51259.4678">19397 6061 1828 0,'-44'25'219'16,"44"-25"-219"-16,-18-4 0 0,18 4 0 0,0 0 0 15,24-21 0-15,-4 12 0 0,3-2 0 0,6-1 0 16,4-3 0-16,3 2 0 0,3 1 0 0,-1 0 0 16,0 2 0-16,-3 3 0 0,-1 1 0 0,-6 5 0 15,-3 1 0-15,-4 2 0 0,-21-2 0 16,29 11 0-16,-29-11 0 0,21 17 0 16,-21-17 0-16,0 0 0 0,12 23 0 0,-12-23 0 15,-4 19 0-15,4-19 0 0,-19 28 0 0,4-11 0 16,-2 0 0-16,-3 1 0 0,-2 0 0 0,-2 1 0 15,-3 1 0-15,0 0 0 0,1 0 0 0,5-1 0 16,4-6 0-16,17-13 0 0,-15 20 0 0,15-20 0 16,0 0 0-16,11 18 0 0,-11-18 0 15,27 8 0-15,-4-9 0 0,2-1 0 0,6-6 0 16,0 2 0-16,3 0 0 0,3 3 0 0,-3 1 0 16,-2 2 0-16,-6 3 0 0,-5 3 0 0,-21-6 0 15,26 22 0-15,-22-5 0 0,-2 3 0 16,-6 4 0-16,-6 1 0 0,-4 0 0 0,-7 2 0 15,-3-1 0-15,-4 1 0 0,-3-1 0 0,1 0 0 16,1-3 0-16,1-4 0 0,2-1 0 16,4-6 0-16,22-12 0 0,-30 16 0 0,30-16 0 15,0 0 0-15,0 0-8 0,-9-21-167 0,36 26-101 16,-35-46-85-16,42 34-85 0,2 15 446 0,-27-51-547 16,30 31 314-16,-36-40 233 0</inkml:trace>
  <inkml:trace contextRef="#ctx0" brushRef="#br1" timeOffset="51790.776">20530 6063 1220 0,'0'0'586'0,"4"-21"-545"15,-4 21-17-15,0 0 1 0,4-18 5 0,-4 18 0 16,0 0-1-16,0 0-3 0,0 0-2 0,-23-1-12 16,23 1-12-16,-28 11 0 0,11-2 0 0,-2 5 0 15,-3 1 0-15,1 3 0 0,-1-1 0 16,1 3 0-16,21-20 0 0,-28 29 0 0,28-29 0 16,-12 20 0-16,12-20 0 0,0 0 0 15,22 18 0-15,-4-14 0 0,3 0 0 0,7-1 0 16,2-3 0-16,2 1 0 0,3 1 0 0,-1-1 0 15,-5 3 0-15,0 2 0 0,-8 2 0 0,-4 3 0 16,-17-11 0-16,19 29 0 0,-16-11 0 0,-7 4 0 16,-7 0 0-16,-3 3 0 0,-7 0 0 15,-3 2 0-15,-4-3 0 0,-5 2 0 0,0-5 0 16,1-1 0-16,3-5 0 0,6-4 0 0,23-11 0 16,-28 10 0-16,28-10 0 0,0 0 0 0,0 0 0 15,-2-30 0-15,2 30 0 0,14-55-214 0,24 49-139 16,-40-46-91-16,36 21-78 0,-9 9 21 0,-17-32 489 15</inkml:trace>
  <inkml:trace contextRef="#ctx0" brushRef="#br1" timeOffset="52728.3253">14031 8123 1824 0,'0'0'154'16,"15"-20"-122"-16,0-1-1 0,8-2-25 0,5-7-6 15,4-3 0-15,4-1 0 0,4-2 0 0,-1 5 0 16,0 1 0-16,-4 2 0 0,-2 5 0 0,-5 3 0 15,-5 6 0-15,-4 5 0 0,-19 9 0 16,26-8 0-16,-26 8 0 0,0 0 0 0,0 0 0 16,13 24 0-16,-14-7 0 0,-4 6 0 15,-1 5 0-15,-5 7 0 0,-3 5 0 0,-1 2 0 16,-1 5 0-16,0 4 0 0,2 0 0 0,-1 0 0 16,3 3 0-16,1-3 0 0,6-1 0 0,5-7 0 15,6-3 0-15,4-9 0 0,3-5 0 0,6-7 0 16,5-7 0-16,4-6 0 0,6-4 0 15,4-9 0-15,1-5 0 0,4-7 0 0,2-6 0 16,-1-9 0-16,-1-5 0 0,-1-4 0 0,0-1 0 16,-6-1 0-16,-4 0 0 0,-8 4 0 0,-4 3 0 15,-7 3 0-15,-6 4 0 0,-6 1 0 0,-2 5 0 16,-6 1 0-16,-3-1 0 0,-1 4 0 0,-1 0 0 16,-1 4 0-16,13 17 0 0,-25-28 0 15,25 28 0-15,0 0 0 0,-14-19 0 16,14 19 0-16,0 0 0 0,0 0 0 0,24-17 0 15,-4 11 0-15,5-1 0 0,7 2 0 0,1-4 0 16,8 6 0-16,-1-4 0 0,10 4 0 0,-3-8-1 16,17 17-161-16,-27-31-87 0,34 37-73 0,-42-36-59 15,26 15-101-15,-7 17 58 0,-21-30 399 0</inkml:trace>
  <inkml:trace contextRef="#ctx0" brushRef="#br1" timeOffset="52915.8415">15256 7985 1813 0,'-13'26'234'0,"13"-26"-234"15,0 0 0-15,0 0 0 0,20-13 0 16,1 5 0-16,5-3 0 0,2-2 0 0,4 0 0 16,4-3 0-16,0 4 0 0,1 0 0 0,0 3 0 15,-1 1 0-15,-1 3 0 0,-6-9-96 0,21 28-219 16,-43-42-148-16,27 28-145 0,-16-3 44 0,-18-18 564 15</inkml:trace>
  <inkml:trace contextRef="#ctx0" brushRef="#br1" timeOffset="53087.7269">15249 8301 1741 0,'-32'13'306'0,"32"-13"-306"15,0 0 0-15,31 9 0 0,-12-12 0 0,5-4 0 16,2-1 0-16,7-4 0 0,3-6 0 0,7 1 0 15,0-5 0-15,11 11 0 0,-13-21-118 16,29 36-191-16,-41-40-157 0,30 23-128 0,-3 5 40 16,-15-26 549-16</inkml:trace>
  <inkml:trace contextRef="#ctx0" brushRef="#br1" timeOffset="62182.6053">16830 7380 1265 0,'0'0'593'0,"0"0"-555"0,-23 17-17 16,23-17-6-16,-30 6 0 0,30-6 1 0,-29 7-2 15,29-7-9-15,-33 12 1 0,15-2-1 0,-1 0 1 16,-2 5 2-16,2 6 5 0,-2 2-3 0,0 6 7 16,-1 3-17-16,-1 4 0 0,-1 7 0 0,1 4 0 15,-3 5 0-15,1 4 0 0,0 0 0 0,2 4 0 16,4 0 0-16,2-2 0 0,5-2 0 0,2-4 0 16,7-6 0-16,6-3 0 0,7-9 0 15,5-1 0-15,9-8 0 0,4-5 0 0,4-5 0 16,8-7 0-16,3-10 0 0,2-6 0 0,5-9 0 15,0-7 0-15,3-5 0 0,1-6 0 0,-6-3 0 16,-3 0 0-16,-9 0 0 0,-6 2 0 0,-8 2 0 16,-9 4 0-16,-5-3 0 0,-8 3 0 0,-9 3 0 15,-5 5 0-15,-8 7 0 0,-10 4 0 0,-7 6 0 16,-7 7 0-16,-8 8 0 0,-2 6 0 0,-2 9 0 16,1 2 0-16,-1 2 0 0,2 2 0 0,1-1 0 15,4-2 0-15,8-2 0 0,9-6 0 0,12-5 0 16,22-15 0-16,0 0-30 0,0 0-57 15,31 25-224-15,-14-45-304 0,28 12 44 0,-8-11 139 16</inkml:trace>
  <inkml:trace contextRef="#ctx0" brushRef="#br1" timeOffset="62338.8702">17173 8008 1942 0,'-33'15'105'0,"33"-15"-105"0,-22-22 0 0,22 22 0 16,2-36 0-16,3 12 0 0,6 2 0 0,-2-6 0 16,10 25-117-16,-16-29-526 0,14 21-30 15,-15-12 60-15</inkml:trace>
  <inkml:trace contextRef="#ctx0" brushRef="#br1" timeOffset="63239.7991">17542 7692 1825 0,'-2'21'198'0,"2"-21"-191"0,0 0-5 0,22-19 4 15,0 3-11-15,4-3 19 0,6-4-14 16,6-1 0-16,4-2 0 0,6-1 0 0,3-2 0 16,0 0 0-16,0 2 0 0,-1 3 0 0,-5 6 0 15,-3 4 0-15,-3 6 0 0,-5 3 0 0,-6 4 0 16,-6 3 0-16,-22-2 0 0,26 12 0 0,-26-12 0 16,6 26 0-16,-10-9 0 0,-3 2 0 15,-5 3 0-15,-3 3 0 0,-4 1 0 0,-3 0 0 16,-3 2 0-16,-1 1 0 0,-1-1 0 0,1 2 0 15,2-2 0-15,3-2 0 0,4-4 0 0,5-5 0 16,12-17 0-16,-7 21 0 0,7-21 0 0,0 0 0 16,28 11 0-16,-10-11 0 0,9-4 0 31,3-2 0-31,4-1 0 0,3-4 0 0,2-1 0 16,-2-2 0-16,-1 6 0 0,-5 1 0 15,-5 3 0-15,-5 4 0 0,-21 0 0 0,26 5 0 16,-26-5 0-16,10 18 0 0,-12-1 0 0,-7 2 0 15,-5 5 0-15,-5 3 0 0,-5 1 0 0,-5 3 0 16,-3 2 0-16,-2 0 0 0,-1 0 0 0,0-2 0 16,2-2 0-16,4-3 0 0,5-4 0 0,5-7 0 15,19-15 0-15,-17 17 0 0,17-17 0 16,0 0-55-16,43 12-403 0,-37-34-173 0,23 11 11 16,-9-10 338-16</inkml:trace>
  <inkml:trace contextRef="#ctx0" brushRef="#br1" timeOffset="63661.6821">19132 7366 1596 0,'-5'-34'415'0,"5"34"-389"0,-23-2-19 15,23 2-4-15,-23 1-3 0,23-1 0 16,-33 18 0-16,11 0 0 0,-4 4 0 0,-3 4 0 16,-2 6 0-16,-1 6 0 0,-2 3 0 15,2 5 0-15,-2 7 0 0,3 6 0 0,-2 3 0 16,2 6 0-16,5-2 0 0,1 3 0 0,5-5 0 16,4-2 0-16,6-8 0 0,8-8 0 0,7-6 0 15,8-3 0-15,8-11 0 0,3-2 0 0,6-7 0 16,6-8 0-16,4-6 0 0,4-7 0 15,3-12 0-15,2-8 0 0,-1-5 0 0,-3-6 0 16,-5-1 0-16,-7 3 0 0,-5-1 0 0,-7 0 0 16,-7 2 0-16,-4 2 0 0,-9 2 0 0,-5 3 0 15,-6 2 0-15,-7 1 0 0,-6 5 0 0,-4 3 0 16,-5 3 0-16,-4 2 0 0,-2 5 0 16,-2 1 0-16,0 4 0 0,0 4 0 0,6 5 0 15,2 2 0-15,10 9-36 0,-11-25-177 16,38 35-358-16,-29-17-67 0,20 4 50 0</inkml:trace>
  <inkml:trace contextRef="#ctx0" brushRef="#br1" timeOffset="64515.0965">19949 7647 1629 0,'15'23'274'15,"-15"-23"-246"-15,0 0-20 0,0 0 21 0,-17 14-14 16,17-14 21-16,-16 22-18 0,4-4-8 0,-2 4-10 16,-3 2 0-16,0 3 0 0,-1 2 0 0,1 1 0 15,0 2 0-15,1 0 0 0,3 0 0 16,2-2 0-16,2-2 0 0,2-3 0 0,5-6 0 15,2-19 0-15,3 25 0 0,-3-25 0 16,0 0 0-16,26 12 0 0,-26-12 0 0,30-8 0 16,-13 1 0-16,1-5 0 0,2-2 0 0,1-6 0 15,-1-3 0-15,2-2 0 0,0-3 0 0,0-2 0 16,-1 0 0-16,-2 1 0 0,-2 0 0 0,-2 2 0 16,-3 2 0-16,-1 2 0 0,-4 2 0 15,-2 3 0-15,-5 18 0 0,5-28 0 0,-5 28 0 16,0 0 0-16,0 0 0 0,0 0 0 0,0 0 0 15,0 0 0-15,0 0 0 0,0 0 0 0,-18 18 0 16,18-18 0-16,-7 26 0 0,7-26 0 0,2 23 0 16,-2-23 0-16,0 0 0 0,20 19 0 15,-20-19 0-15,27 5 0 0,-7-6 0 0,-1-2 0 16,5-4 0-16,2-3 0 0,2-3 0 16,1 0 0-16,-1-1 0 0,-1 2 0 0,-3 4 0 15,-3-2 0-15,-3 4 0 0,-18 6 0 0,22-10 0 16,-22 10 0-16,0 0 0 0,0 0 0 0,17 4 0 15,-17-4 0-15,0 0 0 0,0 0 0 0,-6 28 0 16,6-28 0-16,-10 34 0 0,3-13 0 0,-4 4 0 16,2-2 0-16,0 2 0 0,-1-2 0 15,4 0 0-15,0-1 0 0,5-2 0 0,-2-2 0 16,7-1 0-16,-4-17 0 0,14 24 0 0,-14-24-50 16,40 22-333-16,-40-22-201 0,25-20-54 0,-25 20 247 15</inkml:trace>
  <inkml:trace contextRef="#ctx0" brushRef="#br1" timeOffset="64811.9913">21092 7105 1521 0,'0'0'285'0,"18"-1"-44"0,-18 1-241 16,0 0 0-16,-19 10 0 0,19-10 0 0,-30 35 0 15,9-5 0-15,-3 6 0 0,-4 9 0 0,-2 3 0 16,-1 9 0-16,-2 1 0 0,-1 9 0 0,0 2 0 16,-3 2 0-16,1 6 0 0,-2 1 0 0,-1-1 0 15,4 1 0-15,-1-7 0 0,4 3 0 16,3-9 0-16,8 5-7 0,-6-31-202 0,32 22-407 15,-19-30 6-15,17-3 6 0</inkml:trace>
  <inkml:trace contextRef="#ctx0" brushRef="#br1" timeOffset="65358.8996">21331 7584 2009 0,'0'0'38'0,"-31"5"-38"16,10-3 0-16,3 4 0 0,-4 0 0 0,-1 4 0 16,-1 2 0-16,0 3 0 0,-1 2 0 0,2 1 0 15,1 0 0-15,0 1 0 0,5 2 0 0,2 0 0 16,5-1 0-16,3-3 0 0,7-17 0 0,-2 23 0 15,2-23 0-15,15 17 0 0,-15-17 0 16,27 14 0-16,-10-9 0 0,3-1 0 16,5-6 0-16,1 0 0 0,5-4 0 0,0 0 0 15,0 0 0-15,-1 1 0 0,-2 0 0 0,-1 2 0 16,-4 1 0-16,-1 1 0 0,-22 1 0 0,29 6 0 16,-29-6 0-16,0 0 0 0,14 27 0 0,-14-27 0 15,-9 35 0-15,-2-12 0 0,-3 2 0 0,-6 4 0 16,-3 2 0-16,-4 0 0 0,-1 0 0 0,-1-2 0 15,0 0 0-15,1-1 0 0,4-2 0 16,2 0 0-16,3-6 0 0,19-20 0 0,-21 26 0 16,21-26 0-16,0 0 0 0,0 0 0 15,17-1 0-15,-16-30-206 0,40 17-374 0,-27-15-104 0,13-2 108 16</inkml:trace>
  <inkml:trace contextRef="#ctx0" brushRef="#br1" timeOffset="65530.7857">21715 8106 2047 0,'7'40'0'0,"-7"-40"0"16,0 0 0-16,0 0 0 0,-17-26 0 0,17 26 0 16,-25-17 0-16,27 35-168 15,-28-36-484-15,26 18-32 0,2-32 142 0</inkml:trace>
  <inkml:trace contextRef="#ctx0" brushRef="#br1" timeOffset="150863.9748">1884 8599 1605 0,'0'0'39'0,"0"0"-25"0,-19-26-6 0,19 26-2 16,-6-17 7-16,6 17 5 0,0 0 12 0,-5-20 2 16,5 20 4-16,0 0 0 0,-20-15 0 0,20 15-2 15,-21-1-3-15,21 1-5 0,-32 7-7 0,12 3 1 16,-3 3-5-16,-2 8 2 0,-4 5-6 16,0 8-10-16,-3 6-1 0,-2 5 0 0,0 5 0 15,-1 5 0-15,1 7 0 0,2 3 0 0,3 2 0 16,2 0 0-16,5 0 0 0,5-3 0 0,6-4 0 15,7-3 0-15,7-2 0 0,7-2 0 0,8-2 0 16,5-5 0-16,6-5 0 0,4-6 0 0,7-5 0 16,4-5-25-16,9 1-29 0,-2-18-47 0,25 24-340 15,-16-36-207-15,7 3-3 0,-7-7 525 0</inkml:trace>
  <inkml:trace contextRef="#ctx0" brushRef="#br1" timeOffset="151113.9883">2380 8597 1751 0,'26'26'255'0,"-26"-26"-235"0,0 0-10 16,-18 19-7-16,18-19 1 0,-10 35 0 0,6-8-4 15,-2 7 0-15,-2 6 0 0,0 8 0 0,0 4 0 16,0 6 0-16,-1 6 0 0,2 0 0 0,-1 2 0 15,0-2 0-15,2-5 0 0,3-1 0 0,-1-4 0 16,4-3 0-16,1-5 0 0,4-5 0 16,4-8-24-16,4-3-6 0,-2-12-60 0,16 14-38 15,-27-32-402-15,23 18-130 0,-4-17 76 0</inkml:trace>
  <inkml:trace contextRef="#ctx0" brushRef="#br1" timeOffset="151599.9737">2747 8833 1685 0,'0'0'195'0,"36"-20"-148"0,-36 20-31 0,0 0-3 15,32-26 5-15,-11 14-2 0,3-4 4 0,3 2-5 16,0 2-1-16,2 0-6 0,-2 1-8 0,-1 4 0 16,-1 1 0-16,-5 2 0 0,-3 4 0 0,-17 0 0 15,23 2 0-15,-23-2 0 0,0 0 0 0,16 17 0 16,-16-17 0-16,0 22 0 0,0-22 0 0,-11 34 0 16,0-11 0-16,-3 1 0 0,-5 3 0 0,0-1 0 15,-3 2 0-15,3-1 0 0,0-2 0 0,4-1 0 16,2-6 0-16,6-1 0 0,7-17 0 0,-1 20 0 15,1-20 0-15,0 0 0 0,23 20 0 0,-23-20 0 16,32 6 0-16,-12-6 0 0,6-2 0 0,2 0 0 16,2-3 0-16,1 1 0 0,0 3 0 0,-3 0 0 15,0 3 0-15,-6 4 0 0,-4 3 0 16,-18-9 0-16,23 25 0 0,-16-8 0 0,-6 5 0 16,-4 2 0-16,-4 2 0 0,-5 5 0 0,-4 1 0 15,-3 3 0-15,-5-1 0 0,0 1 0 0,-1-2 0 16,-2-3 0-16,4-2 0 0,2-4 0 0,5-6 0 15,16-18 0-15,-18 22 0 0,18-22 0 0,0 0 0 16,0 0 0-16,17 1-83 0,-13-33-152 0,31 23-377 16,-22-20-36-16,15 6 180 0</inkml:trace>
  <inkml:trace contextRef="#ctx0" brushRef="#br1" timeOffset="151740.6021">3540 9231 1668 0,'-26'0'379'15,"8"7"-379"-15,18-7 0 0,-27 6 0 0,27-6 0 16,-17 2 0-16,17-2 0 0,0 0 0 0,0 0 0 16,0 0-7-16,0 0-70 0,0 0-107 0,-5-20-454 15,26 15-2-15,-21 5 140 0</inkml:trace>
  <inkml:trace contextRef="#ctx0" brushRef="#br1" timeOffset="152262.4357">4454 8568 1538 0,'0'0'122'0,"0"0"-59"16,-34 6 1-16,34-6-1 0,-30 27-11 0,13-8-5 0,-9 3-13 15,0 4 1-15,-7 3-9 0,-1 4-23 0,-4 7-3 16,0 5 0-16,-2 7 0 16,4 5 0-16,2 3 0 0,3 5 0 0,6-4 0 15,3 0 0-15,6-7 0 0,6-2 0 0,7-6 0 16,6-4 0-16,6-5 0 0,4-5 0 0,7-8 0 16,3-3 0-16,5-9 0 0,3-5 0 0,3-7 0 15,4-4 0-15,-3-7 0 0,1-3 0 0,-7-4 0 16,-1-1 0-16,-6-2 0 0,-5-3 0 0,-4 0 0 15,-6-3 0-15,-1 1 0 0,-4-1 0 16,-5-1 0-16,-3 2 0 0,-5 2 0 0,-2-1 0 16,-4 5 0-16,-5 0 0 0,-1 5 0 0,-4 1 0 15,-2 5 0-15,-2 3 0 0,2 6 0 0,-1 2 0 16,3 8-19-16,-2-8-75 0,23 31-220 16,-28-36-270-16,34 3-46 0,-22 20 225 0</inkml:trace>
  <inkml:trace contextRef="#ctx0" brushRef="#br1" timeOffset="152731.2269">5103 8688 1635 0,'0'0'57'15,"11"-31"-8"-15,-11 31 0 0,3-21 5 16,-3 21-1-16,0 0 0 0,0 0-9 0,0 0-8 16,0 0-19-16,0 0-17 0,-18 0 0 0,18 0 0 15,-13 23 0-15,6-5 0 0,1 4 0 0,0 6 0 16,1 3 0-16,2 7 0 0,-1 4 0 0,2 6 0 15,2 7 0-15,-1-1 0 0,2 3 0 0,0-1 0 16,1-3 0-16,1-1 0 16,2-4 0-16,2-3 0 0,-1-6 0 0,5-4 0 15,-1-7-37-15,9 2-62 0,-19-30-77 0,37 22-405 16,-37-22-50-16,29 3 109 0</inkml:trace>
  <inkml:trace contextRef="#ctx0" brushRef="#br1" timeOffset="153012.4799">5416 8895 1899 0,'-34'23'57'0,"4"4"-40"0,-2-2 26 0,4 0-12 16,4-1-31-16,0-2 0 0,4-1 0 0,3-2 0 15,3-2 0-15,14-17 0 0,-19 27 0 16,19-27 0-16,0 0 0 0,-2 23 0 15,2-23 0-15,0 0 0 0,25 15 0 0,-25-15 0 16,32 4 0-16,-11-5 0 0,2-2 0 0,2-3 0 16,5 0 0-16,0-2 0 0,2-1 0 0,-1 0 0 15,-2-1 0-15,1 2 0 0,-2 0 0 0,-4 1-22 16,3 5-27-16,-9-8-25 0,10 18-55 0,-28-8-365 16,0 0-148-16,27-12 45 0</inkml:trace>
  <inkml:trace contextRef="#ctx0" brushRef="#br1" timeOffset="153528.1376">5813 8978 1755 0,'-23'15'171'0,"23"-15"-130"0,-23 23-13 15,23-23 2-15,-25 29-8 0,13-11-22 0,0 1 0 16,-1 2 0-16,0 1 0 0,2-2 0 0,2 1 0 15,0-1 0-15,3-3 0 0,6-17 0 0,-6 26 0 16,6-26 0-16,0 0 0 0,0 0 0 0,0 0 0 16,20 13 0-16,-20-13 0 0,21-13 0 15,-21 13 0-15,28-28 0 0,-11 7 0 16,0 0 0-16,2-5 0 0,-4 0 0 0,1 0 0 16,-2 1 0-16,-3 2 0 0,-2-1 0 0,-3 2 0 15,-1 2 0-15,-1 1 0 0,-2 2 0 0,-2 17 0 16,5-25 0-16,-5 25 0 0,0 0 0 0,0 0 0 15,0 0 0-15,0 0 0 0,0 0 0 0,0 0 0 16,-3 17 0-16,0 0 0 0,1 4 0 16,-1 1 0-16,1-1 0 0,2-3 0 0,0-18 0 15,4 24 0-15,-4-24 0 0,0 0 0 0,18 19 0 16,-18-19 0-16,18 2 0 0,-18-2 0 0,28-10 0 16,-11-2 0-16,2-3 0 0,3-4 0 0,3 0 0 15,-2-3 0-15,0 3 0 0,-4 0 0 0,-2 5 0 16,-17 14 0-16,20-16 0 0,-20 16 0 15,0 0 0-15,0 0 0 0,0 0 0 16,0 0 0-16,3 21 0 0,-3-21 0 0,-4 30 0 16,-1-7 0-16,-1 2 0 0,0 0 0 0,-2-4 0 15,5-1 0-15,3-20 0 0,-3 29 0 0,3-29 0 16,6 23 0-16,-6-23 0 0,0 0 0 0,22 20 0 16,-22-20 0-16,20-5-82 0,16 25-422 0,-36-20-168 15,20-9 8-15,-20 9 540 0</inkml:trace>
  <inkml:trace contextRef="#ctx0" brushRef="#br1" timeOffset="153981.2972">5891 9733 1773 0,'0'0'46'0,"0"0"-28"0,0 0-7 15,0 0-4-15,0 0 1 0,0 0 5 0,0 0 8 16,23-27 10-16,-6 13 5 0,3-12 3 0,12-4-2 16,7-8-30-16,11-10-7 0,8-10 0 0,12-8 0 15,7-14 0-15,9-5 0 0,7-4 0 0,7-5 0 16,4-2 0-16,7-1 0 0,-1 2 0 15,-3 4 0-15,-6 8 0 0,-11 9 0 0,-9 11 0 16,-8 11 0-16,-12 10 0 0,-10 5 0 16,-12 11 0-16,-11 4 0 0,-6 11-64 0,-22 11-8 15,29 11-208-15,-29-11-366 0,0 0 17 0,-18 24 274 16</inkml:trace>
  <inkml:trace contextRef="#ctx0" brushRef="#br1" timeOffset="154621.9849">7506 8474 1489 0,'29'4'455'0,"-29"-4"-402"0,0 0-25 0,0 0-8 16,0 0-18-16,0 0-2 0,0 0 0 0,0 0 0 16,0 0 0-16,-18 7 0 0,18-7 0 0,-15 22 0 15,5-4 0-15,-3 4 0 0,-2 8 0 0,0 6 0 16,-4 5 0-16,0 6 0 0,1 5 0 16,-3 4 0-16,-1 5 0 0,0 0 0 0,-1 5 0 15,0-5 0-15,1-2 0 0,3-5 0 16,2-10 0-16,4-4 0 0,4-7 0 0,3-6 0 15,3-7 0-15,3-20 0 0,5 23 0 0,-5-23 0 16,18 5 0-16,-18-5 0 0,31-12 0 0,-12 0 0 16,3-6 0-16,2-4 0 0,2-4 0 15,-1 0 0-15,2-1 0 0,-4-1 0 0,2 2 0 16,-1-2 0-16,-3 3 0 0,-2 0 0 0,-1 4 0 16,-4 3 0-16,-14 18 0 0,17-20 0 0,-17 20 0 15,0 0 0-15,0 0 0 0,0 0 0 0,0 0 0 16,2 20 0-16,-2-20 0 0,-5 25 0 0,2-8 0 15,-1 2 0-15,-1-2 0 0,1 2 0 16,1-2 0-16,3-17 0 0,-3 29 0 16,3-29 0-16,9 21 0 0,-9-21 0 0,21 11 0 15,-21-11 0-15,34 0 0 0,-13-3 0 0,0-7-71 16,14 18-132-16,-33-39-253 0,37 29-85 0,-22-18-33 16,2-8 373-16</inkml:trace>
  <inkml:trace contextRef="#ctx0" brushRef="#br1" timeOffset="154903.2363">7868 9055 1504 0,'-21'-21'381'0,"21"21"-302"0,0 0-35 16,-13 22-7-16,13-22-35 0,-12 25-2 0,6-7 0 16,0 4 0-16,-2 2 0 0,1 3 0 0,1-1 0 15,-1 1 0-15,1 0 0 0,0-4 0 0,2-3 0 16,1-2 0-16,3-18 0 0,-1 29 0 16,1-29 0-16,1 19 0 0,-1-19 0 0,0 0 0 15,0 0 0-15,0 0 0 0,0 0 0 16,0 0 0-16,20-13 0 0,-20 13 0 0,19-31 0 15,-8 9 0-15,3-3 0 0,-1-1 0 0,0-1 0 16,2-2 0-16,-2 1 0 0,2-2 0 0,-2-1 0 16,1-1 0-16,0-1 0 0,1 0 0 0,-2 3 0 15,2 1 0-15,-3 5 0 0,0 5 0 0,-12 19 0 16,25-26 0-16,-25 26 0 0,26-14 0 0,-4 22-110 16,-28-33-247-16,34 27-273 0,-28-2-22 15,24-16 355-15</inkml:trace>
  <inkml:trace contextRef="#ctx0" brushRef="#br1" timeOffset="155278.2481">8402 8362 1946 0,'-29'19'101'0,"29"-19"-101"16,0 0 0-16,0 0 0 0,-5 22 0 0,5-22 0 15,22 23 0-15,-5-8 0 0,3 5 0 0,4 0 0 16,0 2 0-16,4 3 0 0,1 3 0 0,0 5 0 15,0 2 0-15,-1 3 0 0,-3 3 0 0,-2 1 0 16,-4 4 0-16,-4 3 0 0,-5 2 0 16,-3 3 0-16,-6-4 0 0,-5 4 0 0,-3-5 0 15,-5-1 0-15,-6 3 0 0,-5-1 0 0,-7 1 0 16,-1-3 0-16,-2-3 0 0,0-4 0 16,6-5 0-16,3-9 0 0,10-5 0 0,14-22 0 15,-2 41-289-15,-15-46-393 0,17 5 22 0,0 0 245 16</inkml:trace>
  <inkml:trace contextRef="#ctx0" brushRef="#br1" timeOffset="164733.673">16338 8819 1319 0,'0'0'449'0,"-26"12"-431"0,5-11-8 16,-3 0 3-16,-1 5 9 0,-4-1 11 0,5 7 4 16,-7-1 2-16,3 6-27 0,-1 2 30 0,0 6-36 15,0 1 28-15,1 8-21 0,2 2-13 16,3 4 0-16,3 5 0 0,3 2 0 0,2 3 0 15,4 2 0-15,6 1 0 0,3 3 0 16,7-1 0-16,3 1 0 0,7-2 0 0,2 1 0 16,3-6 0-16,3-2 0 0,7-4 0 0,0-7 0 15,7-2-26-15,-5-11-50 0,23 18-121 0,-31-33-413 16,28 11 8-16,-15-15 67 0</inkml:trace>
  <inkml:trace contextRef="#ctx0" brushRef="#br1" timeOffset="165401.2924">16662 9318 1763 0,'-22'-5'219'0,"22"5"-211"31,0 0-8-31,0 0-1 0,13-26 4 0,6 10-4 15,5-3 7-15,6-2-5 0,7-2 7 0,5 1-6 16,-1 1 4-16,1-1-6 0,-2 4 3 16,-3 3-5-16,-3 2 4 0,-5 4-4 0,-5 5 2 15,-4 1 1-15,-20 3-1 0,24 5 5 0,-24-5 4 16,0 0 3-16,4 29-7 0,-10-12-5 0,-5 5 0 16,-5 3 0-16,-5 5 0 0,-4 4 0 0,-5 4 0 15,-2 0 0-15,-4 2 0 0,0 0 0 0,-1 1 0 16,3-1 0-16,1-2 0 0,7-4 0 0,5-7 0 15,5-2 0-15,8-6 0 16,8-19 0-16,-1 25 0 0,1-25 0 0,15 17 0 16,-15-17 0-16,32 12 0 0,-11-8 0 0,8-4 0 15,2-1 0-15,3-2 0 0,3-3 0 0,1-2 0 16,-1-4 0-16,2-2 0 0,-2-2 0 0,2 0 0 16,-4-6-20-16,8 12-100 0,-31-30-368 0,28 30-127 15,-22-21 24-15,6 5 379 0</inkml:trace>
  <inkml:trace contextRef="#ctx0" brushRef="#br1" timeOffset="165842.1136">17372 9194 1840 0,'-11'-21'205'0,"11"21"-203"0,0 0-2 15,0 0 0-15,0 0 0 0,20-14 0 0,-20 14 0 16,30-20 0-16,-12 9 0 0,0 2 0 0,2-1 0 16,1 3 0-16,-1-2 0 0,1 4 0 0,-4 2 0 15,0 0 0-15,-17 3 0 0,26 2 0 16,-26-2 0-16,18 7 0 0,-18-7 0 16,0 0 0-16,11 26 0 0,-11-26 0 0,-3 29 0 15,1-10 0-15,-4-1 0 0,1 1 0 0,-4 0 0 16,2 3 0-16,0-1 0 0,-3 1 0 0,0-1 0 15,-1 0 0-15,2-1 0 0,-2 2 0 0,0-1 0 16,0 1 0-16,0-2 0 0,0-1 0 0,1 1 0 16,1-1 0-16,0-1 0 0,9-18 0 15,-17 32 0-15,17-32 0 0,-11 25 0 0,11-25 0 16,-5 19 0-16,5-19 0 0,0 0 0 0,3 21 0 16,-3-21 0-16,0 0 0 0,0 0 0 0,20 13 0 15,-20-13 0-15,21-1 0 0,-21 1 0 0,32-6 0 16,-12 0 0-16,3-2 0 0,4-2 0 15,1-3 0-15,5 0 0 0,-3 1 0 0,4-1 0 16,-4-1 0-16,2 3-3 0,-10-10-89 16,16 34-188-16,-26-31-358 0,15 20 63 0,-27-2 117 15</inkml:trace>
  <inkml:trace contextRef="#ctx0" brushRef="#br1" timeOffset="166076.4789">18118 9373 2047 0,'-22'12'0'16,"2"-5"0"-16,20-7 0 0,-22 6 0 0,22-6 0 15,0 0 0-15,0 0 0 0,6-18 0 16,-6 18 0-16,0 0 0 0,0 0 0 0,0 0 0 15,16-17 0-15,-16 17-7 0,4-29-480 0,21 31-155 16,-25-2-25-16,28-24 424 0</inkml:trace>
  <inkml:trace contextRef="#ctx0" brushRef="#br1" timeOffset="166810.9152">18952 9090 1180 0,'0'0'259'0,"0"0"-108"0,0 0-38 16,0 0-30-16,0 0-15 0,-6-26-18 0,6 26-12 15,0 0-7-15,-18-23-3 0,18 23-2 0,-20-14-6 16,20 14-20-16,-29-12 0 0,11 6 0 0,-2 2 0 15,1 0 0-15,-4 3 0 0,-2 4 0 16,1 0 0-16,-3 7 0 0,0 0 0 0,1 3 0 16,-1 4 0-16,-1 0 0 0,4 2 0 0,-2 3 0 15,2 0 0-15,3-1 0 0,2 2 0 16,2-1 0-16,6-1 0 0,1-2 0 0,5-1 0 16,5-18 0-16,5 26 0 0,-5-26 0 0,24 10 0 15,-3-8 0-15,4-2 0 0,8-8 0 16,5-1 0-16,5-8 0 0,5-4 0 0,2-1 0 15,2-2 0-15,-1 1 0 0,-2 2 0 0,-8 0 0 16,-4 3 0-16,-4 5 0 0,-9 4 0 0,-6 3 0 16,-18 6 0-16,17 0 0 0,-17 0 0 0,0 0 0 15,0 18 0-15,0-18 0 0,-17 36 0 0,2-7 0 16,-4 5 0-16,-4 3 0 0,-4 1 0 0,1 2 0 16,-4 1 0-16,1 2 0 0,1-2 0 15,2 1 0-15,1-4 0 0,6-2 0 16,3-3 0-16,9-6 0 0,1-7 0 0,19 10-130 15,-13-30-460-15,0 0-35 0,28 7 13 0</inkml:trace>
  <inkml:trace contextRef="#ctx0" brushRef="#br1" timeOffset="167279.6922">19677 8965 1903 0,'0'0'37'0,"0"0"-10"0,0 0-3 0,0 0 7 15,0 0-6-15,0 0-25 0,0 0 0 16,-20 19 0-16,20-19 0 0,-17 33 0 0,5-10 0 16,2 7 0-16,1 5 0 0,-2 5 0 0,1 5 0 15,-1 2 0-15,4 3 0 0,-2-1 0 0,4 1 0 16,0-3 0-16,3 0 0 0,2-4 0 0,5-4 0 16,0-3 0-16,7-3-40 0,-12-33-91 0,41 43-499 15,-41-43 32-15,33 9-14 16</inkml:trace>
  <inkml:trace contextRef="#ctx0" brushRef="#br1" timeOffset="167576.576">20073 9063 1924 0,'-22'10'55'0,"-3"-2"-20"0,-1 4-3 16,-2 2-31-16,0 0-1 0,-1 3 0 0,0 4 0 15,-4-2 0-15,0 4 0 0,2 0 0 0,1 0 0 16,2 0 0-16,5-1 0 0,3-3 0 16,4-1 0-16,16-18 0 0,-16 28 0 0,16-28 0 15,0 0 0-15,17 18 0 0,-17-18 0 0,29 9 0 16,-9-5 0-16,4-1 0 0,2-2 0 16,3-2 0-16,4-2 0 0,-3 2 0 0,2-1 0 15,-2-1 0-15,-1 2 0 0,-3 0 0 0,-2-3 0 16,-3 3 0-16,-4-3 0 0,-17 4 0 0,28-2 0 15,-28 2 0-15,24-4 0 0,-24 4-95 0,7-17-313 16,10 28-201-16,-17-11 2 0,0 0 280 0</inkml:trace>
  <inkml:trace contextRef="#ctx0" brushRef="#br1" timeOffset="168092.2329">20356 9263 1526 0,'-31'-9'473'0,"31"9"-425"16,-7 24-48-16,-12-10 0 0,1 1 0 16,2 3 0-16,2 1 0 0,-1 1 0 0,-1 3 0 15,4 1 0-15,0 3 0 0,1 0 0 0,4-2 0 16,-1-1 0-16,4-1 0 0,0-2 0 0,3-4 0 16,1-17 0-16,6 24 0 0,-6-24 0 0,0 0 0 15,18 8 0-15,-18-8 0 0,22-11 0 16,-22 11 0-16,28-25 0 0,-14 8 0 0,1-2 0 15,0-6 0-15,-1 1 0 0,0-2 0 16,-2-1 0-16,-3 3 0 0,1 0 0 0,-2 2 0 16,-2 1 0-16,-3 3 0 0,1 1 0 0,-4 17 0 15,6-25 0-15,-6 25 0 0,0 0 0 0,0 0 0 16,0 0 0-16,0 0 0 0,0 0 0 0,0 0 0 16,4 17 0-16,-4-17 0 0,-4 31 0 0,3-14 0 15,1 0 0-15,1 0 0 0,-1-17 0 16,6 28 0-16,-6-28 0 0,12 18 0 0,-12-18 0 15,17 10 0-15,-17-10 0 0,23-1 0 0,-23 1 0 16,33-11 0-16,-13 1 0 0,-1-2 0 16,2 0 0-16,-1-2 0 0,0 0 0 0,-2-2 0 15,0 1 0-15,-5-2 0 0,2 0 0 0,-1-2 0 16,-14 19 0-16,26-31 0 0,-26 31 0 0,21-24 0 16,-21 24 0-16,0 0 0 0,0 0 0 15,15-17 0-15,-15 17 0 0,0 0 0 0,0 0 0 16,-1 24 0-16,1-24 0 0,-9 38 0 0,3-14 0 15,0 4 0-15,-4 1 0 0,2 2 0 0,-5-1 0 16,4 4 0-16,-3-4 0 0,4 4 0 0,-3-8 0 16,19 15-164-16,-34-39-345 0,42 27-128 0,-16-29 47 15,0 0 444-15</inkml:trace>
  <inkml:trace contextRef="#ctx0" brushRef="#br1" timeOffset="168607.8882">21897 8582 1630 0,'0'0'108'0,"-19"-12"-30"0,-3 9-25 16,5 13-13-16,-10-2-7 0,2 10 1 0,-12 4-7 16,-1 6 5-16,-5 6-20 0,-5 6-12 0,-3 6 0 15,-4 6 0-15,-4 7 0 0,-4 6 0 16,-2 5 0-16,-2 4 0 0,0 4 0 0,3-2 0 15,3 4 0-15,4-1 0 0,5-1 0 0,7-2 0 16,3-7 0-16,8-6 0 0,10-10 0 0,7-11 0 16,12-6 0-16,5-17-24 0,24 15-203 0,-24-34-391 15,42 2 11-15,-14-15 37 0</inkml:trace>
  <inkml:trace contextRef="#ctx0" brushRef="#br1" timeOffset="169072.4419">21939 8626 1668 0,'0'0'379'0,"0"0"-379"0,-15 19 0 16,15-19 0-16,0 0 0 0,-17 15 0 0,17-15 0 15,-22 35 0-15,5-8 0 0,-2 6 0 16,-2 4 0-16,-2 8 0 0,0 1 0 0,-3 5 0 15,-1 1 0-15,-1 2 0 0,-2 0 0 0,0 3 0 0,-4 1 0 0,2-2 0 0,-2-3 0 16,4-1 0-16,0-3 0 0,5-2 0 16,2-5 0-16,4-4 0 0,6-8 0 0,6-2 0 15,4-9 0-15,7-2 0 0,-4-17 0 0,15 18 0 16,-15-18 0-16,29 4 0 0,-7-8 0 0,1-4 0 16,4-6 0-16,1-3 0 0,2-2 0 0,0-4 0 15,1 2 0-15,-3 0 0 0,-4-2 0 0,-1 3 0 16,-3 2 0-16,-5 1 0 0,-15 17 0 15,25-24 0-15,-25 24 0 0,0 0 0 16,14-17 0-16,-14 17 0 0,0 0 0 0,0 0 0 16,0 0 0-16,0 0 0 0,-18 21 0 0,18-21 0 15,-21 29 0-15,12-12 0 0,-2 1 0 0,2-1 0 16,9-17 0-16,-7 29 0 0,7-29 0 0,6 22 0 16,-6-22 0-16,19 10 0 0,-2-6 0 0,1-5 0 15,5 1 0-15,-1-5-17 0,4 1-32 0,-4-8-8 16,10 11-45-16,-20-27-58 0,33 34-258 15,-28-26-156-15,10 6 55 0,-3 6 369 0</inkml:trace>
  <inkml:trace contextRef="#ctx0" brushRef="#br1" timeOffset="169354.306">22085 9406 487 0,'0'0'323'0,"11"-29"-38"0,9 36-34 15,-32-29-72-15,12 22-50 0,0 0-28 0,0 0-19 16,0 0-16-16,0 0-17 0,0 0-17 0,0 0-10 16,-4 18-6-16,4-18 1 0,-9 25-9 15,9-25-8-15,-11 35 0 0,5-13 0 0,-4 2 0 16,0 0 0-16,-1-1 0 0,1 3 0 0,2-3 0 15,-2 0 0-15,3-3 0 0,1-1 0 0,6-19 0 16,-5 22 0-16,5-22 0 0,0 0 0 0,0 0 0 16,0 0 0-16,0 0 0 0,22 3 0 0,-22-3 0 15,18-22 0-15,-6 5 0 0,0-1 0 0,2-2 0 16,-1-3 0-16,1 1 0 16,-1 2 0-16,-2-1 0 0,-3 4 0 0,-1-4 0 15,-1 2 0-15,-2 1 0 0,0-2 0 0,1 2 0 16,1 0 0-16,0 1 0 0,-6 17 0 0,16-30 0 15,-16 30 0-15,19-23 0 0,-19 23 0 0,24-22 0 16,-24 22 0-16,32-16-15 0,-27-19-288 0,34 44-215 16,-27-27-110-16,11 7 46 0,5 14 582 0</inkml:trace>
  <inkml:trace contextRef="#ctx0" brushRef="#br1" timeOffset="169667.5154">22706 8547 2000 0,'0'0'47'0,"0"0"-47"0,0 0 0 16,-18 7 0-16,18-7 0 0,0 0 0 0,1 22 0 15,-1-22 0-15,17 30 0 0,-17-30 0 0,29 34 0 16,-8-19 0-16,2 1 0 0,4 2 0 0,1 2 0 15,0 0 0-15,-3 4 0 0,0 4 0 0,-4 2 0 16,-2 4 0-16,-5 5 0 0,-3 1 0 16,-6 5 0-16,-6 2 0 0,-5 2 0 0,-8 5 0 15,-5-1 0-15,-7 0 0 0,-4 0 0 0,-5-1 0 16,-3 0 0-16,-2 0 0 0,-3-3 0 0,1-2 0 16,-2-4 0-16,3-2 0 0,-1-1 0 0,9-3 0 15,5-14 0-15,22 13-141 0,-24-48-254 16,54 28-266-16,-24-16 45 0,4-25 383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3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6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04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8236716"/>
              </p:ext>
            </p:extLst>
          </p:nvPr>
        </p:nvGraphicFramePr>
        <p:xfrm>
          <a:off x="214283" y="762000"/>
          <a:ext cx="8750332" cy="5242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down the formula for speed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speed from distance and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Extend the above to a family of facts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1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equ’n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into 4 (or 3)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the Maths department triangles to help us make 3 equations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from 1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handy way to learn three things from one bit of info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the weather is poor, we will do P105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speed/distance and time questions AND get 5/5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the weather is okay, we will measure data for us when we walk, power-walk, jog and when one or two of us run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OUR data to learn how to get 5/5 for our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 permits,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move to P106 and 107 of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questions similar to the ones we will meet in the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11480" y="952920"/>
              <a:ext cx="8023320" cy="3903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01760" y="950400"/>
                <a:ext cx="8035560" cy="392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7960" y="251640"/>
              <a:ext cx="8608320" cy="4911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1400" y="235080"/>
                <a:ext cx="8641440" cy="493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5874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48440" y="266760"/>
              <a:ext cx="2484720" cy="1462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6920" y="250920"/>
                <a:ext cx="2508480" cy="148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56760" y="428760"/>
              <a:ext cx="8688600" cy="5477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0200" y="412200"/>
                <a:ext cx="8707680" cy="550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9910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4280" y="253800"/>
              <a:ext cx="8812800" cy="5518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7720" y="237240"/>
                <a:ext cx="8845920" cy="553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529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5680" y="315360"/>
              <a:ext cx="7918200" cy="3245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9480" y="298440"/>
                <a:ext cx="7950960" cy="327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9211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1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9992</TotalTime>
  <Words>226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470</cp:revision>
  <dcterms:created xsi:type="dcterms:W3CDTF">2006-08-16T00:00:00Z</dcterms:created>
  <dcterms:modified xsi:type="dcterms:W3CDTF">2015-08-03T22:20:11Z</dcterms:modified>
</cp:coreProperties>
</file>