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9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224738"/>
              </p:ext>
            </p:extLst>
          </p:nvPr>
        </p:nvGraphicFramePr>
        <p:xfrm>
          <a:off x="214283" y="762000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roll AND mark the pretest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time to: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books marked for the previous unit(s)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our new title page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to date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marked (if time)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time is not being used well enough then: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new work for </a:t>
                      </a:r>
                      <a:r>
                        <a:rPr lang="en-NZ" sz="2000" strike="noStrike" kern="1200" baseline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next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motivation – even if it is not intrinsic, but is externally applied.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7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9868</TotalTime>
  <Words>162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467</cp:revision>
  <dcterms:created xsi:type="dcterms:W3CDTF">2006-08-16T00:00:00Z</dcterms:created>
  <dcterms:modified xsi:type="dcterms:W3CDTF">2015-07-30T04:48:10Z</dcterms:modified>
</cp:coreProperties>
</file>