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95" r:id="rId4"/>
    <p:sldId id="496" r:id="rId5"/>
    <p:sldId id="497" r:id="rId6"/>
    <p:sldId id="498" r:id="rId7"/>
    <p:sldId id="499" r:id="rId8"/>
    <p:sldId id="500" r:id="rId9"/>
    <p:sldId id="501" r:id="rId10"/>
    <p:sldId id="502" r:id="rId11"/>
    <p:sldId id="503" r:id="rId12"/>
    <p:sldId id="504" r:id="rId13"/>
    <p:sldId id="505" r:id="rId14"/>
    <p:sldId id="506" r:id="rId15"/>
    <p:sldId id="507" r:id="rId16"/>
    <p:sldId id="508" r:id="rId17"/>
    <p:sldId id="509" r:id="rId18"/>
    <p:sldId id="510" r:id="rId19"/>
    <p:sldId id="511" r:id="rId20"/>
    <p:sldId id="512" r:id="rId21"/>
    <p:sldId id="513" r:id="rId22"/>
    <p:sldId id="514" r:id="rId23"/>
    <p:sldId id="515" r:id="rId24"/>
    <p:sldId id="516" r:id="rId25"/>
    <p:sldId id="517" r:id="rId26"/>
    <p:sldId id="518" r:id="rId27"/>
    <p:sldId id="519" r:id="rId28"/>
    <p:sldId id="520" r:id="rId29"/>
    <p:sldId id="521" r:id="rId30"/>
    <p:sldId id="522" r:id="rId31"/>
    <p:sldId id="523" r:id="rId32"/>
    <p:sldId id="524" r:id="rId33"/>
    <p:sldId id="525" r:id="rId34"/>
    <p:sldId id="526" r:id="rId35"/>
    <p:sldId id="527" r:id="rId36"/>
    <p:sldId id="528" r:id="rId37"/>
    <p:sldId id="529" r:id="rId38"/>
    <p:sldId id="530" r:id="rId39"/>
    <p:sldId id="531" r:id="rId40"/>
    <p:sldId id="53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106" d="100"/>
          <a:sy n="106" d="100"/>
        </p:scale>
        <p:origin x="7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2:52:32.56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2614 17820 690 0,'0'0'159'0,"0"0"-36"15,0 0-31-15,0 0-2 0,0 0-9 16,0 0 5-16,0 0-16 0,0 0-15 16,0 0-19-16,0 0-16 0,0 0-5 0,0 0 1 15,0 0 1-15,0 0-1 0,0 0-3 0,0 0-4 16,0 0-4-16,0 0-6 0,0 0-10 0,0 0-28 16,-5 27-78-16,5-27-271 0,-17-6-128 0,17 6-4 15,0 0 520-15</inkml:trace>
  <inkml:trace contextRef="#ctx0" brushRef="#br0" timeOffset="3719.4972">12399 5630 544 0,'0'0'187'0,"0"0"-10"0,-5-23 5 15,5 23-47-15,0 0-32 0,0 0-21 0,0 0-25 16,15-11-12-16,-15 11-13 0,0 0-9 0,0 0-4 16,0 0-6-16,8-20 1 0,-8 20 3 0,0 0 4 15,0 0 6-15,0 0 2 0,0 0-1 16,0 0-1-16,0 0-4 0,0 0 0 0,0 0-1 16,0 0 0-16,-18-17-5 0,18 17 0 0,0 0-5 15,-25-12 0-15,25 12 1 0,-22-9 3 16,22 9-1-16,-31-9 1 0,31 9-2 0,-35-9-1 15,15 4-3-15,-4 0-2 0,2 1-1 0,-2 1 0 16,-2 1-2-16,1 1 1 0,-3 1-2 0,0 3-1 16,1-1-3-16,-3 3 0 0,1 1 0 0,-4 1 0 15,4 4 0-15,-4 1 0 0,-2 1 0 0,0 2 0 16,-6 3 0-16,-3 3 0 0,1 5 0 0,-3 6 0 16,3 3 0-16,-1 7 0 0,-2 7 0 15,6 3 0-15,-4 6 0 0,9 2 0 16,2 2 0-16,8-2 0 0,8-2 0 0,8-3 0 15,5-6 0-15,11-3 0 0,11-2 0 0,8-4 0 16,9-4 0-16,5-7 0 0,6-4 0 0,10-5 0 16,2-9 0-16,9-4 0 0,4-10-3 0,10 7-106 15,-21-39-296-15,27 25-257 0,-12-15 23 16,7-5 411-16</inkml:trace>
  <inkml:trace contextRef="#ctx0" brushRef="#br0" timeOffset="4891.383">12661 6204 857 0,'-6'-18'285'0,"6"18"-184"0,-22-12 12 15,22 12 5-15,-26-5-13 0,26 5-28 0,-25-1-16 16,25 1-10-16,-32 3 2 0,32-3-4 0,-38 14-4 16,21-3-2-16,-3-1-14 0,20-10-4 0,-31 28-6 15,18-11-3-15,0 0-16 0,4 1 0 16,-2 0 0-16,3 3 0 0,3-2 0 15,2 3 0-15,3-1 0 0,2-3 0 0,2-1 0 16,-4-17 0-16,13 26 0 0,-13-26 0 0,27 20 0 16,-11-14 0-16,4-3 0 0,-2-1 0 0,6-4 0 15,0-1 0-15,2-3 0 0,0-5 0 0,1-2 0 16,1-3 0-16,1-2 0 0,-1-3 0 0,1-1 0 16,-6-1 0-16,1 0 0 0,-3 0 0 0,-5 0 0 15,1 3 0-15,-4-1 0 0,-2 4 0 16,-11 17 0-16,11-25 0 0,-11 25 0 15,0 0 0-15,0-22 0 0,0 22 0 0,0 0 0 16,0 0 0-16,-22-5 0 0,22 5 0 0,0 0 0 16,-22 21 0-16,22-21 0 0,-15 28 0 0,4-10 0 15,4 1 0-15,3 1 0 0,-2-1 0 0,6-1 0 16,0-1 0-16,0-17 0 0,11 28-5 0,-11-28-64 16,0 0-46-16,52 35-406 0,-52-35-129 15,35-5 65-15</inkml:trace>
  <inkml:trace contextRef="#ctx0" brushRef="#br0" timeOffset="5313.2646">13071 5520 1909 0,'0'0'38'0,"18"-9"-32"0,-18 9-7 0,0 0 7 16,25-16 4-16,-25 16 3 0,26-15-3 0,-7 5-1 15,-4 0-6-15,4 1 1 0,-1 0-2 16,-1 2 1-16,-17 7-2 0,29-7 1 0,-29 7 0 15,21 0 0-15,-21 0 4 0,0 0 3 0,0 0 4 16,10 19-13-16,-10-19 0 0,-9 22 0 16,9-22 0-16,-18 32 0 0,5-13 0 0,-2 1 0 15,-1 2 0-15,0 0 0 0,-3-1 0 0,2 0 0 16,4-2 0-16,2-2 0 0,11-17 0 0,-11 26 0 16,11-26 0-16,0 0 0 0,11 20 0 0,-11-20 0 15,24 4 0-15,-7-7 0 0,5-3 0 0,2-4 0 16,3-5 0-16,6-1-15 0,-6-8-48 15,14 12-62-15,-25-27-78 0,36 34-231 16,-32-20-137-16,10 1 51 0,3 13 405 0</inkml:trace>
  <inkml:trace contextRef="#ctx0" brushRef="#br0" timeOffset="5500.7694">13632 5390 1375 0,'9'22'158'16,"-9"-22"-96"-16,-4 23-23 0,4-23 11 0,-7 35 11 15,7-35-14-15,-6 41 5 0,0-20-24 0,3 2-3 16,-2-2-9-16,2 4 4 0,-3-4-9 0,4 2 1 16,-3-3-5-16,4 0 3 0,-3-3-9 0,1 1 2 15,3-1-5-15,0-17 1 0,-2 28-13 16,2-28-27-16,2 19 10 0,-2-19-73 0,11 22-152 16,-11-22-342-16,0 0-11 0,0 0 289 15</inkml:trace>
  <inkml:trace contextRef="#ctx0" brushRef="#br0" timeOffset="5677.8857">13545 5595 1891 0,'0'0'68'15,"0"0"-26"-15,-22 15-10 0,22-15-18 16,0 0-14-16,0 0 0 0,0 0 0 0,-2 20 0 16,2-20 0-16,0 0 0 0,22 11 0 0,-22-11 0 15,31-2 0-15,-10 0 0 0,2-5 0 16,7 3-35-16,-6-15-94 0,27 19-502 0,-23-17-24 15,15 8 59-15</inkml:trace>
  <inkml:trace contextRef="#ctx0" brushRef="#br0" timeOffset="6364.4719">14283 6453 1943 0,'0'0'31'0,"-14"17"-23"0,14-17-9 0,0 0 0 16,-22 21-1-16,22-21 4 0,-24 24-3 16,7-7 2-16,4 2-7 0,-7 1-1 15,6 4-12-15,-7-3-7 0,10 5-22 0,-9-13-22 16,21 17-77-16,-25-22-394 0,24-8-48 0,12 17 63 16</inkml:trace>
  <inkml:trace contextRef="#ctx0" brushRef="#br0" timeOffset="7020.6735">15277 5815 644 0,'0'0'447'0,"2"-37"-88"15,-2 37-309-15,-8-21-4 0,8 21 45 16,0 0-18-16,0 0 11 0,-35-12-23 0,35 12-26 16,-35 8-7-16,13 2-21 0,-7 2 38 0,3 7-34 15,-5 0 29-15,-2 7-14 0,-2 0-26 0,2 3 0 16,-3 3 0-16,2 1 0 0,1-1 0 0,2 2 0 15,3 1 0-15,3 0 0 0,6-1 0 0,3-1 0 16,7-3 0-16,6-2 0 0,3-2 0 16,1 1 0-16,10-3 0 0,0-3 0 0,5-3 0 15,6-1 0-15,4-6 0 0,7-4 0 0,3-6 0 16,6-4 0-16,5-5 0 0,2-6 0 16,5-2 0-16,2-6 0 0,-2 2 0 0,-2-13-83 15,11 16-56-15,-29-35-226 0,24 30-251 0,-12-9 28 16,-1-3 333-16</inkml:trace>
  <inkml:trace contextRef="#ctx0" brushRef="#br0" timeOffset="7286.3002">15879 5511 2043 0,'0'0'4'0,"0"0"-4"0,-17 15 0 0,17-15 0 16,0 0 0-16,0 0 0 0,-9 25 0 0,4-7 0 16,-1 8 0-16,-1 4 0 0,-1 6 0 0,0 5 0 15,-1 5 0-15,-1 5 0 0,2 6 0 0,-3 0 0 16,-2 2 0-16,1 0 0 0,1-2 0 0,1-4 0 16,1-2 0-16,4-5 0 0,-1-4 0 15,6-2 0-15,3-7 0 0,3-2 0 0,1-7 0 16,5 5-55-16,-12-29-235 0,16 19-372 0,-16-19 41 15,22 12 203-15</inkml:trace>
  <inkml:trace contextRef="#ctx0" brushRef="#br0" timeOffset="7739.4088">16312 5642 2047 0,'0'0'0'0,"0"0"0"0,0 0 0 15,0 0 0-15,21-8 0 16,-21 8 0-16,23-6 0 0,-23 6 0 0,32-12 0 16,-13 4 0-16,4-1 0 0,0 0 0 0,5 1 0 15,-7 1 0-15,4 2 0 0,-7 1 0 0,4 5-64 16,-22-1-66-16,46-5-466 0,-46 5-37 0,24 1 40 16</inkml:trace>
  <inkml:trace contextRef="#ctx0" brushRef="#br0" timeOffset="8817.5481">17155 6073 1580 0,'0'0'135'0,"0"0"-75"16,0 0-13-16,0 0-16 0,0 0-3 0,0 0 3 15,22 9 3-15,-22-9 1 0,0 0-2 0,24-6-7 16,-24 6-19-16,33-5-7 0,-9 1 0 15,5-2 0-15,4-2 0 0,9-2 0 0,-2-1 0 16,7-2 0-16,5 1 0 0,-2-1 0 0,7 2 0 16,-3-1 0-16,0 0 0 0,3-1 0 0,0 3 0 15,-2-1 0-15,1 2 0 0,-2 0 0 16,5 1 0-16,-1 1 0 0,-2 0 0 0,-2 2 0 16,-2 0 0-16,-6 0 0 0,0 3 0 0,-5-1 0 15,-4 2 0-15,-4 0 0 0,-6 0 0 0,-5 2 0 16,-2-1 0-16,-20 0 0 0,21 2-46 0,-21-2-26 15,0 0-44-15,7 31-111 0,-33-34-318 0,26 3-47 16,-22 26 144-16</inkml:trace>
  <inkml:trace contextRef="#ctx0" brushRef="#br0" timeOffset="9130.0635">16898 6381 2032 0,'0'0'4'0,"0"0"-6"16,32-12 1-16,-13-1-1 0,11-2 7 16,2-1-3-16,3-2 5 0,6 1-5 0,3 0-2 15,2 1 0-15,2 2 0 0,3-2 0 0,3 5 0 16,2-1 0-16,1 4 0 0,4 2 0 15,-1 0 0-15,3 1 0 0,-1 2 0 0,2 1 0 16,0-2 0-16,-1 3 0 0,1-1 0 0,-2-1 0 16,3 1 0-16,-3 1 0 0,1-1 0 0,-4-1 0 15,0 0 0-15,-4-3 0 0,-2 1 0 0,-2-3 0 16,0 1-15-16,-5-8-41 0,10 14-69 0,-31-32-314 16,30 26-192-16,-16-15 22 0,3-1 438 15</inkml:trace>
  <inkml:trace contextRef="#ctx0" brushRef="#br0" timeOffset="9567.5783">18371 5549 2018 0,'0'0'0'15,"0"0"-2"-15,0 0 3 0,0 0 7 16,26-4 2-16,-26 4 2 0,26 6-12 0,-7-1 0 16,1 3 0-16,6 1 0 0,5 2 0 0,6 0 0 15,3 1 0-15,4 0 0 0,2 1 0 0,1 2 0 16,1-2 0-16,-2 3 0 0,0-1 0 0,-2 2 0 15,-4 1 0-15,-5 1 0 0,-2 0 0 0,-3 1 0 16,-6 3 0-16,-4 0 0 0,-7 5 0 16,-8 2 0-16,-1 2 0 0,-10 3 0 0,-3 0 0 15,-7 0 0-15,-5 1 0 0,-6 3 0 0,-6 0 0 16,-3-1 0-16,-4 2 0 0,-3-1 0 0,-4 0 0 16,-4-1 0-16,2 0 0 0,0-5 0 15,1-1 0-15,5-5 0 0,3-3 0 0,8-3 0 16,3-6 0-16,9-3 0 0,20-12 0 0,-24 11 0 15,24-11 0-15,0 0-20 0,0-36-195 16,27 28-441-16,-15-26 56 0,26 2 45 0</inkml:trace>
  <inkml:trace contextRef="#ctx0" brushRef="#br0" timeOffset="10489.4493">20266 5534 692 0,'0'0'484'0,"0"0"-137"0,0 0-288 16,-1-19-20-16,1 19-3 0,-9-26 1 0,2 8 7 15,7 18-5-15,-10-30 3 0,10 30-12 0,-13-30 4 16,13 30-1-16,-20-26-2 0,20 26 2 0,-19-19-3 16,19 19-3-16,-27-13-17 0,9 10-10 15,-4 3 0-15,0 5 0 0,-2 2 0 0,-7 7 0 16,-3 1 0-16,0 7 0 0,-7 5 0 0,-1 5 0 16,-1 5 0-16,0 4 0 0,0 4 0 15,-1 4 0-15,4 4 0 0,-1 4 0 0,3 0 0 16,11 0 0-16,-1-3 0 0,10 1 0 0,4-4 0 15,6-4 0-15,8-3 0 0,3-4 0 0,5-5 0 16,7-2 0-16,5-4 0 0,6-2 0 0,5-6 0 16,6-2 0-16,4-6 0 0,4-7 0 0,6-1 0 15,-3-9 0-15,12-1 0 0,-3-9 0 16,17 16-156-16,-21-31-492 0,19 17 19 16,-14-16 16-16</inkml:trace>
  <inkml:trace contextRef="#ctx0" brushRef="#br0" timeOffset="11036.3328">20906 6042 1113 0,'0'0'548'16,"-30"-13"-424"-16,30 13-70 0,-36-21-3 0,21 13-7 16,-9-2-3-16,1 2-5 0,-4 1-11 0,1 3-14 15,-5 2-11-15,2 7 0 0,-4 1 0 0,1 4 0 16,-1 2 0-16,3 3 0 0,1 2 0 0,1 3 0 15,2 1 0-15,4 2 0 0,0 1 0 16,3 2 0-16,2 3 0 0,1 3 0 16,3-1 0-16,2 1 0 0,5-3 0 0,1-3 0 15,8-1 0-15,0-4 0 0,6-4 0 0,-9-17 0 16,28 24 0-16,-9-15 0 0,6-5 0 0,2-6 0 16,7-2 0-16,4-7 0 0,4-6 0 0,3-5 0 15,0-7 0-15,1-4 0 0,3-3 0 16,-3 0 0-16,-1-2 0 0,-2 2 0 0,-5 1 0 15,-2 1 0-15,-6 4 0 0,-4 6 0 0,-5 4 0 16,-21 20 0-16,26-24 0 0,-26 24 0 0,0 0 0 16,0 0 0-16,0 0 0 0,0 0 0 0,0 0 0 15,0 0 0-15,-6 30 0 0,-5-6 0 0,-3 8 0 16,-3 3 0-16,-3 2 0 0,1 0 0 16,3-1 0-16,4-3 0 0,2-3 0 15,5-5 0-15,7 0 0 0,1-9 0 0,10 3 0 16,-13-19 0-16,48 31-213 0,-48-31-434 0,61-7 33 15,-31-8 42-15</inkml:trace>
  <inkml:trace contextRef="#ctx0" brushRef="#br0" timeOffset="11567.6139">22332 5597 1817 0,'-13'-21'76'16,"13"21"-25"-16,-31-21-13 0,12 7 0 0,0 5-11 15,-5-2-27-15,-3 1 0 0,-3 3 0 0,0 3 0 16,-3 4 0-16,-2 4 0 0,0 2 0 0,-3 5 0 15,-2 3 0-15,1 6 0 0,-3 1 0 16,1 8 0-16,-3 5 0 0,4 7 0 0,1 5 0 16,1 5 0-16,4 0 0 0,1 3 0 0,6 1 0 15,5-1 0-15,3-2 0 0,6-2 0 0,5-3 0 16,5-5 0-16,9-4 0 0,6-4 0 0,8-7 0 16,10-4 0-16,6-6 0 0,9-7 0 15,9-8 0-15,8-8 0 0,12-6 0 16,3-7 0-16,8-3 0 0,-3-6 0 0,4 4 0 15,-8-10-25-15,18 28-225 0,-26-31-378 0,17 21 22 16,-23-13 69-16</inkml:trace>
  <inkml:trace contextRef="#ctx0" brushRef="#br0" timeOffset="12176.9853">22255 6381 1178 0,'-4'18'573'0,"4"-18"-474"0,-3 19-74 15,3-19 31-15,19 10-21 0,-19-10-4 0,35-4 1 16,-11-4-29-16,5-6 12 0,4-9-15 16,6-1 0-16,4-8 0 0,8-5 0 0,1-3 0 15,5-6 0-15,2-3 0 0,-2-3 0 0,3-3 0 16,-3-1 0-16,0-1 0 0,-3 0 0 16,-2 2 0-16,-6 5 0 0,-6-1 0 0,-1 4 0 15,-11 1 0-15,-5 3 0 0,-6 7 0 0,-8 2 0 16,-5 2 0-16,-4 0 0 0,-6 3 0 0,-1 5 0 15,-6 6 0-15,13 18 0 0,-34-16 0 16,13 21 0-16,-7 7 0 0,-1 11 0 0,-6 7 0 16,-5 11 0-16,-3 8 0 0,0 8 0 0,-3 7 0 15,-2 5 0-15,2 2 0 0,6 3 0 0,1-4 0 16,8 1 0-16,5-4 0 0,4-4 0 0,3-5 0 16,8-6 0-16,8-5 0 0,4-2 0 0,7-8 0 15,5-3 0-15,8-6 0 0,1-8 0 16,3-3 0-16,2-6 0 0,8-1 0 15,-2-11 0-15,11 7 0 0,-28-34-548 0,38 21-131 16,-21-20 26-16</inkml:trace>
  <inkml:trace contextRef="#ctx0" brushRef="#br0" timeOffset="13067.6332">23103 6579 1388 0,'-9'-28'515'0,"9"28"-464"0,0 0-26 15,0 0-2-15,23-19-2 0,-23 19 3 16,27-16-24-16,-11 9 0 0,2 1 0 0,3-1 0 15,-3 0 0-15,2 1 0 0,2 2 0 0,0 0 0 16,-4 2 0-16,1 2 0 0,-3 0 0 0,-16 0 0 16,28 4 0-16,-28-4 0 0,18 8 0 15,-18-8 0-15,0 0 0 0,15 19 0 0,-15-19 0 16,1 19 0-16,-1-19 0 0,-7 27 0 0,7-27 0 16,-16 31 0-16,5-12 0 0,0-1 0 15,-6 0 0-15,3 2 0 0,-4 1 0 0,-2 1 0 16,-1-1 0-16,-1 4 0 0,-2-4 0 0,2 0 0 15,-2-2 0-15,2 1 0 0,3-3 0 0,19-17 0 16,-32 27 0-16,32-27 0 0,-14 19 0 0,14-19 0 16,0 0 0-16,0 0 0 0,1 17 0 0,-1-17 0 15,18 7 0-15,-18-7 0 0,28 2 0 16,-6-2 0-16,4-2 0 0,1-3 0 0,6 0 0 16,0-2 0-16,-1 1 0 0,-1 0 0 15,-2 0 0-15,-3 0 0 0,-3 1 0 0,-2-1 0 16,1 1 0-16,-4-1 0 0,1 1 0 0,-19 5 0 15,31-12 0-15,-31 12 0 0,24-10 0 0,-24 10 0 16,0 0 0-16,11-23-170 0,5 33-441 0,-16-10-4 16,0 0 26-16</inkml:trace>
  <inkml:trace contextRef="#ctx0" brushRef="#br0" timeOffset="15730.7936">11536 7471 1247 0,'17'2'347'0,"-17"-2"-280"16,2-18-22-16,-2 18 6 0,6-19-5 0,-6 19 0 15,0 0-12-15,8-21-3 0,-8 21-6 16,0 0-1-16,0 0 2 0,0 0-3 0,0 0-2 16,0 0-7-16,0 0-14 0,0 0 0 0,0 0 0 15,0 0 0-15,-5 24 0 0,0-7 0 0,-1 3 0 16,1 7 0-16,-2 4 0 0,0 6 0 0,-1 1 0 16,2 7 0-16,1 5 0 0,-4 3 0 0,1 3 0 15,-3 0 0-15,-3 5 0 0,-1-2 0 16,1 2 0-16,-4-1 0 0,2-3 0 0,-2-4 0 15,1-1 0-15,2-7 0 0,1-5 0 16,7-10 0-16,-1-8 0 0,8-22 0 0,-1 22 0 16,1-22 0-16,0 0 0 0,0 0 0 0,0 0 0 15,22-20 0-15,-22 20 0 0,18-39 0 0,-11 10 0 16,5-7 0-16,0-5 0 0,1-4 0 0,-1-1 0 16,1 0 0-16,-1-1 0 0,-1 0 0 15,-1-1 0-15,-2-2 0 0,-1 2 0 0,-1-2 0 16,-3-1 0-16,3 1 0 0,-5 1 0 0,0 1 0 15,1 3 0-15,1 2 0 0,3 4 0 0,-1 6 0 16,5 4 0-16,0 7 0 0,-2 4 0 0,-8 18 0 16,20-23 0-16,-20 23 0 0,22-7 0 15,-22 7 0-15,24 6 0 0,-24-6 0 0,31 23 0 16,-12-4 0-16,0 7 0 0,-1 3 0 16,2 5 0-16,0 4 0 0,1 5 0 0,-2 3 0 15,3 6 0-15,-4 1 0 0,1 4 0 0,-3 1 0 16,1 1 0-16,1 1 0 0,1 1 0 0,-1-1 0 15,2-4 0-15,2-3 0 0,-1-2 0 0,1-6 0 16,1-4 0-16,1-6 0 0,2-7 0 0,1-5 0 16,1-6 0-16,-1-5 0 0,5-4 0 15,-1-5 0-15,2-5 0 0,0-6 0 0,0-5 0 16,-3-7 0-16,0-5 0 0,0-5 0 0,3-9 0 16,-5-5 0-16,0-3 0 0,0-3 0 0,-6 0 0 15,-1 0 0-15,-6-2 0 0,-3-2 0 16,-3-2 0-16,-7-2 0 0,-2 0 0 0,-1 1 0 15,-3 4 0-15,-2 2 0 0,0 7 0 0,-1 6 0 16,1 7 0-16,3 6 0 0,1 9 0 16,2 16 0-16,0 0 0 0,0 0 0 0,0 0 0 15,0 0 0-15,0 0 0 0,0 0 0 0,0 0-16 16,35 29-140-16,-35-29-224 0,19 10-226 0,-19-10-2 16,22 23 328-16</inkml:trace>
  <inkml:trace contextRef="#ctx0" brushRef="#br0" timeOffset="16418.3114">13355 8117 1578 0,'0'0'109'0,"0"0"-44"0,0 0-17 16,-30-25-3-16,30 25-6 0,-24-15-4 15,24 15-8-15,-33-9-3 0,15 6-6 0,-4 1 0 16,0 3-1-16,-2 3 1 0,1 2-12 0,-6 3-6 15,6 2 0-15,-1 1 0 0,1 5 0 0,-2 0 0 16,6 4 0-16,-2 1 0 0,4 1 0 0,3 0 0 16,2 3 0-16,1 2 0 0,2-1 0 15,8-2 0-15,0-1 0 0,3-3 0 0,7-1 0 16,-9-20 0-16,24 31 0 0,-5-21 0 0,2-2 0 16,6-4 0-16,3-5 0 0,2-5 0 0,2-5 0 15,1-4 0-15,0-4 0 0,0-3 0 0,0-4 0 16,-2-4 0-16,-1-3 0 0,1-1 0 15,-7 1 0-15,1 2 0 0,-2 2 0 0,-4 5 0 16,-3 1 0-16,-3 6 0 0,-15 17 0 16,20-23 0-16,-20 23 0 0,0 0 0 0,0 0 0 15,0 0 0-15,0 0 0 0,0 0 0 0,5 18 0 16,-7 0 0-16,-1 5 0 0,-6 5 0 0,1 2 0 16,1 2 0-16,-1 3 0 0,3-4 0 0,1 1 0 15,4-4 0-15,0-5 0 0,8 0 0 0,-5-5 0 16,8 0 0-16,-11-18 0 0,30 27-13 15,-30-27-155-15,50 8-457 0,-32-16 9 0,17 9 9 16</inkml:trace>
  <inkml:trace contextRef="#ctx0" brushRef="#br0" timeOffset="17433.9526">14814 7600 1938 0,'0'0'34'0,"0"0"-18"0,0 0 0 0,0-21 0 15,0 21 5-15,0 0-15 0,0 0-6 0,0 0 0 16,0 0 0-16,0 0 0 0,0 0 0 16,0 0 0-16,0 0 0 0,0 0 0 15,0 0 0-15,0 29 0 0,-1-6 0 0,-4 7 0 16,2 5 0-16,0 5 0 0,-7 5 0 0,-1 3 0 16,0 2 0-16,0 3 0 0,-3 2 0 0,-2-2 0 15,2 1 0-15,-2-3 0 0,-1-5 0 0,2 0 0 16,1-7 0-16,4-4 0 0,1-9 0 15,6-7 0-15,3-19 0 0,0 20 0 0,0-20 0 16,0 0 0-16,0 0 0 0,0 0 0 0,20-11 0 16,-20 11 0-16,20-36 0 0,-9 9 0 0,0-7 0 15,0-2 0-15,-2-1 0 0,4-3 0 0,-2 1 0 16,0-3 0-16,2-2 0 0,-2-1 0 0,0-3 0 16,-2-1 0-16,2-2 0 0,-1-1 0 15,-3 0 0-15,2 1 0 0,-2 3 0 16,2 3 0-16,0 6 0 0,-1 8 0 0,-1 8 0 15,-7 23 0-15,9-22 0 0,-9 22 0 0,0 0 0 16,0 0 0-16,0 0 0 0,11 20 0 0,-3 0 0 16,-2 4 0-16,2 7 0 0,0 3 0 0,0 4 0 15,0 3 0-15,2 0 0 0,2 4 0 0,-1 2 0 16,2 0 0-16,3 4 0 0,-1 1 0 0,3 1 0 16,-1-1 0-16,-1-3 0 0,1-5 0 15,0-1 0-15,1-4 0 0,0-6 0 0,4-4 0 16,-3-7 0-16,6-6 0 0,-2-5 0 0,1-5 0 15,1-5 0-15,1-5 0 0,-3-4 0 16,4-7 0-16,-4-8 0 0,1-5 0 0,0-8 0 16,-1-6 0-16,0-4 0 0,1-4 0 0,1-3 0 15,-6-1 0-15,-1-1 0 0,-4 0 0 16,-4-1 0-16,-2-5 0 0,-3-1 0 0,1-4 0 16,-2 0 0-16,-2-1 0 0,3 4 0 0,-2 2 0 15,0 7 0-15,5 7 0 0,-2 10 0 0,-1 8 0 16,1 9 0-16,-6 20 0 0,5-20 0 0,-5 20 0 15,0 0 0-15,0 0 0 0,0 0 0 0,0 0-377 16,5 29-251-16,-5-29 32 0,-5 37 151 0</inkml:trace>
  <inkml:trace contextRef="#ctx0" brushRef="#br0" timeOffset="17933.9553">16332 7458 1550 0,'6'21'338'0,"-33"-14"-278"0,27-7-47 15,-34 2-1-15,18 3 4 0,-4-1 3 0,-1 2-2 16,-1 2-3-16,0 2-6 0,-2 1-8 15,0 3 0-15,0 1 0 0,-1 3 0 0,0 4 0 16,-2 3 0-16,2 2 0 0,-1 6 0 0,2 2 0 16,0 5 0-16,-1 2 0 0,4 1 0 0,-4 3 0 15,6 2 0-15,3-1 0 0,3 1 0 0,3-1 0 16,4-2 0-16,7 0 0 0,4-2 0 0,6-2 0 16,4-2 0-16,5-5 0 0,6-6 0 0,5-5 0 15,5-8 0-15,4-4 0 0,6-7 0 16,6-10 0-16,5-5 0 0,2-10 0 15,6-8 0-15,1-8 0 0,4-8 0 0,-4-7 0 16,-2-2 0-16,-7-4 0 0,-2-4 0 0,-7-1 0 16,-1-2 0-16,-6-2 0 0,-4 2 0 0,-5 3 0 15,-11 2 0-15,-9 3 0 0,-9 3 0 0,-9 3 0 16,-7 2 0-16,-9 5 0 0,-5 4 0 0,-6 6 0 16,-5 5 0-16,-1 11 0 0,-2 7 0 15,0 12 0-15,0 9 0 0,-5 9 0 0,3 7 0 16,-1 7 0-16,2 5 0 0,2 5 0 0,2 0 0 15,6 3 0-15,8-5 0 0,10 0 0 0,14-41-350 16,9 51-220-16,-9-51-73 0,18 29 160 0</inkml:trace>
  <inkml:trace contextRef="#ctx0" brushRef="#br0" timeOffset="18652.8004">16984 8168 1642 0,'-3'33'262'0,"3"-33"-179"16,-21 6-63-16,21-6-8 0,0 0-4 0,0 0 0 15,0 0-1-15,22-21-2 0,-22 21-5 0,27-19 0 16,-8 8 0-16,4-2 0 0,4-1 0 0,-2 1 0 16,5 1 0-16,-5 4 0 0,-1-1 0 0,-2 4 0 15,-3 3 0-15,-19 2 0 0,27 1 0 16,-27-1 0-16,0 0 0 0,0 0 0 0,13 23 0 15,-13-23 0-15,-8 27 0 0,1-9 0 0,-5 2 0 16,-4 3 0-16,-3 1 0 0,-5 1 0 0,2 2 0 16,-2-1 0-16,4-2 0 0,-1-2 0 15,7-5 0-15,14-17 0 0,-19 22 0 0,19-22 0 16,0 0 0-16,0 0 0 0,0 0 0 0,21 18 0 16,-21-18 0-16,33-4 0 0,-13 0 0 15,4-2 0-15,-2 0 0 0,5 0 0 0,0 0 0 16,0 0 0-16,0 0 0 0,-1 4 0 0,-1-1 0 15,-3 4 0-15,-3 2 0 0,-19-3 0 0,25 12 0 16,-25-12 0-16,6 19 0 0,-6-19 0 0,-5 31 0 16,-5-13 0-16,-1 3 0 0,-7 4 0 0,-5-1 0 15,-3 1 0-15,-2 1 0 0,-1-2 0 16,-1 0 0-16,1-1 0 0,-2-4 0 0,2 1 0 16,2-6 0-16,4 0 0 0,1-7 0 15,22-7 0-15,-29 7 0 0,29-7 0 0,0 0 0 16,0 0-149-16,-23-24-405 0,23 24-46 0,7-24-12 15</inkml:trace>
  <inkml:trace contextRef="#ctx0" brushRef="#br0" timeOffset="20075.436">11086 9432 1535 0,'0'0'74'0,"0"0"-30"0,0 0 5 0,16-4-5 16,-16 4-3-16,0 0-6 0,0 0-5 0,19-12-6 15,-19 12 1-15,0 0-2 0,0 0 0 0,17 1-3 16,-17-1 0-16,0 0-5 0,23 10-1 0,-23-10-2 16,25 5 0-16,-25-5-5 0,30 6-7 0,-13-4 0 15,2 1 0-15,3-2 0 0,2-3 0 16,2 0 0-16,2 0 0 0,2-3 0 0,5-1 0 15,6-1 0-15,-3-4 0 0,7-1 0 16,4 0 0-16,1-2 0 0,5 1 0 0,3-1 0 16,3-1 0-16,-2 2 0 0,2 1 0 0,-3 0 0 15,-3 2 0-15,-2 3 0 0,-5 2 0 0,-4 2 0 16,-5 5 0-16,-2 0 0 0,-7 3 0 16,-2 3 0-16,-6 2 0 0,-22-10 0 0,28 27 0 15,-28-27 0-15,11 33 0 0,-11-13 0 0,-8 2 0 16,0 1 0-16,-8 2 0 0,-2 0 0 0,-4 3 0 15,-3 1 0-15,-5-3 0 0,1 1 0 0,-4 0 0 16,-2 0 0-16,0-1 0 0,2-2 0 0,-4 1 0 16,-2-2 0-16,1-2 0 0,-4 0 0 15,3-1 0-15,-5 1 0 0,2-2 0 16,-2 2 0-16,2-2 0 0,2-1 0 0,-1 2 0 16,4-2 0-16,4-1 0 0,4-1 0 0,5-3 0 15,2 0 0-15,2-3 0 0,20-10 0 0,-24 17 0 16,24-17 0-16,0 0 0 0,0 0 0 0,0 0 0 15,0 0 0-15,0 18 0 0,0-18 0 0,18 7 0 16,-18-7 0-16,28 7 0 0,-7-4 0 0,-1-1 0 16,3-1 0-16,1-1 0 0,6 2 0 15,-2-2 0-15,6 1 0 0,3-1 0 0,1 0 0 16,2-1 0-16,6-2 0 0,2-2 0 0,0-1 0 16,3-1 0-16,0-1 0 0,3-3 0 15,1 0 0-15,-1 1 0 0,0-2 0 0,2 1 0 16,-4 2 0-16,2-1 0 0,-5 0 0 0,0 4 0 15,-8-1 0-15,0 3 0 0,-9-1 0 16,-2 5 0-16,-5-2 0 0,-2 7-47 0,-23-5-79 16,36 18-172-16,-36-18-284 0,0 0 33 0,0 0 105 15</inkml:trace>
  <inkml:trace contextRef="#ctx0" brushRef="#br0" timeOffset="20653.5741">12980 9796 1731 0,'0'0'69'0,"0"0"-27"0,15-18-12 15,-15 18 0-15,0 0 1 0,0 0-1 0,0 0 1 16,0 0-7-16,0 0-5 0,0 0-9 16,-6 24-10-16,3-6 0 0,1 0 0 0,-6 5 0 15,5 5 0-15,-5 1 0 0,-1 2 0 0,0 2 0 16,0 1 0-16,1 1 0 0,-3 0 0 0,3-1 0 15,0-3 0-15,2-2 0 0,-3-2 0 0,5-6 0 16,0-3 0-16,4-18 0 0,-1 19 0 0,1-19 0 16,0 0 0-16,0 0 0 0,0 0 0 0,18-13 0 15,-9-4 0-15,4-8 0 0,0-6 0 16,7-7 0-16,2-6 0 0,1-4 0 16,2-1 0-16,2 1 0 0,1 1 0 0,-2 2 0 15,0 3 0-15,-3 1 0 0,6 3 0 0,-8 7 0 16,4 2 0-16,-2 4 0 0,-2 4 0 0,1 4 0 15,0 5 0-15,-1 2 0 0,1 5 0 0,-1 3 0 16,-2 4 0-16,-2 4 0 0,1 5 0 0,2 5 0 16,-1 3 0-16,-3 5 0 0,3 4 0 15,2 2 0-15,-6 2 0 0,-1 3 0 0,1-2 0 16,-3 2 0-16,1-2 0 0,-6 0 0 0,4-1 0 16,-5-2 0-16,-1-2 0 0,1-1 0 0,-1-4 0 15,0 2 0-15,1-9 0 0,5 6 0 0,-11-22-186 16,33 14-400-16,-33-14-65 0,23-2 82 15</inkml:trace>
  <inkml:trace contextRef="#ctx0" brushRef="#br0" timeOffset="24903.6331">13540 8974 961 0,'0'0'73'0,"15"0"-26"0,-15 0 22 15,0 0 29-15,24-4-14 0,-24 4 18 0,18-12-17 16,-18 12-19-16,23-12-15 0,-23 12-5 0,26-15-5 16,-26 15-23-16,34-14 41 0,-34 14-51 0,34-16 36 15,-34 16-30-15,28-11-6 0,-28 11-4 0,20-4-1 16,-20 4 0-16,0 0 1 0,0 0 5 16,0 0-23-16,5 20 25 0,-5-20-26 0,-11 20 37 15,11-20-16-15,-19 26 11 0,8-9-11 0,-1 0-5 16,1 1 5-16,-6 1-5 0,1 2 7 0,-1 0-6 15,3 1 7-15,-1 0-1 0,1-1 6 0,1-3-5 16,2-1 4-16,11-17-8 0,-15 27 1 0,15-27-3 16,-7 19-1-16,7-19-2 0,0 0 1 15,8 16-2-15,-8-16 2 0,0 0-1 16,21 10 0-16,-21-10-2 0,17 3 2 0,-17-3-1 16,27-3-3-16,-12 2-3 0,3-3-8 0,6 3-14 15,-4-9-23-15,11 14-71 0,-22-27-67 0,37 34-231 16,-46-11-123-16,37-23 64 0,-7 21 331 0</inkml:trace>
  <inkml:trace contextRef="#ctx0" brushRef="#br0" timeOffset="25138.0937">14116 8926 1563 0,'4'-18'85'0,"-4"18"-19"0,0 0-27 0,0 0 12 16,0 0-35-16,0 0-15 0,0 0 33 0,2 18-48 15,-2-18 40-15,-2 27-20 0,2-8-7 0,-1 3 5 16,-2 3-7-16,-4 3-1 0,3 4-9 0,-5-2 1 16,2 5-18-16,-6-10-14 0,18 23-156 0,-32-40-115 15,35 26-205-15,-19-16 6 0,11-18 294 16</inkml:trace>
  <inkml:trace contextRef="#ctx0" brushRef="#br0" timeOffset="25309.9265">14087 9142 1290 0,'-7'-19'424'0,"7"19"-345"0,0 0-30 15,-21 13-5-15,21-13-7 0,0 0-8 0,0 0-12 16,0 0-10-16,0 0-7 0,0 0 0 0,0 0 0 15,16 18 1-15,-16-18-1 0,33-4-6 0,-9 3-21 16,-1-12-53-16,26 30-202 0,-27-37-290 0,26 21 1 16,-14-14 133-16</inkml:trace>
  <inkml:trace contextRef="#ctx0" brushRef="#br0" timeOffset="26075.6136">15106 9358 1689 0,'0'0'42'0,"0"0"2"16,0 0-1-16,-3 17-7 0,3-17-10 0,-11 35-18 0,1-9 0 15,-3 4-9-15,-4 5-14 16,-2 4 35-16,2 4-31 0,-5 3 31 0,1 4-5 16,-2-1-11-16,0 1 12 0,2-3-11 0,2 1 12 15,-1-4-10-15,4-2 13 0,-1-4-10 0,8-6 8 16,-1-6-7-16,8-6 1 0,2-20-9 0,0 23-3 16,0-23 0-16,0 0 0 0,16-1 0 0,-16 1 0 15,20-23 0-15,-7 4 0 0,3-9 0 16,3-6 0-16,1-6 0 0,4-5 0 0,1-3 0 15,-1-3 0-15,0 0 0 0,0-1 0 0,-4 3 0 16,-3 0 0-16,0 3 0 0,-5 5 0 16,-1 3 0-16,-4 3 0 0,-1 4 0 0,-1 5 0 0,1 8 0 15,-6 18 0-15,7-20 0 0,-7 20 0 16,0 0 0-16,0 0 0 0,0 0 0 0,4 32 0 16,-4-9 0-16,0 6 0 0,2 7 0 15,1 4 0-15,-1 1 0 0,3 4 0 0,1 0 0 16,0 2 0-16,5 0 0 0,2-4 0 0,2 1 0 15,3-3 0-15,4-5 0 0,-1-4 0 0,2-4 0 16,3-5 0-16,1-4 0 0,-1-3 0 0,3-7 0 16,-1-4 0-16,-1-7 0 0,1-4 0 0,-2-6 0 15,1-5 0-15,-2-6 0 0,1-4 0 0,-5-3 0 16,-2-4 0-16,-2-2 0 0,-4-3 0 16,-2-2 0-16,-5 1 0 0,-5 1 0 0,-2 1 0 15,-4 1 0-15,-3 1 0 0,-4 1 0 16,-2 0 0-16,3 0 0 0,-2 2 0 0,2 4 0 15,-1 1 0-15,2 9 0 0,10 19 0 0,-13-25 0 16,13 25 0-16,0 0 0 0,0 0-32 0,0 0-99 16,0 0-23-16,29 27-309 0,-29-27-125 15,17 19 77-15,-17-19 344 0</inkml:trace>
  <inkml:trace contextRef="#ctx0" brushRef="#br0" timeOffset="26450.5277">16033 9553 1770 0,'-19'6'71'15,"0"-7"-26"-15,2 5 1 0,-5-2-11 0,5 5 6 16,-4 0-14-16,2 5-15 0,-1 3-12 0,3 4 0 16,0 4 0-16,1 4 0 0,2 4 0 0,3 3 0 15,3 2 0-15,4 1 0 0,1-2 0 0,3 1 0 16,4-3 0-16,3-2 0 0,4-3 0 0,4-4 0 15,3-3 0-15,3-4 0 0,2-5 0 16,5-3 0-16,1-7 0 0,1-4 0 0,3-6 0 16,-3-4 0-16,3-6 0 0,-1-3 0 15,-2-6 0-15,-2-2 0 0,-2-4 0 0,-1-4 0 16,-4-1 0-16,-1-4 0 0,-4 1 0 0,-3 0 0 16,-7 3 0-16,-1 1 0 0,-8 3 0 0,-1 4 0 15,-7 1 0-15,-1 3 0 0,-7 1 0 16,3 1 0-16,-3 7 0 0,-3 4 0 0,4 4 0 15,-4 6 0-15,3 5 0 0,2 4 0 0,17-6 0 16,-30 26 0-16,21-8 0 0,2-1 0 0,10 13-104 16,-3-30-193-16,13 33-217 0,-13-33-60 0,16 19 30 15</inkml:trace>
  <inkml:trace contextRef="#ctx0" brushRef="#br0" timeOffset="27013.0697">16453 10131 1230 0,'0'0'418'0,"0"0"-129"16,0 0-267-16,0 0-8 0,10-18-4 15,-10 18 5-15,18-18-6 0,-18 18 4 0,24-16-8 16,-24 16 2-16,29-11-5 0,-29 11-2 0,24-6 1 16,-24 6 0-16,20 0 1 0,-20 0 1 0,0 0-2 15,24 8 0-15,-24-8 2 0,0 0-2 0,0 0-1 16,19 20 0-16,-19-20 0 0,0 0 0 0,0 0 0 15,2 22 0-15,-2-22 0 0,0 0 0 0,-10 23 0 16,10-23 0-16,0 0 0 0,-13 24 0 16,13-24 0-16,-14 17 0 0,14-17 0 0,-11 17 0 15,11-17 0-15,0 0 0 0,0 0 0 16,0 0 0-16,0 0 0 0,-13 17 0 0,13-17 0 16,0 0 0-16,0 0 0 0,0 0 0 0,20 1 0 15,-20-1 0-15,0 0 0 0,23-3 0 0,-23 3 0 16,0 0 0-16,22 3 0 0,-22-3 0 0,0 0 0 15,20 7 0-15,-20-7 0 0,0 0 0 16,0 0 0-16,11 23 0 0,-11-23 0 0,0 18 0 16,0-18 0-16,-5 21 0 0,5-21 0 0,-8 23 0 15,8-23 0-15,-13 29 0 0,13-29 0 0,-19 27 0 16,19-27 0-16,-14 28 0 0,14-28 0 16,-17 23 0-16,17-23 0 0,-7 17 0 0,7-17 0 15,0 0-118-15,0 0-292 0,0 0-195 16,0 0 29-16,0 0 239 0</inkml:trace>
  <inkml:trace contextRef="#ctx0" brushRef="#br0" timeOffset="27309.921">17003 9393 1841 0,'0'0'206'15,"0"0"-206"-15,0 0 0 0,0 0 0 0,22-6 0 16,-22 6 0-16,25-8 0 0,-25 8 0 0,28-5 0 15,-28 5 0-15,29-5 0 0,-11 4 0 0,-18 1-52 16,44 11-171-16,-44-11-397 0,37-8 31 0,-37 8 27 16</inkml:trace>
  <inkml:trace contextRef="#ctx0" brushRef="#br0" timeOffset="31834.4525">14995 10763 824 0,'6'-24'97'0,"-6"24"-12"15,0 0-17-15,0 0 16 0,0 0-20 0,0 0 15 16,0 0-7-16,0 0 3 0,0 0-5 0,0 0-6 16,0 0-7-16,0 0-10 0,0 0-4 15,0 0-5-15,0 0-3 0,0 0-3 0,0 0-3 16,0 0-4-16,0 0 0 0,0 0-5 0,0 0 0 15,0 0-6-15,0 0 0 0,0 0-5 16,0 0-2-16,0 0-2 0,0 0-2 0,0 0-1 16,0 0-4-16,0 0 0 0,0 0-3 0,0 0 1 15,0 0 1-15,0 0 0 0,0 0 2 0,0 0 1 16,0 0-2-16,13 18 3 0,-13-18-1 0,0 0 0 16,0 0 2-16,0 0-1 0,0 0 1 0,0 0 0 15,0 0 1-15,0 0-1 0,0 0 0 16,0 0-1-16,0 0 2 0,0 0-1 0,0 0 0 15,0 0-1-15,0 0-1 0,0 0-1 16,0 0 2-16,0 0 0 0,0 0 0 0,0 0-2 16,0 0-1-16,0 0 2 0,0 0 0 0,0 0 0 15,0 0 1-15,0 0 1 0,0 0-1 0,0 0 3 16,0 0-2-16,0 0 1 0,0 0 1 0,0 0-1 16,0 0 2-16,0 0-1 0,0 0 1 15,0 0-2-15,0 0-1 0,0 0-2 0,0 0 0 16,0 0 0-16,0 0 0 0,0 0 0 0,0 0 0 15,0 0 0-15,0 0 0 0,0 0 0 0,0 0 0 16,0 0 0-16,0 0 0 0,0 0 0 16,0 0-2-16,-9 17-2 0,9-17 0 0,0 0-20 15,0 0 21-15,-8 21-19 0,8-21 21 0,0 0 2 16,0 0 0-16,0 0 0 0,0 0 12 16,0 0-11-16,0 0 11 0,0 0-10 0,0 0-12 15,0 0 13-15,0 0-11 0,0 0 9 0,0 0 1 16,0 0-1-16,0 0 10 0,0 0-11 0,0 0 9 15,0 0-9-15,0 0 0 0,0 0-2 0,0 0-8 16,0 0 10-16,0 0-9 0,0 0 13 0,0 0-1 16,0 0 0-16,0 0-1 0,0 0 0 15,0 0 1-15,0 0-4 0,0 0 0 0,-13 18 0 16,13-18 0-16,0 0 0 0,-3 30 0 16,3-12 0-16,-3 4 0 0,1 2 0 0,-3 4 0 15,1 4 0-15,3 1 0 0,-4 4 0 0,0 1 0 16,-2 4 0-16,-4 0 0 0,0 0 0 0,-2 2 0 15,-1-4 0-15,3 1 0 0,-5-1 0 0,1-4 0 16,5-2 0-16,-1-6 0 0,3-7 0 16,0-2 0-16,8-19 0 0,-7 20 0 0,7-20 0 15,0 0 0-15,0 0 0 0,0 0 0 0,0 0 0 16,0 0 0-16,0-20 0 0,0 3 0 0,0-5 0 16,2-5 0-16,2-2 0 0,2-2 0 0,0-2 0 15,2 0 0-15,0 0 0 0,0 0 0 0,0 0 0 16,-1-1 0-16,0 2 0 0,2-1 0 15,-1 0 0-15,-1 6 0 0,2 0 0 16,1 3 0-16,-7 2 0 0,5 5 0 0,-8 17 0 16,7-17 0-16,-7 17 0 0,0 0 0 0,0 0 0 15,0 0 0-15,0 0 0 0,0 0 0 0,0 0 0 16,16 24 0-16,-16-24 0 0,13 31 0 0,-3-12 0 16,-1 4 0-16,1 5 0 0,1 3 0 0,6 3 0 15,-1 4 0-15,2-2 0 0,-1 3 0 16,4-1 0-16,-1 1 0 0,2 0 0 0,0-3 0 15,-1-1 0-15,0-1 0 0,0-3 0 0,0-4 0 16,-3-2 0-16,1-4 0 0,2-4 0 16,-5-4 0-16,-16-13 0 0,31 16 0 0,-31-16 0 15,29 1 0-15,-29-1 0 0,22-10 0 0,-22 10 0 16,17-20 0-16,-8 2 0 0,-5-4 0 0,1-7 0 16,3-6 0-16,1-3 0 0,0-4 0 15,-2 1 0-15,1 0 0 0,-3 0 0 0,-1 3 0 16,-2 1 0-16,-2-1 0 0,3-1 0 0,-3 2 0 15,2 1 0-15,1 5 0 0,-2 4 0 0,1 4 0 16,1 2 0-16,-3 21 0 0,8-24-14 0,-8 24-90 16,-7-21-282-16,25 36-222 0,-18-15 36 0,0 0 210 15</inkml:trace>
  <inkml:trace contextRef="#ctx0" brushRef="#br0" timeOffset="32256.3278">16301 11130 1104 0,'-11'-18'541'0,"11"18"-424"0,-4-17-75 0,4 17-15 16,-29-16-1-16,29 16 1 0,-37-14-2 0,18 9-1 15,-6 0-2-15,4 2-3 0,0 2 4 0,-1 2 1 16,-1 2 0-16,2 4-22 0,-3 3-2 15,4 2 0-15,-1 5 0 0,2 5 0 0,2 2 0 16,1 4 0-16,3 3 0 0,2 3 0 16,2 5 0-16,4 3 0 0,2 5 0 0,3 4 0 15,3-3 0-15,1-2 0 0,4-7 0 0,5-5 0 16,1-8 0-16,5-4 0 0,2-6 0 0,3-6 0 16,4-6 0-16,1-2 0 0,1-7 0 0,1-4 0 15,-5-5 0-15,5-6 0 0,-2-6 0 0,-2-6 0 16,2-5 0-16,-5-4 0 0,-1-5 0 0,-3 0 0 15,-3-1 0-15,-4 0 0 0,-3 4 0 16,-5 4 0-16,-4 2 0 0,-2 3 0 0,-5 1 0 16,-3 2 0-16,-3 4 0 0,0 3 0 15,-4 4 0-15,16 20 0 0,-28-26 0 0,28 26 0 16,-28-6 0-16,28 6 0 0,-23 15 0 0,23-15-18 16,-11 34-98-16,-13-36-265 0,41 41-140 0,-17-39-18 15,-3 32 68-15</inkml:trace>
  <inkml:trace contextRef="#ctx0" brushRef="#br0" timeOffset="32740.71">16518 11448 1361 0,'22'23'347'0,"-22"-23"-200"16,-17-6-105-16,17 6-20 0,0 0-6 0,0 0-3 16,0 0 2-16,0 0-2 0,17-4 5 0,-17 4-1 15,27-12-2-15,-11 6-15 0,3-2 13 0,3-1-16 16,0 2 14-16,0-2-11 0,-1 0 0 16,0-1 0-16,0 3 0 0,-4 0 0 0,-17 7 0 15,27-3 0-15,-27 3 0 0,0 0 0 0,19 11 0 16,-19-11 0-16,0 0 0 0,-5 25 0 0,5-25 0 15,-12 27 0-15,2-8 0 0,-2 2 0 16,-2 1 0-16,-2 2 0 0,-1-1 0 0,1 0 0 16,4 0 0-16,0-4 0 0,12-19 0 15,-15 29 0-15,15-29 0 0,0 0 0 0,0 0 0 16,0 0 0-16,26 17 0 0,-26-17 0 0,29-4 0 16,-11 1 0-16,1-2 0 0,3-1 0 0,-1-1 0 15,-1-1 0-15,-4 5 0 0,-16 3 0 0,22 0 0 16,-22 0 0-16,0 0 0 0,0 0 0 0,0 0 0 15,0 0 0-15,-2 20 0 0,2-20 0 0,-15 16 0 16,15-16 0-16,-30 21 0 0,14-8 0 16,-3 0 0-16,0 1 0 0,4-4 0 0,15-10 0 15,-31 21 0-15,31-21 0 0,-18 12-12 16,18-12-79-16,0 0-151 0,0 0-212 0,0 0-76 16,0 0-27-16,18-8 397 0</inkml:trace>
  <inkml:trace contextRef="#ctx0" brushRef="#br0" timeOffset="33428.2388">17039 10896 1799 0,'6'22'248'0,"-6"-22"-248"0,0 0 0 16,0 0 0-16,0 0 0 0,0 0 0 0,0 0 0 16,0 0 0-16,23-12 0 0,-23 12 0 15,34-22 0-15,-11 4 0 0,7 0 0 0,-3-7 0 16,8 8-101-16,-21-29-307 0,29 29-210 0,-21-10-1 15,4 10 319-15</inkml:trace>
  <inkml:trace contextRef="#ctx0" brushRef="#br0" timeOffset="34741.141">11786 9324 1355 0,'0'0'370'15,"0"0"-349"-15,0 0-19 0,0-20 1 0,0 20-1 16,0 0 8-16,0 0 9 0,0 0 6 0,0 0 4 15,0 0-3-15,30 9-3 0,-30-9-5 0,26 21 1 16,-6-9-3-16,1 5 2 0,1 0-6 0,5 3 2 16,0 1-3-16,6 2 1 0,2 2-5 15,5 2-12-15,2 2 26 0,4-2-27 0,2 0 27 16,4 2-17-16,7 2-4 0,3 3 0 0,1-1 0 16,7 2 0-16,-1 1 0 0,3-3 0 0,3 1 0 15,2 1 0-15,5-1 0 0,1 1 0 0,6 2 0 16,4-4 0-16,2 2 0 0,0 2 0 0,7-1 0 15,-1 3 0-15,3-2 0 0,4 2 0 0,-1 1 0 16,2 0 0-16,-1 2 0 16,-2 0 0-16,5 4 0 0,0-1 0 0,-2 1 0 15,-1 0 0-15,-3-2 0 0,1 2 0 0,-1-2 0 16,4 3 0-16,-5-2 0 0,2 0 0 0,-3-3 0 16,-1-1 0-16,-1-2 0 0,5-1 0 0,-6-2 0 15,2 1 0-15,-5 0 0 0,-1-1 0 0,-1-1 0 16,0-4 0-16,-1 1 0 0,-4-2 0 15,-4 0 0-15,-6 1 0 0,-2-2 0 0,-5-2 0 16,1-1 0-16,-6-1 0 0,-7-2 0 0,-4-1 0 16,-6 0 0-16,-7-7 0 0,-6 1 0 0,-5-5 0 15,-4-1 0-15,-9-5 0 0,-1 1 0 0,-19-6-58 16,35 13-306-16,-48-34-210 0,13 21-60 16,-6-23 218-16</inkml:trace>
  <inkml:trace contextRef="#ctx0" brushRef="#br0" timeOffset="35194.2568">15541 9345 1519 0,'17'6'366'0,"-17"-6"-342"0,0 0-16 0,0 0-5 15,24 5 8-15,-24-5 10 0,23 9 5 16,-23-9 3-16,35 14-4 0,-11-3-10 0,3 4-15 16,6 3 0-16,2 3 0 0,9 1 0 15,-1 0 0-15,5 0 0 0,1 0 0 0,4 0 0 16,3 0 0-16,4 1 0 0,2 2 0 0,0 1 0 16,3 1 0-16,-3 1 0 0,1 0 0 0,-2 0 0 15,0-2 0-15,3 1 0 0,-4-2 0 0,6 0 0 16,2-4 0-16,-4 0 0 0,1-3 0 0,-3 0 0 15,-2-3 0-15,3 5-77 0,-23-29-247 0,22 32-288 16,-26-20-3-16,13 8 197 0</inkml:trace>
  <inkml:trace contextRef="#ctx0" brushRef="#br0" timeOffset="36225.5335">18108 9102 1105 0,'0'0'516'0,"-43"-8"-450"0,43 8-5 0,-40-2-7 15,40 2 0-15,-35 2-5 0,35-2-1 0,-33 2-7 16,33-2-5-16,-29 3-19 0,29-3-17 0,-22 2 0 15,22-2 0-15,0 0 0 0,-20 2 0 0,20-2 0 16,0 0 0-16,0 0 0 0,0 0 0 16,0 0 0-16,0 0 0 0,0 0 0 0,20 5 0 15,-20-5 0-15,30 8 0 0,-9-3 0 0,5 1 0 16,5-1 0-16,5 0 0 0,5-2 0 0,1 1 0 16,2 0 0-16,5-1 0 0,2 2 0 0,2 1 0 15,0 0 0-15,2 0 0 0,0-1 0 16,0 1 0-16,1-1 0 0,2 0 0 15,-1 0 0-15,-1 0 0 0,-4-1 0 0,0 4 0 16,-10-1 0-16,-1 3 0 0,-8-1 0 0,-3 3 0 16,-3 2 0-16,-8-2 0 0,-19-12 0 0,30 25 0 15,-30-25 0-15,13 27 0 0,-13-27 0 0,0 31 0 16,-8-14 0-16,-3 4 0 0,-7-1 0 0,-4 3 0 16,-6 0 0-16,-4 4 0 0,-9 1 0 0,-3-1 0 15,-6 2 0-15,-5 5 0 0,-2 0 0 16,-5 4 0-16,1 2 0 0,-3-1 0 0,-1 5 0 15,-2 0 0-15,3 0 0 0,-2 1 0 16,0 1 0-16,1 1 0 0,1-1 0 0,6 1 0 16,2-3 0-16,4-3 0 0,6-5 0 0,7-3 0 15,7-8 0-15,10-5 0 0,22-20 0 0,-16 17 0 16,16-17 0-16,0 0 0 0,25 9 0 0,-1-6 0 16,12-5 0-16,6-1 0 0,11-8 0 15,7-2 0-15,8-2 0 0,6-3 0 0,2 0 0 16,2-2 0-16,0-1 0 0,-1 0 0 0,-3 2 0 15,-3 4 0-15,-2 6 0 0,1 1 0 0,-3 2 0 16,-6-1 0-16,0 2 0 0,-10-1 0 0,3 5 0 16,-14-3 0-16,4 7-4 0,-15-13-128 0,26 32-371 15,-55-22-85-15,46-4 24 16,-46 4 309-16</inkml:trace>
  <inkml:trace contextRef="#ctx0" brushRef="#br0" timeOffset="36850.5381">19512 9905 1743 0,'-20'-21'302'0,"20"21"-300"0,0 0-2 15,0 0 0-15,0 0 0 0,0 0 0 16,0 0 0-16,0 0 0 0,0 0 0 0,0 0 0 16,-20 13 0-16,20-13 0 0,-13 17 0 0,13-17 0 15,-17 28 0-15,6-11 0 0,0 3 0 0,2 2 0 16,-2 3 0-16,1 2 0 0,0 3 0 0,-1 0 0 16,1 1 0-16,-1 1 0 0,1-3 0 0,0 1 0 15,3-1 0-15,0-4 0 0,2-2 0 16,0-5 0-16,5-18 0 0,3 17 0 0,-3-17 0 15,0 0 0-15,0 0 0 0,21-3 0 0,-21 3 0 16,22-21 0-16,-5 3 0 0,1-7 0 0,6-6 0 16,-2-2 0-16,4-4 0 0,0 0 0 0,1-4 0 15,-1 2 0-15,0 0 0 0,-2 4 0 0,-5 6 0 16,3 4 0-16,-3 3 0 0,0 5 0 16,-19 17 0-16,29-20 0 0,-29 20 0 15,22-5 0-15,-22 5 0 0,16 8 0 0,-16-8 0 16,17 21 0-16,-8-4 0 0,-4 3 0 0,2 6 0 15,-4 3 0-15,0 1 0 0,2 2 0 0,-3 2 0 16,-1-2 0-16,4-2 0 0,1-5 0 0,1 1 0 16,-1-6 0-16,6 1 0 0,-12-21 0 0,29 40-119 15,-29-40-223-15,21 11-274 0,-21-11 42 16,0 0 179-16</inkml:trace>
  <inkml:trace contextRef="#ctx0" brushRef="#br0" timeOffset="38100.5474">21021 8646 954 0,'0'0'214'0,"2"-20"-96"15,-2 20 9-15,0 0-11 16,0 0-10-16,0 0-17 0,0 0-21 0,7-20-16 15,-7 20-12-15,0 0-6 0,0 0-5 0,0 0 2 16,0 0-7-16,-9-17-1 0,9 17-2 0,-20 2-20 16,20-2-1-16,-30 19 0 0,11-3 0 0,-8 9 0 15,-1 2 0-15,-9 9 0 0,2 6 0 0,-9 10 0 16,0 8 0-16,-6 10 0 0,1 10 0 16,-4 6 0-16,-3 8 0 0,4 6 0 0,-2 2 0 15,4 5 0-15,3 3 0 0,2 2 0 0,3 3 0 16,9-2 0-16,9-6 0 0,6-7 0 0,10-11 0 15,12-12 0-15,7-6 0 0,11-11 0 0,9-9 0 16,9-9 0-16,12-9 0 0,12-7 0 16,9-7 0-16,13-9 0 0,5-7 0 0,11-6 0 15,-2-15-45-15,28 24-430 0,-30-36-162 16,18 7 5-16,-12-5 375 0</inkml:trace>
  <inkml:trace contextRef="#ctx0" brushRef="#br0" timeOffset="38913.3955">21359 9252 1381 0,'-17'-17'360'0,"17"17"-202"0,0 0-151 16,0 0 1-16,-14 17-1 0,14-17 10 0,-23 19 3 16,23-19 1-16,-26 35-4 0,14-11-1 0,-6 5-5 15,3 5 6-15,-1 5-10 0,-1 6-7 0,1 3 0 16,-1 6 0-16,-1 6 0 0,1 5 0 0,-1 2 0 16,0 0 0-16,-1 1 0 0,-2-3 0 0,-1-1 0 15,3-6 0-15,1-6 0 0,-1-4 0 16,6-12 0-16,5-8 0 0,4-10 0 0,4-18 0 15,0 0 0-15,0 0 0 0,16 3 0 0,-16-3 0 16,25-32 0-16,-9 2 0 0,1-10 0 0,5-10 0 16,1-7 0-16,2-4 0 0,3-7 0 15,1 0 0-15,-1-2 0 0,-1 1 0 0,-3 2 0 16,-3 2 0-16,-5-3 0 0,1 1 0 16,-3-1 0-16,-1 3 0 0,-3 5 0 0,-1 6 0 15,-1 9 0-15,-2 9 0 0,3 12 0 0,-9 24 0 16,12-20 0-16,-12 20 0 0,0 0 0 0,8 17 0 15,-2 2 0-15,-1 7 0 0,5 7 0 0,1 5 0 16,-1 7 0-16,0 4 0 0,1 3 0 0,-2 2 0 16,0 5 0-16,3 3 0 0,2 3 0 0,-1 2 0 15,3-1 0-15,3 1 0 0,0-2 0 16,0-3 0-16,1-8 0 0,-1-5 0 16,4-12 0-16,2-8 0 0,1-7 0 0,2-8 0 15,1-6 0-15,1-6 0 0,1-9 0 0,1-5 0 16,-5-10 0-16,5-9 0 0,-5-7 0 0,1-8 0 15,-1-8 0-15,0-6 0 0,3-5 0 0,-3-4 0 16,-3-3 0-16,-4-1 0 0,-5-3 0 0,-5 0 0 16,-5-1 0-16,-4 1 0 0,-1 0 0 15,-3 1 0-15,0 4 0 0,-3 4 0 0,0 14 0 16,1 11 0-16,-1 14 0 0,1 10 0 0,5 18 0 16,0 0 0-16,0 0 0 0,0 0 0 0,0 0 0 15,-15 35 0-15,23 7-141 0,-29-29-182 0,38 44-228 16,-28-22-22-16,5 3 115 0</inkml:trace>
  <inkml:trace contextRef="#ctx0" brushRef="#br0" timeOffset="39335.2779">22775 9382 1268 0,'0'0'598'16,"-28"-18"-551"-16,2 10-11 0,-4-2 5 0,1 6-4 16,-1 4-17-16,0 4-20 0,-2 2 0 15,2 6 0-15,-2 4 0 0,4 6 0 0,-3 4 0 16,2 6 0-16,2 3 0 0,1 3 0 0,4 2 0 16,3 6 0-16,5 3 0 0,4 4 0 0,2 4 0 15,4 1 0-15,2 1 0 0,6-1 0 16,3-3 0-16,6-7 0 0,5-8 0 0,2-6 0 15,8-9 0-15,7-4 0 0,3-9 0 0,3-6 0 16,4-6 0-16,0-9 0 0,0-6 0 0,0-7 0 16,-1-11 0-16,-1-3 0 0,-2-8 0 0,-2-5 0 15,-2-6 0-15,-4-5 0 0,-1-3 0 0,-2-1 0 16,-6 2 0-16,-5 1 0 0,-7 4 0 16,-7 2 0-16,-4 0 0 0,-3 1 0 15,-6 0 0-15,0 1 0 0,-8 4 0 0,0 6 0 16,-3 10 0-16,-3 9 0 0,3 13 0 0,-3 8 0 15,0 11 0-15,-4 9 0 0,1 10 0 0,-4 5 0 16,2 12 0-16,-1-1 0 0,9 15-42 0,-16-23-163 16,40 36-254-16,-28-35-172 0,19 5 40 0,5 6 473 15</inkml:trace>
  <inkml:trace contextRef="#ctx0" brushRef="#br0" timeOffset="39897.7678">23003 10148 1692 0,'23'-17'355'0,"-23"17"-355"0,0 0 0 0,22-15 0 16,-22 15 0-16,37-24 0 0,-10 6 0 15,1 0 0-15,4 1 0 0,0 1 0 0,1 4 0 16,-5 2 0-16,0 3 0 0,-5 1 0 0,-5 4 0 16,-18 2 0-16,28 0 0 0,-28 0 0 0,0 0 0 15,0 0 0-15,15 20 0 0,-15-20 0 0,-4 22 0 16,4-22 0-16,-20 32 0 0,7-13 0 15,-1 0 0-15,-3 2 0 0,2-1 0 16,-2 1 0-16,3-1 0 0,1 1 0 0,0 0 0 0,13-21 0 16,-11 26 0-16,11-26 0 0,0 0 0 0,0 0 0 15,22 7 0-15,-22-7 0 0,24-1 0 0,-24 1 0 16,30-2 0-16,-14-2 0 0,-16 4 0 16,33-11 0-16,-33 11 0 0,27-2 0 0,-27 2 0 15,21 7 0-15,-21-7 0 0,0 0 0 16,20 23 0-16,-20-23 0 0,10 23 0 0,-10-23 0 15,3 28 0-15,-3-28 0 0,-2 28 0 0,2-28 0 16,-11 24 0-16,11-24 0 0,-18 23 0 0,18-23 0 16,-23 25 0-16,23-25 0 0,-27 23 0 0,27-23 0 15,-28 20 0-15,28-20 0 0,-24 17 0 0,24-17 0 16,-18 13 0-16,18-13 0 0,0 0 0 16,0 0 0-16,0 0-136 0,-16-39-269 0,16 39-239 15,12-36 27-15,-8 1 373 0</inkml:trace>
  <inkml:trace contextRef="#ctx0" brushRef="#br0" timeOffset="40335.3079">23645 8716 1886 0,'-13'22'124'0,"13"-22"-105"16,0 0-3-16,17 20-14 0,-1 1-2 0,6 5 0 15,2 5 0-15,8 4 0 0,2 6 0 16,1 5 0-16,9 6 0 0,-2 1 0 0,2 5 0 16,2 4 0-16,-2 1 0 0,-5 4 0 15,-4 2 0-15,-4 1 0 0,-9 1 0 0,-4 0 0 0,-7 4 0 16,-6 0 0-16,-7 2 0 0,-7 3 0 16,-7 1 0-16,-10 1 0 0,-5 3 0 0,-9 1 0 15,-4-3 0-15,-6-2 0 0,-5-3 0 0,1-9 0 16,0-3 0-16,2-9 0 0,3-5 0 15,11-11 0-15,0-5 0 0,14-9 0 0,2-10 0 16,22-17 0-16,-21 18 0 0,21-18-5 0,-11-26-288 16,38 11-336-16,-22-20-18 0,11-4 175 0</inkml:trace>
  <inkml:trace contextRef="#ctx0" brushRef="#br0" timeOffset="41100.9295">24221 10476 1763 0,'-22'-25'284'0,"22"25"-284"0,0 0 0 16,0 0 0-16,16-6 0 0,-16 6 0 0,0 0 0 15,23-17 0-15,-23 17 0 0,29-14 0 16,-10 4 0-16,2 1 0 0,6-1 0 0,-2 4 0 16,2 0 0-16,-3 1 0 0,-4 1 0 0,-2 2 0 15,-18 2 0-15,25 4 0 0,-25-4 0 0,0 0 0 16,20 18 0-16,-20-18 0 0,4 18 0 0,-4-18 0 16,-2 20 0-16,2-20 0 0,-9 29 0 0,9-29 0 15,-17 34 0-15,6-17 0 0,-1 3 0 0,-2-1 0 16,0 1 0-16,-5 1 0 15,0 1 0-15,-2 0 0 0,-1 1 0 0,3-1 0 16,-3 1 0-16,4-1 0 0,0-1 0 0,3 1 0 16,3-6 0-16,2 3 0 0,10-19 0 0,-9 23 0 15,9-23 0-15,0 0 0 0,1 19 0 0,-1-19 0 16,0 0 0-16,22 11 0 0,-22-11 0 0,30 1 0 16,-9-2 0-16,1-3 0 0,3 1 0 15,3-2 0-15,-1 0 0 0,1 1 0 0,0-1 0 16,-3 2 0-16,-1-1 0 0,-6 3 0 0,2 0 0 15,-20 1 0-15,27-1 0 0,-27 1 0 0,23 0 0 16,-23 0 0-16,20-2 0 0,-20 2 0 0,0 0 0 16,19-6 0-16,-19 6 0 0,0 0-199 15,27-7-372-15,-27 7-67 0,0 0 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zqa.govt.nz/nqfdocs/ncea-resource/achievements/2015/as90944.pd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zqa.govt.nz/nqfdocs/ncea-resource/exams/2014/90944-exm-2014.pdf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7374156"/>
              </p:ext>
            </p:extLst>
          </p:nvPr>
        </p:nvGraphicFramePr>
        <p:xfrm>
          <a:off x="214283" y="762000"/>
          <a:ext cx="8750332" cy="52669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an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  <a:hlinkClick r:id="rId3"/>
                        </a:rPr>
                        <a:t>NCEA1 standard 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used here at WGHS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did last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last year’s booklet on 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  <a:hlinkClick r:id="rId4"/>
                        </a:rPr>
                        <a:t>Chemistry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a proper write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the new unit and do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do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books marked for the Rates of Reaction Unit and then write up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our bookwork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2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0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8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4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1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96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0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3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94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0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41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6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4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0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28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79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5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6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2664"/>
          <a:stretch/>
        </p:blipFill>
        <p:spPr>
          <a:xfrm>
            <a:off x="1" y="76200"/>
            <a:ext cx="9067800" cy="39243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933120" y="1926000"/>
              <a:ext cx="7940880" cy="4499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7000" y="1909440"/>
                <a:ext cx="7958160" cy="452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106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5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8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34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50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82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7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9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2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8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95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7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8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6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0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9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9456</TotalTime>
  <Words>156</Words>
  <Application>Microsoft Office PowerPoint</Application>
  <PresentationFormat>On-screen Show (4:3)</PresentationFormat>
  <Paragraphs>29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463</cp:revision>
  <dcterms:created xsi:type="dcterms:W3CDTF">2006-08-16T00:00:00Z</dcterms:created>
  <dcterms:modified xsi:type="dcterms:W3CDTF">2015-07-23T04:26:04Z</dcterms:modified>
</cp:coreProperties>
</file>