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488" r:id="rId4"/>
    <p:sldId id="489" r:id="rId5"/>
    <p:sldId id="490" r:id="rId6"/>
    <p:sldId id="491" r:id="rId7"/>
    <p:sldId id="49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29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48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9T21:40:04.72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1240 665 819 0,'0'0'154'0,"0"0"-9"0,17-3-43 16,-17 3 15-16,0 0-30 0,9-20-12 0,-9 20-23 15,0 0-17-15,0 0-13 0,0 0-2 0,18-17 5 16,-18 17 9-16,0 0 11 0,0 0 0 0,0 17-8 15,0-17-11-15,-5 23-14 0,1-5-31 16,0 4 40-16,-2 1-23 0,2 2-14 0,-2 3 41 16,3 5-54-16,0 2 35 0,1 2 12 0,-1-1-13 15,0 2 13-15,0 1-13 0,-1 4 8 16,-1 3-12-16,0 3 14 0,1 0-3 0,-1-3-27 16,0-1 26-16,1-3-33 0,0-5 17 0,2-5 9 15,0-5-8-15,2-5 9 0,0-22-6 0,2 25 5 16,-2-25-3-16,0 0-1 0,0 0 2 0,0 0 4 15,0 0 3-15,20-14 1 0,-16-7 1 0,1-6-6 16,0-8 4-16,1-5-10 0,-1-1-2 16,0 0 23-16,0 1-27 0,-2-1 26 15,0 3-15-15,-2-5-9 0,-1 3 11 0,-2-1-10 16,-2 1 10-16,0 0-11 0,-1-4 13 0,3-5-17 16,2 1-12-16,4-3 42 0,1 5-11 0,2-5 23 15,3 5-13-15,2 4-20 0,0 5 0 0,3 11 0 16,3 1 0-16,-2 7 0 0,3-1 0 0,0 5 0 15,2 2 0-15,3 1 0 0,-2 6 0 16,1 0 0-16,2 6 0 0,-1 6-1 0,3-1 1 16,0 6 0-16,-1 5 1 0,0-2-1 0,-2 10 0 15,1 0 0-15,-4 4 0 0,1 6 0 0,-3 4 0 16,-4 3 0-16,-4 0 0 0,-5-4 0 16,-3-5 0-16,-7-1-8 0,-6-4 13 0,-3 2-33 15,-5-1 26-15,-5-1 7 0,-4-1-4 0,-2-2 4 16,-5-4-7-16,0-4 2 0,-3-2-2 15,2-1-3-15,2-4-2 0,1-2 4 0,7-3-10 16,-1-4-2-16,8-1-20 0,1-5-14 0,17 5-33 16,-18-19-33-16,18 19-94 0,-3-34-150 0,3 34-202 15,24-22 31-15,-24 22 493 0</inkml:trace>
  <inkml:trace contextRef="#ctx0" brushRef="#br0" timeOffset="875.0046">2234 735 1303 0,'0'0'84'0,"0"0"-23"0,0 0-10 0,0 0-4 16,0 0 4-16,0 0 5 0,0 0-12 16,0 0-4-16,0 0-7 0,3 26-4 0,-3-26-12 15,-2 30 4-15,-2-11-7 0,2 4 5 0,-4 1-7 16,2 3 7-16,-3 2-13 0,0 1 6 0,-2 1-6 16,-1 4 9-16,-2 1-11 0,0 6 16 15,-1-1-13-15,0 2-13 0,-1-6 25 0,0 1-27 16,1-6 24-16,2-4-4 0,3-4-9 0,2-1 6 15,6-23-6-15,-10 29 4 0,10-29-5 16,0 0 2-16,0 0-2 0,0 0 0 0,0 0 3 16,0 0 1-16,0 0-6 0,5-31 0 0,-2 8 0 15,3-10 0-15,1-2 0 0,0-2 0 0,0-2 0 16,-1-3 0-16,1 2 0 0,1 0 0 0,-2 1 0 16,0-2 0-16,1 4 0 0,1-5 0 0,0-1 0 15,2-1 0-15,2 4 0 0,4-4 0 16,2 5 0-16,1-8 0 0,1 6 0 15,1 4 0-15,-1 10 0 0,3 7 0 0,-1 3 0 16,1 4 0-16,0 5 0 0,-1 5 0 0,1 2 0 16,-2 3 0-16,1 2 0 0,-3 4 0 0,1 2 0 15,-1 5 0-15,0-3 0 0,-2 7 0 0,-2 3 0 16,0-2 0-16,-3 8 0 0,-2-6 0 0,-4 3 0 16,-2 1 0-16,-4-6 0 0,-4 2 0 15,-2-5 0-15,-1 5 0 0,-7-2 0 0,-2 5 0 16,-2-4 0-16,-4 0 0 0,0-1 0 0,-1 0 0 15,-1-3 0-15,1-4 0 0,0-1 0 0,2-1 0 16,0-1 0-16,3-3 0 0,0-3 0 0,18-4 0 16,-26 3 0-16,26-3 0 0,0 0 0 15,0 0 0-15,0 0 0 0,0 0 0 0,0 0 0 16,0 0 0-16,0 0 0 0,0 0 0 16,25-1 0-16,-25 1 0 0,33 4 0 0,-14 0 0 15,3 6 0-15,-1 1 0 0,-1 1 0 0,0 3 0 16,-2-2 0-16,1 3 0 0,1 2 0 0,1-1 0 15,-1 1 0-15,-1-1 0 0,2-4 0 0,-2-1-13 16,4-2-39-16,-23-10-31 0,45 14-58 0,-45-14-311 16,28-9-149-16,-5 9-8 0,-23 0 514 15</inkml:trace>
  <inkml:trace contextRef="#ctx0" brushRef="#br0" timeOffset="1331.5758">3118 710 1892 0,'0'0'53'16,"0"0"-27"-16,0 0-43 0,-18 12 32 15,18-12 9-15,-22 18 2 0,10 0-7 0,-3 4-10 16,0 5-9-16,1 2 0 0,0 2 0 0,1 1 0 16,2 1 0-16,-1 0 0 0,2 1 0 0,0 2 0 15,2 1 0-15,2-1 0 0,1-2 0 0,1-4 0 16,2-4 0-16,1-4 0 0,0-2 0 0,1-20 0 15,1 23 0-15,-1-23 0 0,0 0 0 16,0 0 0-16,0 0 0 0,0 0 0 0,14-20 0 16,-6 0 0-16,1-11 0 0,1-1 0 0,2-4 0 15,0-1 0-15,2 0 0 0,-1 2 0 0,-1-3 0 16,0 3 0-16,-1-2 0 0,0-3 0 16,0-1 0-16,0-2 0 0,1 0 0 0,2 3 0 0,-2 0 0 15,1 10 0-15,-1-4 0 0,-1 11 0 16,0 6 0-16,-11 17 0 0,0 0 0 15,20-11 0-15,-20 11 0 0,13 17 0 0,-13-17 0 0,18 29 0 16,-8-6 0-16,4 5 0 0,-2 4 0 16,1-3 0-16,0 0 0 0,3-1 0 0,-2 4 0 15,0-2 0-15,3 3 0 0,0 0 0 0,0-4 0 16,-1 4 0-16,-1-5 0 0,-2 1 0 0,-1 4 0 16,0-2 0-16,-3 1 0 0,-1-3 0 15,-1-5 0-15,-3 0-22 0,-2-4-48 0,7 5-58 16,-26-28-106-16,36 19-299 0,-19-16-37 0,0 0 81 15</inkml:trace>
  <inkml:trace contextRef="#ctx0" brushRef="#br0" timeOffset="1525.4155">3248 960 1812 0,'-21'-3'79'0,"-4"-5"-18"0,7 2-21 0,18 6-5 15,-25-7-15-15,25 7-20 0,0 0 0 0,0 0 0 16,0 0 0-16,0 0 0 0,0 0 0 0,0 0 0 15,31-17 0-15,-6 11 0 0,6-1 0 0,5 1 0 16,4-3 0-16,4 0 0 0,2-3-10 0,8-1-36 16,-8-5-52-16,21 9-133 15,-22-2-384-15,10-1-26 0,-6 4 236 0</inkml:trace>
  <inkml:trace contextRef="#ctx0" brushRef="#br0" timeOffset="1777.5467">4175 618 1990 0,'0'0'44'0,"-22"-27"-31"15,2 10-13-15,2 8 0 0,-3-5 0 0,0 8 0 16,-5 4 0-16,-1 7 0 0,-1 8 0 0,-1 8 0 16,-3 7 0-16,0 3 0 0,-6 6 0 0,1 1 0 15,0-1 0-15,3 2 0 0,3 0 0 16,7-4 0-16,3-4 0 0,7-3 0 15,5-5 0-15,7 3 0 0,8-6 0 0,7-1 0 16,8-2 0-16,7-3 0 0,7-5 0 0,9-5 0 16,11-3 0-16,1-6 0 0,10-1 0 0,-2-6 0 15,18 7-148-15,-34-14-464 0,24 8-61 0,-12 0 60 16</inkml:trace>
  <inkml:trace contextRef="#ctx0" brushRef="#br0" timeOffset="2371.3637">2133 1677 1715 0,'0'0'30'0,"-20"-6"-12"0,20 6-1 0,-17-3 3 16,17 3 2-16,0 0 0 0,-23-4-2 0,23 4-4 15,0 0 0-15,-19 5-3 0,19-5-1 16,0 0-1-16,0 0-1 0,0 0-1 0,-17 11 0 16,17-11-2-16,0 0-1 0,0 0 3 15,11 20 3-15,-11-20 3 0,35 14 4 0,-3-9-2 16,10-5-15-16,15-7-2 0,14-9 0 0,14-7 0 16,13-6 0-16,9-3 0 0,13 3 0 0,4-1 0 15,6 0 0-15,4-2 0 0,-3 3 0 0,-1 1 0 16,-6 4 0-16,-7 6 0 0,-8 2-11 15,-7 2-31-15,-7 8-1 0,-16-8-37 0,13 25-197 16,-28-18-342-16,1 8-27 0,-13 2 318 0</inkml:trace>
  <inkml:trace contextRef="#ctx0" brushRef="#br0" timeOffset="2746.465">4615 936 2047 0,'-18'-5'0'0,"18"5"0"0,0 0 0 16,0 0 0-16,-15-19 0 0,15 19 0 0,0 0 0 15,0 0-26-15,11-21-64 0,11 20-198 0,-22 1-360 16,0 0-6-16,27-10 314 0</inkml:trace>
  <inkml:trace contextRef="#ctx0" brushRef="#br0" timeOffset="2887.0529">4882 1098 2047 0,'-3'17'0'0,"3"-17"0"0,-28 7 0 16,28-7 0-16,-18 4 0 0,18-4 0 0,0 0 0 16,-26-7-30-16,26 7-258 0,0 0-397 0,0 0 30 15,-8-23 267-15</inkml:trace>
  <inkml:trace contextRef="#ctx0" brushRef="#br0" timeOffset="4059.1102">6645 711 1328 0,'-5'18'243'0,"5"-18"-206"0,-18-1 38 0,18 1-46 16,-19-1 63-16,19 1-39 0,-24-9-28 0,7 3 19 15,17 6-32-15,-34-11 13 0,17 4-1 0,-4 1 0 16,4-1 1-16,-2-3-14 0,0 4-11 16,0 4 0-16,2 1 0 0,0-1 0 15,0 6 0-15,-1 0 0 0,-2 8 0 0,1 2 0 16,-2 3 0-16,0 0 0 0,0 1 0 0,-3 0 0 15,0 10 0-15,-1-1 0 0,-1 5 0 0,2 2 0 16,3-6 0-16,2 5 0 0,3-3 0 0,5-1 0 16,2-1 0-16,8-2 0 0,6 1 0 0,7-3 0 15,6-3 0-15,8-4 0 0,6-5 0 16,5-4 0-16,5 1 0 0,5-7 0 0,2-5-54 16,14 4-98-16,-27-21-417 0,29 9-58 0,-9-3-14 15</inkml:trace>
  <inkml:trace contextRef="#ctx0" brushRef="#br0" timeOffset="4918.5112">7079 739 1797 0,'0'0'35'0,"0"0"-16"0,-32 4 7 15,10-2 9-15,3 5 5 0,-4-4-4 0,2 10-5 16,-1 0-16-16,0 5-2 0,-1 1-13 0,1-4 0 15,-1 6 0-15,2-1 0 0,1 5 0 16,2-2 0-16,2 1 0 0,4-3 0 0,4-1 0 16,6-1 0-16,4-1 0 0,7 2 0 15,5-2 0-15,6-1 0 0,7-5 0 0,4-4 0 16,6-4 0-16,4-3 0 0,3-7 0 0,2-2 0 16,3-7 0-16,-2-2 0 0,1-1 0 0,-2-5 0 15,-4 1 0-15,-2-1 0 0,-5-1 0 0,-4 0 0 16,-7 0 0-16,-2-5 0 0,-6 1 0 15,-4-1 0-15,-3-1 0 0,-5 3 0 0,-6 2 0 16,-4-2 0-16,-4 4 0 0,-4-6 0 0,-2 4 0 16,-3 2 0-16,-4 1 0 0,-2 6 0 0,-2 3 0 15,-1 7 0-15,0 2 0 0,1 9 0 0,0 4 0 16,1 3 0-16,3 11 0 0,2-5 0 0,6 2 0 16,15-20 0-16,-17 31 0 15,15-15 0-15,2-16 0 0,15 32 0 0,-15-32 0 16,38 16 0-16,-10-13 0 0,7-4 0 0,5 1 0 15,3-1 0-15,3 3 0 0,2-4 0 0,0 1 0 16,1-1 0-16,-6-1 0 0,0 3 0 0,-5-3 0 16,-4 5 0-16,-5-2 0 0,-5 0 0 0,-6 6 0 15,-18-6 0-15,20 3 0 0,-20-3 0 0,0 0 0 16,0 26 0-16,-5-9 0 0,-2 0 0 16,-5 5 0-16,-3 1 0 0,-6 3 0 0,-1-2 0 15,-3 5 0-15,-1-6 0 0,2 0 0 0,-2-1 0 16,3-4 0-16,3-1 0 0,3-4 0 0,17-13 0 15,-23 22 0-15,23-22 0 0,0 0 0 16,0 0 0-16,0 0 0 0,0 0 0 0,21-10 0 16,-4-3 0-16,4-3 0 0,2-2 0 0,4-6 0 15,1 0 0-15,0-4 0 0,0-2 0 16,-3 4 0-16,-3-8 0 0,0 4 0 0,-2 1 0 16,-2-5 0-16,-1 6 0 0,-1-2 0 0,0 5 0 15,-4 4 0-15,-12 21 0 0,16-25 0 0,-16 25 0 16,0 0 0-16,0 0 0 0,0 0 0 0,0 0 0 15,0 0 0-15,9 27 0 0,-6-8 0 0,0 10 0 16,0 1 0-16,-1 4 0 0,1-7 0 16,-1 2 0-16,0-3 0 0,2 1 0 15,2 3 0-15,0-6 0 0,3-2 0 0,1 0 0 16,0-4 0-16,0 1 0 0,-10-19 0 0,23 27 0 16,-23-27 0-16,26 12 0 0,-26-12 0 0,28 7 0 15,-28-7 0-15,28-6 0 0,-28 6 0 0,27-19 0 16,-27 19 0-16,28-32 0 0,-14 11 0 0,1-2 0 15,-2-5 0-15,-1 2 0 0,-1-5 0 16,0-2 0-16,-4 1 0 0,2 4 0 0,-2 2 0 16,-1-9 0-16,0 4 0 0,-1-14 0 0,0 9 0 15,-2 8 0-15,3 9 0 0,-6 19 0 0,9-23 0 16,-9 23-84-16,23-17-236 0,-23 17-247 0,0 0-55 16,0 0 169-16</inkml:trace>
  <inkml:trace contextRef="#ctx0" brushRef="#br0" timeOffset="5231.0024">8986 660 2047 0,'-31'-2'0'15,"2"-4"0"-15,1 5 0 0,-2-2 0 0,-1 2 0 16,-3 11 0-16,0-3 0 0,-2 7 0 0,0 3 0 15,0-5 0-15,-1 8 0 0,1-6 0 16,4 8 0-16,3 1 0 0,6 1 0 0,5-3 0 16,4 1 0-16,6-5 0 0,4 1 0 0,7 1 0 15,2-2 0-15,-5-17 0 0,29 28 0 0,-9-19 0 16,7 0 0-16,2-4 0 0,7 0 0 16,1-5 0-16,5-3 0 0,4-2 0 0,-1-2 0 15,2 1 0-15,-3-4 0 0,1 1 0 0,-4-5 0 16,-2 2 0-16,-3-7-48 0,3 3-26 0,-14-13-69 15,25 10-196-15,-35-7-207 0,8 3-50 0,-3 9 296 16</inkml:trace>
  <inkml:trace contextRef="#ctx0" brushRef="#br0" timeOffset="5402.9119">9214 660 1111 0,'-18'12'407'0,"18"-12"-183"0,0 0-98 0,0 0-44 16,-18 14-25-16,18-14-21 0,0 0-32 0,-21 12-4 16,21-12 0-16,-14 19 0 0,14-19 0 0,-22 30 0 15,10-13 0-15,-3 11 0 0,4 0 0 0,-1 0 0 16,0 0 0-16,-1-4 0 0,3 1 0 0,-1-2 0 15,3 0 0-15,3-2 0 0,3-3 0 0,2-18 0 16,-1 28 0-16,1-28 0 0,8 24 0 16,-8-24 0-16,17 13-11 0,-17-13-39 0,30-2-37 15,-23-20-99-15,22 7-414 0,-12 1-41 16,0-4 170-16</inkml:trace>
  <inkml:trace contextRef="#ctx0" brushRef="#br0" timeOffset="5591.326">9160 634 1738 0,'-2'19'309'0,"2"-19"-309"0,0 0 0 0,-19-4 0 16,19 4 0-16,0 0 0 0,0 0 0 0,0 0 0 15,0 0 0-15,28-2 0 0,-10-3 0 0,5 5 0 16,5-5 0-16,3 1 0 0,1-5 0 0,2 1 0 16,1-2 0-16,3 1 0 0,0 0 0 0,5 3 0 15,-8-2 0-15,3 5 0 0,-13-4-119 16,17-6-208-16,-25 10-327 0,-17 3 19 0,23-4 324 15</inkml:trace>
  <inkml:trace contextRef="#ctx0" brushRef="#br0" timeOffset="5801.067">9185 827 1757 0,'0'0'80'16,"-4"21"-49"-16,4-21 9 0,0 0 2 0,19 17 2 15,-19-17-12-15,30 5-11 0,-8-8-21 0,7-1 0 16,5-2 0-16,4-2 0 0,1 1 0 0,2-4 0 16,-2 0 0-16,-1 0 0 0,-4-1 0 15,-4 1 0-15,-3-1 0 0,-5 1 0 0,-4 7-19 16,-18 4-59-16,23-7-72 0,-42-7-336 16,19 14-167-16,0 0 56 0,-33 13 534 0</inkml:trace>
  <inkml:trace contextRef="#ctx0" brushRef="#br0" timeOffset="5941.7812">9087 1073 2005 0,'0'0'25'0,"0"0"-8"0,1 20-17 15,-1-20 0-15,36 4 0 0,-10-9 0 16,5 0 0-16,5-6 0 0,5-2 0 0,4 0 0 16,4-2 0-16,-1 2 0 0,0-2 0 15,-1 3 0-15,-8-2 0 0,6 7-82 0,-33-12-488 16,25 7-105-16,-13 0 21 0</inkml:trace>
  <inkml:trace contextRef="#ctx0" brushRef="#br0" timeOffset="6789.9448">9965 807 1859 0,'0'0'75'0,"0"0"-67"0,0 0-9 15,0 0 5-15,0 0 3 0,0 0 7 0,0 0-1 16,0 0-1-16,0 0 3 0,0 0 1 0,-11 25-4 16,11-25 1-16,-10 33-13 0,3-16 0 0,-4 2 0 15,1-1 0-15,-1 1 0 0,-1 1 0 0,1-1 0 16,1 1 0-16,2-4 0 16,2 3 0-16,6-19 0 0,-9 26 0 0,9-26 0 15,-1 18 0-15,1-18 0 0,0 0 0 0,0 0 0 16,17 11 0-16,-17-11 0 0,17-7 0 0,-17 7 0 15,27-25 0-15,-27 25 0 0,33-33 0 0,-33 33 0 16,31-34 0-16,-16 15 0 0,-3-2 0 0,-1-1 0 16,-3 2 0-16,1-2 0 0,-3 4 0 0,0-5 0 15,-1 2 0-15,-1 2 0 0,-2 0 0 16,-2 19 0-16,5-27 0 0,-5 27 0 0,4-19 0 16,-4 19 0-16,0 0 0 0,0 0 0 0,0 0 0 15,0 0 0-15,0 0 0 0,0 0 0 16,9 20 0-16,-9-20 0 0,14 40 0 0,-5-17 0 15,1-2 0-15,2-2 0 0,2 2 0 0,1 0 0 16,4-2 0-16,1 2 0 0,1-5 0 16,2-1 0-16,-1-3 0 0,0 0 0 0,2-4 0 15,1-1 0-15,0 1 0 0,-1-6 0 0,1-1 0 16,-3-2 0-16,0-3 0 0,-3-2 0 0,-2-3 0 16,-17 9 0-16,30-24 0 0,-17 7 0 0,0 0 0 15,-3-4 0-15,-2 1 0 0,-2 0 0 0,-3 0 0 16,-5-6 0-16,0 7 0 0,-4-12 0 0,-3 10 0 15,1 2 0-15,-2-7 0 0,10 26 0 16,-19-25 0-16,19 25 0 0,-18-13 0 0,18 13 0 16,0 0 0-16,0 0 0 0,0 0 0 0,0 0 0 15,0 0-69-15,0 0-119 0,0 0-199 0,18 3-221 16,0 3 18-16,-18-6 386 0</inkml:trace>
  <inkml:trace contextRef="#ctx0" brushRef="#br0" timeOffset="7008.7157">11169 597 1870 0,'0'0'62'0,"-22"19"-34"0,10-1 6 0,-7 1 7 16,7 3-29-16,-6 2-12 0,2-2 0 0,-1 0 0 16,3 4 0-16,-1-3 0 0,3 10 0 15,2-4 0-15,3 1 0 0,-1-1 0 16,2-5 0-16,3-1 0 0,0-3 0 0,3-2 0 15,0-18 0-15,1 31 0 0,-1-31 0 0,5 26 0 16,-5-26-33-16,10 18-38 0,-10-18-75 0,21-11-426 16,-21 11-79-16,0 0 78 0</inkml:trace>
  <inkml:trace contextRef="#ctx0" brushRef="#br0" timeOffset="7196.2052">10882 669 1839 0,'-11'41'208'15,"-6"-50"-208"-15,17 9 0 0,-17-12 0 0,17 12 0 16,0 0 0-16,0 0 0 0,0 0 0 16,13-19 0-16,-13 19 0 0,30-23 0 15,-8 17 0-15,7-4 0 0,4 3 0 0,3-1 0 16,0-5 0-16,1 5 0 0,-1 7 0 0,-3-3 0 16,5 7 0-16,-38-3-344 0,37-20-366 0,-15 25 15 15,-5 2 398-15</inkml:trace>
  <inkml:trace contextRef="#ctx0" brushRef="#br0" timeOffset="8008.8396">11440 726 1591 0,'0'0'40'0,"0"0"32"16,0 0-1-16,0 0-39 0,0 0 19 0,0 0-21 15,-18 14-10-15,18-14 24 0,0 0-28 0,-17 22-2 16,17-22 9-16,-9 30-4 0,7-11 2 0,-1 3-18 16,1 1-3-16,1 4 0 0,1-1 0 15,0 0 0-15,0 2 0 0,1-2 0 0,1 2 0 16,-1 0 0-16,1 1 0 0,-1-1 0 0,1-4 0 15,1-1 0-15,0-1 0 0,-3-22 0 16,6 30 0-16,-6-30 0 0,0 0 0 0,5 19 0 16,-5-19 0-16,0 0 0 0,0 0 0 0,0 0 0 15,11-23 0-15,-7 4 0 0,2-9 0 0,1 0 0 16,-1-1 0-16,4-1 0 0,-4 1 0 16,0 0 0-16,-1 1 0 0,-1 0 0 0,-1-3 0 15,1 1 0-15,1-5 0 0,0 0 0 0,2 1 0 16,2 0 0-16,0 1 0 0,3 8 0 0,-1-2 0 15,0 7 0-15,2 0 0 0,-13 20 0 0,25-24 0 16,-25 24 0-16,33-13 0 0,-15 10 0 0,4 5 0 16,0 1 0-16,3 2 0 0,1 1 0 15,-2 3 0-15,1 4 0 0,-2 1 0 0,-4 4 0 16,1 3 0-16,-5 0 0 0,-2-3 0 16,-13-18 0-16,12 25 0 0,-12-25 0 0,-4 30 0 15,-4-11 0-15,-6 3 0 0,-5 0 0 0,-3-4 0 16,-2 1 0-16,-2-5 0 0,-2-1 0 0,-1 1 0 15,1-2 0-15,-1 0 0 0,4-2 0 0,1-1 0 16,2-2 0-16,4-4 0 0,18-3 0 16,-24 3 0-16,24-3 0 0,0 0 0 0,0 0 0 15,0 0 0-15,0 0 0 0,0 0 0 0,0 0 0 16,24 13 0-16,-6-9 0 0,4-1 0 0,2 2 0 16,3 0 0-16,1 1 0 0,1 0 0 0,-1 0 0 15,-1-2 0-15,-3 0 0 0,1 3 0 16,-5-2 0-16,0 0 0 0,-3-3 0 0,0 1 0 15,0 1 0-15,-17-4 0 0,30 2 0 16,-30-2 0-16,31-5 0 0,-31 5-42 0,48-8-249 16,-46-13-191-16,21 13-147 0,-1-1 27 0,-22 9 602 15</inkml:trace>
  <inkml:trace contextRef="#ctx0" brushRef="#br0" timeOffset="8446.3087">12266 779 1992 0,'0'0'55'16,"0"0"-55"-16,0 0 0 0,-20 10 0 16,20-10 0-16,-22 26 0 0,22-26 0 0,-25 38 0 15,13-19 0-15,-2 0 0 0,3 4 0 0,-1 0 0 16,1 3 0-16,1-3 0 0,2-2 0 0,-1 1 0 16,2-1 0-16,0 1 0 0,1-1 0 15,2-1 0-15,3-3 0 0,1-17 0 0,3 20 0 16,-3-20 0-16,0 0 0 0,0 0 0 0,17 13 0 15,-17-13 0-15,0 0 0 0,24-18 0 0,-24 18 0 16,26-37 0-16,-10 13 0 0,1-2 0 0,3-2 0 16,-2 4 0-16,-1-1 0 0,-1 3 0 0,-2-6 0 15,0-1 0-15,0 1 0 0,0-8 0 0,-1 9 0 16,3-2 0-16,-3 4 0 16,-13 25 0-16,26-30 0 0,-26 30 0 0,16-20 0 15,-16 20 0-15,0 0 0 0,0 0 0 0,0 0 0 16,0 0 0-16,17 9 0 0,-17-9 0 0,9 23 0 15,-9-23 0-15,17 25 0 0,-7-8 0 0,0 6 0 16,2 1 0-16,-1 4 0 0,1-1 0 0,1-2 0 16,1 1 0-16,-1-7 0 0,1 4 0 15,-2 0 0-15,0 4 0 0,-4-1 0 0,1 3 0 16,-3-2 0-16,0-1 0 0,-3 1 0 0,0-3 0 16,-6-6-22-16,7 7-118 0,-23-32-115 0,34 27-187 15,-15-20-89-15,-21 6-36 0,29 12 478 16</inkml:trace>
  <inkml:trace contextRef="#ctx0" brushRef="#br0" timeOffset="8649.4398">12359 936 1649 0,'-12'25'398'0,"-9"-23"-398"0,4 0 0 0,17-2 0 15,-18 1 0-15,18-1 0 0,0 0 0 0,0 0 0 16,0 0 0-16,0 0 0 0,32 1 0 0,-8-1 0 15,6 0 0-15,8-3 0 0,7-3 0 16,4-1 0-16,1-1 0 0,2 2 0 16,-2-2 0-16,2 3 0 0,-2-6 0 0,5 5 0 15,-5-4-45-15,7 3-60 0,-23-17-177 0,27 7-302 16,-23 11-40-16,-7-3 218 0</inkml:trace>
  <inkml:trace contextRef="#ctx0" brushRef="#br0" timeOffset="8852.5968">13147 745 1611 0,'0'0'233'16,"-17"8"-181"-16,17-8-6 0,0 0-4 0,0 0 0 16,0 0-21-16,-16 20-21 0,16-20 0 0,-13 26 0 15,5-7 0-15,-1 5 0 0,-1-1 0 0,-1 0 0 16,-1 3 0-16,0-3 0 0,-1 4 0 16,0-2 0-16,0 4 0 0,1 0 0 15,0-1 0-15,1-1 0 0,5-5 0 0,0-2 0 16,6-20 0-16,-2 30 0 0,2-30 0 0,0 0 0 15,14 23 0-15,-14-23-104 0,31 3-261 0,-31-3-251 16,5-18 7-16,-5 18 257 0</inkml:trace>
  <inkml:trace contextRef="#ctx0" brushRef="#br0" timeOffset="9071.333">12909 753 2047 0,'-39'5'0'15,"21"1"0"-15,18-6 0 0,-17 9 0 0,17-9 0 16,0 0 0-16,0 0 0 0,0 0 0 0,28 18 0 16,-5-17 0-16,10-4 0 0,6-2 0 15,6 1 0-15,3-3 0 0,4-2 0 0,0 3 0 16,-4-8 0-16,5 7 0 0,-7-3 0 0,4 3 0 16,-8-1 0-16,6 5 0 0,-28-17-186 0,39 3-305 15,-34 14-199-15,1-6 30 0,14 17 641 0</inkml:trace>
  <inkml:trace contextRef="#ctx0" brushRef="#br0" timeOffset="9555.7557">13840 830 1805 0,'19'-9'87'0,"-19"9"-53"15,0 0 3-15,0 0 2 0,0 0 6 16,0 0-45-16,0 0 0 0,0 0 0 0,-17 11 0 15,17-11 0-15,-20 21 0 0,6-4 0 0,-2 1 0 16,-1 2 0-16,1 2 0 0,-2 1 0 0,1 1 0 16,0 0 0-16,2-2 0 0,3 2 0 0,2 2 0 15,5-2 0-15,5-1 0 0,6-4 0 0,-6-19 0 16,31 26 0-16,-14-26-72 0,34 11-382 16,-17-14-221-16,6-1 47 0,5 3 411 0</inkml:trace>
  <inkml:trace contextRef="#ctx0" brushRef="#br0" timeOffset="9915.1138">14314 772 2047 0,'0'0'0'0,"0"0"0"16,-31 4 0-16,13 1 0 0,18-5 0 0,-35 17 0 15,14-1 0-15,-2 2 0 0,2 5 0 0,-1 0 0 16,0-1 0-16,3 1 0 0,1-1 0 0,3 0 0 15,3 4 0-15,3 0 0 0,3 4 0 0,4-4 0 16,4 2 0-16,4-3 0 0,5 0 0 16,6-6 0-16,5-1 0 0,7-5 0 0,3-3 0 15,5-4 0-15,3-5 0 0,2-4 0 0,3-6 0 16,-3-4 0-16,-1-5 0 0,-5-4 0 16,-3 0 0-16,-4-6 0 0,-2-2 0 0,-2 4 0 15,-5-5 0-15,-4 7 0 0,-6 0 0 0,-9 1 0 16,-3 0 0-16,-6-2 0 0,-5-1 0 0,1-4 0 15,-7 2 0-15,2 2 0 0,-2 5 0 16,-2 6 0-16,2 7 0 0,-1 4 0 0,-2 2 0 16,1 7 0-16,0 0 0 0,1 7 0 0,3 3 0 15,5 4 0-15,12-19 0 0,-9 27-60 0,9-27-54 16,23 17-210-16,-23-17-117 0,0 0-183 0,43 14 141 16,-43-14 483-16</inkml:trace>
  <inkml:trace contextRef="#ctx0" brushRef="#br0" timeOffset="10431.302">15008 848 1994 0,'0'0'53'16,"-20"15"-53"-16,-3-4 0 0,-2 6 0 0,2 1 0 16,-2 1 0-16,1 1 0 0,-3 4 0 15,2 3 0-15,0 1 0 0,4 1 0 0,1-1 0 16,6-1 0-16,4-2 0 0,1-1 0 0,6-5 0 15,1-1 0-15,2-18 0 0,2 23 0 0,-2-23 0 16,0 0 0-16,0 0 0 0,18 5 0 0,-18-5 0 16,24-22 0-16,-4 4 0 0,2-8 0 15,4-5 0-15,3-3 0 0,1 3 0 0,-1 1 0 16,-2 2 0-16,-3 0 0 0,-2-1 0 16,-1-1 0-16,-3 0 0 0,0 4 0 0,-2-3 0 15,-4 4 0-15,-1 3 0 0,-4 4 0 0,-7 18 0 16,0 0 0-16,5-17 0 0,-5 17 0 0,0 0 0 15,-8 22 0-15,0 2 0 0,-1 0 0 0,-2 9 0 16,1-2 0-16,1-2 0 0,3 5 0 0,4-1 0 16,4-1 0-16,4 1 0 0,7 1 0 15,2-4 0-15,7 0 0 0,4-3 0 0,4-4 0 16,7-6 0-16,3-3 0 0,4-3 0 0,1-5 0 16,2-1 0-16,3-6 0 0,0-6 0 15,-2-5 0-15,-4-6 0 0,-6-4 0 0,-7-4 0 16,-4-1 0-16,-5-1 0 0,-4-4 0 0,-2 6 0 15,-5-6 0-15,-2 4 0 0,-7-2 0 0,-2-1 0 16,-1 2 0-16,-3-4 0 0,1 3 0 16,-2 3 0-16,-5 4 0 0,3 6 0 0,7 17 0 15,-26-23 0-15,26 23 0 0,-30-13 0 0,30 13 0 16,-25 11 0-16,6-9-154 0,19-2-129 0,-17 9-83 16,17-9-72-16,6 28 9 0,-15-5 53 0,33 12 376 15</inkml:trace>
  <inkml:trace contextRef="#ctx0" brushRef="#br0" timeOffset="10597.3672">16094 1139 2047 0,'-28'38'0'16,"28"-38"0"-16,-29-5 0 0,29 5 0 15,-22-17 0-15,22 17 0 0,-23-24 0 0,23 24 0 16,-16-27 0-16,10 10 0 0,6 17 0 15,-22-37-383-15,35 20-245 0,-13 17-57 0,-4-23 335 16</inkml:trace>
  <inkml:trace contextRef="#ctx0" brushRef="#br1" timeOffset="18169.9333">5854 1867 356 0,'29'-18'92'15,"-8"13"5"-15,1-3 8 0,5 7 35 0,-8-10-6 16,14 12-2-16,-11-11-36 0,12 9-24 0,-7-7-25 15,9 5-9-15,-4-4-6 0,7 4-2 16,-3-5 1-16,9 6-2 0,-2-6-1 0,8 4-5 16,1-4-3-16,5 5-6 0,0-5-1 0,5 4-2 15,3-3 1-15,1 3-2 0,-2-1 1 0,3 1-5 16,-1 1 0-16,0-1-1 0,1 2 0 16,-1 0 0-16,-2 0 1 0,2 3-2 0,1 0-1 15,2 1 1-15,-2-1-2 0,1 1 1 0,0 1-1 16,-1 0 0-16,3 0-1 0,-1-1 1 0,3 0-13 15,3 0 2-15,1-1 0 0,3-1-1 0,-2 0 12 16,2 0 1-16,2-1 1 0,-1-1 1 0,1 1 3 16,2 0 1-16,-3-1 1 0,4 3 1 0,-5-2-3 15,2 2 0-15,-1-1 0 16,-2 2 1-16,0 1 5 0,-1 0 0 0,0 2-4 16,0 0 0-16,-2 1-11 0,-2 1 3 0,-1 1-5 15,-2-2 3-15,2 0 1 0,3 0 0 0,0-2-1 16,1 3 4-16,1-4-5 0,-1 1 1 0,2-2 1 15,-1-1-2-15,2 2 0 0,0-3 1 0,2 0 0 16,2-1 3-16,-1-3-2 0,0 2-1 16,1-1 0-16,-1 0 0 0,0 0 3 0,1-1 0 15,0 0 2-15,1 0-2 0,-3-1-1 0,1 2 0 16,-3-1 0-16,1-1-2 0,-1 3 5 0,0-2-2 16,1 0 0-16,2 1-1 0,-3 0-2 15,1 1 0-15,1-2 0 0,0 1-1 0,0-1-1 16,-1-1-2-16,2 2 2 0,1-1-1 0,-3-1 3 15,1 0-2-15,-2 0 2 0,0 1-2 16,2-2-1-16,0 0-1 0,-2-2 1 0,2 0-1 16,-4-1 6-16,1 1-2 0,0-1 2 0,0 3 0 15,0-1 3-15,0 2-2 0,-2-2 3 0,0 2-3 16,-1 0 1-16,-2 2-2 0,-1 0 1 0,-2 1 0 16,0-1-3-16,-1 2 0 0,-2 1 0 0,2-1 0 15,-3 0 3-15,3 0 0 0,-3-1-1 0,-2 0 0 16,-1 2 0-16,-2-1-3 0,1 0 13 15,1-1-1-15,-2 0-1 0,3 0 4 16,-5-1-12-16,-1 1-2 0,2-1 3 0,-2 2-3 16,1-1 2-16,-1 2 0 0,-2-4 1 0,-1 4 0 15,3-2-3-15,-1 2-2 0,-1 0-1 0,1 0 1 16,-5 0 4-16,0-2 0 0,-2 2 0 0,-2-1-3 16,-1-1 4-16,-4 1-2 0,-1-2 3 15,-3 0-4-15,-5-1 2 0,-4 0 0 0,-7 1-1 16,-3-2-4-16,-20 5 2 0,25-7-1 0,-25 7 2 15,0 0 3-15,0 0-1 0,9-21-3 0,-9 21-1 16,0 0-1-16,0 0 2 0,-11-18-2 0,11 18-1 16,0 0-6-16,0 0-13 0,0 0-7 15,0 0-17-15,0 0-16 0,0 0-58 0,0 0-185 16,0 0-241-16,0 0 28 0,0 0 350 16</inkml:trace>
  <inkml:trace contextRef="#ctx0" brushRef="#br2" timeOffset="22263.3086">556 2490 1580 0,'7'-20'21'0,"-7"20"-13"0,3-26-4 0,-3 26 10 15,10-23 6-15,-10 23 14 0,11-26-1 0,-8 9 2 16,-3 17-10-16,9-23 0 0,-9 23-3 0,9-20 1 16,-9 20-1-16,0 0 2 0,7-18-3 15,-7 18 3-15,0 0-1 0,0 0 4 0,0 0-1 16,0 0-5-16,0 0-6 0,-6 18-15 0,6-18 0 16,-7 38 0-16,2-8 0 0,0 8 0 15,-1 4 0-15,0 6 0 0,0 3 0 0,0 5 0 16,0 3 0-16,0 0 0 0,-1 0 0 0,1 2 0 15,0-5 0-15,1-1-15 0,-1-4 3 0,4-4-13 16,1-7 5-16,6-4-19 0,-1-10 2 0,11-1-29 16,-15-25-21-16,40 32-121 0,-40-32-417 0,32-16 55 15,-3 4 228-15</inkml:trace>
  <inkml:trace contextRef="#ctx0" brushRef="#br2" timeOffset="22482.0826">732 2825 1609 0,'-32'6'228'0,"32"-6"-177"0,-24 15-21 16,24-15-2-16,0 0-4 0,-18 18-1 15,18-18-6-15,0 0-3 0,0 0-5 0,0 0 3 16,20 18-10-16,-20-18-2 0,30 2 0 0,-11-3 0 16,5-4 0-16,2-3 0 0,4-3 0 0,4-5 0 15,3-1 0-15,2-3 0 0,3-2 0 0,0-3-16 16,3 3-31-16,-9-10-47 0,15 31-141 15,-17-30-410-15,4 9 24 0,-11 0 233 0</inkml:trace>
  <inkml:trace contextRef="#ctx0" brushRef="#br2" timeOffset="22716.4721">1233 2314 1973 0,'0'0'21'0,"-24"14"-10"0,24-14-2 15,-19 25-1-15,14-6 7 0,-1 2-5 16,3 4-10-16,-2 4 0 0,2 4 0 0,-1 7 0 16,0 5 0-16,-1 3 0 0,-1 4 0 15,0 3 0-15,-1 1 0 0,-2 0 0 0,-1 1 0 16,1 2 0-16,-1-3 0 0,0-2 0 0,3-8 0 16,3-6 0-16,4-9 0 0,6-6-21 0,4-8-7 15,9-4-20-15,1-13-12 0,14 4-39 16,-13-32-80-16,33 14-374 0,-17-13-63 0,3-8 174 15</inkml:trace>
  <inkml:trace contextRef="#ctx0" brushRef="#br2" timeOffset="23247.7532">1660 2656 1874 0,'-27'15'47'15,"10"-4"-14"-15,-2 0-12 0,19-11 4 0,-31 27-3 16,31-27 1-16,-25 29-21 0,12-12-2 0,13-17 0 15,-19 35 0-15,12-17 0 0,2 1 0 0,1 1 0 16,3-1 0-16,2-2 0 0,2 2 0 0,1 0 0 16,4-1 0-16,-8-18 0 0,22 26 0 0,-22-26 0 15,31 12 0-15,-10-10 0 0,1-5 0 0,3-7 0 16,2-2 0-16,0-5 0 0,0-3 0 16,-1-2 0-16,-1-2 0 0,-1 0 0 0,-1 0 0 15,-2-1 0-15,-2 1 0 0,-3 2 0 0,-3 2 0 16,0 2 0-16,-5 1 0 0,-8 17 0 15,12-28 0-15,-12 28 0 0,0 0 0 0,5-18 0 16,-5 18 0-16,0 0 0 0,0 0 0 0,-6 22 0 16,1-5 0-16,-1 7 0 0,-1 10 0 15,-3 8 0-15,-1 6 0 0,-1 8 0 0,-3 4 0 16,1 8 0-16,-3 5 0 0,-1 5 0 0,2 5 0 16,-1-2 0-16,-2-4 0 0,4-6 0 0,-1-4 0 15,2-8 0-15,3-5 0 0,3-4 0 0,1-8 0 16,2-5 0-16,0-6 0 0,1-9 0 0,4-22 0 15,-5 25 0-15,5-25 0 0,0 0 0 0,0 0 0 16,0 0 0-16,-1-29 0 0,0 5 0 16,0-9 0-16,0-6 0 0,1-4 0 15,2-2 0-15,0-2 0 0,0-1 0 0,-1-2 0 16,-1-2 0-16,0-2 0 0,1-3 0 0,0-2 0 16,2-2 0-16,2 3 0 0,2 5 0 0,4 5 0 15,2 8 0-15,-1 2 0 0,5 8 0 0,-1 2 0 16,5 4 0-16,0 2 0 0,4 8-42 0,-3-8-52 15,17 20-61-15,-23-33-139 0,34 26-311 16,-16-5 33-16,1-7 288 0</inkml:trace>
  <inkml:trace contextRef="#ctx0" brushRef="#br2" timeOffset="23825.8884">2442 2708 1730 0,'0'0'109'16,"-4"17"-41"-16,4-17-23 0,0 0-5 0,-18 9-15 15,18-9-2-15,-12 19-16 0,12-19-7 0,-12 32 0 16,4-10 0-16,1 2 0 0,0 2 0 0,-2 1 0 16,2 5 0-16,-2-1 0 0,1 1 0 0,0-1 0 15,2-4 0-15,0-3 0 0,3-1 0 0,-1-3 0 16,2-1 0-16,2-19 0 0,0 24 0 0,0-24 0 16,0 0 0-16,3 17 0 0,-3-17 0 15,0 0 0-15,0 0 0 0,0 0 0 0,0 0 0 16,9-26 0-16,-9 26 0 0,8-35 0 15,-3 12 0-15,2-3 0 0,0-1 0 0,0-2 0 16,0-2 0-16,0-3 0 0,2-3 0 0,-2-1 0 16,3-3 0-16,0 1 0 0,2-1 0 0,2 3 0 15,0 5 0-15,2 4 0 0,-1 5 0 0,1 5 0 16,4 3 0-16,-3 3 0 0,3 2 0 16,2 3 0-16,0 0 0 0,1 3 0 0,-2 3 0 15,1 2 0-15,-1 1 0 0,-1 3 0 0,-2 2 0 16,1 2 0-16,-19-8 0 0,31 25 0 0,-31-25 0 15,20 31 0-15,-15-10 0 0,-4 0 0 0,-4 6 0 16,-3 1 0-16,-3 1 0 0,-6 2 0 0,-2-1 0 16,-4 1 0-16,1-2 0 15,-2 0 0-15,-1 0 0 0,0-1 0 0,-2-2 0 16,1 0 0-16,-2-3 0 0,2-3 0 0,0-3 0 16,3-4 0-16,0-2 0 0,2-4 0 0,2 1 0 15,0-5 0-15,17-3 0 0,-31 3 0 0,31-3 0 16,-25-5 0-16,25 5 0 0,-18-6 0 0,18 6 0 15,0 0 0-15,0 0 0 0,-17-9 0 0,17 9 0 16,0 0 0-16,0 0 0 0,-2 25 0 16,2-5 0-16,-1 10 0 0,-2 7 0 0,-2 5 0 15,-3 4 0-15,0 0 0 0,-2 2 0 0,-2-3 0 16,1-1 0-16,1-3 0 0,-2-4 0 16,6-2 0-16,-2-7 0 0,8 1-10 0,0-29-236 15,4 28-313-15,-4-28-93 0,0 0 73 0</inkml:trace>
  <inkml:trace contextRef="#ctx0" brushRef="#br2" timeOffset="24375.6453">3257 2716 1681 0,'34'-17'77'0,"-34"17"-41"0,0 0 0 16,-16-21 10-16,16 21 4 0,0 0-11 0,-26-7-2 15,26 7-11-15,-29 4-7 0,12 1-19 0,0 3 0 16,-1 2 0-16,-1 3 0 0,0 2 0 16,1 4 0-16,-2 2 0 0,3 4 0 0,-1 4 0 15,3 0 0-15,1 2 0 0,2-1 0 0,2-2 0 16,4-1 0-16,3-2 0 0,3-5 0 0,4-2 0 15,-4-18 0-15,18 28 0 0,-18-28 0 0,32 18 0 16,-14-13 0-16,5-4 0 0,0-4 0 0,4-5 0 16,5-4 0-16,-2-5 0 0,4-6 0 15,-1-3 0-15,1-4 0 0,-2-6 0 16,-4 1 0-16,-1-1 0 0,-4 2 0 0,-5 2 0 16,-4 1 0-16,-5 2 0 0,-5 2 0 0,-7 1 0 15,-2 3 0-15,-4 4 0 0,-4 2 0 0,13 17 0 16,-31-22 0-16,13 20 0 0,-3 2 0 0,1 5 0 15,0 2 0-15,3 4 0 0,-2-2 0 0,19-9 0 16,-21 22 0-16,21-22-16 0,0 0-74 0,11 38-97 16,-11-38-387-16,29-5-78 0,-5-1 125 15</inkml:trace>
  <inkml:trace contextRef="#ctx0" brushRef="#br2" timeOffset="24626.0916">3948 2118 2021 0,'0'0'26'16,"-25"-4"-26"-16,25 4 0 0,-22 8 0 0,22-8 0 15,-23 27 0-15,11-5 0 0,-2 7 0 0,0 7 0 16,-1 6 0-16,2 7 0 0,1 2 0 0,2 3 0 16,1 3 0-16,3 0 0 0,2 2 0 0,1 0 0 15,2-3 0-15,1-2 0 0,2-4 0 0,2-4 0 16,0-4 0-16,-1-3 0 0,3-3 0 15,-1-6 0-15,2-2 0 0,-2-7 0 16,3-1-13-16,-8-20-52 0,12 32-33 0,-12-32-77 16,0 0-417-16,0 0-39 0,1-24 159 0</inkml:trace>
  <inkml:trace contextRef="#ctx0" brushRef="#br2" timeOffset="24797.9759">3689 2702 1977 0,'0'0'68'0,"0"0"-66"15,0 0-2-15,-17-12 0 0,17 12 0 0,0 0 0 16,0 0 0-16,25-10 0 0,-25 10 0 0,37-13 0 16,-9 3 0-16,5-1 0 0,5-2 0 0,3-2 0 15,1-2 0-15,4-1 0 0,0-7-24 0,14 13-106 16,-31-21-485-16,32 11-26 16,-14-8 5-16</inkml:trace>
  <inkml:trace contextRef="#ctx0" brushRef="#br2" timeOffset="25180.6661">4498 2047 1705 0,'-38'5'309'16,"19"7"-284"-16,2 0-17 0,1 5-8 15,0 4 0-15,1 3 0 0,-4 6 0 0,1 5 0 16,-1 3 0-16,2 6 0 0,1-1 0 0,2 3 0 16,1 0 0-16,5 0 0 0,-2 2 0 15,4-1 0-15,-2 1 0 0,2-2 0 0,1-4 0 16,1 0 0-16,-1-4 0 0,1-4 0 0,0-4 0 15,4-5 0-15,2-3 0 0,0-5 0 0,-2-17 0 16,11 23 0-16,-11-23 0 0,0 0 0 16,26 8 0-16,-26-8 0 0,21-12 0 0,-21 12 0 15,30-31 0-15,-13 9 0 0,2-5 0 0,-1 1 0 16,1-3 0-16,-4 1 0 0,0 1 0 0,0 2 0 16,-3 1 0-16,-1 3 0 0,1 3 0 0,-2 1 0 15,-10 17 0-15,15-19 0 0,-15 19 0 0,0 0 0 16,0 0 0-16,0 0 0 0,0 0 0 0,15 18 0 15,-15-18 0-15,4 35 0 16,-3-11 0-16,-1 0 0 0,0 2 0 0,0 0 0 16,2-1 0-16,1-2 0 0,4-3 0 0,0-1 0 15,4 0 0-15,-11-19 0 0,27 31 0 0,-27-31 0 16,32 27 0-16,-32-27 0 0,35 20 0 0,-35-20-42 16,49 26-218-16,-49-26-338 0,0 0-49 0,25-10 148 15</inkml:trace>
  <inkml:trace contextRef="#ctx0" brushRef="#br2" timeOffset="25524.4185">4694 2693 1937 0,'23'5'72'16,"-23"-5"-44"-16,0 0-18 0,-13 18-10 0,13-18 0 16,0 0 0-16,3 23 0 0,-3-23 0 15,0 0 0-15,30 17 0 0,-13-14 0 0,4-3 0 16,6-4 0-16,2-2 0 0,3-3 0 0,1-1 0 15,2-3 0-15,0-1 0 0,2-3 0 0,-1 1 0 16,-3-3 0-16,-5 1 0 0,-5 0 0 0,-7 0 0 16,-16 18 0-16,16-32 0 0,-16 32 0 0,-3-28 0 15,3 28 0-15,-21-23 0 0,2 15 0 0,-5 2 0 16,-2 3 0-16,-2 5 0 0,-2 4 0 16,-4 3 0-16,0 6 0 0,-4 4 0 0,3 4 0 15,0 5 0-15,3 3 0 0,4 2 0 16,4 2 0-16,3 0 0 0,4 1 0 0,6 0 0 15,4-3 0-15,7-1 0 0,2-4 0 0,8-3 0 16,5-3 0-16,5-4 0 0,6-4 0 0,8-3 0 16,7-5 0-16,10-1 0 0,4-8 0 15,8 3 0-15,-8-21-119 0,33 26-485 0,-30-21-66 16,14 4 17-16</inkml:trace>
  <inkml:trace contextRef="#ctx0" brushRef="#br2" timeOffset="26086.9683">5747 2554 1998 0,'-27'5'32'0,"7"-4"-15"0,-2 3-17 15,1 1 0-15,-3 2 0 0,-2 1 0 0,-2 2 0 16,-1 2 0-16,-4 1 0 0,2 2 0 0,0 0 0 16,2 3 0-16,2-3 0 0,3 2 0 0,3-3 0 15,21-14 0-15,-23 18 0 0,23-18 0 0,0 0 0 16,0 0 0-16,0 0 0 0,20 17 0 0,-1-16 0 16,5-4 0-16,7-1 0 15,8-2 0-15,2-3 0 0,4-1 0 0,-1 2 0 16,-3 1 0-16,-3 1 0 0,-5 3 0 0,-5 2 0 15,-8 2 0-15,-20-1 0 0,27 9 0 0,-27-9 0 16,0 0 0-16,7 29 0 0,-7-29 0 0,-12 35 0 16,0-12 0-16,-6 2 0 0,-4 1 0 0,-2 0 0 15,-2 0 0-15,3-1 0 0,0-2 0 0,2-2 0 16,4-2 0-16,17-19 0 0,-26 25 0 16,26-25 0-16,0 0 0 0,0 0 0 0,0 0 0 15,0 0 0-15,31-1 0 0,-5-12 0 0,0-15-96 16,29 27-275-16,-27-34-251 0,20 10-25 0,-8-1 337 15</inkml:trace>
  <inkml:trace contextRef="#ctx0" brushRef="#br2" timeOffset="26290.1188">6191 2514 2002 0,'0'0'45'0,"0"0"-45"16,-19 23 0-16,19-23 0 0,-24 26 0 0,11-7 0 15,-3 4 0-15,2 2 0 0,-2 2 0 0,2 4 0 16,0 0 0-16,1 3 0 0,0-1 0 0,4 0 0 15,0-3 0-15,3 1 0 0,1-4 0 0,4-2 0 16,2-5 0-16,3-3 0 0,-4-17 0 16,16 28 0-16,-16-28 0 0,26 12 0 0,-9-12 0 15,0-7 0-15,4-3 0 0,-1-9 0 16,5-1-22-16,-12-22-148 0,25 24-432 0,-18-18-49 16,3 5 50-16</inkml:trace>
  <inkml:trace contextRef="#ctx0" brushRef="#br2" timeOffset="26430.7294">6125 2225 2012 0,'-28'-7'35'16,"28"7"-35"-16,-20-4 0 0,20 4 0 0,0 0 0 15,0 0 0-15,0 0 0 0,18 12 0 0,1-4 0 16,3 0 0-16,7 3-5 0,-3-9-88 0,28 23-440 16,-25-20-130-16,12 8 16 0</inkml:trace>
  <inkml:trace contextRef="#ctx0" brushRef="#br2" timeOffset="26758.8627">6648 2473 1715 0,'-14'22'332'0,"-9"-14"-332"16,1 4 0-16,-1-1 0 0,1 4 0 0,-1 1 0 16,-2 1 0-16,1 1 0 0,2 0 0 15,1-1 0-15,4 0 0 0,17-17 0 0,-22 26 0 16,22-26 0-16,-6 22 0 0,6-22 0 15,11 21 0-15,-11-21 0 0,28 13 0 0,-6-11 0 16,6-3 0-16,5-4 0 0,5-1 0 0,1-1 0 16,2-1 0-16,-3 0 0 0,-1 2 0 0,-6 3 0 15,-3 0 0-15,-5 3 0 0,-6 0 0 0,-17 0 0 16,19 4 0-16,-19-4 0 0,0 0 0 16,2 19 0-16,-2-19 0 0,-16 28 0 0,0-10 0 15,-6 3 0-15,-3 0 0 0,-3 1 0 0,-2-1 0 16,2-1 0-16,5-2 0 0,3-2 0 0,3-1 0 15,17-15 0-15,-22 21 0 0,22-21 0 0,0 0 0 16,0 0 0-16,0 0 0 0,24 10 0 0,-12-36-176 16,42 21-426-16,-30-18-48 15,15 2 32-15</inkml:trace>
  <inkml:trace contextRef="#ctx0" brushRef="#br2" timeOffset="26946.3656">7307 2309 1688 0,'-25'-6'359'0,"4"8"-359"15,4-1 0-15,17-1 0 0,-29 6 0 0,29-6 0 16,-29 10 0-16,29-10 0 0,-18 10 0 0,18-10 0 16,0 0 0-16,17 44-171 0,-17-44-488 0,0 0-22 15,25 21 146-15</inkml:trace>
  <inkml:trace contextRef="#ctx0" brushRef="#br2" timeOffset="27087.0062">7244 2742 2047 0,'0'0'0'0,"-18"14"0"16,-6-8 0-16,4-3 0 0,20-3 0 0,-30-3 0 16,30 3 0-16,-25-6 0 0,25 6 0 0,0 0 0 15,-8-24 0-15,8 24 0 0,11-38-35 16,25 37-599-16,-25-21-60 0,11 6 11 0</inkml:trace>
  <inkml:trace contextRef="#ctx0" brushRef="#br3" timeOffset="145470.8244">8030 2421 726 0,'0'0'14'0,"0"0"146"16,0 0 16-16,-1 21 0 0,1-21-73 15,0 0 11-15,-22-1-4 0,22 1-40 0,0 0-22 16,-12 20-13-16,12-20-9 0,-13 25 5 0,13-25-1 15,-15 36 5-15,5-18-8 0,4 5-1 0,-3-2-10 16,6 4-21 0,-1-2 31-16,3 1-37 0,1-2 33 0,2 1-17 15,2-2-5-15,2-1 3 0,2-1-4 0,-8-19 1 16,21 27-3-16,-21-27 1 0,28 14 0 0,-11-10 1 16,3-4 2-16,0-3 1 0,2-4 2 0,1-1-2 15,2-4 1-15,-2-3-2 0,-1-2 2 0,-1-1-4 16,1-3 5-16,-1 0-5 0,-3-2 5 0,0 0 15 15,-2 0-34-15,-1-2 33 0,-3 2-33 0,-2 3 13 16,-2 1 4-16,-2 0-4 0,-6 19 5 0,9-23-3 16,-9 23 2-16,0 0-1 0,0 0 2 0,0 0-1 15,0 0 1-15,0 0 1 0,-5 17-4 16,3 0 4-16,-2 5-2 0,0 2 5 0,1 3 13 16,1-1-31-16,2 0 29 0,2-1-30 0,2-4 10 15,1-2 5-15,5-1-5 0,-10-18 4 0,26 25-2 16,-8-17 3-16,1-2-1 0,4-2 0 0,2-3 0 15,0-2 0-15,2-3 0 0,0-1 2 0,0-4-2 16,2-2-2-16,-3-5 0 0,2-1 0 0,-3-1 0 16,-2-4 0-16,-5-1 0 0,-1-4 0 0,-1-3 0 15,-5-2 0-15,0-6 0 0,-4 1 0 0,-2 0 0 16,-3 1 0-16,0 2 0 0,-5 2 0 0,0 3 0 16,-2 3 0-16,-3 6 0 0,8 20 0 15,-15-27 0-15,15 27 0 0,0 0-12 0,0 0-16 16,0 0-9-16,-21-10-41 0,34 38-104 0,-33-34-231 15,31 24-210-15,-4-1 33 0,-7-17 507 0</inkml:trace>
  <inkml:trace contextRef="#ctx0" brushRef="#br3" timeOffset="145847.9252">9084 2543 1909 0,'0'0'19'0,"-1"17"-13"0,1-17-5 0,0 0 0 15,12 23 7-15,-12-23 3 0,23 10 4 0,-23-10-3 16,32 2-4-16,-11-3-2 0,3-3-2 0,3-4 4 0,3 0-4 16,2-5 3-16,2 0-3 0,0-1 2 0,-3-2-5 15,-1-1 4-15,-7 4-5 0,-4-2 4 16,-19 15-4-16,23-23 4 0,-23 23 0 0,10-20-4 15,-10 20 0-15,-5-20 0 0,5 20 0 0,-17-17 0 16,17 17 0-16,-29-11 0 0,11 11 0 0,-4 2 0 16,-1 4 0-16,-3 2 0 0,1 3 0 0,-3 5 0 15,2 2 0-15,-1 2 0 0,3 6 0 0,2 0 0 16,3 4 0-16,2 0 0 0,4-2 0 0,4-2 0 16,1 0 0-16,8-6 0 0,3-1 0 0,-3-19 0 15,27 25 0-15,-3-19 0 0,6-6 0 0,8-3 0 16,6-8 0-16,12 7-79 0,-19-35-348 0,34 24-262 15,-9-6 18-15,4-4 491 0</inkml:trace>
  <inkml:trace contextRef="#ctx0" brushRef="#br3" timeOffset="146238.5683">10730 2237 1939 0,'0'0'22'0,"-5"-23"-12"0,5 23-6 0,0 0 5 16,0 0 8-16,0 0 1 0,0 0 1 0,0 0-10 15,0 0-9-15,-15 29 0 0,9-4 0 0,0 5 0 16,-1 5 0-16,1 2 0 0,-2 3 0 0,3 1 0 16,1 1 0-16,0-3 0 0,3-1 0 0,0-1 0 15,-1-2 0-15,5-3 0 16,-1-2 0-16,2-3 0 0,-1-5 0 0,5-1-29 15,-8-21-9-15,16 33-21 0,-16-33-91 0,30 21-286 16,-30-21-192-16,19-4-5 0,-2 8 560 0</inkml:trace>
  <inkml:trace contextRef="#ctx0" brushRef="#br3" timeOffset="146441.6904">10585 2541 2036 0,'0'0'11'15,"-23"18"-11"-15,23-18 0 0,-9 18 0 0,9-18 0 16,0 0 0-16,17 20 0 0,-17-20 0 16,36 0 0-16,-8-5 0 0,4-6 0 0,6-3 0 15,3-5 0-15,4 0 0 0,0-5 0 16,5 2-39-16,-7-4-14 0,7 7-3 0,-7-9-10 16,12 11 1-16,-15-19-48 0,25 28-94 15,-35-34-189-15,18 15-139 0,-6 13 23 0,-22-26 508 0</inkml:trace>
  <inkml:trace contextRef="#ctx0" brushRef="#br3" timeOffset="146785.4532">11366 2141 1730 0,'-60'10'128'0,"47"7"-60"0,-9-3-24 15,6 6 2-15,-2 1-15 0,2 4-31 16,1 1 0-16,0 5 0 0,0 2 0 0,2 2 0 16,-1 0 0-16,4 1 0 0,1 2 0 0,0-1 0 15,4 1 0-15,2-5 0 0,-1-1 0 0,3-4 0 16,1-4 0-16,1-2 0 0,4-4 0 0,-5-18 0 15,16 28 0-15,-16-28 0 0,23 13 0 16,-23-13 0-16,25 2 0 0,-25-2 0 0,33-7 0 16,-16-1 0-16,0-6 0 0,0 0 0 0,2-4 0 15,-4 1 0-15,1-3 0 0,0 1 0 0,-3 0 0 16,-1-1 0-16,1 0 0 0,-2 3 0 0,-11 17 0 16,21-29 0-16,-21 29 0 0,16-20 0 0,-16 20 0 15,0 0 0-15,0 0 0 0,20-8 0 0,-20 8 0 16,0 0 0-16,12 17 0 15,-12-17 0-15,8 21 0 0,-8-21 0 0,8 26 0 16,-8-26 0-16,9 32 0 0,-9-32 0 0,10 30 0 16,-10-30 0-16,11 28 0 0,-11-28 0 0,17 25 0 15,-17-25-48-15,26 25-64 0,-26-25-135 0,29-6-371 16,-29 6 10-16,28-11 195 0</inkml:trace>
  <inkml:trace contextRef="#ctx0" brushRef="#br3" timeOffset="146972.9693">11857 2387 1934 0,'0'0'71'0,"-22"15"-44"0,22-15-12 15,-17 24-15-15,7-7 0 0,1 5 0 0,0 1 0 16,-1 3 0-16,2 5 0 0,1-1 0 16,-1-1 0-16,1-1 0 0,2-4 0 0,0-2 0 15,3-3 0-15,2-1 0 0,0-18 0 0,8 27 0 16,-8-27 0-16,0 0 0 0,26 14 0 0,-26-14-3 15,28-1-83-15,-28-33-181 0,30 23-403 0,-14-11 31 16,2-3 258-16</inkml:trace>
  <inkml:trace contextRef="#ctx0" brushRef="#br3" timeOffset="147394.8579">12103 2285 2005 0,'-31'27'42'0,"31"-27"-42"0,-3 23 0 0,3-23 0 16,2 23 0-16,-2-23 0 0,4 23 0 0,-4-23 0 16,2 24 0-16,-2-24 0 0,4 22 0 15,-4-22 0-15,2 24 0 0,-2-24 0 0,-1 29 0 16,1-29 0-16,-4 32 0 0,4-32 0 0,-7 33 0 16,3-17 0-16,-1 1 0 0,5-17 0 0,-10 31 0 15,10-31 0-15,-10 21 0 0,10-21 0 16,0 0 0-16,-7 17 0 0,7-17 0 0,0 0 0 15,0 0 0-15,0 0 0 0,0 0 0 16,0 0 0-16,0 0 0 0,20-18 0 0,-20 18 0 16,20-26 0-16,-8 7 0 0,0 0 0 0,1 0 0 15,0 1 0-15,-1-1 0 0,-1 1 0 0,0 1 0 16,0 0 0-16,-11 17 0 0,18-24 0 0,-18 24 0 16,0 0 0-16,20-15 0 0,-20 15 0 0,0 0 0 15,0 0 0-15,0 0 0 0,19 23 0 0,-19-23 0 16,6 35 0-16,-4-12 0 0,1 1 0 15,-1 0 0-15,3 0 0 0,1-1 0 0,1-4 0 16,5 0 0-16,-12-19 0 0,28 30 0 16,-11-21 0-16,4 2 0 0,-1-7 0 0,4 6-69 15,-24-10-102-15,58 2-368 0,-39-10-93 0,4-4-3 16</inkml:trace>
  <inkml:trace contextRef="#ctx0" brushRef="#br3" timeOffset="147613.6476">12775 2087 1624 0,'0'0'423'0,"-27"6"-423"0,15 16 0 16,1 5 0-16,0 1 0 0,0 4 0 16,-2 1 0-16,2 6 0 0,0-1 0 0,4 3 0 15,1 1 0-15,2 0 0 0,2 0 0 0,2 1 0 16,2-2 0-16,1-5 0 0,3-2 0 0,0-4 0 15,2-2 0-15,1-6 0 0,4 3-25 0,-13-25-273 16,20 8-343-16,-20-8-17 0,20 7 234 0</inkml:trace>
  <inkml:trace contextRef="#ctx0" brushRef="#br3" timeOffset="147926.1293">12950 2345 2047 0,'-23'12'0'0,"-1"3"0"16,0-3 0-16,0 3 0 0,0-1 0 15,1-2 0-15,0 1 0 0,3-1 0 0,1-2 0 16,19-10 0-16,-29 17 0 0,29-17 0 0,-20 11 0 16,20-11 0-16,0 0 0 0,0 0 0 0,0 0 0 15,0 0 0-15,0 0 0 0,16 17 0 0,-16-17 0 16,28 4 0-16,-7-2 0 0,2 0 0 0,1-1 0 15,3 2 0-15,0 0 0 16,-2 1 0-16,0 2 0 0,-2 1 0 0,-3 1 0 16,-1 1 0-16,-2 1 0 0,-17-10 0 0,28 25 0 15,-28-25 0-15,23 24 0 0,-23-24 0 0,22 23 0 16,-22-23 0-16,24 22 0 0,-24-22 0 0,34 27-53 16,-35-44-266-16,37 34-274 0,-36-17-59 0,28-12 223 15</inkml:trace>
  <inkml:trace contextRef="#ctx0" brushRef="#br3" timeOffset="148504.2469">14303 2121 1781 0,'0'0'72'0,"0"0"-24"0,11-17-6 0,-11 17-4 16,0 0 2-16,0 0-14 0,0 0-26 16,0 0 0-16,0 0 0 0,0 0 0 15,0 0 0-15,0 0 0 0,0 0 0 0,0 0 0 16,0 0 0-16,-17 23 0 0,10-5 0 0,0 8 0 16,0 4 0-16,2 5 0 0,-1 6 0 0,0 4 0 15,1 5 0-15,1 2 0 0,-1 0 0 0,4 1 0 16,-1-1 0-16,2-3 0 0,-1-3 0 0,3-3 0 15,2-5 0-15,2-1 0 0,0-8 0 16,5-2 0-16,-6-8-74 0,18 19-144 0,-23-38-424 16,13 28-4-16,-13-28 180 0</inkml:trace>
  <inkml:trace contextRef="#ctx0" brushRef="#br3" timeOffset="148723.0372">14125 2500 2047 0,'-38'2'0'0,"38"-2"0"0,-28 7 0 16,28-7 0-16,0 0 0 0,0 0 0 0,0 0 0 15,0 0 0-15,0 0 0 0,17-7 0 0,-17 7 0 16,26-5 0-16,-7 1 0 0,4-4 0 0,3 1 0 16,2 0 0-16,4-2 0 0,2 2 0 15,0-3 0-15,1 3 0 0,-2-3 0 16,2 4 0-16,-1-3 0 0,4 4-32 0,-11-16-99 15,30 26-392-15,-28-24-119 0,9 7 24 0</inkml:trace>
  <inkml:trace contextRef="#ctx0" brushRef="#br3" timeOffset="149129.279">14851 1923 2022 0,'0'0'25'0,"-27"13"-25"0,27-13 0 15,-29 15 0-15,29-15 0 0,-23 18 0 0,23-18 0 16,-26 35 0-16,11-10 0 0,0 4 0 16,2 2 0-16,1-2 0 0,1 1 0 0,1 1 0 15,0 3 0-15,3 2 0 0,0 4 0 16,0 4 0-16,0 1 0 0,1-1 0 0,-1 2 0 16,-1-5 0-16,2-1 0 0,3-5 0 0,2-3 0 15,2-6 0-15,2-4 0 0,2-4 0 0,-5-18 0 16,15 28 0-16,-15-28 0 0,18 16 0 0,-18-16 0 15,20 4 0-15,-20-4 0 0,20-4 0 0,-20 4 0 16,28-18 0-16,-11 2 0 0,0-2 0 16,3-1 0-16,-2-2 0 0,0 0 0 0,0 2 0 15,-3 0 0-15,-2 1 0 0,-13 18 0 16,22-28 0-16,-22 28 0 0,19-17 0 0,-19 17 0 16,0 0 0-16,21-6 0 0,-21 6 0 0,0 0 0 15,0 0 0-15,24 25 0 0,-24-25 0 0,18 26 0 16,-18-26 0-16,22 32 0 0,-22-32 0 0,23 34 0 15,-23-34 0-15,30 32 0 0,-12-18 0 16,8 2 0-16,-4-11-76 0,20 22-133 0,-42-27-259 16,50 0-162-16,-17 3 53 0,-6-19 491 0</inkml:trace>
  <inkml:trace contextRef="#ctx0" brushRef="#br3" timeOffset="149536.8133">15436 2467 1770 0,'-43'-22'256'0,"23"14"-235"0,-1-1-21 0,3 5 0 16,0-1 0-16,-1 4 0 0,-1 2 0 0,0 4 0 16,-2 3 0-16,2 5 0 0,-1 2 0 0,0 5 0 15,2 2 0-15,-1 1 0 0,3 1 0 0,4 1 0 16,2-2 0-16,5-2 0 0,1-1 0 0,5-1 0 16,0-19 0-16,7 34 0 0,-7-34 0 15,21 28 0-15,-21-28 0 0,35 21 0 0,-15-13 0 16,4-5 0-16,0 0 0 0,3-4 0 0,1-4 0 15,-1-3 0-15,0-4 0 0,-1-1 0 16,0-3 0-16,-2-2 0 0,-2 0 0 0,-1 0 0 0,-4-1 0 16,-1 2 0-16,-4-3 0 0,-2 2 0 0,-2 1 0 15,-8 17 0-15,9-30 0 0,-9 30 0 0,2-23 0 16,-2 23 0-16,0 0 0 16,0 0 0-16,0 0 0 0,0 0 0 0,0 0 0 15,0 0 0-15,-17 1 0 0,17-1 0 0,-11 24 0 16,3-5 0-16,1 0 0 0,1 0 0 0,3 2 0 15,2-4 0-15,1 1 0 0,0-18 0 0,9 28 0 16,-9-28 0-16,22 17 0 0,-22-17 0 0,34 6 0 16,-9-9 0-16,4-3 0 0,4-7 0 0,5-2 0 15,-2-12-44-15,17 22-173 0,-33-45-164 16,30 26-224-16,-14-6-8 0,-7-19 427 0</inkml:trace>
  <inkml:trace contextRef="#ctx0" brushRef="#br3" timeOffset="149740.1754">16062 1969 2034 0,'-14'29'13'15,"-12"8"-13"-15,3 6 0 0,2-1 0 0,4-2 0 16,2 1 0-16,1 1 0 0,0 3 0 0,3 2 0 16,3 0 0-16,2-1 0 0,5 0 0 0,1-2 0 15,4-4 0-15,-1-1 0 0,3-6 0 0,-1-2 0 16,3-4 0-16,-2-5 0 0,2-1 0 0,-8-21 0 15,14 31 0-15,-14-31-86 0,20 33-209 16,-40-38-261-16,20 5-95 0,0 0 193 0</inkml:trace>
  <inkml:trace contextRef="#ctx0" brushRef="#br3" timeOffset="149944.2647">15732 2356 2047 0,'-47'1'0'0,"47"-1"0"0,0 0 0 0,0 0 0 16,0 0 0-16,21 11 0 0,-21-11 0 0,34 6 0 16,-10-4 0-16,8-4 0 0,8-2 0 0,4-3 0 15,6-1 0-15,4-2 0 0,-1-1 0 0,2 3 0 16,-4-2 0-16,1 5 0 0,-5-2 0 0,2 8 0 16,-16-14-69-16,20 36-227 0,-43-40-169 15,17 20-168-15,-5 7 62 0,-26-29 559 0</inkml:trace>
  <inkml:trace contextRef="#ctx0" brushRef="#br3" timeOffset="440077.8606">17220 1862 1092 0,'0'0'185'0,"0"0"-20"0,22 10 20 16,-22-10-93-16,0 0-31 0,0 0-13 0,0 0-12 15,0 0-11-15,0 0-10 0,0 0-2 0,-13 22-1 16,9-3-3-16,0 4-11 0,1 4 37 0,-2 10-39 16,1 4 32-16,0 9-20 0,1 4-15 0,-1 1 15 15,1 3-15-15,-2 0 16 0,-3 2-15 0,2 0 13 16,-2-2-14-16,-1-4-5 0,2-3 26 0,2-4-32 16,3-7 24-16,0-5-24 0,7-2-26 0,-3-15-21 15,13 12-64-15,-15-30-191 0,0 0-281 16,19 1 34-16,-19-1 322 0</inkml:trace>
  <inkml:trace contextRef="#ctx0" brushRef="#br3" timeOffset="440280.4059">17049 2359 1957 0,'-33'4'41'0,"13"1"-10"0,20-5-13 15,-24 6-18-15,24-6 0 0,0 0 0 0,0 0 0 16,0 0 0-16,0 0 0 0,0 0 0 0,27-6 0 15,-3 1 0-15,6-2 0 0,6-3 0 16,4-3 0-16,2-2 0 0,1 1 0 0,0-2 0 16,0 4 0-16,-1-2 0 0,-1 4-31 0,-8-8-55 15,14 23-100-15,-31-27-413 0,22 13-29 0,-8-5 112 16</inkml:trace>
  <inkml:trace contextRef="#ctx0" brushRef="#br3" timeOffset="440671.1784">17952 1715 1873 0,'-34'13'40'0,"34"-13"-26"15,-19 15-6-15,19-15 8 0,-19 24 6 16,19-24 5-16,-19 31-4 0,10-10-2 0,-3 2-18 16,0 3-3-16,0 4 0 0,0 1 0 0,0 3 0 15,-1 7 0-15,1 2 0 0,0 6 0 0,0 0 0 16,0-1 0-16,0 0 0 0,0 2 0 0,1-1 0 15,0 0 0-15,2-6 0 0,2-3 0 0,3-7 0 16,2-6 0-16,3-5 0 0,-1-22 0 0,7 27 0 16,-7-27 0-16,17 12 0 0,-17-12 0 0,21-3 0 15,-21 3 0-15,27-20 0 0,-11 2 0 0,3-6 0 16,0-3 0-16,2-3 0 0,0 1 0 0,-2 1 0 16,-1 1 0-16,-3 3 0 0,0 4 0 15,-6 1 0-15,-9 19 0 0,17-24 0 0,-17 24 0 16,0 0 0-16,0 0 0 0,0 0 0 0,0 0 0 15,0 0 0-15,15 32 0 0,-11-11 0 0,-2 5 0 16,1 0 0-16,0 1 0 0,1-2 0 0,-1 1 0 16,5-2 0-16,-1-5 0 0,6 1 0 0,-13-20 0 15,33 30 0-15,-14-25-70 0,21 25-188 0,-40-30-385 16,47 1 15-16,-21-4 181 0</inkml:trace>
  <inkml:trace contextRef="#ctx0" brushRef="#br3" timeOffset="441015.8509">18355 2347 1894 0,'-20'2'99'0,"20"-2"-97"0,-9 24-5 16,9-24 2-16,2 24 6 0,-2-24 3 16,13 18 3-16,-13-18-2 0,22 11 0 0,-22-11 0 15,31 6-4-15,-12-6-5 0,3-2 0 0,1-4 0 16,4-3 0-16,0-2 0 0,1-1 0 0,-2-4 0 15,-1 1 0-15,-3-3 0 0,-3-1 0 0,-2 1 0 16,-2-1 0-16,-7 2 0 0,-8 17 0 0,11-31 0 16,-11 31 0-16,-4-28 0 0,4 28 0 0,-18-27 0 15,18 27 0-15,-31-19 0 0,11 12 0 0,-2 3 0 16,-1 4 0-16,-2 5 0 0,-2 4 0 0,-2 7 0 16,-1 5 0-16,0 4 0 0,-2 5 0 15,2 3 0-15,2 2 0 0,5 0 0 0,3-2 0 16,7-2 0-16,5-2 0 0,5-5 0 15,8-3 0-15,7-4 0 0,9-5 0 0,10-5 0 16,12-9 0-16,13-1 0 0,-6-35-253 0,33 27-406 16,-13-15-21-16,16 5 226 0</inkml:trace>
  <inkml:trace contextRef="#ctx0" brushRef="#br3" timeOffset="441624.2643">19671 2349 1270 0,'-4'-29'368'16,"4"29"-332"-16,-7-23 2 0,7 23 8 0,-15-19 15 16,15 19 9-16,-21-8-6 0,21 8-18 0,-34-1-12 15,14 3-20-15,-8 3-14 0,-3 6 0 0,-3 0 0 16,-1 6 0-16,-2 1 0 0,2 2 0 0,1 0 0 16,3 0 0-16,5-2 0 0,5-1 0 0,21-17 0 15,-23 31 0-15,23-31 0 0,-1 26 0 16,1-26 0-16,18 29 0 0,0-13 0 15,7-1 0-15,5-3 0 0,4 0 0 0,8 0 0 16,-2-7-35-16,13 13-72 0,-27-35-333 0,28 25-200 16,-11-11 1-16,3-6 454 0</inkml:trace>
  <inkml:trace contextRef="#ctx0" brushRef="#br3" timeOffset="442280.5583">19941 2364 1919 0,'-28'3'16'0,"1"3"-2"16,-1-1 9-16,2 6 7 0,0-2 3 16,1 4-21-16,0 2-12 0,0 2 0 0,1 1 0 15,2 3 0-15,3-1 0 0,3 1 0 0,5-1 0 16,4-2 0-16,3 2 0 0,5-2 0 16,3-1 0-16,4 2 0 0,-8-19 0 0,28 32 0 15,-8-19 0-15,2-1 0 0,4-3 0 0,2-5 0 16,4-4 0-16,2-2 0 0,1-5 0 15,1-3 0-15,-2-5 0 0,-1-1 0 0,-3-4 0 0,-2 0 0 16,-3-3 0-16,-3-2 0 0,-2 1 0 0,-4-1 0 16,-4 1 0-16,-4 3-4 0,-4 1 4 0,-4 1 0 15,-4 3 4-15,-3-1-4 16,7 17 0-16,-19-28 0 0,19 28 0 0,-24-21 0 16,24 21 0-16,-21-13 0 0,21 13 0 0,-18-7 0 15,18 7 0-15,0 0 0 0,0 0 0 0,0 0 0 16,0 0 0-16,0 0 0 0,0 0 0 0,19 18 0 15,-19-18 0-15,30 8 0 0,-12-5 0 0,2-1 0 16,2-1 0-16,-2 2 0 0,0-2 0 0,-1 1 0 16,0 2 0-16,-2 1 0 0,-17-5 0 15,25 12 0-15,-25-12 0 0,13 18 0 0,-13-18 0 16,7 25 0-16,-7-25 0 0,-7 33 0 0,0-15 0 16,0 3 0-16,-4-2 0 0,0 1 0 0,-1-2 0 15,-3-1 0-15,15-17 0 0,-22 27 0 16,22-27 0-16,0 0 0 0,-15 21 0 0,15-21 0 15,0 0 0-15,0 0 0 0,0 0 0 16,0 0 0-16,24-17 0 0,-24 17 0 0,31-28 0 16,-11 9 0-16,3-2 0 0,0 0 0 0,1-2 0 15,-2 1 0-15,0 1 0 0,-3 2 0 0,0 1 0 16,0 2 0-16,0 3 0 0,-19 13 0 0,28-22 0 16,-28 22 0-16,0 0 0 0,22-13 0 0,-22 13 0 15,0 0 0-15,0 0 0 0,0 0 0 0,0 0 0 16,3 26 0-16,-3-26 0 0,-3 33 0 15,-1-13 0-15,-2 3 0 0,-1 0 0 0,2 2 0 16,1-2 0-16,3-3 0 0,3 1 0 16,2-3 0-16,6 1 0 0,-10-19-60 0,36 41-119 15,-36-41-419-15,37 11-54 0,-16-12 95 0</inkml:trace>
  <inkml:trace contextRef="#ctx0" brushRef="#br3" timeOffset="442499.2997">20899 2311 1928 0,'-45'6'56'0,"22"-3"-31"0,-2-1-3 0,2 5-6 15,-2 4-16-15,0 4 0 0,0 2 0 0,-1 1 0 16,1 1 0-16,2 3 0 16,2-2 0-16,4 2 0 0,2 0 0 0,6-3 0 15,3 1 0-15,3-2 0 0,7-1 0 0,2 0 0 16,-6-17 0-16,23 27 0 0,-2-16 0 0,2-5 0 15,7 0 0-15,3-9 0 0,11 12-142 0,-27-25-498 16,28 12-31-16,-12-11 78 0</inkml:trace>
  <inkml:trace contextRef="#ctx0" brushRef="#br3" timeOffset="443171.1694">20973 2428 2016 0,'-33'19'21'0,"33"-19"-11"0,-29 16-10 0,29-16 0 16,0 0 0-16,-12 17 0 0,12-17 0 0,0 0 0 16,13 17 0-16,-13-17 0 0,27 8 0 15,-6-7 0-15,1-4 0 0,3 1 0 0,2-3 0 16,1-2 0-16,0 0 0 0,-3-3 0 0,0 0 0 16,-3-1 0-16,-4 2 0 0,-18 9 0 0,27-21 0 15,-27 21 0-15,15-19 0 0,-15 19 0 0,6-18 0 16,-6 18 0-16,-9-20 0 0,9 20 0 0,-20-17 0 15,20 17 0-15,-27-10 0 0,10 7 0 16,0 2 0-16,-3 3 0 0,-2 2 0 16,-2 2 0-16,-1 2 0 0,1 5 0 0,0 0 0 15,0 3 0-15,-1 2 0 0,2-1 0 0,1 2 0 16,5 0 0-16,2-1 0 0,4 1 0 0,11-19 0 16,-8 30 0-16,8-30 0 0,11 25 0 0,-11-25 0 15,35 18 0-15,-9-14 0 0,3-3 0 0,5-6 0 16,5-4 0-16,5-3 0 0,1-3 0 15,4 1 0-15,0-2 0 0,0 0 0 0,-4 0 0 16,-5 2 0-16,-4 1 0 0,-7 1 0 0,-7 2 0 16,-2 0 0-16,-20 10 0 0,17-10 0 15,-17 10 0-15,0 0 0 0,0 0 0 0,0 0 0 16,0 0 0-16,-26 2 0 0,26-2 0 0,-29 13 0 16,12 0 0-16,-4 2 0 0,0 3 0 0,0 0 0 15,0 0 0-15,1 0 0 0,1 3 0 16,5-4 0-16,3 0 0 0,11-17 0 0,-11 26 0 15,11-26 0-15,1 17 0 0,-1-17 0 0,0 0 0 16,27 8 0-16,-10-12 0 0,1-5 0 0,5-3 0 16,1-6 0-16,2-1 0 0,2-5 0 0,0-2 0 15,1-1 0-15,-3-1 0 0,-2-1 0 0,-2 2 0 16,-3-2 0-16,-2 4 0 0,-2 0 0 16,-3 4 0-16,-2 3 0 0,-10 18 0 0,10-22 0 15,-10 22 0-15,0 0 0 0,0 0 0 16,0 0 0-16,0 0 0 0,0 0 0 0,-3 20 0 15,-2-3 0-15,-2 9 0 0,-2 4 0 0,1 0 0 16,1-1 0-16,-1 0 0 0,4-3 0 0,1-1 0 16,3-3 0-16,4-4 0 0,-4-18 0 0,16 28 0 15,-16-28 0-15,30 12 0 0,-6-12 0 16,1-10 0-16,17 14-134 0,-28-31-504 0,33 11 10 16,-12-16-18-16</inkml:trace>
  <inkml:trace contextRef="#ctx0" brushRef="#br3" timeOffset="443374.3036">22111 1877 2047 0,'-19'18'0'0,"-1"6"0"0,1 4 0 16,-3 11 0-16,-1 1 0 0,0 6 0 0,-1 1 0 16,2 1 0-16,0 1 0 0,2 0 0 0,2 2 0 15,2 0 0-15,4-2 0 0,2-3 0 0,3 0 0 16,5-5 0-16,2-3 0 0,0-7 0 0,4-3 0 15,1-7 0-15,8 2 0 0,-13-23-112 16,31 43-313-16,-31-43-207 0,0 0 9 0,0 0 369 16</inkml:trace>
  <inkml:trace contextRef="#ctx0" brushRef="#br3" timeOffset="444171.2001">21818 2285 2047 0,'-29'4'0'16,"29"-4"0"-16,0 0 0 0,13 17 0 0,-13-17 0 16,26 10 0-16,-7-6 0 0,2-2 0 0,6-1 0 15,2-2 0-15,4-1 0 0,-1-3 0 0,2 0 0 16,-3 0 0-16,0 0 0 0,1 0 0 0,-4 2 0 16,-3 0 0-16,-3 2 0 0,-22 1 0 15,26 4 0-15,-26-4 0 0,0 0 0 16,14 18 0-16,-14-18 0 0,1 24 0 0,-3-7 0 15,-2 1 0-15,-5 3 0 0,-2 2 0 0,-2 1 0 16,-3 1 0-16,0-1 0 0,1 1 0 0,-1-1 0 16,4-4 0-16,-2 2 0 0,5-1 0 0,0-4 0 15,9-17 0-15,-10 25 0 0,10-25 0 0,0 0 0 16,0 0 0-16,0 0 0 0,0 0 0 16,0 0 0-16,25-2 0 0,-25 2 0 0,29-29 0 15,-11 7 0-15,-1-1 0 0,0-5 0 0,1 1 0 16,-1 0 0-16,-2-1 0 0,2 0 0 0,-2 1 0 15,-3 2 0-15,-1 2 0 0,-4 2 0 16,0 3 0-16,-7 18 0 0,9-25 0 0,-9 25 0 16,0 0 0-16,0 0 0 0,0 0 0 0,0 0 0 15,0 0 0-15,0 0 0 0,0 0 0 16,22 11 0-16,-22-11 0 0,26 20 0 0,-6-9 0 16,3-1 0-16,3 0 0 0,3-3 0 0,1-1 0 15,2 0 0-15,1 0 0 0,1-2 0 0,0 0 0 16,-3-1 0-16,-2-2 0 0,-4 0 0 0,-7-1 0 15,-18 0 0-15,22-1 0 0,-22 1 0 0,0 0 0 16,0 0 0-16,0 0 0 0,0 0 0 16,-18-10 0-16,18 10 0 0,-27-3 0 0,10 2 0 15,-1 1 0-15,-4 2 0 0,0 2 0 0,-1 0 0 16,-3 4 0-16,1 1 0 0,-2 3 0 16,-1 4 0-16,0 1 0 0,0 4 0 0,1-1 0 15,3 4 0-15,1-1 0 0,6 0 0 0,3-2 0 16,5-4 0-16,9-17 0 0,-4 28 0 0,4-28 0 15,12 21 0-15,-12-21 0 0,32 8 0 16,-9-11 0-16,6-2 0 0,5-5 0 0,3-7 0 16,3-5 0-16,0-2 0 0,-2-2 0 0,1 1 0 15,-4-2 0-15,-4-2 0 0,-1 3 0 0,-7 1 0 16,-6 3 0-16,-5 1 0 0,-4 3 0 0,-8 18 0 16,5-28 0-16,-5 28 0 0,0 0 0 0,-7-17 0 15,7 17 0-15,0 0 0 0,-17 7 0 16,17-7 0-16,-18 23 0 0,6-5 0 15,2 5 0-15,-1-1 0 0,2 2 0 0,2 2 0 16,3-2 0-16,0 1 0 0,4-3 0 0,2-3 0 16,-2-19 0-16,17 29 0 0,-17-29 0 0,27 20 0 15,-7-15 0-15,1-7 0 0,6-1 0 0,-3-13 0 16,14 17-177-16,-32-42-284 0,29 25-156 0,-10-10-17 16,-4-14 477-16</inkml:trace>
  <inkml:trace contextRef="#ctx0" brushRef="#br3" timeOffset="444358.7232">23144 1922 2047 0,'0'0'0'0,"-32"28"0"15,13-9 0-15,3 11 0 0,-4 3 0 0,1 4 0 16,0 3 0-16,3-1 0 0,0-2 0 16,4 4 0-16,0 1 0 0,2 0 0 0,1-1 0 15,3-1 0-15,3-3 0 0,0-2 0 0,4-1 0 16,1-2 0-16,0-2 0 0,-1-6 0 0,3 0 0 15,-4-24 0-15,17 50-179 0,-17-50-461 0,0 0-49 16,0 0 151-16</inkml:trace>
  <inkml:trace contextRef="#ctx0" brushRef="#br3" timeOffset="444561.8211">22881 2222 2047 0,'0'0'0'0,"0"0"0"0,0 0 0 0,0 0 0 16,7 20 0-16,-7-20 0 0,27 15 0 16,-6-9 0-16,6-1 0 0,3-2 0 0,4-2 0 15,5-1 0-15,-1-2 0 0,2 2 0 0,-1-5 0 16,1 4 0-16,-4-1 0 0,1 3 0 0,-7-4 0 16,7 14-105-16,-31-28-380 0,28 23-154 0,-16-11 0 15,0-1 461-15</inkml:trace>
  <inkml:trace contextRef="#ctx0" brushRef="#br3" timeOffset="444889.9618">23317 2321 1716 0,'-21'22'331'0,"3"-10"-331"15,18-12 0-15,-32 27 0 0,32-27 0 0,-28 28 0 16,28-28 0-16,-18 27 0 0,18-27 0 0,-5 22 0 16,5-22 0-16,7 20 0 0,-7-20 0 0,27 14 0 15,-8-12 0-15,5-3 0 0,2-3 0 0,2-1 0 16,0-3 0-16,1-1 0 0,1-2 0 15,-1-2 0-15,1 0 0 0,-3 0 0 0,-3-3 0 16,-2 1 0-16,-4 0 0 0,-18 15 0 16,28-29 0-16,-28 29 0 0,16-28 0 0,-16 28 0 15,0-23 0-15,0 23 0 0,-13-18 0 0,13 18 0 16,-25-12 0-16,7 10 0 0,-1 4 0 0,-6 4 0 16,-3 3 0-16,-2 6 0 0,-2 0 0 15,0 6 0-15,0 2 0 0,2 0 0 0,2 1 0 16,5 0 0-16,4-2 0 0,5 1 0 0,4-1 0 15,5-2 0-15,6 2 0 0,3-4 0 0,7 3 0 16,-11-21 0-16,36 29 0 0,-14-22 0 0,20 13-120 16,-31-41-302-16,37 28-222 0,-10-12-2 0,4-7 432 15</inkml:trace>
  <inkml:trace contextRef="#ctx0" brushRef="#br3" timeOffset="445251.6334">23839 2421 1725 0,'-47'0'322'0,"11"10"-322"0,3 3 0 16,-4 2 0-16,2 4 0 0,1 2 0 15,3 0 0-15,6 1 0 0,3 1 0 16,7-2 0-16,6-2 0 0,9-19 0 0,-4 30 0 16,4-30 0-16,17 17 0 0,-17-17 0 0,38 6 0 15,-13-8 0-15,8-4 0 0,5-6 0 0,2-4 0 16,5-8 0-16,1-4 0 0,0-5 0 0,2-3 0 15,-1 0 0-15,-3-2 0 0,-1 0 0 0,-6-2 0 16,-4 0 0-16,-4-3 0 0,-3 5 0 16,-4-3 0-16,0-2 0 0,-3 0 0 0,-3-4 0 15,0 1 0-15,-8 3 0 0,-2 9 0 0,-6 14 0 16,0 20 0-16,0 0 0 0,-20-5 0 0,20 5 0 16,-30 36 0-16,9 2 0 0,-5 4 0 15,-3 6 0-15,3 4 0 0,1-2 0 0,0 2 0 16,8-1 0-16,-1-2 0 0,8-3 0 0,6-5 0 15,7-4 0-15,1-7 0 0,11 0 0 16,-3-12 0-16,14 13-33 0,-26-31-218 0,52 17-328 16,-34-16-76-16,4-10 127 0</inkml:trace>
  <inkml:trace contextRef="#ctx0" brushRef="#br3" timeOffset="446613.0823">4374 3984 1664 0,'0'0'80'0,"4"-20"-35"0,-4 20-6 16,8-23-6-16,-8 23 2 0,9-27-8 0,-9 27-25 16,3-25 16-16,-3 25-17 0,-4-20 34 15,4 20-14-15,0 0 15 0,-25-23-25 0,25 23-11 16,-26-7 0-16,26 7 0 0,-37 0 0 0,16 4 0 15,-2 5 0-15,-1 1 0 0,-2 2 0 0,0 2 0 16,-2 2 0-16,1 4 0 0,-1 1 0 0,1 1 0 16,2 1 0-16,2 0 0 0,1-2 0 0,5 0 0 15,2 0 0-15,4-3 0 0,11-18 0 16,-8 31 0-16,8-31 0 0,9 26 0 0,-9-26 0 16,26 19 0-16,-7-13 0 0,3-2 0 15,4-4 0-15,3-4 0 0,1-3 0 0,4-4 0 16,3-4 0-16,-1-3 0 0,2-1 0 0,-1-4 0 15,-5-3 0-15,0 1 0 0,-3-3 0 0,-1 0 0 16,-2 3 0-16,-4 0 0 0,-2 2 0 0,-4 1 0 16,-4 5 0-16,-12 17 0 0,12-27 0 15,-12 27 0-15,0 0 0 0,0 0 0 0,0 0 0 16,0 0 0-16,0 0 0 0,0 0 0 0,-23 23 0 16,15 0 0-16,-3 5 0 0,1 5 0 0,0-1 0 15,3 2 0-15,3 0 0 0,4-4 0 0,8 1 0 16,1-7 0-16,10 0 0 0,0-8-30 0,18 19-195 15,-37-35-418-15,52 18-11 0,-20-17 160 16</inkml:trace>
  <inkml:trace contextRef="#ctx0" brushRef="#br3" timeOffset="446863.0881">5163 3899 1661 0,'-40'-37'340'0,"20"27"-299"0,1 1-36 15,2 3-5-15,-1 1 0 0,18 5 0 16,-32-3 0-16,32 3 0 0,-32 8 0 0,32-8 0 16,-32 21 0-16,32-21 0 0,-28 33 0 15,15-10 0-15,1 0 0 0,1 2 0 0,0 0 0 16,3 3 0-16,3 0 0 0,3-1 0 0,3-2 0 16,3-3 0-16,4-2 0 0,3 0 0 0,5-3 0 15,4-3 0-15,5-2 0 0,2-6 0 16,6-1 0-16,1-7 0 0,5-4 0 0,1-8 0 15,5 3-42-15,-9-15-77 0,23 27-154 0,-26-29-367 16,9 8 13-16,-7-3 282 0</inkml:trace>
  <inkml:trace contextRef="#ctx0" brushRef="#br3" timeOffset="447050.6048">5501 3823 1919 0,'0'0'50'0,"-20"-3"-22"15,20 3 2-15,-18 6-10 0,18-6-20 0,-15 17 0 16,15-17 0-16,-16 33 0 0,9-11 0 0,1 4 0 15,1 2 0-15,0 2 0 0,1 2 0 0,2-2 0 16,0 0 0-16,-1 1 0 0,3-1 0 0,0-2 0 16,3-3 0-16,0-4 0 0,4-2 0 0,-7-19-10 15,22 24-35-15,-22-24-13 0,37 18-130 0,-37-18-445 16,30-23-1-16,-16 0 156 0</inkml:trace>
  <inkml:trace contextRef="#ctx0" brushRef="#br3" timeOffset="447175.612">5537 3495 1882 0,'-21'-4'18'0,"21"4"-22"0,-1 19 0 0,1-19-11 16,12 26-17-16,7 2-70 0,-19-28-361 0,20 25-152 16,1-9 13-16,2-9 540 0</inkml:trace>
  <inkml:trace contextRef="#ctx0" brushRef="#br3" timeOffset="447566.2235">6072 3783 1425 0,'-15'31'474'0,"-7"-32"-437"0,4 5-4 0,-4-4 11 16,3 3-10-16,-3 2-34 0,1 5 0 0,-1 0 0 15,0 5 0-15,3 2 0 0,1 4 0 0,2 2 0 16,4 2 0-16,1 2 0 0,5-2 0 0,3-1 0 15,6-2 0-15,4-1 0 0,-7-21 0 16,26 29 0-16,-6-22 0 0,6-5 0 0,3-4 0 16,5-5 0-16,3-5 0 0,-1-8 0 0,4-5 0 15,-2-5 0-15,0-5 0 0,-1-5 0 0,-3-4 0 16,-1-3 0-16,-2 0 0 0,-4 0 0 0,-1 1 0 16,-3 2 0-16,-5 2 0 0,-2 1 0 15,-5 1 0-15,-2 5 0 0,-3 4 0 16,-3 6 0-16,0 8 0 0,-3 17 0 0,0 0 0 15,0 0 0-15,0 0 0 0,-26 7 0 0,12 14 0 16,-7 12 0-16,-3 10 0 0,-3 7 0 0,0 2 0 16,2 2 0-16,0-2 0 0,5 0 0 0,3-3 0 15,8-5 0-15,5-5 0 0,12-3 0 0,1-13 0 16,23 16-187-16,-32-39-339 0,43 24-138 0,-11-14 51 16,7-15 557-16</inkml:trace>
  <inkml:trace contextRef="#ctx0" brushRef="#br3" timeOffset="448238.1136">7323 3849 1946 0,'18'-19'32'16,"-18"19"-16"-16,13-23 4 0,-13 23-2 0,0 0-3 15,18-19-15-15,-18 19 0 0,0 0 0 0,0 0 0 16,0 0 0-16,0 0 0 0,-1 20 0 16,1-20 0-16,-10 35 0 0,3-14 0 0,-1 4 0 15,-1 1 0-15,0 0 0 0,-1 1 0 0,2-2 0 16,1-3 0-16,0 1 0 0,4-2 0 0,0-3 0 16,2-1 0-16,1-17 0 0,7 25 0 15,-7-25 0-15,0 0 0 0,28 21 0 0,-28-21 0 16,35 0 0-16,-14-5 0 0,4-5 0 15,-1-3 0-15,5-5 0 0,-1-4 0 0,1-3 0 16,-1-3 0-16,0 0 0 0,-1 0 0 0,-4 2 0 16,-1 0 0-16,-2 3 0 0,-6 4 0 0,-2 2 0 15,-12 17 0-15,14-24 0 0,-14 24 0 0,0 0 0 16,0 0 0-16,0 0 0 0,0 0 0 0,0 0 0 16,0 0 0-16,-4 20 0 0,0-3 0 0,-2 6 0 15,1 4 0-15,-1-2 0 0,1 2 0 16,3-1 0-16,1-3 0 0,1-1 0 15,2-4 0-15,-2-18 0 0,10 28 0 0,-10-28 0 16,0 0 0-16,22 19 0 0,-22-19 0 0,19 3 0 16,-19-3 0-16,25-10 0 0,-25 10 0 0,29-23 0 15,-15 6 0-15,3-2 0 0,2-4 0 0,-3-2 0 16,-1-1 0-16,0 1 0 0,-2-2 0 0,-2 2 0 16,1-2 0-16,-3 2 0 0,1-1 0 15,-4 1 0-15,2 2 0 0,0-1 0 0,0 4 0 16,1 0 0-16,-9 20-18 0,18-35-93 0,12 47-228 15,-30-12-298-15,0 0 25 0,26-16 283 0</inkml:trace>
  <inkml:trace contextRef="#ctx0" brushRef="#br3" timeOffset="448456.8985">8234 3759 1673 0,'0'0'309'16,"-19"18"-267"-16,19-18-19 0,-12 30-23 0,5-13 0 15,1 2 0-15,0 4 0 0,-2 3 0 0,2 2 0 16,-2 1 0-16,2 1 0 0,0-1 0 0,3 0 0 16,-1-3 0-16,3-1 0 0,-1-6 0 15,2-19 0-15,4 28 0 0,-4-28 0 0,12 17 0 16,-12-17 0-16,21 2 0 0,-21-2 0 0,27-23-19 16,3 23-200-16,-26-35-422 0,23 9-30 15,-10-14 175-15</inkml:trace>
  <inkml:trace contextRef="#ctx0" brushRef="#br3" timeOffset="448581.8789">8196 3407 2047 0,'0'0'0'16,"-21"5"0"-16,21-5 0 0,0 0 0 0,0 0 0 16,0 0 0-16,0 0 0 0,0 0 0 0,28 9-27 15,-1-1-85-15,-27-8-511 0,32-14-48 0,-8 3 58 16</inkml:trace>
  <inkml:trace contextRef="#ctx0" brushRef="#br3" timeOffset="448800.6416">8570 3475 1841 0,'0'0'163'0,"-26"33"-126"0,14-5-31 15,-1 2-6-15,1 3 0 0,-1 1 0 16,1 2 0-16,0 1 0 0,2 2 0 0,3 1 0 15,1 3 0-15,2-2 0 0,1 0 0 0,1-4 0 16,4 0 0-16,1-7 0 0,3-5 0 0,4-2 0 16,1-6 0-16,-11-17 0 0,32 22 0 15,-10-20 0-15,-2-5 0 0,8-3-23 0,-3-21-88 16,29 20-399-16,-29-31-130 0,12 6-15 0,-5-7 548 16</inkml:trace>
  <inkml:trace contextRef="#ctx0" brushRef="#br3" timeOffset="448972.5338">8975 3234 1908 0,'0'0'139'0,"0"0"-139"16,-19 29 0-16,7 5 0 0,-2 10 0 0,-4 6 0 15,-2 6 0-15,-2 3 0 0,3 3 0 16,-1-2 0-16,4-1 0 0,4-3 0 16,3-4 0-16,4-4 0 0,3-5 0 0,6-3 0 15,2-8 0-15,5 1 0 0,-4-15 0 0,23 28-297 16,-30-46-373-16,25 28-16 0,-25-28 293 0</inkml:trace>
  <inkml:trace contextRef="#ctx0" brushRef="#br3" timeOffset="449605.1895">9689 3825 1774 0,'-13'-31'66'0,"13"31"-50"16,7-30 3-16,-7 30-3 0,4-21 8 0,-4 21-1 15,0 0 6-15,0 0-2 0,0 0 2 16,0 0-8-16,0 0-18 0,-20 12-3 0,20-12 0 15,-15 34 0-15,8-10 0 0,-2 3 0 0,3 2 0 16,-1 3 0-16,1 2 0 0,1 3 0 0,0-2 0 16,0-1 0-16,3-2 0 0,1-3 0 0,1-5 0 15,2-2 0-15,-2-22 0 0,7 29 0 0,-7-29 0 16,0 0 0-16,17 17 0 0,-17-17 0 16,0 0 0-16,19-8 0 0,-19 8 0 15,19-28 0 1,-7 6 0-16,4-7 0 0,0-5 0 15,1-2 0-15,-1-4 0 0,1 0 0 0,-3 1 0 16,1 1 0-16,-3 0 0 0,-3 3 0 0,-2 0 0 16,-1 4 0-16,-2 4 0 0,-1 3 0 0,0 7 0 15,-3 17 0-15,5-19 0 0,-5 19 0 0,0 0 0 16,0 0 0-16,0 0 0 0,0 0 0 16,0 0 0-16,19 12 0 0,-19-12 0 0,30 10 0 15,-9-3 0-15,2-4 0 0,4 2 0 0,0-4 0 0,6 0 0 0,-2-2 0 16,8 4-47-16,-10-25-137 0,32 27-378 0,-26-16-97 15,10 5 65-15</inkml:trace>
  <inkml:trace contextRef="#ctx0" brushRef="#br3" timeOffset="449955.1446">10252 3772 1941 0,'-32'29'88'15,"9"-7"-70"-15,3-2-18 0,6 0 0 0,3-3 0 16,11-17 0-16,-11 29 0 0,11-29 0 0,4 25 0 15,-4-25 0-15,24 18 0 0,-5-13 0 0,6-4 0 16,3-3 0-16,5-3 0 0,3-3 0 16,2-3 0-16,2-1 0 0,0-3 0 0,0-1 0 15,-3-1 0-15,-2-1 0 0,-6 0 0 0,-3 0 0 16,-7 0 0-16,-3 0 0 0,-6 1 0 0,-10 17 0 16,8-32 0-16,-8 32 0 0,-7-29 0 15,7 29 0-15,-21-26 0 0,21 26 0 0,-31-18 0 16,11 13 0-16,-2 2 0 0,-1 5 0 15,-1 1 0-15,-2 7 0 0,-2 3 0 0,1 4 0 16,-2 4 0-16,1 2 0 0,2 3 0 0,1 3 0 16,5 1 0-16,3 1 0 0,4-2 0 0,7 1 0 15,4-3 0-15,4-2 0 0,7-2 0 0,4-3 0 16,8-1 0-16,4-6 0 0,9-2 0 0,3-6 0 16,8 1 0-16,1-10 0 0,11 11-116 0,-25-39-271 15,28 28-271-15,-13-15 25 0,5-5 381 16</inkml:trace>
  <inkml:trace contextRef="#ctx0" brushRef="#br3" timeOffset="450301.9669">10984 3660 2047 0,'-27'0'0'16,"1"3"0"-16,0 2 0 0,0 5 0 15,-3 2 0-15,1 6 0 0,-2 1 0 0,2 8 0 16,1-1 0-16,4 5 0 0,1 0 0 0,2 3 0 15,5-3 0-15,4 1 0 0,3-4 0 0,7 0 0 16,2-5 0-16,5-4 0 0,5-2 0 0,-11-17 0 16,32 23 0-16,-11-17 0 0,4-5 0 0,4-5 0 15,5-5 0-15,3-5 0 0,-1-6 0 16,1-3 0-16,-2-6 0 0,-1-1 0 16,-2-4 0-16,-2 1 0 0,-3-1 0 0,-3 2 0 15,-4 0 0-15,-4 3 0 0,-5 4 0 0,-4 1 0 16,-2 7 0-16,-5 17 0 0,-1-27 0 0,1 27 0 15,0 0 0-15,0 0 0 0,-20-6 0 0,20 6 0 16,-15 17 0-16,6 0 0 0,-1 2 0 0,-1 5 0 16,4 2 0-16,2-2 0 0,5 4 0 0,1-5 0 15,6 2 0-15,0-6 0 0,13 8-53 16,-20-27-191-16,45 27-263 0,-45-27-113 0,43 13 25 16,-8 5 568-16</inkml:trace>
  <inkml:trace contextRef="#ctx0" brushRef="#br3" timeOffset="450520.7423">11462 3646 2018 0,'-38'12'29'0,"4"5"-29"0,1 4 0 0,3 3 0 16,2 5 0-16,1 1 0 0,5 3 0 0,5-2 0 15,7 0 0-15,7-5 0 0,8 2 0 0,4-5 0 16,10-1 0-16,4-5 0 0,6-6 0 0,5-5 0 15,5-5 0-15,7-5 0 0,1-7 0 16,7-3 0-16,-3-9 0 0,6-1 0 16,-3-9 0-16,5-1 0 0,-6-9-77 0,15 23-179 15,-38-31-351-15,20 16-7 0,-16-9 122 0</inkml:trace>
  <inkml:trace contextRef="#ctx0" brushRef="#br3" timeOffset="450692.6045">12011 3262 1834 0,'-15'24'182'15,"-9"-1"-151"-15,1 8-31 0,0 4 0 0,-1 6 0 16,-2 5 0-16,1 4 0 0,-1 2 0 0,3 4 0 16,-1 0 0-16,2 1 0 0,4 0 0 0,3-1 0 15,5-5 0-15,6-4 0 0,5-6 0 0,2-7 0 16,6-3 0-16,-2-8 0 0,5-1 0 16,-12-22 0-16,27 28-50 0,-35-46-281 15,26 24-328-15,-18-6 7 0,16-27 298 0</inkml:trace>
  <inkml:trace contextRef="#ctx0" brushRef="#br3" timeOffset="450833.2292">11709 3609 2047 0,'-20'11'0'0,"20"-11"0"16,0 0 0-16,0 0 0 0,20 1 0 16,-20-1 0-16,36 0 0 0,-10 0 0 0,5-3 0 15,4-1 0-15,6 1 0 0,-5-4 0 16,8 7 0-16,-17-18-101 0,36 26-482 0,-30-16-108 15,11 4 37-15</inkml:trace>
  <inkml:trace contextRef="#ctx0" brushRef="#br3" timeOffset="453349.061">13338 3516 1376 0,'22'-5'138'0,"-28"-18"-53"0,6 23-8 16,9-39-10-16,-1 22-9 0,-8-12 1 15,6 6-18-15,-6-6-1 0,3 4-13 0,-5-1-18 16,2 2 28-16,-3 1-34 0,-1 1 27 0,-2 2-30 15,6 20 0-15,-15-29 0 0,15 29 0 0,-23-13 0 16,23 13 0-16,-28 0 0 0,11 7 0 0,-1 5 0 16,-4 7 0-16,-1 7 0 0,-1 4 0 0,-2 4 0 15,1 6 0-15,-1 2 0 0,2 3 0 0,2 1 0 16,1 2 0-16,5-1 0 0,3 2 0 16,3-1 0-16,4 0 0 0,4 0 0 0,2-1 0 15,5-1 0-15,1 0 0 0,2 0 0 0,1-5 0 16,3 0 0-16,-2-6 0 0,1 0 0 15,-5-11-65-15,8 11-51 0,-14-35-202 0,1 20-299 16,-1-20 4-16,0 0 296 0</inkml:trace>
  <inkml:trace contextRef="#ctx0" brushRef="#br3" timeOffset="453911.5702">12887 3847 1847 0,'-36'-1'200'0,"36"1"-200"15,-21 7 0-15,21-7 0 0,0 0 0 0,0 0 0 16,0 0 0-16,0 0 0 16,0 0 0-16,27 15 0 0,-9-12 0 0,4 0 0 15,3-3 0-15,6-3 0 0,5-3 0 0,4-1 0 16,5-2 0-16,5-3 0 0,2 0 0 0,1-1 0 16,3 0 0-16,-2-1 0 0,1 2-20 0,-3 0-4 15,1 2-2-15,-6-3-6 0,3 5 0 0,-7-4-5 16,-1 4 2-16,-8-3 1 0,0 8 4 0,-12-4 5 15,-1 3 13-15,-21 4 9 0,19-7 18 16,-19 7 14-16,0 0 13 0,0 0 4 0,-17-6-1 16,17 6-8-16,-27 0-4 0,27 0-2 0,-35 0 1 15,16 2-32-15,-6 0 0 0,1 2 0 0,-1 2 0 16,0 4 0-16,-1 1 0 0,1 3 0 16,-2 3 0-16,2 3 0 0,1 1 0 0,0 5 0 15,4 1 0-15,2 4 0 0,1-2 0 16,3 2 0-16,3-3 0 0,3-3 0 0,5-3 0 15,4-4 0-15,-1-18 0 0,15 26 0 0,-15-26 0 16,30 14 0-16,-9-14 0 0,6-3 0 0,3-8 0 16,3-6 0-16,5-4 0 0,0-4 0 0,-1-4 0 15,3-1 0-15,-3-2 0 0,-1 1 0 0,-4 0 0 16,-5 5 0-16,-4 0 0 0,-5 6 0 0,-6 3 0 16,-12 17 0-16,14-24 0 0,-14 24 0 15,0 0 0-15,0 0 0 0,0 0 0 0,0 0 0 16,0 0 0-16,0 0 0 0,-27 24 0 0,16-2 0 15,-5 6 0-15,1 2 0 0,0 1 0 16,3 2 0-16,2-3 0 0,2-1 0 0,10-2 0 16,-2-5 0-16,11-2 0 0,-11-20 0 0,36 28 0 15,-13-24 0-15,19 12-163 0,-30-40-285 0,35 24-205 16,-9-15 37-16,-2-12 450 0</inkml:trace>
  <inkml:trace contextRef="#ctx0" brushRef="#br3" timeOffset="454224.1075">14376 3570 2047 0,'-27'4'0'0,"-1"2"0"15,0 1 0-15,5 4 0 0,-2 0 0 0,5 1 0 16,0 1 0-16,2 0 0 0,18-13 0 0,-23 28 0 16,23-28 0-16,-9 27 0 0,9-27 0 0,8 25 0 15,-8-25 0-15,25 22 0 0,-5-12 0 0,4-4 0 16,6-3 0-16,6-1 0 0,0-2 0 0,2-2 0 15,0 1 0-15,-4 0 0 0,-3 1 0 0,-4 1 0 16,-5 2 0-16,-5 1 0 0,-17-4 0 16,22 11 0-16,-22-11 0 0,0 0 0 0,1 28 0 15,-1-28 0-15,-16 33 0 0,3-14 0 0,-5 2 0 16,-5-1 0-16,-2 1 0 0,-3 1 0 0,4-4 0 16,1-3 0-16,5-1 0 0,18-14 0 15,-26 15 0-15,26-15 0 0,0 0 0 0,0 0 0 16,0 0 0-16,28-18 0 0,-2 4 0 0,-6-21-103 15,40 29-368-15,-33-32-181 0,16 8 15 16,-1 5 454-16</inkml:trace>
  <inkml:trace contextRef="#ctx0" brushRef="#br3" timeOffset="454427.2054">14880 3207 1835 0,'0'0'212'0,"-24"-2"-212"0,24 2 0 16,-20 26 0-16,10-4 0 0,-3 5 0 15,1 7 0-15,-1 3 0 0,1 5 0 0,-2 3 0 16,1 4 0-16,1 3 0 0,-3-3 0 0,4 2 0 16,-1-1 0-16,-1-3 0 0,4-1 0 0,-2-3 0 15,5-3 0-15,2-2 0 0,0-6 0 0,5 0 0 16,0-6 0-16,3-3 0 0,-4-23 0 0,14 38-49 16,-27-55-305-16,13 17-303 0,18 2 18 15,-18-2 292-15</inkml:trace>
  <inkml:trace contextRef="#ctx0" brushRef="#br3" timeOffset="454614.7001">14664 3536 2047 0,'0'0'0'0,"0"0"0"16,0 0 0-16,0 0 0 0,0 0 0 0,5 22 0 15,12-17 0-15,7-2 0 0,6-3 0 0,6-1 0 16,3-1 0-16,2-2 0 0,3 2 0 0,-1-4 0 15,4 5 0-15,-1-6 0 0,3 9 0 0,-8-10 0 16,14 28-209-16,-32-29-443 0,17 14-13 16,-13-6 145-16</inkml:trace>
  <inkml:trace contextRef="#ctx0" brushRef="#br3" timeOffset="455227.7796">14933 3782 2047 0,'0'0'0'0,"-20"13"0"0,20-13 0 16,0 0 0-16,0 0 0 0,18 10 0 16,-18-10 0-16,40-4 0 0,-10-1 0 0,5-3 0 15,4-2 0-15,2-2 0 0,2-3 0 16,-2 2 0-16,-1-1 0 0,-3-2 0 0,-4 3 0 16,-1-1 0-16,-2 1 0 0,-5 1 0 0,-3 0 0 15,-22 12 0-15,24-21 0 0,-24 21 0 0,5-17 0 16,-5 17 0-16,0 0 0 0,-20-21 0 15,20 21 0-15,-28-10 0 0,9 7 0 0,-4 3 0 16,1 3 0-16,-2 2 0 0,-2 3 0 0,2 3 0 16,-1 5 0-16,-2 1 0 0,1 3 0 0,0 1 0 15,4 1 0-15,3 1 0 0,6-2 0 0,7-1 0 16,5-1 0-16,3-2 0 0,-2-17 0 0,24 29 0 16,-4-19 0-16,4-2 0 0,5-5 0 0,5-2 0 15,3-5 0-15,2-2 0 0,-1-1 0 16,-1-3 0-16,1 2 0 0,0-3 0 0,-2 0 0 15,1-2 0-15,-5 1 0 0,-1-1 0 0,-6 3 0 16,-4 0 0-16,-21 10 0 0,27-15 0 16,-27 15 0-16,0 0 0 0,0 0 0 0,0 0 0 15,0 0 0-15,0 0 0 0,0 0 0 0,-3 19 0 16,-9 0 0-16,-1 4 0 0,-4 6 0 0,0 1 0 16,-1 0 0-16,2 1 0 0,1-1 0 15,4-2 0-15,4-4 0 0,2-2 0 0,5-22 0 16,-1 29 0-16,1-29 0 0,0 0 0 0,16 17 0 15,-16-17 0-15,17-5 0 0,-17 5 0 0,19-22 0 16,-7 5 0-16,0-5 0 0,1-2 0 0,-2-1 0 16,-2-2 0-16,0 2 0 0,-1-2 0 0,-3 3 0 15,3 1 0-15,0 1 0 0,2 0 0 16,1 2 0-16,1-2 0 0,1 3 0 16,3-2 0-16,2 2 0 0,1 1 0 0,0 1 0 15,2 1 0-15,-1 1 0 0,-1 3 0 0,1 3 0 16,0-3 0-16,8 7 0 0,-8-11 0 0,19 20-139 15,-28-33-183-15,40 36-169 0,-24-19-101 0,0-3 90 16,14 19 502-16</inkml:trace>
  <inkml:trace contextRef="#ctx0" brushRef="#br3" timeOffset="455712.1664">16805 3212 2003 0,'3'-20'11'0,"4"0"2"16,-7 20-8-16,20-24 8 0,-20 24-11 0,0 0-2 15,0 0 0-15,0 0 0 0,0 0 0 0,1 21 0 16,-5 0 0-16,-2 11 0 0,-2 8 0 0,-2 2 0 16,1 6 0-16,-2 1 0 0,-2 2 0 0,1 1 0 15,0 0 0-15,-1-2 0 0,1 0 0 16,3-3 0-16,-1-2 0 0,4-3 0 0,0-1 0 16,2-4 0-16,2-2 0 0,3-5 0 15,1-5 0-15,4-3 0 0,-6-22 0 0,20 33 0 16,-20-33-92-16,39 29-271 0,-39-29-251 0,17-10-26 15,-17 10 303-15</inkml:trace>
  <inkml:trace contextRef="#ctx0" brushRef="#br3" timeOffset="455899.6808">16680 3647 2047 0,'-32'14'0'0,"32"-14"0"0,-23-3 0 0,23 3 0 15,0 0 0-15,0 0 0 0,0 0 0 16,0 0 0-16,0 0 0 0,0 0 0 0,21-3 0 15,-1 2 0-15,4-4 0 0,6 0 0 0,4-2 0 16,4-2 0-16,2 1 0 0,0-4 0 0,3 2 0 16,-2-5 0-16,3 2 0 0,-3-3 0 15,6 4 0-15,-13-20-171 0,29 19-444 0,-34-12-32 16,12 8 34-16</inkml:trace>
  <inkml:trace contextRef="#ctx0" brushRef="#br3" timeOffset="456274.6961">17367 3126 1744 0,'-22'15'303'16,"22"-15"-303"-16,-25 19 0 0,25-19 0 0,-26 34 0 15,9-11 0-15,0 4 0 0,3 3 0 0,-2 2 0 16,2 2 0-16,2 4 0 0,-2 0 0 0,2 2 0 16,-2 0 0-16,3 1 0 0,0 1 0 0,2-3 0 15,0-1 0-15,3-4 0 0,1-3 0 0,3-1 0 16,0-4 0-16,2-2 0 0,2-6 0 15,-2-18 0-15,8 24 0 0,-8-24 0 0,0 0 0 16,23 11 0-16,-23-11 0 0,25-8 0 0,-25 8 0 16,30-23 0-16,-14 3 0 0,1-1 0 0,1-2 0 15,0-3 0-15,1 2 0 0,-2 0 0 0,-4 3 0 16,-1 1 0-16,-2 2 0 0,-10 18 0 16,17-32 0-16,-17 32 0 0,16-23 0 0,-16 23 0 15,0 0 0-15,0 0 0 0,0 0 0 16,0 0 0-16,18 17 0 0,-18-17 0 0,8 38 0 15,-5-17 0-15,3 5 0 0,-2-1 0 0,4 2 0 16,2-4 0-16,4 1 0 0,1-5 0 0,6 1 0 16,2-5 0-16,5 5-43 0,-6-18-62 0,24 30-160 15,-46-32-247-15,44-6-86 0,-20 6 75 0</inkml:trace>
  <inkml:trace contextRef="#ctx0" brushRef="#br3" timeOffset="456962.1698">17787 3610 1914 0,'-28'-12'80'16,"28"12"-34"-16,-37-6-39 0,20 8-7 0,-3 2 0 16,-2 4 0-16,-3 3 0 0,1 5 0 0,-3 2 0 15,3 4 0-15,-2 1 0 0,2 2 0 16,0 1 0-16,4 0 0 0,5 0 0 0,4-2 0 16,6-2 0-16,4-2 0 0,1-20 0 0,12 32 0 15,-12-32 0-15,34 20 0 0,-10-14 0 0,5-5 0 16,5-5 0-16,3-5 0 0,2-5 0 15,0-3 0-15,-2-4 0 0,-1-1 0 0,-4 1 0 0,-5-4 0 16,-2 4 0-16,-6-4 0 0,-2 4 0 16,-4-2 0-16,-3 3 0 0,-4 1 0 15,-6 19 0-15,3-28 0 0,-3 28 0 0,-10-17 0 16,10 17 0-16,-17-6 0 0,17 6 0 0,-21 4 0 16,21-4 0-16,-24 17 0 0,24-17 0 0,-24 28 0 15,13-10 0-15,0 1 0 0,1 2 0 0,4 0 0 16,2 1 0-16,3 0 0 0,2-3 0 0,2 1 0 15,-3-20 0-15,15 31 0 0,-15-31 0 16,26 22 0-16,-26-22 0 0,33 9 0 0,-14-9 0 16,4-3 0-16,4-3 0 0,-1-5 0 0,3-4 0 15,-4 0 0-15,2-3 0 0,-1 1 0 16,-3-2 0-16,-1 0 0 0,-5 0 0 0,0 1 0 16,-5 1 0-16,-12 17 0 0,16-27 0 0,-16 27 0 15,2-18 0-15,-2 18 0 0,0 0 0 0,0 0 0 16,0 0 0-16,-23-8 0 0,23 8 0 15,-19 15 0-15,19-15 0 0,-24 30 0 0,12-11 0 16,0 4 0-16,2 0 0 0,2 1 0 0,2-1 0 16,0-2 0-16,2 0 0 0,3-2 0 0,1-19 0 15,1 29 0-15,-1-29 0 0,0 0 0 0,11 21 0 16,-11-21 0-16,0 0 0 0,27-11 0 0,-27 11 0 16,30-29 0-16,-12 9 0 0,2-5 0 0,1 2 0 15,-2-2 0-15,0 0 0 0,0 0 0 16,-2 1 0-16,0 1 0 0,-1 3 0 15,-2 2 0-15,-14 18 0 0,23-30 0 0,-23 30 0 16,21-19 0-16,-21 19 0 0,0 0 0 0,0 0 0 16,0 0 0-16,18 12 0 0,-18-12 0 0,3 33 0 15,-3-11 0-15,-2 1 0 0,1 2 0 0,1-1 0 16,3-1 0-16,3 0 0 0,2-5 0 16,6 3 0-16,-14-21 0 0,30 30-6 0,-30-30-161 15,40 19-111-15,-47-42-96 0,38 32-42 0,-31-9-132 16,15-34 291-16,19 36 257 0</inkml:trace>
  <inkml:trace contextRef="#ctx0" brushRef="#br3" timeOffset="457399.693">19405 3239 2036 0,'0'0'11'0,"0"0"-11"0,0 0 0 16,0 0 0-16,0 0 0 0,-18 18 0 0,18-18 0 16,-18 36 0-16,6-9 0 0,0 5 0 0,-1 3 0 15,4 3 0-15,-1 2 0 0,2 3 0 16,-1 2 0-16,2 0 0 0,-1 0 0 15,1-3 0-15,0-1 0 0,2-2 0 0,1-2 0 16,2-3 0-16,3-1 0 0,0-4 0 0,3-4 0 16,0-4 0-16,4-2 0 0,-8-19-30 0,28 38-175 15,-28-38-377-15,0 0-77 0,0 0 89 0</inkml:trace>
  <inkml:trace contextRef="#ctx0" brushRef="#br3" timeOffset="457587.2153">19176 3609 2047 0,'0'0'0'0,"0"0"0"0,-19 5 0 0,19-5 0 15,0 0 0-15,0 0 0 0,19 10 0 0,-19-10 0 16,36 8 0-16,-7-9 0 0,8-3 0 16,5-2 0-16,7-5 0 0,6-1 0 0,-1-5 0 15,5 2 0-15,-4-5 0 0,0 4 0 0,-6-7-7 16,2 10-80-16,-16-21-94 0,29 22-406 0,-33-11-18 15,6 4 26-15</inkml:trace>
  <inkml:trace contextRef="#ctx0" brushRef="#br3" timeOffset="457946.568">19972 3148 2030 0,'-21'2'17'0,"21"-2"-17"0,-21 11 0 16,21-11 0-16,-20 23 0 0,20-23 0 0,-21 37 0 15,11-16 0-15,-1 7 0 0,0 2 0 0,2 3 0 16,-3 5 0-16,2-1 0 0,-3 3 0 0,-1 1 0 15,1 1 0-15,-1 1 0 0,-1-2 0 0,2 0 0 16,-2-4 0-16,3 1 0 0,2-5 0 0,3-6 0 16,2-2 0-16,4-6 0 0,1-19 0 15,7 25 0-15,-7-25 0 0,17 12 0 0,-17-12 0 16,22 0 0-16,-22 0 0 0,34-23 0 0,-11 5 0 16,0-5 0-16,0-2 0 0,2-2 0 0,-5 1 0 15,2 0 0-15,-4 2 0 0,-2 1 0 0,-1 3 0 16,-7 0 0-16,2 3 0 0,-10 17 0 15,16-26 0-15,-16 26 0 0,0 0 0 16,0 0 0-16,0 0 0 0,0 0 0 0,0 0 0 16,0 0 0-16,14 25 0 0,-14-8 0 0,-1 4 0 15,-1-1 0-15,-2 3 0 0,3 0 0 0,1 1 0 16,0-1 0-16,6-1 0 0,-1-5 0 0,5 2 0 16,-10-19 0-16,29 38-81 0,-29-38-185 0,31 18-146 15,-31-18-149-15,0 0 23 0,37-2 350 0</inkml:trace>
  <inkml:trace contextRef="#ctx0" brushRef="#br3" timeOffset="458290.3215">20211 3610 1747 0,'-18'-1'300'0,"18"1"-300"0,0 0 0 0,0 0 0 15,15 25 0-15,-15-25 0 0,15 17 0 16,-15-17 0-16,24 18 0 0,-24-18 0 0,29 14 0 15,-29-14 0-15,31 7 0 0,-13-7 0 0,1 0 0 16,2-4 0-16,-3-1 0 0,0-2 0 0,-18 7 0 16,30-20 0-16,-30 20 0 0,26-26 0 0,-26 26 0 15,17-30 0-15,-17 30 0 0,7-32 0 0,-7 32 0 16,-5-30 0-16,5 30 0 16,-16-26 0-16,16 26 0 0,-26-16 0 0,9 13 0 15,-1 5 0-15,-3 2 0 0,-2 4 0 0,1 4 0 16,-1 4 0-16,1 2 0 0,2 3 0 0,-1 2 0 15,4 0 0-15,0 3 0 0,6-2 0 0,2 0 0 16,7 0 0-16,3-3 0 0,4 0 0 0,5-5 0 16,-10-16 0-16,30 27 0 0,-9-20 0 0,-2-2 0 15,7 4 0-15,-26-9-77 0,60 7-279 16,-57-31-215-16,25 13-47 0,-5 1 194 0</inkml:trace>
  <inkml:trace contextRef="#ctx0" brushRef="#br3" timeOffset="459062.3805">21374 3691 1885 0,'0'0'40'0,"0"0"-13"15,-5-17 8-15,5 17-3 0,-12-19-4 0,12 19-28 16,-23-21 0-16,23 21 0 0,-33-16 0 0,14 9 0 16,-4 4 0-16,0 1 0 0,-3 4 0 0,1 4 0 15,-3 1 0-15,-2 5 0 0,1 2 0 16,-1 3 0-16,1 3 0 0,0 2 0 16,3-1 0-16,3 5 0 0,2-5 0 0,7 0 0 15,3-3 0-15,11-18 0 0,-5 27 0 0,5-27 0 16,16 17 0-16,-16-17 0 0,37 8 0 0,-10-9 0 15,7-6 0-15,7-7 0 0,7-5 0 0,5-5 0 16,5-6 0-16,2-4 0 0,1-1 0 0,0-3 0 16,-1 2 0-16,-7 0 0 0,-4 1 0 15,-8 1 0-15,-7 1 0 0,-6 2 0 0,-6 0 0 16,-5 1 0-16,-7 2 0 0,-5 3 0 0,-8 2 0 16,-2 5 0-16,5 18 0 0,-20-24 0 15,20 24 0-15,-30-4 0 0,11 10 0 0,-2 6 0 16,-4 6 0-16,0 6 0 0,-1 7 0 0,0 4 0 15,2 6 0-15,1 2 0 0,3 2 0 0,1 1 0 16,4 0 0-16,4-2 0 0,4-2 0 16,5-3 0-16,6-2 0 0,4-4 0 0,8-2 0 15,2-4 0-15,9-2 0 0,0-5 0 0,8-3 0 16,-1-8 0-16,5 0 0 0,-7-15-66 0,23 23-175 16,-39-46-164-16,36 25-206 0,-20-11 32 0,-13-15 435 15</inkml:trace>
  <inkml:trace contextRef="#ctx0" brushRef="#br3" timeOffset="459251.2307">21906 3638 1904 0,'0'0'143'16,"-28"29"-143"-16,17-11 0 0,2 5 0 0,1 0 0 16,-2 4 0-16,0-1 0 0,3 2 0 0,0-3 0 15,4 0 0-15,2-4 0 0,2-3 0 16,3-1 0-16,-4-17 0 0,17 22 0 0,-17-22 0 15,28 9 0-15,-11-13 0 0,5-2 0 0,-1-9 0 16,11 13-96-16,-29-38-438 0,31 21-121 0,-12-15 10 16</inkml:trace>
  <inkml:trace contextRef="#ctx0" brushRef="#br3" timeOffset="459379.6446">22057 3138 2047 0,'-20'9'0'16,"3"-2"0"-16,17-7 0 0,-17 21 0 0,21-2-72 16,-21-28-401-16,33 29-155 0,-16-20-29 0,23 14 441 15</inkml:trace>
  <inkml:trace contextRef="#ctx0" brushRef="#br3" timeOffset="459617.5076">22419 3204 1872 0,'0'0'175'0,"-22"2"-175"0,22-2 0 16,-29 23 0-16,14-6 0 0,-2 7 0 0,2 4 0 15,-3 5 0-15,4 5 0 0,-1 1 0 16,2 3 0-16,-2 2 0 0,3 1 0 0,1 1 0 16,0-3 0-16,3 2 0 0,0-4 0 0,5 0 0 15,0-2 0-15,2-2 0 0,2-3 0 0,4-4 0 16,-1-2 0-16,6-4 0 0,-2-5 0 0,6-3 0 15,-14-16-5-15,34 26-98 0,-33-47-212 0,28 29-313 16,-29-8 17-16,40-26 227 0</inkml:trace>
  <inkml:trace contextRef="#ctx0" brushRef="#br3" timeOffset="459986.6449">22532 3667 2047 0,'0'0'0'0,"-18"25"0"15,18-25 0-15,-15 30 0 0,10-13 0 0,1 2 0 16,-3-1 0-16,6 0 0 0,1-18 0 0,-1 32 0 16,1-32 0-16,5 28 0 0,-5-28 0 0,11 20 0 15,-11-20 0-15,0 0 0 0,25 14 0 0,-25-14 0 16,34-5 0-16,-12-2 0 0,3-5 0 0,0-1 0 16,3-4 0-16,-1-1 0 0,0-1 0 15,-3 1 0-15,-3-1 0 0,1 1 0 16,-4 1 0-16,-18 17 0 0,30-30 0 0,-30 30 0 15,18-25 0-15,-18 25 0 0,10-20 0 0,-10 20 0 16,0 0 0-16,6-18 0 0,-6 18 0 0,0 0 0 16,0 0 0-16,0 0 0 0,0 0 0 0,-13 22 0 15,13-22 0-15,-18 32 0 0,7-12 0 0,0 2 0 16,1 0 0-16,-1 1 0 0,3-1 0 0,-1 0 0 16,4-3 0-16,-1 0 0 0,7-2 0 15,-1-17 0-15,4 29 0 0,-4-29 0 0,16 17 0 16,-16-17 0-16,31 2 0 0,-15-19-42 0,28 26-272 15,-36-43-208-15,29 18-114 0,-4-5 104 0</inkml:trace>
  <inkml:trace contextRef="#ctx0" brushRef="#br3" timeOffset="460209.8882">23381 3236 2047 0,'0'0'0'15,"-21"21"0"-15,3-2 0 0,-1 4 0 0,-1 5 0 16,-2 1 0-16,3 5 0 0,-1 0 0 0,3 3 0 16,3 1 0-16,0 0 0 0,2 1 0 0,1 0 0 15,-1 0 0-15,2-2 0 0,3 0 0 16,-1 1 0-16,1-2 0 0,-1-2 0 16,4-4 0-16,-2-2 0 0,5-4 0 0,0-4 0 0,2 0 0 15,-1-20 0-15,5 24 0 0,-5-24-114 0,22 17-295 16,-22-17-231-16,0 0-8 0,0 0 413 0</inkml:trace>
  <inkml:trace contextRef="#ctx0" brushRef="#br3" timeOffset="460397.3813">23071 3558 2047 0,'0'0'0'15,"-17"-1"0"-15,17 1 0 0,0 0 0 0,0 0 0 16,18 15 0-16,-18-15 0 0,29 10 0 0,-8-6 0 15,7-2 0-15,2-1 0 0,2-2 0 16,2 1 0-16,0-2 0 0,3-1 0 0,-5 0 0 16,2-1 0-16,-4-1 0 0,1 5 0 0,-5-5 0 15,4 16-40-15,-26-34-283 0,29 33-320 16,-33-10-9-16,0 0 264 0</inkml:trace>
  <inkml:trace contextRef="#ctx0" brushRef="#br3" timeOffset="460741.1363">23364 3744 1971 0,'-23'9'67'0,"23"-9"-58"16,0 0-9-16,0 0 0 0,16 18 0 0,-16-18 0 15,23 3 0-15,-6-3 0 0,2-2 0 0,4 0 0 16,2-4 0-16,0 1 0 0,2-4 0 0,0 1 0 16,1-2 0-16,1-2 0 0,-1 1 0 15,-3-2 0-15,-3 1 0 0,-22 12 0 16,28-23 0-16,-28 23 0 0,14-21 0 0,-14 21 0 15,2-22 0-15,-2 22 0 0,-10-16 0 0,10 16 0 16,-23-9 0-16,6 8 0 0,-3 4 0 0,-4 4 0 16,0 2 0-16,-1 3 0 0,-2 4 0 0,-1 0 0 15,0 3 0-15,1 3 0 0,0 0 0 0,4 2 0 16,4-1 0-16,3 0 0 0,6-3 0 16,7 1 0-16,4-3 0 0,1-1 0 0,-2-17 0 15,23 27 0-15,-3-20 0 0,4-4 0 0,7-1 0 16,0-7 0-16,10 1 0 0,0-9 0 0,12 9 0 15,-15-22-147-15,29 33-183 0,-44-46-124 0,28 16-115 16,-5 6 23-16,-19-29 546 0</inkml:trace>
  <inkml:trace contextRef="#ctx0" brushRef="#br3" timeOffset="461803.735">4360 5142 1378 0,'29'4'138'0,"-29"-4"-56"0,0 0 11 15,2-27-29-15,-2 27 3 0,0 0-9 0,14-17-19 16,-14 17 0-16,-2-18-14 0,2 18 0 0,-6-19-7 16,6 19 2-16,-12-22-19 0,12 22-1 0,-18-19 0 15,18 19 0-15,-24-14 0 0,6 10 0 0,1 1 0 16,-2 3 0-16,-2 4 0 0,-1 3 0 0,-1 2 0 16,-2 4 0-16,-1 5 0 15,1 1 0-15,-1 7 0 0,2 0 0 0,0 2 0 16,3 0 0-16,4 0 0 0,1-3 0 0,5-2 0 15,3-4 0-15,8-19 0 0,-5 26 0 0,5-26 0 16,0 0 0-16,19 20 0 0,-19-20 0 0,34 3 0 16,-9-9 0-16,5-3 0 0,4-5 0 0,7-6 0 15,1-1 0-15,3-3 0 0,0-3 0 0,-4 0 0 16,0-3 0-16,-4 2 0 0,-4 2 0 16,-4-1 0-16,-6 5 0 0,-4 3 0 0,-19 19 0 15,26-27 0-15,-26 27 0 0,0 0 0 0,0 0 0 16,0 0 0-16,0 0 0 0,0 0 0 0,0 0 0 15,0 0 0-15,-18 22 0 0,7-3 0 0,-3 4 0 16,1 5 0-16,2-1 0 0,0 3 0 16,4-1 0-16,3-1 0 0,4 0 0 0,4-5 0 15,7-2 0-15,1-4 0 0,11 0 0 16,-1-9-18-16,21 10-139 0,-26-40-189 0,45 29-230 16,-24-19-32-16,9-4 267 0</inkml:trace>
  <inkml:trace contextRef="#ctx0" brushRef="#br3" timeOffset="462038.083">5122 5002 2031 0,'-34'-4'16'0,"13"-4"-16"0,1 1 0 16,1 2 0-16,2 1 0 0,0 3 0 0,-1 2 0 16,0 3 0-16,-2 2 0 0,2 3 0 0,-1 5 0 15,-1 3 0-15,1 3 0 0,1 4 0 0,-3 4 0 16,3 3 0-16,-1-1 0 0,4 2 0 0,4-1 0 15,2-2 0-15,5-2 0 0,6-2 0 16,4-1 0-16,6-5 0 0,5-1 0 0,6-4 0 16,7-3 0-16,5-8 0 0,6-2 0 0,1-8 0 15,7-1 0-15,-1-8 0 0,10 9-106 0,-26-38-222 16,33 26-325-16,-26-12 14 0,5-1 319 0</inkml:trace>
  <inkml:trace contextRef="#ctx0" brushRef="#br3" timeOffset="462210.0075">5474 4974 1942 0,'0'0'100'0,"-27"-1"-95"0,27 1-5 16,-27 20 0-16,27-20 0 0,-22 33 0 0,11-12 0 15,3 4 0-15,-1 3 0 0,3 1 0 0,1 1 0 16,4 2 0-16,1-3 0 0,2-2 0 0,2 1 0 16,2-4 0-16,0-2 0 0,3-4 0 15,-9-18 0-15,19 23 0 0,-19-23 0 0,27 11-18 16,-27-11-57-16,40 7-171 0,-41-26-382 15,23 5-28-15,-9-12 233 0</inkml:trace>
  <inkml:trace contextRef="#ctx0" brushRef="#br3" timeOffset="462350.614">5466 4713 1971 0,'-25'-4'44'0,"25"4"-22"15,-27 0-12-15,27 0-10 0,0 0 0 0,0 0 0 16,-9 21 0-16,9-21-34 0,20 18-39 0,19 16-337 15,-20-28-245-15,14 11 6 0,-5-4 424 0</inkml:trace>
  <inkml:trace contextRef="#ctx0" brushRef="#br3" timeOffset="462788.0994">6117 5095 1936 0,'0'0'39'0,"-28"-11"-7"15,28 11-3-15,-31-13-18 0,13 8-11 0,-4 0 0 16,0 3 0-16,-2 2 0 0,-1 3 0 16,-1 2 0-16,1 5 0 0,-1 2 0 0,0 6 0 15,1 5 0-15,-1 3 0 0,2 1 0 0,3 1 0 16,4-1 0-16,5-2 0 0,5-2 0 0,4-1 0 16,5-3 0-16,4-1 0 0,-6-18 0 0,28 26 0 15,-5-20 0-15,2-6 0 0,8-7 0 16,5-8 0-16,4-7 0 0,5-5 0 0,0-6 0 15,2-6 0-15,-2-3 0 0,-1-2 0 16,-3-2 0-16,-5 2 0 0,-8 1 0 0,-3 2 0 16,-7 2 0-16,-1 2 0 0,-6 2 0 0,-2 2 0 15,-2-1 0-15,-3 2 0 0,0 0 0 0,0 6 0 16,-1 4 0-16,-5 22 0 0,5-22 0 0,-5 22 0 16,0 0 0-16,0 0 0 0,-5 21 0 0,-1-2 0 15,-3 11 0-15,-2 8 0 0,-2 5 0 16,-2 4 0-16,-1 3 0 0,1 0 0 0,0 2 0 15,2 1 0-15,3-2 0 0,3-2 0 16,3-3 0-16,5-5 0 0,6-2 0 0,3-8 0 16,10-3 0-16,0-6 0 0,11 0 0 0,-2-11 0 15,12 4-84-15,-16-25-106 0,32 28-127 0,-42-47-76 16,39 23-52-16,-13-7-43 0,-18-26 359 0</inkml:trace>
  <inkml:trace contextRef="#ctx0" brushRef="#br3" timeOffset="462913.1839">6726 5185 1859 0,'-30'-8'188'0,"30"8"-188"0,-26-1 0 16,26 1 0-16,-27-4 0 0,27 4 0 0,-19-4 0 16,19 4 0-16,0 0 0 0,0 0 0 15,0 0 0-15,0 0 0 0,0 0 0 0,0 0-130 16,17 26-194-16,-34-33-214 0,17 7-111 16,19 24 244-16</inkml:trace>
  <inkml:trace contextRef="#ctx0" brushRef="#br2" timeOffset="468396.8373">697 5810 1404 0,'18'-3'112'16,"-18"3"-49"-16,0-18 15 0,0 18-52 0,3-19 47 15,-3 19-43-15,4-19 10 0,-4 19-1 0,0 0-13 16,4-19-2-16,-4 19-8 0,0 0-2 0,0 0-4 16,0 0-1-16,0 0-1 0,0 0 1 0,0 0-2 15,0 0 2-15,0 0 3 0,0 0 2 16,1 26-11-16,-2-4 18 0,1 10-21 16,-3 9 0-1,-2 10 0-15,1 7 0 0,-1 4 0 0,-4 4 0 16,1 2 0-16,-4 1 0 0,-1-2 0 0,1-1 0 15,1-3 0-15,2-6 0 0,1-5 0 0,2-9 0 16,3-5 0-16,4-6 0 0,2-6 0 0,7-6-19 16,-10-20-28-16,33 26-31 0,-33-26-81 0,49-9-462 15,-36-8-8-15,15 3 136 0</inkml:trace>
  <inkml:trace contextRef="#ctx0" brushRef="#br2" timeOffset="468806.0426">1083 6164 1803 0,'0'0'29'0,"0"0"-15"15,0 0-2-15,0 0 6 0,0 0 3 0,0 0 0 16,0 0-1-16,-17 22-5 0,17-22-1 0,-3 23-3 16,3-23-1-16,-3 30-2 0,3-11 1 0,0 2-5 15,0 1 4-15,1 1-5 0,-1 0 4 0,0 0-6 16,0 2-8-16,0 1 21 0,2 1-23 0,-1-2 24 15,-1-4-11-15,1-4-2 0,-1-17-2 16,1 20 0-16,-1-20 0 0,0 0 0 0,0 0 0 16,17 2 0-16,-17-2 0 0,0 0 0 0,26-30 0 15,-14 10 0-15,4-4 0 0,1-5 0 16,0-1 0-16,2-1 0 0,1-2 0 0,0 0 0 16,1 3 0-16,0 2 0 0,-3 2 0 0,-1 4 0 15,0 4 0-15,-17 18 0 0,28-27 0 0,-28 27 0 16,22-10 0-16,-22 10 0 0,0 0 0 15,19 14 0-15,-19-14 0 0,10 30 0 0,-6-7 0 16,-2 5 0-16,-2 1 0 0,0 5 0 0,3-1 0 16,-3 1 0-16,2 0 0 0,2-2 0 0,1-3 0 15,4-3 0-15,3-4-5 0,6-1-28 0,0-8-9 16,10 4-24-16,-11-23-85 0,35 15-472 0,-26-13 7 16,13 0 106-16</inkml:trace>
  <inkml:trace contextRef="#ctx0" brushRef="#br2" timeOffset="469190.2323">1976 6184 1836 0,'-56'2'44'0,"28"3"-21"0,-1-2 4 0,2 8 3 16,-2-1 1-16,1 4-2 0,-2 5-7 16,-2 1-17-16,3 6-5 0,1 0 0 15,2 2 0-15,4 1 0 0,5-2 0 0,4-2 0 16,4-2 0-16,5-2 0 0,4-5 0 0,0-16 0 15,17 26 0-15,-17-26 0 0,36 10 0 0,-8-12 0 16,5-7 0-16,6-6 0 0,3-9 0 0,2-6 0 16,0-7 0-16,-2-4 0 0,1-5 0 15,-3-2 0-15,0 0 0 0,-3-2 0 0,-3 3 0 16,-3 1 0-16,-4 2 0 0,-4 3 0 0,-3 1 0 16,-6 3 0-16,-5 2 0 0,-4 2 0 0,-4 5 0 15,-2 4 0-15,-3 5 0 0,4 19 0 0,-13-21 0 16,13 21 0-16,-20 3 0 0,20-3 0 0,-25 27 0 15,8 1 0-15,-2 11 0 0,1 5 0 0,-1 6 0 16,0 2 0-16,4 2 0 0,1-1 0 16,5-2 0-16,3-6 0 0,4 0 0 0,4-4 0 15,4 0 0-15,3-4 0 0,5-3 0 0,1-5-31 16,9 1-27-16,-24-30-112 0,63 42-350 0,-45-37-90 16,19 10-2-16</inkml:trace>
  <inkml:trace contextRef="#ctx0" brushRef="#br2" timeOffset="469565.2326">2406 6278 1903 0,'0'0'44'16,"0"0"-33"-16,0 0-2 0,0 0 4 0,0 0 3 15,0 0 5-15,24 14-1 0,-6-15-10 16,2-2-10-16,6-4 0 0,1-1 0 0,1-4 0 15,1 0 0-15,1-3 0 0,2 0 0 0,0-1 0 16,0-1 0-16,0-2 0 0,-2-1 0 16,-4 1 0-16,-5 1 0 0,-21 18 0 0,25-30 0 15,-25 30 0-15,9-26 0 0,-9 26 0 0,-6-23 0 16,6 23 0-16,-20-19 0 0,20 19 0 0,-34-11 0 16,10 8 0-16,-2 5 0 0,-1 4 0 15,0 3 0-15,-4 5 0 0,2 4 0 0,-1 1 0 16,0 4 0-16,2 1 0 0,2 3 0 0,2 3 0 15,3 0 0-15,1 2 0 0,7-2 0 0,3-1 0 16,6-2 0-16,7-2 0 0,4-1 0 0,6-3 0 16,7-3 0-16,3-5 0 0,5-2 0 0,5-4 0 15,1-4 0-15,6-4 0 0,-1-7 0 16,2 0 0-16,1-4 0 0,4 0-18 0,-2-6-29 16,7 7-51-16,-23-32-179 0,24 29-321 15,-24-18-26-15,5 9 240 0</inkml:trace>
  <inkml:trace contextRef="#ctx0" brushRef="#br2" timeOffset="470096.4799">3105 6075 1684 0,'-39'-5'148'16,"39"5"-78"-16,-20 1-17 0,20-1-11 15,-18 11-14-15,18-11-6 0,-18 22-22 0,8-5 0 16,1 1 0-16,1 4 0 0,1 1 0 0,2 2 0 16,1 3 0-16,3 1 0 0,0 0 0 0,2 0 0 15,-1-1 0-15,2-3 0 0,2-2 0 0,0 0 0 16,0-4 0-16,1-2 0 0,-5-17 0 15,8 22 0-15,-8-22 0 0,0 0 0 0,0 0 0 16,0 0 0-16,0 0 0 0,0 0 0 16,17-12 0-16,-17 12 0 0,12-36 0 0,-5 10 0 15,2-3 0-15,-1-1 0 0,2-1 0 0,-2-1 0 16,1 2 0-16,-1-2 0 0,2 1 0 0,-1 0 0 16,0-2 0-16,1-1 0 0,1 0 0 0,0 2 0 15,2 2 0-15,0 6 0 0,-1 5 0 0,-12 19 0 16,25-25 0-16,-25 25 0 0,25-10 0 15,-25 10 0-15,25 1 0 0,-25-1 0 0,32 9 0 16,-14-2 0-16,0 1 0 0,2 3 0 0,-2 1 0 16,0 2 0-16,-1-1 0 0,-17-13 0 15,31 31 0-15,-18-13 0 0,-2 1 0 0,-1 0 0 16,-4 0 0-16,-4 1 0 0,-3-1 0 0,-5 2 0 16,-3-2 0-16,-3 1 0 0,-2-1 0 0,-3-1 0 15,0-3 0-15,-2 0 0 0,0-2 0 16,1-2 0-16,-2-1 0 0,-1-2 0 0,0-2 0 15,-1 0 0-15,0-1 0 0,0-2 0 0,1-1 0 16,3 0 0-16,18-2 0 0,-32 3 0 0,32-3 0 16,-24 4 0-16,24-4 0 0,-21 13 0 0,21-13 0 15,-20 35 0-15,6-6 0 0,1 8 0 0,0 7 0 16,-3 6 0-16,0 3 0 0,0 4 0 0,2-1 0 16,-1-1 0-16,3-3 0 15,1-5 0-15,4-2 0 0,2-8 0 0,7 0 0 16,1-14-3-16,18 16-189 0,-21-39-280 0,0 0-188 15,25 9 51-15,-12-27 499 0</inkml:trace>
  <inkml:trace contextRef="#ctx0" brushRef="#br2" timeOffset="470721.5001">3604 6240 1944 0,'0'0'90'15,"-17"-8"-77"-15,17 8-13 0,0 0 0 0,0 0 0 16,0 0 0-16,0 0 0 0,17 10 0 15,-17-10 0-15,34-2 0 0,-8-1 0 0,6-5 0 16,4-4 0-16,4-2 0 0,2-3 0 0,2-4 0 16,0 2 0-16,-2-4 0 0,-1 1 0 0,-5 1 0 15,-1 0 0-15,-6 0 0 0,-5 3 0 0,-6 1 0 16,-18 17 0-16,20-26 0 0,-20 26 0 0,1-22 0 16,-1 22 0-16,-16-23 0 0,16 23 0 15,-34-22 0-15,11 15 0 0,-3 2 0 16,-3 3 0-16,0 3 0 0,-4 4 0 0,2 3 0 15,-2 7 0-15,1 3 0 0,3 2 0 0,0 5 0 16,2 1 0-16,3 2 0 0,4 3 0 0,3 2 0 16,6-1 0-16,3 0 0 0,5 0 0 0,5-3 0 15,4-3 0-15,7-2 0 0,5-2 0 0,7-4 0 16,3-2 0-16,6-5 0 0,3-4 0 0,5-4 0 16,1-6 0-16,6-2 0 0,0-7 0 15,5 0 0-15,0-6 0 0,2 4-40 0,-9-13-56 16,15 29-178-16,-37-27-349 0,21 10 20 15,-17-6 193-15</inkml:trace>
  <inkml:trace contextRef="#ctx0" brushRef="#br2" timeOffset="471080.8845">4509 6037 1742 0,'-19'5'148'0,"19"-5"-106"0,-20 12-11 0,20-12 1 16,-17 21-11-16,17-21-1 0,-16 32-9 0,7-12-11 15,0-1 0-15,2 0 0 0,0 2 0 0,0 1 0 16,1-1 0-16,2 4 0 0,-1-4 0 0,0 1 0 15,1-1 0-15,2-4 0 0,2-17 0 0,-3 26 0 16,3-26 0-16,0 0 0 0,0 0 0 0,0 0 0 16,0 0 0-16,17 9 0 15,-17-9 0-15,21-23 0 0,-6 1 0 0,3-3 0 16,0-3 0-16,3-2 0 0,-1-1 0 0,1 1 0 16,0 1 0-16,-2 0 0 0,-1 2 0 0,-1 2 0 15,-1 2 0-15,-1 3 0 0,-2 3 0 0,-13 17 0 16,21-25 0-16,-21 25 0 0,0 0 0 0,18-11 0 15,-18 11 0-15,0 0 0 0,11 20 0 0,-11-20 0 16,10 33 0-16,-7-11 0 0,1 6 0 16,-1 1 0-16,-1 3 0 0,2-3 0 0,2 1 0 15,1-1 0-15,3-1 0 0,1-2 0 0,2 0 0 16,3-3 0-16,2-1 0 0,2-5 0 0,1-2 0 16,3-4-26-16,1-1-3 0,-2-10-32 15,12 11-54-15,-30-42-189 0,38 24-298 0,-21-17-7 16,5-4 309-16</inkml:trace>
  <inkml:trace contextRef="#ctx0" brushRef="#br2" timeOffset="471455.9022">5134 6042 1693 0,'0'0'246'0,"-27"-19"-186"15,7 8-14-15,-1 4-44 0,0 2-2 0,0 3 0 16,-1 5 0-16,-3 3 0 0,2 5 0 0,-1 3 0 16,2 4 0-16,0 4 0 0,4 2 0 0,1 2 0 15,2-1 0-15,4 2 0 0,5-2 0 16,3-1 0-16,5-3 0 0,7-4 0 0,-9-17 0 15,29 24 0-15,-9-17 0 0,5-3 0 16,1-4 0-16,5-7 0 0,0-3 0 0,1-7 0 16,0-5 0-16,-2-3 0 0,1-4 0 0,-3-1 0 15,-4-3 0-15,-1-2 0 0,-4-1 0 0,-2-1 0 16,-1 1 0-16,-1-3 0 0,-4 2 0 0,0-1 0 16,-3 2 0-16,-2 4 0 0,0 4 0 15,-2 6 0-15,-4 22 0 0,1-23 0 0,-1 23 0 16,0 0 0-16,0 0 0 0,-20 19 0 0,7 2 0 15,0 12 0-15,-4 10 0 0,0 9 0 0,0 1 0 16,1 3 0-16,3-3 0 0,2 0 0 16,5-3 0-16,3-2 0 0,3-3 0 0,6-3 0 15,2-4 0-15,6-3 0 0,2-7 0 16,6-4 0-16,4-7 0 0,8 0-24 0,-5-15-78 16,29 21-132-16,-38-49-185 0,36 20-209 0,-15-8 62 15,-13-23 493-15</inkml:trace>
  <inkml:trace contextRef="#ctx0" brushRef="#br2" timeOffset="472159.0218">5498 6164 2047 0,'-33'17'0'0,"17"1"0"0,16-18 0 15,-13 28 0-15,13-28 0 0,2 22 0 0,-2-22 0 16,18 13 0-16,0-8 0 0,2-5 0 0,6-4 0 15,3-3 0-15,3-5 0 0,0-1 0 0,1-3 0 16,1-2 0-16,-2-2 0 0,-2-1 0 16,-2-1 0-16,-3 0 0 0,-4-1 0 0,-2 1 0 15,-6 1 0-15,-4 1 0 0,-3 2 0 0,-6 18 0 16,-3-30 0-16,3 30 0 0,-11-23 0 0,11 23 0 16,-20-18 0-16,20 18 0 0,-31-9 0 0,12 11 0 15,-2 2 0-15,-3 8 0 0,-2 3 0 0,-1 4 0 16,0 4 0-16,-3 3 0 15,5 4 0-15,0 1 0 0,5 2 0 0,3 0 0 16,5-3 0-16,3-1 0 0,7-1 0 0,3-2 0 16,5 0 0-16,4-3 0 0,3-4 0 0,5-3 0 15,3-5 0-15,3-4 0 0,4-3 0 0,4-6 0 16,-1-1 0-16,2-7 0 0,0-3 0 0,-2-5 0 16,-2-3 0-16,-1-2 0 0,0-1 0 0,-2-1 0 15,1-1 0-15,-5 1 0 0,0 1 0 16,-1-2 0-16,-3 4 0 0,-1 1 0 0,-4 0 0 15,-1 4 0-15,-12 17 0 0,16-26 0 0,-16 26 0 16,0 0 0-16,0 0 0 0,0 0 0 16,0 0 0-16,0 0 0 0,0 0 0 0,-7 20 0 15,-2 1 0-15,-4 4 0 0,-1 5 0 0,-1 0 0 16,-1 0 0-16,3 0 0 0,1-1 0 0,3-3 0 16,2 0 0-16,2-3 0 0,2-5 0 15,3-18 0-15,-1 25 0 0,1-25 0 0,0 0 0 16,0 0 0-16,25 6 0 0,-25-6 0 0,29-26 0 15,-11 4 0-15,5-3 0 0,3-4 0 0,-1-3 0 16,1 3 0-16,-1-2 0 0,-2 2 0 0,2 1 0 16,-2 1 0-16,-4 3 0 0,-1 3 0 0,-4 3 0 15,-14 18 0-15,17-20 0 0,-17 20 0 16,0 0 0-16,0 0 0 0,0 0 0 16,0 0 0-16,0 0 0 0,-6 30 0 0,0-9 0 15,-2 4 0-15,2 2 0 0,1-2 0 0,3-3 0 16,1-2 0-16,2-2 0 0,-1-18 0 0,11 31 0 15,-11-31 0-15,22 18 0 0,-5-15 0 0,5-4 0 16,6-4 0-16,3-8 0 0,11-1 0 0,-5-12 0 16,15 10-146-16,-26-33-131 0,36 38-91 15,-45-35-133-15,15 9-37 0,6 12 322 0</inkml:trace>
  <inkml:trace contextRef="#ctx0" brushRef="#br2" timeOffset="472299.7286">6687 5715 2002 0,'-25'31'45'0,"-1"4"-45"0,2 3 0 0,2 6 0 16,2 1 0-16,3 1 0 0,3-2 0 16,4 2 0-16,5-2 0 0,3 0 0 0,4-2 0 15,1-3 0-15,3-3 0 0,-1-7 0 0,6 3-5 16,-11-32-101-16,35 60-358 0,-35-60-222 0,14 29 36 16,-14-29 515-16</inkml:trace>
  <inkml:trace contextRef="#ctx0" brushRef="#br2" timeOffset="472487.1711">6431 6043 2047 0,'0'0'0'0,"-13"-18"0"0,13 18 0 0,0 0 0 16,7-18 0-16,-7 18 0 0,0 0 0 0,23-17 0 16,-23 17 0-16,34-12 0 0,-11 6 0 0,5 2 0 15,3-2 0-15,7 7 0 0,-1-5 0 16,15 13-52-16,-25-32-282 0,36 29-342 0,-17-8 19 15,3-2 330-15</inkml:trace>
  <inkml:trace contextRef="#ctx0" brushRef="#br2" timeOffset="473161.7014">7491 5813 1986 0,'0'0'32'0,"0"0"-14"0,0-19-20 0,0 19 15 15,0 0-15-15,0 0 4 0,2-17-2 0,-2 17 0 16,0 0 0-16,0 0 0 0,0 0 0 0,0 0 0 16,-6 17 0-16,6-17 0 0,-7 39 0 0,2-8 0 15,-1 7 0-15,-1 5 0 0,0 2 0 0,1 5 0 16,1 0 0-16,2 1 0 0,1 2 0 0,2-2 0 15,3-4 0-15,5-4 0 0,1-8 0 16,5-6 0-16,3-6 0 0,2-5 0 16,4-8 0-16,4-6 0 0,1-7 0 0,4-7 0 15,2-8 0-15,0-6 0 0,0-9 0 0,0-4 0 16,0-7 0-16,0-2 0 0,0-2 0 0,-3-1 0 16,-4 0 0-16,-2 2 0 0,-7 1 0 0,-2 1 0 15,-3 3 0-15,-3 0 0 0,-3 4 0 0,-3 0 0 16,-2 4 0-16,0 4 0 0,-2 6 0 15,-2 5 0-15,2 19 0 0,0 0 0 0,0 0 0 16,0 0 0-16,0 0 0 0,0 0 0 0,-12 19 0 16,11 3 0-16,3 8 0 0,1-1 0 0,5 5 0 15,2 0 0-15,7 2-13 0,-5-13-114 0,30 29-166 16,-42-52-163-16,40 41-160 0,-10-15 75 16,-9-22 541-16</inkml:trace>
  <inkml:trace contextRef="#ctx0" brushRef="#br2" timeOffset="473912.4718">8607 6054 1728 0,'-37'-18'176'0,"16"10"-133"0,-6-5 0 16,2 9 6-16,-4-2-41 0,1 3-8 16,-4 3 0-16,2 5 0 0,-3 1 0 0,1 5 0 15,-2 2 0-15,4 5 0 0,-2 2 0 0,2 5 0 16,3 2 0-16,1 0 0 0,3 3 0 15,5 0 0-15,1 0 0 0,4 0 0 0,4-2 0 16,4-1 0-16,5-3 0 0,4-2 0 0,4-4 0 16,-8-18 0-16,32 28 0 0,-10-19 0 0,3-4 0 15,3-4 0-15,3-3 0 0,3-4 0 16,0-6 0-16,0-3 0 0,1-7 0 0,-1-1 0 16,-1-2 0-16,-1-4 0 0,-3 1 0 0,0-2 0 15,-5 3 0-15,-2 1 0 0,-3 3 0 0,-6 1 0 16,-3 3 0-16,-3 2 0 0,-7 17 0 0,4-23 0 15,-4 23 0-15,0 0 0 0,0 0 0 0,-20-15 0 16,20 15 0-16,0 0 0 0,-27 15 0 16,27-15 0-16,-25 32 0 0,12-10 0 15,-1 2 0-15,1 3 0 0,3 0 0 0,2-1 0 16,1 0 0-16,3-1 0 0,4-2 0 0,2-2 0 16,5-2 0-16,-7-19 0 0,28 26 0 0,-9-18 0 15,5-3 0-15,3-5 0 0,2-3 0 0,1-4 0 16,-1-3 0-16,1-2 0 0,-2-1-25 0,-2-4 1 15,0 1 1-15,-4-3 0 0,-3 1 3 16,-4-2 1-16,-1 2 11 0,-1 0 2 0,-4 0 10 16,-9 18-2-16,11-32 9 0,-11 32 0 0,4-23 9 15,-4 23 1-15,0 0 4 0,-3-19-4 0,3 19-1 16,0 0-7-16,0 0-13 0,0 0 0 0,-19 11 0 16,19-11 0-16,-13 29 0 0,4-11 0 15,2 4 0-15,-1 1 0 0,1 1 0 0,1 2 0 16,0-4 0-16,2 3 0 0,0-4 0 15,1 0 0-15,2-3 0 0,1-18 0 0,0 27 0 16,0-27 0-16,0 0 0 0,0 0 0 0,0 0 0 16,0 0 0-16,0 0 0 0,17 1 0 0,-17-1 0 15,17-30 0-15,-5 4 0 0,4-3 0 0,2-1 0 16,0-1 0-16,1 0 0 0,-4 2 0 0,-1 2 0 16,-4 1 0-16,-2 2 0 0,-4 1 0 15,-2 2 0-15,-2 2 0 0,1 2 0 0,-1 17 0 16,-2-24 0-16,2 24 0 0,0 0 0 0,0 0 0 15,0 0 0-15,0 0 0 0,0 0 0 0,0 0 0 16,0 0 0-16,24 10 0 0,-24-10 0 16,29 8 0-16,-9-3 0 0,1-5-29 0,11 11-92 15,-16-29-77-15,34 36-103 0,-44-42-76 0,34 20-111 16,-6 6 36-16,-18-26 372 0</inkml:trace>
  <inkml:trace contextRef="#ctx0" brushRef="#br2" timeOffset="474102.2916">9441 5968 1973 0,'-22'14'67'16,"5"-1"-60"-16,0 7-7 0,-3 3 0 0,1 4 0 16,-2 2 0-16,2 1 0 0,-1 3 0 15,5 0 0-15,3 0 0 0,4-1 0 0,2-3 0 16,3-1 0-16,3-4 0 0,6-1 0 0,2-5 0 16,-8-18 0-16,23 29 0 0,-23-29 0 0,27 13 0 15,-27-13 0-15,26 0 0 0,-26 0 0 0,34-18 0 16,-24-14-119-16,31 30-247 0,-41-32-283 0,24 7 21 15,-10 1 344-15</inkml:trace>
  <inkml:trace contextRef="#ctx0" brushRef="#br2" timeOffset="474227.3351">9409 5696 2018 0,'-27'24'29'0,"27"-24"-29"0,0 0 0 15,0 0 0-15,-11 21 0 0,11-21 0 0,23 13 0 16,-23-13 0-16,39 16 0 0,-17-17-101 0,32 21-482 15,-30-16-68-15,12 9-8 0</inkml:trace>
  <inkml:trace contextRef="#ctx0" brushRef="#br2" timeOffset="474617.9253">10094 5995 2033 0,'0'0'14'0,"-41"-17"-14"0,15 16 0 15,-2 1 0-15,-3 2 0 0,-2 2 0 0,-1 4 0 16,-2 3 0-16,2 5 0 0,-1 2 0 0,-1 6 0 16,1 4 0-16,3 1 0 0,2 1 0 0,5 0 0 15,3-1 0-15,5-1 0 0,3-2 0 0,6-3 0 16,5-5 0-16,6-1 0 0,-3-17 0 0,17 22 0 16,-17-22 0-16,35 10 0 0,-9-12 0 15,3-4 0-15,4-6 0 0,4-5 0 0,2-5 0 16,1-2 0-16,-2-3 0 0,-1 1 0 15,-5-2 0-15,-2-1 0 0,-5 1 0 0,-3-1 0 16,-4 4 0-16,-3-1 0 0,-4 6 0 0,-2 0 0 16,-9 20 0-16,9-24 0 0,-9 24 0 0,0 0 0 15,0 0 0-15,0 0 0 0,0 0 0 0,0 0 0 16,0 0 0-16,-12 32 0 0,8-11 0 16,1 4 0-16,0 0 0 0,3-1 0 0,3 0 0 15,0-4 0-15,4-1 0 0,-7-19 0 0,20 27 0 16,-20-27 0-16,30 19 0 0,-30-19-83 0,45 15-148 15,-43-42-105-15,40 35-97 0,-42-8-140 0,33-46 183 16,5 40 390-16</inkml:trace>
  <inkml:trace contextRef="#ctx0" brushRef="#br2" timeOffset="475055.4374">10450 5468 2001 0,'0'0'46'0,"-29"30"-46"15,14-10 0-15,-1 6 0 0,2 4 0 0,-2 5 0 16,4 4 0-16,-3 2 0 0,5 4 0 16,-1 1 0-16,3 1 0 0,1 0 0 0,-1-1 0 15,4-1 0-15,0 1 0 0,3-3 0 16,-1-2 0-16,4-1 0 0,-1-8 0 0,1-5 0 16,3 0 0-16,0-6 0 0,1-2 0 0,-6-19 0 15,13 27 0-15,-13-27 0 0,0 0 0 0,19 8 0 16,-19-8 0-16,0 0 0 0,19-23 0 0,-10 5 0 15,0-4 0-15,2-2 0 0,2 0 0 16,-1 0 0-16,0-1 0 0,1 0 0 0,-1 0 0 16,2-1 0-16,-1 3 0 0,3 3 0 0,1 1 0 15,-17 19 0-15,32-25 0 0,-32 25 0 0,28-11 0 16,-28 11 0-16,25 3 0 0,-25-3 0 0,21 17 0 16,-21-17 0-16,14 26 0 0,-8-9 0 0,1 1 0 15,-3 2 0-15,0-1 0 0,-3-1 0 16,-2 0 0-16,1-18 0 0,-7 32 0 15,7-32 0-15,-17 26 0 0,17-26 0 0,-29 24 0 16,8-13 0-16,-2-1 0 0,-4-2 0 0,-3 1 0 16,-2-3 0-16,-1-1 0 0,0-2 0 0,2-1 0 15,4-1 0-15,-1-6 0 0,7 3 0 0,-2-10 0 16,23 12-93-16,-31-30-161 0,31 30-105 0,-13-26-78 16,17 2-108-16,-4 24 187 0,4-58 358 15</inkml:trace>
  <inkml:trace contextRef="#ctx0" brushRef="#br2" timeOffset="475571.0719">11015 5458 1990 0,'0'0'57'0,"0"0"-57"0,0 0 0 15,0 0 0-15,0 0 0 0,0 0 0 0,2 23 0 16,-10 2 0-16,-1 5 0 0,-5 7 0 15,1 5 0-15,-3 5 0 0,0 4 0 16,0 3 0-16,1 5 0 0,-1 0 0 0,2 0 0 16,1-1 0-16,0-1 0 0,2-4 0 0,1-3 0 15,3-6 0-15,2-4 0 0,7-5 0 0,3-6 0 16,7-3 0-16,3-7 0 0,6-3 0 0,0-8 0 16,7 1-48-16,-7-21-73 0,30 30-246 0,-34-31-287 15,16 2 57-15,-7-3 338 0</inkml:trace>
  <inkml:trace contextRef="#ctx0" brushRef="#br2" timeOffset="475914.8451">11043 6046 2047 0,'17'8'0'0,"-17"-8"0"0,-12 19 0 16,12-19 0-16,0 0 0 0,18 26 0 15,-18-26 0-15,31 11 0 0,-8-8 0 0,4-3 0 16,4-1 0-16,6-5 0 0,1-2 0 0,-1-3 0 15,1-3 0-15,-3 0 0 0,-2-2 0 0,-6 2 0 16,-4 0 0-16,-5 1 0 0,-18 13 0 0,23-28 0 16,-23 28 0-16,8-25 0 0,-8 25 0 0,-10-24 0 15,10 24 0-15,-24-23 0 0,5 14 0 16,-3 3 0-16,-3 5 0 0,-3 6 0 16,-3 3 0-16,-3 7 0 0,0 4 0 0,-1 5 0 15,1 3 0-15,1 4 0 0,5 3 0 0,5 1 0 16,4 2 0-16,7-4 0 0,5-1 0 0,7-5 0 15,10-2 0-15,6-5 0 0,8 0 0 0,8-6 0 16,4-4 0-16,11-4 0 0,2-5 0 0,7-4 0 16,2-6 0-16,5 1 0 0,-5-9 0 15,9 10-27-15,-24-27-197 0,28 35-136 0,-49-35-161 16,15 11-47-16,-2 13 222 0</inkml:trace>
  <inkml:trace contextRef="#ctx0" brushRef="#br2" timeOffset="476680.4861">1375 6933 1878 0,'-22'4'10'0,"2"0"1"0,-1 3 3 16,-1 3 5-16,1 6 5 0,-4 6-3 0,1 6-19 16,-6 8 24-16,1 8-24 0,-1 5 22 0,1 7-8 15,2 3-16-15,2-1 0 0,5 0 0 0,3-2 0 16,5-3 0-16,6-4 0 0,6-6 0 0,6-5 0 15,6-7 0-15,6-3 0 0,6-8 0 0,3-3 0 16,5-4 0-16,3-7 0 0,5-5 0 16,1-6 0-16,7-5 0 0,-1-4 0 15,3-3-34-15,0-6 4 0,4 0-41 0,-8-11 9 16,15 16-81-16,-36-35-218 0,25 25-238 0,-17-5-3 16,-9-6 458-16</inkml:trace>
  <inkml:trace contextRef="#ctx0" brushRef="#br2" timeOffset="476883.5982">1767 7095 1871 0,'0'0'43'0,"0"0"-13"0,-5 21-8 15,5-21 5-15,-6 24-8 0,3-5 4 0,0 3-11 16,-2 5-12-16,0 3 0 0,0 3 0 16,-1 1 0-16,1 2 0 0,0 1 0 0,0 1 0 15,1-1 0-15,0 2 0 0,-1-1 0 16,0-1 0-16,4-1 0 0,0-3 0 0,2-5 0 15,3-3 0-15,1-4 0 0,-5-21 0 0,14 28-5 16,-14-28-42-16,17 10-10 0,-17-10-55 0,34-2-371 16,-31-20-133-16,11 4-27 0,-4-5 560 0</inkml:trace>
  <inkml:trace contextRef="#ctx0" brushRef="#br2" timeOffset="477384.7134">1515 7150 1980 0,'0'0'65'0,"-32"9"-63"16,32-9-2-16,-18 9 0 0,18-9 0 0,0 0 0 16,0 0 0-16,17 1 0 0,-17-1 0 0,38-6 0 15,-8-2 0-15,8-7 0 0,7-2 0 16,4-5 0-16,4-1 0 0,-1-1 0 0,1 0 0 16,0-1 0-16,-3 2 0 0,-1 0 0 0,-5 2 0 15,-3 4 0-15,-5 3 0 0,-3 2 0 0,-4 4 0 16,-7 4 0-16,-5 4 0 0,-17 0 0 0,19 8 0 15,-19-8 0-15,6 19 0 0,-6-19 0 0,-2 34 0 16,-2-10 0-16,-3 4 0 0,-3 5 0 0,-3 4 0 16,0 3 0-16,-3 3 0 15,2 3 0-15,-1 1 0 0,0 1 0 0,2-1 0 16,0-1 0-16,2-2 0 0,1-3 0 0,0-1 0 16,4-4 0-16,1-1 0 0,3-6 0 0,3-5 0 15,1-4 0-15,-2-20 0 0,11 21 0 0,-11-21 0 16,0 0 0-16,25 8 0 0,-25-8 0 0,25-10 0 15,-25 10 0-15,34-31 0 0,-14 4 0 0,2-2 0 16,0-4 0-16,-1 1 0 0,0 1 0 16,0 1 0-16,-4 4 0 0,-1 1 0 0,-3 5 0 15,-13 20 0-15,21-24 0 0,-21 24 0 0,0 0 0 16,0 0 0-16,0 0 0 0,0 0 0 0,0 0 0 16,13 31 0-16,-13-4 0 0,-1 3 0 15,-2 4 0-15,1 0 0 0,1 1 0 0,1-3 0 16,2 0 0-16,2-3 0 0,3-3 0 15,0-3 0-15,6-2 0 0,-13-21 0 0,31 29 0 16,-13-23 0-16,6-1 0 0,-4-9 0 0,12 3-100 16,-19-28-99-16,32 34-132 0,-44-45-97 0,29 17-131 15,-8 8 130-15,-21-28 429 0</inkml:trace>
  <inkml:trace contextRef="#ctx0" brushRef="#br2" timeOffset="477712.9607">2558 7381 2010 0,'-13'19'37'0,"13"-19"-37"15,-19 7 0-15,19-7 0 0,0 0 0 0,0 0 0 16,0 0 0-16,15 22 0 0,-15-22 0 0,37 7 0 16,-13-8 0-16,5-1 0 0,3-5 0 15,3-2 0-15,3-2 0 0,3-2 0 0,2 1 0 16,2-4 0-16,-3 0 0 0,2 1 0 0,-6-2 0 16,-4 2 0-16,-8 1 0 0,-8 2 0 15,-18 12 0-15,16-19 0 0,-16 19 0 0,0 0 0 16,-11-24 0-16,11 24 0 0,-30-12 0 0,9 9 0 15,-7 4 0-15,-4 1 0 0,-3 7 0 0,-2 0 0 16,1 5 0-16,0 4 0 0,2 1 0 0,2 3 0 16,5 2 0-16,3 1 0 0,4 2 0 0,4 1 0 15,5 0 0-15,4-1 0 0,3 0 0 16,7 0 0-16,3-4 0 0,5-2 0 0,6-4 0 16,5-5 0-16,7-2 0 0,4-9 0 15,9-2 0-15,0-13 0 0,14 10-126 0,-20-32-135 16,44 41-146-16,-32-32-173 0,21 2 38 0,9 12 412 15</inkml:trace>
  <inkml:trace contextRef="#ctx0" brushRef="#br2" timeOffset="478649.9601">4049 7266 1582 0,'0'0'108'0,"0"0"-26"16,-25-7-11-16,25 7-12 0,-20-5-17 0,20 5-9 15,-31 0-5-15,13 1-3 0,-2 1-8 16,1 3-17-16,-3 1 0 0,2 3 0 0,-2-1 0 15,1 3 0-15,-1 4 0 0,0 0 0 0,1 5 0 16,2 1 0-16,0 5 0 0,4 0 0 0,-1 2 0 16,5 1 0-16,2-1 0 0,4-1 0 15,4-3 0-15,4-5 0 0,-3-19 0 0,19 29 0 0,-19-29 0 16,34 18 0-16,-13-13 0 0,3-4 0 0,3-4 0 16,1-4 0-16,1-5 0 0,-1-1 0 15,1-4 0-15,-1-1 0 0,0-1 0 0,-1-4 0 16,0 0 0-16,-1-1 0 0,0-2 0 0,-3 1 0 15,-1 1 0-15,-4 1 0 0,-3 2 0 0,-4 2 0 16,-4 1 0-16,-7 18 0 0,4-27 0 0,-4 27 0 16,-8-18 0-16,8 18 0 0,0 0 0 0,-19-11 0 15,19 11 0-15,0 0 0 0,0 0 0 16,-20 4 0-16,20-4 0 0,0 0 0 16,0 0 0-16,0 0 0 0,0 0 0 0,0 0 0 15,28-5 0-15,-11-1 0 0,4-1 0 0,3-4 0 16,3-1 0-16,2 1 0 0,2-1 0 0,-2 3 0 15,-2 2 0-15,-2 3 0 0,-3 2 0 0,-2 4 0 16,-20-2 0-16,29 12 0 0,-29-12 0 0,19 26 0 16,-13-7 0-16,-3 3 0 0,-4 3 0 15,-3 4 0-15,-5 3 0 0,-3 1 0 0,-4 0 0 16,-1 4 0-16,-2-1 0 0,0-2 0 0,-2-3 0 16,3-1 0-16,-1-5 0 0,5-4 0 0,14-21 0 15,-22 27 0-15,22-27 0 0,0 0 0 0,0 0 0 16,0 0 0-16,0 0 0 0,14-22 0 0,6 1 0 15,1-9 0-15,5-3 0 0,5-5 0 16,-1 1 0-16,3-1 0 0,0 3 0 0,-4 4 0 16,0-1 0-16,-2 6 0 0,-3 3 0 15,-2 2 0-15,-4 8 0 0,-18 13 0 0,26-15 0 16,-26 15 0-16,0 0 0 0,18 6 0 0,-18-6 0 16,4 22 0-16,-3-1 0 0,-2 2 0 0,0 3 0 15,-3 2 0-15,2 1 0 0,-2 0 0 0,3 0 0 16,1-4 0-16,3 1 0 0,1-4 0 15,4-2 0-15,-8-20 0 0,21 29 0 0,-21-29 0 16,31 17 0-16,-14-17 0 0,4 0 0 0,-21 0-115 16,52-13-99-16,-52-23-77 0,41 34-57 0,-41-35-34 15,18 3-34-15,9 18 136 0,-32-27 280 16</inkml:trace>
  <inkml:trace contextRef="#ctx0" brushRef="#br2" timeOffset="478971.3606">4833 7254 1679 0,'0'0'367'0,"-22"17"-366"15,22-17-1-15,0 0 0 0,2 25 0 0,-2-25 0 16,21 18 0-16,-3-10 0 0,4-5 0 0,4 0 0 16,3-6 0-16,2 0 0 0,3-5 0 0,3 1 0 15,-1-3 0-15,1 1 0 0,-3-2 0 0,-9 1 0 16,-3 0 0-16,-22 10 0 0,29-20 0 16,-29 20 0-16,19-24 0 0,-19 24 0 0,9-28 0 15,-9 28 0-15,0-28 0 0,0 28 0 0,-12-28 0 16,12 28 0-16,-23-25 0 0,23 25 0 0,-31-15 0 15,11 13 0-15,-1 4 0 0,0 6 0 0,-4 2 0 16,2 6 0-16,0 4 0 0,1 4 0 16,1 2 0-16,3 3 0 0,1 0 0 0,4 2 0 15,2-2 0-15,5 0 0 0,2-2 0 16,5-2 0-16,5-2 0 0,4-5 0 0,7-1 0 16,1-6 0-16,9-3 0 0,1-6 0 0,9 0 0 15,-6-13-27-15,18 12-149 0,-27-34-133 0,40 38-87 16,-37-30-105-16,19 2-18 0,18 16 401 0</inkml:trace>
  <inkml:trace contextRef="#ctx0" brushRef="#br2" timeOffset="479705.731">5909 7238 1978 0,'0'0'33'0,"0"-24"-18"0,0 24-2 0,-6-19-5 15,6 19-8-15,0 0 0 0,0 0 0 0,0 0 0 16,0 0 0-16,-17-11 0 0,17 11 0 0,0 0 0 16,-9 19 0-16,9-19 0 0,-9 28 0 15,2-11 0-15,3 1 0 0,-2 2 0 0,-1 3 0 16,3 0 0-16,-1 2 0 0,1-1 0 0,0-1 0 15,3-1 0-15,1-4 0 0,1-1 0 0,-1-17 0 16,11 26 0-16,-11-26 0 0,21 18 0 16,-21-18 0-16,28 6 0 0,-10-9 0 0,2-3 0 15,2-4 0-15,-1-3 0 0,3-1 0 0,0-1 0 16,-1-5 0-16,1 1 0 0,-1-3 0 16,-1-2 0-16,-1 1 0 0,-3-1 0 0,-1 0 0 15,-1 1 0-15,-1 1 0 0,-3 1 0 0,0 2 0 16,-2 2 0-16,-10 17 0 0,14-29 0 0,-14 29 0 15,0 0 0-15,0 0 0 0,0 0 0 0,0 0 0 16,0 0 0-16,0 0 0 0,0 0 0 0,0 0 0 16,8 29 0-16,-8-7 0 0,0 1 0 15,0 3 0-15,0 0 0 0,2 0 0 16,0-1 0-16,3-4 0 0,1-1 0 0,-6-20 0 16,16 29 0-16,-16-29 0 0,21 18 0 0,-21-18 0 15,23 10 0-15,-23-10 0 0,27-5 0 0,-27 5 0 16,28-17 0-16,-28 17 0 0,29-34 0 0,-16 11 0 15,-1-1 0-15,-1-2 0 0,-3-1 0 0,-2 1 0 16,-1 1 0-16,-4 1 0 0,0-1 0 16,-2 2 0-16,0 0 0 0,-1 3 0 0,0-1 0 15,1 4 0-15,0 1 0 0,1 16 0 0,2-22 0 16,-2 22 0-16,0 0 0 0,18-15 0 0,-18 15-9 16,26 6-95-16,-27-23-126 0,35 44-113 0,-34-27-108 15,0 0-119-15,28 11 231 0,-28-11 339 0</inkml:trace>
  <inkml:trace contextRef="#ctx0" brushRef="#br2" timeOffset="480049.4908">6629 7242 1954 0,'0'0'14'0,"0"0"-1"0,17-9 7 16,-17 9 3-16,28-17-4 0,-9 5-15 0,3-4-4 15,3 1 0-15,1-3 0 0,3-2 0 16,-1 1 0-16,0 0 0 0,-3-1 0 0,-5 3 0 16,-3 4 0-16,-17 13 0 0,26-27 0 0,-26 27 0 15,12-25 0-15,-12 25 0 0,0-19 0 0,0 19 0 16,-13-18 0-16,13 18 0 0,-27-14 0 0,9 9 0 16,-2 5 0-16,-2 2 0 0,-3 2 0 15,1 7 0-15,-3 3 0 0,1 4 0 0,1 4 0 16,0 4 0-16,1 1 0 0,3 5 0 0,3 2 0 15,4 3 0-15,0 0 0 0,6-2 0 0,3 0 0 16,4-3 0-16,4-5 0 0,6-4 0 0,5-3 0 16,7-6 0-16,3-3 0 0,3-6 0 0,5-3 0 15,1-8 0-15,7-1 0 0,-3-12-15 0,21 20-215 16,-34-41-166-16,43 28-189 16,-20-13-27-16,3-15 404 0</inkml:trace>
  <inkml:trace contextRef="#ctx0" brushRef="#br2" timeOffset="480580.7491">7850 7191 1701 0,'17'-11'72'0,"-17"-6"-35"0,0 17-5 16,1-27 5-16,-1 27-3 0,-5-19-7 0,5 19-4 16,0 0-4-16,-24-20 1 0,24 20-3 0,-28-6-3 15,11 7 0-15,-1 2-14 0,-3 3 0 16,0 3 0-16,-3 2 0 0,2 2 0 0,-3 2 0 15,3 4 0-15,-3 0 0 0,5 3 0 0,1-1 0 16,4-1 0-16,2-2 0 0,5 0 0 0,8-18 0 16,-3 29 0-16,3-29 0 0,14 21 0 0,-14-21 0 15,34 16 0-15,-10-13 0 0,3-3 0 0,7-4 0 16,0-5 0-16,7-4 0 0,3-3 0 16,7-1 0-16,0-8 0 0,7 5-23 15,-13-23-187-15,30 36-236 0,-32-31-174 0,6 8-16 16,-1 8 525-16</inkml:trace>
  <inkml:trace contextRef="#ctx0" brushRef="#br2" timeOffset="480955.7652">8290 6724 2028 0,'-18'19'19'0,"1"1"-19"0,0 2 0 15,3 2 0-15,1 2 0 0,1 5 0 0,1 2 0 16,0 4 0-16,2-1 0 0,1 2 0 15,1 0 0-15,1-2 0 0,-1 3 0 0,4-1 0 16,-1-4 0-16,2-2 0 0,1-2 0 0,-1-4 0 16,2-4 0-16,2-3 0 0,-2-19 0 15,6 25 0-15,-6-25 0 0,0 0 0 0,13 18 0 16,-13-18 0-16,0 0 0 0,22-1 0 0,-22 1 0 16,19-15 0-16,-19 15 0 0,26-33 0 0,-12 12 0 15,3-2 0-15,1-1 0 0,-1 0 0 0,-2 2 0 16,1 0 0-16,-1 3 0 0,-2 1 0 0,-1 1 0 15,-12 17 0-15,23-24 0 0,-23 24 0 0,19-12 0 16,-19 12 0-16,0 0 0 16,18 3 0-16,-18-3 0 0,10 19 0 0,-10-19 0 15,9 31 0-15,-4-10 0 0,0-1 0 0,-1-1 0 16,2 2 0-16,-6-21 0 0,16 31 0 0,-16-31 0 16,24 25 0-16,-24-25 0 0,38 15-84 0,-38-15-127 15,52 5-170-15,-52-5-175 0,33-24-40 0,-4 24 378 16</inkml:trace>
  <inkml:trace contextRef="#ctx0" brushRef="#br2" timeOffset="481330.7631">8761 6995 1614 0,'0'0'82'0,"-34"-22"-22"16,34 22 2-16,-26-5 0 0,26 5-23 16,-24 5-2-16,24-5-2 0,-26 16 4 0,26-16-22 15,-30 30-17-15,14-7 0 0,-1 3 0 16,0 3 0-16,-1 2 0 0,0 3 0 0,0-1 0 15,4-1 0-15,1-3 0 0,3-1 0 0,4-6 0 16,3-4 0-16,3-18 0 0,6 28 0 0,-6-28 0 16,22 14 0-16,-4-13 0 0,3-3 0 0,5-5 0 15,3-5 0-15,1-5 0 0,4-5 0 0,-1-3 0 16,0-3 0-16,-3 0 0 0,-2 0 0 0,-3 0 0 16,-5 2 0-16,-3 2 0 0,-3-1 0 15,-3 5 0-15,-4 0 0 0,-7 20 0 0,5-27 0 16,-5 27 0-16,-5-18 0 0,5 18 0 15,0 0 0-15,-19-8 0 0,19 8 0 0,0 0 0 16,-26 16 0-16,26-16 0 0,-18 28 0 0,18-28 0 16,-15 35 0-16,10-16 0 0,2-1 0 0,3 3 0 15,-2-2 0-15,5 1 0 0,-3-20 0 0,8 33 0 16,-8-33 0-16,15 23 0 0,-15-23 0 16,27 16 0-16,-27-16-66 0,41 12-57 0,-37-33-124 15,36 37-142-15,-36-34-120 0,17 6-31 0,10 13 368 16</inkml:trace>
  <inkml:trace contextRef="#ctx0" brushRef="#br2" timeOffset="481705.7705">9157 6995 1661 0,'-30'-6'179'0,"30"6"-116"0,-11 19-9 0,11-19-25 16,-12 31 23-16,6-10-43 0,-3 1-9 0,2 3 0 15,-2 3 0-15,2 1 0 0,-2 0 0 0,1 0 0 16,1-2 0-16,-1-2 0 0,2-3 0 0,0-3 0 15,3-2 0-15,3-17 0 0,-4 22 0 0,4-22 0 16,0 0 0-16,0 0 0 0,0 0 0 16,19 5 0-16,-19-5 0 0,27-24 0 0,-9 2 0 15,2-2 0-15,0-4 0 0,2-1 0 0,-2-1 0 16,0 1 0-16,-1-1 0 0,-2 1 0 16,-3 2 0-16,1 2 0 0,-4 0 0 0,0 2 0 15,-3 3 0-15,0 0 0 0,-8 20 0 0,13-30 0 16,-13 30 0-16,12-18 0 0,-12 18 0 0,0 0 0 15,0 0 0-15,17 9 0 0,-17-9 0 16,10 25 0-16,-5-6 0 0,0 2 0 0,1 2 0 16,-1 3 0-16,3 2 0 0,-1-1 0 0,4 2 0 15,-1-4 0-15,3 2 0 0,1-4 0 0,3-1 0 16,0-3 0-16,5-2 0 0,-2-5-38 0,7 4-22 16,-11-17-40-16,25 23-121 0,-39-40-118 0,40 29-149 15,-20-14-50-15,-7-17 276 0</inkml:trace>
  <inkml:trace contextRef="#ctx0" brushRef="#br2" timeOffset="482158.9097">9763 6950 2008 0,'-22'-1'39'0,"-4"2"-39"16,2 3 0-16,-2 2 0 0,2 5 0 0,0 2 0 16,2 3 0-16,-1 2 0 0,2 5 0 15,2-1 0-15,4 4 0 0,2 1 0 0,2-2 0 16,5 1 0-16,2-3 0 0,7-3 0 0,3-2 0 15,-6-18 0-15,20 28 0 0,-20-28 0 0,31 20 0 16,-12-14 0-16,-1-4 0 0,3-4 0 16,-3-2 0-16,2-4 0 0,-1-6 0 0,-1 0 0 15,2-3 0-15,-3-3 0 0,-4 0 0 0,1 1 0 16,-3-3 0-16,-4 1 0 0,0 2 0 16,-1-1 0-16,-1 4 0 0,-5 16 0 0,7-27 0 15,-7 27 0-15,0 0 0 0,7-19 0 0,-7 19 0 16,0 0 0-16,0 0 0 0,0 0 0 0,1 27 0 15,-1-7 0-15,-1 6 0 0,-2 7 0 0,-2 2 0 16,0 6 0-16,-3 4 0 0,1 6 0 0,-1 2 0 16,1 3 0-16,-2 0 0 0,0 1 0 15,0-2 0-15,-1-3 0 0,3-3 0 0,-3-5 0 16,2-3 0-16,-2-6 0 0,2-7 0 16,0-4 0-16,0-6 0 0,8-18 0 0,-20 22 0 15,20-22 0-15,-21 6 0 0,21-6 0 0,-24-13 0 16,24 13 0-16,-24-32 0 0,11 10 0 0,1-2 0 15,1 0 0-15,1-5 0 0,1 2 0 0,1-5 0 16,3 0 0-16,-1-8 0 0,13 10-114 16,-21-30-135-16,40 36-102 0,-40-39-76 0,32 19-58 15,6 15 65-15,-24-28 420 0</inkml:trace>
  <inkml:trace contextRef="#ctx0" brushRef="#br2" timeOffset="482518.2996">9977 7169 2047 0,'-21'-1'0'0,"21"1"0"0,0 0 0 0,0 0 0 16,18 4 0-16,-18-4 0 0,30-5 0 0,-10-1 0 16,5 0 0-16,4-4 0 0,1-1 0 0,3-1 0 15,0 1 0-15,-2-1 0 0,-1 1 0 16,-4-1 0-16,0 2 0 0,-4-2 0 0,0 1 0 15,-22 11 0-15,26-21 0 0,-26 21 0 0,9-21 0 16,-9 21 0-16,-7-19 0 0,7 19 0 16,-22-17 0-16,22 17 0 0,-35-11 0 0,13 8 0 15,-1 2 0-15,-2 2 0 0,1 6 0 0,-2 1 0 16,3 4 0-16,1 1 0 0,3 3 0 0,2 2 0 16,5 3 0-16,2 2 0 0,3 2 0 15,2 3 0-15,1 1 0 0,4 0 0 0,3-2 0 16,3-1 0-16,2-4 0 0,3-4 0 0,-11-18 0 15,35 28 0-15,-14-22 0 0,5-1 0 0,-1-6 0 16,8-1 0-16,-6-10 0 0,17 15-148 0,-29-36-160 16,46 39-119-16,-35-30-85 0,15 0-33 0,21 18 439 15</inkml:trace>
  <inkml:trace contextRef="#ctx0" brushRef="#br2" timeOffset="483003.0812">10632 6647 2020 0,'0'0'16'0,"0"0"-5"0,0 0-11 15,0 0 0-15,17 1 0 0,0-1 0 0,2 0 0 16,3 0 0-16,4 1 0 0,3 3 0 0,4 1 0 16,4 3 0-16,-3 4 0 0,0 4 0 0,-1 4 0 15,-4 6 0-15,-1 3 0 0,-5 5 0 16,-5 3 0-16,-4 4 0 0,-6 4 0 0,-7 3 0 16,-3 3 0-16,-8 0 0 0,-2 1 0 0,-4 0 0 15,-3-2 0-15,-3-2 0 0,-1-3 0 16,0-4 0-16,0-5 0 0,2-3 0 0,4-5 0 15,3-4 0-15,14-24 0 0,-13 30 0 0,13-30 0 16,0 0-109-16,0 0-247 0,41-18-237 0,-24-1-64 16,4-14 326-16</inkml:trace>
  <inkml:trace contextRef="#ctx0" brushRef="#br2" timeOffset="483160.1366">11484 7297 2047 0,'-26'6'0'15,"26"-6"0"-15,-29 8 0 0,29-8 0 0,-23-6 0 16,23 6 0-16,-25-14 0 0,25 14 0 0,-17-25 0 16,17 25 0-16,-8-35 0 0,8 35 0 0,-6-47-145 15,27 49-227-15,-43-35-201 0,20 12-62 16,2 21 314-16</inkml:trace>
  <inkml:trace contextRef="#ctx0" brushRef="#br3" timeOffset="687583.9506">12370 5973 1738 0,'-10'-17'27'0,"10"17"-11"0,0 0-3 15,0 0-1-15,0 0 3 0,0 0 6 0,0 0 5 16,0 0-2-16,0 0-4 0,-8 18-8 15,8-18-1-15,-1 31-3 0,1-11 7 0,0 1-6 16,2 5 3-16,1 2-7 0,1 2 7 16,0 4-10-16,1 0 9 0,-3 2-11 0,1 1 6 15,-1 0-8-15,1 1-9 0,-2-3 25 0,-1 0-25 16,0-5 25-16,-4 0-11 0,2-2-7 0,1-3 4 16,-2-2-6-16,1-4-1 0,1-1-8 0,1-18-10 15,1 21-18-15,-1-21-25 0,0 0-35 16,0 0-54-16,30 0-291 0,-30 0-118 0,10-33 11 15,-10 33 531-15</inkml:trace>
  <inkml:trace contextRef="#ctx0" brushRef="#br3" timeOffset="688099.5732">12195 5888 1828 0,'-33'5'71'0,"33"-5"-18"0,-23 5-15 16,23-5-9-16,0 0-11 0,0 0-8 0,0 0-10 15,0 0 0-15,0 0 0 0,0 0 0 0,27 9 0 16,-8-12 0-16,8-2 0 0,3-1 0 0,7-2 0 16,3-2 0-16,4-1 0 0,5-1 0 0,-1 0 0 15,3 0 0-15,-1 1 0 0,-4 1 0 16,-2 3 0-16,-5 4 0 0,-3 1 0 0,-6 4 0 16,-4 2 0-16,-2 4 0 0,-5 2 0 0,-2 4 0 15,-4 4 0-15,-2 2 0 0,-5 6 0 0,-2 2 0 16,-4 2 0-16,-4 3 0 0,-4 2 0 15,-3 2 0-15,-2 3 0 0,-3 0 0 0,0 1 0 16,-1-2 0-16,0-2 0 0,1 0 0 0,2-5 0 16,3 0 0-16,2-6 0 0,3 0 0 15,2-6 0-15,2-2 0 0,2-18 0 0,1 26 0 16,-1-26 0-16,0 0 0 0,17 15 0 0,-17-15 0 16,23-3 0-16,-23 3 0 0,33-22 0 0,-12 2 0 15,1-7 0-15,4-6 0 0,2-3 0 0,4-2 0 16,1 0 0-16,0-1 0 0,-3 5 0 0,-1 0 0 15,-4 7 0-15,-2 0 0 0,-4 6 0 16,-2 6 0-16,-17 15 0 0,21-17 0 16,-21 17 0-16,0 0 0 0,0 0 0 0,0 0 0 15,10 22 0-15,-10-22 0 0,-4 38 0 0,-1-12 0 16,-1 3 0-16,-1 1 0 0,-1 3 0 0,1-2 0 16,0 0 0-16,2 0 0 0,2-4 0 0,3-1 0 15,5-2 0-15,1-3 0 0,5-2 0 0,-11-19 0 16,26 33-10-16,-26-33-108 0,46 29-345 15,-46-29-170-15,37 0-12 0,-19 1 468 0</inkml:trace>
  <inkml:trace contextRef="#ctx0" brushRef="#br3" timeOffset="688443.3298">13435 6231 1986 0,'0'0'35'0,"0"0"-27"0,-6 25-2 0,6-25 0 15,0 17 0-15,0-17-6 0,0 0 0 0,11 21 0 16,-11-21 0-16,17 4 0 0,-17-4 0 0,27-1 0 16,-9-2 0-16,1-3 0 0,1-3 0 0,1-3 0 15,2-1 0-15,1-3 0 0,0-1 0 0,-3 1 0 16,-1-1 0-16,-7 0 0 0,-13 17 0 16,17-26 0-16,-17 26 0 0,1-20 0 0,-1 20 0 15,-9-18 0-15,9 18 0 0,-21-17 0 16,21 17 0-16,-28-12 0 0,11 9 0 0,-2 0 0 15,-3 4 0-15,-1 2 0 0,0 3 0 0,-1 5 0 16,1 2 0-16,0 4 0 0,1 2 0 0,2 4 0 16,1 2 0-16,2 0 0 0,5 0 0 0,4 0 0 15,3-1 0-15,6-3 0 0,3 0 0 16,4-4 0-16,-8-17 0 0,33 30 0 0,-10-18 0 16,8 2 0-16,0-8 0 0,11 2 0 0,-1-8 0 15,21 19-165-15,-23-28-501 0,24 10-21 0,-9-8 159 16</inkml:trace>
  <inkml:trace contextRef="#ctx0" brushRef="#br3" timeOffset="688865.215">14937 6135 1846 0,'0'0'46'0,"0"0"-11"15,-12-17-3-15,12 17 1 0,-17-8-6 0,17 8-7 16,-28 1-12-16,10 4-8 0,-4 2 0 0,-3 4 0 16,-3 5 0-16,-3 2 0 0,2 4 0 0,-3 2 0 15,3 0 0-15,1 1 0 0,3 3 0 0,4-2 0 16,3-2 0-16,4-3 0 0,8 0 0 0,5-4 0 16,1-17 0-16,13 29 0 0,-13-29 0 0,36 21 0 15,-13-15 0-15,6-3 0 0,0-4 0 16,7-1 0-16,-1-7 0 0,6-1-19 15,-2-6-21-15,11 5-64 0,-15-21-11 0,31 35-296 16,-28-30-215-16,7 5 72 0,-2 5 377 0</inkml:trace>
  <inkml:trace contextRef="#ctx0" brushRef="#br3" timeOffset="689458.9994">15296 6162 1566 0,'-13'-23'245'0,"13"23"-161"0,-18 5-34 0,18-5-14 15,-28 9-6-15,28-9-5 0,-34 21-14 0,13-8-11 16,-1 4 0-16,1 1 0 0,1 3 0 0,1 2 0 15,1 0 0-15,1 2 0 0,4-1 0 0,2 2 0 16,5-2 0-16,2-1 0 0,4-3 0 16,2 1 0-16,3-4 0 0,-5-17 0 0,17 27 0 15,-17-27 0-15,27 16 0 0,-10-11 0 16,1-2 0-16,-1-3 0 0,3-5 0 0,1-2 0 16,0-4 0-16,1-4 0 0,0-2 0 0,-2-4 0 15,-1-1 0-15,-2-2 0 0,-2-1 0 0,-3 1 0 16,-1 0 0-16,-3 1 0 0,0 1 0 0,-3 2 0 15,-3 0 0-15,0 1 0 0,-2 2 0 0,0 17 0 16,-3-25 0-16,3 25 0 0,0 0 0 0,0 0 0 16,-17-16 0-16,17 16 0 0,0 0 0 15,0 0 0-15,0 0 0 0,0 0 0 0,0 0 0 16,0 0 0-16,0 0 0 0,18-4 0 16,-18 4 0-16,35-8 0 0,-13 2 0 0,2 0 0 15,3 1 0-15,-1 1 0 0,-2 2 0 0,0 1 0 16,-4 1 0-16,-2 2 0 0,-18-2 0 0,26 11 0 15,-26-11 0-15,13 19 0 0,-13-19 0 16,2 29 0-16,-5-8 0 0,-5 2 0 0,-1 3 0 16,-6 4 0-16,-1 0 0 0,-1 0 0 0,-3-1 0 15,1 1 0-15,2-4 0 0,2-3 0 0,5-4 0 16,10-19 0-16,-12 22 0 0,12-22 0 0,0 0 0 16,0 0 0-16,20 2 0 0,-20-2 0 0,37-26 0 15,-13 4 0-15,4-7 0 0,4-4 0 0,1-1 0 16,2 0 0-16,0 2 0 15,-2 0 0-15,-1 3 0 0,-1 3 0 0,-4 3 0 16,0 1 0-16,-4 4 0 0,-5 3 0 0,-1 6 0 16,-17 9 0-16,21-8 0 0,-21 8 0 0,0 0 0 15,0 0 0-15,1 27 0 0,-6-9 0 0,-2 5 0 16,-4 4 0-16,0 2 0 0,-2 1 0 0,0 0 0 16,0-1 0-16,4 1 0 0,3-4 0 0,5 2 0 15,1-4 0-15,7 1 0 0,-7-25-62 16,35 59-303-16,-35-59-258 0,28 27-36 0,-28-27 322 15</inkml:trace>
  <inkml:trace contextRef="#ctx0" brushRef="#br3" timeOffset="689818.3514">16589 6220 1549 0,'-35'-16'452'0,"4"23"-419"0,-3-1-20 0,1 3-13 16,2-1 0-16,-1 3 0 0,0 0 0 0,1 2 0 15,-2 1 0-15,4 1 0 0,-2 1 0 0,8 0 0 16,3-2 0-16,20-14 0 0,-25 29 0 0,25-29 0 16,-6 27 0-16,6-27 0 0,11 25 0 15,-11-25 0-15,27 25 0 0,-10-15 0 0,6-2 0 16,1-3 0-16,7-3 0 0,-1-4 0 0,5 0 0 16,1-4 0-16,4 1 0 0,-2-5-6 0,8 10-103 15,-27-35-283-15,30 27-275 0,-21-11 31 0,6 1 400 16</inkml:trace>
  <inkml:trace contextRef="#ctx0" brushRef="#br3" timeOffset="690490.247">16683 6304 2047 0,'-22'19'0'0,"22"-19"0"0,-6 18 0 15,6-18 0-15,6 18 0 0,-6-18 0 0,0 0 0 16,28 22 0-16,-28-22 0 0,31 7 0 15,-13-6 0-15,2-2 0 0,1-3 0 0,1-1 0 16,1-2 0-16,1 0 0 0,0-4 0 16,1-2 0-16,-2-2 0 0,-1-2 0 0,-4 0 0 15,-2-1 0-15,-3 1 0 0,-6 0 0 0,-7 17 0 16,6-31 0-16,-6 31 0 0,-7-28 0 0,7 28 0 16,-16-23 0-16,16 23 0 0,-23-16 0 0,23 16 0 15,-29-7 0-15,29 7 0 0,-34 6 0 16,14 4 0-16,1 2 0 0,-3 4 0 0,-1 4 0 15,0 3 0-15,0 4 0 0,0 2 0 0,2 1 0 16,3 0 0-16,4-1 0 0,5-2 0 0,4-3 0 16,4-3 0-16,2-3 0 0,-1-18 0 0,18 26 0 15,-1-18 0-15,6-5 0 0,4-3 0 16,7-6 0-16,1-3 0 0,5-7 0 16,1-2 0-16,2-3 0 0,0-2 0 0,2-1 0 15,1 0 0-15,-5-3 0 0,1 3 0 0,-7 0 0 16,-6 3 0-16,-2 3 0 0,-8 4 0 0,-19 14 0 15,25-20 0-15,-25 20 0 0,0 0 0 0,0 0 0 16,0 0 0-16,0 0 0 0,0 0 0 0,-17 21 0 16,17-21 0-16,-27 36 0 0,10-13 0 0,-1 4 0 15,-1-1 0-15,1 3 0 0,1-1 0 16,1-1 0-16,4-2 0 0,3-3 0 0,2-3 0 16,7-19 0-16,2 24 0 0,-2-24 0 0,0 0 0 15,20 14 0-15,-20-14 0 0,27-10 0 0,-9-3 0 16,4-5 0-16,3-5 0 0,1-4 0 15,0-2 0-15,-1 0 0 0,0 1 0 0,-2 0 0 16,-1 3 0-16,-3 1 0 0,-2 2 0 0,-2 3 0 16,-15 19 0-16,22-27 0 0,-22 27 0 15,0 0 0-15,0 0 0 0,0 0 0 0,0 0 0 16,0 0 0-16,-10 32 0 0,0-8 0 0,-1 2 0 16,0 1 0-16,2-3 0 0,2-2 0 0,4-3 0 15,3-19 0-15,7 27 0 0,-7-27 0 0,20 11 0 16,-20-11 0-16,34-5 0 0,-12-4 0 0,8-3-39 15,-2-17-52-15,29 27-263 0,-29-39-286 16,22 11 20-16,-9-4 318 0</inkml:trace>
  <inkml:trace contextRef="#ctx0" brushRef="#br3" timeOffset="690646.5012">17935 5842 2047 0,'-34'44'0'15,"6"2"0"-15,4 2 0 0,-1 1 0 0,2-1 0 16,3-1 0-16,1-1 0 0,6-2 0 0,3-3 0 16,2-1 0-16,4-6 0 0,2-3 0 0,1-7 0 15,13 13-104-15,-29-40-257 0,29 27-313 16,-12-24 31-16,0 0 379 0</inkml:trace>
  <inkml:trace contextRef="#ctx0" brushRef="#br3" timeOffset="690849.6417">17708 6073 2047 0,'-32'2'0'0,"32"-2"0"15,0 0 0-15,0 0 0 0,0 0 0 0,0 0 0 16,0 0 0-16,0 0 0 0,0 0 0 16,0 0 0-16,29 0 0 0,-12-2 0 0,3 2 0 15,-1-1 0-15,6-1 0 0,-1 1 0 0,6-2 0 16,1 0 0-16,4 1 0 0,0-2 0 15,8 5-55-15,-12-13-80 0,31 27-335 0,-30-23-168 16,8 9 18-16,-7 3 492 0</inkml:trace>
  <inkml:trace contextRef="#ctx0" brushRef="#br3" timeOffset="691630.8994">18121 6220 1592 0,'0'0'113'0,"0"0"-43"0,0 0-6 0,0 0-11 16,17-10-13-16,-17 10-8 0,0 0-2 15,20 1-4-15,-20-1-4 0,0 0-17 0,0 0-5 16,0 0 0-16,2 23 0 0,-2-23 0 0,-8 31 0 16,-1-12 0-16,-2 4 0 0,0 1 0 0,-1 1 0 15,1 1 0-15,-1-2 0 0,1 1 0 0,2-4 0 16,1-2 0-16,8-19 0 0,-7 26 0 0,7-26 0 15,0 0 0-15,0 0 0 0,0 0 0 16,0 0 0-16,17 3 0 0,-17-3 0 0,17-25 0 16,-9 4 0-16,8-2 0 0,-3-3 0 0,1-2 0 15,2-1 0-15,-3 0 0 0,2 0 0 0,-1 0 0 16,0 1 0-16,-1 1 0 0,2 2 0 16,-2 1 0-16,2 1 0 0,-3 1 0 0,1 5 0 15,-13 17 0-15,20-22 0 0,-20 22 0 0,0 0 0 16,20-6 0-16,-20 6 0 0,0 0 0 15,26 8 0-15,-26-8 0 0,22 12 0 0,-22-12 0 16,29 15 0-16,-29-15 0 0,31 17 0 0,-31-17 0 16,33 20 0-16,-15-11 0 0,2 1 0 0,1-1 0 15,1-1 0-15,1-2 0 0,1 1 0 0,1-1 0 16,2 2-9-16,-2-6-25 0,1 4-17 0,-6-10-27 16,10 17-61-16,-30-13-41 0,27 0 20 15,-27 0 107-15,0 0 129 0,0 0 90 0,0 0 25 16,0 0-59-16,-27-4-50 0,27 4-31 15,-27 2-45-15,10-2-6 0,-2 0 0 0,-2 0 0 16,1 0 0-16,-2 2 0 0,0-1 0 0,-1 0 0 16,1 3 0-16,0 0 0 0,1 3 0 0,-1 2 0 15,2 3 0-15,-1 2 0 0,0 4 0 0,2 1 0 16,-2 4 0-16,4 1 0 0,-2 0 0 16,2 1 0-16,5-4 0 0,2-1 0 0,10-20 0 15,-1 28 0-15,1-28 0 0,14 18 0 0,-14-18 0 16,32 6 0-16,-12-7 0 0,5-7 0 15,3-4 0-15,1-6 0 0,5-5 0 0,2-4 0 0,3-4 0 16,0-3 0-16,0-1 0 0,-3 0 0 0,-5 4 0 16,-2 0 0-16,-3 4 0 0,-5 0 0 15,-4 3 0-15,-4 2 0 0,-6 5 0 16,-7 17 0-16,6-22 0 0,-6 22 0 0,0 0 0 16,0 0 0-16,-19 4 0 0,19-4 0 0,-27 30 0 15,10-6 0-15,-1 4 0 0,0 4 0 0,1 0 0 16,0 3 0-16,2 0 0 0,4-2 0 0,5-4 0 15,3-6 0-15,10-2 0 0,-7-21 0 0,26 24 0 16,-7-21 0-16,12 7-92 0,-20-35-184 16,46 36-260-16,-28-30-90 0,14 4 110 0</inkml:trace>
  <inkml:trace contextRef="#ctx0" brushRef="#br3" timeOffset="691839.7814">19478 5662 2047 0,'-49'21'0'0,"16"4"0"16,-3 8 0-16,0 6 0 0,-3 2 0 0,1 7 0 15,1 0 0-15,3 1 0 0,3 0 0 0,4 1 0 16,4-2 0-16,5 0 0 0,2-4 0 0,7-4 0 16,4-2 0-16,2-6 0 0,7 1 0 0,-2-5 0 15,6-2 0-15,-8-26-74 0,30 58-310 16,-30-58-263-16,11 20-28 0,-11-20 409 15</inkml:trace>
  <inkml:trace contextRef="#ctx0" brushRef="#br3" timeOffset="692169.5966">19042 6092 2047 0,'-18'4'0'0,"18"-4"0"0,0 0 0 16,0 0 0-16,0 0 0 0,1 20 0 0,-1-20 0 15,25 7 0-15,-5-3 0 0,4-4 0 0,7-2 0 16,1-2 0-16,4-1 0 0,3-1 0 0,1-2 0 16,1 1 0-16,3-1 0 0,0 1 0 0,2 0 0 15,0 0 0-15,-1 0 0 0,-2 1 0 0,-7-1 0 16,-2 2 0-16,-7-1 0 0,-6 2 0 16,-21 4 0-16,23-3 0 0,-23 3 0 0,0 0 0 15,0 0 0-15,0 0 0 0,0 0 0 0,-17 26 0 16,17-26 0-16,-31 32 0 0,14-11 0 0,-3 2 0 15,-1 3 0-15,-1 3 0 0,0 1 0 0,1 1 0 16,3 2 0-16,1 0 0 0,3-3 0 0,4-1 0 16,2-4 0-16,7-2 0 15,-1-5 0-15,8 1 0 0,-6-19-73 0,23 36-137 16,-23-36-339-16,0 0-97 0,23 0 78 0</inkml:trace>
  <inkml:trace contextRef="#ctx0" brushRef="#br3" timeOffset="692310.2092">19791 5836 1381 0,'0'0'463'16,"-7"-52"-376"-16,2 35 16 0,-12 5-90 0,17 12-13 15,-39-2 0-15,13 8 0 0,1 4 0 0,-2 1 0 16,4 2 0-16,1-1 0 0,22-12 0 0,-28 23 0 16,28-23-8-16,-18 8-200 0,31 11-466 15,-13-19 28-15,7 23 136 0</inkml:trace>
  <inkml:trace contextRef="#ctx0" brushRef="#br3" timeOffset="693060.2196">20157 6222 1529 0,'-36'-19'140'0,"36"19"-74"16,0 0-10-16,0 0-12 0,-15-21-8 0,15 21-7 16,-18-8 8-16,18 8 0 0,-25-1 2 0,25 1-5 15,-32 9-34-15,13 1 0 0,-3 1 0 0,2 7 0 16,-5-1 0-16,4 6 0 0,-3 1 0 0,3 3 0 16,1-1 0-16,2 0 0 0,4-2 0 15,7-4 0-15,3-1 0 0,4-19 0 0,8 27 0 16,-8-27 0-16,22 20 0 0,-5-14 0 0,3-4 0 15,7-4 0-15,2-4 0 0,5-5 0 0,2-2 0 16,0-6 0-16,1 0 0 0,-6-3 0 0,0-1 0 16,-6-2 0-16,-2 1 0 0,-3-2 0 15,-3 1 0-15,-5-2 0 0,-4 3 0 0,-3 1 0 16,-3 3 0-16,-4-1 0 0,-3 3 0 16,-1 0 0-16,6 18 0 0,-17-28 0 0,17 28 0 15,-18-13 0-15,18 13 0 0,-17-2 0 0,17 2 0 16,0 0 0-16,-19 16 0 0,19-16 0 0,-4 21 0 15,4-21 0-15,7 19 0 0,-7-19 0 0,18 18 0 16,-18-18 0-16,28 15 0 0,-9-9 0 0,0-1 0 16,-1 1 0-16,1-3 0 0,-2 3 0 15,-17-6 0-15,31 9 0 0,-31-9 0 0,27 6 0 16,-27-6 0-16,24 6 0 0,-24-6 0 0,0 0 0 16,19 7 0-16,-19-7 0 0,0 0 0 15,0 0 0-15,0 0 0 0,0 0 0 0,0 0 0 16,-3 21 0-16,3-21 0 0,-8 20 0 0,8-20 0 15,-17 34 0-15,4-13 0 0,1 0 0 0,-3 5 0 16,-3-1 0-16,4 2 0 0,-1-2 0 16,3-4 0-16,2-4 0 0,10-17 0 0,-9 20 0 15,9-20 0-15,0 0 0 0,0 0 0 0,23-3 0 16,-23 3 0-16,35-33 0 0,-11 6 0 0,3-2 0 16,2-2 0-16,3 2 0 0,0-3 0 0,3 3 0 15,-2 3 0-15,1-1 0 0,-4 4 0 0,-2 2 0 16,-5 2 0-16,-3 5 0 0,-2 2 0 15,-18 12 0-15,22-9 0 0,-22 9 0 16,0 0 0-16,1 20 0 0,-8-3 0 0,-4 4 0 16,-6 5 0-16,-4 0 0 0,0 5 0 0,1-2 0 15,3-2 0-15,2-1 0 0,8-3 0 0,2-6 0 16,13 3 0-16,-8-20-66 0,41 34-221 0,-41-34-167 16,37-5-198-16,-3 8 116 0,-7-20 485 0</inkml:trace>
  <inkml:trace contextRef="#ctx0" brushRef="#br3" timeOffset="693560.2444">21720 6194 1789 0,'0'0'93'16,"-21"-14"-56"-16,21 14-2 0,-28-4-4 0,7 5-6 15,1 2-5-15,-7-1-3 0,-1 4-17 0,-2 0 0 16,0 4 0-16,0 0 0 0,2 2 0 0,-2 1 0 15,2 3 0-15,1 0 0 0,4 4 0 0,0 1 0 16,4 2 0-16,5-2 0 0,3 1 0 0,10-1 0 16,4-2 0-16,6-1 0 0,8-4 0 15,2-2 0-15,6-5 0 0,6-2 0 0,3-4 0 16,6-5 0-16,4-4 0 0,1-4 0 0,0-4 0 16,1-3 0-16,-4-3 0 0,-4-2 0 0,-6 0 0 15,-6-1 0-15,-5 2 0 0,-8 2 0 0,-5 0 0 16,-4 2 0-16,-5-2 0 0,1 21 0 0,-16-32 0 15,16 32 0-15,-34-28 0 0,13 16 0 16,-4 3 0-16,-2 3 0 0,-1 1 0 16,0 5 0-16,1 3 0 0,4 0 0 0,3 2 0 15,20-5 0-15,-27 12 0 0,27-12 0 0,0 0 0 16,0 0 0-16,0 0-39 0,45 26-244 0,-40-49-237 16,36 20-111-16,-4-9 58 0,-8-17 573 0</inkml:trace>
  <inkml:trace contextRef="#ctx0" brushRef="#br3" timeOffset="693841.5302">22296 5657 2047 0,'-19'-10'0'15,"19"10"0"-15,0 0 0 0,-17-4 0 0,17 4 0 16,-22 10 0-16,22-10 0 0,-32 30 0 0,9-5 0 16,-5 5 0-16,-1 9 0 0,-5 6 0 0,0 7 0 15,0 5 0-15,-1 3 0 0,0 2 0 0,4 1 0 16,0-2 0-16,5-1 0 0,3-2 0 16,7-5 0-16,6-5 0 0,8-5 0 15,4-9 0-15,10-5 0 0,0-10 0 0,14 11-140 16,-26-30-378-16,27 6-150 0,-9-13 37 0</inkml:trace>
  <inkml:trace contextRef="#ctx0" brushRef="#br3" timeOffset="694013.4089">21736 6159 2047 0,'0'0'0'0,"-21"14"0"15,21-14 0-15,0 0 0 0,0 0 0 0,0 0 0 16,17 17 0-16,8-16 0 0,11-4 0 0,10-3 0 15,9-2 0-15,7-4 0 0,8 2 0 16,6-6 0-16,10 4 0 0,-2-7 0 0,27 20-157 16,-36-24-471-16,30 13-51 0,-12-9 97 15</inkml:trace>
  <inkml:trace contextRef="#ctx0" brushRef="#br3" timeOffset="694388.3689">23057 5735 2047 0,'0'0'0'0,"-25"6"0"0,25-6 0 0,0 0 0 16,0 0 0-16,-12 20 0 0,12-20 0 0,-1 31 0 16,1-11 0-16,1 4 0 0,-1 7 0 0,0 1 0 15,-1 5 0-15,-2 2 0 16,-1 5 0-16,-3 0 0 0,-1 0 0 0,-3 2 0 15,0-3 0-15,0 3 0 0,-3-3 0 0,2-2 0 16,0-3 0-16,4-4 0 0,-1-7 0 0,5-1 0 16,4-26-19-16,-1 41-94 0,1-41-185 0,0 0-362 15,0 0 57-15,0 0 250 0</inkml:trace>
  <inkml:trace contextRef="#ctx0" brushRef="#br3" timeOffset="694575.8983">22834 6214 2047 0,'0'0'0'0,"0"0"0"0,0 0 0 15,0 0 0-15,0 0 0 0,0 0 0 16,25 14 0-16,-3-19 0 0,6-3 0 0,5-5 0 16,10-2 0-16,0-5 0 0,8 1 0 0,-2-4 0 15,14 21-178-15,-29-31-471 0,21 15-18 0,-12-11 115 16</inkml:trace>
  <inkml:trace contextRef="#ctx0" brushRef="#br3" timeOffset="694950.8907">23518 5678 2047 0,'-24'24'0'15,"1"3"0"-15,2 3 0 0,-2-1 0 0,-1 6 0 16,1 0 0-16,-2 5 0 0,2 0 0 0,5 1 0 15,-1-1 0-15,2-1 0 0,2-1 0 0,-1-1 0 16,4-1 0-16,2-3 0 0,3-4 0 16,3-2 0-16,3-5 0 0,5 0 0 0,-4-22 0 15,16 28 0-15,-16-28 0 0,25 17 0 0,-25-17 0 16,34 6 0-16,-13-9 0 0,0-1 0 0,2-6 0 16,0-2 0-16,1-4 0 0,-1-2 0 15,0-3 0-15,-2 1 0 0,0 0 0 0,-4 1 0 16,-17 19 0-16,29-30 0 0,-29 30 0 15,22-27 0-15,-22 27 0 0,16-18 0 0,-16 18 0 16,0 0 0-16,0 0 0 0,0 0 0 0,0 0 0 16,0 0 0-16,10 27 0 0,-10-9 0 0,-2 2 0 15,-2 2 0-15,2 2 0 0,-3-2 0 0,5 2 0 16,-1-3 0-16,5 1 0 0,0-4 0 0,6 2 0 16,-10-20 0-16,35 45-250 0,-35-45-264 0,0 0-127 15,0 0 30-15,0 0 581 0</inkml:trace>
  <inkml:trace contextRef="#ctx0" brushRef="#br3" timeOffset="695294.6354">23781 6144 2003 0,'0'0'44'0,"0"0"-44"15,17 18 0-15,-17-18 0 0,0 0 0 0,17 20 0 16,-17-20 0-16,0 0 0 0,24 22 0 0,-24-22 0 15,24 10 0-15,-24-10 0 0,31 1 0 0,-11-2 0 16,-1-4 0-16,2-2 0 0,-1-3 0 0,5-1 0 16,-5-2 0-16,1-1 0 0,-5-2 0 0,-16 16 0 15,21-29 0-15,-21 29 0 16,7-28 0-16,-7 28 0 0,-6-29 0 0,6 29 0 16,-18-26 0-16,18 26 0 0,-36-14 0 0,14 10 0 15,-3 5 0-15,-1 5 0 0,-2 5 0 0,-1 7 0 16,0 5 0-16,1 5 0 0,0 4 0 0,3 3 0 15,3 0 0-15,2 0 0 0,6-1 0 0,4-3 0 16,7-2 0-16,8-3 0 0,6-6 0 0,7-2 0 16,8-4 0-16,9-6 0 0,9-1 0 15,6-7 0-15,12 3 0 0,0-13 0 0,16 14-76 16,-34-42-285-16,37 35-197 0,-32-19-95 0,-8-8 255 16</inkml:trace>
  <inkml:trace contextRef="#ctx0" brushRef="#br3" timeOffset="696133.0181">12942 7259 1947 0,'-4'-18'29'0,"4"18"-10"0,-15-30 4 16,15 30-2-16,-17-32-13 0,7 14-8 0,10 18 0 15,-30-27 0-15,12 16 0 0,-3 6 0 0,0 4 0 16,-3 4 0-16,0 5 0 0,-3 3 0 0,-1 3 0 16,0 7 0-16,0 2 0 15,2 2 0-15,-1 3 0 0,4 1 0 0,0-1 0 16,2 1 0-16,4-1 0 0,2-3 0 0,4-2 0 16,7-5 0-16,4-18 0 0,1 29 0 0,-1-29 0 15,21 20 0-15,-3-14 0 0,4-1 0 0,4-3 0 16,5-4 0-16,3-2 0 0,2-6 0 0,6-3 0 15,-2-1 0-15,0-6 0 0,0 0 0 0,-1-3 0 16,-1-4 0-16,-2 0 0 0,-3 0 0 16,-4-2 0-16,-3 2 0 0,-6-1 0 0,-3 3 0 15,-3 1 0-15,-4 3 0 0,-7 3 0 0,-3 18 0 16,1-26 0-16,-1 26 0 0,0 0 0 16,-17-18 0-16,17 18 0 0,-20 0 0 0,20 0 0 15,-27 17 0-15,27-17 0 0,-30 37 0 0,16-13 0 16,1 2 0-16,2 2 0 0,2 0 0 0,7 0 0 15,2-4 0-15,8 1 0 0,2-5 0 16,10-3 0-16,4-6 0 0,9-1-3 0,-6-22-192 16,36 33-253-16,-26-31-186 0,13 8 32 0,-1 7 438 15</inkml:trace>
  <inkml:trace contextRef="#ctx0" brushRef="#br3" timeOffset="696367.3944">13643 7152 2020 0,'0'0'27'0,"-15"-17"-27"0,-6 12 0 0,2 1 0 16,0 1 0-16,1 3 0 0,-1 3 0 15,-2 3 0-15,-1 5 0 0,0 3 0 0,0 5 0 16,0 3 0-16,2 4 0 0,-3 0 0 0,3 3 0 16,3-1 0-16,5-1 0 0,3-3 0 15,6-5 0-15,5-2 0 0,-2-17 0 0,21 25 0 16,-4-17 0-16,7-3 0 0,2-7 0 0,8-4 0 15,1-6 0-15,10-2 0 0,0-7 0 0,11 5-41 16,-15-20-141-16,35 33-285 0,-32-28-153 0,8 10 6 16,1 7 492-16</inkml:trace>
  <inkml:trace contextRef="#ctx0" brushRef="#br3" timeOffset="696539.3585">14046 7123 1979 0,'-17'9'57'0,"17"-9"-46"0,-29 27-11 16,14-7 0-16,2 0 0 0,-2 3 0 0,2 3 0 15,1 0 0-15,0 2 0 0,2-1 0 0,2-3 0 16,2-1 0-16,4 0 0 0,2-3 0 0,0 0 0 16,0-20 0-16,6 28 0 0,-6-28 0 15,0 0 0-15,23 18 0 0,-23-18-46 0,22-14-100 16,15 11-438-16,-37 3-71 0,28-28 40 0</inkml:trace>
  <inkml:trace contextRef="#ctx0" brushRef="#br3" timeOffset="696692.46">14069 6763 1907 0,'0'0'44'0,"0"0"-25"15,0 0-11-15,-16 19-6 0,16-19-6 0,8 17-17 16,-8-17-19-16,19 28-62 0,-19-28-160 0,18 11-352 16,-18-11-5-16,39 26 302 0</inkml:trace>
  <inkml:trace contextRef="#ctx0" brushRef="#br3" timeOffset="697069.8715">14677 7112 2040 0,'-23'4'7'0,"1"-10"-7"0,-2 0 0 0,1 1 0 15,-4 0 0-15,-1 4 0 0,0 1 0 16,-1 5 0-16,-2 2 0 0,2 5 0 0,0 3 0 15,4 4 0-15,-2 4 0 0,5 2 0 0,0 3 0 16,4 1 0-16,3 1 0 0,4 2 0 0,5-4 0 16,5-2 0-16,5-4 0 0,5-4 0 0,8-6 0 15,9-6 0-15,7-8 0 0,9-7 0 16,7-7 0-16,4-7 0 0,5-8 0 0,-1-5 0 16,0-5 0-16,0-5 0 0,0-5 0 15,0-1 0-15,-2-1 0 0,-1 1 0 0,-8 2 0 16,-5 4 0-16,-6 2 0 0,-5 4 0 0,-7 1 0 15,-5 3 0-15,-6 3 0 0,-3 4 0 0,-7 6 0 16,-2 23 0-16,-7-24 0 0,7 24 0 0,-25 8 0 16,7 9 0-16,-5 12 0 0,-4 9 0 0,-3 8 0 15,-5 3 0-15,-1 7 0 0,2 2 0 16,3 1 0-16,2 1 0 0,5-2 0 0,6-8 0 16,11-1 0-16,3-12 0 0,15 0 0 15,-1-18-28-15,35 24-275 0,-45-43-175 0,58 16-159 16,-13-6 60-16,-6-21 554 0</inkml:trace>
  <inkml:trace contextRef="#ctx0" brushRef="#br3" timeOffset="697569.8963">16458 6702 1579 0,'-10'17'182'0,"-23"-12"-98"16,12 16-15-16,-14-4-14 0,3 7-6 0,-4 2-20 15,-3 7-29-15,-2 3 0 0,1 8 0 0,-2 3 0 16,3 5 0-16,5 0 0 0,4 1 0 0,6-4 0 16,5-6 0-16,8-3 0 0,6-2 0 15,9-3 0-15,6-4 0 0,6-1 0 0,3-4 0 0,7-2 0 16,3-5 0-16,7 1 0 0,4-3 0 0,10-2-5 16,3-6-65-16,20 21-139 15,-27-32-425-15,29 11 15 0,-7-10 110 0</inkml:trace>
  <inkml:trace contextRef="#ctx0" brushRef="#br3" timeOffset="698241.7675">17022 7192 1798 0,'0'0'49'15,"-22"-16"-14"-15,22 16-1 0,-32-17 2 0,14 13-1 16,-5-1-11-16,-1 4 1 0,-3 2-14 15,-2 5-11-15,-2 4 0 0,1 3 0 0,-3 4 0 16,3 2 0-16,-1 3 0 0,5 2 0 0,-1 3 0 16,4-1 0-16,3 0 0 0,3-1 0 0,3-3 0 15,3-3 0-15,11-19 0 0,-9 24 0 0,9-24 0 16,0 0 0-16,26 11 0 0,-7-13 0 0,5-7 0 16,7-4 0-16,3-5 0 0,6-7 0 0,4-6 0 15,4-1 0-15,1-7 0 16,2 0 0-16,-1-3 0 0,-3-2 0 0,-2 2 0 15,-4 2 0-15,-6 3 0 0,-4 4 0 0,-6 5 0 16,-7 5 0-16,-6 6 0 0,-12 17 0 0,0 0 0 16,11-18 0-16,-11 18 0 0,0 0 0 0,0 0 0 15,-25 22 0-15,10-4 0 0,0 9 0 0,-3 3 0 16,0 7 0-16,0 3 0 0,-1 1 0 0,5 3 0 16,0-4 0-16,4-3 0 0,3-3 0 15,6-2 0-15,4-6 0 0,6 1 0 0,4-5 0 16,5-3 0-16,4-6 0 0,4-1 0 0,1-7 0 15,6 6-87-15,-17-31-186 0,33 27-296 16,-28-21-53-16,12 1 127 0</inkml:trace>
  <inkml:trace contextRef="#ctx0" brushRef="#br3" timeOffset="698444.8828">17494 7095 2047 0,'-20'12'0'0,"20"-12"0"0,-28 36 0 15,16-15 0-15,2 5 0 0,1 2 0 0,1 2 0 16,0 1 0-16,1 1 0 0,2-2 0 0,1-1 0 16,2-1 0-16,2-5 0 15,4-2 0-15,3-4 0 0,-7-17 0 0,24 22 0 16,-5-16 0-16,-19-6-87 0,48-1-71 0,-46-30-252 16,26 21-217-16,-10-9 27 0,-1-12 436 0</inkml:trace>
  <inkml:trace contextRef="#ctx0" brushRef="#br3" timeOffset="698585.5936">17502 6740 2018 0,'0'0'0'0,"0"0"0"0,20-6 1 0,-1 3-1 0,4 1-11 15,-1-2-19-15,6 10-41 0,-28-6-95 16,51-8-461-16,-33 5-1 0,9 8 143 15</inkml:trace>
  <inkml:trace contextRef="#ctx0" brushRef="#br3" timeOffset="701434.8227">17916 6895 987 0,'9'-46'402'0,"19"36"-240"16,-30-28 4-16,14 17-146 0,-3-2-1 15,2 2-9-15,-4 2 7 0,-7 19-2 0,12-26 11 16,-12 26 11-16,0 0 4 0,0 0-1 0,0 0-8 15,0 0-10-15,-13 29-8 0,2-6 3 0,-3 6-4 16,-1 4-6-16,-4 3-7 0,1 6 0 0,0 1 0 16,0 4 0-16,1 0 0 0,2 1 0 0,2-5 0 15,2-2 0-15,3-3 0 16,5-7 0-16,3-2 0 0,5-3 0 0,5 0 0 0,0-8-52 16,10 10-54-16,-20-28-303 0,20 16-225 0,-20-16 7 15,34 17 409-15</inkml:trace>
  <inkml:trace contextRef="#ctx0" brushRef="#br3" timeOffset="701830.4674">18306 7017 1752 0,'-19'25'156'0,"0"-14"-125"15,19-11-11-15,-34 33 15 0,17-12-11 0,0 1-11 16,0 6 3-16,1 0-16 0,2 1 0 0,0 1 0 15,5-1 0-15,0-1 0 0,6-3 0 16,3 0 0-16,3-7 0 0,6 0 0 0,-9-18 0 16,29 23 0-16,-8-16 0 0,4-8 0 0,4-3 0 15,4-3 0-15,2-6 0 0,1-2 0 16,1-3 0-16,-3-4 0 0,0 0 0 0,-1-3 0 16,-5 2 0-16,-1 0 0 0,-4 1 0 0,-2 1 0 15,-4 0 0-15,-3 2 0 0,-1-1 0 0,-13 20 0 16,12-29 0-16,-12 29 0 0,0-20 0 15,0 20 0-15,0 0 0 0,0 0 0 0,0 0 0 16,-20-10 0-16,20 10 0 0,-17 19 0 0,17-19 0 16,-22 39 0-16,11-15 0 0,-1 4 0 0,3 0 0 15,0 1 0-15,3-2 0 0,2-1 0 0,4-4 0 16,4-1 0-16,-4-21 0 0,18 27 0 0,-18-27 0 16,38 12-14-16,-17-19-64 0,16 13-67 15,-27-25-457-15,34 8-30 0,-9-13 57 0</inkml:trace>
  <inkml:trace contextRef="#ctx0" brushRef="#br3" timeOffset="702017.9818">19098 6781 1939 0,'-4'17'61'0,"-19"6"-38"0,2 6 1 0,-2 5-24 15,4 4 0-15,1 5 0 0,1 0 0 0,-1 4 0 16,1 2 0-16,3-1 0 0,-2 3 0 0,5-4 0 15,3-2 0-15,-1-5 0 0,4-4 0 16,3-3 0-16,-1-5 0 0,7-2-3 0,-4-26-56 16,16 45-80-16,-16-45-518 0,17 17 20 0,-17-17 86 15</inkml:trace>
  <inkml:trace contextRef="#ctx0" brushRef="#br3" timeOffset="702205.4739">18799 7117 2033 0,'0'0'14'0,"0"0"-14"0,-22 7 0 16,22-7 0-16,0 0 0 0,0 0 0 0,0 0 0 15,0 0 0-15,18 17 0 0,3-15 0 16,5-5 0-16,8-1 0 0,3-3 0 0,5-1 0 16,1-4 0-16,6 7-70 0,-13-19-71 0,33 39-300 15,-31-28-170-15,10 11-13 0,-3 4 465 0</inkml:trace>
  <inkml:trace contextRef="#ctx0" brushRef="#br3" timeOffset="702533.6313">19283 7156 1849 0,'0'0'151'0,"0"0"-139"0,0 0 0 0,0 0 5 15,3 18-11-15,-3-18-6 0,25 14 0 16,-8-7 0-16,2-5 0 0,5-1 0 15,2-3 0-15,2-1 0 0,0-4 0 0,1 0 0 16,-1-3 0-16,-2-2 0 0,0 0 0 0,-1-1 0 16,-5-3 0-16,-3 0 0 0,-17 16 0 0,22-30 0 15,-22 30 0-15,6-27 0 0,-6 27 0 0,-3-26 0 16,3 26 0-16,-11-23 0 0,11 23 0 0,-21-16 0 16,21 16 0-16,-34 0 0 0,12 7 0 15,-3 5 0-15,-6 5 0 0,1 8 0 0,-8 4 0 16,2 6 0-16,-1 2 0 0,1 2 0 0,3-3 0 15,5 0 0-15,6-3 0 0,7-6 0 0,7-6 0 16,8-4 0-16,0-17 0 0,23 22 0 0,1-16 0 16,5-6 0-16,10-2 0 0,6-4 0 15,10 0 0-15,-3-17-120 0,35 17-530 0,-28-15-26 16,12 8 76-16</inkml:trace>
  <inkml:trace contextRef="#ctx0" brushRef="#br3" timeOffset="703299.2557">20493 7199 1888 0,'-28'-13'56'0,"28"13"-18"16,-32-4-4-16,32 4-3 0,-30 2-31 0,30-2 0 16,-33 6 0-16,15-1 0 0,-2 3 0 0,2-1 0 15,0 3 0-15,1 1 0 0,17-11 0 16,-28 24 0-16,28-24 0 0,-20 29 0 0,20-29 0 15,-10 31 0-15,9-14 0 0,1-17 0 16,9 31 0-16,-9-31 0 0,17 30 0 0,-17-30 0 16,27 24 0-16,-27-24 0 0,34 12 0 0,-13-9 0 15,1-3 0-15,0-3 0 0,3-3 0 0,0-2 0 16,1-6 0-16,0 0 0 0,1-2 0 0,-2-2 0 16,-4 1 0-16,-1-2 0 0,-2-1 0 0,-3 3 0 15,-4 0 0-15,-11 17 0 0,15-32 0 0,-15 32 0 16,3-30 0-16,-3 30 0 0,-6-27 0 15,6 27 0-15,-10-22 0 0,10 22 0 0,0 0 0 16,-18-19 0-16,18 19 0 0,0 0 0 16,-17-5 0-16,17 5 0 0,0 0 0 0,0 0 0 15,0 0 0-15,0 0 0 0,0 0 0 0,20 8 0 16,-20-8 0-16,35 2 0 0,-16-1 0 0,4 3 0 16,0-2 0-16,2 4 0 0,-4-1 0 15,-1 2 0-15,-2 5 0 0,-18-12 0 0,26 30 0 16,-18-13 0-16,-3 4 0 0,-3 1 0 0,-3 3 0 15,-4 4 0-15,-2 0 0 0,-5 1 0 0,-1 2 0 16,-4-2 0-16,1 0 0 0,-1-2 0 0,1-4 0 16,1-3 0-16,15-21 0 0,-19 23 0 0,19-23 0 15,0 0 0-15,0 0 0 0,0 0 0 0,0 0 0 16,8-18 0-16,7-7 0 16,4-1 0-16,4-7 0 0,4 2 0 0,-1-1 0 15,-1 0 0-15,-2 0 0 0,-2 2 0 0,0 1 0 16,-4 4 0-16,0 0 0 0,-1 4 0 0,-3 0 0 15,0 1 0-15,0 1 0 0,-1 0 0 0,-12 19 0 16,28-31 0-16,-28 31 0 0,33-25 0 0,-14 19 0 16,-1 2 0-16,8 5 0 0,-3 0 0 0,8 11-8 15,-12-23-207-15,31 37-382 0,-33-23-29 16,6 10 26-16</inkml:trace>
  <inkml:trace contextRef="#ctx0" brushRef="#br3" timeOffset="703799.2779">17378 8241 1775 0,'0'0'42'0,"-5"-18"-8"0,5 18-1 0,-3-25 13 15,3 25-7-15,-5-23 5 0,5 23-10 0,-12-18-34 16,12 18 0-16,-19-11 0 0,19 11 0 16,-26-3 0-16,26 3 0 0,-34 8 0 15,14 1 0-15,-2 3 0 0,-1 2 0 0,-1 6 0 16,1 1 0-16,-2 1 0 0,2 4 0 0,6-4 0 15,3 3 0-15,5-4 0 0,5-2 0 0,7-2 0 16,-3-17 0-16,21 27 0 0,-2-15 0 0,7-1 0 16,3-3 0-16,6-4 0 0,4-5 0 0,8 1-23 15,-2-8-58-15,17 11-40 0,-25-35-207 0,27 26-301 16,-10-11 51-16,-3-1 292 0</inkml:trace>
  <inkml:trace contextRef="#ctx0" brushRef="#br3" timeOffset="704377.4419">17887 8224 1527 0,'-39'-37'403'0,"39"37"-342"0,-41-7-13 16,20 7-40-16,-5-1-8 0,2 5 0 0,-3 0 0 16,0 4 0-16,0 1 0 0,2 5 0 0,-1 0 0 15,2 4 0-15,1-1 0 0,2 4 0 16,4 1 0-16,4-3 0 0,2 0 0 0,6-2 0 16,5-17 0-16,1 28 0 0,-1-28 0 0,19 21 0 15,-19-21 0-15,34 14 0 0,-13-10 0 0,5-3 0 16,2-3 0-16,2-3 0 0,2-1 0 0,1-2 0 15,-3 0 0-15,1-2 0 0,-3-1 0 0,-4 0 0 16,-2 1 0-16,-5-3 0 0,-17 13 0 16,27-22 0-16,-27 22 0 0,17-26 0 15,-17 26 0-15,8-30 0 0,-8 30 0 0,-1-28 0 16,1 28 0-16,-7-23 0 0,7 23 0 0,-6-20 0 16,6 20 0-16,0 0 0 0,-3-21 0 0,3 21 0 15,0 0 0-15,0 0 0 0,0 0 0 0,20-18 0 16,-20 18 0-16,21-9 0 0,-21 9 0 0,31-8 0 15,-14 3 0-15,1 0 0 0,0 2 0 16,1-1 0-16,0 3 0 0,-1 1 0 0,-18 0 0 16,31 2 0-16,-31-2 0 0,19 9 0 0,-19-9 0 15,0 0 0-15,10 26 0 0,-10-26 0 16,-5 29 0-16,-2-12 0 0,-2 4 0 0,-4 3 0 16,-1-2 0-16,-3 4 0 0,0 1 0 0,0-2 0 15,-2 4 0-15,4-7 0 0,1-1 0 0,14-21 0 16,-15 24 0-16,15-24 0 0,0 0 0 15,0 0 0-15,0 0 0 0,0 0 0 0,24-9 0 16,-24 9 0-16,37-35 0 0,-14 9 0 0,4-8 0 16,2-1 0-16,0-3 0 0,2 3 0 0,-3 4 0 15,0 3 0-15,-2 4 0 0,-1 2 0 0,-3 6 0 16,-3 3 0-16,-19 13 0 0,24-10 0 0,-24 10 0 16,0 0 0-16,0 0 0 0,16 18 0 15,-16-18 0-15,-1 31 0 0,-2-11 0 0,0 3 0 16,-1 3 0-16,-2-3 0 0,6 2 0 15,-4-2 0-15,9 2 0 0,-2-3 0 0,5 2 0 16,-8-24 0-16,34 43-135 0,-34-43-178 0,39 11-315 16,-17-9 36-16,5-1 214 0</inkml:trace>
  <inkml:trace contextRef="#ctx0" brushRef="#br3" timeOffset="704736.7884">19036 8045 1646 0,'-20'-18'155'0,"20"18"-73"0,0 0-16 0,-23-2-19 15,6 7-17-15,-1 2-9 0,-4 6-21 0,-4 2 0 16,-3 5 0-16,-4 3 0 0,-2 2 0 16,0 3 0-16,1-2 0 0,2 3 0 0,4-2 0 15,3 1 0-15,5-4 0 0,4-3 0 0,8-4 0 16,8-17 0-16,-5 20 0 0,5-20 0 0,0 0 0 16,31 17 0-16,-10-16 0 0,6-4 0 15,6-3 0-15,3-5 0 0,6 1 0 0,-1-6 0 16,5 1 0-16,-4-7-20 0,14 28-278 0,-30-30-370 15,19 13 39-15,-14-7 198 0</inkml:trace>
  <inkml:trace contextRef="#ctx0" brushRef="#br3" timeOffset="705408.662">19179 8068 2008 0,'0'0'39'16,"-3"18"-39"-16,3-18 0 0,-17 23 0 15,17-23 0-15,-7 23 0 0,7-23 0 0,2 22 0 16,-2-22 0-16,0 0 0 0,17 23 0 0,-17-23 0 16,23 8 0-16,-23-8 0 0,30 1 0 0,-13-2 0 15,0-3 0-15,-17 4 0 0,32-10 0 0,-32 10 0 16,28-17 0-16,-28 17 0 0,22-22 0 0,-22 22 0 16,18-26 0-16,-18 26 0 0,12-26 0 15,-12 26 0-15,5-24 0 0,-5 24 0 0,-5-23 0 16,5 23 0-16,-13-20 0 0,13 20 0 0,-20-11 0 15,20 11 0-15,-25-1 0 0,25 1 0 0,-34 11 0 16,16-1 0-16,-4 3 0 0,1 3 0 16,-1 2 0-16,0 2 0 0,3 2 0 0,-1 1 0 15,4 0 0-15,2 0 0 0,4-1 0 0,5-3 0 16,4-2 0-16,1-17 0 0,11 29 0 16,-11-29 0-16,32 15 0 0,-8-14 0 0,5-3 0 15,5-3 0-15,5-6 0 0,2-1 0 0,4-3 0 16,-1 1 0-16,4-2 0 0,-3 1 0 0,-2 0 0 15,-4-1 0-15,-3 2 0 0,-6 0 0 0,-3 3 0 16,-5 3 0-16,-22 8 0 0,24-12 0 0,-24 12 0 16,0 0 0-16,0 0 0 0,0 0 0 15,0 0 0-15,0 0 0 0,-21 14 0 0,21-14 0 16,-30 31 0-16,13-11 0 0,-1 3 0 0,-1 1 0 16,0 4 0-16,2-5 0 0,4 1 0 15,2-3 0-15,11-21 0 0,-13 29 0 0,13-29 0 16,3 17 0-16,-3-17 0 0,0 0 0 0,23 6 0 15,-23-6 0-15,33-21 0 0,-10 3 0 0,2-6 0 16,5-4 0-16,-4-1 0 0,2 1 0 16,-5 0 0-16,-1 3 0 0,-1 2 0 0,-5 0 0 15,0 4 0-15,-5 2 0 0,-11 17 0 0,12-21 0 16,-12 21 0-16,0 0 0 0,0 0 0 0,0 0 0 16,0 0 0-16,0 0 0 0,-17 26 0 0,8-5 0 15,-3 5 0-15,1 3 0 0,-1 1 0 0,2 2 0 16,2 0 0-16,2-4 0 0,2-4 0 15,5-4 0-15,-1-20 0 0,14 22 0 16,-14-22 0-16,29 4 0 0,-10-10 0 0,8-4 0 16,1-11 0-16,10 2-37 0,-10-23-123 0,35 30-229 15,-38-34-200-15,24 10 25 0,-6 4 257 0</inkml:trace>
  <inkml:trace contextRef="#ctx0" brushRef="#br3" timeOffset="705568.0386">20208 7745 1980 0,'-35'30'67'0,"8"6"-67"16,3 5 0-16,-1 4 0 0,1 2 0 0,3 1 0 16,0 0 0-16,4-1 0 0,2-1 0 0,3-1 0 15,2-4 0-15,3-1 0 0,3-4 0 0,-1-7 0 16,8-1 0-16,-3-28 0 0,12 34-43 0,-12-34-207 16,17 3-426-16,-17-3 45 0,0 0 185 15</inkml:trace>
  <inkml:trace contextRef="#ctx0" brushRef="#br3" timeOffset="705724.3116">20000 7983 2047 0,'0'0'0'0,"0"0"0"0,0 0 0 0,0 0 0 15,17-10 0-15,-17 10 0 0,17-3 0 0,-17 3 0 16,22-6-54-16,13 27-419 0,-35-21-195 0,22 5 21 15,-22-5 443-15</inkml:trace>
  <inkml:trace contextRef="#ctx0" brushRef="#br3" timeOffset="706554.5259">20496 8181 1953 0,'0'0'57'0,"0"0"-27"15,0 0-23-15,0 0-7 0,0 0 0 0,0 0 0 16,0 0 0-16,0 0 0 0,0 0 0 0,0 0 0 15,0 0 0-15,5 20 0 0,-5-20 0 16,-16 22 0-16,16-22 0 0,-22 33 0 0,10-16 0 16,0 4 0-16,2-1 0 0,-2-3 0 0,5 0 0 15,7-17 0-15,-11 22 0 0,11-22 0 0,0 0 0 16,0 0 0-16,0 0 0 0,0 0 0 0,0 0 0 16,17-2 0-16,-17 2 0 0,16-25 0 15,-6 6 0-15,2-4 0 0,0-2 0 0,0 1 0 16,0-1 0-16,-1 2 0 0,1 2 0 15,-2-2 0-15,0 2 0 0,-2 1 0 0,0-1 0 16,0 2 0-16,-1 2 0 0,-7 17 0 0,17-28 0 16,-17 28 0-16,16-17 0 0,-16 17 0 0,0 0 0 15,17-7 0-15,-17 7 0 0,0 0 0 0,28 9 0 16,-28-9 0-16,32 9 0 0,-13-6 0 0,2 1 0 16,1-3 0-16,2 0 0 0,-1 1 0 0,0-2 0 15,1 0 0-15,0 2 0 0,-1-3 0 16,3 0 0-16,-3-1 0 0,-2 0 0 0,1 0 0 15,-1-2 0-15,-4-1 0 0,-17 5 0 16,26-10 0-16,-26 10 0 0,0 0 0 0,0 0 0 16,0 0 0-16,0 0 0 0,0 0 0 0,0 0 0 15,0 0 0-15,-26-2 0 0,26 2 0 0,-28 13 0 16,28-13 0-16,-34 19 0 0,34-19 0 16,-33 21 0-16,16-7 0 0,0-1 0 0,0 5 0 15,1 0 0-15,2 2 0 0,-1 0 0 0,4-1 0 16,0-2 0-16,5 0 0 0,6-17 0 0,-7 26 0 15,7-26 0-15,5 19 0 0,-5-19 0 0,0 0 0 16,24 11 0-16,-24-11 0 0,29-6 0 0,-9-5 0 16,2 0 0-16,1-6 0 0,1 1 0 0,-2 0 0 15,1-3 0-15,-4 0 0 0,0 1 0 16,-3 0 0-16,-3 1 0 0,-1-1 0 16,-2 1 0-16,1 0 0 0,-3-1 0 0,1 0 0 15,-3 1 0-15,-6 17 0 0,10-27 0 0,-10 27 0 16,0 0 0-16,4-17 0 0,-4 17 0 0,0 0 0 15,0 0 0-15,-9 19 0 0,3-2 0 0,0 3 0 16,-3 1 0-16,1 2 0 0,0 2 0 0,0 0 0 16,2 0 0-16,-2 1 0 0,2-3 0 15,1-6 0-15,5-17 0 0,-1 22 0 0,1-22 0 16,0 0 0-16,23 3 0 0,-15-20-73 0,18 22-141 16,-31-45-171-16,40 26-176 0,-16-11-39 15,0-16 387-15</inkml:trace>
  <inkml:trace contextRef="#ctx0" brushRef="#br3" timeOffset="706742.0719">21518 7548 1897 0,'-24'41'150'0,"4"-18"-150"0,2 6 0 0,-5 3 0 16,1 5 0-16,-2 3 0 0,0 1 0 0,1 2 0 15,1 1 0-15,2 1 0 0,0-3 0 0,4-2 0 16,4-5 0-16,6-5 0 0,1-4 0 15,8-3 0-15,-2-5 0 0,6 5-22 0,-7-23-146 16,32 21-406-16,-32-21-98 0,0 0 62 16</inkml:trace>
  <inkml:trace contextRef="#ctx0" brushRef="#br3" timeOffset="706945.2266">21270 7850 2047 0,'0'0'0'0,"0"0"0"0,0 0 0 16,0 0 0-16,0 0 0 0,0 0 0 0,0 0 0 16,0 0 0-16,22-1 0 0,-4-4 0 0,5-1 0 15,6-3 0-15,4 1 0 0,10 0 0 0,4-3 0 16,8 0 0-16,-4-4 0 16,12 13-17-16,-23-31-308 0,26 28-373 0,-16-8 47 15,2 1 296-15</inkml:trace>
  <inkml:trace contextRef="#ctx0" brushRef="#br3" timeOffset="707351.402">21537 8046 1910 0,'0'0'60'0,"0"0"-10"15,21 14-23-15,-21-14-27 0,22 10 0 0,-22-10 0 16,25 5 0-16,-25-5 0 0,34-2 0 0,-10-3 0 16,4-4 0-16,0-2 0 0,4-2 0 15,1-3 0-15,-2-1 0 0,-1-1 0 0,-3 1 0 16,-4 0 0-16,-4 2 0 0,-2 0 0 0,-17 15 0 16,25-20 0-16,-25 20 0 0,0 0 0 0,9-22 0 15,-9 22 0-15,0 0 0 0,-19-12 0 0,19 12 0 16,-28-3 0-16,9 3 0 0,-3 4 0 0,-1 1 0 15,-1 2 0-15,-1 2 0 16,-1 1 0-16,0 4 0 0,-1 3 0 0,1 0 0 16,2 2 0-16,2 0 0 0,1 1 0 0,6-1 0 15,2-1 0-15,13-18 0 0,-11 28 0 0,11-28 0 16,8 24 0-16,-8-24 0 0,27 18 0 0,-8-13 0 16,0-2 0-16,5-3 0 0,1 0 0 0,7 1 0 15,2-2 0-15,5 2 0 0,1-5 0 0,4 2 0 16,-4-4-40-16,7 6-35 0,-9-11-13 15,14 19-58-15,-29-34-185 0,28 21-255 0,-12-2 3 16,-6-10 386-16</inkml:trace>
  <inkml:trace contextRef="#ctx0" brushRef="#br3" timeOffset="707742.0569">22314 7966 1550 0,'0'0'177'0,"-20"-12"-100"0,20 12-19 0,-34-19-12 15,34 19-10-15,-32-22 2 0,32 22 1 16,-29-15-13-16,29 15-26 0,-21 0 0 0,21 0 0 15,-20 11 0-15,20-11 0 0,-21 27 0 0,12-8 0 16,-3 3 0-16,1 2 0 0,0 2 0 0,2-3 0 16,-1 1 0-16,1 1 0 0,1 1 0 0,3-3 0 15,-1-3 0-15,5-2 0 0,1-18 0 0,6 20 0 16,-6-20 0-16,20 3 0 0,-20-3 0 16,33-12 0-16,-10-2 0 0,3-7 0 15,4-4 0-15,1-7 0 0,3-3 0 0,1-1 0 16,2-3 0-16,0 0 0 0,0 1 0 0,-2-1 0 15,-1 4 0-15,-4 0 0 0,-2-1 0 0,-3 1 0 16,-5 1 0-16,-4 2 0 0,-5 6 0 0,-2 4 0 16,-9 22 0-16,5-21 0 0,-5 21 0 0,0 0 0 15,-24 32 0-15,6-2 0 0,-7 11 0 16,-3 5 0-16,-4 4 0 0,2-2 0 0,0 0 0 16,4-2 0-16,1-1 0 0,5-6 0 0,5-5 0 15,5-8 0-15,9-6 0 0,1-20 0 0,20 25 0 16,-2-21 0-16,9-4 0 0,1-10 0 0,8 2 0 15,-6-19-84-15,25 24-188 0,-37-42-192 16,29 23-151-16,-10-8 36 0,-10-18 547 0</inkml:trace>
  <inkml:trace contextRef="#ctx0" brushRef="#br3" timeOffset="708007.6832">22775 7250 2047 0,'-24'40'0'15,"24"-40"0"-15,-17 29 0 0,17-29 0 16,6 30 0-16,-6-30 0 0,23 31 0 0,-7-14 0 16,2-2 0-16,4 1 0 0,1 0 0 0,2 1 0 15,-1 2 0-15,0 3 0 0,1 2 0 16,1 1 0-16,1 3 0 0,-3 4 0 0,1-1 0 16,-5 4 0-16,-5 3 0 0,-4-1 0 0,-9 2 0 15,-3-1 0-15,-7 2 0 0,-7-1 0 0,-3 2 0 16,-5-2 0-16,-3 0 0 0,-3-3 0 15,-3-1 0-15,-2-2 0 0,-2-3 0 0,-3-5 0 16,2 2 0-16,-4-11 0 0,15 8-27 0,-12-27-158 16,36 32-189-16,-33-38-205 0,35 9-10 0,0 0 297 15</inkml:trace>
  <inkml:trace contextRef="#ctx0" brushRef="#br2" timeOffset="711832.757">728 9157 1107 0,'-23'-34'327'0,"44"33"-28"0,-25-16-243 16,4 17-16-16,5-30-8 0,-5 30-3 0,7-28-2 15,-7 28-4-15,9-21-3 0,-9 21-3 0,0 0-3 16,0 0 0-16,0 0-2 0,0 0-1 0,0 0-5 15,1 21 2-15,-3 2-6 0,-2 9 1 16,-1 8-3-16,-1 6 0 0,0 7 0 16,0 5 0-16,1 6 0 0,1 1 0 0,3 1 0 15,0 0 0-15,2-2 0 0,2-1 0 0,0-2 0 16,2-7 0-16,1-3 0 0,1-7 0 0,2-4 0 16,1-3-4-16,2-3-26 0,-2-8-3 0,5 1-29 15,-15-27-26-15,40 43-140 0,-40-43-412 0,31 8 36 16,-31-8 247-16</inkml:trace>
  <inkml:trace contextRef="#ctx0" brushRef="#br2" timeOffset="712176.4804">748 9088 1756 0,'-22'-42'163'0,"1"36"-117"16,21 6-22-16,0 0-10 0,0 0-10 0,0 0-1 15,0 0 0-15,0 0 0 0,0 0 3 0,0 0 1 16,32-12 2-16,-12 12 0 0,6-1-9 0,3 2 0 16,5-1 0-16,3 4 0 0,2 0 0 0,1 5 0 15,0 2 0-15,2 4 0 0,-3 6 0 0,1 2 0 16,-2 5 0-16,-3 4 0 0,-3 2 0 16,-5 3 0-16,-5 1 0 0,-7 3 0 0,-2 3 0 15,-7 2 0-15,-7 2 0 0,-6 1 0 0,-5 0 0 16,-5 2 0-16,-6 1 0 0,-5 0 0 0,-7-2 0 15,-3-2 0-15,-3-2 0 0,-3-2 0 16,1-2 0-16,-2-1 0 0,-1-4 0 0,4-1 0 16,2-6 0-16,2-7 0 0,9-5 0 0,2-8 0 15,10-4-34-15,17-6-41 0,0 0-219 16,-16-23-361-16,33 1 24 0,-3-13 274 0</inkml:trace>
  <inkml:trace contextRef="#ctx0" brushRef="#br2" timeOffset="712551.521">1443 9726 1832 0,'-24'25'100'15,"24"-25"-86"-15,0 18-7 0,0-18 6 0,25 6 5 16,-4-8 2-16,3-4-3 0,4-5-6 0,5-5 0 15,5-3-7-15,2-5-4 0,6-4 0 16,-1-5 0-16,3-3 0 0,-2 0 0 0,-1-2 0 16,-5-2 0-16,-6 5 0 0,-6 0 0 0,-7 5 0 15,-7 6 0-15,-6 2 0 0,-7 5 0 0,-1 17 0 16,-13-23 0-16,13 23 0 0,-36-10 0 16,12 12 0-16,-5 4 0 0,-4 6 0 0,-4 6 0 15,0 5 0-15,-1 6 0 0,-1 4 0 0,1 4 0 16,3 3 0-16,1 0 0 0,5 3 0 15,3-3 0-15,7 3 0 0,7-6 0 0,4-2 0 16,8-6 0-16,7-5 0 0,3-2 0 0,8-5 0 16,3-5 0-16,6-3 0 0,7-6 0 0,4-4 0 15,6-4 0-15,2-4 0 0,6-2 0 0,-1-7-39 16,9 7-67-16,-24-35-238 0,26 31-325 0,-17-13 34 16,5 2 382-16</inkml:trace>
  <inkml:trace contextRef="#ctx0" brushRef="#br2" timeOffset="713082.7492">2438 9374 1464 0,'-35'7'430'0,"12"9"-391"15,4 0-17-15,1 5 5 0,0 5-3 0,1 3-12 16,-1 1 17-16,-1 5-29 0,4 1 0 16,-1 3 0-16,1 2 0 0,4-2 0 0,2 2 0 15,2-1 0-15,3-3 0 0,0 0 0 0,3-7 0 16,1-4 0-16,1-4 0 0,3-5 0 0,-4-17 0 15,9 23 0-15,-9-23 0 0,0 0 0 0,25 11 0 16,-25-11 0-16,0 0 0 0,24-24 0 0,-14 7 0 16,2-6 0-16,0-5 0 0,3-3 0 15,-2-6 0-15,2 1 0 0,-2-4 0 16,0-1 0-16,0 0 0 0,-3 0 0 0,0 2 0 16,-1 0 0-16,-1 1 0 0,1-1 0 0,0-1 0 15,0 3 0-15,2 5 0 0,1 3 0 0,0 7 0 16,3 4 0-16,-15 18 0 0,28-24 0 0,-28 24 0 15,31-14 0-15,-12 10 0 0,0 2 0 0,1 0 0 16,-1 4 0-16,2 0 0 0,-2 2 0 16,1 2 0-16,-1 2 0 0,-1 2 0 0,2 3 0 15,-3 4 0-15,-3 1 0 0,0 4 0 0,-4 3 0 16,-6 3 0-16,-2 2 0 0,-6 4 0 16,-5 0 0-16,-3 0 0 0,-6 3 0 0,-3 1 0 15,-3 2 0-15,-4 1 0 0,-2 0 0 0,-4-1 0 16,-2-5 0-16,-1 1 0 0,-2-2 0 0,-1-2 0 15,2-1 0-15,0-4 0 0,4-4 0 16,3 0 0-16,1-2 0 0,4 0 0 0,1 2 0 16,1 1 0-16,2 2 0 0,3 5 0 0,2 3 0 15,2 5 0-15,2 5 0 0,-1 5 0 0,3 1 0 16,2 5 0-16,-1 0 0 0,3 1 0 0,-3-4 0 16,7-2 0-16,-3-9 0 0,14 6-119 0,-8-47-233 15,8 30-297-15,-8-30-23 0,0 0 418 0</inkml:trace>
  <inkml:trace contextRef="#ctx0" brushRef="#br2" timeOffset="713629.6544">3124 9651 1779 0,'0'0'36'0,"0"0"-11"16,17 20 4-16,-17-20-2 0,23 10 1 0,-23-10-10 16,23 5-5-16,-23-5-4 0,26-1 2 0,-26 1-3 15,28-9 0-15,-28 9 2 0,30-22-2 16,-30 22 2-16,31-31-2 0,-18 10 1 0,0 0-3 16,-1-1-12-16,1-1 17 0,-5 0-11 15,1 1 0-15,-5-1 0 0,-2 1 0 0,-2 2 0 16,-3-1 0-16,-4 3 0 0,-2 1 0 0,9 17 0 15,-25-25 0-15,8 18 0 0,-3 2 0 0,-3 4 0 16,0 5 0-16,-4 4 0 0,2 6 0 16,-3 4 0-16,0 5 0 0,0 5 0 0,4 3 0 15,-1 1 0-15,5 1 0 0,4-2 0 0,4-1 0 16,4 0 0-16,6-2 0 0,3-2 0 0,8-5 0 16,2-4 0-16,8-1 0 0,5-5 0 0,6-4 0 15,5-3 0-15,3-5 0 0,4-5 0 0,2-5 0 16,6-3 0-16,-3-5 0 0,6-1 0 0,-2-7-63 15,3 5-17-15,-11-19-62 16,27 29-383-16,-29-19-111 0,2 5 36 0</inkml:trace>
  <inkml:trace contextRef="#ctx0" brushRef="#br2" timeOffset="713973.3912">3809 9344 1828 0,'-30'14'78'0,"30"-14"-27"0,-32 24-7 0,15-7-10 15,0 1-22-15,0 3-12 0,0 4 0 0,-1 3 0 16,4 1 0-16,1 3 0 0,-1-2 0 15,4 2 0-15,2 1 0 0,1 1 0 0,1-1 0 16,1-3 0-16,2-3 0 0,3-6 0 0,0-3 0 16,0-18 0-16,9 23 0 0,-9-23 0 15,0 0 0-15,25 8 0 0,-25-8 0 0,28-17 0 16,-11-1 0-16,2-7 0 0,2-5 0 0,1-6 0 16,1-5 0-16,1-2 0 0,-3 2 0 15,0 1 0-15,0-1 0 0,-3 4 0 0,0-2 0 16,-2 5 0-16,-1 6 0 0,-2 5 0 0,-3 7 0 15,-10 16 0-15,14-19 0 0,-14 19 0 0,0 0 0 16,0 0 0-16,0 0 0 0,14 32 0 0,-13-9 0 16,0 5 0-16,0 3 0 0,-1 4 0 0,2 1 0 15,0 1 0-15,2-3 0 0,1-3 0 0,1 0 0 16,3 0 0-16,5-4 0 0,0-4 0 16,8-3 0-16,0-7 0 0,6-2-20 15,1-6-28-15,8 1-20 0,-7-13-31 0,18 10-7 16,-18-27-44-16,33 28-244 0,-19-24-147 0,0-1-6 15,3 8 474-15</inkml:trace>
  <inkml:trace contextRef="#ctx0" brushRef="#br2" timeOffset="714317.181">4553 9357 1825 0,'-35'-25'104'0,"14"14"-48"0,-3 2-3 0,2 7-44 16,-4 5-9-16,1 6 0 0,-1 4 0 0,1 8 0 15,-1 2 0-15,2 4 0 0,-1 6 0 0,5 1 0 16,1 3 0-16,6 0 0 0,2-2 0 0,6 1 0 15,4-4 0-15,4-1 0 0,5-7 0 16,4-4 0-16,8-7 0 0,3-8 0 16,7-8 0-16,4-5 0 0,5-12 0 0,2-4 0 15,3-10 0-15,-1-6 0 0,-1-3 0 0,-1-5 0 16,-4-4 0-16,1-2 0 0,-5 0 0 0,0 1 0 16,-7 2 0-16,-1 0 0 0,-7 3 0 0,-2 1 0 15,-5 1 0-15,-2 3 0 0,-4 3 0 0,-4 7 0 16,1 7 0-16,-6 9 0 0,4 17 0 0,-17-8 0 15,17 8 0-15,-32 26 0 0,12 2 0 16,-3 7 0-16,-3 10 0 0,1 2 0 0,-2 6 0 16,1 2 0-16,4 0 0 0,2 1 0 0,6-2 0 15,1-4 0-15,6-2 0 0,2-8 0 16,10-2 0-16,0-12-32 0,15 12-110 0,-20-38-127 16,46 47-141-16,-18-37-198 0,-1-7 40 0,13 18 551 15</inkml:trace>
  <inkml:trace contextRef="#ctx0" brushRef="#br2" timeOffset="715493.8268">5042 9576 1859 0,'-17'19'45'0,"17"-19"-21"16,-23 24-2-16,23-24-8 0,0 0 2 15,-4 18-4-15,4-18 2 0,17 3 0 16,-17-3 2-16,37-7-5 0,-12-2-11 0,7-7 0 16,2-3 0-16,6-3 0 0,0-4 0 0,3-2 0 15,-2-1 0-15,3 0 0 0,-2 0 0 0,-5 3 0 16,-2 2 0-16,-8 4 0 0,-5 3 0 0,-22 17 0 15,22-23 0-15,-22 23 0 0,0 0 0 0,0 0 0 16,-14-17 0-16,-4 16 0 0,-5 3 0 0,-6 5 0 16,-4 4 0-16,-5 5 0 0,-1 3 0 15,-2 4 0-15,2 3 0 0,0 3 0 0,1 1 0 16,2 1 0-16,5 3 0 0,2-5 0 0,9 3 0 16,3-3 0-16,7-1 0 0,5-3 0 0,5-2 0 15,8-1 0-15,6-4 0 0,4-1 0 0,6-4 0 16,7-3 0-16,0-7 0 0,10-1 0 0,1-10 0 15,8 0 0-15,2-7 0 0,7-2 0 16,-2-9-93-16,19 23-195 0,-29-31-337 16,15 10-36-16,-14-5 282 0</inkml:trace>
  <inkml:trace contextRef="#ctx0" brushRef="#br2" timeOffset="715837.5894">5824 9437 1642 0,'-50'-9'331'0,"50"9"-281"0,-26 30-29 15,4-13-18-15,2 0-3 0,2-1 0 0,3 3 0 16,-1 1 0-16,2-1 0 0,3 3 0 0,0-4 0 16,5 0 0-16,1-1 0 0,2 0 0 15,3-17 0-15,2 24 0 0,-2-24 0 0,8 17 0 16,-8-17 0-16,0 0 0 0,22 10 0 0,-22-10 0 16,25-7 0-16,-8-3 0 0,3-5 0 0,1-4 0 15,2-3 0-15,-1-3 0 0,2 1 0 16,-3 1 0-16,-1-1 0 0,0 3 0 0,-4-1 0 15,-1 3 0-15,-15 19 0 0,26-29 0 0,-26 29 0 16,18-16 0-16,-18 16 0 0,0 0 0 0,0 0 0 16,18 1 0-16,-18-1 0 0,0 0 0 0,15 31 0 15,-10-13 0-15,0 6 0 0,-2 1 0 0,1 1 0 16,0-1 0-16,1-2 0 0,1-1 0 16,1 1 0-16,0-6 0 0,-7-17 0 15,25 26 0-15,-8-17 0 0,0-10 0 0,6-1-29 16,-5-23-112-16,29 30-228 0,-31-40-244 0,19 4-31 15,-4 0 394-15</inkml:trace>
  <inkml:trace contextRef="#ctx0" brushRef="#br2" timeOffset="716025.1159">6466 8867 1821 0,'0'0'113'0,"-20"26"-51"0,5 0-36 15,-2 9-1-15,-2 8-25 0,1 6 0 0,1 4 0 16,1 4 0-16,2 1 0 0,2 0 0 0,1 0 0 15,2 0 0-15,2-2 0 0,2-4 0 16,4-4 0-16,3-4 0 0,3-7 0 0,5-2 0 16,-1-8 0-16,5-4 0 0,-14-23-63 15,31 27-52-15,-33-49-217 0,25 28-308 0,-23-6 59 16,15-32 266-16</inkml:trace>
  <inkml:trace contextRef="#ctx0" brushRef="#br2" timeOffset="716181.4015">6260 9325 1911 0,'-45'-4'136'0,"45"4"-136"0,0 0 0 16,0 0 0-16,0 0 0 0,19-10 0 0,1 4 0 15,5-3 0-15,6-1 0 0,4-1 0 16,6 0 0-16,-2 0 0 0,2 4 0 0,-3-2 0 16,4 8 0-16,-13-20-163 0,31 25-472 0,-27-8-33 15,2 7 88-15</inkml:trace>
  <inkml:trace contextRef="#ctx0" brushRef="#br2" timeOffset="717306.4702">7369 9159 1647 0,'0'0'26'16,"10"-29"-15"-16,-10 29 9 0,9-21 2 16,-9 21 11-16,0 0 8 0,0 0 5 0,0 0-4 15,0 0-10-15,0 0-8 0,0 0-15 0,-19 14 0 16,19-14-3-16,-12 33 6 0,7-11-3 0,2 2 6 15,0 3-5-15,2 3 5 0,2 1-7 0,3 1 2 16,0 0-10-16,3 2 0 0,0-1 0 0,4 2 0 16,-1-1 0-16,3-3 0 0,-2-3 0 15,3 1 0-15,0-5 0 0,0 1 0 16,-1-4 0-16,-13-21 0 0,28 29 0 0,-28-29 0 16,24 15 0-16,-24-15 0 0,21-4 0 0,-21 4 0 15,21-23 0-15,-9 3 0 0,0-8 0 0,1-6 0 16,1-7 0-16,1-3 0 0,0-3 0 0,0 0 0 15,-1 2 0-15,-2 3 0 0,1 2 0 0,-2 3 0 16,-2 2 0-16,0 1 0 0,2 1 0 0,-4 4 0 16,3 2 0-16,1 3 0 0,-2 4 0 15,5 3 0-15,-14 17 0 0,25-21 0 0,-25 21 0 16,31-5 0-16,-13 10 0 0,-1-1-19 0,5 9-37 16,-22-13-34-16,52 40-185 0,-35-30-331 15,11 10-27-15,-7 1 266 0</inkml:trace>
  <inkml:trace contextRef="#ctx0" brushRef="#br2" timeOffset="718040.8896">8296 9393 1584 0,'-13'-17'31'0,"13"17"-18"16,0 0-2-16,-29-23 12 0,29 23 9 0,-26-12 17 15,26 12 6-15,-33-6 3 0,33 6-5 0,-40 1-7 16,19 5-7-16,-4 0-2 0,-1 7-21 15,-2 0-16-15,2 5 0 0,-2 4 0 16,0 3 0-16,2 4 0 0,3-1 0 0,2 1 0 16,3-4 0-16,6 0 0 0,2-2 0 0,7-5 0 15,3-18 0-15,6 25 0 0,-6-25 0 0,23 15 0 16,-6-12 0-16,3-4 0 0,5-1 0 0,0-6 0 16,3-1 0-16,1-6 0 0,3-2 0 0,-3-1 0 15,3-2 0-15,-2-1 0 0,-2-1 0 16,1-2 0-16,-3 1 0 0,-4 1 0 0,-3 1 0 15,-3 2 0-15,-2 2 0 0,-14 17 0 0,14-24 0 16,-14 24 0-16,0 0 0 0,0 0 0 0,4-17 0 16,-4 17 0-16,0 0 0 0,0 0 0 0,-20 10 0 15,20-10 0-15,-13 21 0 0,6-5 0 16,1 1 0-16,-2 3 0 0,3-1 0 16,3-1 0-16,1 0 0 0,3-1 0 0,-2-17 0 15,11 26 0-15,-11-26 0 0,22 18 0 0,-22-18 0 16,28 13 0-16,-28-13 0 0,32 7 0 0,-15-5 0 15,2-2 0-15,2-4 0 0,-1 0 0 0,2-2 0 16,-1-1 0-16,1-3 0 0,-4 1 0 0,0-2 0 16,1 0 0-16,-19 11 0 0,30-22 0 0,-30 22 0 15,23-19 0-15,-23 19 0 0,0 0 0 16,22-18 0-16,-22 18 0 0,0 0 0 0,0 0 0 16,0 0 0-16,0 0 0 0,0 0 0 15,-5 32 0-15,-1-11 0 0,-2 4 0 0,-3 3 0 16,-2 2 0-16,1 3 0 0,1-3 0 0,2-2 0 15,0-4 0-15,3-4 0 0,6-20 0 0,-5 25 0 16,5-25 0-16,0 0 0 0,0 0 0 0,0 0 0 16,0 0 0-16,23-1 0 0,-23 1 0 15,23-34 0-15,-8 9 0 0,3-2 0 0,-2-3 0 16,2-2 0-16,-2 2 0 0,0 1 0 0,-4-1 0 16,-1 2 0-16,-3 1 0 0,-3 3 0 0,-2 1 0 15,-2 4 0-15,-1 19 0 0,-1-30 0 0,1 30 0 16,-3-17 0-16,3 17 0 0,0 0 0 0,0 0 0 15,0 0 0-15,0 0 0 16,0 0 0-16,0 0 0 0,0 0 0 0,9 18 0 16,-9-18 0-16,22 9 0 0,-22-9 0 0,31 4 0 15,-12-5 0-15,6-2 0 0,1-3-28 0,7 3-42 16,-9-14-38-16,24 27-150 0,-35-41-184 0,23 23-139 16,-4-3 22-16,-13-18 559 0</inkml:trace>
  <inkml:trace contextRef="#ctx0" brushRef="#br2" timeOffset="718228.382">9196 9242 1651 0,'-17'13'90'0,"17"-13"-43"0,-17 24-7 0,10-3 2 16,-9-2-11-16,4 9 6 0,-4-1-3 0,1 7 4 16,0 1-12-16,1 2-15 0,2 0-11 0,1-1 0 15,3-5 0-15,0-3 0 0,5-5 0 16,1-4 0-16,2-19 0 0,8 29 0 0,-8-29 0 16,0 0 0-16,18 16 0 0,-18-16 0 0,0 0 0 15,24-14 0-15,-24 14 0 0,22-38 0 16,-8 10 0-16,-2-6 0 0,5 2-41 0,-9-18-80 15,31 26-406-15,-33-19-135 0,10 5 53 0</inkml:trace>
  <inkml:trace contextRef="#ctx0" brushRef="#br2" timeOffset="718353.3922">9164 8972 1925 0,'-17'18'78'0,"17"-18"-69"0,7 22-12 0,-7-22-1 16,24 21-5-16,-24-21-7 0,38 22-14 0,-20-19-40 15,27 32-280-15,-22-30-282 0,15 10-12 0,-4-2 391 16</inkml:trace>
  <inkml:trace contextRef="#ctx0" brushRef="#br2" timeOffset="718730.942">9646 9267 1919 0,'-32'19'43'16,"14"-10"-9"-16,-4-2 0 0,3 6-17 0,-4-1-17 15,1 2 0-15,-2 2 0 0,0 4 0 16,3 1 0-16,0 3 0 0,-1 3 0 0,4-1 0 16,-1 2 0-16,5-2 0 0,3-5 0 15,2 0 0-15,9-21 0 0,-6 28 0 0,6-28 0 16,8 17 0-16,-8-17 0 0,20 6 0 0,-20-6 0 16,36-11 0-16,-13-1 0 0,5-5 0 0,2-6 0 15,2-3 0-15,1-3 0 0,-3 0 0 0,-1-1 0 16,-3 2 0-16,-4 4 0 0,-3 1 0 0,-3 6 0 15,-16 17 0-15,22-24 0 0,-22 24 0 16,0 0 0-16,0 0 0 0,0 0 0 0,0 0 0 16,0 0 0-16,-4 23 0 0,-4-4 0 0,-1 4 0 15,2 2 0-15,-3 1 0 0,4 0 0 16,1-3 0-16,4-3 0 0,2-3 0 0,-1-17 0 16,11 23 0-16,-11-23 0 0,23 12 0 0,-6-12 0 15,0-6 0-15,9-6 0 0,-2-9 0 0,9-3 0 16,-4-11-37-16,17 17-151 0,-35-41-211 15,29 26-221-15,-14-8-12 0,-7-10 462 0</inkml:trace>
  <inkml:trace contextRef="#ctx0" brushRef="#br2" timeOffset="719162.2438">10064 8863 1411 0,'0'37'587'0,"0"-37"-538"16,-24 37-49-16,9-13 0 0,2 4 0 15,-1 4 0-15,0 2 0 0,2 1 0 16,3 1 0-16,2 0 0 0,1 2 0 0,2-1 0 0,1 3 0 15,2 0 0-15,1 0 0 0,0-3 0 0,1 0 0 16,0-3 0-16,1-4 0 0,1-4 0 0,1-3 0 16,-1-6 0-16,-3-17 0 0,6 26 0 0,-6-26 0 15,0 0 0-15,0 0 0 0,0 0 0 0,0 0 0 16,0 0 0-16,0 0 0 0,18-22 0 16,-10 1 0-16,2-3 0 0,-2-1 0 0,3-1 0 15,-3 1 0-15,3 1 0 0,-1-2 0 0,2 2 0 16,2 1 0-16,0 0 0 0,2 5 0 0,-16 18 0 15,30-28 0-15,-30 28 0 0,30-11 0 0,-30 11 0 16,25 4 0-16,-25-4 0 0,22 19 0 16,-22-19 0-16,20 28 0 0,-11-11 0 15,1 0 0-15,-10-17 0 0,17 33 0 0,-17-33 0 16,17 30 0-16,-17-30 0 0,11 28 0 0,-11-28 0 16,4 24 0-16,-4-24 0 0,-10 25 0 0,10-25 0 15,-23 26 0-15,6-12 0 0,-4-2 0 0,-4 0 0 16,-1 2 0-16,-3-5 0 0,-2 5 0 0,5-5 0 15,-1-1 0-15,4 0 0 0,1-4 0 0,22-4 0 16,-32 1 0-16,32-1 0 0,0 0 0 16,-8-27-40-1,9-4-83-15,36 25-136 0,-37-47-101 0,31 21-249 16,3 0 46-16,-9-26 471 0</inkml:trace>
  <inkml:trace contextRef="#ctx0" brushRef="#br2" timeOffset="719366.5739">10773 8747 1917 0,'-35'5'130'0,"-4"21"-130"0,10 3 0 15,-1 6 0-15,-3 3 0 0,1 7 0 0,-1 2 0 16,5 4 0-16,0 0 0 0,3 1 0 0,2 0 0 16,1-1 0-16,4-2 0 0,3 0 0 0,4-3 0 15,5-2 0-15,5 0 0 0,3-4 0 0,6-3 0 16,0-6 0-16,7-2 0 0,-2-6 0 15,6 0 0-15,-19-23-146 0,50 39-221 0,-50-39-281 16,21 10 5-16,-3-5 401 0</inkml:trace>
  <inkml:trace contextRef="#ctx0" brushRef="#br2" timeOffset="719718.8876">10662 9300 1457 0,'-18'9'480'0,"39"-2"-384"15,-21-7-82-15,3 22-14 0,-3-22 0 0,9 21 0 16,-9-21 0-16,19 21 0 0,-19-21 0 0,25 11 0 16,-7-10 0-16,2 0 0 0,2-4 0 0,2-2 0 15,4-4 0-15,-1-3 0 0,2-2 0 0,0-2 0 16,-1-1 0-16,-2-1 0 0,-1-2 0 16,-3 1 0-16,-4 0 0 0,-3 1 0 0,-15 18 0 15,12-29 0-15,-12 29 0 0,-8-23 0 16,8 23 0-16,-28-17 0 0,6 14 0 0,-3 5 0 15,-4 1 0-15,-2 7 0 0,-2 3 0 0,1 5 0 16,-1 4 0-16,0 3 0 0,2 4 0 0,3 3 0 16,2 3 0-16,7 2 0 0,3 2 0 15,5 1 0-15,4-1 0 0,4-5 0 0,6-7 0 16,3-2 0-16,7-7 0 0,-13-18 0 0,36 28 0 16,-12-24 0-16,5-1 0 0,4-7 0 0,9-1 0 15,-1-7 0-15,7 0 0 0,-8-11 0 0,17 16-155 16,-20-32-144-16,38 37-253 0,-20-19-45 0,-3-4 154 15</inkml:trace>
  <inkml:trace contextRef="#ctx0" brushRef="#br2" timeOffset="719843.8901">11323 9589 1724 0,'-49'-5'323'0,"24"9"-323"0,1-3 0 15,-2-3 0-15,2 2 0 0,-4-8 0 0,28 8-30 16,-55-15-212-16,55 15-412 0,-49 5 2 0,7-9 184 15</inkml:trace>
  <inkml:trace contextRef="#ctx0" brushRef="#br2" timeOffset="720470.2966">1409 10297 1930 0,'0'0'31'15,"-34"-28"-9"-15,13 16-4 0,-2-2 2 0,2 8 3 16,-6 4-20-16,0 7-3 0,-1 7 0 0,-2 10 0 16,-1 8 0-16,2 9 0 0,1 8 0 0,1 5 0 15,7 6 0-15,3 5 0 0,3 2 0 0,6 5 0 16,3-1 0-16,6 0 0 0,5-6 0 16,5-9 0-16,6-7 0 0,4-5 0 0,8-7 0 0,4-3 0 15,6-1 0-15,0-9 0 0,7 1-29 16,-4-15-67-16,29 23-314 0,-28-34-229 15,10 5 5-15,-6-7 396 0</inkml:trace>
  <inkml:trace contextRef="#ctx0" brushRef="#br2" timeOffset="720829.6558">1870 10503 1264 0,'0'0'629'15,"0"0"-574"-15,-13-19-18 0,13 19-5 0,0 0-6 16,0 0-22-16,0 0-4 0,-21 4 0 0,21-4 0 15,0 0 0-15,-23 25 0 0,23-25 0 0,-19 34 0 16,8-12 0-16,1 6 0 0,-1 2 0 0,2 2 0 16,2 5 0-16,1-1 0 0,2 3 0 15,1-2 0-15,3 1 0 0,1-3 0 0,1-3 0 16,3-1 0-16,-1-5 0 0,1 0 0 16,0-5 0-16,3 0 0 0,-8-21-35 0,20 35-67 15,-20-35-172-15,0 0-351 0,0 0 16 0,0 0 208 16</inkml:trace>
  <inkml:trace contextRef="#ctx0" brushRef="#br2" timeOffset="721064.0337">1612 10600 1426 0,'-37'-45'489'0,"37"45"-357"16,-27-15-132-16,27 15 0 0,-23 1 0 0,23-1 0 15,0 0 0-15,0 0 0 0,0 0 0 0,0 0 0 16,0 0 0-16,0 0 0 15,28 5 0-15,-5-5 0 0,7-3 0 0,7-3 0 16,4-3 0-16,6-6 0 0,5-4 0 0,0-3 0 16,6 0 0-16,-3-3 0 0,1 2 0 0,0 0 0 15,0-1 0-15,-3 1 0 0,2 1 0 0,-5-1-25 16,-4 6-11-16,-6-5-23 0,2 14-18 0,-21-22-75 16,28 30-388-16,-34-17-68 0,4 8 59 0</inkml:trace>
  <inkml:trace contextRef="#ctx0" brushRef="#br2" timeOffset="721407.8219">2495 10214 1498 0,'-30'-2'176'0,"29"22"-73"0,1-20-35 16,-22 31-5-16,8-14-19 0,7 4 0 0,-5 4-13 16,2 1-11-16,-1 6-20 0,0 2 0 15,2 3 0-15,-1 3 0 0,-2 2 0 0,2 1 0 16,0 3 0-16,2 1 0 0,-1-1 0 16,2 0 0-16,0-4 0 0,2-2 0 0,-1-6 0 15,4-5 0-15,1-6 0 0,2-5 0 0,-1-18 0 16,10 20 0-16,-10-20 0 0,0 0 0 0,22 6 0 15,-22-6 0-15,24-10 0 0,-24 10 0 0,36-33 0 16,-16 8 0-16,2-3 0 0,0-3 0 0,-1-1 0 16,-1 2 0-16,-1-1 0 0,-1 6 0 0,-5 3 0 15,-1 4 0-15,-12 18 0 0,19-23 0 16,-19 23 0-16,0 0 0 0,0 0 0 16,0 0 0-16,0 0 0 0,0 0 0 0,17 19 0 15,-16 2 0-15,-1 6 0 0,-3 6 0 0,1 4 0 16,0 0 0-16,-1-1 0 0,3 0 0 0,4-3 0 15,-1-5 0-15,7 1 0 0,-1-8 0 0,5 1 0 16,-14-22 0-16,33 35-85 0,-33-35-66 0,45 26-121 16,-45-26-112-16,18-17-213 0,1 15 74 15,-13-27 489-15</inkml:trace>
  <inkml:trace contextRef="#ctx0" brushRef="#br2" timeOffset="721751.5776">2875 10746 1951 0,'-11'17'41'0,"11"-17"-13"0,-14 27-17 16,14-27 5-16,-2 27-16 0,2-27 0 0,11 25 0 15,-11-25 0-15,24 15 0 0,-7-11 0 0,4-1 0 16,1-4 0-16,5-2 0 0,0-4 0 0,3-2 0 16,1-4 0-16,3-1 0 0,-1-5 0 0,-1 0 0 15,-5 2 0-15,-7-1 0 0,-3 0 0 0,-5 1 0 16,-4 0 0-16,-8 17 0 0,6-33 0 15,-6 33 0-15,-3-29 0 0,3 29 0 0,-14-27 0 16,14 27 0-16,-27-22 0 0,9 15 0 0,-2 2 0 16,-2 5 0-16,-1 5 0 0,1 3 0 15,-1 5 0-15,0 8 0 0,0 2 0 0,2 7 0 16,2 4 0-16,2 3 0 0,0 3 0 0,4 3 0 16,3-3 0-16,3-4 0 0,4-5 0 0,7-7 0 15,4-3 0-15,-8-21 0 0,37 25 0 16,-12-22 0-16,9-3 0 0,2-9 0 0,6-1-8 15,2-10-75-15,20 13-83 0,-17-39-148 0,32 23-344 16,-15-15 34-16,7-10 431 0</inkml:trace>
  <inkml:trace contextRef="#ctx0" brushRef="#br2" timeOffset="722532.8465">4306 10618 1394 0,'-30'-19'561'0,"0"36"-512"0,-1-1-13 16,2 2-29-16,1 2-7 0,2 3 0 15,3 1 0-15,2 2 0 0,4-1 0 0,5 2 0 16,5-2 0-16,2 2 0 0,6-4 0 0,3-3 0 16,4-1 0-16,-8-19 0 0,27 29 0 0,-9-19 0 15,3-2 0-15,3-5 0 0,4-3 0 0,3-5 0 16,0-3 0-16,2 0 0 0,0-6 0 0,-3 0 0 15,-3-3 0-15,-1-4 0 0,-3-2 0 16,-4 0 0-16,-2-2 0 0,-2-1 0 16,-4 4 0-16,-3-3 0 0,-3 5 0 0,-2 0 0 15,-3 1 0-15,-2 1 0 0,1 1 0 0,1 17 0 16,-6-30 0-16,6 30 0 0,-5-24 0 0,5 24 0 16,-1-19 0-16,1 19 0 0,0 0 0 0,7-16 0 15,-7 16 0-15,0 0 0 0,26-16 0 0,-26 16 0 16,32-11 0-16,-13 7 0 0,3 1 0 15,0 1 0-15,0 1 0 0,0 4 0 0,-2 0 0 16,0 1 0-16,-20-4 0 0,30 16 0 0,-30-16 0 16,20 20 0-16,-20-20 0 0,8 27 0 0,-8-27 0 15,1 34 0-15,-3-15 0 0,-3 2 0 0,-1 0 0 16,-1 4 0-16,-3 1 0 0,-1 4 0 16,-1 2 0-16,0-1 0 0,-2-2 0 0,2-2 0 15,1-4 0-15,4-4 0 0,7-19 0 16,-7 21 0-16,7-21 0 0,0 0 0 0,0 0 0 15,18-9 0-15,-18 9 0 0,31-37 0 0,-10 5 0 16,5-3 0-16,2-6 0 0,2-1 0 0,-1 0 0 16,2 0 0-16,-2 7 0 0,-1 3 0 0,-3 5 0 15,-4 4 0-15,-2 5 0 0,-19 18 0 0,25-25 0 16,-25 25 0-16,0 0 0 0,0 0 0 16,0 0 0-16,0 0 0 0,9 27 0 0,-11-5 0 15,0 6 0-15,-2 2 0 0,0 3 0 0,1 1 0 16,0 0 0-16,2-1 0 0,3-2 0 0,2-1 0 15,2-1 0-15,4-5 0 0,2 1 0 16,3-8 0-16,3 2 0 0,0-9 0 0,5 0 0 16,-2-7-3-16,9 5-114 0,-30-8-40 0,56 1-96 15,-56-32-129-15,32 20-158 0,-11-4 36 16,-11-17 414-16</inkml:trace>
  <inkml:trace contextRef="#ctx0" brushRef="#br2" timeOffset="722876.5683">5295 10609 1627 0,'0'24'368'0,"-28"-12"-316"0,28-12-52 16,-15 18 0-16,15-18 0 0,-5 17 0 16,5-17 0-16,5 17 0 0,-5-17 0 15,18 11 0-15,-18-11 0 0,33 0 0 0,-10-4 0 16,2-3 0-16,4-2 0 0,0-1 0 0,4-4 0 16,-1 1 0-16,0-2 0 0,-1 1 0 0,-2-2 0 15,-4 2 0-15,-4 0 0 0,-21 14 0 0,29-26 0 16,-29 26 0-16,14-21 0 0,-14 21 0 0,0-22 0 15,0 22 0-15,-14-23 0 0,14 23 0 16,-28-20 0-16,10 14 0 0,-3 1 0 0,-2 6 0 16,-1 5 0-16,0 5 0 0,-2 4 0 0,2 3 0 15,1 5 0-15,0 1 0 0,1 3 0 0,2 2 0 16,2 0 0-16,5 0 0 0,3 0 0 16,3-4 0-16,4-2 0 0,6-1 0 0,1-2 0 15,9-1 0-15,-13-19 0 0,37 29 0 0,-10-21 0 16,7 0 0-16,5-6 0 0,11 1 0 15,0-11 0-15,14 9-94 0,-11-20-42 0,24 28-151 16,-34-42-130-16,23 14-148 0,-1 5 18 0,-6-24 547 16</inkml:trace>
  <inkml:trace contextRef="#ctx0" brushRef="#br2" timeOffset="723582.8846">6429 10567 1870 0,'0'0'177'0,"0"0"-177"15,0 0 0-15,0 0 0 0,0 0 0 16,11-21 0-16,-11 21 0 0,0 0 0 0,0 0 0 16,0 0 0-16,0 0 0 0,0 0 0 0,0 0 0 15,0 0 0-15,0 0 0 0,0 0 0 0,0 0 0 16,0 29 0-16,-2-9 0 0,-3 6 0 0,1 2 0 15,1 4 0-15,-1 1 0 0,2 1 0 0,-1 1 0 16,2-4 0-16,2-2 0 0,3-6 0 16,-4-23 0-16,13 28 0 0,-13-28 0 0,23 8 0 15,-23-8 0-15,31-4 0 0,-13-4 0 0,0-4 0 16,2-2 0-16,0-9 0 0,1 0 0 0,0-6 0 16,-1-1 0-16,0 1 0 0,1-4 0 15,-6 3 0-15,2 2 0 0,-1 1 0 0,-2 4 0 16,-2 1 0-16,-1 2 0 0,-11 20 0 0,15-30 0 15,-15 30 0-15,0 0 0 0,15-17 0 16,-15 17 0-16,0 0 0 0,0 0 0 0,9 17 0 16,-9-17 0-16,6 32 0 0,-4-10 0 0,-1 5 0 15,2 1 0-15,-1 2 0 0,2 0 0 0,1-1 0 16,2 0 0-16,1-5 0 0,3-1 0 0,3-3 0 16,-14-20 0-16,30 27 0 0,-13-19 0 0,1-7 0 15,3-2 0-15,0-5 0 0,2-5 0 0,-1-6 0 16,0-3 0-16,-3-5 0 0,-1-2 0 15,-3 0 0-15,-3-1 0 0,-2-1 0 0,-3 0 0 16,-2 2 0-16,-2-1 0 0,-2 3 0 0,-1 1 0 16,-1 0 0-16,-2 2 0 0,2 4 0 0,-2-1 0 15,3 19 0-15,-1-25 0 0,1 25 0 0,0 0 0 16,6-18 0-16,-6 18 0 0,0 0 0 0,0 0-109 16,36 4-73-16,-47-25-153 0,35 31-191 15,-24-10-28-15,0 0 214 0</inkml:trace>
  <inkml:trace contextRef="#ctx0" brushRef="#br2" timeOffset="723931.5348">7321 10594 1704 0,'-5'45'343'15,"5"-45"-343"-15,0 0 0 0,0 0 0 0,7 17 0 16,-7-17 0-16,23-6 0 0,-6-3 0 0,4 0 0 15,2-5 0-15,3-1 0 0,4-4 0 0,0 0 0 16,1-1 0-16,-1-1 0 0,-1-1 0 0,-1 0 0 16,-3 1 0-16,-5 1 0 0,-6 3 0 0,-14 17 0 15,12-24 0-15,-12 24 0 0,-5-19 0 16,5 19 0-16,-17-16 0 0,17 16 0 0,-30-8 0 16,10 8 0-16,-3 2 0 0,-2 5 0 15,-1 3 0-15,1 3 0 0,0 3 0 0,2 2 0 16,2 4 0-16,1 3 0 0,4 4 0 0,1 0 0 15,3 0 0-15,2 0 0 0,3-1 0 0,2-1 0 16,4-2 0-16,2-3 0 0,5-3 0 0,-6-19 0 16,22 29 0-16,-22-29 0 0,36 15 0 15,-15-13 0-15,5-2 0 0,-2-5 0 0,8 1 0 16,4-6 0-16,9 0 0 0,-1-9-5 0,16 12-140 16,-23-25-55-16,34 35-185 0,-28-21-220 0,9-4 64 15,9 13 376-15</inkml:trace>
  <inkml:trace contextRef="#ctx0" brushRef="#br2" timeOffset="724656.9726">8417 10480 1808 0,'0'0'239'0,"0"0"-239"0,0 0 0 15,0 0 0-15,0 0 0 0,0 0 0 0,0 0 0 16,0 0 0-16,0 0 0 0,-7 22 0 0,-1-4 0 15,-2 7 0-15,-2 0 0 0,-1 4 0 16,-2 4 0-16,-1 3 0 0,0 3 0 0,-1 0 0 16,2 0 0-16,-1-4 0 0,2-2 0 0,5-9 0 15,1-7 0-15,8-17 0 0,0 0 0 0,0 0 0 16,0 0 0-16,24 5 0 0,-24-5 0 16,30-29 0-16,-12 5 0 0,3-8 0 0,1-5 0 15,1-6 0-15,2 1 0 0,1 1 0 0,-1 0 0 16,0 3 0-16,-3 1 0 0,-3 1 0 0,-1 3 0 15,-4 3 0-15,-5 2 0 0,-1 7 0 0,-5 2 0 16,-3 19 0-16,4-23 0 0,-4 23 0 16,0 0 0-16,0 0 0 0,0 0 0 0,0 0 0 0,0 0 0 15,-17 31 0-15,13-12 0 0,2 1 0 16,1 3 0-16,1-1 0 0,2 0 0 16,4-3 0-16,3-1 0 0,2-1 0 0,-11-17 0 15,30 25 0-15,-10-16 0 0,1-3 0 0,3-2 0 16,1-6 0-16,3 0 0 0,1-8 0 0,3 1 0 15,0-6 0-15,-1-1 0 0,0 1 0 0,-5-4 0 16,-1 3 0-16,-5 0 0 0,-20 16 0 16,26-26 0-16,-26 26 0 0,11-16 0 0,-11 16 0 15,0 0 0-15,2-19 0 0,-2 19 0 0,0 0 0 16,0 0 0-16,0 0 0 0,0 0 0 0,0 0 0 16,0 0 0-16,-14 23 0 0,10-5 0 0,0 5 0 15,-1 4 0-15,2 0 0 0,-1 1 0 16,2 1 0-16,0-2 0 0,2 1 0 0,2-1 0 15,3-2 0-15,-1-2 0 0,5-1 0 16,-1-4 0-16,6-1 0 0,-14-17 0 0,30 22 0 16,-30-22-84-16,39 13-42 0,-35-32-63 0,35 34-156 15,-43-41-88-15,20 5-103 0,8 14 203 0,-24-33 333 16</inkml:trace>
  <inkml:trace contextRef="#ctx0" brushRef="#br2" timeOffset="725000.76">9122 10480 1773 0,'13'26'274'0,"-13"-26"-274"0,0 0 0 0,0 0 0 16,0 0 0-16,11 17 0 0,-11-17 0 15,33 5 0-15,-10-4 0 0,6-1 0 0,2-4 0 16,3 2 0-16,-1-4 0 0,2 1 0 0,-1-1 0 16,-1-1 0-16,-3-2 0 0,-1-1 0 15,-3 1 0-15,-5-3 0 0,-4 1 0 0,-17 11 0 16,15-22 0-16,-15 22 0 0,-1-18 0 0,1 18 0 15,-13-21 0-15,13 21 0 0,-27-20 0 0,9 11 0 16,-4 2 0-16,-2 2 0 0,-4 3 0 16,0 1 0-16,-2 4 0 0,0 3 0 0,0 5 0 0,1 5 0 15,-1 2 0-15,2 6 0 0,3 2 0 0,2 4 0 16,2 0 0-16,5 0 0 0,3 2 0 16,4-3 0-16,7-3 0 0,3 0 0 15,5-5 0-15,8-2 0 0,4-4 0 0,4-5 0 16,7-2 0-16,3-8 0 0,5 2 0 0,3-6 0 15,10 0 0-15,-1-8 0 0,15 8-122 0,-19-23-40 16,32 28-138-16,-41-38-165 0,24 14-82 0,3 6 97 16,-13-24 450-16</inkml:trace>
  <inkml:trace contextRef="#ctx0" brushRef="#br2" timeOffset="725485.1436">9980 10547 1063 0,'3'-18'444'16,"25"12"-327"-16,-22-14-60 0,12 9 1 0,-8-11 9 15,11 8-15-15,-9-6-7 0,6 3-12 0,-6-1-1 16,-12 18-6-16,21-29 1 0,-21 29-1 0,6-19-26 16,-6 19 0-16,0 0 0 0,-21-12 0 0,21 12 0 15,-33 6 0-15,12 4 0 0,-5 1 0 0,-2 6 0 16,-2 2 0-16,-4 4 0 0,-2 6 0 0,-1 3 0 15,-1 0 0-15,3 2 0 16,1 0 0-16,4-3 0 0,7-1 0 0,5-6 0 0,6-5 0 16,12-19 0-16,-1 25 0 0,1-25 0 15,19 14 0-15,-2-12 0 0,5-2 0 0,6-2 0 16,5-6 0-16,0-1 0 0,3-3 0 0,2-2 0 16,-2 1 0-16,0 0 0 0,-5 1 0 0,0-2 0 15,-5 2 0-15,-3 1 0 0,-2 1 0 0,-21 10 0 16,29-19 0-16,-29 19 0 0,0 0 0 15,20-18 0-15,-20 18 0 0,0 0 0 0,0 0 0 16,0 0 0-16,0 0 0 0,0 0 0 0,0 0 0 16,0 0 0-16,0 0 0 0,-6 18 0 0,6-18 0 15,-5 33 0-15,1-14 0 0,2 2 0 0,-1-2 0 16,5 1 0-16,-1-2 0 0,5 1 0 0,-6-19 0 16,13 29 0-16,-13-29 0 15,26 17-42-15,-9-17-40 0,13 12-36 0,-13-26-21 16,27 28-59-16,-31-38-50 0,32 25-124 0,-11-6-129 15,-9-25 155-15,25 31 346 0</inkml:trace>
  <inkml:trace contextRef="#ctx0" brushRef="#br2" timeOffset="725875.7678">10700 10420 1701 0,'0'0'86'16,"16"-24"-37"-16,-16 24-4 0,3-21 2 0,-3 21-6 16,0 0-5-16,0 0-1 0,-23-13-28 0,23 13-7 15,-31 14 0-15,12 0 0 0,-4 3 0 16,-2 3 0-16,0 3 0 0,-2 4 0 0,0 1 0 16,4-1 0-16,1-1 0 0,5-3 0 0,4-5 0 15,13-18 0-15,-11 27 0 0,11-27 0 0,0 0 0 16,17 19 0-16,-17-19 0 0,33-4 0 0,-10-2 0 15,7-5 0-15,2-1 0 0,4-1 0 0,0-2 0 16,-2 3 0-16,-1 1 0 0,-6 3 0 16,-3 4 0-16,-4 4 0 0,-20 0 0 15,23 6 0-15,-23-6 0 0,11 21 0 0,-11-21 0 16,-6 35 0-16,-4-10 0 0,-2 3 0 0,-2 1 0 16,-5 3 0-16,0-2 0 0,-2 0 0 0,3-1 0 15,2-3 0-15,4-6 0 0,12-20 0 0,-8 27 0 16,8-27 0-16,0 0 0 0,19 5 0 0,3-4-82 15,-11-23-75-15,25 27-95 0,-32-50-152 16,26 16-161-16,0 4 27 0,-12-25 490 0</inkml:trace>
  <inkml:trace contextRef="#ctx0" brushRef="#br2" timeOffset="726313.2862">11105 10432 1632 0,'-21'-18'278'0,"21"18"-219"0,0 0-12 0,-2-17-16 16,2 17-31-16,0 0 0 0,0 0 0 0,0 0 0 15,0 0 0-15,0 0 0 0,0 0 0 0,0 0 0 16,-3 21 0-16,-1-2 0 0,-5 6 0 0,3 4 0 16,-3 4 0-16,-1 1 0 0,1 1 0 15,1 1 0-15,1-3 0 0,1-3 0 0,4-5 0 16,4-4 0-16,-2-21 0 0,13 28 0 15,-13-28 0-15,25 11 0 0,-25-11 0 0,33-10 0 16,-13-3 0-16,2-3 0 0,1-6 0 0,2-3 0 16,-2-3 0-16,2-3 0 0,-3-1 0 0,-2 1 0 15,1 0 0-15,-4 1 0 0,0 0 0 0,-4 2 0 16,-2 3 0-16,-2 2 0 0,-1 3 0 16,-8 20 0-16,8-25 0 0,-8 25 0 0,0 0 0 15,0 0 0-15,0 0 0 0,0 0 0 0,-17 24 0 16,9-4 0-16,1 1 0 0,-1 6 0 0,-1 0 0 15,3 0 0-15,0-1 0 0,3-3 0 0,5-1 0 16,-1-4 0-16,6-1 0 0,-7-17 0 0,21 25 0 16,-21-25 0-16,31 17 0 0,-14-13 0 15,8-1-22-15,-5-9-50 0,13 11-52 16,-17-24-24-16,24 27-61 0,-34-37-86 0,30 22-98 16,-11-4-116-16,-16-19 235 0</inkml:trace>
  <inkml:trace contextRef="#ctx0" brushRef="#br2" timeOffset="726610.1358">11647 10447 1215 0,'-25'-22'422'16,"5"10"-12"-16,20 12-410 0,0 0 0 16,-21 12 0-16,21-12 0 0,-10 22 0 0,10-22 0 15,-7 35 0-15,4-14 0 0,1 4 0 0,0 0 0 16,-1 2 0-16,1-2 0 0,0-2 0 16,4 0 0-16,-1-3 0 0,4 0 0 0,-5-20 0 15,8 28 0-15,-8-28 0 0,0 0 0 0,0 0 0 16,0 0 0-16,0 0 0 0,0 0 0 0,0 0 0 15,21-25 0-15,-14 2 0 0,2-2 0 16,-2-2 0-16,0 1 0 0,1-1 0 0,-3 3 0 16,-2-4 0-16,1-1 0 0,1 1 0 0,-2-2 0 15,3 4 0-15,2-1 0 0,-1 0 0 0,4 2 0 16,0 1 0-16,2 2 0 0,2 4 0 0,-15 18 0 16,30-28 0-16,-30 28 0 0,32-16 0 0,-32 16 0 15,29-2 0-15,-29 2 0 0,32 8-79 16,-32-8-81-16,40 19-118 0,-40-19-140 15,17-14-170-15,8 19 65 0,-25-5 523 0</inkml:trace>
  <inkml:trace contextRef="#ctx0" brushRef="#br2" timeOffset="727032.0353">11910 10444 2047 0,'0'0'0'0,"0"0"0"0,19 3 0 16,-19-3 0-16,22 3 0 0,-22-3 0 15,29 4 0-15,-12-2 0 0,-17-2 0 0,35 4 0 16,-15-5 0-16,1 1 0 0,4-4 0 16,2-1 0-16,-1-2 0 0,2-2 0 0,0 1 0 15,-2-2 0-15,-2-1 0 0,-2 2 0 0,-22 9 0 16,29-18 0-16,-29 18 0 0,14-19 0 0,-14 19 0 15,-2-21 0-15,2 21 0 0,-16-26 0 0,16 26 0 16,-26-23 0-16,6 12 0 0,0 3 0 0,-4 2 0 16,1 1 0-16,2 4 0 0,0 5 0 15,-1 3 0-15,1 5 0 0,2 2 0 0,1 7 0 16,2 3 0-16,2 3 0 0,2 3 0 0,4 3 0 16,3-1 0-16,4 1 0 0,4-2 0 15,5-4 0-15,5-4 0 0,4-5 0 0,6-3 0 16,3-3 0-16,5-3 0 0,3-3 0 0,5-2 0 15,1-8 0-15,8 1 0 0,-2-9 0 0,7 2 0 16,-4-12-11-16,10 13-124 0,-24-29-71 16,28 34-153-16,-42-34-90 0,12 10-110 0,3 11 232 15,-29-29 327-15</inkml:trace>
  <inkml:trace contextRef="#ctx0" brushRef="#br2" timeOffset="727344.5552">12495 9783 1952 0,'15'-26'95'0,"6"30"-95"16,-1 2 0-16,2 5 0 0,0 4 0 0,-1 5 0 15,-3 4 0-15,2 6 0 0,-5 4 0 16,1 6 0-16,-4 5 0 0,0 4 0 0,-1 6 0 15,-2 2 0-15,-3 2 0 0,-1 3 0 0,-3-1 0 16,-4 3 0-16,-4-1 0 0,-3-1 0 0,-4-2 0 16,-4-2 0-16,-3-4 0 0,-1-1 0 15,-3-5 0-15,0-3 0 0,-1-4 0 0,-2-6 0 16,0-5 0-16,0-7 0 0,2-4 0 0,2-11 0 16,23-8 0-16,-32 4 0 0,32-4 0 15,-12-26-100-15,12 26-49 0,4-60-96 0,25 48-117 16,-29-27-197-16,16-3 18 0,18 19 451 0</inkml:trace>
  <inkml:trace contextRef="#ctx0" brushRef="#br3" timeOffset="951132.0146">13505 9488 1747 0,'-21'-8'152'0,"21"8"-148"0,-2-28-2 0,4 12-5 15,-2 16 7-15,11-30-5 0,-11 30 5 0,10-18-1 16,-10 18 9-16,0 0 6 0,0 0 4 0,0 0 0 16,0 17-2-16,-4 1-4 0,-2 10-4 0,1 6-12 15,-1 10 13-15,1 8-13 0,2 4 0 0,0 7 0 16,0 3 0-16,-2-2 0 0,1-3 0 15,-2 0 0-15,1-3 0 0,0-2 0 0,4-6 0 16,0-5 0-16,3-7 0 0,2-8-34 0,7 0-37 16,-11-30-68-16,40 28-462 0,-40-28 6 0,30 8 2 15</inkml:trace>
  <inkml:trace contextRef="#ctx0" brushRef="#br3" timeOffset="951617.8704">13225 9562 2047 0,'-23'16'0'0,"23"-16"0"0,0 0 0 0,23-18 0 16,0 4 0-16,8-7 0 0,9-4 0 0,5-3 0 16,2 2 0-16,4 1 0 0,0 2 0 15,4 2 0-15,2 2 0 0,-2 6 0 0,0 2 0 16,-8 4 0-16,-3 4 0 0,-6 6 0 0,-7 2 0 15,-6 3 0-15,-4 5 0 0,-5 4 0 0,-4 5 0 16,-3 3 0-16,-4 4 0 0,-2 4 0 0,0 1 0 16,-2 3 0-16,0 6 0 0,-2 1 0 0,-1 6 0 15,-3 2 0-15,-1-1 0 0,0-2 0 16,-2 0 0-16,1-3 0 0,2-4 0 16,1-4 0-16,3-5 0 0,2-2 0 0,3-7 0 15,1-5 0-15,-5-19 0 0,18 26 0 0,-18-26 0 0,27 11 0 16,-27-11 0-16,33-7 0 0,-13-1 0 0,1-9 0 15,2-5 0-15,3-4 0 0,-1-6 0 0,2-2 0 16,0-1 0-16,-3-1 0 0,2 2 0 16,-4 3 0-16,0 0 0 0,-4 6 0 15,-1 1 0-15,-4 6 0 0,-13 18 0 0,17-21 0 16,-17 21 0-16,0 0 0 0,0 0 0 0,0 0 0 16,1 20 0-16,-2-4 0 0,-1 5 0 0,-1 4 0 15,0 1 0-15,-1 0 0 0,0 0 0 0,4-1 0 16,0-3 0-16,5 1 0 0,1-4 0 0,6 2 0 15,-12-21 0-15,33 33-57 0,-33-33-87 16,57 26-294-16,-57-26-169 0,43 10 57 0,-25-4 300 16</inkml:trace>
  <inkml:trace contextRef="#ctx0" brushRef="#br3" timeOffset="951952.8198">14646 9867 2004 0,'0'0'43'0,"-11"18"-43"16,11-18 0-16,0 0 0 0,0 0 0 0,19 19 0 15,-19-19 0-15,29 6 0 0,-11-6 0 0,3-2 0 16,2-1 0-16,4-3 0 0,1-2 0 0,2 1 0 16,0-1 0-16,0-3 0 0,-3 0 0 0,-2-2 0 0,-3-2 0 15,-4 1 0-15,-18 14 0 0,22-28 0 16,-22 28 0-16,3-21 0 0,-3 21 0 0,0 0 0 15,-29-20 0-15,29 20 0 0,-36-8 0 0,16 8 0 16,-5 4 0-16,0 2 0 0,-2 5 0 0,0 4 0 16,3 1 0-16,0 5 0 0,2 4 0 0,2 2 0 15,4 0 0-15,3 0 0 0,6 0 0 0,-1-2 0 16,8-2 0-16,3-1 0 0,5-4 0 0,-8-18 0 16,37 24 0-16,-8-17 0 0,11-5 0 15,8-6 0-15,9-1 0 0,5-8 0 16,19 20-205-16,-30-39-387 0,31 16-67 0,-13-9 69 15</inkml:trace>
  <inkml:trace contextRef="#ctx0" brushRef="#br3" timeOffset="952359.0702">16229 9321 1688 0,'24'9'359'0,"-24"-9"-359"0,0 0 0 16,0 0 0-16,16 22 0 0,-12-3 0 0,-2 10 0 15,1 11 0-15,-5 3 0 0,-3 4 0 16,-2 4 0-16,-3 2 0 0,0 2 0 0,-3 2 0 16,0-3 0-16,0-2 0 0,0-5 0 0,4-3 0 15,-2-1 0-15,5-6 0 0,1-2 0 0,4-4 0 16,2-8 0-16,5-2-23 0,-6-21-30 0,18 33-38 15,-24-52-270-15,27 30-243 0,-21-11 1 16,17-20 292-16</inkml:trace>
  <inkml:trace contextRef="#ctx0" brushRef="#br3" timeOffset="952671.5244">16067 9761 1588 0,'0'0'459'0,"-25"20"-459"0,25-20 0 0,0 0 0 15,0 0 0-15,0 0 0 0,0 0 0 0,0 0 0 16,34 17 0-16,-10-18 0 0,5-4 0 0,8-1 0 16,4-2 0-16,5-3 0 0,3-1 0 0,2-2 0 15,0 2 0-15,0 2 0 0,-2-1 0 0,-5 2 0 16,-3 2 0-16,-5 1 0 0,-2 2 0 0,-2 2 0 16,-5 3 0-16,-5 0 0 0,-22-1 0 15,23 11 0-15,-23-11 0 0,5 18 0 0,-5-18 0 16,-8 29 0-16,0-11 0 0,-4 2 0 0,-4 2 0 15,-1 3 0-15,-1 2 0 0,1 2 0 0,-2 0 0 16,0 0 0-16,3-3 0 0,-1 1 0 16,5-4 0-16,5-1 0 0,1-4 0 0,6-18 0 15,1 28 0-15,-1-28 0 0,0 0 0 0,16 18 0 16,-16-18-6-16,23-21-166 0,18 27-358 16,-31-32-95-16,18 6 17 0</inkml:trace>
  <inkml:trace contextRef="#ctx0" brushRef="#br3" timeOffset="953265.2472">16994 9531 1941 0,'-27'-8'106'0,"-3"20"-106"0,30-12 0 16,-29 21 0-16,29-21 0 0,0 0 0 0,-15 20 0 16,15-20 0-16,0 0 0 0,10 23 0 0,-10-23 0 15,15 18 0-15,-15-18 0 0,24 18 0 0,-24-18 0 16,28 17 0-16,-11-7 0 0,-17-10 0 0,29 20 0 15,-29-20 0-15,25 23 0 0,-25-23 0 0,21 29 0 16,-21-29 0-16,11 35 0 0,-9-14 0 16,-2-1 0-16,-2 3 0 0,-4 3 0 0,0-2 0 15,-4 1 0-15,-1 0 0 0,1-4 0 0,1-3 0 16,9-18 0-16,-11 23 0 0,11-23 0 0,0 0 0 16,0 0 0-16,0 0 0 0,0 0 0 0,12-18 0 15,-2 0 0-15,7-7 0 0,2-5 0 16,5-4 0-16,4-1 0 0,0-2 0 0,0 1 0 15,-1 1 0-15,0 1 0 0,-2 1 0 16,0 4 0-16,-1 3 0 0,-2 6 0 0,-4 6 0 16,-18 14 0-16,26-12 0 0,-26 12 0 0,0 0 0 15,0 0 0-15,8 22 0 0,-11-5 0 0,-2 7 0 16,-4 2 0-16,1 3 0 0,-3 3 0 0,0-3 0 16,1 0 0-16,1-3 0 0,3-1 0 0,4-7 0 15,2-18 0-15,7 25 0 0,-7-25 0 16,22 12 0-16,-22-12 0 0,33 0 0 0,-15-6 0 15,4-1 0-15,2-4 0 0,1 0 0 16,2-6 0-16,-2 0 0 0,2-2 0 0,-3-3 0 16,0 2 0-16,-3-1 0 0,0 2 0 0,-5 2 0 15,-16 17 0-15,24-24 0 0,-24 24 0 0,0 0 0 16,0 0 0-16,0 0 0 0,0 0 0 0,0 0 0 16,0 0 0-16,0 0 0 0,0 0 0 15,-2 30 0-15,-3-8 0 0,-4 3 0 0,1 3 0 16,0 0 0-16,-1 2 0 0,1-1 0 0,3 1 0 15,3-3 0-15,3-2 0 0,2-3 0 0,5-1 0 16,-8-21 0-16,22 31 0 0,-22-31 0 0,34 23 0 16,-34-23 0-16,49 24-204 0,-47-44-115 0,42 38-113 15,-44-18-175-15,32-29 147 0,3 32 436 16</inkml:trace>
  <inkml:trace contextRef="#ctx0" brushRef="#br3" timeOffset="953640.2456">18012 9824 1261 0,'-25'-26'329'16,"29"53"128"-16,-4-27-457 0,0 0 0 0,0 0 0 16,-17 1 0-16,17-1 0 0,0 0 0 15,0 0 0-15,0 0 0 0,0 0 0 0,23-7 0 16,-23 7 0-16,27-6 0 0,-27 6 0 0,35-5 0 16,-14 1 0-16,3 3 0 0,2 0 0 0,3-1 0 15,-2-1 0-15,-2 1 0 0,-2-1 0 16,-3-2 0-16,-2 1 0 0,-18 4 0 0,26-14 0 15,-26 14 0-15,0 0 0 0,15-24 0 0,-15 24 0 16,4-20 0-16,-4 20 0 0,-2-23 0 16,2 23 0-16,-10-23 0 0,10 23 0 0,-20-21 0 15,20 21 0-15,-26-22 0 0,7 13 0 0,1 0 0 16,-3 4 0-16,1 5 0 0,-3 5 0 0,1 6 0 16,-3 4 0-16,4 4 0 0,-3 4 0 0,4 2 0 15,3 3 0-15,1 2 0 0,5 1 0 0,3-1 0 16,6 0 0-16,4-5 0 0,5 0 0 15,5-4 0-15,9-3 0 0,7-1 0 0,8-1 0 16,7-7 0-16,8-1 0 0,2-4 0 16,9 3 0-16,-7-17-96 0,28 34-221 0,-43-32-336 15,28 10 41-15,-8 1 244 0</inkml:trace>
  <inkml:trace contextRef="#ctx0" brushRef="#br3" timeOffset="953937.0848">19379 9659 1739 0,'-9'-23'308'0,"9"23"-308"15,0 0 0-15,0 0 0 0,-18-7 0 0,18 7 0 16,0 0 0-16,-12 24 0 0,2-4 0 0,-2 4 0 16,0 5 0-16,-3 1 0 0,1 3 0 0,-1 1 0 15,-1-1 0-15,4 1 0 0,-1-2 0 16,5-3 0-16,1-4 0 0,6-2 0 0,1-6 0 16,0-17 0-16,13 22 0 0,-13-22-17 0,21-9-165 15,20 24-302-15,-38-38-93 0,25 8-21 16,-5 6 410-16</inkml:trace>
  <inkml:trace contextRef="#ctx0" brushRef="#br3" timeOffset="954093.3218">19382 9336 1792 0,'-45'-17'255'0,"15"22"-255"0,30-5 0 0,-24 8 0 15,24-8 0-15,0 0 0 0,0 0 0 0,0 0 0 16,25 0 0-16,-25 0-10 0,44-9-72 0,-27-19-116 15,22 28-408-15,-17-19 15 0,15 9 32 0</inkml:trace>
  <inkml:trace contextRef="#ctx0" brushRef="#br3" timeOffset="954296.451">19837 9208 2038 0,'-14'22'9'16,"-2"1"-9"-16,1 6 0 0,-1 2 0 15,-2 7 0-15,-1 2 0 0,-2 5 0 0,-2 3 0 16,1 3 0-16,3 1 0 0,0 2 0 0,3-3 0 16,3 3 0-16,2-3 0 0,1-5 0 15,4-1 0-15,1-6 0 0,4-3 0 0,2-6 0 0,3-2 0 16,2-6 0-16,5-2 0 0,-11-20-23 16,32 34-194-16,-32-34-328 0,17-6-39 0,-17 6-36 15</inkml:trace>
  <inkml:trace contextRef="#ctx0" brushRef="#br3" timeOffset="954468.3337">19607 9683 1688 0,'-18'-27'359'0,"18"27"-359"0,-21-4 0 0,21 4 0 16,0 0 0-16,0 0 0 0,0 0 0 0,0 0 0 16,26-4 0-16,-2-2 0 0,9-5 0 15,7-2 0-15,8-4 0 0,10 0 0 16,2-2 0-16,14 3 0 0,-1-7 0 0,13 20-97 15,-32-37-381-15,26 28-188 0,-14-9-3 0,-4-2 533 16</inkml:trace>
  <inkml:trace contextRef="#ctx0" brushRef="#br3" timeOffset="954827.7006">21033 9288 1605 0,'0'0'442'0,"3"-24"-442"15,-3 24 0-15,-9-28 0 0,9 28 0 0,0 0 0 16,0 0 0-16,0 0 0 0,0 0 0 16,0 0 0-16,-21 21 0 0,14 3 0 0,-3 11 0 15,-1 7 0-15,-2 6 0 0,0 6 0 0,-1 1 0 16,0 3 0-16,1-1 0 0,0-1 0 16,2-2 0-16,0-5 0 0,5-3 0 0,1-6 0 15,4-4 0-15,1-5 0 0,4-2 0 0,0-7 0 16,6 5-70-16,-10-27-241 0,0 0-270 15,0 0-40-15,0 0 158 0</inkml:trace>
  <inkml:trace contextRef="#ctx0" brushRef="#br3" timeOffset="955030.7926">20806 9637 2047 0,'-30'11'0'0,"30"-11"0"16,-21 5 0-16,21-5 0 0,0 0 0 0,0 0 0 15,0 0 0-15,13 20 0 0,-13-20 0 0,36 7 0 16,-12-5 0-16,8-3 0 0,4-3 0 0,7 1 0 16,2-5 0-16,7 2 0 0,-1-1 0 0,4 4-3 15,-5-5-61-15,6 12-15 0,-12-14-31 0,19 26-55 16,-36-37-142-16,24 29-249 0,-12-7 60 0,-9-5 230 16</inkml:trace>
  <inkml:trace contextRef="#ctx0" brushRef="#br3" timeOffset="955394.0548">21577 9645 1283 0,'-9'20'579'0,"-30"-20"-445"0,17 3-83 0,-4-3-51 16,1 3 0-16,-4 1 0 0,2 1 0 16,-2 2 0-16,1 4 0 0,0 0 0 0,0 2 0 15,1 2 0-15,0 2 0 0,2 2 0 16,2 4 0-16,2 0 0 0,3 2 0 0,4 1 0 16,3-3 0-16,7-2 0 0,2-1 0 0,2-20 0 15,11 28 0-15,-11-28 0 0,28 17 0 0,-6-14 0 16,6-3 0-16,6-5 0 0,5-6 0 0,2-3 0 15,6-3 0-15,2-5 0 0,3-2 0 0,-1-1 0 16,-4-3 0-16,-1 1 0 0,-4-2 0 0,-3 0 0 16,-4 3 0-16,-5-2 0 0,-4 2 0 15,-6 3 0-15,-4 4 0 0,-6 2 0 16,-10 17 0-16,8-20 0 0,-8 20 0 0,0 0 0 16,0 0 0-16,-23-3 0 0,23 3 0 0,-26 24 0 15,7-7 0-15,1 6 0 0,-1 3 0 0,-1 1 0 16,3 5 0-16,3-1 0 0,0 0 0 0,4-2 0 15,4-5 0-15,8-2 0 0,-2-22 0 16,14 29 0-16,-14-29 0 0,33 13 0 0,-11-16 0 16,8 0 0-16,1-12-27 0,20 16-151 0,-30-40-139 15,45 36-128-15,-30-29-168 0,5-8 147 0,16 20 466 16</inkml:trace>
  <inkml:trace contextRef="#ctx0" brushRef="#br3" timeOffset="955602.2128">22295 9163 1772 0,'-9'21'270'16,"-11"-2"-265"-16,9-2-5 0,-3 3 0 16,2 5 0-16,-1 4 0 0,0 5 0 0,-4 3 0 15,-1 4 0-15,1 5 0 0,2 3 0 0,-1 0 0 16,0 2 0-16,3-1 0 0,2-1 0 0,2-1 0 16,3-6 0-16,5-3 0 0,0-6 0 15,4-2 0-15,2-7 0 0,5-1 0 0,-10-23 0 16,33 40-76-16,-33-40-292 0,28 7-182 0,-28-7-107 15,30-18 262-15</inkml:trace>
  <inkml:trace contextRef="#ctx0" brushRef="#br3" timeOffset="955852.2018">22308 9527 1964 0,'-64'46'83'0,"38"-18"-83"15,1-2 0-15,5-1 0 0,0-1 0 0,6-1 0 16,3-3 0-16,8-2 0 0,3-18 0 0,1 27 0 16,-1-27 0-16,13 21 0 0,-13-21 0 0,23 12 0 15,-23-12 0-15,30 5 0 0,-12-4 0 16,0-2 0-16,0-1 0 0,1-2 0 0,0 0 0 16,0-3 0-16,1 2 0 0,1-3 0 0,2 0 0 15,-1-1 0-15,2 3 0 0,-2-8 0 16,14 18-136-16,-31-37-206 0,43 41-162 0,-37-26-93 15,8-1 130-15,16 25 467 0</inkml:trace>
  <inkml:trace contextRef="#ctx0" brushRef="#br3" timeOffset="956242.777">22520 9624 1608 0,'11'33'415'0,"-11"-33"-391"0,-7 19-24 16,7-19 0-16,-9 17 0 0,9-17 0 16,0 0 0-16,5 18 0 0,-5-18 0 0,0 0 0 15,18 14 0-15,-18-14 0 0,18 3 0 0,-18-3 0 16,27-1 0-16,-9-4 0 0,2 2 0 0,1-5 0 16,-1 1 0-16,1-1 0 0,-2-5 0 0,2 1 0 15,-3-2 0-15,1-1 0 0,-2 1 0 0,-17 14 0 16,25-30 0-16,-25 30 0 0,16-27 0 15,-16 27 0-15,5-19 0 0,-5 19 0 0,0 0 0 16,-15-21 0-16,15 21 0 0,-28-5 0 0,9 5 0 16,-6 4 0-16,0 2 0 0,-3 5 0 0,-1 2 0 15,-2 4 0-15,0 4 0 0,2 0 0 0,1 6 0 16,2 1 0-16,3-2 0 0,3 2 0 16,2-1 0-16,7-1 0 0,4-1 0 15,6-5 0-15,4-1 0 0,-3-19 0 0,25 30 0 16,-5-18 0-16,7-5 0 0,11-1 0 0,6-7 0 15,12-3 0-15,1-8 0 0,16 14-161 0,-31-38-196 16,43 37-160-16,-27-24-112 0,2-7 247 0</inkml:trace>
  <inkml:trace contextRef="#ctx0" brushRef="#br3" timeOffset="956555.5567">23138 9531 1677 0,'-68'6'370'0,"51"-1"-370"0,17-5 0 0,-25 14 0 16,25-14 0-16,-18 15 0 0,18-15 0 0,0 0 0 15,-19 25 0-15,19-25 0 0,-4 17 0 16,4-17 0-16,5 17 0 0,-5-17 0 0,0 0 0 16,23 22 0-16,-23-22 0 0,29 10 0 0,-11-7 0 15,5-2 0-15,4 1 0 0,4-2 0 0,-1 1 0 16,2-1 0-16,-1 1 0 0,0 3 0 0,-6 1 0 15,-4 2 0-15,-21-7 0 0,22 19 0 0,-22-19 0 16,2 26 0-16,-2-26 0 16,-10 32 0-16,0-12 0 0,-5-1 0 0,-5 3 0 15,-4-3 0-15,-1 2 0 0,-6-2 0 0,0 3 0 16,-5-4 0-16,5 4 0 0,-14-22-195 0,33 36-233 16,-41-26-221-16,23-1 33 0,-2 7 458 0</inkml:trace>
  <inkml:trace contextRef="#ctx0" brushRef="#br3" timeOffset="957258.7664">13750 10694 1535 0,'0'0'199'0,"-6"-26"-127"15,6 26-13-15,-18-32 2 0,18 32-13 0,-25-31-2 16,25 31-19-16,-34-28-27 0,13 17 0 16,-2 0 0-16,-2 5 0 0,1 3 0 0,1 4 0 15,-1 4 0-15,1 3 0 0,-1 4 0 0,3 5 0 16,-1 4 0-16,1 5 0 0,0 6 0 16,2 7 0-16,1 5 0 0,1 7 0 0,1 2 0 15,1 2 0-15,3-2 0 0,0-1 0 0,2 2 0 16,3-3 0-16,3-4 0 0,3-4 0 0,3-8 0 15,3-4 0-15,4-1 0 0,1-3 0 16,3-2 0-16,-1-3 0 0,4-1-29 0,-16-21-86 16,42 32-413-16,-42-32-114 0,17 0 59 0</inkml:trace>
  <inkml:trace contextRef="#ctx0" brushRef="#br3" timeOffset="957977.4726">13140 11136 1633 0,'0'0'414'0,"0"0"-414"0,0 0 0 16,0 0 0-16,0 0 0 0,0 0 0 0,28-12 0 15,-5 9 0-15,3 1 0 0,3-4 0 0,5-3 0 16,2 1 0-16,3-4 0 0,1 2 0 0,0-1 0 16,3 0 0-16,0 2 0 0,0 0 0 15,2 1 0-15,-2 2 0 0,1 0 0 0,-7 1 0 16,-1 2 0-16,-6 2 0 0,-6 1 0 0,-3 1 0 15,-21-1 0-15,24 5 0 0,-24-5 0 0,0 0 0 16,0 0 0-16,10 17 0 0,-10-17 0 0,-11 17 0 16,11-17 0-16,-25 23 0 0,6-6 0 15,-1 0 0-15,-2 2 0 0,0 3 0 0,0-3 0 16,0 2 0-16,3-2 0 0,2 1 0 16,3-2 0-16,14-18 0 0,-14 31 0 0,14-31 0 15,2 25 0-15,-2-25 0 0,20 20 0 0,-20-20 0 16,36 19 0-16,-13-13 0 0,4-3 0 0,7-6 0 15,3-5 0-15,1-7 0 0,1-3 0 0,-2-1 0 16,-3-3 0-16,-5 3 0 0,-3-2 0 0,-5 0 0 16,-3-1 0-16,-4-1 0 0,-1-1 0 15,-4 2 0-15,-4 1 0 0,-4 4 0 0,-1 17 0 16,-7-27 0-16,7 27 0 0,-15-21 0 0,15 21 0 16,-18-16 0-16,18 16 0 0,0 0 0 15,-21-14 0-15,21 14 0 0,0 0 0 0,0 0 0 16,0 0 0-16,0 0 0 0,0 0 0 0,26-5 0 15,-26 5 0-15,35 0 0 0,-12-2 0 0,0 0 0 16,4 1 0-16,-1-1 0 0,0 2 0 16,-1 2 0-16,-2 1 0 0,-1 1 0 0,-4 2 0 15,-18-6 0-15,29 19 0 0,-29-19 0 0,12 30 0 16,-11-8 0-16,-2 4 0 0,-5 3 0 0,-1 1 0 16,-4 3 0-16,-2-2 0 0,-1-1 0 0,-4 0 0 15,2-4 0-15,2 1 0 0,0-4 0 0,4-5 0 16,10-18 0-16,0 0 0 0,0 0 0 15,0 0 0-15,0 0 0 0,0 0 0 16,15-23 0-16,-15 23 0 0,30-40 0 0,-6 9 0 16,-1-4 0-16,2 0 0 0,1-2 0 0,-2 3 0 15,0 2 0-15,-1 0 0 0,-1 7 0 0,-2 1 0 16,-1 2 0-16,0 1 0 0,-1 3 0 0,-1 3 0 16,-17 15 0-16,31-25 0 0,-14 18 0 0,-17 7 0 15,32-13 0-15,-32 13 0 0,38-1-51 16,-38 1-92-16,50 7-46 0,-50-7-263 0,32-15-143 15,-4 14 66-15,2-12 442 0</inkml:trace>
  <inkml:trace contextRef="#ctx0" brushRef="#br3" timeOffset="958274.3363">15795 10604 1843 0,'11'18'204'0,"-11"-18"-204"0,-6-32 0 15,6 32 0-15,2-29 0 0,-2 29 0 0,0 0 0 16,0 0 0-16,0 0 0 16,0 0 0-16,0 0 0 0,0 0 0 0,-4 36 0 15,0-9 0-15,-4 10 0 0,1 3 0 0,-4 7 0 16,-1 3 0-16,-2 4 0 0,2 0 0 0,-1-3 0 15,1-3 0-15,0 1 0 0,1-2 0 0,3-2 0 16,5-6 0-16,2-5 0 0,3-8 0 0,4-5 0 16,-6-21 0-16,18 30 0 0,-18-30-18 15,31 20-122-15,-37-43-241 0,37 28-164 0,-25-27-90 16,9-6 308-16</inkml:trace>
  <inkml:trace contextRef="#ctx0" brushRef="#br3" timeOffset="958461.849">15688 10947 1441 0,'-28'-2'606'0,"6"8"-606"0,2 1 0 16,20-7 0-16,-24 16 0 0,24-16 0 0,0 0 0 15,0 0 0-15,0 0 0 0,12 18 0 0,-12-18 0 16,40 1 0-16,-10-8 0 0,9-6 0 0,6-10 0 16,8-5 0-16,3-7 0 0,6 2 0 0,-11-16-125 15,31 36-322-15,-45-37-95 0,28 25-28 0,-19-2 208 16</inkml:trace>
  <inkml:trace contextRef="#ctx0" brushRef="#br3" timeOffset="958805.5615">16355 10525 2032 0,'-20'18'15'0,"-6"0"-15"0,-1 2 0 0,6 3 0 16,0 3 0-16,1 3 0 0,3 2 0 0,2 2 0 15,0 1 0-15,2 4 0 0,0-2 0 16,5 0 0-16,1-1 0 0,2-2 0 0,4-1 0 15,-1-3 0-15,2-3 0 0,2-2 0 0,-1-3 0 16,2 0 0-16,-3-21 0 0,14 30 0 0,-14-30 0 16,18 14 0-16,-18-14 0 0,20 4 0 0,-20-4 0 15,25-9 0-15,-25 9 0 0,29-23 0 0,-29 23 0 16,29-35 0-16,-12 15 0 0,0-4 0 0,-1-1 0 16,1 0 0-16,-2-2 0 15,-2 3 0-15,-1 2 0 0,-1 3 0 0,-11 19 0 16,15-24 0-16,-15 24 0 0,0 0 0 0,0 0 0 15,0 0 0-15,0 0 0 0,0 0 0 0,0 0 0 16,12 33 0-16,-13-12 0 0,1 2 0 0,-1 6 0 16,2-2 0-16,0 2 0 0,0-1 0 0,3-3 0 15,-2-1 0-15,6-1 0 0,-1-3 0 0,8-2 0 16,-15-18 0-16,40 25-120 0,-40-25-65 16,44 14-208-16,-44-14-219 0,30-17 68 0,-8 9 352 15</inkml:trace>
  <inkml:trace contextRef="#ctx0" brushRef="#br3" timeOffset="959180.5528">16638 10922 2047 0,'0'0'0'0,"-9"25"0"0,9-25 0 0,11 22 0 15,-11-22 0-15,16 19 0 0,-16-19 0 0,19 15 0 16,-19-15 0-16,28 10 0 0,-10-10 0 0,4-2 0 15,1-3 0-15,7-3 0 0,-1-6 0 0,1-3 0 16,-1-3 0-16,1-2 0 16,-5-1 0-16,1-1 0 0,-4-2 0 0,-4 3 0 15,-4-1 0-15,-5 2 0 0,-5 5 0 0,-4-1 0 16,0 18 0-16,-9-25 0 0,9 25 0 0,-24-14 0 16,4 12 0-16,-3 5 0 0,-1 3 0 0,-4 6 0 15,-3 5 0-15,0 9 0 0,-3 1 0 0,2 7 0 16,2 1 0-16,4 0 0 0,3 2 0 0,4 0 0 15,3-2 0-15,4-1 0 0,6-1 0 16,4-4 0-16,8-4 0 0,7-5 0 0,9-8 0 16,6-6 0-16,6-5 0 0,7-5 0 0,6-2 0 15,7-3 0-15,8-6 0 0,4-4 0 0,5 2 0 16,-9-11-28-16,16 21-128 0,-27-32-134 0,32 26-346 16,-17-9 58-16,-2-2 220 0</inkml:trace>
  <inkml:trace contextRef="#ctx0" brushRef="#br3" timeOffset="962819.2177">18822 10500 1896 0,'0'0'16'0,"-17"-22"-4"0,17 22-2 16,-19-27 6-16,19 27-1 0,-18-24 2 0,18 24-4 16,-23-23 1-16,23 23-3 0,-24-19 2 15,24 19-3-15,-23-18-6 0,23 18-4 0,-25-14 0 16,25 14 0-16,-20-10 0 0,20 10 0 0,-21-14 0 16,21 14 0-16,-23-15 0 0,23 15 0 0,-23-9 0 15,23 9 0-15,-18 1 0 0,18-1 0 0,-20 15 0 16,20-15 0-16,-28 34 0 0,10-10 0 0,2 10 0 15,-2 4 0-15,-3 7 0 0,0 5 0 0,-4 4 0 16,1 4 0-16,-2 5 0 0,-2 2 0 16,4-1 0-16,1 1 0 0,1-9 0 0,5-1 0 15,3-4 0-15,5-7 0 0,7-5 0 16,9-6 0-16,6-8 0 0,4-8 0 0,7-1 0 16,1-9 0-16,4-3 0 0,0-10-30 0,9 6-83 15,-25-35-167-15,23 26-331 0,-20-18 6 0,4 4 198 16</inkml:trace>
  <inkml:trace contextRef="#ctx0" brushRef="#br3" timeOffset="963366.0673">18177 10879 1995 0,'-12'17'52'0,"-5"-9"-52"0,17-8 0 0,-23 9 0 16,23-9 0-16,0 0 0 0,0 0 0 15,21-1 0-15,-21 1 0 0,37 1 0 16,-9-4 0-16,6-3 0 0,5-4 0 0,3-1 0 15,-1-1 0-15,0 1 0 0,-1 0 0 0,-2 0 0 16,3 0 0-16,-3 2 0 0,1 0 0 0,-1 3 0 16,-1 1 0-16,-3-1 0 0,-1 6-22 0,-4-3-1 15,-1 8-34-15,-7-8 19 0,6 13-21 0,-27-10-30 16,38 10-12-16,-38-10-54 0,25 2-39 0,-25-2 9 16,0 0 54-16,0 0 72 0,0 0 114 15,23-7 73-15,-23 7 37 0,0 0 5 0,-9-21-49 16,9 21-16-16,0 0-45 0,0 0 9 0,0 0-4 15,0 0-11-15,0 0 0 0,0 0-15 16,0 0-11-16,-20-13-28 0,20 13 0 0,0 0 0 16,-19 18 0-16,19-18 0 0,-19 30 0 0,7-12 0 15,0 4 0-15,0 1 0 0,0 1 0 16,0 3 0-16,1 1 0 0,2 0 0 0,3-3 0 16,2-3 0-16,3-2 0 0,4 0 0 0,-3-20 0 15,13 27 0-15,-13-27 0 0,28 17 0 0,-10-12 0 16,3-4 0-16,2-4 0 0,2-6 0 0,1-2 0 15,1-5 0-15,0-3 0 0,-2-2 0 0,-1-2 0 16,-3-2 0-16,-3 0 0 0,-4 0 0 0,-5 0 0 16,-1 2 0-16,-6 3 0 0,-2-1 0 15,-6 3 0-15,6 18 0 0,-19-29 0 16,19 29 0-16,-31-23 0 0,12 12 0 0,2 4 0 16,-3 1 0-16,20 6 0 0,-30-2 0 0,30 2 0 15,-20 7 0-15,20-7 0 0,0 0 0 0,0 23 0 16,0-23 0-16,21 20-11 0,-21-20-48 0,41 20-25 15,-33-40-147-15,43 41-226 0,-51-21-47 0,55-12-23 16,-19 22 354-16</inkml:trace>
  <inkml:trace contextRef="#ctx0" brushRef="#br3" timeOffset="963741.0625">19550 10803 1920 0,'0'0'88'0,"-28"-20"-49"0,11 14-39 0,0 0 0 16,-2 2 0-16,-3 2 0 0,0 2 0 15,-1 1 0-15,0 0 0 0,-2 4 0 0,1 3 0 16,-3 1 0-16,4 7 0 0,-4 0 0 0,3 6 0 16,0 2 0-16,-2 2 0 0,4 2 0 0,3-1 0 15,2 1 0-15,3-1 0 0,6-3 0 0,3-2 0 16,8-5 0-16,3 0 0 0,-6-17 0 0,29 24 0 16,-9-17 0-16,4-3 0 0,2-3 0 0,5-5 0 15,0-4 0-15,5-5 0 0,-1-6 0 16,4-2 0-16,-4-4 0 0,3 0 0 0,-4-2 0 15,-5 1 0-15,-3 0 0 0,-7 2 0 16,-4 2 0-16,-3 3 0 0,-5 2 0 0,-7 17 0 16,6-25 0-16,-6 25 0 0,0 0 0 0,0 0 0 15,0 0 0-15,-18-12 0 0,18 12 0 0,0 0 0 16,-17 25 0-16,17-25 0 0,-17 39 0 0,8-19 0 16,0 5 0-16,1-2 0 0,5 1 0 15,0-4 0-15,6 1 0 0,-3-21 0 0,13 31 0 16,-13-31 0-16,27 26 0 0,-27-26 0 0,39 21-91 15,-39-21-88-15,48 16-136 0,-49-34-155 0,32 13-85 16,-10 5 119-16,-12-25 436 0</inkml:trace>
  <inkml:trace contextRef="#ctx0" brushRef="#br3" timeOffset="964209.8248">19921 10844 1105 0,'-18'-31'495'15,"4"8"-48"-15,14 23-447 0,0 0 0 0,0 0 0 16,-21-10 0-16,21 10 0 0,0 0 0 0,-21 29 0 15,11-9 0-15,0 0 0 0,-2 3 0 0,0 1 0 16,0 3 0-16,1 2 0 0,1 0 0 0,2-1 0 16,2-3 0-16,0-5 0 0,3-2 0 15,3-18 0-15,0 23 0 0,0-23 0 0,0 0 0 16,21 7 0-16,-21-7 0 0,23-16 0 16,-6 2 0-16,-1-4 0 0,4-5 0 0,2-5 0 15,0-1 0-15,1-1 0 0,-2-1 0 0,-3 1 0 16,-1 4 0-16,-1-2 0 0,-3 5 0 0,-3 3 0 15,-10 20 0-15,11-25 0 0,-11 25 0 0,0 0 0 16,0 0 0-16,0 0 0 0,0 0 0 16,0 0 0-16,-8 25 0 0,0-8 0 0,1 5 0 15,0-1 0-15,2-2 0 0,2-2 0 0,3-17 0 16,4 27 0-16,-4-27 0 0,0 0 0 0,29 19 0 16,-29-19 0-16,36 0 0 0,-13-5 0 0,3-5 0 15,2-4 0-15,4-3 0 0,1-6 0 0,0 2 0 16,2-2 0-16,-2 0 0 0,-3 4 0 15,-2-1 0-15,-5 4 0 0,-2 1 0 16,-21 15 0-16,25-14 0 0,-25 14 0 0,0 0 0 16,0 0 0-16,0 0 0 0,5 29 0 0,-12-7 0 15,0 2 0-15,-5 5 0 0,-1 0 0 0,2 0 0 16,-1 0 0-16,4-5 0 0,1 0 0 0,2-4 0 16,5 0 0-16,0-20 0 0,3 27 0 0,-3-27 0 15,15 18-32-15,-15-18-134 0,18 14-137 16,-18-14-303-16,0 0 27 0,0 0 219 0</inkml:trace>
  <inkml:trace contextRef="#ctx0" brushRef="#br3" timeOffset="964729.6405">21581 10524 1576 0,'22'5'428'0,"-22"-5"-396"0,0 0-21 0,0 0-11 15,0 0 0-15,0 0 0 0,0 0 0 0,-1 30 0 16,-3-7 0-16,-2 5 0 0,-1 3 0 0,-2 3 0 16,1 2 0-16,-2 3 0 0,0 2 0 0,-1 2 0 15,2-2 0-15,1 0 0 0,3-3 0 0,3-2 0 16,0-4 0-16,3-2 0 0,0-2 0 0,4-2 0 15,1-6-17-15,4 0-24 0,-10-20-17 16,28 25-50-16,-33-46-209 0,25 29-280 0,-20-8 17 16,11-22 252-16</inkml:trace>
  <inkml:trace contextRef="#ctx0" brushRef="#br3" timeOffset="965182.7633">21363 10796 1684 0,'2'22'363'0,"-19"-20"-363"0,17-2 0 0,-20 9 0 16,20-9 0-16,0 0 0 0,0 0 0 0,0 0 0 16,0 0 0-16,23 13 0 0,-23-13 0 0,37 1 0 15,-12-4 0-15,4-1 0 0,4-5 0 0,3 2 0 16,0-2 0-16,3-2 0 0,1 1 0 0,0-2 0 16,2 2 0-16,-2 3 0 0,-1 0 0 15,-3 2 0-15,-2 1 0 0,-1 2 0 16,-4 1 0-16,-2 1 0 0,-5 2 0 0,-5 0 0 0,-17-2 0 15,25 8 0-15,-25-8 0 0,0 0 0 16,13 18 0-16,-13-18 0 0,-7 20 0 0,7-20 0 16,-21 32 0-16,4-15 0 0,-4 3 0 0,-1 2 0 15,-2 0 0-15,-2 2 0 0,2 0 0 0,1 0 0 16,2-1 0-16,5 0 0 0,4-3 0 16,5-2 0-16,7-18 0 0,0 24 0 0,0-24 0 15,18 17 0-15,-1-12 0 0,4-2 0 0,5-4 0 16,9-6 0-16,-1-3 0 0,6-7 0 0,-3-1 0 15,0-3 0-15,-2-4 0 0,-4 2 0 0,-3-1 0 16,-8 2 0-16,-3 2 0 0,-7 3 0 0,-5 0 0 16,-5 17 0-16,-4-28 0 0,4 28 0 15,-18-28 0-15,18 28 0 0,-32-21 0 16,14 12 0-16,-1 3 0 0,-1-1 0 0,3 4 0 16,-1-1 0-16,18 4 0 0,-24-8-94 0,34 26-117 15,-33-41-158-15,23 23-215 0,0 0-11 0,0 0 402 16</inkml:trace>
  <inkml:trace contextRef="#ctx0" brushRef="#br3" timeOffset="966944.6188">13325 12054 1166 0,'0'0'618'0,"0"0"-563"15,-15-22-12-15,15 22-4 0,-22-21-12 0,22 21 2 16,-26-10-9-16,26 10 0 0,-33 1-5 15,13 6 0-15,1 3-15 0,-4 3 0 0,0 3 0 16,0 1 0-16,1 3 0 0,0 2 0 0,0 3 0 16,-1 3 0-16,2 2 0 0,0 2 0 15,4 1 0-15,2-1 0 0,4-2 0 0,1 1 0 16,4-4 0-16,3-1 0 0,3-6 0 0,0-20 0 16,10 26 0-16,-10-26 0 0,24 7 0 0,-5-7 0 15,1-5 0-15,5-2 0 0,1-6 0 16,1-5 0-16,1-5 0 0,1-6 0 0,-1 0 0 15,-1-3 0-15,-1 2 0 0,-2-2 0 0,-3 2 0 16,-3 1 0-16,-1 4 0 0,-4 4 0 0,-13 21 0 16,20-26 0-16,-20 26 0 0,0 0 0 0,0 0 0 15,0 0 0-15,0 0 0 0,5 31 0 0,-9-3 0 16,-1 9 0-16,-1 6 0 16,0 7 0-16,0 4 0 0,-3 4 0 0,2 3 0 15,0 3 0-15,-2-1 0 0,2-1 0 0,-2-1 0 16,2-8 0-16,0-2 0 0,-2-6 0 0,2-5 0 15,0-3 0-15,1-6 0 0,-2-5 0 0,2-6 0 16,-4-3 0-16,10-17 0 0,-17 16 0 0,17-16 0 16,0 0 0-16,-25-9 0 0,25 9 0 0,-22-36 0 15,11 11 0-15,0-7 0 0,1 2 0 16,2-3 0-16,2 2 0 0,0-2 0 0,3 1 0 16,0-4 0-16,5 4-47 0,-2-8 1 0,15 18-107 15,-26-34-122-15,44 43-165 0,-36-16-156 16,18-7 107-16,16 23 489 0</inkml:trace>
  <inkml:trace contextRef="#ctx0" brushRef="#br3" timeOffset="967335.2424">13707 12261 2033 0,'0'0'14'16,"0"0"-14"-16,0 0 0 0,0 0 0 0,0 0 0 15,0 0 0-15,0 0 0 0,0 0 0 16,23 6 0-16,-23-6 0 0,23 0 0 16,-23 0 0-16,27-4 0 0,-27 4 0 0,32-11 0 15,-12 6 0-15,-1-4 0 0,1-1 0 0,1-1 0 16,-3-2 0-16,-1-1 0 0,-17 14 0 0,28-29 0 16,-28 29 0-16,17-32 0 0,-17 32 0 0,7-29 0 15,-7 29 0-15,-2-27 0 0,2 27 0 0,-15-25 0 16,15 25 0-16,-25-20 0 0,25 20 0 15,-32-13 0-15,15 9 0 0,-3 3 0 0,1 5 0 16,-3 4 0-16,1 2 0 0,2 6 0 0,-2 2 0 16,4 4 0-16,0 4 0 0,1 2 0 0,3 4 0 15,3 1 0-15,3-1 0 0,3-1 0 0,4-2 0 16,5-2 0-16,5-4 0 0,6-4 0 16,4-5 0-16,6-7 0 0,4-5 0 0,7-7 0 15,1-7 0-15,7-5 0 0,2-9 0 16,9-4-11-16,-4-21-123 0,26 30-177 0,-41-39-258 15,23 15-68-15,-9-2 253 0</inkml:trace>
  <inkml:trace contextRef="#ctx0" brushRef="#br3" timeOffset="967522.7148">14480 11640 1422 0,'-23'45'625'15,"-4"-10"-625"-15,3 5 0 0,3 5 0 0,4 4 0 16,3 3 0-16,0 4 0 0,5-2 0 15,1 2 0-15,2-2 0 0,4-2 0 0,1 0 0 16,4-4 0-16,2-9 0 0,2-3 0 0,2-10 0 16,5-2-49-16,-14-24-124 0,43 24-340 0,-43-24-64 15,19 2-5-15</inkml:trace>
  <inkml:trace contextRef="#ctx0" brushRef="#br3" timeOffset="967694.5785">14262 11998 1853 0,'-8'36'194'0,"8"-36"-194"0,0 0 0 16,0 0 0-16,0 0 0 0,0 0 0 15,0 0 0-15,17-20 0 0,5 10 0 0,7-2 0 16,5-6 0-16,10 2 0 0,-2-2 0 0,11 6 0 16,-1-2 0-16,9 6-35 0,-11-24-164 0,37 38-310 15,-36-20-130-15,20 5 27 0,1 12 560 0</inkml:trace>
  <inkml:trace contextRef="#ctx0" brushRef="#br3" timeOffset="968163.3281">16036 11666 1473 0,'2'26'550'15,"-2"-26"-533"-15,0 0-10 0,0 0-7 0,-17 23 0 16,17-23 0-16,-12 40 0 0,3-11 0 0,2 6 0 15,0 6 0-15,1 4 0 0,1 3 0 0,-3 3 0 16,2 0 0-16,0 1 0 0,0 0 0 16,0-2 0-16,0-4 0 0,2-4 0 0,2-6 0 15,4-2-35-15,-3-13-39 0,17 15-105 16,-16-36-370-16,0 0-31 0,0 0 17 0</inkml:trace>
  <inkml:trace contextRef="#ctx0" brushRef="#br3" timeOffset="968632.0493">15837 11997 2047 0,'-20'11'0'0,"3"-1"0"0,17-10 0 16,0 0 0-16,-16 18 0 0,16-18 0 16,0 0 0-16,23 6 0 0,-6-3 0 0,5-1 0 15,5-5 0-15,3-5 0 0,3-1 0 0,5 0 0 16,0-2 0-16,4 1 0 0,0 0 0 0,3 3 0 15,0-1 0-15,-1 2 0 0,1 1 0 16,-7 1 0-16,-4 2 0 0,-5 3 0 0,-5 0 0 16,-5 1 0-16,-19-2 0 0,24 8 0 0,-24-8 0 15,0 0 0-15,0 0 0 0,0 0 0 0,2 18 0 16,-2-18 0-16,0 0 0 0,-28 16 0 0,28-16 0 16,-30 14 0-16,13-3 0 0,0 1 0 0,0 1 0 15,-1 1 0-15,2 3 0 0,0 1 0 0,5 2 0 16,0 2 0-16,5 0 0 15,4 0 0-15,2-1 0 0,5-1 0 0,3-2 0 16,4-1 0-16,-12-17 0 0,33 24 0 0,-12-17 0 16,3-6 0-16,5-3 0 0,4-5 0 0,0-5 0 15,0-5 0-15,-4-4 0 0,-5-2 0 0,-2-1 0 16,-1-1 0-16,-7-3 0 0,-1 1 0 0,-5 1 0 16,-4 1 0-16,-3 2 0 0,-3 2 0 15,-6 0 0-15,0 3 0 0,-4 1 0 0,12 17 0 16,-31-21 0-16,14 15 0 0,-4 2 0 0,3 4 0 15,-4 0 0-15,4 6-5 0,-4-6-74 0,19 21-88 16,-28-34-106-16,46 45-153 0,-15-32-169 16,0 0 107-16,3 23 475 0</inkml:trace>
  <inkml:trace contextRef="#ctx0" brushRef="#br3" timeOffset="968991.4233">17967 11580 1545 0,'17'1'502'0,"-17"-1"-502"15,0 0 0-15,0 0 0 0,0 0 0 0,-18 23 0 16,11-5 0-16,3 6 0 0,-5 8 0 0,3 2 0 16,-1 4 0-16,1 3 0 0,0 3 0 0,-3 2 0 15,3 2 0-15,-3-2 0 0,5-1 0 0,0-2 0 16,2-4 0-16,2-3 0 0,1-3 0 15,2-6 0-15,3-4 0 0,-6-23 0 16,24 30-43-16,-24-30-77 0,43 14-402 0,-43-14-82 16,19-15-10-16</inkml:trace>
  <inkml:trace contextRef="#ctx0" brushRef="#br3" timeOffset="969522.6295">17748 11934 1864 0,'-20'18'183'15,"20"-18"-183"-15,-23 12 0 0,23-12 0 0,0 0 0 16,0 0 0-16,0 0 0 0,33 3 0 16,-11-6 0-16,5-2 0 0,7-4 0 0,6-7 0 15,9-7 0-15,3-4 0 0,3 2 0 0,2-3 0 16,-4 5 0-16,0-2 0 0,-4 3 0 0,-4-2 0 16,-1 5-42-16,-6-3-17 0,1 6-4 15,-14-8-20-15,9 14 2 0,-17-12 1 0,5 14 22 16,-22 8 8-16,23-22 8 0,-23 22 4 0,0 0 20 15,7-17 27-15,-7 17 38 0,0 0 23 0,-26-13 15 16,26 13 5-16,-19 5-3 0,19-5-1 0,-25 13-19 16,25-13-8-16,-29 19-45 0,29-19-14 0,-28 27 0 15,28-27 0-15,-27 34 0 0,18-13 0 16,-1 0 0-16,1 6 0 0,2-1 0 16,1 5 0-16,-1 0 0 0,1 2 0 0,0-1 0 15,-2 4 0-15,3-1 0 0,0 0 0 0,1-1 0 16,0-3 0-16,2-4 0 0,-1-1 0 0,2-4 0 15,2-3 0-15,-1-19 0 0,4 28 0 0,-4-28 0 16,0 0 0-16,0 0 0 0,24 9 0 0,-24-9 0 16,26-15 0-16,-26 15 0 0,32-31 0 0,-15 9 0 15,0-2 0-15,-1 2 0 0,-1-1 0 16,-1 2 0-16,-3 4 0 0,0-1 0 0,-11 18 0 16,16-24 0-16,-16 24 0 0,0 0 0 0,14-17 0 15,-14 17 0-15,0 0 0 0,0 0 0 0,0 0 0 16,0 0 0-16,8 20 0 0,-8-20 0 15,6 27 0-15,-3-8 0 0,-3-19 0 0,7 36 0 16,-2-18 0-16,3 1 0 0,0-1 0 16,4 2 0-16,-12-20-30 0,33 34-139 0,-33-34-110 15,31 2-352-15,-31-2 53 0,17-11 219 0</inkml:trace>
  <inkml:trace contextRef="#ctx0" brushRef="#br3" timeOffset="969866.3594">18738 11982 1899 0,'-17'15'148'0,"17"-15"-148"0,0 0 0 0,0 0 0 16,20 8 0-16,-20-8 0 0,27-2 0 0,-27 2 0 16,34-6 0-16,-13 1 0 0,1-2 0 0,2-3 0 15,2 1 0-15,-2-2 0 0,2-1 0 0,-3-2 0 16,1 0 0-16,-6-1 0 0,-18 15 0 15,28-25 0-15,-28 25 0 0,10-23 0 0,-10 23 0 16,-3-21 0-16,3 21 0 0,-15-17 0 0,15 17 0 16,-28-9 0-16,28 9 0 0,-36 2 0 0,15 3 0 15,-3 5 0-15,-4 3 0 0,3 4 0 0,-3 3 0 16,2 5 0-16,1 1 0 0,3 3 0 16,0 3 0-16,5-2 0 0,4-2 0 15,5-2 0-15,5-3 0 0,6-3 0 0,6-3 0 16,-9-17 0-16,35 20 0 0,-9-16 0 0,5-3 0 15,2-6 0-15,6 0 0 0,-2-8 0 0,15 17-107 16,-23-32-152-16,23 21-431 0,-10-8 66 0,-3-7 258 16</inkml:trace>
  <inkml:trace contextRef="#ctx0" brushRef="#br3" timeOffset="971616.2836">20140 11542 1519 0,'15'21'303'0,"-15"-21"-193"16,0 0-75-16,0 0-8 0,0 0-9 0,-15-21-3 16,15 21-1-16,0 0-8 0,0 0-6 0,0 0 0 15,0 0 0-15,0 0 0 0,0 0 0 0,10 29 0 16,-9-3 0-16,-1 5 0 0,-1 5 0 16,0 3 0-16,-4 1 0 0,-1 2 0 0,-2-1 0 15,2 2 0-15,-1-1 0 0,1 0 0 0,1-3 0 16,1-4 0-16,1-2 0 0,1-5 0 0,2-5 0 15,4-4 0-15,-4-19 0 0,15 23 0 0,-15-23-46 16,24 18-71-16,-35-35-330 0,31 26-178 16,-20-9 53-16,3-20 333 0</inkml:trace>
  <inkml:trace contextRef="#ctx0" brushRef="#br3" timeOffset="972663.1102">20016 11812 1742 0,'0'0'75'15,"-28"-12"-10"-15,28 12-9 0,-18-5-6 0,18 5-7 16,0 0-27-16,0 0-16 0,0 0 0 0,0 0 0 16,0 0 0-16,0 0 0 0,0 0 0 15,12 17 0-15,-12-17 0 0,29 11 0 0,-11-6 0 16,2-1 0-16,0 0 0 0,4-1 0 16,-3-1 0-16,4-1 0 0,0-1 0 0,-2 0 0 15,2 0 0-15,-1 0 0 0,-3 0 0 0,1-1 0 16,-4 1 0-16,0-1 0 0,-1 0 0 0,-17 1 0 15,29-3 0-15,-29 3 0 0,23-5 0 16,-23 5 0-16,0 0 0 0,22-8 0 0,-22 8 0 16,0 0 0-16,0 0 0 0,0 0 0 0,0 0 0 15,0 0 0-15,0 0 0 0,0 0 0 0,0 0 0 16,0 0 0-16,-28 11 0 0,28-11 0 0,-24 24 0 16,11-7 0-16,-2 5 0 0,0 3 0 0,1 3 0 15,2 2 0-15,1 0 0 0,3-2 0 0,7-3 0 16,1-2 0-16,6-3 0 15,2-3 0-15,-8-17 0 0,23 23 0 0,-23-23 0 16,35 7 0-16,-12-8 0 0,4-5 0 0,2-4 0 16,3-4 0-16,2-5 0 0,0-4 0 0,0-2 0 15,-3-4 0-15,-1-5 0 0,-4 0 0 0,-4 0 0 16,-5 1 0-16,-5 2 0 0,-4 3 0 0,-6 3 0 16,-3 6 0-16,-6 2 0 0,7 17 0 0,-23-26 0 15,4 18 0-15,2 1 0 0,-2 4 0 16,1 3 0-16,1 1 0 0,17-1 0 0,-28 10 0 15,28-10 0-15,-20 19 0 0,20-19 0 0,-8 22 0 16,8-22 0-16,6 20 0 0,-6-20 0 0,17 19 0 16,-17-19 0-16,26 17 0 0,-26-17 0 15,32 13 0-15,-14-7 0 0,1-1 0 0,0 0 0 16,2-1 0-16,-2-2 0 0,2 0 0 16,0-2 0-16,0-2 0 0,0 0 0 0,-1-2 0 15,0 0 0-15,-2 2 0 0,-18 2 0 0,31-9 0 16,-31 9 0-16,21-4 0 0,-21 4 0 0,0 0 0 15,0 0 0-15,0 0 0 0,0 0 0 0,0 0 0 16,0 0 0-16,14 19 0 0,-14-19 0 0,1 25 0 16,-1-8 0-16,-2 3 0 0,0 3 0 0,-2 1 0 15,0 2 0-15,-1 0 0 0,2-1 0 16,-2 1 0-16,1-2 0 0,1 1 0 16,-1-3 0-16,3-3 0 0,-1-1 0 0,2-18 0 15,3 26 0-15,-3-26 0 0,0 0 0 0,4 17 0 16,-4-17 0-16,0 0 0 0,0 0 0 0,9-18 0 15,-9 18 0-15,9-32 0 0,-4 8 0 0,0-1 0 16,-1-3 0-16,1 1 0 0,0-2 0 0,-1 3 0 16,1-5 0-16,-1 2 0 0,3 0 0 15,-3-1 0-15,2 1 0 0,2-1 0 0,-1 3 0 16,5 2 0-16,0 5 0 0,-12 20 0 0,26-29 0 16,-26 29 0-16,23-15 0 0,-23 15 0 0,21-8 0 15,-21 8 0-15,25 0 0 0,-25 0 0 0,25 8 0 16,-25-8 0-16,20 12 0 0,-20-12 0 15,16 17 0-15,-16-17 0 0,7 19 0 16,-7-19 0-16,0 25 0 0,0-25 0 0,-9 29 0 16,9-29 0-16,-15 29 0 0,15-29 0 0,-24 29 0 15,24-29 0-15,-31 31 0 0,31-31 0 0,-30 28 0 16,30-28 0-16,-30 27 0 0,30-27 0 0,-32 32 0 16,17-15 0-16,-1 1 0 0,3 0 0 0,1-1 0 15,0 2 0-15,2 2 0 0,-1 2 0 0,3-1 0 16,-2 2 0-16,0-2 0 0,2 2 0 15,-2 1 0-15,-1 1 0 0,1 1 0 0,-1 2 0 16,-1 3 0-16,1-1 0 0,-2 1 0 0,1-2 0 16,1-1 0-16,0-1 0 0,3 0 0 15,1-5 0-15,6 2 0 0,1-25-81 0,11 47-140 16,-31-46-355-16,20-1-40 0,0 0 64 0</inkml:trace>
  <inkml:trace contextRef="#ctx0" brushRef="#br3" timeOffset="973210.0513">21869 11732 1784 0,'28'-13'99'0,"-28"13"-40"0,0 0-16 0,-7-18-7 16,7 18-10-16,0 0-26 0,-18-2 0 15,18 2 0-15,-25 9 0 0,25-9 0 0,-28 16 0 16,28-16 0-16,-29 21 0 0,29-21 0 0,-29 33 0 16,17-12 0-16,-1 3 0 0,2 2 0 15,2 2 0-15,2 1 0 0,4 0 0 0,5-1 0 16,0-4 0-16,4-2 0 0,4-4 0 0,-10-18 0 16,24 26 0-16,-24-26 0 0,33 12 0 0,-15-11 0 15,3-4 0-15,1-3 0 0,-3-2 0 0,3-7 0 16,0-3 0-16,-1-5 0 0,-1-3 0 0,1-2 0 15,-3-4 0-15,1 2 0 0,-5 0 0 16,-2 1 0-16,-3 5 0 0,-7 2 0 0,-3 4 0 16,1 18 0-16,-13-26 0 0,13 26 0 15,-23-20 0-15,23 20 0 0,-27-15 0 0,27 15 0 16,-27-6 0-16,27 6 0 0,-23 3 0 0,23-3 0 16,0 0 0-16,0 0 0 0,-11 20 0 0,11-20 0 15,19 12-59-15,7 3-85 0,-24-36-164 0,45 36-163 16,-47-15-123-16,37-23 124 0,8 28 470 15</inkml:trace>
  <inkml:trace contextRef="#ctx0" brushRef="#br3" timeOffset="973444.3243">22941 11227 1755 0,'0'0'250'16,"-40"14"-208"-16,16-18-42 0,-2 2 0 0,-2 1 0 15,2 2 0-15,-1 4 0 0,2 5 0 0,-1 3 0 16,0 4 0-16,0 5 0 0,3 3 0 0,1 4 0 16,3 5 0-16,2 5 0 0,3 2 0 0,5 3 0 15,0 2 0-15,5 3 0 0,1-2 0 0,1-1 0 16,4-1 0-16,1-4 0 0,1-1 0 16,0-5 0-16,3 1 0 0,-6-12-63 0,19 23-181 15,-37-44-276-15,35 27-45 0,-18-30-42 16</inkml:trace>
  <inkml:trace contextRef="#ctx0" brushRef="#br3" timeOffset="973631.8219">22466 11658 1362 0,'0'0'639'0,"-23"-12"-593"0,23 12-46 0,-25-9 0 16,25 9 0-16,0 0 0 0,0 0 0 0,-17 3 0 15,17-3 0-15,0 0 0 0,0 0 0 0,20 13 0 16,-3-9 0-16,7 0 0 0,4-7 0 0,8-2 0 15,7-3 0-15,5-3 0 0,3-3 0 0,4 0 0 16,-1 0 0-16,4 3-12 0,-7-13-111 16,29 35-221-16,-38-36-213 0,18 18-86 15,-5 1 276-15</inkml:trace>
  <inkml:trace contextRef="#ctx0" brushRef="#br3" timeOffset="973949.6738">23606 11253 1270 0,'0'0'593'15,"-7"-17"-513"-15,7 17-22 0,0 0-12 0,0 0-46 16,-17-5 0-16,17 5 0 0,0 0 0 16,-16 29 0-16,10-7 0 0,1 4 0 0,4 5 0 15,-2 3 0-15,1 3 0 0,-1 5 0 0,-2 1 0 16,3-1 0-16,-3 2 0 0,3-4 0 0,-1-1 0 16,2-6 0-16,1 0 0 0,0-4 0 0,3 1 0 15,-3-7 0-15,6 4-66 0,-6-27-181 16,9 27-313-16,-9-27-45 0,0 0 37 0</inkml:trace>
  <inkml:trace contextRef="#ctx0" brushRef="#br3" timeOffset="974153.8039">23431 11650 2047 0,'2'20'0'15,"-2"-20"0"-15,-17 5 0 0,17-5 0 0,0 0 0 16,0 0 0-16,0 0 0 0,22 0 0 15,-22 0 0-15,34-6 0 0,-10-3 0 0,6-4 0 16,6-5 0-16,2-5 0 0,4 0 0 0,3-3 0 16,-2-1 0-16,-2-1 0 0,1 3 0 0,-7-3 0 15,1 6-78-15,-10-13-15 0,20 33-208 16,-35-38-273-16,23 22 31 0,-20-8 86 0</inkml:trace>
  <inkml:trace contextRef="#ctx0" brushRef="#br3" timeOffset="974500.5496">24049 11154 1890 0,'-5'17'106'0,"-13"-4"-55"0,2 4-51 0,0 1 0 16,1 4 0-16,1 1 0 0,0 5 0 0,1 1 0 16,0 4 0-16,-2 0 0 15,3 4 0-15,0-2 0 0,2 1 0 0,0 0 0 0,2 1 0 16,-1-2 0-16,2-1 0 0,-2-3 0 0,3-2 0 16,1-2 0-16,2-1 0 0,2-2 0 0,-1-2 0 15,2-1 0-15,0-21 0 0,3 29 0 0,-3-29 0 16,7 17 0-16,-7-17 0 0,0 0 0 0,17 2 0 15,-17-2 0-15,20-16 0 0,-20 16 0 16,29-36 0-16,-12 11 0 0,2-4 0 16,1-4 0-16,-1 0 0 0,1 2 0 0,-1 2 0 15,-3 1 0-15,-2 4 0 0,0 3 0 0,-14 21 0 16,17-27 0-16,-17 27 0 0,0 0 0 0,0 0 0 16,0 0 0-16,0 0 0 0,0 0 0 0,0 0 0 15,12 35 0-15,-16-12 0 0,1 4 0 0,-3 4 0 16,1 1 0-16,-1-1 0 0,2 0 0 15,0-3 0-15,3-2 0 0,4 0 0 0,1-3 0 16,4-5 0-16,-8-18 0 0,27 23 0 0,-8-11-3 16,-19-12-160-16,39 12-123 0,-39-12-345 0,12-20 36 15,-12 20 227-15</inkml:trace>
  <inkml:trace contextRef="#ctx0" brushRef="#br3" timeOffset="974912.6642">24277 11624 1576 0,'-35'4'471'0,"35"-4"-471"16,0 0 0-16,-19 15 0 0,19-15 0 0,0 0 0 15,0 0 0-15,9 23 0 0,-9-23 0 0,17 14 0 16,-17-14 0-16,25 11 0 0,-25-11 0 16,29 6 0-16,-29-6 0 0,29 1 0 0,-13-1 0 15,-16 0 0-15,33-2 0 0,-33 2 0 0,28-5 0 16,-28 5 0-16,21-7 0 0,-21 7 0 0,19-12 0 15,-19 12 0-15,13-20 0 0,-13 20 0 0,11-30 0 16,-6 12 0-16,-1-4 0 0,-1 0 0 0,0 1 0 16,-2-2 0-16,0 0 0 0,-1 1 0 0,-2 1 0 15,-1 4 0-15,3 17 0 16,-13-25 0-16,13 25 0 0,-27-7 0 0,9 10 0 16,-4 9 0-16,-5 4 0 0,-1 11 0 0,0 4 0 15,-3 8 0-15,1 3 0 0,1 2 0 0,5 1 0 16,3-1 0-16,5 2 0 0,4-1 0 0,3-4 0 15,2 0 0-15,6-6 0 0,6-6 0 0,10-8 0 16,4-9 0-16,13-8 0 0,4-8 0 16,10-4 0-16,8-7 0 0,9-6 0 0,8-8 0 15,9-2 0-15,-6-11 0 0,10 17-103 0,-30-29-181 16,30 32-268-16,-32-12-56 0,-2-7 109 0</inkml:trace>
  <inkml:trace contextRef="#ctx0" brushRef="#br3" timeOffset="976138.4716">12950 13209 1138 0,'-20'-22'391'0,"23"45"-71"15,-3-23-275-15,0 0-15 0,0 0-3 0,-17-19-7 16,17 19 1-16,0 0-4 0,0 0 2 0,0 0-4 16,-7-17-11-16,7 17-4 0,0 0 0 15,0 0 0-15,0 0 0 0,0 0 0 16,0 0 0-16,0 0 0 0,-5 17 0 0,5-17 0 16,-2 25 0-16,2-25 0 0,-4 35 0 0,2-12 0 15,0 2 0-15,2 4 0 0,3 4 0 0,0 1 0 16,2 5 0-16,1-1 0 0,-1 4 0 0,0-1 0 15,0 0 0-15,-1 1 0 0,-2-2 0 0,2-3 0 16,-1-4 0-16,0-3 0 0,0-7 0 16,1-2 0-16,-4-21 0 0,6 24 0 0,-6-24 0 15,0 0 0-15,0 0 0 0,0 0 0 0,0 0 0 16,0 0 0-16,0 0 0 0,0 0 0 16,0 0 0-16,15-25 0 0,-12 8 0 0,1-1 0 15,0-2 0-15,1 0 0 0,1 2 0 0,1-1 0 16,-1 1 0-16,-6 18 0 0,15-25 0 0,-15 25 0 15,0 0 0-15,24-16 0 0,-24 16 0 16,21 0 0-16,-21 0 0 0,24 9 0 0,-24-9 0 16,27 12 0-16,-27-12 0 0,31 13 0 0,-31-13 0 15,31 13 0-15,-31-13 0 0,26 11 0 0,-26-11 0 16,19 12 0-16,-19-12 0 0,0 0 0 0,8 22 0 16,-8-22 0-16,-11 24 0 0,11-24 0 0,-28 35 0 15,9-15 0-15,-6 3 0 0,-1 0 0 0,-3 0 0 16,-2-4 0-16,-2 2 0 15,2-3 0-15,3-4 0 0,2-2 0 0,9-6 0 16,17-6 0-16,-21 0 0 0,21 0 0 0,2-19 0 16,6 2 0-16,8-1-67 0,0-16-14 0,28 20-147 15,-37-43-136-15,43 19-169 0,-17 3-55 0,-14-10 403 16</inkml:trace>
  <inkml:trace contextRef="#ctx0" brushRef="#br3" timeOffset="976575.933">13662 13472 1765 0,'0'0'88'0,"0"0"-30"15,0 0-15-15,2-18-1 0,-2 18-9 0,0 0-15 16,-22-3-18-16,22 3 0 0,-28 12 0 0,11-3 0 15,-2 6 0-15,-2 2 0 0,0 3 0 0,-2 5 0 16,1 1 0-16,-1 6 0 0,3 0 0 0,1 2 0 16,2 0 0-16,4-1 0 0,3-2 0 0,4-2 0 15,5-1 0-15,3-4 0 0,4-6 0 16,-6-18 0-16,28 20 0 0,-8-17 0 0,3-3 0 16,4-1 0-16,0-3 0 0,2-3 0 15,2-4 0-15,3-3 0 0,3-7 0 0,2-4 0 16,-2-2 0-16,-1-3 0 0,-5 1 0 0,-5 1 0 15,-5 0 0-15,-8 2 0 0,-3 3 0 0,-7 3 0 16,-3 3 0-16,0 17 0 0,-13-25 0 16,13 25 0-16,-27-19 0 0,9 10 0 0,-1 4 0 15,-2 1 0-15,3 4 0 0,-2 0 0 0,2 1 0 16,18-1 0-16,-28 5 0 0,28-5 0 0,0 0 0 16,-18 7 0-16,18-7 0 0,0 0 0 0,23 16 0 15,-23-16-29-15,37 15-94 0,-37-15-96 0,45 10-123 16,-45-10-259-16,37-16 40 0,-4 21 390 0</inkml:trace>
  <inkml:trace contextRef="#ctx0" brushRef="#br3" timeOffset="976763.444">14130 13452 1548 0,'0'0'349'0,"0"0"-208"0,-15 18-132 0,6-1-9 15,-2 3 0-15,3 3 0 0,0 3 0 0,-1 2 0 16,4 2 0-16,1 1 0 0,0 1 0 15,0-1 0-15,3-1 0 0,1-1 0 0,1-3 0 16,3-4 0-16,0-5 0 0,-4-17-11 0,0 0-56 16,36 32-129-16,-43-56-291 0,36 29-58 15,-25-26-29-15,5-8 408 0</inkml:trace>
  <inkml:trace contextRef="#ctx0" brushRef="#br3" timeOffset="976935.3757">14310 12899 1682 0,'0'0'352'16,"-18"-26"-339"-16,18 26-13 0,-23 6 0 0,23-6 0 15,0 0 0-15,-14 17 0 0,14-17 0 0,0 0 0 16,7 21 0-16,-7-21 0 0,19 12 0 16,-19-12 0-16,29 11 0 0,-29-11-71 15,47 20-193-15,-47-20-262 0,27-2-52 0,-27 2 63 16</inkml:trace>
  <inkml:trace contextRef="#ctx0" brushRef="#br3" timeOffset="977107.1636">14605 13117 1278 0,'-19'11'531'16,"25"20"-431"-16,-21-3-48 0,7 7-8 0,-3 3-12 16,1 3-22-16,-1 2-10 0,2 4 0 0,-1 1 0 15,3-1 0-15,0 0 0 0,3-2 0 0,0-2 0 16,3-4 0-16,2-4 0 0,1-10 0 0,6-3 0 15,-8-22-6-15,24 23-71 0,-24-23-100 16,44 1-296-16,-45-21-60 0,30 15-51 16,-12 4 388-16</inkml:trace>
  <inkml:trace contextRef="#ctx0" brushRef="#br3" timeOffset="977294.681">14847 13383 1621 0,'0'0'339'0,"-17"13"-252"15,4 4-87-15,13-17 0 0,-19 36 0 16,11-15 0-16,2 1 0 0,3 2 0 0,-1-1 0 16,3 4 0-16,1 0 0 0,1 2 0 15,0-1 0-15,0 1 0 0,1-6 0 0,1 0 0 16,-2-4 0-16,5 1 0 0,-6-20-94 0,26 40-214 16,-43-49-235-16,17 9-81 0,0 0 147 0</inkml:trace>
  <inkml:trace contextRef="#ctx0" brushRef="#br3" timeOffset="977732.1328">15058 13072 1495 0,'-11'51'517'16,"2"-29"-482"-16,9-22-35 15,-8 21 0-15,8-21 0 0,0 0 0 0,3 22 0 16,-3-22 0-16,0 0 0 0,16 24 0 0,-16-24 0 15,15 19 0-15,-15-19 0 0,16 22 0 0,-16-22 0 16,12 30 0-16,-8-12 0 0,-1 3 0 0,-2 2 0 16,-2 3 0-16,-1 0 0 0,-3 2 0 0,-2 1 0 15,-2 1 0-15,2-2 0 0,-2 0 0 0,2-2 0 16,0-4 0-16,-1 0 0 0,8-22 0 16,-11 26 0-16,11-26 0 0,0 0 0 0,0 0 0 15,8-21 0-15,-8 21 0 0,13-27 0 0,-1 8 0 16,3-7 0-16,4-10 0 0,0-1 0 15,0 1 0-15,-1 3 0 0,2 5 0 0,-2 2 0 16,1 3 0-16,0 1 0 0,-4 3 0 0,-15 19 0 16,28-30 0-16,-28 30 0 0,19-10 0 0,-19 10 0 15,0 0 0-15,0 0 0 0,9 17 0 16,-9-17 0-16,4 24 0 0,-5-7 0 0,0 0 0 16,-1 2 0-16,4 0 0 0,-1-1 0 0,2 3 0 15,2-2 0-15,3-1 0 0,-8-18 0 0,14 33 0 16,-14-33 0-16,22 29 0 0,-22-29-15 0,35 27-107 15,-35-27-90-15,50 20-100 0,-50-20-86 0,23-13-179 16,4 20 167-16,-20-30 410 0</inkml:trace>
  <inkml:trace contextRef="#ctx0" brushRef="#br3" timeOffset="978122.739">15820 13106 1909 0,'-26'14'138'0,"26"-14"-138"0,-25 23 0 16,12-6 0-16,-1 2 0 0,-1 1 0 0,-1 3 0 16,-2 1 0-16,-2 4 0 0,2-1 0 0,0 0 0 15,-1 1 0-15,2-2 0 0,0-1 0 0,5-1 0 16,1-3 0-16,6-4 0 0,5-17 0 0,-1 18 0 16,1-18 0-16,0 0 0 0,0 0 0 0,22 5 0 15,-22-5 0-15,18-8 0 0,-18 8 0 16,25-20 0-16,-8 5 0 0,0-3 0 15,1-2 0-15,0-6 0 0,0 0 0 0,-4 2 0 16,2-2 0-16,-4 2 0 0,-1 1 0 0,1 0 0 16,-4 4 0-16,-8 19 0 0,15-31 0 0,-15 31 0 15,0 0 0-15,0 0 0 0,0 0 0 0,0 0 0 16,0 0 0-16,5 22 0 0,-10 2 0 0,-2 7 0 16,-1 6 0-16,-3 5 0 0,1 8 0 15,-4 3 0-15,-2 6 0 0,2 2 0 0,-2 2 0 16,1-2 0-16,1 2 0 0,-3-1 0 15,0-4 0-15,-2-5 0 0,4-8 0 0,-1-12 0 16,6-9 0-16,10-24 0 0,-8 27-97 0,8-27-82 16,0 0-113-16,-26-14-269 0,21-5-24 0,3-2 253 15</inkml:trace>
  <inkml:trace contextRef="#ctx0" brushRef="#br3" timeOffset="978294.6407">14869 12951 2047 0,'-40'9'0'0,"13"-3"0"0,27-6 0 15,-17 3 0-15,17-3 0 0,0 0 0 16,0 0 0-16,25-2-161 0,-36-25-196 0,29 28-305 16,-18-1 27-16,30-27 404 0</inkml:trace>
  <inkml:trace contextRef="#ctx0" brushRef="#br3" timeOffset="978785.3731">16858 12927 1963 0,'0'0'34'15,"6"-27"-8"-15,-6 27-4 0,12-30-20 0,-12 30-2 16,12-18 0-16,-12 18 0 0,0 0 0 0,0 0 0 16,0 0 0-16,9 17 0 0,-11 0 0 15,4 5 0-15,-4 7 0 0,1 7 0 16,0 3 0-16,0 3 0 0,-2 4 0 0,1 1 0 15,-1 4 0-15,-1 1 0 0,1 1 0 0,-1 1 0 16,1-3 0-16,0-4 0 0,2-2 0 0,0-7 0 16,2-4 0-16,0-10-14 0,10 2-76 0,-11-26-83 15,30 28-269-15,-30-28-90 0,0 0-48 16,19-16 365-16</inkml:trace>
  <inkml:trace contextRef="#ctx0" brushRef="#br3" timeOffset="979317.1098">16715 13172 1493 0,'-31'-19'554'0,"8"23"-554"16,4 3 0-16,19-7 0 0,-19 11 0 15,19-11 0-15,0 0 0 0,0 0 0 16,0 0 0-16,0 0 0 0,29-3 0 0,-9 6 0 16,5-4 0-16,6-4 0 0,4-2 0 0,5-1 0 15,4 0 0-15,2-1 0 0,0 1 0 0,2 1 0 16,-2 1 0-16,-1 2 0 0,-3 2 0 0,-2-1 0 15,-3 2 0-15,-5 1 0 0,-3 0 0 16,-6 1 0-16,-2 0 0 0,-21-1 0 0,24 4 0 16,-24-4 0-16,0 0 0 0,0 0 0 0,0 0 0 15,0 0 0-15,0 0 0 0,-7 17 0 0,7-17 0 16,-22 18 0-16,22-18 0 0,-28 25 0 0,28-25 0 16,-28 33 0-16,14-14 0 0,1 3 0 15,0 4 0-15,3-2 0 0,0 2 0 0,4 1 0 16,2-2 0-16,2 2 0 0,3-4 0 15,3-1 0-15,1 0 0 0,4-4 0 0,-9-18 0 16,27 28 0-16,-27-28 0 0,35 9 0 0,-14-9 0 16,1-6 0-16,4-2 0 0,0-6 0 0,4-3 0 15,-4-3 0-15,2-3 0 0,-1-5 0 0,-3 0 0 16,2-3 0-16,-4-1 0 0,-2 1 0 0,0-1 0 16,-4 3 0-16,1 3 0 0,-4 2 0 0,-3 3 0 15,0 4 0-15,-10 17 0 0,12-22 0 16,-12 22 0-16,0 0 0 0,0 0 0 0,0 0 0 15,0 0 0-15,0 0 0 0,-3 27 0 16,1-6 0-16,-2 3 0 0,3 4 0 0,-3-1 0 16,1 4 0-16,-1-1 0 0,-1-1 0 0,3 0 0 15,3-2 0-15,1-5 0 0,4-1 0 0,-6-21 0 16,19 24 0-16,-19-24 0 0,34 6-96 0,-21-27-60 16,25 21-46-16,-31-45-76 0,31 15-305 15,-8-3 64-15,-9-20 307 0</inkml:trace>
  <inkml:trace contextRef="#ctx0" brushRef="#br3" timeOffset="979786.285">18002 12767 2018 0,'0'0'29'0,"-7"23"-29"16,7-23 0-16,-16 24 0 0,9-7 0 16,1 5 0-16,-1 5 0 0,3 3 0 0,-1 4 0 15,0 5 0-15,1 3 0 0,1 3 0 0,-1 1 0 16,0 2 0-16,2 0 0 0,1 3 0 0,-2-2 0 15,2-4 0-15,0-3 0 0,0-6 0 0,2-2 0 16,0-5 0-16,0-4 0 0,0-5 0 0,-1-20 0 16,9 23 0-16,-9-23 0 0,0 0 0 15,0 0 0-15,21-11 0 0,-21 11 0 0,9-17 0 16,-9 17 0-16,13-37 0 0,-5 10 0 0,-1-2 0 16,1 0 0-16,-1 1 0 0,-1-1 0 0,1 1 0 15,2-1 0-15,-1 1 0 0,1 0 0 16,1 2 0-16,-2-1 0 0,3 4 0 0,0 2 0 15,0 5 0-15,-11 16 0 0,23-22 0 0,-23 22 0 16,21-6 0-16,-21 6 0 0,19 5 0 16,-19-5 0-16,20 19 0 0,-20-19 0 0,21 30 0 15,-10-12 0-15,0 2 0 0,-1 0 0 0,-1 2 0 16,-2 1 0-16,-2 2 0 0,0 0 0 0,-4 1 0 16,-4 0 0-16,0-1 0 0,-5 0 0 0,-1-2 0 15,-3-2 0-15,-3-3 0 0,-1-1 0 0,-3-1 0 16,-2-3 0-16,-1-3 0 0,-2-1 0 15,0-4 0-15,-2-5 0 0,4-2 0 0,3-6 0 16,0-4 0-16,19 12 0 0,-29-27 0 16,18 10 0-16,3 0 0 0,4-1 0 0,2-4 0 15,8 1 0-15,-1-11-77 0,18 24-88 0,-24-32-68 16,38 45-224-16,-37-5-123 0,28-36 68 0,4 38 490 16</inkml:trace>
  <inkml:trace contextRef="#ctx0" brushRef="#br3" timeOffset="980192.5062">18396 13250 2047 0,'2'19'0'16,"-2"-19"0"-16,-19 4 0 0,19-4 0 16,0 0 0-16,0 0 0 0,0 0 0 15,0 0 0-15,0 0 0 0,0 17 0 0,0-17 0 16,22 1 0-16,-22-1 0 0,29-8 0 0,-29 8 0 15,34-16 0-15,-16 6 0 0,-1 2 0 0,2-2 0 16,0-1 0-16,-1 1 0 0,1-2 0 0,-19 12 0 16,23-21 0-16,-23 21 0 0,8-22 0 0,-8 22 0 15,0-24 0-15,0 24 0 0,-2-25 0 16,2 25 0-16,-10-19 0 0,10 19 0 0,0 0 0 16,-27-16 0-16,27 16 0 0,-26 4 0 0,26-4 0 15,-31 18 0-15,14-3 0 0,0 3 0 16,-1 6 0-16,0 4 0 0,1 2 0 0,-4 4 0 15,4 3 0-15,0 0 0 0,4 1 0 0,0-1 0 16,6-7 0-16,5-5 0 0,4-7 0 0,-2-18 0 16,22 20 0-16,-3-17 0 0,4-3 0 15,4-3 0-15,5-6 0 0,4-3 0 0,6-11 0 16,9 3 0-16,0-9 0 0,8 2 0 0,-3-4 0 16,9 16-121-16,-21-18-45 0,26 41-142 0,-41-37-153 15,19 12-112-15,3 12 156 0,-23-27 417 0</inkml:trace>
  <inkml:trace contextRef="#ctx0" brushRef="#br3" timeOffset="980333.1408">19137 13364 1833 0,'-64'20'214'0,"45"-19"-214"0,19-1 0 0,-23-5 0 16,23 5 0-16,0 0 0 0,-11-19 0 0,11 19 0 16,4-20 0-16,-4 20 0 0,9-21 0 0,-9 21 0 15,16-17-96-15,-21-2-68 0,30 39-214 0,-25-20-268 16,0 0 88-16,0 0 354 0</inkml:trace>
  <inkml:trace contextRef="#ctx0" brushRef="#br1" timeOffset="995628.1469">1359 14518 465 0,'0'0'96'16,"0"0"-26"-16,0 0-36 0,0 0-11 16,9-18 15-16,-9 18 19 0,0 0 15 0,0 0 36 15,-4-25-7-15,4 25 23 0,-2-18-4 0,2 18-6 16,-1-17-10-16,1 17-19 0,0-17-14 0,0 17-20 16,-3-19-8-16,3 19-14 0,-5-20-4 0,5 20-3 15,0 0 0-15,-23-17-5 0,23 17 0 0,-30-2-7 16,10 4 0-16,-2 3-2 0,-2 4 0 15,-4 3 5-15,-5 2-4 0,-1 4 5 16,-6 4-4-16,0 5 4 0,0 3-9 0,1 4-9 0,2 0 26 16,3 3-23-16,4-2 22 0,2 3-21 0,5-1 0 15,1 1 0-15,5-3 0 0,1-1 0 0,5-2 0 16,3-1 0-16,4-5 0 0,4-3 0 16,3-6 0-16,-3-17 0 0,17 28 0 0,-17-28 0 15,30 18 0-15,-9-12 0 0,5-2 0 16,4-4 0-16,5-2 0 0,4-1 0 0,5-4 0 15,4-3 0-15,3-2-9 0,5-3-25 0,3 4-10 16,-5-5-21-16,10 11-34 0,-23-30-230 0,25 31-273 16,-19-8 4-16,3 1 332 0</inkml:trace>
  <inkml:trace contextRef="#ctx0" brushRef="#br1" timeOffset="996331.2421">1873 14725 1544 0,'0'0'262'0,"-28"16"-208"16,28-16-35-16,-30 1-9 0,30-1 1 0,-30 7 1 15,30-7 3-15,-32 17-5 0,15-7 4 16,-2 6-7-16,1 3 5 0,-3 3-4 0,3 5 5 16,-2-1-2-16,4 3 5 0,1 0-6 0,3-1 3 15,3-1-7-15,3-2-6 0,3-3 0 0,3 0 0 16,7-6 0-16,-7-16 0 0,23 23 0 0,-5-16 0 15,4-4 0-15,5-5 0 0,3-4 0 16,2-6 0-16,2-5 0 0,-2-5 0 0,-1-4 0 16,-1-1 0-16,-1-1 0 0,-1-1 0 15,-2-1 0-15,-5 1 0 0,-3 0 0 0,-5 2 0 16,-3 3 0-16,-1 3 0 0,-6 1 0 0,0 1 0 16,-3 19 0-16,-5-30 0 0,5 30 0 0,-17-17 0 15,17 17 0-15,-22-6 0 0,22 6 0 0,-21-1 0 16,21 1 0-16,-18 5 0 0,18-5 0 0,0 0 0 15,0 0 0-15,0 0 0 0,-6 18 0 16,6-18 0-16,0 0 0 0,24 17 0 0,-24-17 0 16,27 13 0-16,-27-13 0 0,30 10 0 0,-13-5 0 15,-17-5 0-15,31 9 0 0,-31-9 0 0,30 10 0 16,-30-10 0-16,26 10 0 0,-26-10 0 16,20 9 0-16,-20-9 0 0,0 0 0 0,19 15 0 15,-19-15 0-15,0 0 0 0,0 0 0 0,0 0 0 16,11 21 0-16,-11-21 0 0,0 0 0 15,4 23 0-15,-4-23 0 0,4 18 0 0,-4-18 0 16,2 18 0-16,-2-18 0 0,0 0 0 0,7 19 0 16,-7-19 0-16,0 0 0 0,0 0 0 0,0 0 0 15,18 3 0-15,-18-3 0 0,0 0 0 0,24-19 0 16,-24 19 0-16,21-24 0 0,-9 6 0 0,1 1 0 16,1-1 0-16,-1-1 0 0,2-1 0 15,-2 1 0-15,2-2 0 0,-2 1 0 0,0 2 0 16,0 0 0-16,0 1 0 0,-13 17 0 15,25-31 0-15,-25 31 0 0,20-18 0 0,-20 18 0 16,0 0 0-16,0 0 0 0,0 0 0 0,15 28 0 16,-15-9 0-16,-3 6 0 0,-1 2 0 0,-2 4 0 15,-2-1 0-15,-1 1 0 0,0 0 0 0,0-4 0 16,1 0 0-16,4-3 0 0,2-7 0 16,3 0 0-16,-1-17 0 0,14 24 0 0,-14-24 0 15,32 12 0-15,-11-16-31 0,7 1-47 0,-20-33-223 16,31 29-328-16,-15-15-1 0,13-4 253 0</inkml:trace>
  <inkml:trace contextRef="#ctx0" brushRef="#br1" timeOffset="996596.8658">3047 14087 1274 0,'0'0'410'0,"-6"25"-110"15,6-25-273-15,0 0-8 0,-13 24-2 0,9-7-17 16,1 6 0-16,-2 6 0 0,0 5 0 16,-1 4 0-16,0 3 0 0,0 3 0 0,0 2 0 15,-1 4 0-15,3 1 0 0,-1 1 0 0,0 0 0 16,2-1 0-16,2-2 0 0,0 0 0 0,0-6 0 15,2-1-43-15,-6-17-70 0,31 13-506 16,-32-17-22-16,18 9 27 0</inkml:trace>
  <inkml:trace contextRef="#ctx0" brushRef="#br1" timeOffset="996815.6067">2882 14601 1935 0,'-26'17'103'0,"26"-17"-94"0,-28 19-9 16,28-19 0-16,0 0 0 0,-20 17 0 0,20-17 0 15,0 0 0-15,0 0 0 0,0 0 0 0,18 8 0 16,-18-8 0-16,30-3 0 0,-8-2 0 0,4 0 0 16,2-5 0-16,6 2-24 0,0-5-25 15,7 7-11-15,-8-19-48 0,29 25-483 0,-29-14-31 16,6 11 30-16</inkml:trace>
  <inkml:trace contextRef="#ctx0" brushRef="#br1" timeOffset="997534.3026">3255 14733 1772 0,'0'0'58'15,"0"0"-33"-15,0 0-6 0,0 0 0 0,0 0 0 16,0 0-6-16,0 0 0 0,0 0-1 0,0 0 2 16,17-3 0-16,-17 3-2 0,3 22-7 0,-3-22 6 15,0 34-13-15,-1-14 7 16,-2 2 0-16,-1 0-2 0,1-2 4 0,-1 1 4 16,1-3-9-16,3-18 7 0,-5 28-8 0,5-28-1 15,-2 17 0-15,2-17 0 0,0 0 0 0,0 0 0 16,0 0 0-16,0 0 0 0,0 0 0 0,24-26 0 15,-16 7 0-15,3-4 0 0,0-1 0 0,-1-3 0 16,1 1 0-16,0 2 0 0,-3-3 0 16,2 2 0-16,-4 0 0 0,1 2 0 0,-2 3 0 15,1 0 0-15,-1 4 0 0,0-1 0 0,-5 17 0 16,10-20 0-16,-10 20 0 0,0 0 0 0,0 0 0 16,0 0 0-16,18-6 0 0,-18 6 0 0,0 0 0 15,23 6 0-15,-23-6 0 0,24 6 0 16,-24-6 0-16,32 4 0 0,-15-5 0 0,4 0 0 15,-1-2 0-15,2 2 0 0,0 0 0 16,-4-2 0-16,-1 2 0 0,-17 1 0 0,27-2 0 16,-27 2 0-16,0 0 0 0,21 4 0 0,-21-4 0 15,0 0 0-15,0 0 0 0,0 0 0 0,0 0 0 16,-9 20 0-16,9-20 0 0,0 0 0 0,-24 20 0 16,24-20 0-16,-23 20 0 0,23-20 0 0,-23 24 0 15,23-24 0-15,-25 28 0 0,25-28 0 0,-20 31 0 16,20-31 0-16,-15 33 0 0,10-14 0 15,2-2 0-15,3 4 0 0,1-3 0 0,1 0 0 16,4-1 0-16,-6-17 0 0,21 26 0 16,-21-26 0-16,33 19 0 0,-16-15 0 0,2-2 0 15,2-4 0-15,0-1 0 0,1-4 0 0,1-4 0 16,-1-4 0-16,-3-3 0 0,-1 0 0 0,-3 0 0 16,-3-2 0-16,-2 0 0 0,-4-1 0 15,0 0 0-15,-5-2 0 0,-1 2 0 0,-2 0 0 16,-4 5 0-16,6 16 0 0,-17-27 0 0,17 27 0 15,-26-17 0-15,26 17 0 0,-27-16 0 0,27 16 0 16,-26-15 0-16,26 15 0 0,-20-11 0 0,20 11 0 16,0 0 0-16,0 0 0 0,0 0-22 0,0 0-31 15,0 0-26-15,-1-26-190 0,20 37-362 0,-19-11 20 16,0 0 230-16</inkml:trace>
  <inkml:trace contextRef="#ctx0" brushRef="#br1" timeOffset="997774.3869">4156 14213 1948 0,'0'0'43'0,"-17"-7"-9"15,17 7-12-15,0 0-22 0,0 0 0 0,-17 10 0 16,17-10 0-16,-7 22 0 0,5 0 0 0,-1 3 0 15,1 8 0-15,-1 2 0 0,0 2 0 0,0 6 0 16,2 0 0-16,-1 1 0 0,0 3 0 0,1 0 0 16,0-1 0-16,0-4 0 0,3-2 0 15,-1-7 0-15,7-3-15 0,-3-9-49 16,12 9-65-16,-17-30-419 0,0 0-62 0,0 0-5 16</inkml:trace>
  <inkml:trace contextRef="#ctx0" brushRef="#br1" timeOffset="997977.501">4498 14035 1671 0,'5'51'361'0,"-7"-24"-346"16,-15 5-15-16,-2 4 0 0,4 6 0 0,-5 6 0 16,2 1 0-16,0 3 0 0,1 1 0 0,0 1 0 15,3-2 0-15,0-3 0 0,4 0 0 16,1-3 0-16,2-4 0 0,5-3 0 15,-1-7 0-15,7 0 0 0,-3-12 0 0,14 10-59 16,-15-30-181-16,24 28-378 0,-24-28-14 0,19 12 135 16</inkml:trace>
  <inkml:trace contextRef="#ctx0" brushRef="#br1" timeOffset="998418.0831">4541 14645 1243 0,'0'0'595'16,"0"0"-536"-16,0 0-16 0,0 0-13 16,0 0-1-16,0 0-9 0,19 16-2 0,-19-16-8 15,20-5-10-15,-20 5 0 0,31-9 0 0,-10 3 0 16,1-2 0-16,2-1 0 0,0-1 0 0,1-1 0 15,0 0 0-15,1-1 0 0,-2 1 0 0,-2-1 0 16,-1 0 0-16,-4 2 0 0,-17 10 0 16,19-17 0-16,-19 17 0 0,0 0 0 0,3-18 0 15,-3 18 0-15,0 0 0 0,-26-13 0 16,26 13 0-16,-33-1 0 0,14 6 0 0,-2-4 0 16,-1 4 0-16,0-2 0 0,3 1 0 0,-1 2 0 15,2 1 0-15,18-7 0 0,-29 22 0 0,29-22 0 16,-23 30 0-16,13-10 0 0,2 1 0 0,0 2 0 15,1 0 0-15,3 0 0 0,2-2 0 0,2-3 0 16,4-1 0-16,-4-17 0 0,15 25 0 0,-15-25 0 16,31 19 0-16,-8-15 0 0,3-2 0 15,4-4 0-15,3-1 0 0,4-1 0 0,-1-7-85 16,14 18-94-16,-31-33-319 0,36 26-88 0,-22-17 23 16,1-6 428-16</inkml:trace>
  <inkml:trace contextRef="#ctx0" brushRef="#br1" timeOffset="998855.5863">5405 14574 1073 0,'0'0'519'16,"-31"9"-448"-16,31-9-34 0,0 0 2 15,-18-4 3-15,18 4-26 0,0 0 19 0,-24-15-22 0,24 15 21 16,-18-6 5-16,18 6 0 15,-22-2-7-15,22 2 1 0,-25 4-9 0,25-4-23 16,-28 8-1-16,28-8 0 0,-27 21 0 0,14-4 0 16,-1 1 0-16,-2 3 0 0,3 2 0 0,1 2 0 15,1-2 0-15,4-2 0 0,1 0 0 0,2-3 0 16,4-18 0-16,4 25 0 0,-4-25 0 0,19 10 0 16,-2-12 0-16,4-3 0 0,2-6 0 0,2-5 0 15,2-5 0-15,4-4 0 0,-3-6 0 16,3-2 0-16,1-2 0 0,1-1 0 0,1-3 0 15,-1 2 0-15,-3-1 0 0,-2 0 0 0,-4 4 0 16,-4 0 0-16,-5 5 0 0,-5 1 0 0,-4 1 0 16,-3 3 0-16,-3 4 0 0,0 20 0 15,-10-23 0-15,10 23 0 0,-17 0 0 0,17 0 0 16,-32 30 0-16,10-4 0 0,-1 11 0 16,-1 4 0-16,0 4 0 0,2 3 0 0,2 0 0 15,6 1 0-15,4-6 0 0,4-2 0 0,6-6 0 16,2-4 0-16,8-6 0 0,3-7 0 0,9-1 0 15,3-7 0-15,8 0 0 0,1-13-6 0,14 13-157 16,-23-37-116-16,39 17-376 0,-28-9 55 0,6-3 257 16</inkml:trace>
  <inkml:trace contextRef="#ctx0" brushRef="#br1" timeOffset="999433.6641">6247 14353 1168 0,'0'-29'533'0,"0"29"-468"15,11-38-7-15,-1 20-11 0,-7-6 4 0,7 3-13 16,-5 1-5-16,2 0-15 0,-7 20-2 15,10-24-5-15,-10 24-2 0,0 0-9 0,0 0 0 16,0 0 0-16,0 0 0 0,0 0 0 16,-3 29 0-16,1-6 0 0,1 5 0 0,0 5 0 15,-1 1 0-15,2 3 0 0,0 1 0 0,3 2 0 16,-1-1 0-16,3 1 0 0,2 3 0 0,2-1 0 16,2-3 0-16,2-3 0 0,-1-8 0 0,3-4 0 15,3-8 0-15,-18-16 0 0,36 19 0 16,-18-17 0-16,-1-4 0 0,1-5 0 0,0-4 0 15,1-4 0-15,-2-3 0 0,0-6 0 0,-3-5 0 16,1-2 0-16,-2-8 0 0,-1 3 0 0,-2-3 0 16,0 0 0-16,-3 7 0 0,-1-2 0 0,-2 3 0 15,-2 1 0-15,1 2 0 0,-2-1 0 0,0 6 0 16,2 2 0-16,-3 21 0 0,9-31 0 16,-9 31 0-16,17-15 0 0,-17 15-43 15,20-4-64-15,13 32-215 0,-33-28-203 0,0 0-86 16,25 17 173-16</inkml:trace>
  <inkml:trace contextRef="#ctx0" brushRef="#br1" timeOffset="999902.375">7108 14477 1721 0,'0'0'152'0,"-17"-14"-116"0,17 14-9 0,-30-21 5 16,30 21-6-16,-33-17-1 0,33 17-4 0,-34-8-14 16,17 9-7-16,-2 3 0 0,1 3 0 15,0 4 0-15,0 2 0 0,-2 3 0 0,2 6 0 16,0 3 0-16,1 3 0 0,1 2 0 0,3 0 0 16,2-1 0-16,2-2 0 0,3-3 0 0,5-4 0 15,1-20 0-15,9 29 0 0,-9-29 0 0,27 16 0 16,-9-14 0-16,6-5 0 0,2-5 0 15,4-8 0-15,2-2 0 0,4-6 0 0,-1-3 0 16,0-3 0-16,-1-2 0 0,-5 1 0 16,-3 0 0-16,-4 3 0 0,-5 4 0 0,-4 2 0 15,-3 5 0-15,-10 17 0 0,7-23 0 0,-7 23 0 16,0 0 0-16,0 0 0 0,-20-4 0 0,20 4 0 16,-26 22 0-16,10-4 0 0,0 6 0 0,-1 3 0 15,3 3 0-15,-1 2 0 0,3-2 0 0,2-1 0 16,3-4 0-16,3-2 0 0,6-2 0 15,-2-21 0-15,13 28 0 0,-13-28 0 0,27 17 0 16,-9-15 0-16,4-3 0 0,1-6 0 0,4 1 0 16,-3-8-56-16,8 7-18 0,-12-16-34 0,20 21-39 15,-27-31-24-15,30 34-203 0,-28-21-127 16,1-2 9-16,8 15 369 0</inkml:trace>
  <inkml:trace contextRef="#ctx0" brushRef="#br1" timeOffset="1.00015E6">7422 14525 1334 0,'20'20'332'15,"-40"-32"-187"-15,20 12-48 0,0 0-37 16,-9 17-44-16,9-17 7 0,-12 20-27 0,12-20 27 15,-15 33-13-15,8-12 1 0,1 0-11 0,0 2 0 16,2 0 0-16,2 0 0 0,1 0 0 0,0-3 0 16,1-3 0-16,0-17 0 0,3 21 0 0,-3-21 0 15,0 0 0-15,16 17 0 0,-16-17 0 0,0 0 0 16,0 0 0-16,21-12 0 0,-21 12 0 16,13-24 0-16,-4 5 0 0,-1-4 0 0,2-3 0 15,0 0 0-15,-2 2 0 0,-2-2 0 16,0 3 0-16,-3 1 0 0,0 2 0 0,-2 1 0 15,1-1 0-15,-2 2 0 0,0 1 0 0,0 17 0 16,1-23 0-16,-1 23 0 0,0 0 0 0,0 0 0 16,0 0 0-16,0 0 0 0,0 0 0 0,21-16 0 15,-21 16 0-15,24-2 0 0,-24 2-60 16,38-2-42-16,-29-20-93 0,38 38-198 0,-38-37-104 16,25 11-34-16,-2 9 263 0</inkml:trace>
  <inkml:trace contextRef="#ctx0" brushRef="#br1" timeOffset="1.00036E6">7864 14408 1617 0,'-34'-3'390'0,"45"23"-350"15,-30 1-40-15,1 2 0 0,1 1 0 0,2 4 0 16,0 0 0-16,3 2 0 0,-1 0 0 0,3 0 0 16,2 2 0-16,2-4 0 0,2-3 0 0,1-3 0 15,5-2 0-15,0-3 0 0,-2-17 0 0,12 26 0 16,-12-26 0-16,17 9 0 0,-17-9 0 0,25-6 0 15,-8 2-20-15,-8-19-110 0,29 27-298 16,-37-34-172-16,21 10-22 0,-7-3 376 0</inkml:trace>
  <inkml:trace contextRef="#ctx0" brushRef="#br1" timeOffset="1.0005E6">7901 14049 1825 0,'-37'-9'222'0,"37"9"-222"0,-35 12 0 15,16-4 0-15,19-8 0 0,-27 17 0 0,27-17 0 16,0 0 0-16,-17 19 0 0,17-19 0 0,4 17-80 16,-4-17-199-16,0 0-310 0,0 0 7 0,37 8 66 15</inkml:trace>
  <inkml:trace contextRef="#ctx0" brushRef="#br1" timeOffset="1.00096E6">8434 14482 1615 0,'-28'-25'120'16,"28"25"-52"-16,-13-20-6 0,13 20-18 16,-11-24-4-16,11 24-13 0,-12-26 0 0,12 26-1 15,-13-25-8-15,13 25-18 0,-16-18 0 0,16 18 0 16,-22-7 0-16,22 7 0 0,-31 11 0 0,11 0 0 15,-2 3 0-15,0 5 0 0,-1 1 0 0,0 5 0 16,0 2 0-16,2 2 0 0,1 0 0 16,1 1 0-16,5-2 0 0,2 0 0 0,3-4 0 15,4-3 0-15,7-3 0 0,-2-18 0 16,14 23 0-16,-14-23 0 0,34 10 0 0,-9-12 0 16,5-5 0-16,3-5 0 0,6-6 0 0,1-5 0 15,1-4 0-15,-1-1 0 0,-3-2 0 0,-2 0 0 16,-6 2 0-16,-2 2 0 0,-6 1 0 0,-3 5 0 15,-6 3 0-15,-12 17 0 0,13-24 0 0,-13 24 0 16,0 0 0-16,0 0 0 0,0 0 0 16,-19-10 0-16,19 10 0 0,-24 18 0 0,9-1 0 15,-1 7 0-15,-2 3 0 0,1 3 0 16,2 3 0-16,0 2 0 0,5-3 0 0,1 0 0 0,6-4 0 16,1-4 0-16,7-2 0 0,-5-22 0 15,22 26 0-15,-4-20 0 0,8-4 0 0,2-7 0 16,8-4-5-16,-3-15-110 0,24 19-102 0,-35-44-112 15,22 22-304-15,-1-10 63 0,-8-14 393 16</inkml:trace>
  <inkml:trace contextRef="#ctx0" brushRef="#br1" timeOffset="1.00142E6">8955 13833 1818 0,'-12'54'229'0,"-10"-31"-229"0,4 4 0 15,2 2 0-15,3 3 0 0,1 4 0 16,3 2 0-16,-1 2 0 0,6 1 0 0,-1 4 0 16,2 1 0-16,2 0 0 0,1 0 0 0,1 0 0 15,2-3 0-15,0-3 0 0,2 0 0 0,6-6 0 16,-2-4 0-16,3-6 0 0,0-5 0 0,-12-19 0 16,24 24 0-16,-24-24 0 0,23 8 0 15,-23-8 0-15,19 1 0 0,-19-1 0 0,0 0 0 16,14-19 0-16,-14 19 0 0,8-30 0 0,-5 11 0 15,0-2 0-15,-2 0 0 0,0-2 0 0,0 3 0 16,0-1 0-16,1 2 0 0,1 0 0 0,0-1 0 16,3 1 0-16,-1 1 0 0,-5 18 0 15,17-28 0-15,-17 28 0 0,18-13 0 0,-18 13 0 16,21 0 0-16,-21 0 0 0,20 14 0 16,-20-14 0-16,22 26 0 0,-11-9 0 0,-1 2 0 15,0 3 0-15,-3 2 0 0,-2 0 0 0,-2 0 0 16,-1 0 0-16,-4-1 0 0,-1-2 0 0,-2 1 0 15,-2-3 0-15,-3 0 0 0,-2 0 0 0,-3 0 0 16,-2-3 0-16,-4-1 0 0,2-1 0 0,-3-2 0 16,3-5 0-16,0-2 0 0,19-5 0 0,-30-5 0 15,30 5 0-15,-17-21 0 0,17 21 0 16,-4-37 0-16,4 37-83 0,4-59-120 16,26 50-170-16,-24-34-259 0,10 0 54 0,7 9 401 15</inkml:trace>
  <inkml:trace contextRef="#ctx0" brushRef="#br1" timeOffset="1.00167E6">9662 13800 1116 0,'-12'41'445'0,"2"14"41"0,-9-36-486 0,0 5 0 16,0 3 0-16,-1 4 0 0,0 4 0 0,1 5 0 15,1 3 0-15,2 1 0 0,2 2 0 16,2 1 0-16,1 2 0 0,1 0 0 0,1 3 0 16,2-1 0-16,2-2 0 0,3-6 0 0,3-3 0 15,1-6 0-15,6-4 0 0,-1-4 0 0,5-2 0 16,-1-6 0-16,4 2-47 0,-15-20-61 0,40 37-210 16,-40-37-182-16,17-6-82 0,-17 6 91 0</inkml:trace>
  <inkml:trace contextRef="#ctx0" brushRef="#br1" timeOffset="1.00205E6">9568 14518 2039 0,'0'0'8'0,"0"21"-8"15,0-21 0-15,0 0 0 0,20 17 0 0,-20-17 0 16,28 2 0-16,-9-4 0 0,3-4 0 0,4-1 0 15,1-4 0-15,4-1 0 0,4-4 0 0,-1-1 0 16,0-1 0-16,2-3 0 0,-4 3 0 0,-1-4 0 16,-4 4 0-16,-4 0 0 0,-8 1 0 0,-15 17 0 15,17-23 0-15,-17 23 0 0,0 0 0 16,-18-23 0-16,18 23 0 0,-33-11 0 0,12 9 0 16,-6 2 0-16,-4 1 0 0,1 4 0 0,-2 0 0 15,3 3 0-15,-1 2 0 0,3 3 0 0,3 3 0 16,1 5 0-16,3 2 0 0,2 3 0 0,4 3 0 15,4 3 0-15,2 1 0 0,6 1 0 16,3 1 0-16,4-2 0 0,7-3 0 0,4-3 0 16,6-3 0-16,6-3 0 0,6-4 0 15,6-7 0-15,5 3 0 0,5-10 0 0,4 1 0 16,4-8 0-16,5-1 0 0,-1-7-23 0,8 6-75 16,-21-31-150-16,39 36-246 0,-38-31-81 0,12 9-16 15,3 13 574-15</inkml:trace>
  <inkml:trace contextRef="#ctx0" brushRef="#br1" timeOffset="1.00244E6">10541 14275 1818 0,'-22'9'229'16,"5"-7"-229"-16,17-2 0 0,0 0 0 0,-17 0 0 15,17 0 0-15,0 0 0 0,0 0 0 0,0 0 0 16,0 0 0-16,0 0 0 0,-18 6 0 15,18-6 0-15,0 0 0 0,-26 25 0 0,26-25 0 16,-24 29 0-16,11-11 0 0,-1-1 0 0,2 0 0 16,12-17 0-16,-17 29 0 0,17-29 0 0,-4 21 0 15,4-21 0-15,9 17 0 0,-9-17 0 0,22 14 0 16,-22-14 0-16,35 8 0 0,-13-6 0 16,2 2 0-16,3 1 0 0,1-3 0 0,0 2 0 15,-1-2 0-15,-2 2 0 0,-2 1 0 16,-3 1 0-16,-3 2 0 0,-17-8 0 0,24 17 0 15,-24-17 0-15,10 22 0 0,-10-22 0 0,-2 29 0 16,-5-12 0-16,0 1 0 0,-6 3 0 0,-3-1 0 16,-7 1 0-16,-1 1 0 0,-4-2 0 0,-2 0 0 15,0-2 0-15,0-4 0 0,4-3 0 0,3-5 0 16,23-6 0-16,-24 1 0 0,24-1 0 0,1-17 0 16,-1 17 0-16,22-43-12 0,15 30-184 15,-26-41-94-15,34 28-368 0,-13-11 38 0,0-2 350 16</inkml:trace>
  <inkml:trace contextRef="#ctx0" brushRef="#br1" timeOffset="1.0026E6">10949 14601 2034 0,'-21'55'13'0,"-1"-44"-13"0,2-2 0 0,20-9 0 15,-25 7 0-15,25-7 0 0,0 0 0 0,0 0 0 16,-10-19 0-16,10 19 0 0,12-35 0 0,4 18 0 15,-9-21-135-15,30 41-203 0,-20-32-329 0,6 10 31 16,0 6 366-16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22:40:08.36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1534 755 489 0,'0'0'35'0,"0"0"-42"0,0 0 8 0,0 0 21 15,0 0 20-15,15-18 30 0,-15 18-6 0,0 0 19 16,0 0-145-16,0 0-105 0,0 0 171 0,0 0 73 15,27 0 147-15,-27 0 119 0,0 0-191 16,-3 18-89-16,3-18-27 0,0 0-10 0,0 0 5 16,0 0 4-16,0 0 2 0,0 0-5 0,0 0-10 15,0 0 5-15,0 0-4 0,0 0-1 0,5 17 2 16,-5-17-12-16,0 0 4 0,4 25-12 0,-4-25 7 16,7 35-5-16,-2-10 2 0,-1 1-6 0,-1 2 6 15,0-1-14-15,0 4 16 0,0 4-16 0,-2 3 14 16,-1 4-8-16,-2 4 11 0,-3 0 6 0,0 2-31 15,-4 1 25-15,0 2-28 0,-2-5 11 0,0 1 14 16,-1-7-11-16,2-3 10 0,3-6-9 0,1-3 8 16,1-8-7-16,2 0 4 0,3-20-4 0,-1 20-1 15,1-20-4-15,0 0 2 0,0 0-2 16,0 0 6-16,0 0 6 0,0 0 1 0,17-19 5 16,-11 1-6-16,1-8 1 0,1-5-9 0,1-5 5 15,0-3-7-15,-1-3 10 0,0-2-11 0,-2-2 13 16,-2-2 6-16,-1 1-24 0,0-2 21 0,-1 0-23 15,3-2 3-15,2 7 15 0,3 1-10 0,1 5 7 16,2 0-11-16,4 1 8 0,3 3-14 0,3-1 17 16,1 6-10-16,2-3-16 0,3-2 46 0,1 6-24 15,1-8 27-15,2 7-9 0,-2 3-19 0,1 6 0 16,-3 6 0-16,-1 1 0 0,-5 8 0 0,-4 2-7 16,-2 3 7-16,-17 0-6 0,25 18 11 0,-25-18-4 15,16 31-2-15,-12-10 3 0,-1 3 0 16,-3 7-9-16,-4 1-24 0,-4-3 19 0,-4-1-19 15,-3-5 28-15,-3 2 10 0,0 1-10 0,-2 3 12 16,-3-2-14-16,0 2 8 0,-1-2-1 0,-1-4 1 16,2 0-4-16,1-1 5 0,2-1-11 0,0 2 10 15,2-1-6-15,0 0 3 0,2-3-3 0,1-2-1 16,15-17-2-16,-24 29 6 0,24-29-1 0,-17 18 5 16,17-18-4-16,0 0 3 0,0 0-5 0,0 0 1 15,0 0-2-15,0 0-1 0,0 0 0 0,0 0 3 16,0 0 7-16,-4 19-3 0,4-19 8 0,0 0-2 15,22 8-4-15,-22-8 7 0,22 9-12 0,-22-9-19 16,32 8 19-16,-15-2-22 0,2 1 36 16,-1 3-13-16,2-2 13 0,0 3-12 0,0 0-2 15,2 1-1-15,0 3-6 0,-4 1 3 0,3-1-14 16,-21-15-11-16,36 37-35 0,-36-37-48 0,38 42-112 16,-38-42-289-16,10 33-84 0,2-7 182 15</inkml:trace>
  <inkml:trace contextRef="#ctx0" brushRef="#br0" timeOffset="406.2475">2393 1143 1885 0,'-24'7'14'16,"24"-7"-10"-16,-20 13-3 0,20-13-2 0,0 0 5 15,0 0 5-15,4 19 2 0,-4-19 2 0,21 2-3 16,-21-2 3-16,34-5-5 0,-12-2 4 0,3 0-2 16,3-5-3-16,1-2-1 0,4 0-1 15,4-3-5-15,0-3 10 0,2-1-10 0,-1 3 2 16,-2-2-3-16,-4 4 1 0,0 1-5 0,-9-2 10 16,-4 1-7-16,-19 16 9 0,23-23-1 0,-23 23 3 15,0-19-4-15,0 19-5 0,0 0 0 16,-26-18 0-16,8 18-5 0,-2 0 0 0,-5 4 2 15,-4 4 0-15,-1 5 7 0,-5 2-4 0,-2 3 6 16,-3 5-1-16,0 1-4 0,-1 4-1 16,2 4 0-16,2 0 0 0,6 4 0 0,4-3 0 15,5-2 0-15,9-1 0 0,5-4 0 0,9-1 0 16,6-2 0-16,7-1 0 0,4-2 0 0,7-1 0 16,5-6 0-16,8-5-16 0,3-6-33 0,16-1-43 15,-13-34-172-15,28 21-382 0,-8-13 28 0,8-2 257 16</inkml:trace>
  <inkml:trace contextRef="#ctx0" brushRef="#br0" timeOffset="718.7674">3226 948 1854 0,'0'0'40'0,"-47"17"-15"15,10-2 2-15,-2-2 1 0,6 4 11 16,1-3-13-16,2 4-18 0,5-1-8 0,4 3 0 15,5-2 0-15,16-18 0 0,-12 24 0 0,12-24 0 16,0 0 0-16,25 22 0 0,-25-22 0 0,34 13 0 16,-12-8 0-16,3-1 0 0,2-3 0 0,1-4 0 15,0 1 0-15,0 1 0 0,-2-2 0 16,2 2 0-16,-3 2 0 0,-3 1 0 0,-4-1 0 16,-18-1 0-16,27 8 0 0,-27-8 0 15,0 0 0-15,0 0 0 0,15 24 0 0,-15-24 0 16,-9 28 0-16,9-28 0 0,-27 35 0 0,10-17 0 15,-4 3 0-15,-2-3 0 0,0 0 0 0,4 2 0 16,-1-7 0-16,20-13-6 0,-28 28-14 0,28-28-16 16,0 0-20-16,0 0-38 0,7 23-82 0,-7-23-344 15,8-18-114-15,12 8 130 0</inkml:trace>
  <inkml:trace contextRef="#ctx0" brushRef="#br0" timeOffset="1078.1192">3710 983 1818 0,'-36'20'27'15,"13"-10"-7"-15,-4 1 5 0,5 6 8 0,-5-2 3 16,5 4-1-16,-1-1-9 0,4 3-4 0,2-1-17 16,2 2-5-16,5-1 0 0,4-3 0 0,5-1 0 15,1-17 0-15,12 26 0 0,-12-26 0 0,29 22 0 16,-7-15 0-16,4-3 0 0,4-5 0 0,5-4 0 15,3-3 0-15,5-5 0 0,-1-2 0 0,2-2 0 16,0-4 0-16,-3 1 0 16,-2-2 0-16,-4-1 0 0,-1 2 0 0,-3-3 0 15,-3 2 0-15,-4 2 0 0,-4 2 0 0,-20 18 0 16,25-27 0-16,-25 27 0 0,9-20 0 0,-9 20 0 16,0 0 0-16,0 0 0 0,0 0 0 0,-22-10 0 15,22 10 0-15,-28 13 0 0,11 2 0 0,-3 2 0 16,1 7 0-16,2 0 0 0,1 4 0 15,6-2 0-15,3 1 0 0,6-2 0 0,2-3 0 16,6 0 0-16,-7-22-27 0,32 27-11 0,-13-21-44 16,19 0-29-16,-15-29-138 0,28 14-409 0,0-7 62 15,0-8 311-15</inkml:trace>
  <inkml:trace contextRef="#ctx0" brushRef="#br0" timeOffset="1296.8925">4811 654 2047 0,'-36'32'0'15,"8"-9"0"-15,5 8 0 0,1-4 0 0,5-1 0 16,4 2 0-16,0-1 0 0,1-1 0 0,3 2 0 16,4 5 0-16,3-3 0 0,4 2 0 15,1-1 0-15,1-2 0 0,3 2 0 16,2 2 0-16,0-4 0 0,5 0 0 0,-3-8-52 15,12 0-47-15,-23-21-77 0,52 19-460 0,-31-11 53 16,3-2 83-16</inkml:trace>
  <inkml:trace contextRef="#ctx0" brushRef="#br0" timeOffset="1562.502">5340 555 2047 0,'0'19'0'0,"-16"7"0"0,1 3 0 16,2 7 0-16,1-2 0 0,0 2 0 0,-2-3 0 16,2 2 0-16,4 3 0 0,0-2 0 0,2 1 0 15,1-2 0-15,0-1 0 0,1 1 0 0,-1 2 0 16,0-2 0-16,0 0 0 0,0-5 0 0,3-3 0 15,-1-4 0-15,6-3-18 0,-3-20-197 0,0 0-450 16,0 0 23-16,9 18 136 0</inkml:trace>
  <inkml:trace contextRef="#ctx0" brushRef="#br0" timeOffset="1765.6301">5094 913 2047 0,'0'0'0'0,"0"0"0"0,0 0 0 16,0 0 0-16,28 2 0 0,-8-3 0 0,-2-1 0 15,5-2 0-15,1-1 0 0,4 1 0 0,4-7 0 16,1 2 0-16,1-2 0 0,5 4 0 0,-5-6-76 16,18 7-174-16,-19-6-390 0,7 4-28 15,-4 6 256-15</inkml:trace>
  <inkml:trace contextRef="#ctx0" brushRef="#br0" timeOffset="2093.7587">5919 849 1913 0,'-48'17'84'0,"48"-17"-52"0,-30-7-14 15,30 7-18-15,-33 1 0 0,15-1 0 0,-4 2 0 16,0 1 0-16,-2 3 0 0,2 0 0 0,1 3 0 15,0 1 0-15,2 2 0 0,2 0 0 0,17-12 0 16,-26 23 0-16,26-23 0 0,-8 22 0 16,8-22 0-16,18 17 0 0,-1-12 0 0,4-2 0 15,3 1 0-15,5-4 0 0,3 1 0 16,2-3 0-16,1 2 0 0,-3-1 0 0,-3 1 0 16,-3 0 0-16,-5 1 0 0,-1 1 0 0,-20-2 0 15,27 11 0-15,-27-11 0 0,0 0 0 0,13 21 0 16,-13-21 0-16,-11 26 0 0,0-7 0 0,-6-1 0 15,-4 1 0-15,-2-2 0 0,-2 0 0 0,-1-3 0 16,1 1 0-16,0-1 0 0,2 0 0 0,3 0 0 16,1-4 0-16,19-10 0 0,-28 16 0 15,28-16 0-15,-19 3-56 0,37-2-612 16,-18-1 8-16,0 0-2 0</inkml:trace>
  <inkml:trace contextRef="#ctx0" brushRef="#br1" timeOffset="7738.282">1965 1821 1792 0,'18'-2'16'0,"-18"2"-14"16,0 0-9-16,0 0-1 0,0 0 2 0,0 0 5 15,0 0 2-15,0 0 0 0,0 0-2 0,0 0 1 16,0 0 0-16,21-4-1 0,-21 4 2 0,22-6 1 15,-22 6-1-15,27-7 2 0,-10 3-2 0,0-1 0 16,0-1-2-16,2 2 2 0,-1-1-1 0,1 0 2 16,0 1-2-16,0 1 3 0,0-1-2 15,-1 0 2-15,0 3 0 0,0 1 0 0,-1 0-1 16,2 1-1-16,0-1-1 0,-1 2 0 0,3 0 0 16,1 0 2-16,2 1 1 0,2-2-1 0,2-1 1 15,1-1-1-15,1 2 1 0,4-3 3 0,3 2-1 16,-1-3 2-16,3 0-2 0,1-2 0 0,4 1-1 15,2-2 1-15,1 1-7 0,0-1 1 16,3 0-4-16,-1 3 2 0,2-1 4 16,-1 0 1-16,-1 1-1 0,0-2 1 0,1 2-1 15,2 1-2-15,-3 0 0 0,2 0 1 0,-1 1-1 16,3-1 3-16,2 1 0 0,0-1 0 0,2-1-2 16,-1 0 0-16,1 0-1 0,0-1 2 0,-1 2-2 15,2-2 1-15,-2 0 1 0,5-2 1 0,1-2 1 16,3-1 3-16,2 1-4 0,-2 1 3 15,2 1-6-15,0-3 1 0,-2 2-1 0,-1-2 2 16,0 2 1-16,1-1 6 0,1-1 0 0,-2 2 3 16,0 0-5-16,-2-1-3 0,-1 2-5 0,-4 0 3 15,-2 3-1-15,-4-2 1 0,-5 2 1 16,-3 1-1-16,-4 1-1 0,-4 0-1 0,-3 1 2 16,-7 1 0-16,0-1 1 0,-7 3-2 0,-1 0 0 15,-17-3-3-15,22 8 2 0,-22-8 1 16,0 0 0-16,0 0-1 0,0 0 2 0,18 14-2 15,-18-14 0-15,0 0-1 0,0 0-2 0,0 0-3 16,0 0-1-16,0 0-2 0,0 0-2 0,0 0 1 16,18 12-1-16,-18-12 1 0,0 0 2 0,0 0 2 15,0 0 2-15,21-7-1 0,-21 7-1 0,0 0-4 16,0 0-12-16,21-3-20 0,-21 3-45 16,0 0-124-16,0 0-354 0,0 0 1 0,0 0 264 15</inkml:trace>
  <inkml:trace contextRef="#ctx0" brushRef="#br2" timeOffset="11533.3144">1076 2577 1012 0,'0'0'196'0,"0"0"-156"15,0 0 3-15,-6-18-20 0,6 18 39 16,0 0 7-16,0 0-2 0,2-17-7 0,-2 17-9 15,0 0-5-15,0 0-7 0,0 0-3 0,0 0-5 16,0 0 0-16,0 0-1 0,0 0 1 0,0 0-4 16,0 0-6-16,0 0-6 0,0 0-6 0,9 28 0 15,-8-8 13-15,2 6-35 0,-3 4 30 0,1 4-33 16,-1 2 12-16,-1 2 9 0,1 0-9 0,-2 2 9 16,2 4-11-16,2-1 10 0,-2 5-12 15,1-2 8-15,-1 1-18 0,-4-4 4 0,4 3-27 16,-6-10-2-16,10 9-25 0,-14-23-77 15,26 24-95-15,-16-46-319 0,-4 25-18 0,4-25 333 16</inkml:trace>
  <inkml:trace contextRef="#ctx0" brushRef="#br2" timeOffset="12061.3807">832 2565 1841 0,'-20'-10'79'0,"1"10"-58"0,19 0-8 16,-17-1-2-16,17 1-2 0,0 0 6 16,9-17-4-16,-9 17 6 0,28-23-4 15,-5 10 3-15,4-2-15 0,7 1-1 0,3-3 0 16,4 3 0-16,4-2 0 0,-2 2 0 0,4 2 0 16,-1 0 0-16,-1 1 0 0,0 3 0 0,-3 2 0 15,-5 1 0-15,0 3 0 0,-6 3 0 0,1-1 0 16,-6 3 0-16,-5 2 0 0,-4 3 0 0,-17-8 0 15,27 23 0-15,-27-23 0 0,22 31 0 16,-13-12 0-16,-3 4 0 0,-1 5 0 0,-3 2 0 16,-2 3 0-16,-2 2 0 0,0 4 0 0,-4-2 0 15,0 3 0-15,-1-1 0 0,-4-3 0 0,2-2 0 16,0-3 0-16,0-1 0 0,2-4 0 0,1-3 0 16,1-1 0-16,0-5 0 0,5-17 0 0,-2 22 0 15,2-22 0-15,0 0 0 0,0 0 0 16,0 0 0-16,0 0 0 0,23-4 0 15,-23 4 0-15,24-28 0 0,-8 6 0 0,2-5 0 16,3-5 0-16,1-2 0 0,1-1 0 0,-2 0 0 16,0 2 0-16,-2 1 0 0,1 2 0 0,-1 3 0 15,-4 4 0-15,0 5 0 0,-15 18 0 0,23-23 0 16,-23 23 0-16,0 0 0 0,18-6 0 0,-18 6 0 16,0 0 0-16,10 19 0 0,-10-19 0 15,6 34 0-15,-5-11 0 0,2 4 0 0,-2 0 0 16,0 1 0-16,-1 1 0 0,3-1 0 0,-1 0 0 15,3-2 0-15,1-1 0 0,3-1-6 16,0-6-41-16,8 7-35 0,-17-25-79 0,42 26-448 16,-42-26-20-16,35 13 117 0</inkml:trace>
  <inkml:trace contextRef="#ctx0" brushRef="#br2" timeOffset="12414.5232">2063 2779 1866 0,'0'0'29'0,"-3"17"-21"16,3-17-8-16,0 0 2 0,-5 23 2 0,5-23 4 15,2 17-3-15,-2-17 2 0,0 0-2 16,13 23 4-16,-13-23-3 0,20 8 3 0,-20-8 0 16,29 2 2-16,-12-5 2 0,4-2-2 0,3-3 0 15,2-2-4-15,1-2 0 0,1-1-2 0,-2-4 2 16,1 0-3-16,-2-2 0 0,-4-2-4 0,-1 2 0 15,-3-1 0-15,-6 3 0 0,-3 0 0 16,-8 17 0-16,2-25 0 0,-2 25 0 0,-10-19 0 16,10 19 0-16,-22-12 0 0,22 12 0 15,-32 0 0-15,15 4 0 0,-3 5 0 0,0 3 0 16,1 7 0-16,-3 3 0 0,5 6 0 0,0 1 0 16,2 1 0-16,2 3 0 0,3-3 0 0,4 0 0 15,2-2 0-15,6-4 0 0,2-2 0 0,6-3 0 16,2-2 0-16,8 0 0 0,0-5 0 0,11 3-19 15,-12-31-212-15,29 26-432 0,-12-16-3 16,12 3 199-16</inkml:trace>
  <inkml:trace contextRef="#ctx0" brushRef="#br2" timeOffset="13379.6992">3896 2766 1100 0,'0'0'30'0,"0"0"14"16,5-24 38-16,-5 24 22 0,-2-22 22 16,2 22-19-16,-5-21-21 0,5 21-20 0,-14-17-13 15,14 17-9-15,-22-12-8 0,22 12-3 0,-30-8-9 16,13 7-4-16,-4-2-6 0,1 4-2 0,-1 1-3 16,-1 2 3-16,-2 2-1 0,1 3 2 0,-3 2-3 15,2 2 1-15,0 0-11 0,2 3 0 16,0 1 0-16,4 1 0 0,2 2 0 15,2-2 0-15,5 1 0 0,0 0 0 0,4 2 0 16,4 0 0-16,2-2 0 0,3 1 0 0,4-1 0 16,3-2 0-16,-11-17 0 0,37 26 0 0,-14-16 0 15,2-4 0-15,5-5 0 0,0-2 0 0,2-4 0 16,1-2 0-16,-2-5 0 0,1-4 0 0,-1-2 0 16,-1-3 0-16,-1-2 0 0,-4-2 0 0,1-3 0 15,-1-1 0-15,-2-1 0 0,1 1 0 16,-4 1 0-16,-3 5 0 0,-3 2 0 0,-14 21 0 15,19-27 0-15,-19 27 0 0,0 0 0 16,0 0 0-16,0 0 0 0,0 0 0 0,0 0 0 16,0 0 0-16,-12 31 0 0,2-7 0 0,-2 5 0 15,0 2 0-15,-1 0 0 0,2 2 0 0,3-2 0 16,2-2 0-16,6-1 0 0,4-5 0 0,6-1 0 16,2-5-26-16,10-1-34 0,-4-13-39 15,26 22-136-15,-18-33-379 0,17 9 7 0,-3-3 202 16</inkml:trace>
  <inkml:trace contextRef="#ctx0" brushRef="#br2" timeOffset="13651.9304">4687 2690 1811 0,'-31'-20'29'0,"31"20"-2"15,-33-3 2-15,33 3 9 0,-37 8-8 0,16-1-3 16,-3 3-7-16,-2 5 5 0,-2 2-14 15,-1 3-11-15,-3 3 0 0,3 1 0 0,-1 2 0 0,4 0 0 0,2-2 0 0,3 1 0 16,5-4 0-16,4 0 0 0,7-2 0 16,5-2 0-16,0-17 0 0,16 28 0 15,-16-28 0-15,33 17 0 0,-10-11 0 0,4-5 0 16,5-3 0-16,2-4 0 0,5-3 0 0,1-4 0 16,3-2-22-16,-1-6-35 0,6 6-19 0,-10-15-33 15,18 17-9-15,-27-28-86 0,18 19-360 0,-7-1 26 16,-10-9 180-16</inkml:trace>
  <inkml:trace contextRef="#ctx0" brushRef="#br2" timeOffset="13808.2512">5005 2646 1735 0,'15'19'104'0,"-33"-3"-64"0,4 10 0 0,-2-1-14 16,3 4 9-16,-3 0-14 0,2 0 6 0,-1 0-12 16,1 0-11-16,3 0-4 0,1-1 0 15,1-4 0-15,6-1 0 0,0-4 0 0,3-2 0 16,0-17 0-16,11 26 0 0,-11-26 0 15,21 13 0-15,-21-13-11 0,29 0-24 0,-7-4-25 16,-10-20-70-16,34 16-399 0,-26-20-108 0,9 0 32 16</inkml:trace>
  <inkml:trace contextRef="#ctx0" brushRef="#br2" timeOffset="13964.5034">5092 2260 1667 0,'-33'10'238'0,"33"-10"-231"0,-21 11-10 16,21-11-1-16,0 0-3 0,-2 23-4 0,2-23-12 16,12 19-10-16,1 2-39 0,-13-21-60 0,36 29-301 15,-36-29-164-15,35 25 46 0,-8 2 506 0</inkml:trace>
  <inkml:trace contextRef="#ctx0" brushRef="#br2" timeOffset="14339.4213">5656 2671 1782 0,'-17'10'42'0,"-4"-4"-17"0,4 6 10 15,-6-3 3-15,2 5 4 16,-5 1-13-16,-1 3 3 0,-1 3-10 0,0 1-22 16,-1 4 0-16,3 0 0 0,2 4 0 0,3 0 0 15,3-1 0-15,6-3 0 0,5-1 0 0,4-6 0 16,7-2 0-16,-4-17 0 0,23 20 0 0,-4-17 0 15,6-6 0-15,3-3 0 0,4-9 0 0,5-6 0 16,3-8 0-16,1-5 0 0,2-5 0 16,1-2 0-16,-2-1 0 0,-2-1 0 0,-1-1 0 15,-6-1 0-15,-2 0 0 0,-3 1 0 0,-4-3 0 16,-1-2 0-16,-4 2 0 0,-1 3 0 0,-5 5 0 16,-2 6 0-16,-5 11 0 0,-6 22 0 15,1-18 0-15,-1 18 0 0,0 0 0 0,-31 27 0 16,10-1 0-16,-5 9 0 0,-2 8 0 0,-1 4 0 15,1 1 0-15,3 1 0 0,2-4 0 16,4-1 0-16,7-5 0 0,4-3 0 0,9-2 0 16,1-8 0-16,10 4 0 0,-12-30-146 0,45 35-506 15,-25-26-5-15,18 6 66 0</inkml:trace>
  <inkml:trace contextRef="#ctx0" brushRef="#br2" timeOffset="15120.6972">6726 2837 1377 0,'0'0'43'0,"16"-32"-4"0,-16 32-5 16,16-34 16-16,-16 34 4 0,14-27 3 0,-14 27-8 15,9-19-1-15,-9 19-1 0,0 0-5 16,0 0-2-16,0 0-8 0,0 0-2 16,0 0-6-16,0 0-3 0,-17-11-8 0,17 11-3 15,0 0-5-15,-21 13 0 0,21-13-2 0,-18 21 4 16,18-21-3-16,-18 31 6 0,9-12-7 0,2 1-3 15,1 2 0-15,1-1 0 0,2 1 0 0,2 2 0 16,1-1 0-16,3 0 0 0,2-2 0 16,1-3 0-16,-6-18 0 0,19 29 0 0,-19-29 0 15,26 17 0-15,-26-17 0 0,26 6 0 0,-26-6 0 16,27-1 0-16,-27 1 0 0,24-12 0 0,-24 12 0 16,28-23 0-16,-12 6 0 0,0-4 0 0,2-4 0 15,1-2 0-15,0 1 0 0,2-3 0 0,-3 2 0 16,0 2 0-16,-2 0 0 0,-3 2 0 15,1 4 0-15,-1 1 0 0,-13 18 0 16,22-27 0-16,-22 27 0 0,0 0 0 0,22-17 0 16,-22 17 0-16,0 0 0 0,0 0 0 0,8 25 0 15,-8-25 0-15,3 32 0 0,-3-10 0 0,-1 1 0 16,1 0 0-16,-2 0 0 0,1-1 0 0,2-3 0 16,1-2 0-16,-2-17 0 0,9 27 0 0,-9-27 0 15,0 0 0-15,25 19 0 0,-25-19 0 0,23 2 0 16,-23-2 0-16,28-8 0 0,-28 8 0 15,31-21 0-15,-14 6 0 0,0-4 0 0,0-2 0 16,-1-1 0-16,0-3 0 0,-3 0 0 0,0 0 0 16,-1 0 0-16,-4-1 0 0,1 2 0 15,-4-3 0-15,1 4 0 0,-4 0 0 0,3 3 0 16,-4 2 0-16,-1 18-43 0,4-33-15 0,-4 33-70 16,0-31-117-16,0 31-343 0,0 0-36 15,22-21 264-15</inkml:trace>
  <inkml:trace contextRef="#ctx0" brushRef="#br2" timeOffset="15339.471">7687 2586 1772 0,'0'0'52'0,"0"0"-38"16,-3 20 25-16,3-20-21 0,-1 26 35 0,0-7-21 15,-5 3 4-15,-1 3-18 0,-4 4-8 0,-1 1-7 16,-2 2-3-16,0-1 0 0,-1-2 0 0,-1-1 0 15,3-4 0-15,2-1 0 0,2-6 0 0,9-17 0 16,-6 26 0-16,6-26 0 0,0 0 0 0,0 0-36 16,0 0-12-16,21-6-22 0,4 4-91 0,-26-25-445 15,29 4-19-15,-5-8 125 0</inkml:trace>
  <inkml:trace contextRef="#ctx0" brushRef="#br2" timeOffset="15495.7698">7675 2231 1900 0,'0'0'3'0,"0"0"-14"0,0 0-1 0,0 0-4 15,0 0-5-15,0 0-24 0,25-9-38 0,4 18-61 16,-24-30-212-16,21 13-218 0,5 5 42 0,-5-19 424 16</inkml:trace>
  <inkml:trace contextRef="#ctx0" brushRef="#br2" timeOffset="15698.8497">8232 2103 1678 0,'7'18'133'0,"-7"-18"-98"16,-10 30 4-16,3-13-5 0,3 6 3 0,-4-1-14 15,1 6 0-15,-3 1-8 0,1 6 4 0,0 4-8 16,-1-1-11-16,3 7 0 0,-2-1 0 0,2 2 0 16,1 2 0-16,-2-2 0 0,1 2 0 0,0-2 0 15,-1 0 0-15,2-5 0 0,1-2 0 0,1-5 0 16,1-4 0-16,2-3 0 0,1-5 0 15,2-2 0-15,-2-20-8 0,10 29-40 0,-10-29-35 16,24 23-183-16,-24-23-385 0,0 0 23 0,21-17 266 16</inkml:trace>
  <inkml:trace contextRef="#ctx0" brushRef="#br2" timeOffset="15855.1548">8009 2610 1678 0,'-10'30'327'15,"-8"-21"-297"-15,18-9-24 0,-18 13-5 0,18-13 3 16,0 0-3-16,0 0-1 0,19 12 0 0,0-13 0 16,4-4 0-16,7-6 0 0,8-1-8 0,2-7 1 15,9 3-55-15,-4-16-21 0,23 32-263 0,-17-30-318 16,6 5 52-16,-5 3 348 0</inkml:trace>
  <inkml:trace contextRef="#ctx0" brushRef="#br2" timeOffset="16168.7905">8711 2270 1973 0,'-24'31'22'0,"-1"6"3"15,1 3-1-15,2 2-21 0,0 1-3 16,3 1 0-16,-2 0 0 0,4-1 0 0,1-3 0 16,5-3 0-16,5-3 0 0,1-1 0 0,4-5 0 15,1-4 0-15,2-3 0 0,3-4 0 0,-5-17 0 16,12 21 0-16,-12-21 0 0,18 9 0 15,-18-9 0-15,21-4 0 0,-21 4 0 0,30-22 0 0,-13 3 0 16,1-3 0-16,1-6 0 0,1 1 0 16,-2-2 0-16,0 1 0 0,-1 2 0 0,2 0 0 15,-2 3 0-15,-2 3 0 0,0 3 0 16,-15 17 0-16,18-16 0 0,-18 16 0 0,0 0 0 16,0 0 0-16,0 0 0 0,7 16 0 0,-7-16 0 15,2 33 0-15,-4-11 0 0,0 3 0 0,1 3 0 16,-4-1 0-16,6 2 0 0,0-4 0 0,5 3 0 15,-1-7-10-15,18 18-211 0,-23-39-424 16,33 34-20-16,-11-20 160 0</inkml:trace>
  <inkml:trace contextRef="#ctx0" brushRef="#br2" timeOffset="16752.1734">10114 2681 1761 0,'0'0'70'16,"8"-24"-41"-16,-8 24-6 0,-10-27-15 16,10 27 41-16,-10-25-44 0,10 25 31 0,-18-25-21 15,18 25-6-15,-27-20 9 0,27 20-4 16,-35-6-4-16,13 9-10 0,-2 4 0 0,-2 5 0 15,-2 5 0-15,0 3 0 0,-2 3 0 0,2 6 0 16,-1 0 0-16,3 4 0 0,2-1 0 0,5-3 0 16,4-3 0-16,5-2 0 0,4-4 0 0,3-3 0 15,3-17 0-15,14 25 0 0,-14-25 0 16,31 15 0-16,-6-15 0 0,5-4 0 0,3-5 0 16,7-5 0-16,1-4 0 0,3-4 0 0,0-5 0 15,-1 0 0-15,-3-2 0 0,-4-2 0 0,-1 4 0 16,-3-2 0-16,-6 3 0 0,-4 3 0 0,-5 3 0 15,-17 20 0-15,20-27 0 0,-20 27 0 0,0 0 0 16,0 0 0-16,0 0 0 0,0 0 0 0,0 0 0 16,0 0 0-16,-13 17 0 15,3 0 0-15,-3 6 0 0,-2 3 0 0,2 2 0 16,1 0 0-16,2 0 0 0,4-3 0 0,6 2 0 16,0-4 0-16,10 3 0 0,-4-9-44 0,25 28-334 15,-31-45-273-15,35 33 13 0,-17-22 303 0</inkml:trace>
  <inkml:trace contextRef="#ctx0" brushRef="#br2" timeOffset="17295.949">11608 2658 1806 0,'-5'-19'40'0,"5"19"-22"0,-17-6 1 0,17 6 0 16,-26 2 3-16,8 1-9 0,-3 3 2 0,-4 0-3 15,-3 6 9-15,-4-1-4 0,2 3 7 0,-3 1-6 16,4 0-15-16,2 1-3 0,3-3 0 16,5 1 0-16,19-14 0 0,-25 23 0 0,25-23 0 15,-7 17 0-15,7-17 0 0,0 0 0 0,23 17 0 16,-6-13 0-16,3-1 0 0,6-3 0 0,4-1 0 15,6-3 0-15,3 2 0 0,2-4 0 0,-1 2 0 16,0-2 0-16,-3 2 0 0,-3 1 0 0,-5 1 0 16,-5 2 0-16,-6 3 0 0,-18-3 0 15,19 5 0-15,-19-5 0 0,0 0 0 16,-4 20 0-16,4-20 0 0,-23 28 0 0,5-11 0 16,-4 0 0-16,-1 1 0 0,-2-1 0 0,0 0 0 15,2-3 0-15,3 0 0 0,20-14 0 0,-22 18 0 16,22-18 0-16,0 0 0 0,0 0-15 0,19 10-52 15,9-2-88-15,-28-8-433 0,38-25-51 0,-5 6 57 16</inkml:trace>
  <inkml:trace contextRef="#ctx0" brushRef="#br2" timeOffset="17530.3087">12308 2113 1975 0,'-18'14'14'0,"0"6"-2"0,-2 5-4 16,2 5 12-16,-2 5-6 0,2 5-10 0,0 4-4 16,1 3 0-16,0 5 0 0,1 0 0 0,2 4 0 15,0-2 0-15,3-2 0 0,3 0 0 0,2-4 0 16,1-2 0-16,5-3 0 0,-1-6 0 0,3-4 0 16,3-5 0-16,2-2-35 0,-1-9-8 0,8 6-40 15,-14-23-123-15,0 0-407 0,0 0-18 16,26 11 196-16</inkml:trace>
  <inkml:trace contextRef="#ctx0" brushRef="#br2" timeOffset="17967.8192">11955 2653 2034 0,'0'0'13'0,"0"0"-13"0,-6 18 0 0,6-18 0 16,0 0 0-16,23 3 0 0,-5-6 0 0,3 0 0 15,6-3 0-15,2-1 0 0,5-1 0 0,2 1 0 16,0-1 0-16,-1 0 0 0,-1 0 0 0,1 2 0 16,-5 2 0-16,-2 2 0 0,-4 2 0 0,-4 2 0 15,-20-2 0-15,26 9 0 0,-26-9 0 16,0 0 0-16,16 24 0 0,-16-24 0 16,-3 30 0-16,-3-8 0 0,-4 2 0 0,-4 3 0 15,-1 0 0-15,-2 1 0 0,-3 0 0 0,2-1 0 16,2-2 0-16,1-3 0 0,7-2 0 0,-1-3 0 15,9-17 0-15,-4 28 0 0,4-28 0 0,3 17 0 16,-3-17 0-16,0 0 0 0,0 0 0 0,18 7 0 16,-18-7 0-16,19-9 0 0,-19 9 0 15,26-22 0-15,-10 5 0 0,-1-1 0 0,-1-4 0 16,1-1 0-16,-4-1 0 0,0 0 0 0,-4-3 0 16,-2-1 0-16,-1-2 0 0,-1-1 0 0,1-2 0 15,0 2 0-15,-2 0 0 0,-1 6 0 16,1 4 0-16,-2 21 0 0,0-26 0 0,0 26 0 15,0 0 0-15,0 0 0 0,0 0 0 0,0 0 0 16,0 0 0-16,0 0 0 0,26-5 0 16,-26 5 0-16,34 10 0 0,-12-8 0 0,5 5 0 15,-3-7-61-15,18 22-129 0,-42-22-457 0,47 13 14 16,-13-9 118-16</inkml:trace>
  <inkml:trace contextRef="#ctx0" brushRef="#br2" timeOffset="18358.4431">12852 2766 2035 0,'0'0'12'15,"-25"16"-12"-15,25-16 0 0,0 0 0 0,0 0 0 16,0 0 0-16,0 0 0 0,0 0 0 0,0 0 0 16,25 0 0-16,-7-4 0 0,4-1 0 0,2 0 0 15,3-1 0-15,0 0 0 0,-1-1 0 16,-1 0 0-16,0-3 0 0,0 0 0 0,-2-1 0 15,-3-1 0-15,-3 0 0 0,-17 12 0 0,25-26 0 16,-25 26 0-16,12-26 0 0,-12 26 0 0,1-24 0 16,-1 24 0-16,-11-22 0 0,11 22 0 0,-23-14 0 15,23 14 0-15,-33-5 0 0,14 7 0 16,-3 4 0-16,-1 2 0 0,-2 4 0 0,0 1 0 16,-3 3 0-16,-1 2 0 0,1 4 0 15,0-1 0-15,4 6 0 0,2-2 0 0,2 1 0 16,7-2 0-16,4-1 0 0,7-2 0 0,4-3 0 15,4-1 0-15,-6-17 0 0,26 26 0 0,-5-15 0 16,4-5 0-16,7-2 0 0,7-4 0 0,1-5 0 16,6-1 0-16,1-4 0 0,3 2 0 0,-3-7-10 15,2 7-62-15,-11-16-41 0,16 24-81 16,-39-23-365-16,24 8-46 0,-12-1 112 0</inkml:trace>
  <inkml:trace contextRef="#ctx0" brushRef="#br2" timeOffset="18655.4114">13422 2675 1820 0,'0'0'122'0,"-18"4"-70"0,18-4-1 15,-32 11-49-15,32-11-2 0,-33 19 0 0,33-19 0 16,-32 25 0-16,16-8 0 0,1 0 0 0,2 4 0 16,1-2 0-16,3-1 0 0,1-1 0 15,4 0 0-15,4-17 0 0,-2 29 0 0,2-29 0 16,4 23 0-16,-4-23 0 0,0 0 0 0,15 21 0 16,-15-21 0-16,0 0 0 0,27 0 0 0,-27 0 0 15,28-15 0-15,-11 3 0 0,3-5 0 16,0-1 0-16,-1-1 0 0,1-2 0 0,-3 1 0 0,0-2 0 15,-1 0 0-15,-4 1 0 0,1 2 0 16,-3 2 0-16,-10 17 0 0,17-28 0 16,-17 28 0-16,0 0 0 0,0 0 0 0,13-17 0 15,-13 17 0-15,0 0 0 0,0 0 0 0,-1 17 0 16,1-17 0-16,3 26 0 0,-3-26 0 0,8 34 0 16,-3-16 0-16,3 2 0 0,1-2 0 0,4 3 0 15,-13-21 0-15,38 34 0 0,-15-22-25 0,10 7-63 16,-12-27-127-16,31 22-404 0,-23-11-11 15,4 0 161-15</inkml:trace>
  <inkml:trace contextRef="#ctx0" brushRef="#br2" timeOffset="19186.5783">14159 2629 1968 0,'-66'-7'48'15,"46"4"-17"-15,-5 1-31 0,2 4 0 16,-5 3 0-16,-2 3 0 0,-4 2 0 0,0 6 0 15,1-1 0-15,5 5 0 0,0 1 0 0,5 2 0 16,2 0 0-16,5 0 0 0,6-1 0 0,3-2 0 16,6 2 0-16,5-3 0 0,4-1 0 0,-8-18 0 15,27 29 0-15,-7-19 0 0,3-3 0 0,2-3 0 16,3-3 0-16,3-3 0 0,-2-4 0 0,-1-3 0 16,0-3 0-16,-3-2 0 15,2-3 0-15,-3-3 0 0,-1 0 0 0,-2-2 0 16,-4 0 0-16,-3 0 0 0,-1 2 0 0,-3 1 0 15,-4 2 0-15,-6 17 0 0,7-28 0 0,-7 28 0 16,0 0 0-16,-5-18 0 0,5 18 0 0,0 0 0 16,-24 7 0-16,24-7 0 0,-33 30 0 0,14-4 0 15,-5 5 0-15,1 4 0 0,-2 5 0 16,-1 5 0-16,-2 2 0 0,-1 4 0 0,2 6 0 16,2-1 0-16,2 5 0 0,3-2 0 0,1-3 0 15,3-3 0-15,4-8 0 0,1-7 0 0,5-4 0 16,3-7 0-16,1-5 0 0,2-22 0 0,2 27 0 15,-2-27 0-15,0 0 0 0,0 0 0 0,0 0 0 16,0 0 0-16,0 0 0 0,19-24 0 16,-13 2 0-16,0-2 0 0,1-4 0 15,-1-1 0-15,0-2 0 0,-2 0 0 0,0-3 0 16,-1-3 0-16,1-2 0 0,-1-1 0 0,4-3 0 16,0 3 0-16,3 4 0 0,1 2 0 0,-1 8 0 15,0 3 0-15,2 4 0 0,-12 19 0 0,28-30 0 16,-8 16 0-16,3 0 0 0,1 0 0 0,5 4 0 15,-3-3 0-15,8 7 0 0,-5-10-41 0,25 28-231 16,-36-33-301-16,29 13-62 0,-5-5 110 16</inkml:trace>
  <inkml:trace contextRef="#ctx0" brushRef="#br2" timeOffset="19389.7055">14796 2212 2047 0,'0'0'0'0,"-24"-1"0"0,24 1 0 0,-27 7 0 16,27-7 0-16,-34 28 0 0,16-6 0 0,1 5 0 16,-1 7 0-16,1 6 0 0,-2 1 0 0,1 4 0 15,-1 1 0-15,-1 1 0 0,2 3 0 0,0-2 0 16,3-2 0-16,2 0 0 0,3-2 0 0,3-6 0 16,4 0 0-16,1-7 0 0,4 3 0 0,-2-34-127 15,23 47-470-15,-23-47-53 16,5 30 20-16</inkml:trace>
  <inkml:trace contextRef="#ctx0" brushRef="#br2" timeOffset="19592.9189">14442 2701 2047 0,'0'0'0'15,"0"0"0"-15,-17 15 0 0,17-15 0 0,0 0 0 16,-1 18 0-16,1-18 0 0,0 0 0 0,29 14 0 15,-10-13 0-15,5-2 0 0,4-5 0 16,6-2 0-16,2-4 0 0,6 1 0 0,-4-8 0 16,8 8-66-16,-20-30-395 0,24 22-192 0,-11-8-2 15,0-3 444-15</inkml:trace>
  <inkml:trace contextRef="#ctx0" brushRef="#br2" timeOffset="19889.7189">15097 2263 2040 0,'-46'22'7'0,"19"5"-7"0,-2 2 0 16,-1 6 0-16,-1 2 0 0,-1 3 0 0,-1-2 0 16,4 6 0-16,4-2 0 0,4-3 0 15,4-2 0-15,5-2 0 0,2-4 0 16,4-4 0-16,5-5 0 0,3-2 0 0,-2-20 0 16,15 24 0-16,-15-24 0 0,24 11 0 0,-24-11 0 15,33-4 0-15,-15-6 0 0,3-2 0 0,-1-3 0 16,4-5 0-16,-1 0 0 0,-1-1 0 0,-2 2 0 15,0 1 0-15,-3 3 0 0,-17 15 0 0,29-28 0 16,-29 28 0-16,22-15 0 0,-22 15 0 16,0 0 0-16,0 0 0 0,0 0 0 0,18 15 0 15,-18-15 0-15,5 27 0 0,-3-9 0 0,0 1 0 16,0 2 0-16,2-3 0 0,2 4 0 0,-6-22 0 16,13 37 0-16,-13-37-53 0,29 37-403 0,-29-37-202 15,0 0 10-15,23 21 417 0</inkml:trace>
  <inkml:trace contextRef="#ctx0" brushRef="#br2" timeOffset="20530.3504">16196 2886 1660 0,'0'0'41'16,"21"-10"-12"-16,-21 10 11 0,22-11 9 0,-22 11 6 16,0 0-8-16,14-23-6 0,-14 23-7 0,0 0-8 15,3-22-4-15,-3 22-19 0,-6-17-3 0,6 17 0 16,-15-18 0-16,15 18 0 0,-24-14 0 0,24 14 0 15,-28-8 0-15,28 8 0 0,-31-1 0 0,14 2 0 16,0 5 0-16,0 2 0 0,-1 0 0 0,1 3 0 16,17-11 0-16,-32 28 0 0,32-28 0 15,-29 31 0-15,17-13 0 0,12-18 0 0,-19 33 0 16,14-16 0-16,5-17 0 0,-2 30 0 0,2-30 0 16,15 28 0-16,-15-28 0 0,30 22 0 0,-9-12 0 15,5-6 0-15,3-1 0 0,4-2 0 16,1-5 0-16,-1 0 0 0,1-3 0 0,-5-1 0 15,-2-3 0-15,-4-1 0 0,-6-1 0 0,-17 13 0 16,25-30 0-16,-25 30 0 0,14-31 0 16,-11 14 0-16,-3 17 0 0,-5-30 0 0,5 30 0 15,-15-29 0-15,15 29 0 0,-20-23 0 0,20 23 0 16,-17-16 0-16,17 16 0 0,0 0 0 0,0 0 0 16,-18-4 0-16,18 4 0 0,0 0 0 0,0 0 0 15,18 12 0-15,-18-12-25 0,41 13-85 0,-36-36-299 16,37 27-225-16,-16-16 36 0,15 2 328 15</inkml:trace>
  <inkml:trace contextRef="#ctx0" brushRef="#br2" timeOffset="20764.7466">17135 2035 2000 0,'-21'-13'21'0,"-2"9"1"0,-2 2-18 15,3 7-4-15,-5 5 0 0,0 2 0 0,-2 9 0 16,1 2 0-16,-2 6 0 0,3 6 0 0,0 3 0 16,4 8 0-16,2 2 0 0,3 4 0 0,1 4 0 15,5 0 0-15,2-1 0 0,3 2 0 16,6 0 0-16,1 1 0 0,3-2 0 0,2-3 0 16,4-4 0-16,-2-8 0 0,4-1 0 15,-1-7 0-15,6 9-83 0,-34-28-483 0,36 13-77 16,-18-27 7-16</inkml:trace>
  <inkml:trace contextRef="#ctx0" brushRef="#br2" timeOffset="20940.6972">16535 2743 2047 0,'0'0'0'0,"0"0"0"0,-17-4 0 15,17 4 0 1,0 0 0-16,0 0 0 0,31-12 0 0,-14 7 0 15,6 2 0-15,7-2 0 0,7 0 0 0,3-2 0 16,9 1 0-16,-3-5 0 0,6 7 0 0,-19-30-368 16,24 32-320-16,-16-15 23 0,12 7 340 0</inkml:trace>
  <inkml:trace contextRef="#ctx0" brushRef="#br2" timeOffset="21627.3314">18208 2277 2047 0,'0'0'0'0,"0"0"0"15,20-23 0-15,-2 10 0 16,7 1 0-16,4-3 0 0,4 3 0 0,6 0 0 15,3-1 0-15,1 2 0 0,4 0 0 0,0 0 0 16,0 3 0-16,-2 3 0 0,-4 2 0 0,-2 5 0 16,-8 0 0-16,-6 3 0 0,-7 2 0 0,-18-7 0 15,21 23 0-15,-21-23 0 0,4 36 0 0,-12-9 0 16,-6 5 0-16,-11 4 0 0,-9 5 0 16,-6 2 0-16,-6 5 0 0,-4 0 0 0,-1 2 0 15,0-2 0-15,0 0 0 0,1 1 0 0,5-6 0 16,4 0 0-16,7-7 0 0,7-3 0 15,6-6 0-15,8-4 0 0,7-6 0 0,6-17 0 16,4 27 0-16,-4-27 0 0,25 18 0 0,-2-12 0 16,9-4 0-16,9-5 0 0,9-3 0 0,7-4 0 15,4-2 0-15,5-1 0 0,2-1 0 16,-1 0 0-16,-5 2 0 0,-6 1 0 0,-7 2 0 16,-7 1 0-16,-5 4 0 0,-5 0 0 0,-1 4 0 15,-8-3 0-15,1 13 0 0,-25-31-369 0,20 31-295 16,-19-10 15-16,0 0 285 0</inkml:trace>
  <inkml:trace contextRef="#ctx0" brushRef="#br2" timeOffset="22513.8402">20179 2166 1878 0,'10'-17'17'0,"-10"17"-5"0,0 0-4 15,0 0 2-15,0 0-1 0,0 0 3 0,-17 25-6 16,7-8 1-16,-5 9-5 0,-2 6 6 0,-2 7-7 16,-1 5 11-16,0 0-10 0,0 2 12 0,-2 2-14 15,3 0 10-15,1 0 10 0,-1 2-30 0,2-3 27 16,-1-1-27-16,1-2 3 0,1-6 6 0,3-3-9 16,2-4 1-16,6-4-19 0,0-9-17 0,16 14-83 15,-11-32-266-15,0 0-222 16,7 19 16-16,-7-19 414 0</inkml:trace>
  <inkml:trace contextRef="#ctx0" brushRef="#br2" timeOffset="23295.094">19897 2669 1929 0,'-48'-20'55'0,"48"20"-13"0,-29-17-29 0,29 17-5 15,-19-11-8-15,19 11 0 0,0 0 0 0,0 0 0 16,0 0 0-16,0 0 0 0,0 0 0 0,0 0 0 15,0 0 0-15,0 0 0 0,30 0 0 0,-12 1 0 16,3-1 0-16,2 0 0 0,3-3 0 16,-1 2 0-16,2-1 0 0,0 1 0 0,-1-1 0 15,-1 0 0-15,-2 2 0 0,-2-1 0 16,-4 1 0-16,-17 0 0 0,29 1 0 0,-29-1 0 16,19 2 0-16,-19-2 0 0,0 0 0 0,0 0 0 15,0 0 0-15,0 0 0 0,0 0 0 0,4 19 0 16,-4-19 0-16,-11 23 0 0,11-23 0 0,-20 33 0 15,7-10 0-15,1-1 0 0,-1 0 0 0,-1 1 0 16,2-3 0-16,1 1 0 0,4-2 0 0,7-19 0 16,-6 31 0-16,6-31 0 0,5 23 0 15,-5-23 0-15,13 18 0 0,-13-18 0 16,19 11 0-16,-19-11 0 0,30-2 0 0,-12-2 0 16,4-7 0-16,1-3 0 0,2-4 0 0,1-4 0 15,3-2 0-15,-3-2 0 0,-2-1 0 0,-6-1 0 16,-3 0 0-16,-5 1 0 0,-3-1 0 0,-4 0 0 15,-1 0 0-15,-5 2 0 0,-3 3 0 16,-1 2 0-16,-3 4 0 0,10 17 0 0,-28-24 0 16,28 24 0-16,-30-10 0 0,30 10 0 0,-29 3 0 15,29-3 0-15,-26 8 0 0,26-8 0 0,0 0 0 16,-18 16 0-16,18-16 0 0,0 0 0 0,8 23 0 16,-8-23 0-16,27 17 0 0,-9-9 0 0,8-3 0 15,2 1 0-15,5-1 0 0,3-4 0 16,2 2 0-16,1 0 0 0,-2-3 0 15,1 0 0-15,-4 0 0 0,-2-1 0 0,-8 0 0 16,-4 0 0-16,-20 1 0 0,21-3 0 0,-21 3 0 16,0 0 0-16,0 0 0 0,0 0 0 0,0 0 0 15,0 0 0-15,-20 15 0 0,20-15 0 0,-34 17 0 16,9-3 0-16,0 1 0 0,-3 2 0 0,2 2 0 16,2-1 0-16,1 4 0 0,2-2 0 0,4 0 0 15,4-2 0-15,4-1 0 0,6 0 0 16,3-17 0-16,6 29 0 0,-6-29 0 0,24 23 0 15,-7-14 0-15,6-1 0 0,3-3 0 0,4-4 0 16,1-4 0-16,0-2 0 0,0-2 0 16,-1-4 0-16,-1 0 0 0,-1-2 0 0,-5-1 0 15,-3-1 0-15,-20 15 0 0,22-31 0 0,-22 31 0 16,6-33 0-16,-9 14 0 0,-3-2 0 16,-1 1 0-16,-5-1 0 0,1 4 0 0,-5-1 0 15,16 18 0-15,-30-33 0 0,30 33 0 0,-31-22 0 16,31 22 0-16,-23-9 0 0,23 9 0 0,0 0-4 15,0 0-119-15,-33-16-238 0,33 16-236 0,0 0-24 16,27 3 281-16</inkml:trace>
  <inkml:trace contextRef="#ctx0" brushRef="#br2" timeOffset="23545.1674">21068 2130 2047 0,'-22'-18'0'0,"22"18"0"0,0 0 0 0,0 0 0 16,0 0 0-16,0 0 0 0,-21 19 0 15,16-2 0-15,-2 6 0 0,0 6 0 0,-2 2 0 16,1 7 0-16,-2 3 0 0,-1 1 0 0,1 5 0 16,1 1 0-16,0 0 0 0,2 0 0 0,1 1 0 15,1-2 0-15,1-2 0 0,2-4 0 16,3 0 0-16,-1-9 0 0,6 2 0 0,-1-9-18 15,10 12-135-15,-15-37-427 0,6 36-40 16,-6-36 23-16</inkml:trace>
  <inkml:trace contextRef="#ctx0" brushRef="#br2" timeOffset="23795.1374">21155 2419 2010 0,'0'0'37'0,"0"0"-37"0,-21-3 0 16,21 3 0-16,0 0 0 0,-22 16 0 16,22-16 0-16,-15 21 0 0,15-21 0 0,-22 33 0 15,14-13 0-15,-1-2 0 0,4 1 0 0,2 1 0 16,-2-2 0-16,5 0 0 0,0-18 0 0,6 29 0 16,-6-29 0-16,23 25 0 0,-6-13 0 0,5-2 0 15,5-1 0-15,2-3 0 0,2-3 0 16,5 1 0-16,-1-4 0 0,4 2 0 0,-3-3 0 15,5 4 0-15,-14-19-155 0,23 24-496 0,-25-15 29 16,8 8 4-16</inkml:trace>
  <inkml:trace contextRef="#ctx0" brushRef="#br2" timeOffset="31264.4134">21963 3225 1010 0,'0'0'331'16,"0"0"-245"-16,-6-19-51 0,6 19 26 0,0 0 5 15,0 0 4-15,0 0-2 0,0 0-11 0,0 0-12 16,0 0-12-16,0 0-7 0,0 0-11 0,0 0 2 15,0 0-8-15,0 0-2 0,0 0-4 0,0 0-3 16,0 0 1-16,0 0-3 0,0 0 5 0,0 0-2 16,0 0-1-16,0 0 9 0,0 0-3 15,0 0 5-15,19 2 1 0,-19-2-1 0,20-1-1 16,-20 1 0-16,28-6-5 0,-11 4 3 0,3-1-6 16,2 2 3-16,3-1 0 0,1-1-3 0,4 2 1 15,0-1-1-15,3 0-1 0,-2 1 0 0,4 0 0 16,0 1-2-16,1 0 0 0,4 0 2 15,2 0-2-15,2 0 1 0,2 0 2 0,0 1-3 16,3-1 2-16,2 1-1 0,3 1-2 16,2-1 2-16,4-1 0 0,3 0 2 0,4-1-1 15,8-1-1-15,7 0 0 0,4-2 0 0,6-2 0 16,1 2 0-16,2-4 0 0,4 3 0 0,-1-1 0 16,4 2 0-16,-2-1 0 0,-2 0 0 0,-4 1 0 15,-6 2 0-15,-3 1 0 0,-7-1 0 0,-1 2 0 16,-6 2 0-16,-7 0 0 0,-8 2 0 0,-5-1 0 15,-8 3 0-15,-7 0 0 0,-4 2 0 16,-9 0 0-16,-2-1 0 0,-3 2 0 0,-18-9 0 16,31 17 0-16,-31-17 0 0,23 16 0 0,-23-16 0 15,19 14 0-15,-19-14 0 0,17 10 0 16,-17-10 0-16,0 0 0 0,17 6 0 0,-17-6-2 16,0 0-4-16,0 0 8 0,0 0-28 0,0 0 0 15,0 0-70-15,-13-34-261 0,13 34-247 16,0 0-26-16,-16-28 329 0</inkml:trace>
  <inkml:trace contextRef="#ctx0" brushRef="#br2" timeOffset="32889.4482">3056 3927 1648 0,'6'-28'50'0,"-6"28"28"0,-5-35-45 16,5 35 33-16,-10-35-24 0,10 35-17 16,-15-33-2-16,15 33-12 0,-24-29 2 0,24 29-7 15,-28-26 1-15,28 26-2 0,-31-21 4 0,31 21-3 16,-33-11 1-16,33 11-2 0,-28 3-3 0,28-3 0 15,-28 14 0-15,28-14 2 0,-30 35-3 0,15-7 1 16,0 9-2-16,1 7-3 0,0 8 6 0,1 5-3 16,0 2 0-16,1 5 0 0,2 0 0 15,0-1 0-15,4 1 0 0,0-2 0 0,4 0 0 16,-2-3-19-16,4-5 11 0,-1-8-31 16,6-3 9-16,-1-13-26 0,11 5-33 0,-15-35-45 15,38 46-290-15,-38-46-173 0,28 14 15 0,-10-2 514 16</inkml:trace>
  <inkml:trace contextRef="#ctx0" brushRef="#br2" timeOffset="33686.3343">2509 4466 1960 0,'0'0'33'0,"-25"1"-8"15,25-1-13-15,0 0-6 0,0 0-4 0,0 0-1 16,0 0 0-16,0 0 3 15,21-4-1-15,-3-1-3 0,4-1 0 0,5-2 0 16,2-1 0-16,3 0 0 0,-1 1 0 0,2-1 0 16,0 2 0-16,1 0 0 0,0 1 0 0,-1 0 0 15,0 1 0-15,-2 1 0 0,0 1 0 0,-5 0 0 16,-1 1 0-16,-3 1 0 0,-3 2 0 0,-2-1 0 16,-17 0 0-16,27 1 0 0,-27-1 0 0,21 4 0 15,-21-4 0-15,0 0 0 0,0 0 0 16,0 0 0-16,0 0 0 0,0 0 0 0,0 0 0 15,0 0 0-15,0 0 0 0,2 23 0 0,-2-23 0 16,-17 20 0-16,17-20 0 0,-29 34 0 0,13-11 0 16,-1 1 0-16,1 3 0 0,2 1 0 0,1 1 0 15,2 1 0-15,3-3 0 0,3-1 0 16,5-2 0-16,3-3 0 0,3-4 0 0,-6-17 0 16,22 28 0-16,-22-28 0 0,34 15 0 15,-13-11 0-15,4-5 0 0,-1-4 0 0,3-4 0 16,0-3 0-16,-1-3 0 0,-1-4 0 0,0-3 0 15,-2-4 0-15,-1-2 0 0,-1-2 0 0,-4-1 0 16,-1-1 0-16,-7 3 0 0,-1 1 0 0,-3 4 0 16,-4 2 0-16,-4 2 0 0,0 2 0 0,-3 1 0 15,6 17 0-15,-16-30 0 0,16 30 0 16,-20-25 0-16,20 25 0 0,0 0 0 0,-21-12 0 16,21 12 0-16,0 0 0 0,0 0 0 15,0 0 0-15,0 0 0 0,0 0 0 0,-7 24 0 16,7-24 0-16,15 23 0 0,-15-23 0 0,21 23 0 15,-21-23 0-15,29 20 0 0,-29-20 0 0,34 14 0 16,-15-9 0-16,2 0 0 0,1-1 0 0,-1-1 0 16,1 0 0-16,-2-1 0 0,0 0 0 15,-2 0 0-15,-18-2 0 0,32 2 0 0,-32-2 0 16,21 4 0-16,-21-4 0 0,0 0 0 0,0 0 0 16,20 13 0-16,-20-13 0 0,0 0 0 0,4 21 0 15,-4-21 0-15,-4 23 0 0,4-23 0 0,-10 27 0 16,10-27 0-16,-10 29 0 0,10-29 0 15,-8 23 0-15,8-23 0 0,0 0 0 0,-7 20 0 16,7-20 0-16,0 0 0 0,0 0 0 16,0 0 0-16,0 0 0 0,0 0 0 0,0 0 0 15,7-17 0-15,-7 17 0 0,10-22 0 0,-10 22 0 16,14-34 0-16,-3 14 0 0,-1-1 0 0,2-1 0 16,-1 3 0-16,1 0 0 0,-1 2 0 0,-11 17 0 15,23-28 0-15,-23 28 0 0,21-21 0 0,-21 21 0 16,23-18 0-16,-23 18 0 0,28-19-5 15,-7 16-88-15,-16-23-129 0,25 26-399 0,-30 0-8 16,35-26 153-16</inkml:trace>
  <inkml:trace contextRef="#ctx0" brushRef="#br2" timeOffset="34045.7207">5171 3923 1512 0,'0'0'294'15,"0"0"-214"-15,0 0-49 0,-14-25-22 0,14 25 19 16,-5-22-15-16,5 22 34 0,0 0-19 0,0 0-23 16,0 0-5-16,0 0 0 0,0 0 0 0,0 0 0 15,-4 23 0-15,4-4 0 0,0 10 0 16,-2 4 0-16,2 6 0 0,-3 2 0 0,-1 2 0 16,-1 6 0-16,-3 0 0 0,0 0 0 0,0 3 0 15,-4-4 0-15,2 2 0 0,-2-2-5 16,3-1-3-16,1-3-26 0,2-4 21 0,0-9-19 0,7-2-24 15,-1-29-38-15,10 42-120 0,-10-42-381 16,0 0-12-16,0 0 219 0</inkml:trace>
  <inkml:trace contextRef="#ctx0" brushRef="#br2" timeOffset="34280.1769">5009 4273 1489 0,'-34'-28'468'16,"34"28"-424"-16,-31 6-15 0,31-6-12 0,-19 10-17 15,19-10 0-15,0 0 0 0,0 0 0 0,0 0 0 16,0 0 0-16,0 0 0 0,19 20 0 16,-1-15 0-16,1-5 0 0,7-5 0 15,4-5 0-15,6-4 0 0,7-4 0 0,2-5 0 16,2-3-19-16,3 0-12 0,-5-4-17 0,8 5 0 16,-7-5-19-16,6 8 2 0,-12-10-17 0,9 14-6 15,-18-20-6-15,17 25-81 0,-29-27-159 0,15 11-118 16,-3 11-23-16,-20-17 407 0</inkml:trace>
  <inkml:trace contextRef="#ctx0" brushRef="#br2" timeOffset="34608.2189">5748 3811 1255 0,'-30'-26'312'0,"30"26"-151"0,0 0-83 0,-21 22-29 16,4-16-6-16,17-6-7 0,-29 29-4 0,14-9-21 15,0 0 27-15,-1 5-31 0,-1 3 18 0,1 5-25 16,0 1 0-16,0 2 0 0,1 2 0 0,0 0 0 16,-1 3 0-16,3 2 0 0,1-1 0 15,1-1 0-15,0-1 0 0,0 1 0 16,1-2 0-16,2 0 0 0,0-6 0 0,1 0 0 15,3-7 0-15,2-6 0 0,2-20 0 0,4 21 0 16,-4-21 0-16,0 0 0 0,17 1 0 0,-17-1 0 16,0 0 0-16,25-27 0 0,-13 7 0 0,5-8 0 15,3-10 0-15,2-3 0 0,0 0 0 0,-1 1 0 16,-1 5 0-16,-2 4 0 0,-2 2 0 16,-4 7 0-16,0 1 0 0,-12 21 0 0,19-25 0 15,-19 25 0-15,0 0 0 0,0 0 0 0,18-1 0 16,-18 1 0-16,7 22 0 0,-1-6 0 15,-1 7 0-15,-1 2 0 0,-1 0 0 0,1 2 0 16,1-2 0-16,0 0 0 0,1 0 0 0,0-2 0 16,5-2 0-16,-2-4 0 0,5 0 0 0,-14-17 0 15,33 21 0-15,-16-16 0 0,6-2-33 16,-5-15-74-16,26 28-307 0,-23-37-237 0,8 10 40 16,-4-2 381-16</inkml:trace>
  <inkml:trace contextRef="#ctx0" brushRef="#br2" timeOffset="34941.8546">5949 4183 1971 0,'17'7'45'15,"-17"-7"-33"-15,-23 22-1 0,23-22-3 0,-12 27-8 16,12-27 0-16,-4 29 0 0,4-29 0 0,3 29 0 16,-3-29 0-16,14 25 0 0,-14-25 0 0,26 20 0 15,-26-20 0-15,34 8 0 0,-15-7 0 16,3-1 0-16,2-3 0 0,2-5 0 0,1 0 0 15,-1-5 0-15,-1-2 0 0,-3 1 0 16,-2-3 0-16,-1 0 0 0,-2-1 0 16,-5-2 0-16,-4 2 0 0,-5 1 0 0,-3 17 0 15,-9-29 0-15,9 29 0 0,-20-22 0 0,3 15 0 16,-2 4 0-16,-1 0 0 0,-2 6 0 0,0 0 0 16,1 4 0-16,0 4 0 0,2 5 0 0,0 3 0 15,2 6 0-15,0 2 0 0,1 4 0 0,1 1 0 16,4 2 0-16,1 0 0 0,6 0 0 0,1-3 0 15,4-3 0-15,5-4 0 0,4-4 0 16,8-3 0-16,2-9 0 0,8 1 0 16,2-12-59-16,18 16-107 0,-25-31-403 0,38 13-55 15,-7-15 6-15</inkml:trace>
  <inkml:trace contextRef="#ctx0" brushRef="#br2" timeOffset="35466.7141">7885 3906 1891 0,'-2'-24'33'0,"-14"7"16"0,-2-6-36 0,3 3 10 16,0-3 4-16,1 1-16 0,-1 1-11 15,-1 4 0-15,16 17 0 0,-29-20 0 0,29 20 0 16,-25-4 0-16,25 4 0 0,-26 13 0 0,26-13 0 16,-25 34 0-16,10-6 0 0,2 8 0 0,-3 7 0 15,0 5 0-15,0 4 0 0,0 0 0 0,3 0 0 16,1-1 0-16,3 0 0 0,2-3 0 0,2-3 0 15,5-5 0-15,3-4 0 0,1-6 0 0,5-1 0 0,1-4 0 16,3-4 0-16,0-3 0 0,5-2 0 0,-18-16 0 16,34 19-19-16,-34-19-43 0,38 14-69 0,-45-31-425 15,28 14-51-15,-21 3-36 0</inkml:trace>
  <inkml:trace contextRef="#ctx0" brushRef="#br2" timeOffset="35672.138">7395 4275 2047 0,'0'0'0'0,"0"0"0"16,0 0 0-16,0 0 0 0,0 0 0 0,0 0 0 15,17-10 0-15,-17 10 0 0,37-6 0 0,-11-1 0 16,6-5 0-16,4-1 0 0,2-2 0 0,0 2 0 16,-1 2 0-16,-2 0 0 0,1 4 0 0,-3 0 0 15,3 3 0-15,-3-1 0 0,1 8-46 16,-6-5-30-16,12 19-67 0,-40-17-154 0,47 3-317 15,-22 8 9-15,-5-7 340 0</inkml:trace>
  <inkml:trace contextRef="#ctx0" brushRef="#br2" timeOffset="36035.3427">8210 4256 1621 0,'-17'-12'197'0,"17"12"-157"0,0 0-3 0,-12-18 1 16,12 18 2-16,0 0-9 0,-19-25-5 15,19 25-9-15,-17-14-17 0,17 14 0 0,-22-9 0 16,22 9 0-16,-26 0 0 0,26 0 0 0,-36 10 0 16,16 0 0-16,-2 3 0 0,-2 4 0 0,-2 4 0 15,2 3 0-15,-2 0 0 0,3 5 0 16,4-1 0-16,2 1 0 0,3 0 0 0,4 0 0 16,4-1 0-16,3-2 0 0,4-4 0 0,3-3 0 15,-4-19 0-15,23 27 0 0,-6-17 0 0,5-3 0 16,3-5 0-16,3-3 0 0,3-5 0 0,1-5 0 15,2-3 0-15,0-4 0 0,-1-3 0 0,-4-2 0 32,-3-1 0-32,-3-2 0 0,-5 0 0 15,-2-1 0-15,-5 3 0 0,-5 1 0 0,-5 1 0 16,-4 2 0-16,-5-1 0 0,-4 1 0 0,-2 0 0 16,-5 1 0-16,1 2 0 0,-1-1 0 0,2 4 0 15,0 4 0-15,17 10 0 0,-25-8 0 0,25 8 0 16,0 0-24-16,-3 28-116 0,-15-38-302 0,35 31-191 15,-17-21-3-15,17 15 465 0</inkml:trace>
  <inkml:trace contextRef="#ctx0" brushRef="#br2" timeOffset="36472.8762">8783 4239 1745 0,'0'0'121'16,"-6"-22"-72"-16,6 22-4 0,-19-22-1 0,19 22-8 15,-24-14-29-15,24 14-7 0,-32-7 0 0,15 8 0 16,-2 2 0-16,-1 6 0 0,-3 2 0 0,-1 4 0 16,-3 5 0-16,0 3 0 0,1 3 0 0,0 3 0 15,3 2 0-15,1 0 0 0,4 1 0 16,3-2 0-16,3-2 0 0,4-3 0 15,5-4 0-15,3-5 0 0,0-16 0 0,11 25 0 16,-11-25 0-16,23 13 0 0,-6-11 0 0,3-3 0 16,3-5 0-16,5-4 0 0,2-8 0 0,5-3 0 15,2-7 0-15,2-4 0 0,-1-3 0 0,-2-1 0 16,-1 2 0-16,-4-1 0 0,-4 1 0 0,-6 5 0 16,-4 1 0-16,-3 3 0 0,-6 4 0 15,-3 3 0-15,-5 18 0 0,1-20 0 0,-1 20 0 16,0 0 0-16,0 0 0 0,-18-5 0 0,18 5 0 15,-17 14 0-15,17-14 0 0,-24 34 0 0,10-8 0 16,-1 1 0-16,1 2 0 0,1 2 0 0,2 0 0 16,2-1 0-16,6 2 0 0,0-4 0 15,8-2 0-15,0-4 0 0,7 0 0 0,-12-22-62 16,37 35-46-16,-37-35-168 0,45-3-349 16,-19 1-21-16,5-8 317 0</inkml:trace>
  <inkml:trace contextRef="#ctx0" brushRef="#br2" timeOffset="36957.2713">9289 4149 1984 0,'-19'3'46'0,"2"-3"-29"15,0 2-17-15,-1 7 0 0,-4 3 0 0,1 5 0 16,-2 3 0-16,0 6 0 0,1 1 0 0,0 4 0 16,2 0 0-16,1 1 0 0,4-1 0 15,1 0 0-15,5-3 0 0,2-2 0 0,7-7 0 16,0-19 0-16,7 29 0 0,-7-29 0 0,13 17 0 15,-13-17 0-15,23 5 0 0,-23-5 0 0,32-11 0 16,-15-1 0-16,2-5 0 0,2-4 0 16,0-3 0-16,-1-2 0 0,0-5 0 0,-2 2 0 15,-1-1 0-15,-1 0 0 0,-4 3 0 0,0-1 0 16,-2 3 0-16,-3 0 0 0,0 2 0 0,-1 1 0 16,-1 3 0-16,-5 19 0 0,5-26 0 0,-5 26 0 15,0 0 0-15,0 0 0 0,0 0 0 16,0 0 0-16,-10 22 0 0,6-3 0 0,-2 5 0 15,1 2 0-15,1-2 0 0,3-2 0 16,2 0 0-16,4-6 0 0,1 1 0 0,-6-17 0 16,17 26 0-16,-17-26 0 0,23 16 0 0,-23-16 0 15,33 1 0-15,-11-7 0 0,1-4 0 0,4-6 0 16,2-4 0-16,2-4 0 0,0-3 0 0,-1 2 0 16,-3-1 0-16,-5 4 0 0,-5 4 0 0,-17 18 0 15,23-26 0-15,-23 26 0 0,0 0 0 16,0 0 0-16,0 0 0 0,0 0 0 0,0 0 0 15,-5 35 0-15,-8-7 0 0,-1 4 0 0,-1 4 0 16,-2 0 0-16,3 2 0 0,1-1 0 0,3 1 0 16,0-4 0-16,8 0 0 0,-4-12-16 15,22 20-217-15,-16-42-276 0,12 25-113 0,-12-25 24 16,28 8 530-16</inkml:trace>
  <inkml:trace contextRef="#ctx0" brushRef="#br2" timeOffset="37363.5329">10989 3731 1478 0,'2'-51'230'0,"-2"51"1"16,20-26-191-16,-20 26-14 0,13-23 4 0,-13 23-18 15,0 0-12-15,0 0 0 0,0 0 0 0,0 0 0 16,6 21 0-16,-8 2 0 0,-1 8 0 15,-2 7 0-15,-2 6 0 0,0 3 0 0,-2 2 0 16,1 5 0-16,-2-2 0 0,1 1 0 16,0-2 0-16,0-2 0 0,1 0 0 0,0-5 0 15,2-1 0-15,0-5 0 0,4-2 0 0,1-5 0 16,2-3 0-16,1-5 0 0,5-1 0 0,-7-22 0 16,20 31-81-16,-20-31-98 0,24 1-431 0,-24-1-55 15,0 0 154-15</inkml:trace>
  <inkml:trace contextRef="#ctx0" brushRef="#br2" timeOffset="37785.4035">10778 4080 2017 0,'21'0'30'16,"-21"0"-30"-16,0 0 0 0,0 0 0 0,0 0 0 16,0 0 0-16,0 0 0 0,0 0 0 0,27 23 0 15,-9-15 0-15,4-2 0 0,6-4 0 16,5 1 0-16,2-6 0 0,5 1 0 0,4-3 0 15,2-2 0-15,0-1 0 0,3 1 0 0,-3-1 0 16,-1-1 0-16,-4 1 0 0,-3 2 0 0,-5-2 0 16,-4 5 0-16,-3-1 0 0,-7 2 0 0,-19 2 0 15,20 0 0-15,-20 0 0 0,0 0 0 0,0 0 0 16,0 0 0-16,-16 18 0 0,16-18 0 16,-34 25 0-16,12-5 0 0,-5 1 0 15,0 4 0-15,1 1 0 0,0 3 0 0,2 1 0 16,3-1 0-16,4 0 0 0,4-1 0 0,5-4 0 15,6-1 0-15,6-3 0 0,4-3 0 0,-8-17 0 16,33 26 0-16,-10-18 0 0,4-5 0 0,4-4 0 16,3-5 0-16,3-5 0 0,2-5 0 0,-1-4 0 15,-3-4 0-15,-5-1 0 0,-4 0 0 16,-7 2 0-16,-4-1 0 0,-7 0 0 0,-3 1 0 16,-6 0 0-16,-5 0 0 0,-5 2 0 0,-6-1 0 15,-4 5 0-15,-7-1 0 0,2 4 0 0,-6-1 0 16,3 4 0-16,-3-1-16 0,11 16-91 15,-17-25-141-15,39 43-264 0,-26-21-81 0,25-1 24 16</inkml:trace>
  <inkml:trace contextRef="#ctx0" brushRef="#br2" timeOffset="38410.3955">12724 4217 1907 0,'0'0'27'0,"13"-33"-5"0,-13 33-2 16,19-29 5-16,-19 29 0 0,0 0-4 0,18-18-21 15,-18 18 0-15,0 0 0 0,0 0 0 16,0 0 0-16,0 0 0 0,-12 22 0 0,12-22 0 15,-16 27 0-15,6-8 0 0,0 2 0 0,2 4 0 16,-1-2 0-16,0 4 0 0,-1 0 0 0,3 2 0 16,1 2 0-16,2-2 0 0,2 0 0 0,2-3 0 15,0-2 0-15,0-2 0 0,2-2 0 0,-2-20 0 16,7 26 0-16,-7-26 0 0,0 0 0 0,21 15 0 16,-21-15 0-16,0 0 0 0,21-12 0 15,-21 12 0-15,15-28 0 0,-7 7 0 0,0-3 0 16,0-3 0-16,-2-2 0 0,-2 0 0 15,0 0 0-15,0 3 0 0,-3-1 0 0,-1 2 0 16,0-1 0-16,-1 1 0 0,0 0 0 0,-1-2 0 16,2 0 0-16,0 2 0 0,2 1 0 0,1 4 0 15,-3 20 0-15,5-24 0 0,-5 24 0 16,0 0 0-16,0 0 0 0,0 0 0 0,22-9 0 16,-22 9 0-16,27 4 0 0,-8 1 0 0,3-2 0 15,4 1 0-15,0-2 0 0,6 1 0 0,-3-3 0 16,8 6-40-16,-19-23-192 0,37 30-347 0,-29-18-39 15,8 5 41-15</inkml:trace>
  <inkml:trace contextRef="#ctx0" brushRef="#br2" timeOffset="38754.1505">13148 4263 2047 0,'0'0'0'0,"0"0"0"0,18 22 0 15,-18-22 0-15,32 11 0 0,-12-8 0 0,3 1 0 16,4-4 0-16,5-4 0 0,4-3 0 16,-1-1 0-16,2-3 0 0,-5 0 0 0,-1-1 0 15,-4 0 0-15,-3-3 0 0,-5 3 0 0,-19 12 0 16,27-22 0-16,-27 22 0 0,11-18 0 0,-11 18 0 16,0 0 0-16,-10-19 0 0,10 19 0 15,-22-7 0-15,22 7 0 0,-35 2 0 0,13 4 0 16,-3 2 0-16,-1 7 0 0,-2 2 0 15,0 2 0-15,-3 2 0 0,1 2 0 0,1 0 0 16,5 1 0-16,3-1 0 0,3-1 0 0,8-3 0 16,5-1 0-16,5-18 0 0,4 32 0 0,-4-32 0 15,19 29 0-15,-1-17 0 0,3-3 0 0,7 0 0 16,5-5 0-16,7-3 0 0,0-2 0 0,7-2 0 16,-2-2 0-16,7 3 0 0,-7-14-93 0,23 29-199 15,-36-28-336-15,21 11 34 0,-11-6 155 16</inkml:trace>
  <inkml:trace contextRef="#ctx0" brushRef="#br2" timeOffset="39129.1758">13994 4180 2022 0,'0'0'25'16,"-21"-5"-25"-16,2 1 0 0,0 4 0 0,1 0 0 16,-1 3 0-16,-2-1 0 0,1 5 0 15,1 0 0-15,1 3 0 0,-3 2 0 0,4 0 0 16,-2 3 0-16,3 1 0 0,-1 3 0 0,1 0 0 15,1 2 0-15,2 2 0 0,2-4 0 0,4 2 0 16,2-3 0-16,5-1 0 0,0-17 0 16,10 25 0-16,-10-25 0 0,19 17 0 0,-19-17 0 15,29 7 0-15,-29-7 0 0,34-2 0 16,-14-5 0-16,3-5 0 0,4-5 0 0,1-5 0 16,4-3 0-16,4-6 0 0,0-1 0 0,-1-2 0 15,0 1 0-15,-8 4 0 0,-2 2 0 0,-6 6 0 16,-3 3 0-16,-16 18 0 0,20-22 0 0,-20 22 0 15,0 0 0-15,0 0 0 0,0 0 0 0,0 0 0 16,-7 17 0-16,7-17 0 0,-23 36 0 0,9-12 0 16,-2 4 0-16,1-1 0 0,2 0 0 15,3 0 0-15,4 1 0 0,1-4 0 0,9 0 0 16,1-7 0-16,9 1 0 0,5-6 0 16,9-1 0-16,2-7-3 0,19 10-134 0,-21-35-126 15,42 30-238-15,-25-20-148 0,7-8 156 0</inkml:trace>
  <inkml:trace contextRef="#ctx0" brushRef="#br2" timeOffset="39346.857">14674 4149 2047 0,'-44'18'0'0,"10"-10"0"0,0-1 0 16,2 6 0-16,-1 2 0 0,3 3 0 0,-6 3 0 0,7-1 0 0,0 3 0 15,2 2 0-15,7 0 0 0,4-2 0 0,5-3 0 16,7 0 0-16,4-20 0 0,12 30 0 15,5-18 0-15,5-2 0 0,9-4 0 0,5-6 0 16,9-4 0-16,0-7 0 0,10-1 0 0,-2-7 0 16,6-2 0-16,-4-4 0 0,-1 2 0 0,-6-9-60 15,19 25-206 1,-38-33-321-16,21 16-34 0,-15-8 109 0</inkml:trace>
  <inkml:trace contextRef="#ctx0" brushRef="#br2" timeOffset="39659.3779">15165 3842 1650 0,'-35'12'397'0,"13"11"-397"16,1 4 0-16,-3 4 0 0,-1 6 0 0,-3 0 0 15,-1 4 0-15,-1 0 0 0,2 4 0 0,0-1 0 16,4-2 0-16,0-2 0 0,5-6 0 0,7-5 0 16,6-4 0-16,4-3 0 0,5-4 0 15,-3-18 0-15,15 25 0 0,-15-25 0 0,20 13 0 16,-20-13 0-16,23-2 0 0,-23 2 0 0,33-15 0 15,-13 0 0-15,5-3 0 0,-1-3 0 0,2 0 0 16,-4 0 0-16,-1 4 0 0,-3 4 0 0,-18 13 0 16,30-18 0-16,-30 18 0 0,0 0 0 15,21-8 0-15,-21 8 0 0,0 0 0 16,0 0 0-16,5 22 0 0,-5-22 0 0,5 23 0 16,-5-23 0-16,7 29 0 0,-7-29 0 0,11 30 0 15,-11-30 0-15,13 28 0 0,-13-28 0 0,21 24 0 16,-2-1-62-16,-19-23-237 0,26 5-259 0,-26-5-116 15,19-12 221-15</inkml:trace>
  <inkml:trace contextRef="#ctx0" brushRef="#br2" timeOffset="43365.3403">16537 4002 1983 0,'0'0'15'16,"0"0"-10"-16,0 0-5 0,-6-18 5 15,6 18 4-15,0 0 3 0,0 0 6 0,0 0-18 16,0 0 0-16,-8 17 0 0,8-17 0 0,-7 25 0 15,3-6 0-15,1 4 0 0,3 4 0 0,-2 3 0 16,2 4 0-16,0 2 0 0,-1 2 0 0,0 0 0 16,0 1 0-16,-2 0 0 0,0 0 0 0,-3-1 0 15,0-1 0-15,-2-2 0 0,0-3 0 16,2-3 0-16,-4-4 0 0,9 0-54 16,1-25-95-16,11 25-465 0,-11-25-8 0,0 0 15 15</inkml:trace>
  <inkml:trace contextRef="#ctx0" brushRef="#br2" timeOffset="43537.2728">16285 4376 2034 0,'0'0'13'0,"0"0"-13"0,0 0 0 0,0 0 0 16,0 0 0-16,0 0 0 0,19 12 0 0,-2-16 0 15,8-3 0-15,6-4 0 0,8-4 0 16,5-4 0-16,7 0 0 0,-2-6 0 0,5 5-15 15,-15-26-219-15,22 25-419 0,-18-14 8 0,7 10 146 16</inkml:trace>
  <inkml:trace contextRef="#ctx0" brushRef="#br2" timeOffset="43912.201">17050 3915 2028 0,'-3'18'19'15,"-12"4"-19"-15,-1 1 0 0,4 3 0 16,-2 1 0-16,3-1 0 0,-1 2 0 0,0-1 0 16,0 1 0-16,1 3 0 0,0-1 0 0,-1 1 0 15,1-1 0-15,0-4 0 0,0 0 0 0,1 0 0 16,-1 0 0-16,2-1 0 0,1-1 0 0,1-3 0 16,7-21 0-16,-4 28 0 0,4-28 0 0,0 0 0 15,12 17 0-15,-12-17 0 0,19 1 0 16,-19-1 0-16,26-9 0 0,-9 1 0 0,0-3 0 15,3-2 0-15,-1-3 0 0,1 2 0 0,-3-2 0 16,0 1 0-16,-17 15 0 0,27-25 0 0,-27 25 0 16,0 0 0-16,22-19 0 0,-22 19 0 0,0 0 0 15,0 0 0-15,0 0 0 0,6 20 0 0,-6-20 0 16,-3 33 0-16,2-10 0 0,0 0 0 16,0 0 0-16,1 0 0 0,2-3 0 15,3-3 0-15,5 3 0 0,-10-20 0 0,29 25 0 16,-12-15 0-16,6-4 0 0,-2-6-16 0,8 8-78 15,-17-33-143-15,28 27-381 0,-20-19 22 0,10 4 111 16</inkml:trace>
  <inkml:trace contextRef="#ctx0" brushRef="#br2" timeOffset="44238.1375">17372 4313 2031 0,'-19'2'16'0,"19"-2"-16"16,0 0 0-16,0 0 0 0,-14 24 0 0,14-24 0 15,10 17 0-15,-10-17 0 0,19 17 0 0,-19-17 0 16,32 12 0-16,-14-8 0 0,7-2 0 0,-2-2 0 16,5-1 0-16,1-1 0 0,1-4 0 15,-1-2 0-15,-3 0 0 0,0-3 0 16,-6 0 0-16,0-1 0 0,-2 0 0 0,-18 12 0 16,21-21 0-16,-21 21 0 0,4-19 0 0,-4 19 0 15,0 0 0-15,-20-22 0 0,20 22 0 0,-28-9 0 16,8 9 0-16,0 1 0 0,-3 5 0 0,-4 2 0 15,1 4 0-15,-3 4 0 0,1 3 0 0,1 3 0 16,3 2 0-16,1 1 0 0,5 0 0 16,2-2 0-16,5-1 0 0,5-3 0 0,5-1 0 15,1-18 0-15,12 28 0 0,-12-28 0 0,35 17 0 16,-6-13 0-16,4-7 0 0,8 3 0 0,4-13 0 16,32 29-370-16,-31-38-243 0,24 16-30 0,-7-6 223 15</inkml:trace>
  <inkml:trace contextRef="#ctx0" brushRef="#br2" timeOffset="44629.0084">19031 3968 1512 0,'0'0'339'16,"4"-23"-282"-16,-4 23-9 0,1-19-7 15,-1 19 0-15,0 0-32 0,0 0-9 0,0 0 0 16,0 0 0-16,0 0 0 0,0 0 0 0,-1 33 0 15,-1-6 0-15,-1 8 0 0,-2 3 0 0,-2 6 0 16,-1 5 0-16,0 0 0 0,-2 3 0 0,0 0 0 16,1-1 0-16,-2-1 0 0,0-1 0 0,2-4 0 15,1-1 0-15,3-7 0 0,0-3 0 16,4-6 0-16,-1-4 0 0,5-2 0 16,-3-22 0-16,10 29 0 0,-10-29 0 0,18 12-85 15,-22-33-136-15,29 22-408 0,-21-19 10 0,-4 18 127 16</inkml:trace>
  <inkml:trace contextRef="#ctx0" brushRef="#br2" timeOffset="45116.3769">18898 4287 2020 0,'-26'0'27'16,"4"3"-27"-16,5 0 0 0,17-3 0 0,-22 10 0 16,22-10 0-16,0 0 0 0,-3 17 0 0,3-17 0 15,19 14 0-15,-1-5 0 0,6-4 0 16,7 1 0-16,5-5 0 0,5-1 0 0,6-2 0 15,1-2 0-15,7-1 0 0,0-2 0 0,-1 1 0 16,4 1 0-16,-5 0 0 0,-1 3 0 16,-3 0 0-16,-5 0 0 0,-5 2 0 0,-6 0 0 15,-8 1 0-15,-4 2 0 0,-21-3 0 0,23 6 0 16,-23-6 0-16,0 0 0 0,0 0 0 0,0 0 0 16,-15 23 0-16,15-23 0 0,-33 21 0 0,10-10 0 15,-2 3 0-15,-2 0 0 0,-1 2 0 0,-1 1 0 16,1 0 0-16,2 1 0 0,3-1 0 15,5-1 0-15,18-16 0 0,-23 26 0 0,23-26 0 16,-5 23 0-16,5-23 0 0,12 21 0 0,-12-21 0 16,34 12 0-16,-8-10 0 0,2-3 0 15,6-4 0-15,1-5 0 0,4-3 0 0,2-4 0 16,-1-1 0-16,-1-2 0 0,-5-2 0 0,-4 0 0 16,-6 0 0-16,-6 0 0 0,-3 3 0 0,-4-3 0 15,-5 3 0-15,-3-2 0 0,-5 3 0 16,-5 0 0-16,7 18 0 0,-23-30 0 0,23 30 0 15,-33-21 0-15,15 19 0 0,-2 2 0 0,-1 5 0 0,1 3 0 16,-1 3 0-16,2 1 0 0,19-12 0 16,-27 26 0-16,27-26 0 0,-9 19 0 0,9-19 0 15,0 0 0-15,31 23 0 0,-14-21-10 0,8 7-67 16,-25-9-69-16,65 10-191 0,-55-30-106 0,27 20-117 16,-2 3 87-16,-14-23 473 0</inkml:trace>
  <inkml:trace contextRef="#ctx0" brushRef="#br2" timeOffset="45663.2676">20136 4307 1845 0,'0'0'72'0,"0"0"-45"0,0 0 0 16,-24 16 5-16,24-16-1 0,-18 21-18 0,18-21-13 15,-26 32 0-15,13-14 0 0,-1 2 0 16,1 2 0-16,1 2 0 0,-1 2 0 16,0-1 0-16,2 3 0 0,1-3 0 0,1 2 0 15,2-4 0-15,1-1 0 0,1-2 0 0,2-2 0 16,3-18 0-16,-2 29 0 0,2-29 0 0,0 0 0 15,1 20 0-15,-1-20 0 0,0 0 0 0,0 0 0 16,0 0 0-16,21-14 0 0,-21 14 0 0,16-29 0 16,-7 10 0-16,3-4 0 0,1 0 0 15,0-1 0-15,-1-3 0 0,-3 2 0 0,2-3 0 16,-3-2 0-16,2-2 0 0,0-2 0 0,1 1 0 16,1-1 0-16,-1 5 0 0,2 3 0 0,-1 7 0 15,-12 19 0-15,23-25 0 0,-23 25 0 16,21-13 0-16,-21 13 0 0,22-2 0 0,-22 2 0 15,25 5 0-15,-25-5 0 0,31 13 0 0,-31-13 0 16,30 18 0-16,-12-9 0 0,-18-9 0 16,35 19 0-16,-17-10 0 0,-1 1 0 0,0 0 0 15,-17-10 0-15,27 22 0 0,-27-22 0 0,14 22 0 16,-14-22 0-16,0 25 0 0,0-25 0 0,-21 30 0 16,4-14 0-16,-3 1 0 0,-6 1 0 0,-3 0 0 15,-4 2 0-15,-2 0 0 0,-3 2 0 0,1-2 0 16,0 1 0-16,1-3 0 0,5-1 0 15,2-1 0-15,5-3 0 0,3-2 0 0,21-11 0 16,-26 19 0-16,26-19 0 0,0 0 0 0,-15 22 0 16,15-22 0-16,-6 18 0 0,6-18 0 15,-8 26 0-15,1-8 0 0,0 2 0 0,-7 5 0 16,1 1 0-16,-4 4 0 0,-1 3 0 0,-3 2 0 16,-1 4 0-16,-3 0 0 0,-2 0 0 0,2 0 0 15,0-5 0-15,8-5 0 0,4-10 0 16,10-2 0-16,3-17 0 0,22 28-251 0,-29-53-163 15,47 36-94-15,-28-28-97 0,12-21 337 0,31 30 268 16</inkml:trace>
  <inkml:trace contextRef="#ctx0" brushRef="#br2" timeOffset="45819.5436">20443 4710 2047 0,'-18'3'0'0,"18"-3"0"0,-27 1 0 0,27-1 0 15,0 0 0-15,-18-7 0 0,18 7 0 0,0 0-10 16,0 0-370-16,-7-19-156 0,7 19-134 0,0 0 220 16,-12-32 450-16</inkml:trace>
  <inkml:trace contextRef="#ctx0" brushRef="#br2" timeOffset="49616.782">1425 6840 1611 0,'24'7'338'0,"-24"-7"-322"16,0 0-13-16,2-20 0 0,-2 20-1 0,8-21 6 16,-8 21-2-16,17-17 2 0,-17 17-4 0,0 0 2 15,0 0 2-15,0 0 1 0,0 0 4 0,20 31-4 16,-16-8-6-16,1 7-3 0,-2 10 0 15,-2 7 0-15,-2 6 0 0,-3 8 0 0,-1 3 0 16,-2 3 0-16,-3 1 0 0,-3 2 0 16,-2-3 0-16,2-4 0 0,-1-5 0 0,5-11 0 15,3-8 0-15,2-10 0 0,5-6 0 0,7-6 0 16,-8-17-44-16,15 19-22 0,-15-19-52 0,32 6-169 16,-30-25-357-16,15 0 29 0,-4-4 343 15</inkml:trace>
  <inkml:trace contextRef="#ctx0" brushRef="#br2" timeOffset="50152.2942">1244 6857 1880 0,'3'27'167'0,"-3"-27"-167"0,0 0 0 0,0 0 0 15,0 0 0-15,19 1 0 0,-1-6 0 16,5-1 0-16,4-2 0 0,3-3 0 0,4 0 0 15,5-2 0-15,4-2 0 0,2 2 0 0,1-2 0 16,4 2 0-16,-2 1 0 0,4 1 0 0,-6 1 0 16,-5 5 0-16,-3 2 0 0,-5 4 0 15,-4 3 0-15,-4-1 0 0,-3 3 0 0,-3-1 0 16,-19-5 0-16,26 13 0 0,-26-13 0 0,21 15 0 16,-21-15 0-16,15 20 0 0,-15-20 0 0,8 33 0 15,-6-12 0-15,-2 5 0 0,-2 5 0 0,-2 4 0 16,-3 5 0-16,-1 2 0 0,-2 4 0 0,-1 2 0 15,-2 2 0-15,0-2 0 0,-1 3 0 16,0-4 0-16,1-2 0 0,1-5 0 16,2-6 0-16,3-7 0 0,3-7 0 0,4-20 0 15,3 25 0-15,-3-25 0 0,0 0 0 0,0 0 0 16,23 4 0-16,-23-4 0 0,18-17 0 0,-18 17 0 16,23-36 0-16,-8 10 0 0,-2-2 0 0,3-3 0 15,0 0 0-15,-2 1 0 0,1-1 0 0,-2 3 0 16,-1 2 0-16,2 1 0 0,-3 2 0 0,1 4 0 15,0 1 0-15,-12 18 0 0,19-23 0 16,-19 23 0-16,0 0 0 0,0 0 0 0,20 12 0 16,-20-12 0-16,6 38 0 0,-2-12 0 0,-3 8 0 15,-1 2 0-15,-1 2 0 0,-1-2 0 16,2 2 0-16,0-5 0 0,3 0 0 0,1-1 0 16,5-5 0-16,2-2 0 0,6-5 0 0,1-5 0 15,4-2 0-15,3-7-9 0,4 4-71 16,-7-24-54-16,29 31-195 0,-38-37-306 0,24 6 57 15,-11 1 297-15</inkml:trace>
  <inkml:trace contextRef="#ctx0" brushRef="#br2" timeOffset="50511.6602">2537 7176 1963 0,'0'0'46'15,"-20"27"-25"-15,13-9-4 0,2-1-17 16,5 0 0-16,0-17 0 0,7 27 0 0,-7-27 0 15,20 20 0-15,-20-20 0 0,30 12 0 0,-10-9 0 16,0-3 0-16,2-3 0 0,1-2 0 0,2-2 0 16,0-4 0-16,-1-2 0 0,1-3 0 0,-6 1 0 15,-1-1 0-15,-5-1 0 0,-13 17 0 0,13-32 0 16,-11 16 0-16,-2 16 0 0,-1-32 0 16,1 32 0-16,-11-25 0 0,11 25 0 0,-20-21 0 15,20 21 0-15,-30-12 0 0,30 12 0 0,-32-1 0 16,15 8 0-16,0 9 0 0,-3 8 0 0,2 7 0 15,-2 11 0-15,2 5 0 0,0 1 0 0,1 2 0 16,3-6 0-16,5-5 0 0,5-5 0 16,7-6 0-16,6-5 0 0,6-6 0 15,6-5 0-15,3-5 0 0,7-7 0 0,6-6 0 16,7-7 0-16,6-7 0 0,7-4 0 0,1-6 0 16,8 0 0-16,-3-10 0 0,16 22-167 0,-35-44-248 15,23 28-274-15,-19-9 40 0,-5-8 523 0</inkml:trace>
  <inkml:trace contextRef="#ctx0" brushRef="#br2" timeOffset="71042.3164">4436 7186 863 0,'0'0'95'0,"-2"-19"-83"0,2 19 4 16,3-22 10-16,-3 22-120 0,5-24-29 16,-5 24 226-16,4-23 17 0,-4 23 136 0,-9-18 54 15,9 18-234-15,-18-15-13 0,18 15-14 0,-23-10-8 16,23 10 0-16,-28-4-5 0,28 4 0 0,-32 2-10 15,32-2 1-15,-35 11-10 0,16-1 2 0,-1 0-7 16,0 4 3-16,-1 3-10 0,-2 1-5 0,1 4 0 16,1 2 0-16,1 2 0 0,1 1 0 0,2 1 0 15,3-2 0-15,4-3 0 0,3-2 0 0,7-21 0 16,-3 29 0-16,3-29 0 0,11 22 0 0,-11-22 0 16,26 18 0-16,-8-13 0 0,3-2 0 15,2-4 0-15,5-4 0 0,1-3 0 0,3-5 0 16,2-3 0-16,-2-3 0 0,1-3 0 0,0-2 0 15,-3-3 0-15,0 2 0 0,-5-1 0 0,-2 2 0 16,-2 1 0-16,-5 2 0 0,-4 3 0 0,-12 18 0 16,17-28 0-16,-17 28 0 0,6-18 0 0,-6 18 0 15,0 0 0-15,0 0 0 0,0 0 0 0,0 0 0 16,0 0 0-16,0 0 0 0,-19 25 0 0,13-6 0 16,-1 4 0-16,0 3 0 0,2 1 0 0,2 1 0 15,1-2 0-15,4 1 0 0,3-3 0 0,3-6 0 16,7 1-13-16,-15-19-27 0,39 25-26 0,-21-25-24 15,22 19-78-15,-40-19-401 0,49-5-45 0,-12 2 128 16</inkml:trace>
  <inkml:trace contextRef="#ctx0" brushRef="#br2" timeOffset="71276.7131">5155 7092 1662 0,'-16'-23'148'15,"16"23"-100"-15,-11-18-31 0,11 18 16 0,0 0-21 16,-25-15 14-16,25 15-6 0,-26-2-4 0,26 2-1 15,-33 8 1-15,15-2 12 0,-1 3-22 0,-2 0-6 16,1 5 0-16,0 0 0 0,0 2 0 0,3 1 0 16,17-17 0-16,-28 32 0 0,28-32 0 0,-17 32 0 15,17-32 0-15,-1 28 0 0,1-28 0 16,13 28 0-16,-13-28 0 0,24 26 0 0,-24-26 0 16,34 21 0-16,-14-14 0 0,6-1-8 0,-2-5-45 15,8 5-24-15,-12-23-91 0,31 28-63 0,-35-40-66 16,27 20-282-16,-1 5 79 0,-17-23 367 0</inkml:trace>
  <inkml:trace contextRef="#ctx0" brushRef="#br2" timeOffset="71448.5749">5427 7049 1559 0,'0'0'149'16,"0"0"-65"-16,0 0-12 0,0 0-23 0,-17 9-9 16,17-9-20-16,0 0-2 0,-16 25-7 0,16-25 6 15,-9 31-3-15,4-15 0 16,1 3-14-16,1 0 0 0,0 1 0 0,1 1 0 15,-1 1 0-15,1-4 0 0,1 0 0 0,1-18 0 16,0 32 0-16,0-32 0 0,7 26 0 0,-7-26-29 16,11 18-24-16,-11-18-14 0,18 17-58 0,-18-17-473 15,0 0-33-15,0 0 88 0</inkml:trace>
  <inkml:trace contextRef="#ctx0" brushRef="#br2" timeOffset="71604.9084">5447 6760 1893 0,'0'0'28'0,"-27"-9"-7"0,27 9-6 0,-23 3-3 15,23-3-6-15,-17 10-10 0,17-10-15 16,0 0-13-16,-1 30-86 0,-16-35-382 0,17 5-139 16,28 16 1-16</inkml:trace>
  <inkml:trace contextRef="#ctx0" brushRef="#br2" timeOffset="72027.3164">6074 7007 1919 0,'-17'-4'27'0,"-8"1"-6"0,3 3 1 0,-2-1 13 16,2 1-12-16,-1 1-23 0,1 2 0 0,-1 5 0 15,1 3 0-15,0 4 0 0,0 6 0 16,0 4 0-16,1 3 0 0,2 1 0 0,3 4 0 16,1-3 0-16,6 1 0 0,3 0 0 0,3-5 0 15,6-3 0-15,3-6 0 0,-6-17 0 0,28 24 0 16,-8-19 0-16,6-5 0 0,3-7 0 0,4-4 0 16,3-9 0-16,6-5 0 0,0-7 0 0,2-7 0 15,1-6 0-15,1-4 0 0,-1-2 0 0,-1 0 0 16,-4-2 0-16,-3 4 0 15,-6 1 0-15,-3 2 0 0,-6 4 0 0,-5 2 0 16,-5 2 0-16,-3 6 0 0,-2 5 0 0,-3 10 0 16,-4 17 0-16,0 0 0 0,0 0 0 0,0 0 0 15,-17 27 0-15,3 4 0 0,-5 12 0 0,-4 7 0 16,-3 8 0-16,-2 3 0 0,2-1 0 0,2 1 0 16,5-7 0-16,4-5 0 0,9-6 0 0,1-9 0 15,12-1 0-15,-3-14-7 0,24 26-282 16,-28-45-396-16,37 26 11 0,-15-18 283 0</inkml:trace>
  <inkml:trace contextRef="#ctx0" brushRef="#br2" timeOffset="72802.7681">7419 7058 1473 0,'-2'-35'302'16,"2"35"-280"-16,-4-18 5 0,4 18-4 0,0 0 10 15,0 0 0-15,0 0 3 0,0 0-7 0,0 0 0 16,0 0-8-16,0 0-7 0,0 0-9 0,0 0-5 15,0 0 0-15,-18 15 0 0,18-15 0 0,-9 23 0 16,9-23 0-16,-10 28 0 0,10-28 0 16,-9 32 0-16,9-32 0 0,-4 27 0 0,4-27 0 15,4 25 0-15,-4-25 0 0,12 21 0 0,-12-21 0 16,21 19 0-16,-21-19 0 0,25 12 0 0,-25-12 0 16,34 4 0-16,-15-4 0 0,-1-2 0 0,1-3 0 15,-2-1 0-15,0-2 0 0,-17 8 0 16,28-21 0-16,-28 21 0 0,25-23 0 0,-25 23 0 15,19-23 0-15,-19 23 0 0,14-26 0 16,-14 26 0-16,9-23 0 0,-9 23 0 0,6-20 0 16,-6 20 0-16,0 0 0 0,-1-18 0 0,1 18 0 15,0 0 0-15,0 0 0 0,0 0 0 0,0 0 0 16,0 0 0-16,0 0 0 0,0 0 0 0,11 19 0 16,-11-19 0-16,16 25 0 0,-16-25 0 0,18 27 0 15,-18-27 0-15,22 26 0 0,-22-26 0 16,27 20 0-16,-27-20 0 0,29 11 0 0,-29-11 0 15,29 5 0-15,-29-5 0 0,32-5 0 0,-32 5 0 16,27-12 0-16,-27 12 0 0,21-19 0 0,-21 19 0 16,17-29 0-16,-9 12 0 0,-1-4 0 0,-2 1 0 15,1-1 0-15,-1-2 0 0,-1 1 0 0,-1 1 0 16,1-2 0-16,-3 2 0 0,1 1 0 0,0 3 0 16,-2-1 0-16,0 18 0 0,3-26 0 15,-3 26 0-15,0 0 0 0,0 0 0 0,0 0 0 16,0 0 0-16,19-10 0 0,-19 10 0 0,18 7 0 15,-18-7 0-15,25 7-40 0,-6-2-18 0,-19-5-7 16,37 8-30-16,-37-8-71 0,47 4-296 0,-27-2-147 16,-2-3 58-16</inkml:trace>
  <inkml:trace contextRef="#ctx0" brushRef="#br2" timeOffset="72993.0957">8327 6870 1149 0,'12'31'355'0,"-12"-31"-193"0,0 0-61 16,-19 15-23-16,19-15-13 0,-6 28-19 0,3-8-1 15,-5-2-10-15,2 3-24 0,-2 0-11 0,-1 2 0 16,1 0 0-16,-2 2 0 0,2 1 0 0,0-3 0 16,2-3 0-16,1-2 0 0,5-18 0 15,-1 26 0-15,1-26 0 0,0 0 0 0,13 20 0 16,-13-20 0-16,19-1 0 0,-19 1 0 0,26-16 0 16,-11-5-86-16,22 26-273 0,-20-39-291 0,11 7-16 15,-9-6 381-15</inkml:trace>
  <inkml:trace contextRef="#ctx0" brushRef="#br2" timeOffset="73157.6196">8367 6520 2010 0,'0'0'3'0,"0"0"-20"0,0 0-6 16,0 0-1-16,0 0-2 0,0 0 5 15,0 0-12-15,29-10-29 0,-24-12-94 0,35 20-410 16,-19-10-28-16,4 0 104 0</inkml:trace>
  <inkml:trace contextRef="#ctx0" brushRef="#br2" timeOffset="73363.8726">8858 6309 1629 0,'0'0'147'0,"0"0"-58"16,0 0-20-16,-2 28-19 0,2-28-11 0,-5 29-22 0,1-10-10 15,0 6-7-15,-3 1 0 0,0 3 0 16,-3 5 0-16,0 2 0 0,1 3 0 15,-1 3 0-15,0 4 0 0,0 2 0 0,1 0 0 16,-2 2 0-16,0-1 0 0,-1 1 0 0,1-2 0 16,-1-2 0-16,1-2 0 0,2-2 0 0,1-3 0 15,-1-6 0-15,4 0 0 0,0-7 0 0,5-2 0 16,0-24-70-16,8 43-137 0,-8-43-434 0,0 0-7 16,0 0 168-16</inkml:trace>
  <inkml:trace contextRef="#ctx0" brushRef="#br2" timeOffset="73551.3848">8657 6831 1693 0,'-9'38'354'16,"-12"-26"-354"-16,21-12 0 0,0 0 0 0,-18 18 0 16,18-18 0-16,0 0 0 0,0 0 0 0,18 10 0 15,-18-10 0-15,28-6 0 0,-9-1 0 0,6-5 0 16,3-2 0-16,0-4 0 0,4 3 0 0,0-7-49 15,8 7-41-15,-13-21-75 0,33 26-324 0,-26-17-141 16,3 1 37-16,5 12 563 0</inkml:trace>
  <inkml:trace contextRef="#ctx0" brushRef="#br2" timeOffset="73848.2519">9222 6515 1514 0,'3'31'382'15,"-23"-19"-323"-15,5 8-7 0,-3 0-13 0,0 6-38 16,-1 0-1-16,0 8 0 0,-1 4 0 0,1 0 0 15,-1 2 0-15,2 3 0 0,2-2 0 0,3 1 0 16,2-1 0-16,3-2 0 0,1-4 0 16,4-2 0-16,3-8 0 0,2-4 0 0,-2-21 0 15,17 23 0-15,-17-23 0 0,26 4 0 0,-26-4 0 16,28-12 0-16,-28 12 0 0,29-34 0 0,-12 11 0 16,1-2 0-16,0-4 0 0,1 0 0 0,-3 0 0 15,2 1 0-15,-5 3 0 0,1 3 0 0,-2 3 0 16,-1 2 0-16,-11 17 0 15,15-20 0-15,-15 20 0 0,0 0 0 0,0 0 0 16,4 17 0-16,-6 0 0 0,-1 5 0 0,-2 5 0 16,-1 4 0-16,1 0 0 0,3 0 0 0,6-2 0 15,2-6 0-15,8 3 0 0,1-9 0 0,21 27-321 16,-36-44-346-16,47 25-23 0,-23-16 322 0</inkml:trace>
  <inkml:trace contextRef="#ctx0" brushRef="#br2" timeOffset="74488.9894">10449 6941 1665 0,'0'0'119'15,"-8"-19"-50"-15,8 19-11 0,-14-19-14 0,14 19-5 16,-23-19-12-16,23 19-1 0,-31-16-26 0,14 11 0 16,0 2 0-16,-2 3 0 0,1 2 0 0,-2 2 0 15,1 3 0-15,-3 4 0 0,0 3 0 0,-2 4 0 16,-1 7 0-16,-2 1 0 0,3 3 0 15,1 3 0-15,0 0 0 0,3-3 0 0,5 0 0 16,2-6 0-16,6-3 0 0,7-20 0 16,-1 29 0-16,1-29 0 0,0 0 0 0,30 19 0 15,-11-18 0-15,6-6 0 0,4-2 0 0,5-6 0 16,4-5 0-16,2-3 0 0,2-2 0 0,-4-1 0 16,0 0 0-16,-3 1 0 0,-3 1 0 0,-4 0 0 15,-2 2 0-15,-7 2 0 0,-3 1 0 0,-16 17 0 16,21-23 0-16,-21 23 0 0,0 0 0 15,0 0 0-15,0 0 0 0,0 0 0 0,0 0 0 16,0 0 0-16,-18 17 0 0,9 0 0 0,-1 1 0 16,3 3 0-16,-2-1 0 0,6 0 0 15,-1-1 0-15,5 0 0 0,3-2 0 0,6 1 0 16,-10-18 0-16,35 28 0 0,-12-22-40 0,15 10-69 16,-19-37-235-16,30 29-296 0,-12-14 29 0,11-5 309 15</inkml:trace>
  <inkml:trace contextRef="#ctx0" brushRef="#br2" timeOffset="75020.229">11859 6964 1032 0,'0'0'543'0,"0"0"-360"0,-7-20-128 0,7 20-10 16,-18-18-7-16,18 18 0 0,-24-12-9 15,5 7-1-15,2 5-5 0,-5 0 2 0,0 5-17 16,-2 0-8-16,1 2 0 0,-2 3 0 0,3 2 0 16,-3 0 0-16,5 1 0 0,0 1 0 15,20-14 0-15,-28 24 0 0,28-24 0 0,-17 18 0 16,17-18 0-16,0 0 0 0,0 0 0 0,4 18 0 16,-4-18 0-16,17 6 0 0,-17-6 0 0,27 5 0 15,-9-5 0-15,0-1 0 0,3-1 0 0,-1 0 0 16,4 1 0-16,-3-2 0 0,1 2 0 0,-2 1 0 15,-2 0 0-15,-1 1 0 0,-17-1 0 16,28 8 0-16,-28-8 0 0,0 0 0 0,19 26 0 16,-19-26 0-16,3 27 0 0,-6-10 0 15,-4 0 0-15,-3 2 0 0,-2 0 0 0,-1 1 0 16,0-2 0-16,-2-1 0 0,15-17 0 0,-27 25 0 16,27-25 0-16,0 0 0 0,-19 15 0 0,19-15 0 15,0 0 0-15,17-9-88 0,-16-25-148 0,27 24-400 16,-12-24 34-16,13 2 118 0</inkml:trace>
  <inkml:trace contextRef="#ctx0" brushRef="#br2" timeOffset="75223.3459">12487 6485 2047 0,'-17'20'0'16,"0"3"0"-16,1 4 0 0,-1 1 0 0,1 1 0 15,0 2 0-15,1 3 0 0,-1 2 0 0,1 3 0 16,1-2 0-16,1 0 0 0,2-2 0 0,2 0 0 16,3-3 0-16,0 0 0 0,3-3 0 0,3-4 0 15,1-2 0-15,1-6 0 0,5 4-31 0,-7-21-108 16,28 19-463-16,-28-19-20 0,0 0 7 16</inkml:trace>
  <inkml:trace contextRef="#ctx0" brushRef="#br2" timeOffset="75660.8337">12132 6838 2047 0,'0'0'0'0,"0"0"0"0,0 0 0 0,0 0 0 16,-3 19 0-16,3-19 0 0,20 7 0 0,-20-7 0 15,35 2 0-15,-12-4 0 0,5 0 0 0,4-3 0 16,2-1 0-16,2 0 0 0,2-1 0 0,-1 1 0 15,-2 0 0-15,-2 1 0 0,-2 1 0 0,-2 2 0 16,-3 2 0-16,-4 0 0 0,-5 2 0 0,-17-2 0 16,24 6 0-16,-24-6 0 15,0 0 0-15,17 17 0 0,-17-17 0 0,4 23 0 16,-4-23 0-16,-5 33 0 0,-1-14 0 0,-1 2 0 16,-3-1 0-16,-1 2 0 0,0 0 0 0,0-2 0 15,1 0 0-15,2-2 0 0,8-18 0 0,-7 28 0 16,7-28 0-16,-2 18 0 0,2-18 0 0,0 0 0 15,0 0 0-15,0 0 0 0,0 0 0 16,17-3 0-16,-17 3 0 0,20-23 0 0,-8 7 0 16,0-5 0-16,0 0 0 0,0 0 0 0,-2-1 0 15,-1-1 0-15,-1 1 0 0,-3 0 0 0,1 3 0 16,-2 2 0-16,-4 17 0 0,6-27 0 0,-6 27 0 16,0 0 0-16,1-20 0 0,-1 20 0 15,0 0 0-15,0 0 0 0,0 0 0 0,0 0 0 16,4-18 0-16,-4 18 0 0,22-9 0 15,1 12 0-15,-12-25-214 0,22 27-441 0,-9-11-7 16,10 2 147-16</inkml:trace>
  <inkml:trace contextRef="#ctx0" brushRef="#br2" timeOffset="76145.2187">13156 6958 1307 0,'0'0'626'0,"0"0"-587"0,0 0-29 0,0 0 1 15,19-3 6-15,-19 3 13 0,22-4-23 0,-22 4-7 16,34-12 0-16,-11 5 0 0,3-4 0 0,2 0 0 16,2-2 0-16,-1-3 0 0,1 1 0 15,-2 0 0-15,-3-1 0 0,-4 2 0 16,-3-1 0-16,-18 15 0 0,26-26 0 0,-26 26 0 16,7-23 0-16,-7 23 0 0,-9-20 0 0,9 20 0 15,-23-15 0-15,6 9 0 0,-2 3 0 0,-6 2 0 16,-1 1 0-16,-6 4 0 0,-1 0 0 0,0 5 0 15,-2 1 0-15,1 4 0 0,0 2 0 0,0 3 0 16,2 3 0-16,4 1 0 0,4 0 0 0,3 2 0 16,7 0 0-16,4 0 0 0,5-1 0 15,8-1 0-15,4-4 0 0,9-2 0 0,4-2 0 16,7-7 0-16,6 0 0 0,6-6 0 0,3-2 0 16,7-2 0-16,0-4 0 0,4-2 0 15,0-1 0-15,2-2 0 0,-2-5 0 0,8 10-95 16,-20-29-128-16,20 26-413 0,-16-11-17 0,0 2 214 15</inkml:trace>
  <inkml:trace contextRef="#ctx0" brushRef="#br2" timeOffset="76520.2407">13888 6727 1496 0,'8'21'514'0,"-8"-21"-477"0,-30 10-37 15,30-10 0-15,-28 11 0 0,28-11 0 0,-22 17 0 16,22-17 0-16,-21 23 0 15,21-23 0-15,-19 32 0 0,12-12 0 0,-1 3 0 16,2 0 0-16,-1 1 0 0,-1 1 0 0,3 2 0 16,-3-3 0-16,5 1 0 0,-1-3 0 0,2-1 0 15,2-21 0-15,1 29 0 0,-1-29 0 0,0 0 0 16,14 17 0-16,-14-17 0 0,17-4 0 0,-17 4 0 16,24-20 0-16,-7 0 0 0,1-5 0 0,3-4 0 15,2-5 0-15,0-1 0 0,1-1 0 16,0 1 0-16,-2 3 0 0,-1 1 0 0,-2 3 0 15,-2 0 0-15,-1 1 0 0,-1 3 0 0,-2 6 0 16,-13 18 0-16,22-22 0 0,-22 22 0 0,0 0 0 16,0 0 0-16,20 12 0 0,-20-12 0 15,8 32 0-15,-4-12 0 0,-2 6 0 0,-1-2 0 16,1 3 0-16,0-1 0 0,2 2 0 16,4-1 0-16,4-1 0 0,3-3 0 0,6-1 0 15,2-3 0-15,8-2 0 0,3-3 0 0,9 0-8 16,-2-12-78-16,19 23-113 0,-27-31-431 0,28 8-26 15,-9-7 189-15</inkml:trace>
  <inkml:trace contextRef="#ctx0" brushRef="#br2" timeOffset="77060.8582">14869 6682 1665 0,'0'0'314'0,"-37"-4"-264"15,13 1-32-15,-1 0-18 0,1 6 0 0,1 1 0 16,-2 6 0-16,1 2 0 0,0 5 0 0,-2 2 0 15,3 2 0-15,2 2 0 0,-1 0 0 0,7 1 0 16,0 0 0-16,3 2 0 0,3-1 0 16,2-2 0-16,3-1 0 0,2-3 0 0,6-2 0 15,-4-17 0-15,17 22 0 0,-17-22 0 0,28 8 0 16,-9-8 0-16,2-1 0 0,-1-5 0 0,2-1 0 16,-1-4 0-16,0-4 0 0,-1-1 0 15,2-3 0-15,-2-2 0 0,-1-1 0 0,-2-1 0 16,-2 1 0-16,-1 0 0 0,-2 1 0 0,-2-1 0 15,-1 2 0-15,-4 1 0 0,-5 19 0 16,3-24 0-16,-3 24 0 0,0 0 0 0,0 0 0 16,0 0 0-16,-17 22 0 0,7-3 0 0,-1 4 0 15,1 7 0-15,-4 5 0 0,2 6 0 0,0 7 0 16,-3 4 0-16,3 3 0 0,0 6 0 0,0 2 0 16,-2 1 0-16,2 1 0 0,-1-1 0 0,1-2 0 15,0-5 0-15,-1-4 0 0,4-4 0 16,-1-4 0-16,1-5 0 0,1-2 0 0,-1-9 0 15,1-4 0-15,1-7 0 0,7-18 0 0,-15 22 0 16,15-22 0-16,0 0 0 0,0 0 0 0,-17-13 0 16,17 13 0-16,-4-37 0 0,4 13 0 0,0-6 0 15,2 0 0-15,-1-5 0 0,2-4 0 0,2-3 0 16,3-6 0-16,-1-1 0 0,1-4 0 0,7-3 0 16,0-2 0-16,4 1 0 0,3 4 0 15,2 7 0-15,1 5 0 0,-1 8 0 16,1 3 0-16,2 2 0 0,0 3 0 0,5-1 0 15,-2 1 0-15,5 3 0 0,0-3 0 0,4 7 0 16,-6-15-107-16,28 32-314 0,-28-26-247 0,9 8 34 16,-5-1 418-16</inkml:trace>
  <inkml:trace contextRef="#ctx0" brushRef="#br2" timeOffset="77311.7384">15615 6162 2047 0,'-25'2'0'0,"25"-2"0"0,-24 24 0 15,8-4 0-15,1 5 0 0,-3 5 0 16,-1 7 0-16,2 3 0 0,-1 3 0 0,-2 3 0 16,2 2 0-16,0 3 0 0,1 0 0 0,2 1 0 15,3 1 0-15,0-1 0 0,2 0 0 0,2-2 0 16,0-3 0-16,2 0 0 0,4-3 0 0,-2-6 0 15,4-1 0-15,-2-10 0 0,5-1 0 0,-3-26-28 16,15 48-171-16,-15-48-425 0,0 0-18 16,0 0 89-16</inkml:trace>
  <inkml:trace contextRef="#ctx0" brushRef="#br2" timeOffset="77499.6392">15290 6769 1442 0,'7'19'584'0,"-7"-19"-563"0,0 0-21 15,0 0 0-15,0 0 0 0,0 0 0 16,0 0 0-16,0 0 0 0,-3 18 0 0,3-18 0 16,0 0 0-16,23 5 0 0,-23-5 0 0,28-7 0 15,-10 0 0-15,4-3 0 0,2-5 0 0,5 1 0 16,-4-8 0-16,16 22-205 0,-20-29-447 0,14 15-8 16,-13-12 131-16</inkml:trace>
  <inkml:trace contextRef="#ctx0" brushRef="#br2" timeOffset="77831.6296">15730 6366 2047 0,'-19'35'0'0,"1"5"0"15,-1 1 0-15,0 3 0 0,-2-1 0 16,1 2 0-16,-1 0 0 0,1-2 0 0,3 1 0 15,3-3 0-15,-1-1 0 0,3-4 0 0,1-4 0 16,3-2 0-16,2-7 0 0,3-4 0 0,3-19 0 16,7 28 0-16,-7-28 0 0,20 11 0 0,-20-11 0 15,27-4 0-15,-9-3 0 0,3-8 0 0,3-1 0 16,1-6 0-16,2-1 0 16,0-1 0-16,0-3 0 0,-4 2 0 0,-1 0 0 15,-4 4 0-15,-4-1 0 0,-1 4 0 0,-4 1 0 16,-9 17 0-16,11-24 0 0,-11 24 0 0,0 0 0 15,0 0 0-15,0 0 0 0,0 0 0 0,-15 30 0 16,0-8 0-16,-1 7 0 0,-1-2 0 0,1 5 0 16,2-2 0-16,3-1 0 0,1-5 0 0,9 3-18 15,1-27-102-15,24 40-433 0,-24-40-93 16,31 13 23-16</inkml:trace>
  <inkml:trace contextRef="#ctx0" brushRef="#br2" timeOffset="78300.3735">16653 6712 1785 0,'0'0'99'16,"0"0"-38"-16,-19-19-6 0,19 19-8 15,0 0-47-15,0 0 0 0,-23-4 0 0,23 4 0 16,-22 7 0-16,22-7 0 0,-26 17 0 0,26-17 0 16,-29 28 0-16,15-11 0 0,-2 1 0 0,1 1 0 15,2 1 0-15,2 2 0 0,0-3 0 0,6 1 0 16,4-3 0-16,1-17 0 0,5 29 0 15,-5-29 0-15,20 20 0 0,-20-20 0 0,32 8 0 16,-14-7 0-16,2-2 0 0,-1-4 0 16,1-2 0-16,-1-3 0 0,-2-3 0 0,0-1 0 0,-17 14 0 15,27-33 0-15,-19 16 0 0,0-1 0 0,-5 1 0 16,-1 0 0-16,-2 0 0 0,0 17 0 16,-10-30 0-16,10 30 0 0,-21-28 0 0,21 28 0 15,-25-25 0-15,25 25 0 0,-25-22 0 16,25 22 0-16,-23-22 0 0,23 22 0 0,-12-22-33 15,12 22-23-15,0 0-29 0,-5-33-146 0,23 37-374 16,-18-4 26-16,17-11 122 0</inkml:trace>
  <inkml:trace contextRef="#ctx0" brushRef="#br2" timeOffset="78581.6288">17378 6208 1911 0,'-14'-28'39'0,"-3"4"-15"16,-2 2 11-16,19 22-9 0,-28-24-14 0,28 24-12 15,-22-1 0-15,22 1 0 0,-21 15 0 0,21-15 0 16,-26 41 0-16,10-8 0 0,-1 9 0 0,0 8 0 15,0 4 0-15,-2 2 0 0,0 1 0 0,2-2 0 16,0-1 0-16,5-4 0 0,2-1 0 16,3-6 0-16,4-3 0 0,1-6 0 15,7-1-33-15,-6-14-64 0,25 28-229 0,-24-47-307 16,11 34 49-16,-11-34 211 0</inkml:trace>
  <inkml:trace contextRef="#ctx0" brushRef="#br2" timeOffset="78784.7432">16894 6701 2047 0,'0'0'0'0,"0"0"0"15,-11-19 0-15,11 19 0 0,0 0 0 0,0 0 0 16,27-6 0-16,-27 6 0 0,38-1 0 16,-12-3 0-16,6 0 0 0,7-2 0 0,0-2 0 15,8 2 0-15,1-5 0 0,6 7-48 0,-9-20-141 16,22 24-455-16,-18-17 30 0,9 9 63 15</inkml:trace>
  <inkml:trace contextRef="#ctx0" brushRef="#br2" timeOffset="79128.5276">18366 6261 1943 0,'0'0'60'0,"0"0"-26"0,0 0-24 0,-2 18-10 16,2-18 0-16,-2 35 0 0,0-5 0 16,0 5 0-16,0 5 0 0,-3 3 0 0,-5 1 0 15,1 5 0-15,-5-1 0 0,1-1 0 16,-2-1 0-16,1-2 0 0,3-2 0 0,0-4 0 16,3-4 0-16,4-5 0 0,5-3 0 0,1-5 0 15,8-2 0-15,-10-19-109 0,43 24-437 0,-43-24-96 16,31-2 23-16</inkml:trace>
  <inkml:trace contextRef="#ctx0" brushRef="#br2" timeOffset="80191.058">19933 6375 1031 0,'-9'-20'501'0,"9"20"-358"16,0-17-85-16,0 17-18 0,3-19-4 15,-3 19-8-15,0 0-2 0,0 0-6 0,0 0-2 16,0 0 3-16,0 0 0 0,0 0 1 0,15 36-4 16,-10-8-25-16,-2 4 28 0,1 1-33 15,-2 2 28-15,1 3-8 0,-2-1-11 0,-1 2 8 16,1 0-11-16,-2-2 7 0,1 2-10 0,-2 0 4 15,-1 1-12-15,-2-3 3 0,-1 5-17 0,-4-3 3 16,4 7-24-16,-8-8-15 0,9 6 24 0,-12-11-50 16,16 12-1-16,-20-30-101 0,27 13-330 0,-10-5 8 15,4-23 202-15</inkml:trace>
  <inkml:trace contextRef="#ctx0" brushRef="#br2" timeOffset="81347.3023">19787 6772 1581 0,'-25'-10'373'0,"25"10"-335"15,-14 21-21-15,14-21-5 0,-13 17-3 16,13-17 1-16,0 0-3 0,10 18-7 0,-10-18 0 16,30 9 0-16,-8-8 0 0,6-1 0 0,5-5 0 15,5 0 0-15,4-3 0 0,6-3 0 0,-1 1 0 16,3 0 0-16,-6-1 0 0,-2 1 0 15,-3 0 0-15,-5 2 0 0,-7 1 0 0,-4 2 0 16,-23 5 0-16,27-5 0 0,-27 5 0 16,0 0 0-16,0 0 0 0,0 0 0 0,0 0 0 15,-8 20 0-15,8-20 0 0,-32 27 0 0,7-9 0 16,-1 3 0-16,-4-1 0 0,0 3 0 0,1 0 0 16,1 1 0-16,3-1 0 0,4-1 0 0,2-1 0 15,6-2 0-15,13-19 0 0,-15 30 0 0,15-30 0 16,5 25 0-16,-5-25 0 0,22 21 0 0,-5-12 0 15,4-3 0-15,3-3 0 0,3-1 0 16,2-6 0-16,4-2 0 0,1-1 0 0,0-5 0 16,0-3 0-16,-1-2 0 0,-4-5 0 15,-1-1 0-15,-4-1 0 0,0 1 0 0,-5 2 0 16,-6 0 0-16,-2 3 0 0,-5 0 0 0,-6 18 0 16,4-31 0-16,-4 31 0 0,-13-24 0 0,13 24 0 15,-25-22 0-15,25 22 0 0,-33-16 0 0,16 13 0 16,17 3 0-16,-30-2 0 0,30 2 0 15,-27 6 0-15,27-6 0 0,-19 6 0 0,19-6 0 16,0 0 0-16,0 0 0 0,0 0 0 0,0 0 0 16,18 7 0-16,-18-7 0 0,30-2 0 0,-8-2 0 15,1-1 0-15,3 2 0 0,2-2 0 0,0 1 0 16,-1-1 0-16,-1 2 0 0,-2 1 0 16,-4 1 0-16,-20 1 0 0,27 1 0 15,-27-1 0-15,0 0 0 0,0 0 0 0,0 0 0 16,0 0 0-16,0 0 0 0,-6 23 0 0,6-23 0 15,-26 21 0-15,9-9 0 0,-2 0 0 0,-1 1 0 16,1 2 0-16,1 1 0 0,1-2 0 0,17-14 0 16,-26 29 0-16,26-29 0 0,-11 22 0 0,11-22 0 15,0 0 0-15,9 22 0 0,-9-22 0 0,23 12 0 16,-6-7 0-16,4-2 0 0,3-1 0 16,5-1 0-16,1-2 0 0,2-2 0 0,0-1 0 15,-2-2 0-15,-2 2 0 0,-4-4 0 0,-4 2 0 16,-20 6 0-16,23-12 0 0,-23 12 0 15,0 0 0-15,10-20 0 0,-10 20 0 0,-5-17 0 16,5 17 0-16,-12-17 0 0,12 17 0 0,-22-18 0 16,22 18 0-16,-29-21 0 0,29 21 0 0,-27-16 0 15,27 16 0-15,-26-14 0 0,26 14 0 16,-17-16 0-16,17 16 0 0,0 0 0 0,0 0 0 16,-8-17 0-16,8 17 0 0,0 0 0 0,0 0 0 15,22-18 0-15,-22 18 0 0,22-12 0 0,-22 12 0 16,31-16 0-16,-14 8 0 0,0-1 0 0,0 2 0 15,-17 7 0-15,29-10 0 0,-29 10 0 0,25-4 0 16,-25 4 0-16,18-2 0 0,-18 2 0 16,0 0 0-16,22 2 0 0,-22-2 0 15,0 0 0-15,0 0 0 0,17 2 0 0,-17-2 0 16,0 0 0-16,0 0 0 0,0 0 0 0,0 0 0 16,0 0 0-16,0 0 0 0,0 0 0 0,13-22 0 15,-13 22 0-15,0 0 0 0,0 0 0 0,9-20 0 16,-9 20 0-16,0 0 0 0,0 0 0 0,0 0 0 15,0 0 0-15,0 0 0 0,0 0 0 16,0 0 0-16,0 0 0 0,0 0 0 0,0 0 0 16,0 0 0-16,0 0 0 0,0 0 0 0,0 0 0 15,0 0 0-15,0 0 0 0,0 0 0 0,0 0 0 16,0 0 0-16,0 0 0 0,3 20 0 0,-3-20 0 16,-4 23 0-16,4-23 0 0,-6 21 0 15,6-21 0-15,-8 17 0 0,8-17 0 0,0 0 0 16,-3 18 0-16,3-18 0 0,0 0 0 15,0 0 0-15,0 0 0 0,0 0 0 0,0 0 0 16,0 0 0-16,0 0 0 0,0 0 0 0,0 0 0 16,0 0 0-16,0 0 0 0,0 0 0 0,4-23 0 15,-4 23-18-15,9-17-43 0,-9 17-40 0,-1-29-173 16,1 29-322-16,0 0-1 0,11-21 198 0</inkml:trace>
  <inkml:trace contextRef="#ctx0" brushRef="#br2" timeOffset="81663.8363">21127 6379 1683 0,'-10'-48'281'0,"17"31"-255"0,-6-2-3 16,1 1-3-16,2 1-6 0,-4 17-14 0,9-20 0 15,-9 20 0-15,0 0 0 0,0 0 0 0,0 0 0 16,0 0 0-16,0 0 0 0,-9 29 0 0,3-4 0 16,-1 5 0-16,-1 5 0 0,0 5 0 15,-1 2 0-15,1 5 0 0,-2 3 0 16,-2 1 0-16,0 1 0 0,-3 2 0 0,3 0 0 16,0 1 0-16,1-3 0 0,2-4 0 0,5-2 0 15,0-6 0-15,4-4 0 0,1-4 0 0,6-3 0 0,-2-7 0 16,8 2-21-16,-13-24-128 0,36 24-440 0,-36-24-13 15,23-7-32-15</inkml:trace>
  <inkml:trace contextRef="#ctx0" brushRef="#br2" timeOffset="81888.266">21309 6637 1642 0,'22'28'335'15,"-49"-14"-265"-15,27-14-70 0,-32 12 0 0,32-12 0 16,-28 17 0-16,28-17 0 0,-24 25 0 15,24-25 0-15,-26 27 0 0,26-27 0 16,-24 29 0-16,24-29 0 0,-18 27 0 0,18-27 0 16,-10 21 0-16,10-21 0 0,0 0 0 0,-1 25 0 15,1-25 0-15,4 17 0 0,-4-17 0 0,0 0 0 16,13 22 0-16,-13-22 0 0,0 0 0 0,24 19 0 16,-24-19 0-16,26 8 0 0,-8-4 0 0,0-6 0 15,7 7 0-15,-10-25-145 0,23 26-497 16,-18-19-41-16,12 6 107 0</inkml:trace>
  <inkml:trace contextRef="#ctx0" brushRef="#br2" timeOffset="84248.3318">21784 7239 1223 0,'0'0'585'16,"-36"12"-542"-16,36-12 0 0,-26 2-8 0,26-2-6 15,0 0-5-15,0 0-8 0,0 0-9 16,0 0-1-16,0 0 0 0,0 0 3 0,35-17 4 16,-11 12-5-16,6-1-8 0,5 1 0 15,3-2 0-15,6 2 0 0,3-4 0 0,4 2 0 16,4 0 0-16,1 0 0 0,2 1 0 0,-2 2 0 15,4 0 0-15,-1 3 0 0,3 0 0 0,2 1 0 16,0 0 0-16,3 0 0 0,-1 2 0 0,4 1 0 16,2-2 0-16,2 1 0 0,8-3 0 15,0-1 0-15,7-3 0 0,5 1 0 0,1-2 0 16,-1 0 0-16,0-2 0 0,-2-3 0 0,-3 0 0 16,2 2 0-16,-10 1 0 0,-10 1 0 0,-5 2 0 15,-17 0 0-15,-8 4 0 0,-12 1 0 0,-8 2 0 16,-21-2-2-16,18 8-15 0,-18-8 4 0,0 0 6 15,-11 18 8-15,11-18-1 16,0 0 2-16,-24 20-2 0,24-20 1 0,-21 12 2 16,21-12 3-16,-20 12-6 0,20-12 5 0,0 0-4 15,-21 15 0-15,21-15 1 0,0 0-6 0,0 0 1 16,0 0-3-16,0 0-6 0,0 0-19 0,0 0-24 16,0 0-63-16,21 16-312 0,-21-16-143 0,2-18-20 15,-2 18 389-15</inkml:trace>
  <inkml:trace contextRef="#ctx0" brushRef="#br3" timeOffset="90467.9749">1103 9564 1197 0,'-10'-34'274'15,"10"34"-186"-15,0 0-45 0,0 0 9 0,-2-18-4 16,2 18-6-16,0 0-1 0,0 0-10 16,1-17 2-16,-1 17-8 0,0 0-2 0,0 0-7 15,0 0-3-15,0 0-3 0,0 0 3 0,0 0-3 16,0 0 2-16,0 0-2 0,5 17-3 0,-5-17-13 16,7 35 23-16,-1-7-24 0,-1 5 22 0,2 11-9 15,-2 4-8 1,0 3 8-16,-1 5-9 0,-3-2 9 0,-1 4-10 15,-1 0 9-15,-2 2-11 0,0-1 0 0,-5-1 19 0,1-1-18 16,0-4 17-16,-2-3-9 0,2-7-13 0,0-5 2 16,4-6-20-16,-1-8-6 0,9-2-23 0,-5-22-19 15,21 29-88-15,-21-29-431 0,0 0-17 0,21-22 165 0</inkml:trace>
  <inkml:trace contextRef="#ctx0" brushRef="#br3" timeOffset="91074.8184">804 9685 1621 0,'0'0'50'16,"-28"-11"-5"-16,28 11-17 0,0 0-2 0,0 0-2 15,0 0-1-15,0 0-1 0,0 0-3 0,0 0 3 16,0 0 0-16,0 0 3 0,12-20-2 0,-12 20 0 16,35-14-2-16,-7 4-2 0,4-4-4 0,7-4-2 15,6-2-14-15,4-3 8 0,6-3-7 0,6-2 0 16,2-4 0-16,0 1 0 0,3-1 0 16,-5 2 0-16,0 2 0 0,-5 2 0 0,-5 5 0 15,-4 4 0-15,-7 6 0 0,-3 5 0 0,-9 5 0 16,-5 5 0-16,-6 5 0 0,-17-9 0 0,24 36 0 15,-15-9 0-15,-3 6 0 0,-1 6 0 0,-5 4 0 16,-2 3 0-16,-2 5 0 0,-3 3 0 0,-1 2 0 16,-3 3 0-16,1-1 0 15,-1-3 0-15,0-2 0 0,2-3 0 0,-1-4 0 16,1-2 0-16,3-3 0 0,-1-4 0 0,3-6 0 16,1-3 0-16,2-5 0 0,2-1 0 0,1-5 0 15,-2-17 0-15,7 25 0 0,-7-25 0 0,0 0 0 16,0 0 0-16,20 15 0 0,-20-15 0 0,0 0 0 15,23-20 0-15,-23 20 0 0,21-34 0 0,-9 11 0 0,2-2 0 16,1-5 0-16,0-1 0 16,-1-1 0-16,1-3 0 0,-1 3 0 0,2 2 0 15,-1 5 0-15,-2 4 0 0,-13 21 0 0,22-23 0 16,-22 23 0-16,0 0 0 0,17 0 0 0,-17 0 0 16,7 21 0-16,-2-4 0 0,-1 4 0 0,0 6 0 15,-3 2 0-15,-1 2 0 0,0 3 0 0,-4 0 0 16,3-1 0-16,-1 0 0 0,0-3 0 15,1-1 0-15,4-4 0 0,-1-3 0 0,4-4 0 16,-6-18-37-16,21 28-13 0,-21-28-25 0,34 20-70 16,-34-20-457-16,18-10-40 0,0-1 147 0</inkml:trace>
  <inkml:trace contextRef="#ctx0" brushRef="#br3" timeOffset="91455.8377">2273 9908 1778 0,'19'6'66'0,"-19"-6"-39"0,0 0-12 15,-12 21-11-15,12-21 2 0,0 0-2 0,1 23 2 16,-1-23 0-16,0 0 2 0,15 21 1 0,-15-21 3 16,20 8 1-16,-20-8 0 0,30 2 3 15,-13-2-2-15,1-2 1 0,1-3-1 0,3-1-1 16,3-2-5-16,4-2-8 0,5-3 0 0,2-4 0 15,0-3 0-15,-5 1 0 0,-6 1 0 0,-6 1 0 16,-19 17 0-16,23-31 0 0,-23 31 0 0,10-27 0 16,-10 27 0-16,-3-18 0 0,3 18 0 0,0 0 0 15,-20-21 0-15,20 21 0 0,-28-6 0 0,11 6 0 16,-4 3 0-16,-1 5 0 0,-1 5 0 16,-3 5 0-16,0 7 0 0,-2 5 0 15,0 5 0-15,-1 4 0 0,2 3 0 0,3-1 0 16,3 0 0-16,4-3 0 0,5-4 0 0,6-7 0 15,6-4 0-15,7-6 0 0,-7-17 0 0,29 25 0 16,-5-19 0-16,7-4 0 0,3-4 0 0,8-6 0 16,5-5 0-16,6-2 0 0,2-5-18 15,13 4-93-15,-21-31-345 0,32 25-202 0,-9-9-9 16,2 3 531-16</inkml:trace>
  <inkml:trace contextRef="#ctx0" brushRef="#br3" timeOffset="92705.075">4330 10356 1177 0,'0'0'433'0,"0"0"-344"0,0 0-67 0,0 0-9 16,0 0-2-16,19-11 4 0,-19 11 1 0,17 0 0 16,-17 0-5-16,25 2-2 0,-25-2-5 0,32 5 0 15,-13-2-2-15,2-1 1 0,1-1-2 16,3 2 1-16,5-3 1 0,1-2 0 0,6 1 0 15,4-1 1-15,4-2-1 0,5-1 3 0,3-3 3 16,7-1-3-16,2 0 2 0,4 0-7 16,1 1 2-16,-1-2-3 0,5 2 3 0,-2 0-3 0,4 0 5 15,4 0 1-15,2-1 1 0,2 2 0 0,0-3-1 16,0 2-2-16,1-2 2 0,2 0-3 0,3-1-20 16,4 2 37-16,2-1-37 15,3 0 37-15,-3 1-16 0,1 0-2 0,6-2 6 16,0 3-3-16,3-2 3 0,4 2-3 0,-4-1-2 15,2 3-2-15,2-1 1 0,1 2-1 0,-1 0 1 16,4 2 1-16,-4 1 0 0,-3 1 0 0,2 0 0 16,1 1-1-16,-2 0 0 0,2 0 1 0,-6 2-1 15,-2 2 0-15,0-3 0 0,-2 3 0 0,2-2 0 16,-1 1 0-16,-4-1 1 0,0 2 2 16,-2-2-1-16,-2 1 3 0,0-1-1 0,1-1 0 15,-2-1 0-15,-3 1-1 0,-3-1-2 0,-3-1-3 16,-1 0 0-16,-1-1 0 0,-2-3 0 0,-1 0 0 15,-4 0 0-15,-2-1 0 0,-4 1 0 16,-4 0 0-16,-4 2 0 0,-4-2-3 0,-5 1-12 16,-4 1-8-16,1 3-22 0,-12-8-32 15,10 25-113-15,-43-17-441 0,36-3 22 0,-36 3 156 16</inkml:trace>
  <inkml:trace contextRef="#ctx0" brushRef="#br3" timeOffset="93439.4592">12893 9674 1415 0,'-7'-32'273'0,"7"32"-219"15,0 0-9-15,-20-14-6 0,20 14-9 0,-25-7-1 16,8 3-6-16,0 6-2 0,-5 0-5 0,-2 4-1 15,-7 0-4-15,-2 2 1 0,-2 2-3 16,0 2 5-16,-1 1-4 0,1 3 6 0,-2 2-5 16,-1 3-7-16,0-1-4 0,3 2 0 0,3 0 0 15,4-2 0-15,6 1 0 0,4-2 0 0,5-1 0 16,3 0 0-16,8-1 0 0,3 2 0 16,5-3 0-16,-6-16 0 0,28 26 0 0,-7-16 0 15,4-4 0-15,4-3 0 0,5-4 0 0,3-1 0 16,2-6 0-16,2-1 0 0,3-6 0 0,0-2 0 15,1-5 0-15,1-2 0 0,-4-1 0 0,-1-3 0 16,-3-1 0-16,-3 0 0 0,-4-1 0 0,-4 1 0 16,-4 1 0-16,-4 1 0 0,-5 3 0 15,-4 4 0-15,-6 1 0 0,-4 19 0 16,0-21 0-16,0 21 0 0,0 0 0 0,0 0 0 16,0 0 0-16,-23 3 0 0,23-3 0 0,-17 30 0 15,8-3 0-15,-4 5 0 0,1 4 0 0,0 3 0 16,1 0 0-16,3 0 0 0,3 0 0 0,2-3 0 15,6-4 0-15,3-5 0 0,8-1 0 0,3-8 0 16,11 1-61-16,-1-14-28 0,22 20-107 16,-26-31-423-16,28 11 16 0,-4-7 125 0</inkml:trace>
  <inkml:trace contextRef="#ctx0" brushRef="#br3" timeOffset="93689.4347">13792 9743 1796 0,'-28'0'47'16,"5"6"-14"-16,-5-4-1 0,1 4 0 0,-2-1-1 15,2 4-3-15,-1-1-5 0,1 4 1 0,2 1-23 16,2 3-1-16,0 0 0 0,4 0 0 0,2-2 0 16,17-14 0-16,-22 29 0 0,22-29 0 0,-7 29 0 15,7-29 0-15,4 24 0 0,-4-24 0 16,16 20 0-16,-16-20 0 0,28 14 0 0,-10-10 0 15,4-1 0-15,1-3 0 0,6-1 0 16,0-5-6-16,6 3-25 0,1-8-10 0,5 6-34 16,-18-31-224-16,22 28-327 0,-11-12-1 0,8 3 286 15</inkml:trace>
  <inkml:trace contextRef="#ctx0" brushRef="#br3" timeOffset="93876.9509">14069 9740 1547 0,'-18'4'105'0,"17"16"-34"0,1-20-21 0,-15 39-4 16,5-17-16-16,7 5-2 0,-2-2-15 0,2 2 1 16,1-1-11-16,1 0 3 0,0 0-9 15,1-3 7-15,1-1-8 0,0-4-8 0,-1-18-11 16,6 25 2-16,-6-25-27 0,0 0-76 16,30 32-138-16,-30-32-330 0,0 0 28 0,27-15 301 15</inkml:trace>
  <inkml:trace contextRef="#ctx0" brushRef="#br3" timeOffset="94017.5652">14286 9212 1486 0,'-16'28'429'0,"-6"-25"-403"16,2 6-14-16,2 0-7 0,18-9 2 15,-29 22-8-15,29-22 1 0,-17 24-10 0,17-24-11 16,-4 27-37-16,4-27-67 0,23 30-318 0,-23-30-184 15,24 23 50-15,-5-1 475 0</inkml:trace>
  <inkml:trace contextRef="#ctx0" brushRef="#br3" timeOffset="94455.0821">14793 9691 1685 0,'0'0'168'0,"-39"3"-113"16,16 0-14-16,-5-2-7 0,3 5-2 0,-1 1-8 15,0 7-16-15,-1 1-8 0,-1 5 0 0,2 3 0 16,-1 1 0-16,4 4 0 0,3-2 0 0,2 2 0 16,2 0 0-16,4-3 0 0,4 2 0 0,5-3 0 15,4-1 0-15,7-5 0 0,-8-18 0 16,32 22 0-16,-7-20 0 0,5-5 0 0,7-7 0 15,4-8 0-15,4-6 0 0,4-8 0 0,3-6 0 16,4-7 0-16,2-6 0 0,6-5 0 0,2-2 0 16,-1-1 0-16,-2 0 0 0,-6 2 0 0,-7 3 0 15,-6 0 0-15,-9 2 0 0,-7 0 0 16,-6-1 0-16,-6 4 0 0,-4 0 0 0,-6 7 0 16,-2 2 0-16,-5 10 0 0,-2 8 0 15,3 22 0-15,0 0 0 0,-17-6 0 0,17 6 0 16,-25 36 0-16,7-3 0 0,-2 10 0 0,-1 8 0 15,-2 8 0-15,0 7 0 0,2 3 0 0,2 0 0 16,5-2 0-16,5 0 0 0,9-3 0 0,3-6 0 16,12-1 0-16,6-14 0 0,10 1-54 0,-4-26-107 15,20 12-472-15,-9-15-16 0,17 2 100 16</inkml:trace>
  <inkml:trace contextRef="#ctx0" brushRef="#br3" timeOffset="106314.471">16557 9644 1742 0,'0'0'60'0,"19"-17"-16"15,-19 17-8-15,9-23-5 0,-9 23-2 0,11-25-5 16,-11 25-22-16,9-18 15 0,-9 18-22 0,0 0 14 15,9-17-1-15,-9 17 2 0,0 0 5 0,0 0 5 16,0 0-15-16,0 0-5 0,0 0 0 0,-3 25 0 16,3-25 0-16,-9 31 0 0,4-10 0 15,1 0 0-15,-4 3 0 0,2 3 0 0,-2 1 0 16,-1 1 0-16,2 1 0 0,-2-1 0 0,1 0 0 16,1 1 0-16,-1-1 0 0,3-1 0 0,1-1 0 15,0-3 0-15,4-3 0 0,0-2 0 0,0-19 0 16,5 25 0-16,-5-25 0 0,0 0 0 15,19 6 0-15,-19-6 0 0,18-13 0 0,-18 13 0 16,21-29 0-16,-11 6 0 0,2-3 0 16,-1-5 0-16,0-3 0 0,1-1 0 0,-3 0 0 15,0 3 0-15,-1 1 0 0,-1 5 0 0,-2-1 0 16,0 2 0-16,-3 2 0 0,2-1 0 0,-1 2 0 16,1 1 0-16,-4 21 0 0,8-31 0 0,-8 31 0 15,13-18 0-15,-13 18 0 0,17-15 0 0,-17 15 0 16,25-8 0-16,-8 5 0 0,4 2 0 15,1 0 0-15,1 0 0 0,2 2 0 0,-1-2 0 16,2 4 0-16,-1-4 0 0,7 20-133 0,-32-19-531 16,39 5 5-16,-39-5 69 0</inkml:trace>
  <inkml:trace contextRef="#ctx0" brushRef="#br3" timeOffset="106689.5003">17072 9760 1848 0,'0'0'199'0,"0"0"-199"0,0 0 0 0,26 13 0 15,-26-13 0-15,32-4 0 0,-14 1 0 0,3-2 0 16,0 0 0-16,2-2 0 0,4-2 0 0,-1-2 0 16,2-2 0-16,0 0 0 15,-1-1 0-15,-1 0 0 0,-3-1 0 0,-3 2 0 16,0-3 0-16,-3 4 0 0,-17 12 0 0,25-24 0 15,-25 24 0-15,8-18 0 0,-8 18 0 0,0 0 0 16,-16-17 0-16,16 17 0 0,-23-12 0 0,23 12 0 16,-32-7 0-16,14 6 0 0,-3 2 0 0,-1 0 0 15,-1 6 0-15,-1 2 0 0,0 2 0 16,-2 4 0-16,2 5 0 0,-2 3 0 0,1 4 0 16,0 4 0-16,1-1 0 0,3 3 0 0,3-3 0 15,3-1 0-15,6-3 0 0,3-1 0 0,4-4 0 16,5-1 0-16,-3-20 0 0,18 28 0 0,-1-18 0 15,3-2 0-15,5-1 0 0,1-5 0 16,5 0 0-16,1-6 0 0,7 0 0 0,-2-13-88 16,30 26-354-16,-30-33-186 0,19 18 30 15,-14-9 308-15</inkml:trace>
  <inkml:trace contextRef="#ctx0" brushRef="#br3" timeOffset="111656.3193">18191 9833 480 0,'24'12'181'0,"-24"-12"113"16,29 2 21-16,-34-20-49 0,23 19-175 0,-18-1-18 15,19-16-12-15,-19 16-5 0,15-23-12 0,-15 23-8 16,11-27-14-16,-11 27-1 0,5-25-5 16,-5 25-1-16,-3-29-4 0,3 29 2 0,-6-29-2 15,1 12 3-15,5 17-3 0,-15-28 1 0,15 28-8 16,-18-26-4-16,18 26 0 0,-27-25 0 0,27 25 0 16,-33-13 0-16,14 10 0 0,-3 3 0 0,-4 3 0 15,-2 3 0-15,-6 4 0 0,-2 1 0 0,-2 3 0 16,-1 3 0-16,2 4 0 0,-2-2 0 15,1 4 0-15,3 0 0 0,1 1 0 16,3 0 0-16,4 2 0 0,4-2 0 0,5 1 0 16,7-2 0-16,5 0 0 0,6-2 0 0,5-2 0 15,5-1 0-15,-10-18 0 0,37 29 0 0,-10-19 0 16,6-4 0-16,2-5 0 0,4-4 0 0,4-4 0 16,2-4 0-16,2-4 0 0,3-2 0 0,1 0 0 15,-1-3 0-15,0-1 0 0,-6-1 0 0,-5 1 0 16,-5-2 0-16,-5 1 0 0,-4 1 0 15,-4 3 0-15,-4 1 0 0,-17 17 0 0,18-25 0 16,-18 25 0-16,0 0 0 0,8-21 0 0,-8 21 0 16,0 0 0-16,0 0 0 0,0 0 0 15,0 0 0-15,-15 20 0 0,15-20 0 0,-10 36 0 16,7-11 0-16,-2 3 0 0,2 2 0 0,1-2 0 16,2 1 0-16,1-3 0 0,6-2 0 15,1-5 0-15,6 0-1 0,-14-19-74 0,42 26-60 16,-36-44-212-16,30 26-240 0,-15-15 3 0,14 0 267 15</inkml:trace>
  <inkml:trace contextRef="#ctx0" brushRef="#br3" timeOffset="111890.6964">18990 9605 1574 0,'0'0'137'0,"-24"-15"-50"15,24 15-13-15,-31-7-18 0,31 7-7 0,-37 7-19 16,18 1 2-16,-3 0-24 0,-1 3-8 0,0 2 0 15,1 4 0-15,2 0 0 0,2 1 0 0,2 2 0 16,4-1 0-16,2 3 0 0,3-3 0 0,5 2 0 16,2-2 0-16,3-1 0 0,3-1 0 0,5 0 0 15,-11-17 0-15,31 30 0 0,-9-18 0 16,2-2 0-16,2-3 0 0,3-3 0 0,-2-3 0 16,4-2 0-16,1-6 0 0,4-1 0 0,0-10-56 15,7 6-29-15,-11-23-51 0,31 12-440 0,-30-17-26 16,16 3 19-16</inkml:trace>
  <inkml:trace contextRef="#ctx0" brushRef="#br3" timeOffset="112109.4734">19617 9022 2032 0,'-17'23'15'0,"-1"5"-15"15,0 6 0-15,1 4 0 0,-1 2 0 0,3 5 0 16,-2 1 0-16,1 2 0 0,-1 3 0 0,1 2 0 15,1 0 0-15,0 2 0 0,0-2 0 16,0 2 0-16,2-6 0 0,2 1 0 0,1-7 0 16,2-3 0-16,3-4 0 0,0-4 0 15,5-3 0-15,1-6 0 0,4-3-29 0,-5-20-91 16,28 35-341-16,-28-35-187 0,0 0 31 0,23 15 446 16</inkml:trace>
  <inkml:trace contextRef="#ctx0" brushRef="#br3" timeOffset="112328.2323">19295 9639 1927 0,'0'0'66'0,"0"0"-16"15,-17-15-46-15,17 15-4 0,0 0 0 0,0 0 0 16,0 0 0-16,0 0 0 0,0 0 0 16,23 10 0-16,-23-10 0 0,34 2 0 15,-11-3 0-15,1-1 0 0,3-1 0 0,1-2 0 16,2-2 0-16,2 0 0 0,1-3 0 0,1 4 0 15,-2-4-13-15,2 7-48 0,-9-9-30 0,7 17-16 16,-18-22-36-16,23 35-133 0,-37-18-150 0,24-17-126 16,-3 24 175-16</inkml:trace>
  <inkml:trace contextRef="#ctx0" brushRef="#br3" timeOffset="112640.7035">19734 9657 1857 0,'-17'24'70'16,"17"-24"-37"-16,-8 29 2 0,8-29-9 15,3 27-1-15,-3-27-24 0,11 23-1 0,-11-23 0 16,18 18 0-16,-18-18 0 0,26 12 0 0,-26-12 0 16,34 5 0-16,-15-7 0 0,3 0 0 0,0-5 0 15,1-2 0-15,-4 0 0 0,3-6 0 16,-2 2 0-16,-1-3 0 0,2-1 0 0,-5 0 0 16,-16 17 0-16,23-31 0 0,-23 31 0 0,8-30 0 15,-8 30 0-15,-1-26 0 0,1 26 0 0,-7-22 0 16,7 22 0-16,0 0 0 0,-21-19 0 0,21 19 0 15,-20-1 0-15,20 1 0 0,-28 12 0 0,28-12 0 16,-30 27 0-16,15-9 0 0,-2 1 0 16,1 3 0-16,1 0 0 0,2-1 0 15,3 1 0-15,0-3 0 0,4 0 0 0,6-19 0 16,-2 26 0-16,2-26 0 0,16 23 0 0,-16-23 0 16,31 15 0-16,-10-12 0 0,7 0 0 0,2-6 0 15,9 6-57-15,-7-20-82 0,32 25-389 0,-31-22-81 16,17 10 20-16</inkml:trace>
  <inkml:trace contextRef="#ctx0" brushRef="#br3" timeOffset="113046.9691">20628 9607 1837 0,'-43'11'53'0,"43"-11"-26"0,-34 9-3 0,34-9 3 16,-29 9-9-16,29-9-2 0,-28 14-2 15,28-14 2-15,-28 18-1 0,28-18-15 0,-27 23 0 16,27-23 0-16,-25 24 0 0,25-24 0 0,-23 25 0 16,23-25 0-16,-19 23 0 0,19-23 0 0,-11 22 0 15,11-22 0-15,0 0 0 0,0 0 0 0,3 18 0 16,-3-18 0-16,19-2 0 0,-19 2 0 0,33-15 0 16,-9 0 0-16,3-2 0 0,4-5 0 15,3-4 0-15,2 0 0 0,4-6 0 0,2 0 0 16,-1-1 0-16,-1-1 0 0,-1 0 0 15,-3 0 0-15,0-1 0 0,-3 3 0 0,-3 0 0 16,-5 4 0-16,-3 3 0 0,-6 2 0 0,-6 1 0 16,-4 3 0-16,-5 1 0 0,-1 18 0 0,-6-23 0 15,6 23 0-15,0 0 0 0,-24 10 0 0,9 6 0 16,-3 7 0-16,-5 8 0 0,-1 4 0 16,-1 5 0-16,1 3 0 0,1 3 0 0,1-1 0 15,2-2 0-15,5-3 0 0,2-3 0 0,6-5 0 16,6-1 0-16,5-8 0 0,8-1 0 0,-12-22 0 15,47 43-123-15,-47-43-400 0,49 7-120 0,-21-12 32 16,8-4 465-16</inkml:trace>
  <inkml:trace contextRef="#ctx0" brushRef="#br3" timeOffset="113500.0932">22251 9232 1639 0,'-16'-43'210'0,"18"22"-154"0,-21-4-16 16,5 3-5-16,-7-5-7 0,2 4-8 0,-2 1-1 16,-1 2-19-16,-2 4 0 0,-1 6 0 0,1 5 0 15,-1 2 0-15,0 8 0 0,2 5 0 16,0 4 0-16,0 8 0 0,0 6 0 15,1 5 0-15,-1 4 0 0,3 8 0 0,2 2 0 16,2 5 0-16,4 2 0 0,-1 1 0 0,3-1 0 16,3-1 0-16,3-2 0 0,5-1 0 0,3-7 0 15,2-2 0-15,4-7 0 0,1-3 0 0,3-5 0 16,0-5 0-16,1-1 0 0,-15-20-22 0,31 32-77 16,-31-32-68-16,33 5-448 0,-33-5-2 15,0 0 91-15</inkml:trace>
  <inkml:trace contextRef="#ctx0" brushRef="#br3" timeOffset="114025.9996">21738 9653 1787 0,'0'0'90'0,"-28"-8"-22"0,28 8-11 0,0 0-20 16,0 0-29-16,0 0-8 0,0 0 0 16,0 0 0-16,0 0 0 0,19 1 0 0,0-2 0 15,5-2 0-15,4-2 0 0,4-1 0 16,4 0 0-16,-1-1 0 0,6-3 0 0,-4 1 0 15,2 0 0-15,0 0 0 0,-4 0 0 16,4 3 0-16,-6-1 0 0,-1 2 0 0,-3-2 0 16,-4 2 0-16,-3 0 0 0,-1 3 0 0,-21 2 0 15,28-5 0-15,-28 5 0 0,0 0 0 16,17-4 0-16,-17 4 0 0,0 0 0 0,0 0 0 16,0 0 0-16,-19 3 0 0,19-3 0 0,-28 6 0 15,9 0 0-15,-1 3 0 0,-1 5 0 0,0 0 0 16,-1 3 0-16,0 1 0 0,1 2 0 0,0-1 0 15,3 0 0-15,2 1 0 0,4-1 0 0,2-1 0 16,4-1 0-16,2 0 0 0,4-17 0 16,4 27 0-16,-4-27 0 0,14 20 0 0,-14-20 0 15,30 11 0-15,-10-10 0 0,2-3 0 16,0-3 0-16,2-2 0 0,2-5 0 0,-2-2 0 16,3-1 0-16,0-3 0 0,-2-1 0 0,1-1 0 15,-2-1 0-15,-3-1 0 0,0 3 0 0,-6 0 0 16,-1 2 0-16,-14 17 0 0,17-27 0 0,-17 27 0 15,0 0 0-15,7-17 0 0,-7 17 0 16,0 0 0-16,0 0 0 0,-21 16 0 0,21-16 0 16,-24 31 0-16,8-9 0 0,0 1 0 0,-1 3 0 15,4-1 0-15,1-1 0 0,2 0 0 0,5-3 0 16,4-2 0-16,1-19 0 0,13 31 0 0,-13-31 0 16,32 20 0-16,-11-15 0 0,7 0 0 0,2-8 0 15,9 3-57-15,-5-13-42 0,21 20-95 0,-34-34-289 16,30 18-112-16,-12-9 49 15,-4-10 474-15</inkml:trace>
  <inkml:trace contextRef="#ctx0" brushRef="#br3" timeOffset="114354.1016">22856 9513 1910 0,'-31'-3'84'0,"31"3"-37"16,-33 0-41-16,33 0-6 0,-29 9 0 15,29-9 0-15,-30 16 0 0,30-16 0 0,-28 26 0 16,14-8 0-16,1-1 0 0,2 1 0 0,1 1 0 15,4-2 0-15,6-17 0 0,-3 29 0 0,3-29 0 16,9 23 0-16,-9-23 0 0,20 19 0 16,-20-19 0-16,25 13 0 0,-25-13 0 0,31 10 0 15,-14-9 0-15,1 0 0 0,0-2 0 0,-1-3 0 16,-17 4 0-16,34-7 0 0,-15 4 0 16,-19 3 0-16,32-6 0 0,-32 6 0 0,25-4 0 15,-25 4 0-15,0 0 0 0,0 0 0 0,17 7 0 16,-17-7 0-16,0 0 0 0,-3 26 0 0,3-26 0 15,-11 26 0-15,11-26 0 0,-19 32 0 0,8-15 0 16,0-1 0-16,11-16 0 0,-22 32 0 0,22-32 0 16,-18 28 0-16,18-28 0 0,-11 22 0 0,11-22 0 15,0 0-15-15,0 0-64 16,0 0-54-16,40 12-251 0,-33-32-227 0,17 6 35 16,-1-2 328-16</inkml:trace>
  <inkml:trace contextRef="#ctx0" brushRef="#br3" timeOffset="114572.8675">23370 9153 1977 0,'-22'21'44'0,"3"5"-18"16,-2 1-26-16,0 6 0 0,1 1 0 0,-2 4 0 16,0 1 0-16,-1 4 0 0,2 0 0 0,0 1 0 15,2-2 0-15,2 3 0 0,0-3 0 16,2 2 0-16,3-2 0 0,1-4 0 0,4-3 0 15,0-5 0-15,3-1 0 0,2-6 0 16,2-1 0-16,0-5 0 0,7 1-48 0,-7-18-60 16,16 31-94-16,-16-31-415 0,0 0 12 0,0 0 139 15</inkml:trace>
  <inkml:trace contextRef="#ctx0" brushRef="#br3" timeOffset="114752.7617">23105 9536 1920 0,'-27'11'97'0,"27"-11"-67"0,0 0-30 0,-18 6 0 16,18-6 0-16,0 0 0 0,0 0 0 0,0 0 0 15,17 8 0-15,-17-8 0 0,28 1 0 0,-7-2 0 16,2-1 0-16,5-3 0 0,2 1 0 0,2 0 0 16,3 1 0-16,-2 1 0 0,7-1 0 0,-4 0 0 15,9 6-73-15,-17-21-84 0,32 23-424 16,-31-13-79-16,6 8 85 0</inkml:trace>
  <inkml:trace contextRef="#ctx0" brushRef="#br3" timeOffset="115379.5642">23517 9648 1984 0,'-23'21'48'0,"23"-21"-33"0,0 0-15 0,0 0 0 15,-12 17 0-15,12-17 0 0,0 0 0 0,21 7 0 16,-21-7 0-16,29 0 0 0,-29 0 0 0,36-2 0 15,-14 0 0-15,4 0 0 0,0-2 0 0,2 0 0 16,0-2 0-16,3-1 0 0,-3 0 0 16,-1 0 0-16,-2-3 0 0,-2 2 0 0,-5 1 0 15,-18 7 0-15,26-20 0 0,-26 20 0 16,15-20 0-16,-15 20 0 0,3-18 0 0,-3 18 0 16,-3-17 0-16,3 17 0 0,-9-17 0 0,9 17 0 15,0 0 0-15,-23-23 0 0,23 23 0 0,-21-11 0 16,21 11 0-16,-22-3 0 0,22 3 0 0,-26 16 0 15,7-4 0-15,2 3 0 0,0 0 0 16,-1 2 0-16,1 2 0 0,2 1 0 0,2-1 0 0,3 0 0 16,5-3 0-16,5-16 0 0,-2 26 0 15,2-26 0-15,10 18 0 0,-10-18 0 16,30 11 0-16,-9-9 0 0,4 0 0 0,5-4 0 16,1-1 0-16,4-3 0 0,2-3 0 0,-1 2 0 15,-2 0 0-15,-1-2 0 0,-2 3 0 0,-5-1 0 16,-4 1 0-16,-5 2 0 0,-17 4 0 0,21-3 0 15,-21 3 0-15,0 0 0 0,0 0 0 16,0 0 0-16,5 27 0 0,-5-27 0 0,-16 34 0 16,3-14 0-16,1 3 0 0,-2-2 0 0,1 1 0 15,-1 0 0-15,2-2 0 0,3-1 0 0,1-2 0 16,8-17 0-16,-9 25 0 0,9-25 0 0,0 0 0 16,0 0 0-16,0 0 0 0,0 0 0 0,0 0 0 15,0 0 0-15,0 0 0 0,20-21 0 0,-15 4 0 16,1 1 0-16,3-4 0 15,-3 0 0-15,1-1 0 0,3 1 0 0,-4-2 0 16,6 1 0-16,0-2 0 0,3 3 0 0,5-1 0 16,4-1 0-16,5 1 0 0,7 1 0 0,4 2 0 15,4 1 0-15,5 1 0 0,-1 4 0 0,5 0 0 16,0-1 0-16,2 6 0 0,-5-5 0 0,8 20-42 16,-27-36-262-16,37 43-195 0,-37-25-152 0,7 2 116 15,3 21 520-15</inkml:trace>
  <inkml:trace contextRef="#ctx0" brushRef="#br1" timeOffset="119909.9811">2059 11471 1498 0,'0'0'57'16,"0"0"-26"0,-3-21 23-16,3 21-47 0,4-18 25 15,-4 18-27-15,2-19 16 0,-2 19-5 0,4-18-7 0,-4 18 6 16,0 0 2-16,-6-24 10 0,6 24 3 16,0 0 0-16,-23-10-7 0,23 10-2 0,-34 5-3 15,8 2-2-15,-3 4 2 0,-6 3 2 0,-3 4-15 16,-3 5 31-16,-3 8-29 0,-2 3 21 0,-3 7-22 15,-2 3-6-15,-4 5 0 0,-2 3 0 16,1 3 0-16,1 5 0 0,3 4 0 0,8 2 0 16,5-4 0-16,8-2 0 0,6-4 0 0,7-6 0 15,8-6 0-15,9-4 0 0,7-7 0 0,8-4 0 16,6-4 0-16,10-3 0 0,4-4 0 0,7-3 0 16,3-6 0-16,8-1 0 0,2-6 0 0,6-2 0 15,4-6 0-15,2-2-32 0,1-7-17 0,5 1-16 16,-7-14-35-16,17 21-71 15,-31-39-178-15,27 20-259 0,-6-3 51 0,-8-11 442 16</inkml:trace>
  <inkml:trace contextRef="#ctx0" brushRef="#br1" timeOffset="120566.2671">2709 11884 1611 0,'-31'-8'89'15,"10"13"-27"-15,-11-8-15 0,4 7-8 16,-7-3 1-16,3 5-6 0,-3-1-2 0,1 5-1 15,0 1-8-15,1 3 0 0,2 2-7 0,0 3-16 16,3 1 0-16,4 4 0 0,3-1 0 0,4 1 0 16,5 0 0-16,2 3 0 0,4-2 0 15,4 4 0-15,4-2 0 0,3-2 0 0,4-3 0 16,4-3 0-16,5-5 0 0,5-5 0 16,7-6 0-16,1-4 0 0,4-7 0 0,4-3 0 15,3-7 0-15,2-5 0 0,1-3 0 0,-2-5 0 16,0-2 0-16,-4-3 0 0,-3 1 0 0,-2 0 0 15,-1 0 0-15,-4 0 0 0,-3 1 0 0,-3 0 0 16,-6 5 0-16,-2 3 0 0,-7 5 0 0,-8 21 0 16,3-26 0-16,-3 26 0 0,0 0 0 0,-21-16 0 15,21 16 0-15,-24 0 0 0,24 0 0 16,-28 8 0-16,28-8 0 0,-24 19 0 0,24-19 0 16,-14 17 0-16,14-17 0 0,0 0 0 15,0 0 0-15,0 0 0 0,13 16 0 0,-13-16 0 16,32-6 0-16,-10-1 0 0,2-3 0 0,3 1 0 15,0-2 0-15,-1 1 0 0,1 4 0 0,-1 1 0 16,-2 3 0-16,-3 1 0 0,-3 3 0 0,-18-2 0 16,27 10 0-16,-27-10 0 0,13 20 0 15,-13-20 0-15,6 39 0 0,-8-15 0 0,-3 5 0 16,-2 5 0-16,-6 0 0 0,0 2 0 0,-3 1 0 16,-1-1 0-16,0-1 0 0,1-4 0 0,3-2 0 15,3-3 0-15,5-7 0 0,5-19 0 0,0 18 0 16,0-18 0-16,0 0 0 0,31-13 0 15,-13 0 0-15,5-9 0 0,4-6 0 16,1-7 0-16,2-2 0 0,2-3 0 0,2-3 0 16,1 3 0-16,2-2 0 0,0 3 0 0,0 5 0 15,-1 4 0-15,-2 5 0 0,-2 4 0 0,-5 8 0 16,-3 5 0-16,-3 4 0 0,-3 5 0 0,-18-1 0 16,24 16 0-16,-24-16 0 0,15 36 0 0,-11-12 0 15,-1 4 0-15,-2 2 0 0,1 1 0 0,0 1 0 16,2 0 0-16,2-3 0 0,0-4 0 15,6 0 0-15,0-5 0 0,6-1 0 0,3-2 0 16,5-4 0-16,0-3-32 0,5 0-8 0,-2-8-15 16,7 8-22-16,-14-29-107 0,31 19-432 15,-25-11 13-15,4 0 164 0</inkml:trace>
  <inkml:trace contextRef="#ctx0" brushRef="#br1" timeOffset="120831.9509">4353 11830 1833 0,'-19'-8'59'0,"19"8"-19"0,-29-5-6 16,12 2-5-16,0 2-5 0,-1 0-6 0,-2 0-8 15,-2-2-10-15,2 5 0 0,-2 1 0 0,0 3 0 16,-1 4 0-16,1 3 0 16,0 3 0-16,1 4 0 0,3 3 0 0,1 9 0 15,2-1 0-15,4 2 0 0,3 0 0 0,2-2 0 16,5-3 0-16,3-2 0 0,4-1 0 0,5-8 0 15,-11-17 0-15,33 26 0 0,-10-21 0 0,2-5 0 16,7-6 0-16,3-5 0 0,7-3 0 0,3-8 0 16,6-1-27-16,0-7-15 0,7 3-54 0,-13-25-56 15,34 19-376-15,-28-14-122 0,11 4 99 16</inkml:trace>
  <inkml:trace contextRef="#ctx0" brushRef="#br1" timeOffset="121387.9867">5007 11420 1787 0,'-37'22'236'15,"13"18"-223"-15,3 1-2 0,4 1-11 0,5 1 0 16,3-2 0-16,2 1 0 0,1-2 0 0,-1 5 0 16,-1-3 0-16,1 2 0 0,0 0 0 0,-1-1 0 15,2-1 0-15,4-6 0 0,1-3 0 0,3-7 0 16,4-3 0-16,5-3 0 0,-11-20-15 0,37 26-11 15,-14-22-4-15,5-3 5 0,1-6-2 16,4-2 4-16,-3-10-24 0,8 3 8 0,-6-9 19 16,6 2-27-16,-2-3 62 0,1 0-55 15,-5-5 11-15,2 5 4 0,-10-4-5 0,2 4 27 16,-5 2-1-16,-4 2 9 0,-4 4-2 0,-13 16 13 0,16-27 4 0,-16 27 15 16,0 0 5-16,-7-22 8 0,7 22 0 0,0 0-5 0,-20 6-6 15,20-6-7-15,-19 10-7 16,19-10-2-16,-19 18-2 0,19-18-4 0,-17 28-3 15,10-9-12-15,0 2 0 0,2 0 0 0,0 4 0 16,1-1 0-16,2 0 0 0,1 0 0 0,2-4 0 16,3-2 0-16,-1-1 0 0,-3-17 0 0,11 29 0 15,-11-29 0-15,21 17 0 0,-21-17 0 0,30 2 0 16,-12-6 0-16,3-3 0 0,1-4 0 0,2-4 0 16,2-4 0-16,1-2 0 0,-1-4 0 15,1 0 0-15,-1-4 0 0,-2 2 0 0,-2 2 0 16,-3 3 0-16,-19 22 0 0,31-30 0 0,-31 30 0 15,17-16 0-15,-17 16 0 0,0 0 0 16,0 0 0-16,0 0 0 0,0 0 0 0,2 20 0 16,-2-20 0-16,-6 36 0 0,1-12 0 0,-1 3 0 15,1 2 0-15,-1-3 0 0,3 1 0 0,-1-2 0 16,4 0 0-16,1-2 0 0,5-4 0 16,-6-19 0-16,21 29-45 0,-21-29-25 0,33 19-33 15,-31-38-141-15,21 21-394 0,-4-8 40 0,4-6 250 16</inkml:trace>
  <inkml:trace contextRef="#ctx0" brushRef="#br1" timeOffset="121731.7401">6176 11693 1860 0,'0'0'64'0,"-23"3"-25"0,23-3-10 15,-26 11-5-15,26-11-9 0,-26 20-3 0,26-20-8 16,-24 32-4-16,10-14 0 0,3 1 0 0,0-1 0 15,3 2 0-15,2-3 0 0,1 0 0 0,5-17 0 16,-2 27 0-16,2-27 0 0,8 22 0 16,-8-22 0-16,0 0 0 0,27 21 0 0,-27-21 0 15,25 6 0-15,-25-6 0 0,34 0 0 0,-15-1 0 16,1-3 0-16,1 1 0 0,-2 0 0 16,1 0 0-16,-1 1 0 0,-19 2 0 0,30-1 0 15,-30 1 0-15,20 2 0 0,-20-2 0 0,0 0 0 16,0 0 0-16,18 21 0 0,-18-21 0 0,-1 23 0 15,1-23 0-15,-8 32 0 0,0-12 0 16,-1-1 0-16,-1 0 0 0,-2 2 0 0,-2 1 0 16,0 0 0-16,-1-2 0 0,4-2 0 0,11-18 0 15,-14 27 0-15,14-27-23 0,0 0-43 0,0 0-50 16,22 25-194-16,-22-25-311 0,17-20-7 0,-17 20 346 16</inkml:trace>
  <inkml:trace contextRef="#ctx0" brushRef="#br1" timeOffset="121934.8374">6705 11666 1856 0,'-1'24'103'0,"1"-24"-58"0,-20 28-4 16,10-10-39-16,-1 3-2 0,-1 4 0 0,1 1 0 16,-1 3 0-16,-1 0 0 0,1 4 0 15,1 1 0-15,0 1 0 0,2 0 0 0,-1-4 0 16,1 0 0-16,1-6 0 0,1 2 0 0,3-6 0 15,4-21 0-15,0 32 0 0,0-32-6 0,0 0-66 16,0 0-45-16,45 24-233 0,-45-24-279 0,24-27-5 16,-24 27 396-16</inkml:trace>
  <inkml:trace contextRef="#ctx0" brushRef="#br1" timeOffset="122106.7314">6701 11396 1911 0,'0'0'39'0,"-33"17"-10"16,33-17-26-16,-25 22 29 0,25-22-40 0,-12 21 25 16,12-21-17-16,-3 21-8 0,3-21-9 15,3 19-11-15,-3-19-20 0,15 20-20 0,-15-20-30 16,30 26-103-16,-30-26-276 0,0 0-123 0,37 21 123 16</inkml:trace>
  <inkml:trace contextRef="#ctx0" brushRef="#br1" timeOffset="122762.9725">7205 11737 1627 0,'-33'12'250'0,"14"15"-189"16,-7-6-21-16,6 4 1 0,-2-2-14 0,2 0-26 16,-3 1-1-16,5 1 0 0,-1 2 0 0,3-1 0 15,4 0 0-15,2-2 0 0,5-1 0 0,3 0 0 16,4-3 0-16,0 2 0 0,6-4 0 15,-8-18 0-15,24 27 0 0,-7-19 0 16,3-4 0-16,0-4 0 0,6-1 0 0,-2-6 0 16,2-4 0-16,0-4 0 0,2-2 0 0,0-5 0 15,-1 1 0-15,1-3 0 0,1-4 0 0,-2 0 0 16,-3-1 0-16,-3 2 0 0,-5 4-5 0,-3 0-4 16,-3 3 6-16,-5 0 1 0,-4 2 0 0,-2 1-1 15,-3 0 2-15,4 17-2 0,-17-30 5 16,17 30-2-16,-22-23 5 0,22 23-2 0,-24-11 8 15,24 11-4-15,-22 0-7 0,22 0 0 0,-18 10 0 16,18-10 0-16,0 0 0 0,0 0 0 0,0 0 0 16,0 0 0-16,0 0 0 0,25 17 0 0,-5-20 0 15,3 2 0-15,4-2 0 0,1-1 0 16,3-1 0-16,1 3 0 0,-2-2 0 0,-1 3 0 16,-2 2 0-16,0-2 0 0,-4 5 0 15,-1 0 0-15,-3 4 0 0,-19-8 0 0,27 24 0 16,-27-24 0-16,12 35 0 0,-12-13 0 0,-1 3 0 15,-5 2 0-15,-2 2 0 0,-2 1 0 0,-4 0 0 16,2-2 0-16,-1-3 0 0,2-3 0 0,11-22 0 16,-16 26 0-16,16-26 0 0,0 0 0 0,0 0 0 15,0 0 0-15,0 0 0 0,17-13 0 16,-1-3 0-16,1-5 0 0,5-7 0 16,1-2 0-16,4-3 0 0,2-1 0 0,3 3 0 0,0 0 0 15,2 3 0-15,0 2 0 0,1 2 0 16,-1 2 0-16,-4 5 0 0,0 5 0 0,-4 5 0 15,-5 6 0-15,-4 4 0 0,-17-3 0 0,24 23 0 16,-16-3 0-16,-3 2 0 0,-2 5 0 0,-4 7 0 16,-2 3 0-16,-3 1 0 0,0 3 0 15,0 2 0-15,0-5 0 0,1 1 0 0,0-4 0 16,4-1 0-16,0-4 0 0,4-2 0 0,3-5 0 16,9-2 0-16,-15-21-2 0,36 27-73 0,-36-27-56 15,64 16-288-15,-39-27-199 0,14 4-13 0,0-1 461 16</inkml:trace>
  <inkml:trace contextRef="#ctx0" brushRef="#br1" timeOffset="122888.0247">8695 12049 1947 0,'35'0'94'0,"-35"0"-88"0,-13 18-6 16,13-18 0-16,-20 22 0 0,20-22 0 0,-23 22 0 16,23-22 0-16,-22 17 0 0,22-17 0 0,0 0 0 15,0 0 0-15,-21-6-106 0,40 14-587 0,-19-8 14 16,0 0 111-16</inkml:trace>
  <inkml:trace contextRef="#ctx0" brushRef="#br0" timeOffset="126640.2274">8378 12481 1611 0,'0'0'54'0,"0"0"-26"16,-20-3-6-16,20 3-5 0,0 0 2 0,0 0-5 15,-5-18-2-15,5 18-5 0,0 0 0 0,0 0-4 16,-18-20-1-16,18 20-1 0,-17-9 0 0,17 9-2 15,-22-4 3-15,22 4-1 0,-30-2-1 16,11 2 2-16,-1 0-1 0,-1 0 3 0,-2 0 3 16,0 0 2-16,-4-1 2 0,2 2 2 15,-6-2 3-15,1 1-2 0,-3-1 6 0,1-1-3 16,-3 1-2-16,1-1 0 0,-2-3-5 0,0 1-2 16,0 0 1-16,-1 0-3 0,-2 0-1 0,1 1-2 15,-6-2-1-15,-2 2-1 0,-2 1-1 0,-3 2 0 16,-2 0 0-16,-5 1 3 0,-1 2 0 0,-2 0 1 15,-1 1-1-15,2-2-2 0,-3 3-1 16,-1-2 2-16,-2 0-2 0,-1 1 1 0,-1-2 1 16,-1 3-6-16,-2-3 5 0,2 1-1 0,-1-1 1 15,6-1 5-15,-4 1-2 0,1-1 0 16,0-1 0-16,-2 0 0 0,1-1-5 0,1 1-2 16,-2 0 1-16,2 2-3 0,1-2 7 0,-1 1 0 15,0-1-1-15,-1 0 2 0,-2 2-1 0,-3 0 0 16,0 0-6-16,0 1 0 0,1-1-2 15,3 1 2-15,-6-2 4 0,2 1 2 0,0-2 0 16,-1 0-2-16,0 0 1 0,0-2-1 0,1-2 3 16,2 1 1-16,3-2 2 0,3-1-1 0,0-2 0 15,1 0-2-15,-2-2 1 0,0 1-4 0,2-1 2 16,1-1-2-16,1 1 0 0,1 0-1 0,1 0 1 16,-1 1-1-16,2 3 2 0,-3 0 0 15,-1 1-1-15,-3 3-1 0,0 0 0 16,1 0-1-16,-1 4 1 0,1-1 0 0,2 1 1 15,-1 3 2-15,1-1-2 0,-2 1 1 0,-1-1-1 16,0 2 1-16,0-1 0 0,1 0 0 0,3 1-1 16,0-1 0-16,4 2 0 0,1-2 0 0,1-1 0 15,2-1 0-15,1-1 0 0,2 0 0 0,1-1 0 16,0 0 0-16,3 1 0 0,2-1 0 16,1-1 0-16,4 1 0 0,2-1 0 0,2 0 0 15,0 1 0-15,2-1 0 0,-1 1 0 0,2 1 0 16,0-1 0-16,2-1 0 0,-1 0 0 0,3 1 0 15,0-1 0-15,1 1 0 0,1 0 0 0,0-1 0 16,3 0 0-16,0 0 0 0,0 0 0 16,3 0 0-16,0 0 0 0,1 0 0 0,3 0 0 15,0-1 0-15,17 1 0 0,-28-2 0 16,28 2 0-16,-24-4 0 0,24 4 0 0,-18-1 0 16,18 1 0-16,0 0 0 0,-17 0-16 0,17 0-32 15,0 0-75-15,-22 0-454 0,22 0-79 0,0 0 30 16</inkml:trace>
  <inkml:trace contextRef="#ctx0" brushRef="#br0" timeOffset="155610.8677">21507 2307 1615 0,'-9'-29'290'0,"9"29"-268"0,0 0-6 0,-4-19-9 16,4 19-4-16,0 0 6 0,12-22 7 0,-12 22-2 15,0 0 1-15,24-24-8 0,-24 24-1 0,27-19-3 16,-9 8 2-16,1 0-5 0,5-1 4 0,1 0-2 15,3 0 1-15,1 1-1 0,3 0 0 0,-3 1-2 16,0 2 2-16,-2 2-3 0,-3 1 3 0,-3 5-3 16,-4 2 0-16,-17-2 2 0,23 10 0 0,-23-10 2 15,11 19-3-15,-11-19 0 0,-4 34 0 0,-5-11 0 16,-6 5 0-16,-4 5 0 0,-8 3 0 0,-2 6 0 0,-5 3 0 16,-4 2 0-16,3 3 0 0,-2-3 0 0,2 1 0 15,2-2 0-15,2-1 0 0,4-1 0 0,4-6 0 16,6-3 0-1,4-7 0-15,7-6 0 0,6-22 0 16,4 25 0-16,-4-25 0 0,28 11 0 0,-6-10 0 16,3-3 0-16,6-4 0 0,0-4 0 0,3-2 0 15,2-4 0-15,1 1 0 0,0-3 0 0,1 2 0 16,-8-2-40-16,4 12-37 0,-18-21-93 0,28 31-394 16,-44-4-34-16,31-12 1 0</inkml:trace>
  <inkml:trace contextRef="#ctx0" brushRef="#br0" timeOffset="156203.2986">22088 2650 1965 0,'0'0'15'0,"0"0"-15"0,-18 3 1 0,18-3 3 0,-18 4 10 16,18-4 6-16,-23 12-7 0,23-12-1 0,-28 24-9 15,12-7-3-15,1 1 0 0,-1 4 0 0,1 0 0 16,0 1 0-16,0 0 0 0,3 0 0 0,0-1 0 16,2-3 0-16,3 0 0 0,7-19 0 0,-7 31 0 15,7-31 0-15,0 18 0 0,0-18 0 0,0 0 0 16,0 0 0-16,23 9 0 0,-23-9 0 0,18-5 0 16,-18 5 0-16,20-13 0 0,-20 13 0 15,23-23 0-15,-23 23 0 0,24-31 0 0,-12 10 0 16,0 2 0-16,-1 0 0 0,0-1 0 0,-1 2 0 15,-2 0 0-15,-8 18 0 0,14-30 0 0,-14 30 0 16,8-22 0-16,-8 22 0 0,0 0 0 0,0 0 0 16,0 0 0-16,0 0 0 0,0 0 0 0,0 0 0 15,0 0 0-15,0 0 0 0,0 0 0 0,0 0 0 16,3 22 0-16,-3-22 0 0,3 18 0 0,-3-18 0 16,0 0 0-16,13 22 0 0,-13-22 0 0,17 7 0 15,-17-7 0-15,25 1 0 0,-25-1 0 0,31-6 0 16,-12 1 0-16,-1-3 0 0,3-2 0 0,-2-5 0 15,1 0 0-15,1-2 0 0,-2-3 0 0,2 1 0 16,-2-1 0-16,1 0 0 0,-3 3 0 16,-17 17 0-16,26-28 0 0,-26 28 0 0,0 0 0 15,0 0 0-15,0 0 0 0,0 0 0 0,0 0 0 16,0 0 0-16,-8 21 0 0,-6 1 0 0,-1 6 0 16,-2 4 0-16,-2 1 0 0,2 1 0 0,2 0 0 15,1-2 0-15,2 0 0 0,4-4 0 0,3-3 0 16,3-4 0-16,5-3 0 0,-3-18 0 0,18 24 0 15,-18-24-20-15,32 11-20 0,-15-16-9 0,11 7-24 16,-11-21-57-16,29 27-128 0,-36-39-114 0,24 15-188 16,-5 4 60-16,-13-23 456 0</inkml:trace>
  <inkml:trace contextRef="#ctx0" brushRef="#br0" timeOffset="156360.2535">22606 2717 1542 0,'0'0'193'0,"0"0"-117"0,-8 19-27 0,8-19-19 16,-22 17 0-16,22-17-13 0,-24 29 2 0,10-11-8 15,2 1 3-15,-1 2-6 0,0 0 3 0,1 1-7 16,1 1 2-16,2-2-6 0,1-3 4 0,2-1-8 16,6-17 4-16,-2 23-4 0,2-23 0 0,0 0-11 15,0 0-12-15,24 18-17 0,-24-18-19 16,27-4-40-16,-27-26-156 0,21 20-331 0,-6-9 9 16,0-8 262-16</inkml:trace>
  <inkml:trace contextRef="#ctx0" brushRef="#br0" timeOffset="156799.1268">22662 2582 1729 0,'20'16'54'15,"-20"-16"-27"-15,0 0 3 0,0 0 9 0,0 0 0 16,18 5-2-16,-18-5-25 0,0 0 14 0,0 0-19 15,0 0 10-15,17 14 0 0,-17-14-4 0,0 0-13 16,8 17 0-16,-8-17 0 0,3 21 0 0,-3-21 0 16,0 32 0-16,-3-11 0 0,-1-1 0 15,-2 2 0-15,-2 4 0 0,0-2 0 0,-2 2 0 16,1 0 0-16,0-3 0 0,0 2 0 0,2-3 0 16,1 1 0-16,0-4 0 0,6-19 0 0,-5 26 0 15,5-26 0-15,0 0 0 0,0 0 0 16,19 4 0-16,-19-4 0 0,26-24 0 0,-9 5 0 15,1-8 0-15,4-3 0 0,0-1 0 16,1-3 0-16,-1 1 0 0,-3 2 0 0,0 2 0 16,-5 3 0-16,-2 4 0 0,-1 4 0 0,-11 18 0 15,14-20 0-15,-14 20 0 0,0 0 0 0,0 0 0 16,0 0 0-16,0 26 0 0,-3-4 0 0,0 6 0 16,-2 8 0-16,-3 5 0 0,-2 3 0 0,1-1 0 15,3-3 0-15,2-2 0 0,4-6 0 0,8-3 0 16,1-4 0-16,7-4 0 0,1-6 0 15,5-1 0-15,-2-11-23 0,21 23-282 0,-37-46-156 16,30 16-161-16,-16-5 8 0,-10-22 593 0</inkml:trace>
  <inkml:trace contextRef="#ctx0" brushRef="#br0" timeOffset="172549.5018">23343 2466 1017 0,'1'-46'382'15,"19"53"-71"-15,-20-7-280 0,7-25-15 0,-7 25 1 16,18-27-3-16,-18 27 7 0,26-26-4 0,-26 26 2 16,19-21-8-16,-19 21-1 0,0 0 12 15,0 0 13-15,0 0 3 0,0 0-1 0,0 0-13 16,0 0-16-16,-26 6 1 0,26-6-2 0,-36 18-6 16,17-4-1-16,-2 0 0 0,-2 2 0 0,3-1 0 15,-1 4 0-15,3 1 0 0,1 0 0 0,3-2 0 16,3 0 0-16,3-1 0 0,8-17 0 0,-1 30 0 15,1-30 0-15,13 29 0 0,-13-29 0 0,28 24 0 16,-10-13 0-16,4-4 0 0,1-1 0 0,3-1 0 16,-3-4 0-16,0 1 0 0,-1-1 0 0,-3 1 0 15,-2 1 0-15,-17-3 0 0,32 11 0 0,-32-11 0 16,23 15 0-16,-23-15 0 0,12 26 0 0,-12-26 0 16,4 34 0-16,-8-14 0 0,-2 3 0 0,-4 0 0 15,-2 1 0-15,-2-1 0 0,-6 1 0 16,-1 1 0-16,1-2 0 0,-1-3 0 0,2-3 0 15,2-5 0-15,17-12 0 0,-22 11 0 0,22-11-2 16,0 0-85-16,0 0-94 0,0 0-456 0,19-29 14 16,-4 4 107-16</inkml:trace>
  <inkml:trace contextRef="#ctx0" brushRef="#br0" timeOffset="173002.6654">23628 2270 2039 0,'-40'11'8'0,"40"-11"-8"0,0 0 0 0,0 0 0 16,0 0 0-16,0 0 0 0,0 0 0 0,14-18 0 15,-14 18 0-15,31-6 0 0,-12 3 0 0,3 3 0 16,1-2 0-16,3 2 0 0,-2 0 0 0,2 0 0 16,0 1 0-16,-1 1 0 0,-2 0 0 0,-3 0 0 15,0 1 0-15,-20-3 0 0,29 7 0 0,-29-7 0 16,21 7 0-16,-21-7 0 0,0 0 0 0,0 0 0 15,0 0 0-15,0 0 0 0,9 19 0 0,-9-19 0 16,-12 21 0-16,12-21 0 0,-23 30 0 0,7-13 0 16,-2 5 0-16,-3 1 0 0,-2 2 0 15,0 4 0-15,1 3 0 0,0 0 0 0,4 0 0 16,2 0 0-16,2-1 0 0,4-2 0 0,6-4 0 16,4-2 0-16,8-2 0 0,3-3 0 0,6-4 0 15,5-2 0-15,8-6 0 0,5-4 0 0,4-6 0 16,5-4 0-16,0-7 0 0,3-3 0 0,-2-4 0 15,-3-2 0-15,-7-1 0 0,-6-2 0 0,-5-3 0 16,-4 1 0-16,-4-2 0 0,-7 2 0 0,-4 2 0 16,-6 0 0-16,-4 2 0 0,-6-1 0 0,-3 4 0 15,-5 1 0-15,-3 3 0 0,-3 2 0 0,-3 5 0 16,-4 5 0-16,4 5 0 0,2 2 0 0,6 5 0 16,2-1 0-16,18-5-36 0,-20 18-16 15,20-18-16-15,0 0-42 0,30 30-454 0,-30-30-45 16,32 12 26-16</inkml:trace>
  <inkml:trace contextRef="#ctx0" brushRef="#br0" timeOffset="173299.5358">24480 2425 1933 0,'-23'16'20'0,"23"-16"-3"15,-34 2 9-15,34-2 1 0,-33 2-3 0,16 1-24 16,-1-1 0-16,2 2 0 0,-1-2 0 0,17-2 0 15,-28 10 0-15,28-10 0 0,-19 14 0 16,19-14 0-16,-12 20 0 0,12-20 0 0,-9 22 0 16,9-22 0-16,3 24 0 0,-3-24 0 0,11 24 0 15,-11-24 0-15,19 25 0 0,-19-25 0 0,27 22 0 16,-27-22 0-16,28 18 0 0,-28-18 0 0,28 18 0 16,-28-18 0-16,22 17 0 0,-22-17 0 0,0 0 0 15,11 23 0-15,-11-23 0 0,0 0 0 0,-2 24 0 16,2-24 0-16,-12 21 0 0,12-21 0 0,-23 23 0 15,23-23 0-15,-24 23 0 0,24-23 0 0,-23 18 0 16,23-18-55-16,-6 22-102 0,6-22-478 16,0 0-12-16,0 0 95 0</inkml:trace>
  <inkml:trace contextRef="#ctx0" brushRef="#br0" timeOffset="173643.2749">24547 2675 1969 0,'-54'24'36'0,"54"-24"-22"16,-28 17-7-16,28-17 2 0,0 0-1 16,-19 20-4-16,19-20-4 0,0 0 0 0,0 0 0 15,20 12 0-15,-20-12 0 0,36-6 0 0,-10-2 0 16,3-2 0-16,4-4 0 0,0 0 0 0,2-1 0 16,1-1 0-16,-4 2 0 0,-3-1 0 0,-3 1 0 15,-7-1 0-15,-19 15 0 0,29-29 0 16,-29 29 0-16,17-29 0 0,-17 29 0 15,5-23 0-15,-5 23 0 0,-9-19 0 0,9 19 0 16,-22-12 0-16,22 12 0 0,-30-4 0 0,10 7 0 16,0 2 0-16,-3 1 0 0,1 4 0 0,-1 4 0 15,3 2 0-15,0 0 0 0,4 3 0 0,3-1 0 16,2-1 0-16,4 1 0 0,3 0 0 0,4-18 0 16,2 33 0-16,5-16 0 0,-7-17 0 0,25 26 0 15,-8-17 0-15,5-1 0 16,-1-7-65-16,13 19-82 0,-34-20-458 0,40-2-44 15,-15 0 69-15</inkml:trace>
  <inkml:trace contextRef="#ctx0" brushRef="#br0" timeOffset="173846.4093">25075 2534 1942 0,'-23'-3'99'0,"-11"13"-93"0,2 4-6 16,-2 0 0-16,3 3 0 0,0 0 0 0,3 2 0 15,4 0 0-15,2 1 0 0,6-3 0 0,16-17 0 16,-14 29 0-16,14-29 0 0,12 24 0 0,-12-24 0 16,39 15 0-16,-11-11 0 0,8-4 0 0,7-4 0 15,7 0 0-15,-1-7 0 16,9 10-7-16,-30-21-637 0,25 13-54 0,-13-9 46 16</inkml:trace>
  <inkml:trace contextRef="#ctx0" brushRef="#br0" timeOffset="189145.5013">21890 6111 975 0,'9'-24'370'0,"-9"24"-319"15,6-24-11-15,-6 24 0 0,6-27 10 0,-6 27-1 16,0 0 4-16,0 0 11 0,0 0-5 0,0 0 0 31,0 0-11-31,0 0-14 0,6 29-12 0,-6-1-2 16,-4 4-8-16,2 6 5 0,-6 5-14 0,2 3 10 15,0 6-15-15,-2 3-7 0,-2-2 23 0,-1 4-24 16,-4-3 24-16,1 0-8 0,-2-1-10 0,1-4 11 16,1-1-12-16,2-9 9 0,2-2-15 0,1-9 0 15,8-1-29-15,1-27-22 0,12 40-75 0,-12-40-310 16,0 0-142-16,22-6-3 0,-22 6 488 0</inkml:trace>
  <inkml:trace contextRef="#ctx0" brushRef="#br0" timeOffset="189788.9579">22331 6468 1738 0,'-40'20'40'16,"40"-20"-17"-16,-22 15-13 0,22-15 8 0,-25 12 2 0,25-12 7 15,-24 17-1-15,24-17-2 0,-28 25-11 0,28-25 2 16,-30 34-8-16,17-15 7 0,-2 2-4 0,6 2 6 16,-1 0-6-16,4 4 4 0,2-3-8 0,4 0 4 15,5-1-6-15,1-5-2 0,-6-18-2 0,17 27 0 16,-17-27 0-16,28 17 0 0,-10-14 0 16,2-3 0-16,2-2 0 0,-3-4 0 0,4-3 0 15,2 0 0-15,-2-7 0 0,-1-1 0 0,-3-2 0 16,-1-3 0-16,-2-1 0 0,-2 0 0 0,-4 2 0 15,-2 0 0-15,-3 2-6 0,-3 1-5 0,-2 18 5 16,-6-28-2-16,6 28 9 0,-17-24-4 0,17 24 4 16,-24-15-1-16,24 15-2 0,-31-8 2 0,31 8 2 15,-28-3-1-15,28 3 1 0,-19-2 1 0,19 2 0 16,0 0 0-16,0 0-4 0,0 0 2 0,0 0 0 16,0 0 0-16,0 0 5 0,0 0 0 0,29-7 0 15,-11 1-6-15,4-2 0 0,2-1 0 0,2 0 0 16,2-1 0-16,-1 0 0 0,-1 3 0 15,-1 2 0-15,-2 3 0 0,-4 2 0 0,-19 0 0 16,30 6 0-16,-30-6 0 0,17 14 0 0,-17-14 0 16,7 24 0-16,-8-7 0 0,-2 4 0 0,-3 1 0 15,-2 2 0-15,-2 1 0 0,-2 2 0 0,-3 1 0 16,1-1 0-16,-1-1 0 0,0-2 0 0,2-5 0 16,13-19 0-16,-18 25 0 0,18-25 0 0,0 0 0 15,0 0 0-15,0 0 0 0,0 0 0 0,22-11 0 16,-22 11 0-16,35-37 0 0,-13 12 0 0,2-5 0 15,2 0 0-15,0-2 0 0,1 1 0 0,0 0 0 16,-3 2 0-16,-1 4 0 0,-3 3 0 0,-3 5 0 16,-17 17 0-16,24-20 0 0,-24 20 0 15,0 0 0-15,0 0 0 0,0 0 0 0,0 0 0 16,9 30 0-16,-14-12 0 0,-1 4 0 0,-3 1 0 16,1 1 0-16,0-1 0 0,1-1 0 0,5-2 0 15,0-3 0-15,2 0 0 0,0-17 0 0,14 29 0 16,-14-29 0-16,29 26 0 0,-12-17-30 0,7 6-36 15,-24-15-43-15,50 24-100 0,-50-24-396 0,40 9 15 16,-10-5 153-16</inkml:trace>
  <inkml:trace contextRef="#ctx0" brushRef="#br0" timeOffset="190304.5903">23182 6579 1745 0,'0'0'83'0,"-25"-23"-45"0,25 23-6 16,-35-23 5-16,35 23 3 0,-30-16-4 0,30 16-6 15,-28-5-24-15,28 5-6 0,-28 8 0 0,28-8 0 16,-28 23 0-16,28-23 0 0,-25 35 0 0,13-15 0 16,2 1 0-16,2 1 0 0,3-1 0 0,1 1 0 15,3 0 0-15,1-4 0 0,3-1 0 0,-3-17 0 16,8 23 0-16,-8-23 0 0,17 13 0 0,-17-13 0 16,20 6 0-16,-20-6 0 0,23-2 0 0,-23 2 0 15,26-15 0-15,-26 15 0 0,30-27 0 16,-15 8 0-16,1-1 0 0,1-2 0 0,0-1 0 15,0-1 0-15,-1 2 0 0,-2-1 0 16,-1 3 0-16,-1 0 0 0,-1 2 0 0,-11 18 0 16,18-26 0-16,-18 26 0 0,0 0 0 0,0 0 0 15,0 0 0-15,5 17 0 0,-10 3 0 0,-2 8 0 16,-4 8 0-16,-2 8 0 0,-6 5 0 0,0 4 0 16,-2 9 0-16,-2 3 0 0,0 4 0 15,-1 4 0-15,-1-4 0 0,1-4 0 0,1-7 0 16,1-6 0-16,4-7 0 0,3-5 0 0,4-6 0 15,2-5 0-15,2-5 0 0,4-6 0 0,3-18 0 16,-5 22 0-16,5-22 0 0,0 0 0 0,0 0 0 16,0 0 0-16,0 0 0 0,0 0 0 15,0 0 0-15,-1-30 0 0,3 8 0 0,-1-6 0 16,3-5 0-16,0 0 0 0,1-4 0 16,-2-1 0-16,1-4 0 0,0-1 0 0,-2-2 0 15,2 0 0-15,0 3 0 0,1 3 0 0,1 7 0 16,0 4 0-16,2 6 0 0,-2 3 0 0,-6 19 0 15,16-26 0-15,-16 26-2 0,20-16-51 0,1 19-64 16,-21-32-179-16,29 32-312 0,-29-3-11 0,35-19 268 16</inkml:trace>
  <inkml:trace contextRef="#ctx0" brushRef="#br0" timeOffset="190929.6297">23410 6789 2013 0,'0'0'34'0,"-18"22"-34"0,18-22 0 16,-22 13 0-16,22-13 0 0,0 0 0 0,0 0 0 15,0 0 0-15,0 0 0 0,22-15 0 0,-22 15 0 16,35-27 0-16,-13 9 0 0,2-5 0 0,2 0 0 16,1-2 0-16,-3-1 0 0,0 4 0 0,-3 1 0 15,-2 0 0-15,-3 2 0 0,-4 2 0 0,-12 17 0 16,16-29 0-16,-16 29 0 0,3-19 0 15,-3 19 0-15,0 0 0 0,0 0 0 16,-23-15 0-16,23 15 0 0,-27 8 0 0,9 2 0 16,-1 6 0-16,-4 4 0 0,1 2 0 0,-1 2 0 15,-1 2 0-15,2-1 0 0,1 1 0 0,3-2 0 16,5-2 0-16,2-4 0 0,11-18 0 0,-8 24 0 16,8-24 0-16,0 0 0 0,18 17 0 0,-18-17 0 15,34 0 0-15,-11-4 0 0,7-6 0 16,2-3 0-16,3-1 0 0,4-2 0 0,1-1 0 15,-1-1 0-15,0 1 0 0,-4 1 0 0,-4 4 0 16,-1 1 0-16,-6 5 0 0,-3 0 0 0,-21 6 0 16,23 0 0-16,-23 0 0 0,0 0 0 15,11 22 0-15,-10-5 0 0,-3 3 0 0,-4 6 0 16,-3-1 0-16,-3 2 0 0,-1 1 0 0,-1 1 0 16,0-2 0-16,-1 0 0 0,2-3 0 15,1-4 0-15,12-20 0 0,-14 25 0 0,14-25 0 16,0 0 0-16,0 0 0 0,0 0 0 0,24-1 0 15,-24 1 0-15,27-34 0 0,-11 9 0 0,1-3 0 16,1-4 0-16,-1 1 0 0,2-2 0 0,-5-1 0 16,1 3 0-16,-3 1 0 0,-2 3 0 0,-2 4 0 15,-2 5 0-15,-6 18 0 0,4-27 0 16,-4 27 0-16,0 0 0 0,0 0 0 16,0 0 0-16,0 0 0 0,0 0 0 0,0 0 0 15,0 0 0-15,19-11 0 0,-19 11 0 0,33 0 0 16,-11-4 0-16,7 0 0 0,0-3 0 0,7 4 0 15,-6-8-17-15,22 27-245 0,-37-40-195 0,31 30-179 16,-15-12 65-16,-6-10 468 0</inkml:trace>
  <inkml:trace contextRef="#ctx0" brushRef="#br0" timeOffset="191070.2432">24598 6595 2047 0,'-31'20'0'0,"14"-11"0"16,17-9 0-16,-25 3 0 0,25-3 0 0,0 0 0 15,-17-4 0-15,17 4 0 0,0 0 0 16,-5-21 0-16,5 21 0 0,4-25 0 16,22 37-341-16,-29-33-314 0,3 21-22 0,18-14 304 15</inkml:trace>
  <inkml:trace contextRef="#ctx0" brushRef="#br0" timeOffset="197379.9817">4420 9669 1320 0,'27'6'331'0,"-44"-16"-290"16,17 10-36-16,0 0 8 0,-7-20 6 0,7 20 10 16,0 0 4-16,-15-22-2 0,15 22-6 0,-18-5-6 15,18 5 0-15,-26 3-4 0,26-3 3 16,-31 13-2-16,13-2 4 0,-4 1-5 0,0 2 5 15,-1 2-2-15,1 2 5 0,-1-1-7 0,1 0-15 16,2 0-1-16,20-17 0 0,-29 29 0 0,29-29 0 16,-22 28 0-16,22-28 0 0,-14 25 0 0,14-25 0 15,-9 22 0-15,9-22 0 0,0 22 0 0,0-22 0 16,9 25 0-16,-9-25 0 0,22 26 0 0,-22-26 0 16,36 19 0-16,-12-14-27 0,8 1-34 0,-4-16-57 15,32 20-347-15,-26-24-199 0,9 2 36 0,0 2 545 16</inkml:trace>
  <inkml:trace contextRef="#ctx0" brushRef="#br0" timeOffset="197999.5397">4857 9560 1731 0,'-24'7'19'0,"24"-7"4"0,-31 17 2 0,31-17 11 16,-31 30-4-16,16-8 3 0,-3 1-12 0,2 6 3 15,-1 2-11-15,2 1 6 0,3 1-10 0,2-1 6 16,2 0-6-16,4-3 1 0,2-4-6 0,3-3-2 16,3-4-4-16,-4-18 0 0,17 27 0 0,-17-27 0 15,30 11 0-15,-10-10 0 0,3-6 0 0,2-1 0 16,2-7 0-16,3-5 0 0,1-5 0 16,2-4 0-16,-2-2 0 0,0-2 0 0,-2-2 0 0,-1-1 0 0,-3 0 0 0,-2 2 0 15,-2 0 0-15,-4 2 0 0,-2 3 0 0,-6 4 0 0,-2 5-6 16,-7 18 8-16,3-22-14 0,-3 22 14 0,0 0 3 15,0 0-2-15,-23-7 1 0,23 7-2 16,0 0-2-16,-27 18 0 0,27-18 0 0,-17 26 0 16,17-26 0-16,-12 26 0 0,12-26 0 0,-3 23 0 15,3-23 0-15,0 0 0 0,13 20 0 0,-13-20 0 16,23 4 0-16,-23-4 0 0,33-3 0 0,-14-1 0 16,2-2 0-16,2 0 0 0,0 0 0 0,0 1 0 15,0 0 0-15,-2 3 0 0,-3-1 0 0,-18 3 0 16,28 0 0-16,-28 0 0 0,20 7 0 0,-20-7 0 15,0 0 0-15,14 21 0 0,-14-21 0 0,4 31 0 16,-6-12 0-16,-2 4 0 0,-2 1 0 0,-4 1 0 16,0 2 0-16,-1-3 0 0,3-3 0 15,-1-4 0-15,9-17 0 0,-8 22 0 0,8-22 0 16,0 0 0-16,0 0 0 0,0 0 0 0,0 0 0 16,23-10 0-16,-23 10 0 0,24-30 0 0,-8 9 0 15,2 0 0-15,1-1 0 0,0 1 0 0,1-1 0 16,-2 2 0-16,-1 1 0 0,-17 19 0 0,30-26 0 15,-30 26 0-15,23-15 0 0,-23 15 0 0,0 0 0 16,21 4 0-16,-21-4 0 0,0 0 0 0,11 29 0 16,-11-29 0-16,4 35 0 0,-4-18 0 0,0 2 0 15,-2-2 0-15,4 0 0 0,-1 0 0 0,1 0 0 16,-2-17 0-16,12 27-17 0,-12-27-22 0,25 24-30 16,-25-24-88-16,45 16-328 0,-45-16-156 0,39 2 28 15,-9 9 588-15</inkml:trace>
  <inkml:trace contextRef="#ctx0" brushRef="#br0" timeOffset="198268.3357">6136 9565 1808 0,'0'0'62'0,"-22"5"-19"0,22-5-8 0,-21 7-1 15,21-7-7-15,-21 10 1 0,21-10-18 0,-24 11-10 16,24-11 0-16,-25 15 0 0,25-15 0 0,-25 21 0 16,25-21 0-16,-26 24 0 0,26-24 0 0,-22 31 0 15,14-12 0-15,-1-2 0 0,3 2 0 0,2 0 0 16,2-1 0-16,2 2 0 0,2-2 0 0,-2-18 0 16,11 30 0-16,-11-30 0 0,24 22 0 0,-24-22 0 15,31 17 0-15,-10-12 0 0,2 1 0 16,0-4 0-16,5 2-50 0,-5-13-36 0,16 23-104 0,-34-34-310 15,28 14-133-15,-5-2 46 0</inkml:trace>
  <inkml:trace contextRef="#ctx0" brushRef="#br0" timeOffset="198978.3823">6467 9699 1695 0,'-8'24'135'0,"8"-24"-102"0,0 0-5 16,0 0-10-16,0 0-4 0,0 0-1 0,0 0 2 15,0 0 1-15,25 8-1 0,-25-8 0 0,26-11-3 16,-26 11-1-16,34-16-2 0,-15 6 0 0,1-2-2 16,-2 1-5-16,1-1-2 0,-2-1 0 0,-17 13 0 15,31-28 0-15,-31 28 0 0,20-25 0 0,-20 25 0 16,9-21 0-16,-9 21 0 0,-2-18-2 15,2 18 4-15,-11-17-2 0,11 17 0 0,-20-16 0 16,20 16 0-16,-24-11 0 0,24 11 0 0,-27-3 0 16,27 3 0-16,-26 7 0 0,26-7 0 0,-23 21 0 15,23-21 0-15,-20 31 0 0,9-7 0 0,0 3 0 16,1 3 0-16,2 4 0 0,-1-1 0 0,4-2 0 16,0-1 0-16,3-2 0 0,2-4 0 15,2-4 0-15,-2-20 0 0,12 26 0 16,-12-26 0-16,26 14 0 0,-9-13 0 0,3-5 0 15,1-3 0-15,5-5 0 0,2-4 0 0,2-4 0 16,4-6 0-16,0-3 0 0,2-1 0 0,-1-3 0 16,-2-1 0-16,0 1 0 0,-4 0 0 0,-4 5 0 15,0 4 0-15,-6 3 0 0,-2 6 0 0,-17 15 0 16,21-20 0-16,-21 20 0 0,0 0 0 0,0 0 0 16,0 0 0-16,-4 26 0 0,-4-8 0 15,-2 5 0-15,-2 5 0 0,-2-1 0 16,0 5 0-16,0-1 0 0,2 0 0 0,1-2 0 15,0-3 0-15,4-3 0 0,1-5 0 0,6-18 0 16,-4 21 0-16,4-21 0 0,0 0 0 0,0 0 0 16,22-5 0-16,-22 5 0 0,23-24 0 0,-8 7 0 15,1-5 0-15,1-2 0 0,-1-1 0 16,2-1 0-16,-2-1 0 0,-1 2 0 0,0 2 0 16,-3 3 0-16,-12 20 0 0,17-26 0 0,-17 26 0 15,0 0 0-15,0 0 0 0,0 0 0 0,0 0 0 16,0 0 0-16,0 0 0 0,9 28 0 0,-10-9 0 15,-3 4 0-15,1 1 0 0,1 1 0 0,0-4 0 16,2-1 0-16,0-20 0 0,3 26 0 0,-3-26 0 16,0 0 0-16,23 13 0 15,-23-13 0-15,30-14 0 0,-10 1 0 0,1-8-10 16,8 0-47-16,-8-22-79 0,32 30-271 0,-37-29-212 16,21 4 0-16,-1 8 421 0</inkml:trace>
  <inkml:trace contextRef="#ctx0" brushRef="#br0" timeOffset="199165.9167">7433 9175 2034 0,'-10'44'13'0,"-1"1"-13"0,3 2 0 16,1-1 0-16,3 1 0 0,1-2 0 16,2-3 0-16,2-4 0 0,3-5 0 0,1-2 0 15,4-3 0-15,0-2 0 0,3-2 0 0,-2-4 0 16,3 1-17-16,-13-21-155 0,24 32-58 15,-24-32-397-15,0 0-18 0,17 20 290 0</inkml:trace>
  <inkml:trace contextRef="#ctx0" brushRef="#br0" timeOffset="200040.9001">7267 9403 2007 0,'0'0'35'0,"-1"24"-30"0,1-24-5 0,0 0 0 16,23 19 0-16,-23-19 0 0,28 4 0 0,-11-6 0 16,3-2 0-16,2-3 0 0,3-1 0 0,2-4 0 15,4-1 0-15,3-3 0 0,2 1 0 0,-1 0 0 16,-2 1 0-16,0 3 0 0,-5 1 0 0,-3 2 0 16,-3 4 0-16,-4 0 0 0,-18 4 0 15,28 2 0-15,-28-2 0 0,17 9 0 0,-17-9 0 16,9 23 0-16,-9-23 0 0,-1 36 0 0,-4-11 0 15,-1 0 0-15,-3 4 0 0,1 3 0 0,-1-3 0 16,-2 1 0-16,3-1 0 0,-1-3 0 0,2 1 0 16,3-5 0-16,1-3 0 0,3-19 0 15,1 28 0-15,-1-28 0 0,0 0 0 16,0 0 0-16,0 0 0 0,19 11 0 0,-19-11 0 16,14-20 0-16,-14 20 0 0,13-31 0 0,-7 12 0 15,0-2 0-15,0 1 0 0,-2 0 0 0,2 1 0 16,0-3 0-16,0 2 0 0,1-2 0 0,2 0 0 15,-1 1 0-15,2 2 0 0,0 1 0 0,1 1 0 16,-11 17 0-16,24-29 0 0,-24 29 0 0,31-21 0 16,-14 14 0-16,0 2 0 0,0 1 0 15,2 1 0-15,1-1 0 0,1 3 0 0,1-1 0 16,0 1 0-16,3-2 0 0,-1 2 0 0,3 1 0 16,-3 0 0-16,2 1 0 0,-1 0 0 15,1 2 0-15,-1-2 0 0,1 1 0 0,-1 0 0 16,0 0 0-16,-4 1 0 0,0 0 0 0,-1 1 0 15,-2-1 0-15,-1 1 0 0,-17-4 0 0,24 6 0 16,-24-6 0-16,0 0 0 0,18 2 0 16,-18-2 0-16,0 0 0 0,0 0 0 0,0 0 0 15,0 0 0-15,0 0 0 0,-19-2 0 0,19 2 0 16,-21-5 0-16,21 5 0 0,-23-5 0 0,23 5 0 16,-27-6 0-16,27 6 0 0,-26-1 0 0,26 1 0 15,-27 4 0-15,27-4 0 0,-28 14 0 0,28-14 0 16,-28 28 0-16,15-9 0 15,-1 3 0-15,2 2 0 0,0 4 0 0,1-1 0 16,4-2 0-16,-1 1 0 0,2-2 0 0,3-1 0 16,-2-3 0-16,5-20 0 0,3 28 0 0,-3-28 0 15,0 0 0-15,28 18 0 0,-28-18 0 0,31-3 0 16,-13-5 0-16,1-4 0 0,2-3 0 0,3-6 0 16,1-2 0-16,0-2 0 0,3-3 0 0,1-1 0 15,1-1 0-15,-2-1 0 0,-3 4 0 16,-3 1 0-16,-4 6 0 0,-18 20 0 0,26-27 0 15,-26 27 0-15,0 0 0 0,0 0 0 0,0 0 0 16,0 0 0-16,0 0 0 0,0 0 0 0,-12 27 0 16,1-7 0-16,0 4 0 0,-1 3 0 15,1 1 0-15,1 0 0 0,3-1 0 0,1 0 0 16,1 0 0-16,4-6 0 0,-1-1 0 0,7-3 0 16,-5-17 0-16,17 18 0 0,-17-18 0 15,34 0 0-15,-12-9 0 0,5-5 0 0,3-8 0 16,4-1 0-16,2-8 0 0,5 0-72 0,-18-27-165 15,37 37-195-15,-46-44-30 0,32 20-98 0,-7 17 277 16,-29-30 283-16</inkml:trace>
  <inkml:trace contextRef="#ctx0" brushRef="#br0" timeOffset="200228.406">8873 8960 2047 0,'-17'41'0'16,"3"2"0"-16,4-3 0 0,6-3 0 0,4-3 0 15,2-1 0-15,2-1 0 0,-1 2 0 0,5-2 0 16,-1-1 0-16,3-3 0 0,1 0 0 0,-3-2 0 16,3-2 0-16,-5-1 0 0,4 2 0 15,-4-6-22-15,6 9-71 0,-12-28-345 0,-5 19-197 16,5-19 54-16,0 0 304 0</inkml:trace>
  <inkml:trace contextRef="#ctx0" brushRef="#br0" timeOffset="200431.5262">8774 9260 1597 0,'-23'-12'448'0,"23"12"-446"0,-21 16-2 16,21-16 0-16,0 0 0 0,4 20 0 0,-4-20 0 16,17 8 0-16,-17-8 0 0,33-2 0 0,-10-4 0 15,5-1 0-15,4-4 0 0,2-3 0 0,7 0 0 16,-2-1 0-16,5 3 0 0,-4-4-42 15,7 9-35-15,-10-15-50 0,26 31-196 0,-24-19-303 16,3 4 13-16,0 7 375 0</inkml:trace>
  <inkml:trace contextRef="#ctx0" brushRef="#br0" timeOffset="200806.5609">9360 9408 1952 0,'0'0'67'15,"0"0"-39"-15,0 0-28 0,0 0 0 0,0 0 0 16,0 0 0-16,0 0 0 0,0 0 0 0,0 0 0 16,20-22 0-16,-20 22 0 0,20-13 0 0,-20 13 0 15,22-14 0-15,-22 14 0 0,23-13 0 0,-23 13 0 16,26-13 0-16,-26 13 0 0,25-14 0 16,-25 14 0-16,24-13 0 0,-24 13 0 15,19-17 0-15,-19 17 0 0,16-18 0 0,-16 18 0 16,13-17 0-16,-13 17 0 0,0 0 0 0,8-23 0 15,-8 23 0-15,0 0 0 0,0 0 0 0,-8-19 0 16,8 19 0-16,0 0 0 0,-23-6 0 0,23 6 0 16,-23 3 0-16,23-3 0 0,-28 14 0 0,28-14 0 15,-29 21 0-15,29-21 0 0,-31 33 0 16,18-14 0-16,-2 2 0 0,3 2 0 0,1 0 0 16,2 1 0-16,0 2 0 0,1-1 0 0,2-1 0 15,-2-1 0-15,5-4 0 0,3-19 0 0,1 29 0 16,-1-29 0-16,12 19 0 0,-12-19 0 15,29 7 0-15,-11-10 0 0,8 0 0 0,-2-10-22 16,19 15-155-16,-31-42-237 0,43 28-140 0,-27-21-12 16,9-3 253-16</inkml:trace>
  <inkml:trace contextRef="#ctx0" brushRef="#br0" timeOffset="201197.2312">10050 9232 1860 0,'-15'20'83'0,"-8"-8"-36"0,4 5-1 16,-4-3-35-16,1 0-11 0,1 0 0 0,0 1 0 16,1-1 0-16,3 3 0 0,0-1 0 15,3 2 0-15,14-18 0 0,-20 31 0 0,20-31 0 16,-11 29 0-16,11-29 0 0,1 26 0 0,-1-26 0 16,11 17 0-16,-11-17 0 0,20 7 0 0,-20-7 0 15,36-7 0-15,-12-5 0 0,4-5 0 0,6-8 0 16,4-6 0-16,3-3 0 0,3-5 0 15,0-2 0-15,-2-3 0 0,0-1 0 0,-5-1 0 16,-1-1 0-16,-2 0 0 0,-4 1 0 0,-2 0 0 16,-6 2 0-16,-4 4 0 0,-6 4 0 0,-6 3 0 15,-7 5 0-15,-3 2 0 0,-4 5 0 0,-2 3 0 16,10 18 0-16,-17-14 0 0,17 14 0 0,-20 13 0 16,6 9 0-16,0 10 0 0,-3 15 0 15,-1 13 0-15,1 7 0 0,2 6 0 16,0 2 0-16,4-5 0 0,4-3 0 0,3-6 0 15,4-5 0-15,5-5 0 0,6-5 0 0,0-10 0 16,10-2 0-16,-21-34-40 0,57 49-224 0,-57-49-189 16,51 3-122-16,-21-3 19 0,-9-26 398 0</inkml:trace>
  <inkml:trace contextRef="#ctx0" brushRef="#br0" timeOffset="204827.2912">1364 13149 776 0,'0'0'455'0,"0"0"-264"0,0 0-115 0,0 0-47 16,0 0 0-16,0 0 5 0,0 0 3 0,0 0-1 16,-20-8-12-16,20 8-8 0,0 0-5 15,-10 22 5-15,10-22 3 0,-4 26 7 0,4-26 2 16,-3 35 5-16,0-12-6 0,4 9-21 0,-1 3 32 16,3 4-37-16,-2 2 24 0,1 2-8 0,-2 1-15 15,2 1 9-15,-4-2-12 0,1-1 9 16,-1 1-12-16,-2-3 10 0,-2-2-8 0,1-1 8 15,-1-5-8-15,0 0 9 0,1-7-8 0,1-4 6 16,4-21-3-16,-3 24 0 0,3-24-4 0,0 0-1 16,0 0 0-16,0 0 1 0,0 0 4 0,18-25 0 15,-11 4 4-15,1-7-6 0,1-5 6 0,0-5-8 16,-1-3 7-16,2-3-8 0,-1-1 9 16,0 1-10-16,0-1 12 0,-2 0-8 15,-1 0 9-15,0 1-8 0,3-2-6 0,-2 2 19 16,2 1-21-16,0 4 23 0,2 3-12 0,4 4-5 15,-2 8 4-15,2 3-6 0,-15 21 6 0,28-26-5 16,-28 26 2-16,28-16-1 0,-28 16 1 0,29-8-2 16,-29 8 1-16,29 2 3 0,-29-2-2 0,31 13 4 15,-31-13-3-15,28 20 1 0,-28-20-5 16,25 23 5-16,-25-23-2 0,22 29 1 0,-13-12 1 16,-2 1 0-16,-1 0-4 0,-2 1 3 0,-3 1-5 15,-2 1 6-15,-3 1-6 0,-3 1-12 0,-4 0 24 16,-1 0-25-16,-3-1 28 0,0-2-10 0,-2-3-4 15,17-17 4-15,-31 28-5 0,14-17 2 16,17-11 3-16,-30 12-3 0,30-12 1 0,-21 3 0 16,21-3-1-16,-19-5 2 0,19 5 0 15,0 0 0-15,0 0 1 0,-20-16 0 0,20 16 1 16,0 0 1-16,0 0 1 0,0 0-3 0,0 0 2 16,0 0 1-16,0 0 1 0,0 0 4 0,0 0-8 15,25 21-1-15,-25-21 0 0,31 32 0 0,-14-14 0 16,2 2 0-16,1 0 0 0,-1 0 0 0,-1 0 0 15,-1 1 0-15,0-3 0 0,-1-1 0 0,2 0 0 16,-1-3-9-16,5 1-26 0,-2-10-25 16,15 21-154-16,-35-26-438 0,35 6 10 15,-13-3 208-15</inkml:trace>
  <inkml:trace contextRef="#ctx0" brushRef="#br0" timeOffset="205296.0367">2088 13572 1339 0,'0'0'62'0,"31"-3"7"0,-31 3 8 0,34-11 5 16,-34 11-6-16,39-19-26 0,-18 6-16 0,5 2-9 16,-3-6 1-16,3 1-5 0,-1-4 4 0,2 0-7 15,-3 0 5-15,0-1-3 0,-3-3 3 0,0 3-10 16,-6 0-18-16,-1 0 26 0,-14 21-32 0,12-31 33 16,-12 31-9-16,0-21-3 0,0 21 4 15,-15-17-14-15,15 17 0 0,-26-8 0 0,7 5 0 16,0 2 0-16,-2 2 0 0,-2 3 0 15,0 4 0-15,-3 4 0 0,2 3 0 0,0 5 0 16,-2 3 0-16,4 5 0 0,2-1 0 0,1 1 0 16,6-1 0-16,2 4 0 0,3-2 0 0,5-3 0 15,3 0 0-15,4-6 0 0,3-2 0 16,-7-18 0-16,24 29 0 0,-7-16 0 0,3-5 0 16,3-2 0-16,3 0 0 0,3-6 0 0,2 1 0 15,3-6 0-15,4 2-22 0,-3-8-39 0,10 7-22 16,-20-30-220-16,25 26-342 0,-9-10 20 0,4 2 318 15</inkml:trace>
  <inkml:trace contextRef="#ctx0" brushRef="#br0" timeOffset="205686.692">2965 13281 1613 0,'-51'-12'135'0,"51"12"-60"0,-30-3-15 15,30 3-16-15,-26 1-7 0,26-1-15 0,-26 3-4 16,26-3-6-16,-27 10 2 0,27-10-17 16,-25 18 14-16,25-18-16 0,-26 27 19 0,14-9-14 15,-1 1 0-15,1 7 0 0,2-1 0 0,1 3 0 16,2 1 0-16,0-1 0 0,2 0 0 0,4-4 0 16,1-1 0-16,1-6 0 0,-1-17 0 15,12 28 0-15,-12-28 0 0,22 14 0 0,-22-14 0 16,28 0 0-16,-10-7 0 0,3-4 0 15,-1-4 0-15,4-4 0 0,1-4 0 0,2-6 0 16,0-2 0-16,1-3 0 0,-3 0 0 0,-2 0 0 16,-2 1 0-16,-5 3 0 0,-4 5 0 0,-1 5 0 15,-11 20 0-15,11-20 0 0,-11 20 0 0,0 0 0 16,0 0 0-16,0 0 0 0,0 0 0 0,-4 25 0 16,-1-4 0-16,0 8 0 0,-1 3 0 0,-1 1 0 15,2 2 0-15,-1-1 0 0,2-3 0 16,2-3 0-16,3-1 0 0,3-8 0 0,3 2 0 15,-7-21 0-15,22 29 0 0,-22-29-43 16,34 18-24-16,-34-18-37 0,54 13-162 0,-54-13-267 16,31-22-85-16,-6 15 203 0</inkml:trace>
  <inkml:trace contextRef="#ctx0" brushRef="#br0" timeOffset="206092.9386">3390 13413 930 0,'-1'-24'338'0,"1"24"-184"0,0 0-49 16,0 0-30-16,0 0-25 0,0 0-14 0,12-21-7 15,-12 21 1-15,0 0-2 0,0 0 1 0,0 0-2 16,-11-17-1-16,11 17-1 0,0 0 2 0,0 0-2 16,-19-14-1-16,19 14-4 0,0 0 0 15,-18-7-19-15,18 7 17 0,0 0-16 0,-20 0 15 16,20 0-6-16,0 0-11 0,-18 18 0 16,18-18 0-16,-16 29 0 0,8-10 0 0,-1 5 0 15,1 4 0-15,0 1 0 0,2 1 0 0,1-1 0 16,2-1 0-16,1-1 0 0,4-3 0 0,1-1 0 15,3-5 0-15,-6-18 0 0,19 28 0 0,-19-28 0 16,28 11 0-16,-9-9 0 0,3-5 0 16,5-3 0-16,2-6-7 0,9-2-51 0,-8-15-55 15,26 27-336-15,-16-30-202 0,6 7 9 0,2-2 516 16</inkml:trace>
  <inkml:trace contextRef="#ctx0" brushRef="#br0" timeOffset="206514.8169">3922 12949 813 0,'-14'-24'339'15,"14"24"-176"-15,0 0-22 0,0 0-22 0,0 0-19 16,0 0-15-16,0 0-24 0,20 14-14 0,-20-14-14 15,6 38-5-15,-5-11-10 0,0 6 3 0,-1 2-9 16,-1 4 8-16,-3 2-8 0,0 4 4 0,-5 1-10 16,-1 2-10-16,1 0 17 0,-2 1-22 0,-1-3 19 15,2-4-7-15,1-4-4 0,3-7 1 16,3-6-3-16,1-4-2 0,4-3-12 0,-2-18-11 16,8 21-14-16,-8-21-23 0,20 6-52 15,-33-35-195-15,13 29-326 0,16-21 27 0,-13-3 404 16</inkml:trace>
  <inkml:trace contextRef="#ctx0" brushRef="#br0" timeOffset="206837.7073">3804 13304 1759 0,'-20'-6'96'0,"20"6"-43"0,0 0 1 0,0 0-17 16,0 0-14-16,0 0-9 0,-3 17-7 0,3-17-3 15,18 9-4-15,-18-9 0 0,28 1 0 0,-11-4 0 16,2 0 0-16,4-2 0 0,1-2 0 0,0-3 0 15,1 0 0-15,1 1 0 0,1-2 0 0,1 2 0 16,0-2 0-16,1 2 0 0,-1 2 0 16,-1-2 0-16,-2 3 0 0,-2 2 0 0,-5 2 0 15,-18 2 0-15,28 2 0 0,-28-2 0 0,0 0 0 16,20 11 0-16,-20-11 0 0,0 0 0 0,4 22 0 16,-4-22 0-16,-7 23 0 0,7-23 0 0,-10 28 0 15,10-28 0-15,-13 34 0 0,7-17 0 16,1 2 0-16,1 0 0 0,-3 2 0 0,3-1 0 15,0 3 0-15,0 2 0 0,2-4 0 16,-1 0 0-16,3-2 0 0,0-19 0 0,5 31 0 16,-5-31-11-16,12 19-48 0,-14-37-132 0,36 26-355 15,-34-8-108-15,17-19 69 0</inkml:trace>
  <inkml:trace contextRef="#ctx0" brushRef="#br0" timeOffset="206996.812">4304 12968 1286 0,'-27'-20'575'0,"27"20"-508"0,-29-4-16 0,29 4-12 16,-22 8-13-16,22-8-23 0,-16 17-3 0,16-17 0 15,-9 21 0-15,9-21 0 0,0 23-15 0,0-23-33 16,14 24-68-16,-14-24-136 0,27-2-390 0,-27 2 5 16,34 8 301-16</inkml:trace>
  <inkml:trace contextRef="#ctx0" brushRef="#br0" timeOffset="207623.1605">4695 13192 1490 0,'0'32'171'0,"-28"-21"-68"16,16 17-18-16,-12-10-15 0,5 9-33 0,-1-3 17 15,2 1-36-15,1 1 1 0,3-2-19 0,2 0 0 16,4 0 0-16,1-1 0 0,5-3 0 0,4-1 0 15,-2-19 0-15,14 27 0 0,-14-27 0 0,28 18 0 16,-10-13 0-16,4-5 0 0,3-6 0 0,3-3 0 16,2-4 0-16,1-3 0 0,0-2 0 15,-1-3 0-15,0 0 0 0,-3-2 0 16,-2-1 0-16,-5-1 0 0,-2 0 0 0,-2 0 0 16,-4 0 0-16,-4 2 0 0,-5 5 0 0,-3 18 0 15,-3-28 0-15,3 28 0 0,-14-21 0 0,14 21 0 16,-20-20 0-16,20 20 0 0,-25-20 0 0,25 20 0 15,-20-15 0-15,20 15 0 0,0 0 0 0,0 0 0 16,0 0 0-16,0 0 0 0,0 0 0 16,0 0 0-16,0 0 0 0,0 0 0 0,28-5 0 15,-28 5 0-15,31-4 0 0,-14 1 0 0,3 1 0 16,-1 1 0-16,-2 1 0 0,-17 0 0 0,28 4 0 16,-28-4 0-16,18 10 0 0,-18-10 0 0,0 0 0 15,15 23 0-15,-15-23 0 0,2 19 0 0,-2-19 0 16,-3 27 0-16,3-27 0 0,-11 31 0 15,11-31 0-15,-12 31 0 0,12-31 0 0,-11 32 0 16,11-32 0-16,-5 28 0 0,5-28 0 0,0 0 0 16,6 17 0-16,-6-17 0 0,0 0 0 15,23-4 0-15,-23 4 0 0,23-19 0 0,-23 19 0 16,24-30 0-16,-13 10 0 0,0 0 0 0,3-3 0 16,-5 1 0-16,4 0 0 0,-4-1 0 0,1 4 0 15,-3 1 0-15,1 1 0 0,-8 17 0 16,11-22 0-16,-11 22 0 0,0 0 0 0,0 0 0 15,0 0 0-15,0 0 0 0,0 0 0 0,-2 20 0 16,0-1 0-16,0 3 0 0,-2 4 0 0,3 3 0 16,1-2 0-16,3 0 0 0,-1-2 0 0,4-1 0 15,1-3 0-15,3-1 0 0,-10-20 0 0,28 26 0 16,-28-26-4-16,39 17-53 0,-39-17-52 16,58 8-453-16,-46-27 69 0,18 15-144 15</inkml:trace>
  <inkml:trace contextRef="#ctx0" brushRef="#br0" timeOffset="207987.4578">5830 13016 1351 0,'-17'-21'518'0,"17"21"-474"0,-20 9-22 0,20-9-2 15,-26 16-3-15,26-16-3 0,-34 24-3 0,17-8 3 16,-3-1-4-16,2 1 7 0,1 1-8 0,1 2-9 15,3-3 0-15,0 1 0 0,13-17 0 0,-15 28 0 16,15-28 0-16,-5 23 0 0,5-23 0 0,0 0 0 16,8 17 0-16,-8-17 0 0,0 0 0 15,25 6 0-15,-25-6 0 0,23-5 0 0,-23 5 0 32,29-9 0-32,-29 9 0 0,30-10 0 0,-30 10 0 15,28-5 0-15,-28 5 0 0,20-1 0 0,-20 1 0 16,0 0 0-16,0 0 0 0,16 17 0 0,-16-17 0 15,1 20 0-15,-1-20 0 0,-6 32 0 0,-2-12 0 16,0 3 0-16,-6 3 0 0,1 2 0 16,-3-3 0-16,2-1 0 0,0-3 0 0,2-3 0 15,12-18 0-15,-13 23 0 0,13-23 0 0,0 0 0 16,0 0-5-16,0 0-115 0,25 17-289 0,-32-35-205 16,7 18 9-16,23-20 312 0</inkml:trace>
  <inkml:trace contextRef="#ctx0" brushRef="#br0" timeOffset="208846.8939">6977 13122 1737 0,'0'0'49'0,"-26"12"-11"0,26-12 8 16,-28 7-2-16,11-1-10 0,17-6-7 0,-35 27-5 16,15-10 0-16,-2 1-1 0,1 4-14 0,-3 2-7 15,1 7 0-15,-2-1 0 0,2 4 0 16,-2-4 0-16,6-1 0 0,3-2 0 16,4-5 0-16,5-3 0 0,7-19 0 0,1 23 0 15,-1-23 0-15,18 12 0 0,-18-12 0 0,38-3 0 16,-14-5 0-16,5-5 0 0,2-5 0 0,2-4 0 15,1-4 0-15,3-5 0 0,2-1 0 0,0-2 0 16,-1 0 0-16,-3 1 0 0,-3 3 0 0,-5 1 0 16,-6 1 0-16,-4 6 0 0,-3 3 0 15,-14 19 0-15,12-23 0 0,-12 23 0 0,0 0 0 16,0 0 0-16,0 0 0 0,-18-5 0 0,18 5 0 16,-21 20 0-16,21-20 0 0,-25 36 0 0,11-11 0 15,2 2 0-15,-1 2 0 0,3 0 0 16,3 2 0-16,1 0 0 0,3 0 0 0,4-3 0 15,2-3 0-15,3-3 0 0,2-3 0 0,-8-19 0 16,25 29 0-16,-25-29 0 0,31 16 0 16,-11-13 0-16,3-6 0 0,1-3 0 0,3-5 0 15,0-1 0-15,1-4 0 0,-2-2 0 0,4-2 0 16,-2-6 0-16,1 3 0 0,-3-2 0 0,-1 1 0 16,-1 2 0-16,-1-1 0 0,-2 4 0 0,-4 2 0 15,-17 17 0-15,25-26 0 0,-25 26 0 0,0 0 0 16,0 0 0-16,0 0 0 0,0 0 0 0,0 0 0 15,0 0 0-15,8 29 0 16,-14-8 0-16,-2 2 0 0,-1 6 0 0,-1 4 0 16,0-6 0-16,2 0 0 0,0-4 0 0,4-5 0 15,4-18 0-15,-4 30 0 0,4-30 0 0,2 20 0 16,-2-20 0-16,0 0 0 0,0 0 0 0,0 0 0 16,21 5 0-16,-21-5 0 0,15-21 0 0,-7 3 0 15,3-1 0-15,0-6 0 0,-1-1 0 16,2 2 0-16,-4-3 0 0,1 2 0 0,-3 2 0 15,0-3 0-15,-2 4 0 0,-1 2 0 0,2-2 0 16,-1 4 0-16,0 0 0 0,-1 1 0 0,-3 17 0 16,7-22 0-16,-7 22 0 0,0 0 0 0,0 0 0 15,0 0 0-15,0 0 0 0,0 0 0 16,0 0 0-16,0 0-96 0,37 16-436 0,-37-16-60 16,0 0-31-16</inkml:trace>
  <inkml:trace contextRef="#ctx0" brushRef="#br0" timeOffset="209284.4283">7757 13240 1837 0,'24'1'78'0,"-24"-1"-41"16,0 0-1-16,26-6 9 0,-26 6-31 0,32-15-14 16,-14 3 0-16,2-2 0 0,3 1 0 15,1-2 0-15,3-2 0 0,0-1 0 0,2-1 0 16,-1 0 0-16,-2 1 0 0,0-2 0 0,-3 3 0 16,-1 0 0-16,-4 3 0 0,-18 14 0 0,27-27 0 15,-27 27 0-15,0 0 0 0,11-18 0 0,-11 18 0 16,0 0 0-16,-20-5 0 0,20 5 0 0,-29 4 0 15,11-1 0-15,-4 5 0 0,1 1 0 16,-2 5 0-16,-1 1 0 0,1 4 0 16,1 0 0-16,0-1 0 0,3 4 0 0,2-2 0 15,1 2 0-15,2 1 0 0,5 0 0 0,1 0 0 16,4-1 0-16,1 0 0 0,6-3 0 0,1-1 0 16,5-1 0-16,3 0 0 0,5-4 0 0,1-1 0 15,4-2 0-15,5-6 0 0,3 2 0 0,3-11 0 16,10 11-65-16,-24-33-497 0,42 36 25 0,-29-27-109 15</inkml:trace>
  <inkml:trace contextRef="#ctx0" brushRef="#br0" timeOffset="209659.3824">9621 12709 1182 0,'0'0'569'0,"-30"-43"-500"0,15 20 1 0,-5-5-19 15,4 6-20-15,-2 4 1 0,1 5-14 0,-2 5 0 16,-1 5-11-16,2 5-7 0,0 3 0 0,-2 6 0 16,3 5 0-16,-1 4 0 0,1 8 0 0,2 5 0 15,1 4 0-15,0 6 0 0,3 4 0 0,-1 4 0 16,2-1 0-16,1 4 0 0,1-5 0 16,5-2 0-16,2-2 0 0,3-5 0 0,4-4 0 15,1-2 0-15,3-4 0 0,2-2 0 0,0-6 0 16,4-3 0-16,-16-19 0 0,28 29-11 0,-28-29-88 15,46 24-412-15,-46-24-107 0,17-8-48 0,-17 8 525 16</inkml:trace>
  <inkml:trace contextRef="#ctx0" brushRef="#br0" timeOffset="210268.7992">9218 13087 1901 0,'-39'20'132'0,"39"-20"-118"16,-18 15-14-16,18-15 0 0,0 0 0 0,0 0 0 15,0 0 0-15,11 19 0 0,-11-19 0 0,33-4 0 16,-13 1 0-16,7-3 0 0,1 0 0 16,4 0 0-16,-1-3 0 0,2 2 0 0,2-2 0 15,-1 1 0-15,3 1 0 0,1-3 0 16,-3 2 0-16,3-1 0 0,-1 2 0 0,2 1 0 16,1 0 0-16,0 2 0 0,2-1 0 0,-5 3 0 15,0 1 0-15,-2 1 0 0,-4 1 0 0,-2 1 0 16,-2 3 0-16,-6-1 0 0,0 2 0 0,-4 0 0 15,-17-6 0-15,23 12 0 0,-23-12 0 16,0 0 0-16,0 0 0 0,17 21 0 0,-17-21 0 16,0 0 0-16,0 0 0 0,0 0 0 0,-22 15 0 15,22-15 0-15,-23 4 0 0,23-4 0 0,-28-3 0 16,28 3 0-16,-29-4 0 0,29 4 0 0,-34-8 0 16,16 5 0-16,-2-1 0 0,2 3 0 0,0 1 0 15,1 1 0-15,17-1 0 16,-33 10 0-16,33-10 0 0,-32 20 0 0,32-20 0 15,-30 34 0-15,14-13 0 0,0 4 0 0,3 2 0 16,0 3 0-16,0-1 0 0,3 1 0 0,2-3 0 16,3-5 0-16,5-5 0 0,0-17 0 0,16 20 0 15,-16-20 0-15,31 9 0 0,-11-11 0 0,6-5 0 16,4-6 0-16,3-7 0 0,6-4 0 0,4-6 0 16,2-4 0-16,1-2 0 0,-4 1 0 15,1 0 0-15,-5-2 0 0,-2 4 0 0,-2 0 0 16,-4 3 0-16,-3 2 0 0,-4 2 0 0,-3 6 0 15,-7 3 0-15,-13 17 0 0,18-17 0 0,-18 17 0 16,0 0 0-16,0 0 0 0,0 0 0 16,-17 23 0-16,6-2 0 0,-2 4 0 0,-3 4 0 15,0 1 0-15,-1 2 0 0,0 2 0 0,4-3 0 16,0 2 0-16,4-6 0 0,2-2 0 16,3-4 0-16,3-4 0 0,1-17 0 0,10 28 0 15,-10-28 0-15,22 13 0 0,-22-13-37 0,31-7-23 16,2 21-461-16,-41-48 84 0,48 34-74 0,-16-18 31 15</inkml:trace>
  <inkml:trace contextRef="#ctx0" brushRef="#br0" timeOffset="210612.5383">10686 12866 1877 0,'-17'9'130'0,"17"-9"-105"0,-22 11-10 16,22-11-15-16,-28 23 0 0,28-23 0 0,-30 35 0 15,14-13 0-15,0 1 0 0,-1-2 0 0,4 4 0 16,-1-4 0-16,3 0 0 0,1-2 0 16,3-2 0-16,7-17 0 0,-6 28 0 0,6-28 0 15,4 17 0-15,-4-17 0 0,17 7 0 0,-17-7 0 16,30-3 0-16,-9-5 0 0,2-1 0 0,4-3 0 16,2-3 0-16,5-2 0 0,-1 3 0 0,2-2 0 15,-1 1 0-15,-1 4 0 0,-1 2 0 16,-4 3 0-16,-7 3 0 0,-2 7 0 0,-19-4 0 15,25 13 0-15,-25-13 0 0,11 29 0 16,-11-9 0-16,-2 4 0 0,-4 0 0 0,-2 5 0 16,0-1 0-16,-3 1 0 0,-1-1 0 0,0-3 0 15,-3-1 0-15,4-3 0 0,11-21 0 0,-18 29 0 16,18-29 0-16,0 0-33 0,0 0-65 0,17 11-340 16,-28-48-92-16,36 23-15 0,-16-11 143 0</inkml:trace>
  <inkml:trace contextRef="#ctx0" brushRef="#br0" timeOffset="210800.0229">11197 12558 2047 0,'-17'40'0'16,"3"1"0"-16,1 1 0 0,-1 4 0 15,1-1 0-15,0 2 0 0,-1 2 0 0,3-5 0 16,2 1 0-16,0-2 0 0,3-5 0 0,0-3 0 15,5 0 0-15,0-3 0 0,5-2 0 16,-2-3 0-16,9 7-110 0,-28-37-425 0,34 25-118 0,-17-22-27 16</inkml:trace>
  <inkml:trace contextRef="#ctx0" brushRef="#br0" timeOffset="211018.8458">11001 12950 1771 0,'-14'-21'276'16,"14"21"-276"-16,19 2 0 0,-19-2 0 15,34-8 0-15,-15 3 0 0,3-1 0 0,2 0 0 16,2-3 0-16,4-1 0 0,2-4 0 0,2 0 0 16,0-1 0-16,3 2 0 0,-3 1 0 0,2 3 0 15,-4-3-61-15,9 12-36 0,-24-32-210 16,18 35-362-16,-9-7 48 0,1 1 330 0</inkml:trace>
  <inkml:trace contextRef="#ctx0" brushRef="#br0" timeOffset="211673.5939">11482 12990 1965 0,'0'0'44'0,"-18"-3"-21"16,18 3-8-16,0 0-15 0,0 0 0 15,0 0 0-15,21 10 0 0,-21-10 0 16,22 4 0-16,-22-4 0 0,36-4 0 0,-13-3 0 0,4-2 0 0,1-2 0 0,1-2 0 16,4-1 0-16,-3-1 0 0,1 2 0 0,-4-2 0 15,-3 1 0-15,-2 1 0 0,-4-2 0 0,-18 15 0 16,27-25 0-16,-27 25 0 0,12-20 0 0,-12 20 0 16,0 0 0-16,-2-21 0 0,2 21 0 15,0 0 0-15,-30-16 0 0,30 16 0 16,-34-4 0-16,11 4 0 0,-2 5 0 0,-3 1 0 15,-1 3 0-15,-1 1 0 0,2 5 0 0,4 1 0 16,1 4 0-16,1 2 0 0,5 2 0 0,0 2 0 16,5 0 0-16,2 3 0 0,2-1 0 0,5 0 0 15,2-4 0-15,5-5 0 0,4-2 0 0,-8-17 0 16,27 24 0-16,-6-15 0 0,4-7 0 16,5-2 0-16,5-4 0 0,3-6 0 0,5-3 0 15,4-3 0-15,1-4 0 0,0 0 0 0,0-2 0 16,-1 0 0-16,-4 1 0 0,-2 0 0 0,-4 2 0 15,-4-1 0-15,-7 3 0 0,-1 0 0 16,-5 4 0-16,-1 3 0 0,-19 10 0 0,23-9 0 16,-23 9 0-16,0 0 0 0,0 0 0 0,0 0 0 15,-2 29 0 1,-6-10 0-16,-4 5 0 0,-4 5 0 16,-1 3 0-16,-1 2 0 0,-1 0 0 0,4-3 0 15,1-2 0-15,2-4 0 0,2-3 0 0,4-4 0 16,6-18 0-16,-5 22 0 0,5-22 0 0,0 0 0 15,0 0 0-15,0 0 0 0,22-2 0 0,-22 2 0 16,16-23 0-16,-7 6 0 0,-1-3 0 0,1-1 0 16,-2-1 0-16,-1 0 0 0,-1 0 0 15,-1 2 0-15,-2 0 0 0,0 2 0 0,1-1 0 16,-1 0 0-16,2-1 0 0,1 1 0 0,1 0 0 16,4-1 0-16,4 0 0 0,3 0 0 15,4 1 0-15,2 0 0 0,3 4 0 0,2 1 0 16,0 4 0-16,1 1 0 0,2 6 0 0,-1-1 0 15,4 8 0-15,-6-10-39 0,17 28-190 0,-37-39-158 16,43 34-148-16,-27-10-48 0,-2-12 310 16</inkml:trace>
  <inkml:trace contextRef="#ctx0" brushRef="#br0" timeOffset="211942.5446">13675 12646 1578 0,'-5'34'438'0,"-12"-16"-416"0,-1 3-13 0,1 4-9 16,0 4 0-16,1 3 0 0,-1 0 0 0,1 4 0 15,2-1 0-15,-1 0 0 0,4-1 0 16,3-4 0-16,0-4 0 0,5-4 0 0,4-5 0 15,-1-17 0-15,13 19 0 0,-13-19 0 16,26 5 0-16,-26-5 0 0,35-13-35 0,-17-5-30 16,14 13-90-16,-31-28-424 0,30 8-58 0,-10-10 62 15</inkml:trace>
  <inkml:trace contextRef="#ctx0" brushRef="#br0" timeOffset="212098.8913">13634 12310 1422 0,'-39'-8'583'0,"22"8"-541"0,17 0-42 16,-27 3 0-16,27-3 0 0,0 0 0 0,0 0 0 16,0 0 0-16,0 0 0 0,0 0-46 0,47 33-345 15,-47-33-266-15,41 6 45 16,-22-8 272-16</inkml:trace>
  <inkml:trace contextRef="#ctx0" brushRef="#br0" timeOffset="212370.7824">14860 12129 1621 0,'0'0'233'0,"-44"-11"-172"15,16 4-13-15,-4-3-12 0,3 3-8 0,0 3-9 16,2 5-18-16,2 7-1 0,1 5 0 0,3 5 0 15,0 4 0-15,1 4 0 0,6 3 0 16,-1 5 0-16,4 5 0 0,2 4 0 0,1 2 0 16,3 4 0-16,-1 0 0 0,3 3 0 0,-2 3 0 15,1 3 0-15,2 0 0 0,-2 0 0 16,-1-1 0-16,3-7 0 0,-2-4 0 0,5-2 0 16,-1-11-31-16,5 0-47 0,-5-33-84 0,14 31-430 15,-14-31-49-15,-2 17 99 0</inkml:trace>
  <inkml:trace contextRef="#ctx0" brushRef="#br0" timeOffset="212573.9239">14233 12563 2047 0,'-42'18'0'0,"42"-18"0"0,-23 30 0 15,23-30 0-15,1 26 0 0,-1-26 0 0,25 15 0 16,-4-7 0-16,6-5 0 0,3-1 0 15,7-5 0-15,6-3 0 0,7 2 0 0,3-4 0 16,6 0 0-16,-2-3 0 0,9 0 0 0,-3-6-51 16,22 25-204-16,-34-31-340 0,33 16-37 0,-12-10 119 15</inkml:trace>
  <inkml:trace contextRef="#ctx0" brushRef="#br0" timeOffset="220139.6826">15897 12602 1505 0,'-7'-41'338'0,"7"41"-286"0,13-26-28 0,-13 26-11 16,0 0 4-16,4-17 6 0,-4 17 5 0,0 0-5 16,0 0-5-16,-8 20-12 0,8-20-6 0,-8 33 0 15,2-11 0-15,0 4 0 0,2-1 0 0,-2 3 0 16,1-2 0-16,0 3 0 0,0-2 0 15,0 0 0-15,1-2 0 0,0-3 0 0,-1-5 0 16,5-17 0-16,-7 28 0 0,7-28 0 0,0 0 0 16,0 0 0-16,0 0 0 0,0 0 0 0,0 0 0 15,0 0 0-15,0 0 0 0,0 0 0 0,0 0 0 16,0 0 0-16,13-28 0 0,-9 8 0 16,2 1 0-16,1-5 0 0,-1 0 0 0,3-2 0 15,-4-2 0-15,1 2 0 0,1-1 0 16,-2 2 0-16,0-1 0 0,1 3 0 0,-1 4 0 15,1 2 0-15,-6 17 0 0,11-24 0 0,-11 24 0 16,0 0 0-16,0 0 0 0,20-12 0 0,-20 12 0 16,0 0 0-16,27 8 0 0,-27-8 0 0,31 9 0 15,-14-7 0-15,2 2 0 0,1-2 0 0,1 2 0 16,0-2 0-16,3 4 0 0,-4-6-49 16,9 12-65-16,-23-32-244 0,27 32-239 0,-15-14-31 15,7 2 328-15</inkml:trace>
  <inkml:trace contextRef="#ctx0" brushRef="#br0" timeOffset="220499.0716">16466 12544 1840 0,'-29'13'88'0,"29"-13"-60"0,-21 23-8 0,21-23 5 15,-6 20-1-15,6-20-2 0,0 0-22 0,17 21 0 16,-17-21 0-16,29 5 0 0,-7-8 0 0,1-1 0 15,5-5 0-15,0-2 0 0,3-2 0 0,-1-2 0 16,2-2 0-16,-2-1 0 0,-1 3 0 16,-3-2 0-16,-4 3 0 0,-3 1 0 15,-19 13 0-15,31-23 0 0,-31 23 0 0,15-18 0 16,-15 18 0-16,0 0 0 0,-3-18 0 0,3 18 0 16,-17-6 0-16,17 6 0 0,-32 1 0 0,13 3 0 15,-3 3 0-15,0 1 0 0,-4 4 0 0,3 3 0 16,-1 2 0-16,1 2 0 0,1 4 0 0,1 3 0 15,4 1 0-15,3 2 0 0,3 0 0 16,2 3 0-16,8-2 0 0,2 0 0 0,8-2 0 16,2-4 0-16,2-3 0 0,4-3 0 0,4-3 0 15,3-5 0-15,6-1 0 0,4-5 0 0,7-3 0 16,2-6 0-16,8-1 0 0,1-10-32 0,8 6-59 16,-15-27-103-16,21 25-443 0,-17-12 35 15,7 2 112-15</inkml:trace>
  <inkml:trace contextRef="#ctx0" brushRef="#br0" timeOffset="220890.9843">17439 12506 1852 0,'0'0'85'0,"-46"21"-44"0,18-10-10 0,0-2-2 16,2 2-20-16,1-1-9 0,0 2 0 0,2-1 0 15,3 1 0-15,-1-1 0 0,4 2 0 16,17-13 0-16,-30 27 0 0,30-27 0 0,-21 26 0 15,21-26 0-15,-14 27 0 0,14-27 0 16,-6 25 0-16,6-25 0 0,5 24 0 0,-5-24 0 16,16 20 0-16,-16-20 0 0,24 16 0 0,-24-16 0 15,30 12 0-15,-13-10 0 0,-17-2 0 0,35-4 0 16,-12 0 0-16,1-5 0 0,4-3 0 16,1-4 0-16,-1-2 0 0,0-5 0 0,2 0 0 15,-2-3 0-15,0-1 0 0,-4 2 0 0,-3 0 0 16,-6 4 0-16,-1 1 0 0,-14 20 0 0,17-26 0 15,-17 26 0-15,0 0 0 0,0 0 0 0,0 0 0 16,0 0 0-16,0 0 0 0,0 0 0 0,0 0 0 16,-18 35 0-16,9-12 0 0,-1 5 0 15,2 1 0-15,-1 2 0 0,3 0 0 16,4-2 0-16,1-3 0 0,2-3 0 0,4-5 0 16,-5-18 0-16,21 25-37 0,0-15-10 0,-1-11-3 15,9 4-7-15,-9-17-37 0,28 27-262 0,-25-30-213 16,12 6-10-16,-6-3 322 0</inkml:trace>
  <inkml:trace contextRef="#ctx0" brushRef="#br0" timeOffset="221125.3877">17953 12553 1080 0,'-25'-12'487'16,"30"29"-205"-16,-22-19-223 0,17 2-14 0,-22 2-1 16,22-2-7-16,-20 6-24 0,20-6-13 0,0 0 0 15,-23 15 0-15,23-15 0 0,0 0 0 0,-19 26 0 16,19-26 0-16,-10 27 0 0,5-10 0 0,2 0 0 15,1 1 0-15,1-1 0 16,1-17 0-16,7 31 0 0,-7-31 0 0,16 26 0 16,-16-26 0-16,27 15 0 0,-9-11 0 0,8-2 0 15,4-3 0-15,5-4 0 0,2-6 0 0,7-1 0 16,2-7 0-16,4 1-11 0,-3-10-61 0,16 23-163 16,-29-36-352-16,26 19-3 0,-17-13 39 0</inkml:trace>
  <inkml:trace contextRef="#ctx0" brushRef="#br0" timeOffset="221312.8675">18664 12128 1680 0,'-23'18'251'16,"2"12"-135"-16,21-30-116 0,-23 33 0 0,15-14 0 16,2 0 0-16,1 3 0 0,2 0 0 0,0 2 0 15,1 4 0-15,0 1 0 0,0 1 0 16,0 3 0-16,-1-1 0 0,2 1 0 0,-1 0 0 15,-1 2 0-15,-1-5 0 0,4 5-34 0,-7-11-55 16,21 28-197-16,-14-52-318 0,-4 40 4 0,4-40 167 16</inkml:trace>
  <inkml:trace contextRef="#ctx0" brushRef="#br0" timeOffset="221512.5675">18471 12436 2047 0,'0'0'0'16,"0"0"0"-16,0 0 0 0,0 0 0 0,22 13 0 15,-22-13 0-15,32-2 0 0,-11-1 0 16,3 0 0-16,2-1 0 0,3-1 0 0,5-1 0 16,3 1 0-16,4-3 0 0,1 4-28 0,-3-8-61 15,16 33-201-15,-24-33-335 0,13 17 24 0,-16-8 188 16</inkml:trace>
  <inkml:trace contextRef="#ctx0" brushRef="#br0" timeOffset="222269.0858">19278 12412 1776 0,'-17'8'84'0,"17"-8"-32"15,-22 0-9-15,22 0-9 0,-22 0-8 0,22 0-8 16,-23 3-4-16,23-3-14 16,-27 8 0-16,27-8 0 0,-28 16 0 0,28-16 0 15,-28 25 0-15,28-25 0 0,-25 34 0 0,11-13 0 16,2 2 0-16,0 0 0 0,2 0 0 0,3-4 0 16,6-1 0-16,1-18 0 0,6 24 0 0,-6-24 0 15,19 14 0-15,-19-14 0 0,32 4 0 0,-14-7 0 16,4-3 0-16,0-4 0 0,1-3 0 0,2-1 0 15,3-2 0-15,2-4 0 0,-1 1 0 16,1-3 0-16,-2 0 0 0,-2 2 0 0,-3 0 0 16,-5 3 0-16,-1 1 0 0,-17 16 0 0,23-25 0 15,-23 25 0-15,0 0 0 0,10-18 0 0,-10 18 0 16,0 0 0-16,0 0 0 0,0 0 0 16,-12 17 0-16,12-17 0 0,-12 21 0 0,12-21 0 15,-11 27 0-15,11-27 0 0,-9 31 0 16,9-14 0-16,0-17 0 0,0 30 0 0,0-30 0 15,5 23 0-15,-5-23 0 0,15 19 0 0,-15-19 0 16,26 14 0-16,-9-11 0 0,4 0 0 0,1-5 0 16,2 0 0-16,2-3 0 0,1-1 0 0,3-1 0 15,-2-3 0-15,1-1 0 0,-1-2 0 0,-1 0 0 16,0-2 0-16,-3 1 0 0,-1-1 0 0,-1 2 0 16,-4 1 0-16,-18 12 0 0,29-20 0 15,-29 20 0-15,0 0 0 0,0 0 0 16,0 0 0-16,0 0 0 0,0 0 0 0,0 0 0 15,-9 22 0-15,9-22 0 0,-23 34 0 0,9-15 0 16,0 3 0-16,1 0 0 0,0-2 0 0,3 0 0 16,3-3 0-16,7-17 0 0,-7 26 0 0,7-26 0 15,0 0 0-15,0 0 0 0,23 15 0 0,-23-15 0 16,25-13 0-16,-8 3 0 0,3-5 0 16,2-3 0-16,2 0 0 0,2-3 0 0,2 0 0 15,0-1 0-15,1-1 0 0,-1 2 0 0,0 0 0 16,-4 3 0-16,-2 3 0 0,-1 3 0 0,-4 3 0 15,-17 9 0-15,25-8 0 0,-25 8 0 0,0 0 0 16,18 12 0-16,-18-12 0 0,2 27 0 16,-6-9 0-16,1 1 0 0,-1 2 0 15,-1 2 0-15,0-3 0 0,2 0 0 0,3-20 0 16,-3 27 0-16,3-27 0 0,0 0 0 0,6 17 0 16,-6-17 0-16,17-9 0 0,0 3-58 0,-6-21-63 15,29 26-143-15,-35-45-205 0,37 27-38 0,-5-14-34 16,-15-18 455-16</inkml:trace>
  <inkml:trace contextRef="#ctx0" brushRef="#br0" timeOffset="222425.3671">20657 11996 1989 0,'-14'17'58'0,"-3"4"-58"0,0 5 0 16,-1 3 0-16,0 4 0 0,2 3 0 0,-1 4 0 15,3 2 0-15,-2 5 0 0,1 0 0 0,-2 2 0 16,1-2 0-16,3-2 0 0,2-2 0 0,5-3 0 15,5-4 0-15,1-8 0 0,7-2 0 16,-7-26-89-16,27 53-328 0,-27-53-206 0,20 14 24 16,-20-14 281-16</inkml:trace>
  <inkml:trace contextRef="#ctx0" brushRef="#br0" timeOffset="222862.8589">20491 12263 1491 0,'5'19'327'0,"-25"-20"-101"0,20 1-223 0,0 0-3 16,-22 11 0-16,22-11 0 0,0 0 0 0,0 0 0 16,0 0 0-16,28 13 0 0,-28-13 0 0,35-1 0 15,-13 0 0-15,2-1 0 0,4-2 0 0,4-1 0 16,4 0 0-16,3-2 0 0,3 0 0 0,-2 1 0 16,-1 0 0-16,0 1 0 0,-3 1 0 15,-1 3 0-15,-2 1 0 0,-4 1 0 0,-6 2 0 16,-3 3 0-16,-20-6 0 0,23 13 0 0,-23-13 0 15,4 19 0-15,-4-19 0 0,-13 24 0 0,13-24 0 16,-28 28 0-16,11-13 0 0,-1-2 0 0,-1 0 0 16,-2 2 0-16,0-3 0 0,3-1 0 15,1-1 0-15,17-10 0 0,-24 12 0 0,24-12 0 16,0 0 0-16,0 0 0 0,0 0 0 16,0 0 0-16,0 0 0 0,24 1 0 0,-24-1 0 15,31-6 0-15,-13 2 0 0,0-1 0 0,4 0 0 16,1 2 0-16,0-1 0 0,3 3 0 0,-2 3 0 15,0 1 0-15,1 4 0 0,-5 2 0 0,-1 0 0 16,-19-9 0-16,20 27 0 0,-16-10 0 0,-4 2 0 16,-4 2 0-16,-3-1 0 0,-3 2 0 15,-4 1 0-15,-3-1 0 0,-3 1 0 0,-1-3 0 16,-3-2 0-16,1 2 0 0,-5-6 0 16,7 13-64-16,-27-37-300 0,34 39-215 0,-28-25-36 15,3-2 191-15</inkml:trace>
  <inkml:trace contextRef="#ctx0" brushRef="#br0" timeOffset="224159.7347">1683 14736 1139 0,'14'-19'585'0,"-15"-13"-510"0,6 8-24 0,-11-1-6 16,2 5-9-16,-7 0-16 0,11 20 8 15,-29-26-22-15,10 19 9 0,-6 6-3 0,0 2-1 16,-2 6 12-16,-2 7-22 0,-1 3-1 0,-2 6 0 16,0 3 0-16,1 3 0 0,-1 5 0 0,3 1 0 15,-1 5 0-15,0 1 0 0,2 4 0 0,3 0 0 16,2-3 0-16,4-1 0 0,4-7 0 0,6-4 0 15,5-9 0-15,4-21 0 0,14 22 0 16,-14-22 0-16,34 1 0 0,-9-8 0 0,5-8 0 16,4-8 0-16,3-6 0 0,4-6 0 15,4-9 0-15,-2 0 0 0,5-6 0 0,0-1 0 16,-1 3 0-16,-1-3 0 0,-6 3 0 0,-5 3 0 16,-6 6 0-16,-6 8 0 0,-5 7 0 0,-8 7 0 15,-10 17 0-15,0 0 0 0,0 0 0 0,0 0 0 16,0 0 0-16,0 0 0 0,-9 36 0 15,0-7 0-15,-1 10 0 0,1 2 0 0,1 5 0 16,0 3 0-16,1 1 0 0,2 1 0 0,4-4 0 16,1-5 0-16,3-4 0 0,6-10 0 0,2-5 0 15,3-6 0-15,8-5 0 0,1-8 0 0,8-4 0 16,0-8 0-16,5-5 0 0,0-9 0 16,4-2-17-16,-5-5-40 0,6 1-1 0,-6-8-9 15,5 7 12-15,-11-8-11 0,8 12 22 16,-12-5 4-16,3 6 31 0,-6 2 8 0,-6 0 19 15,1 10 11-15,-17 12 16 0,0 0 11 0,8-17 0 16,-8 17 0-16,0 0-17 0,-13 22-3 0,13-22-10 16,-21 25 3-16,8-8-14 0,1 2-6 0,-2 3-9 15,1 2 0-15,2 2 0 0,0 2 0 0,0-1 0 16,1 2 0-16,2-2 0 0,2-2 0 16,1-2 0-16,1-1 0 0,2-5 0 0,2-17 0 15,0 23 0-15,0-23 0 0,0 0 0 16,0 0 0-16,18 0 0 0,-18 0 0 0,17-18 0 15,-6 1 0-15,-1-6 0 0,2-5 0 0,0-3 0 16,0-4 0-16,1-3 0 0,-3 4 0 0,-2 0 0 16,-2 3 0-16,-4 2 0 0,-2 2 0 0,-1 2 0 15,-1 2 0-15,-1 1 0 0,1 2 0 16,2 20 0-16,-3-29 0 0,3 29 0 0,2-18 0 16,-2 18 0-16,0 0 0 0,0 0 0 0,0 0 0 15,25-10 0-15,-25 10 0 0,33-6 0 0,-11 1 0 16,6 1 0-16,-1-5-34 0,11 10-92 0,-18-29-90 15,31 23-383-15,-19-9-38 0,0-2 203 0</inkml:trace>
  <inkml:trace contextRef="#ctx0" brushRef="#br0" timeOffset="224519.1142">2667 14610 1401 0,'11'58'354'0,"-30"-43"-181"0,15 2-114 15,4-17-25-15,-4 25-8 0,4-25-26 16,0 0 0-16,24 21 0 0,-24-21 0 0,28 2 0 16,-8-2 0-16,0 0 0 0,8-2 0 0,1-5 0 15,4-5 0-15,0-5 0 0,2-2 0 0,1 0 0 16,-2 0 0-16,-4-2 0 0,-1 2 0 16,-4 1 0-16,-6 0 0 0,-19 18 0 0,26-29 0 15,-26 29 0-15,8-22 0 0,-8 22 0 0,-5-18 0 16,5 18 0-16,-17-9 0 0,17 9 0 15,-31-1 0-15,11 5 0 0,-2 0 0 0,0 4 0 16,-1 3 0-16,-1 2 0 0,1 5 0 0,0 4 0 16,1 4 0-16,2 2 0 0,3 4 0 0,4-1 0 15,2 3 0-15,4-1 0 0,3-1 0 0,4-3 0 16,5-2 0-16,3-5 0 0,5-3 0 0,6-5 0 16,4-1 0-16,6-5 0 0,5-6 0 0,7-3 0 15,0-6 0-15,9 1 0 16,-4-13-26-16,20 22-203 0,-35-25-386 0,29 4-65 15,-8 0 184-15</inkml:trace>
  <inkml:trace contextRef="#ctx0" brushRef="#br0" timeOffset="225206.6391">4532 14456 1510 0,'14'24'457'16,"-14"-24"-398"-16,0 0-38 0,0 0-21 0,-16 18 0 15,16-18 0-15,-12 20 0 0,4-3 0 0,0 2 0 16,-2 2 0-16,-1 5 0 0,0 0 0 0,0 5 0 16,-2 0 0-16,1 2 0 0,0 3 0 15,-1 0 0-15,2 2 0 0,3-3 0 0,2-9 0 16,1-3 0-16,5-23 0 0,5 23 0 16,-5-23 0-16,0 0 0 0,24 5 0 0,-24-5 0 15,27-17 0-15,-11-1 0 0,2-7 0 0,0-6 0 16,2-4 0-16,0-4 0 0,0-4 0 0,-1 0 0 15,0-2 0-15,-1 3 0 0,-1 0 0 16,-1 5 0-16,-3 3 0 0,-2 5 0 0,-4 5 0 16,-1 2 0-16,-6 22 0 0,8-25 0 0,-8 25 0 15,0 0 0-15,0 0 0 0,0 0 0 0,0 0 0 16,-5 20 0-16,1-2 0 0,0 4 0 0,2 4 0 16,1 3 0-16,0-2 0 0,3 1 0 0,2-1 0 15,2-5 0-15,3-3 0 0,5-2 0 0,3-5 0 16,1-4 0-16,5-4 0 15,2-5 0-15,3-5 0 0,2-3 0 0,2-3 0 16,2-3 0-16,0 1 0 0,0-6 0 0,1 0 0 16,-3 1 0-16,-1-3 0 0,-4 5 0 0,-2 2 0 15,-5 0 0-15,-20 15 0 0,27-18 0 0,-27 18 0 16,0 0 0-16,0 0 0 0,0 0 0 0,0 0 0 16,8 27 0-16,-13-9 0 0,-1 5 0 0,-1 2 0 15,-2 4 0-15,1 4 0 0,-2-2 0 16,3 2 0-16,1-1 0 0,2-3 0 0,3-1 0 15,1-4 0-15,2-5 0 0,4-2 0 0,-6-17 0 16,21 23 0-16,-21-23 0 0,33 7 0 16,-14-12 0-16,7 0-18 0,-2-12-59 0,16 11-57 15,-25-39-220-15,35 27-253 0,-21-13 29 0,3-3 300 16</inkml:trace>
  <inkml:trace contextRef="#ctx0" brushRef="#br0" timeOffset="225794.1473">5545 14444 1525 0,'0'30'397'0,"-23"-24"-337"0,2 7-14 15,-2 0-27-15,3 3-19 0,-1 3 0 16,2 3 0-16,-1 1 0 0,3 4 0 0,4-2 0 0,1 1 0 16,3 0 0-16,5 1 0 0,3-1 0 15,4 1 0-15,1-6 0 0,4-2 0 16,3-2 0-16,-11-17 0 0,30 25 0 0,-10-15 0 16,3-6 0-16,1-4 0 0,5-3 0 0,3-4 0 15,2-5 0-15,0-5 0 0,2-2 0 0,0-6 0 16,-1-2 0-16,0-2 0 0,-1-2 0 0,-3-1 0 15,-3 1 0-15,-4 2 0 0,-3 3 0 0,-6 3 0 16,-5 1 0-16,-5 4 0 0,-5 18 0 16,-5-29 0-16,5 29 0 0,-18-20 0 0,18 20 0 15,-24-12 0-15,24 12 0 0,-24-3 0 0,24 3 0 16,-20 6 0-16,20-6 0 0,0 0 0 16,-18 11 0-16,18-11 0 0,0 0 0 0,0 0 0 15,0 0 0-15,18 5 0 0,-18-5 0 0,25-7 0 16,-25 7 0-16,33-8 0 0,-13 2 0 0,0 4 0 15,1-1 0-15,0 3 0 0,-3 1 0 16,0 3 0-16,-18-4 0 0,31 16 0 0,-31-16 0 16,23 31 0-16,-15-13 0 0,-2 2 0 0,2 1 0 15,-4 2 0-15,1 3 0 0,-4-1 0 0,-2 3 0 16,-1-1 0-16,-3 0 0 0,-1 1 0 0,-1 0 0 16,2-3 0-16,0 0 0 0,1-4 0 0,4-21 0 15,-3 29 0-15,3-29 0 0,0 0 0 16,0 0 0-16,0 0 0 0,0 0 0 0,0 0 0 15,23-12 0-15,-15-7 0 0,2-3 0 16,-2-4 0-16,2-3 0 0,0-2 0 0,-2-1 0 16,2-2 0-16,-1 1 0 0,-3 1 0 0,1-1 0 15,-2 4 0-15,0-1 0 0,-2 1 0 0,1 1 0 0,0 1 0 16,1 4 0-16,-1 3 0 0,-4 20 0 0,14-27 0 16,-14 27 0-16,19-16 0 15,-19 16 0-15,31-8 0 0,-12 5 0 0,1 1 0 16,4 1 0-16,3-2 0 0,4 5-41 0,-4-10-42 15,16 20-83-15,-31-33-250 0,23 21-203 0,-3-3 23 16,-4-11 471-16</inkml:trace>
  <inkml:trace contextRef="#ctx0" brushRef="#br0" timeOffset="226203.5742">6653 14482 1955 0,'0'0'44'0,"-10"21"-25"0,10-21 3 16,0 0-15-16,27 19-7 0,-27-19 0 0,38 4 0 16,-15-5 0-16,4-4 0 0,1-3 0 0,2 1 0 15,2-2 0-15,2-2 0 0,-1-3 0 0,-1 0 0 16,0-3 0-16,-3 2 0 0,-3-2 0 0,-3 2 0 15,-6 0 0-15,-17 15 0 0,23-25 0 16,-23 25 0-16,6-23 0 0,-6 23 0 16,-10-22 0-16,10 22 0 0,-20-23 0 0,20 23 0 15,-34-16 0-15,14 12 0 0,-3 2 0 0,0 1 0 16,-1 6 0-16,-2 3 0 0,2 5 0 0,2 2 0 16,1 5 0-16,3 1 0 0,3 2 0 0,3 5 0 15,3 1 0-15,1 3 0 0,5-1 0 0,1 0 0 16,5 0 0-16,0-2 0 0,5-4 0 15,3-3 0-15,3-3 0 0,3-5 0 0,6-1 0 16,3-8 0-16,7-2 0 0,0-5 0 0,8-2 0 16,-5-13-81-16,23 25-151 0,-36-27-349 0,19 6-82 15,2-1 174-15</inkml:trace>
  <inkml:trace contextRef="#ctx0" brushRef="#br0" timeOffset="226649.3516">8691 14159 1424 0,'0'0'483'0,"-23"-2"-419"0,23 2-25 15,-34-13-3-15,34 13-35 0,-31-2-1 0,11 7 0 16,-1 5 0-16,0 6 0 0,-4 3 0 0,2 5 0 15,-1 3 0-15,1 2 0 0,1 2 0 0,0 3 0 16,2 0 0-16,5 2 0 0,3-1 0 0,3 0 0 16,4-4 0-16,4-5 0 0,6-3 0 15,2-3 0-15,-7-20 0 0,34 27 0 16,-10-19 0-16,4-5 0 0,5-2 0 0,4-4 0 16,7-3 0-16,2-5 0 0,6-2 0 0,2-6 0 15,5 3-39-15,-4-14-40 0,14 17-69 0,-30-35-259 16,33 27-157-16,-21-10-22 0,4-3 363 0</inkml:trace>
  <inkml:trace contextRef="#ctx0" brushRef="#br0" timeOffset="227305.698">9207 14140 1115 0,'-11'31'555'0,"-13"-3"-219"16,-2-10-295-16,1 2-41 0,2 0 0 15,2 2 0-15,4 2 0 0,3 2 0 0,2-1 0 16,6-2 0-16,3 2 0 0,3-2 0 0,2 2 0 15,2-2 0-15,3-2 0 0,0-1 0 16,-7-20 0-16,23 29 0 0,-23-29 0 0,30 18 0 16,-30-18 0-16,35 8 0 0,-14-8 0 0,2-5 0 15,1-2 0-15,-2-4 0 0,2-2 0 0,-3-4 0 16,0-1 0-16,-2 0 0 0,-1-3 0 0,-1-1 0 16,-2-1 0-16,-3 3 0 0,-1-1 0 0,-3 3 0 15,0 1 0-15,-3 0 0 0,-2 0 0 16,-3 17 0-16,8-29 0 0,-8 29 0 15,7-21 0-15,-7 21 0 0,0 0 0 0,3-19 0 16,-3 19 0-16,0 0 0 0,0 0 0 0,0 0 0 16,0 0 0-16,0 0 0 0,22 0 0 0,-22 0 0 15,17 3 0-15,-17-3 0 0,21 4 0 0,-21-4 0 16,23 2 0-16,-23-2 0 0,27 4 0 0,-27-4 0 16,30 1 0-16,-13-2 0 0,2 3 0 15,0-2 0-15,2 0 0 0,1-1 0 0,1-2 0 16,1 0 0-16,2 2 0 0,-1-1 0 0,1 1 0 15,-3 0 0-15,-4 1 0 0,-2 1 0 0,-17-1 0 16,22 5 0-16,-22-5 0 0,0 0 0 0,0 0 0 16,11 23 0-16,-11-23 0 0,-10 29 0 15,1-8 0-15,-5 3 0 0,-2 1 0 0,-2 2 0 16,1 1 0-16,1 1 0 0,-1 0 0 16,5-2 0-16,1-2 0 0,4-6 0 0,7-19 0 15,-6 28 0-15,6-28 0 0,0 0 0 0,17 11 0 16,-17-11 0-16,27-15 0 0,-8-2 0 0,4-5 0 15,2-4 0-15,1-3 0 0,2-4 0 0,3 2 0 16,-2 0 0-16,0 1 0 0,-3 5 0 0,-3 2 0 16,-3 4 0-16,-3 3 0 0,-17 16 0 15,28-27 0-15,-28 27 0 0,0 0 0 0,20-17 0 16,-20 17 0-16,0 0 0 0,0 0 0 0,-3 27 0 16,1-9 0-16,0 4 0 0,-2 1 0 15,4 0 0-15,-1-2 0 0,4 4 0 0,2-4 0 16,4 1 0-16,2-1 0 0,4-2 0 0,2-3 0 15,8 1-43-15,-3-10-20 0,12 12-59 0,-17-30-59 16,34 34-225-16,-32-27-199 0,15-5 74 16,6 14 436-16</inkml:trace>
  <inkml:trace contextRef="#ctx0" brushRef="#br0" timeOffset="227602.5202">10828 14252 1778 0,'0'0'92'0,"0"0"-46"16,0 0-5-16,-23-19-2 0,23 19-9 0,0 0-9 15,-11-17-21-15,11 17 0 0,0 0 0 0,-16-18 0 16,16 18 0-16,-17-11 0 0,17 11 0 0,-23-4 0 16,23 4 0-16,-27 9 0 0,27-9 0 0,-29 23 0 15,15-5 0-15,-3 4 0 0,1 3 0 16,1 3 0-16,-1 2 0 0,2 3 0 0,2-3 0 15,2 0 0-15,4-1 0 0,3-3 0 0,3-2 0 16,6-6 0-16,-6-18 0 0,24 26 0 0,-24-26 0 16,38 9 0-16,-14-10 0 0,5-3 0 15,1-5 0-15,7-3 0 0,-2-7 0 0,9 6-32 16,-14-17-113-16,28 34-209 0,-28-33-298 0,5 8 28 16,-2 5 385-16</inkml:trace>
  <inkml:trace contextRef="#ctx0" brushRef="#br0" timeOffset="228040.0008">11046 14429 1158 0,'27'24'259'0,"-30"-55"231"0,3 31-436 15,0 0-8-15,23-14-7 0,-23 14-38 0,18-12-1 16,-18 12 0-16,25-12 0 0,-25 12 0 0,25-15 0 15,-25 15 0-15,32-19 0 0,-13 7 0 0,2 1 0 16,0-2 0-16,1 0 0 0,2-2 0 0,-1 0 0 16,1 0 0-16,0-1 0 0,-4 3 0 15,-2-1 0-15,-1-1 0 0,-17 15 0 0,26-27 0 16,-26 27 0-16,11-23 0 0,-11 23 0 0,-2-20 0 16,2 20 0-16,-14-17 0 0,14 17 0 0,-23-16 0 15,23 16 0-15,-33-11 0 0,14 9 0 0,-2 3 0 16,0 5 0-16,-3 4 0 0,1 7 0 15,-4 3 0-15,0 6 0 0,1 3 0 0,0 2 0 16,2 2 0-16,1 0 0 0,2 0 0 16,5-1 0-16,3-2 0 0,4-3 0 0,6-6 0 15,3 0 0-15,5-4 0 0,-5-17 0 0,26 20 0 16,-6-15 0-16,5-5 0 0,6-3 0 0,3-5 0 16,5-4 0-16,3-2 0 0,2-6 0 0,3 0 0 15,1-4 0-15,2 2 0 0,-4-9-52 0,9 14-62 16,-21-27-95-16,33 36-253 0,-33-24-133 0,8 7 37 15,-2 13 502-15</inkml:trace>
  <inkml:trace contextRef="#ctx0" brushRef="#br0" timeOffset="228368.1486">11852 14128 1037 0,'4'28'505'0,"-37"-32"-203"16,22 21-211-16,-11-7-34 0,22-10-5 0,-33 30-49 16,33-30-3-16,-28 29 0 0,28-29 0 0,-26 27 0 15,26-27 0-15,-21 26 0 0,21-26 0 16,-14 27 0-16,14-27 0 0,-10 26 0 0,10-26 0 15,-8 27 0-15,8-27 0 0,-2 19 0 0,2-19 0 16,0 0 0-16,0 0 0 0,0 0 0 0,24 5 0 16,-24-5 0-16,23-18 0 0,-23 18 0 0,34-33 0 15,-14 12 0-15,2-2 0 0,-2-2 0 0,3 0 0 16,0-2 0-16,1 2 0 0,0-2 0 0,-2 2 0 16,1 0 0-16,-2 2 0 15,-1 2 0-15,0 3 0 0,-3 3 0 0,0 3 0 16,-17 12 0-16,25-12 0 0,-25 12 0 0,19 6 0 15,-19-6 0-15,11 24 0 0,-7-3 0 0,-2 2 0 16,-4 5 0-16,0 2 0 0,-3 4 0 0,0 1 0 16,2 1 0-16,-4-2 0 0,5 0 0 0,1-6 0 15,3-4 0-15,4-2 0 0,5-5 0 0,-11-17 0 16,36 23 0-16,-17-22-13 0,11 5-80 16,-11-27-73-16,31 31-145 0,-35-39-245 0,27 1-39 15,1 9 283-15</inkml:trace>
  <inkml:trace contextRef="#ctx0" brushRef="#br0" timeOffset="228555.6277">12717 13795 1779 0,'2'86'268'0,"-20"-44"-268"15,-2 4 0-15,3-1 0 0,2 1 0 0,0-2 0 16,2-1 0-16,2 0 0 0,0-5 0 0,3 1 0 15,1-5 0-15,5-2 0 0,-3-7-39 0,11 10-113 16,-30-34-339-16,38 24-97 0,-14-25-32 16,0 0 464-16</inkml:trace>
  <inkml:trace contextRef="#ctx0" brushRef="#br0" timeOffset="229446.2861">12397 14133 1922 0,'0'0'125'16,"0"0"-125"-16,-7 18 0 0,7-18 0 0,19 10 0 15,-2-8 0-15,5 0 0 0,4-4 0 0,4 0 0 16,4-2 0-16,5-2 0 0,3-1 0 16,5-2 0-16,3-3 0 0,-2 2 0 0,3-3 0 15,0 0 0-15,2 2 0 0,0-4 0 16,-1 2 0-16,1 0 0 0,-3 1 0 0,-4 1 0 15,-5 1 0-15,-3 3 0 0,-5 1 0 0,-4 2 0 16,-6 3 0-16,-4 1 0 0,-19 0 0 0,24 7 0 16,-24-7 0-16,0 0 0 0,10 29 0 0,-10-29 0 15,-12 37 0-15,0-12 0 0,-4 5 0 0,-3 0 0 16,-3 5 0-16,-1-1 0 0,1 1 0 0,-1-1 0 16,2-1 0-16,1-3 0 0,0-2 0 15,3-4 0-15,5-3 0 0,12-21 0 0,-12 23 0 16,12-23 0-16,0 0 0 0,0 0 0 15,0 0 0-15,17-5 0 0,-17 5 0 0,18-23 0 16,-8 6 0-16,-1-2 0 0,2-3 0 0,0 0 0 16,-1 0 0-16,0 1 0 0,-4-1 0 0,1 2 0 15,-2 1 0-15,-1-2 0 0,2 5 0 0,-3-3 0 16,5 0 0-16,-8 19 0 0,12-31 0 16,-12 31 0-16,14-22 0 0,-14 22 0 0,18-12 0 15,-18 12 0-15,21-4 0 0,-21 4 0 0,31 1 0 16,-12 1 0-16,6-2 0 0,1-2 0 0,4 1 0 15,1-1 0-15,3-1 0 0,0 0 0 0,2 0 0 16,0 0 0-16,0-1 0 0,1 0 0 0,-4 3 0 16,-2-1 0-16,-3 2 0 15,-4 1 0-15,-4-1 0 0,-20 0 0 0,28 0 0 16,-28 0 0-16,0 0 0 0,0 0 0 0,0 0 0 16,1 17 0-16,-1-17 0 0,-20 12 0 0,20-12 0 15,-31 12 0-15,11-6 0 0,-1-1 0 0,-1-1 0 16,0-1 0-16,-1 1 0 0,1-1 0 0,-1 2 0 15,1 0 0-15,2 0 0 0,1 3 0 0,1 1 0 16,18-9 0-16,-30 25 0 0,30-25 0 16,-26 35 0-16,15-14 0 0,4 2 0 0,0 1 0 15,0 1 0-15,4 0 0 0,-2-4 0 0,4 0 0 16,3-4 0-16,-2-17 0 0,15 25 0 0,-15-25 0 16,25 15 0-16,-8-14 0 0,3-3 0 15,2-4 0-15,3-8 0 0,2-1 0 0,5-7 0 16,2-7 0-16,3-3 0 0,2-5 0 0,1 1 0 15,-1-3 0-15,-2 3 0 0,-3 2 0 16,-3-1 0-16,-5 6 0 0,-4 1 0 0,-5 0 0 16,-4 6 0-16,-5 2 0 0,-4 3 0 0,-4 17 0 15,0 0 0-15,0 0 0 0,-17-10 0 0,17 10 0 16,-24 25 0-16,10-3 0 0,-6 6 0 0,2 3 0 16,0 5 0-16,1-1 0 0,2 0 0 0,3-4 0 15,3 1 0-15,3-2 0 0,3-6 0 16,3-3 0-16,0-21 0 0,8 26 0 0,-8-26 0 15,28 7 0-15,-7-8 0 0,2-8 0 16,6-4 0-16,-1-6-8 0,13 3-98 0,-15-24-58 16,27 28-86-16,-37-38-228 0,23 12-98 0,2 4 112 15,-16-21 464-15</inkml:trace>
  <inkml:trace contextRef="#ctx0" brushRef="#br0" timeOffset="229633.7897">14396 13546 2047 0,'-11'39'0'0,"0"4"0"16,4 3 0-16,0 3 0 0,-2 0 0 15,1 2 0-15,-1 1 0 0,2-1 0 0,2 0 0 16,1-5 0-16,2 0 0 0,1-3 0 16,0-7 0-16,1 1 0 0,0-9 0 0,6 2-71 15,-6-30-99-15,19 40-336 0,-19-40-112 0,0 0 6 16,5 24 543-16</inkml:trace>
  <inkml:trace contextRef="#ctx0" brushRef="#br0" timeOffset="229836.9122">14191 13963 1752 0,'-19'-6'295'0,"19"6"-295"16,17 9 0-16,-17-9 0 0,37-1 0 0,-11-4 0 15,3-1 0-15,7-6 0 0,4-2 0 0,7 0 0 16,2-6 0-16,1 5 0 0,-1-5 0 16,4 5 0-16,-6-7-79 0,13 27-144 0,-32-27-421 15,21 13 16-15,-16-3 156 0</inkml:trace>
  <inkml:trace contextRef="#ctx0" brushRef="#br0" timeOffset="230215.0837">14682 14104 1818 0,'0'0'229'0,"0"0"-229"0,0 0 0 15,27-16 0-15,-10 15 0 0,2-2 0 0,2 1 0 16,2 1 0-16,3-2 0 0,0 1 0 0,1-2 0 16,1-1 0-16,-2-1 0 0,0 0 0 0,0-2 0 15,-1-1 0-15,-1-2 0 0,-4-1 0 16,-2 0 0-16,-18 12 0 0,26-28 0 0,-26 28 0 15,12-25 0-15,-12 25 0 0,0-20 0 16,0 20 0-16,-11-21 0 0,11 21 0 0,-18-17 0 16,18 17 0-16,-23-13 0 0,23 13 0 0,-23-16 0 15,23 16 0-15,-21-14 0 0,21 14 0 0,-18-7 0 16,18 7 0-16,0 0 0 0,-20 10 0 0,20-10 0 16,-7 24 0-16,1-1 0 0,2 3 0 15,-1 3 0-15,2 2 0 0,0-1 0 0,0 2 0 16,0-2 0-16,3-2 0 0,3-2 0 0,3-5 0 15,5-2 0-15,-11-19 0 0,34 29 0 0,-13-20 0 16,6-3 0-16,4-6 0 0,7 0-21 0,-2-12-66 16,15 13-65-16,-24-37-149 0,36 32-210 15,-25-20-45-15,6-1 138 0</inkml:trace>
  <inkml:trace contextRef="#ctx0" brushRef="#br0" timeOffset="230574.426">15599 13940 1663 0,'0'0'153'0,"-21"19"-81"0,2-7-10 15,-7-4 4-15,4 4-35 0,-2-1-31 0,1 2 0 16,0-1 0-16,1 2 0 0,1 0 0 0,3 2 0 16,1-1 0-16,17-15 0 0,-24 30 0 15,24-30 0-15,-12 30 0 0,12-30 0 0,-4 30 0 16,5-13 0-16,-1-17 0 0,7 30 0 0,-7-30 0 16,19 23 0-16,-19-23 0 0,33 10 0 15,-13-14 0-15,5-2 0 0,1-5 0 0,2-3 0 16,1-4 0-16,3-5 0 0,0-3 0 0,2-3 0 15,-1-1 0-15,-2-2 0 0,1-2 0 0,-3 0 0 16,-2-4 0-16,-3 4 0 0,-3-1 0 16,-3 3 0-16,-1-2 0 0,-4 0 0 0,-2 0 0 15,-2 0 0-15,-7 2 0 0,-1 3 0 0,-1 1 0 16,-1 6 0-16,1 22 0 0,-1-18 0 0,1 18 0 16,0 0 0-16,-12 23 0 0,6-3 0 0,-5 8 0 15,0 6 0-15,-1 6 0 0,1 2 0 0,1 6 0 16,3 0 0-16,1-1 0 0,2-1 0 15,4-6 0-15,0 0 0 0,5 0 0 16,0-9 0-16,6 3 0 0,-2-12 0 0,16 13-141 16,-25-35-102-16,36 17-349 0,-36-17-25 0,17 7 164 15</inkml:trace>
  <inkml:trace contextRef="#ctx0" brushRef="#br0" timeOffset="230702.3275">16084 14171 2047 0,'-35'21'0'0,"35"-21"0"0,-27-4 0 16,27 4 0-16,-23-17 0 0,23 17 0 0,-22-35-1 16,22 35-489-16,-11-19-188 0,-1 1-28 0,12 18 535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19T21:19:36.71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1451 918 298 0,'0'0'25'15,"4"-17"104"-15,-4 17-40 0,0 0 142 0,0 0 13 16,-9-22-165-16,9 22-9 0,0 0-7 0,-6-19-15 16,6 19 2-16,0 0-6 0,0 0 2 0,0 0-1 15,-14-19-2-15,14 19-2 0,0 0-7 0,0 0-3 0,0 0-12 16,0 0-2-16,0 0-3 0,0 0-4 0,0 0 7 15,0 0-2-15,0 0 6 0,0 0 1 0,0 0-1 16,0 0-2-16,0 0-7 0,0 0 5 0,5 24-6 16,-2-4 5-1,-1 2-7-15,3 8 7 0,-2 3-14 0,4 6 14 0,-4 5-14 0,0 7 12 0,-2 7 4 0,-1 4-26 16,0 2 21-16,-4 2-24 0,1-1 3 16,-2 0 18-16,-1-6-16 0,0 2 14 0,-1-5-14 15,3-2 12-15,0-7-11 0,3-10 12 0,2-6-9 16,1-6 7-16,2-8-4 0,-4-17-2 15,9 18 1-15,-9-18 0 0,0 0 2 0,0 0 3 16,19-11 4-16,-19 11-3 0,12-35 3 0,-7 8-6 16,0-8 3-16,0-5-9 0,0-4 9 0,-1-2-11 15,1 0 10-15,-3-1-8 0,-2 3 9 0,-2-5-8 16,-1-3 11-16,-1-5-12 0,2-6 1 0,-1 0 18 16,2-1-22-16,1 0 16 0,2 8-4 15,3 3-17-15,3 7 19 0,0 6-12 0,3 3 10 16,4 0-9-16,0 3 8 0,5 2-8 0,2 4-13 15,0 3 48-15,1 8-15 0,0 0 4 0,-1 8-21 16,0 0 0-16,-2 1 0 0,0 8 0 0,-2-1 0 16,0 3 0-16,1 7 0 0,-2 2 0 15,0 1 0-15,0 6 0 0,-17-18 0 0,28 30 0 16,-15-12 0-16,-1 9 0 0,-2 4 0 16,-2 0 0-16,-2-2 0 0,-2-1 0 0,-3-4 0 15,-3-1 0-15,-5 2 0 0,-3-2 0 0,-6-1 0 16,-2 3 0-16,-7-1 0 0,-1 2 0 0,-5 0 0 15,-4-4 0-15,-1-1 0 0,-2-3 0 0,1-2 0 16,2-1 0-16,2-3 0 0,2-4-8 0,5-2-13 16,2-6-30-16,24 0-31 0,-37-9-58 15,37 9-435-15,0 0-58 0,12-23 97 0</inkml:trace>
  <inkml:trace contextRef="#ctx0" brushRef="#br0" timeOffset="782.567">2340 1149 1497 0,'-4'25'181'0,"4"-25"-151"0,-11 23 1 15,11-23 21-15,-11 26-43 0,11-26 52 16,-13 32-52-16,3-12 13 0,1 3 4 0,-3 1-14 15,1 6 4-15,-2 2-9 0,2 3 9 0,-4-2-8 16,3 4 9-16,-1-3-10 0,2 1 6 16,0-5-8-16,2 0 6 0,2-6-8 0,2 1 4 15,2-6-7-15,3-19 3 0,-2 26-3 0,2-26 1 16,0 0-1-16,0 0 0 0,0 0 3 0,0 0-3 16,17-6 0-16,-17 6 0 0,17-37 0 0,-6 8 0 15,3-5 0-15,-1-3 0 0,1 0 0 0,-1-1 0 16,-1-1 0-16,-1 0 0 0,-2 0 0 15,0 1 0-15,0 0 0 0,1 2 0 0,0 3 0 16,0 3 0-16,2 6 0 0,1 2 0 0,-13 22 0 16,21-24 0-16,-21 24 0 0,20-7 0 15,-20 7 0-15,22 3 0 0,-22-3 0 0,30 9 0 16,-10-4 0-16,-1 3 0 0,4-2 0 0,4 1 0 16,2-1 0-16,2-1 0 0,1 0 0 0,1 1 0 0,2-2 0 15,3 2 0-15,2-1 0 0,0 0 0 16,1-3 0-16,-1-2 0 0,-3 1 0 0,-1-3 0 15,-6 2 0-15,-3-1 0 0,-8 2 0 0,-19-1 0 16,26 2 0-16,-26-2 0 0,0 0 0 16,0 0 0-16,0 0 0 0,-10 17 0 0,10-17 0 15,-28 13 0-15,7-4 0 0,-4 2 0 0,-2 0 0 16,-2 3 0-16,-3 1 0 16,1 0 0-16,-3 2 0 0,1 4 0 15,-4 2 0-15,6 3 0 0,0 1 0 0,5 2 0 16,2-5 0-16,6 2 0 0,5-5 0 0,3-4 0 15,5 0 0-15,5-17 0 0,6 24 0 0,-6-24 0 16,26 17 0-16,-8-12 0 0,4-4 0 16,5-1 0-16,2-7 0 0,5-5 0 0,5-4 0 15,-1-4 0-15,1-3 0 0,1-1 0 0,-4-3 0 16,-1-1 0-16,-3-2 0 0,-4 0 0 16,-4 1 0-16,-4-1 0 0,-6 5 0 0,-3 5 0 15,-3 2 0-15,-8 18 0 0,3-25 0 0,-3 25 0 16,0 0 0-16,0 0 0 0,-20-8 0 0,20 8 0 15,-26 21 0-15,10-3 0 0,-3 7 0 0,-1 3 0 16,1 2 0-16,1 4 0 0,2-4 0 0,4 3 0 16,3-4 0-16,4-2 0 0,5-2 0 15,5-3 0-15,6-2 0 0,-11-20 0 16,35 32 0-16,-10-21-6 0,8-2-43 0,-2-5-13 16,15 4-45-16,-16-26-83 0,19 19-426 0,-7-10-11 15,5-8 238-15</inkml:trace>
  <inkml:trace contextRef="#ctx0" brushRef="#br0" timeOffset="970.0809">3625 1298 1849 0,'-56'-4'55'15,"33"2"-9"-15,-4-1-13 0,4 3 0 0,-1 3-8 16,-1 5-19-16,1 1-6 0,1 3 0 0,1 2 0 16,1 7 0-16,4 2 0 0,2 2 0 15,2 4 0-15,4-2 0 0,0 1 0 0,3-1 0 16,5-2 0-16,2-1 0 0,8-4 0 0,-1 0 0 15,-8-20 0-15,37 26 0 0,-12-20 0 16,7-5 0-16,7-3 0 0,2-9 0 0,9-3-28 16,1-12-43-16,17 11-90 0,-28-24-477 0,28 5-22 15,-4-8 172-15</inkml:trace>
  <inkml:trace contextRef="#ctx0" brushRef="#br0" timeOffset="1163.7562">4291 878 1995 0,'-21'12'33'0,"-4"6"-14"0,0 0-19 16,0 4 0-16,1 5 0 0,1-1 0 0,-3 9 0 16,3 7 0-16,1 2 0 0,4 7 0 0,2-1 0 15,3 2 0-15,3-3 0 0,2 1 0 0,2-4 0 16,3-1 0-16,3-7 0 0,3 0 0 16,2-4 0-16,1-8 0 0,2 0-22 0,-8-26-57 15,37 47-420-15,-37-47-186 0,17 25 30 16,-17-25 549-16</inkml:trace>
  <inkml:trace contextRef="#ctx0" brushRef="#br0" timeOffset="1491.8701">3907 1211 1989 0,'0'0'10'15,"0"0"10"-15,0 0-1 0,0 0-10 0,15 20-9 16,-15-20 0-16,33 10 0 0,-10-7 0 0,3 0 0 15,4-1 0-15,2 1 0 0,3-2 0 0,0 1 0 16,-2-2 0-16,-1 2 0 0,-2-2 0 16,-1-2 0-16,-4 4 0 0,-2-2 0 15,-2 2 0-15,-21-2 0 0,28 6 0 0,-28-6 0 16,0 0 0-16,22 21 0 0,-22-21 0 0,7 16 0 16,-7-16 0-16,-1 31 0 0,-4-14 0 0,-1 6 0 15,-5 1 0-15,0 1 0 0,-2 3 0 0,1 1 0 16,0-2 0-16,2 0 0 0,1-1 0 0,3-4 0 15,3-2 0-15,3-20 0 0,2 28 0 16,-2-28 0-16,11 22 0 0,-11-22 0 0,22 5 0 16,-22-5 0-16,38-21-91 0,-31-22-224 0,23 23-343 15,-4-12-3-15,4-4 340 0</inkml:trace>
  <inkml:trace contextRef="#ctx0" brushRef="#br0" timeOffset="1648.1236">4525 942 2047 0,'-28'3'0'0,"7"-1"0"16,21-2 0-16,-25 5 0 0,25-5 0 0,0 0 0 16,0 0 0-16,0 0 0 0,0 0 0 0,14 24 0 15,-14-24 0-15,38 21-25 0,-17-18-83 0,26 13-302 16,-15-6-266-16,9 3 32 0,2 4 461 0</inkml:trace>
  <inkml:trace contextRef="#ctx0" brushRef="#br0" timeOffset="1866.8901">5116 1197 1994 0,'-24'-6'32'0,"2"5"-11"0,-3-4-21 16,0 2 0-16,-4 3 0 0,-2 3 0 16,-3 4 0-16,0 6 0 0,-1-3 0 0,2 6 0 15,-1 1 0-15,6 1 0 0,1 2 0 0,7 0 0 16,4 1 0-16,4 2 0 0,6-2 0 0,2 0 0 15,6-3 0-15,6 1 0 0,-8-19 0 16,30 31 0-16,-6-19 0 0,7-4 0 0,8-3 0 16,5-5 0-16,7 1 0 0,2-8 0 0,8 2 0 15,-2-6-7-15,13 9-112 0,-30-13-515 16,26 7-50-16,-12-5 82 0</inkml:trace>
  <inkml:trace contextRef="#ctx0" brushRef="#br0" timeOffset="2241.8881">5568 1224 2021 0,'-20'-1'26'0,"-2"-1"-26"0,0 4 0 16,-2-1 0-16,-2 6 0 0,-3 2 0 15,-2 1 0-15,0 5 0 0,0 3 0 16,-1-2 0-16,0 9 0 0,2-2 0 0,0 4 0 16,5 1 0-16,3-3 0 0,5 0 0 0,6-3 0 15,6-2 0-15,5-20 0 0,5 30 0 0,-5-30 0 16,24 20 0-16,-5-14 0 0,4-4 0 0,3-4 0 15,6-6 0-15,3-2 0 0,2-8 0 16,2-6 0-16,-2-1 0 0,1-8 0 0,-1 4 0 16,-2-4 0-16,-4 1 0 0,-3-1 0 0,-3 1 0 15,-5 3 0-15,-3 0 0 0,-2 4 0 0,-4 3 0 16,-2 3 0-16,-9 19 0 0,9-21 0 0,-9 21 0 16,0 0 0-16,0 0 0 0,0 0 0 0,0 0 0 15,-24 27 0-15,11 0 0 0,-3 5 0 16,0 3 0-16,3 0 0 0,0-3 0 15,5 4 0-15,3-8 0 0,6 2 0 0,5-6 0 16,3-7 0-16,5 1 0 0,-14-18 0 0,38 20 0 16,-16-18 0-16,8-3 0 0,2-6 0 0,8-5 0 15,-2-13-57-15,20 17-188 0,-18-27-404 0,4 2-29 16,0-2 261-16</inkml:trace>
  <inkml:trace contextRef="#ctx0" brushRef="#br0" timeOffset="2445.0263">6361 734 1957 0,'0'0'71'0,"-17"5"-52"16,-1 5-19-16,-1 5 0 0,-8 12 0 16,-2 2 0-16,-3 4 0 0,-1-2 0 0,-1 7 0 15,4-1 0-15,3 4 0 0,3 8 0 0,4-4 0 16,2 6 0-16,2 0 0 0,5-4 0 16,3-1 0-16,4-1 0 0,5-5 0 0,3-3 0 15,3-5 0-15,3-1 0 0,5-3 0 0,-1-6 0 16,6 2 0-16,-3-9 0 0,6 1 0 0,-23-16-95 15,51 13-586-15,-51-13-14 0,37 6 120 0</inkml:trace>
  <inkml:trace contextRef="#ctx0" brushRef="#br0" timeOffset="2898.1467">6906 969 2047 0,'0'0'0'0,"-24"-6"0"0,24 6 0 0,0 0 0 15,0 0 0-15,0 0 0 0,0 0 0 0,2-17 0 16,-2 17 0-16,0 0-18 0,17-12-139 0,-17 12-525 16,29-3 7-16,-9 7 161 0</inkml:trace>
  <inkml:trace contextRef="#ctx0" brushRef="#br0" timeOffset="3054.4317">6963 1479 2047 0,'-41'34'0'0,"13"-30"0"16,7-9 0-16,21 5 0 0,-19-17 0 0,19 17 0 15,-6-26 0-15,3 9 0 0,3 17 0 0,5-36 0 16,12 30-145-16,-6-16-530 0,10 5-24 0,-7-1 172 15</inkml:trace>
  <inkml:trace contextRef="#ctx0" brushRef="#br0" timeOffset="4163.8983">8054 931 1294 0,'0'0'99'15,"0"0"-11"-15,26-13-12 0,-26 13-16 0,0 0-14 16,0 0-12-16,17-13-7 0,-17 13 5 16,0 0 8-16,0 0 2 0,0 0 1 0,0 0-5 15,0 0-10-15,0 0-9 0,0 23-4 0,0-23-5 16,1 24-2-16,-1-24-4 0,0 36 9 15,0-14-11-15,0 3 8 0,-1 7-6 0,-1 4 5 16,-1 4-9-16,-2 3-18 0,-1 1 21 0,-1 1-24 16,-2-1 22-16,1 0 4 0,0-5-11 0,1-1 7 15,1-6-5-15,3-1 6 0,1-4-6 0,1-4 3 16,2-4-7-16,-1-19 0 0,9 26-10 0,-9-26-10 16,0 0-21-16,0 0-38 0,29 13-68 15,-43-39-277-15,14 26-181 0,16-27 40 16,-17-8 546-16</inkml:trace>
  <inkml:trace contextRef="#ctx0" brushRef="#br0" timeOffset="4385.0073">7743 930 1494 0,'0'0'486'16,"0"0"-446"-16,-21 13-13 0,21-13-27 15,0 0 0-15,0 0 0 0,0 0 0 0,16-17 0 16,-16 17 0-16,39-17 0 0,-10 8 0 0,6-3 0 15,5 0 0-15,5-2 0 0,4 1 0 0,0 2 0 16,3 0 0-16,0 0 0 0,-1 3 0 0,2 2 0 16,-5 0 0-16,1 6 0 0,-4-3 0 0,1 7-15 15,-6-2-29-15,5 6-17 0,-14-12-70 16,23 11-259-16,-24 2-232 0,-2-3-9 0,-2 13 479 16</inkml:trace>
  <inkml:trace contextRef="#ctx0" brushRef="#br0" timeOffset="4794.663">8280 1271 1931 0,'0'0'14'16,"0"0"3"-16,0 0-11 0,0 0 6 0,25 16 4 0,-5-16-2 15,3-3 2-15,7 0-1 0,4-2-9 0,3-1-6 16,5-1 0-16,4-4 0 0,1 0 0 0,3-2 0 15,-2-3 0-15,-2 1 0 16,-4 0 0-16,-1-2 0 0,-5 3 0 0,-4 2 0 16,-6 0 0-16,-5 1 0 0,-21 11 0 0,28-20 0 15,-28 20 0-15,7-18 0 0,-7 18 0 0,-8-20 0 16,8 20 0-16,-23-20 0 0,5 14 0 0,-4 0 0 16,-4 2 0-16,-3 3 0 0,0 1 0 0,-2 2 0 15,0 3 0-15,-2 3 0 0,0 3 0 0,-1 5 0 16,2 6 0-16,2 0 0 0,1 3 0 15,4 3 0-15,1-2 0 0,6 5 0 0,3-1 0 16,4 1 0-16,5 1 0 0,5-1 0 0,6-3 0 16,2-3 0-16,8-2 0 0,3-1 0 0,8-5 0 15,4-2 0-15,4-3 0 0,5-4 0 0,2-2 0 16,2-1 0-16,2-5 0 0,-1-1 0 0,3-2 0 16,0-6 0-16,3 3-6 0,-3-9-50 15,6 8-53-15,-23-35-218 0,28 23-339 0,-16-6 42 16,1-5 366-16</inkml:trace>
  <inkml:trace contextRef="#ctx0" brushRef="#br0" timeOffset="5346.6879">9402 1131 1943 0,'-31'45'102'16,"31"-45"-103"-16,-27 25 4 0,27-25-3 0,-19 30 0 15,10-12 0-15,0 0 0 0,-1 5 0 0,0-1 0 16,2 0 0-16,-2-3 0 0,4 2 0 0,-1-2 0 15,1 2 0-15,1 1 0 0,-1-4 0 0,2-1 0 16,4-17 0-16,-5 29 0 0,5-29 0 0,-1 19 0 16,1-19 0-16,0 0 0 0,0 0 0 15,0 0 0-15,18 4 0 0,-18-4 0 0,21-23 0 16,-7 4 0-16,3-6 0 0,4-4 0 16,2-2 0-16,3-2 0 0,-2-2 0 0,-2 3 0 15,-4 1 0-15,-2 1 0 0,-1 0 0 0,-4 2 0 16,0 1 0-16,-3 5 0 0,-2 2 0 0,-6 20 0 15,9-28 0-15,-9 28 0 0,0 0 0 0,0 0 0 16,0 0 0-16,0 0 0 0,0 0 0 16,-5 17 0-16,5-17 0 0,-5 34 0 0,2-14 0 15,2 1 0-15,1 1 0 0,1-1 0 0,2 0 0 16,2-2 0-16,-5-19 0 0,16 28 0 0,-16-28 0 16,25 21 0-16,-8-14 0 0,4-2 0 0,2-4 0 15,1-5 0-15,4 0 0 0,1-7 0 0,3-3 0 16,1 1 0-16,0-5 0 0,-3 0 0 15,-1 0 0-15,-3-2 0 0,-3 0 0 0,-1 2 0 16,-5 1 0-16,-17 17 0 0,24-31 0 16,-24 31 0-16,12-21 0 0,-12 21 0 0,0 0 0 15,0 0 0-15,0 0 0 0,0 0 0 0,0 0 0 16,0 0 0-16,0 0 0 0,-12 19 0 0,6-2 0 16,-2 5 0-16,0 2 0 0,-1 4 0 0,0 2 0 15,1-1 0-15,0 0 0 0,3-1 0 16,2-2 0-16,1 0 0 0,2 0 0 0,4-1 0 31,2-6 0-31,6 0 0 0,-12-19 0 0,32 27 0 16,-15-20-33-16,12 8-82 0,-21-33-275 0,23 22-265 15,-4-8 15-15,-3-10 427 0</inkml:trace>
  <inkml:trace contextRef="#ctx0" brushRef="#br0" timeOffset="5944.4133">10249 1211 1777 0,'0'0'93'16,"0"0"-53"-16,0 0-45 0,0 0 42 0,0 0-47 16,-9 19 35-16,9-19-2 0,-9 29-4 0,5-8 2 15,1 0-10-15,0 7 5 0,-2 1-16 0,2 4 0 16,-3-1 0-16,1 0 0 0,0-2 0 16,1-1 0-16,1 0 0 0,0-1 0 0,1-5 0 15,-1-1 0-15,3-22 0 0,-1 30 0 0,1-30 0 16,1 22 0-16,-1-22 0 0,0 0 0 0,0 0 0 15,0 0 0-15,0 0 0 0,0 0 0 0,19-26 0 16,-11 5 0-16,3-4 0 0,1-1 0 0,3-4 0 16,-3-3 0-16,1 1 0 0,1 0 0 0,-5-2 0 15,4-2 0-15,-4-2 0 0,1-1 0 16,1 1 0-16,-2-1 0 0,1 4 0 0,1 1 0 16,2 5 0-16,-2 5 0 0,1 6 0 15,-12 18 0-15,23-23 0 0,-23 23 0 0,19-6 0 16,-19 6 0-16,22 0 0 0,-22 0 0 0,29 7 0 15,-10-1 0-15,0 3 0 0,2 1 0 0,-2 0 0 16,1 3 0-16,-1-2 0 0,1 3 0 16,-2-1 0-16,-1 1 0 0,-3 3 0 0,0 1 0 15,-6 1 0-15,0-2 0 0,-8-17 0 0,2 32 0 16,-2-32 0-16,-16 33 0 0,2-15 0 0,-6-1 0 16,-4 0 0-16,-3 2 0 0,-3-3 0 0,-2 1 0 15,-1 0 0-15,0-4 0 0,2 0 0 0,0 1 0 16,3-5 0-16,3 0 0 0,3-1 0 0,3 1 0 15,19-9 0-15,-31 14 0 16,31-14 0-16,-23 18 0 0,23-18 0 0,-18 25 0 16,18-25 0-16,-17 31 0 0,8-10 0 0,-1 9 0 15,1 1 0-15,-3 6 0 0,-3 1 0 0,0 3 0 16,-4 3 0-16,-2-1 0 0,-3 5 0 0,-3-1 0 16,0-2 0-16,3-3 0 0,3-6 0 0,4-8 0 15,8-5 0-15,3-6 0 0,6-17 0 0,3 20 0 16,-3-20-18-16,0 0-369 0,39-15-308 15,-13 1 29-15,0-9 386 0</inkml:trace>
  <inkml:trace contextRef="#ctx0" brushRef="#br0" timeOffset="6522.6332">10824 1346 1665 0,'-20'2'69'0,"20"-2"-20"0,23 2-2 0,-5-4 0 16,2-5-12-16,5 0-10 0,3-6-10 0,5 1-4 15,1-4-2-15,2-1-5 0,2-1 1 0,0 0-4 16,-4-1 1-16,-2 1 33 0,-4 1-33 15,-5-2 24-15,-4 2-26 0,-4-1 0 0,-4 1 0 16,-11 17 0-16,8-33 0 0,-12 16 0 16,4 17 0-16,-20-26 0 0,2 17 0 0,-7 6 0 15,-5 0 0-15,-4 7 0 0,-5 3 0 0,0 5 0 16,-2 2 0-16,0 4 0 0,3 1 0 0,0 4 0 16,1 5 0-16,3-1 0 0,1 3 0 0,7 1 0 15,5-2 0-15,3 4 0 0,8-5 0 0,6 3 0 16,6-5 0-16,5 3 0 0,8-5 0 0,4-5 0 15,8 0 0-15,4-5 0 0,7-2 0 16,3-2 0-16,7-4 0 0,5-5 0 0,8-5 0 16,1-4 0-16,4-2 0 0,-3-5 0 15,-3 2 0-15,-6-5 0 0,0 4-35 0,-11-13-42 16,8 15-79-16,-34-26-285 0,17 13-222 0,-3 0 78 16,-10-12 496-16</inkml:trace>
  <inkml:trace contextRef="#ctx0" brushRef="#br0" timeOffset="7210.0836">11603 1189 1881 0,'-21'20'62'16,"7"7"-59"-16,-2 0 31 0,4 2 0 0,-2 0-18 15,4 3 1-15,-2 0-17 0,3 0 0 0,0 0 0 16,2-3 0-16,2-3 0 0,2-1 0 16,2-4 0-16,1 1 0 0,0-22 0 15,6 28 0-15,-6-28 0 0,0 0 0 0,0 0 0 16,23 15 0-16,-23-15 0 0,19-13 0 0,-19 13 0 15,23-30 0-15,-9 7 0 0,3-5 0 0,2-1 0 16,-1-4 0-16,0-3 0 0,-1 1 0 0,-1 0 0 16,-1 3 0-16,-5 3 0 0,0-2 0 0,-2 7 0 15,-1 1 0-15,-2 4 0 0,0 2 0 0,-5 17 0 16,6-23 0-16,-6 23 0 0,0 0 0 16,0 0 0-16,0 0 0 0,22-10 0 0,-22 10 0 15,20 6 0-15,-20-6 0 0,37 10 0 0,-15-4 0 16,2-1 0-16,3 0 0 0,3-2 0 0,0 1 0 15,3 0 0-15,1-1 0 0,2 2 0 16,0-4 0-16,3 2 0 0,-5-3 0 0,0 1 0 16,-4 0 0-16,-2 0 0 0,-1-2 0 0,-6 1 0 15,-21 0 0-15,27 3 0 0,-27-3 0 16,0 0 0-16,0 0 0 0,0 0 0 0,0 0 0 16,0 0 0-16,0 0 0 0,-21-10 0 0,21 10 0 15,-35-3 0-15,14 1 0 0,-3 3 0 0,-1 0 0 16,-1 3 0-16,-1 1 0 0,-2 0 0 0,0 3 0 15,-1 3 0-15,1 1 0 0,1 4 0 0,3 4 0 16,-1 1 0-16,3 3 0 0,2 0 0 16,4-1 0-16,5 3 0 0,6-1 0 15,5-2 0-15,4 0 0 0,5-4 0 0,6 0 0 16,5-5 0-16,2-2 0 0,6-3 0 0,2-4 0 16,5-7 0-16,3-1 0 0,3-11 0 0,-1 0 0 15,-1-3 0-15,-1-5 0 0,0 2 0 0,-2-7 0 16,-2 0 0-16,-6-2 0 0,-3 2 0 0,-3 2 0 15,-7 2 0-15,0-2 0 0,-5 3 0 16,-2 0 0-16,-1 3 0 0,-6 19 0 0,2-28 0 16,-2 28 0-16,0 0 0 0,0 0 0 0,0 0 0 15,-18-2 0-15,18 2 0 0,-17 23 0 0,6-4 0 16,0 4 0-16,1 3 0 0,2-1 0 0,2-2 0 16,2 2 0-16,5-2 0 0,4 2 0 15,2-6 0-15,-7-19 0 0,25 29 0 0,-7-19 0 16,5-1 0-16,5-5 0 0,7-3 0 15,0-5 0-15,7-6 0 0,-3-6-12 0,6-4-50 16,-8-13-48-16,27 17-172 0,-33-20-281 0,17 3-78 16,0 4 265-16</inkml:trace>
  <inkml:trace contextRef="#ctx0" brushRef="#br0" timeOffset="7397.6039">13084 863 1908 0,'0'0'91'16,"-36"27"-43"-16,17-9-48 0,-1 0 0 0,1 5 0 15,-3 3 0-15,3 5 0 0,0 4 0 16,-1 6 0-16,4 2 0 0,1 3 0 0,0 2 0 16,3 0 0-16,0 1 0 0,2-1 0 0,4-4 0 15,2-4 0-15,5-5 0 0,1-5 0 0,1-2 0 16,0-4-16-16,3 1-70 0,-6-25-51 16,12 39-101-16,-12-39-406 0,0 0 39 0,0 0 285 15</inkml:trace>
  <inkml:trace contextRef="#ctx0" brushRef="#br0" timeOffset="7913.3178">12765 1098 2042 0,'-24'21'5'16,"24"-21"-5"-16,0 0 0 0,12 20 0 0,-12-20 0 15,27 15 0-15,-9-7 0 0,5-4 0 0,7 2 0 16,4-4 0-16,2-2 0 0,4 0 0 0,0-1 0 15,-2 0 0-15,-1-3 0 0,-3 2 0 0,-3-1 0 16,-2 1 0-16,-2 1 0 0,-6 1 0 16,-3-3 0-16,-18 3 0 0,22 4 0 0,-22-4 0 15,0 0 0-15,0 0 0 0,0 0 0 0,0 0 0 16,0 0 0-16,-1 18 0 0,1-18 0 0,-11 17 0 16,11-17 0-16,-17 22 0 0,17-22 0 15,-21 25 0-15,21-25 0 0,-22 32 0 0,12-14 0 16,1 1 0-16,-1 5 0 0,1-1 0 0,2 2 0 15,2-3 0-15,3 0 0 0,3-1 0 16,3-2 0-16,-4-19 0 0,14 32 0 0,-14-32 0 16,27 18 0-16,-9-12 0 0,2-5 0 0,2-1 0 15,1-5 0-15,4-3 0 0,-1-4 0 0,2-4 0 16,0-5 0-16,0 1 0 0,-1-7 0 0,-1 1 0 16,-1-2 0-16,-1-1 0 0,-2 1 0 0,-2 0 0 15,-4 0 0-15,-2 3 0 0,-2 2 0 16,-2 5 0-16,-10 18 0 0,13-27 0 0,-13 27 0 15,0 0 0-15,0 0 0 0,0 0 0 16,0 0 0-16,-24 23 0 0,12-4 0 0,-1 3 0 16,-2 1 0-16,0 1 0 0,1 2 0 0,3-3 0 15,1 1 0-15,5 0 0 0,0-1 0 0,5-1 0 16,3-4 0-16,-3-18 0 0,18 28-3 0,-18-28-24 16,32 18-4-16,-9-11-14 0,-4-12-23 15,15 16-73-15,-28-37-216 0,20 18-275 0,-1 0 29 16,-10-15 464-16</inkml:trace>
  <inkml:trace contextRef="#ctx0" brushRef="#br0" timeOffset="8225.805">13821 1236 1613 0,'-43'-2'151'0,"43"2"-68"0,-12 24-29 16,12-24 4-16,-14 31-28 0,6-13 5 16,-1 3-12-16,3 5-23 0,-4 1 0 0,3 5 0 15,-1-3 0-15,2-3 0 0,0-3 0 0,2 0 0 16,1-5 0-16,2-1 0 0,1-17 0 0,-3 21 0 15,3-21 0-15,0 0 0 0,0 0 0 0,0 0 0 16,0 0 0-16,18-3 0 0,-18 3 0 0,20-26 0 16,-6 4 0-16,3-2 0 0,0-4 0 15,2-2 0-15,-1-1 0 0,-2 1 0 0,-3 4 0 16,-2-3 0-16,-2 2 0 0,-1 0 0 0,-1-2 0 16,1 2 0-16,-1 2 0 0,2 4 0 0,-1 2 0 15,-8 19 0-15,11-24 0 0,-11 24 0 16,0 0 0-16,0 0 0 0,11-18 0 0,-11 18 0 15,0 0 0-15,0 0 0 0,25 11 0 0,-25-11 0 16,27 13 0-16,-27-13 0 0,45 11-264 16,-45-11-416-16,28 5 31 0,-11-1 196 0</inkml:trace>
  <inkml:trace contextRef="#ctx0" brushRef="#br0" timeOffset="8600.8369">14176 1236 1319 0,'0'0'645'0,"-13"19"-616"0,13-19 1 0,0 0-6 15,14 18-24-15,-14-18 0 0,27 13 0 0,-7-9 0 16,6-1 0-16,2-2 0 0,4-2 0 0,0 0 0 16,3-1 0-16,-1 0 0 0,2-3 0 0,-4 2 0 15,-3-2 0-15,-2-1 0 0,-6-2 0 16,-4 0 0-16,-17 8 0 0,25-19 0 0,-25 19 0 15,11-22 0-15,-11 22 0 0,-1-26 0 0,-5 9 0 16,6 17 0-16,-27-29 0 0,10 15 0 0,-2 3 0 16,1 1 0-16,-2 4 0 0,-1 4 0 15,-1 3 0-15,-3 5 0 0,2 7 0 0,-3 2 0 16,2 4 0-16,-1 2 0 0,4 3 0 0,-1 1 0 16,5 0 0-16,2 1 0 0,4 1 0 15,4-2 0-15,3 5 0 0,7-5 0 0,4-1 0 16,5-4 0-16,5-3 0 0,3-2 0 0,6-4 0 15,7-3 0-15,6-3 0 0,8-1 0 0,3-6 0 16,9 5 0-16,-14-24-142 0,28 26-410 0,-31-16-116 16,-2-1-4-16</inkml:trace>
  <inkml:trace contextRef="#ctx0" brushRef="#br0" timeOffset="8725.8931">15035 1422 1835 0,'-37'0'212'0,"3"0"-212"0,17-2 0 0,17 2 0 15,-25-6 0-15,25 6 0 0,-22-11 0 0,22 11 0 16,-17-15 0-16,17 15 0 0,0 0 0 0,-14-23-20 16,37 22-652-16,-23 1-13 0,-4-17 16 15</inkml:trace>
  <inkml:trace contextRef="#ctx0" brushRef="#br1" timeOffset="17422.0991">847 2421 1216 0,'2'-20'248'16,"-1"39"-1"-16,-1-19-211 0,0 0-14 0,0 0-6 15,0 0-4-15,0 0 1 0,0 0 3 0,0 0-1 16,0 0 0-16,-7 17-2 0,7-17-2 15,-3 37-3-15,2-6 5 0,0 6-4 0,-1 7-13 16,1 5 28-16,1 7-27 0,-2 3 21 16,1 3-3-16,-3-1-16 0,0-1 12 0,-1-2-14 15,-2-1 11-15,1-4-13 0,-1-4 11 0,2-3 2 16,0-5-30-16,4-4 17 0,-2-7-44 0,9 1-22 16,-6-31-65-16,20 50-204 0,-20-50-251 15,0 0 7-15,27 18 399 0</inkml:trace>
  <inkml:trace contextRef="#ctx0" brushRef="#br1">886 2984 1786 0,'0'0'51'0,"-30"-10"-6"0</inkml:trace>
  <inkml:trace contextRef="#ctx0" brushRef="#br1" timeOffset="17812.7071">1502 2333 1142 0,'0'0'613'0,"-39"6"-539"0,39-6-15 0,-36 14-19 15,18 1-8-15,1 4-8 0,0 8 1 16,-1 7-10-16,0 8 3 0,1 5-13 16,0 6-5-16,1 4 0 0,2 1 0 0,4-1 0 15,1-2 0-15,4-2 0 0,3-4 0 0,4 0 0 16,2-2 0-16,4-2 0 0,3-4 0 0,1-1 0 16,3-3-7-16,2 0-4 0,0-8-35 0,6-2 14 15,-3-10-55-15,14 10-26 0,-34-27-74 0,62 12-352 16,-39-13-9-16,7-6 72 0</inkml:trace>
  <inkml:trace contextRef="#ctx0" brushRef="#br1" timeOffset="18299.5109">1694 2878 1857 0,'0'0'37'15,"-12"24"-9"-15,12-24-9 0,-25 25 0 0,25-25-6 16,-19 37 6-16,10-11-10 0,2 0 6 15,0 3-4-15,1 0 1 0,2-2-4 0,4-2-8 16,1-3 0-16,5-4 0 0,-6-18 0 0,19 28 0 16,-19-28 0-16,29 16 0 0,-12-14 0 0,2-3 0 15,2-5 0-15,2-3 0 0,1-6 0 0,2-5 0 16,1-4 0-16,1-5 0 0,-3-1 0 0,1-2 0 16,-2 2 0-16,-2 2 0 15,-4 1 0-15,-2 0 0 0,-3 4 0 0,-2 4 0 16,-11 19 0-16,16-29 0 0,-16 29 0 0,0 0 0 15,0 0 0-15,0 0 0 0,0 0 0 0,0 0 0 16,6 21 0-16,-8 7 0 0,-4 10 0 0,-2 6 0 16,-1 10 0-16,-4 4 0 0,0 9 0 0,0 6 0 31,-2 4 0-31,1 2 0 0,-1-2 0 0,-1-2 0 16,0-6 0-16,3-3 0 0,2-8 0 15,2-6 0-15,3-5 0 0,2-5 0 0,0-6 0 16,0-4 0-16,3-9 0 0,-1-6 0 0,2-17 0 15,0 0 0-15,0 0 0 0,0 0 0 0,0 0 0 16,0 0 0-16,0-38 0 0,-2 7 0 0,0-8 0 16,1-3 0-16,-1-3 0 0,0-1 0 0,0 0 0 15,0-2 0-15,0-3 0 0,2-3 0 16,0-3 0-16,2-1 0 0,3 1 0 0,3 1 0 16,1 5 0-16,2 5 0 0,3 8 0 0,0 5 0 15,2 9 0-15,-1 3-20 0,3 9-30 0,-2-7-35 16,14 21-63-16,-27-30-203 0,37 31-179 15,-22-12-68-15,3-7 334 0</inkml:trace>
  <inkml:trace contextRef="#ctx0" brushRef="#br1" timeOffset="18775.7464">1021 3006 1266 0,'-57'-2'414'15,"57"2"-252"-15,-31 6-102 0,31-6-11 0,-24 3-8 16,24-3-4-16,0 0-19 0,0 0-18 0,0 0 0 16,0 0 0-16,0 0 0 0,0 0 0 0,32-14 0 15,1 7 0-15,11-1 0 0,8-5 0 0,8 0 0 16,4-4 0-16,3 3 0 0,-6-4-40 16,15 28-213-16,-21-30-402 0,5 11-15 0,-14 0 242 15</inkml:trace>
  <inkml:trace contextRef="#ctx0" brushRef="#br1" timeOffset="19875.8668">2526 2958 1404 0,'0'0'148'0,"0"0"-91"0,0 0-11 16,0 0-3-16,0 0 0 0,0 0-6 16,0 0-10-16,0 0-10 0,0 0-5 0,-9 26-6 15,9-26 4-15,-5 31-5 0,4-9 6 0,-3 3-6 16,3 5 9-16,-1 1-8 0,1 2 10 0,-2 0-9 15,1 1-11-15,-1-5 30 0,2 0-33 0,0-6 31 16,1-2-15-16,0-5-6 0,0-16 4 0,2 23-3 16,-2-23 3-16,0 0-2 0,0 0 0 15,0 0 0-15,0 0 2 0,0 0 2 0,0 0 3 16,0 0-1-16,8-16-1 0,-6-3-10 0,2-4 0 16,-1-2-1-16,1-3 2 0,1-1-1 0,0-1 0 15,-1 0 0-15,3-1 0 0,-1 2 0 0,0-1 0 16,1 1 0-16,2-1 0 0,-1-1 0 15,2 1 0-15,1 1 0 0,0 2 0 0,1 4 0 16,1 2 0-16,-13 21 0 0,27-30 0 16,-27 30 0-16,28-18 0 0,-28 18 0 0,30-11 0 15,-13 8 0-15,2 5 0 0,-2 2 0 0,-17-4 0 16,34 15 0-16,-34-15 0 0,31 23 0 0,-31-23 0 16,31 34 0-16,-17-14 0 0,0 2 0 0,-2 1 0 15,-1 3 0-15,-4-2 0 0,-1 0-8 0,-3 0 4 16,-5-1-2-16,-1 0 5 0,-5 0-4 0,-3 0 7 15,-2-1-5-15,-4-2 5 0,-2-2-3 16,-2-1 1-16,-2-2-1 0,0-3-13 0,-3-2 13 16,2-3-12-16,1-2 13 0,0-2 3 15,2-3-2-15,0-2 0 0,2-2 1 0,1 1 13 16,-2-2-11-16,20 5 14 0,-33-10-13 0,33 10-1 16,-24-7-4-16,24 7 0 0,-18 1 0 0,18-1 0 15,0 0 0-15,-21 27-12 0,15-7 24 16,0 12-12-16,1 8 0 0,-2 7 0 0,-1 7 0 15,-1 2 0-15,-1 3 0 0,0-1 0 0,1-1 0 16,0-5 0-16,3-4 0 0,1-3-28 0,5-5 9 16,0-8-43-16,10 3-5 0,-10-35-101 0,29 33-422 15,-29-33 22-15,24 2 24 0</inkml:trace>
  <inkml:trace contextRef="#ctx0" brushRef="#br1" timeOffset="20266.5246">3242 2812 1599 0,'2'29'384'16,"-2"-29"-376"-16,-20 18-1 0,20-18-4 0,-25 29 9 15,13-10-1-15,1 3 5 0,0 3-9 16,-2 5-7-16,1 0 0 0,1 2 0 0,1 2 0 15,3 1 0-15,1 0 0 0,1-1 0 0,2-2 0 16,3-3 0-16,3-4 0 0,3-2 0 0,4-6 0 16,-10-17 0-16,25 27 0 0,-25-27 0 15,32 9 0-15,-14-9 0 0,2-6 0 0,1-5 0 16,1-6 0-16,0-6 0 0,1-4 0 0,-2-5 0 16,0-3 0-16,-2-1 0 0,-2 0 0 0,-3 1 0 15,-5 3 0-15,-4 1 0 0,-4 4 0 0,-3 3 0 16,-4 2 0-16,-4 4 0 0,10 18 0 0,-27-25 0 15,27 25 0-15,-34-9 0 0,17 11 0 0,0 3 0 16,-1 4 0-16,18-9 0 16,-28 23 0-16,28-23 0 0,-15 22-20 0,15-22-39 15,14 24-85-15,-22-42-214 0,41 31-167 0,-33-13-35 16,34-32 180-16</inkml:trace>
  <inkml:trace contextRef="#ctx0" brushRef="#br1" timeOffset="20485.2517">4102 2341 1932 0,'-33'40'44'0,"4"1"-26"0,0 5-6 16,1 5 14-16,1 2-11 0,2 3-15 15,1 0 0-15,3 0 0 0,3 0 0 16,2-3 0-16,5-1 0 0,4-5 0 0,4-1 0 15,3-4 0-15,3-4 0 0,2-3 0 0,4-2 0 16,-2-4 0-16,3-2-17 0,-3-8-34 0,7 5-24 16,-14-24-108-16,27 15-436 0,-27-15 4 0,0 0 129 15</inkml:trace>
  <inkml:trace contextRef="#ctx0" brushRef="#br1" timeOffset="20657.2282">3761 2928 1984 0,'0'0'2'0,"21"11"-3"0,-21-11 1 0,28-3 3 15,-7-1-2-15,5-5 3 0,3-3-6 0,6-3-3 16,2-4-17-16,8 2-23 0,-6-14-57 31,24 27-131-31,-25-29-356 0,17 10 1 0,-13-6 182 16</inkml:trace>
  <inkml:trace contextRef="#ctx0" brushRef="#br1" timeOffset="21032.1424">4497 2369 1581 0,'-30'-8'291'0,"30"8"-197"16,-37 32-65-16,18-6 0 0,-2 3-6 0,1 3-23 31,0 6 0-31,-1 4 0 0,-1 2 0 0,2 3 0 16,0-1 0-16,3 1 0 0,1-2 0 0,4-3 0 15,0-1 0-15,2-2 0 0,3-3 0 0,0-1 0 0,1-2 0 0,3-3 0 0,2-4 0 0,2-3 0 16,3-4 0-16,-4-19 0 0,10 25 0 16,-10-25 0-16,0 0 0 0,19 16 0 0,-19-16 0 15,0 0 0-15,22-8 0 0,-22 8 0 0,22-22 0 16,-22 22 0-16,26-34 0 0,-11 12 0 0,0 0 0 16,-2 1 0-16,2-2 0 0,-2 2 0 15,-1 2 0-15,-1 2 0 0,-11 17 0 0,18-23 0 16,-18 23 0-16,0 0 0 0,0 0 0 0,0 0 0 15,0 0 0-15,19 7 0 0,-19-7 0 16,8 27 0-16,-4-8 0 0,1 2 0 0,0 3 0 16,-1 0 0-16,1 3 0 0,1-2 0 0,2 2 0 15,0-3 0-15,4 0 0 0,-1-5 0 0,6 2 0 16,-17-21 0-16,36 30-53 0,-36-30-68 0,58 23-304 16,-58-23-215-16,44-18 45 0,-20 13 383 0</inkml:trace>
  <inkml:trace contextRef="#ctx0" brushRef="#br1" timeOffset="21391.5184">4696 2974 1565 0,'-30'-10'375'0,"30"10"-326"0,4 21-29 16,-4-21 0-16,-8 18-2 0,8-18-18 31,6 18 0-31,-6-18 0 0,20 16 0 0,-20-16 0 0,36 9 0 0,-10-7 0 0,2-4 0 0,6-1 0 15,1-3 0-15,4-2 0 0,2-1 0 16,-2-1 0-16,0-3 0 0,-2 0 0 0,-4-1 0 16,-4 0 0-16,-2-1 0 0,-8 2 0 0,-19 13 0 15,24-27 0-15,-24 27 0 0,4-26 0 0,-4 26 0 16,-9-28 0-16,9 28 0 0,-19-26 0 31,19 26 0-31,-32-23 0 0,13 16 0 0,-2 4 0 0,-1 1 0 0,-1 5 0 0,0 4 0 0,1 2 0 16,-3 5 0-16,0 4 0 0,0 5 0 0,1 3 0 15,2 0 0-15,2 4 0 0,3-1 0 0,4 2 0 16,4 0 0-16,4-2 0 0,5-1 0 0,4-1 0 16,7-2 0-16,2-4 0 0,8-2 0 15,1-3 0-15,7-3 0 0,2-6-3 0,9 8-96 16,-21-40-238-16,33 27-275 0,-16-18-29 16,6-5 287-16</inkml:trace>
  <inkml:trace contextRef="#ctx0" brushRef="#br1" timeOffset="21766.5187">5517 2794 1242 0,'-18'26'605'0,"-10"-12"-544"0,7 4-16 0,-2-1-7 16,5 2 2-16,-1 0-24 0,2 2-16 0,2-2 0 15,3-2 0-15,12-17 0 0,-14 30 0 0,14-30 0 16,-1 21 0-16,1-21 0 0,0 0 0 15,20 16 0-15,-20-16 0 0,30-3 0 16,-10-3 0-16,4-3 0 0,3-4 0 0,-1-1 0 16,4-1 0-16,-2 1 0 0,-3 1 0 0,-1 3 0 31,-5 3 0-31,-19 7 0 0,26-5 0 0,-26 5 0 16,0 0 0-16,19 6 0 0,-19-6 0 0,0 0 0 0,8 26 0 0,-8-26 0 0,-2 30 0 0,-3-11 0 15,-1 0 0-15,-3 2 0 0,1-1 0 16,-2 0 0-16,2-1 0 0,-1 0 0 0,4-2 0 15,5-17 0-15,-8 31 0 0,8-31 0 0,-5 20 0 16,5-20 0-16,0 0 0 0,5 18 0 16,-5-18 0-16,0 0 0 0,20 0 0 0,-20 0-62 15,22-26-96-15,21 29-336 0,-27-28-159 0,14 8 60 16,-3 5 507-16</inkml:trace>
  <inkml:trace contextRef="#ctx0" brushRef="#br1" timeOffset="21954.0208">6016 2778 1510 0,'-12'-19'527'0,"12"19"-517"16,0 0-10-16,0 0 0 0,0 0 0 0,-22 15 0 16,22-15 0-16,-29 34 0 0,12-11 0 0,0 4 0 15,1 1 0-15,2 3 0 0,3 3 0 16,1 0 0-16,1 0 0 0,1-1 0 0,3 1 0 16,0-1 0-16,4-3 0 0,1-3 0 15,2-3 0-15,3-3 0 0,2-2 0 0,-7-19 0 16,21 25 0-16,-21-25 0 0,25 9 0 0,-25-9 0 15,31-4-74-15,-34-32-215 0,24 24-361 0,-11-17-19 16,2-4 305-16</inkml:trace>
  <inkml:trace contextRef="#ctx0" brushRef="#br1" timeOffset="22110.3509">5987 2479 1655 0,'-3'32'328'0,"-30"-25"-286"16,33-7-36-16,0 0-7 0,0 0 1 15,5 24-3-15,-5-24 1 0,21 23-12 0,-21-23-4 16,36 27-25-16,-17-24-42 0,26 35-228 16,-21-32-294-16,16 10 1 0,-7-6 268 0</inkml:trace>
  <inkml:trace contextRef="#ctx0" brushRef="#br1" timeOffset="22407.1624">6507 2759 1344 0,'-44'-6'251'0,"16"41"158"0,-6-25-376 0,3 4-23 16,-1-2-10-16,2 1 0 0,1 0 0 0,2 3 0 16,1-2 0-16,9-1 0 0,17-13 0 15,-19 20 0-15,19-20 0 0,0 0 0 0,16 23 0 16,-16-23 0-16,31 14 0 0,-9-11 0 0,5 0 0 16,2-3 0-16,3 1 0 0,-2-1 0 0,-1 1 0 15,-3 0 0-15,-3 3 0 0,-5 1 0 31,-18-5 0-31,26 16 0 0,-26-16 0 0,9 22 0 16,-9-22 0-16,-1 32 0 0,-5-14 0 0,-2 4 0 0,-5-2 0 0,-1 3 0 0,-3-2 0 0,0 0 0 16,0-5 0-16,1 1 0 0,16-17 0 0,-24 27 0 15,24-27 0-15,-17 19 0 0,17-19 0 0,0 0 0 16,-5 18 0-16,5-18 0 0,0 0 0 16,0 0-195-16,24 5-277 0,-24-5-191 15,3-20 12-15,-3 20 586 0</inkml:trace>
  <inkml:trace contextRef="#ctx0" brushRef="#br1" timeOffset="27976.997">7457 2353 715 0,'0'0'455'16,"-5"-32"-292"-16,5 32-95 0,-10-21 11 16,10 21 4-16,0 0 0 0,0 0-6 0,-24-14-13 15,24 14-8-15,-22 8-9 0,22-8-6 16,-33 28-11-16,14-3-4 0,-3 4-14 0,-4 8 5 16,-3 5-6-16,-1 9 7 0,-4 6-16 0,1 6-2 15,3 1 0-15,2 0 0 0,5-1 0 0,3-2 0 16,3-3 0-16,7-2 0 0,7-4 0 0,3-4 0 15,6-2 0-15,5-2 0 0,3-7 0 16,3-3 0-16,6-6 0 0,3-6 0 0,6-3 0 16,0-9-52-16,16 10-76 0,-20-26-501 0,25 9-41 15,-8-14 103-15</inkml:trace>
  <inkml:trace contextRef="#ctx0" brushRef="#br1" timeOffset="28396.8049">7896 2384 1755 0,'0'0'29'0,"0"0"-9"0,-6-23 8 0,6 23 7 15,0 0 8-15,0 0-1 0,0 0-8 16,0 0-10-16,0 0-12 0,-22 20-4 0,17-2-5 15,0 8 5-15,0 8-2 0,2 6-6 0,0 4 0 16,1 5 0-16,2 1 0 0,-2 2 0 0,-1 0 0 16,1 2 0-16,-1-4 0 0,0-2 0 0,0-2 0 15,1-4 0-15,1-2 0 0,2-5 0 16,2-2 0-16,1-4 0 0,3-4-4 0,-1-6-25 16,7-1-34-16,-13-18-63 0,38 28-160 0,-38-28-360 15,35-5 51-15,-14 1 298 0</inkml:trace>
  <inkml:trace contextRef="#ctx0" brushRef="#br1" timeOffset="28674.7173">8140 2658 1671 0,'-27'-1'218'15,"8"15"-131"-15,-9 5-67 0,3 0 4 0,2-1-6 16,2 3-9-16,2-3-9 0,1 1 0 0,3-1 0 15,3 0 0-15,12-18 0 0,-18 31 0 16,18-31 0-16,-3 25 0 0,3-25 0 0,7 23 0 16,-7-23 0-16,20 22 0 0,-20-22 0 0,31 17 0 15,-13-11 0-15,4 0 0 0,1-3 0 0,3 0 0 16,1-2 0-16,1-1 0 0,1 0 0 0,0 0 0 16,4 0 0-16,-1-1 0 0,0 1 0 15,-1-1 0-15,-1 2 0 0,-4-4-19 0,4 11-61 16,-30-8-70-16,56-3-480 0,-36 3-15 15,4 4 123-15</inkml:trace>
  <inkml:trace contextRef="#ctx0" brushRef="#br1" timeOffset="29115.3768">8708 2850 1884 0,'-24'0'36'0,"-4"-3"-7"16,4 3 4-16,-4-1 1 0,2 3-3 0,-2 0-31 16,0 6 0-16,0-1 0 0,3 4 0 0,1 1 0 15,0 4 0-15,3-1 0 0,2 4 0 0,2 0 0 16,5 0 0-16,1 2 0 0,3-2 0 16,3-2 0-16,5-17 0 0,0 29 0 0,0-29 0 15,14 23 0-15,-14-23 0 0,27 16 0 0,-9-11 0 16,3-4 0-16,3-2 0 0,2-4 0 15,2-2 0-15,1-4 0 0,3-4 0 0,-1-2 0 16,3-3 0-16,-3-2 0 0,-1 0 0 0,-2 0 0 16,-4 1 0-16,-2 0 0 0,-5 2 0 0,-2 2 0 15,-15 17 0-15,17-29 0 0,-17 29 0 16,7-20 0-16,-7 20 0 0,0 0 0 0,0 0 0 16,0 0 0-16,0 0 0 0,0 0 0 0,0 0 0 15,0 0 0-15,-18 19 0 0,18-19 0 0,-11 36 0 16,5-14 0-16,2 1 0 0,1 0 0 0,0-2 0 15,4 0 0-15,1-4 0 0,4 0 0 0,-6-17 0 16,18 23 0-16,-18-23 0 0,30 12 0 16,-11-12-24-16,7-1-32 0,-4-13-23 0,20 24-159 15,-17-33-392-15,12 6 30 0,-11-11 181 16</inkml:trace>
  <inkml:trace contextRef="#ctx0" brushRef="#br1" timeOffset="29318.5096">9302 2271 1246 0,'-13'32'619'0,"-11"-9"-557"0,4 9-17 0,-2 3-17 15,2 6 3-15,0 5-15 0,1 4-16 0,2 2 0 16,0 2 0-16,3 3 0 0,2 0 0 16,-1-1 0-16,5-2 0 0,2-1 0 0,1-1 0 0,1-2 0 15,3-4 0-15,4-5 0 0,1-3 0 16,3-5 0-16,0-5-2 0,7 0-48 15,-14-28-59-15,28 44-39 0,-28-44-474 0,0 0-11 16,0 0 151-16</inkml:trace>
  <inkml:trace contextRef="#ctx0" brushRef="#br1" timeOffset="29521.651">9000 2858 2047 0,'0'0'0'0,"-22"7"0"0,22-7 0 15,0 0 0-15,0 0 0 0,0 0 0 16,0 0 0-16,0 0 0 0,33 8 0 0,-7-8 0 16,5-1 0-16,7-2 0 0,3-2 0 0,4 0 0 15,3-2 0-15,2 3 0 0,-2-1 0 0,6 5-56 16,-12-12-69-16,30 15-489 0,-30-8-34 16,4 5 45-16</inkml:trace>
  <inkml:trace contextRef="#ctx0" brushRef="#br1" timeOffset="29865.3672">9630 3004 1608 0,'-36'-10'327'0,"58"22"-290"0,-22-12-28 0,0 19 3 16,0-19 4-16,0 0 3 0,26 17-1 0,-9-14-17 15,4-4-1-15,5-1 0 0,4-3 0 0,4-3 0 16,5-1 0-16,1-2 0 0,-1-4 0 0,1 1 0 15,-5-3 0-15,-2 0 0 0,-2 0 0 0,-7 1 0 16,-5 1 0-16,-19 15 0 0,24-28 0 16,-24 28 0-16,6-26 0 0,-6 26 0 0,-8-25 0 15,8 25 0-15,-19-23 0 0,19 23 0 0,-33-14 0 16,11 10 0-16,-1 4 0 0,-2 5 0 16,-2 2 0-16,0 4 0 0,0 3 0 0,2 5 0 15,-1 2 0-15,3 4 0 0,0 0 0 0,0 2 0 16,6 0 0-16,3 0 0 0,6-2 0 0,3-2 0 15,5-1 0-15,4-3 0 0,5-2 0 16,-9-17 0-16,35 28 0 0,-11-21 0 0,7-2 0 16,4-7 0-16,10 1-21 0,-5-15-85 0,24 29-244 15,-21-32-306-15,11 7 55 0,-10-5 289 0</inkml:trace>
  <inkml:trace contextRef="#ctx0" brushRef="#br1" timeOffset="30193.4969">10655 2714 1923 0,'-40'11'65'0,"40"-11"-26"0,-35 21-19 15,16-7-20-15,-3 2 0 0,-3 2 0 0,1-1 0 16,2 0 0-16,1-2 0 0,4 0 0 0,17-15 0 16,-20 24 0-16,20-24 0 0,-8 18 0 15,8-18 0-15,0 0 0 0,0 0 0 0,14 18 0 16,-14-18 0-16,22 4 0 0,-22-4 0 0,35-4 0 15,-16 1 0-15,5-1 0 0,-4 2 0 0,1-1 0 16,-3 3 0-16,-18 0 0 0,27 5 0 0,-27-5 0 16,18 11 0-16,-18-11 0 0,16 20 0 0,-16-20 0 15,8 32 0-15,-8-13 0 0,-3 3 0 0,-3 2 0 16,-3-1 0-16,-3 3 0 16,1-3 0-16,-3-1 0 0,-1 0 0 0,3-2 0 15,12-20 0-15,-20 31 0 0,20-31 0 0,-14 24 0 16,14-24 0-16,0 0 0 0,-5 18 0 0,5-18 0 15,0 0-8-15,-3-18-163 0,29 27-382 0,-26-9-123 16,2-33 56-16</inkml:trace>
  <inkml:trace contextRef="#ctx0" brushRef="#br1" timeOffset="30381.0748">10423 2358 1735 0,'-25'-3'312'0,"0"26"-312"16,6 2 0-16,2 4 0 0,0 1 0 16,1-1 0-16,4-3 0 0,0-2 0 0,6 0 0 15,2-2 0-15,9 2 0 0,-5-24-63 0,29 57-205 16,-29-57-380-16,29 25-30 0,-12-17 289 0</inkml:trace>
  <inkml:trace contextRef="#ctx0" brushRef="#br1" timeOffset="30849.8226">10890 2168 1439 0,'0'0'441'0,"18"8"-404"0,-18-8-16 15,0 0-4-15,0 0 5 0,22 11 5 0,-22-11 5 16,31 25-21-16,-11-5-11 0,3 6 0 0,3 7 0 16,2 4 0-16,2 7 0 0,1 4 0 0,2 0 0 15,-4 4 0-15,-4-1 0 0,-2 0 0 0,-3 2 0 16,-6-1 0-16,-3 1 0 16,-2-3 0-16,-7-3 0 0,-3-2 0 0,-2-2 0 15,-5-2 0-15,-4-2 0 0,-4-1 0 0,-2-2 0 16,-5 0 0-16,-4-1 0 0,-1-2 0 0,-5-2 0 15,1-3 0-15,0-4 0 0,4-2 0 0,4-6 0 16,24-16 0-16,-27 14 0 0,35 11-231 0,-14-42-426 16,6 17-26-16,27-39 208 0</inkml:trace>
  <inkml:trace contextRef="#ctx0" brushRef="#br1" timeOffset="31006.0437">11499 3312 2047 0,'21'9'0'0,"-21"-9"0"0,-23 1 0 15,23-1 0-15,0 0 0 0,-24-16 0 0,24 16 0 16,-19-38-180-16,19 38-513 0,7-21-1 0,-6 4 215 16</inkml:trace>
  <inkml:trace contextRef="#ctx0" brushRef="#br1" timeOffset="31599.7813">11571 2636 1607 0,'18'-7'440'0,"-18"7"-440"0,0 0 0 16,0 0 0-16,0 0 0 0,0 0 0 0,0 0 0 15,0 0 0-15,0 0 0 0,0 0 0 0,0 0-49 16,0 0-4-16,21 7-259 0,-21-7-355 16,0 0 37-16,0 0 295 0</inkml:trace>
  <inkml:trace contextRef="#ctx0" brushRef="#br1" timeOffset="32306.1065">12360 2339 1352 0,'0'0'215'0,"0"0"-26"0,0 0-162 16,0 0-8-16,0 0 2 0,0 0 11 0,-4 22 6 15,4-22-1-15,0 29-1 0,0-5-13 0,3 12-1 16,1 5-9-16,1 8-11 0,0 5 19 16,1 4-21-16,-1 3 0 0,-1 0 0 0,-1 2 0 15,-3-1 0-15,-3 1 0 0,1-2 0 0,-2 0 0 16,1-2 0-16,0-6 0 0,3-4 0 16,1-8 0-16,3-6 0 0,3-4 0 0,2-8 0 15,6 2-59-15,-15-25-31 0,37 37-112 0,-37-37-420 16,40 1 5-16,-40-1 161 0</inkml:trace>
  <inkml:trace contextRef="#ctx0" brushRef="#br1" timeOffset="32634.2638">12787 2534 1912 0,'-19'18'32'0,"-4"-1"-11"15,0 6-18-15,-3-3 36 0,3 6-30 0,-3-2 22 16,2 2-31-16,0 2 0 0,2 0 0 0,-1-1 0 16,2-2 0-16,3-3 0 0,2-3 0 0,16-19 0 15,-19 30 0-15,19-30 0 0,-9 22 0 0,9-22 0 16,3 17 0-16,-3-17 0 0,0 0 0 0,20 23 0 16,-20-23 0-16,25 12 0 0,-25-12 0 15,32 10 0-15,-15-7 0 0,2 0 0 0,0-1 0 16,1 0 0-16,0-2 0 0,1 0 0 0,0 0 0 15,0 0 0-15,0 2 0 0,0-1 0 0,-1 3 0 16,1 1 0-16,-1-1 0 0,2 4 0 16,-3-2 0-16,2 3 0 0,-3 1 0 0,3 3-7 15,-3-3-46-15,7 9-41 0,-25-19-121 16,33 15-401-16,-33-15-3 0,37 19 177 0</inkml:trace>
  <inkml:trace contextRef="#ctx0" brushRef="#br1" timeOffset="33063.035">13432 2954 1486 0,'-65'-26'373'0,"46"21"-286"0,-9 0-63 16,1 4 0-16,-2-1 5 0,3 4-5 0,-3 2-24 0,0 0 0 16,0 4 0-16,2 0 0 0,2 2 0 0,2 3 0 15,2-1 0-15,3 2 0 0,18-14 0 0,-27 32 0 16,17-15 0-16,3 1 0 0,2-1 0 0,5-17 0 15,1 32 0-15,-1-32 0 16,10 27 0-16,-10-27 0 0,23 21 0 0,-23-21 0 16,33 13 0-16,-14-9 0 0,2-3 0 0,2-2 0 15,3-4 0-15,0-2 0 0,1-5 0 0,0-2 0 16,0-2 0-16,-2-1 0 0,-1-3 0 0,0 0 0 16,-3-1 0-16,-1 1 0 0,-4-2 0 0,0 2 0 15,-4 1 0-15,-1 2 0 0,-11 17 0 0,14-30 0 16,-14 30 0-16,8-23 0 0,-8 23 0 15,0 0 0-15,0 0 0 0,0 0 0 0,0 0 0 16,0 0 0-16,0 0 0 0,0 0 0 0,-14 24 0 16,9-4 0-16,-1 2 0 0,0 4 0 0,1-1 0 15,0-1 0-15,4-2 0 0,1-1 0 0,5-2 0 16,1-2 0-16,-6-17 0 0,24 24 0 0,-4-16 0 16,2-6 0-16,5-3 0 0,3-7-14 15,9 0-45-15,-9-23-77 0,30 16-476 0,-24-18-21 16,11 3 41-16</inkml:trace>
  <inkml:trace contextRef="#ctx0" brushRef="#br1" timeOffset="33266.148">14072 2287 1826 0,'0'0'100'0,"-24"27"-49"0,10-4-13 15,-7 7-11-15,2 6-22 0,-3 8-5 0,-1 3 0 16,-2 5 0-16,2 3 0 0,1 2 0 0,2 4 0 15,1-3 0-15,4 0 0 0,0-4 0 16,7-1 0-16,1-2 0 0,4-4 0 0,5-3 0 16,3-7 0-16,5-4 0 0,-2-10-35 0,15 12-94 15,-23-35-277-15,17 11-254 0,-17-11 9 16,20-5 486-16</inkml:trace>
  <inkml:trace contextRef="#ctx0" brushRef="#br1" timeOffset="33438.1032">13737 2797 1965 0,'-30'-7'82'0,"30"7"-82"15,-19 6 0-15,19-6 0 0,0 0 0 16,0 0 0-16,0 0 0 0,27 11 0 0,-9-7 0 16,7-2 0-16,3-1 0 0,8-3 0 0,3-2 0 15,5-1 0-15,1-2 0 0,6 1 0 0,-4-4 0 16,9 13-57-16,-29-19-540 0,33 15-73 0,-14-9 22 15</inkml:trace>
  <inkml:trace contextRef="#ctx0" brushRef="#br1" timeOffset="33969.293">14321 3068 1563 0,'-46'-8'384'0,"68"9"-344"0,-22-1-32 16,0 0-6-16,0 0 2 0,0 0 1 0,0 0 5 16,25-6 2-16,-25 6 1 0,37-4-7 0,-12-1-6 15,4-1 0-15,7-1 0 0,0-4 0 0,2 0 0 16,3-2 0-16,2-1 0 0,-4-2 0 16,-3 0 0-16,-3 0 0 0,-5 1 0 0,-4 1 0 15,-6 2 0-15,-18 12 0 0,22-22 0 0,-22 22 0 16,4-19 0-16,-4 19 0 0,-12-19 0 0,12 19 0 15,-32-18 0-15,9 12 0 0,-4 1 0 0,-2 2 0 16,-3 3 0-16,1 4 0 0,-6 2 0 0,2 4 0 16,0 3 0-16,0 5 0 0,1 4 0 0,-2 4 0 15,2 6 0-15,5 1 0 0,3 2 0 16,8-3 0-16,5 1 0 0,6-3 0 16,5-2 0-16,6-3 0 0,7-2 0 0,5-2 0 15,6-5 0-15,6-3 0 0,8-3 0 0,4-7 0 16,9-3 0-16,2-5 0 0,7-3 0 0,2-3 0 15,8 0 0-15,-4-12-11 0,37 24-497 0,-31-28-171 16,9 6 29-16,-5 1 452 0</inkml:trace>
  <inkml:trace contextRef="#ctx0" brushRef="#br1" timeOffset="34547.4371">16028 2419 1596 0,'0'0'140'0,"0"0"-105"16,-12-23-8-16,12 23-4 0,0 0 10 0,0 0 7 15,0 0 9-15,0 0-5 0,0 0-12 0,0 0-8 16,-7 25-20-16,3-4-4 0,-1 7 0 0,0 5 0 15,1 5 0-15,-4 3 0 0,2 3 0 0,0 3 0 16,-1 1 0-16,0 3 0 0,-2-2 0 0,0 2 0 16,-1-4 0-16,0 1 0 0,0-5 0 0,2-1 0 15,-1-4 0-15,2-2 0 0,1-3 0 16,3-5 0-16,3-4 0 0,0-5 0 0,0-19 0 16,9 24-13-16,-9-24-32 0,18 5-26 0,4 11-140 15,-22-16-430-15,22-27 27 0,-16 10 163 0</inkml:trace>
  <inkml:trace contextRef="#ctx0" brushRef="#br1" timeOffset="34734.9345">15770 2883 2047 0,'-1'21'0'0,"1"-21"0"0,-19 8 0 16,19-8 0-16,0 0 0 0,0 0 0 0,0 0 0 15,1 18 0-15,-1-18 0 0,23 8 0 0,-5-6 0 16,8-1 0-16,3-6 0 0,3 1 0 0,5-5 0 15,5-4 0-15,3-1 0 0,1-4 0 16,6 0 0-16,-1-4 0 0,5 3-25 16,-7-16-100-16,30 17-493 0,-35-16-11 0,10 7-8 15</inkml:trace>
  <inkml:trace contextRef="#ctx0" brushRef="#br1" timeOffset="35125.5804">16695 2272 1505 0,'-33'-4'446'0,"11"22"-409"0,4 0-15 0,2 4 7 16,-1 3-21-16,2 3-8 0,-1 2 0 0,-1 5 0 15,2 3 0-15,0 3 0 0,-2 1 0 0,2 0 0 16,2 0 0-16,0 1 0 0,1-3 0 16,2 1 0-16,-2-1 0 0,2-1 0 15,0-3 0-15,0-2 0 0,2-4 0 0,1-3 0 16,2-6 0-16,2-2 0 0,3-19 0 0,0 26 0 15,0-26 0-15,0 0 0 0,0 0 0 0,19 16 0 16,-19-16 0-16,19-4 0 0,-19 4 0 0,27-14 0 16,-27 14 0-16,35-28 0 0,-15 9 0 0,-2-1 0 15,1 1 0-15,-2 3 0 0,-17 16 0 0,31-26 0 16,-31 26 0-16,19-20 0 0,-19 20 0 16,0 0 0-16,21-9 0 0,-21 9 0 0,0 0 0 15,0 0 0-15,17 19 0 0,-17-19 0 0,6 29 0 16,-2-10 0-16,-2 3 0 0,2 1 0 15,-1 0 0-15,0 0 0 0,3-2 0 0,0-2 0 16,4 0 0-16,-10-19 0 0,23 33 0 0,-23-33 0 16,35 19 0-16,-13-15 0 0,6 0 0 0,-1-14-85 15,22 26-310-15,-24-37-246 0,16 11 42 16,-12-10 273-16</inkml:trace>
  <inkml:trace contextRef="#ctx0" brushRef="#br1" timeOffset="35328.6927">17205 2794 1624 0,'-18'-9'423'0,"18"9"-423"16,-18 13 0-16,18-13 0 0,-19 22 0 0,9-4 0 15,-2 4 0-15,-1 4 0 0,0 4 0 0,1 2 0 16,2 2 0-16,0 3 0 0,2-2 0 0,-1 0 0 16,3-3 0-16,0-3 0 0,4-1 0 0,2-2 0 15,4-5 0-15,3-1 0 0,-7-20 0 0,19 24 0 16,-19-24 0-16,29 8 0 0,-29-8-43 0,55 3-462 15,-44-25-139-15,15 6-2 16,-13-9 438-16</inkml:trace>
  <inkml:trace contextRef="#ctx0" brushRef="#br1" timeOffset="35766.1863">17333 2525 1785 0,'27'50'262'0,"-27"-50"-262"0,11 22 0 16,-11-22 0-16,21 25 0 0,-21-25 0 0,23 29 0 16,-23-29 0-16,23 35 0 0,-14-16 0 0,2 2 0 15,-3 1 0-15,-1-1 0 0,-3 2 0 0,-2 0 0 16,-2 2 0-16,-1-2 0 0,-3 1 0 0,-1 1 0 16,-2-1 0-16,-1 2 0 0,-2-2 0 15,0-1 0-15,-1-1 0 0,1-4 0 16,2-1 0-16,8-17 0 0,-12 24 0 0,12-24 0 15,0 0 0-15,0 0 0 0,0 0 0 0,0 0 0 16,0 0 0-16,0 0 0 0,27-15 0 0,-27 15 0 16,35-36 0-16,-13 13 0 0,1-3 0 0,0-1 0 15,0-1 0-15,-4 3 0 0,1 1 0 0,-4 1 0 16,-3 3 0-16,-1 2 0 0,-12 18 0 16,22-28 0-16,-22 28 0 0,0 0 0 0,0 0 0 15,0 0 0-15,0 0 0 0,0 0 0 0,0 0 0 16,14 23 0-16,-16-3 0 0,-1 3 0 0,-1 1 0 15,2 2 0-15,0 1 0 0,2-2 0 0,3 1 0 16,0-6 0-16,5 2 0 0,1-4 0 16,5-1 0-16,-14-17 0 0,33 27 0 0,-15-21 0 15,5 0 0-15,-1-7 0 0,8 2-9 16,-13-29-197-16,32 22-371 0,-28-19-91 0,12-3 82 16</inkml:trace>
  <inkml:trace contextRef="#ctx0" brushRef="#br1" timeOffset="35984.9363">18268 2321 1789 0,'-30'5'258'0,"13"6"-258"0,-4 10 0 16,1 3 0-16,0 7 0 0,3 3 0 0,-2 3 0 16,3 4 0-16,1 5 0 0,3 0 0 0,1 0 0 15,1 2 0-15,4-2 0 0,1-2 0 0,5-1 0 16,4 0 0-16,1-3 0 0,2-3 0 0,3-3 0 15,1-6 0-15,4-2 0 0,0-5 0 16,5-2 0-16,-3-8 0 0,10 10-58 0,-21-39-279 16,23 29-306-16,-29-11 2 0,27-15 274 0</inkml:trace>
  <inkml:trace contextRef="#ctx0" brushRef="#br1" timeOffset="36266.2214">18332 2678 1711 0,'-56'-15'336'0,"26"30"-336"16,4-1 0-16,1 3 0 0,1 0 0 0,3 2 0 15,-2-1 0-15,4 3 0 0,2-3 0 0,17-18 0 16,-21 29 0-16,21-29 0 0,-5 23 0 0,5-23 0 16,8 23 0-16,-8-23 0 0,19 18 0 15,-19-18 0-15,35 14 0 0,-14-7 0 0,2-4 0 16,1 1 0-16,3-2 0 0,-1 0 0 0,-1-2 0 15,2 0 0-15,-1 1 0 0,2-2 0 16,-2 2 0-16,0-1 0 0,-1 2 0 0,-3 0 0 16,3 0 0-16,-5-2 0 0,5 2 0 0,-4-3 0 15,6 4 0-15,-6-12-40 0,21 28-255 0,-35-38-234 16,27 22-97-16,-11-10 70 0</inkml:trace>
  <inkml:trace contextRef="#ctx0" brushRef="#br1" timeOffset="36594.3361">18985 2709 1649 0,'-45'-16'254'0,"25"11"-110"15,-10 5-144-15,1 4 0 0,-3-2 0 16,0 6 0-16,0 0 0 0,0 2 0 0,-2 2 0 16,7 1 0-16,3-1 0 0,4 0 0 0,20-12 0 15,-19 19 0-15,19-19 0 0,0 0 0 0,0 19 0 16,0-19 0-16,0 0 0 0,29 21 0 0,-11-15 0 15,2-2 0-15,0 0 0 0,4 1 0 0,-3 0 0 16,3 1 0-16,-5 0 0 0,-2 2 0 16,-17-8 0-16,24 18 0 0,-24-18 0 0,15 22 0 15,-15-22 0-15,8 28 0 0,-8-28 0 0,0 31 0 16,-4-12 0-16,-1-1 0 0,-3-1 0 0,-1 0 0 16,9-17 0-16,-23 31 0 0,23-31 0 0,-25 27 0 15,25-27 0-15,-19 18 0 0,19-18 0 16,0 0 0-16,0 0 0 0,-18 14 0 0,18-14 0 15,0 0 0-15,0 0 0 0,-2-24-83 16,23 35-235-16,-42-38-339 0,21 27 38 0,9-30 250 16</inkml:trace>
  <inkml:trace contextRef="#ctx0" brushRef="#br1" timeOffset="37141.4913">19942 2305 1656 0,'0'0'124'15,"0"0"-87"-15,0 0-10 0,0 0 1 16,0 0 7-16,0 0 4 0,0 0-3 0,0 0-7 16,0 0-6-16,0 0-10 0,-14 23-13 0,16-5 0 15,-2 6 0-15,0 4 0 0,-3 4 0 0,2 3 0 16,-1 3 0-16,-2 5 0 0,-2-1 0 0,0 4 0 15,-5 0 0-15,2 0 0 0,-3 1 0 16,1-2 0-16,0-2 0 0,-1-2 0 0,1-2 0 16,0-3 0-16,1-2 0 0,4-6 0 15,3-4 0-15,0-3 0 0,6-3 0 0,-3-18 0 16,9 24 0-16,-9-24-62 0,20 15-85 0,-35-32-393 16,15 17-79-16,17-16-2 0</inkml:trace>
  <inkml:trace contextRef="#ctx0" brushRef="#br1" timeOffset="37319.4531">19662 2844 2032 0,'0'0'15'0,"0"0"-15"15,-19 10 0-15,19-10 0 0,0 0 0 0,0 0 0 0,0 0 0 16,0 0 0-16,26 17 0 0,-26-17 0 0,37 5 0 16,-10-6 0-16,4-2 0 0,8-3 0 0,4-3 0 15,5-1 0-15,3-5 0 0,3 1 0 0,2-4 0 16,-1-2 0-16,-1 0 0 0,1 3-31 15,-6-11-56-15,10 27-107 0,-23-31-405 0,16 14-29 16,-17-6 121-16</inkml:trace>
  <inkml:trace contextRef="#ctx0" brushRef="#br1" timeOffset="37694.4747">20530 2234 1973 0,'2'19'33'0,"-2"-19"-8"0,-24 21-9 15,14-4-16-15,-4 3 0 0,1 8 0 0,-5 3 0 16,1 4 0-16,-1 5 0 0,3 3 0 0,-4 1 0 16,2 4 0-16,-3-1 0 0,1 1 0 0,1-1 0 15,1 0 0-15,0-2 0 0,0-1 0 16,1-4 0-16,3-5 0 0,0-3 0 16,5-3 0-16,2-6 0 0,3-3 0 0,3-20 0 15,1 28 0-15,-1-28 0 0,10 16 0 0,-10-16 0 16,18 7 0-16,-18-7 0 0,27-4 0 0,-27 4 0 15,34-15 0-15,-14 3 0 0,1-1 0 0,1-2 0 16,-3 1 0-16,0-2 0 0,-19 16 0 0,30-29 0 16,-30 29 0-16,24-23 0 0,-24 23 0 0,18-15 0 15,-18 15 0-15,0 0 0 0,0 0 0 16,20-7 0-16,-20 7 0 0,0 0 0 0,12 20 0 16,-12-20 0-16,15 25 0 0,-15-25 0 15,19 33 0-15,-4-14 0 0,-4-2 0 0,6 2 0 16,1-2 0-16,4 2 0 0,5-4 0 0,4 2 0 15,2-7 0-15,10 8-94 0,-18-34-187 0,34 33-277 16,-27-24-66-16,12 2 135 0</inkml:trace>
  <inkml:trace contextRef="#ctx0" brushRef="#br1" timeOffset="38103.9022">21194 2915 1430 0,'-57'-29'422'0,"40"20"-247"0,-12 4-155 16,2 4-20-16,-1 1 0 0,3 4 0 15,-3 2 0-15,0 2 0 0,-3 4 0 16,3 4 0-16,-1 0 0 0,2 4 0 0,2 1 0 16,3 2 0-16,4 2 0 0,2-2 0 0,4 0 0 15,2 0 0-15,5-2 0 0,4-2 0 0,5-1 0 16,-4-18 0-16,15 30 0 0,-15-30 0 0,31 21 0 16,-10-14 0-16,3-4 0 0,3-5 0 0,3-2 0 15,3-5 0-15,3-4 0 0,0-4 0 0,0-4 0 16,1 0 0-16,-3-2 0 0,-3-2 0 15,-3 4 0-15,-3-2 0 0,-5 1 0 0,-3 1 0 16,-5 1 0-16,-1 2 0 0,-11 18 0 16,15-31 0-16,-15 31 0 0,0-20 0 0,0 20 0 15,0 0 0-15,0 0 0 0,0 0 0 0,0 0 0 16,0 0 0-16,0 0 0 0,-19 7 0 0,19-7 0 16,-14 30 0-16,7-8 0 0,-2 1 0 15,2 2 0-15,2 1 0 0,0-2 0 0,2-1 0 16,3 0 0-16,0-2 0 0,5-3 0 0,-5-18 0 15,17 30 0-15,-17-30 0 0,29 17 0 0,-10-16 0 16,4-2 0-16,5-8 0 0,4-1 0 0,2-12-28 16,16 18-173-16,-33-37-329 0,33 20-85 0,-17-12-7 15</inkml:trace>
  <inkml:trace contextRef="#ctx0" brushRef="#br1" timeOffset="38322.6703">21900 2373 1530 0,'-20'38'517'0,"0"-13"-517"0,-2 5 0 0,-1 6 0 16,-1 4 0-16,0 5 0 0,1 0 0 0,1 5 0 15,0 0 0-15,3 1 0 0,2 0 0 16,1-3 0-16,6 0 0 0,2-3 0 0,2-3 0 16,3-2 0-16,2-3 0 0,3-5 0 0,5-3 0 15,-4-6 0-15,8-2 0 0,-4-4 0 0,-7-17 0 16,19 18-30-16,5 12-329 0,-24-30-295 15,0 0 52-15,7-22 201 0</inkml:trace>
  <inkml:trace contextRef="#ctx0" brushRef="#br1" timeOffset="38478.9317">21531 2918 1466 0,'0'0'457'0,"-22"-37"-333"16,22 37-124-16,-23-14 0 0,23 14 0 0,0 0 0 15,0 0 0-15,0 0 0 0,0 0 0 0,0 0 0 16,0 0 0-16,37-7 0 0,-8 5 0 0,9-4 0 15,4 0 0-15,7 1 0 0,-2-2 0 16,3 4 0-16,-4-2 0 0,9 5 0 16,0-2 0-16,13 15-98 0,-29-31-362 0,30 27-195 15,-12-12 7-15,2-3 463 0</inkml:trace>
  <inkml:trace contextRef="#ctx0" brushRef="#br1" timeOffset="39150.7972">22898 2380 1564 0,'17'22'259'16,"-17"-22"-147"-16,0 0-71 0,0 0-18 0,0 0-4 16,0 0 5-16,0 0-19 0,0 0-5 0,-11 19 0 15,11-19 0-15,-9 29 0 0,1-3 0 16,0 6 0-16,-2 7 0 0,1 3 0 0,-3 2 0 16,0 5 0-16,-2 0 0 0,-1 2 0 0,-3-2 0 15,-1 0 0-15,0-1 0 0,-2-2 0 0,1-4 0 16,1-1 0-16,0-4 0 0,2-4 0 0,5-4 0 15,2-4 0-15,5-7 0 0,5-18 0 0,0 22 0 16,0-22 0-16,0 0 0 16,0 0 0-16,26 12 0 0,-26-12 0 0,28-15 0 15,-11 2 0-15,3-4 0 0,3-4 0 0,2-3 0 16,0 0 0-16,1-1 0 0,-2-1 0 0,-1 1 0 16,-2-1 0-16,-2 2 0 0,-3 2 0 0,-1 1 0 15,-1 3 0-15,-14 18 0 0,22-28 0 0,-22 28 0 16,0 0 0-16,0 0 0 0,0 0 0 0,0 0 0 15,0 0 0-15,0 0 0 0,14 32 0 16,-14-10 0-16,1 2 0 0,1 2 0 0,0-1 0 16,1-1 0-16,2 0 0 0,4 2 0 0,3-3 0 15,5 1 0-15,1-6 0 0,8 0 0 0,-1-3 0 16,7-3 0-16,1-6 0 0,4 1-52 16,-3-13-42-16,23 28-287 0,-31-35-246 0,18 10 61 15,-15-10 240-15</inkml:trace>
  <inkml:trace contextRef="#ctx0" brushRef="#br1" timeOffset="39478.9214">23444 2896 1864 0,'0'0'114'15,"-20"-9"-67"-15,1 10-25 0,0 0-22 0,1 4 0 16,1 3 0-16,-3 3 0 0,2 3 0 0,0 4 0 16,-1 4 0-16,2 3 0 0,2 0 0 15,1 3 0-15,2 1 0 0,3 0 0 16,3 0 0-16,5-1 0 0,5-1 0 0,3-2 0 15,5-3 0-15,3-2 0 0,3-4 0 0,4-1 0 16,4-4 0-16,0-3 0 0,6-4 0 0,0-6 0 16,-2-1 0-16,-1-7 0 0,-2-1 0 0,-3-3 0 15,-1-3 0-15,-3-3 0 0,-4-3 0 0,-3-1 0 16,-2-2 0-16,-3-3 0 0,-3 0 0 16,-2 0 0-16,-6 1 0 0,-2 0 0 0,-2 3 0 15,-5-1 0-15,1 4 0 0,-2 4 0 0,13 18 0 16,-22-22 0-16,22 22 0 0,-25-7 0 0,25 7 0 15,-19 7 0-15,19-7 0 0,-13 17 0 0,13-17 0 16,-3 26 0-16,3-26 0 0,17 25 0 16,6-2-110-16,-23-23-257 0,45 11-163 0,-28-13-86 15,14 0 193-15</inkml:trace>
  <inkml:trace contextRef="#ctx0" brushRef="#br1" timeOffset="39713.2973">24163 2415 1292 0,'0'0'630'15,"-27"5"-561"-15,27-5-26 0,-31 10-30 16,31-10-13-16,-32 32 0 0,14-3 0 0,-2 8 0 16,0 7 0-16,-1 7 0 0,-1 5 0 0,3 1 0 15,-2 2 0-15,-1-1 0 0,1 0 0 0,1 0 0 16,0 0 0-16,3-4 0 0,5-5 0 0,3-3 0 15,3-9 0-15,6-2 0 0,2-4 0 16,6-4 0-16,-8-27-75 0,27 55-235 0,-27-55-312 16,18 7 1-16,-18-7 203 0</inkml:trace>
  <inkml:trace contextRef="#ctx0" brushRef="#br1" timeOffset="39885.2375">23752 2836 2047 0,'0'0'0'16,"0"0"0"-16,0 0 0 0,35-7 0 0,-6 1 0 16,8-2 0-16,8 2 0 0,3-1 0 0,5-1 0 15,3 3 0-15,-5-2 0 0,2 8 0 0,-16-29-195 16,15 34-472-16,-18-12 13 0,5 2 124 0</inkml:trace>
  <inkml:trace contextRef="#ctx0" brushRef="#br1" timeOffset="40869.546">3001 4374 1185 0,'-4'-28'361'16,"4"28"-235"-16,0 0-23 0,21-16-30 0,-21 16-13 15,3-25-16-15,-3 25-7 0,-3-26-11 0,1 9 0 16,2 17-20-16,-9-33-6 0,9 33 0 0,-14-32 0 15,14 32 0-15,-22-31 0 0,22 31 0 0,-28-21 0 16,28 21 0-16,-34-9 0 0,13 11 0 0,-3 5 0 16,-2 6 0-16,-3 6 0 0,1 5 0 15,-4 8 0-15,1 2 0 0,0 6 0 16,2 4 0-16,0 2 0 0,2 3 0 0,3-2 0 16,4-2 0-16,5-6 0 0,6-6 0 0,5-6 0 15,7-8 0-15,-3-19 0 0,23 24 0 0,-5-15 0 16,3-6 0-16,4-3 0 0,2-4 0 0,5-9 0 15,2-4 0-15,5-7 0 0,3-5 0 0,3-6 0 16,2-2 0-16,-4-3 0 0,1-1 0 16,-5 1 0-16,-4 2 0 0,-3 3 0 0,-5 4 0 15,-5 4 0-15,-3 4 0 0,-7 5 0 0,-12 18 0 16,15-22 0-16,-15 22 0 0,0 0 0 0,0 0 0 16,0 0 0-16,0 0 0 0,0 0 0 0,-15 24 0 15,5-5 0-15,0 4 0 0,-3 3 0 16,0 4 0-16,3 2 0 0,1-1 0 0,5 2 0 15,1-3 0-15,6 2 0 0,3-5 0 16,5-1 0-16,4-4 0 0,8-2 0 0,3-7 0 16,7 0 0-16,2-11-57 0,15 10-70 0,-25-25-447 15,33 15-58-15,-17-16 41 0</inkml:trace>
  <inkml:trace contextRef="#ctx0" brushRef="#br1" timeOffset="41275.78">3878 4201 1905 0,'-20'-29'72'0,"1"15"-32"0,-4 2-10 16,0 3-30-16,-1 4 0 0,-2 4 0 16,-2 4 0-16,-1 5 0 0,-3 4 0 0,3 8 0 15,-3 4 0-15,2 5 0 0,0 5 0 0,2 2 0 16,2 3 0-16,4 1 0 0,6-3 0 0,4-1 0 16,7-3 0-16,4-4 0 0,8-4 0 15,4-3 0-15,8-3 0 0,4-3 0 0,7-3 0 16,5-5 0-16,7-3 0 0,5-8 0 0,4-3 0 15,3-6 0-15,3-2 0 0,-2-6 0 0,2-2-49 16,-5-4 23-16,3 3-49 0,-11-12 0 0,14 19-78 16,-35-35-167-16,32 34-138 0,-33-25 43 0,15 19 157 15,-14-7 233-15,-3 4 270 0,-5 5 47 16,-18-13 1-16,21 31-30 0,-36-29-52 16,18 32-53-16,-5-21-46 0,5 21-34 0,0 0-18 15,-22-12-8-15,22 12-10 0,-25 7-5 0,25-7-26 16,-27 26-11-16,12-6 0 0,3 4 0 0,0 4 0 15,-1 1 0-15,1 5 0 0,-1 1 0 0,3 1 0 16,0 3 0-16,1-1 0 0,3-1 0 0,4-2 0 16,2-1 0-16,2-4 0 0,3-4 0 15,2-3 0-15,2-5 0 0,3 0 0 0,-12-18 0 16,27 23 0-16,-27-23 0 0,34 5-3 0,-17-16-70 16,16 18-138-16,-27-32-403 0,22 7-34 0,-11-15 151 15</inkml:trace>
  <inkml:trace contextRef="#ctx0" brushRef="#br1" timeOffset="41416.4912">4313 3917 1316 0,'0'0'625'15,"-35"-22"-603"-15,35 22 10 0,-28-20-23 0,28 20 24 16,0 0-25-16,0 0-6 0,0 0-2 0,0 0-23 16,0 0 11-16,20 11-19 0,3 0 10 0,-5-9-78 15,29 26-399-15,-26-21-113 0,15 16-14 0</inkml:trace>
  <inkml:trace contextRef="#ctx0" brushRef="#br1" timeOffset="41807.0519">4997 4223 1672 0,'-37'-24'344'0,"37"24"-313"15,0 0-31-15,-40 1 0 0,12 2 0 16,-1 3 0-16,-5 4 0 0,0 5 0 0,-5 3 0 15,3 3 0-15,0 4 0 0,2 2 0 0,6 3 0 16,3 1 0-16,6 2 0 0,4 1 0 0,4-4 0 16,5 0 0-16,3-7 0 0,7-3 0 0,-4-20 0 15,25 25 0-15,-3-18 0 0,6-4 0 0,5-6 0 16,5-6 0-16,4-9 0 0,3-4 0 16,3-10 0-16,2-4 0 0,-2-5 0 15,0-6 0-15,-5 2 0 0,-1 0 0 0,-4 1 0 16,-3 1 0-16,-5 1 0 0,-5 0 0 0,-5 0 0 15,-2 3 0-15,-5-1 0 0,-1 2 0 0,-5 2 0 16,0 4 0-16,-2 9 0 0,-5 23 0 0,3-23 0 16,-3 23 0-16,0 0 0 0,0 0 0 0,-22 23 0 15,8 0 0-15,-3 10 0 0,-2 8 0 16,-1 6 0-16,-1 0 0 0,2 2 0 0,3-3 0 16,6 1 0-16,0-5 0 0,7 3 0 0,5-6 0 15,13 3 0-15,0-12-16 0,20 17-147 16,-35-47-140-16,55 32-351 0,-21-15 55 0,5-9 288 15</inkml:trace>
  <inkml:trace contextRef="#ctx0" brushRef="#br1" timeOffset="42488.5881">6404 4302 1112 0,'0'0'330'0,"12"-43"108"16,-12 43-398-16,5-30-5 0,-5 30-7 0,2-23-1 16,-2 23-5-16,0 0-7 0,0 0-15 0,0 0 0 15,0 0 0-15,0 0 0 0,0 0 0 0,-22 3 0 16,22-3 0-16,-12 23 0 0,12-23 0 0,-12 36 0 16,7-14 0-16,0 1 0 0,1 3 0 0,-1 2 0 15,1 1 0-15,2 1 0 0,0-1 0 16,2-3 0-16,2-2 0 0,1-6 0 0,5-1 0 15,-8-17 0-15,18 23 0 0,-18-23 0 16,25 13 0-16,-25-13 0 0,29 0 0 0,-10-6 0 16,-1-5 0-16,4-4 0 0,1-4 0 0,0-5 0 15,3-1 0-15,-3-4 0 0,1-1 0 0,-2 2 0 16,0-1 0-16,-4 2 0 0,-1 3 0 0,-1 3 0 16,-4 3 0-16,-12 18 0 0,21-26 0 15,-21 26 0-15,0 0 0 0,0 0 0 0,0 0 0 16,0 0 0-16,0 0 0 0,0 0 0 0,6 21 0 15,-10-1 0-15,1 4 0 0,0 3 0 0,-1 0 0 16,3 1 0-16,1 0 0 0,1 0 0 0,2-3 0 16,2-2 0-16,2-1 0 0,0-3 0 0,-7-19 0 15,21 28 0-15,-21-28 0 0,28 16 0 0,-10-15 0 16,2-3 0-16,2-6 0 16,1-5 0-16,1-3 0 0,0-7 0 0,1-1 0 15,-2-5 0-15,-3 0 0 0,-3 0 0 0,-3-1 0 16,-2 2 0-16,-5-1 0 0,1 2 0 0,-5 1 0 15,0 2 0-15,-3 1 0 0,1 2 0 0,-4 2 0 16,3 19 0-16,-1-29 0 0,1 29 0 0,1-20 0 16,-1 20 0-16,0 0-4 0,25-9-102 15,-28-14-143-15,37 38-246 0,-34-15-99 0,0 0 16 16,38 7 558-16</inkml:trace>
  <inkml:trace contextRef="#ctx0" brushRef="#br1" timeOffset="42691.979">7479 4154 1711 0,'0'0'168'16,"-6"20"-122"-16,6-20 0 0,0 0 0 16,-16 27-16-16,16-27-30 0,-19 29 0 0,8-9 0 15,1-1 0-15,0 3 0 0,0 2 0 0,2 0 0 16,-1 0 0-16,2 2 0 0,2-3 0 0,0 0 0 16,3-3 0-16,3-3 0 0,-1-17 0 0,7 26 0 15,-7-26 0-15,20 18 0 0,-20-18 0 0,25 5 0 16,-6-11 0-16,3-3 0 0,-1-8 0 0,9 6-100 15,-28-35-348-15,28 28-182 0,-16-11-38 16,3-7 468-16</inkml:trace>
  <inkml:trace contextRef="#ctx0" brushRef="#br1" timeOffset="42863.1131">7574 3754 2042 0,'0'0'5'16,"-25"4"-5"-16,25-4 0 0,0 0 0 0,-17 4 0 15,17-4 0-15,0 0 0 0,0 0 0 0,0 0 0 16,21 5 0-16,-21-5 0 0,30 0 0 0,-10-2 0 16,2 1 0-16,0-5-37 0,7 7-35 0,-10-19-69 15,29 16-475-15,-25-12-20 0,11 7 92 16</inkml:trace>
  <inkml:trace contextRef="#ctx0" brushRef="#br1" timeOffset="43081.8836">8115 3560 1418 0,'-21'6'369'0,"4"10"-141"16,17-16-199-16,-31 33-26 0,12-7-3 0,0 6 0 16,-3 5 0-16,0 8 0 0,-1 3 0 0,2 7 0 15,1 1 0-15,3 3 0 0,1-2 0 0,4-1 0 16,2-1 0-16,1-3 0 16,5-5 0-16,2-3 0 0,4-7 0 0,2-3 0 0,6-5 0 15,0-7 0-15,6-2 0 0,2-4 0 16,4-6 0-16,2-7 0 0,4-5 0 0,4-11 0 15,4-4 0-15,1-14-16 0,13 18-192 0,-33-40-333 16,30 20-83-16,-18-11-13 0</inkml:trace>
  <inkml:trace contextRef="#ctx0" brushRef="#br1" timeOffset="43269.3644">8553 3585 1718 0,'-32'-13'329'15,"32"13"-329"-15,-18 38 0 0,1-11 0 0,-3 8 0 16,0 8 0-16,-5 7 0 0,0 4 0 0,-1 2 0 15,4 2 0-15,2-1 0 0,3-2 0 16,3-1 0-16,5-4 0 0,3-2 0 16,2-6 0-16,5-2 0 0,3-6 0 0,4-2 0 15,1-5 0-15,4-1 0 0,1-5 0 0,5 2 0 16,-2-7 0-16,10 12-59 0,-27-28-270 0,46 1-330 16,-29 0-19-16,4-7 357 0</inkml:trace>
  <inkml:trace contextRef="#ctx0" brushRef="#br1" timeOffset="43910.0658">9558 4101 1251 0,'0'0'511'16,"0"0"-444"-16,0 0-22 0,0 0-6 16,0 0-2-16,0 0-9 0,0 0-6 0,0 0-8 15,-3 17-2-15,3-17-4 0,-11 35 5 0,4-11-13 16,1 3 0-16,-1 2 0 0,1 2 0 0,1 1 0 15,2 3 0-15,-1 0 0 0,2 2 0 0,-1 1 0 16,1-4 0-16,1-3 0 0,-1-3 0 16,4-4 0-16,0-1 0 0,1-6 0 15,-3-17 0-15,7 23 0 0,-7-23 0 0,0 0 0 16,0 0 0-16,0 0 0 0,19-4 0 0,-19 4 0 16,11-25 0-16,0 2 0 0,-1-6 0 0,2-7 0 15,0-3 0-15,-1-2 0 0,-1 1 0 0,-2 4 0 16,-3-1 0-16,-1 5 0 0,-2-1 0 0,0 2 0 15,-2 3 0-15,-2 0 0 0,1 3 0 0,0 6 0 16,1 19 0-16,-1-22 0 0,1 22 0 16,0 0 0-16,0 0 0 0,0 0 0 0,0 0 0 15,0 0 0-15,19 7 0 0,-19-7 0 16,33 13 0-16,-9-7 0 0,3-1 0 0,6 0 0 16,2-5 0-16,4 3 0 0,2-5 0 0,6 6-32 15,-13-20-153-15,30 22-409 0,-31-16-34 0,8 5 21 16</inkml:trace>
  <inkml:trace contextRef="#ctx0" brushRef="#br1" timeOffset="44269.4094">10125 4267 1544 0,'-24'11'500'15,"24"-11"-497"-15,0 18-3 16,0-18 0-16,17 11 0 0,-17-11 0 0,34 2 0 15,-10-7 0-15,4 0 0 0,3-4 0 0,3-1 0 16,1-3 0-16,3-2 0 0,-2-2 0 0,2 0 0 16,-3-2 0-16,-1-2 0 0,-5 3 0 0,-4 0 0 15,-7 2 0-15,-18 16 0 0,22-29 0 0,-22 29 0 16,7-26 0-16,-7 26 0 0,-5-26 0 0,5 26 0 16,-19-21 0-16,19 21 0 0,-32-16 0 15,11 13 0-15,-2 6 0 0,-1 3 0 16,-1 5 0-16,-3 3 0 0,-2 7 0 0,1 2 0 0,0 5 0 15,0 3 0-15,2 1 0 0,2 1 0 0,3 1 0 16,5-2 0-16,3-2 0 0,6-2 0 16,5-3 0-16,6-1 0 0,5-3 0 0,4-3 0 15,8-2 0-15,4-5 0 0,10-4 0 0,5-8 0 16,12-3 0-16,4-9 0 0,11-1 0 16,-4-13-72-16,23 31-296 0,-32-35-241 0,14 15-19 15,-12-1 259-15</inkml:trace>
  <inkml:trace contextRef="#ctx0" brushRef="#br1" timeOffset="44628.8344">11147 4047 2031 0,'-46'18'16'16,"16"-17"-16"-16,0 1 0 0,0 4 0 0,-1 3 0 16,-2 5 0-16,-1 2 0 0,1 6 0 0,-1 1 0 15,2 5 0-15,1 2 0 0,3 1 0 0,1 2 0 16,6 1 0-16,2-3 0 0,6 0 0 0,6-5 0 15,3-4 0-15,6-5 0 0,-2-17 0 0,16 28 0 16,-16-28 0-16,31 14 0 0,-10-11 0 16,6-6 0-16,5-4 0 0,4-8 0 0,1-4 0 15,2-6 0-15,0-6 0 0,1 1 0 0,0-4 0 16,-2 2 0-16,-2-1 0 0,-4-1 0 0,-3 1 0 16,-5 3 0-16,-4 0 0 0,-5 5 0 0,-2 2 0 15,-5 3 0-15,-8 20 0 0,10-25 0 16,-10 25 0-16,0 0 0 0,0 0 0 0,0 0 0 15,0 0 0-15,-20 18 0 0,12-1 0 16,-2 7 0-16,2 4 0 0,2 3 0 0,1 1 0 16,6 2 0-16,-1-3 0 0,7 3 0 0,1-6 0 15,6 2 0-15,1-7 0 0,9 7-55 0,-24-30-95 16,56 49-125-16,-56-49-158 0,44 6-135 0,-9 3 28 16,-9-28 515-16</inkml:trace>
  <inkml:trace contextRef="#ctx0" brushRef="#br1" timeOffset="44878.8669">11672 4051 2019 0,'-22'6'28'16,"2"2"-28"-16,-2 3 0 0,-3 3 0 0,1 7 0 16,-2-1 0-16,6 8 0 0,-1 0 0 15,7 2 0-15,0 0 0 0,7-3 0 0,3-2 0 16,5-1 0-16,7-3 0 0,3 0 0 0,-11-21 0 15,32 29 0-15,-7-18 0 0,4-5 0 0,9-5 0 16,3-6 0-16,5-5 0 0,3-8 0 0,6-4 0 16,-1-4 0-16,5-1 0 0,-5-4 0 0,7 7-49 15,-22-32-215-15,32 37-249 0,-41-25-124 16,11 2 54-16,2 16 583 0</inkml:trace>
  <inkml:trace contextRef="#ctx0" brushRef="#br1" timeOffset="45050.6745">12375 3689 1569 0,'-38'-10'381'0,"38"10"-284"0,-33 37-97 16,10-6 0-16,-1 1 0 0,0 6 0 0,-1 3 0 16,2 4 0-16,1 1 0 0,3 3 0 15,2-2 0-15,2 2 0 0,1-2 0 0,5 1 0 16,2-1 0-16,2-3 0 0,4-7 0 0,2-6 0 16,4-5 0-16,0-3 0 0,5-3 0 15,-10-20 0-15,18 29 0 0,-18-29 0 0,18 11 0 16,-18-11 0-16,27 3-156 0,-39-37-271 0,35 33-113 15,-22-22-102-15,-3-7 361 0</inkml:trace>
  <inkml:trace contextRef="#ctx0" brushRef="#br1" timeOffset="45222.5475">12015 4026 2047 0,'0'0'0'16,"0"0"0"-16,0 0 0 0,0 0 0 0,0 0 0 15,0 0 0-15,30 10 0 0,-11-8 0 0,4-1 0 16,5-2 0-16,0 0 0 0,-1 0 0 15,0-2 0-15,1 2 0 0,0-5 0 16,5 4 0-16,-2-7 0 0,6 9 0 0,-6-16-86 16,23 35-207-16,-16-33-368 0,7 7-2 0,-1 1 320 15</inkml:trace>
  <inkml:trace contextRef="#ctx0" brushRef="#br1" timeOffset="47000.304">13906 3626 1228 0,'0'0'563'0,"1"-18"-491"0,-1 18-28 0,-11-28 0 0,11 28-8 0,-14-23 0 0,14 23-12 16,-20-14-24-16,20 14 0 0,-26-3 0 0,26 3 0 15,-32 6 0-15,15 2 0 0,-3 4 0 0,2 4 0 16,-2 2 0-16,-2 4 0 0,-1 5 0 16,-2 4 0-16,1 2 0 0,0 4 0 0,1 3 0 15,3 2 0-15,1 3 0 0,2 2 0 0,1 3 0 16,1 0 0-16,4-1 0 0,3 2 0 0,2 0 0 15,2-2 0-15,3 0 0 0,1-5 0 16,5 1 0-16,-1-2 0 0,6-4 0 0,-1-3 0 16,4-3-16-16,-6-11-88 0,21 27-200 0,-28-49-318 15,21 33-35-15,-21-33 314 0</inkml:trace>
  <inkml:trace contextRef="#ctx0" brushRef="#br1" timeOffset="47206.7393">13211 4211 2047 0,'0'0'0'0,"0"0"0"16,0 0 0-16,0 0 0 0,0 0 0 0,19 1 0 16,2-2 0-16,5 0 0 0,8-3 0 0,7-1 0 15,1 1 0-15,6-3 0 0,1-1 0 16,4 2 0-16,1-3 0 0,5 5 0 15,-3-6-27-15,3 11-66 0,-17-23-133 0,14 21-426 16,-16-5 42-16,10 7 172 0</inkml:trace>
  <inkml:trace contextRef="#ctx0" brushRef="#br1" timeOffset="47588.2735">14258 4111 1840 0,'-26'-5'89'16,"26"5"-54"-16,-34-15-2 0,34 15 2 0,-36-11-20 15,16 8-15-15,-1 2 0 0,-1 3 0 0,2 4 0 16,-2 3 0-16,-1 3 0 0,0 5 0 0,-5 2 0 16,2 5 0-16,-3 3 0 0,3 2 0 0,2 0 0 15,3-1 0-15,4-3 0 0,5-1 0 16,4-2 0-16,4-2 0 0,3-1 0 0,5-2 0 16,-4-17 0-16,19 25 0 0,-19-25 0 0,35 14 0 15,-12-12 0-15,5-5 0 0,5-4 0 0,2-6 0 16,3-4 0-16,0-5 0 0,1-2 0 0,0-3 0 15,-3 2 0-15,-1-2 0 0,-5 1 0 16,-5 1 0-16,-3 2 0 0,-5 2 0 0,-2 2 0 16,-15 19 0-16,16-27 0 0,-16 27 0 15,6-17 0-15,-6 17 0 0,0 0 0 0,0 0 0 16,0 0 0-16,0 0 0 0,0 0 0 0,0 0 0 16,-15 26 0-16,8-6 0 0,1 5 0 0,-2 3 0 15,1 0 0-15,2-2 0 0,0 2 0 0,2-2 0 16,5 1 0-16,2-2 0 0,7-1 0 0,0-4 0 15,7 1 0-15,1-5 0 0,12 3-86 16,-14-26-104-16,37 20-406 0,-27-17-46 0,11-2 110 16</inkml:trace>
  <inkml:trace contextRef="#ctx0" brushRef="#br1" timeOffset="47900.8089">14779 4090 2042 0,'-33'7'5'0,"2"1"-5"16,3 2 0-16,0 3 0 0,2 1 0 0,1 1 0 16,4 2 0-16,3-4 0 0,18-13 0 0,-16 24 0 15,16-24 0-15,7 21 0 0,-7-21 0 0,32 15 0 16,-8-10 0-16,8-4 0 0,3-1 0 0,4-1 0 16,2-1 0-16,0-1 0 0,1 1 0 15,-5 1 0-15,-2 1 0 0,-7 2 0 0,-6 2 0 16,-22-4 0-16,25 13 0 0,-25-13 0 15,9 21 0-15,-9-21 0 0,-9 31 0 0,-3-12 0 16,-5 2 0-16,-4 2 0 0,-2 1 0 0,-1-1 0 16,-1-1 0-16,0 0 0 0,3-3 0 0,4-1 0 15,18-18 0-15,-25 26 0 0,25-26 0 0,0 0 0 16,0 0 0-16,0 0-39 0,7-17-289 16,31 12-297-16,-21-19-35 0,15-4 266 0</inkml:trace>
  <inkml:trace contextRef="#ctx0" brushRef="#br1" timeOffset="48119.5691">15406 3678 1723 0,'0'0'313'16,"8"18"-302"-16,-8-18-11 0,-31 20 0 0,12 0 0 16,-1 3 0-16,-1 5 0 0,0 4 0 0,2 4 0 15,2 4 0-15,0 4 0 0,1 2 0 0,3 2 0 16,-1 1 0-16,3-1 0 0,-1 0 0 0,1-2 0 15,3 0 0-15,-1-3 0 0,4-3 0 0,3-2 0 16,-1-1 0-16,3-6 0 0,3-2 0 16,-3-6 0-16,6 0 0 0,-6-23 0 0,10 30 0 15,-10-30-113-15,29 16-429 0,-29-16-83 0,2-21-40 16</inkml:trace>
  <inkml:trace contextRef="#ctx0" brushRef="#br1" timeOffset="48322.7019">15114 4039 1611 0,'-3'29'436'0,"-19"-17"-436"0,22-12 0 0,0 0 0 15,0 0 0-15,14 19 0 0,-14-19 0 0,29 10 0 16,-8-5 0-16,4-1 0 0,6-2 0 0,3 1 0 16,2-2 0-16,2-1 0 0,1 0 0 0,1 1 0 15,1-2 0-15,3 3 0 0,-3-4 0 16,6 7 0-16,-13-20-130 0,20 25-538 15,-22-16 2-15,1 7 84 0</inkml:trace>
  <inkml:trace contextRef="#ctx0" brushRef="#br1" timeOffset="48932.0591">15569 4302 2047 0,'14'19'0'15,"-14"-19"0"-15,17 11 0 0,-17-11 0 0,33 6 0 16,-11-6 0-16,5-1 0 0,3-3 0 16,3-2 0-16,1-1 0 0,0-3 0 0,-2 1 0 15,-1-1 0-15,-3-2 0 0,-2 0 0 0,-3-2 0 16,-4 1 0-16,-19 13 0 0,26-25 0 16,-26 25 0-16,11-28 0 0,-11 28 0 0,-1-27 0 15,1 27 0-15,-13-26 0 0,13 26 0 0,-21-25 0 16,21 25 0-16,-31-16 0 0,14 9 0 0,-1 5 0 15,-2 3 0-15,1 3 0 0,-2 3 0 0,-2 5 0 16,0 4 0-16,-1 3 0 0,-1 2 0 0,5 4 0 16,2-1 0-16,4 2 0 0,4-1 0 0,6-2 0 15,4 0 0-15,6 0 0 0,5-3 0 16,2-2 0-16,6-5 0 0,5-1 0 16,1-5 0-16,5-2 0 0,3-4 0 0,0-2 0 15,2-4 0-15,3-1 0 0,0-2 0 0,-1-2 0 16,-1-1 0-16,-2-1 0 0,-3 1 0 0,-3 0 0 15,-3 3 0-15,-5-2 0 0,-20 10 0 0,30-12 0 16,-30 12 0-16,0 0 0 0,18-5 0 16,-18 5 0-16,0 0 0 0,0 0 0 0,0 0 0 15,-3 24 0-15,3-24 0 0,-12 32 0 0,5-13 0 16,-3 2 0-16,-1 2 0 0,2-1 0 0,0-2 0 16,1-3 0-16,3 1 0 0,5-18 0 0,-8 26 0 15,8-26 0-15,0 0 0 0,-1 18 0 0,1-18 0 16,0 0 0-16,0 0 0 0,0 0 0 15,14-21 0-15,-14 21 0 0,15-35 0 16,-5 13 0-16,1-1 0 0,-1-1 0 0,1 0 0 16,-2 1 0-16,2 1 0 0,0 0 0 0,1 3 0 15,2 0 0-15,0 1 0 0,-14 18 0 0,32-32 0 16,-15 19 0-16,1 0 0 0,1 1 0 0,0 1 0 16,2-1 0-16,-1 2 0 0,3-1 0 0,7 5 0 15,-4-5 0-15,17 10 0 0,-9-20-155 0,35 35-147 16,-25-29-338-16,18 5 14 0,-1 7 303 15</inkml:trace>
  <inkml:trace contextRef="#ctx0" brushRef="#br1" timeOffset="49416.4525">17758 3788 1421 0,'0'0'265'0,"0"0"-148"0,0 0-48 0,0 0-29 0,0 0-13 16,-25 25-6-16,14-8-1 0,-1 7-10 15,-4 4 36-15,2 5-35 0,-2 3-11 0,0 4 0 16,3 1 0-16,1 1 0 0,-2 1 0 16,2 0 0-16,0 1 0 0,2-2 0 0,2-2 0 15,2-3 0-15,2-1 0 0,2-1 0 0,0-3 0 16,0 1 0-16,2-4 0 0,-1-1 0 0,2-4 0 16,-1-3 0-16,4-3 0 0,-4-18 0 0,10 25-40 15,-10-25-68-15,22 25-256 0,-22-25-239 0,0 0-9 16,0 0 293-16</inkml:trace>
  <inkml:trace contextRef="#ctx0" brushRef="#br1" timeOffset="49603.9341">17417 4369 1358 0,'0'0'576'0,"0"0"-493"16,0 0-53-16,0 0-30 0,0 0 0 0,0 0 0 16,0 0 0-16,0 0 0 0,22 3 0 0,-3-8 0 15,8 0 0-15,4-3 0 0,6-2 0 0,5-3 0 16,1-3 0-16,7 0 0 0,0-3 0 15,5 1 0-15,-2-4 0 0,5 1 0 0,-7-1 0 16,9 8-87-16,-28-27-369 0,29 30-180 0,-20-14 24 16,4 3 357-16</inkml:trace>
  <inkml:trace contextRef="#ctx0" brushRef="#br1" timeOffset="49963.3149">18340 3801 2024 0,'0'0'23'0,"-27"23"-23"16,27-23 0-16,-26 29 0 0,12-10 0 0,2 6 0 16,-3 1 0-16,1 4 0 0,-1 3 0 0,2 2 0 15,0 1 0-15,0 4 0 0,0-2 0 0,0 3 0 16,-2-1 0-16,2-1 0 0,-3-2 0 16,2 1 0-16,2-5 0 0,1 1 0 15,3-6 0-15,-1-4 0 0,7-6 0 0,2-18 0 16,1 25 0-16,-1-25 0 0,0 0 0 0,22 12 0 15,-22-12 0-15,24-9 0 0,-7-2 0 0,4-2 0 16,2-8 0-16,1-1 0 0,2-4 0 0,0 0 0 16,-2 0 0-16,-2 2 0 0,-3 2 0 0,-2 3 0 15,-1 1 0-15,-16 18 0 0,28-27 0 16,-28 27 0-16,18-14 0 0,-18 14 0 0,0 0 0 16,0 0 0-16,22 4 0 0,-22-4 0 0,11 19 0 15,-11-19 0-15,13 30 0 0,-5-13 0 0,1 3 0 16,0 1 0-16,3 1 0 0,0-2 0 0,8 3 0 15,-1-5 0-15,8 0 0 0,1-4 0 0,11 9-59 16,-22-32-170-16,36 25-420 16,-27-16-19-16,9-2 227 0</inkml:trace>
  <inkml:trace contextRef="#ctx0" brushRef="#br1" timeOffset="50687.7757">18928 4215 1354 0,'-20'-17'499'15,"20"17"-422"-15,-24-12-35 0,24 12 6 16,-37 3-21-16,17 5-27 0,-5 4 0 0,2 2 0 16,-4 4 0-16,1 5 0 0,-2 1 0 0,1 5 0 15,0 2 0-15,4 0 0 0,2-1 0 0,4 1 0 16,4-4 0-16,3 1 0 0,4-4 0 16,5-2 0-16,5-4 0 0,-4-18 0 0,18 28 0 15,-1-18 0-15,4-4 0 0,3-6 0 0,6-4 0 16,4-4 0-16,3-6 0 0,3-2 0 15,1-5 0-15,-2-4 0 0,0-2 0 0,-4-2 0 16,-3 1 0-16,-3 0 0 0,-4 1 0 0,-5 0 0 16,-3 1 0-16,-5 1 0 0,-2 3 0 0,-4 3 0 15,-3 2 0-15,-3 17 0 0,-2-27 0 0,2 27 0 16,0 0 0-16,0 0 0 0,-21-14 0 0,21 14 0 16,-19 12 0-16,19-12 0 0,-23 28 0 15,10-10 0-15,2 3 0 0,-3 3 0 0,5-1 0 16,-1 2 0-16,1 2 0 0,3-2 0 15,4-1 0-15,2 0 0 0,2-3 0 0,2-2 0 16,5-2 0-16,-9-17 0 0,21 28 0 0,-21-28 0 16,32 17 0-16,-11-15 0 0,2-2 0 0,1-4 0 15,4-5 0-15,0-3 0 0,1-4 0 0,-1-1 0 16,1-2 0-16,2-3 0 0,-2-1 0 16,-1 2 0-16,-2-1 0 0,-2 0 0 0,-5 4 0 15,-2-3 0-15,-17 21 0 0,25-31 0 0,-25 31 0 16,14-27 0-16,-14 27 0 0,0 0 0 0,9-17 0 15,-9 17 0-15,0 0 0 0,0 0 0 0,0 0 0 16,-12 23 0-16,12-23 0 0,-17 35 0 0,6-14 0 16,-1 3 0-16,1 0 0 0,-2 2 0 15,4-1 0-15,-1 1 0 0,0-6 0 16,3 1 0-16,7-21 0 0,-6 29 0 0,6-29 0 16,2 17 0-16,-2-17 0 0,0 0 0 0,19 0 0 15,-19 0 0-15,24-17 0 0,-6 1 0 0,5-6 0 16,2-3 0-16,0-3 0 0,1 0 0 0,2 0 0 15,-3-1 0-15,1 4 0 0,-1 1 0 0,-4 2 0 16,0 4 0-16,-4 1 0 0,-17 17 0 16,26-22 0-16,-26 22 0 0,0 0 0 0,17-7 0 15,-17 7 0-15,0 0 0 0,4 24 0 0,-4-24 0 16,-1 36 0-16,-2-14 0 0,1 1 0 0,-1 2 0 16,3 1 0-16,0-2 0 0,5 0 0 0,-1-3 0 0,7 3 0 15,-11-24-26-15,23 39-157 0,-23-39-183 0,0 0-275 16,28 2 44-16,-7-9 364 0</inkml:trace>
  <inkml:trace contextRef="#ctx0" brushRef="#br1" timeOffset="51284.2695">20761 4230 1231 0,'19'-2'262'0,"-19"2"-157"16,0 0-24-16,-3-25-6 0,3 25-10 0,0 0-9 15,0 0-8-15,5-17-2 0,-5 17-2 16,0 0-10-16,0 0-34 0,0 0 0 0,0 0 0 16,-17-10 0-16,17 10 0 0,-17 0 0 15,17 0 0-15,-27 2 0 0,27-2 0 0,-34 11 0 16,16-2 0-16,-4 3 0 0,0 1 0 0,-1 4 0 15,1 1 0-15,0 4 0 0,3 1 0 0,-1 2 0 16,3 1 0-16,4-1 0 0,2 1 0 0,4-2 0 16,3-1 0-16,5-3 0 0,4-2 0 15,7 1 0-15,-12-19 0 0,39 24 0 0,-12-19 0 16,7-4 0-16,5-7 0 0,8-2 0 0,2-6-21 16,13 13-152-16,-31-40-254 0,33 29-171 0,-21-11-42 15,3-10 453-15</inkml:trace>
  <inkml:trace contextRef="#ctx0" brushRef="#br1" timeOffset="51599.8706">21205 4199 1211 0,'-14'33'433'0,"-22"-47"-30"0,8 22-403 0,2 0 0 16,0 0 0-16,4 3 0 0,0 1 0 0,3 2 0 16,-1 3 0-16,1 0 0 0,3 2 0 0,3 2 0 15,3-1 0-15,3 1 0 0,2-2 0 0,4-1 0 16,2 1 0-16,3-2 0 0,3 0 0 15,-7-17 0-15,23 26 0 0,-5-19 0 0,3-1 0 16,2-4 0-16,3-4 0 0,2-3 0 16,3-4 0-16,3-5 0 0,-2-1 0 0,-2-4 0 15,-3 0 0-15,-4 0 0 0,-3-3 0 0,-3 0 0 16,-4 0 0-16,-2 2 0 0,-4-2 0 0,-2 1 0 16,-4 2 0-16,-1 1 0 0,-6 1 0 15,6 17 0-15,-13-29 0 0,13 29 0 0,-22-21 0 16,22 21 0-16,-24-6 0 0,24 6 0 0,-22 5 0 15,22-5 0-15,0 0 0 0,-17 22 0 0,17-22 0 16,3 17 0-16,-3-17 0 0,23 13-42 0,-23-13-102 16,55 12-218-16,-38-24-259 0,14 6 9 0,0 1 347 15</inkml:trace>
  <inkml:trace contextRef="#ctx0" brushRef="#br1" timeOffset="51808.9593">21726 3703 1662 0,'-18'19'385'0,"1"-13"-385"16,17-6 0-16,-31 23 0 0,15-2 0 16,1 6 0-16,-2 5 0 0,1 9 0 15,0 4 0-15,1 5 0 0,2 2 0 0,1 1 0 16,2 1 0-16,-1 0 0 0,3-1 0 0,1-5 0 16,6-2 0-16,2-5 0 0,6-2 0 0,1-4 0 15,7-2 0-15,-1-4 0 0,7-1-10 0,-21-28-142 16,52 42-396-16,-52-42-56 0,39 17-11 0</inkml:trace>
  <inkml:trace contextRef="#ctx0" brushRef="#br1" timeOffset="52181.674">21872 4159 2047 0,'-20'22'0'0,"2"-11"0"16,-1 2 0-16,2 5 0 0,-2 1 0 0,2 3 0 15,0 2 0-15,3 3 0 0,-2 0 0 16,6-1 0-16,4-2 0 0,4-2 0 0,4-4 0 16,-2-18 0-16,16 28 0 0,-16-28 0 0,33 15 0 15,-11-14 0-15,2-5 0 0,4-4 0 0,2-7 0 16,3-4 0-16,1-4 0 0,3-4 0 0,0 0 0 16,0-5 0-16,-2-1 0 0,0 0 0 0,-2-4 0 15,-2 2 0-15,-3 0 0 0,-4-1 0 16,-5 1 0-16,1-4 0 0,-2 0 0 0,-2 1 0 15,-2-1 0-15,-3 4 0 0,-3 6 0 0,-2 7 0 16,-6 22 0-16,0-20 0 16,0 20 0-16,0 0 0 0,0 0 0 0,-27 29 0 0,11-4 0 15,-3 9 0-15,-3 7 0 0,0 3 0 16,-2 4 0-16,-1-1 0 0,2 1 0 0,3-2 0 16,4-1 0-16,1-6 0 0,9 0 0 15,0-8 0-15,12 3 0 0,-7-15-99 0,28 24-120 16,-27-43-27-16,48 35-340 0,-17-14 53 0,-1-11 170 15</inkml:trace>
  <inkml:trace contextRef="#ctx0" brushRef="#br1" timeOffset="52822.2704">23270 4349 1466 0,'-25'-26'206'0,"25"26"-91"16,-16-18-27-16,16 18-24 0,-21-18-9 0,21 18-13 16,-25-16-31-16,25 16-11 0,-31-12 0 0,14 10 0 15,0 2 0-15,0 1 0 0,-3 2 0 0,0 3 0 16,-3 1 0-16,0 3 0 0,-4 3 0 0,2 3 0 15,-3 1 0-15,1 3 0 0,3 2 0 16,0 0 0-16,5-1 0 0,3 0 0 0,3-4 0 16,6 0 0-16,7-17 0 0,-2 23 0 0,2-23 0 15,15 17 0-15,-15-17 0 0,29 11 0 0,-6-10 0 16,3-5 0-16,5-3 0 0,3-4 0 16,4-3 0-16,2-5 0 0,0 0 0 0,3-1 0 15,-4-1 0-15,-1-1 0 0,-7 2 0 16,-3 0 0-16,-5 5 0 0,-6-1 0 0,-17 16 0 15,22-23 0-15,-22 23 0 0,0 0 0 0,4-20 0 16,-4 20 0-16,0 0 0 0,0 0 0 0,-20-4 0 16,20 4 0-16,-18 9 0 0,18-9 0 0,-22 23 0 15,22-23 0-15,-23 34 0 0,13-13 0 0,2 1 0 16,1-1 0-16,3 3 0 0,1-2 0 0,5 1 0 16,1-3 0-16,7-1 0 0,-10-19 0 15,27 33 0-15,-9-23 0 0,8 4 0 16,-2-11 0-16,12 12-97 0,-19-31-109 0,36 36-261 15,-27-31-145-15,7 0 31 0,9 11 498 0</inkml:trace>
  <inkml:trace contextRef="#ctx0" brushRef="#br1" timeOffset="53056.6439">23736 4287 2039 0,'0'0'8'15,"-25"-9"-8"-15,25 9 0 0,-22-3 0 0,22 3 0 16,-22 9 0-16,22-9 0 0,-26 19 0 0,26-19 0 15,-27 31 0-15,13-10 0 0,-2 1 0 0,0 2 0 16,2 1 0-16,0 1 0 0,1-2 0 16,2-1 0-16,4-3 0 0,2-1 0 15,5-3 0-15,0-16 0 0,11 23 0 0,-11-23 0 16,25 13 0-16,-5-11 0 0,6-4 0 0,5-7 0 16,7-2 0-16,-1-6 0 0,6 2 0 0,-2-6 0 15,3 3 0-15,-8-9-20 0,16 24-191 0,-43-40-253 16,29 30-143-16,-15-9-13 0,-6-9 496 0</inkml:trace>
  <inkml:trace contextRef="#ctx0" brushRef="#br1" timeOffset="53244.2282">24084 4290 1507 0,'-20'-8'540'0,"20"8"-540"0,-21 23 0 0,21-23 0 16,-21 31 0-16,10-12 0 0,-1 2 0 0,0 1 0 15,-1 3 0-15,4 0 0 0,-3 2 0 0,2 0 0 16,1-1 0-16,1 0 0 0,2-3 0 0,3-1 0 15,0-2 0-15,1-3 0 0,2-17 0 16,4 24 0-16,-4-24 0 0,0 0 0 0,18 21 0 16,-18-21 0-16,20-1 0 0,-20 1 0 0,35-7-107 15,-41-30-258-15,36 29-267 0,-22-17 12 0,7-7 298 16</inkml:trace>
  <inkml:trace contextRef="#ctx0" brushRef="#br1" timeOffset="53369.1485">24112 4088 1341 0,'0'0'602'0,"-15"-21"-548"16,15 21-22-16,-23-16-14 0,23 16-18 0,0 0 0 16,0 0 0-16,0 0-23 0,0 0-22 0,1 35-60 15,-18-27-458-15,38 15-53 0,-21-23 28 0</inkml:trace>
  <inkml:trace contextRef="#ctx0" brushRef="#br1" timeOffset="53775.4038">24539 4298 2047 0,'-36'-2'0'0,"13"-2"0"0,1 4 0 0,-3-1 0 16,1 4 0-16,-4 2 0 0,2 5 0 16,1 1 0-16,0 5 0 0,5 2 0 0,1 2 0 15,6 2 0-15,1 0 0 0,4 0 0 0,4-2 0 16,1-2 0-16,8-1 0 0,-5-17 0 0,23 27 0 15,-2-19 0-15,3 0 0 0,3-7 0 0,5-2 0 16,3-5 0-16,2-5 0 0,4-5 0 0,0-5 0 16,-1-3 0-16,0-2 0 0,-3-3 0 15,-4-2 0-15,-4 2 0 0,-4-1 0 16,-2 0 0-16,-3 0 0 0,-3-2 0 0,-1-1 0 16,-4 2 0-16,-2-2 0 0,-1 2 0 0,-4 1 0 15,-1 2 0-15,-4 5 0 0,0 23 0 0,-4-25 0 16,4 25 0-16,0 0 0 0,-17 9 0 0,7 8 0 15,-4 10 0-15,-2 4 0 0,-5 5 0 0,1 6 0 16,-2 0 0-16,0 3 0 0,2-1 0 16,3-1 0-16,5-1 0 0,4-1 0 0,4-1 0 15,3-4 0-15,4-2 0 0,1-4 0 0,6 1 0 16,-3-8 0-16,9 2 0 0,-16-25-42 0,41 42-146 16,-41-42-102-16,39 4-352 0,-16 2 66 0,-3-12 268 15</inkml:trace>
  <inkml:trace contextRef="#ctx0" brushRef="#br1" timeOffset="53900.3999">24929 4681 1925 0,'-30'-30'122'0,"30"30"-122"0,0 0 0 15,-20-23 0-15,20 23 0 0,-12-20 0 0,12 20 0 16,-6-21 0-16,6 21 0 0,-9-24-38 0,25 42-398 16,-16-18-225-16,-20-12-25 0,20 12 461 0</inkml:trace>
  <inkml:trace contextRef="#ctx0" brushRef="#br2" timeOffset="61844.57">672 5237 1322 0,'-2'-20'55'0,"2"20"-6"0,0 0 0 15,0 0 4-15,0 0 11 0,0 0 1 0,0 0-7 16,0 0-8-16,0 0-16 0,0 0-4 0,0 0-7 16,0 0-3-16,0 0-4 0,0 0-3 0,0 0-3 15,0 0-2-15,0 0 0 16,0 0 3-16,0 0-1 0,11 30 6 0,-9-9-7 16,3 7 4-16,-3 6-8 0,1 3 4 0,-2 7-10 15,-1 2 8-15,-1 3-10 0,-3 2 9 0,1 0-10 16,-5 2 10-16,1 1 3 0,-1 1-19 0,-1-4 19 15,-1-3-22-15,2-3 6 0,0-8 4 0,5-4-11 16,2-9-3-16,4-2-23 0,-3-22-22 16,17 29-48-16,-17-29-164 0,0 0-357 0,21-22 22 15,-21 22 371-15</inkml:trace>
  <inkml:trace contextRef="#ctx0" brushRef="#br2" timeOffset="62250.7897">943 5596 1618 0,'0'0'70'0,"0"0"-26"0,0 0-12 0,0 0-4 15,0 0 3-15,0 0 1 0,3 20 1 0,-3-20-5 16,4 25-7-16,-4-25-3 0,2 30-3 0,-2-12 0 16,-1 1-3-16,0 3-14 0,-1 0 25 0,1 2-26 15,0-2 23-15,-2 2-8 0,1-2-12 0,0-3 0 16,-1-2 0-16,3-17 0 0,1 24 0 15,-1-24 0-15,0 0 0 0,0 0 0 16,9 17 0-16,-9-17 0 0,0 0 0 0,0 0 0 16,23-18 0-16,-23 18 0 0,23-32 0 0,-8 10 0 15,-2-4 0-15,3 0 0 0,-2-2 0 0,0 1 0 16,0 3 0-16,0 1 0 0,-3 4 0 0,0 2 0 16,-11 17 0-16,13-26 0 0,-13 26 0 15,0 0 0-15,13-19 0 0,-13 19 0 0,0 0 0 16,0 0 0-16,0 0 0 0,0 0 0 0,19 23 0 15,-19-23 0-15,12 31 0 0,-6-10 0 0,2 2 0 16,2 1 0-16,0-1 0 0,3-1-11 0,3 0-1 16,0-3-18-16,6 0-9 0,-3-7-7 0,9 5-15 15,-8-16-34-15,19 21-66 0,-39-22-221 0,43-11-236 16,-11 15 63-16,-10-19 519 16</inkml:trace>
  <inkml:trace contextRef="#ctx0" brushRef="#br2" timeOffset="62610.1641">1676 5578 1841 0,'-39'14'36'0,"18"-8"-8"0,-3-2 2 15,3 4-1-15,-1 2 0 0,3 4-1 16,-1 3-5-16,1 4-20 0,-1 0-3 0,3 1 0 16,3 3 0-16,1-2 0 0,5-2 0 0,2 0 0 15,2-3 0-15,4-18 0 0,5 28 0 16,-5-28 0-16,18 16 0 0,-18-16 0 0,31 3 0 15,-12-6 0-15,4-7 0 0,3-3 0 0,-1-7 0 16,5-4 0-16,-1-6 0 0,2-3 0 16,-1-3 0-16,-1-3 0 0,-4 2 0 0,0-3 0 15,-4 1 0-15,-1 2 0 0,-3-1 0 0,-5 2 0 16,-1 2 0-16,-4 3 0 0,-2 3 0 0,-1 2 0 16,-3 7 0-16,-1 19 0 0,-2-23 0 0,2 23 0 15,0 0 0-15,0 0 0 0,0 0 0 0,0 0 0 16,-20 33 0-16,13-8 0 0,0 9 0 0,-1 7 0 15,0 4 0-15,2 1 0 0,0-1 0 16,1-1 0-16,4 0 0 0,1-1 0 16,3 1 0-16,2-4 0 0,2-3 0 0,1-2-26 15,5-1-16-15,-6-8-38 0,20 17-117 0,-32-23-399 16,27 2-56-16,-22-22 199 0</inkml:trace>
  <inkml:trace contextRef="#ctx0" brushRef="#br2" timeOffset="63000.7903">1994 5764 1366 0,'17'29'455'0,"-17"-29"-402"0,0 0-34 16,0 0-3-16,17 17 7 0,-17-17-3 15,28-3 0-15,-11 0-4 0,5-1-2 0,0-2-16 16,2-2 12-16,4-1-13 0,0-3 26 0,3-1-16 15,-1-2 3-15,0-2-10 0,-2 2 0 0,-4-1 0 16,-6-1 0-16,-18 17 0 0,25-29 0 0,-25 29 0 16,9-30 0-16,-9 30 0 0,-6-28 0 0,6 28 0 15,-18-23 0-15,18 23 0 0,-31-18 0 0,12 12 0 16,-2 2 0-16,-2 5 0 16,0 2 0-16,-3 4 0 0,2 3 0 0,0 2 0 15,0 3 0-15,3 2 0 0,0 3 0 0,3 3 0 16,1 2 0-16,3 2 0 0,3 1 0 0,4-2 0 15,3 2 0-15,3-1 0 0,4-2 0 0,3-1 0 16,3-2 0-16,6-3 0 0,3-4 0 0,5-2 0 16,3-4 0-16,6-3-11 0,-2-8-44 15,10 8-57-15,-24-31-344 0,25 19-220 0,-7-13 41 16,-2-7 534-16</inkml:trace>
  <inkml:trace contextRef="#ctx0" brushRef="#br2" timeOffset="63532.022">2501 5667 1226 0,'-1'30'628'0,"-14"-10"-581"0,1 1-33 15,1 1 28-15,3 5-29 0,1-1 20 0,3 5-10 16,0-2-8-16,4 1-9 0,0-1-6 0,2-2 0 16,2-3 0-16,0-2 0 0,2-4 0 0,1 0 0 15,-5-18 0-15,12 24 0 0,-12-24 0 0,0 0 0 16,0 0 0-16,18 16 0 0,-18-16 0 0,0 0 0 15,15-18 0-15,-15 18 0 0,14-34 0 16,-5 10 0-16,0-4 0 0,0-3 0 16,1 0 0-16,-2-3 0 0,-2 2 0 0,-1-1 0 0,0 0 0 15,-3 2 0-15,1-3 0 0,-1 1 0 0,1-1 0 16,0 2 0-16,3 3 0 0,2 0 0 16,2 6 0-16,-2 2 0 0,4 3 0 0,-12 18 0 15,26-25 0-15,-26 25 0 0,30-14 0 0,-30 14 0 16,33-3 0-16,-14 4 0 0,0 0 0 15,0 4 0-15,1 1 0 0,-3 0 0 0,-17-6 0 16,31 18 0-16,-31-18 0 0,28 22 0 0,-28-22 0 16,20 23 0-16,-20-23 0 0,7 28 0 0,-7-28-5 15,-2 29 4-15,2-29 0 0,-16 32 1 0,4-15 1 16,-3 0 1-16,-2-2 0 0,-1 2 0 0,-1-3-2 16,-2 2 0-16,0-2 0 15,-2 0 0-15,1 0 0 0,0 0 0 0,-1 0 0 16,2 4 0-16,-2 0 0 0,2 1 0 0,1 2 0 15,-1 2 0-15,0 3 0 0,2 0 0 0,1 4 0 16,-1 3 0-16,2 2 0 0,3 4 0 0,-3 1 0 16,2 0 0-16,2-2 0 0,-1-1 0 0,4-3 0 15,2-3 0-15,3-3 0 0,3-3 0 0,2-2 0 16,2-5 0-16,3-1 0 0,-5-17 0 16,17 28-77-16,-17-28-242 0,0 0-379 0,0 0 47 15,17-18 350-15</inkml:trace>
  <inkml:trace contextRef="#ctx0" brushRef="#br2" timeOffset="64172.7068">3028 5722 1255 0,'-22'1'438'15,"22"-1"-297"-15,0 0-121 0,0 0-4 16,16 20 1-16,-16-20 2 0,18 14 1 15,-18-14-22-15,26 8 19 0,-26-8-19 0,34 2 19 16,-14-3 1-16,3-5-1 0,3 0 12 0,-1-5-16 16,3-2 1-16,2-3-14 0,-1-1 0 0,2-2 0 15,0-3 0-15,-3 2 0 0,-1-3 0 0,-4 3 0 16,-5 1 0-16,-3 2 0 0,-5 0 0 0,-10 17 0 16,11-31 0-16,-11 31 0 0,-3-28 0 15,3 28 0-15,-18-24 0 0,18 24 0 0,-33-15 0 16,11 14 0-16,-4 6 0 0,0 4 0 0,-4 6 0 15,1 4 0-15,0 4 0 0,-1 3 0 0,-1 4 0 16,2 1 0-16,-1 4 0 0,3 2 0 16,2-1 0-16,4-2 0 0,5-1 0 0,5-7 0 15,5-2 0-15,6-4 0 0,6-3 0 0,-6-17 0 16,29 26 0-16,-6-19 0 0,4-3 0 16,8-5 0-16,3-5 0 0,8-4 0 0,-1-4 0 15,7-2 0-15,-3-6-43 0,8 11-62 0,-24-33-195 16,23 28-354-16,-14-10 12 0,-1-1 340 0</inkml:trace>
  <inkml:trace contextRef="#ctx0" brushRef="#br2" timeOffset="64516.5153">3710 5544 1283 0,'-7'46'474'0,"-25"-26"-353"0,18 1-89 15,-1-1-11-15,4 6 3 0,-1-2-6 0,2 4-13 16,-1-2 28-16,3 2-27 0,-1-2 24 0,2 0-30 15,2-2 0-15,1-4 0 0,3-2 0 0,1-18 0 16,1 26 0-16,-1-26 0 0,0 0 0 16,13 17 0-16,-13-17 0 0,0 0 0 0,21-10 0 15,-21 10 0-15,22-26 0 0,-8 7 0 0,0-5 0 16,2-4 0-16,0-1 0 0,1 0 0 16,-1-3 0-16,-2 1 0 0,1 1 0 0,-2 1 0 0,-2 3 0 15,0 3 0-15,-2 4 0 0,-2 2 0 0,-7 17 0 16,12-23 0-16,-12 23 0 0,0 0 0 15,0 0 0-15,0 0 0 0,0 0 0 16,17 7 0-16,-17-7 0 0,11 28 0 0,-6-10 0 16,1 4 0-16,0 1 0 0,0 1 0 0,3 3 0 15,1-2 0-15,2 2 0 0,1-4 0 0,4 0 0 16,-1-4-51-16,6 0-3 0,-5-9-36 0,17 19-87 16,-34-29-345-16,34 10-100 0,-9-10 92 0</inkml:trace>
  <inkml:trace contextRef="#ctx0" brushRef="#br2" timeOffset="64892.6193">4156 5576 1266 0,'-18'16'648'0,"-11"-9"-596"0,3 4-12 0,1-1-5 16,2 3-29-16,1 3-6 0,2 1 0 15,2 1 0-15,4 1 0 0,3 1 0 0,2-1 0 16,3 0 0-16,4 0 0 0,3-2 0 0,-1-17 0 15,12 27 0-15,-12-27 0 0,26 18 0 0,-7-15 0 16,4-7 0-16,4-4 0 0,1-4 0 0,4-6 0 16,0-4 0-16,2-5 0 0,-1-3 0 0,0-4 0 15,-4-2 0-15,-1 0 0 0,-5-1 0 0,-3 2 0 16,-2-1 0-16,-5 2 0 0,-3-1 0 16,-3 2 0-16,-2 3 0 0,-2 3 0 0,-3 3 0 15,-3 5 0-15,3 19 0 0,-8-27 0 0,8 27 0 16,0 0 0-16,-18-2 0 0,18 2 0 15,-17 23 0-15,8-3 0 0,-3 9 0 0,0 4 0 16,0 6 0-16,1 2 0 0,2 1 0 0,3 1 0 16,2 0 0-16,2-2 0 0,2 0 0 15,1-1 0-15,3-1 0 0,2-3 0 0,4-3 0 16,1-4 0-16,4-1-41 0,-1-10-25 0,12 11-68 16,-26-29-185-16,27 4-338 0,-7-3 42 0,-2-12 401 15</inkml:trace>
  <inkml:trace contextRef="#ctx0" brushRef="#br2" timeOffset="65814.5127">4435 5624 1355 0,'2'35'289'0,"-4"-3"-1"0,2-32-270 15,10 20 2-15,-10-20-3 0,25 13-1 0,-7-9-3 16,4-4 1-16,1-3-4 0,4-3-3 15,1-2-7-15,1-3 0 0,2-1 0 0,0-3 0 16,1 1 0-16,-3-3 0 0,-1 0 0 0,-4 0 0 16,0 0 0-16,-6 0 0 0,-4 0 0 15,-14 17 0-15,19-30 0 0,-19 30 0 0,0-24 0 0,0 24 0 16,-15-22 0-16,15 22 0 0,-24-17 0 0,7 12 0 16,-2 3 0-16,0 3 0 0,-2 4 0 0,-1 3 0 15,1 3 0-15,-1 4 0 0,0 2 0 16,1 2 0-16,0 1 0 0,3 5 0 0,1 1 0 15,3 1 0-15,3 2 0 0,3-3 0 0,3 1 0 16,5-4 0-16,3-1 0 0,4-4 0 0,-7-18 0 16,23 28 0-16,-6-17 0 0,4-7 0 0,3-2 0 15,3-6 0-15,1-3 0 0,2-3 0 16,3-4 0-16,-1-5 0 0,2 0 0 0,-1-5 0 16,0 0 0-16,-1 0 0 15,-4 1 0-15,-2 1 0 0,-4 1 0 0,-5 3 0 16,-17 18 0-16,25-30 0 0,-25 30 0 15,14-24 0-15,-14 24 0 0,5-18 0 0,-5 18 0 16,0 0 0-16,0 0 0 0,0 0 0 0,-17 0 0 16,17 0 0-16,-17 24 0 0,6-4 0 0,-1 5 0 15,-2 1 0-15,2 3 0 0,0 0 0 16,2 1 0-16,0 1 0 0,3-2 0 0,0-3 0 16,3 1 0-16,0-5 0 0,4-3 0 0,0-19 0 15,4 25 0-15,-4-25 0 0,0 0 0 0,23 5 0 16,-23-5 0-16,28-20 0 0,-12 0 0 0,3-5 0 15,1-2 0-15,1-3 0 0,-2 0 0 0,-1-3 0 16,2 2 0-16,-3 1 0 0,-3-2 0 16,0 4 0-16,-2 3 0 0,-1 2 0 15,-3 2 0-15,0 2 0 0,-8 19 0 0,7-25 0 16,-7 25 0-16,0 0 0 0,0 0 0 0,0 0 0 16,0 0 0-16,-2 16 0 0,0 1 0 0,-1 5 0 15,0 1 0-15,0 0 0 0,0 3 0 0,2-2 0 16,1 1 0-16,1-1 0 0,3-2 0 0,-1-1 0 15,4-4 0-15,-7-17 0 0,20 25 0 0,-20-25 0 16,34 10 0-16,-13-13 0 0,2 0 0 16,4-8 0-16,1-4 0 0,1-5 0 0,1-5 0 15,1 0 0-15,-1-4 0 0,-2 0 0 0,0-1 0 16,-4 1 0-16,-2 0 0 0,-2-2 0 16,-3 2 0-16,-3 2 0 0,0-1 0 0,-3 2 0 15,-3 2 0-15,0 2 0 0,-2 1 0 0,-2 1 0 16,-1 2 0-16,-1-1 0 0,-2 19 0 0,4-33 0 15,-4 33 0-15,4-22 0 0,-4 22 0 16,0 0 0-16,0 0 0 0,0 0 0 0,0 0 0 16,0 0 0-16,0 23 0 0,0-4 0 0,-3 4 0 15,1 2 0-15,-1 3 0 0,-2 2 0 0,2 1 0 16,-1 2 0-16,1 1 0 0,0-1 0 0,1-2 0 16,2-2 0-16,1-2 0 0,1-2 0 0,1-3 0 15,0-2 0-15,-3-20 0 16,8 33 0-16,-8-33 0 0,11 27-4 0,-11-27-127 15,24 25-159-15,-24-25-283 0,0 0-67 0,0 0 232 16</inkml:trace>
  <inkml:trace contextRef="#ctx0" brushRef="#br2" timeOffset="66019.958">5601 5347 2047 0,'-24'9'0'0,"3"1"0"0,21-10 0 15,-25 16 0-15,25-16 0 0,0 0 0 0,-14 18 0 16,14-18 0-16,0 0 0 0,26 17 0 0,-7-14 0 16,7 1 0-16,3-4 0 0,4-4 0 0,6 0 0 15,-2-5 0-15,8 3 0 0,-3-5 0 16,6 4 0-16,-9-17-121 0,34 35-299 0,-25-25-267 16,4 3 9-16,0 10 538 0</inkml:trace>
  <inkml:trace contextRef="#ctx0" brushRef="#br2" timeOffset="66879.3225">6741 5308 1647 0,'-32'-13'67'16,"32"13"-48"-16,-2-27 5 0,2 27 0 0,-2-22 7 16,2 22 4-16,0 0 3 0,0 0 6 0,0 0-6 15,0 0-4-15,0 0-14 0,0 0-6 16,0 0-8-16,-3 24 0 0,3-5-6 0,0 2 0 16,0 4 0-16,1-1 0 0,0 1 0 0,2 2 0 15,-1 1 0-15,2 2 0 0,-1 0 0 0,2 0 0 16,-1 0 0-16,2 1 0 0,-1-2 0 0,2 0 0 15,-1-3 0-15,2-1 0 0,0-4 0 0,-1-4 0 16,-7-17 0-16,16 26 0 0,-16-26 0 0,17 12 0 16,-17-12 0-16,0 0 0 15,21-4 0-15,-21 4 0 0,14-17 0 0,-14 17 0 16,19-39 0-16,-10 8 0 0,2-5 0 0,3-4 0 16,-1-2 0-16,2-2 0 0,-1 0 0 0,2 1 0 15,-1 1 0-15,-1 0 0 0,1 5 0 0,-3 1 0 16,0 1 0-16,-2 3 0 0,1 4 0 0,-3 7 0 15,-8 21 0-15,15-28 0 0,-15 28 0 0,0 0 0 16,0 0 0-16,0 0 0 0,16 19 0 16,-11-2 0-16,1 8 0 0,-1 0-23 0,3 7-42 15,-5-9-30-15,20 26-113 0,-23-49-96 0,22 52-232 16,-10-27-9-16,-12-25 275 0</inkml:trace>
  <inkml:trace contextRef="#ctx0" brushRef="#br2" timeOffset="67613.698">7502 5621 1495 0,'0'0'109'0,"-19"-14"-43"0,19 14 0 0,-34-17 9 16,34 17-11-16,-38-10-6 0,22 9-9 0,-6-3-4 16,1 4-25-16,0 3-20 0,0 1 0 0,-2 1 0 15,1 5 0-15,2 0 0 0,1 2 0 16,2 1 0-16,17-13 0 0,-29 29 0 15,29-29 0-15,-17 30 0 0,17-30 0 0,-8 29 0 16,8-29 0-16,4 29 0 0,-4-29 0 0,15 26 0 16,-15-26 0-16,24 19 0 0,-6-13 0 0,2-2 0 15,3-3 0-15,2-3 0 0,3-2 0 0,0-3 0 16,1-4 0-16,-1-3 0 0,0-2 0 16,0-3 0-16,-3 0 0 0,-2-1 0 0,-5-2 0 15,-1 0 0-15,-4 1 0 0,0 2 0 0,-5-1 0 16,-1 1 0-16,-2 2 0 0,-5 17 0 0,3-31 0 15,-3 31 0-15,-4-24 0 0,4 24 0 0,0 0 0 16,0 0 0-16,-15-17 0 0,15 17 0 0,0 0 0 16,0 0 0-16,-18 24 0 0,18-24 0 15,-14 35 0-15,8-13 0 0,-2 3 0 16,2 2 0-16,3 0 0 0,0-1 0 0,3-2 0 16,5-1 0-16,1-1 0 0,4-3 0 0,-10-19 0 15,28 31 0-15,-10-20 0 0,4-2 0 0,3-4 0 16,3-3 0-16,-1-3 0 0,5-2 0 0,-3-5 0 15,3 0 0-15,-2-4-15 0,-1 1-42 0,-3-4 26 16,0 5-34-16,-7-12-18 0,9 17-23 0,-22-22-40 16,22 27-11-16,-31-21 5 0,3 21 46 15,0 0 66-15,11-26 90 0,-11 26 55 0,0 0 36 16,0 0 9-16,-25-3-28 0,25 3-22 0,0 0-26 16,-21 22-16-16,21-22-9 0,-19 21-9 0,19-21-9 15,-17 28-6-15,17-28-12 0,-15 31-13 16,11-14 0-16,4-17 0 0,-7 30 0 0,7-30 0 15,-2 26 0-15,2-26 0 0,2 17 0 16,-2-17 0-16,0 0 0 0,0 0 0 0,0 0 0 16,0 0 0-16,21 6 0 0,-21-6 0 0,13-17 0 15,-13 17 0-15,21-29 0 0,-10 11 0 0,-2-3 0 16,2-1 0-16,-1-1 0 0,0 0 0 0,-2-1 0 16,0 0 0-16,-2 1 0 0,-1 0 0 0,-2 1 0 15,1 2 0-15,-2 0 0 0,2 2 0 0,-4 18 0 16,6-28 0-16,-6 28 0 0,6-18 0 15,-6 18 0-15,0 0 0 0,17-3 0 16,-17 3 0-16,0 0 0 0,26 19 0 0,-26-19 0 16,24 21-41-16,-7-7-22 0,-17-14-23 0,36 29-69 15,-36-29-118-15,31 3-272 0,-31-3-14 0,28 7 235 16</inkml:trace>
  <inkml:trace contextRef="#ctx0" brushRef="#br2" timeOffset="67832.4535">8387 5413 1350 0,'0'0'360'0,"-25"5"-280"0,25-5-19 16,-17 12-10-16,17-12-6 0,-15 27-13 15,8-8 2-15,0 3-7 0,-1 3-20 0,1 2-7 16,2 1 0-16,0 3 0 0,3 2 0 16,-1 1 0-16,3-1 0 0,3-1 0 0,0-2 0 15,4-3 0-15,0-3 0 0,3-2 0 0,-10-22 0 16,20 29 0-16,-20-29 0 0,26 18 0 0,-26-18 0 15,28 3 0-15,-28-3-46 0,36-10-50 0,-35-28-170 16,27 24-381-16,-19-14 9 0,3-4 285 0</inkml:trace>
  <inkml:trace contextRef="#ctx0" brushRef="#br2" timeOffset="67973.1584">8397 5235 1473 0,'0'0'241'16,"0"0"-173"-16,0 0-24 0,0 0-16 0,0 0-14 15,0 0-10-15,0 0-2 0,27 6-16 0,-27-6-18 16,33 22-23-16,-33-22-43 0,52 33-207 0,-52-33-175 16,47 16-73-16,-17-1 217 0</inkml:trace>
  <inkml:trace contextRef="#ctx0" brushRef="#br2" timeOffset="68379.3229">8870 5498 1738 0,'0'0'230'0,"-28"7"-183"16,11-3-15-16,-2-3-32 0,-1 4 0 0,0 0 0 15,-2 2 0-15,-1 2 0 0,2 2 0 0,0 3 0 16,2 0 0-16,-1 1 0 0,2 3 0 0,2 0 0 16,3 1 0-16,2-1 0 0,4 1 0 0,2-2 0 15,2 1 0-15,3-18 0 0,5 28 0 0,-5-28 0 16,17 20 0-16,-17-20 0 0,29 13 0 15,-10-10 0-15,3-4 0 0,1-4 0 16,1-4 0-16,2-2 0 0,-2-1 0 0,0-2 0 0,-3-2 0 16,0-1 0-16,-2-2 0 0,-3 1 0 0,0 0 0 15,-4 1 0-15,-12 17 0 0,18-29 0 16,-18 29 0-16,11-25 0 0,-11 25 0 0,4-17 0 16,-4 17 0-16,0 0 0 0,0 0 0 0,0 0 0 15,0 0 0-15,0 0 0 0,0 0 0 16,0 0 0-16,-9 23 0 0,9-23 0 0,-7 33 0 15,3-15 0-15,2-1 0 0,2 1 0 0,0-1 0 16,3 0 0-16,-3-17 0 0,11 27 0 0,-11-27 0 16,22 18 0-16,-22-18 0 0,34 5 0 0,-16-11 0 15,9 0-67-15,-7-19-49 0,25 27-144 0,-39-39-270 16,21 13-81-16,0 2 149 0</inkml:trace>
  <inkml:trace contextRef="#ctx0" brushRef="#br2" timeOffset="68832.4471">9346 4985 1889 0,'-47'18'84'0,"33"3"-41"0,-2 3-12 16,5 5-31-16,-2 1 0 0,4 6 0 0,-1 1 0 16,3 1 0-16,1 4 0 0,0-3 0 0,0 3 0 15,1-1 0-15,1 1 0 0,2-1 0 0,1-1 0 16,1-4 0-16,1-3 0 0,0-3 0 0,2-4 0 15,-1-1 0-15,2-6 0 0,-2-2 0 16,-2-17 0-16,6 20 0 0,-6-20 0 0,0 0 0 16,0 0 0-16,0 0 0 0,0 0 0 15,17-14 0-15,-17 14 0 0,12-31 0 0,-4 9 0 16,0 0 0-16,1 2 0 0,-1-2 0 0,1 3 0 16,-1 2 0-16,1 0 0 0,-9 17 0 0,20-29 0 15,-20 29 0-15,27-24 0 0,-27 24 0 0,29-14 0 16,-29 14 0-16,27 0 0 0,-27 0 0 0,22 12 0 15,-22-12 0-15,18 19 0 0,-18-19 0 16,16 23 0-16,-16-23 0 0,17 25 0 0,-17-25 0 16,15 24 0-16,-15-24 0 0,11 19 0 0,-11-19 0 15,0 0 0-15,11 23 0 0,-11-23 0 16,0 0 0-16,-10 20 0 0,10-20 0 0,-26 12 0 16,9-6 0-16,-3 0 0 0,-2 0 0 0,-3-1 0 15,0 0 0-15,-2 0 0 0,2-3 0 0,2-1 0 16,2-1 0-16,3 1 0 0,18-1 0 15,-24-1 0-15,24 1 0 0,0 0-61 0,-10-32-156 16,44 40-165-16,-27-30-265 0,16 0 42 0,13 15 471 16</inkml:trace>
  <inkml:trace contextRef="#ctx0" brushRef="#br2" timeOffset="69082.4489">9766 5042 1975 0,'0'0'72'16,"-18"42"-72"-16,1-10 0 0,1 1 0 0,2 5 0 15,-2 1 0-15,3 3 0 0,2-1 0 0,2 1 0 16,1 1 0-16,3-1 0 0,-3 2 0 16,4-3 0-16,-2-1 0 0,1-3 0 0,1-1 0 15,3 1 0-15,1-5 0 0,1-3 0 0,3-3 0 16,1-7 0-16,2-2 0 0,-7-17 0 15,19 19 0-15,-19-19 0 0,28 2-3 0,-23-29-186 16,36 26-388-16,-27-23-101 0,3 2 79 0</inkml:trace>
  <inkml:trace contextRef="#ctx0" brushRef="#br2" timeOffset="69410.5778">9719 5586 1888 0,'0'0'45'0,"7"17"-19"15,-7-17-1-15,17 12-1 0,-17-12-2 0,27 3-5 16,-7-5-17-16,-1-3 0 0,3-2 0 16,1-1 0-16,1-2 0 0,1-2 0 15,-2-1 0-15,-1-3 0 0,-3 1 0 0,-2 0 0 16,-2-2 0-16,-4 0 0 0,-11 17 0 0,11-33 0 16,-11 33 0-16,0-31 0 0,0 31 0 0,-10-30 0 15,10 30 0-15,-16-22 0 0,16 22 0 0,-24-14 0 16,24 14 0-16,-31-2 0 0,31 2 0 0,-35 15 0 15,17-1 0-15,-2 4 0 0,2 4 0 16,1 1 0-16,3 4 0 0,0 0 0 0,3 0 0 16,4 2 0-16,3-2 0 0,3-1 0 0,3-3 0 15,2-1 0-15,3-4 0 0,-7-18 0 0,25 28 0 16,-7-18 0-16,3-4 0 0,5-2 0 0,5-4 0 16,8 7 0-16,-15-29-229 0,40 36-199 15,-21-26-262-15,4-1 71 0,11 13 539 0</inkml:trace>
  <inkml:trace contextRef="#ctx0" brushRef="#br2" timeOffset="69819.8348">10399 5388 2047 0,'0'0'0'0,"0"0"0"0,0 0 0 16,0 0 0-16,0 0 0 0,0 0 0 0,0 0 0 15,0 0 0-15,0 0 0 0,0 0 0 0,0 0 0 16,0 0-48-16,-12-24-286 0,12 24-333 0,0 0 12 15,0 0 313-15</inkml:trace>
  <inkml:trace contextRef="#ctx0" brushRef="#br2" timeOffset="69971.2336">10294 5737 2008 0,'8'34'39'0,"-8"-34"-39"16,0 0 0-16,-17 7 0 0,17-7 0 0,0 0 0 0,0 0 0 15,0 0 0-15,14-19 0 0,-14 19 0 16,31-4-213-16,-30-17-478 0,22 10 29 0,-23 11 182 16</inkml:trace>
  <inkml:trace contextRef="#ctx0" brushRef="#br2" timeOffset="71018.9048">11193 4961 1243 0,'-32'10'603'15,"8"14"-538"-15,-6-1-23 0,2 7-4 0,-4 1-7 16,3 8-10-16,-3 2-17 0,1 5-4 0,1 3 0 15,1-1 0-15,5 3 0 0,2-2 0 0,3 0 0 16,3-3 0-16,7-5 0 0,7-5 0 16,7-2 0-16,6-4 0 0,4-2 0 0,5-3 0 0,5-2 0 15,5-5 0-15,4-2 0 0,6-6 0 16,4-2 0-16,-1-9-54 0,14 16-87 0,-31-35-396 16,32 19-73-16,-14-13-38 0</inkml:trace>
  <inkml:trace contextRef="#ctx0" brushRef="#br2" timeOffset="71331.4014">11518 5174 1503 0,'-6'-33'344'0,"35"27"-294"0,-29 6-37 15,0 0-2-15,16-17 7 0,-16 17-2 16,0 0 4-16,0 0-3 0,0 0 6 0,0 0-2 16,0 0-10-16,0 0-11 0,0 0 0 0,6 30 0 15,-10-12 0-15,-2 4 0 0,-1 5 0 0,-1 3 0 16,0 4 0-16,1 1 0 0,-3 4 0 0,1 1 0 16,0-1 0-16,0 1 0 0,3-1 0 0,0-4 0 15,3-2 0-15,2-2 0 0,2-3 0 0,3 0 0 16,1-4 0-16,1-2 0 0,1-3 0 15,-7-19 0-15,19 32-28 0,-19-32-47 0,28 32-113 16,-41-49-218-16,40 36-97 0,-27-19-62 0,-1-25 284 16</inkml:trace>
  <inkml:trace contextRef="#ctx0" brushRef="#br2" timeOffset="71534.565">11416 5569 1352 0,'-21'-18'613'0,"21"18"-556"0,-18-4-32 15,18 4-25-15,0 0 0 0,0 0 0 0,0 0 0 16,0 0 0-16,0 0 0 0,0 0 0 0,0 0 0 16,30-1 0-16,-11 0 0 0,3-4 0 0,5-1 0 15,1-2 0-15,2-2 0 0,2-2 0 0,2 0 0 16,1-4 0-16,4 3-1 16,-6-10-86-16,18 24-100 0,-36-40-224 0,38 34-117 15,-26-18-22-15,-4-8 268 0</inkml:trace>
  <inkml:trace contextRef="#ctx0" brushRef="#br2" timeOffset="71925.1415">11971 5016 1388 0,'0'0'410'0,"-9"22"-277"0,9-22-97 16,-17 16-5-16,17-16-2 0,-19 29-9 0,12-8-20 15,-4 2 0-15,0 4 0 0,0 4 0 0,1 4 0 16,-1 0 0-16,2 3 0 0,-3 4 0 0,1 1 0 15,0 1 0-15,1 2 0 0,0-3 0 16,3-1 0-16,0-2 0 0,3-3 0 16,0-6 0-16,4-3 0 0,2-6 0 0,1-3 0 15,-3-19 0-15,12 25 0 0,-12-25 0 0,17 11 0 16,-17-11 0-16,23-2 0 0,-23 2 0 0,28-17 0 16,-28 17 0-16,33-33 0 0,-14 10 0 0,-1-3 0 15,1-2 0-15,-2-1 0 0,0 2 0 0,-1 1 0 16,0 1 0-16,-4 4 0 0,-1 1 0 0,-11 20 0 15,15-26 0-15,-15 26 0 0,0 0 0 16,0 0 0-16,0 0 0 0,0 0 0 0,0 0 0 16,7 24 0-16,-8-2 0 0,-1 4 0 0,-1 7 0 15,-1 0 0-15,1 0 0 0,0 1 0 16,4-1 0-16,1-3 0 0,4-1 0 0,0-1 0 16,6-1 0-16,-1-6 0 0,6 0 0 0,-17-21 0 15,39 29 0-15,-39-29-89 0,57 21-185 0,-55-48-104 16,25 23-259-16,-5-4 70 0,-14-25 466 15</inkml:trace>
  <inkml:trace contextRef="#ctx0" brushRef="#br2" timeOffset="72284.534">12261 5582 1802 0,'3'17'234'0,"-20"-8"-223"0,17-9-11 0,0 0 0 16,0 0 0-16,10 22 0 0,-10-22 0 0,22 11 0 15,-22-11 0-15,34 7 0 0,-12-5 0 0,2-3 0 16,2 0 0-16,1-3 0 0,-1-1 0 0,2-1 0 16,-1 0 0-16,-1-2 0 0,-5-1 0 0,-2 1 0 15,-19 8 0-15,23-16 0 0,-23 16 0 0,0 0 0 16,8-22 0-16,-8 22 0 0,-5-18 0 16,5 18 0-16,-15-23 0 0,15 23 0 0,-30-22 0 15,12 14 0-15,-2 1 0 0,-4 2 0 0,0 4 0 16,0 3 0-16,-2 3 0 0,-1 3 0 0,2 4 0 15,1 5 0-15,-2 4 0 0,3 3 0 16,1 4 0-16,1 2 0 0,6 3 0 0,2-2 0 16,5 1 0-16,5-4 0 0,3-3 0 0,7-3 0 15,5-3 0-15,5-3 0 0,3-4 0 16,8-1 0-16,2-9 0 0,8 3 0 0,1-11 0 16,12 13-39-16,-19-37-266 0,42 40-166 0,-25-27-171 15,12-6 53-15,18 23 589 0</inkml:trace>
  <inkml:trace contextRef="#ctx0" brushRef="#br2" timeOffset="73222.0194">13490 5624 1808 0,'0'0'45'0,"5"-25"-10"15,-5 25-3-15,10-29 8 0,-10 29-14 0,11-26-4 16,-11 26-6-16,6-21 1 0,-6 21-11 0,0 0-6 16,0 0 0-16,0 0 0 0,0 0 0 15,-20-7 0-15,20 7 0 0,-20 16 0 0,20-16 0 16,-31 29 0-16,15-9 0 0,1 2 0 0,0 3 0 15,-1 1 0-15,2 0 0 0,2 1 0 16,2-2 0-16,4-2 0 0,2-2 0 0,4-4 0 16,0-17 0-16,7 26 0 0,-7-26 0 0,21 20 0 15,-21-20 0-15,30 10 0 0,-10-10 0 0,1-4 0 16,2-3 0-16,1-3 0 0,3-3 0 16,1-4 0-16,-2-1 0 0,1-4 0 0,-2-1 0 15,-4-1 0-15,-1-2 0 0,-4 2 0 0,-3-1 0 16,-3 2 0-16,-2 0 0 0,-4 3 0 0,-2 1 0 15,-3 1 0-15,-4 1 0 0,5 17 0 0,-12-30 0 16,12 30 0-16,-17-22 0 0,17 22 0 0,0 0 0 16,-19-19 0-16,19 19 0 0,0 0 0 15,0 0 0-15,0 0 0 0,0 0 0 16,0 0 0-16,0 0 0 0,22 7 0 0,-22-7 0 16,34 5 0-16,-12-5 0 0,-1-2 0 0,5 0 0 15,1 0 0-15,-1-1 0 0,2 1 0 0,0 1 0 16,-1-1 0-16,-3 4 0 0,-3 1 0 0,-4 2 0 15,-17-5 0-15,23 16 0 0,-23-16 0 0,10 25 0 16,-10-8 0-16,-2 2 0 0,-3 2 0 16,-4 2 0-16,-2 2 0 0,-2 0 0 0,-3 0 0 15,-1 2 0-15,1-3 0 0,-2 0 0 0,2-2 0 16,0-4 0-16,16-18 0 0,-23 26 0 0,23-26 0 16,0 0 0-16,0 0 0 0,0 0 0 0,0 0 0 15,0 0 0-15,0 0 0 0,25-18 0 16,-6-1 0-16,3-4 0 0,5-2 0 0,-1-3 0 15,1 1 0-15,-1 1 0 0,-1 0 0 16,-2 2 0-16,-1 2 0 0,0 2 0 0,-1 0 0 16,-2 2 0-16,0 2 0 0,-19 16 0 0,28-19 0 15,-28 19 0-15,0 0 0 0,0 0 0 0,0 0 0 16,0 0 0-16,14 18 0 0,-14-18 0 0,1 32 0 16,-2-12 0-16,-3 4 0 0,1 3 0 0,-1 1 0 15,2 0 0-15,-1 1 0 0,2-1 0 16,1-1 0-16,1-1 0 0,2-1 0 0,0-4 0 15,6-1 0-15,-9-20 0 0,19 32 0 16,-19-32 0-16,31 20-22 0,-31-20-153 0,41 4-51 16,-47-32-63-16,45 28-212 0,-21-6 0 0,-13-25 169 15</inkml:trace>
  <inkml:trace contextRef="#ctx0" brushRef="#br2" timeOffset="73565.7671">14372 5532 1588 0,'0'36'453'16,"0"-36"-447"-16,0 23-6 0,0-23 0 0,4 22 0 16,-4-22 0-16,15 19 0 0,-15-19 0 0,30 13 0 15,-7-10 0-15,2-2 0 0,3-1 0 16,4-4 0-16,1-3 0 0,3-1 0 16,1-4 0-16,-5-2 0 0,1 1 0 0,-4-2 0 15,-4 0 0-15,-5 0 0 0,-20 15 0 0,26-29 0 16,-26 29 0-16,8-26 0 0,-8 26 0 0,-6-27 0 15,6 27 0-15,-19-24 0 0,19 24 0 0,-33-17 0 16,12 11 0-16,-2 3 0 0,-1 6 0 0,0 3 0 16,-2 3 0-16,-1 5 0 0,1 3 0 15,-1 3 0-15,4 3 0 0,0 1 0 0,4 3 0 16,4 1 0-16,1 0 0 0,7 0 0 0,3-3 0 16,7-1 0-16,3-3 0 0,4-3 0 0,5-1 0 15,2-5 0-15,5-1 0 0,0-5 0 16,5 0 0-16,-4-10 0 0,21 19-180 0,-31-35-52 15,47 38-112-15,-33-31-247 0,20-7 112 0,23 17 259 16</inkml:trace>
  <inkml:trace contextRef="#ctx0" brushRef="#br2" timeOffset="74315.785">15690 5524 2018 0,'0'0'29'0,"-23"-7"-29"0,23 7 0 0,0 0 0 16,0 0 0-16,-13-18 0 0,13 18 0 15,0 0 0-15,0 0 0 0,0 0 0 0,0 0 0 16,0 0 0-16,0 0 0 0,0 0 0 0,-5 22 0 15,2-5 0-15,1 4 0 0,-2 4 0 0,-1 1 0 16,-1 1 0-16,2-1 0 0,-1 0 0 0,2-2 0 16,2-6 0-16,1-18 0 0,2 29 0 0,-2-29 0 15,0 0 0-15,13 22 0 0,-13-22 0 0,0 0 0 16,23 4 0-16,-23-4 0 0,25-11 0 16,-25 11 0-16,32-24 0 0,-32 24 0 15,34-37 0-15,-17 16 0 0,0-2 0 0,0-3 0 16,-1 4 0-16,-3-1 0 0,1 3 0 0,-2 2 0 15,-3 0 0-15,-9 18 0 0,16-27 0 0,-16 27 0 16,0 0 0-16,12-18 0 0,-12 18 0 0,0 0 0 16,0 0 0-16,0 0 0 0,3 22 0 15,-3-22 0-15,1 27 0 0,-1-8 0 0,0 0 0 16,0 3 0-16,2-1 0 0,2 1 0 0,1 0 0 16,2-3 0-16,2-1 0 0,-9-18 0 0,20 31 0 15,-20-31 0-15,27 19 0 0,-27-19 0 0,32 7 0 16,-13-8 0-16,2-5 0 0,1-1 0 0,1-7 0 15,-1 0 0-15,-3-5 0 0,1-3 0 16,-4-1 0-16,-3-3 0 0,-2 2 0 16,-3 0 0-16,-1 1 0 0,-4-1 0 0,1 1 0 15,-4 0 0-15,0 1 0 0,1 2 0 0,-2 0 0 16,0 3 0-16,1 17 0 0,-3-23 0 0,3 23 0 16,0 0 0-16,0 0 0 0,0 0 0 0,0 0 0 15,22-6 0-15,-22 6 0 0,21 9-25 0,5 10-145 16,-26-19-71-16,32 17-53 0,-32-17-103 0,0 0-119 15,35 5 113-15,-35-5 403 0</inkml:trace>
  <inkml:trace contextRef="#ctx0" brushRef="#br2" timeOffset="74683.5313">16467 5536 2047 0,'-26'4'0'16,"26"-4"0"-16,0 0 0 0,-21 9 0 0,21-9 0 15,0 0 0-15,0 0 0 0,0 0 0 0,25 13 0 16,-25-13 0-16,39-1 0 0,-13-3 0 0,1-1 0 16,3-3 0-16,2-1 0 0,-1 0 0 15,2-2 0-15,-3-1 0 0,0 2 0 0,-6-3 0 16,-3 3 0-16,-21 10 0 0,30-21 0 0,-30 21 0 16,15-19 0-16,-15 19 0 0,2-20 0 15,-2 20 0-15,-11-19 0 0,11 19 0 0,-24-15 0 16,7 9 0-16,-4 3 0 0,-2 4 0 0,-1 3 0 15,-3 3 0-15,0 3 0 0,0 2 0 0,1 5 0 16,-1 1 0-16,1 4 0 0,2 1 0 0,2 1 0 16,3 0 0-16,3-1 0 0,6 0 0 0,3-2 0 15,6-2 0-15,6-1 0 0,-5-18 0 16,23 30 0-16,-5-17 0 0,3-6 0 0,4-1 0 16,1-5 0-16,5 2 0 0,-2-7 0 0,9 4 0 15,-5-13-26-15,19 16-130 0,-13-22-16 0,37 31-117 16,-36-37-40-16,24 11-180 0,3 9-26 0,-23-28 505 15</inkml:trace>
  <inkml:trace contextRef="#ctx0" brushRef="#br2" timeOffset="75344.0288">17491 5558 1657 0,'27'-12'77'16,"-15"-7"-24"-16,8 7-12 0,-11-5 9 0,-9 17-8 15,20-18 0-15,-20 18-3 0,0 0-1 0,0 0-30 16,0 0-8-16,0 0 0 0,0 0 0 15,0 0 0-15,-21 12 0 0,21-12 0 0,-23 25 0 16,11-8 0-16,-1 0 0 0,-1 1 0 0,2 0 0 16,0 3 0-16,1 2 0 0,2 0 0 0,2-1 0 15,1-1 0-15,2-1 0 0,2-2 0 0,2-1 0 16,0-17 0-16,7 28 0 0,-7-28 0 0,0 0 0 16,29 20 0-16,-29-20 0 0,32 1 0 31,-13-4 0-31,1-3 0 0,1-3 0 0,0-3 0 0,3-5 0 0,-3-1 0 0,3-4 0 15,-4-2 0-15,2 0 0 0,-2-3 0 0,-2 3 0 16,-2 0 0-16,-3 2 0 0,-1 2 0 0,-1 0 0 16,-1 3 0-16,-10 17 0 0,14-29 0 0,-14 29 0 15,8-18 0-15,-8 18 0 0,0 0 0 0,0 0 0 16,0 0 0-16,0 0 0 0,0 0 0 16,0 24 0-16,0-24 0 0,-4 34 0 0,3-13 0 15,-2 1 0-15,3 2 0 0,0 0 0 0,3 1 0 16,-1-2 0-16,4-1 0 0,0-1 0 0,3-3 0 15,-9-18 0-15,21 28 0 0,-21-28 0 0,29 15 0 16,-12-12 0-16,4-5 0 0,0-4 0 16,4-3 0-16,0-7 0 0,-2-2 0 0,2-3 0 15,-3-4 0-15,-2 0 0 0,0-4 0 32,-3-2 0-32,-4 3 0 0,-2-1 0 0,-4 4 0 0,-2 1 0 0,-2 0 0 0,-2 2 0 0,-1 1 0 15,-1 4 0-15,1 17 0 0,-4-26 0 0,4 26 0 16,0 0 0-16,-5-18 0 0,5 18 0 0,0 0 0 15,0 0-67-15,0 0-116 0,28 26-34 0,-28-26-67 16,20 0-126-16,-20 0-72 0,18 3 79 31,12 18 403-31</inkml:trace>
  <inkml:trace contextRef="#ctx0" brushRef="#br2" timeOffset="75578.3857">18538 5354 1675 0,'-13'19'372'0,"-4"-14"-372"0,17-5 0 16,-28 17 0-16,28-17 0 0,-30 29 0 0,14-11 0 16,1 5 0-16,1 3 0 0,1 1 0 0,0 4 0 31,2-2 0-31,3-2 0 0,2 1 0 0,2-4 0 0,4 2 0 0,1-4 0 0,3-3 0 0,3-1 0 31,-7-18 0-31,23 25 0 0,-23-25 0 0,29 13 0 0,-29-13 0 0,36-8 0 0,-19-7-19 16,20 15-210-16,-35-44-101 0,40 21-287 15,-25-5-19-15,-5-14 421 0</inkml:trace>
  <inkml:trace contextRef="#ctx0" brushRef="#br2" timeOffset="75718.9999">18532 5129 2047 0,'0'0'0'0,"0"0"0"0,0 0 0 0,0 0 0 0,0 0 0 0,25 13 0 15,-25-13 0-15,29 1-39 0,-6 3-19 0,-13-22-89 32,36 38-257-32,-40-38-138 0,27 18-48 0,-7 3 324 0</inkml:trace>
  <inkml:trace contextRef="#ctx0" brushRef="#br2" timeOffset="75937.7507">18976 5008 1837 0,'-30'16'158'0,"16"2"-117"15,1 5-30-15,0 7-11 0,-1 5 0 0,0 6 0 16,-2 0 0-16,2 5 0 0,0-1 0 0,0 2 0 16,0-1 0-16,2 1 0 0,0-2 0 0,3-1 0 15,2-4 0-15,2-5 0 0,2-3 0 16,5-1 0-16,0-6 0 0,4-2 0 16,1-5 0-16,-7-18 0 0,21 22 0 0,-21-22 0 15,31 2 0-15,-12-11 0 0,8-7 0 0,-3-10 0 16,14 13-126-16,-26-38-135 0,41 38-143 0,-40-30-182 15,15 1 60-15,6 17 383 0</inkml:trace>
  <inkml:trace contextRef="#ctx0" brushRef="#br2" timeOffset="76109.6363">19242 4931 1779 0,'9'48'268'0,"-31"-31"-268"16,10 5 0-16,-1 5 0 0,-3 10 0 0,-1 3 0 15,-2 6 0-15,0 0 0 0,1 2 0 0,1 2 0 16,1-2 0-16,1 0 0 0,3-3 0 15,4-1 0-15,2-5 0 0,3-2 0 32,1-5 0-32,4 0 0 0,-3-6 0 0,5 2 0 15,-4-28 0-15,18 52-258 0,-38-60-247 0,20 8-154 0,5 22 35 0,-5-22 624 0</inkml:trace>
  <inkml:trace contextRef="#ctx0" brushRef="#br2" timeOffset="76640.8878">20259 5491 912 0,'0'-17'580'0,"0"17"-297"16,0 0-224-16,7-19-15 0,-7 19 3 0,-10-23-6 15,10 23-5-15,-18-18-8 0,18 18-11 16,-26-14-17-16,26 14 0 0,-32-9 0 0,14 8 0 31,-2 2 0-31,-1 3 0 0,-1 3 0 0,-4 3 0 16,2 3 0-16,-1 2 0 0,4 3 0 0,-3 2 0 0,5 2 0 0,0 2 0 0,3-3 0 15,6 0 0-15,4-2 0 0,6-1 0 0,5 0 0 32,5-1 0-32,-10-17 0 0,34 28 0 15,-10-20 0-15,4-3 0 0,5-2 0 0,4-5 0 16,1-5 0-16,11-3 0 0,-1-6 0 0,10 0 0 16,-9-20-89-16,27 28-188 0,-42-43-158 0,29 21-205 15,-13 4 70-15,-15-22 535 0</inkml:trace>
  <inkml:trace contextRef="#ctx0" brushRef="#br2" timeOffset="77047.1217">20768 5070 2047 0,'-21'27'0'0,"1"5"0"0,1 3 0 0,-1 1 0 16,2 5 0-16,-1 1 0 0,2 0 0 0,1-1 0 31,0 1 0-31,2-2 0 0,1 1 0 0,1-2 0 15,4-4 0-15,0-3 0 0,2-5 0 16,1-2 0-16,3-4 0 0,2-3 0 0,0-18 0 16,2 27 0-16,-2-27 0 0,0 0 0 0,0 0 0 15,19 15 0-15,-19-15 0 0,0 0 0 0,28-22 0 16,-15 5 0-16,5-4 0 0,2-2 0 0,0-2 0 0,2 0 0 0,-3 0 0 0,-1 2 0 0,-2 2 0 16,-2 1 0-16,0 2 0 31,-14 18 0-31,24-28 0 0,-24 28 0 0,19-17 0 15,-19 17 0-15,0 0 0 0,0 0 0 0,20 11 0 16,-20-11 0-16,3 28 0 0,-3-9 0 0,0 3 0 0,0 1 0 0,0-1 0 0,2 1 0 0,1-1 0 16,2-1 0-16,0-1 0 0,6-2 0 0,-11-18 0 15,27 31 0-15,-10-20 0 0,5 0 0 0,0-6 0 16,6 0 0-16,-4-11-63 0,16 17-122 31,-29-38-45-31,38 38-56 0,-42-42-112 0,23 9-18 0,3 17-29 0,-27-31 422 0</inkml:trace>
  <inkml:trace contextRef="#ctx0" brushRef="#br2" timeOffset="77437.8268">21220 5451 1726 0,'-24'-16'157'0,"24"16"-95"0,-11-18-12 0,11 18-9 31,0 0-30-31,-22-10-11 0,22 10 0 0,-22 6 0 0,22-6 0 0,-27 22 0 0,10-9 0 31,0 5 0-31,-1 2 0 0,1 1 0 0,0 2 0 16,1 2 0-16,1-2 0 0,3 1 0 0,2-1 0 15,3-1 0-15,4-3 0 0,3-2 0 0,0-17 0 0,9 25 0 0,-9-25 0 0,21 16 0 0,-21-16 0 32,32 5 0-32,-12-10 0 0,2-2 0 0,2-4 0 0,3-5 0 0,0-1 0 15,2-3 0-15,-2-2 0 0,0-4 0 0,-1 3 0 32,-1-1 0-32,-2 0 0 0,-3 2 0 0,-2 1 0 15,-5 0 0-15,-2 4 0 0,-11 17 0 0,11-25 0 0,-11 25 0 0,0 0 0 0,0 0 0 0,0 0 0 31,0 0 0-31,0 0 0 0,-22 1 0 0,22-1 0 16,-18 29 0-16,7-10 0 0,0 2 0 16,-1 2 0-16,3-1 0 0,1-1 0 0,3 0 0 0,1-1 0 0,3 0 0 0,2-2 0 0,-1-18 0 15,11 29 0-15,-11-29 0 0,23 19 0 0,-23-19 0 16,33 11 0-16,-12-12 0 0,5-1 0 16,1-4 0-16,5-2 0 0,-3-4-2 0,4 5-71 31,-10-18-64-31,21 25-57 0,-33-34-37 0,32 35-37 15,-33-28-35-15,14 9-44 0,1 11-41 16,-16-11 285-16</inkml:trace>
  <inkml:trace contextRef="#ctx0" brushRef="#br2" timeOffset="77765.8926">21709 5469 1348 0,'14'18'499'0,"-14"-18"-404"0,-18-4-40 0,18 4-15 0,0 0-30 15,-23 12-10-15,23-12 0 0,-18 22 0 0,18-22 0 16,-22 30 0-16,12-11 0 0,-2-1 0 0,1 3 0 16,-1 1 0-16,1 0 0 0,0 0 0 31,4-3 0-31,7-19 0 0,-12 32 0 0,12-32 0 0,-3 20 0 0,3-20 0 0,0 0 0 31,0 0 0-31,0 0 0 0,20 6 0 0,-20-6 0 16,23-20 0-16,-23 20 0 0,33-35 0 0,-14 14 0 15,-1 0 0-15,2 0 0 0,-1 0 0 0,-2-1 0 16,0 5 0-16,-3-1 0 0,-14 18 0 0,25-31 0 16,-25 31 0-16,22-26 0 0,-22 26 0 15,16-17 0-15,-16 17 0 0,0 0 0 0,0 0 0 16,0 0 0-16,17 5 0 0,-17-5 0 0,1 23 0 15,-1-23 0-15,-4 33 0 0,2-16 0 0,1 2 0 16,-2-1 0-16,5 0 0 0,2 1 0 0,2-2 0 16,4-1 0-16,-10-16 0 0,29 30 0 0,-7-17 0 15,3-6 0-15,1 2 0 0,2-7 0 16,5 3-51-16,-6-11-34 0,18 17-99 16,-33-37-36-16,37 36-48 0,-43-40-80 0,21 14-3 15,-3 9-63-15,-22-25 289 0</inkml:trace>
  <inkml:trace contextRef="#ctx0" brushRef="#br2" timeOffset="78265.8993">22171 5484 1988 0,'0'0'39'0,"-18"-26"-19"0,18 26-20 0,-25-13 0 16,25 13 0-16,-29 0 0 0,29 0 0 15,-27 9 0-15,27-9 0 0,-26 22 0 0,26-22 0 16,-26 30 0-16,14-10 0 0,0 1 0 0,0 2 0 16,1 2 0-16,1-1 0 0,3-2 0 15,3-2 0-15,4-2 0 0,0-18 0 0,10 29 0 16,-10-29 0-16,20 16 0 0,-20-16 0 0,30 4 0 15,-13-7 0-15,3-5 0 0,0-3 0 0,3-5 0 16,1-3 0-16,-2-2 0 0,0-1 0 16,0 1 0-16,-1-4 0 0,-3 4 0 0,-1-2 0 15,-1 2 0-15,-3 2 0 0,-1 2 0 0,-12 17 0 16,18-28 0-16,-18 28 0 0,0 0 0 0,0 0 0 16,0 0 0-16,0 0 0 0,0 0 0 0,3 18 0 15,-10 5 0-15,-3 4 0 0,-6 5 0 0,0 6 0 16,-4 4 0-16,-1 5 0 0,-2 7 0 15,-4 4 0-15,0 0 0 0,2 1 0 16,-3-1 0-16,7-4 0 0,0 0 0 0,4-5 0 16,5-3 0-16,2-2 0 0,6-6 0 0,1-2 0 15,4-7 0-15,3-6 0 0,1-5 0 0,-5-18 0 16,17 23 0-16,-17-23 0 0,0 0 0 0,17 2 0 16,-17-2 0-16,4-19 0 0,-4 19 0 0,6-35 0 15,-3 14 0-15,1-2 0 0,1-1 0 16,0-3 0-16,0-1 0 0,2-3 0 0,0-3 0 15,4-3 0-15,4-4 0 0,0-3 0 0,6-1 0 16,3 1 0-16,3 1 0 0,0 7 0 0,1 8 0 16,-4 4 0-16,4 8 0 0,-7-1 0 0,2 6 0 15,-4-2 0-15,8 14-81 0,-17-25-104 16,29 35-55-16,-39-40-48 0,36 35-13 0,-36-6-52 16,17-34-52-16,19 43 212 0,-35-37 193 15</inkml:trace>
  <inkml:trace contextRef="#ctx0" brushRef="#br2" timeOffset="78641.9899">22468 5574 1275 0,'-9'23'322'0,"9"10"128"16,0-33-450-16,0 0 0 0,6 19 0 0,-6-19 0 16,20 12 0-16,-20-12 0 0,35 10 0 15,-14-8 0-15,2-1 0 0,1-1 0 0,3-2 0 16,3-2 0-16,1-1 0 0,0-2 0 0,1-1 0 15,-3-1 0-15,-2-2 0 0,-3 2 0 0,-2-2 0 16,-3-1 0-16,-2 1 0 0,-17 11 0 0,24-24 0 16,-24 24 0-16,9-25 0 0,-9 25 0 15,-2-27 0-15,2 27 0 0,-16-26 0 0,16 26 0 16,-28-13 0-16,10 12 0 0,-4 2 0 0,-1 4 0 16,-4 4 0-16,-1 4 0 0,-2 4 0 0,-1 2 0 15,2 3 0-15,2 1 0 0,6 0 0 0,2 1 0 16,2 0 0-16,5-1 0 0,5 0 0 0,2-1 0 15,6-3 0-15,5-2 0 0,-6-17 0 16,27 24 0-16,-6-15 0 0,2-3 0 0,4-4 0 16,0-4 0-16,5-2 0 0,-2-6 0 0,5 2 0 15,-4-7 0-15,7 7 0 0,-14-22-149 16,27 27-118-16,-41-43-79 0,39 37-92 0,-21-11-88 16,-14-18 206-16,28 32 320 0</inkml:trace>
  <inkml:trace contextRef="#ctx0" brushRef="#br2" timeOffset="78941.2876">23105 5043 1495 0,'-23'25'521'0,"-9"-8"-490"0,32-17-31 0,0 0 0 16,3 22 0-16,-3-22 0 0,12 27 0 0,-1-10 0 16,3 3 0-16,3 1 0 0,4 2 0 0,0 1 0 15,-1 1 0-15,2 2 0 16,-1 0 0-16,-3 0 0 0,0 1 0 0,-2 1 0 15,-2 1 0-15,-1 2 0 0,-3-1 0 0,-1 1 0 16,-4-1 0-16,0 0 0 0,-5-1 0 0,-2 0 0 0,-2 1 0 16,-7-2 0-16,0 0 0 0,-5-3 0 15,-2 0 0-15,-4-1 0 0,-2-2 0 0,-3 0 0 16,3-3 0-16,0-2 0 0,0-2 0 0,6-1 0 16,-1-5 0-16,19-10 0 0,-23 17 0 15,23-17 0-15,0 0 0 0,0 0 0 0,0 0 0 16,0 0 0-16,0 0-146 0,49 0-54 0,-46-29-57 15,39 35-56-15,-33-30-15 0,15 4-163 0,16 26 180 16,-32-35 311-16</inkml:trace>
  <inkml:trace contextRef="#ctx0" brushRef="#br2" timeOffset="79101.1673">23397 5873 1855 0,'-9'-20'192'0,"9"20"-192"0,0 0 0 15,-20-25 0-15,20 25 0 0,-11-18 0 16,11 18 0-16,-6-17 0 0,6 17 0 0,0 0 0 15,-5-23 0-15,5 23 0 0,0 0 0 0,0 0-90 16,-25-36-166-16,25 36-135 0,0 0-177 0,-43-17 568 16,43 17-601-16,-33-15 461 0</inkml:trace>
  <inkml:trace contextRef="#ctx0" brushRef="#br2" timeOffset="82748.4895">551 9126 1396 0,'-14'-34'122'16,"14"34"-23"-16,0 0-22 0,0 0-14 0,0-25-10 15,0 25-7-15,0 0-12 0,0 0-7 0,0 0-10 16,0 0-4-16,0 0-3 0,0 0 1 0,0 0 0 16,0 0 2-16,10 21-4 0,-10-21 2 15,9 37-6-15,-5-11 4 0,0 7-6 16,0 4 7-16,-1 5-9 0,-1 1 6 0,-1 5-7 15,-2 2 0-15,-1 2 0 0,0 1 0 0,-2-3 0 16,2-2 0-16,2-4 0 0,1-4 0 0,3-6 0 16,1-5-12-16,3-3-20 0,-1-9-14 0,9 5-32 15,-16-22-84-15,29 8-472 0,-29-8 21 0,26-7 144 16</inkml:trace>
  <inkml:trace contextRef="#ctx0" brushRef="#br2" timeOffset="83092.2167">541 9059 1685 0,'16'29'249'0,"-16"-29"-231"0,0 0-5 16,0 0-8-16,0 0 2 0,23 4 6 0,-23-4 6 15,33-5 0-15,-11 0 0 0,3-2-19 0,4-1 0 16,2-1 0-16,3 1 0 0,0 0 0 0,1 2 0 15,-2 4 0-15,1 2 0 0,-2 2 0 0,-3 4 0 16,-4 3 0-16,0 5 0 0,-6 5 0 0,-2 1 0 16,-4 6 0-16,-5 1 0 15,-3 5 0-15,-7 3 0 0,-2 1 0 0,-6 3 0 16,-6 3 0-16,-6 3 0 0,-3 0 0 0,-6 2 0 16,0 1 0-16,-3 2 0 0,-2-1 0 0,-1 1 0 15,0 1 0-15,-2-5 0 0,3-3 0 0,2-6 0 16,3-7 0-16,6-8 0 0,6-6 0 0,19-16 0 15,-19 17 0-15,19-17 0 0,0 0-92 16,4-37-168-16,35 31-299 0,-24-27-68 0,16 1 119 16</inkml:trace>
  <inkml:trace contextRef="#ctx0" brushRef="#br2" timeOffset="83498.4672">1161 9607 1677 0,'0'0'256'16,"0"0"-222"-16,0 0-17 0,0 0-1 0,0 0 0 15,1-17 3-15,-1 17-7 0,28-11-12 0,-8 5 0 16,0-3 0-16,7-1 0 0,1-2 0 0,1-4 0 16,2 3 0-16,-3-3 0 0,-2 2 0 0,1-2 0 15,-1-2 0-15,-3 0 0 0,-2 1 0 16,-6 0 0-16,-15 17 0 0,20-29 0 15,-20 29 0-15,5-28 0 0,-5 28 0 0,-6-28 0 16,6 28 0-16,-13-26 0 0,13 26 0 0,-21-22 0 16,21 22 0-16,-30-10 0 0,13 9 0 0,0 2 0 15,-2 4 0-15,-3 5 0 0,0 5 0 0,-2 7 0 16,-2 2 0-16,-1 8 0 0,0 4 0 16,-1 5 0-16,-2 3 0 0,4 0 0 0,1 4 0 15,2-4 0-15,6 0 0 0,5-7 0 0,6-6 0 16,8-6 0-16,9-6 0 0,8-4 0 0,4-4 0 15,7-8 0-15,7-4 0 0,6-6 0 0,5-6 0 16,4-3 0-16,3-6 0 0,3-3 0 0,-1-4 0 16,3 0 0-16,-5-4-51 0,-1 8-11 0,-11-12-34 15,19 34-240-15,-30-31-287 16,6 14 24-16,-13-2 320 0</inkml:trace>
  <inkml:trace contextRef="#ctx0" brushRef="#br2" timeOffset="84045.3224">1877 9361 1797 0,'0'0'97'15,"0"0"-44"-15,-19 16-13 0,19-16-10 0,0 0-9 16,-22 27-12-16,22-27-9 0,-12 30 0 0,8-12 0 16,-1 3 0-16,3 3 0 0,-3 4 0 15,1-1 0-15,1 3 0 0,-3 4 0 0,1-2 0 16,0 2 0-16,0-2 0 0,0-5 0 16,2-1 0-16,-1-4 0 0,3-5 0 0,1-17 0 15,1 23 0-15,-1-23 0 0,0 0 0 0,0 0 0 16,0 0 0-16,0 0 0 0,0 0 0 0,0 0 0 15,0 0 0-15,18-31 0 0,-10 12 0 16,0-8 0-16,4-4 0 0,2-3 0 0,0-2 0 16,0-2 0-16,-2 6 0 0,-1-1 0 0,1 2 0 15,0-2 0-15,1-3 0 0,1 1 0 0,0-1 0 16,1 4 0-16,2 2 0 0,0 3 0 0,1 5 0 16,0 3 0-16,1 7 0 0,0 2 0 0,1 4 0 15,0 1 0-15,1 4 0 0,0 2 0 0,-1 2 0 16,0 3 0-16,0 1 0 0,-1 0 0 15,-1 4 0-15,-1 2 0 0,-17-13 0 16,30 34 0-16,-19-13 0 0,-1 2 0 0,-5 1 0 16,-3 3 0-16,-3 0 0 0,-3 4 0 0,-2-2 0 15,-3-2 0-15,-2 1 0 0,-3 0 0 0,-1-3 0 16,-3 2 0-16,0-2 0 0,0-2 0 0,-1-3 0 16,-1-2 0-16,1-1 0 0,-1-4 0 0,1-1 0 15,-1-2 0-15,1-3 0 0,-1-1 0 16,2-2 0-16,-1-2 0 0,0-2 0 0,0 0 0 15,-1-2 0-15,2-1 0 0,0 2 0 0,0 1 0 16,1 1 0-16,0 6 0 0,0 1 0 0,0 6 0 16,-2 6 0-16,1 3 0 0,-1 7 0 0,-2 6 0 15,2 7 0-15,-2 6 0 0,1 8 0 16,0 2 0-16,-1 3 0 0,3 2 0 16,1-3 0-16,1-3 0 0,5-4 0 0,-1-10 0 15,9-3 0-15,-4-21-123 0,29 25-166 0,-40-33-361 16,18-12 21-16,17 29 274 0</inkml:trace>
  <inkml:trace contextRef="#ctx0" brushRef="#br2" timeOffset="84711.1554">2593 9445 1873 0,'10'21'63'0,"-10"-21"-25"15,0 0-8-15,0 0-12 0,0 0-3 0,0 0-5 16,0 0-10-16,20 7 0 0,-20-7 0 0,29-1 0 16,-8-6 0-16,4-2 0 0,5-4 0 0,4-3 0 15,2-3 0-15,1-2 0 0,-1 2 0 0,0-1 0 16,-4 4 0-16,-3 0 0 0,-3 1 0 0,-7 1 0 16,-19 14 0-16,29-26 0 0,-29 26 0 0,13-20 0 15,-13 20 0-15,-2-17 0 0,2 17 0 16,-17-16 0-16,17 16 0 0,-32-14 0 0,10 10 0 15,-3 4 0-15,-1 4 0 0,-2 0 0 16,-2 5 0-16,1 2 0 0,-1 2 0 0,1 3 0 16,-2 4 0-16,2 3 0 0,2 5 0 0,1 2 0 15,2 2 0-15,3 2 0 0,2 1 0 0,6 0 0 16,1 0 0-16,6-1 0 0,4-5 0 0,6-3 0 16,7-5 0-16,6-4 0 0,6-6 0 15,4-4 0-15,7-3 0 0,5-8 0 0,7-2 0 16,3-6 0-16,6-3 0 0,0-8 0 0,6 3 0 15,-1-8-36-15,3 5-66 0,-18-22-84 0,26 37-272 16,-34-27-175-16,8 9 46 0,-6 12 543 0</inkml:trace>
  <inkml:trace contextRef="#ctx0" brushRef="#br2" timeOffset="85055.0018">3396 9289 1961 0,'-14'17'27'0,"14"-17"-6"0,-29 34 1 0,16-12-8 15,1 2-12-15,0 4-2 0,1 1 0 0,-1 1 0 16,1-1 0-16,0-1 0 0,3 1 0 0,-1-4 0 16,2-1 0-16,1-4 0 0,6-20 0 15,-6 26 0-15,6-26 0 0,0 0 0 0,0 0 0 16,0 0 0-16,0 0 0 0,23 3 0 0,-23-3 0 16,25-32 0-16,-6 6 0 0,2-7 0 15,6-3 0-15,1-5 0 0,1 1 0 0,-3-1 0 16,-2 3 0-16,-4 6 0 0,-1 3 0 0,-3 2 0 15,-2 4 0-15,-1 4 0 0,-13 19 0 0,18-25 0 16,-18 25 0-16,0 0 0 0,0 0 0 16,0 0 0-16,0 0 0 0,0 0 0 0,8 27 0 15,-6-6 0-15,-2 4 0 0,0 3 0 0,-2 3 0 16,4 1 0-16,1-2 0 0,3 4 0 0,3-3 0 16,3 3 0-16,1-4 0 0,4 1 0 0,3-4 0 15,5-4 0-15,1-5-26 0,9-1-48 0,-8-25-84 16,29 35-167-16,-37-46-184 0,20 16-104 15,-2-2 272-15</inkml:trace>
  <inkml:trace contextRef="#ctx0" brushRef="#br2" timeOffset="85445.6469">3957 9217 1920 0,'-32'10'60'0,"3"1"-24"16,1 6-5-16,-1 4-31 0,2 3 0 0,3 1 0 15,2 4 0-15,5 1 0 0,4 1 0 0,4 0 0 16,3 2 0-16,4-2 0 0,2-3 0 0,5-4 0 16,4-5 0-16,-9-19 0 0,36 20 0 15,-10-17 0-15,5-7 0 0,4-4 0 0,1-7 0 16,3-6 0-16,3-5 0 0,0-9 0 0,6-4 0 16,-2-4 0-16,-1-2 0 0,-4 2 0 15,-4 1 0-15,-6 1 0 0,-1 0 0 0,-5 0 0 16,-3 0 0-16,-3-2 0 0,-3 1 0 0,-2 0 0 15,-3-2 0-15,-2 3 0 0,-1 4 0 0,-4 4 0 16,0 7 0-16,-4 26 0 0,1-24 0 0,-1 24 0 16,0 0 0-16,-11 17 0 0,3 4 0 0,-6 10 0 15,-4 10 0-15,0 7 0 0,-3 4 0 16,1 2 0-16,-1 0 0 0,0 3 0 0,2 0 0 16,2 1 0-16,0-1 0 0,5-1 0 15,1-6 0-15,7 0 0 0,4-11 0 0,6-1 0 16,3-6 0-16,4-1-50 0,-5-14-72 0,25 21-111 15,-33-38-121-15,25-3-284 0,-7 9 78 0,-18-6 471 16</inkml:trace>
  <inkml:trace contextRef="#ctx0" brushRef="#br2" timeOffset="86164.3996">4370 9437 2004 0,'0'0'30'0,"-3"28"-17"0,3-28-13 16,0 0 0-16,30 19 0 0,-9-17 0 16,3-4 0-16,4-2 0 0,4-3 0 0,1-4 0 15,3-1 0-15,2-2 0 0,-2-1 0 0,2 0 0 16,-4 0 0-16,1-2 0 0,-1 1 0 0,-1-1 0 16,-5 0 0-16,-3 0 0 0,-7-1 0 0,-18 18 0 15,20-30 0-15,-20 30 0 0,3-27 0 0,-3 27 0 16,-12-27 0-16,12 27 0 0,-27-26 0 15,9 15 0-15,-4 3 0 0,-2 4 0 0,-1 3 0 16,-2 2 0-16,2 6 0 0,-3 4 0 0,1 5 0 16,0 5 0-16,2 3 0 0,1 5 0 0,0 1 0 15,5 4 0-15,1 1 0 0,3 1 0 16,3 2 0-16,3-1 0 0,5-5 0 0,4-5 0 16,7-5 0-16,5-4 0 0,5-4 0 0,4-3 0 15,2-4 0-15,2-4 0 0,6-5 0 16,2-4 0-16,1-4 0 0,1-4 0 0,1-4 0 15,2-3 0-15,-4-3 0 0,-2 1 0 0,-3-1 0 16,-3 1 0-16,-5 1 0 0,0 0 0 0,-4 2 0 16,-2-1 0-16,-3 3 0 0,-1 1 0 0,-11 17 0 15,17-29 0-15,-17 29 0 0,10-21 0 0,-10 21 0 16,0 0 0-16,0 0 0 0,0 0 0 16,0 0 0-16,0 0 0 0,0 0 0 15,-25 26 0-15,12-6 0 0,-2 3 0 0,1 3 0 16,-1 0 0-16,1 1 0 0,3 2 0 0,-2-1 0 15,4-2 0-15,1-1 0 0,4-6 0 0,4-19 0 16,2 25 0-16,-2-25 0 0,18 9 0 0,-18-9 0 16,27-7 0-16,-9-4 0 0,2-4 0 0,3-3 0 15,1-6 0-15,2-3 0 0,-1-1 0 16,-1 1 0-16,-2 0 0 0,-2 5 0 0,-2 0 0 16,-3 3 0-16,-2 1 0 0,-2 1 0 0,-11 17 0 15,19-27 0-15,-19 27 0 0,0 0 0 0,15-16 0 16,-15 16 0-16,0 0 0 0,0 0 0 0,0 0 0 15,0 18 0-15,0-18 0 0,-2 30 0 16,-1-11 0-16,2 3 0 0,-3 1 0 0,2 0 0 16,-1 1 0-16,3-1 0 0,-1-2 0 15,4-3 0-15,-3-18 0 0,13 25 0 0,-13-25 0 16,29 6 0-16,-11-11 0 0,7-1 0 0,-1-9 0 16,11 6-111-16,-13-28-66 0,29 29-70 0,-36-40-212 15,17 7-121-15,9 11 108 0,-18-25 472 0</inkml:trace>
  <inkml:trace contextRef="#ctx0" brushRef="#br2" timeOffset="86336.2545">5770 8989 1452 0,'-31'35'301'0,"0"17"-60"0,6-5-216 0,2 3 3 15,2-2-28-15,1 1 0 0,2-2 0 0,1-1 0 16,4-3 0-16,2-1 0 0,5-6 0 15,3-6-15-15,11-2-22 0,-2-10-36 0,11 10-27 16,-17-28-400-16,0 0-64 0,0 0-32 0</inkml:trace>
  <inkml:trace contextRef="#ctx0" brushRef="#br2" timeOffset="86508.1552">5544 9220 1620 0,'-39'-15'427'0,"39"15"-427"0,0 0 0 15,-19-3 0-15,19 3 0 0,0 0 0 0,0 0 0 16,0 0 0-16,24-2 0 0,-24 2 0 0,39-6 0 16,-11-3 0-16,7-1 0 0,0 0 0 0,3 2 0 15,-6 1 0-15,3 6 0 0,-5-4 0 0,14 16-68 16,-22-32-215-16,46 12-411 0,-28-2 46 16,9-5 295-16</inkml:trace>
  <inkml:trace contextRef="#ctx0" brushRef="#br2" timeOffset="87211.2544">6639 8948 1194 0,'-15'-47'365'0,"15"47"-55"0,22-16-296 16,-12-1 8-16,-10 17 5 0,14-25-6 0,-14 25 7 16,0 0-4-16,0 0 2 0,0 0-10 0,0 0-16 15,5 30 0-15,-7-9 0 0,0 7 0 0,-1 3 0 16,0 4 0-16,-2 4 0 0,2 2 0 0,-2 2 0 16,1 2 0-16,1 0 0 0,-1 1 0 0,2-1 0 15,-1-1 0-15,2-4 0 0,1-2 0 16,2-6 0-16,3-3 0 0,3-4 0 0,1-7 0 15,-9-18 0-15,22 24 0 0,-22-24 0 16,29 7 0-16,-12-10 0 0,3-5 0 0,0-5 0 16,1-8 0-16,1-6 0 0,0-5 0 0,1-4 0 15,-2-4 0-15,-2 0 0 0,-1-2 0 0,-2 1 0 16,-2 0 0-16,-2 1 0 0,-1 1 0 16,-3 1 0-16,1 2 0 0,-1-1 0 0,1 0 0 15,-1 2 0-15,0 0 0 0,0 4 0 0,-2 1 0 16,1 8 0-16,0 5 0 0,-7 17 0 0,18-10 0 15,-18 10 0-15,22 11 0 0,-22-11 0 0,28 25-83 16,8 15-165-16,-36-40-230 0,13 34-168 0,5-6 55 16,-18-28 591-16</inkml:trace>
  <inkml:trace contextRef="#ctx0" brushRef="#br2" timeOffset="87977.1312">7613 9203 1763 0,'-55'-7'97'0,"35"3"-52"0,-4-5-1 15,3 5 0-15,-3-2-10 0,1 5-14 0,-4 0-20 16,3 2 0-16,-2 2 0 0,3 4 0 0,-2 1 0 16,2 3 0-16,0 2 0 0,1 2 0 0,2-1 0 15,4 4 0-15,16-18 0 0,-25 35 0 16,16-16 0-16,3-1 0 0,3 0 0 0,3-18 0 15,2 26 0-15,-2-26 0 0,15 21 0 16,-15-21 0-16,24 15 0 0,-24-15 0 0,33 6 0 16,-14-8 0-16,3-1 0 0,3-6 0 0,0-3 0 15,2-5 0-15,1 0 0 0,-1-2 0 0,2-2 0 16,-4 1 0-16,0-2 0 0,-4 2 0 0,0-1 0 16,-4 3 0-16,-1 0 0 0,-16 18 0 0,24-29 0 15,-24 29 0-15,15-20 0 0,-15 20 0 0,0 0 0 16,0 0 0-16,0 0 0 0,0 0 0 15,0 0 0-15,0 0 0 0,0 0 0 16,-16 22 0-16,16-22 0 0,-17 34 0 0,7-12 0 16,1 1 0-16,0 2 0 0,-1 0 0 0,3 2 0 15,2 0 0-15,2-3 0 0,1 0 0 0,6-5 0 16,3-2 0-16,-7-17 0 0,31 25 0 0,-12-18 0 16,5-2 0-16,3-5 0 0,2-5 0 0,4-1 0 15,-1-5 0-15,2-1 0 0,-2-4 0 16,-1 0-20-16,-2-2-10 0,-2 1 3 0,-5 0 1 15,-1 3 9-15,-4-3 1 0,-17 17 9 0,22-27 3 16,-22 27 11-16,9-20 5 0,-9 20 12 0,0 0 3 16,-7-23 6-16,7 23-3 0,0 0-16 0,-19-5-14 15,19 5 0-15,0 0 0 0,-25 8 0 16,25-8 0-16,-17 15 0 0,17-15 0 16,-16 23 0-16,16-23 0 0,-13 26 0 0,13-26 0 15,-10 29 0-15,10-29 0 0,-7 28 0 0,7-28 0 16,-4 26 0-16,4-26 0 0,2 17 0 0,-2-17 0 15,0 0 0-15,0 0 0 0,0 0 0 0,0 0 0 16,0 0 0-16,0 0 0 0,19-10 0 0,-19 10 0 16,16-24 0-16,-9 7 0 0,3-3 0 0,-2 1 0 15,1-1 0-15,-1 1 0 0,2 1 0 16,-1-1 0-16,-1 0 0 0,1-1 0 0,-2 2 0 16,1 0 0-16,-8 18 0 0,16-29 0 0,-16 29 0 15,17-21 0-15,-17 21 0 0,17-14 0 16,-17 14 0-16,19-6 0 0,-19 6 0 0,20 3 0 15,-20-3 0-15,23 11-14 0,-23-11-29 0,27 15-8 16,-9 1-21-16,-18-16-72 0,37 21-77 0,-37-21-120 16,29 4-74-16,-8 4-85 0,-21-8 255 15,43-3 245-15</inkml:trace>
  <inkml:trace contextRef="#ctx0" brushRef="#br2" timeOffset="88182.2456">8413 9182 1364 0,'-1'29'643'0,"1"-29"-603"15,-21 24-40-15,21-24 0 0,-17 28 0 16,10-12 0-16,-1 4 0 0,2 2 0 0,0 1 0 16,1 1 0-16,2 2 0 0,0 1 0 0,1 0 0 15,2-4 0-15,1-3 0 0,1-3 0 0,-2-17 0 16,11 23 0-16,-11-23 0 0,0 0 0 0,21 11 0 16,-21-11 0-16,0 0 0 0,29-17 0 15,-18-1 0-15,6 1-47 0,-16-30-189 0,37 37-222 16,-37-35-128-16,13 9-24 0,4 16 501 15</inkml:trace>
  <inkml:trace contextRef="#ctx0" brushRef="#br2" timeOffset="88279.3675">8424 8900 1705 0,'0'0'-67'0,"33"24"-429"0,-33-24-106 15,0 0 63-15</inkml:trace>
  <inkml:trace contextRef="#ctx0" brushRef="#br2" timeOffset="88779.3687">9053 9252 1048 0,'0'0'596'15,"-19"-2"-454"-15,19 2-67 0,0 0-6 0,0 0-15 16,10-16-23-16,-10 16-11 0,0 0-8 16,-11-19-12-16,11 19 0 0,-19-8 0 0,19 8 0 15,-30-4 0-15,12 6 0 0,-2 2 0 16,-5 1 0-16,1 5 0 0,-5 2 0 0,0 2 0 16,-3 5 0-16,0 2 0 0,1 2 0 0,-1 4 0 15,3 1 0-15,1 0 0 0,4-3 0 0,3-2 0 16,5-5 0-16,16-18 0 0,-11 27 0 0,11-27 0 15,12 18 0-15,-12-18 0 0,31 7 0 0,-7-8 0 16,4-5 0-16,4-4 0 0,5-3 0 16,2-5 0-16,4-4 0 0,-1-2 0 0,0-3 0 15,-3 1 0-15,-8 1 0 0,-4 4 0 0,-5 0 0 16,-3 5 0-16,-19 16 0 0,27-27 0 16,-27 27 0-16,12-19 0 0,-12 19 0 0,0 0 0 15,0 0 0-15,0 0 0 0,0 0 0 0,0 0 0 16,0 0 0-16,-12 21 0 0,6-4 0 0,1 2 0 15,-1 5 0-15,2 3 0 0,1 1 0 16,-1 1 0-16,3 0 0 0,1 0 0 0,4-4 0 16,0-5 0-16,9-3 0 0,-13-17 0 0,36 18 0 15,-10-16 0-15,10 2-8 0,-3-15-102 0,29 19-78 16,-30-40-146-16,20 17-275 0,-2-4 21 0,-11-19 379 16</inkml:trace>
  <inkml:trace contextRef="#ctx0" brushRef="#br2" timeOffset="89594.948">9661 8859 1495 0,'0'0'245'0,"3"-28"-214"16,-3 28-9-16,5-20 9 0,-5 20 0 0,0 0 5 16,0 0-2-16,0 0 5 15,0 0-6-15,0 0-3 0,0 0-11 0,0 0-18 16,0 0-1-16,0 0 0 0,-11 33 0 0,6-12 0 16,3 4 0-16,-2 5 0 0,1 4 0 0,-1 2 0 15,0 4 0-15,1 0 0 0,-2 1 0 0,0 2 0 16,1 0 0-16,-1 1 0 0,2-1 0 0,-1 1 0 15,0-3 0-15,2-1 0 0,0-3 0 0,0-2 0 16,1-7 0-16,1-5 0 0,3-5 0 16,-3-18 0-16,9 21 0 0,-9-21 0 0,0 0 0 15,0 0 0-15,20 6 0 0,-20-6 0 0,0 0 0 16,0 0 0-16,20-24 0 0,-11 7 0 0,-1-4 0 16,2-4 0-16,1-2 0 0,0 0 0 0,-1 0 0 15,-2 4 0-15,1-1 0 0,-1 3 0 0,1-2 0 16,2 0 0-16,0 1 0 0,3 2 0 15,0 3 0-15,-14 17 0 0,29-23 0 16,-29 23 0-16,27-5 0 0,-27 5 0 0,23 10 0 16,-23-10 0-16,23 26 0 0,-11-6 0 0,-1 2 0 15,-1 2 0-15,-1 1 0 0,-1 1 0 0,-1-2 0 16,-3 0 0-16,-2-1 0 0,-2-1 0 0,-3-2 0 16,-5 0 0-16,-2-1 0 0,-3-1 0 0,-4-2 0 15,-4-3 0-15,0 0 0 0,-4-4 0 16,0 1 0-16,3-3 0 0,-3-6 0 0,8-1 0 15,17 0 0-15,-24-17 0 0,24 17 0 0,-6-34 0 16,6 8-4-16,17 7-135 0,-18-31-82 0,46 35-170 16,-27-30-257-16,11-7 84 0,14 17 485 0</inkml:trace>
  <inkml:trace contextRef="#ctx0" brushRef="#br2" timeOffset="89829.3002">10359 8684 1674 0,'1'20'373'0,"-16"-3"-373"0,2 5 0 16,0 4 0-16,-1 6 0 0,0 4 0 0,-1 3 0 15,2 5 0-15,-2 5 0 0,3 1 0 16,0 1 0-16,1 1 0 0,1 0 0 0,0 0 0 16,1 3 0-16,-1-2 0 0,1 0 0 15,2-1 0-15,1-5 0 0,4-6 0 0,3-8 0 16,2-6 0-16,7-4 0 0,0-6 0 0,-10-17 0 15,31 21 0-15,-9-16 0 0,-3-12-56 0,18 19-173 16,-33-43-269-16,35 18-119 0,-16-11-6 0,-6-19 600 16</inkml:trace>
  <inkml:trace contextRef="#ctx0" brushRef="#br2" timeOffset="90188.6927">10439 9272 2047 0,'0'0'0'0,"0"0"0"16,0 0 0-16,8 17 0 0,-8-17 0 16,31 3 0-16,-9-5 0 0,2 0 0 0,4-2 0 15,5-2 0-15,1-1 0 0,5-4 0 0,3-2 0 16,1-2 0-16,-3 0 0 0,-3 1 0 0,-6 1 0 16,-4 1 0-16,-5 1 0 0,-4 0 0 0,-18 11 0 15,21-20 0-15,-21 20 0 0,5-20 0 0,-5 20 0 16,-10-19 0-16,10 19 0 0,-26-22 0 15,9 10 0-15,-5 2 0 0,-2 2 0 0,-1 4 0 16,-3 4 0-16,1 4 0 0,-1 6 0 0,0 2 0 16,0 6 0-16,-1 5 0 0,2 5 0 0,1 4 0 15,5 5 0-15,2 1 0 0,7 5 0 16,2 1 0-16,9 0 0 0,6-4 0 0,6-6 0 16,10-9 0-16,5-3 0 0,10-8 0 0,1-5 0 15,7-7 0-15,0-5 0 0,8-4 0 16,-1-8 0-16,9 8 0 0,-16-31-138 0,32 30-352 15,-37-29-198-15,5 2 83 0,1 11 480 0</inkml:trace>
  <inkml:trace contextRef="#ctx0" brushRef="#br2" timeOffset="129420.8296">11892 8543 966 0,'35'-23'362'0,"-36"0"-159"16,1 23-166-16,-5-28 4 0,5 28 4 0,-11-18 4 15,11 18-2-15,0 0-3 0,-21-6-9 0,21 6-10 16,-28 10-7-16,9 2-9 0,0 6 2 0,-4 4-5 15,0 3 8-15,-2 7-3 0,3 6 10 0,-1 3-8 16,4 8 10-16,-2-1-15 0,2 8 13 16,2 5-3-16,1 7-19 0,0 2 17 0,2 2-18 15,0-2 6-15,3 1-1 0,1-2-3 0,3 0 0 16,4-2 0-16,3-7 0 0,4-6 0 0,6-4 0 16,7-9 0-16,5-6 0 0,10-5-24 0,1-13-24 15,19 5-54-15,-19-40-225 0,36 26-270 0,-14-26 20 16,4-2 206-16</inkml:trace>
  <inkml:trace contextRef="#ctx0" brushRef="#br2" timeOffset="129874.9494">12373 8551 1469 0,'0'0'133'0,"0"0"-52"0,0 0-11 16,0 0-11-16,0 0-7 0,0 0-12 0,13 22-5 16,-13-22-7-16,4 32-2 0,-2-7-9 0,2 7 2 15,-1 4-9-15,1 4-2 0,0 6-8 0,-2 2 0 16,-2 5 0-16,-1 2 0 0,-2-1 0 0,0 2 0 15,-2-4 0-15,0-1 0 0,0-4 0 0,2-3 0 16,-1 0 0-16,1-4 0 0,3-1 0 0,0-6 0 16,5-2-19-16,-1-7-9 0,7 1-27 0,-11-25-12 15,24 33-15-15,-24-33-60 0,33 12-136 0,-33-12-267 16,15-19 44-16,-15 19 172 0</inkml:trace>
  <inkml:trace contextRef="#ctx0" brushRef="#br2" timeOffset="130031.1824">12326 9190 1760 0,'-19'-4'74'0,"-9"-5"-12"16,28 9-12-16,-34-4-2 0,34 4-4 0,-21 5-35 16,21-5-9-16,0 0 0 0,0 0 0 0,0 0 0 15,0 0 0-15,0 0 0 0,17 0 0 0,3-6 0 16,4-5 0-16,8-4 0 0,3-4 0 0,5-4 0 16,4-3 0-16,2-2 0 0,-1-9-56 0,7 14-52 15,-25-35-222-15,25 32-272 0,-18-15 13 0,8 2 228 16</inkml:trace>
  <inkml:trace contextRef="#ctx0" brushRef="#br2" timeOffset="130406.5932">12919 8406 1450 0,'-51'-1'353'0,"51"1"-257"0,-14 21-71 0,7-3 4 16,0 0 1-16,3 5 10 0,0 1-16 0,2 5-24 15,-2 5 0-15,1 5 0 0,-1 3 0 0,1 3 0 16,2 1 0-16,0 2 0 0,0 3 0 0,1 2 0 15,-3-1 0-15,1 3 0 0,0-3 0 0,-1-4 0 16,-1-3 0-16,2-4 0 0,1-7 0 0,0-5 0 16,1-5 0-16,2-5 0 0,-2-19 0 0,11 21 0 15,-11-21 0-15,17 2 0 0,-17-2 0 16,23-12 0-16,-23 12 0 0,29-34 0 0,-13 10 0 16,1-4 0-16,1-3 0 0,-1-2 0 0,-1 0 0 15,0 1 0-15,-1 0 0 0,-2 3 0 0,-2 4 0 16,1 4 0-16,-2 4 0 0,-10 17 0 0,14-18 0 15,-14 18 0-15,0 0 0 0,0 0 0 16,14 17 0-16,-11 0 0 0,1 6 0 0,-1 4 0 16,-1 2 0-16,-1 0 0 0,2 2 0 0,-1-3 0 15,4 1 0-15,0-3 0 0,4-1 0 0,1-5 0 16,5 0 0-16,2-4 0 0,4-1-14 0,-2-6-48 16,12 8-56-16,-29-35-262 0,43 34-102 0,-46-16-36 15,44-24 46-15,-2 32 472 16</inkml:trace>
  <inkml:trace contextRef="#ctx0" brushRef="#br2" timeOffset="130720.9437">13470 9030 1960 0,'-21'3'36'0,"21"-3"-20"0,0 0 1 16,-1 20-1-16,1-20-14 0,0 0-2 15,20 26 0-15,-20-26 0 0,27 11 0 0,-9-8 0 16,4 0 0-16,1-3 0 0,3-3 0 0,1-2 0 15,-1-2 0-15,0-3 0 0,1 0 0 0,-5-1 0 16,-3 0 0-16,-19 11 0 0,26-22 0 0,-26 22 0 16,9-18 0-16,-9 18 0 0,-3-19 0 0,3 19 0 15,-16-22 0-15,16 22 0 0,-29-15 0 16,8 13 0-16,-1 1 0 0,-2 2 0 16,-1 4 0-16,1 1 0 0,3 3 0 0,1 2 0 0,20-11 0 15,-29 28 0-15,16-10 0 0,4 3 0 0,3 1 0 16,1 1 0-16,2 0 0 0,6-3 0 15,0 1 0-15,7-3 0 0,1-1 0 0,5 0 0 16,3-5 0-16,9 2 0 0,4-4 0 0,13 2 0 16,-9-28-164-16,40 41-311 0,-35-28-192 15,20 6 18-15,5 12 558 0</inkml:trace>
  <inkml:trace contextRef="#ctx0" brushRef="#br2" timeOffset="131687.1465">14821 8938 1685 0,'0'0'71'0,"0"0"-43"0,1-19 17 16,-1 19-19-16,0 0 38 0,-12-17-26 0,12 17-3 15,0 0-3-15,-17 4-24 0,17-4 7 0,0 0-15 16,-23 18 0-16,23-18 0 0,-21 28 0 0,11-10 0 16,0 2 0-16,1 2 0 0,-2 2 0 15,1 4 0-15,2 0 0 0,0 2 0 0,1 1 0 16,2-4 0-16,3 0 0 0,0-3 0 0,5-3 0 15,1-3 0-15,-4-18 0 0,18 29 0 16,-18-29 0-16,23 17 0 0,-23-17 0 0,31 3 0 16,-11-7 0-16,1-4 0 0,2-5 0 0,1-4 0 15,3-5 0-15,-2-2 0 0,2-5 0 0,-1-1 0 16,-4 0 0-16,-2-2 0 0,-3 3 0 16,-3 0 0-16,-3 1 0 0,-5 3 0 0,-4 1 0 15,-2 3 0-15,-4 2 0 0,0 2 0 0,4 17 0 16,-19-27 0-16,19 27 0 0,-26-17 0 0,26 17 0 15,-30-4 0-15,30 4 0 0,-26 7 0 0,26-7 0 16,-21 13 0-16,21-13 0 0,-18 18 0 0,18-18 0 16,0 0 0-16,-5 23 0 0,5-23 0 15,0 0 0-15,30 14 0 0,-12-16 0 0,7 0 0 16,2-3 0-16,5-2 0 0,2-2 0 0,0 1 0 16,-2 2 0-16,-2 0 0 0,-3 3 0 15,-1 3 0-15,-4 3 0 0,-5 3 0 0,-17-6 0 16,28 17 0-16,-28-17 0 0,15 26 0 0,-12-8 0 15,-2 2 0-15,-3 2 0 0,-4 1 0 0,-3 1 0 16,-1 0 0-16,-2 0 0 0,0 0 0 16,-1-2 0-16,1-1 0 0,1-3 0 0,11-18 0 15,-16 23 0-15,16-23 0 0,0 0 0 0,0 0 0 16,0 0 0-16,0 0 0 0,17-12 0 0,0-4 0 16,3-5 0-16,2-5 0 0,6-3 0 0,-1-4 0 15,4-3 0-15,-1 0 0 0,0-2 0 0,3 5 0 16,-4 2 0-16,-2 4 0 0,-4 6 0 15,-2 2 0-15,-21 19 0 0,29-19 0 16,-29 19 0-16,0 0 0 0,0 0 0 0,17 9 0 16,-17-9 0-16,5 30 0 0,-6-6 0 0,-2 4 0 15,-2 2 0-15,2 3 0 0,-3-1 0 0,1 2 0 16,4-1 0-16,-1-3 0 0,4-1 0 0,2-5 0 16,4 2 0-16,3-6 0 0,3 0 0 0,-14-20 0 15,37 30 0-15,-18-22 0 0,8 0 0 16,-3-8 0-16,10 2-34 0,-20-30-250 0,37 38-131 15,-44-46-52-15,21 16-131 0,4 14 350 0,-31-33 248 16</inkml:trace>
  <inkml:trace contextRef="#ctx0" brushRef="#br2" timeOffset="132030.9029">15843 8907 1413 0,'0'0'376'0,"-9"24"-118"0,9-24-258 16,0 0 0-16,26 22 0 0,-10-16 0 0,4 0 0 15,0 0 0-15,2-1 0 0,3-1 0 0,1-2 0 16,4-1 0-16,0-3 0 0,4-2 0 0,-2-1 0 16,-1-2 0-16,-4-1 0 0,-4 0 0 0,-6 0 0 15,-17 8 0-15,26-18 0 0,-26 18 0 16,12-20 0-16,-12 20 0 0,-4-25 0 0,4 25 0 16,-14-31 0-16,14 31 0 0,-26-29 0 15,8 18 0-15,-4 1 0 0,0 3 0 0,0 2 0 16,-1 5 0-16,1 3 0 0,-2 5 0 0,1 5 0 15,-2 5 0-15,3 3 0 0,2 2 0 0,2 5 0 16,2 1 0-16,1 2 0 0,3 3 0 0,5-3 0 16,3 1 0-16,4-3 0 0,5-4 0 15,6-3 0-15,3-5 0 0,8-4 0 0,5-3 0 16,7-4 0-16,4-5 0 0,11 2 0 0,4-10 0 16,19 11-7-16,-14-38-281 0,47 40-145 0,-19-30-222 15,3-2 48-15,11 17 551 0</inkml:trace>
  <inkml:trace contextRef="#ctx0" brushRef="#br2" timeOffset="132734.0218">17163 8786 1392 0,'13'22'429'0,"-13"-22"-370"16,0 0-23-16,0 0-2 0,0 0-6 0,0 0-4 16,0 0-4-16,-17-9 0 0,17 9-15 0,0 0-5 15,-18 22 0-15,18-22 0 0,-15 28 0 0,7-9 0 16,1 2 0-16,-1-1 0 0,1 5 0 16,0-2 0-16,1 0 0 0,2 0 0 15,2-4 0-15,3-1 0 0,-1-18 0 0,8 27 0 16,-8-27 0-16,19 21 0 0,-19-21 0 0,31 11 0 15,-11-8 0-15,0-7 0 0,1 0 0 0,3-3 0 16,-1-4 0-16,2-1 0 0,-1-2 0 0,-2-1 0 16,0-2 0-16,-2 0 0 0,0-2 0 0,-2 0 0 15,0-3 0-15,-2 1 0 0,-1 1 0 16,-2-1 0-16,-2 4 0 0,-11 17 0 0,18-30 0 16,-18 30 0-16,0 0 0 0,10-18 0 0,-10 18 0 15,0 0 0-15,0 0 0 0,0 0 0 0,0 0 0 16,1 18 0-16,-1-18 0 0,0 35 0 0,0-12 0 15,2 2 0-15,-1 3 0 0,1-1 0 16,1 0 0-16,0-2 0 0,3-1 0 0,0-3 0 16,2-2 0-16,-8-19 0 0,19 25 0 15,-19-25 0-15,27 14 0 0,-27-14 0 0,32 0 0 16,-15-8 0-16,0 0 0 0,2-8 0 0,1-3 0 16,-2-4 0-16,-1-2 0 0,-1-4 0 0,-4 2 0 15,-1-2 0-15,-3 1 0 0,-2 3 0 0,-1-3 0 16,-2 4 0-16,-2-2 0 0,1 4 0 0,-1 1 0 15,-1 21 0-15,5-33 0 0,-5 33 0 0,8-23 0 16,-8 23 0-16,0 0 0 0,24-18 0 16,-24 18-28-16,29 4-123 0,-36-27-200 0,42 43-49 15,-40-39-17-15,5 19-96 0,43 14 327 16,-43-14 186-16</inkml:trace>
  <inkml:trace contextRef="#ctx0" brushRef="#br2" timeOffset="133077.8019">18046 8865 1989 0,'0'0'51'0,"-4"23"-44"0,4-23-7 0,0 0 0 15,14 21 0-15,-14-21 0 0,28 6 0 0,-9-6 0 16,5-2 0-16,3-4 0 0,6-5 0 0,0-1 0 16,1-1 0-16,1-3 0 0,-1 0 0 15,-2 1 0-15,-4-1 0 0,-4 0 0 16,-5 3 0-16,-19 13 0 0,22-27 0 0,-22 27 0 15,8-24 0-15,-8 24 0 0,-9-22 0 0,9 22 0 16,-23-18 0-16,2 12 0 0,-1 2 0 0,-4 6 0 16,-5 2 0-16,1 7 0 0,-3 3 0 0,0 4 0 15,2 5 0-15,0 3 0 0,2 5 0 0,1 1 0 16,1 3 0-16,5 2 0 0,4-1 0 0,5-3 0 16,5-4 0-16,7-5 0 0,6-4 0 15,-5-20 0-15,29 27 0 0,-6-19 0 0,5-6 0 16,10-1 0-16,-1-8 0 0,11 5 0 0,-9-24-212 15,41 37-178-15,-33-29-236 0,21 4-20 16,2 7 474-16</inkml:trace>
  <inkml:trace contextRef="#ctx0" brushRef="#br2" timeOffset="133734.0337">19350 8839 1583 0,'0'0'464'0,"-21"-11"-464"0,21 11 0 0,0 0 0 15,0 0 0-15,0 0 0 0,0 0 0 0,-21 8 0 16,21-8 0-16,-13 19 0 0,13-19 0 0,-18 31 0 16,8-10 0-16,0 1 0 0,3 2 0 15,-3 1 0-15,3 0 0 0,1-2 0 0,0 0 0 16,2-2 0-16,4-3 0 0,1-1 0 15,-1-17 0-15,11 20 0 0,-11-20 0 0,23 7 0 16,-23-7 0-16,37-5 0 0,-14-2 0 0,4-6 0 16,3-6 0-16,2-1 0 0,-1-3 0 0,-2-1 0 15,-2 0 0-15,-1-1 0 0,-3 4 0 0,-4-2 0 16,-1 2 0-16,-3 2 0 0,-2 2 0 0,-13 17 0 16,19-27 0-16,-19 27 0 0,0 0 0 0,0 0 0 15,0 0 0-15,0 0 0 0,0 0 0 16,0 0 0-16,0 0 0 0,-3 19 0 0,3-19 0 15,-7 31 0-15,5-13 0 0,-1 0 0 16,3-1 0-16,0-17 0 0,6 29 0 0,-6-29 0 16,15 25 0-16,-15-25 0 0,18 16 0 0,-18-16 0 15,22 7 0-15,-22-7 0 0,29-5 0 0,-12-2 0 16,0-5 0-16,1-2 0 0,-1-5 0 0,3-2 0 16,-2-3 0-16,-1-3 0 0,-1 0 0 15,-5 1 0-15,-1 0 0 0,-4 2 0 0,-1 1 0 16,-4 0 0-16,0 1 0 0,-2 3 0 0,-2 0 0 15,3 19 0-15,-5-31 0 0,5 31 0 0,-6-18 0 16,6 18 0-16,0 0 0 0,0 0 0 0,-11-17-166 16,35 40-171-16,-43-44-56 0,41 35-104 0,-22-14-14 15,0 0 369-15</inkml:trace>
  <inkml:trace contextRef="#ctx0" brushRef="#br2" timeOffset="133937.1641">20208 8587 1795 0,'0'0'252'0,"0"-26"-252"16,0 26 0-16,-19 11 0 0,19-11 0 0,-21 21 0 16,21-21 0-16,-28 36 0 0,12-14 0 15,2 2 0-15,1 2 0 0,1 5 0 0,1 1 0 16,2 3 0-16,0 0 0 0,2 2 0 0,1-3 0 16,3-2 0-16,2-3 0 0,3-2 0 15,3-4 0-15,0-5 0 0,6-1 0 0,-11-17 0 16,23 20 0-16,-23-20 0 0,29 7-10 0,-21-30-187 15,32 37-199-15,-45-50-60 0,38 30-33 0,-33 6 17 16,14-56 446-16</inkml:trace>
  <inkml:trace contextRef="#ctx0" brushRef="#br2" timeOffset="134109.0395">20169 8334 1982 0,'0'0'21'15,"0"0"-21"-15,0 0-1 0,0 0-5 16,0 0-3-16,0 0-3 0,22-11-10 0,-22 11-9 16,28-27 1-16,4 36-200 0,-30-41-310 0,30 23 5 15,-23-20-2-15</inkml:trace>
  <inkml:trace contextRef="#ctx0" brushRef="#br2" timeOffset="134312.158">20561 7989 2047 0,'-9'27'0'0,"2"2"0"0,1 7 0 16,-4 2 0-16,0 6 0 0,-3 5 0 15,2 3 0-15,-2 2 0 0,3 4 0 0,0 0 0 16,1-2 0-16,0 3 0 0,1-2 0 0,-2 0 0 16,0-2 0-16,0-3 0 0,2-2 0 15,2-5 0-15,0-7 0 0,6-3 0 0,-2-8 0 16,7-3 0-16,-5-24 0 0,19 44-169 0,-30-62-232 15,43 36-54-15,-32-18-132 0,10-39 153 0,24 34 434 16</inkml:trace>
  <inkml:trace contextRef="#ctx0" brushRef="#br2" timeOffset="134500.0873">20923 8060 1753 0,'-24'10'294'0,"9"17"-294"0,2 7 0 15,-2 2 0-15,-1 9 0 0,-1 2 0 0,0 5 0 16,-2 0 0-16,1 1 0 0,1 0 0 0,2 0 0 16,4-1 0-16,0-4 0 0,5 0 0 15,-4-7 0-15,8 4 0 0,-8-15 0 0,28 34-355 16,-42-41-235-16,41 18-56 0,-16-8 191 0</inkml:trace>
  <inkml:trace contextRef="#ctx0" brushRef="#br2" timeOffset="135369.1746">21321 8579 1373 0,'0'0'336'0,"0"0"-48"16,0 0-268-16,0 0-1 0,0 0-8 16,0 0-11-16,-20-6 0 0,20 6 0 0,0 0 0 15,-15 24 0-15,15-24 0 0,-16 33 0 0,6-11 0 16,2 1 0-16,-2 3 0 0,-1 3 0 15,-1 2 0-15,0 0 0 0,-1 1 0 0,4-1 0 16,-2-2 0-16,3 0 0 0,0-4 0 0,2-3 0 16,6-22 0-16,-9 29 0 0,9-29 0 0,0 0 0 15,2 18 0-15,-2-18 0 0,0 0 0 16,0 0 0-16,0 0 0 0,15-21 0 0,-5 2 0 16,1-5 0-16,5-6 0 0,0-3 0 0,2-3 0 15,0 1 0-15,-2 1 0 0,0 2 0 0,-5 1 0 16,-2 3 0-16,-1 1 0 0,-3 1 0 0,-2 1 0 15,0 2 0-15,-2 2 0 0,1 2 0 0,-2 19 0 16,3-23 0-16,-3 23 0 0,0 0 0 16,0 0 0-16,0 0 0 0,0 0 0 15,0 0 0-15,0 0 0 0,-4 21 0 0,4-21 0 16,2 36 0-16,0-16 0 0,1 2 0 0,2 0 0 16,3-3 0-16,1-1 0 0,-9-18 0 0,25 29 0 15,-25-29 0-15,31 21 0 0,-11-13 0 0,0-4 0 16,5-3 0-16,-1-3 0 0,3-4 0 0,1-4 0 15,0-1 0-15,1-4 0 0,-5 0 0 16,-1-2 0-16,-1 0 0 0,-5 1 0 0,0 1 0 16,-17 15 0-16,22-28 0 0,-22 28 0 0,10-18 0 15,-10 18 0-15,0 0 0 0,0 0 0 16,0 0 0-16,0 0 0 0,0 0 0 0,0 0 0 0,0 0 0 16,-12 32 0-16,4-10 0 0,1 10 0 0,-3-1 0 15,2 1 0-15,1 1 0 0,2 1 0 16,0-2 0-16,4 0 0 0,1-3 0 0,3-1 0 15,1-2 0-15,3-2 0 0,0-5 0 16,4 1 0-16,-11-20 0 0,30 27 0 0,-30-27-7 16,42 23-156-16,-39-44-120 0,42 37-93 0,-47-42-48 15,32 14-26-15,16 32 450 0,-45-52-343 0,37 29 343 16</inkml:trace>
  <inkml:trace contextRef="#ctx0" brushRef="#br2" timeOffset="135762.9485">22006 8781 1321 0,'0'0'633'0,"0"0"-598"0,9 17-14 0,-9-17 5 16,0 0-15-16,28-5-11 0,-28 5 0 0,28-3 0 15,-10 3 0-15,3-6 0 0,2 2 0 0,2-3 0 16,-2 1 0-16,1 0 0 0,-1 0 0 16,-3-2 0-16,-2 1 0 0,-1 2 0 0,-17 5 0 15,28-13 0-15,-28 13 0 0,19-11 0 0,-19 11 0 16,0 0 0-16,14-23 0 0,-14 23 0 0,4-20 0 15,-4 20 0-15,-2-32 0 0,0 14 0 0,-3-1 0 16,-1 0 0-16,-2-1 0 0,0 2 0 0,8 18 0 16,-23-30 0-16,23 30 0 0,-29-15 0 15,12 14 0-15,-3 4 0 0,-2 5 0 0,-5 5 0 16,-1 6 0-16,-3 4 0 0,-2 8 0 16,0 1 0-16,3 5 0 0,-1 1 0 0,6 1 0 15,1-2 0-15,5 0 0 0,6-1 0 0,6-3 0 16,3-4 0-16,8-3 0 0,3-4 0 0,6-3 0 15,8-3 0-15,3-6 0 0,8-4 0 0,1-5 0 16,4-3 0-16,4-4 0 0,1-2 0 16,-2-5 0-16,3-2 0 0,-2-1 0 0,1 0 0 15,-8-12-79-15,23 32-256 0,-48-49-70 0,43 40-16 16,-32-19-153-16,-13-16 342 0,32 34 232 0</inkml:trace>
  <inkml:trace contextRef="#ctx0" brushRef="#br2" timeOffset="136137.9449">22588 8596 2047 0,'0'0'0'0,"-24"16"0"16,24-16 0-16,-19 12 0 0,19-12 0 0,-20 18 0 15,20-18 0-15,-25 22 0 0,25-22 0 0,-25 29 0 16,10-11 0-16,0 1 0 0,-1 2 0 0,1 0 0 16,1-1 0-16,1-1 0 0,2 1 0 0,3-1 0 15,2-2 0-15,6-17 0 0,-5 27 0 16,5-27 0-16,0 0 0 0,7 17 0 0,-7-17 0 15,0 0 0-15,25 1 0 0,-25-1 0 16,29-12 0-16,-11 2 0 0,-1-2 0 0,3-3 0 16,-2-1 0-16,0-3 0 0,0 1 0 0,-1 0 0 15,-2 1 0-15,-15 17 0 0,27-30 0 0,-27 30 0 16,20-25 0-16,-20 25 0 0,15-19 0 0,-15 19 0 16,0 0 0-16,0 0 0 0,0 0 0 15,0 0 0-15,0 0 0 0,0 0 0 0,7 19 0 16,-7-19 0-16,-5 33 0 0,2-11 0 0,-3 2 0 15,2 3 0-15,-1-2 0 0,3 2 0 0,0-5 0 16,6 2 0-16,2-7 0 0,6 3 0 0,-12-20-26 16,37 28-57-16,-18-30-31 0,26 22-81 0,-29-38-47 15,39 33-58-15,-32-32-100 0,17-10-72 16,17 28 258-16</inkml:trace>
  <inkml:trace contextRef="#ctx0" brushRef="#br2" timeOffset="136497.3264">22975 8613 1513 0,'19'12'168'0,"-19"-12"-76"16,0 0-6-16,0 0-17 0,0 0-13 0,0 0-9 15,0 0-31-15,-25 10-16 0,25-10 0 16,-19 16 0-16,19-16 0 0,-20 18 0 0,20-18 0 15,-25 24 0-15,25-24 0 0,-18 24 0 0,18-24 0 16,-11 17 0-16,11-17 0 0,-2 17 0 16,2-17 0-16,0 0 0 0,13 21 0 0,-13-21 0 15,0 0 0-15,29 20 0 0,-29-20 0 0,31 12 0 16,-14-6 0-16,-17-6 0 0,31 11 0 0,-31-11 0 16,27 12 0-16,-27-12 0 0,22 15 0 0,-22-15 0 15,12 18 0-15,-12-18 0 0,5 18 0 0,-5-18 0 16,-2 18 0-16,2-18 0 0,-9 22 0 15,9-22 0-15,-13 19 0 0,13-19 0 16,-16 18 0-16,16-18 0 0,0 0 0 0,-17 20 0 16,17-20 0-16,0 0 0 0,0 0-125 0,0 0-134 15,-1-27-81-15,29 34-128 0,-28-7-46 0,0-41 174 16,29 44 340-16</inkml:trace>
  <inkml:trace contextRef="#ctx0" brushRef="#br2" timeOffset="136903.5698">23462 8623 1667 0,'-32'-22'346'0,"32"22"-312"16,0 0-34-16,0 0 0 0,-27 19 0 0,27-19 0 15,-27 32 0-15,10-12 0 0,-1 2 0 16,1 4 0-16,-1-2 0 0,3 4 0 0,0-2 0 16,2 3 0-16,3-1 0 0,2-3 0 15,3 0 0-15,4-4 0 0,1-1 0 0,3-3 0 16,-3-17 0-16,15 24 0 0,-15-24 0 0,24 14 0 15,-24-14 0-15,33 2 0 0,-13-8 0 0,0-3 0 16,2-5 0-16,1-2 0 0,0-5 0 0,2 1 0 16,-3-2 0-16,-1-2 0 0,-1 1 0 0,-4 1 0 15,-3 0 0-15,-1 2 0 0,-3 2 0 16,-1-1 0-16,-2 2 0 0,-6 17 0 0,11-26 0 16,-11 26 0-16,6-18 0 0,-6 18 0 15,0 0 0-15,0 0 0 0,0 0 0 0,0 0 0 16,0 0 0-16,0 0 0 0,2 17 0 0,-2-17 0 15,-7 33 0-15,1-12 0 0,4 1 0 0,-3-2 0 16,1 2 0-16,2-1 0 0,2-1 0 0,0-2 0 16,2 1 0-16,-2-19 0 0,10 25 0 15,-10-25 0-15,16 17 0 0,-16-17 0 0,26 10 0 16,-26-10-103-16,40 8-111 0,-46-33-78 0,43 39-63 16,-42-33-32-16,5 19-18 0,43-10 115 0,-47-23 290 15</inkml:trace>
  <inkml:trace contextRef="#ctx0" brushRef="#br2" timeOffset="137184.8328">23828 8776 1275 0,'-13'31'583'0,"-15"-12"-438"15,17 3-103-15,0 0-40 0,3-1-2 0,0 0 0 16,1 1 0-16,-1-1 0 0,3 0 0 0,1-2 0 16,4-19 0-16,1 29 0 0,-1-29 0 0,5 18 0 15,-5-18 0-15,0 0 0 0,0 0 0 0,20 4 0 16,-20-4 0-16,0 0 0 0,23-23 0 15,-23 23 0-15,19-33 0 0,-9 13 0 0,0-2 0 16,1-2 0-16,-2 0 0 0,1 1 0 0,0-1 0 16,-2-2 0-16,2 2 0 0,0-3 0 0,1 1 0 15,2-2 0-15,2 0 0 0,2-1 0 0,0 0 0 16,2 1 0-16,-2 2 0 0,1 6 0 16,-4 2 0-16,-14 18 0 0,19-19 0 0,-19 19-75 15,0 0-164-15,23 13-123 0,-42-25-128 16,19 12-94-16,10 19 288 0,-29-29 296 0</inkml:trace>
  <inkml:trace contextRef="#ctx0" brushRef="#br2" timeOffset="137637.9271">24047 8854 1979 0,'0'0'57'0,"0"0"-46"0,25-3-11 0,-7-1 0 16,3-4 0-16,2 0 0 0,-1-2 0 0,1-2 0 15,1 0 0-15,-1-3 0 0,1 1 0 0,-3-1 0 16,-1 0 0-16,-20 15 0 0,31-31 0 0,-31 31 0 15,23-29 0-15,-23 29 0 0,16-27 0 0,-16 27 0 16,7-28 0-16,-7 28 0 0,-2-26 0 16,2 26 0-16,-11-20 0 0,11 20 0 15,-18-15 0-15,18 15 0 0,-26-2 0 0,26 2 0 16,-30 13 0-16,8-3 0 0,3 8 0 0,-3 3 0 16,-1 3 0-16,1 4 0 0,0 1 0 0,1 1 0 15,5 3 0-15,2-2 0 0,3 2 0 0,2-2 0 16,4-1 0-16,3-4 0 0,3-2 0 0,5-5 0 15,3-2 0-15,-9-17 0 0,31 23 0 0,-6-16 0 16,1-5 0-16,7-1 0 0,1-7 0 16,6 0 0-16,-1-8 0 0,8 6 0 0,-13-26-182 15,33 37-210-15,-46-45-123 0,30 16-81 16,-6 11 235-16</inkml:trace>
  <inkml:trace contextRef="#ctx0" brushRef="#br2" timeOffset="137950.4317">24518 8168 1747 0,'-21'17'300'0,"21"-17"-300"16,0 0 0-16,0 0 0 0,22 12 0 0,-22-12 0 16,29 15 0-16,-8-7 0 0,-3 2 0 0,2 3 0 15,-2 2 0-15,-2 6 0 16,1 0 0-16,0 3 0 0,-1 4 0 0,1 0 0 15,-3 1 0-15,-1 2 0 0,-3 2 0 0,0 1 0 16,-3 2 0-16,-2 3 0 0,-3-1 0 0,-2 4 0 16,-4-4 0-16,-1 1 0 0,-2 0 0 0,-2-3 0 15,-3 0 0-15,-1-1 0 0,-4-2 0 0,-4 0 0 16,-1-2 0-16,-3-1 0 0,-3 0 0 0,0-2 0 16,3-1 0-16,2-7 0 0,6-1 0 15,-2-6 0-15,19-13 0 0,-27 19 0 0,27-19-44 16,-24-1-158-16,37 19-139 0,-41-43-131 0,28 25-86 15,0 0 129-15,-5-49 429 0</inkml:trace>
  <inkml:trace contextRef="#ctx0" brushRef="#br3" timeOffset="147099.8086">982 6691 1486 0,'0'0'121'0,"5"-26"-73"0,-5 26-13 15,4-30 0-15,-4 30-10 0,8-35 6 0,0 16-11 16,-3 0-2-16,1 2-9 0,-6 17 0 0,9-24-5 16,-9 24 3-16,0 0 4 0,0 0 7 15,0 0 4-15,0 0-2 0,0 0-3 0,0 0-12 16,-5 22 0-16,2-4-5 0,-2 5 4 0,-2 3-5 16,-1 1 7-16,0 2-8 0,1 2 8 0,0 2-7 15,3 0 8-15,-1 1-7 0,1 0 6 0,2 1-6 16,2 2 6-16,1 2-8 0,3-2-10 0,2 1 24 15,0-2-25-15,1-5 25 0,3-3-7 0,1-4-8 16,1-4 3-16,-12-20-2 16,31 23 0-16,-14-20 0 0,2-3 2 0,1-6 3 15,0-6 0-15,-1-3 7 0,1-7-4 0,-1-5 3 16,-1-2-6-16,-2-5-10 0,0-2 23 0,-1 0-23 16,-3-2 21-16,-1 3-9 0,0 1-5 0,-4 3 4 15,0 4-5-15,-1 4 6 0,-3 4-6 0,-1 2 4 16,-2 17-1-16,2-21-1 0,-2 21 1 0,0 0-1 15,0 0-1-15,0 0-1 0,0 0-1 16,0 0 2-16,2 25 2 0,2-7-1 0,-1 5 4 16,2 2-5-16,-1 3 1 0,-1 1-1 0,2 0 0 15,1-1 0-15,0-2 0 0,3-3 0 0,-1-3 0 16,3-3 0-16,-11-17 0 0,25 18 0 0,-25-18 0 16,29 1 0-16,-29-1 0 0,29-10 0 15,-29 10 0-15,29-21 0 0,-29 21 0 16,28-39 0-16,-13 14 0 0,-2-6 0 0,2 0 0 15,-3-2 0-15,0-1 0 0,-2 0 0 0,-3 1 0 16,0 2 0-16,-3 1 0 0,1 6-16 0,-5-1-52 16,0 25-29-16,-6-52-130 0,6 52-428 0,1-25 34 15,-1 25 259-15</inkml:trace>
  <inkml:trace contextRef="#ctx0" brushRef="#br3" timeOffset="147474.7789">1751 6846 1792 0,'-5'22'24'15,"5"-22"-7"-15,10 22 6 0,-10-22 5 0,20 16-1 16,-20-16-2-16,30 10-5 0,-13-6-4 16,2-2-2-16,2-3-2 0,3 0-3 0,0-4-1 15,2-1-4-15,-2-2 2 0,1-3-2 0,0-3 3 16,-3-1-5-16,0-1 3 0,-1-1-3 0,-4 0 0 15,-3 0-2-15,-3-1 0 0,-3 1 0 0,-6-1 0 16,-2 18 0-16,-4-31 0 0,4 31 0 16,-19-22 0-16,19 22 0 0,-33-12 0 15,12 12 0-15,-1 2 0 0,-1 5 0 0,-1 3 0 16,0 3 0-16,-2 4 0 0,3 3 0 0,0 1 0 16,3 2 0-16,5 0 0 0,1 3 0 0,6 0 0 15,3 0 0-15,2-3 0 0,6-3 0 0,3-2 0 16,-6-18 0-16,26 27 0 0,-7-18 0 0,7-5 0 15,3-2 0-15,6-5 0 0,0-5 0 0,10 3-49 16,-7-14-69-16,28 29-228 0,-18-29-331 16,12 5 59-16,-1-1 380 0</inkml:trace>
  <inkml:trace contextRef="#ctx0" brushRef="#br3" timeOffset="148099.8275">3049 6762 1743 0,'0'0'37'15,"1"-31"1"-15,-1 31-4 0,6-32 4 0,-6 32-6 16,7-22-1-16,-7 22-1 0,0 0 2 0,0 0-1 16,0 0-30-16,0 0-1 0,0 0 0 0,0 0 0 15,-21 20 0-15,21-20 0 0,-13 33 0 0,7-14 0 16,-1 3 0-16,-2 0 0 0,1 0 0 0,2 1 0 16,-2 0 0-16,5 0 0 0,-1 2 0 15,3-1 0-15,1-1 0 0,1-1 0 0,4-4 0 16,-5-18 0-16,14 28 0 0,-14-28 0 0,24 16 0 15,-24-16 0-15,30 3 0 0,-13-6 0 0,1-7 0 16,-1-1 0-16,2-7 0 0,-1-4 0 0,0-3 0 16,-1-3 0-16,1-2 0 0,-2 1 0 15,-3 0 0-15,-2 1 0 0,-1 3 0 0,-3 0 0 16,-2 2 0-16,0 3 0 0,-2 2 0 16,-3 18 0-16,2-27 0 0,-2 27 0 0,0 0 0 15,0 0 0-15,0 0 0 0,0 0 0 0,0 0 0 16,0 0 0-16,0 0 0 0,1 18 0 0,2 3 0 15,-1 4 0-15,2 2 0 0,-2-1 0 0,1 0 0 16,0-1 0-16,3-2 0 0,2 0 0 0,-1-2 0 16,0-3 0-16,-7-18 0 0,18 25 0 15,-18-25 0-15,21 12 0 0,-21-12 0 0,22 4 0 16,-22-4 0-16,22-8 0 0,-22 8 0 16,23-21 0-16,-23 21 0 0,23-33 0 0,-13 13 0 15,-2-1 0-15,0 1 0 0,-2-2 0 0,-1 4 0 16,0-4 0-16,-2 1 0 0,0 0 0 0,-1 1 0 15,-2 1 0-15,0 19 0 0,7-30 0 0,-7 30-22 16,11-26-38-16,-11 26-25 0,10-24-62 16,23 22-462-16,-33 2-13 0,19-15 121 0</inkml:trace>
  <inkml:trace contextRef="#ctx0" brushRef="#br3" timeOffset="148302.9153">3795 6619 1774 0,'0'0'77'15,"-5"18"-11"-15,5-18-16 0,-2 24-11 16,2-24-9-16,-2 36-19 0,-1-14-11 0,2 2 0 16,-2 2 0-16,2-2 0 0,-1 0 0 0,1 0 0 15,-1-1 0-15,1 2 0 0,1-4 0 0,0-1 0 16,1-3 0-16,-1-17 0 0,5 23 0 0,-5-23 0 16,0 0 0-16,0 0 0 0,22 14 0 0,-22-14 0 15,21-12-12-15,-11-5-56 0,9 7-53 16,-28-28-392-16,29 15-126 0,-9-7-3 15</inkml:trace>
  <inkml:trace contextRef="#ctx0" brushRef="#br3" timeOffset="148429.4226">3849 6520 1744 0,'0'0'103'0,"-22"-4"-38"16,22 4-13-16,-17 3-19 0,17-3-13 16,0 0-13-16,0 0-5 0,0 0-5 15,0 0-3-15,0 0-2 0,0 0-12 0,0 0-17 16,23-11-36-16,1 23-73 0,-24-12-467 0,0 0-39 15,29 1 185-15</inkml:trace>
  <inkml:trace contextRef="#ctx0" brushRef="#br3" timeOffset="148751.4896">4305 6227 1807 0,'0'0'67'0,"-25"0"-8"16,25 0-4-16,-8 17-10 0,8-17-31 0,-10 22-14 16,10-22 0-16,-11 32 0 0,6-11 0 15,1 2 0-15,1 5 0 0,-2 4 0 0,2 7 0 16,-1 2 0-16,-2 4 0 0,0 2 0 0,1 2 0 15,0 0 0-15,0-4 0 0,2-2 0 0,1-5 0 16,2-4 0-16,3-4 0 0,2-3 0 16,1-6 0-16,3-3 0 0,-9-18 0 0,26 23 0 15,-26-23 0-15,33 7-12 0,-33-7-76 0,44-11-80 16,-38-15-489-16,20 2 26 0,-6-6 141 0</inkml:trace>
  <inkml:trace contextRef="#ctx0" brushRef="#br3" timeOffset="148959.2947">4581 6263 2047 0,'-12'35'0'0,"-2"4"0"0,5 5 0 16,-2-1 0-16,0 6 0 0,0-3 0 0,0-1 0 16,2-1 0-16,3-4 0 0,4-1 0 0,2-3 0 15,1-1 0-15,1-4 0 0,1-2 0 16,1-3 0-16,2-2 0 0,0-5 0 0,3 1 0 15,-9-20 0-15,21 26-10 0,-21-26-129 0,31 9-531 16,-31-9-22-16,18-3 157 0</inkml:trace>
  <inkml:trace contextRef="#ctx0" brushRef="#br3" timeOffset="149558.5478">5466 6636 986 0,'-12'-18'530'0,"12"18"-342"15,-11-17-118-15,11 17-10 0,-21-18-5 0,21 18-10 0,-23-15-6 16,23 15-7-16,-29-7-6 0,12 8-10 15,-1 3-16-15,0 2 0 0,-2 3 0 0,3 5 0 16,-2 1 0-16,0 4 0 0,2 2 0 0,2 4 0 16,2 1 0-16,3 1 0 0,1 1 0 0,3-3 0 15,2-1 0-15,4-2 0 0,6-4 0 0,0-1 0 16,-6-17 0-16,27 23 0 0,-7-17 0 0,4-5 0 16,5-6 0-16,3-3 0 0,8-5 0 0,0-9 0 15,10 0 0-15,-4-13-96 0,21 22-173 16,-29-31-394-16,19 5 11 0,-7-4 286 0</inkml:trace>
  <inkml:trace contextRef="#ctx0" brushRef="#br3" timeOffset="149933.5568">5893 6113 2027 0,'-17'22'20'15,"0"2"-20"-15,2 3 0 0,2 3 0 0,-2 4 0 16,3 4 0-16,0 3 0 0,2 1 0 0,2 0 0 15,2 3 0-15,1-4 0 0,0-1 0 0,3-2 0 16,-1-3 0-16,2-2 0 0,1 1 0 0,0 0 0 16,2-2 0-16,0-3 0 0,-1-5 0 0,0-4 0 15,-1-20 0-15,6 28 0 0,-6-28 0 16,0 0 0-16,17 20 0 0,-17-20 0 16,0 0 0-16,17-2 0 0,-17 2 0 0,0 0 0 15,18-25 0-15,-18 25 0 0,16-34 0 0,-6 14 0 16,-3-1 0-16,1 0 0 0,-1 1 0 0,-2 1 0 15,1 2 0-15,-6 17 0 0,11-21 0 0,-11 21 0 16,0 0 0-16,0 0 0 0,0 0 0 0,0 0 0 16,18 5 0-16,-18-5 0 0,12 26 0 15,-3-5 0-15,-2 1 0 0,2 1 0 0,-1-1 0 16,3-1 0-16,1-1 0 0,4-1 0 0,1-4 0 16,6-1 0-16,-1-3 0 0,5-1 0 0,-1-6-26 15,6 3-47-15,-9-20-45 0,29 32-260 16,-52-19-271-16,43-20 44 0,-16 11 408 0</inkml:trace>
  <inkml:trace contextRef="#ctx0" brushRef="#br3" timeOffset="150324.1775">6366 6575 1817 0,'0'0'67'0,"-22"-15"-19"0,22 15-1 0,-23-6-4 16,23 6-18-16,-23 3-25 0,23-3 0 0,-23 14 0 15,23-14 0-15,-21 25 0 0,21-25 0 0,-20 36 0 16,7-14 0-16,4 6 0 0,-1 0 0 15,3 2 0-15,-2-2 0 0,4-2 0 0,0-2 0 16,4-1 0-16,2-2 0 0,2-2 0 16,-3-19 0-16,13 25 0 0,-13-25 0 0,21 12 0 15,-21-12 0-15,27 1 0 0,-27-1 0 0,33-13 0 16,-15-2 0-16,0-2 0 0,1-2 0 0,1-3 0 16,-2-1 0-16,-2-1 0 0,-1-2 0 0,-3 1 0 15,-3 1 0-15,-1 0 0 0,-2 2 0 16,0 1 0-16,-4 2 0 0,0 1 0 0,-2 18 0 15,-2-27 0-15,2 27 0 0,-2-18 0 0,2 18 0 16,0 0 0-16,0 0 0 0,0 0 0 0,0 0 0 16,-21 25 0-16,15-4 0 0,-1 4 0 0,0 3 0 15,0 2 0-15,3 1 0 0,0-2 0 16,3 1 0-16,1-5 0 0,2 1 0 16,3-4 0-16,2-4 0 0,2-1 0 0,-9-17 0 15,25 23 0-15,-5-16 0 0,-1-7 0 0,6-5 0 16,-1-5 0-16,5-2-3 0,-1-10-57 0,7 10-45 15,-20-34-168-15,36 39-184 0,-25-22-174 0,0 0 114 16,10 19 517-16</inkml:trace>
  <inkml:trace contextRef="#ctx0" brushRef="#br3" timeOffset="150667.9031">6784 6567 1750 0,'18'8'170'0,"-18"-8"-120"0,-19 9-8 16,19-9-11-16,-18 18-27 0,18-18-4 0,-18 29 0 15,8-10 0-15,3 3 0 0,-2 0 0 16,3 2 0-16,0-1 0 0,0 0 0 0,2-1 0 15,2-2 0-15,0 0 0 0,0-3 0 0,2-17 0 16,2 26 0-16,-2-26 0 0,4 17 0 0,-4-17 0 16,0 0 0-16,19 5 0 0,-19-5 0 15,20-11 0-15,-20 11 0 0,28-30 0 0,-12 8 0 16,1-1 0-16,-1-2 0 0,0-3 0 16,0 0 0-16,-1 0 0 0,0-1 0 0,-2 3 0 0,-1 0 0 15,-2 1 0-15,1 3 0 0,-4 3 0 0,1 2 0 16,-8 17 0-16,11-23 0 0,-11 23 0 0,0 0 0 15,0 0 0-15,0 0 0 16,0 0 0-16,12 19 0 0,-12-19 0 0,5 33 0 16,-3-13 0-16,1 2 0 0,0 1 0 0,1-2 0 15,4 0 0-15,2-1 0 0,6-2 0 0,-16-18 0 16,35 31 0-16,-13-20 0 0,4-1-7 0,0-5-39 16,10 2-20-16,-10-14-34 0,30 25-190 0,-40-40-170 15,27 16-149-15,-1 0 141 0,-21-23 468 0</inkml:trace>
  <inkml:trace contextRef="#ctx0" brushRef="#br3" timeOffset="151167.9058">7421 6502 1915 0,'-24'3'41'0,"-1"6"-7"0,-4 0 0 0,2 8-11 16,-1 1-23-16,1 3 0 0,0 2 0 0,4 0 0 15,1 1 0-15,7 3 0 0,1-1 0 16,5-1 0-16,2-3 0 0,5-1 0 0,3-4 0 15,-1-17 0-15,16 27 0 0,-16-27 0 0,27 15 0 16,-9-12 0-16,2-2 0 0,1-2 0 0,3-5 0 16,-1-2 0-16,0-4 0 0,0-1 0 0,0-4 0 15,-2-2 0-15,-2-3 0 0,-3-1 0 0,0-1 0 16,0-2 0-16,-4 5 0 0,0-2 0 16,-1 2 0-16,-3 3 0 0,0 1 0 15,-8 17 0-15,6-24 0 0,-6 24 0 0,0 0 0 16,0 0 0-16,0 0 0 0,0 0 0 0,0 0 0 15,-14 26 0-15,8-3 0 0,-2 5 0 0,-2 4 0 16,1 5 0-16,0 4 0 0,0 4 0 0,-1 8 0 16,2 0 0-16,1 4 0 0,1 1 0 0,-3-3 0 15,2-1 0-15,1-4 0 0,-2-4 0 16,4-6 0-16,0-8 0 0,0-6 0 0,1-6 0 16,-1-3 0-16,4-17 0 0,-2 20 0 0,2-20 0 15,0 0 0-15,0 0 0 0,0 0 0 0,-4-25 0 16,1 6 0-16,2-6 0 0,-1-4 0 0,2-5 0 15,-1-3 0-15,-1 0 0 0,2-2 0 16,-1-2 0-16,2-2 0 0,1-2 0 0,2 0 0 16,1-1 0-16,4 6 0 0,2 3 0 15,0 4 0-15,1 6 0 0,0 5 0 0,-1 1 0 16,-11 21 0-16,29-27 0 0,-11 21 0 0,-18 6 0 16,42-3-117-16,-43-22-186 0,42 40-158 0,-41-15-143 15,27-23 43-15,5 35 561 0</inkml:trace>
  <inkml:trace contextRef="#ctx0" brushRef="#br3" timeOffset="151511.6725">7767 6653 2012 0,'0'0'35'15,"0"0"-35"-15,0 0 0 0,18 2 0 0,-18-2 0 16,19 0 0-16,-19 0 0 0,22-6 0 15,-22 6 0-15,24-14 0 0,-24 14 0 0,24-17 0 16,-24 17 0-16,24-21 0 0,-24 21 0 0,25-26 0 16,-25 26 0-16,20-28 0 0,-20 28 0 0,16-29 0 15,-16 29 0-15,9-32 0 0,-9 32 0 0,-4-29 0 16,4 29 0-16,-14-22 0 0,14 22 0 0,-22-10 0 16,22 10 0-16,-34 8 0 0,13 4 0 15,-1 3 0-15,0 4 0 0,1 4 0 16,1 0 0-16,3 2 0 0,1 2 0 0,4 0 0 15,2-2 0-15,4-1 0 0,4-1 0 0,3-5 0 16,4-1 0-16,-5-17 0 0,19 24 0 0,-19-24 0 16,33 16 0-16,-8-12 0 0,5-4 0 0,9-3 0 15,-1-5 0-15,11 2 0 0,-8-17-68 0,30 32-244 16,-39-42-161-16,30 23-154 0,-4-1 61 16,-21-26 566-16</inkml:trace>
  <inkml:trace contextRef="#ctx0" brushRef="#br3" timeOffset="151996.0793">9102 6184 1843 0,'0'0'53'0,"5"-21"-6"15,-5 21-8-15,0 0 0 0,0 0-13 0,0 0-26 16,0 0 0-16,0 0 0 0,-20 10 0 0,20-10 0 16,-20 36 0-16,9-9 0 0,0 8 0 15,2 6 0-15,0 6 0 0,2 2 0 0,1 3 0 16,1 2 0-16,0-2 0 0,2-2 0 15,2 0 0-15,2-4 0 0,1-4 0 0,0-2 0 16,2-6 0-16,2-2 0 0,1-5 0 0,3-2 0 16,1-5 0-16,2-3 0 0,-13-17 0 0,32 21-30 15,-32-21-61-15,41 15-180 0,-41-15-354 0,20-24 4 16,-20 24 213-16</inkml:trace>
  <inkml:trace contextRef="#ctx0" brushRef="#br3" timeOffset="152183.5428">8892 6677 2047 0,'-12'17'0'16,"12"-17"0"-16,0 0 0 0,0 0 0 0,0 0 0 15,0 0 0-15,29 10 0 0,-11-13 0 0,8-3 0 16,2-2 0-16,5-3 0 0,4-3 0 16,3-1 0-16,3-2 0 0,3-1 0 0,0-3 0 15,2 3 0-15,-1-5 0 0,1 5 0 0,-7-6-12 16,9 12-94-16,-31-33-235 0,35 27-331 0,-24-7 23 15,0 0 383-15</inkml:trace>
  <inkml:trace contextRef="#ctx0" brushRef="#br3" timeOffset="152574.1635">9613 5997 2028 0,'-16'18'19'0,"16"-18"-19"0,-17 16 0 0,17-16 0 16,-15 29 0-16,7-7 0 0,-3 5 0 0,3 5 0 15,-3 4 0-15,2 6 0 0,0 2 0 0,0 5 0 16,3-2 0-16,0 4 0 0,-1-4 0 16,1 0 0-16,-1-2 0 0,3-5 0 0,0-2 0 15,2-1 0-15,0-6 0 0,1-1 0 0,1-4 0 16,1-6 0-16,1-3 0 0,-2-17 0 0,8 23 0 16,-8-23 0-16,0 0 0 0,20 11 0 0,-20-11 0 15,18-6 0-15,-18 6 0 0,22-19 0 16,-22 19 0-16,26-33 0 0,-12 11 0 0,-2-1 0 15,0-1 0-15,0 1 0 0,-2 4 0 16,0-2 0-16,-1 3 0 0,-9 18 0 0,15-29 0 16,-15 29 0-16,0 0 0 0,17-18 0 0,-17 18 0 15,0 0 0-15,0 0 0 0,0 0 0 0,17 26 0 16,-17-26 0-16,11 32 0 0,-5-14 0 0,3 1 0 16,-1 1 0-16,4 2 0 0,-1-2 0 0,3 2 0 15,-1-5 0-15,5 2 0 0,-18-19 0 0,37 27 0 16,-20-22-67-16,17 22-163 0,-34-27-162 15,19-2-160-15,-19 2-66 0,21-15 431 0</inkml:trace>
  <inkml:trace contextRef="#ctx0" brushRef="#br3" timeOffset="152964.781">10011 6572 2045 0,'0'0'2'15,"0"0"-2"-15,0 0 0 0,-5 18 0 0,5-18 0 16,7 17 0-16,-7-17 0 0,0 0 0 0,23 24 0 16,-23-24 0-16,30 13 0 0,-12-9 0 0,5 0 0 15,2-3 0-15,2-1 0 0,4-3 0 16,-2-2 0-16,0 1 0 0,-1-5 0 16,-2 1 0-16,-2-2 0 0,-3-1 0 0,-3 0 0 15,-18 11 0-15,23-24 0 0,-23 24 0 0,11-27 0 16,-11 27 0-16,0-27 0 0,0 27 0 0,-15-31 0 15,15 31 0-15,-28-27 0 0,9 15 0 0,-2 1 0 16,-1 3 0-16,-1 5 0 0,0 4 0 0,-1 5 0 16,-3 5 0-16,-1 6 0 0,0 3 0 0,1 7 0 15,3 3 0-15,0 3 0 0,2 2 0 16,5 2 0-16,1 1 0 0,6-1 0 0,5-3 0 16,5-3 0-16,6-5 0 0,5-4 0 0,5-5 0 15,5-3 0-15,4-4 0 0,6-5 0 16,5-6 0-16,2-5 0 0,4-2 0 0,0-7 0 15,6 4 0-15,-9-18-64 0,28 29-273 0,-42-41-152 16,31 16-137-16,-13 5 96 0,-24-29 530 16</inkml:trace>
  <inkml:trace contextRef="#ctx0" brushRef="#br3" timeOffset="154573.0976">10974 7210 1354 0,'15'-24'281'0,"-15"24"-225"0,0 0-11 0,24-2 0 16,-24 2-8-16,18-4-7 15,-18 4-9-15,23-1-9 0,-23 1-5 0,25 5-1 16,-25-5-3-16,26 7 2 0,-26-7-2 0,34 8-1 15,-14-4 1-15,2 0 0 0,1-2 1 0,4-1 1 16,3-1 1-16,4-2 1 0,1-2 1 0,6 1 0 16,1-3 0-16,2-2 1 0,3 1-3 0,1 0-2 15,4 0 1-15,0-1-4 0,4 1 3 0,4 0-2 16,-1-1-1-16,2 1 1 0,2 0 0 16,1 0-2-16,0-2 3 0,2 3-4 0,-1-1 2 15,0 1-2-15,1 1 4 0,2-1-3 0,-1 2 2 16,2 0-2-16,-1 0 1 0,0 0 0 15,3-1-19-15,-4 3 18 0,3-3-18 0,-2 3 18 16,4-1 1-16,2-1 0 0,-1-1 2 0,4 0 14 16,-2 0-15-16,2 1 17 0,2 0-18 15,0-2 0-15,1-1 1 0,5 0-2 0,-2 0 3 16,4 2 0-16,0-1 0 0,-2 1-2 0,3 0 0 16,-3 2-1-16,1 0 0 0,2 0 0 0,0 0 0 15,-1 1 0-15,-3 1 1 0,-2 1 0 0,1 0-1 16,1-2 1-16,-3 4-1 0,1-2-1 0,-3 2 2 15,-2 1 0-15,-1-1-1 0,0 0 2 0,-1 1-4 16,2-2 2-16,-2 1 1 0,2 1-1 16,-1-2 4-16,1 0 1 0,-2-1 1 0,2-1-5 15,1 1-1-15,4-1 0 0,0-2 0 16,2 2 0-16,-2-2 0 0,1-1 0 0,1-1 0 16,0-1 0-16,2 1 0 0,3 0 0 0,-4 1 0 15,3-3 0-15,-4 3 0 0,-3-1 0 0,3 0 0 16,-4 0 0-16,1 2 0 0,-1-2 0 0,-4 1 0 15,1 2 0-15,-4-3 0 0,-4 2 0 16,1 0 0-16,-7-1 0 0,0 2 0 0,-2-2 0 16,-3-1 0-16,0-2 0 0,-6 1 0 0,-1 0 0 15,-4 0 0-15,0-1 0 0,-4 1 0 0,-3-2 0 16,-2 1 0-16,-1 1 0 0,-6-3 0 0,1 3 0 16,-4 0 0-16,-3 0 0 0,-3 2 0 0,-2-3 0 15,-20 7 0-15,26-6 0 16,-26 6 0-16,0 0-40 0,28 8-62 0,-48-30-244 15,20 22-293-15,0 0 5 0,-18 0 349 0</inkml:trace>
  <inkml:trace contextRef="#ctx0" brushRef="#br3" timeOffset="155854.5517">1207 10553 1272 0,'15'18'508'0,"-15"-18"-448"0,0 0-10 0,0 0-13 16,0 0-9-16,-18 5-6 0,18-5-6 0,0 0-6 15,-9 19-2-15,9-19-3 0,-8 28 2 0,0-7-2 16,5 3 6-16,-5 5-4 0,1 2-6 0,-1 4-1 16,0 4 0-16,1 0 0 0,1-2 0 15,1-2 0-15,0-2 0 0,2-5 0 16,1-4 0-16,4-3 0 0,-2-21 0 0,7 26 0 15,-7-26 0-15,17 13 0 0,-17-13 0 0,23 3 0 16,-23-3 0-16,29-10 0 0,-12-1 0 0,0-3 0 16,1-4 0-16,2-4 0 0,-2-1 0 0,2-2 0 15,-3-2 0-15,0 2 0 0,-3-1 0 0,0 2 0 16,-2 3 0-16,-2 1 0 0,-2 2 0 16,-8 18 0-16,15-24 0 0,-15 24 0 0,0 0 0 15,0 0 0-15,0 0 0 0,0 0 0 0,0 0 0 16,0 0 0-16,0 0 0 0,14 18 0 0,-10 0 0 15,-2 1 0-15,2 3 0 0,0 1 0 0,0-3 0 16,1 1 0-16,1-3 0 0,-6-18 0 16,14 30 0-16,-14-30 0 0,17 21 0 0,-17-21 0 15,0 0 0-15,23 12 0 0,-23-12 0 16,17-2 0-16,-17 2 0 0,17-9 0 0,-17 9 0 16,21-23 0-16,-10 5 0 0,2-6 0 0,2-2 0 15,-2-4 0-15,2-1 0 0,-2-2 0 0,2 0 0 16,-3 4 0-16,-1 2 0 0,0 2 0 0,-4 1 0 15,1 6 0-15,-2 0 0 0,-6 18 0 0,13-24 0 16,-13 24-50-16,13-20-50 0,6 31-88 16,-19-11-438-16,0 0 11 0,21-6 148 0</inkml:trace>
  <inkml:trace contextRef="#ctx0" brushRef="#br3" timeOffset="156198.301">1925 10763 1823 0,'0'0'35'0,"-5"17"-11"0,5-17 4 16,0 0-15-16,0 0 17 0,0 0-18 0,19 16 12 15,-19-16 9-15,30-5-14 0,-11-3-13 0,4-2-6 16,2-4 0-16,1-5 0 0,2 1 0 0,0-1 0 16,1-2 0-16,-1 0 0 0,-2 1 0 0,-4 1 0 15,-3 2 0-15,-19 17 0 0,26-28 0 16,-26 28 0-16,8-20 0 0,-8 20 0 15,0 0 0-15,-15-23 0 0,15 23 0 0,-31-10 0 16,10 8 0-16,0 3 0 0,-4 4 0 0,-2 1 0 16,2 3 0-16,-1 3 0 0,2 3 0 0,3 2 0 15,3 2 0-15,0 2 0 0,3 1 0 0,3 0 0 16,4 0 0-16,3 0 0 0,2-3 0 0,6-2 0 16,3 1 0-16,-6-18 0 0,21 27 0 15,-21-27 0-15,32 16 0 0,-10-10 0 0,1-6 0 16,8 2 0-16,-2-8 0 0,10 6-60 0,-12-24-127 15,29 24-468-15,-20-16-19 0,10 7 204 0</inkml:trace>
  <inkml:trace contextRef="#ctx0" brushRef="#br3" timeOffset="156854.5723">3222 10635 1769 0,'0'0'39'0,"3"-24"-10"0,-3 24-2 16,0 0 7-16,-1-17-3 0,1 17-2 16,0 0-6-16,0 0-8 0,-17 6-6 0,17-6-6 15,0 0 2-15,-19 26 0 0,19-26 4 0,-12 35 1 16,7-14 0-16,1 2-10 0,-1 4 0 0,2-2 0 16,1 6 0-16,1-2 0 0,2 0 0 0,0-2 0 15,3-4 0-15,1-3 0 0,2-2 0 0,-7-18 0 16,18 27 0-16,-18-27 0 0,26 12 0 15,-26-12 0-15,30-2 0 0,-13-4 0 16,0-3 0-16,3-6 0 0,-2-3 0 0,1-4 0 16,2-3 0-16,-2-5 0 0,2-2 0 0,0 0 0 15,-3 0 0-15,-1 3 0 0,-4 2 0 0,0 3 0 16,-4 4 0-16,-1 0 0 0,-8 20 0 0,9-26 0 16,-9 26 0-16,0 0 0 0,0 0 0 0,0 0 0 15,0 0 0-15,0 0 0 0,0 0 0 0,0 0 0 16,-2 19 0-16,1 0 0 0,-3 6 0 15,3 0 0-15,0 2 0 0,2-2 0 0,2 3 0 16,0-3 0-16,3-1 0 0,1-3 0 16,2-3 0-16,-9-18 0 0,26 26 0 0,-26-26 0 15,33 14 0-15,-13-12 0 0,-2-2 0 0,1-2 0 16,2-4 0-16,-3-5 0 0,2-1 0 0,-2-5 0 16,-3-1 0-16,-1-3 0 0,-2-2 0 15,-1-1 0-15,-1 2 0 0,-3 1 0 0,-1-1 0 16,-2 1 0-16,0 0 0 0,-2 0 0 0,1-1 0 15,0 3 0-15,0-2 0 0,-3 21 0 0,9-33-11 16,-9 33-70-16,10-34-58 0,21 36-394 0,-31-2-113 16,8-18 28-16</inkml:trace>
  <inkml:trace contextRef="#ctx0" brushRef="#br3" timeOffset="157089.0113">4104 10583 1867 0,'0'0'57'0,"0"0"-15"0,0 0 5 0,0 0-13 16,0 0-34-16,-12 20 0 0,12-20 0 0,-4 21 0 15,4-21 0-15,-6 34 0 0,3-11 0 16,0 1 0-16,0 2 0 0,-1 0 0 0,1 1 0 16,1 0 0-16,1-2 0 0,1-2 0 0,1-4 0 15,0-2 0-15,-1-17 0 0,11 23 0 0,-11-23 0 16,20 11 0-16,-20-11-7 0,23-7-53 15,-3 4-34-15,-23-38-257 0,27 24-319 0,-8-15 27 16,2-5 422-16</inkml:trace>
  <inkml:trace contextRef="#ctx0" brushRef="#br3" timeOffset="157229.5678">4187 10166 1903 0,'-35'18'49'16,"35"-18"-29"-16,-20 7 12 0,20-7-24 0,0 0 9 15,0 0-24-15,0 0-8 16,0 0-9-16,22-2-32 0,-22 2 8 0,45-4-134 16,-28-13-463-16,13 8 29 0,-4-6 181 0</inkml:trace>
  <inkml:trace contextRef="#ctx0" brushRef="#br3" timeOffset="157432.6832">4575 10092 1449 0,'-21'21'380'0,"11"25"-330"0,-4-4 20 0,7 6-26 16,-3 0 10-16,2 2-54 0,2 2 0 0,0 2 0 15,4-2 0-15,-1-2 0 0,2-1 0 0,2-6 0 16,1 0 0-16,1-5 0 0,2-4 0 16,0-1 0-16,5-7 0 0,0-3 0 15,2-6 0-15,-12-17 0 0,31 15 0 0,-14-16 0 16,6-4-27-16,-2-13-57 0,13 18-119 0,-22-32-459 15,17 4 19-15,-7-8 216 0</inkml:trace>
  <inkml:trace contextRef="#ctx0" brushRef="#br3" timeOffset="157621.7414">4919 9935 1762 0,'-21'25'285'15,"12"2"-285"-15,-2 7 0 0,1 7 0 16,-1 6 0-16,0 5 0 0,-1 4 0 0,0 3 0 0,1 0 0 15,-1 2 0-15,2-1 0 0,1-3 0 0,3-5 0 16,4-4 0-16,2-5 0 0,1-6 0 0,5-3 0 16,0-4 0-16,5-1 0 0,-1-8 0 15,11 12-132-15,-21-33-480 0,10 27-79 16,-10-27 80-16</inkml:trace>
  <inkml:trace contextRef="#ctx0" brushRef="#br3" timeOffset="158447.2504">5857 10395 1929 0,'0'0'35'0,"-19"-10"-15"31,19 10 0-31,0 0-4 0,0 0-1 0,0 0-7 16,0 0-4-16,-18 20-4 0,18-20 0 0,-8 34 0 16,4-10 0-16,-2 4 0 0,2 1 0 0,-1 0 0 15,0 0 0-15,2-2 0 0,-1 0 0 16,2-2 0-16,1-1 0 0,1-3 0 15,1-4 0-15,-1-17 0 0,6 23 0 0,-6-23 0 16,0 0 0-16,17 13 0 0,-17-13 0 0,17-6 0 16,-17 6 0-16,21-19 0 0,-9 2 0 0,-1-3 0 15,2 0 0-15,-1-6 0 0,0 2 0 0,1-2 0 16,-3-1 0-16,1 2 0 0,0-2 0 0,-1 0 0 16,-1 1 0-16,-2 1 0 0,-1 3 0 15,0 2 0-15,-6 20 0 0,10-29 0 0,-10 29 0 16,0 0 0-16,7-17 0 0,-7 17 0 0,0 0 0 15,0 0 0-15,0 0 0 0,0 0 0 0,11 26 0 16,-11-26 0-16,10 29 0 0,-10-29 0 0,13 33 0 16,-6-16 0-16,3 3 0 0,0-1 0 15,1-2 0-15,-11-17 0 0,27 28 0 16,-27-28 0-16,29 20 0 0,-12-12 0 0,1-3 0 16,2-3 0-16,-1-2 0 0,2-4 0 0,-1-1 0 15,1-3 0-15,-2-3 0 0,1-2 0 0,1-2 0 16,-3-3 0-16,0-1 0 0,-3-1 0 0,-2 0 0 0,-1 3 0 0,-3 0 0 0,-9 17 0 15,13-27 0-15,-13 27 0 0,6-16 0 16,-6 16 0-16,0 0 0 0,0 0 0 16,0 0 0-16,0 0 0 0,0 0 0 0,0 0 0 15,0 0 0-15,-10 26 0 0,8-8 0 0,-2 2 0 16,2 1 0-16,2 2 0 0,0-1 0 0,4 1 0 16,-1-2 0-16,3 2 0 0,0-4 0 0,4 3 0 15,-1-4 0-15,4 1 0 0,-1-2 0 0,5-1 0 16,0-4 0-16,9 4-79 0,-26-16-111 0,56 12-286 15,-38-16-183-15,5 1 70 0,5 9 536 16</inkml:trace>
  <inkml:trace contextRef="#ctx0" brushRef="#br3" timeOffset="158837.9476">6733 10471 1956 0,'-4'17'65'15,"4"-17"-42"-15,-11 25-20 0,11-25-3 0,0 23 0 16,0-23 0-16,11 19 0 0,-11-19 0 0,21 14 0 16,-4-12 0-16,3 1 0 0,3-5 0 0,3 1 0 15,3-4 0-15,1-2 0 0,2-4 0 0,1-1 0 16,-1-1 0-16,1-3 0 0,1-1 0 0,-4-2 0 16,-2-2 0-16,-4 2 0 0,-4 1 0 15,-4 1 0-15,-16 17 0 0,17-30 0 16,-17 30 0-16,2-31 0 0,-2 31 0 0,-9-31 0 15,9 31 0-15,-19-29 0 0,19 29 0 0,-31-24 0 16,14 14 0-16,-1 4 0 0,-2 2 0 0,1 4 0 16,-3 3 0-16,4 4 0 0,-3 4 0 0,2 3 0 15,-1 7 0-15,3 2 0 0,3 2 0 0,-1 3 0 16,3 1 0-16,2 3 0 0,2-1 0 16,3 0 0-16,4 0 0 0,3-5 0 0,3 0 0 15,5-6 0-15,3 0 0 0,-13-20 0 0,36 30 0 16,-11-20 0-16,5-2 0 0,2-6 0 0,8 0 0 15,-6-12-20-15,19 20-173 0,-29-41-226 0,32 24-220 16,-7-7 8-16,-1-13 487 0</inkml:trace>
  <inkml:trace contextRef="#ctx0" brushRef="#br3" timeOffset="159214.5175">7628 10297 1847 0,'-24'12'67'0,"-5"-5"-13"16,5 9 7-16,-4-2-43 0,2 4-18 16,-2 3 0-16,4 2 0 0,-2 0 0 0,6 6 0 15,-2 0 0-15,4 2 0 0,-1 0 0 0,6-4 0 16,1-2 0-16,4-2 0 0,5-5 0 0,3-18 0 16,5 26 0-16,-5-26 0 0,20 14 0 0,-20-14 0 15,36-2 0-15,-15-2 0 0,5-7 0 0,3-3 0 16,2-4 0-16,-1-4 0 0,0-2 0 15,1-2 0-15,-3-3 0 0,0 0 0 16,-4-2 0-16,-2 2 0 0,-5 3 0 0,-2-1 0 16,-4 3 0-16,-4 2 0 0,-1 2 0 0,-2 3 0 15,-4 17 0-15,3-23 0 0,-3 23 0 0,0 0 0 16,0 0 0-16,0 0 0 0,0 0 0 0,0 0 0 16,-19 19 0-16,13 0 0 0,0 7 0 0,-2 2 0 15,1 4 0-15,-2 3 0 0,3 3 0 16,0-2 0-16,4 2 0 0,1-7 0 0,6 3 0 15,-1-7 0-15,9 2 0 0,0-10-63 0,17 17-103 16,-30-36-172-16,49 16-247 0,-19-5-57 0,-2-15 390 16</inkml:trace>
  <inkml:trace contextRef="#ctx0" brushRef="#br3" timeOffset="159620.7727">8206 10295 1951 0,'0'0'40'0,"0"0"-9"0,-25-7-6 0,25 7-25 15,-22 5 0-15,22-5 0 0,-33 17 0 16,13-3 0-16,-1 3 0 0,-3 3 0 0,3 1 0 15,0 2 0-15,1 2 0 0,3-2 0 0,4-2 0 16,4-3 0-16,9-18 0 0,-3 27 0 0,3-27 0 16,0 0 0-16,28 19 0 0,-10-17 0 15,4-4 0-15,5-2 0 0,1-2 0 0,1-2 0 16,2-3 0-16,-1 3 0 0,-2-1 0 0,-3 2 0 16,-4 5 0-16,-4-1 0 0,-17 3 0 0,23 3 0 15,-23-3 0-15,0 0 0 0,8 20 0 0,-8-20 0 16,-10 27 0-16,0-9 0 0,-4 0 0 0,-1 3 0 15,-1-3 0-15,-2 0 0 0,3-1 0 16,15-17 0-16,-24 28 0 0,24-28 0 16,-11 19 0-16,11-19 0 0,1 17-78 0,-10-34-162 15,36 27-328-15,-27-10-98 0,20-16 172 0</inkml:trace>
  <inkml:trace contextRef="#ctx0" brushRef="#br3" timeOffset="162908.4387">8699 10242 1612 0,'-19'-8'131'0,"19"8"-70"0,0 0-21 0,0 0 5 16,0 0-5-16,3 17-1 0,-3-17-14 0,0 0-3 16,-20 29-8-16,11-10 4 0,-3 4-18 0,1 2 0 15,-3 4 0-15,2 3 0 0,-1 0 0 16,0 2 0-16,1-2 0 0,3-3 0 15,1-4 0-15,3-2 0 0,4-5 0 0,4-1 0 16,-3-17 0-16,12 26 0 0,-12-26 0 0,22 15 0 16,-22-15 0-16,34 5 0 0,-11-6 0 0,4-5 0 15,4-5 0-15,2-5 0 0,4-3 0 0,3-5 0 16,0-4 0-16,1-3 0 0,-1-2 0 0,-2-1 0 16,-4 1 0-16,-4 3 0 0,-2 4 0 15,-3 1 0-15,-6 5 0 0,-3 3 0 0,-16 17 0 16,19-22 0-16,-19 22 0 0,0 0 0 0,0 0 0 15,0 0 0-15,0 0 0 0,0 0 0 0,-18 29 0 16,7-8 0-16,-2 4 0 0,-2 5 0 0,1 3 0 16,-2 2 0-16,3 1 0 0,0-3 0 15,4 0 0-15,1-4 0 0,5-5 0 16,4-2 0-16,4-5 0 0,-5-17 0 0,23 25 0 16,-23-25 0-16,38 10 0 0,-15-14-40 0,10 5-66 15,-18-32-167-15,41 33-195 0,-28-26-146 0,15 1 84 16,3 15 515-16</inkml:trace>
  <inkml:trace contextRef="#ctx0" brushRef="#br3" timeOffset="163269.55">9521 10292 1722 0,'-21'22'99'0,"2"-14"-44"0,6 10-8 16,13-18-13-16,-27 36-1 0,14-15-14 15,5 2 3-15,-2 0-6 0,3 5-16 0,0 0 0 16,0 2 0-16,3-1 0 0,1-3 0 0,1 1 0 15,0-2 0-15,4-2 0 0,0-1 0 0,1-2 0 16,0-4 0-16,-3-16 0 0,9 26 0 16,-9-26 0-16,0 0 0 0,0 0 0 0,19 11 0 15,-19-11 0-15,0 0 0 0,17-28 0 0,-9 9 0 16,1-8 0-16,1-3 0 0,2-3 0 0,0-1 0 16,-1 2 0-16,1-1 0 0,-3 3 0 0,-2-2 0 15,-2 6 0-15,-1-1 0 0,-1 3 0 0,0 3 0 16,-1 1 0-16,-1 2 0 0,-1 18 0 15,4-27 0-15,-4 27 0 0,0 0 0 0,0 0 0 16,0 0 0-16,0 0 0 0,21-10 0 0,-21 10 0 16,24 5 0-16,-4-1 0 0,-3-3 0 0,6 1 0 15,1 0 0-15,3-1 0 0,1-1 0 0,3 0-27 16,0-4-23-16,5 8-19 0,-11-19-63 16,26 35-254-16,-37-39-107 0,20 18-92 0,-8 0 281 15</inkml:trace>
  <inkml:trace contextRef="#ctx0" brushRef="#br3" timeOffset="163597.6931">9943 10436 1247 0,'0'0'612'15,"-18"26"-557"-15,18-26-23 0,-11 30 5 0,11-30-3 16,4 21-4-16,-4-21-30 0,21 11 0 16,-21-11 0-16,35 0 0 0,-10-7 0 0,1-1 0 15,4-2 0-15,2-4 0 0,1-1 0 16,4-5 0-16,-3 0 0 0,1-3 0 0,-1-2 0 15,-3 2 0-15,-3 0 0 0,-7 4 0 0,-6 2 0 16,-15 17 0-16,16-29 0 0,-16 29 0 0,-3-22 0 16,3 22 0-16,-19-18 0 0,19 18 0 0,-35-9 0 15,12 10 0-15,-4 5 0 0,-2 5 0 16,-3 6 0-16,-1 4 0 0,-1 6 0 0,1 3 0 16,0 5 0-16,2 3 0 0,2 2 0 0,2-2 0 15,4-1 0-15,7-5 0 0,7-3 0 0,8-3 0 16,5-6 0-16,7-1 0 0,-11-19 0 0,38 24 0 15,-10-17 0-15,3-6 0 0,10 0 0 16,2-7 0-16,12 4 0 0,-13-23-163 0,39 34-251 16,-21-28-271-16,5 2 50 0,7 10 486 15</inkml:trace>
  <inkml:trace contextRef="#ctx0" brushRef="#br3" timeOffset="164457.1729">11261 10757 1835 0,'5'17'212'0,"-5"-17"-212"0,0 0 0 16,0 0-7-16,30-6-111 0,-43-16-460 0,36 22-44 16,-23 0-45-16</inkml:trace>
  <inkml:trace contextRef="#ctx0" brushRef="#br3" timeOffset="164644.6355">12101 10763 2029 0,'0'0'18'16,"0"0"-18"-16,25 20 0 0,-25-20 0 0,25 9 0 15,-25-9 0-15,28-1-10 0,-28 1-11 0,29-2-25 16,-29 2-27-16,49 3-476 0,-49-3-81 16,29-3 8-16</inkml:trace>
  <inkml:trace contextRef="#ctx0" brushRef="#br3" timeOffset="164800.8361">13114 10743 2047 0,'30'8'0'0,"-30"-8"0"0,30 15 0 0,-30-15 0 0,28 9 0 16,-28-9 0-16,24 9 0 0,-24-9 0 15,26 7 0-15,-26-7-15 0,31 11-66 0,-32-38-287 16,29 41-250-16,-28-14-6 0,26-18 284 0</inkml:trace>
  <inkml:trace contextRef="#ctx0" brushRef="#br3" timeOffset="164972.7305">14115 10794 1553 0,'43'31'476'0,"-43"-31"-458"0,33 22-18 0,-15-15 0 0,3-3 0 16,3-3 0-16,1 0 0 0,6-3 0 15,2-1 0-15,2-4 0 0,8 2-35 16,-7-14-42-16,26 32-299 0,-27-39-217 0,22 16 2 16,-13-5 217-16</inkml:trace>
  <inkml:trace contextRef="#ctx0" brushRef="#br3" timeOffset="165128.9627">15808 10794 1335 0,'56'19'669'0,"-28"-5"-628"0,0 2-39 0,0-4-2 16,1-4 0-16,3-2 0 0,2-4 0 0,1 0 0 16,4-3 0-16,5-2 0 0,2-2 0 15,3-2 0-15,2-2 0 0,0-1 0 0,5 3-1 16,-6-15-96-16,27 27-469 0,-35-31-23 0,20 18-13 16</inkml:trace>
  <inkml:trace contextRef="#ctx0" brushRef="#br3" timeOffset="165300.8705">17732 10790 1631 0,'65'33'416'0,"-42"-24"-416"0,-1 3 0 0,-2-1 0 16,2-5 0-16,2-2 0 0,3 0 0 16,2-4 0-16,2 0 0 0,-2-3 0 15,5 2 0-15,-1-5 0 0,8 8-59 0,-23-28-464 16,35 33-84-16,-22-19-4 0,5 1 365 0</inkml:trace>
  <inkml:trace contextRef="#ctx0" brushRef="#br3" timeOffset="165457.1374">19441 10803 1791 0,'46'40'256'0,"-8"-31"-256"0,-14 0 0 0,3 1 0 16,1-4 0-16,1 0 0 0,-1-1 0 15,2 1 0-15,-2-5-25 0,14 21-165 0,-42-22-371 16,54-5-88-16,-28 0 30 0</inkml:trace>
  <inkml:trace contextRef="#ctx0" brushRef="#br3" timeOffset="165628.9717">21323 10753 1811 0,'53'37'236'0,"-18"-31"-236"16,-6 4 0-16,0-4 0 0,-1-1 0 0,3-3 0 16,0-1 0-16,2 3 0 0,-3-7 0 0,3 3 0 15,0-4 0-15,6 4-60 0,-10-26-131 0,26 32-455 16,-22-24 26-16,18 5 91 0</inkml:trace>
  <inkml:trace contextRef="#ctx0" brushRef="#br3" timeOffset="165769.6191">22992 10717 1852 0,'0'0'82'0,"48"6"-46"0,-16-2-5 0,1 0-6 15,-3-3-13-15,3-1-9 0,0 0-11 0,0-1-15 16,5 6-41-16,-18-22-93 0,36 26-392 16,-33-22-51-16,14 12 35 0</inkml:trace>
  <inkml:trace contextRef="#ctx0" brushRef="#br3" timeOffset="165957.1196">24238 10819 1522 0,'-9'-18'409'0,"34"22"-325"0,-25-4-52 16,17 12-32-16,-17-12 0 0,20 7 0 0,-20-7 0 15,30-4 0-15,-12-2 0 0,2 0 0 0,3-6 0 16,2-1 0-16,3 1 0 0,4-6 0 15,6 5 0-15,-12-18-161 0,23 27-439 0,-26-19-55 16,6 9 25-16</inkml:trace>
  <inkml:trace contextRef="#ctx0" brushRef="#br3" timeOffset="166738.3388">1374 12600 1554 0,'5'-17'345'16,"-5"17"-332"-16,0 0-26 0,0 0-12 16,24-9-18-16,-24 9-32 0,38-6-146 0,-31-11-382 15,11 7 19-15,-18 10 237 0</inkml:trace>
  <inkml:trace contextRef="#ctx0" brushRef="#br3" timeOffset="166910.2151">2280 12658 1571 0,'47'3'335'15,"-28"5"-309"-15,3 2-27 0,1-6 10 0,6-3-3 16,2-5-1-16,2-2 10 0,4-1-17 0,-1-5-14 16,6 6-30-16,-10-17-58 0,33 14-431 0,-26-10-128 15,9 2 64-15</inkml:trace>
  <inkml:trace contextRef="#ctx0" brushRef="#br3" timeOffset="167066.4883">3996 12684 1769 0,'30'5'186'0,"-16"12"-161"0,10 0 14 15,3-2-18-15,3-4-14 0,5-2-7 0,2-3 0 16,4-5 0-16,2 0 0 0,1-5-1 0,4 4-48 15,-6-18-81-15,28 16-534 0,-25-14 22 0,7 4 82 16</inkml:trace>
  <inkml:trace contextRef="#ctx0" brushRef="#br3" timeOffset="167227.6627">6033 12845 2031 0,'61'12'16'15,"-27"1"-16"-15,2-3 0 0,3-4 0 0,4-3 0 16,1 0 0-16,1-3 0 0,2 0 0 0,-2-4 0 16,7 7-27-16,-13-25-152 0,24 22-477 15,-15-15 25-15,5 6 78 0</inkml:trace>
  <inkml:trace contextRef="#ctx0" brushRef="#br3" timeOffset="167399.5816">8224 12800 1707 0,'75'12'289'0,"-32"3"-263"0,1 3-2 0,1-4-23 15,3-3-1-15,4-2 0 0,3-3 0 0,1-2 0 16,2-1 0-16,3-2 0 0,1-5-27 0,5 6-31 16,-8-19-70-16,34 19-430 0,-31-20-58 0,18 8 7 15</inkml:trace>
  <inkml:trace contextRef="#ctx0" brushRef="#br3" timeOffset="167572.8434">10992 12756 1551 0,'81'28'280'16,"-13"-13"-198"-16,1-1-37 0,-6-2-14 0,4 0-2 16,1-4-10-16,-1-2-9 0,4-1-10 15,-2-4 0-15,5 0 0 0,4-3 0 16,2-1 0-16,3-3 0 0,2-1-24 0,-2-6-38 15,14 14-58-15,-29-36-265 0,36 29-254 0,-14-15 62 16,3-1 338-16</inkml:trace>
  <inkml:trace contextRef="#ctx0" brushRef="#br3" timeOffset="167744.7244">14615 12743 1688 0,'76'-8'223'16,"7"14"-135"-16,-11 3-56 0,1 2-16 0,-1-3-16 15,5-2 0-15,-3-2 0 0,-1 0 0 16,2-3 0-16,0-1 0 0,5-2 0 0,1-3 0 16,4-1 0-16,0-3 0 0,8 6-80 0,-17-31-173 15,26 36-339-15,-18-25-41 0,12 7 145 16</inkml:trace>
  <inkml:trace contextRef="#ctx0" brushRef="#br3" timeOffset="167900.9849">18277 12779 1768 0,'40'-6'242'0,"4"25"-205"0,4-1-37 0,2 0 0 15,4-4 0-15,4-4 0 0,5-2 0 16,4-2 0-16,1-1 0 0,4-3 0 0,4 0-9 16,-5-11-71-16,24 24-155 0,-26-31-381 0,21 11-32 15,0-8 190-15</inkml:trace>
  <inkml:trace contextRef="#ctx0" brushRef="#br3" timeOffset="168072.877">21306 12850 1589 0,'32'1'458'16,"1"8"-458"-16,0-1 0 0,4-2 0 15,5-4 0-15,1 1 0 0,4-5 0 0,2 0 0 16,4-5 0-16,11 7-47 0,-18-34-291 15,31 31-323-15,-14-16 29 0,8 1 264 0</inkml:trace>
  <inkml:trace contextRef="#ctx0" brushRef="#br3" timeOffset="168232.8308">23655 12720 1747 0,'0'0'300'15,"0"0"-300"-15,0 0 0 0,23-6 0 0,-23 6 0 16,34-5 0-16,-15-1 0 0,-2-3 0 0,3 0 0 16,-4-10 0-16,25 30-401 0,-38-38-275 0,17 14 8 15,-20 13 367-15</inkml:trace>
  <inkml:trace contextRef="#ctx0" brushRef="#br3" timeOffset="169094.3334">19970 7080 2047 0,'36'0'0'0,"-36"0"0"16,0 0 0-16,0 0 0 0,22-3 0 0,-22 3 0 15,35-5 0-15,-16 2 0 0,1 4-32 0,-20-1-67 16,50 10-251-16,-50-10-267 0,40-12-30 0,-17 3 346 16</inkml:trace>
  <inkml:trace contextRef="#ctx0" brushRef="#br3" timeOffset="169250.6153">21100 7007 1728 0,'36'-8'319'0,"-36"8"-319"0,22 27 0 0,-22-27 0 16,27 17 0-16,-27-17 0 0,28 14 0 16,-28-14 0-16,29 7 0 0,-10-5 0 0,1-3 0 15,5 0 0-15,4-1 0 0,2-7-6 0,8 7-68 16,-15-25-105-16,37 25-449 0,-26-18-7 0,17 2 111 16</inkml:trace>
  <inkml:trace contextRef="#ctx0" brushRef="#br3" timeOffset="169406.8332">22435 6943 1888 0,'0'0'44'0,"27"21"-8"0,-27-21-6 15,21 15-8-15,-21-15-6 0,28 12-5 0,-28-12-11 16,30 8 0-16,-13-6 0 0,3-2 0 0,5-1 0 16,4-4 0-16,6 1-26 0,2-7-28 0,14 13-65 15,-26-36-277-15,35 28-199 0,-13-14-14 16,7-1 362-16</inkml:trace>
  <inkml:trace contextRef="#ctx0" brushRef="#br3" timeOffset="169578.7213">24100 6970 1804 0,'28'-10'243'15,"-28"10"-243"-15,0 0 0 0,-6 20 0 0,6-20 0 16,0 0 0-16,17 19 0 0,-17-19 0 0,30 3 0 15,-4-2-38-15,-2-13-43 0,25 22-105 0,-29-33-389 16,39 18-10-16,-8-12 4 0</inkml:trace>
  <inkml:trace contextRef="#ctx0" brushRef="#br3" timeOffset="169703.7593">25289 6916 1917 0,'0'0'57'0,"0"0"-37"16,12 17-6-16,-12-17-11 0,0 0-20 0,0 0-26 15,8 26-185-15,-27-34-428 0,19 8 27 0,-40-3 192 16</inkml:trace>
  <inkml:trace contextRef="#ctx0" brushRef="#br3" timeOffset="170344.4149">1262 8674 1508 0,'27'4'333'0,"-27"-4"-298"16,0 0-17-16,5-18-9 0,-5 18-2 15,0 0 1-15,23-23-4 0,-23 23 0 0,25-18-5 16,-6 9-4-16,0-2-11 0,7 3-20 0,-2-7-36 16,18 22-117-16,-42-7-434 0,58-28 1 15,-19 12 261-15</inkml:trace>
  <inkml:trace contextRef="#ctx0" brushRef="#br3" timeOffset="170516.314">2790 8526 1743 0,'29'11'151'16,"-29"-11"-118"-16,36 28-11 0,-5-14-3 0,1-3-11 15,9-1 2-15,0-5-6 0,3 0-3 0,2-3-11 16,-2-6-23-16,8 13-55 0,-18-39-235 0,24 28-335 16,-5-12 18-16,1-4 402 0</inkml:trace>
  <inkml:trace contextRef="#ctx0" brushRef="#br3" timeOffset="170672.5225">4923 8614 1731 0,'26'20'136'0,"21"-3"-101"16,-5-3-15-16,3-1-6 0,5-5-5 16,2-3-2-16,3-3-5 0,1-2-1 0,6-1-6 15,1-4-12-15,8 4-31 0,-8-20-67 16,28 26-335-16,-21-21-192 0,5 3 38 0,0 6 531 15</inkml:trace>
  <inkml:trace contextRef="#ctx0" brushRef="#br3" timeOffset="170828.7712">7552 8610 1628 0,'47'3'196'15,"6"12"-148"-15,-7-6-11 0,4 1-12 16,3-6-10-16,4-1-6 0,2-3-5 0,3-2-1 15,0-1-3-15,1-1-3 0,3-1-12 0,-3-9-30 16,10 16-62-16,-23-36-217 0,28 23-311 0,-7-6 31 16,6-5 373-16</inkml:trace>
  <inkml:trace contextRef="#ctx0" brushRef="#br3" timeOffset="171000.6593">10258 8476 1848 0,'48'5'61'15,"3"7"-11"-15,-2-6-12 0,6 2-2 0,-3-3-22 16,3-1-14-16,-2-1 0 0,2-1 0 16,2-3 0-16,3-1 0 0,4-3 0 15,2-4 0-15,7 3-33 0,-4-14-60 0,27 28-222 16,-19-31-329-16,12 6 5 0,0-2 317 0</inkml:trace>
  <inkml:trace contextRef="#ctx0" brushRef="#br3" timeOffset="171156.8891">13248 8340 1414 0,'57'47'471'0,"-21"-36"-403"0,5 0-25 0,-1-3-18 16,3-1-2-16,5-2-20 0,2-5-3 0,7 0 0 16,3-2 0-16,3-3 0 0,2-2-4 0,5 1-39 15,-7-14-55-15,26 31-185 0,-22-30-347 0,15 10 4 16,-7-4 264-16</inkml:trace>
  <inkml:trace contextRef="#ctx0" brushRef="#br3" timeOffset="171328.7842">16095 8169 1807 0,'43'8'172'15,"11"-4"-137"-15,-1 2-14 0,3-2-9 16,0-3-12-16,2 2 0 0,4-5 0 0,-1 2 0 15,3-1 0-15,-2-6-35 0,12 9-54 0,-18-28-137 16,23 25-403-16,-12-16 4 0,11 2 183 0</inkml:trace>
  <inkml:trace contextRef="#ctx0" brushRef="#br3" timeOffset="171500.6597">18900 8053 1663 0,'91'29'309'0,"-40"-28"-264"0,-5 4-15 16,3-2-30-16,-2-2 0 0,5-1 0 0,4-4 0 16,3-1 0-16,4-1 0 0,0 0 0 0,3-3 0 15,1 0 0-15,-5-7-64 0,17 23-152 16,-29-29-425-16,28 14 21 0,-8-10 115 0</inkml:trace>
  <inkml:trace contextRef="#ctx0" brushRef="#br3" timeOffset="171660.3388">21504 7990 1968 0,'0'0'43'0,"44"16"-21"16,-12-14-9-16,2 0-12 0,7-2-1 0,4-2 0 16,5 2-17-16,-2-7-43 0,16 23-137 0,-19-26-447 15,19 9 5-15,-5-7 150 0</inkml:trace>
  <inkml:trace contextRef="#ctx0" brushRef="#br3" timeOffset="171836.052">23565 8092 2047 0,'53'-13'0'0,"-31"21"0"0,0 5 0 0,3-4 0 15,5 1 0-15,0-2 0 0,7-2 0 16,-1-2 0-16,2-2 0 0,3-1 0 0,-3-3 0 15,7-1 0-15,-1-5 0 0,10 12-77 0,-31-30-455 16,33 19-131-16,-11-12-5 0,-1-8 562 0</inkml:trace>
  <inkml:trace contextRef="#ctx0" brushRef="#br3" timeOffset="286251.943">11597 6283 1126 0,'28'2'405'0,"-28"-2"-321"0,1-23-35 0,-1 23-6 16,13-25-10-16,-13 25 0 0,15-23-7 0,-15 23-3 16,0 0-5-16,13-20 6 0,-13 20 2 0,0 0 1 15,0 0-2-15,0 0-4 0,0 0-5 0,-1 20-2 16,0-1 0-16,-3 5-5 0,1 8 5 0,-4 5-8 15,3 3-8-15,-3 4 15 0,0 3-13 0,1 0 0 16,-4 1 0-16,3 0 0 0,2-3 0 0,0 0 0 16,4-2 0-16,1-4 0 0,1-5 0 15,4-2 0-15,0-4 0 0,5-3-8 0,-3-6-22 16,8 3-39-16,-15-22-41 0,34 36-184 0,-34-36-357 16,20 4 56-16,-20-4 306 0</inkml:trace>
  <inkml:trace contextRef="#ctx0" brushRef="#br3" timeOffset="286470.7045">11394 6296 1809 0,'-25'7'238'16,"-12"-2"-238"-16,37-5 0 0,-20 4 0 0,20-4 0 15,0 0 0-15,20-20 0 0,-2 8 0 0,7-6 0 16,7-1 0-16,8-2 0 0,3 1 0 0,4-2 0 15,5 1 0-15,2 2 0 0,-2 2 0 0,1 6 0 16,-4 3 0-16,-1 4 0 0,-7 5 0 0,-2 5 0 16,-7 4 0-16,-1 11-13 0,-31-21-176 0,54 30-449 15,-41-11-30-15,3 7 130 0</inkml:trace>
  <inkml:trace contextRef="#ctx0" brushRef="#br3" timeOffset="286830.0621">11971 6566 1991 0,'0'0'17'0,"0"0"-4"0,20 12 1 0,-20-12-2 16,35 7-12-16,-9-6 0 0,2-2 0 0,1-1 0 16,5-2 0-16,-1-1 0 0,1-2 0 0,1 0 0 15,0-2 0-15,0-1 0 0,-4 1 0 0,-1-1 0 16,-5-1 0-16,-5 2 0 0,-2-1 0 0,-18 10 0 15,25-18 0-15,-25 18 0 0,8-18 0 0,-8 18 0 16,-6-20 0-16,6 20 0 0,-23-18 0 16,23 18 0-16,-38-13 0 0,15 10 0 0,-3 3 0 15,-1 3 0-15,1 2 0 0,-2 2 0 0,2 5 0 16,-2 6 0-16,1 2 0 0,0 4 0 0,4 0 0 16,2 2 0-16,1 4 0 0,4-4 0 0,4 0 0 15,6-4 0-15,4-1 0 0,6 1 0 0,6-4 0 16,3-1 0-16,7-4 0 0,0-3 0 0,8-2 0 15,1-6 0-15,7-1 0 0,0-6 0 0,9 1 0 16,-8-17-113-16,30 23-467 0,-29-24-71 16,12 6 20-16</inkml:trace>
  <inkml:trace contextRef="#ctx0" brushRef="#br3" timeOffset="287345.6957">12746 6515 2047 0,'-12'18'0'0,"1"1"0"16,0 1 0-16,2-1 0 0,-3 0 0 0,4 2 0 16,-1 0 0-16,2 2 0 0,1-3 0 0,2 1 0 15,2-4 0-15,2-17 0 0,-1 26 0 0,1-26 0 16,0 0 0-16,7 23 0 0,-7-23 0 0,0 0 0 16,0 0 0-16,23 3 0 0,-23-3 0 0,25-17 0 15,-25 17 0-15,35-38 0 16,-16 13 0-16,0-2 0 0,2 2 0 0,-1-1 0 15,-3 1 0-15,-2 2 0 0,0 1 0 0,-3 2 0 16,-1 2 0-16,-11 18 0 0,16-28 0 0,-16 28 0 16,0 0 0-16,12-17 0 0,-12 17 0 0,0 0 0 15,0 0 0-15,0 0 0 0,0 0 0 0,-5 23 0 16,5-23 0-16,-2 25 0 0,2-25 0 0,0 28 0 16,0-28 0-16,5 27 0 0,-5-27 0 15,12 21 0-15,-12-21 0 0,22 16 0 0,-22-16 0 16,30 6 0-16,-13-6 0 0,3-1 0 0,0-3 0 15,2-1 0-15,1-2 0 0,-1 0 0 0,-1-4 0 16,-2 0 0-16,0 0 0 0,-19 11 0 16,30-23 0-16,-30 23 0 0,22-20 0 0,-22 20 0 15,14-21 0-15,-14 21 0 0,0 0 0 16,15-20 0-16,-15 20 0 0,0 0 0 0,0 0 0 16,0 0 0-16,0 0 0 0,0 0 0 0,0 0 0 15,-7 29 0-15,2-12 0 0,1 3 0 0,-2 2 0 16,1-2 0-16,0 0 0 0,3-2 0 0,2-1 0 15,0-17 0-15,6 28 0 0,-6-28 0 0,15 20 0 16,-15-20 0-16,26 12 0 0,-26-12 0 0,37 4-28 16,-37-4-93-16,50 0-398 0,-47-24-17 15,28 18-51-15</inkml:trace>
  <inkml:trace contextRef="#ctx0" brushRef="#br3" timeOffset="287908.2052">13585 6411 1828 0,'0'0'90'16,"-18"25"-74"-16,11-8 31 0,0 4-14 16,-1 2-14-16,2 3-5 0,-4 3-14 0,2 2 0 15,-1-2 0-15,2 2 0 0,0-2 0 0,0 3 0 16,1-3 0-16,4-4 0 0,-2-2 0 0,3-5 0 16,1-18 0-16,0 28 0 0,0-28 0 0,0 0 0 15,0 0 0-15,7 17 0 0,-7-17 0 0,0 0 0 16,0 0 0-16,21-21 0 15,-21 21 0-15,18-34 0 0,-6 9 0 0,2-2 0 16,-2 0 0-16,1-1 0 0,1 0 0 0,-2 0 0 16,0 0 0-16,-1 1 0 0,-1-1 0 0,-1 1 0 15,0-1 0-15,3 3 0 0,-2 1 0 0,3 3 0 16,-13 21 0-16,23-28 0 0,-23 28 0 0,21-8 0 16,-21 8 0-16,18 3 0 0,-18-3 0 0,20 15 0 15,-20-15 0-15,28 22 0 0,-11-10 0 16,0-1 0-16,0 1 0 0,1 0 0 0,1 0 0 15,2 0 0-15,0 0 0 0,-3 2 0 0,-18-14 0 16,32 26 0-16,-32-26 0 0,23 26 0 0,-23-26 0 16,12 22 0-16,-12-22 0 0,-1 25 0 15,1-25 0-15,-19 23 0 0,19-23 0 0,-32 24 0 16,12-12 0-16,0-2 0 0,-2-2 0 0,-1 1 0 16,-1-3 0-16,1 0 0 0,0-3 0 15,1 0 0-15,2-1 0 0,0-2 0 0,2 0 0 16,1 0 0-16,17 0 0 0,-28 1 0 0,28-1 0 15,-21 9 0-15,21-9 0 0,-16 23 0 0,6-5 0 16,0 5 0-16,-4 6 0 0,1 6 0 0,-3 7 0 16,-1 5 0-16,-2 5 0 0,-2 5 0 0,2-1 0 15,-1-3 0-15,4-3 0 0,3-8 0 16,6-2 0-16,-1-9 0 0,8 0 0 0,0-31-1 16,9 42-197-16,-9-42-344 0,0 0-53 15,10 19 4-15</inkml:trace>
  <inkml:trace contextRef="#ctx0" brushRef="#br3" timeOffset="289143.9823">14376 6679 1877 0,'0'0'59'0,"0"0"-21"0,-19 4-10 0,19-4-1 16,0 0-9-16,21-7-18 0,-21 7 0 0,32-12 0 16,-11 2 0-16,6-2 0 0,2 0 0 0,2-4 0 15,2 2 0-15,0-3 0 0,-3-2 0 16,-2 3 0-16,-4-1 0 0,-4 0 0 0,-20 17 0 15,26-29 0-15,-26 29 0 0,11-27 0 0,-11 27 0 16,-4-23 0-16,4 23 0 0,-20-18 0 0,20 18 0 16,-33-13 0-16,14 10 0 0,-2 2 0 0,-3 3 0 15,-2 2 0-15,3 2 0 0,-1 1 0 0,1 3 0 16,1 3 0-16,0 2 0 0,0 3 0 16,4 3 0-16,0 3 0 0,4 1 0 15,2 3 0-15,1 0 0 0,6 0 0 0,2-2 0 16,4 1 0-16,5-5 0 0,4-2 0 0,5-1 0 15,5-3 0-15,3-3 0 0,2-3 0 0,6-4 0 16,-1-3 0-16,6-5 0 0,1-1 0 0,0-3 0 16,-2-4 0-16,-1-2 0 0,-2-1 0 0,-2-3 0 15,-2-1 0-15,-1 0 0 0,-3-2 0 16,-2 1 0-16,-1-2 0 0,-6 2 0 0,0 1 0 16,-5 0 0-16,-10 17 0 0,14-30 0 0,-14 30 0 15,10-23 0-15,-10 23 0 0,0 0 0 0,0-18 0 16,0 18 0-16,0 0 0 0,0 0 0 0,0 0 0 15,-19 19 0-15,19-19 0 0,-16 35 0 16,6-15 0-16,-1 1 0 0,1 1 0 0,1 1 0 16,0 0 0-16,1-1 0 0,3 0 0 15,0-3 0-15,3-2 0 0,2-17 0 0,-3 28 0 16,3-28 0-16,1 17 0 0,-1-17 0 0,0 0 0 16,0 0 0-16,17 3 0 0,-17-3 0 0,0 0 0 15,27-25 0-15,-15 8 0 0,2-5 0 0,0-2 0 16,2 0 0-16,-1-2 0 0,-1 2 0 0,0 1 0 15,-2 2 0-15,0 0 0 0,-1 2 0 16,0 2 0-16,-11 17 0 0,21-26 0 0,-21 26 0 16,20-15 0-16,-20 15 0 0,18-8 0 0,-18 8 0 15,20 0 0-15,-20 0 0 0,21 8 0 16,-21-8 0-16,21 12 0 0,-21-12 0 0,26 12 0 16,-26-12 0-16,30 12 0 0,-11-7 0 0,1-3 0 15,3 1 0-15,-1-3 0 0,3-2 0 0,-1 1 0 16,0-1 0-16,1-2 0 0,-1-2 0 15,0 1 0-15,-2-1 0 0,-2 0 0 0,-20 6 0 16,24-10 0-16,-24 10 0 0,0 0 0 0,0 0 0 16,0 0 0-16,-5-20 0 0,5 20 0 0,-19-9 0 15,19 9 0-15,-27-3 0 0,27 3 0 0,-33 1 0 16,16 3 0-16,-4 0 0 0,1 4 0 0,-2 3 0 16,1 3 0-16,-1 2 0 0,3 3 0 0,0 2 0 15,1 2 0-15,2 1 0 0,3 0 0 16,2-2 0-16,5 0 0 0,4-4 0 0,3-1 0 15,-1-17 0-15,14 26 0 0,-14-26 0 16,28 16 0-16,-9-12 0 0,-1-3 0 0,1-4 0 16,2 0 0-16,1-4 0 0,0-3 0 0,0-5 0 15,1 0 0-15,0-4 0 0,-2 0 0 0,-1 1 0 16,-2 0 0-16,-4 0 0 0,-14 18 0 16,22-33 0-16,-22 33 0 0,13-28 0 0,-13 28 0 15,10-19 0-15,-10 19 0 0,0 0 0 0,0 0 0 16,0 0 0-16,0 0 0 0,0 0 0 0,0 0 0 15,-7 20 0-15,7-20 0 0,-11 34 0 0,6-17 0 16,5-17 0-16,-3 29 0 0,3-29 0 0,6 22 0 16,-6-22 0-16,0 0 0 0,25 22 0 15,-25-22 0-15,34 1 0 0,-11-8 0 16,6-3 0-16,4-7 0 0,5 1 0 0,-7-13-107 16,21 31-366-16,-30-50-39 0,36 32-9 0,-29-29 88 15</inkml:trace>
  <inkml:trace contextRef="#ctx0" brushRef="#br3" timeOffset="289315.9033">16064 6150 1569 0,'-31'-4'474'16,"12"21"-470"-16,2 6-4 0,0 4 0 15,1 3 0-15,-1 4 0 0,2 4 0 0,-1 2 0 16,4 3 0-16,1-1 0 0,2 0 0 0,1 1 0 16,2-5 0-16,-1 1 0 0,3-4 0 0,1-2 0 15,-1-2 0-15,3-2 0 0,-2-6 0 16,3 1 0-16,0-24 0 0,-1 33 0 0,1-33-120 15,12 27-391-15,-31-41-32 0,19 14 9 16,0 0 196-16</inkml:trace>
  <inkml:trace contextRef="#ctx0" brushRef="#br3" timeOffset="289487.8188">15750 6390 2047 0,'0'0'0'0,"0"0"0"0,0 0 0 16,0 0 0-16,0 0 0 15,0 0 0-15,6 18 0 0,-6-18 0 0,23 8 0 16,-6-6 0-16,6 1 0 0,5-5 0 0,5 5 0 16,3-4 0-16,12 3 0 0,4-4 0 0,14 3 0 15,-2-53-360-15,31 71-149 0,-39-43-26 0,33 24-107 16,-14 40 642-16</inkml:trace>
  <inkml:trace contextRef="#ctx0" brushRef="#br3" timeOffset="290065.8928">16404 6541 1971 0,'0'0'57'0,"9"-16"-38"0,-9 16-19 15,0 0 0-15,0 0 0 0,0 0 0 16,0 0 0-16,6-19 0 0,-6 19 0 0,0 0 0 16,0 0 0-16,0 0 0 0,-17-1 0 0,17 1 0 15,0 0 0-15,-22 12 0 0,22-12 0 16,-21 23 0-16,11-6 0 0,-4 3 0 0,2 1 0 15,-1 2 0-15,4 0 0 0,0-1 0 0,6 0 0 16,0-4 0-16,6-1 0 0,-3-17 0 0,14 29 0 16,-14-29 0-16,29 22 0 0,-9-16 0 15,4-4 0-15,4-3 0 0,4-5 0 0,3-5 0 16,1-4 0-16,1-4 0 0,-2-3 0 0,-1-3 0 16,-1-2 0-16,0 0 0 0,-1-2 0 0,-3 0 0 15,-1-1 0-15,-6 3 0 0,-4 1 0 0,-5 3 0 16,-3 3 0-16,-4 2 0 0,-6 18 0 0,5-23 0 15,-5 23 0-15,0 0 0 16,0 0 0-16,0 0 0 0,0 0 0 0,-21 26 0 16,11-4 0-16,0 6 0 0,-4 3 0 0,1 3 0 15,1 0 0-15,2 1 0 0,3-1 0 0,0-1 0 16,6-3 0-16,4-4 0 0,0-3 0 0,7-1 0 16,2-5 0-16,-12-17 0 0,32 23 0 0,-10-16 0 15,-3-5 0-15,8 0 0 0,-3-8 0 0,4 0 0 16,-2-7 0-16,7 2-57 0,-18-21-120 15,29 26-82-15,-39-40-43 0,34 24-207 0,-17-1 7 16,-15-16 262-16</inkml:trace>
  <inkml:trace contextRef="#ctx0" brushRef="#br3" timeOffset="290362.8313">17175 6467 1919 0,'0'0'54'16,"-19"18"-12"-16,19-18-13 0,-17 29-26 0,8-11-3 15,2 4 0-15,-3 2 0 0,2 1 0 16,0 2 0-16,1-2 0 0,0 2 0 0,2-2 0 15,0-1 0-15,1 1 0 0,1-5 0 0,0-2 0 16,3-18 0-16,-1 27 0 0,1-27 0 0,0 0 0 16,1 18 0-16,-1-18 0 0,0 0 0 0,0 0 0 15,0 0 0-15,20-22 0 0,-20 22 0 0,19-34 0 16,-7 11 0-16,0-3 0 0,1-1 0 16,-2-1 0-16,-2 2 0 0,0-1 0 0,-2 1 0 15,0 1 0-15,-2 1 0 0,1 1 0 16,-2 3 0-16,0 3 0 0,-4 17 0 0,7-26 0 15,-7 26 0-15,0 0 0 0,12-17 0 0,-12 17 0 16,0 0 0-16,23 0 0 0,-23 0 0 0,26 10 0 16,-9-1 0-16,-17-9 0 0,40 18-87 0,-40-18-92 15,46 14-81-15,-46-14-240 0,23-16-82 16,2 20 144-16</inkml:trace>
  <inkml:trace contextRef="#ctx0" brushRef="#br3" timeOffset="290722.129">17563 6433 1659 0,'-16'24'257'0,"-7"-7"-126"0,23-17-131 0,0 0 0 16,0 0 0-16,23 19 0 0,-23-19 0 0,32 7 0 16,-8-5 0-16,2-4 0 0,0 1 0 0,4-4 0 15,-2 0 0-15,-2-1 0 0,1 2 0 0,-3-4 0 16,0 1 0-16,-3 0 0 0,-1-2 0 0,-20 9 0 15,25-15 0-15,-25 15 0 0,0 0 0 16,7-25 0-16,-7 25 0 0,-7-20 0 0,7 20 0 16,-21-21 0-16,21 21 0 0,-32-17 0 0,12 11 0 15,-1 5 0-15,-3 4 0 0,-1 4 0 16,1 2 0-16,-2 7 0 0,2 4 0 0,-1 3 0 16,1 4 0-16,2 5 0 0,-1 2 0 0,4 2 0 15,3-2 0-15,4-3 0 0,4-3 0 0,7-3 0 16,4-3 0-16,5-2 0 0,-8-20 0 15,27 30 0-15,-8-22 0 0,14 2 0 0,5-8 0 16,15 3 0-16,2-14-62 0,24 11-98 0,-25-36-204 16,47 32-186-16,-19-23 20 0,12-2 150 0</inkml:trace>
  <inkml:trace contextRef="#ctx0" brushRef="#br3" timeOffset="291347.1618">19199 6412 1354 0,'-23'-25'546'0,"3"21"-503"0,3-2 0 16,17 6-10-16,-27-1-5 0,27 1-28 16,-29 8 0-16,12 2 0 0,-1 1 0 0,1 1 0 15,0 2 0-15,1 5 0 0,16-19 0 16,-24 35 0-16,15-17 0 0,3 1 0 0,0 2 0 16,4-1 0-16,0 1 0 0,2-3 0 0,3 0 0 15,-3-18 0-15,12 30 0 0,-12-30 0 0,27 27 0 16,-9-17 0-16,3-3 0 0,-1-4 0 0,5-3 0 15,-2-2 0-15,4-6 0 0,-2-3 0 16,1-3 0-16,-2-3 0 0,-2 1 0 0,-4-5 0 16,-2-1 0-16,-3-2 0 0,-3 1 0 0,-3 0 0 15,-4 0 0-15,-5 1 0 0,-4 3 0 0,-2-2 0 16,-5 5 0-16,13 16 0 0,-32-30 0 16,12 21 0-16,1 2 0 0,1 4 0 0,1 3 0 0,0 4 0 15,17-4 0-15,-26 14 0 0,26-14 0 16,-17 24 0-16,17-24 0 0,-6 31 0 15,11-14 0-15,-5-17 0 0,17 31 0 0,-17-31 0 16,40 22 0-16,-11-17 0 0,11 1-11 0,-8-21-175 16,34 31-77-16,-38-46-142 0,37 26-172 0,-8-3 88 15,-18-26 374-15</inkml:trace>
  <inkml:trace contextRef="#ctx0" brushRef="#br3" timeOffset="291550.264">19863 5994 1358 0,'-36'-10'616'0,"6"21"-558"16,1 3-43-16,1 6-15 0,1 4 0 0,3 5 0 15,-2 6 0-15,2 7 0 0,0 7 0 0,2 5 0 16,1 3 0-16,5 3 0 0,5-3 0 16,4 0 0-16,5-5 0 0,3-4 0 0,5-5 0 15,5-6 0-15,3-3 0 0,2-6 0 0,4-3 0 16,-3-8 0-16,3 0-10 0,-20-17-119 0,50 23-394 15,-50-23-37-15,25-16-26 0</inkml:trace>
  <inkml:trace contextRef="#ctx0" brushRef="#br3" timeOffset="291722.1424">19410 6369 1943 0,'5'29'104'0,"-5"-29"-104"16,0 0 0-16,21 1 0 0,-4 1 0 0,7-2 0 15,8-1 0-15,7-3 0 0,3-2 0 0,7 1 0 16,-2-2 0-16,6 2 0 0,-7-4 0 16,13 16-97-16,-28-35-411 0,44 45 35 0,-24-25-189 15,5-2 356-15,22 24 306 0</inkml:trace>
  <inkml:trace contextRef="#ctx0" brushRef="#br3" timeOffset="292097.1474">21310 6116 1408 0,'28'11'409'0,"-45"-15"-278"0,17 4-96 15,0 0-7-15,0 0-6 0,0 0-8 0,0 0-14 16,0 0 0-16,-14 23 0 0,6-4 0 0,-4 4 0 16,-4 8 0-16,1 4 0 0,0 2 0 15,-1 8 0-15,1 3 0 0,1 3 0 0,-2 0 0 16,1 1 0-16,1-1 0 0,1-2 0 0,5-3 0 15,2-3 0-15,5-6 0 0,2-7 0 0,5-2 0 16,2-5 0-16,3-5 0 0,-11-18 0 0,28 26-21 16,-28-26-62-16,37 15-100 0,-41-34-374 15,31 19-11-15,-27 0-22 0</inkml:trace>
  <inkml:trace contextRef="#ctx0" brushRef="#br3" timeOffset="292284.6519">21027 6543 2038 0,'0'0'9'0,"0"0"-9"16,0 0 0-16,0 0 0 0,0 0 0 0,24 17 0 16,-24-17 0-16,33 7 0 0,-10-6 0 0,8-5 0 15,6-2 0-15,4-3 0 0,7-3 0 16,2 0 0-16,-2-4 0 0,2 0 0 0,-1-3 0 16,-2 2 0-16,-6-12-59 0,15 30-207 0,-39-48-147 15,32 31-192-15,-22-7 4 0,-3-20 499 16</inkml:trace>
  <inkml:trace contextRef="#ctx0" brushRef="#br3" timeOffset="292646.2502">21770 6063 2015 0,'-30'53'32'0,"10"-22"-32"0,-1 3 0 16,2 2 0-16,-1 4 0 0,-2 1 0 0,2 5 0 15,-2 0 0-15,5 4 0 0,-3-3 0 0,3-2 0 16,-1-2 0-16,3-3 0 0,2-3 0 0,1-2 0 15,3-3 0-15,2-4 0 0,3-4 0 16,2-6 0-16,2-18 0 0,5 23 0 0,-5-23 0 16,0 0 0-16,23 12 0 0,-23-12 0 0,25-7 0 15,-25 7 0-15,36-20 0 0,-18 3 0 0,1-5 0 16,1-2 0-16,-2-2 0 0,-1 0 0 16,1 2 0-16,-1-2 0 0,-2 3 0 0,1 4 0 15,-3 0 0-15,-13 19 0 0,23-26 0 0,-23 26 0 16,0 0 0-16,19-13 0 0,-19 13 0 15,0 0 0-15,-2 17 0 0,2-17 0 0,-1 29 0 16,-1-12 0-16,-1 3 0 0,0 0 0 0,0-1 0 16,2 0 0-16,2 1 0 0,2-2 0 0,5-1 0 15,-8-17 0-15,23 29 0 0,-23-29 0 0,33 17 0 16,-15-16 0-16,14 9-114 0,-19-29-72 0,35 32-292 16,-43-46 77-16,27 14-147 0,-2 9 229 15,-26-28 319-15</inkml:trace>
  <inkml:trace contextRef="#ctx0" brushRef="#br3" timeOffset="292974.2987">22009 6555 2047 0,'0'0'0'0,"-7"22"0"16,7-22 0-16,13 18 0 0,-13-18 0 16,26 14 0-16,-26-14 0 0,34 10 0 0,-11-9 0 15,0-1 0-15,0-2 0 0,0-1 0 0,-3-2 0 16,-2 1 0-16,-18 4 0 0,26-13 0 0,-26 13 0 15,17-15 0-15,-17 15 0 0,10-23 0 0,-10 23 0 16,5-24 0-16,-5 24 0 0,-6-26 0 0,6 26 0 16,-12-26 0-16,12 26 0 0,-17-23 0 15,17 23 0-15,-25-16 0 0,25 16 0 16,-31-6 0-16,14 8 0 0,-2 3 0 0,-1 5 0 16,-2 1 0-16,2 4 0 0,-1 5 0 0,1 0 0 15,1 3 0-15,3 1 0 0,3 1 0 0,3-1 0 16,2-1 0-16,3-3 0 0,5 0 0 0,3-3 0 15,-3-17 0-15,25 26 0 0,-3-15 0 0,-4-7 0 16,16 8-49-16,-34-12-120 0,61 14-47 16,-43-31-129-16,43 27-106 0,-5-4-86 0,-2-18 258 15</inkml:trace>
  <inkml:trace contextRef="#ctx0" brushRef="#br3" timeOffset="293913.9103">1605 7956 1337 0,'26'6'184'0,"-35"-22"-68"16,9 16-21-16,0 0-20 0,0 0-19 0,11-21-10 16,-11 21-9-16,0 0-6 0,-1-18-4 0,1 18-6 15,-10-17-4-15,10 17-12 0,-16-19-5 0,16 19 0 16,-25-19 0-16,25 19 0 0,-33-14 0 0,13 9 0 16,0 4 0-16,-5 2 0 0,1 4 0 0,-1 5 0 15,-2 2 0-15,-1 3 0 16,0 6 0-16,-1 3 0 0,1 5 0 0,1 1 0 15,1 3 0-15,5 0 0 0,1 1 0 0,4-4 0 16,7-2 0-16,1-4 0 0,8-5 0 0,5-2 0 16,-5-17 0-16,23 23 0 0,-3-16 0 0,4-4 0 15,5-4 0-15,5-7 0 0,1-3 0 0,4-3 0 16,3-5 0-16,2-1 0 0,-3-4 0 0,5 7 0 16,-14-18-164-16,30 36-239 0,-42-37-134 15,13 27-113-15,-2 12 358 0</inkml:trace>
  <inkml:trace contextRef="#ctx0" brushRef="#br3" timeOffset="294320.1959">1757 7949 1591 0,'2'-20'109'0,"-2"20"-26"15,0 0-19-15,25-16-15 0,-25 16-9 0,0 0-6 16,0 0-5-16,16-18-2 0,-16 18-6 0,0 0-21 15,0 0 0-15,0 0 0 0,0 0 0 0,0 0 0 16,0 0 0-16,0 0 0 0,0 0 0 16,-8 23 0-16,8-23 0 0,-8 35 0 0,2-11 0 15,0 3 0-15,1-1 0 0,-1 1 0 0,0-1 0 16,2 1 0-16,0 0 0 0,2-1 0 16,1 0 0-16,-1-1 0 0,2-2 0 0,0 1 0 0,0 0 0 15,2-4 0-15,1-1 0 0,-3-19 0 16,16 21 0-16,-16-21-11 0,31 7-43 0,-18-29-63 15,31 31-190-15,-41-55-71 0,30 17-254 16,-1 3 85-16,-16-32 547 0</inkml:trace>
  <inkml:trace contextRef="#ctx0" brushRef="#br3" timeOffset="294695.1844">2313 8008 1873 0,'0'0'50'0,"10"-16"-21"0,-10 16 1 0,-5-27-5 16,5 27 0-16,-9-24-10 0,9 24-15 0,-17-12 0 15,17 12 0-15,-19-5 0 0,19 5 0 0,-25 6 0 16,25-6 0-16,-30 19 0 0,12-4 0 0,-1 3 0 16,1 5 0-16,1 1 0 0,-1 0 0 0,3 3 0 15,1-2 0-15,2 2 0 0,3-2 0 16,4-2 0-16,3-2 0 0,4-2 0 16,3-2 0-16,5 0 0 0,-10-17 0 0,29 24 0 15,-6-17 0-15,3-5 0 0,4-2 0 0,3-10 0 16,7 3-4-16,-5-18-86 0,22 30-189 0,-41-45-78 15,45 42-70-15,-39-22-163 0,5-16 291 0,27 30 299 16</inkml:trace>
  <inkml:trace contextRef="#ctx0" brushRef="#br3" timeOffset="294898.2936">2707 7890 1850 0,'0'0'125'0,"0"0"-89"15,-17 27-4-15,17-27-28 0,-17 32-4 0,7-11 0 16,2 4 0-16,0 4 0 0,1-1 0 15,2 2 0-15,3 2 0 0,-1-3 0 0,3 0 0 16,1-3 0-16,3-1 0 0,2-5 0 16,1 1 0-16,-7-21 0 0,17 26-2 0,-17-26-26 15,22 12-30-15,-5-1-35 0,-18-45-240 0,36 45-93 16,-37-41-140-16,11 1 26 0,11 23 540 0</inkml:trace>
  <inkml:trace contextRef="#ctx0" brushRef="#br3" timeOffset="295023.3324">2664 7597 1960 0,'0'0'46'0,"-23"17"-21"0,23-17-11 15,0 0-12-15,-13 23-2 0,13-23-9 0,10 20-2 16,-10-20-21-16,25 20 6 0,-25-20-78 0,51 33-216 16,-51-33-160-16,45 9-106 0,-16 4 108 0,-7-24 478 15</inkml:trace>
  <inkml:trace contextRef="#ctx0" brushRef="#br3" timeOffset="295429.5478">3306 7884 2047 0,'-19'0'0'0,"-1"0"0"0,0-3 0 0,0 3 0 16,-3 0 0-16,1 5 0 0,2 1 0 0,0 4 0 15,2 2 0-15,18-12 0 0,-30 35 0 0,17-11 0 16,1 5 0-16,4 2 0 0,0 4 0 0,4 2 0 16,1 4 0-16,3-1 0 0,3-7 0 0,4-4 0 15,9-12 0-15,4-5 0 0,7-8 0 16,2-8 0-16,0-5 0 0,3-6 0 0,2-8 0 16,-2-3 0-16,1-7 0 0,-3-4 0 0,-1-1 0 15,0-5 0-15,-2 0 0 0,-1-1 0 0,-2-1 0 16,-3-1 0-16,-3 2 0 0,0-2 0 15,-1 0 0-15,-1 2 0 0,-3 1 0 0,0 2 0 16,-4 5 0-16,-1 7 0 0,-2 11 0 0,-6 18 0 16,0 0 0-16,0 0 0 0,0 0 0 15,-9 23 0-15,2 6 0 0,-5 9 0 0,-3 9 0 16,-2 6 0-16,-1 2 0 0,0 0 0 0,3 2 0 16,0-7 0-16,11 0 0 0,-3-13-17 0,22 12-153 15,-15-49-133-15,22 64-70 0,-22-64-73 0,-23 6 446 16,59 31-569-16,-36-37 401 0,67 26 168 0</inkml:trace>
  <inkml:trace contextRef="#ctx0" brushRef="#br3" timeOffset="295710.8862">4197 8051 1716 0,'-11'-26'331'16,"11"26"-331"-16,0 0 0 0,31-14 0 0,-5-1 0 15,7-3 0-15,4-2 0 0,3-3 0 16,2 2 0-16,0 1 0 0,2 3 0 0,0-2 0 15,3 6 0-15,-2-1 0 0,6 4 0 0,-1-3 0 16,14 19-155-16,-29-39-213 0,44 34-235 0,-22-14-39 16,0-9 364-16</inkml:trace>
  <inkml:trace contextRef="#ctx0" brushRef="#br3" timeOffset="296367.0584">5376 7309 1590 0,'-6'-30'266'0,"6"30"-204"0,0 0-42 16,0 0-4-16,0 0 1 0,0 0 3 0,0 0-4 16,0 0-1-16,3 29-6 0,-6-9 0 0,-2 4-3 15,2 4-5-15,-2 4-1 0,-1 3 0 0,0 4 0 16,-2 1 0-16,2 3 0 0,-2 2 0 0,-1 0 0 15,2 2 0-15,0-2 0 0,-1 2 0 0,2-2 0 16,-1-3 0-16,1-2 0 0,2-4 0 16,2-4 0-16,3-6 0 0,1-5 0 0,2-4 0 15,-4-17 0-15,13 20 0 0,-13-20 0 0,17 11 0 16,-17-11 0-16,21-2 0 0,-21 2 0 16,23-12 0-16,-23 12 0 0,25-24 0 0,-14 7 0 15,1-2 0-15,-4-1 0 0,2-2 0 0,-2 0 0 16,1 1 0-16,1 0 0 0,-1 2 0 15,2 2 0-15,-11 17 0 0,25-30 0 0,-25 30 0 16,30-21 0-16,-13 14 0 0,0 2 0 0,1 4 0 16,2 3 0-16,-2 3 0 0,0 2 0 0,1 3 0 15,-1 2 0-15,-1 0 0 0,1 3 0 0,-18-15 0 16,32 32 0-16,-20-14 0 0,-1 1 0 0,-4-1 0 16,-2 0 0-16,-3-1 0 0,-2-17 0 0,-7 31 0 15,7-31 0-15,-27 29 0 16,7-15 0-16,-5-2 0 0,-3-2 0 0,-2-1 0 15,-3-3 0-15,-1-2 0 0,0-3 0 0,1-4 0 16,4 1 0-16,1-5 0 0,6 1 0 0,3-5 0 16,19 11-29-16,-26-35-125 0,43 38-105 0,-34-41-65 15,49 29-212-15,-14-3-2 0,-9-21 332 0</inkml:trace>
  <inkml:trace contextRef="#ctx0" brushRef="#br3" timeOffset="296867.0943">6005 7886 1742 0,'-44'-9'293'0,"44"9"-281"0,0 0-12 0,0 0 0 15,0 0 0-15,-24-4 0 0,24 4 0 16,-20 4 0-16,20-4 0 0,-18 7 0 0,18-7 0 16,0 0 0-16,-18 25 0 0,18-25 0 0,-6 28 0 15,5-11 0-15,2 0 0 0,1 0 0 0,-2-17 0 16,11 29 0-16,-11-29 0 0,18 20 0 0,-18-20 0 15,30 10 0-15,-13-9 0 0,2-2 0 0,2-4 0 16,-1-2 0-16,1-4 0 0,1-2 0 0,0-4 0 16,0-2 0-16,-2-3 0 0,0-1 0 15,-2 0 0-15,-1-1 0 0,0 1 0 16,-1 0 0-16,0 1 0 0,-3 0 0 0,1 4 0 16,-2 0 0-16,-12 18 0 0,18-23 0 0,-18 23 0 15,0 0 0-15,0 0 0 0,0 0 0 0,17 1 0 16,-17-1 0-16,0 32 0 0,-1-7 0 0,-4 9 0 15,-2 7 0-15,-4 6 0 0,-3 6 0 0,0 5 0 16,-1 3 0-16,-1 4 0 0,-1 2 0 16,2-3 0-16,-1 0 0 0,0-9 0 0,1-5 0 15,2-9 0-15,2-7 0 0,0-6 0 0,0-3 0 16,1-8 0-16,10-17 0 0,-19 22 0 0,19-22 0 16,0 0 0-16,-24-5 0 0,24 5 0 0,-16-29 0 15,7 6 0-15,3-5 0 0,0-3 0 16,1-1 0-16,2 0 0 0,-1-1 0 15,0 0 0-15,2-3 0 0,2-3 0 0,2-3 0 16,2-1 0-16,2-2 0 0,3 4 0 0,-2-2 0 16,7 6 0-16,-1-1 0 0,5 11 0 0,-7-13-101 15,23 39-142-15,-38-35-97 0,26 41-95 0,-22-5-110 16,9-20 163-16,27 29 382 0</inkml:trace>
  <inkml:trace contextRef="#ctx0" brushRef="#br3" timeOffset="301411.1568">7236 7793 956 0,'-9'-20'295'0,"27"33"66"0,-18-13-343 0,0 0-4 16,0 0 13-16,0 0 15 0,0 0 13 0,0 0 3 15,0 0-15-15,0 0-10 0,0 0-15 16,-19 6-1-16,19-6-1 0,-32 21 5 0,9-8 1 15,0 4 7-15,-5 1-7 0,0 1-22 0,-2 1 0 16,-1 0 0-16,2 0 0 0,2-2 0 16,3-1 0-16,5-3 0 0,19-14 0 0,-26 22 0 15,26-22 0-15,0 0 0 0,0 0 0 0,-5 17 0 16,5-17 0-16,0 0 0 0,28 13 0 0,-10-9 0 16,4-3 0-16,5-2 0 0,2-2 0 0,3 0 0 15,-2-3 0-15,1 1 0 0,-1-1 0 0,-1 0 0 16,-3 3 0-16,-3 0 0 0,-4 1 0 0,-19 2 0 15,27 2 0-15,-27-2 0 0,0 0 0 16,0 0 0-16,0 0 0 0,9 21 0 0,-9-21 0 16,-14 25 0-16,14-25 0 0,-28 33 0 15,11-13 0-15,-1 0 0 0,-1 1 0 0,2-2 0 16,2-1 0-16,2-1 0 0,13-17 0 0,-14 23 0 16,14-23 0-16,0 0 0 0,8 25-53 0,-8-25-4 15,23 7-49-15,-22-29-97 0,24 18-410 0,-8-8-26 16,5-7 264-16</inkml:trace>
  <inkml:trace contextRef="#ctx0" brushRef="#br3" timeOffset="301629.9703">7654 7837 1589 0,'-19'-22'429'0,"19"22"-402"0,0 0-25 15,-24 18-2-15,24-18 0 0,-18 30 0 0,7-9 0 16,-1 3 0-16,0 5 0 0,-1 3 0 0,2 1 0 15,0 1 0-15,1-2 0 0,1-1 0 0,2-2 0 16,1-1 0-16,4-3 0 0,-1-2 0 0,4-3 0 16,-1-20 0-16,5 28 0 0,-5-28 0 0,0 0 0 15,22 14 0-15,-5-10-81 0,-17-38-200 0,25 21-367 16,-10-17-26-16,10-5 312 0</inkml:trace>
  <inkml:trace contextRef="#ctx0" brushRef="#br3" timeOffset="301786.1642">7643 7463 1940 0,'0'0'22'15,"0"0"-16"-15,0 0-8 0,0 0-1 16,0 0-6-16,-5 17 0 0,5-17-5 0,23 7-8 16,-1-1-29-16,-22-6-44 0,54 9-168 0,-35-17-346 15,14 1 24-15,0 4 280 0</inkml:trace>
  <inkml:trace contextRef="#ctx0" brushRef="#br3" timeOffset="301989.2909">8117 7288 1826 0,'0'0'76'0,"-18"12"-30"16,18-12-6-16,0 0-2 0,-21 28-17 0,14-10-21 16,0 3 0-16,-2 9 0 0,1 0 0 0,1 8 0 15,-2 5 0-15,2 5 0 0,-2 4 0 0,1 3 0 16,-1 0 0-16,-1 1 0 0,1-3 0 0,-2-1 0 15,0-1 0-15,1-4 0 0,2-3 0 16,-1-5 0-16,4-2 0 0,-1-6 0 0,6-2 0 16,1-5 0-16,4-1 0 0,-5-23-6 0,20 34-111 15,-28-52-266-15,30 25-235 0,-22-7-20 0,21-29 354 16</inkml:trace>
  <inkml:trace contextRef="#ctx0" brushRef="#br3" timeOffset="302176.7922">7898 7822 1555 0,'-13'20'492'16,"13"-20"-492"-16,-19 8 0 0,19-8 0 0,0 0 0 15,0 0 0-15,0 0 0 0,0 0 0 0,24 6 0 16,-5-8 0-16,6-3 0 0,5-2 0 0,4-4 0 16,3-3 0-16,3 1 0 0,-2-5 0 15,3 3 0-15,-5-11-53 0,21 31-363 0,-22-31-242 16,6 11-23-16,-9-4 443 0</inkml:trace>
  <inkml:trace contextRef="#ctx0" brushRef="#br3" timeOffset="302395.5702">8531 7335 1978 0,'-15'18'38'0,"15"-18"-9"15,-19 16-27-15,19-16-2 0,-17 30 0 0,8-10 0 16,1 8 0-16,0 5 0 0,0 4 0 0,1 7 0 15,1 0 0-15,-2 4 0 0,1-1 0 0,0 3 0 16,-2-1 0-16,1 0 0 0,-1 0 0 16,1-2 0-16,-1-2 0 0,2-3 0 0,0-2 0 15,0-5 0-15,3-1 0 0,-1-5 0 16,5-3 0-16,-2-7 0 0,7 0 0 0,-5-19-204 16,0 0-432-16,0 0-22 0,0 0 110 0</inkml:trace>
  <inkml:trace contextRef="#ctx0" brushRef="#br3" timeOffset="302723.7048">8314 7788 1614 0,'3'32'419'0,"-10"-15"-405"16,7-17-14-16,0 0 0 0,0 0 0 0,0 0 0 16,24 17 0-16,-24-17 0 0,30 1 0 15,-10-2 0-15,3-3 0 0,4-2 0 0,3 0 0 16,0-3 0-16,1 3 0 0,-1-2 0 0,-1 1 0 15,1 1 0-15,0 0 0 0,-1 0 0 16,0 1 0-16,-2 0 0 0,-5 2 0 0,-3 2 0 16,-19 1 0-16,24 1 0 0,-24-1 0 0,0 0 0 15,0 0 0-15,8 20 0 0,-8-20 0 0,-6 19 0 16,6-19 0-16,-10 23 0 0,10-23 0 0,-14 26 0 16,8-10 0-16,-3 1 0 0,3 4 0 0,-1 1 0 15,-1 2 0-15,2-1 0 0,-1 1 0 16,2-1 0-16,-1-2 0 0,2-2 0 15,2-1 0-15,1 0 0 0,1-18 0 0,1 28 0 16,-1-28 0-16,8 18 0 0,-8-18-11 0,25 15-176 16,-37-37-347-16,36 21-61 0,-19-19-18 0</inkml:trace>
  <inkml:trace contextRef="#ctx0" brushRef="#br3" timeOffset="303600.8317">8849 7559 2013 0,'0'0'34'0,"3"21"-34"0,-3-21 0 16,7 18 0-16,-7-18 0 0,17 20 0 0,-17-20 0 15,23 19 0-15,-23-19 0 0,30 18 0 0,-11-8 0 0,-1 0 0 16,2-2 0-16,-3 3 0 0,-17-11 0 16,31 18 0-16,-31-18 0 0,26 21 0 0,-26-21 0 15,18 24 0-15,-18-24 0 0,10 29 0 0,-9-12 0 16,-2 0 0-16,0 2 0 0,-3 0 0 0,-3 1 0 15,-3 2 0-15,-1-1 0 0,-2 5 0 16,-1-1 0-16,0-1 0 0,-1-1 0 0,0-2 0 16,2-2 0-16,13-19 0 0,-18 28 0 15,18-28 0-15,0 0 0 0,0 0 0 0,0 0 0 16,0 0 0-16,0 0 0 0,0 0 0 0,28-12 0 16,-11-7 0-16,2-7 0 0,3 0 0 0,1-3 0 15,2 0 0-15,-3 2 0 0,-1 0 0 0,-1 4 0 16,-2 3 0-16,-1 0 0 0,-17 20 0 0,27-29 0 15,-27 29 0-15,17-18 0 0,-17 18 0 16,0 0 0-16,0 0 0 0,0 0 0 16,0 0 0-16,0 0 0 0,11 26 0 0,-11-26 0 15,5 29 0-15,-5-29 0 0,12 31 0 0,-12-31 0 16,21 32 0-16,-21-32 0 0,30 29 0 0,-12-15 0 16,2-1 0-16,4 2 0 0,-1-4 0 0,4 1 0 15,-2-5 0-15,2 2 0 0,-1-5 0 0,0 1 0 16,-2-3 0-16,1-1 0 0,-2-5-6 0,0 0-31 15,-4-5-8-15,2 2-8 0,-7-12-3 16,5 6 7-16,-8-7 5 0,1 1 26 0,-6 1 9 16,-3-3 30-16,2 4 11 0,-10-8 16 0,5 25 1 15,-6-38-2-15,6 38-4 0,-14-34-4 0,14 34-6 16,-20-24-28-16,20 24-5 0,-25-16 0 16,25 16 0-16,-29-2 0 0,29 2 0 0,-33 15 0 15,16 0 0-15,-1 2 0 0,1 3 0 16,0 3 0-16,4 3 0 0,-2 0 0 0,4 2 0 15,1-1 0-15,4 0 0 0,3-4 0 0,4-2 0 16,4-3 0-16,-5-18 0 0,20 24 0 0,-20-24 0 16,30 12 0-16,-30-12 0 0,32 0 0 0,-14-4 0 15,0-5 0-15,0-3 0 0,0-4 0 0,0 1 0 16,1-6 0-16,0 0 0 0,2 0 0 0,-2-1 0 16,1 3 0-16,-1 0 0 0,-1 2 0 15,-18 17 0-15,31-27 0 0,-31 27 0 0,0 0 0 16,19-15 0-16,-19 15 0 0,0 0 0 15,-1 18 0-15,1-18 0 0,-10 37 0 0,3-11 0 16,-4 6 0-16,1 3 0 0,-1 6 0 0,-2 1 0 16,2 5 0-16,-1 2 0 0,0-1 0 0,0 3 0 15,-1-3 0-15,0-2 0 0,2-2 0 0,-2-7 0 16,2-3 0-16,-1-5 0 0,0-5 0 16,1-3 0-16,-2-3 0 0,13-18 0 0,-21 27 0 15,21-27 0-15,-21 13 0 0,21-13 0 0,-21 0 0 16,21 0 0-16,-22-13 0 0,22 13 0 0,-20-23 0 15,20 23 0-15,-22-27-6 0,1 2-122 0,21 25-90 16,-38-42-81-16,30 23-326 0,-13-6 84 16,-8-20 312-16</inkml:trace>
  <inkml:trace contextRef="#ctx0" brushRef="#br3" timeOffset="304241.6312">10630 7886 1403 0,'0'0'502'0,"21"-12"-425"0,-21 12-43 16,0 0-14-16,0 0-9 0,0 0-11 0,0 0 0 15,0 0 0-15,0 0 0 0,-4 17 0 0,-1 0 0 16,-1 10 0-16,-4 2 0 0,1 2 0 0,-5 1 0 15,2-3 0-15,0-2 0 0,0 0 0 0,3-3 0 16,2-2 0-16,3-5 0 0,4-17 0 0,1 27 0 16,-1-27-11-16,0 0-74 0,0 0-64 15,51 6-396-15,-44-23-76 0,14 7 66 0</inkml:trace>
  <inkml:trace contextRef="#ctx0" brushRef="#br3" timeOffset="304413.4243">10630 7609 1270 0,'-52'-11'426'0,"61"28"-161"0,-9-17-220 0,-19 3-20 15,19-3-9-15,0 0-16 0,0 0 0 0,0 0 0 16,0 0 0-16,0 0 0 0,23-5-6 0,-23 5-17 16,33-2-34-16,-22-17-64 0,30 19-374 0,-41 0-164 15,40-21 62-15,-15 17 509 0</inkml:trace>
  <inkml:trace contextRef="#ctx0" brushRef="#br3" timeOffset="304647.8245">11124 7349 1940 0,'0'0'86'0,"0"0"-65"15,0 0-21-15,0 0 0 0,6 17 0 16,-6-17 0-16,0 0 0 0,0 20 0 0,0-1 0 15,1 9 0-15,-2 7 0 0,-1 5 0 0,-2 6 0 16,0 2 0-16,-3 4 0 0,-3 3 0 0,0 0 0 16,-3 0 0-16,1-2 0 0,1-2 0 15,0-4 0-15,0-3 0 0,4-2 0 0,-2-7 0 16,4-4 0-16,2-4 0 0,4-4 0 0,-1-23-14 16,13 32-102-16,-13-32-119 0,0 0-377 15,20-17-12-15,-20 17 179 0</inkml:trace>
  <inkml:trace contextRef="#ctx0" brushRef="#br3" timeOffset="304804.0641">10950 7872 1830 0,'-26'-11'217'16,"26"11"-217"-16,0 0 0 0,0 0 0 0,0 0 0 16,0 0 0-16,33-7 0 0,-6-4 0 15,7-3 0-15,8-2 0 0,6-4 0 0,5 1 0 16,2-4 0-16,1 7 0 0,-15-26-171 0,18 31-546 15,-20-7 18-15,1 7 240 0</inkml:trace>
  <inkml:trace contextRef="#ctx0" brushRef="#br3" timeOffset="305241.5601">11972 7777 1701 0,'-25'-23'310'0,"47"22"-274"16,-22 1-36-16,0 0 0 0,0 0 0 0,0 0 0 15,0 0 0-15,-10 18 0 0,10-18 0 16,-11 39 0-16,4-11 0 0,-2 1 0 0,1 1 0 15,-2 3 0-15,3-3 0 0,0 0 0 0,3-1 0 16,0-6 0-16,5-1 0 0,2-5 0 0,-3-17 0 16,13 27-42-16,-13-27-49 0,0 0-56 0,55 11-406 15,-55-11-81-15,30-19 83 0</inkml:trace>
  <inkml:trace contextRef="#ctx0" brushRef="#br3" timeOffset="305444.6899">12021 7482 2014 0,'0'0'33'0,"0"0"-33"15,0 0 0-15,0 0 0 0,0 0 0 16,0 0 0-16,0 0 0 0,0 0 0 0,0 0 0 16,0 0 0-16,28-1 0 0,-11 7 0 0,0 0 0 15,4 3 0-15,-3-3-31 0,6 9-45 0,-24-15-25 16,47 32-58-16,-47-32-121 0,37 12-265 0,-15 7-34 15,-22-19 304-15</inkml:trace>
  <inkml:trace contextRef="#ctx0" brushRef="#br3" timeOffset="305757.2056">12352 7748 1396 0,'0'34'375'16,"-21"-30"-266"-16,16 13-32 0,5-17-25 0,-25 25-14 16,25-25-38-16,-22 28 0 0,22-28 0 0,-21 29 0 15,21-29 0-15,-19 32 0 0,10-16 0 0,3 3 0 16,6-19 0-16,-10 30 0 0,10-30 0 0,-2 19 0 15,2-19 0-15,0 0 0 0,0 0 0 0,17 11 0 16,-17-11 0-16,22-7 0 0,-22 7 0 16,30-26 0-16,-8 6 0 0,0-2 0 15,2-2 0-15,1-1 0 0,-2-1 0 0,2 1 0 16,-4 1 0-16,0-1 0 0,-2 5 0 0,-3 3 0 16,-16 17 0-16,27-24 0 0,-27 24 0 0,19-15 0 15,-19 15 0-15,0 0 0 0,0 0 0 0,17 3 0 16,-17-3 0-16,0 0 0 0,11 29 0 15,-7-12 0-15,0 2 0 0,-2 1 0 0,0 3 0 16,1 0 0-16,0 0 0 0,0 0 0 0,2 0 0 16,1-1 0-16,2 2 0 0,2-6 0 0,5 4 0 15,-15-22 0-15,35 34 0 0,-35-34-187 0,52 11-461 16,-52-11-27-16,42 7 139 0</inkml:trace>
  <inkml:trace contextRef="#ctx0" brushRef="#br3" timeOffset="306429.0757">13701 7806 1689 0,'-4'-20'173'16,"4"20"-131"-16,-21-23-17 0,21 23 8 0,-22-19-1 16,22 19-5-16,-25-14-2 0,25 14-24 0,-31-6-1 15,13 7 0-15,0 3 0 0,0 3 0 0,-2 2 0 16,1 3 0-16,-2 4 0 0,0 2 0 0,2 4 0 15,-2 1 0-15,3-1 0 0,-1 1 0 0,3-1 0 16,1-1 0-16,7-2 0 0,8-19 0 16,-11 30 0-16,11-30 0 0,1 20 0 0,-1-20 0 15,0 0 0-15,22 19 0 0,-22-19 0 0,27 4 0 16,-10-6 0-16,2-2 0 0,3-5 0 0,1-3 0 16,3-4 0-16,0-2 0 0,2-1 0 15,2-2 0-15,-1 0 0 0,-2 0 0 0,-2 2 0 16,-2-1 0-16,-3 5 0 0,-2 0 0 15,-18 15 0-15,27-22 0 0,-27 22 0 0,17-14 0 16,-17 14 0-16,0 0 0 0,0 0 0 0,0 0 0 16,0 0 0-16,0 0 0 0,15 17 0 0,-15-17 0 15,4 34 0-15,-1-11 0 0,-3 1 0 0,1 1 0 16,1 1 0-16,2-2 0 0,1 0 0 0,3-1 0 16,-1-5 0-16,9 3 0 0,-16-21 0 0,36 25 0 15,-17-24 0-15,25 25-293 16,-44-26-364-16,50-4 2 0,-22-1 214 0</inkml:trace>
  <inkml:trace contextRef="#ctx0" brushRef="#br3" timeOffset="310340.7794">14647 7441 1759 0,'0'0'50'0,"0"0"-23"0,0 0-10 0,-4 17 2 16,4-17 3-16,-2 18 4 0,2-18-4 0,-4 37 3 15,-1-13-7-15,5 5 3 0,-3 3-8 16,3 5-11-16,-2 0 24 0,1 3-26 0,0 0 0 16,0 0 0-16,-1-3 0 0,1 0 0 0,0-5 0 15,1-1 0-15,-1-5 0 0,3-3 0 16,1-3 0-16,-3-20 0 0,6 24 0 0,-6-24 0 15,0 0 0-15,0 0 0 0,0 0 0 0,20 11 0 16,-20-11 0-16,0 0 0 0,16-20 0 0,-16 20 0 16,14-29 0-16,-6 10 0 0,1-3 0 0,-2-2 0 15,3 2 0-15,-2-1 0 0,1 3 0 0,2-2 0 16,-2 0 0-16,2 2 0 0,1 0 0 0,1 2 0 16,-1 0 0-16,1 1 0 0,-13 17 0 15,28-24 0-15,-28 24 0 0,26-11 0 0,-26 11 0 16,23 2 0-16,-23-2 0 0,19 15 0 15,-19-15 0-15,17 28 0 0,-7-10 0 0,-2 4 0 16,0-1 0-16,-3 2 0 0,-3-1 0 0,1 0 0 16,-5 0 0-16,-1-2 0 0,-3 0 0 0,-2 1 0 15,-3 0 0-15,-1 1 0 0,-4-2 0 0,-1-3 0 16,-3-1 0-16,-1-3 0 0,2-2 0 16,-2-2 0-16,3-3 0 0,-1-4 0 0,19-2 0 15,-30-4 0-15,30 4 0 0,-21-15 0 0,21 15 0 16,-12-27 0-16,11 10 0 0,-2-5 0 0,7 2 0 15,0-4 0-15,6 5-48 0,-4-10-53 16,22 33-158-16,-22-25-357 0,16 11-12 0,-22 10 234 16</inkml:trace>
  <inkml:trace contextRef="#ctx0" brushRef="#br3" timeOffset="310731.4081">15159 7912 1751 0,'0'0'157'0,"0"0"-134"0,0 0-8 0,0 0 5 15,18-5 3-15,-18 5-1 0,24-10-7 0,-24 10-2 16,31-12-5-16,-14 4-8 0,2-1 0 16,1-1 0-16,2 0 0 0,-1-1 0 0,0-3 0 15,1 1 0-15,-3 1 0 0,1-1 0 0,-2 1 0 16,-18 12 0-16,27-25 0 0,-27 25 0 0,17-19 0 15,-17 19 0-15,6-18 0 0,-6 18 0 16,-5-18 0-16,5 18 0 0,-17-17 0 0,17 17 0 16,-27-12 0-16,10 7 0 0,-3 4 0 0,-2 2 0 15,-1 3 0-15,-2 4 0 0,-1 2 0 0,0 2 0 16,-1 2 0-16,2 3 0 0,-1 1 0 0,3 2 0 16,2 0 0-16,2 2 0 0,2-1 0 0,5-1 0 15,2 0 0-15,6-4 0 16,4-16 0-16,5 31 0 0,-5-31 0 0,26 26 0 15,-7-16 0-15,6-3 0 0,4-2 0 0,2-3 0 16,7-2 0-16,-4-3 0 0,6-1 0 0,-1-4 0 16,5 3 0-16,-4-8-44 0,12 19-116 0,-33-24-455 15,27 14-31-15,-13-7 65 0</inkml:trace>
  <inkml:trace contextRef="#ctx0" brushRef="#br3" timeOffset="311122.0377">15696 7698 2025 0,'-25'4'22'0,"5"-4"-22"0,2 0 0 0,18 0 0 16,-30 7 0-16,30-7 0 0,-32 14 0 0,32-14 0 15,-30 24 0-15,30-24 0 0,-31 33 0 0,18-15 0 16,-2 4 0-16,3-2 0 0,0 1 0 16,2 1 0-16,2-3 0 0,3 2 0 0,4-3 0 15,2-1 0-15,-1-17 0 0,12 25 0 0,-12-25 0 16,23 16 0-16,-6-11 0 0,1-4 0 0,4-6 0 15,1 0 0-15,4-7 0 0,3-2 0 0,0-6 0 16,1-2 0-16,2-2 0 0,-4-2 0 0,1-1 0 16,-5-1 0-16,-3 2 0 0,-3 1 0 15,-3 2 0-15,-1 3 0 0,-4 1 0 0,-11 19 0 16,11-27 0-16,-11 27 0 0,0 0 0 16,-2-17 0-16,2 17 0 0,0 0 0 0,0 0 0 15,-19 8 0-15,19-8 0 0,-22 28 0 0,9-8 0 16,-2 4 0-16,2 1 0 0,-2 1 0 0,5 0 0 15,2-2 0-15,3-1 0 0,1-3 0 0,6-3 0 16,-2-17 0-16,11 26 0 0,-11-26 0 16,28 14 0-16,-10-14 0 0,5-3 0 0,0-10-10 15,12 16-171-15,-30-33-369 0,34 15-107 0,-16-15 38 16</inkml:trace>
  <inkml:trace contextRef="#ctx0" brushRef="#br3" timeOffset="311340.7896">16115 7297 2034 0,'0'0'13'0,"0"18"-13"0,0-18 0 15,-14 34 0-15,11-11 0 0,0 4 0 0,1 4 0 16,1 3 0-16,-1 5 0 0,2 1 0 0,0 5 0 16,3-1 0-16,-1 2 0 0,1-2 0 0,1-2 0 15,3-1 0-15,-3-7 0 0,2-1 0 16,1-5 0-16,1-3 0 0,1-3 0 0,2-3 0 15,-11-19 0-15,23 27 0 0,-23-27-102 0,37 21-277 16,-37-21-274-16,25-13 18 0,-25 13 358 16</inkml:trace>
  <inkml:trace contextRef="#ctx0" brushRef="#br3" timeOffset="311592.3412">16302 7530 2047 0,'-40'18'0'0,"17"-5"0"0,1 1 0 16,2 3 0-16,1-1 0 0,2 2 0 0,17-18 0 16,-28 33 0-16,28-33 0 0,-18 30 0 0,18-30 0 15,-8 26 0-15,8-26 0 0,5 20 0 16,-5-20 0-16,15 17 0 0,-15-17 0 16,25 13 0-16,-25-13 0 0,34 6 0 0,-15-4 0 15,0-2 0-15,3-2 0 0,-3-1 0 0,5 0 0 16,-1-3 0-16,2 1 0 0,1-1 0 0,3 0 0 15,-2-2 0-15,4 2 0 0,-2-6 0 0,15 23-199 16,-35-28-469-16,24 14-19 0,-15-8 195 0</inkml:trace>
  <inkml:trace contextRef="#ctx0" brushRef="#br3" timeOffset="312186.1266">16456 7729 2047 0,'0'0'0'0,"0"0"0"0,-15 22 0 0,15-22 0 16,0 0 0-16,17 12 0 0,-17-12 0 15,29 0 0-15,-10-4 0 0,2-1 0 0,2-1 0 16,-1 0 0-16,1-2 0 0,0-2 0 16,-1-1 0-16,0-1 0 0,-3 0 0 0,0 0 0 15,-19 12 0-15,26-24 0 0,-26 24 0 0,14-24 0 16,-14 24 0-16,3-23 0 0,-3 23 0 0,-6-21 0 15,6 21 0-15,-14-17 0 0,14 17 0 16,-21-9 0-16,21 9 0 0,-27-3 0 0,27 3 0 16,-30 6 0-16,30-6 0 0,-32 15 0 0,32-15 0 15,-30 25 0-15,16-8 0 0,2 0 0 0,0 1 0 16,2 1 0-16,4 0 0 0,1 0 0 0,4-2 0 16,1-17 0-16,9 29 0 0,-9-29 0 15,20 20 0-15,-20-20 0 0,33 14 0 0,-13-11 0 16,3-3 0-16,1-1 0 0,2-2 0 15,0-2 0-15,4 1 0 0,2-3 0 0,1 0 0 16,3-2 0-16,-4-1 0 0,0 2 0 0,-3-2 0 16,-2 3 0-16,-3 0 0 0,-4 1 0 0,-3 1 0 15,-17 5 0-15,22-4 0 0,-22 4 0 0,0 0 0 16,0 0 0-16,0 0 0 0,11 21 0 0,-11-21 0 16,-13 25 0-16,4-8 0 0,-2 3 0 0,-3-1 0 15,1 1 0-15,-2 1 0 0,2-2 0 16,0 2 0-16,-1-3 0 0,14-18 0 0,-18 30 0 15,18-30 0-15,-6 20 0 0,6-20 0 16,0 0 0-16,0 0 0 0,0 0 0 0,0 0 0 16,23-5 0-16,-23 5 0 0,23-28 0 0,-11 9 0 15,2-2 0-15,-2-1 0 0,-2 1 0 0,-1-1 0 16,0 0 0-16,-2 0 0 0,-1 2 0 16,0 0 0-16,-1 2 0 0,-5 18 0 0,9-30 0 15,-9 30 0-15,9-24 0 0,-9 24 0 0,11-18 0 16,-11 18 0-16,0 0 0 0,20-10 0 0,-20 10 0 15,17 11-33-15,-29-33-318 0,12 22-305 0,20 11-27 16,-20-11 360-16</inkml:trace>
  <inkml:trace contextRef="#ctx0" brushRef="#br3" timeOffset="312811.1271">18071 7670 1855 0,'0'0'68'0,"0"0"-54"15,-22-13 33-15,22 13-14 0,-21-8-3 0,21 8-30 16,-27-7 0-16,27 7 0 0,-29-2 0 15,12 2 0-15,0 3 0 0,-4 1 0 0,1 3 0 16,0 0 0-16,-1 4 0 0,0 1 0 16,1 4 0-16,-2 2 0 0,1 3 0 0,2 2 0 15,2 0 0-15,2 1 0 0,5-1 0 0,4-1 0 16,4-4 0-16,6-1 0 0,-4-17 0 0,21 29 0 16,-4-18 0-16,7-3 0 0,2-2 0 0,6-3 0 15,0-3 0-15,4-3 0 0,1-4 0 16,1 0 0-16,3-4 0 0,-1-4 0 0,1 0 0 15,-4-4 0-15,-3 0 0 0,-5-2 0 0,-6 1 0 16,-4-2 0-16,-5-1 0 0,-3 0 0 0,-8 0 0 16,-1 0 0-16,-5 1 0 0,-4 2 0 0,-3 1 0 15,-6 0 0-15,-2 4 0 0,-1 4 0 0,-5 2 0 16,3 6 0-16,-3 3 0 16,1 3 0-16,0 6 0 0,1 3 0 0,3 1 0 15,19-13 0-15,-28 29 0 0,28-29 0 0,-7 29 0 16,7-29 0-16,17 27 0 0,2-14 0 0,1-12-66 15,25 28-210-15,-45-29-342 0,60 2-47 0,-20-1 244 16</inkml:trace>
  <inkml:trace contextRef="#ctx0" brushRef="#br3" timeOffset="313061.1155">18749 7239 1900 0,'-34'-7'49'0,"15"5"-11"16,0 2 1-16,19 0-18 0,-32 14-21 0,15 1 0 16,0 4 0-16,0 5 0 0,1 8 0 15,1 5 0-15,0 4 0 0,0 6 0 0,2 4 0 16,1 4 0-16,1 0 0 0,2 0 0 0,1-6 0 16,3-3 0-16,5-5 0 0,3-6 0 0,4-2 0 15,0-8 0-15,3-2 0 0,1-4 0 0,2-3 0 16,-13-16 0-16,32 23-101 0,-32-44-154 0,23 22-399 15,-23-1 15-15,18-30 242 16</inkml:trace>
  <inkml:trace contextRef="#ctx0" brushRef="#br3" timeOffset="313232.9931">18386 7605 2047 0,'0'0'0'0,"-31"-13"0"15,31 13 0-15,-23 3 0 0,23-3 0 0,0 0 0 16,0 0 0-16,0 0 0 0,25-3 0 15,-3 1 0-15,7-2 0 0,5 0 0 0,6-3 0 16,4 3 0-16,1-4 0 0,6 5 0 0,-3-4 0 16,4 7 0-16,-13-20-122 0,28 29-532 0,-34-14-45 15,4 10 128-15</inkml:trace>
  <inkml:trace contextRef="#ctx0" brushRef="#br3" timeOffset="315451.7719">19461 7159 1315 0,'0'0'74'0,"-15"34"-4"16,15-34-4-16,-13 44 9 0,-1-24-14 0,11 13 3 16,-11-9-14-16,8 10 3 0,-6-5-16 0,4 5 4 15,-4 0-13-15,4 2 2 0,-2-1-11 16,3 3 3-16,-1-3-9 0,2 1-9 0,0-3 21 15,1-1-25-15,0-4 0 0,3-4 0 16,2-3 0-16,0-21 0 0,5 28 0 0,-5-28 0 16,0 0 0-16,22 17 0 0,-22-17 0 0,23-6 0 15,-23 6 0-15,30-18 0 0,-30 18 0 0,34-32 0 16,-17 13 0-16,2-4 0 0,-1 1 0 0,1 0 0 16,-1 0 0-16,-1 2 0 0,-1-1 0 0,-4 4 0 15,-12 17 0-15,21-24 0 0,-21 24 0 0,0 0 0 16,0 0 0-16,0 0 0 0,0 0 0 15,17 13 0-15,-17-13 0 0,3 33 0 0,-5-11 0 16,0 3 0-16,1 0 0 0,-2-1 0 16,3-3 0-16,2 0 0 0,1-2 0 0,2-2 0 15,-5-17 0-15,17 28 0 0,-17-28 0 0,24 18 0 16,-24-18 0-16,31 8 0 0,-11-8-29 0,0-5-10 16,7 0-8-16,-8-10-24 0,14 10-18 15,-16-21-46-15,27 27-71 0,-33-36-95 0,30 30-31 16,-26-23 58-16,13 13 100 0,-9-3 162 0,-1-1 112 15,-18 19 72-15,21-38 31 0,-3 34 45 0,-27-24-48 16,9 28-15-16,0-23-41 0,0 23-37 0,0 0-12 16,-18-17-27-16,0 9-12 0,18 8-15 15,-29-5-1-15,29 5-10 0,-35 2-10 0,18 3-20 16,-1 0 0-16,0 2 0 0,18-7 0 16,-30 21 0-16,30-21 0 0,-25 28 0 0,25-28 0 15,-16 32 0-15,12-15 0 0,4-17 0 0,0 32 0 16,0-32 0-16,10 29 0 0,-10-29 0 0,20 24 0 15,-20-24 0-15,30 18 0 0,-13-14 0 0,1-1 0 16,0-3 0-16,0-1 0 0,2-1 0 0,-20 2 0 16,32-12 0-16,-32 12 0 0,20-16 0 0,-20 16 0 15,14-17 0-15,-14 17 0 0,2-22 0 16,-2 22 0-16,-6-25 0 0,6 25 0 0,-11-24 0 16,11 24 0-16,-15-26 0 0,15 26 0 0,-17-28 0 15,17 28 0-15,-12-25 0 0,12 25 0 16,-5-22 0-16,5 22 0 0,3-19 0 0,-3 19 0 15,16-22-18-15,-16 22-65 0,20-34-98 0,17 32-426 16,-26-17-31-16,14 8 119 0</inkml:trace>
  <inkml:trace contextRef="#ctx0" brushRef="#br3" timeOffset="315654.9001">20290 7204 1539 0,'-16'-31'456'0,"16"31"-424"16,-17-3-12-16,17 3-20 0,0 0 0 0,-22 15 0 15,22-15 0-15,-16 33 0 0,9-7 0 16,-2 4 0-16,2 4 0 0,0 3 0 16,1 1 0-16,-1 1 0 0,3 2 0 0,-1-1 0 15,0 0 0-15,1-1 0 0,3-3 0 0,1-4 0 16,2-1 0-16,2-6 0 0,2 1 0 0,0-7 0 16,2-2-9-16,-8-17-58 0,21 29-52 0,-29-47-201 15,25 25-324-15,-17-7 50 0,0 0 301 0</inkml:trace>
  <inkml:trace contextRef="#ctx0" brushRef="#br3" timeOffset="315811.1745">20114 7507 1897 0,'0'0'69'0,"-31"-22"-16"0,31 22-25 0,-21-11-28 16,21 11 0-16,0 0 0 0,0 0 0 16,0 0 0-16,0 0 0 0,0 0 0 15,33-16 0-15,-11 13 0 0,5-1 0 0,3-1 0 16,3 1 0-16,3 1 0 0,-2-2 0 0,9 10-88 15,-22-31-357-15,22 31-209 0,-12-11 2 0,5 5 445 16</inkml:trace>
  <inkml:trace contextRef="#ctx0" brushRef="#br3" timeOffset="316436.1608">20834 7511 1740 0,'0'0'230'16,"-18"-19"-205"-16,18 19-1 0,-18-8 1 0,18 8-22 16,-22-5-3-16,22 5 0 0,-29 2 0 0,29-2 0 15,-33 15 0-15,15-4 0 0,0 3 0 16,-2 3 0-16,2 2 0 0,1 1 0 0,1 0 0 16,5 1 0-16,3-3 0 0,3 0 0 0,5-18 0 15,2 30 0-15,-2-30 0 0,16 27 0 0,-16-27 0 16,33 21 0-16,-13-14 0 0,6-4 0 0,-2-1 0 15,4-4 0-15,-2-1 0 0,1-3 0 16,-1-2 0-16,-1 0 0 0,-2-3 0 16,-3-1 0-16,0-1 0 0,-20 13 0 0,28-31 0 15,-18 15 0-15,-10 16 0 0,10-34 0 0,-7 17 0 16,-2-1 0-16,-1-1 0 0,-4 3 0 0,1-1 0 16,3 17 0-16,-11-32 0 0,11 32 0 0,-12-26 0 15,12 26 0-15,-11-20 0 0,11 20 0 0,0 0 0 16,0 0 0-16,0 0 0 0,0 0 0 0,0 0 0 15,0 0 0-15,0 0 0 0,0 0 0 16,17-6 0-16,-17 6 0 0,23 7 0 0,-23-7 0 16,24 10 0-16,-24-10 0 0,26 11 0 0,-26-11 0 15,23 17 0-15,-23-17 0 0,16 23 0 16,-16-23 0-16,9 28 0 0,-9-28 0 0,4 32 0 16,-4-15 0-16,-1 1 0 0,-3 1 0 0,2-3 0 15,-2 1 0-15,4-17 0 0,-7 27 0 0,7-27 0 16,-7 19 0-16,7-19 0 0,0 0 0 15,0 0 0-15,0 0 0 0,0 0 0 0,0 0 0 16,0 0 0-16,0 0 0 0,9-19 0 0,-9 19 0 16,15-27 0-16,-5 10 0 0,-10 17 0 0,20-32 0 15,-20 32 0-15,23-32 0 0,-23 32 0 0,20-30 0 16,-9 13 0-16,1 0 0 0,1-2 0 0,2 0 0 16,0-1 0-16,0 3 0 0,2-1 0 15,4 4 0-15,0-3 0 0,4 6 0 16,0-4 0-16,3 7 0 0,-1-4 0 0,18 21-175 15,-34-34-288-15,34 30-189 0,-18-10 13 0,-2-6 522 16</inkml:trace>
  <inkml:trace contextRef="#ctx0" brushRef="#br3" timeOffset="316858.0607">21885 7595 1735 0,'-31'-18'142'16,"31"18"-118"-16,-15-20-3 0,15 20-3 15,-15-21 5-15,15 21-7 0,-14-23 3 0,14 23-3 16,-17-20 7-16,17 20-13 0,-19-15-10 0,19 15 0 16,-18-10 0-16,18 10 0 0,-23 0 0 0,23 0 0 15,-24 8 0-15,24-8 0 0,-27 20 0 0,27-20 0 16,-28 27 0-16,28-27 0 0,-25 34 0 0,15-13 0 15,0-3 0-15,4 0 0 0,2 0 0 16,6-1 0-16,1 0 0 0,-3-17 0 0,20 30 0 16,-20-30 0-16,32 26 0 0,-8-18 0 0,6 1-6 15,-1-14-87-15,23 28-144 0,-17-33-391 0,13 9-25 16,-5-6 224-16</inkml:trace>
  <inkml:trace contextRef="#ctx0" brushRef="#br3" timeOffset="317545.5522">22136 7515 2001 0,'-21'4'46'0,"0"-3"-46"0,3 2 0 0,18-3 0 15,-30 10 0-15,30-10 0 0,-27 16 0 0,27-16 0 16,-22 25 0-16,22-25 0 0,-12 33 0 0,8-15 0 16,4 1 0-16,1 0 0 0,3-2 0 15,3 1 0-15,4 0 0 0,-11-18 0 0,29 29 0 16,-11-17 0-16,0-2 0 0,1-4 0 0,3-3 0 15,-2-2 0-15,0-1 0 0,1-3 0 16,-3-4 0-16,2-2 0 0,-3-2 0 0,-17 11 0 16,26-29 0-16,-12 11 0 0,-2-2 0 0,1-3 0 15,-1-2 0-15,-1 0 0 0,-1 0 0 0,-1 0 0 16,-4 1 0-16,-2 2 0 0,0-1 0 16,-3 6 0-16,-2 1 0 0,2 16 0 0,-7-21 0 15,7 21 0-15,0 0 0 0,-18-17 0 0,18 17 0 16,-17 2 0-16,17-2 0 0,0 0 0 0,-23 17 0 15,23-17 0-15,-11 17 0 0,11-17 0 0,-8 21 0 16,8-21 0-16,3 22 0 0,-3-22 0 0,11 19 0 16,-11-19 0-16,19 16 0 0,-19-16 0 15,28 8 0-15,-11-8 0 0,2-1 0 16,0 0 0-16,-1-2 0 0,0 1 0 0,1 0 0 16,-1-2 0-16,0 0 0 0,-18 4 0 0,32-11 0 15,-32 11 0-15,23-12 0 0,-23 12 0 0,17-13 0 16,-17 13 0-16,0 0 0 0,0 0 0 0,0 0 0 15,0 0 0-15,0-17 0 0,0 17 0 0,0 0 0 16,-22 6 0-16,22-6 0 0,-19 19 0 16,19-19 0-16,-26 32 0 0,11-10 0 0,1 2 0 15,3 1 0-15,0 1 0 0,2 0 0 0,5-2 0 16,1-1 0-16,4-1 0 0,3-4 0 0,-4-18 0 16,17 28 0-16,-17-28 0 0,28 17 0 0,-10-12 0 15,2-4 0-15,-2-3 0 0,4-4 0 16,-1-5 0-16,0-4 0 0,-1-2 0 0,-2-1 0 15,-2-4 0-15,-3 2 0 0,-2-3 0 16,-3 0 0-16,-4-1 0 0,-1 1 0 0,-3-1 0 16,-3 1 0-16,0 2 0 0,-4-1 0 0,0 4 0 15,0 0 0-15,7 18 0 0,-13-23 0 0,13 23 0 16,0 0 0-16,0 0 0 0,-20-13 0 0,20 13 0 16,0 0 0-16,0 0 0 0,0 0-119 0,25 31-209 15,-25-31-298-15,0 0 24 0,20 6 231 16</inkml:trace>
  <inkml:trace contextRef="#ctx0" brushRef="#br3" timeOffset="317701.8021">22946 7157 2047 0,'-25'1'0'16,"25"-1"0"-16,-26 27 0 0,11-5 0 15,-1 7 0-15,0 6 0 0,-1 5 0 0,1 4 0 16,1 2 0-16,0 3 0 0,2-2 0 0,2-2 0 15,3-2 0-15,2-5 0 0,6-1 0 0,-1-7 0 16,7 3 0-16,-6-33-195 0,4 33-484 0,-4-33 11 16,13 24 164-16</inkml:trace>
  <inkml:trace contextRef="#ctx0" brushRef="#br3" timeOffset="318576.8146">23286 7357 1644 0,'0'0'104'0,"0"0"-41"16,0 0-6-16,0 0 1 0,0 0-8 0,0 0-9 15,0 0-14-15,0 0-24 0,0 0-3 0,-13 27 0 16,13-27 0-16,-16 33 0 0,7-12 0 0,1-1 0 16,-2 2 0-16,2 1 0 0,-1 0 0 0,3 0 0 15,0-1 0-15,1-1 0 0,1 0 0 16,2-4 0-16,2 0 0 0,0-17 0 0,6 25 0 16,-6-25 0-16,0 0 0 0,23 21 0 15,-23-21 0-15,25 3 0 0,-25-3 0 0,30-7 0 16,-13 0 0-16,0-3 0 0,1-3 0 0,-18 13 0 15,33-30 0-15,-16 13 0 0,-2 0 0 0,-1-1 0 16,-2 1 0-16,-12 17 0 0,20-30 0 0,-20 30 0 16,14-23 0-16,-14 23 0 0,0 0 0 0,0 0 0 15,0 0 0-15,0 0 0 0,0 0 0 0,0 0 0 16,0 0 0-16,0 0 0 0,0 0 0 16,18 23 0-16,-18-23 0 0,3 29 0 0,-3-29 0 15,5 32 0-15,0-15 0 0,1 1 0 0,-6-18 0 16,17 32 0-16,-17-32 0 0,19 25 0 15,-19-25 0-15,25 15 0 0,-25-15 0 0,28 7 0 16,-28-7 0-16,35-4 0 0,-18-3 0 0,1-3 0 16,-18 10 0-16,29-24 0 0,-29 24 0 15,24-30 0-15,-16 13 0 0,-1-2 0 0,-2 0 0 16,-1 1 0-16,0 0 0 0,-4 18 0 0,0-31 0 16,0 31 0-16,-4-28 0 0,4 28 0 0,-4-22 0 15,4 22 0-15,0 0 0 0,-1-20 0 0,1 20 0 16,0 0 0-16,0 0 0 0,22-4 0 0,-22 4-40 15,24-2-59-15,12 25-164 0,-36-23-373 16,23 7 26-16,-23-7 212 0</inkml:trace>
  <inkml:trace contextRef="#ctx0" brushRef="#br3" timeOffset="319155.041">23996 7464 1919 0,'-13'-20'83'16,"13"20"-44"-16,-21-10-33 0,21 10-6 0,-23-6 0 15,23 6 0-15,-27 4 0 0,27-4 0 16,-31 13 0-16,14-1 0 0,0 2 0 0,-2 6 0 16,0 2 0-16,1 3 0 0,-3 0 0 0,4 2 0 15,3-2 0-15,1 1 0 0,5-6 0 16,3 1 0-16,5-21 0 0,0 30 0 0,0-30 0 16,13 23 0-16,-13-23 0 0,27 13 0 0,-10-11 0 15,6-4 0-15,0-4 0 0,4-3 0 16,2-6 0-16,2-3 0 0,2-5 0 0,-2 0 0 15,0-1 0-15,-3 1 0 0,-5 0 0 0,-3 1 0 16,-4 3 0-16,-5 1 0 0,-11 18 0 0,13-28 0 16,-13 28 0-16,0-18 0 0,0 18 0 0,0 0 0 15,-17-12 0-15,17 12 0 0,-17 1 0 0,17-1 0 16,-22 14 0-16,22-14 0 0,-25 28 0 0,14-11 0 16,1 0 0-16,3 2 0 0,1-2 0 15,3 1 0-15,3-18 0 0,2 29 0 16,-2-29 0-16,13 22 0 0,-13-22 0 0,23 12 0 15,-6-9 0-15,-17-3 0 0,34-9 0 0,-17-2 0 16,3-2 0-16,-1-5 0 0,2-1 0 0,-2-6-13 16,6 4-41-16,-8-11-11 0,7 8-3 0,-8-10-8 15,7 9 17-15,-10-8 7 0,4 5 26 0,-7-3 9 16,1-1 17-16,-5-1-23 0,1 4-11 16,-8-14-36-16,10 14-1 0,-14-13 31 0,6 8 31 15,1 12 91-15,-14-13 23 0,12 35 46 0,0 0-22 16,0 0-43-16,0 0-17 0,0 0-44 0,-23 26 5 15,13-1-30-15,-1 6 0 0,1 6 0 0,-1 4 0 16,0 4 0-16,0 3 0 0,-3 3 0 16,2 1 0-16,0-1 0 0,1-2 0 15,1-1 0-15,2-2 0 0,2-3 0 0,2-6 0 16,2-3 0-16,2-6 0 0,1-5 0 0,3-3 0 16,-4-20 0-16,6 28 0 0,-6-28-114 0,20 22-183 15,-20-22-305-15,0 0-42 0,0 0 255 0</inkml:trace>
  <inkml:trace contextRef="#ctx0" brushRef="#br3" timeOffset="319342.4516">24141 7375 2047 0,'0'0'0'0,"0"0"0"0,0 0 0 0,0 0 0 15,15 19 0-15,-15-19 0 0,26 10 0 0,-7-7 0 16,1 0 0-16,3-2 0 0,2-1 0 0,0-1 0 15,1-3 0-15,-1 2 0 0,1-4 0 16,3 2 0-16,0-2 0 0,9 11-55 0,-28-28-384 16,30 25-231-16,-17-10 8 0,4 2 442 0</inkml:trace>
  <inkml:trace contextRef="#ctx0" brushRef="#br3" timeOffset="319920.6227">24403 7601 2030 0,'-25'7'17'0,"25"-7"-17"15,0 0 0-15,23 10 0 0,-6-11 0 0,6-2 0 16,2-3 0-16,2-1 0 0,2-3 0 0,0 1 0 16,0-2 0-16,-1-1 0 0,-4 1 0 15,-2-1 0-15,-4-1 0 0,-18 13 0 0,27-21 0 16,-27 21 0-16,15-22 0 0,-15 22 0 0,2-22 0 15,-2 22 0-15,-7-19 0 0,7 19 0 0,-16-17 0 16,16 17 0-16,-27-11 0 0,27 11 0 16,-32-4 0-16,15 7 0 0,0 2 0 0,-1 2 0 15,1 3 0-15,0 0 0 0,0 4 0 0,3 3 0 16,0 0 0-16,5 2 0 0,0-1 0 16,4 1 0-16,5-2 0 0,4 0 0 0,-4-17 0 15,19 26 0-15,-19-26 0 0,36 19 0 0,-14-15 0 16,4-1 0-16,0-4 0 0,2-1 0 0,-1-3 0 15,1 0 0-15,-2-1 0 0,1 0 0 0,-4 2 0 16,-3 1 0-16,-3 1 0 0,-17 2 0 0,20 2 0 16,-20-2 0-16,0 0 0 0,0 0 0 15,14 17 0-15,-14-17 0 0,-1 17 0 0,1-17 0 16,-8 26 0-16,8-26 0 0,-17 32 0 16,6-15 0-16,-1 1 0 0,-1 0 0 0,-1-1 0 15,14-17 0-15,-28 31 0 0,28-31 0 0,-25 26 0 16,25-26 0-16,-20 14 0 0,20-14 0 0,0 0 0 15,0 0 0-15,0 0 0 0,0 0 0 0,0 0 0 16,-7-22 0-16,7 22 0 0,12-24 0 16,-12 24 0-16,20-33 0 0,-7 15 0 0,0 0 0 15,4-2 0-15,3-1 0 0,-1 1 0 0,5-2 0 16,1 0 0-16,1 0 0 0,3 3 0 0,1 0 0 16,1 0 0-16,-1 2 0 0,-1 3 0 0,-2-1 0 15,0 6 0-15,-4-5 0 0,7 14 0 16,-18-27-202-16,36 41-255 0,-30-27-217 0,4 2 64 15,6 18 507-15</inkml:trace>
  <inkml:trace contextRef="#ctx0" brushRef="#br4" timeOffset="324408.6951">11660 9908 1075 0,'0'0'569'0,"0"0"-493"0,0 0-20 0,0 0-14 16,0 0-5-16,0 0-8 0,0 0-8 15,-20 22-6-15,20-22 1 0,-10 29 0 0,2-9 4 16,-1 1-4-16,1 5 3 0,-3 0-4 0,4 6 1 16,0-1-7-16,-2 2-12 0,4 1 6 0,2 0-3 15,-1 2 0-15,3 1 0 0,0-2 0 0,-1-1 0 16,4-1 0-16,-1-4 0 0,2-1 0 0,1-3 0 16,3 2-30-16,-3-8-21 0,9 10-54 15,-13-29-150-15,10 19-331 0,-10-19-1 16,0 0 155-16</inkml:trace>
  <inkml:trace contextRef="#ctx0" brushRef="#br4" timeOffset="324627.436">11461 10355 1989 0,'0'0'47'15,"-18"0"-36"-15,18 0-11 0,0 0 0 0,0 0 0 0,0 0 0 16,0 0 0-16,0 0 0 0,0 0 0 0,20 4 0 15,-3-4 0-15,5-3 0 0,5-2 0 16,5-6 0-16,4-2 0 0,4-5 0 0,4-5 0 16,4 0 0-16,5-6 0 0,2 2-24 0,-2-4-16 15,4 6-61-15,-17-17-19 0,26 34-163 16,-41-36-221-16,24 19-29 0,-14-1 92 0</inkml:trace>
  <inkml:trace contextRef="#ctx0" brushRef="#br4" timeOffset="324995.1617">12146 9841 1969 0,'-19'7'39'0,"-2"1"-11"16,4 1-17-16,17-9-11 0,-28 19 0 0,28-19 0 15,-20 28 0-15,11-10 0 0,2 3 0 16,-1 2 0-16,1 3 0 0,2 5 0 0,0 1 0 16,1 4 0-16,0 2 0 0,0 3 0 0,1 1 0 15,0 2 0-15,0-1 0 0,-1-4 0 0,0-4 0 16,3-5 0-16,0-4 0 0,2-4 0 0,-1-22 0 15,6 29 0-15,-6-29 0 0,0 0 0 16,0 0 0-16,21 14 0 0,-21-14 0 0,18-11 0 16,-18 11 0-16,26-30 0 0,-9 6 0 0,0-5 0 15,3-4 0-15,2-1 0 0,1-1 0 0,-2 1 0 16,0 3 0-16,-2 4 0 0,-2 7 0 0,-1 3 0 16,-16 17 0-16,24-17 0 0,-24 17 0 0,19 0 0 0,-19 0 0 0,14 17 0 15,-14-17 0-15,9 36 0 16,-8-10 0-16,0 4 0 0,-1 2 0 0,-2-1 0 15,2 0 0-15,0-3 0 0,2 0 0 0,2-4 0 16,4-1 0-16,2-4 0 0,-10-19 0 0,30 29 0 16,-8-18 0-16,0-7-12 0,7 10-107 0,-21-34-144 15,39 35-73-15,-45-44-54 0,25 11-162 0,10 15 178 16,-31-32 374-16</inkml:trace>
  <inkml:trace contextRef="#ctx0" brushRef="#br4" timeOffset="325348.7922">12576 10239 2047 0,'0'0'0'0,"-14"20"0"0,14-20 0 15,0 21 0-15,0-21 0 0,12 23 0 0,-12-23 0 16,21 21 0-16,-21-21 0 16,31 17 0-16,-12-13 0 0,3 0 0 0,0-6 0 15,2 1 0-15,-1-5 0 0,0-2 0 0,-1-3 0 16,-2-3 0-16,-1 0 0 0,-2-2 0 0,-2-1 0 15,-2 0 0-15,-13 17 0 0,12-30 0 0,-12 30 0 16,-2-23 0-16,2 23 0 0,-16-20 0 0,16 20 0 16,-25-16 0-16,25 16 0 0,-35-4 0 0,14 9 0 15,-4 2 0-15,-2 4 0 0,1 6 0 16,-3 4 0-16,1 3 0 0,2 5 0 0,3 1 0 16,1 2 0-16,5-1 0 0,4-3 0 15,4-2 0-15,7-3 0 0,5-2 0 0,7-4 0 16,-10-17 0-16,38 24 0 0,-13-19 0 0,11-1 0 15,-2-8 0-15,9 3 0 0,-1-8-25 0,19 17-152 0,-23-41-112 16,48 34-185-16,-23-25-140 0,4-8 147 16,17 25 467-16</inkml:trace>
  <inkml:trace contextRef="#ctx0" brushRef="#br4" timeOffset="325744.5038">14025 9809 1805 0,'0'0'93'0,"0"0"-48"0,0 0-7 15,10-17 1-15,-10 17-12 0,0 0-27 0,0 0 0 16,-15 23 0-16,15-23 0 0,-15 37 0 0,7-12 0 16,2 5 0-16,-1 5 0 0,1 5 0 15,1 2 0-15,-1 7 0 0,1 0 0 0,1 5 0 16,1 1 0-16,0 1 0 0,2 1 0 0,0-6 0 15,1-3 0-15,1-5 0 0,2-3 0 0,1-3 0 16,0-6 0-16,3-3 0 0,-3-9-26 0,8 5-79 16,-12-24-128-16,25 21-159 0,-25-21-77 15,0 0-24-15,19-8 165 0,-30-21 328 0</inkml:trace>
  <inkml:trace contextRef="#ctx0" brushRef="#br4" timeOffset="326080.5636">13833 10336 2047 0,'0'0'0'0,"-22"20"0"0,22-20 0 0,0 0 0 15,0 0 0-15,19-5 0 16,-19 5 0-16,40-13 0 0,-9 1 0 0,8-7 0 16,5-1 0-16,6-4 0 0,2-2 0 0,3 2 0 15,0 2 0-15,-2 3 0 0,-2 2 0 0,-5 3 0 16,-2 3 0-16,-7 3 0 0,-5 4 0 0,-5 2 0 15,-6 2 0-15,-21 0 0 0,27 5 0 0,-27-5 0 16,0 0 0-16,0 0 0 0,8 20 0 16,-8-20 0-16,-10 19 0 0,10-19 0 0,-20 29 0 15,6-10 0-15,0 3 0 0,-2 3 0 0,0 4 0 16,-2 3 0-16,2 1 0 0,2 0 0 0,-1 3 0 16,2-3 0-16,3 0 0 0,3-2 0 0,3-4 0 15,3-4 0-15,1-23 0 0,6 29 0 0,-6-29 0 16,19 18 0-16,-19-18 0 0,27 5 0 0,-10-12 0 15,6 0 0-15,-7-22-115 16,28 24-176-16,-43-50-58 0,31 25-262 0,-13-5 74 16,-9-19 394-16</inkml:trace>
  <inkml:trace contextRef="#ctx0" brushRef="#br4" timeOffset="326705.5696">14609 9887 1676 0,'-11'30'371'15,"11"-30"-371"-15,0 0 0 0,0 0 0 0,3 18 0 16,-3-18 0-16,21 12 0 0,-21-12 0 0,28 12 0 16,-28-12 0-16,33 16 0 0,-16-8 0 15,0 2 0-15,0 1 0 0,-17-11 0 0,32 25 0 16,-32-25 0-16,24 31 0 0,-24-31 0 0,12 33 0 16,-9-14 0-16,-2-1 0 0,-2 2 0 15,-2 0 0-15,-1 0 0 0,-3 3 0 0,-1-4 0 16,-1 2 0-16,-2 1 0 0,4-2 0 0,-1 0 0 15,0-3 0-15,8-17 0 0,-9 24 0 0,9-24 0 16,0 0 0-16,-4 18 0 0,4-18 0 0,0 0 0 16,0 0 0-16,0 0 0 0,18 0 0 0,-18 0 0 15,20-16 0-15,-20 16 0 0,25-29 0 0,-10 9 0 16,1-1 0-16,-1-1 0 0,0 1 0 16,-2-1 0-16,1 2 0 0,-2-1 0 0,0 1 0 15,-1 0 0-15,0 0 0 0,-11 20 0 16,19-29 0-16,-19 29 0 0,0 0 0 0,0 0 0 15,19-14 0-15,-19 14 0 0,0 0 0 0,0 20 0 16,0-20 0-16,-3 34 0 0,1-12 0 0,-3 2 0 16,-1 3 0-16,0-2 0 0,0 1 0 0,1-2 0 15,2-1 0-15,2-4 0 0,2-2 0 16,-1-17 0-16,7 24 0 0,-7-24 0 0,0 0 0 16,24 21 0-16,-24-21 0 0,27-3 0 0,-8-3 0 15,2-7 0-15,3-3 0 0,4-5 0 0,1-4 0 16,3-4 0-16,-1 0 0 0,1-1 0 0,-3 2 0 15,-1 2 0-15,-3 2 0 0,-2 2 0 0,-4 4 0 16,-19 18 0-16,29-25 0 16,-29 25 0-16,0 0 0 0,0 0 0 0,0 0 0 15,0 0 0-15,8 21 0 0,-12-3 0 0,-3 6 0 16,-1 3 0-16,0 6 0 0,-2-1 0 0,2 2 0 16,-1 0 0-16,3-3 0 0,0 1 0 0,2-4 0 15,4-2 0-15,-1-3 0 0,6 0 0 0,0-5 0 16,3 0 0-16,-8-18 0 0,21 25 0 0,-21-25-64 15,32 9-134-15,-34-35-97 0,40 37-58 16,-35-38-25-16,12 2-121 0,19 22 240 0,-25-37 259 16</inkml:trace>
  <inkml:trace contextRef="#ctx0" brushRef="#br4" timeOffset="327064.9288">15486 10176 1856 0,'-5'56'191'0,"5"-56"-191"16,-6 32 0-16,6-32 0 0,11 25 0 0,-11-25 0 16,23 20 0-16,-23-20 0 0,36 7 0 0,-14-8 0 15,5-3 0-15,0-3 0 0,-2-2 0 0,1 0 0 16,-3-1 0-16,-2-1 0 0,-21 11 0 0,31-25 0 16,-31 25 0-16,21-29 0 15,-21 29 0-15,11-29 0 0,-11 29 0 0,1-28 0 16,-1 28 0-16,-8-23 0 0,8 23 0 0,-19-17 0 15,19 17 0-15,-28-6 0 0,28 6 0 0,-34 6 0 16,16 1 0-16,0 5 0 0,-3 4 0 0,1 3 0 16,-1 4 0-16,1 2 0 0,5 1 0 0,0 1 0 15,2 1 0-15,3-2 0 0,1 0 0 0,3-3 0 16,5-3 0-16,4-2 0 0,-3-18 0 16,15 29 0-16,-15-29 0 0,32 22 0 0,-8-17 0 15,4 1 0-15,4-5 0 0,8 0 0 0,3-7 0 16,16 12-107-16,-16-30-88 0,35 34-76 0,-37-43-93 15,37 15-165-15,-2 13 45 0,-18-24 388 16</inkml:trace>
  <inkml:trace contextRef="#ctx0" brushRef="#br4" timeOffset="327393.0587">16527 10162 1775 0,'0'0'272'0,"17"3"-272"0,-17-3 0 0,0 0 0 15,0 0 0-15,0 0 0 0,0 0 0 0,0 0 0 16,0 0 0-16,-16 23 0 0,4-4 0 0,1 6 0 15,-1 5 0-15,-2 1 0 0,2 2 0 16,-2 0 0-16,3 1 0 0,1-2 0 0,2-3 0 16,4-3 0-16,3-3 0 0,4-3 0 0,5-3 0 15,-8-17 0-15,21 21 0 0,-21-21 0 0,36 5 0 16,-16-12 0-16,11 8-104 0,-23-38-157 0,39 36-56 16,-44-47-114-16,25 11-113 0,5 16 155 0,-26-31 389 15</inkml:trace>
  <inkml:trace contextRef="#ctx0" brushRef="#br4" timeOffset="327533.6849">16517 9791 1905 0,'0'0'142'0,"-24"16"-142"0,24-16 0 16,0 0 0-16,0 0 0 0,18-4 0 0,-1 2 0 16,3-4 0-16,8 4-52 0,-8-19-104 15,35 35-202-15,-44-43-97 0,39 27-122 0,-14-3 129 16,-16-23 448-16</inkml:trace>
  <inkml:trace contextRef="#ctx0" brushRef="#br4" timeOffset="327752.4503">17028 9683 1395 0,'0'0'600'0,"-23"11"-562"16,13 12-24-16,5 5-14 0,-2 4 0 0,0 3 0 15,-1 3 0-15,1 6 0 0,0 3 0 0,1 3 0 16,1 3 0-16,4-1 0 0,-1 0 0 0,1 0 0 15,0-5 0-15,-2 0 0 0,1-6 0 0,0-3 0 16,0-4 0-16,1-4 0 0,2-2 0 0,-2-7 0 16,4 0 0-16,-3-21 0 0,8 33-152 15,-27-51-154-15,44 36-63 0,-44-45-46 16,22 8-100-16,16 17 226 0,-33-34 289 0</inkml:trace>
  <inkml:trace contextRef="#ctx0" brushRef="#br4" timeOffset="327893.0631">16842 10147 1329 0,'0'0'530'0,"6"-21"-342"0,-6 21-188 16,0 0 0-16,0 0 0 0,0 0 0 16,0 0 0-16,0 0 0 0,32-21 0 0,-8 14 0 15,5-1 0-15,4 1 0 0,1-4 0 0,4 3 0 16,-4-3 0-16,5 11 0 0,-21-25-208 0,33 41-194 16,-30-32-274-16,1 10 65 0,1 15 462 0</inkml:trace>
  <inkml:trace contextRef="#ctx0" brushRef="#br4" timeOffset="328424.3852">18007 9719 1585 0,'0'0'453'0,"17"-20"-444"15,-13 2-9-15,-4 18 0 0,11-29 0 0,-11 29 0 16,0 0 0-16,0 0 0 0,0 0 0 0,0 0 0 15,0 0 0-15,0 0 0 0,0 30 0 0,-2-1 0 16,-1 9 0-16,0 3 0 0,1 5 0 0,-2 3 0 16,-1 5 0-16,0 1 0 0,-1 4 0 15,-1 0 0-15,1-1 0 0,1-3 0 0,0-3 0 16,0-2 0-16,3-5 0 0,3-3 0 0,3-5 0 16,1-4 0-16,2-3 0 0,1-7 0 0,6-1 0 15,-14-22-18-15,31 29-83 0,-31-29-131 16,41 9-118-16,-50-32-103 0,31 8-89 0,-22 15 192 15,5-40 350-15</inkml:trace>
  <inkml:trace contextRef="#ctx0" brushRef="#br4" timeOffset="328627.5323">17861 10161 1723 0,'-22'-12'324'0,"22"12"-324"15,0 0 0-15,0 0 0 0,0 0 0 0,0 0 0 16,22-2 0-16,-3-3 0 0,6-1 0 15,4-2 0-15,4 0 0 0,2 0 0 16,2-2 0-16,0 1 0 0,3 1 0 0,0 3 0 16,2-2 0-16,4 6 0 0,-3-2 0 0,5 7-28 15,-12-19-167-15,29 38-131 0,-44-43-96 0,29 25-154 16,-8 5 77-16,-21-22 499 0</inkml:trace>
  <inkml:trace contextRef="#ctx0" brushRef="#br4" timeOffset="329033.743">18800 10138 1451 0,'0'0'574'0,"-23"10"-569"15,23-10 6-15,-21-16-5 0,21 16-6 16,-28-14 0-16,11 6 0 0,-1 3 0 0,-3 2 0 16,-1 3 0-16,-2 2 0 0,-2 6 0 15,-3 2 0-15,1 4 0 0,-3 3 0 0,0 2 0 16,1 3 0-16,-1 4 0 0,2 1 0 0,1 3 0 15,1 0 0-15,4-1 0 0,8-1 0 0,1-4 0 16,6-2 0-16,5-2 0 0,3-20 0 0,8 30 0 16,-8-30 0-16,28 18 0 0,-8-13 0 0,9-4 0 15,3-5 0-15,2-4 0 0,5-5 0 0,0-4 0 16,1-4 0-16,3-3 0 0,-1-3 0 16,-2-2 0-16,-2-1 0 0,-3 0 0 15,-4 1 0-15,-5 0 0 0,-6 5 0 0,-3 1 0 16,-6 3 0-16,-3 3 0 0,-8 17 0 0,8-27 0 15,-8 27 0-15,0 0 0 0,-3-17 0 0,3 17 0 16,0 0 0-16,0 0 0 0,-18 23 0 0,18-23 0 16,-17 36 0-16,10-11 0 0,-1 2 0 15,2 2 0-15,5 0 0 0,0 0 0 0,3-1 0 16,2-5 0-16,4 0 0 0,-8-23 0 0,31 29 0 16,-12-22 0-16,8 3 0 0,-27-10-166 0,57 1-57 15,-51-33-86-15,39 32-87 0,-20-15-110 0,-11-20 60 16,24 21 446-16</inkml:trace>
  <inkml:trace contextRef="#ctx0" brushRef="#br4" timeOffset="329252.521">19240 9585 2047 0,'0'0'0'0,"-7"26"0"15,1-9 0-15,-4 8 0 0,1 8 0 0,-2 7 0 16,2 2 0-16,-1 3 0 0,2 3 0 0,0 1 0 15,1 3 0-15,1 1 0 0,1 0 0 16,3 0 0-16,-2-2 0 0,4-3 0 0,-1 0 0 16,2-5 0-16,0-8 0 0,4-1 0 0,-3-9 0 15,4-2 0-15,-2-6-2 0,12 11-154 16,-16-28-102-16,21 17-57 0,-34-34-114 0,13 17-98 16,32-13 168-16,-36-20 359 0</inkml:trace>
  <inkml:trace contextRef="#ctx0" brushRef="#br4" timeOffset="329549.3734">19246 9979 1679 0,'-1'44'368'0,"1"-44"-368"16,-27 33 0-16,27-33 0 0,-21 34 0 15,21-34 0-15,-18 34 0 0,18-34 0 0,-12 29 0 16,12-29 0-16,-1 25 0 0,1-25 0 0,4 21 0 15,-4-21 0-15,0 0 0 0,14 18 0 0,-14-18 0 16,17 7 0-16,-17-7 0 0,18 1 0 0,-18-1 0 16,25-3 0-16,-25 3 0 0,28-5 0 0,-28 5 0 15,31-4 0-15,-12 2 0 0,1 1 0 0,2-3 0 16,0 4 0-16,2 0 0 0,4 4 0 16,-1-1 0-16,5 3 0 0,-6-1 0 0,4 3 0 15,-5-1 0-15,7 9-22 0,-32-16-179 0,57 22-83 16,-55-39-116-16,23 19-209 0,-1 8 127 0,-24-10 434 15</inkml:trace>
  <inkml:trace contextRef="#ctx0" brushRef="#br4" timeOffset="329924.7148">19573 10226 2047 0,'-23'16'0'0,"23"-16"0"0,0 0 0 15,0 0 0-15,0 0 0 0,22 1 0 0,-5-3 0 16,6-2 0-16,3-2 0 0,5 1 0 16,1-4 0-16,0 0 0 0,0-2 0 0,-2 1 0 15,-2 1 0-15,-4-1 0 0,-3 2 0 16,-3-2 0-16,-18 10 0 0,22-18 0 0,-22 18 0 16,7-17 0-16,-7 17 0 0,-5-20 0 0,5 20 0 15,-14-23 0-15,14 23 0 0,-22-22 0 0,22 22 0 16,-27-17 0-16,27 17 0 0,-32-10 0 0,15 10 0 15,0 3 0-15,0 5 0 0,0 3 0 16,-2 5 0-16,-1 3 0 0,1 3 0 0,1 3 0 16,1 2 0-16,3 1 0 0,2-2 0 0,3 1 0 15,6-3 0-15,3-1 0 0,3-2 0 0,6-4 0 16,-9-17 0-16,26 26 0 0,-8-16 0 0,2-5 0 16,6-3 0-16,-2-6 0 0,8 0 0 0,0-7 0 15,10 10-50-15,-18-31-174 16,36 37-82-16,-50-45-110 0,27 16-166 0,7 12 122 15,-23-27 452-15</inkml:trace>
  <inkml:trace contextRef="#ctx0" brushRef="#br4" timeOffset="330256.7101">20202 9991 2047 0,'-28'7'0'0,"10"1"0"0,0 3 0 15,1 1 0-15,1 2 0 0,16-14 0 0,-28 29 0 16,28-29 0-16,-20 31 0 0,20-31 0 15,-7 30 0-15,7-30 0 0,4 27 0 0,-4-27 0 16,13 19 0-16,-13-19 0 0,21 12 0 0,-21-12 0 16,22 6 0-16,-22-6 0 0,24 3 0 0,-24-3 0 15,24 1 0-15,-24-1 0 0,25 1 0 16,-25-1 0-16,23 6 0 0,-23-6 0 0,22 11 0 16,-22-11 0-16,17 20 0 0,-17-20 0 0,7 26 0 15,-7-26 0-15,-3 34 0 0,0-16 0 0,-5 1 0 16,0 1 0-16,-5-1 0 0,-2 1 0 0,-1 0 0 15,-1-2 0-15,-1 2 0 0,-2-2 0 0,1-3 0 16,2 1 0-16,0-6 0 0,17-10 0 0,-28 14 0 16,28-14 0-16,0 0 0 0,0 0-113 15,-21-21-136-15,46 30-151 0,-45-44-52 16,21 7-85-16,19 16 242 0,-27-39 295 0</inkml:trace>
  <inkml:trace contextRef="#ctx0" brushRef="#br4" timeOffset="330830.3321">21528 9778 1683 0,'0'0'82'0,"-9"-47"-4"0,5 22-26 16,-10-4-8-16,2 4-11 0,-7-3-3 0,1 4-7 0,-5 2-16 15,-1 5 8-15,-1 5-15 0,0 5 0 0,-1 5 0 16,1 5 0-16,-3 6 0 0,0 6 0 0,-3 7 0 16,2 7 0-16,1 6 0 0,2 10 0 15,-1 7 0-15,4 7 0 0,1 7 0 0,1 2 0 16,2 4 0-16,3-2 0 0,2-1 0 16,4-4 0-16,3-3 0 0,5-5 0 0,3-8 0 15,5-3 0-15,3-6 0 0,3-7 0 0,4-3 0 16,0-9 0-16,4-2 0 0,1-8 0 0,3 0 0 15,-4-11-65-15,14 12-95 0,-31-38-115 0,41 36-34 16,-45-43-30-16,19 15-100 0,3 9 58 0,-30-30 303 16</inkml:trace>
  <inkml:trace contextRef="#ctx0" brushRef="#br4" timeOffset="331576.6267">20861 10191 1707 0,'-28'-24'340'0,"28"24"-340"0,0 0 0 0,35 9 0 16,-7-8 0-16,4-2 0 0,5-2 0 16,1 2 0-16,5-3 0 0,3 0 0 0,2-2 0 15,0 1 0-15,0 1 0 0,-1 0 0 0,-6 3 0 16,1 0 0-16,-7 0 0 0,-2 1 0 0,-4 0 0 16,-5 0 0-16,-4 1 0 0,-20-1 0 0,27 2 0 15,-27-2 0-15,0 0 0 0,0 0 0 0,0 0 0 16,0 0 0-16,0 0 0 0,0 0 0 0,0 0 0 15,-26 20 0-15,9-11 0 16,0 2 0-16,-2 3 0 0,-1 3 0 0,2 1 0 16,0 1 0-16,1 5 0 0,1 0 0 0,2 2 0 15,4 0 0-15,0-1 0 0,6-1 0 0,4-2 0 16,4-2 0-16,6-3 0 0,-10-17 0 0,29 27 0 16,-9-18 0-16,5-1 0 0,1-5 0 0,5-4 0 15,-2-3 0-15,1-4 0 0,1-4 0 16,0-4 0-16,-1-4 0 0,1-2 0 0,0-4 0 15,-1 1 0-15,-2-2 0 0,-2 1 0 0,-5-1 0 16,-2 1 0-16,-2 0 0 0,-5 1 0 0,-4 3 0 16,-4 0 0-16,-1 4 0 0,-6 1 0 0,3 17 0 15,-11-26 0-15,11 26 0 0,-22-13 0 16,22 13 0-16,-27 0 0 0,27 0 0 0,-27 13 0 16,27-13 0-16,-30 20 0 0,30-20 0 15,-24 28 0-15,24-28 0 0,-13 28 0 0,13-28 0 16,1 22 0-16,-1-22 0 0,19 18 0 0,-19-18 0 15,36 12 0-15,-13-10 0 0,3-2 0 0,4 0 0 16,0-1 0-16,2-3 0 0,-1 2 0 0,1-1 0 16,-5 1 0-16,-3 2 0 0,-5 2 0 0,-2 3 0 15,-17-5 0-15,24 14 0 0,-24-14 0 0,13 17 0 16,-13-17 0-16,5 24 0 0,-5-24 0 16,-3 28 0-16,3-28 0 0,-12 30 0 0,5-13 0 15,7-17 0-15,-18 31 0 0,18-31 0 16,-17 30 0-16,17-30 0 0,-14 22 0 0,14-22 0 15,0 0 0-15,-2 17 0 0,2-17 0 0,0 0 0 16,0 0 0-16,18-2 0 0,-18 2 0 0,18-20 0 16,-18 20 0-16,26-31 0 0,-13 9 0 15,1 0 0-15,-2-2 0 0,-1 0 0 0,-2 0 0 16,1 1 0-16,0-1 0 0,0-1 0 0,1 2 0 16,-3 2 0-16,2 1 0 0,0 2 0 0,-10 18 0 15,15-29 0-15,-15 29 0 0,16-16 0 0,-16 16 0 16,20-6 0-16,-2 16-87 0,-18-10-108 0,28 7-77 15,-38-27-59-15,36 35 27 0,-26-15-37 16,-16-36 341-16,50 58-423 0,-34-22 330 16,69 0 93-16</inkml:trace>
  <inkml:trace contextRef="#ctx0" brushRef="#br4" timeOffset="331967.2484">23265 9694 2047 0,'0'0'0'15,"0"0"0"-15,-23 15 0 0,23-15 0 0,-12 28 0 16,4-5 0-16,0 4 0 0,0 6 0 0,1 5 0 16,-1 3 0-16,2 3 0 0,-1 5 0 15,-2 0 0-15,2 5 0 0,-1 0 0 16,0-3 0-16,3-2 0 0,2-5 0 0,2-4 0 15,2-3 0-15,1-4 0 0,5-4 0 0,0-2 0 16,2-3 0-16,-9-24 0 0,20 39-88 0,-20-39-176 16,14 16-79-16,-33-34-32 0,37 10-93 0,-18 8 49 15,-5-24 330-15</inkml:trace>
  <inkml:trace contextRef="#ctx0" brushRef="#br4" timeOffset="332139.126">22985 10224 1810 0,'0'0'237'0,"-8"-28"-237"0,8 28 0 0,0 0 0 16,0 0 0-16,26-6 0 0,-9 1 0 16,6-3 0-16,5-1 0 0,5-4 0 15,4 0 0-15,4-4 0 0,2-1 0 0,4 0 0 16,-4-4 0-16,6 2 0 0,-4-5 0 0,12 18-172 16,-30-37-137-16,39 42-79 0,-34-26-239 0,4-6 117 15,12 27 470-15</inkml:trace>
  <inkml:trace contextRef="#ctx0" brushRef="#br4" timeOffset="332514.1184">23636 9751 2047 0,'-20'13'0'16,"4"6"0"-16,1 0 0 0,2 3 0 0,1 3 0 16,0 4 0-16,-1 3 0 0,4 1 0 0,-2 3 0 15,2 1 0-15,-1 0 0 0,3 2 0 0,0 0 0 16,1 0 0-16,0-6 0 0,1-1 0 0,2-7 0 15,1-2 0-15,4-5 0 0,-2-18 0 16,10 26 0-16,-10-26 0 0,0 0 0 0,24 11 0 16,-24-11 0-16,21-11 0 0,-21 11 0 0,24-22 0 15,-24 22 0-15,32-34 0 0,-15 11 0 0,4-1 0 16,-3-1 0-16,2 0 0 0,-3 1 0 0,0 1 0 16,0 3 0-16,-2 0 0 0,-15 20 0 15,27-26 0-15,-27 26 0 0,20-12 0 16,-20 12 0-16,0 0 0 0,17 7 0 0,-17-7 0 15,3 24 0-15,0-6 0 0,-1 5 0 0,-2 1 0 16,0 4 0-16,-5 0 0 0,4 2 0 0,-3-2 0 16,4 1 0-16,0-5 0 0,5-1 0 0,3-6 0 15,3 0 0-15,-11-17 0 0,26 17 0 0,-26-17 0 16,42 7-124-16,-38-26-62 0,33 25-42 0,-38-40-70 16,37 28-10-16,-22-19-36 0,-6-14-112 15,35 29 354-15</inkml:trace>
  <inkml:trace contextRef="#ctx0" brushRef="#br4" timeOffset="332873.5091">24004 10122 2047 0,'0'0'0'0,"-9"26"0"16,9-26 0-16,7 23 0 0,-7-23 0 16,21 19 0-16,-21-19 0 0,35 12 0 0,-13-9 0 15,1-3 0-15,2-4 0 0,-1-1 0 0,0-3 0 16,1-1 0-16,-3 0 0 0,-3-1 0 0,-2-1 0 15,-17 11 0-15,21-23 0 0,-21 23 0 0,7-24 0 16,-7 24 0-16,1-27 0 0,-1 27 0 0,-2-30 0 16,2 30 0-16,-9-29 0 15,9 29 0-15,-16-23 0 0,16 23 0 0,-23-13 0 0,23 13 0 16,-26 0 0-16,26 0 0 0,-33 17 0 16,15-2 0-16,-3 6 0 0,1 3 0 0,1 5 0 15,1 1 0-15,2 4 0 0,1 0 0 0,3-1 0 16,5-3 0-16,4-5 0 0,7-3 0 0,6-4 0 15,-10-18 0-15,31 23 0 0,-8-18 0 0,7-6 0 16,0-6 0-16,10-3 0 0,-1-12 0 16,9 5 0-16,-10-17-14 0,18 19-165 0,-29-34-167 15,44 37 28-15,-38-39 3 0,29 24-31 0,-5 1 53 16,-28-32 58-16,38 42 235 0</inkml:trace>
  <inkml:trace contextRef="#ctx0" brushRef="#br4" timeOffset="333873.5313">1223 11588 1870 0,'0'0'45'0,"-21"-24"-15"0,21 24-5 16,-18-30 1-16,18 30-2 0,-25-27 0 0,25 27-21 16,-36-16-3-16,16 13 0 0,-2 2 0 0,0 4 0 15,-2 3 0-15,-3 5 0 0,0 4 0 16,-1 3 0-16,0 6 0 0,0 4 0 16,1 6 0-16,1 6 0 0,-1 3 0 0,1 7 0 15,3 4 0-15,0 5 0 0,3 3 0 0,1 2 0 16,3-2 0-16,6 1 0 0,2-6 0 0,5-4 0 15,4-4 0-15,4-6 0 0,3-6 0 0,3-3 0 16,3-5 0-16,0-7 0 0,4-3 0 0,-18-19 0 16,36 23 0-16,-19-20 0 0,6-1-45 0,-6-17-75 15,19 20-116-15,-36-45-76 0,39 34-113 16,-28-19-144-16,-11-16 230 0,22 25 339 0</inkml:trace>
  <inkml:trace contextRef="#ctx0" brushRef="#br4" timeOffset="334061.0176">655 12105 1616 0,'-42'-19'415'0,"11"25"-399"0,31-6-16 0,0 0 0 16,0 0 0-16,0 0 0 0,0 0 0 15,0 0 0-15,37-9 0 0,-8 2 0 0,9-4 0 16,2-1 0-16,8-5 0 0,3 0 0 0,4-4 0 16,4-1 0-16,0 5 0 0,0-3 0 0,-2 5 0 15,-1 1-6-15,-2 3-44 0,-6-2-20 16,5 22-87-16,-31-33-145 0,33 47-87 0,-55-23-126 0,35 1 46 15,-8 27 381-15</inkml:trace>
  <inkml:trace contextRef="#ctx0" brushRef="#br4" timeOffset="334417.6624">1368 12078 1864 0,'0'0'63'0,"0"0"-42"16,-18-11 15-16,18 11-23 0,0 0 12 0,0 0-3 15,-17-8-19-15,17 8-3 0,0 0 0 0,0 0 0 16,-19 7 0-16,19-7 0 0,0 0 0 15,-22 30 0-15,14-6 0 0,-4 4 0 0,0 2 0 16,2 3 0-16,1 0 0 0,2-3 0 0,2-2 0 16,3-4 0-16,2-4 0 0,5-3 0 0,-5-17 0 15,19 26 0-15,-19-26 0 0,33 9 0 16,-11-9 0-16,2-6 0 0,4-3 0 0,3-6 0 16,0-5 0-16,1-3 0 0,-5-3 0 0,-1 1 0 15,-4 1 0-15,-6-2 0 0,-1 0 0 16,-7-1 0-16,-2-1 0 0,-2 2 0 0,-4-2 0 15,-4 2 0-15,-2 3 0 0,-4 1 0 0,-2 0 0 16,-2 1 0-16,-3 1 0 0,-2 5 0 0,0 1 0 16,1 4 0-16,-1 1 0 0,19 9 0 0,-31-1 0 15,31 1 0-15,-22 15 0 0,22-15 0 0,-10 30 0 0,11-12 0 0,3 0-17 16,7 4-45-16,-11-22-13 0,38 35-49 0,-38-35-72 16,43 17-2-16,-43-17-42 0,48 0-87 0,-25-1 21 15,1-12-127-15,30 27 365 0</inkml:trace>
  <inkml:trace contextRef="#ctx0" brushRef="#br4" timeOffset="334844.5837">1987 12028 1123 0,'0'0'633'0,"-31"-3"-503"0,31 3-72 0,0 0-7 15,-19-21-14-15,19 21-22 0,-18-13-15 0,18 13 0 16,-23-6 0-16,23 6 0 0,-30 3 0 0,30-3 0 15,-32 13 0-15,12-3 0 0,2 4 0 0,-4 3 0 16,3 3 0-16,-2 2 0 0,3 2 0 16,1 2 0-16,2 0 0 0,3 2 0 0,3-1 0 15,5-2 0-15,2-1 0 0,4-4 0 0,4-3 0 16,-6-17 0-16,24 22 0 0,-6-14 0 16,4-3 0-16,2-4 0 0,3-6 0 0,1-4 0 15,3-1 0-15,-1-7 0 0,0-1 0 0,0-5 0 16,-3-2 0-16,-1-1 0 0,-4-2 0 0,-3 0 0 15,-4 0 0-15,-3 3 0 0,-3 1 0 16,-3 3 0-16,-1 2 0 0,-2 1 0 0,0 1 0 16,-3 17 0-16,2-28 0 0,-2 28 0 0,0 0 0 15,4-18 0-15,-4 18 0 0,0 0 0 0,0 0 0 16,0 0 0-16,-1 26 0 0,1-9 0 0,1 1 0 16,-1 7 0-16,-1-1 0 0,1 1 0 0,-2 2 0 15,4 1 0-15,-2-3 0 0,3 0 0 0,2-4 0 16,4-2 0-16,-9-19 0 0,23 25-44 15,-23-25-11-15,34 12-22 0,-34-12-42 0,45-3-36 16,-40-22-35-16,32 25-9 0,-29-32 23 16,21 19 21-16,6-16-6 0,-12 4-52 0,5 13-159 15,-24-30 242-15,5 19 130 0</inkml:trace>
  <inkml:trace contextRef="#ctx0" brushRef="#br4" timeOffset="335332.8676">2433 11980 1651 0,'-22'-18'273'0,"22"18"-203"0,0 0-17 15,0 0-53-15,-19-11 0 0,19 11 0 0,0 0 0 0,-18 13 0 0,18-13 0 16,-13 26 0-16,6-5 0 0,1 2 0 0,-2 4 0 15,-1 3 0-15,1 3 0 0,-1 2 0 0,2-1 0 16,2-4 0-16,0-2 0 0,1-5 0 0,3-1 0 16,2-4 0-16,-1-18 0 0,6 23 0 0,-6-23 0 15,0 0 0-15,0 0 0 0,22 0 0 16,-22 0 0-16,20-24 0 0,-7 3 0 0,3-6 0 16,-1-5 0-16,0-2 0 0,0-2 0 0,-2-2 0 15,-2 4 0-15,-1 2 0 0,-1 0 0 0,-3 4 0 16,-2 1 0-16,0 2 0 0,-1 5 0 0,-3 20 0 15,2-27 0-15,-2 27 0 0,0 0 0 16,0 0 0-16,0 0 0 0,0 0 0 0,-2 24 0 16,2-5 0-16,1 5 0 0,0 1 0 15,1 1 0-15,3-5 0 0,3 0 0 0,0-3 0 16,-8-18 0-16,24 27 0 0,-24-27 0 0,27 15 0 16,-27-15 0-16,34 3 0 0,-13-8 0 0,2-6 0 15,4-2 0-15,1-8 0 0,-2-3 0 0,2-1 0 16,0-6 0-16,2 2 0 0,-4-2 0 0,0 1 0 15,-4 3 0-15,-2 3 0 0,-4 3 0 0,-4 4 0 16,-12 17 0-16,15-19 0 0,-15 19 0 16,0 0 0-16,0 0 0 0,0 0 0 15,2 21 0-15,-3-3 0 0,-1 7 0 0,-1 7 0 16,0 6 0-16,-1 5 0 0,-1-2 0 0,4-3 0 16,1-5 0-16,1-4 0 0,3-1 0 15,-2-6 0-15,4 3 0 0,-3-8 0 0,8 6-1 16,-11-23-140-16,16 23-10 0,-16-23-33 0,18 2-39 15,-27-22-16-15,34 23-27 0,-22-26 10 16,19 3 20-16,12 1 11 0,-24-32 101 16</inkml:trace>
  <inkml:trace contextRef="#ctx0" brushRef="#br4" timeOffset="336562.9712">4107 11371 1118 0,'0'0'615'0,"0"0"-554"0,0 0-12 0,1-17-2 15,-1 17-5-15,0 0-1 0,0 0-11 0,-6 24-8 16,6-24-21-16,-4 42 20 0,0-7-21 0,-2 7 0 16,0 8 0-16,-1 1 0 0,0 1 0 0,1 0 0 15,0 1 0-15,2-3 0 0,1 2 0 16,3-2 0-16,0 1 0 0,3-4 0 16,-1-2 0-16,3-5 0 0,1-5 0 0,4-2 0 15,0-5 0-15,2-4 0 0,0-6-5 0,5-1-53 16,-17-17-32-16,41 28-146 0,-48-52-90 0,40 36-89 15,-33-12-158-15,-2-46 230 0,22 43 343 0</inkml:trace>
  <inkml:trace contextRef="#ctx0" brushRef="#br4" timeOffset="337016.0989">3976 11837 1713 0,'-6'26'272'0,"-30"-23"-211"0,36-3-60 15,-22 8-1-15,22-8 0 0,0 0 0 16,0 0 0-16,0 0 0 0,0 0 0 0,29 0 0 15,-6-4 0-15,5-1 0 0,6-2 0 0,5-4 0 16,5 1 0-16,1-3 0 0,4 1 0 16,-1 1 0-16,2-1 0 0,-1 6 0 0,-3-1 0 15,-3 1 0-15,-3 1 0 0,-4 0 0 0,-4 0 0 16,-4 3 0-16,-4 0 0 0,-6 2 0 0,-18 0 0 16,26 2 0-16,-26-2 0 0,0 0 0 0,0 0 0 15,0 0 0-15,0 0 0 0,-12 17 0 0,12-17 0 16,-27 14 0-16,9-3 0 0,-2 2 0 15,2 2 0-15,-4 3 0 0,3 1 0 16,-2 3 0-16,4 1 0 0,1 0 0 0,4-1 0 16,4 0 0-16,3-3 0 0,6-1 0 0,-1-18 0 15,14 30 0-15,-14-30 0 0,35 24 0 0,-12-14 0 16,3-4 0-16,4-6 0 0,4-5 0 0,0-6 0 16,2-2 0-16,1-1 0 0,-2-7 0 0,-3 1 0 15,-5-3 0-15,-3-2 0 0,-11 2 0 16,-2-2 0-16,-6 4 0 0,-5 0 0 0,-5-1 0 15,-4 4 0-15,-4 0 0 0,-4-1 0 0,-2 5 0 16,-6 2 0-16,2 2 0 0,-4 5 0 0,4 3 0 16,-1 2 0-16,3 4 0 0,2-3 0 15,19-1 0-15,-29 6-7 0,29-6-92 0,0 0-41 16,0 23-49-16,0-23-61 0,0 0-43 0,0 0-36 16,28 0-75-16,2 17 69 0,-26-34 335 15</inkml:trace>
  <inkml:trace contextRef="#ctx0" brushRef="#br4" timeOffset="337531.7025">5572 11743 1585 0,'-18'-31'326'0,"36"23"-241"0,-18 8-50 0,0 0-19 16,0 0-16-16,0 0 0 0,0 0 0 0,-4 21 0 15,4-21 0-15,-3 35 0 0,-1-8 0 0,-1 4 0 16,-1 3 0-16,-1 3 0 0,1 0 0 0,-2 1 0 15,2 0 0-15,3-7 0 0,-1 1 0 16,2-6 0-16,2-5 0 0,0-2 0 16,0-19 0-16,6 24 0 0,-6-24 0 0,0 0 0 15,0 0 0-15,17 10 0 0,-17-10 0 0,0 0 0 16,14-23 0-16,-14 23 0 0,13-31 0 0,-5 8 0 16,-2-3 0-16,0 2 0 0,1-4 0 0,-3 4 0 15,0-1 0-15,-2 0 0 0,-2 3 0 0,0 1 0 16,-1 0 0-16,0 3 0 0,2 1 0 15,0 0 0-15,-1 17 0 0,10-30 0 0,-10 30 0 16,18-22 0-16,-18 22 0 0,28-18 0 0,-10 11 0 16,5 1 0-16,3 1 0 0,1 1 0 0,6 2 0 15,-4-3 0-15,5 3 0 0,-1-3 0 16,2 4 0-16,-1-5-2 0,7 9-106 0,-18-20-65 16,26 31-71-16,-40-38-22 0,30 31-30 0,-39-7 2 15,21-33-104-15,12 42 133 0,-35-31 265 16</inkml:trace>
  <inkml:trace contextRef="#ctx0" brushRef="#br4" timeOffset="337719.2385">6161 11684 1996 0,'0'0'51'0,"-15"23"-51"16,15-23 0-16,-18 25 0 0,18-25 0 0,-14 29 0 15,10-12 0-15,-3 0 0 0,4 4 0 0,0-1 0 16,2 3 0-16,0-1 0 0,2 1 0 0,0 0 0 16,3-1 0-16,0-1 0 0,-1-1 0 15,2-1 0-15,-5-19 0 0,11 30 0 16,-11-30 0-16,15 22 0 0,-15-22 0 0,17 12 0 15,-17-12 0-15,18 0 0 0,-18 0 0 0,23-16 0 16,-12-5-44-16,15 9-124 0,-26-37-62 0,36 37-93 16,-42-40-72-16,24 5-105 0,4 24 114 0,-28-33 386 15</inkml:trace>
  <inkml:trace contextRef="#ctx0" brushRef="#br4" timeOffset="337844.2102">6281 11447 1528 0,'-24'-10'477'0,"24"10"-466"15,0 0 3-15,3 17-20 0,-3-17 6 0,17 7-39 16,0 7-51-16,-20-35-183 0,42 46-138 16,-39-25-55-16,35-14-73 0,3 33 334 15</inkml:trace>
  <inkml:trace contextRef="#ctx0" brushRef="#br4" timeOffset="338187.9812">6832 11572 1459 0,'-12'-24'583'0,"12"24"-578"15,-22 6-5-15,22-6 0 0,-23 2 0 0,23-2 0 16,-28 7 0-16,28-7 0 0,-34 14 0 16,34-14 0-16,-32 24 0 0,32-24 0 0,-30 30 0 15,30-30 0-15,-26 31 0 0,16-14 0 16,10-17 0-16,-12 31 0 0,12-31 0 0,2 27 0 16,-2-27 0-16,14 20 0 0,-14-20 0 0,27 15 0 15,-10-11 0-15,5-2 0 0,0-2 0 0,3 0 0 16,1-1 0-16,0 0 0 0,-2 1 0 15,-4 2 0-15,-1 2 0 0,-19-4 0 0,24 17 0 16,-24-17 0-16,10 26 0 0,-10-8 0 0,-4 4 0 16,-2 4 0-16,-6-2 0 0,-3 4 0 0,-2-2 0 15,-1 1 0-15,1-3 0 0,2-5 0 0,1-1 0 16,14-18 0-16,-20 23 0 0,20-23 0 0,0 0 0 16,0 0 0-16,0 0 0 0,0 0 0 15,31-7 0-15,-13-15 0 0,15 9-114 16,-18-26-45-16,32 31-124 0,-41-39-33 0,35 30-12 15,-26-18-37-15,-7-9-27 0,34 36 303 0,-39-35 89 16</inkml:trace>
  <inkml:trace contextRef="#ctx0" brushRef="#br4" timeOffset="338500.4826">7051 11791 1628 0,'-6'38'419'0,"6"-38"-419"0,0 0 0 0,-12 18 0 16,12-18 0-16,0 0 0 0,0 0 0 15,23 4 0-15,-23-4 0 0,31-9 0 0,-9 2 0 16,3-5 0-16,1-1 0 0,2-2 0 0,1 0 0 15,-2 0 0-15,2 0 0 0,-6 1 0 16,-1-1 0-16,-5 2 0 0,-17 13 0 0,20-21 0 16,-20 21 0-16,7-18 0 0,-7 18 0 0,0 0 0 15,-12-24 0-15,12 24 0 0,-23-12 0 16,23 12 0-16,-33-6 0 0,16 7 0 0,-2 4 0 16,0 1 0-16,0 2 0 0,1 6 0 0,1 3 0 15,-2 3 0-15,4 4 0 0,2 3 0 0,0 0 0 16,6 2 0-16,1 1 0 0,2 0 0 0,3-1 0 15,4-2 0-15,2-3 0 0,4-5 0 0,3-1 0 16,-12-18 0-16,32 26 0 0,-11-16 0 0,5-7 0 16,8 2 0-16,4-9 0 0,12 6 0 15,-8-18-114-15,21 40-344 0,-26-58 212 16,36 35-20-16,-32-34-56 0,30-3 294 0,-7 20-273 16,-15-26-10-16,42 41 311 0</inkml:trace>
  <inkml:trace contextRef="#ctx0" brushRef="#br4" timeOffset="338918.945">8443 11190 2044 0,'0'0'3'0,"0"0"-3"0,0 0 0 0,-6 22 0 16,1-5 0-16,-1 11 0 0,-2 11 0 0,-1 8 0 15,1 8 0-15,-2 5 0 0,0 1 0 0,2-1 0 16,0-2 0-16,2-4 0 0,4-4 0 16,2-2 0-16,1-6 0 0,4-2 0 0,0-2 0 15,2-3 0-15,-1-5 0 0,3-3 0 0,1-7 0 16,0-1 0-16,-10-19 0 0,24 21 0 16,-24-21-41-16,34 11-124 0,-40-40-105 0,36 35-96 15,-41-23-249-15,6-10 106 0,5 27 429 0</inkml:trace>
  <inkml:trace contextRef="#ctx0" brushRef="#br4" timeOffset="339376.7087">8199 11724 1724 0,'8'20'323'0,"-8"-20"-323"0,0 0 0 0,27-1 0 15,-7-3 0-15,3 1 0 0,5-5 0 0,2 0 0 16,5-3 0-16,5 0 0 0,2-1 0 0,3 1 0 15,0 2 0-15,0-1 0 0,-4 4 0 0,-1 1 0 16,-3 1 0-16,-4 3 0 0,-4 2 0 0,-6 2 0 16,-4 0 0-16,-19-3 0 15,26 13 0-15,-26-13 0 0,11 16 0 0,-11-16 0 16,3 25 0-16,-3-25 0 0,-4 27 0 0,4-27 0 16,-11 28 0-16,11-28 0 0,-15 31 0 0,5-13 0 15,3 1 0-15,-1 2 0 0,0-1 0 0,1 3 0 16,1 0 0-16,2 1 0 0,2-1 0 0,2 1 0 15,2-3 0-15,4-3 0 0,3-1 0 0,-9-17 0 16,28 27 0-16,-9-20 0 0,4-3 0 16,4-7 0-16,4-8 0 0,1-2 0 0,1-8 0 15,0-3 0-15,-1-5 0 0,-2-3 0 0,-3-1 0 16,-4 0 0-16,-6-1 0 0,-4 2 0 0,-5 0 0 16,-6 2 0-16,-4 2 0 0,-7 3 0 0,-3 2 0 15,-4 2 0-15,-5 3 0 0,-4 5 0 0,-1 2 0 16,-3 6 0-16,0 5 0 15,1 4 0-15,0 4 0 0,0 3 0 0,4 4 0 16,2-2 0-16,22-13 0 0,-29 28 0 0,29-28 0 0,-10 23 0 16,10-23-16-16,0 0-103 0,34 35-161 0,-28-55 41 15,37 29-37-15,-32-33-38 0,31 13 107 0,-15-1-71 16,0-22-39-16,30 37 317 0</inkml:trace>
  <inkml:trace contextRef="#ctx0" brushRef="#br4" timeOffset="339848.6457">10117 11246 1396 0,'29'2'452'0,"-29"-2"-399"0,14-19-21 0,-14 19-6 16,0 0-7-16,17-19-4 0,-17 19-3 0,0 0 3 16,0 0 3-16,0 0-9 0,5 29-9 15,-3-9 0-15,-2 9 0 0,-3 8 0 0,2 6 0 16,-2 9 0-16,0 5 0 0,-3 3 0 0,-3 4 0 16,0-1 0-16,-2-2 0 0,1-3 0 0,0-2 0 15,3-4 0-15,2-4 0 0,3-2 0 0,0-7 0 16,5-6 0-16,-1-5 0 0,5-5 0 0,1-5 0 15,-8-18-31-15,23 20-35 0,-4-12-28 16,-17-31-132-16,32 34-71 0,-40-46-62 0,32 28-71 16,-26 7 4-16,6-45 309 0</inkml:trace>
  <inkml:trace contextRef="#ctx0" brushRef="#br4" timeOffset="340020.5573">10090 11837 2005 0,'0'0'42'16,"-23"10"-42"-16,23-10 0 0,0 0 0 15,0 0 0-15,0 0 0 0,0 0 0 0,17 6 0 16,0-6 0-16,2-4 0 0,4 1 0 0,5-4 0 16,3-2 0-16,2 1 0 0,1-4 0 0,3-1 0 15,-1-2 0-15,4 3 0 0,-1-7-4 0,3 7-81 16,-11-20-96-16,27 32-110 0,-43-45-73 0,37 33-129 16,-18-5-5-16,-21-25 368 0</inkml:trace>
  <inkml:trace contextRef="#ctx0" brushRef="#br4" timeOffset="340405.6081">10719 11279 1983 0,'-17'13'43'15,"-3"3"-22"-15,3 4-21 0,-2 6 0 0,-1 3 0 16,0 6 0-16,0 6 0 0,-1 1 0 16,3 6 0-16,0-3 0 0,1 1 0 0,1 0 0 15,2-2 0-15,1-2 0 0,4-3 0 0,0-3 0 16,5-1 0-16,2-3 0 0,1-3 0 0,4-6 0 15,1-4 0 1,-4-19 0-16,17 24 0 0,-17-24 0 0,24 7 0 16,-7-9 0-16,2-4 0 0,0-3 0 0,3-3 0 15,-1-3 0-15,-1-4 0 0,2-4 0 16,0-2 0-16,-1 0 0 0,-2-1 0 0,1 2 0 16,-3 0 0-16,-1 3 0 0,-2 2 0 15,-14 19 0-15,22-28 0 0,-22 28 0 0,0 0 0 16,17-14 0-16,-17 14 0 0,0 0 0 0,0 0 0 15,0 0 0-15,5 27 0 0,-4-10 0 0,-1 5 0 16,0 2 0-16,-1 4 0 0,1 0 0 0,1 1 0 16,3 1 0-16,0-3 0 0,3 1 0 15,0-7 0-15,4 0 0 0,-11-21 0 0,30 25 0 16,-30-25 0-16,39 12-60 0,-39-12-48 0,48-3-43 16,-41-29-70-16,31 35-61 0,-36-37-32 0,26 23-3 15,-28 11-34-15,15-54 109 0,18 49 242 0</inkml:trace>
  <inkml:trace contextRef="#ctx0" brushRef="#br4" timeOffset="340749.3759">11047 11764 1606 0,'9'18'435'0,"-9"-18"-429"0,0 0-6 16,0 0 0-16,0 0 0 0,0 0 0 0,21 15 0 16,-21-15 0-16,26 5 0 0,-26-5 0 0,35 1 0 15,-13-3 0-15,0-2 0 0,1-2 0 0,-1 0 0 16,-3-1 0-16,-2 1 0 0,1 0 0 15,-18 6 0-15,24-15 0 0,-24 15 0 0,14-16 0 16,-14 16 0-16,5-19 0 0,-5 19 0 0,-2-21 0 16,2 21 0-16,-9-25 0 0,9 25 0 0,-15-24 0 15,15 24 0-15,-26-22 0 0,26 22 0 16,-33-14 0-16,33 14 0 0,-33-2 0 0,15 6 0 16,0 6 0-16,0 3 0 0,-1 3 0 0,2 3 0 15,3 7 0-15,0 0 0 0,3 2 0 16,2 2 0-16,1 0 0 0,5-1 0 0,3-3 0 15,5-3 0-15,4-2 0 0,7-3 0 0,2-6 0 16,8 0 0-16,-1-7 0 0,6 0 0 0,-1-5 0 16,9 1 0-16,4-7-42 0,16 6-76 0,-11-24-34 15,37 28-270-15,-44-40 119 0,40 30-13 0,-27-22-27 16,7-12 152-16,30 36 32 0,-36-40 159 16</inkml:trace>
  <inkml:trace contextRef="#ctx0" brushRef="#br4" timeOffset="341155.6671">12238 11216 1679 0,'0'0'368'0,"0"0"-368"0,0 0 0 0,0 0 0 16,0 0 0-16,-13 18 0 0,10 5 0 0,-2 7 0 15,0 6 0-15,0 7 0 0,2 4 0 16,-2 4 0-16,-1 3 0 0,0 0 0 0,-1-2 0 16,1-1 0-16,3-6 0 0,0-3 0 0,2-2 0 15,1-5 0-15,1-2 0 0,4-4 0 16,0-5 0-16,2-1 0 0,-7-23 0 0,20 29 0 16,-20-29 0-16,24 13-59 0,-24-13-33 0,35 5-122 15,-42-36-73-15,36 37-47 0,-32-27-165 0,-3-10 58 16,6 31 321-16</inkml:trace>
  <inkml:trace contextRef="#ctx0" brushRef="#br4" timeOffset="342155.6805">12030 11640 1837 0,'22'4'210'16,"-22"-4"-210"-16,18 2 0 0,-18-2 0 15,36 3 0-15,-11-5 0 0,1 1 0 16,6-1 0-16,2-2 0 0,5-1 0 0,3 2 0 15,2-3 0-15,2 2 0 0,-2-2 0 0,1 1 0 16,-2-1 0-16,-5 1 0 0,-3 0 0 0,-6 2 0 16,-5 0 0-16,-4 2 0 0,-20 1 0 0,23 1 0 15,-23-1 0-15,0 0 0 0,0 0 0 0,0 0 0 16,-16 20 0-16,16-20 0 0,-29 15 0 16,11-6 0-16,-4 1 0 0,1 0 0 0,-2 3 0 15,1 1 0-15,1 2 0 0,1 1 0 0,3 2 0 16,1 2 0-16,3 0 0 0,4 1 0 0,4 0 0 15,4-4 0-15,5 0 0 0,3-1 0 16,-7-17 0-16,28 26 0 0,-7-17 0 0,3-1 0 16,4-6 0-16,1-3 0 0,3-4 0 0,-1-4 0 15,0-1 0-15,-1-4 0 0,-4 0 0 16,-3-2 0-16,-3-2 0 0,-3 0 0 0,-2-3 0 16,-2 1 0-16,-4-2 0 0,-3 0 0 0,-2 0 0 15,-4 1 0-15,-2-1 0 0,-1 0 0 0,-2 0 0 16,-4 0 0-16,2 2 0 0,-1 1 0 0,-1 0 0 15,9 19 0-15,-13-25 0 0,13 25 0 0,0 0 0 16,0 0 0-16,-19-15 0 0,19 15 0 0,0 0 0 16,0 0 0-16,2 25 0 0,-2-25 0 15,8 26 0-15,-8-26 0 0,18 27 0 16,-18-27 0-16,26 23 0 0,-26-23 0 0,28 22 0 16,-28-22 0-16,28 18 0 0,-28-18 0 0,23 18 0 15,-23-18 0-15,19 16 0 0,-19-16 0 0,0 0 0 16,21 19 0-16,-21-19 0 0,0 0 0 0,0 0 0 15,20 16 0-15,-20-16 0 0,0 0 0 16,0 0 0-16,8 21 0 0,-8-21 0 0,1 20 0 16,-1-20 0-16,-2 30 0 0,-1-11 0 0,-1 3 0 15,-1 2 0-15,-1 2 0 0,-2-1 0 0,1 3 0 16,2-3 0-16,-1 0 0 0,2-4 0 0,1-1 0 16,2-3 0-16,1-17 0 0,2 19 0 0,-2-19 0 15,0 0 0-15,0 0 0 0,0 0 0 16,0 0 0-16,19-27 0 0,-19 27 0 15,14-37 0-15,-8 11 0 0,-1-1 0 0,1-2 0 16,1-3 0-16,-1 1 0 0,2-1 0 0,-5-2 0 16,3 2 0-16,0-3 0 0,0-2 0 0,3 0 0 15,-1-1 0-15,2 2 0 0,2 1 0 0,-2 6 0 16,3 2 0-16,-3 7 0 0,-10 20 0 0,22-27 0 16,-22 27 0-16,22-12 0 0,-22 12 0 0,28-3 0 15,-28 3 0-15,32 4 0 0,-13 1 0 16,0 4 0-16,3 0 0 0,-2 3 0 0,-1 3 0 15,-1 2 0-15,-2 3 0 0,0 3 0 16,-4 3 0-16,-4 0 0 0,-1 3 0 0,-6 1 0 16,-1 0 0-16,-5 0 0 0,-5-1 0 0,-3 1 0 15,-4-1 0-15,-5 0 0 0,-1-1 0 0,-4 1 0 16,-1-3 0-16,-2-1 0 0,0-2 0 16,2-3 0-16,2-1 0 0,3-5 0 0,2-3 0 15,2 0 0-15,2-3 0 0,17-8 0 0,-27 15 0 16,27-15 0-16,0 0 0 0,-22 13 0 0,22-13 0 15,-7 18 0-15,7-18 0 0,-10 35 0 0,4-9 0 16,0 3 0-16,-1 3 0 0,-2 4 0 0,2 3 0 16,-3 0 0-16,3 2 0 0,-3-3 0 0,5 0 0 15,-2-9 0-15,7 0 0 16,0-29-61-16,4 46-401 0,-4-46 292 0,13 17-54 16,-13-17-22-16,0 0 315 0,15-32-327 0,3 18 52 15,-18 14-5-15,-9-67 211 0,51 57-277 0,-40-43 277 16</inkml:trace>
  <inkml:trace contextRef="#ctx0" brushRef="#br4" timeOffset="342796.3008">14171 11622 1689 0,'16'-17'166'16,"-16"17"-110"-16,6-24-17 0,-6 24-5 0,11-27-8 16,-11 27-9-16,7-23-6 0,-7 23-2 0,-1-18-9 15,1 18 0-15,0 0 0 0,-17-12 0 16,17 12 0-16,-21-2 0 0,21 2 0 0,-26 7 0 15,26-7 0-15,-34 21 0 0,14-7 0 0,0 4 0 16,0 3 0-16,-1 0 0 0,4 2 0 0,0 2 0 16,4-2 0-16,2 0 0 0,5-3 0 0,2 1 0 15,6-2 0-15,-2-19 0 0,15 32 0 16,-15-32 0-16,36 19 0 0,-11-12 0 16,3-6 0-16,7-3 0 0,3-4 0 0,5-5 0 15,-1-4 0-15,1 1 0 0,-1-3 0 0,-4-2 0 16,0 1 0-16,-8-2 0 0,-7 1 0 0,-5 3 0 15,-18 16 0-15,15-28 0 0,-15 28 0 0,-5-24 0 16,5 24 0-16,-25-23 0 0,6 12 0 0,-1 2 0 16,-2 1 0-16,-2 2 0 0,2 0 0 0,0 0 0 15,1 0 0-15,21 6 0 0,-29-7 0 16,29 7 0-16,0 0 0 0,0 0 0 0,0 0 0 16,0 0 0-16,32-17 0 0,-7 15 0 0,1-8-98 15,17 17-42-15,-24-27-28 0,40 33-91 16,-43-35 17-16,31 28-26 0,-21-18-33 0,0-10-111 15,25 32 254-15,-36-37 158 0</inkml:trace>
  <inkml:trace contextRef="#ctx0" brushRef="#br4" timeOffset="343061.9287">14909 11108 1855 0,'-13'-20'16'0,"-2"-1"3"0,15 21 4 16,-20-31 9-16,20 31 0 0,-23-15 3 0,23 15 0 15,-21 1-35-15,21-1 0 16,-21 20 0-16,12-2 0 0,-4 6 0 0,1 9 0 16,-1 8 0-16,2 6 0 0,-1 5 0 0,2 5 0 15,0 3 0-15,2 4 0 0,-1-1 0 0,3-1 0 16,1-5 0-16,3-7 0 0,4-2 0 0,2-9 0 16,3-3 0-16,2-6 0 0,3-4 0 0,0-7 0 15,-12-19 0-15,28 20 0 0,-28-20 0 0,28-4-23 16,-5 6-117-16,-31-29-55 0,37 27-72 15,-45-40-41-15,33 28-5 0,-16-6-150 0,-19-23 126 16,18 41 337-16</inkml:trace>
  <inkml:trace contextRef="#ctx0" brushRef="#br4" timeOffset="343218.1873">14554 11519 1654 0,'0'0'393'16,"-9"-29"-393"-16,9 29 0 0,0 0 0 0,0 0 0 15,0 0 0-15,24 6 0 0,-5-5 0 16,6-3 0-16,8-2 0 0,2-3 0 0,4 0 0 15,2 0 0-15,0 1 0 0,1-2 0 0,2 6 0 16,-7-9 0-16,9 17-102 0,-35-36-408 0,36 41-56 16,-47-11-4-16,29-24 272 0</inkml:trace>
  <inkml:trace contextRef="#ctx0" brushRef="#br4" timeOffset="343691.8684">15805 11170 1849 0,'-22'-10'87'16,"22"10"-42"-16,9-18-12 0,-9 18-6 0,0 0-21 15,0 0-6-15,16-17 0 0,-16 17 0 16,0 0 0-16,0 0 0 0,-3 19 0 0,3-19 0 16,-5 35 0-16,2-10 0 0,0 4 0 0,0 4 0 15,-1 4 0-15,2 3 0 0,-2 3 0 0,1 1 0 16,0 2 0-16,0-2 0 0,1-1 0 0,0-3 0 16,3-4 0-16,0-3 0 0,4-3 0 15,1-7 0-15,3-1 0 0,-2-5 0 0,-7-17 0 16,18 23-19-16,1-5-121 0,-19-18-103 15,23-2-269-15,-40-25 91 0,17 27-106 0,0 0 343 16</inkml:trace>
  <inkml:trace contextRef="#ctx0" brushRef="#br4" timeOffset="343879.3563">15673 11639 1843 0,'-39'-17'204'0,"39"17"-204"0,0 0 0 16,0 0 0-16,0 0 0 0,27 4 0 0,-10-6 0 15,5-1 0-15,3-6 0 0,7-2 0 0,2-2 0 16,5-4 0-16,2 0 0 0,-2-1 0 16,4 1 0-16,-4-2 0 0,3 1 0 0,0-4 0 15,4 6-25-15,-12-16-112 0,24 32-126 0,-41-44-41 16,28 33-123-16,-11-8-120 0,-15-19 204 16,24 34 343-16</inkml:trace>
  <inkml:trace contextRef="#ctx0" brushRef="#br4" timeOffset="344275.5669">16450 10984 2028 0,'-35'42'19'0,"16"-23"-19"0,0 8 0 16,-1 4 0-16,0 3 0 0,-1 4 0 0,4 0 0 16,-1 1 0-16,4 3 0 0,-2 1 0 0,5 1 0 15,-1 2 0-15,2-1 0 0,-1 0 0 0,3-2 0 16,-1-2 0-16,4-3 0 0,3-4 0 0,2-5 0 15,2-5 0-15,3-5 0 0,-5-19 0 0,21 26 0 16,-21-26 0-16,30 6 0 0,-30-6 0 16,34-5 0-16,-16-1 0 0,2-5 0 0,-1-5 0 15,1-3 0-15,0-4 0 0,1-2 0 16,0-2 0-16,-2 0 0 0,-2 1 0 0,0 2 0 16,-2 2 0-16,-3 4 0 0,-12 18 0 0,20-27 0 15,-20 27 0-15,0 0 0 0,0 0 0 0,0 0 0 16,0 0 0-16,0 0 0 0,14 23 0 0,-14-1 0 15,-1 2 0-15,-2 4 0 0,1 1 0 16,1-1 0-16,1 1 0 0,1-4 0 0,5 1 0 16,1-5 0-16,7 0 0 0,-14-21 0 0,33 29 0 15,-14-23 0-15,7 2 0 0,-6-14-71 0,17 10-72 16,-45-25-189-16,58 24 82 0,-42-37-20 0,32 25-30 16,-5-22 156-16,-25-8-242 0,24 31 236 0,-40-32 150 15</inkml:trace>
  <inkml:trace contextRef="#ctx0" brushRef="#br4" timeOffset="344620.2893">16729 11539 1604 0,'-4'38'403'0,"4"-38"-363"0,-17 26-40 15,17-26 0-15,11 21 0 0,-11-21 0 0,28 16 0 16,-10-10 0-16,5-2 0 0,2-3 0 16,4-2 0-16,-1-4 0 0,3-1 0 15,-1-4 0-15,-2 1 0 0,-3-5 0 0,-4 3 0 16,-4-1 0-16,-17 12 0 0,22-24 0 0,-22 24 0 15,8-23 0-15,-8 23 0 0,-2-25 0 0,2 25 0 16,-11-28 0-16,11 28 0 0,-22-28 0 0,22 28 0 16,-29-26 0-16,12 13 0 0,0 6 0 0,-3 2 0 15,2 5 0-15,-1 3 0 0,-3 5 0 16,1 6 0-16,-2 1 0 0,2 6 0 0,1 2 0 16,1 2 0-16,5 4 0 0,2 0 0 0,4 3 0 15,5-1 0-15,5-2 0 0,4-2 0 16,6-4 0-16,5-3 0 0,6-2 0 0,5-4 0 15,3-3 0-15,4-4 0 0,4-2 0 0,-3-6 0 0,7-2 0 16,-6-9 0-16,8 8-51 0,-16-19-106 16,19 27-58-16,-32-33-285 0,28 21 10 15,-19-13 11-15</inkml:trace>
  <inkml:trace contextRef="#ctx0" brushRef="#br4" timeOffset="345561.468">17918 11058 1595 0,'14'32'287'0,"-40"-22"-229"0,26-10-22 15,-24 21-5-15,24-21 2 0,-21 23-26 0,21-23-7 16,-17 23 0-16,17-23 0 0,-17 31 0 0,8-13 0 16,3 2 0-16,0 4 0 0,1 4 0 0,2 4 0 15,0 2 0-15,2 2 0 0,1 0 0 16,0 5 0-16,1-2 0 0,1 1 0 16,-2-3 0-16,0-3 0 0,0-4 0 0,0-2 0 15,1-5 0-15,0-3 0 0,1-3 0 0,-2-17 0 16,6 22 0-16,-6-22 0 0,0 0 0 0,0 0 0 15,0 0 0-15,17 7 0 0,-17-7 0 0,0 0 0 16,13-19 0-16,-13 19 0 0,11-17 0 16,-11 17 0-16,14-27 0 0,-5 7 0 0,0 2 0 15,1-2 0-15,1 0 0 0,2 2 0 0,2-1 0 16,2 1 0-16,3 3 0 0,-1 2 0 0,2 2 0 16,2 5 0-16,0 1 0 0,0 5 0 0,0 2 0 15,-1 3 0-15,0 4 0 0,-3 3 0 0,-2 1 0 16,-17-13 0-16,27 30 0 0,-27-30 0 15,17 32 0-15,-17-32 0 0,6 28 0 16,-6-28 0-16,-9 27 0 0,9-27 0 0,-27 27 0 16,7-15 0-16,-3 0 0 0,-4-1 0 0,-3-1 0 15,-2-3 0-15,-2 0 0 0,2-2 0 0,1-2 0 16,2-2 0-16,3-1 0 0,3-3 0 0,23 3 0 16,-30-9 0-16,30 9 0 0,0 0 0 0,-11-24 0 15,11 24 0-15,17-20 0 0,-17 20-22 0,43-20-83 16,-28-3-51-16,29 24-55 0,-29-34-12 15,33 31-53-15,-26-25-6 0,21 15-30 0,12 12-85 16,-31-28 335-16</inkml:trace>
  <inkml:trace contextRef="#ctx0" brushRef="#br4" timeOffset="345967.7292">18504 11566 1898 0,'20'-1'74'0,"-20"1"-51"0,0 0-4 16,0 0-4-16,0 0-3 0,0 0-6 0,-8-17-6 15,8 17 0-15,0 0 0 0,0 0 0 0,0 0 0 16,-10-18 0-16,10 18 0 0,0 0 0 0,0 0 0 16,-21-5 0-16,21 5 0 0,-22 9 0 0,22-9 0 15,-29 23 0-15,12-6 0 0,-4 3 0 0,3 3 0 16,-2 1 0-16,1 3 0 16,4 0 0-16,3-1 0 0,5-2 0 0,3-3 0 15,4-2 0-15,5-1 0 0,4-1 0 0,-9-17 0 16,32 25 0-16,-10-19 0 0,4-3 0 0,1-3 0 15,3-2 0-15,2-4 0 0,0-4 0 0,1-2 0 16,0-5 0-16,-2-1 0 0,-2-3 0 0,-3 1 0 16,-5-1 0-16,-1 1 0 0,-9-1 0 0,-4 1 0 15,-5-1 0-15,-4 3 0 0,-4-1 0 16,-5 2 0-16,11 17 0 0,-34-32 0 0,11 20 0 16,-3 2 0-16,1 3 0 0,-2 2 0 0,3 4 0 15,-1 1 0-15,6 6 0 0,0 0 0 16,19-6 0-16,-24 18 0 0,24-18 0 0,-8 17 0 15,8-17-23-15,0 0-90 0,36 24-34 0,-30-40-42 16,33 29-48-16,-30-36-25 0,34 24-36 16,-17-15 29-16,8-7-61 0,24 23 152 0,-33-37 178 15</inkml:trace>
  <inkml:trace contextRef="#ctx0" brushRef="#br4" timeOffset="346170.8274">19002 11400 2001 0,'-37'38'46'0,"37"-38"-46"15,-24 10 0-15,24-10 0 0,0 0 0 16,-20 20 0-16,20-20 0 0,-8 32 0 0,5-12 0 16,1 5 0-16,1 1 0 0,0 3 0 15,1 2 0-15,0-1 0 0,1-1 0 0,0 1 0 16,1-1 0-16,3-1 0 0,-1-3 0 0,3-4 0 16,2-3 0-16,-9-18 0 0,22 27 0 0,-22-27 0 15,26 13 0-15,-9-11 0 0,-17-2-22 0,33-13-120 16,-29-17-40-16,29 22-311 0,-32-31-1 15,22 10 26-15,-6 0 223 0</inkml:trace>
  <inkml:trace contextRef="#ctx0" brushRef="#br4" timeOffset="346342.7074">19073 11020 1731 0,'-4'20'316'0,"4"-20"-316"16,0 0 0-16,0 0 0 0,0 0 0 0,17 8 0 15,-17-8 0-15,24 3 0 0,-6 1-4 0,-18-4-76 16,45 17-136-16,-47-38-121 0,38 43-89 0,-36-22-159 16,6-17 187-16,20 30 398 0</inkml:trace>
  <inkml:trace contextRef="#ctx0" brushRef="#br4" timeOffset="346561.4554">19385 11073 1165 0,'0'0'502'0,"3"28"-352"0,-11-5-93 0,8 11 3 15,-9-3-12-15,8 5 1 0,-5 1-33 0,1 4-16 16,0 1 0-16,1 4 0 0,-1-1 0 0,-1 2 0 16,-2-2 0-16,3-2 0 0,-1-4 0 0,1-3 0 15,2-3 0-15,0-5 0 0,2-3 0 16,1-4 0-16,3-3 0 0,-3-18 0 0,7 24 0 16,-7-24 0-16,0 0 0 0,24 8 0 0,-24-8 0 15,28-13 0-15,-8 3 0 0,-3-13-55 0,17 19-122 16,-29-36-80-16,37 35-34 0,-41-36-76 0,20 11-140 15,8 17 115-15,-25-25 392 0</inkml:trace>
  <inkml:trace contextRef="#ctx0" brushRef="#br4" timeOffset="346733.3369">19633 11517 1980 0,'-20'12'67'16,"20"-12"-67"-16,-19 28 0 0,19-28 0 0,-11 30 0 15,6-12 0-15,0 3 0 0,0 2 0 0,2 2 0 16,-1-1 0-16,2 3 0 0,-2-2 0 0,2 1 0 15,-1-1 0-15,2-2 0 0,0-5 0 16,3-1 0-16,-2-17 0 0,9 28-44 0,-9-28-64 16,22 20-120-16,-35-40-41 0,40 34-19 0,-27-14-240 15,-16-35 92-15,39 32 291 0</inkml:trace>
  <inkml:trace contextRef="#ctx0" brushRef="#br4" timeOffset="346905.2106">19730 11153 1767 0,'-50'-10'280'0,"32"17"-280"15,18-7 0-15,-23 11 0 0,23-11 0 0,0 0 0 16,0 0 0-16,-9 18 0 0,9-18 0 0,19 5 0 16,3 11-162-16,-22-16-84 0,30 8-123 15,-30-8-259-15,0 0 105 0,24 10 405 16</inkml:trace>
  <inkml:trace contextRef="#ctx0" brushRef="#br4" timeOffset="347295.8591">19898 11482 1946 0,'17'18'101'0,"-24"2"-101"15,3 0 0-15,2-1 0 0,-1 1 0 0,0 0 0 16,1 1 0-16,-1-1 0 0,1 1 0 0,-1-2 0 15,0 0 0-15,0 0 0 0,3-19 0 0,-3 30 0 16,3-30 0-16,-2 22 0 0,2-22 0 16,0 0 0-16,0 0 0 0,4 18 0 0,-4-18 0 15,0 0 0-15,0 0 0 0,0 0 0 16,19-24 0-16,-19 24 0 0,19-31 0 0,-6 11 0 16,1-3 0-16,1-1 0 0,2-1 0 0,-1 0 0 15,-3 2 0-15,2-1 0 0,-2 2 0 0,0 2 0 16,0 1 0-16,-13 19 0 0,21-25 0 0,-21 25 0 15,0 0 0-15,17-11 0 0,-17 11 0 0,0 0 0 16,5 18 0-16,-5-18 0 0,2 28 0 16,-5-10 0-16,1 5 0 0,-2 3 0 0,-1-2 0 15,1 4 0-15,1-3 0 0,2 0 0 0,1-2 0 16,3 0 0-16,3-6 0 0,3 1 0 16,-9-18 0-16,24 28 0 0,-24-28 0 0,39 20-2 15,-39-20-118-15,51 8-44 0,-39-26-39 0,31 25-274 16,-27-25 15-16,23 17 169 0,-15-11-32 0</inkml:trace>
  <inkml:trace contextRef="#ctx0" brushRef="#br4" timeOffset="347811.5045">20423 11539 1042 0,'0'0'515'16,"0"0"-25"-16,0 0-490 0,-1-23 0 0,1 23 0 16,-10-19 0-16,10 19 0 0,0 0 0 0,-21 3 0 15,21-3 0-15,-21 22 0 0,9-4 0 16,-2 4 0-16,1 2 0 0,1 4 0 15,0 1 0-15,-1 1 0 0,1 1 0 0,3 1 0 16,-1-3 0-16,4-3 0 0,2-3 0 0,3-5 0 16,1-18 0-16,6 27 0 0,-6-27 0 0,0 0 0 15,25 7 0-15,-25-7 0 0,32-14 0 0,-14 3 0 16,4-7 0-16,1-3 0 0,4-4 0 0,1-2 0 16,0-1 0-16,0 1 0 0,-1 1 0 15,-2 1 0-15,0 2 0 0,-2 2 0 0,-3 6 0 16,-3 0 0-16,-17 15 0 0,24-12 0 0,-24 12 0 15,0 0 0-15,6 18 0 0,-9-1 0 0,-2 7 0 16,-2 5 0-16,-4 9 0 0,-2 3 0 0,-2 5 0 16,-2 6 0-16,-1 2 0 0,-2 5 0 15,-1 2 0-15,-3 2 0 0,0-3 0 0,0 0 0 16,2-6 0-16,-1-7 0 0,5-5 0 16,-1-4 0-16,0-5 0 0,3-4 0 0,1-4 0 15,1-6 0-15,14-19 0 0,-26 25 0 0,26-25 0 16,-24 3 0-16,24-3 0 0,-17-16 0 0,17 16 0 15,-13-27 0-15,8 10 0 0,2 0 0 0,1 0 0 16,3 0 0-16,-1-1 0 0,2 0 0 0,3 0 0 16,0-4 0-16,2 0 0 0,2-2 0 15,2-5 0-15,1-1 0 0,3-7 0 0,-1-1 0 16,6-5 0-16,2-3 0 0,2-5 0 0,-1 3 0 16,0 6 0-16,-3 2 0 0,0 16 0 15,-5 1 0-15,4 15 0 0,-19 8-107 0,25 13-173 16,-30-33 85-16,27 31-35 0,-36-29-17 0,31 3 118 15,-17 15-128-15,0 0 41 0,0 0-85 0,0 0 217 16,27 5 84-16</inkml:trace>
  <inkml:trace contextRef="#ctx0" brushRef="#br4" timeOffset="348385.762">21388 11069 1478 0,'-4'-38'391'0,"36"22"-329"0,-32 16-35 0,11-17-6 16,-11 17 0-16,0 0 8 0,0 0-11 0,0 0-18 15,-2 18 0-15,0-1 0 0,-3 6 0 16,-2 10 0-16,-3 4 0 0,0 3 0 16,-1 2 0-16,2 2 0 0,0 0 0 0,1 0 0 15,2 2 0-15,-2 1 0 0,2-1 0 0,-1 0 0 16,2-3 0-16,1-6 0 0,3-2 0 0,4-5 0 15,0-1 0-15,1-3 0 0,3-3 0 0,-1-5 0 16,3-1 0-16,-9-17 0 0,20 23 0 0,-20-23 0 16,22 16-62-16,-22-16-53 0,26 7-105 15,-43-30-66-15,38 34-16 0,-43-32 5 0,16-1-135 16,6 22 100-16,-20-26 332 0</inkml:trace>
  <inkml:trace contextRef="#ctx0" brushRef="#br4" timeOffset="348899.5726">21202 11542 2001 0,'-20'6'46'0,"20"-6"-46"0,-24 1 0 16,24-1 0-16,0 0 0 0,0 0 0 0,0 0 0 16,0 0 0-16,0 0 0 0,0 0 0 15,0 0 0-15,29 16 0 0,-8-13 0 0,3-5 0 16,6 1 0-16,3-5 0 0,7-1 0 0,4-3 0 16,4 1 0-16,0-2 0 0,3 0 0 0,-3-3-51 15,5 10-21-15,-15-16-55 0,23 32-112 0,-38-38-19 16,37 38-36-16,-40-33 30 0,18 15 34 15,-10 1 6-15,-28 5 12 0,36-16 137 0,-36 16 75 16,17-11 0-16,-17 11 67 0,0 0 272 0,0 0 46 16,0 0 57-16,-36 1 4 0,33 16-331 0,-25-15-24 15,11 11-47-15,-4-6 22 0,2 5-26 0,1 0-29 16,1 3-11-16,-1 2 0 0,4 3 0 16,1 1 0-16,3 2 0 0,2 2 0 0,3 0 0 15,0 0 0-15,5 1 0 0,1-4 0 16,4-2 0-16,2 0 0 0,-7-20 0 0,22 25 0 15,-22-25 0-15,34 19 0 0,-10-13 0 0,-1-4 0 16,3-5 0-16,2-2 0 0,3-4 0 0,-1-4 0 16,2-1 0-16,-2-5 0 0,-2-1 0 0,-1-1 0 15,-3-1 0-15,-1 1 0 0,-3 2 0 0,-4 1 0 16,-2 1 0-16,-3 0 0 0,-11 17 0 16,20-29 0-16,-20 29 0 0,9-22 0 0,-9 22 0 15,0 0 0-15,0 0 0 0,0 0 0 0,0 0 0 16,0 0 0-16,0 0 0 0,0 0 0 15,-9 30 0-15,5-10 0 0,2 0 0 0,-1 2 0 16,1-3 0-16,3 1 0 0,0-3 0 0,-1-17 0 16,13 29 0-16,-13-29 0 0,22 19 0 0,-22-19 0 15,27 4 0-15,-5-3-61 0,-9-19-66 16,21 16-40-16,-27-34-44 0,33 29-49 0,-33-35-5 16,26 20-22-16,-11-11-19 0,-15-20-56 0,37 32 362 15</inkml:trace>
  <inkml:trace contextRef="#ctx0" brushRef="#br4" timeOffset="349368.3501">22583 10940 1573 0,'17'31'392'0,"-45"-9"-310"0,16-4-82 0,1 2 0 16,3 5 0-16,-1 5 0 0,1 5 0 0,-2 5 0 16,0 4 0-16,0 1 0 0,2 4 0 15,-2 1 0-15,2 3 0 0,-1-3 0 0,1 0 0 16,2-4 0-16,1-3 0 0,0-3 0 0,1-7 0 15,3-4 0-15,-1-4 0 0,2-5 0 16,0-20 0-16,1 24 0 0,-1-24 0 0,0 0 0 16,0 0 0-16,0 0 0 0,0 0 0 0,19 4 0 15,-19-4 0-15,12-27 0 0,-3 9 0 0,1-4 0 16,1-1 0-16,-1-2 0 0,1 2 0 0,2 0 0 16,0 1 0-16,2 2 0 0,-2-1 0 0,2 2 0 15,-1 1 0-15,-14 18 0 0,29-23 0 16,-29 23 0-16,27-6 0 0,-27 6 0 15,22 11 0-15,-22-11 0 0,19 23 0 0,-8-6 0 16,-1 1 0-16,1 2 0 0,-1 1 0 0,-1 1 0 16,0-3 0-16,0 1 0 0,-2 0 0 0,-2-1 0 15,-4-1 0-15,-1-1 0 0,0-17 0 0,-10 29 0 16,10-29 0-16,-23 27 0 0,6-15 0 0,-5-1 0 16,-1-1 0-16,-4-3 0 0,1-1 0 0,-1-4 0 15,1-2 0-15,3-3 0 0,4-2 0 16,0-4 0-16,19 9 0 0,-24-21 0 0,24 21 0 15,-13-30 0-15,9 14 0 0,4 16 0 0,11-32 0 16,-11 32 0-16,21-29-95 0,3 29-49 0,-22-23-38 16,31 33-70-16,-35-32 3 0,32 29 0 15,-30-7 3-15,20-20-98 0,16 37 59 0,-35-37 285 16</inkml:trace>
  <inkml:trace contextRef="#ctx0" brushRef="#br4" timeOffset="349774.2291">22881 11645 1519 0,'0'0'445'0,"0"0"-362"0,-19-2-83 0,19 2 0 0,0 0 0 0,0 0 0 16,0 19 0-16,0-19 0 0,0 0 0 16,24 18 0-16,-24-18 0 0,33 6 0 0,-12-7 0 15,2-3 0-15,2-1 0 0,-1-2 0 0,1 1 0 16,-5-2 0-16,0 0 0 0,-2 0 0 0,-1-2 0 15,-17 10 0-15,27-24 0 0,-27 24 0 0,15-26 0 16,-15 26 0-16,3-30 0 0,-3 30 0 0,-3-30 0 16,3 30 0-16,-15-28 0 15,15 28 0-15,-21-21 0 0,21 21 0 0,-30-12 0 0,12 10 0 16,-1 5 0-16,0 3 0 0,1 4 0 0,-3 3 0 16,3 4 0-16,0 5 0 0,-1 2 0 0,5 2 0 15,2 2 0-15,-1 1 0 0,7-1 0 16,1-1 0-16,5-3 0 0,4-2 0 0,3-6 0 15,-7-16 0-15,26 26 0 0,-8-19 0 16,2-1 0-16,4-5 0 0,1-3 0 0,7-3 0 16,-1-5 0-16,6 2 0 0,-2-5 0 0,6 3 0 15,-7-8 0-15,11 9-104 0,-20-16-54 0,23 25-40 16,-35-29-28-16,31 34-14 0,-31-28-5 0,21 19-5 16,-11-2 37-16,-11-22-142 0,25 46 298 0,-37-18 57 15</inkml:trace>
  <inkml:trace contextRef="#ctx0" brushRef="#br4" timeOffset="349946.083">23556 11777 2047 0,'-41'22'0'16,"41"-22"0"-16,-22 2 0 0,22-2 0 0,0 0 0 15,-14-23 0-15,14 23 0 0,-3-18 0 0,3 18 0 16,10-28 0-16,7 15 0 0,-4-9 0 0,12 15 0 16,-12-17-113-16,18 20-61 0,-21-21-28 0,28 27-33 15,-31-31-32-15,34 8-133 0,-5 17-41 16,-35-29 441-16,30 41 0 0,-50-15 0 0,19 7 0 15</inkml:trace>
  <inkml:trace contextRef="#ctx0" brushRef="#br5" timeOffset="359733.3022">1196 6512 1296 0,'0'0'55'0,"0"0"-1"0,16-16-12 0,5 13-7 16,-4-5-1-16,6 3-5 0,-2-4-6 0,3 3-10 16,-3-2-5-16,-1 3-6 0,0 0 0 0,-2 2-2 15,-18 3 0-15,32-7-1 0,-32 7-1 16,26-1-1-16,-26 1 1 0,26 4 1 0,-26-4-1 16,23 8 3-16,-23-8 0 0,23 11 3 0,-23-11 0 15,31 11 2-15,-14-7 0 0,3 1 3 16,2-3 3-16,7 0 3 0,1-3 0 0,6 0 1 15,2-4-2-15,6 0-2 0,2-3 0 0,5 1-3 16,1-4 1-16,4 1-5 0,1-2 2 0,3 1 18 16,2-1-45-16,3 1 44 0,0-1-45 15,3 1 22-15,-1 1 1 0,1 1-3 0,-1 0 2 16,-1 1-3-16,-1 1 4 0,2-1-4 0,1 3 5 16,0 1-3-16,0 0 2 0,3 2-1 0,-3-2 0 15,-1 0-1-15,1 1 1 0,0-1-1 0,2 0 1 16,-2 1 0-16,2-2 0 0,3 1 0 0,-2 1 2 15,-1-1 0-15,-2-1 2 0,-2 2 1 16,-3 0 1-16,0 1 0 0,-1-1 0 0,0 3-1 16,-3 0 0-16,0 2-2 0,-5 0-2 15,-2 2 0-15,-2-1-3 0,-2 3 2 0,-3 0-2 16,-4 0 2-16,-1 2-2 0,0-1 3 0,0-1-2 16,0 0 2-16,4-1 0 0,1-2 0 0,1 0-1 15,4-1 1-15,0-3-2 0,1 0 0 0,3-3 2 16,-1 1-2-16,3-2 2 0,1 0-2 15,-2-2 2-15,-1 1-1 0,3-2 3 0,0 1-1 16,-1 0 3-16,1 0-1 0,-4-1 2 0,1 1-4 16,-3 1 2-16,0 1-2 0,-3 0 0 0,-2 3-1 15,0 0 1-15,-1 0-2 0,0 2 0 16,-1 0 0-16,0 2 0 0,-2-1 1 0,2 0-1 16,0 1-1-16,-2 0 1 0,2-1-1 0,0 0 0 15,1 0 1-15,0-1-2 0,0 0 2 16,0 0-1-16,0-2 1 0,3 1 1 0,1-3-1 15,1 0 2-15,2 0-2 0,-1-1 1 0,2 1 0 16,-2-2 2-16,-1 1-1 0,-2 0 1 0,-2 1-2 16,2-1 2-16,-4 2-2 0,-2 0 0 0,2 0-1 15,-1 1 1-15,-1 1-1 0,-1-1 0 0,0 2 0 16,-4 0-1-16,2 0 0 0,-1 0 0 16,-2 2 0-16,1-1 0 0,-1 0 0 0,2 0 0 15,-3-1 0-15,2 0 1 0,0 0-1 16,1-1 1-16,4 0-1 0,-1-3 0 0,1 2 2 15,3-1 0-15,0-2-1 0,2 2 1 0,-2-2-2 16,0 0 0-16,-2 0 1 0,0-1 1 0,0 1 0 16,-1 1 2-16,-2-1-2 0,-1 0 1 0,-1 1-1 15,0 1 0-15,-2 0-2 0,1 2 2 16,-2 1-1-16,-2 0 1 0,1 1-1 0,-4 0-1 16,0 2 0-16,0-1 0 0,-4 2 0 0,2 0 0 15,-3-1 0-15,0 1-1 0,2 1 1 0,-3 0 0 16,1-2 1-16,-1 2-2 0,-2-1 2 0,2-1-1 15,-1 1 1-15,2-2-1 0,-1 1 2 0,1-1-2 16,2-1 1-16,1-1 0 0,1 0 1 16,1 0 1-16,1-2-2 0,1-1 1 15,2 0-2-15,0-1 1 0,0 1 0 0,0-1 1 16,0-1-1-16,1 2 0 0,1-1 0 0,-5 0 0 16,2 1-1-16,-1-2 1 0,-3 2-1 0,0 1 1 15,-1 0-1-15,-2-1 1 0,-2 1-1 0,-1 0 1 16,0 1-1-16,-3 0 0 0,-2 0 0 0,-18 1 0 15,25-1 0-15,-25 1 0 0,17 0-1 16,-17 0-8-16,0 0-7 0,0 0-15 0,0 0-16 16,20 11-31-16,-20-11-32 0,0 0-179 0,0 0-291 15,0 0 32-15,0 0 272 0</inkml:trace>
  <inkml:trace contextRef="#ctx0" brushRef="#br5" timeOffset="361358.6003">1061 10180 1275 0,'0'0'53'0,"0"0"-12"16,21 5-12-16,-21-5-5 0,23-1-3 0,-23 1-3 15,29 1-5-15,-29-1-5 0,34 4-3 0,-15-2-2 16,3 1 1-16,-1-2 1 0,5 1 4 0,1-2 6 16,6 3 6-16,-2-6 5 0,8 5-1 15,0-8-2-15,5 3-6 0,2-3-1 0,4 1-5 16,2-2-27-16,8 1 28 0,-3-2-27 16,5 1 28-16,-2-2 2 0,2 2-3 0,0-4 2 15,2 3-4-15,0-1 1 0,3 0-4 0,1 0 0 16,4 3-4-16,-1-2 2 0,1 3-5 0,-1 3 2 15,-1-2-2-15,-1 3 0 0,-1 0 0 0,3 0 2 16,-1 1 0-16,-1 1 0 0,2 0 0 0,-1 0-1 16,0 1 1-16,-2-2 0 0,2 0 1 0,1-3 2 15,0 3 4-15,3-3 4 0,5-1-1 16,-1-2 4-16,4 0-4 0,-1-4 3 0,-1 0-3 16,2 0 1-16,1-3-3 0,1 1 1 15,5 0-5-15,-2-1 4 0,1 0-7 0,-2-1 2 16,-1 1-4-16,1 1 3 0,0 0-2 0,0 0 2 15,-1 1-3-15,-2 1 1 0,-4 2-3 0,1 1 2 16,-4-1-2-16,-3 1 3 0,1 2-1 0,-2 0 2 16,1 1-1-16,-5-1 0 0,0 0-2 15,-1 0 0-15,-3 0 0 0,1-1 1 0,-2 2-1 16,3 0 5-16,-1-1-2 0,1 0 1 0,0 0-1 16,-2-1-3-16,-1 0 1 0,1 1 0 0,-2-1-1 15,-2 0 2-15,0 1 0 0,2-1 2 0,1 1-1 16,-2 1 0-16,2 0-1 0,-3 0-1 15,-1 3-1-15,0-1 0 0,-1 2 1 16,-2-2-1-16,-4 4 0 0,0-1-2 0,-1 1 1 16,-3 2 0-16,2-2 0 0,-5 3-1 0,3-1 3 15,-3 1-1-15,0-2 1 0,-2 0-1 0,2-1 0 16,-1 1 1-16,0-2 0 0,0-1 0 0,-1-1-1 16,5-1 1-16,-1 0 0 0,2-3-1 0,3 0 1 15,-2-1 2-15,2 0-3 0,-1-1 4 0,2 1-2 16,-2-3 1-16,-3 2 0 0,4 0-2 15,-3 1 0-15,2 1 0 0,1-1-2 0,-3 2 2 16,4-1-2-16,-5 2 1 0,2 0 0 0,-2 2 0 16,-1 0 0-16,-1 0 0 0,-1 1 0 15,0 0-1-15,-3 1 1 0,-1 0-1 0,-1 2 2 16,1-2-1-16,0 0 2 0,0 0-1 0,2 0 1 16,0-1-1-16,2 0-1 0,0 0 0 0,0-1 1 15,0 0-1-15,1-1 1 0,-1 0-1 16,2 0-1-16,-1 0 2 0,0 0-2 0,0 1 1 15,2 1 0-15,-3 1-1 0,0 1 0 0,-1 0 0 16,1 0 1-16,-4 2-1 0,-1 0 1 0,-2-1 0 16,-2 1 1-16,-1 1-1 0,0-2 1 0,-1 2-2 15,-3 0 2-15,1-1-2 0,-1 1 2 0,1-1-2 16,0 0 2-16,0-2-1 16,1 1 1-16,0-2-2 0,2 0 0 0,-3-1 1 15,2 0-1-15,0-1 2 0,-1 0 0 0,-1 0 0 16,-1-2-1-16,1 2 0 0,-2 0 0 0,2-2 1 15,-1 2-1-15,-1-1 1 0,-4 1-1 0,-1 1-1 16,-1 1 0-16,-3 1-5 0,-3-1-7 0,-1 4-17 16,-17-5-34-16,26 12-46 0,-26-12-108 0,0 0-389 15,0 0 44-15,0 0 183 0</inkml:trace>
  <inkml:trace contextRef="#ctx0" brushRef="#br5" timeOffset="367342.1531">5899 13270 2047 0,'0'0'0'0,"0"0"0"0,0 0 0 15,0 0 0-15,0 0 0 0,0 0 0 0,0 0 0 16,0 0 0-16,24 8 0 0,-24-8 0 15,25-5 0-15,-25 5 0 0,25-5 0 0,-25 5 0 16,39-1-16-16,-27-20-184 0,41 38-249 0,-28-27-229 16,8 6 58-16,5 11 537 0</inkml:trace>
  <inkml:trace contextRef="#ctx0" brushRef="#br5" timeOffset="367934.6177">6964 13112 1885 0,'-19'5'110'0,"19"-5"-82"15,0 0-6-15,-22-9-20 0,22 9-2 0,0 0 0 16,0 0 0-16,0 0 0 0,0 0 0 16,-21 27 0-16,21-27 0 0,-9 37 0 0,4-14 0 15,1 5 0-15,1 4 0 0,1 4 0 0,0 0 0 16,1 2 0-16,-1-3 0 0,4-1 0 0,0-4 0 16,2-3 0-16,3-3 0 0,0-6 0 0,3-1 0 15,-10-17 0-15,24 23 0 0,-24-23 0 0,32 8 0 16,-14-9 0-16,3-4 0 15,2-4 0-15,0-5 0 0,2-3 0 0,-2-6 0 0,-3-1 0 16,1-2 0-16,-2-2 0 0,-2 1 0 16,-2 0 0-16,-2 0 0 0,-2 1 0 0,-3 0 0 15,-1 1 0-15,-1 1 0 0,-2 1 0 0,-1 0 0 16,0 2 0-16,-1 0 0 0,2 0 0 0,-1 5 0 16,-3 16 0-16,10-22 0 0,-10 22 0 0,0 0 0 15,21-6 0-15,-21 6-14 0,19 8-103 16,14 26-153-16,-33-34-134 0,0 0-212 0,34 36 27 15,-34-36 553-15</inkml:trace>
  <inkml:trace contextRef="#ctx0" brushRef="#br5" timeOffset="368686.2518">7697 13312 1549 0,'0'0'288'0,"-22"-4"-253"16,22 4 31-16,-25-21-36 0,25 21 32 0,-26-18-45 16,26 18-17-16,-31-12 0 0,14 8 0 0,0 4 0 15,-1 3 0-15,0 2 0 0,-2 3 0 0,0 4 0 16,-2 4 0-16,-1 0 0 0,3 3 0 16,1 3 0-16,2 2 0 0,0 0 0 0,3 0 0 15,2-3 0-15,5-2 0 0,3-2 0 16,4-17 0-16,5 28 0 0,-5-28 0 0,18 17 0 15,-18-17 0-15,34 10 0 0,-13-9 0 0,1-2 0 16,5-4 0-16,-1-2 0 0,1-4 0 0,0-3 0 16,0-1 0-16,-3-3 0 0,0-1 0 0,-1 0 0 15,-3 0 0-15,-2 1 0 0,-18 18 0 16,26-31 0-16,-26 31 0 0,14-21 0 0,-14 21 0 16,0 0 0-16,0 0 0 0,0 0 0 0,0 0 0 15,0 0 0-15,0 0 0 0,0 0 0 0,-18 7 0 16,18-7 0-16,-16 28 0 0,9-9 0 0,0-2 0 15,2 2 0-15,0 2 0 0,1-2 0 0,2 1 0 16,2-2 0-16,0-18 0 16,5 29 0-16,-5-29 0 0,15 20 0 0,-15-20 0 15,27 14 0-15,-27-14 0 0,37 1 0 0,-17-6 0 16,3-1 0-16,1-5 0 0,-1 1 0 0,0-2 0 16,-1-1 0-16,-2 0 0 0,-1-3 0 15,-2 1 0-15,-17 15 0 0,28-27 0 0,-28 27 0 16,17-23 0-16,-17 23 0 0,6-17 0 0,-6 17 0 15,0 0 0-15,0 0 0 0,0 0 0 16,0 0 0-16,0 0 0 0,0 0 0 0,-17 18 0 16,17-18 0-16,-14 34 0 0,8-13 0 0,0 2 0 15,1 0 0-15,0 0 0 0,0 0 0 0,2-2 0 16,0-2 0-16,3-19 0 0,-4 29 0 0,4-29 0 16,1 20 0-16,-1-20 0 0,0 0 0 0,0 0 0 15,0 0 0-15,0 0 0 0,0 0 0 16,22-8 0-16,-22 8 0 0,17-31 0 15,-6 10 0-15,0 0 0 0,0 0 0 0,-1 0 0 16,0 1 0-16,0 1 0 0,-3-1 0 0,1 2 0 16,-1 1 0-16,0 0 0 0,0 0 0 0,-7 17 0 15,21-30 0-15,-21 30 0 0,21-24 0 0,-21 24 0 16,19-12 0-16,-19 12 0 0,22-4 0 0,-22 4 0 16,23 0 0-16,-23 0 0 0,25 6 0 15,-25-6-16-15,35 13-79 0,-35-13-91 0,41 7-114 16,-43-29-32-16,35 35-43 0,-33-13-82 0,19-7 172 15,15 21 285-15</inkml:trace>
  <inkml:trace contextRef="#ctx0" brushRef="#br5" timeOffset="368867.3762">8396 13327 2016 0,'0'0'31'0,"0"0"-31"0,0 0 0 16,-20 17 0-16,20-17 0 0,-12 23 0 0,4-5 0 15,3 2 0-15,-1 3 0 0,0 3 0 0,-2 4 0 16,1 1 0-16,1-1 0 0,0-1 0 0,2-2 0 15,2-3 0-15,2-4 0 0,0-20 0 0,6 29 0 16,-6-29 0-16,12 18 0 0,-12-18 0 0,0 0 0 16,26 0 0-16,-26 0-52 0,17-35-128 0,18 38-183 15,-39-31-273-15,23 3 4 0,4 10 449 16</inkml:trace>
  <inkml:trace contextRef="#ctx0" brushRef="#br5" timeOffset="369009.1764">8528 13037 2047 0,'0'0'0'16,"-36"17"0"-16,16-9 0 0,20-8 0 16,-29 19 0-16,29-19 0 0,-25 19 0 0,25-19 0 15,-15 18 0-15,15-18 0 0,0 0 0 0,0 0-76 16,16 45-237-16,-16-45-362 0,0 18 35 0,0-18 298 16</inkml:trace>
  <inkml:trace contextRef="#ctx0" brushRef="#br5" timeOffset="369476.8343">8977 13391 1830 0,'0'0'82'0,"0"0"-46"0,0 0-3 0,-13-23-4 0,13 23-3 0,-17-14-15 16,17 14-11-16,-25-11 0 0,25 11 0 0,-26-6 0 16,26 6 0-16,-33 1 0 0,15 4 0 0,-4 5 0 15,2 1 0-15,-4 3 0 0,3 1 0 0,-1 1 0 16,2 3 0-16,0 0 0 0,2 2 0 0,2-5 0 16,5 1 0-16,11-17 0 0,-9 26 0 15,9-26 0-15,8 18 0 0,-8-18 0 0,23 13 0 16,-5-10 0-16,5-2 0 0,4-4 0 15,4-3 0-15,1-2 0 0,1-3 0 0,1-1 0 16,-2 1 0-16,-2-2 0 0,-2 2 0 0,-3-1 0 16,-5 1 0-16,-3 2 0 0,-17 9 0 0,22-10 0 15,-22 10 0-15,0 0 0 0,0 0 0 16,0 0 0-16,0 0 0 0,0 0 0 0,0 0 0 16,0 0 0-16,-12 21 0 0,12-21 0 0,-17 25 0 15,17-25 0-15,-17 27 0 0,17-27 0 0,-13 28 0 16,13-28 0-16,-6 23 0 0,6-23 0 0,3 17 0 15,-3-17 0-15,0 0 0 0,28 15 0 0,-28-15 0 16,33-4 0-16,-16-12-49 0,22 20-172 0,-33-42-91 16,43 38-73-16,-41-23-84 15,12-14-23-15,25 26 374 0</inkml:trace>
  <inkml:trace contextRef="#ctx0" brushRef="#br5" timeOffset="369929.9658">9471 12938 1789 0,'0'0'258'0,"-13"26"-258"16,5-9 0-16,0 5 0 0,-2 5 0 16,1 2 0-16,-1 2 0 0,0 3 0 0,-1 2 0 15,2 4 0-15,0 0 0 0,-1 4 0 0,0-3 0 16,2 0 0-16,0-4 0 0,3-1 0 16,2-6 0-16,2-4 0 0,-1-1 0 0,2-6 0 15,2-2 0-15,-2-17 0 0,2 26 0 0,-2-26 0 16,0 0 0-16,10 17 0 0,-10-17 0 15,0 0 0-15,0 0 0 0,24-20 0 0,-24 20 0 16,21-33 0-16,-8 14 0 0,-1-1 0 0,3 1 0 16,-3-1 0-16,0 1 0 0,2 2 0 0,-14 17 0 15,20-25 0-15,-20 25 0 0,19-16 0 0,-19 16 0 16,0 0 0-16,21-11 0 0,-21 11 0 0,0 0 0 16,21 5 0-16,-21-5 0 0,0 0 0 0,22 18 0 15,-22-18 0-15,17 14 0 0,-17-14 0 16,0 0 0-16,23 19 0 0,-23-19 0 15,0 0 0-15,17 17 0 0,-17-17 0 0,0 0 0 16,0 0 0-16,1 17 0 0,-1-17 0 0,0 0 0 16,-25 18 0-16,25-18 0 0,-31 13 0 0,12-5 0 15,-2-2 0-15,2 2 0 0,-3-2 0 0,1 1 0 16,1 1 0-16,3-3 0 0,17-5 0 0,-27 8 0 16,27-8 0-16,0 0 0 0,-21-5 0 15,21 5-126-15,-5-19-145 0,33 30-82 0,-40-46-59 16,27 8-147-16,13 20 234 0,-28-39 325 0</inkml:trace>
  <inkml:trace contextRef="#ctx0" brushRef="#br5" timeOffset="370336.2207">10122 12998 1965 0,'0'0'45'0,"0"0"-14"0,0 0-25 16,0 0-6-16,0 0 0 0,0 0 0 0,-17 14 0 15,3 7 0-15,-2 10 0 0,-1 5 0 0,-2 5 0 16,-2 3 0-16,1 2 0 0,-1 2 0 0,1-1 0 16,5 0 0-16,-1-2 0 0,4-3 0 0,2-1 0 15,1-4 0-15,6-3 0 0,1-4 0 16,5-1 0-16,1-6 0 0,5-1 0 15,-9-22 0-15,27 33-74 0,-27-33-110 0,49 14-252 16,-49-14-229-16,39-8 47 0,-11 12 549 0</inkml:trace>
  <inkml:trace contextRef="#ctx0" brushRef="#br5" timeOffset="370680.0043">10097 13418 1999 0,'-33'10'48'15,"33"-10"-48"-15,-4 20 0 0,4-20 0 0,6 21 0 16,-6-21 0-16,19 19 0 0,-19-19 0 0,34 11 0 16,-11-9 0-16,4 0 0 0,0-4 0 15,2-1 0-15,-1-2 0 0,0-1 0 0,-1-4 0 16,-2 1 0-16,-3-2 0 0,-1-3 0 0,-4 2 0 16,-17 12 0-16,26-24 0 0,-26 24 0 15,14-24 0-15,-14 24 0 0,0-21 0 0,0 21 0 16,-9-21 0-16,9 21 0 0,0 0 0 0,-26-21 0 15,26 21 0-15,-23-5 0 0,23 5 0 0,-28 3 0 16,28-3 0-16,-28 12 0 0,28-12 0 0,-28 25 0 16,14-6 0-16,1-2 0 0,1 4 0 0,3 1 0 15,1-1 0-15,3 1 0 0,4-1 0 16,2-4 0-16,6 0 0 0,-7-17 0 16,21 29 0-16,-21-29 0 0,31 19 0 0,-11-17 0 15,8 7-64-15,-15-26-146 0,38 36-120 0,-41-40-108 16,30 13-183-16,8 10 238 0,-24-33 383 0</inkml:trace>
  <inkml:trace contextRef="#ctx0" brushRef="#br5" timeOffset="371008.1255">10829 13257 1666 0,'-37'9'312'0,"16"-1"-270"0,-1 1-15 15,0 4-27-15,0 0 0 0,3 3 0 0,-3 0 0 16,4-1 0-16,-1-1 0 0,19-14 0 0,-23 26 0 15,23-26 0-15,-8 20 0 0,8-20 0 16,0 0 0-16,8 16 0 0,-8-16 0 16,19 4 0-16,-19-4 0 0,30-4 0 0,-12 1 0 15,3-3 0-15,0 0 0 0,-1 1 0 0,-2 1 0 16,-18 4 0-16,28-3 0 0,-28 3 0 0,20 7 0 16,-20-7 0-16,0 0 0 0,12 27 0 0,-12-27 0 15,-5 29 0-15,-3-10 0 0,-2 0 0 0,-2 1 0 16,0-2 0-16,-3 0 0 0,0 0 0 15,15-18 0-15,-26 31 0 0,26-31 0 0,-19 23 0 16,19-23 0-16,0 0 0 0,-12 20 0 0,12-20 0 16,0 0 0-16,0 0 0 0,0 0-74 15,0 0-172-15,0 0-115 0,-9-24-80 0,9 24-159 16,18-8 276-16,-33-21 324 0</inkml:trace>
  <inkml:trace contextRef="#ctx0" brushRef="#br5" timeOffset="372040.9449">11868 12938 1112 0,'25'0'223'0,"-25"0"-105"0,0 0-22 15,-12-28-6-15,12 28-10 0,0 0-20 0,0 0-19 16,-31-10-14-16,31 10-3 0,-38 3 0 0,15 5 5 15,-6 2-1-15,2 6 6 0,-5 1-5 0,2 6 3 16,1 4-32-16,-2 6 0 0,2 3 0 0,0 7 0 16,2 3 0-16,2 4 0 0,4 4 0 0,6-1 0 15,6-2 0-15,6-1 0 0,8-5 0 0,6-4 0 16,8-2 0-16,5-4 0 0,7-2 0 0,3-6 0 16,10 3 0-16,-4-17-90 0,32 29-288 0,-26-32-306 15,10 4 26-15,-2 0 422 0</inkml:trace>
  <inkml:trace contextRef="#ctx0" brushRef="#br5" timeOffset="376660.3707">1154 13032 1284 0,'-1'-18'112'0,"18"14"-25"16,-17 4-20-16,12-19-17 0,-12 19 1 0,0 0-2 15,3-19 0-15,-3 19-3 0,0 0-6 16,0 0-5-16,-24 1-2 0,24-1 1 16,-30 11-7-16,10-3 3 0,-4 2-4 0,0 0 1 15,-2 3-27-15,-1-1 0 0,-2 4 0 0,0 1 0 16,-1 3 0-16,-2 3 0 0,2 1 0 0,-2 5 0 15,3 2 0-15,2 0 0 0,1 4 0 0,3 3 0 16,1-1 0-16,3 2 0 0,3-2 0 0,3-2 0 16,3-1 0-16,4-3 0 0,5-4 0 15,3-2 0-15,3-3 0 0,2 0 0 0,4-2 0 16,4-3 0-16,4-2 0 0,3-6 0 0,6-2 0 16,4-6 0-16,7-2 0 0,2-5 0 0,11-1-45 15,-3-13-40-15,19 24-127 0,-34-44-188 0,36 26-193 16,-21-13 25-16,-4-8 425 0</inkml:trace>
  <inkml:trace contextRef="#ctx0" brushRef="#br5" timeOffset="377318.0524">1477 13321 1216 0,'0'0'610'0,"-37"10"-554"0,15-4-13 16,-4 1-9-16,4 2 2 0,-3-2-11 0,0 3 1 15,0 0-25-15,-1 3-1 0,3 0 0 16,1 3 0-16,4 1 0 0,1 2 0 15,1 1 0-15,3 2 0 0,2 0 0 0,2-1 0 16,6-3 0-16,3-18 0 0,7 30 0 0,-7-30 0 16,27 25 0-16,-8-15 0 0,3-3 0 0,5-1 0 15,1-5 0-15,4-1 0 0,0-3 0 0,0-2 0 16,1-2 0-16,-2 0 0 0,0-3 0 0,-3-1 0 16,-1-2 0-16,-4-2 0 0,-4 1 0 0,-1-1 0 15,-18 15 0-15,27-28 0 0,-27 28 0 16,17-30 0-16,-17 30 0 0,3-30 0 0,-3 30 0 15,-10-27 0-15,10 27 0 0,-15-26 0 16,15 26 0-16,-16-25 0 0,16 25 0 0,-13-21 0 0,13 21 0 16,-7-17 0-16,7 17 0 0,0 0 0 15,0 0 0-15,0 0 0 0,0 0 0 0,8-17 0 16,-8 17 0-16,17-1 0 0,-17 1 0 0,27 2 0 16,-27-2 0-16,29 5 0 0,-29-5 0 15,29 6 0-15,-29-6 0 0,28 8 0 0,-28-8 0 16,22 15 0-16,-22-15 0 0,16 20 0 0,-16-20 0 15,14 22 0-15,-14-22 0 0,7 27 0 0,-4-10 0 16,-1 2 0-16,-2 0 0 0,0 3 0 0,-2 0 0 16,-1 0 0-16,-1 1 0 0,-1 0 0 0,0-4 0 15,2-1 0-15,3-18 0 0,-6 22 0 16,6-22 0-16,0 0 0 0,0 0 0 0,0 0 0 16,0 0 0-16,18-10 0 0,-18 10 0 15,23-36 0-15,-7 12 0 0,1-3 0 0,2-2 0 16,0-1 0-16,0 0 0 0,-1 1 0 0,1 1 0 15,-2 4 0-15,-2 1 0 0,0 5 0 0,-15 18 0 16,23-25 0-16,-23 25 0 0,0 0 0 0,0 0 0 16,0 0 0-16,0 0 0 0,15 19 0 15,-13 0 0-15,-2 6 0 0,0 7 0 0,-1-3 0 16,1 1 0-16,-1-2 0 0,2 0 0 0,1-7 0 16,4 0 0-16,2-4 0 0,-8-17 0 0,29 22 0 15,-8-16 0-15,-1-6 0 0,7-3 0 0,-1-9-38 16,12 9-103-16,-22-40-124 0,23 25-368 0,-8-17 9 15,-1-6 279-15</inkml:trace>
  <inkml:trace contextRef="#ctx0" brushRef="#br5" timeOffset="377489.8937">2538 12857 1488 0,'7'25'405'15,"-46"-11"-336"-15,23 5-37 0,1 6-15 0,1 9 4 16,0 5-13-16,3 4-1 0,-2 3-7 15,3 0 0-15,1 0 0 0,3 1 0 0,2-1 0 16,2 0 0-16,3-3 0 0,2-2 0 0,1-6 0 16,2-3 0-16,2 0 0 0,0-5-7 0,3-2-37 15,-11-25-43-15,37 50-389 0,-37-50-150 0,13 19-11 16,-13-19 468-16</inkml:trace>
  <inkml:trace contextRef="#ctx0" brushRef="#br5" timeOffset="378193.0278">2369 13309 1610 0,'0'0'309'0,"0"0"-222"0,0 0-69 16,19-5-22-16,-19 5 22 0,22 6-9 16,-5-7-9-16,3 1 0 0,0-1 0 0,1 0 0 15,1-1 0-15,0 2 0 0,-3 2 0 0,1 3 0 16,-20-5 0-16,30 10 0 0,-30-10 0 0,28 15 0 15,-28-15 0-15,23 18 0 0,-23-18 0 16,16 25 0-16,-16-25 0 0,12 33 0 0,-8-15 0 16,-3 2 0-16,0-1 0 0,-2-1 0 0,-1 0 0 15,0-1 0-15,2-17 0 0,-6 32 0 16,6-32 0-16,-5 25 0 0,5-25 0 0,0 0 0 16,-5 17 0-16,5-17 0 0,0 0 0 0,0 0 0 15,0 0 0-15,0 0 0 0,0 0 0 0,7-24 0 16,-7 24 0-16,8-30 0 0,-2 10 0 0,3 1 0 15,-2-3 0-15,3 0 0 0,-1-1 0 0,2 2 0 16,0 0 0-16,-1 2 0 0,0 0 0 0,-10 19 0 16,19-26 0-16,-19 26 0 0,17-18 0 15,-17 18 0-15,18-12 0 0,-18 12 0 16,22-5 0-16,-22 5 0 0,27-4 0 0,-10 3 0 16,3-1 0-16,2 0 0 0,1-1 0 0,1 0 0 15,1 0 0-15,3-2 0 0,-1 0 0 0,-1 3 0 16,-2-2 0-16,-3 0 0 0,-2 3 0 0,-19 1 0 15,28-2 0-15,-28 2 0 0,0 0 0 16,18 3 0-16,-18-3 0 0,0 0 0 0,0 0 0 16,-6 20 0-16,6-20 0 0,-14 24 0 0,14-24 0 15,-27 30 0-15,11-11 0 0,-1 1 0 0,0 2 0 16,3-2 0-16,-1 2 0 0,3 0 0 0,3-1 0 16,2 0 0-16,2-2 0 0,3-1 0 0,2-18 0 15,3 30 0-15,-3-30 0 0,12 21 0 16,-12-21 0-16,21 15 0 0,-21-15 0 15,29 3 0-15,-12-6 0 0,2-2 0 0,1-4 0 16,2-1 0-16,0-5 0 0,-1-2 0 0,-3-2 0 16,-1-1 0-16,-2-1 0 0,-3 0 0 0,-3 1 0 15,0 0 0-15,-4 0 0 0,-3 0 0 0,0 0 0 16,-2 0 0-16,-2 3 0 0,0-1 0 0,2 18 0 16,-10-30 0-16,10 30 0 0,-7-24 0 0,7 24 0 15,0 0 0-15,-11-17 0 0,11 17 0 16,0 0 0-16,0 0 0 0,0 0-108 0,0 0-60 15,7 17-164-15,-21-34-190 0,14 17-53 16,0 0 234-16</inkml:trace>
  <inkml:trace contextRef="#ctx0" brushRef="#br5" timeOffset="378427.4106">3697 12810 1548 0,'12'26'440'15,"-12"-26"-381"-15,-28 21-59 0,12-4 0 0,0 6 0 16,1 3 0-16,-1 7 0 0,1 2 0 0,2 5 0 16,1 2 0-16,2 2 0 0,0 1 0 0,3 3 0 15,2-1 0-15,3-2 0 16,0-2 0-16,2-3 0 0,4-6 0 0,2-4 0 16,4-4 0-16,-1-6 0 0,6-1 0 0,-15-19 0 15,29 20 0-15,-29-20-21 0,33 11-76 0,-32-32-122 16,37 30-252-16,-32-35-108 0,14 1-26 0,1 12 551 15</inkml:trace>
  <inkml:trace contextRef="#ctx0" brushRef="#br5" timeOffset="378614.9514">4073 12681 1322 0,'1'23'681'0,"-11"-3"-637"0,-5 4-44 0,-2 5 0 15,0 7 0-15,-3 5 0 0,-1 5 0 16,-1 5 0-16,-1 4 0 0,0-1 0 0,3-1 0 15,3-4 0-15,5-5 0 0,4-3 0 16,3 1 0-16,2-5 0 0,1-3 0 0,3 0 0 16,2-6 0-16,5-1 0 0,1-7-4 0,13 12-153 15,-22-32-219-15,23 16-250 0,-23-16-3 0,18 17 375 16</inkml:trace>
  <inkml:trace contextRef="#ctx0" brushRef="#br5" timeOffset="379052.4616">4131 13355 1278 0,'-23'-18'386'0,"23"18"-91"0,0 0-262 0,0 0-4 15,0 0-3-15,18 14-26 0,-18-14 0 0,18 4 0 16,-18-4 0-16,33-2 0 0,-12-3 0 0,3 1 0 16,3-3 0-16,0 0 0 0,-1-2 0 0,2 0 0 15,-1-4 0-15,-1 0 0 0,-3-3 0 16,1 1 0-16,-3 0 0 0,-3 1 0 16,-18 14 0-16,22-27 0 0,-22 27 0 0,6-23 0 15,-6 23 0-15,-4-22 0 0,4 22 0 0,-13-19 0 16,13 19 0-16,-24-12 0 0,24 12 0 0,-33-3 0 15,15 6 0-15,-3 3 0 0,0 5 0 0,2 6 0 16,-2 3 0-16,2 4 0 0,-1 4 0 0,1 1 0 16,2 2 0-16,2 0 0 0,3-2 0 0,5 1 0 15,3-3 0-15,4-5 0 0,5-2 0 16,2-2 0-16,-7-18 0 0,27 27 0 0,-6-16 0 16,0-9 0-16,9 3 0 0,0-7 0 0,10-3 0 15,-1-8 0-15,16 11-144 0,-25-35-118 16,36 25-422-16,-26-12 57 0,3-5 298 0</inkml:trace>
  <inkml:trace contextRef="#ctx0" brushRef="#br5" timeOffset="379583.7537">5087 13172 1695 0,'27'0'125'0,"-27"0"-64"0,0 0-19 0,-17-19-2 16,17 19-14-16,-24-14-2 0,24 14-5 0,-31-15-4 16,11 9-15-16,-2 1 0 0,1 0 0 0,-4 3 0 15,0 2 0-15,-2 2 0 0,1 7 0 0,-2 1 0 16,3 4 0-16,-3 3 0 0,4 5 0 15,-1 3 0-15,3 4 0 0,2 1 0 0,3 2 0 16,2-2 0-16,7 0 0 0,3-3 0 0,7-5 0 16,7-4 0-16,-9-18 0 0,32 24 0 0,-7-18 0 15,3-5 0-15,3-3 0 0,5-5 0 16,3-4 0-16,-2-5 0 0,0-3 0 0,0-7 0 16,-1-2 0-16,-3-4 0 0,-1-2 0 0,-1-4 0 15,-1 1 0-15,-2-1 0 0,1 0 0 16,-4 1 0-16,-3 1 0 0,-2-3 0 0,-1 1 0 15,-4-2 0-15,0-1 0 0,-3 2 0 0,0 2 0 16,-2 1 0-16,-3 6 0 0,-4 8 0 0,-3 22 0 16,0-16 0-16,0 16 0 0,-11 19 0 0,1 1 0 15,-6 9 0-15,-1 10 0 0,0 12 0 0,-1 6 0 16,1 3 0-16,0 2 0 0,2-5 0 16,3-3 0-16,5-4 0 0,2-2 0 0,6-4 0 15,3-6 0-15,6-4 0 0,4-6 0 16,7-3 0-16,2-8 0 0,10 0 0 0,-4-15-4 15,16 11-142-15,-18-28-51 0,29 31-155 0,-34-33-111 16,14 0-124-16,10 11 290 0</inkml:trace>
  <inkml:trace contextRef="#ctx0" brushRef="#br5" timeOffset="381502.9759">12302 12978 1028 0,'0'0'566'16,"0"0"-472"-16,0 0-24 0,0 0-13 0,0 0-2 16,0 0-8-16,0 0-7 0,0 0-12 0,0 0-10 15,-5 22-5-15,-1-6 0 16,-1 4-4-16,1 3 0 0,0 2-9 0,-2 5 0 15,2 2 0-15,1 3 0 0,1 2 0 0,-1 5 0 16,0 0 0-16,1 4 0 0,-1 2 0 0,0 3 0 16,2-1 0-16,-3-3 0 0,1 0 0 0,-1-6 0 15,3-2-7-15,1-8-27 0,7 2-42 0,-5-33-67 16,22 35-478-16,-22-35-14 0,14 19 105 0</inkml:trace>
  <inkml:trace contextRef="#ctx0" brushRef="#br5" timeOffset="381706.1507">12199 13424 1778 0,'0'0'189'0,"0"0"-149"16,0 0-14-16,0 0-12 0,0 0-14 16,9 18 0-16,-9-18 0 0,27 1 0 0,-7-3 0 15,5-4 0-15,4-3 0 0,5-1 0 0,3-5 0 16,3-2 0-16,3-2 0 0,-2-5 0 0,2 2 0 15,-5-1 0-15,0 3-43 0,-7-6-19 0,17 29-205 16,-28-32-379-16,12 16 50 0,-12-7 164 0</inkml:trace>
  <inkml:trace contextRef="#ctx0" brushRef="#br5" timeOffset="382112.3456">12782 13035 1950 0,'3'23'41'16,"-3"-23"-8"-16,-10 18-10 0,10-18-23 16,-8 26 0-16,3-9 0 0,-1 3 0 0,-3 5 0 15,-2 4 0-15,1 2 0 0,0 5 0 0,-3 2 0 16,1 1 0-16,1 2 0 0,0-1 0 0,3-3 0 16,1 0 0-16,0-7 0 0,5-6 0 0,1-2 0 15,1-22 0-15,8 28 0 0,-8-28 0 0,20 13 0 16,-20-13 0-16,30 0 0 0,-12-5 0 15,1-2 0-15,1-6 0 0,0-7 0 16,2 0 0-16,0-4 0 0,-2-2 0 0,2 2 0 16,0-4 0-16,-1 4 0 0,-2 1 0 0,-1 2 0 15,-2 3 0-15,-16 18 0 0,26-26 0 0,-26 26 0 16,17-11 0-16,-17 11 0 0,0 0 0 0,0 0 0 16,0 0 0-16,9 17 0 0,-9-17 0 0,0 29 0 15,-1-10 0-15,0 0 0 0,0 2 0 16,1 0 0-16,0 0 0 0,2-4 0 0,2 3 0 15,-4-20 0-15,16 27 0 0,-16-27 0 16,26 21 0-16,-26-21 0 0,36 13-29 0,-17-13-29 16,7 6-21-16,-26-6-59 0,61-6-373 0,-61 6-70 15,45-21 17-15</inkml:trace>
  <inkml:trace contextRef="#ctx0" brushRef="#br5" timeOffset="382284.1916">13365 13360 1728 0,'0'0'116'16,"0"0"-50"-16,0 0-23 0,-17-3 4 0,17 3-11 15,0 0-25-15,0 0-11 0,0 0 0 0,-16 23 0 16,16-23 0-16,-4 29 0 0,4-29 0 0,-1 34 0 16,1-13 0-16,-1 2 0 0,0 0 0 0,-2 2 0 15,0 1 0-15,-2-2 0 0,-1 0 0 16,2-3 0-16,-1-2 0 0,5-19 0 16,-1 27 0-16,1-27 0 0,2 16 0 0,-2-16 0 15,0 0 0-15,0 0-47 0,14-16-101 0,16 11-449 16,-30-24-23-16,20 8-2 0</inkml:trace>
  <inkml:trace contextRef="#ctx0" brushRef="#br5" timeOffset="383206.114">13569 13006 1486 0,'-9'17'376'0,"5"9"-191"0,4-26-185 16,2 24 0-16,-2-24 0 0,10 23 0 0,-10-23 0 15,16 28 0-15,-16-28 0 0,17 29 0 0,-9-12 0 16,-2 1 0-16,1 2 0 0,-3-1 0 16,-1 0 0-16,-1 2 0 0,0 1 0 0,-4-1 0 15,0 1 0-15,-2 1 0 0,-1-1 0 0,-1 0 0 16,1-1 0-16,-2 1 0 0,1 0 0 0,0-3 0 16,-1-1 0-16,7-18 0 0,-9 27 0 0,9-27 0 15,0 0 0-15,-2 19 0 0,2-19 0 0,0 0 0 16,0 0 0-16,0 0 0 0,19-7 0 15,-19 7 0-15,20-20 0 0,-20 20 0 0,28-32 0 16,-13 14 0-16,1 0 0 0,1 0 0 16,0 0 0-16,-17 18 0 0,29-31 0 0,-29 31 0 15,26-26 0-15,-26 26 0 0,17-16 0 0,-17 16 0 16,0 0 0-16,18-6 0 0,-18 6 0 0,0 0 0 16,0 0 0-16,11 18 0 0,-11-18 0 0,9 24 0 15,-9-24 0-15,12 29 0 0,-2-12 0 16,-10-17 0-16,23 33 0 0,-10-16 0 0,2 0 0 15,2-3 0-15,1 1 0 0,3-4 0 0,1 0 0 16,1-3 0-16,1 0 0 0,0-4 0 0,2 0 0 16,-1-3 0-16,1-2 0 0,-1-3 0 0,0-1-13 15,-3-3-6-15,-4-2 6 0,-18 10 1 0,28-20 8 16,-28 20 2-16,12-23 7 0,-12 23 4 16,2-25 7-16,-2 25 3 0,-4-25-5 15,4 25-14-15,-11-28 0 0,11 28 0 0,-17-25 0 16,17 25 0-16,-20-21 0 0,20 21 0 0,-21-14 0 15,21 14 0-15,-23-5 0 0,23 5 0 0,-23 10 0 16,23-10 0-16,-22 23 0 0,10-7 0 0,2 3 0 16,1 2 0-16,0 1 0 0,2 0 0 0,2-2 0 15,1 0 0-15,4-3 0 0,0-17 0 16,8 26 0-16,-8-26 0 0,0 0 0 0,28 20 0 16,-28-20 0-16,25-2 0 0,-25 2 0 0,32-13 0 15,-14 2 0-15,0-4 0 0,1-2 0 0,-1-4 0 16,-1-1 0-16,1-1 0 0,-3 0 0 15,0 2 0-15,-2-2 0 0,-1 1 0 0,0 2 0 16,-4 2 0-16,-8 18 0 0,15-26 0 0,-15 26 0 16,0 0 0-16,0 0 0 0,0 0 0 15,0 0 0-15,0 0 0 0,-6 31 0 0,-4-3 0 16,-1 7 0-16,-4 4 0 0,-3 6 0 0,0 4 0 16,-2 6 0-16,-1 1 0 0,1 5 0 0,0-1 0 15,3 0 0-15,1-5 0 0,3-4 0 0,2-5 0 16,2-7 0-16,3-7 0 0,2-4 0 0,3-7 0 15,1-21 0-15,0 24 0 0,0-24 0 0,0 0 0 16,0 0 0-16,0 0 0 0,0 0 0 16,6-30 0-16,-2 9 0 0,-2-4 0 15,1-3 0-15,-1-1 0 0,2 0 0 0,-2 0 0 16,2-1 0-16,1-2 0 0,1-3 0 0,1-4 0 16,3 1 0-16,2-5 0 0,3 1 0 0,3 0 0 15,1 3 0-15,2 1 0 0,1 9 0 0,0 3 0 16,2 4 0-16,0 0 0 0,4 5 0 15,-7-10-83-15,14 22-85 0,-27-29-37 0,32 27-434 16,-40 7 80-16,33-35 167 0</inkml:trace>
  <inkml:trace contextRef="#ctx0" brushRef="#br5" timeOffset="383534.21">14728 13211 1420 0,'-23'-7'627'0,"23"7"-627"0,-21 0 0 0,21 0 0 15,-20 6 0-15,20-6 0 0,-23 14 0 0,23-14 0 16,-22 23 0-16,22-23 0 0,-22 33 0 0,11-14 0 16,0 1 0-16,2-1 0 0,3 0 0 0,2-2 0 15,4-17 0-15,1 28 0 0,-1-28 0 0,7 21 0 16,-7-21 0-16,0 0 0 0,24 16 0 0,-24-16 0 16,27 0 0-16,-27 0 0 0,32-9 0 15,-14 2 0-15,-1 0 0 0,0 0 0 16,-17 7 0-16,27-12 0 0,-27 12 0 0,0 0 0 15,22-3 0-15,-22 3 0 0,0 0 0 0,0 0 0 16,-2 19 0-16,2-19 0 0,-13 28 0 0,2-11 0 16,-2 3 0-16,-2 1 0 0,1 1 0 0,-2 1 0 15,1-1 0-15,3-2 0 0,0 1 0 16,3-2 0-16,9-19 0 0,-11 30 0 0,11-30 0 16,-2 18 0-16,2-18 0 0,5 17-58 0,-5-17-114 15,0 0-57-15,-5-18-303 0,5 18-67 0,0 0 143 16</inkml:trace>
  <inkml:trace contextRef="#ctx0" brushRef="#br5" timeOffset="384331.1362">15294 13260 1154 0,'0'0'607'0,"0"0"-510"15,0 0-51-15,0 0-5 0,0 0-6 0,0 0 4 16,0 0-11-16,0 0-28 0,-19 3 0 0,19-3 0 16,0 0 0-16,-9 21 0 0,9-21 0 0,-11 29 0 15,4-9 0-15,2 3 0 0,0 3 0 0,0 0 0 16,1 1 0-16,1-2 0 0,0-1 0 0,3-3 0 16,0-21 0-16,6 29 0 0,-6-29 0 15,16 17 0-15,-16-17 0 0,24 7 0 0,-24-7 0 16,31-2 0-16,-31 2 0 0,30-16 0 15,-30 16 0-15,29-24 0 0,-29 24 0 0,32-33 0 0,-19 15 0 16,2 0 0-16,-2 0 0 0,-2 0 0 16,1 1 0-16,-12 17 0 0,19-28 0 0,-19 28 0 15,12-19 0-15,-12 19 0 0,0 0 0 16,0 0 0-16,0 0 0 0,0 0 0 0,0 0 0 16,0 0 0-16,0 0 0 0,0 0 0 0,14 26 0 15,-14-26 0-15,2 28 0 0,-2-28 0 0,3 33 0 16,1-16 0-16,1 0 0 0,-5-17 0 0,12 29 0 15,-12-29 0-15,16 23 0 0,-16-23 0 0,20 13 0 16,-20-13 0-16,24 7 0 0,-24-7 0 0,24-1 0 16,-24 1 0-16,23-9 0 0,-23 9 0 15,23-16 0-15,-23 16 0 0,21-30 0 0,-11 14 0 16,-1-3 0-16,-1 0 0 0,-1 1 0 16,-1-1 0-16,0 0 0 0,0 1 0 0,-2 1 0 15,1 0 0-15,-2 0 0 0,-3 17 0 0,10-30 0 16,-10 30 0-16,11-25 0 0,-11 25 0 0,16-18 0 15,-16 18-38-15,17-18-92 0,10 35-140 0,-38-43-192 16,34 27-139-16,-23-1 56 0,9-19 545 16</inkml:trace>
  <inkml:trace contextRef="#ctx0" brushRef="#br5" timeOffset="384690.4946">15958 13309 1442 0,'-1'35'569'16,"1"-35"-533"-16,4 17-36 0,-4-17 0 0,0 0 0 16,27 19 0-16,-27-19 0 0,31 8 0 0,-13-8 0 15,2 0 0-15,1-4 0 0,1 0 0 0,0 0 0 16,-1-4 0-16,-3 0 0 0,1-2 0 0,-2 1 0 16,-17 9 0-16,28-21 0 0,-28 21 0 0,19-21 0 15,-19 21 0-15,9-20 0 0,-9 20 0 16,0-19 0-16,0 19 0 0,-8-20 0 0,8 20 0 15,-17-14 0-15,17 14 0 0,-23-9 0 0,23 9 0 16,-28 0 0-16,28 0 0 0,-33 14 0 16,16-2 0-16,-1 3 0 0,-1 7 0 0,1 1 0 15,0 4 0-15,1-1 0 0,3 0 0 0,2-1 0 16,4-1 0-16,4-3 0 0,4-3 0 0,0-18 0 16,11 28 0-16,-11-28 0 0,28 17 0 15,-7-11 0-15,1-5 0 0,6-1 0 0,-2-5 0 16,10 2 0-16,-4-10 0 0,17 17-176 0,-27-35-101 15,36 21-384-15,-27-6 43 0,2-8 304 0</inkml:trace>
  <inkml:trace contextRef="#ctx0" brushRef="#br5" timeOffset="385363.7969">16914 13235 1833 0,'-28'-6'86'16,"28"6"-53"-16,0 0-6 0,0 0-4 0,2-17 3 15,-2 17-7-15,0 0-19 0,0 0 0 0,0 0 0 16,0 0 0-16,0 0 0 0,-11 21 0 0,11-21 0 16,-13 27 0-16,3-11 0 0,0 5 0 0,-1 1 0 15,0 2 0-15,2-1 0 0,0 0 0 0,1-1 0 16,2-3 0-16,2-2 0 0,4-17 0 15,1 24 0-15,-1-24 0 0,12 17 0 0,-12-17 0 16,23 7 0-16,-6-9 0 0,2-2 0 16,3-3 0-16,-1-3 0 0,4-3 0 0,-1-3 0 15,-1-1 0-15,0-1 0 0,-2-1 0 0,-2-2 0 16,-2 2 0-16,2-2 0 0,-5 1 0 0,-2 2 0 16,-12 18 0-16,21-30 0 0,-21 30 0 0,11-19 0 0,-11 19 0 15,0 0 0-15,0 0 0 16,0 0 0-16,0 0 0 0,0 0 0 0,0 0 0 15,0 0 0-15,-12 27 0 0,8-10 0 0,-1 2 0 16,3 3 0-16,0 1 0 0,2-1 0 0,3-2 0 16,2-2 0-16,2-1 0 0,-7-17 0 0,19 27 0 15,-19-27 0-15,23 19 0 0,-23-19 0 0,26 10 0 16,-26-10 0-16,27 1 0 0,-27-1 0 16,27-9 0-16,-27 9 0 0,27-21 0 0,-27 21 0 15,23-28 0-15,-23 28 0 0,18-32 0 0,-8 12 0 16,-4 1 0-16,1 0 0 0,-2 0 0 0,-5 19 0 15,10-33 0-15,-10 33 0 0,5-27 0 16,-5 27 0-16,7-21 0 0,-7 21 0 0,0 0 0 16,16-21 0-16,-16 21-19 0,19-8-97 0,-22-15-63 15,34 37-137-15,-41-41-115 0,35 16-118 16,-6 9 113-16,-19-27 436 0</inkml:trace>
  <inkml:trace contextRef="#ctx0" brushRef="#br5" timeOffset="385569.994">17625 13079 1544 0,'0'0'443'0,"-19"5"-397"0,19-5-32 16,-26 16-14-16,26-16 0 0,-29 28 0 0,13-9 0 16,1 4 0-16,0 1 0 0,1 4 0 15,2 0 0-15,0 2 0 0,2-1 0 0,0 3 0 16,3-6 0-16,2 0 0 0,2-3 0 0,1-5 0 16,4-1 0-16,-2-17 0 0,7 24 0 0,-7-24 0 15,0 0 0-15,24 13 0 0,-24-13 0 0,26-8-41 16,-8 3-22-16,-11-23-78 0,32 34-230 0,-39-45-131 15,28 20-72-15,-11-8 220 0</inkml:trace>
  <inkml:trace contextRef="#ctx0" brushRef="#br5" timeOffset="385763.6638">17636 12771 1333 0,'0'0'412'16,"0"19"-163"-16,0-19-245 0,0 0-4 15,0 0 0 1,12 18-5-16,-12-18-5 0,20 9-8 0,-20-9-17 16,30 11-32-16,-30-11-84 0,39 1-469 0,-39-1 39 15,33 1 71-15</inkml:trace>
  <inkml:trace contextRef="#ctx0" brushRef="#br5" timeOffset="385953.8361">17884 12837 1425 0,'-16'-16'622'0,"16"16"-622"16,-12 23 0-16,6-5 0 0,1 2 0 0,-1 6 0 16,2 5 0-16,-2 3 0 0,3 5 0 0,-3 2 0 15,0 1 0-15,-2 3 0 0,1 1 0 0,-2 0 0 16,1 1 0-16,-1-5 0 0,3-3 0 0,1-6 0 16,5-8 0-16,4-4 0 15,-4-21 0-15,13 26 0 0,-13-26 0 0,19 9 0 16,-19-9 0-16,25-10 0 0,-10-7-42 0,9 7-70 15,-21-40-201-15,37 36-229 0,-28-31-44 0,15 6 135 16</inkml:trace>
  <inkml:trace contextRef="#ctx0" brushRef="#br5" timeOffset="386146.7953">18171 12746 1927 0,'0'0'120'0,"-18"14"-120"0,18-14 0 15,-11 33 0-15,5-10 0 0,1 5 0 0,-1 3 0 16,-1 4 0-16,-3 3 0 0,0 5 0 0,-2 1 0 15,1 0 0-15,0 2 0 0,-2-3 0 0,1-3 0 16,1-3 0-16,4-4 0 0,1-4 0 0,4-1 0 16,0-7 0-16,3 0 0 0,-1-21 0 15,6 31 0-15,-6-31-169 0,23 29-230 0,-40-34-88 16,17 5-170-16,0 0 323 0,0 0 334 0</inkml:trace>
  <inkml:trace contextRef="#ctx0" brushRef="#br5" timeOffset="387354.6859">18711 12842 1907 0,'0'0'57'0,"0"0"-25"15,0 0-15-15,0 0 2 0,0 0-7 0,0 0-9 16,-2 31-3-16,-3-13 0 0,1 7 0 16,-1 5 0-16,-1 3 0 0,3 3 0 0,-4 2 0 15,1-1 0-15,0 4 0 0,0 2 0 0,-1 0 0 16,0 3 0-16,-2-4 0 0,1 1 0 0,3-6 0 15,1-4 0-15,4-5 0 0,2-4 0 0,5-5-8 16,-7-19-34-16,21 26-21 0,-21-26-44 16,41 19-200-16,-41-19-288 0,34-12 6 0,-34 12 254 15</inkml:trace>
  <inkml:trace contextRef="#ctx0" brushRef="#br5" timeOffset="387682.8466">18990 13029 1583 0,'-25'-4'356'16,"25"4"-328"-16,-29 19-3 0,29-19-7 0,-27 24-1 15,27-24-6-15,-26 26-2 0,26-26-9 0,-31 25 0 16,31-25 0-16,-28 24 0 0,28-24 0 0,-28 23 0 16,28-23 0-16,-27 20 0 0,27-20 0 0,-19 13 0 15,19-13 0-15,0 0 0 0,-17 10 0 16,17-10 0-16,0 0 0 0,0 0 0 0,0 0 0 15,0 0 0-15,0 0 0 0,0 0 0 16,0 0 0-16,19 5 0 0,-19-5 0 0,21 12 0 16,-21-12 0-16,24 18 0 0,-24-18 0 0,25 22 0 15,-25-22 0-15,25 23 0 0,-25-23 0 0,25 21 0 16,-25-21 0-16,25 21 0 0,-25-21 0 0,27 17 0 16,-27-17 0-16,27 14 0 0,-10-6 0 15,-17-8 0-15,36 8-41 0,-36-8-115 0,54 4-380 16,-54-4-60-16,28-12-47 0</inkml:trace>
  <inkml:trace contextRef="#ctx0" brushRef="#br5" timeOffset="388073.428">19177 13296 1827 0,'-21'-11'220'0,"21"11"-220"16,0 0 0-16,0 0 0 0,0 0 0 0,0 0 0 15,0 0 0-15,0 0 0 0,0 0 0 0,0 0 0 16,26 10 0-16,-26-10 0 0,26 7 0 0,-26-7 0 16,32 5 0-16,-15-4 0 0,3-1 0 15,0-1 0-15,2-1 0 0,-1-2 0 0,2-2 0 16,-1-3 0-16,-3 1 0 0,-1-3 0 0,0 0 0 16,-18 11 0-16,25-22 0 0,-25 22 0 0,16-23 0 15,-16 23 0-15,7-20 0 0,-7 20 0 0,0-23 0 16,0 23 0-16,-7-21 0 0,7 21 0 15,-16-17 0-15,16 17 0 0,-22-10 0 0,22 10 0 16,-30 2 0-16,12 4 0 0,-2 3 0 16,-2 2 0-16,0 5 0 0,0 2 0 0,0 3 0 15,2-1 0-15,0 3 0 0,5-1 0 0,1 1 0 16,3-2 0-16,6-2 0 0,5-2 0 0,0-17 0 16,13 29 0-16,-13-29 0 0,29 22 0 0,-9-14 0 15,7-2 0-15,4-2 0 0,3-3 0 0,3-3 0 16,5-1 0-16,-3-5 0 0,3 3 0 0,-4-10-32 15,15 27-205-15,-39-37-347 16,26 21-62-16,-18-11 99 0</inkml:trace>
  <inkml:trace contextRef="#ctx0" brushRef="#br5" timeOffset="388448.4828">19702 13244 1530 0,'5'35'430'0,"-35"-27"-371"15,30-8-38-15,0 0-14 0,0 0-7 0,0 0 0 16,17 12 0-16,-17-12 0 0,22 2 0 0,-22-2 0 16,25-2 0-16,-25 2 0 0,28-3 0 0,-28 3 0 15,29-5 0-15,-29 5 0 0,26-7 0 0,-26 7 0 16,22-9 0-16,-22 9 0 0,0 0 0 16,19-15 0-16,-19 15 0 0,0 0 0 15,12-25 0-15,-12 25 0 0,4-19 0 0,-4 19 0 16,1-21 0-16,-1 21 0 0,-2-21 0 0,2 21 0 15,-8-20 0-15,8 20 0 0,0 0 0 0,-19-19 0 16,19 19 0-16,-19-2 0 0,19 2 0 0,-26 9 0 16,26-9 0-16,-30 26 0 0,11-8 0 0,2 2 0 15,0 5 0-15,-2 0 0 0,3 3 0 0,0-3 0 16,4 3 0-16,4-1 0 0,3-3 0 16,3-3 0-16,6-2 0 0,-4-19 0 0,18 25 0 15,-1-15 0-15,2-5 0 0,4-2 0 16,1-5 0-16,5-1 0 0,-1-5 0 0,6-2 0 15,-3-8-39-15,14 18-141 0,-34-43-260 0,35 35-160 16,-26-22 21-16,0-4 371 0</inkml:trace>
  <inkml:trace contextRef="#ctx0" brushRef="#br5" timeOffset="389026.5663">20093 13148 1850 0,'0'0'69'0,"-13"20"-33"0,13-20-4 16,-11 26-9-16,7-8-7 0,-1 1-6 0,1 3 0 15,-1 1-9-15,0 5-1 0,-1-1 0 0,1 2 0 16,-1-2 0-16,0-2 0 16,1-1 0-16,1-3 0 0,-1-2 0 0,5-19 0 15,-6 29 0-15,6-29 0 0,0 0 0 0,-2 19 0 16,2-19 0-16,0 0 0 0,0 0 0 0,0 0 0 16,0 0 0-16,20-24 0 0,-20 24 0 0,16-28 0 15,-8 11 0-15,2-2 0 0,1 0 0 0,-3-1 0 16,2-1 0-16,-1 1 0 0,-1 0 0 0,-1-1 0 15,1 4 0-15,-1-3 0 0,1 3 0 16,1-1 0-16,-9 18 0 0,17-32 0 0,-6 15 0 16,-11 17 0-16,21-29 0 0,-21 29 0 0,25-23 0 15,-25 23 0-15,28-13 0 0,-28 13 0 16,27-5 0-16,-27 5 0 0,28 1 0 0,-28-1 0 16,23 10 0-16,-23-10 0 0,0 0 0 0,19 27 0 15,-19-27 0-15,7 25 0 0,-7-25 0 16,-4 30 0-16,-1-13 0 0,0 1 0 0,-3 0 0 15,0-1 0-15,0 1 0 0,-2 3 0 0,-1-2 0 16,-1 1 0-16,-1-1 0 0,-1-2 0 0,14-17 0 16,-29 31 0-16,29-31 0 0,-28 27 0 0,28-27 0 15,-23 18 0-15,23-18 0 0,-19 10 0 0,19-10 0 16,0 0 0-16,-22 1 0 0,22-1 0 0,0 0 0 16,0 0 0-16,-19-12 0 0,19 12 0 15,0 0 0-15,-12-19 0 0,12 19 0 16,0 0 0-16,0 0 0 0,0 0 0 0,0 0 0 15,-19-12 0-15,19 12 0 0,0 0 0 0,-20 31 0 16,12-12 0-16,-2 4 0 0,-1 4 0 0,1 4 0 16,1 4 0-16,-2 4 0 0,-3 2 0 0,2 3 0 15,-4-2 0-15,4 0 0 0,-2-3 0 0,6-1 0 16,-6-18-123-16,23 24-101 0,-33-47-160 16,27 21-254-16,-3-18 71 0,0 0 457 0</inkml:trace>
  <inkml:trace contextRef="#ctx0" brushRef="#br5" timeOffset="389557.8402">21047 12898 1954 0,'0'0'50'0,"0"0"-21"0,0 0-15 16,0 0-14-16,0 0 0 0,-19 27 0 0,19-27 0 16,-10 32 0-16,3-9 0 0,-1 4 0 0,2 3 0 15,0 1 0-15,0 3 0 0,0 3 0 0,0 1 0 16,-1 2 0-16,-1-1 0 0,0 1 0 0,2-3 0 16,0-2 0-16,1-2 0 0,4-5 0 15,2-4 0-15,0-3 0 0,6-3-30 0,-7-18-16 16,15 24-30-16,-15-24-82 0,21 0-450 0,-21 0 32 15,0 0 24-15</inkml:trace>
  <inkml:trace contextRef="#ctx0" brushRef="#br5" timeOffset="389745.3265">20866 13231 1443 0,'-1'21'604'0,"1"-21"-604"16,0 0 0-16,0 0 0 0,7 18 0 0,-7-18 0 15,23 5 0-15,-23-5 0 0,37-2 0 0,-15-2 0 16,4-3 0-16,4-3 0 0,4-2 0 0,0-6 0 16,6 1 0-16,-3-5 0 0,10 5-83 15,-18-21-116-15,19 26-414 0,-18-19-4 0,9 14 83 16</inkml:trace>
  <inkml:trace contextRef="#ctx0" brushRef="#br5" timeOffset="390101.3611">21452 12788 1355 0,'-3'35'278'0,"-11"-4"136"16,14-31-414-16,-23 28 0 0,13-11 0 0,2 4 0 31,-1 3 0-31,1 5 0 0,-1 2 0 0,1 3 0 16,-1 0 0-16,-2 1 0 0,3 0 0 0,-3 0 0 15,1 0 0-15,0-2 0 0,1 0 0 0,3-8 0 16,-2 0 0-16,5-5 0 0,4-3 0 0,-1-17 0 15,2 22 0-15,-2-22 0 0,0 0 0 16,0 0 0-16,23 6 0 0,-23-6 0 0,20-13 0 16,-20 13 0-16,24-24 0 0,-24 24 0 0,29-31 0 15,-16 14 0-15,1 0 0 0,-2 0 0 0,-12 17 0 16,21-28 0-16,-21 28 0 0,16-19 0 0,-16 19 0 16,0 0 0-16,0 0 0 0,18-12 0 0,-18 12 0 15,0 0 0-15,0 0 0 0,6 25 0 16,-6-25 0-16,1 30 0 0,-1-10 0 15,2-2 0-15,-2 1 0 0,2-1 0 0,-2-18 0 0,10 34 0 0,-10-34 0 16,17 24 0-16,-17-24 0 0,25 17-45 0,-25-17-89 0,42 16-138 16,-50-38-165-16,37 31-96 0,-29-9 3 0,21-28 435 15</inkml:trace>
  <inkml:trace contextRef="#ctx0" brushRef="#br5" timeOffset="390460.8221">21733 13220 1329 0,'-17'2'451'0,"17"-2"-184"0,0 0-267 16,-18 22 0-16,18-22 0 0,0 0 0 0,10 18 0 15,-10-18 0-15,0 0 0 0,25 19 0 0,-25-19 0 16,24 8 0-16,-24-8 0 0,27 1 0 16,-27-1 0-16,31-5 0 0,-31 5 0 0,28-12 0 15,-28 12 0-15,19-15 0 0,-19 15 0 16,12-17 0-16,-12 17 0 0,5-19 0 0,-5 19 0 15,0-22 0-15,0 22 0 0,-4-21 0 0,4 21 0 16,-8-22 0-16,8 22 0 0,-10-21 0 0,10 21 0 16,-11-17 0-16,11 17 0 0,0 0 0 15,-22-15 0-15,22 15 0 0,-18 1 0 0,18-1 0 16,-19 11 0-16,19-11 0 0,-20 24 0 0,10-6 0 16,1 3 0-16,0 0 0 0,2 3 0 0,2-1 0 15,3 0 0-15,0 0 0 0,6-3 0 0,1-1 0 16,5-2 0-16,-10-17 0 0,26 28 0 0,-26-28 0 15,38 18 0-15,-38-18-196 0,50 14-217 0,-50-14-230 16,18-9-2-16,3 14 496 16</inkml:trace>
  <inkml:trace contextRef="#ctx0" brushRef="#br5" timeOffset="391108.357">22760 13082 1844 0,'-26'6'69'15,"9"-3"-29"-15,-4-1-7 0,3 1-6 0,-1 3-5 16,-1 2-10-16,1-1-12 0,2 3 0 16,0-1 0-16,17-9 0 0,-25 20 0 0,25-20 0 15,-14 18 0-15,14-18 0 0,0 0 0 0,-5 21 0 16,5-21 0-16,0 0 0 0,0 0 0 15,19 21 0-15,-19-21 0 0,0 0 0 0,22 8 0 16,-22-8 0-16,17 4 0 0,-17-4 0 0,18 1 0 16,-18-1 0-16,17 4 0 0,-17-4 0 0,0 0 0 15,22 8 0-15,-22-8 0 0,0 0 0 16,15 19 0-16,-15-19 0 0,7 18 0 0,-7-18 0 16,1 26 0-16,-1-26 0 0,-8 33 0 0,-1-15 0 15,0 1 0-15,-3 0 0 0,-1-1 0 0,13-18 0 16,-26 31 0-16,26-31 0 0,-22 22 0 0,22-22 0 15,0 0 0-15,-17 16 0 0,17-16 0 0,0 0 0 16,0 0 0-16,0 0 0 0,25-20 0 16,-25 20 0-16,39-25 0 0,-14 4-34 15,9 12-66-15,-23-34-171 0,40 43-223 0,-37-32-45 16,15 9-20-16,11 21 510 0</inkml:trace>
  <inkml:trace contextRef="#ctx0" brushRef="#br5" timeOffset="391530.2055">23048 13133 1972 0,'0'0'51'0,"-25"-3"-27"0,25 3-24 15,-20 0 0-15,20 0 0 0,-20 6 0 0,20-6 0 16,-22 11 0-16,22-11 0 0,-23 18 0 0,23-18 0 16,-23 24 0-16,23-24 0 0,-25 31 0 15,10-14 0-15,3 2 0 0,-1 0 0 0,2 2 0 16,0-4 0-16,3 0 0 0,8-17 0 15,-3 24 0-15,3-24 0 0,0 0 0 0,15 20 0 16,-15-20 0-16,22 5 0 0,-22-5 0 0,31-1 0 16,-14-4 0-16,2-4 0 0,4-2 0 0,-1-4 0 15,3-2 0-15,-1 1 0 0,-2-3 0 0,0 1 0 16,-3-1 0-16,-2 3 0 0,-2-1 0 0,-15 17 0 16,20-24 0-16,-20 24 0 0,10-18 0 15,-10 18 0-15,0 0 0 0,0 0 0 16,0 0 0-16,0 0 0 0,-21-4 0 0,21 4 0 15,-20 17 0-15,20-17 0 0,-23 29 0 0,12-11 0 16,1 0 0-16,2 2 0 0,0 0 0 0,3-2 0 16,3 4 0-16,2-1 0 0,2-4 0 0,3 1 0 15,-5-18 0-15,18 25 0 0,-18-25 0 0,25 16 0 16,-25-16 0-16,31 6-5 0,-31-6-58 16,37 0-17-16,-37 0-22 0,41-1-65 0,-42-28-153 15,33 31-121-15,-30-26-7 0,13 5 39 0,4 11 398 16</inkml:trace>
  <inkml:trace contextRef="#ctx0" brushRef="#br5" timeOffset="391998.9687">23308 13205 970 0,'7'-33'382'0,"13"31"-206"0,-26-16-99 0,6 18-23 16,6-17-8-16,-6 17-17 0,0 0-1 15,0 0 3-15,0 0 1 0,0 0 1 16,0 0-6-16,5 29-3 0,-5-29-3 0,-5 33 4 16,0-16-3-16,1 4 4 0,-2 0 1 0,1 1-16 15,-3-1-5-15,0 1-6 0,0-2 0 0,-1-1 0 16,9-19 0-16,-9 28 0 0,9-28 0 0,0 0 0 15,-3 18 0-15,3-18 0 0,0 0 0 0,0 0 0 16,21-17 0-16,-21 17 0 0,26-33 0 16,-12 12 0-16,3-4 0 0,0-1 0 15,0 2 0-15,0-2 0 0,-1 4 0 0,-1 1 0 0,-3 4 0 16,-12 17 0-16,18-27 0 0,-18 27 0 16,0 0 0-16,11-17 0 0,-11 17 0 0,0 0 0 15,0 0 0-15,0 0 0 0,-6 18 0 0,6-18 0 16,-9 28 0-16,9-28 0 0,-9 34 0 0,4-17 0 15,2 0 0-15,3-17 0 0,-1 26 0 16,1-26 0-16,4 20 0 0,-4-20 0 0,0 0 0 16,0 0 0-16,23 7 0 0,-23-7 0 0,21-13 0 15,-21 13 0-15,26-26 0 0,-26 26 0 0,31-32 0 16,-15 15 0-16,-3 0 0 0,-13 17 0 0,24-29 0 16,-24 29 0-16,16-21 0 0,-16 21 0 0,0 0 0 15,0 0 0-15,0 0 0 0,0 0 0 16,0 0 0-16,0 0 0 0,0 0 0 15,0 0 0-15,1 23 0 0,-1-23 0 0,-8 36 0 16,4-15 0-16,2 0 0 0,-1 0 0 0,3 0 0 16,-3-2 0-16,1 2 0 0,2-21 0 0,3 37-12 15,-3-37-178-15,7 27-74 0,-28-28-241 0,21 1-115 16,14 19 165-16</inkml:trace>
  <inkml:trace contextRef="#ctx0" brushRef="#br5" timeOffset="392514.5976">23850 13164 2008 0,'0'0'39'0,"0"0"-39"0,-4 19 0 15,4-19 0-15,0 0 0 0,30 9 0 0,-13-9 0 16,4-1 0-16,2-3 0 0,3-1 0 0,4-2 0 15,-1-2 0-15,-1 0 0 0,0-1 0 0,-5-1 0 16,-1 2 0-16,-5-1 0 0,-17 10 0 16,19-16 0-16,-19 16 0 0,0 0 0 0,6-19 0 15,-6 19 0-15,0 0 0 0,-13-21 0 0,13 21 0 16,-21-11 0-16,21 11 0 0,-30-7 0 0,12 6 0 16,-2 2 0-16,-2 1 0 0,3 6 0 0,-3-1 0 15,-1 4 0-15,2 2 0 0,1 2 0 0,0 0 0 16,3 5 0-16,2 0 0 0,2 1 0 15,2 1 0-15,4-2 0 0,2 1 0 16,4-3 0-16,2-1 0 0,-1-17 0 0,13 28 0 16,-13-28 0-16,32 17 0 0,-11-15 0 0,4-1 0 15,2-3 0-15,8-2 0 0,-1-7 0 0,5 3 0 16,-6-18-52-16,21 29-178 0,-34-42-166 0,42 26-229 16,-17 0 34-16,-2-19 439 0</inkml:trace>
  <inkml:trace contextRef="#ctx0" brushRef="#br5" timeOffset="392873.9915">24320 12455 1818 0,'-18'-7'229'0,"18"7"-229"0,0 0 0 0,0 0 0 16,19 24 0-16,-19-24 0 0,26 32 0 0,-7-11 0 15,3 2 0-15,5 5 0 0,-1 4 0 16,4 3 0-16,-1 5 0 0,-2 3 0 16,-1 1 0-16,-3 3 0 0,-2 0 0 0,-1 3 0 15,-6 0 0-15,-2 0 0 0,-3 0 0 0,-6-2 0 16,-3-3 0-16,-6-1 0 0,-2-1 0 0,-6-1 0 15,-4-2 0-15,-1 0 0 0,-6-4 0 0,1-4 0 16,-3-3 0-16,2-6 0 0,1-3 0 0,0-6 0 16,6-4 0-16,1-5 0 0,17-5 0 0,-23-1 0 15,23 1-4-15,-17-27-186 0,38 37-205 16,-43-44-104-16,22 16-132 0,0 18 304 0,-12-52 327 16</inkml:trace>
  <inkml:trace contextRef="#ctx0" brushRef="#br5" timeOffset="393405.237">22853 13595 1948 0,'0'0'61'0,"0"0"-31"0,0 0-22 16,0 0-8-16,23 23 0 0,-2-16 0 16,4 2 0-16,6-3 0 0,4 2 0 15,7-5 0-15,6-3 0 0,4-3 0 0,10-3 0 16,3-4 0-16,4-1 0 0,2-5 0 0,-1 2 0 15,1-2 0-15,-3-1 0 0,-4 3 0 0,-3-1 0 16,-5 2 0-16,-5 1 0 0,-7 2 0 0,-9 2 0 16,-6 3 0-16,-10 1 0 0,-19 4 0 0,19 4 0 15,-19-4 0-15,0 0 0 0,-2 23 0 0,2-23 0 16,-17 24 0-16,17-24-31 0,-26 24-27 16,7-20-41-16,22 25-136 0,-37-39-150 0,44 36-68 15,-33-13-103-15,2-24 327 0,33 30 229 0</inkml:trace>
  <inkml:trace contextRef="#ctx0" brushRef="#br1" timeOffset="407782.9772">1099 14007 1564 0,'-8'-17'78'0,"8"17"-32"0,0 0-18 16,0 0-1-16,0 0 3 0,0 0 8 15,0 0-8-15,0 0-4 0,0 0-13 0,0 0-3 16,-3 19-6-16,3-19 5 0,-1 34-6 0,1-14 6 16,0 3-6-16,1 1 9 0,2 2-8 0,0 6 6 15,1-1-6-15,3 4 6 0,0-1-12 0,1 0 12 16,-1-3-9-16,2-2 3 0,-1-6 0 0,1-1 3 16,2-5-7-16,-2 0 8 0,-9-17-8 15,20 21 0-15,-20-21 1 0,20 9 1 16,-20-9 5-16,19-1-1 0,-19 1 5 0,17-14-3 15,-17 14 5-15,16-31-5 0,-9 11-7 0,1-6-1 16,2-3 0-16,1-3 0 0,1-6 0 0,0-2 0 16,2-1 0-16,-1 0 0 0,3 0 0 0,0 1 0 15,-1 4 0-15,0 0 0 0,-2 2-2 0,0 5 4 16,0 3-31-16,-2 8 22 0,-11 18-22 16,21-20-7-16,-21 20-19 0,0 0-50 0,36 27-303 15,-36-27-240-15,11 29 36 0,-6-3 495 0</inkml:trace>
  <inkml:trace contextRef="#ctx0" brushRef="#br1" timeOffset="408173.6784">1830 14134 1634 0,'0'0'65'0,"0"0"-24"0,-18 0-1 0,18 0 2 15,-21 5 3-15,21-5-11 0,-25 12-4 0,25-12-10 16,-28 20 1-16,28-20-2 0,-27 34 4 16,12-12-9-16,3 2 5 0,1 0-19 15,0 2 0-15,3-2 0 0,0-1 0 0,4-2 0 16,1-2 0-16,3-19 0 0,4 29 0 0,-4-29 0 16,13 17 0-16,-13-17 0 0,23 6 0 0,-23-6 0 15,32-5 0-15,-13-5 0 0,1-4 0 0,2-4 0 16,-2-4 0-16,2-3 0 0,-2-1 0 0,-2-2 0 15,-1-1 0-15,-2 3 0 0,-5 0 0 16,-2 3 0-16,-2 3 0 0,-5 3 0 0,-1 17 0 16,-6-29 0-16,6 29 0 0,-13-23 0 0,13 23 0 15,-16-17 0-15,16 17 0 0,0 0 0 0,-23-9 0 16,23 9 0-16,0 0 0 0,0 0 0 0,-21 21 0 16,21-21-4-16,-2 21-34 0,2-21-13 15,3 16-23-15,17 7-113 0,-20-23-436 0,18-1-12 16,0-4 201-16</inkml:trace>
  <inkml:trace contextRef="#ctx0" brushRef="#br1" timeOffset="408376.8243">2330 13709 1948 0,'-23'-2'41'0,"23"2"-17"0,-21 6-6 15,21-6-2-15,-23 27-16 0,11-4 0 0,-3 6 0 16,-1 8 0-16,2 4 0 0,-1 3 0 0,2 1 0 15,-1 1 0-15,3-1 0 0,1 0 0 16,1-2 0-16,4-5 0 0,2-3 0 0,4-3 0 16,4-4 0-16,1-5 0 0,5-3 0 0,-11-20-2 15,28 29-41-15,-11-23-9 0,11 7-50 0,-28-13-351 16,35-13-181-16,-12 4-2 0,4-7 512 16</inkml:trace>
  <inkml:trace contextRef="#ctx0" brushRef="#br1" timeOffset="408775.2707">2529 14042 1899 0,'-20'18'57'0,"20"-18"-20"15,-25 15-14-15,25-15 2 0,-19 19-19 0,19-19-6 16,-17 25 0-16,17-25 0 0,-12 29 0 0,12-29 0 16,-6 32 0-16,6-15 0 0,0-17 0 0,6 32 0 15,-6-32 0-15,12 31 0 0,-12-31 0 0,19 21 0 16,-19-21 0-16,25 14 0 0,-25-14 0 0,29 7 0 0,-29-7 0 15,30 0 0-15,-30 0 0 0,29-10 0 0,-29 10 0 16,26-14 0-16,-26 14 0 0,22-21 0 16,-22 21 0-16,18-28 0 0,-18 28 0 0,13-32 0 15,-5 15 0-15,-3-1 0 0,2 0 0 16,-2-2 0-16,0 1 0 0,-1 0 0 0,1 2 0 16,1 0 0-16,-6 17 0 0,9-25 0 0,-9 25 0 15,0 0 0-15,0 0 0 0,0 0 0 0,0 0 0 16,0 0 0-16,11 25 0 0,-11-7 0 15,0 5 0-15,-3 1 0 0,1 3 0 0,-2-1 0 16,3 1 0-16,-1-2 0 0,3-1 0 0,3-2 0 16,0-4 0-16,-4-18 0 0,21 24 0 0,-21-24-13 15,30 13-25-15,-30-13 0 0,38-2-13 0,-21-11-26 16,21 20-130-16,-38-7-422 0,38-27 12 0,-16 11 241 16</inkml:trace>
  <inkml:trace contextRef="#ctx0" brushRef="#br1" timeOffset="409253.3424">3080 14072 1500 0,'-38'-30'225'0,"38"30"-121"0,0 0-38 0,0 0-13 16,-18 15-21-16,18-15-6 0,-9 20-12 0,9-20 1 15,-10 33-7-15,6-15-4 0,-1 1-4 0,3 2 0 16,-1 1 0-16,1-1 0 0,1 2 0 0,-2 0 0 16,1-2 0-16,1-2 0 0,1-19 0 15,-3 29 0-15,3-29 0 0,0 20 0 0,0-20 0 16,0 0 0-16,0 0 0 0,0 0 0 0,0 0 0 15,22-8 0-15,-22 8 0 0,18-30 0 0,-5 10 0 16,0-5 0-16,2 0 0 0,-2-2 0 16,0 1 0-16,-1 2 0 0,1-2 0 0,-2 4 0 0,-4 2 0 15,1 2 0-15,-8 18 0 16,10-28 0-16,-10 28 0 0,0 0 0 0,7-21 0 16,-7 21 0-16,0 0 0 0,0 0 0 0,0 0 0 15,0 0 0-15,0 0 0 0,3 27 0 0,-3-27 0 16,1 29 0-16,-1-29 0 0,2 28 0 0,-2-28 0 15,7 25 0-15,-7-25 0 0,12 21 0 0,-12-21 0 16,17 14 0-16,-17-14 0 0,24 6 0 0,-24-6 0 16,29-3 0-16,-12-2 0 0,0-2 0 15,3-4 0-15,-3-1 0 0,0-3 0 0,2-2 0 16,-2 0 0-16,-1 0 0 0,0 0 0 0,-16 17 0 16,24-31 0-16,-24 31 0 0,17-22 0 0,-17 22 0 15,0 0 0-15,0 0 0 0,0 0 0 0,0 0 0 16,0 0 0-16,0 0 0 0,0 0 0 0,1 27 0 15,-7-4 0-15,-1 2 0 16,0 4 0-16,-2-2 0 16,3 1 0-16,0-2 0 0,4 1 0 0,-1-3 0 15,3 1 0-15,0-2 0 0,5-2 0 0,-1-4-30 16,5 0-34-16,-9-17-32 0,38 34-241 0,-38-34-315 16,28 3 37-16,-10-3 363 0</inkml:trace>
  <inkml:trace contextRef="#ctx0" brushRef="#br1" timeOffset="409616.6588">3720 14138 1767 0,'0'0'67'16,"-6"25"-29"-16,6-25-10 0,5 25-3 0,-5-25-10 15,12 20 1-15,-12-20-5 0,17 11 4 16,-17-11-3-16,24-2-3 0,-24 2 1 0,33-8 3 15,-14 1 1-15,0-3-7 0,-1-1-7 0,-1-2 0 16,-17 13 0-16,27-27 0 0,-15 10 0 0,-2-1 0 16,-2 0 0-16,-1-3 0 0,-2 3 0 0,-2 1 0 15,-3 17 0-15,-2-29 0 0,2 29 0 0,-10-20 0 16,10 20 0-16,-20-10 0 0,20 10 0 0,-25 4 0 16,25-4 0-16,-28 19 0 0,28-19 0 15,-28 35 0-15,14-14 0 0,1 3 0 0,1 0 0 16,1 0 0-16,2 2 0 0,2-2 0 15,3-2 0-15,3-2 0 0,2-2 0 0,-1-18 0 16,11 27 0-16,-11-27 0 0,25 18 0 0,-8-12 0 16,4 0 0-16,6-2 0 0,7-2 0 0,0-7 0 15,14 10-115-15,-25-31-354 0,35 29-162 16,-16-16-4-16,6 2 439 0</inkml:trace>
  <inkml:trace contextRef="#ctx0" brushRef="#br1" timeOffset="410150.7082">4931 14086 1537 0,'20'13'423'15,"-20"-13"-386"-15,0 0-21 0,-9-26-1 0,9 26 4 16,0 0-19-16,-18-19 0 0,18 19 0 0,-18-5 0 16,18 5 0-16,-22 0 0 0,22 0 0 0,-21 9 0 15,21-9 0-15,-23 14 0 0,23-14 0 0,-21 23 0 16,13-6 0-16,-2 0 0 0,1 1 0 15,2 0 0-15,1 0 0 0,2 3 0 0,2-3 0 16,2 0 0-16,2 0 0 0,-2-18 0 0,13 33 0 16,-13-33 0-16,23 26 0 0,-6-17 0 15,1-4 0-15,4-3 0 0,1-4 0 0,0-3 0 16,3-2 0-16,-2-4 0 0,-1-3 0 0,0-2 0 16,-2-2 0-16,-3-2 0 0,-5-1 0 0,0-1 0 15,-5 1 0-15,-2-1 0 0,-1 3 0 16,-2-1 0-16,-3 0 0 0,-3 3 0 0,-2 0 0 15,5 17 0-15,-13-25 0 0,13 25 0 0,0 0 0 16,-26-22 0-16,26 22 0 0,0 0 0 0,-20-2 0 16,20 2 0-16,0 0 0 0,-10 18 0 0,10-18 0 15,4 24 0-15,-4-24 0 0,15 27 0 0,-15-27-30 16,26 13-87-16,15 16-208 0,-41-29-205 16,32-4-110-16,-10 7 236 0</inkml:trace>
  <inkml:trace contextRef="#ctx0" brushRef="#br1" timeOffset="410385.1411">5692 13688 986 0,'0'0'609'16,"-21"-6"-319"-16,21 6-227 0,-21 9-23 0,21-9-9 15,-27 26-9-15,13-6-16 0,-4 6-6 0,3 5 0 16,-2 7 0-16,0 4 0 0,2 4 0 15,0 5 0-15,2 1 0 0,1 1 0 0,2-1 0 16,3-3 0-16,1-1 0 0,3-5 0 0,3-2 0 16,3-4 0-16,2-8 0 0,1-5 0 15,1-5 0-15,-7-19 0 0,21 26 0 0,-21-26-24 16,24 7-73-16,-24-33-135 0,26 24-366 0,-22-17-9 16,-4 19 119-16</inkml:trace>
  <inkml:trace contextRef="#ctx0" brushRef="#br1" timeOffset="410572.6507">5375 13982 1605 0,'-12'23'324'0,"-14"-4"-206"0,26-19-118 0,-28 13 0 15,28-13 0-15,0 0 0 0,0 0 0 0,0 0 0 16,-2 18 0-16,2-18 0 0,28 5 0 16,-7-6 0-16,7-1 0 0,2-3 0 0,5-3 0 15,3 1 0-15,0-3 0 0,1 3 0 0,-7-4 0 16,4 8 0-16,-12-18-58 0,29 38-478 15,-53-17-94-15,48-7-44 0,-20 15 526 0</inkml:trace>
  <inkml:trace contextRef="#ctx0" brushRef="#br1" timeOffset="411260.2222">6688 14006 1684 0,'0'0'145'0,"-7"-18"-88"16,7 18-21-16,-7-21-6 0,7 21-19 0,-15-18 33 16,15 18-33-16,-18-16 18 0,18 16-29 15,-23-11 0-15,23 11 0 0,-28-1 0 16,28 1 0-16,-32 10 0 0,13-3 0 0,2 4 0 16,-1 1 0-16,1 4 0 0,0 1 0 0,1 2 0 15,-1 0 0-15,3 3 0 0,1-1 0 0,2 0 0 16,2-1 0-16,5-3 0 0,4-17 0 0,-3 26 0 15,3-26 0-15,0 0 0 0,22 21 0 16,-22-21 0-16,30 3 0 0,-10-6 0 0,3-6 0 16,5 0 0-16,1-8 0 0,3 0 0 0,1-4 0 15,-1-2 0-15,-2 2 0 0,-2-4 0 0,-5 4 0 16,-4 2 0-16,-19 19 0 0,27-26 0 0,-27 26 0 16,0 0 0-16,0 0 0 0,0 0 0 15,0 0 0-15,0 0 0 0,0 0 0 0,0 0 0 16,0 0 0-16,-13 31 0 0,5-10 0 15,1 2 0-15,2-1 0 0,1 1 0 0,3-3 0 16,2-1 0-16,4 2 0 0,0-4 0 0,-5-17 0 16,23 28 0-16,-4-17 0 0,-1-5 0 0,10 0 0 15,-3-11-30-15,23 19-206 0,-36-38-242 0,30 21-145 16,-11-11 8-16,-8-13 551 0</inkml:trace>
  <inkml:trace contextRef="#ctx0" brushRef="#br1" timeOffset="411494.6156">7183 13898 2009 0,'0'0'38'16,"0"0"-38"-16,0 0 0 0,-20-2 0 0,20 2 0 15,-19 7 0-15,19-7 0 0,-18 14 0 0,18-14 0 16,-19 27 0-16,8-10 0 0,1 4 0 16,-1-1 0-16,0 4 0 0,0-1 0 0,2 1 0 15,0-1 0-15,4-2 0 0,0 0 0 0,5-21 0 16,-2 31 0-16,2-31 0 0,6 25 0 0,-6-25 0 15,17 17 0-15,-17-17 0 0,30 8 0 0,-13-11 0 16,7 0 0-16,-1-8 0 0,6 0 0 0,-4-6 0 16,9 6-80-16,-15-22-105 0,32 37-196 0,-38-33-164 15,20 14-26-15,-4 1 287 16</inkml:trace>
  <inkml:trace contextRef="#ctx0" brushRef="#br1" timeOffset="411666.51">7495 13915 1456 0,'18'25'406'0,"-18"-25"-282"0,0 0-68 16,0 0-51-16,-17 11-5 0,17-11 0 0,-10 23 0 15,10-23 0-15,-11 35 0 0,6-14 0 0,-1 2 0 16,0 2 0-16,0 1 0 0,0-1 0 0,-1 0 0 16,2-2 0-16,0-1 0 0,1-2 0 15,4-20 0-15,-1 27 0 0,1-27 0 0,0 0 0 16,9 19 0-16,-9-19 0 0,0 0 0 0,19 0 0 16,-19 0 0-16,21-14-91 0,-31-24-268 0,38 30-219 15,-26-22-24-15,11 2 186 0</inkml:trace>
  <inkml:trace contextRef="#ctx0" brushRef="#br1" timeOffset="411807.1499">7624 13707 1918 0,'0'0'93'0,"0"0"-57"0,-22 2-36 0,22-2 0 16,0 0 0-16,-21 15 0 0,21-15 0 0,0 0 0 16,-6 17 0-16,6-17 0 0,0 0-19 0,17 25-52 15,-17-25-68-15,34 22-346 0,-34-22-120 0,26 18 39 16,-7-3 405-16</inkml:trace>
  <inkml:trace contextRef="#ctx0" brushRef="#br1" timeOffset="412197.8519">7992 13989 1422 0,'0'0'269'16,"0"0"-175"-16,0 0-33 0,22 1 1 0,-22-1-10 16,0 0-3-16,0 0-11 0,0 0-38 0,0 0 0 15,-19-10 0-15,19 10 0 0,-24-5 0 16,24 5 0-16,-30-3 0 0,13 2 0 0,0 3 0 15,-2-1 0-15,0 3 0 0,0 2 0 0,-1 2 0 16,2 3 0-16,0 4 0 0,1 1 0 0,1 2 0 16,1 0 0-16,5 1 0 0,0 2 0 15,2-1 0-15,4 2 0 0,1-4 0 0,3-18 0 16,7 29 0-16,-7-29 0 0,24 15 0 16,-6-12 0-16,6-5 0 0,5-4 0 0,4-6 0 15,6-6 0-15,2-4 0 0,3-6 0 0,2-3 0 16,-2-4 0-16,-2-2 0 0,-2 2 0 0,-5 0 0 15,-3 0 0-15,-4 2 0 0,-4 2 0 0,-5 1 0 16,-3 2 0-16,-5 3 0 0,-2 2 0 0,-3 1 0 16,-4 5 0-16,-2 17 0 0,0-18 0 0,0 18 0 15,0 0 0-15,-17 7 0 0,17-7 0 16,-24 37 0-16,9-8 0 0,-2 7 0 0,0 1 0 16,1 5 0-16,2 2 0 0,-1 2 0 0,4 1 0 15,1-2 0-15,4 0 0 0,2-9 0 16,10 2 0-16,-9-21-146 0,30 25-86 0,-27-42-116 15,18 19-263-15,8-2 85 0,-7-21 343 0</inkml:trace>
  <inkml:trace contextRef="#ctx0" brushRef="#br1" timeOffset="412744.7907">8931 14153 1912 0,'0'0'55'0,"-27"8"-13"0,27-8-4 0,0 0-38 15,0 0 0-15,0 0 0 0,0 0 0 16,29-10 0-16,1 5 0 0,4-3 0 0,8-1 0 15,10-4 0-15,6-1 0 0,5 0 0 0,5-1 0 16,0 2 0-16,1 1 0 0,-2 0 0 0,-7 1 0 16,1 4 0-16,-5-2 0 0,0 6 0 0,-5-3 0 15,5 7 0-15,-10-12-109 0,23 30-426 16,-34-23-94-16,4 11-37 0</inkml:trace>
  <inkml:trace contextRef="#ctx0" brushRef="#br1" timeOffset="413922.9459">10952 13926 1108 0,'0'0'624'0,"-22"0"-557"16,22 0-34-16,-19-6-3 0,19 6 0 15,-26-1 3-15,26 1-6 0,-34 4-2 0,16 0-5 16,-5 1 1-16,3 2-15 0,-3 2 12 0,3 0-16 16,-1-1 1-16,0 1-3 0,21-9 0 0,-30 17 0 15,30-17 0-15,-20 16 0 0,20-16 0 0,0 0 0 16,-4 19 0-16,4-19 0 0,0 0 0 0,26 17 0 16,-26-17 0-1,33 11 0-15,-12-7 0 0,3-2 0 16,0-1 0-16,1 3 0 0,0-2 0 0,-2 2 0 15,-1-2 0-15,-3 3 0 0,-19-5 0 0,26 11 0 16,-26-11 0-16,0 0 0 0,17 18 0 0,-17-18 0 16,-2 17 0-16,2-17 0 0,-16 21 0 0,16-21 0 15,-28 23 0-15,10-11 0 0,-3 1 0 0,-1 2 0 16,-3-2 0-16,3 0 0 0,1 1 0 0,3-4 0 16,18-10 0-16,-23 19 0 0,23-19 0 15,0 0 0-15,0 0 0 0,0 0-24 0,18 19-52 16,-18-19-65-16,52-2-311 0,-42-18-119 15,24 14-5-15,-6-1 370 0</inkml:trace>
  <inkml:trace contextRef="#ctx0" brushRef="#br1" timeOffset="414315.2184">11291 13996 1253 0,'0'0'660'15,"0"0"-598"-15,-7-19-37 0,7 19-5 0,0 0-17 16,0 0 15-16,-11-18-21 0,11 18 12 0,0 0-9 15,0 0 0-15,0 0 0 0,-19 4 0 0,19-4 0 16,0 0 0-16,-21 26 0 0,21-26 0 0,-17 30 0 16,9-13 0-16,-5 1 0 15,4 1 0-15,-2 1 0 0,1-1 0 0,1 0 0 16,9-19 0-16,-10 31 0 0,10-31 0 0,-2 24 0 16,2-24 0-16,0 0 0 0,16 18 0 0,-16-18 0 15,22 1 0-15,-22-1 0 0,33-9 0 0,-15 0 0 16,0-4 0-16,2-2 0 0,-2 0 0 0,0-1 0 15,-18 16 0-15,29-30 0 0,-16 13 0 0,-13 17 0 16,20-32 0-16,-20 32 0 0,17-29 0 16,-17 29 0-16,14-23 0 0,-14 23 0 0,0 0 0 15,0 0 0-15,0 0 0 0,0 0 0 0,0 0 0 16,0 0 0-16,0 0 0 0,0 0 0 0,11 23 0 16,-10-6 0-16,-2 1 0 0,3 2 0 0,-2-2 0 15,3 1 0-15,-2-1 0 0,5 0-28 0,-6-18-40 16,16 35-30-16,-16-35-104 0,28 30-160 15,-28-30-123-15,17 4-16 0,2 10 199 0</inkml:trace>
  <inkml:trace contextRef="#ctx0" brushRef="#br1" timeOffset="414786.3464">11733 13940 1845 0,'0'0'58'16,"0"0"1"-16,-16 23-29 0,16-23 4 0,-11 25-20 15,6-8-9-15,-1 1-3 0,3 2-2 16,-2 2 0-16,1 0 0 0,0 1 0 0,1-3 0 16,0 0 0-16,3-20 0 0,-2 29 0 0,2-29 0 15,5 17 0-15,-5-17 0 0,0 0 0 0,0 0 0 16,24 2 0-16,-24-2 0 0,21-17 0 16,-21 17 0-16,25-30 0 0,-10 8 0 0,1-2 0 15,1-4 0-15,0 0 0 0,-1 3 0 0,-3 1 0 16,-1 4 0-16,0 2 0 0,-12 18 0 0,22-25 0 15,-22 25 0-15,17-12 0 0,-17 12 0 0,0 0 0 16,0 0 0-16,14 28 0 0,-17-6 0 16,-3 9 0-16,-1 7 0 0,-4 2 0 0,0 9 0 15,-3-1-25-15,1 6-22 0,-3 2 26 16,-2 2-5-16,-3-1 14 0,1 0-4 0,-2 0 7 16,0-8 35-16,2 0-23 0,2-11 30 0,2-3-12 15,4-8-9-15,3-6 4 0,9-21-7 0,-11 23 1 16,11-23 2-16,0 0-1 0,0 0-8 0,0 0-3 15,1-32 0-15,1 12 0 0,2-5 0 0,0-1 0 16,-2-1 0-16,0-1 0 0,0-2 0 0,1 1 0 16,1-5 0-16,3 0 0 0,2-3 0 15,-1-2 0-15,4-1 0 0,1-1 0 0,2 1 0 16,4 2 0-16,0 4 0 0,2 2 0 0,1 8 0 16,-4 0 0-16,6 7 0 0,-4-5-81 15,19 25-109-15,-30-38-161 0,42 41-161 0,-15-15-87 16,-7-13 286-16</inkml:trace>
  <inkml:trace contextRef="#ctx0" brushRef="#br1" timeOffset="415192.6193">12821 13875 2029 0,'0'0'18'0,"0"0"-18"0,0 0 0 16,-17 27 0-16,17-27 0 0,-14 30 0 15,4-11 0-15,-2 2 0 0,-2 2 0 0,0 3 0 16,0 2 0-16,1 1 0 0,1-1 0 16,2-1 0-16,4-1 0 0,1-2 0 0,5 2 0 15,4-6 0-15,1-3 0 0,7 0 0 0,-12-17-16 16,33 20-28-16,-14-18-13 0,12 9-53 0,-22-35-208 15,30 25-285-15,-16-16 14 0,11 1 280 16</inkml:trace>
  <inkml:trace contextRef="#ctx0" brushRef="#br1" timeOffset="415489.5503">13208 13881 1869 0,'-19'-2'123'0,"19"2"-77"15,0 0-37-15,-23-5-9 0,23 5 0 0,0 0 0 16,-24 19 0-16,24-19 0 0,-19 33 0 0,9-11 0 15,0 3 0-15,2 3 0 0,1 1 0 0,2 2 0 16,0 1 0-16,4-2 0 0,1-1 0 0,2-2 0 16,2-6 0-16,3 0 0 0,-7-21 0 15,20 29 0-15,-20-29 0 0,28 15 0 0,-11-13 0 16,0-6 0-16,2-2 0 0,-1-5 0 0,3-2 0 16,0-4 0-16,-3-3 0 0,0-5 0 0,-2 0 0 15,-1-2 0-15,-3 1 0 0,-3-1 0 0,-3 2 0 16,-2 1 0-16,-3-1 0 0,1 4 0 15,-4 0 0-15,-1 1 0 0,0 0 0 16,-3 2 0-16,6 18 0 0,-8-33 0 0,8 33 0 16,-5-20 0-16,5 20 0 0,0 0-37 0,0 0-57 15,-11-18-102-15,35 46-172 0,-24-28-142 0,0 0-66 16,6 19 311-16</inkml:trace>
  <inkml:trace contextRef="#ctx0" brushRef="#br1" timeOffset="416130.2245">13429 14127 1124 0,'0'0'613'0,"33"-22"-507"15,-33 22-59-15,21-28-8 0,-21 28-3 0,27-28-3 16,-27 28-9-16,20-20-8 0,-20 20-7 0,0 0-9 16,0 0 0-16,0 0 0 0,0 0 0 0,0 0 0 15,0 0 0-15,10 17 0 0,-15 0 0 0,-1 3 0 16,-2 4 0-16,-2 2 0 16,-1-1 0-16,0 2 0 0,0-4 0 0,3 0 0 15,1-4 0-15,7-19 0 0,-6 29 0 0,6-29 0 16,0 0 0-16,6 17 0 0,-6-17 0 0,0 0 0 15,22-4 0-15,-22 4 0 0,22-19 0 0,-22 19 0 16,27-31 0-16,-12 11 0 0,-1-2 0 0,1-1 0 16,-2 0 0-16,2 2 0 0,-4 0 0 0,0 1 0 15,-2 1 0-15,0 1 0 0,-9 18 0 16,14-26 0-16,-14 26 0 0,0 0 0 0,11-18 0 16,-11 18 0-16,0 0 0 0,0 0 0 0,0 0 0 15,0 0 0-15,0 0 0 0,13 24 0 0,-13-24 0 16,7 23 0-16,-7-23 0 0,7 26 0 15,-7-26 0-15,11 23 0 0,-11-23 0 0,0 0 0 16,24 20 0-16,-24-20 0 0,21 3 0 0,-21-3 0 16,26-5 0-16,-9-1 0 0,1-3 0 15,1-5 0-15,2 0 0 0,-1-2 0 0,0-2 0 16,1 2 0-16,-3 1 0 0,-1-1 0 0,-17 16 0 16,26-21 0-16,-26 21 0 0,0 0 0 0,0 0 0 15,0 0 0-15,0 0 0 0,0 0 0 0,0 0 0 16,13 23 0-16,-15-6 0 0,-1 3 0 0,0 0 0 15,-2 2 0-15,0-2 0 0,0 0 0 16,3 0 0-16,2-20 0 0,-2 34 0 16,2-34 0-16,4 28 0 0,-4-28-44 0,23 30-135 15,-23-30-56-15,29 18-80 0,-29-18-277 0,0 0 70 16,42-3 363-16</inkml:trace>
  <inkml:trace contextRef="#ctx0" brushRef="#br1" timeOffset="416552.1693">14604 13714 1273 0,'5'20'430'0,"7"5"-86"0,-12-25-344 0,0 0 0 15,0 0 0-15,0 0 0 0,0 0 0 0,0 0 0 16,0 0 0-16,0 0 0 0,-14 18 0 16,14-18 0-16,-10 18 0 0,10-18 0 0,-10 24 0 15,10-24 0-15,-14 33 0 0,6-12 0 0,-1 2 0 16,-4 3 0-16,0 2 0 0,0 1 0 0,-2 0 0 15,0 1 0-15,1-1 0 0,-1 0 0 16,-1-2 0-16,5-2 0 0,2-3 0 0,3-5 0 16,6-17 0-16,-2 26 0 0,2-26 0 0,0 0 0 15,28 19 0-15,-8-18 0 0,3-5 0 16,6-3 0-16,3-4 0 0,4-3 0 0,0-2 0 16,-2-1 0-16,1 3 0 0,-3 0 0 0,-1 2 0 15,-3 1 0-15,2 4 0 0,-6-5 0 0,10 16-15 16,-25-25-214-16,30 40-165 0,-39-19-247 0,0 0 54 15,26 0 407-15</inkml:trace>
  <inkml:trace contextRef="#ctx0" brushRef="#br1" timeOffset="416708.4187">14937 14193 1915 0,'-1'23'132'0,"1"-23"-132"0,0 0 0 0,-14-18 0 15,14 18 0-15,0 0-17 0,-17-45-259 16,17 45-370-16,0 0-12 0,0 0 209 0</inkml:trace>
  <inkml:trace contextRef="#ctx0" brushRef="#br1" timeOffset="417896.1485">613 14206 1589 0,'0'0'228'0,"0"0"-181"0,0 0-15 16,-9-16-1-16,9 16-1 0,0 0-1 16,0 0-2-16,0 0-8 0,0 0-5 0,0 0-13 15,0 0-1-15,-16 18 0 0,16-18 0 0,-13 23 0 16,13-23 0-16,-15 31 0 0,15-31 0 0,-14 30 0 15,14-30 0-15,-8 22 0 0,8-22 0 0,0 0 0 16,3 18 0-16,-3-18 0 0,0 0 0 0,0 0 0 16,24 3 0-16,-24-3 0 0,21-9 0 15,-21 9 0-15,28-20 0 0,-11 4 0 0,-1-3 0 16,-2-1 0-16,2 1 0 0,-3-2 0 0,-2 3 0 16,-2 1 0-16,-9 17 0 0,7-22 0 15,-7 22 0-15,0 0 0 0,0 0 0 0,-18-6 0 16,18 6 0-16,-28 14 0 0,10-2 0 0,-3 4 0 15,0 2 0-15,2 0 0 0,-2 1 0 0,3 1 0 16,2-1 0-16,2-2 0 0,14-17 0 16,-20 26 0-16,20-26 0 0,0 0 0 0,0 0 0 15,0 0 0-15,18 13 0 0,-18-13 0 0,33-13 0 16,-10 5 0-16,0-7 0 0,8 6 0 0,-15-23-173 16,32 29-498-16,-29-15-28 0,-19 18 196 0</inkml:trace>
  <inkml:trace contextRef="#ctx0" brushRef="#br1" timeOffset="432742.2892">717 14971 1628 0,'0'0'82'0,"0"0"-29"31,0 0-11-31,-19 0-6 0,19 0-1 0,0 0-11 16,0 0-6-16,-20 20-6 0,20-20-4 0,-9 20-2 16,9-20-1-16,-8 25-1 0,8-25 2 0,-6 32-5 15,6-32 4-15,-6 26-4 0,6-26 2 0,-2 21-1 16,2-21 1-16,0 0-4 0,0 0 2 0,0 0-2 16,0 0 1-16,22 11 2 0,-22-11 0 0,18-15 6 15,-18 15-2-15,22-23 5 0,-22 23-6 16,22-33 2-16,-11 15-4 0,-3 1-1 0,-8 17 0 0,16-30 1 0,-16 30-1 15,10-24 1-15,-10 24-2 0,0 0 3 0,2-18-3 16,-2 18 6-16,0 0-4 0,0 0-1 0,0 0-2 16,0 0 0-16,-17-16 0 0,17 16 0 0,0 0 0 15,0 0 0-15,0 0 0 0,0 0 0 0,0 0 0 16,0 0 0-16,0 0 0 0,0 0 0 16,-18 29 0-16,14-12 0 0,-1 2 0 0,0 3 0 15,-1 0 0-15,0-2 0 0,1 0 0 0,5-20 0 16,-8 28 0-16,8-28 0 0,0 0 0 0,0 0 0 15,0 0 0-15,0 0 0 0,23-2 0 0,-23 2 0 16,32-36 0-16,-13 11 0 0,1-9-1 0,5 5-82 16,-18-30-233-16,23 33-325 0,-24-9-4 0,5 4 285 15</inkml:trace>
  <inkml:trace contextRef="#ctx0" brushRef="#br1" timeOffset="433736.0183">1950 14717 1359 0,'-26'-9'96'0,"26"9"-28"0,-28-7 4 16,28 7 4-16,-32-4-4 0,32 4 0 0,-36 0-16 15,16 4-5-15,-5-3-13 0,-1 7-2 32,-2-2-9-32,0 5-3 0,-4-2-24 0,1 3 0 15,-1 3 0-15,2-1 0 0,2 4 0 0,1 1 0 16,3-1 0-16,3 0 0 0,2-1 0 0,2-1 0 16,17-16 0-16,-21 29 0 0,21-29 0 0,-10 23 0 0,10-23 0 0,4 24 0 0,-4-24 0 15,10 28 0-15,-10-28 0 0,18 30 0 0,-18-30 0 16,29 29 0-16,-12-18 0 0,3-2 0 15,1-1 0-15,5-2 0 0,-1-3 0 0,3 0 0 16,-1-1 0-16,1-2 0 0,-2 0 0 0,-3 0 0 16,-4 1 0-16,-2 1 0 0,-17-2 0 0,20 4 0 15,-20-4 0-15,0 0 0 0,0 0 0 0,0 17 0 16,0-17 0-16,-17 22 0 0,17-22 0 0,-34 34 0 16,12-15 0-16,-1 3 0 0,-3-1 0 0,2 0 0 15,1-1 0-15,2-3 0 0,4-3 0 16,17-14 0-16,-22 18 0 0,22-18 0 0,0 0 0 15,0 0 0-15,0 0 0 0,0 0-15 16,0 0-21-16,22-9-18 0,0 10-40 0,-17-37-243 16,28 31-288-16,-15-18 50 0,10 1 265 0</inkml:trace>
  <inkml:trace contextRef="#ctx0" brushRef="#br1" timeOffset="434173.5434">2287 14876 1754 0,'0'0'140'0,"0"0"-101"0,-20-9-9 15,20 9 3-15,-28 0-3 0,11 2-9 16,-2 5-21-16,-3 2 0 0,1 2 0 0,-5 2 0 16,0 5 0-16,0 3 0 0,0 2 0 0,1 1 0 15,0 5 0-15,-1 1 0 0,1 4 0 0,1 1 0 16,3 0 0-16,2-3 0 0,4-3 0 0,5-5 0 15,4-5 0-15,6-19 0 0,4 26 0 0,-4-26 0 16,23 11 0-16,-2-9 0 0,3-6 0 0,5-4 0 31,4-4 0-31,2-8 0 0,2-1 0 0,2-4 0 0,1-2 0 0,-1-5 0 0,0 2 0 16,-3-3 0-16,1 1 0 0,-6 1 0 0,-3-1 0 16,-3 5 0-16,-7 2 0 0,-2 2 0 15,-5 3 0-15,-11 20 0 0,11-26 0 0,-11 26 0 16,0 0 0-16,0 0 0 0,0 0 0 0,-19-11 0 15,19 11 0-15,-18 19 0 0,18-19 0 32,-23 39 0-32,10-14 0 0,-1 4 0 0,2 2 0 0,0 0 0 0,1 2 0 0,4-2 0 0,1-1 0 15,3 1 0-15,1-7 0 0,5-1 0 0,4-4 0 16,-7-19 0-16,25 27 0 0,-5-20 0 0,0-6-4 16,9-2-46-16,-4-16-42 0,22 27-199 0,-34-39-307 15,24 13-7-15,-15-7 199 0</inkml:trace>
  <inkml:trace contextRef="#ctx0" brushRef="#br1" timeOffset="434689.2275">2720 14795 1906 0,'0'0'62'0,"-17"22"-28"16,17-22-9-16,-22 21-5 0,22-21-20 0,-23 35 0 16,11-13 0-16,0 2 0 0,0 2 0 0,1 1 0 15,1 1 0-15,2 2 0 0,0-1 0 16,2 1 0-16,0-2 0 0,2-4 0 0,3-3 0 15,1-3 0-15,0-18 0 0,5 25 0 0,-5-25 0 16,0 0 0-16,0 0 0 0,21 13 0 0,-21-13 0 16,17-13 0-16,-17 13 0 0,24-27 0 15,-11 5 0-15,1-2 0 0,0-5 0 0,-1 0 0 16,-1 0 0-16,0 0 0 0,-2 0 0 16,1-1 0-16,-2 1 0 0,0 0 0 0,-1 2 0 15,-2 2 0-15,2 4 0 0,-3 3 0 0,-5 18 0 16,7-21 0-16,-7 21 0 0,0 0 0 0,0 0 0 15,0 0 0-15,0 0 0 0,8 23 0 0,-8-23 0 16,8 34 0-16,-5-14 0 0,2 3 0 0,-1-2 0 16,1-1 0-16,1 0 0 0,0-3 0 0,2 0 0 15,-8-17 0-15,16 27 0 0,-16-27 0 16,21 17 0-16,-21-17 0 0,23 10 0 0,-23-10 0 16,26 1 0-16,-26-1 0 0,29-9 0 15,-29 9 0-15,28-17 0 0,-28 17 0 0,24-23 0 16,-24 23 0-16,23-24 0 0,-23 24 0 0,17-22 0 15,-17 22 0-15,11-18 0 0,-11 18 0 0,0 0 0 16,0 0 0-16,0 0 0 0,0 0 0 0,0 0 0 16,0 0 0-16,0 0 0 0,0 0 0 15,0 0 0-15,12 29 0 0,-11-12 0 0,-1 2 0 16,0 1 0-16,-1 1 0 0,2 1 0 0,1-3 0 16,3 3 0-16,-2-5 0 0,4 2 0 0,-7-19 0 15,15 33 0-15,-15-33 0 0,21 24-49 0,-21-24-70 16,39 21-191-16,-48-40-223 0,30 19-52 15,-21 0 135-15</inkml:trace>
  <inkml:trace contextRef="#ctx0" brushRef="#br1" timeOffset="435064.3034">3294 14880 1509 0,'5'25'514'0,"-5"-25"-490"16,-13 22-24-16,13-22 0 0,0 23 0 15,0-23 0-15,9 23 0 0,-9-23 0 0,19 20 0 16,-19-20 0-16,35 10 0 0,-12-7 0 0,3-3 0 16,2-1 0-16,1-5 0 0,2-3 0 15,0-1 0-15,-1 2 0 0,-2-4 0 0,-1 0 0 16,-5-3 0-16,-3 0 0 0,-19 15 0 0,26-26 0 16,-26 26 0-16,10-23 0 0,-10 23 0 0,-5-28 0 15,5 28 0-15,-16-29 0 0,16 29 0 16,-26-30 0-16,26 30 0 0,-33-24 0 0,15 19 0 15,1 3 0-15,0 3 0 0,0 5 0 0,17-6 0 16,-31 19 0-16,31-19 0 0,-26 34 0 0,15-13 0 16,3 3 0-16,3 4 0 0,1 0 0 0,3 2 0 15,1-2 0-15,3-4 0 0,4 0 0 0,0-2 0 16,4-3 0-16,2-1 0 0,-13-18 0 16,32 26 0-16,-15-20 0 0,6 0 0 15,2-4 0-15,12 1-16 0,-8-23-154 0,37 35-202 16,-42-38-285-16,26 6 48 0,1 3 387 0</inkml:trace>
  <inkml:trace contextRef="#ctx0" brushRef="#br1" timeOffset="438877.6791">4569 14885 1239 0,'0'0'291'0,"0"0"30"0,0 0-285 16,0 0-15-16,0 0 0 0,0 0-2 0,0 0 4 15,0 0-6-15,0 0-3 0,0 0-4 0,0 0 0 16,0 0-1-16,2 18 1 0,-2-18-4 0,21 9-6 16,-21-9 0-16,31 3 0 0,-10-8 0 0,2 0 0 15,3-2 0-15,1-4 0 0,0 0 0 0,1-2 0 16,-1-1 0-16,-1 0 0 0,-4 1 0 0,0 1 0 15,-22 12 0-15,30-24 0 16,-30 24 0-16,18-22 0 0,-18 22 0 0,9-25 0 0,-9 25 0 16,-4-31 0-16,4 31 0 0,-12-31 0 15,12 31 0-15,-21-28 0 0,21 28 0 0,-31-22 0 16,10 15 0-16,-2 3 0 0,0 4 0 0,-3 5 0 16,-2 5 0-16,0 2 0 0,-1 6 0 0,1 3 0 15,0 4 0-15,3 5 0 0,0 2 0 16,3 2 0-16,3 1 0 0,3 1 0 0,3 2 0 15,4-3 0-15,3-3 0 0,6-3 0 0,5-6 0 16,6-3 0-16,10-6 0 0,5-3 0 0,11-4 0 16,5-7 0-16,9-6 0 0,5-6 0 0,8-4 0 15,3-4 0-15,3-1 0 0,-2-4 0 0,0 4 0 16,-11-13-137-16,21 22-499 0,-35-15-15 0,3 8 29 16</inkml:trace>
  <inkml:trace contextRef="#ctx0" brushRef="#br1" timeOffset="439440.2345">5532 14844 1741 0,'2'-24'83'0,"-2"24"-34"0,6-27 1 0,-6 27-8 15,2-25-3-15,-2 25-5 0,-4-27-25 16,4 27-9-16,-12-24 0 0,12 24 0 0,-18-17 0 16,18 17 0-16,-27-11 0 0,10 9 0 15,-3 3 0-15,0 4 0 0,-5 2 0 0,1 5 0 16,-2 3 0-16,1 3 0 0,-2 2 0 0,4 3 0 16,0-1 0-16,1 1 0 0,5 0 0 0,1-1 0 15,4 1 0-15,4 0 0 0,0-3 0 0,7 0 0 16,3-4 0-16,-2-16 0 0,20 26 0 0,-20-26 0 15,36 12 0-15,-10-12 0 0,4-6 0 0,3-4 0 16,4-4 0-16,2-3 0 0,1-6 0 16,1-3 0-16,-2-1 0 0,-1-2 0 15,-5 2 0-15,-5 2 0 0,-5 3 0 0,-6 4 0 16,-4 1 0-16,-13 17 0 0,15-24 0 0,-15 24 0 16,0 0 0-16,-2-19 0 0,2 19 0 0,0 0 0 15,-20 4 0-15,20-4 0 0,-28 27 0 0,8-4 0 16,-3 8 0-16,-5 8 0 0,-3 6 0 0,-3 5 0 15,-3 5 0-15,1 3 0 0,-1 2 0 16,2 1 0-16,1-2 0 0,2-1 0 0,5-8 0 16,4-8 0-16,6-8 0 0,6-10 0 0,8-7 0 15,3-17 0-15,5 20 0 0,-5-20 0 0,24 5 0 16,-3-11 0-16,3-6 0 0,5-10 0 0,8-8 0 16,4-7 0-16,4-6 0 0,4-6 0 15,2 0 0-15,-3-5 0 0,2 7 0 16,-9 0 0-16,2 12 0 0,-15-15-153 0,25 43-239 15,-35-28-281-15,7 10 44 0,-1 11 430 0</inkml:trace>
  <inkml:trace contextRef="#ctx0" brushRef="#br1" timeOffset="439909.0521">6221 14681 1621 0,'0'0'283'0,"0"0"-170"0,0 0-83 0,0 0-30 15,0 0 0-15,0 0 0 0,-21-10 0 0,21 10 0 16,0 0 0-16,-26 14 0 0,26-14 0 16,-21 23 0-16,9-6 0 0,0 3 0 0,0 0 0 15,0 4 0-15,0 2 0 0,-1 0 0 0,2 5 0 16,2-4 0-16,3-1 0 0,1-2 0 0,4-5 0 15,2 0 0-15,-1-19 0 0,12 26 0 0,-12-26 0 16,25 15 0-16,-8-12 0 0,0-3 0 0,3-2 0 16,-1-4 0-16,5-4 0 15,-4-2 0-15,1-1 0 0,1-4 0 0,-2-1 0 16,1 0 0-16,-1-4 0 0,-2 0 0 0,0-1 0 16,-1 0 0-16,-1 1 0 0,-2 3 0 0,-1 0 0 15,-2 0 0-15,-11 19 0 0,17-30 0 0,-17 30 0 16,11-19 0-16,-11 19 0 0,0 0 0 0,0 0 0 15,0 0 0-15,0 0 0 0,0 0 0 0,0 0 0 16,1 28 0-16,-6-8 0 0,-1 4 0 16,-3 1 0-16,1 2 0 0,-2-1 0 0,4 0 0 15,1-3 0-15,6-3 0 0,-1-20 0 0,14 29 0 16,-14-29 0-16,30 15 0 0,-10-13 0 16,4-1 0-16,0-8-34 0,15 15-156 0,-27-41-118 15,41 37-161-15,-32-26-151 0,5-12 195 0,20 27 425 16</inkml:trace>
  <inkml:trace contextRef="#ctx0" brushRef="#br1" timeOffset="440112.2675">6924 14673 2047 0,'0'0'0'0,"-19"14"0"16,19-14 0-16,-17 20 0 0,7-3 0 0,-1 4 0 16,0 2 0-16,2 3 0 0,-1 2 0 0,0 1 0 15,3 0 0-15,1 0 0 0,0-1 0 16,2-3 0-16,2-2 0 0,0-3 0 0,2-3 0 15,0-17 0-15,6 24 0 0,-6-24 0 16,0 0 0-16,23 14 0 0,-23-14 0 0,31 4-159 16,-41-40-275-16,41 31-108 0,-23-23-108 0,1-12 389 15</inkml:trace>
  <inkml:trace contextRef="#ctx0" brushRef="#br1" timeOffset="440721.6271">7069 14570 1584 0,'0'0'297'0,"-18"2"-174"16,18-2-88-16,-9 23-27 0,9-23-8 0,0 0 0 16,6 19 0-16,-6-19 0 0,0 0 0 15,14 24 0-15,-14-24 0 0,12 22 0 0,-12-22 0 16,12 25 0-16,-12-25 0 0,10 33 0 16,-7-16 0-16,0 2 0 0,-3 2 0 0,0-1 0 15,-3 2 0-15,1 0 0 0,-2-3 0 0,1 2 0 16,-1-4 0-16,4-17 0 0,-5 28 0 0,5-28 0 15,-2 17 0-15,2-17 0 0,0 0 0 0,0 0 0 16,0 0 0-16,0 0 0 0,0 0 0 0,0 0 0 16,0 0 0-16,23-21 0 0,-23 21 0 15,21-34 0-15,-8 12 0 0,3-1 0 0,-2 0 0 16,2 0 0-16,-1 3 0 0,-3-2 0 0,0-1 0 16,0 1 0-16,-1-1 0 0,3 3 0 15,-1 0 0-15,-13 20 0 0,25-29 0 0,-25 29 0 16,24-14 0-16,-24 14 0 0,17-5 0 0,-17 5 0 15,0 0 0-15,23 16 0 0,-23-16 0 0,14 23 0 16,-8-6 0-16,0 0 0 0,-1 2 0 16,0 0 0-16,0 1 0 0,0-1 0 0,-1 2 0 15,-1-2 0-15,2-1 0 0,-1 1 0 0,-1 1 0 16,1-2 0-16,1 0 0 0,-5-18 0 0,10 30 0 16,-10-30 0-16,3 22 0 0,-3-22 0 0,0 0 0 15,0 19 0-15,0-19 0 0,0 0 0 0,0 0 0 16,0 0 0-16,0 0 0 0,-18-2 0 15,18 2 0-15,-17-11 0 0,17 11 0 16,-21-19 0-16,21 19 0 0,-23-26 0 0,23 26 0 16,-28-20 0-16,28 20 0 0,-28-17 0 0,28 17 0 15,-25-12 0-15,25 12 0 0,-17-1 0 0,17 1 0 16,0 0 0-16,-23 23 0 0,13-6 0 0,-1 5 0 16,-1 6 0-16,0 4 0 0,-3 4 0 0,-1 5 0 15,0 3 0-15,1 3 0 0,-1 2 0 16,1 1 0-16,2-2 0 0,1-4 0 0,2-5 0 15,4-7 0-15,0-4 0 0,5-3 0 0,-3-4 0 16,4 0 0-16,0-21 0 0,2 33 0 0,-2-33-226 16,5 23-201-16,-5-23-248 0,-22-4 80 15,22 4 472-15</inkml:trace>
  <inkml:trace contextRef="#ctx0" brushRef="#br1" timeOffset="441545.0045">7855 14835 1222 0,'0'0'605'0,"0"0"-546"0,0 0-25 16,0 0-4-16,-19-11 0 0,19 11-4 0,0 0-9 15,0 0 0-15,0 0-10 0,-18 13-7 0,18-13 0 16,0 0 0-16,-18 20 0 0,18-20 0 0,-15 27 0 16,15-27 0-16,-15 34 0 0,6-16 0 0,2-1 0 15,-1 1 0-15,8-18 0 0,-14 32 0 0,14-32 0 16,-14 27 0-16,14-27 0 0,-7 17 0 15,7-17 0-15,0 0 0 0,0 0 0 0,0 0 0 16,0 0 0-16,0 0 0 0,15-19 0 0,-15 19 0 16,20-35 0-16,-7 9 0 0,1-4 0 15,2-3 0-15,-1 1 0 0,0 0 0 0,-1 3 0 16,-2 3 0-16,-1-1 0 0,-1 4 0 0,-3 1 0 16,-1 3 0-16,-1 2 0 0,-5 17 0 0,6-22 0 0,-6 22 0 0,0 0 0 15,0 0 0-15,0 0 0 0,0 0 0 0,0 0 0 16,0 0 0-16,0 21 0 0,0-21 0 0,-2 32 0 15,3-12 0-15,0-1 0 0,1-2 0 0,-2-17 0 16,13 30 0-16,-13-30 0 0,19 23 0 0,-19-23 0 16,30 12 0-16,-11-13 0 0,5-4 0 15,2-3 0-15,3-7 0 0,2-3 0 0,2-4 0 16,0-2 0-16,-1 0 0 0,-2 0 0 16,-3 2 0-16,-5 1 0 0,-3 3 0 0,-19 18 0 15,23-26 0-15,-23 26 0 0,0 0 0 0,0 0 0 16,0 0 0-16,0 0 0 0,0 0 0 0,0 0 0 15,0 0 0-15,0 0 0 0,-5 19 0 0,-3 3 0 16,1 4 0-16,-4 6 0 0,3-2 0 0,2 2 0 16,1-1 0-16,4-1 0 0,0-1 0 0,5-3 0 15,-1 0 0-15,7 1 0 16,0-5 0-16,4 1 0 0,-14-23 0 0,33 26 0 16,-16-20 0-16,5 2 0 0,-22-8-88 0,47 7-118 15,-45-31-76-15,31 22-323 0,-33 2 16 0,21-31 313 16</inkml:trace>
  <inkml:trace contextRef="#ctx0" brushRef="#br1" timeOffset="442440.9988">8556 14683 1555 0,'0'0'386'0,"0"0"-280"16,0 0-106-16,3 21 0 0,-3-21 0 0,5 23 0 15,-5-23 0-15,12 20 0 0,-12-20 0 0,19 17 0 16,-19-17 0-16,29 12 0 0,-29-12 0 15,35 5 0-15,-17-5 0 0,0-1 0 16,-1-3 0-16,0 2 0 0,-17 2 0 0,27-12 0 16,-27 12 0-16,23-19 0 0,-23 19 0 0,18-21 0 15,-18 21 0-15,15-27 0 0,-15 27 0 0,12-30 0 16,-12 30 0-16,10-29 0 0,-10 29 0 0,5-28 0 16,-5 28 0-16,-3-21 0 0,3 21 0 0,0 0 0 15,-12-19 0-15,12 19 0 0,0 0 0 0,-24 1 0 16,24-1 0-16,-25 20 0 0,25-20 0 15,-30 33 0-15,13-12 0 0,1 2 0 0,-1 1 0 16,2 3 0-16,0 2 0 0,2-1 0 0,3 1 0 16,0-3 0-16,5-3 0 0,1-1 0 0,7-4 0 15,-3-18 0-15,14 23 0 0,-14-23 0 0,28 10 0 16,-9-9 0-16,2-6 0 0,4-2 0 0,4-4 0 16,3-5 0-16,0-1 0 0,-1-2 0 15,-2 1 0-15,-1 1 0 0,-1 2 0 0,-5 3 0 16,-3 3 0-16,-19 9 0 0,27-16 0 0,-27 16 0 15,0 0 0-15,18-10 0 0,-18 10 0 0,0 0 0 16,0 0 0-16,0 0 0 0,0 0 0 0,0 0 0 16,0 0 0-16,-11 22 0 0,11-22 0 15,-11 25 0-15,11-25 0 0,-12 31 0 0,12-31 0 16,-11 32 0-16,6-13 0 0,0-3 0 16,2 1 0-16,3-17 0 0,-8 29 0 0,8-29 0 15,-6 26 0-15,6-26 0 0,0 0 0 0,0 0 0 16,0 0 0-16,0 0 0 0,17 6 0 0,-17-6 0 15,21-22 0-15,-8 3 0 0,4-7 0 0,3-5 0 32,-1 2 0-32,1 0 0 0,-1 3 0 0,-1 6 0 15,-1-1 0-15,-17 21 0 0,26-29 0 16,-26 29 0-16,0 0 0 0,17-19 0 0,-17 19 0 16,0 0 0-16,0 0 0 0,-4 18 0 0,4-18 0 15,-11 29 0-15,4-7 0 0,0 1 0 0,0 1 0 16,-1-1 0-16,3 0 0 0,2-2 0 0,2-2 0 15,1-19 0-15,2 29 0 0,-2-29 0 0,0 0 0 16,28 17 0-16,-11-20 0 0,2-4 0 0,7-5 0 16,1-6 0-16,6-5 0 0,2-7 0 15,4 0 0-15,-4-4 0 0,1 2 0 16,-3 0 0-16,0 3-24 0,-5-4-35 0,0 6 1 16,-10-9-12-16,9 14-55 0,-20-18 34 0,13 16-11 15,-13-7 74-15,-3-3 82 0,-4 34 40 0,7-44 30 16,-7 44-19-16,3-20-16 0,-3 20-26 0,0 0-35 15,0 0-28-15,-21 13 0 0,21-13 0 0,-21 33 0 16,11-10 0-16,-2 3 0 0,0 3 0 16,1 3 0-16,-1 5 0 0,1 1 0 0,3 4 0 15,-3-1 0-15,2-1 0 0,1-2 0 0,0-1 0 16,2-2 0-16,0-2 0 0,1-3 0 0,2-5 0 16,0-2 0-16,1-3 0 0,3-2 0 0,-1-18 0 15,1 22 0-15,-1-22-24 0,0 0-89 16,0 0-56-16,0 0-39 0,1-21-19 15,-1 21 18-15,6-28-109 0,-12-4-122 0,6 32 102 16,2-50 338-16</inkml:trace>
  <inkml:trace contextRef="#ctx0" brushRef="#br1" timeOffset="442601.0106">9453 14665 1940 0,'5'-33'96'0,"-5"33"-85"16,-5-28-11-16,5 28 0 0,0 0 0 0,0 0 0 16,0 0 0-16,0 0 0 0,0 0 0 0,0 0 0 15,17 18 0-15,-17-18 0 0,26 9 0 16,-7-5 0-16,0-3 0 0,2-4 0 0,2 1 0 15,-1-4 0-15,3 2 0 0,1-3 0 0,6 5 0 16,-6-7 0-16,14 18-146 0,-26-29-90 0,32 30-352 16,-46-10-11-16,30-16 122 0</inkml:trace>
  <inkml:trace contextRef="#ctx0" brushRef="#br1" timeOffset="442757.2797">9917 14771 1979 0,'-40'44'68'0,"40"-44"-68"0,-18 3 0 0,18-3 0 16,0 0 0-16,0 0 0 0,0 0 0 0,-5-25 0 16,5 25 0-16,0-18 0 0,0 18-5 0,-13-26-222 15,25 45-120-15,-32-24-311 16,20 5 31-16,-26 9 445 0</inkml:trace>
  <inkml:trace contextRef="#ctx0" brushRef="#br1" timeOffset="443710.5151">885 15800 1859 0,'0'0'36'0,"0"0"-16"16,-21-17 3-16,21 17-4 0,0 0 3 0,-24-6-7 15,24 6-1-15,-22 9-5 0,22-9-4 16,-23 19 4-16,23-19-4 0,-25 30-10 0,10-13 21 16,3 3-16-16,0-1 0 0,2 0 0 15,3-2 0-15,1 0 0 0,6-17 0 0,-5 21 0 16,5-21 0-16,0 0 0 0,11 19 0 0,-11-19 0 15,19 4 0-15,-19-4 0 0,30-9 0 0,-10-1 0 16,3-5 0-16,1-3 0 0,3-5 0 0,0 0 0 16,0-1 0-16,-1 0 0 0,-4-1 0 15,0 4 0-15,-5-4 0 0,-3 5 0 0,-14 20 0 16,12-28 0-16,-12 28 0 0,0 0 0 0,-10-21 0 16,10 21 0-16,-24-1 0 0,24 1 0 0,-37 11 0 15,17-1 0-15,-2 2 0 0,-1 4 0 0,2-1 0 16,0 2 0-16,2 0 0 0,19-17 0 0,-28 30 0 15,28-30 0-15,-19 25 0 16,19-25 0-16,0 0 0 0,-7 23 0 0,7-23 0 16,0 0 0-16,0 0 0 0,16 18 0 0,-16-18 0 15,0 0 0-15,24 2 0 0,-24-2 0 0,23-5 0 16,-23 5 0-16,24-6 0 0,-24 6 0 0,18-8 0 16,-18 8 0-16,0 0 0 0,20-13 0 0,-20 13 0 15,0 0 0-15,0 0 0 0,0 0 0 0,0 0 0 16,0 0 0-16,17-15 0 0,-17 15 0 15,0 0 0-15,4-23-113 0,20 36-161 0,-24-13-403 16,0 0 41-16,0 0 290 0</inkml:trace>
  <inkml:trace contextRef="#ctx0" brushRef="#br1" timeOffset="455209.4195">1978 15574 1297 0,'0'0'130'0,"0"0"-20"16,0 0-23-16,9-26-20 0,-9 26-15 16,0 0-5-16,0 0-10 0,-7-18-6 0,7 18-4 15,0 0-8-15,-26 3-2 0,26-3-6 0,-33 12-2 16,13-1-1-16,-4 2 1 0,-1 3-3 0,-2 1 3 15,-1 1-1-15,0 2 4 0,-1-2-2 0,1 1 4 16,-1-1-5-16,3 0 4 0,3-3-6 16,3 1-6-16,3-4-1 0,17-12 0 0,-25 19 0 15,25-19 0-15,0 0 0 0,0 0 0 0,0 0 0 16,0 0 0-16,0 0 0 0,28 1 0 16,-28-1 0-16,35 16 0 0,-14-5 0 0,1-1 0 15,1 0 0-15,-1 4 0 0,-1-1 0 0,-2 4 0 16,-3 0 0-16,-1 0 0 0,-3 0 0 0,-3 0 0 15,-1 0 0-15,-2 0 0 0,-6-17 0 0,6 27 0 16,-6-27 0-16,0 21 0 0,0-21 0 0,-7 17 0 16,7-17 0-16,-16 18 0 0,16-18 0 0,-28 18 0 15,11-8 0-15,-3-3 0 0,1 2 0 16,-2-2 0-16,0 0 0 0,1 0 0 16,-2 2 0-16,0-1 0 0,1 1 0 0,3-1 0 15,1 1 0-15,17-9 0 0,-25 13 0 0,25-13 0 16,0 0 0-16,0 0-7 0,0 0-15 0,0 0-1 15,13 17-7-15,5-20-14 0,17 8-49 0,-14-33-123 16,28 20-397-16,-7-20 21 0,7-6 186 16</inkml:trace>
  <inkml:trace contextRef="#ctx0" brushRef="#br1" timeOffset="455747.1279">2535 15796 1206 0,'0'27'499'0,"0"-27"-470"0,0 0-11 16,-17-12 14-16,17 12 3 0,0 0 11 0,0 0-9 15,-23-6-6-15,23 6-8 0,-18 0-7 16,18 0-1-16,-26 3 3 0,26-3-1 0,-32 6 1 15,12 0-17-15,-1-1 5 0,-2 3-6 0,-1 1 0 16,-1 1 0-16,-2 3 0 0,0 1 0 0,0 2 0 16,2-1 0-16,-1 4 0 0,4-1 0 0,3 1 0 15,2 2 0-15,2 2 0 0,3 1 0 16,4 1 0-16,0 3 0 0,6-1 0 0,2-1 0 0,3 1 0 16,5-5 0-16,1-2 0 0,-9-20 0 15,35 23 0-15,-11-19 0 0,5-8 0 16,5-3 0-16,3-6 0 0,5-8 0 0,1-6 0 15,4-5 0-15,-1-4 0 0,-1-3 0 0,-1-1 0 16,-3 0 0-16,-3 0 0 0,-4 3 0 0,-3 2 0 16,-7 4 0-16,-3 3 0 0,-4 5 0 0,-6 4 0 15,-2 2 0-15,-9 17 0 0,10-18 0 0,-10 18 0 16,0 0 0-16,0 0 0 0,0 0 0 16,-17 16 0-16,17-16 0 0,-24 38 0 0,8-11 0 15,1 6 0-15,-2 1 0 0,1-1 0 0,2 3 0 16,2-3 0-16,1-2 0 0,5-4 0 0,2-4 0 15,6-3 0-15,-2-20 0 0,17 26 0 0,-17-26 0 16,33 10 0-16,-12-12 0 0,5-1 0 0,-1-5-28 16,4-1-14-16,0-8-18 0,8 10-34 15,-16-24-65-15,31 17-415 0,-28-10-27 16,2-1 113-16</inkml:trace>
  <inkml:trace contextRef="#ctx0" brushRef="#br1" timeOffset="456277.5767">3035 15802 1134 0,'0'0'400'0,"0"0"-234"16,0 0-46-16,-25-21-33 0,25 21-34 0,-19-6-7 0,19 6-14 15,-20 5-23-15,20-5-9 0,-23 16 0 16,23-16 0-16,-26 29 0 0,15-8 0 16,0 0 0-16,3 4 0 0,-1 0 0 0,1-2 0 15,2-1 0-15,2 0 0 0,0-1 0 0,3-3 0 16,1-1 0-16,0-17 0 0,5 28 0 0,-5-28 0 16,11 19 0-16,-11-19 0 0,17 11 0 0,-17-11 0 15,24 0 0-15,-24 0 0 0,31-13 0 0,-14 2 0 16,0-5 0-16,0-2 0 0,1-4 0 0,0-3 0 15,-1-2 0-15,0-3 0 0,-1 0 0 16,0-1 0-16,-2 1 0 0,0 1 0 0,-2 1 0 16,-1 3 0-16,-3 2 0 0,0 4 0 0,-8 19 0 15,9-25 0-15,-9 25 0 0,0 0 0 0,0 0 0 16,0 0 0-16,0 0 0 0,0 0 0 0,4 22 0 16,-5-2 0-16,-2 3 0 0,1 4 0 15,1 1 0-15,-3 1 0 0,2 1 0 16,-1 1 0-16,3-4 0 0,0 0 0 0,3-5 0 15,2-5 0-15,-5-17 0 0,12 25 0 0,-12-25 0 16,19 12 0-16,-19-12 0 0,26-1 0 0,-26 1 0 16,30-13 0-16,-30 13 0 0,34-29 0 0,-17 9 0 15,0-1 0-15,0-2 0 0,-1 0 0 0,0-2 0 16,-4 2 0-16,0 2 0 0,-1 3 0 0,-4 1 0 16,-7 17 0-16,13-27 0 0,-13 27 0 15,0 0 0-15,6-18 0 0,-6 18 0 0,0 0 0 16,0 0 0-16,0 0 0 0,0 0 0 0,0 0 0 15,-1 23 0-15,1-23 0 0,-5 33 0 16,1-13 0-16,0 2 0 0,-1 2 0 0,2-1 0 16,-1 0 0-16,2-1 0 0,2-2 0 0,0-2 0 15,0-18 0-15,6 29 0 0,-6-29 0 0,10 20 0 16,-10-20 0-16,0 0 0 0,20 14-52 16,6 9-198-16,-26-23-319 0,0 0-92 0,0 0 147 15</inkml:trace>
  <inkml:trace contextRef="#ctx0" brushRef="#br1" timeOffset="456789.8593">3810 15852 1906 0,'0'0'44'0,"-3"17"-18"15,3-17 0-15,0 0-10 0,13 18 0 0,-13-18-3 0,20 4-13 16,-20-4 0-16,29-6 0 0,-10 0 0 15,0-1 0-15,2 1 0 0,-1-5 0 16,2 1 0-16,1-2 0 0,-1-2 0 0,-1 3 0 16,0-6 0-16,-4 2 0 0,0 0 0 0,-4-2 0 15,-13 17 0-15,20-28 0 0,-20 28 0 0,9-24 0 16,-9 24 0-16,2-26 0 0,-2 26 0 0,-11-23 0 16,11 23 0-16,-20-19 0 0,20 19 0 0,-28-11 0 15,28 11 0-15,-33 0 0 0,15 5 0 16,1 4 0-16,-2 7 0 0,0 6 0 0,0 5 0 15,1 4 0-15,-1 3 0 0,4 1 0 0,0-1 0 16,3 0 0-16,3-4 0 0,4-1 0 0,7-2 0 16,4-6 0-16,4-3 0 0,-10-18 0 15,30 26 0-15,-11-19 0 0,6-2 0 0,1-4 0 16,9-1 0-16,1-6 0 0,9 2 0 0,-5-17-97 16,31 30-411-16,-32-29-120 0,13 10-38 15,-3 3 519-15</inkml:trace>
  <inkml:trace contextRef="#ctx0" brushRef="#br1" timeOffset="457383.6796">5380 15615 1828 0,'0'0'38'0,"-23"6"-21"0,6-3-7 0,0 3 5 15,-4 0 3-15,2 6 6 0,-7 0 4 0,3 4-1 16,-4 1-3-16,3 0-6 0,-2 1-18 0,4 1 0 15,2-1 0-15,3 0 0 0,17-18 0 16,-26 30 0-16,26-30 0 0,-11 20 0 0,11-20 0 16,0 0 0-16,0 0 0 0,18 18 0 15,-18-18 0-15,36 1 0 0,-16-4 0 0,7-2 0 16,1 0 0-16,3-3 0 0,-1 3 0 0,2 0 0 16,-3 1 0-16,0 3 0 0,-4 1 0 0,-3 3 0 15,-5 0 0-15,-17-3 0 0,27 12 0 16,-27-12 0-16,0 0 0 0,17 26 0 0,-17-26 0 15,-3 24 0-15,3-24 0 0,-14 31 0 0,3-14 0 16,-1 1 0-16,-1 1 0 0,-1-1 0 0,14-18 0 16,-24 27 0-16,24-27 0 0,-13 17 0 0,13-17 0 15,0 0 0-15,0 0 0 0,24-15-21 0,-2 5-46 16,-9-21-89-16,38 22-379 0,-28-33-37 0,22 2-28 16</inkml:trace>
  <inkml:trace contextRef="#ctx0" brushRef="#br1" timeOffset="457602.5385">6034 15237 2042 0,'0'0'5'0,"-33"28"-5"0,16-13 0 0,-1 6 0 16,1 3 0-16,0 4 0 0,0 3 0 16,0 3 0-16,0 4 0 0,2 2 0 0,1 3 0 15,4 1 0-15,1-2 0 0,2 0 0 0,2 0 0 16,2-4 0-16,1-2 0 0,2-3 0 15,2-4 0-15,1-1 0 0,1-4 0 0,2-3 0 16,-6-21-57-16,20 41-90 0,-20-41-476 0,0 0-18 16,-5 19 63-16</inkml:trace>
  <inkml:trace contextRef="#ctx0" brushRef="#br1" timeOffset="458071.2598">5796 15536 1643 0,'5'33'334'16,"-33"-23"-280"-16,28-10-38 0,0 0-16 16,-6 18 0-16,6-18 0 0,0 0 0 15,19 17 0-15,-19-17 0 0,26 6 0 0,-8-3 0 16,1-5 0-16,6-1 0 0,0-2 0 0,3-1 0 16,1-3 0-16,1 2 0 0,-4 1 0 0,2 0 0 15,-3 1 0-15,-2 2 0 0,-5 1 0 0,-18 2 0 16,27 4 0-16,-27-4 0 0,0 0 0 0,20 19 0 15,-20-19 0-15,6 21 0 0,-6-21 0 16,-1 33 0-16,-2-14 0 0,-2 3 0 0,-3 2 0 16,0 1 0-16,-1 2 0 0,0 0 0 0,0-3 0 15,1 0 0-15,2-4 0 0,1 0 0 0,0-3 0 16,5-17 0-16,-4 25 0 0,4-25 0 0,0 0 0 16,4 20 0-16,-4-20 0 0,0 0 0 15,0 0 0-15,22-11 0 0,-22 11 0 16,23-28 0-16,-9 7 0 0,1-1 0 0,2-3 0 15,-1 1 0-15,-3-3 0 0,1 3 0 0,-5 0 0 16,0 1 0-16,-3 1 0 0,-1 2 0 0,0 0 0 16,-2 2 0-16,-3 18 0 0,5-28 0 0,-5 28 0 15,4-18 0-15,-4 18 0 0,0 0 0 0,5-19 0 16,-5 19 0-16,0 0 0 0,0 0 0 0,20-17 0 16,-20 17 0-16,23-7 0 0,-23 7 0 15,31-9 0-15,-12 7 0 0,6 1 0 0,-1-4 0 16,6 6-49-16,-7-16-68 0,27 36-173 15,-50-21-278-15,55-7-28 0,-25 12 170 0</inkml:trace>
  <inkml:trace contextRef="#ctx0" brushRef="#br1" timeOffset="458508.8086">6602 15724 1329 0,'7'28'623'0,"-7"-28"-592"0,17 7-10 15,-17-7 9-15,34-3-17 0,-10 0-13 0,5 0 0 16,0-2 0-16,1-2 0 0,1-1 0 0,-2 0 0 15,-1-1 0-15,-1 0 0 0,-4-2 0 0,-1 0 0 16,-4-1 0-16,-18 12 0 0,29-23 0 16,-29 23 0-16,17-22 0 0,-17 22 0 0,5-22 0 15,-5 22 0-15,-5-24 0 0,5 24 0 0,-17-28 0 16,17 28 0-16,-24-24 0 0,24 24 0 16,-31-18 0-16,31 18 0 0,-32-7 0 0,14 8 0 15,-1 4 0-15,1 3 0 0,-2 3 0 0,2 5 0 16,1 1 0-16,1 2 0 0,0 3 0 0,4 1 0 15,3 0 0-15,1 2 0 0,3-1 0 16,4 2 0-16,2-1 0 0,4-4 0 0,5-4 0 16,-10-17 0-16,32 26 0 0,-12-17 0 0,7-2 0 15,-1-6 0-15,5-1 0 0,-3-5 0 0,4 2 0 16,-5-12-67-16,15 24-150 0,-31-32-385 0,24 19 10 16,-13-9 24-16</inkml:trace>
  <inkml:trace contextRef="#ctx0" brushRef="#br1" timeOffset="458868.2363">7226 15577 1366 0,'0'0'586'16,"-18"-5"-524"-16,18 5-29 0,0 0-33 0,-20 19 0 15,20-19 0-15,-13 27 0 0,6-9 0 0,-2 3 0 16,2 3 0-16,1 1 0 0,-2 2 0 0,2 1 0 16,-1-1 0-16,2 1 0 0,0 0 0 15,0-4 0-15,2-1 0 0,-1-4 0 0,3-2 0 16,1-17 0-16,-1 20 0 0,1-20 0 0,0 0 0 15,0 0 0-15,0 0 0 0,17-5 0 0,-17 5 0 16,18-23 0-16,-6 5 0 0,-1-3 0 0,4-3 0 16,-1-1 0-16,2-1 0 0,-1-2 0 15,2 2 0-15,-3-1 0 0,3 2 0 0,-2 2 0 16,1 2 0-16,-16 21 0 0,25-29 0 16,-25 29 0-16,18-17 0 0,-18 17 0 0,0 0 0 15,20-9 0-15,-20 9 0 0,0 0 0 0,0 0 0 16,0 0 0-16,19 24 0 0,-19-24 0 0,14 22 0 15,-14-22 0-15,17 26 0 0,-17-26 0 0,27 27 0 16,-7-14 0-16,0-3 0 0,4 1-1 0,-5-10-86 16,20 19-116-16,-34-36-211 0,38 31-117 15,-25-17-45-15,0-9 342 0</inkml:trace>
  <inkml:trace contextRef="#ctx0" brushRef="#br1" timeOffset="459415.1892">7718 15583 1936 0,'24'1'73'0,"-24"-1"-42"16,-20-1-24-16,20 1-7 0,-17 0 0 0,17 0 0 15,0 0 0-15,-22 12 0 0,22-12 0 0,0 0 0 16,-18 23 0-16,18-23 0 0,-10 23 0 0,10-23 0 16,-11 32 0-16,5-12 0 0,1 0 0 0,0 2 0 15,2 0 0-15,-1-2 0 0,4-1 0 0,0-19 0 16,6 29 0-16,-6-29 0 0,16 17 0 15,-16-17 0-15,27 7 0 0,-10-10 0 16,1-3 0-16,4-3 0 0,-1-5 0 0,2-4 0 16,1 0 0-16,0-5 0 0,2-1 0 0,-2-1 0 15,-1-3 0-15,-2 2 0 0,-1 1 0 0,-5 1 0 16,0 1 0-16,-4 1 0 0,-1 0 0 0,-3 4 0 16,-7 18 0-16,8-25 0 0,-8 25 0 0,0 0 0 15,0 0 0-15,0 0 0 0,-19-4 0 16,19 4 0-16,-21 25 0 0,8-3 0 0,-3 6 0 15,0 3 0-15,-1 7 0 0,3 4 0 0,-3 8 0 16,1 7 0-16,-1 6 0 0,-3 6 0 0,0 3 0 16,0 3 0-16,0-2 0 0,1-2 0 15,2-3 0-15,0-5 0 0,3-7 0 0,1-7 0 16,5-7 0-16,1-8 0 0,2-6 0 0,2-10 0 16,3-18 0-16,-1 17 0 0,1-17 0 15,0 0 0-15,0 0 0 0,0 0 0 0,4-23 0 16,-3 5 0-16,1-8 0 0,1 0 0 0,-1-3 0 15,1-3 0-15,-1 2 0 0,2-5 0 0,-1-1 0 16,2-2 0-16,0-4 0 0,3-4 0 0,1-5 0 16,2-3 0-16,4-1 0 0,1 3 0 0,2 5 0 15,1 7 0-15,1 6 0 0,-1 9 0 16,-1 2 0-16,2 5 0 0,-1 1 0 0,6 1 0 16,-1-2 0-16,10 12-87 0,-19-25-139 15,35 44-166-15,-29-29-255 0,5 0 79 0,10 15 442 16</inkml:trace>
  <inkml:trace contextRef="#ctx0" brushRef="#br1" timeOffset="459727.7062">8730 15145 1882 0,'-12'-17'50'0,"-1"-2"-14"0,13 19-7 0,-20-25 8 15,20 25-24-15,0 0-13 0,0 0 0 0,-20 19 0 16,12-1 0-16,1 10 0 0,0 5 0 0,-2 10 0 16,2 6 0-16,-2 6 0 0,1 4 0 0,-2 1 0 15,0 1 0-15,1-1 0 0,0-2 0 0,2 1 0 16,1-5 0-16,1-6 0 0,1-2 0 15,2-8 0-15,1-4 0 0,3-5 0 0,-1-5 0 16,5-5 0-16,-6-19 0 0,19 26-72 0,-23-43-146 16,31 26-380-16,-27-9-6 0,13-26 50 0</inkml:trace>
  <inkml:trace contextRef="#ctx0" brushRef="#br1" timeOffset="459905.8013">8458 15631 2047 0,'0'0'0'0,"-22"30"0"0,22-30 0 0,-2 17 0 16,2-17 0-16,17 12 0 0,-17-12 0 16,30 6 0-16,-8-7 0 0,3-2 0 0,6-5 0 15,3-3 0-15,2-1 0 0,2-3 0 0,2 1 0 16,-3-3 0-16,0 3 0 0,-6-4 0 16,11 19-156-16,-36-22-517 0,20 15-11 0,-26 6 151 15</inkml:trace>
  <inkml:trace contextRef="#ctx0" brushRef="#br1" timeOffset="460641.3243">9253 15066 1844 0,'0'0'44'15,"0"0"-9"-15,0 0 0 0,0 0 2 0,0 0-1 16,0 0-20-16,3 18-16 0,-3-18 0 0,-11 33 0 16,2-9 0-16,-1 4 0 0,0 6 0 0,-3 0 0 15,1 5 0-15,-1 2 0 16,-1 1 0-16,1 2 0 0,0-1 0 0,1-2 0 15,1 0 0-15,2-4 0 0,2-4 0 0,2-5 0 16,2-2 0-16,3-8 0 0,0-18 0 0,9 26 0 16,-9-26 0-16,0 0 0 0,27 13 0 0,-27-13 0 0,30-9 0 0,-12-3 0 0,4-4 0 15,1-3 0-15,3-5 0 0,-1-2 0 0,1 1 0 16,-2-2 0-16,1 3 0 0,-3 4 0 16,-2-1 0-16,0 4 0 0,-20 17 0 15,31-28 0-15,-31 28 0 0,27-17 0 0,-27 17 0 16,23-8 0-16,-23 8 0 0,18 6 0 0,-18-6 0 15,14 22 0-15,-9-3 0 0,-2 3 0 0,1 3 0 16,-2 3 0-16,0 0 0 0,-1 0 0 0,0-3 0 16,3 2 0-16,-1-6 0 0,7 0 0 0,-10-21 0 15,29 31 0-15,-8-21 0 0,7 0-62 16,-1-19-62-16,29 32-186 0,-28-41-290 0,19 7 4 16,0-2 242-16</inkml:trace>
  <inkml:trace contextRef="#ctx0" brushRef="#br1" timeOffset="461114.4302">10331 15545 1131 0,'19'-12'327'16,"-19"-8"-239"-16,0 20-26 0,14-29 2 0,-14 29 2 16,8-22 1-16,-8 22-10 0,0 0-5 0,0 0-5 15,0-18-9-15,0 18-5 0,0 0-18 0,-24 8-15 16,24-8 0-16,-29 21 0 0,29-21 0 0,-34 34 0 16,16-15 0-16,1 1 0 0,-1 1 0 0,4 0 0 15,-2-2 0-15,4 0 0 0,1-2 0 0,5 1 0 16,1-1 0-16,5-17 0 0,1 28 0 15,-1-28 0-15,15 21 0 0,-15-21 0 0,28 17 0 16,-10-14 0-16,2 0 0 0,2-6 0 0,3-2 0 16,0-3 0-16,1-5 0 0,-1-1 0 0,-2-4 0 15,-2-2 0-15,-3-1 0 0,-2-2 0 16,-4-1 0 0,-1 0 0-16,-3-3 0 0,-4 3 0 0,-2 0 0 15,-5 1 0-15,-2 3 0 0,-2 1 0 16,7 19 0-16,-18-31 0 0,18 31 0 0,-22-23 0 15,22 23 0-15,-18-15 0 0,18 15 0 16,0 0 0-16,0 0 0 0,0 0 0 0,0 0 0 16,0 0 0-16,-4 28 0 0,4-28 0 0,18 29-58 15,-18-29-55-15,45 39-163 0,-45-39-238 0,28 13-80 16,-8 0 103-16</inkml:trace>
  <inkml:trace contextRef="#ctx0" brushRef="#br1" timeOffset="461415.5509">11066 15030 1772 0,'16'-22'99'0,"-33"-7"-43"15,5 1-20-15,-2-4 3 0,1 5-14 0,0 4-5 16,0 5-20-16,13 18 0 0,-27-18 0 0,27 18 0 15,-23 1 0-15,23-1 0 0,-25 22 0 0,13-2 0 16,-1 9 0-16,-1 8 0 0,1 5 0 0,1 8 0 16,1 5 0-16,0 5 0 0,4 1 0 15,-1 0 0-15,0-2 0 0,3-3 0 0,3-4 0 16,0-2 0-16,4-5 0 0,1-1 0 16,3-7 0-16,3-3 0 0,-2-5 0 0,5-2 0 15,-3-8-42-15,5 5-52 0,-14-24-75 0,27 17-421 16,-27-17-32-16,0 0 93 0</inkml:trace>
  <inkml:trace contextRef="#ctx0" brushRef="#br1" timeOffset="461603.0667">10778 15328 2047 0,'0'0'0'15,"0"0"0"-15,0 0 0 0,0 0 0 0,5 16 0 16,-5-16 0-16,29 9 0 0,-4-9 0 15,1-4 0-15,6-2 0 0,3-3 0 0,5-1 0 16,2-3 0-16,4 1 0 0,-2-8-25 16,19 31-399-16,-27-31-226 0,8 12-41 0,-11 0 435 15</inkml:trace>
  <inkml:trace contextRef="#ctx0" brushRef="#br1" timeOffset="462259.4294">11938 15386 1631 0,'-1'-26'89'0,"1"26"-31"0,-12-17-8 16,12 17-2-16,-22-14-5 0,22 14-9 0,-29-9-8 16,12 8-3-16,-4 0-2 0,2 5 2 15,-3 3-22-15,-1 1-1 0,0 4 0 0,-2 2 0 16,0 1 0-16,-1 3 0 0,1 2 0 0,2-1 0 16,-2 2 0-16,3 1 0 0,2-1 0 0,2 1 0 15,2-1 0-15,4-2 0 0,12-19 0 0,-15 27 0 16,15-27 0-16,0 0 0 0,8 21 0 0,-8-21 0 15,24 9 0-15,-6-9 0 0,3-4 0 16,4-4 0-16,4-4 0 0,3-4 0 16,3-5 0-16,3-3 0 0,0-4 0 0,2 1 0 15,-5-4 0-15,1 3 0 0,-4 2 0 0,-4 0 0 16,-5 3 0-16,-5 3 0 0,-18 20 0 0,25-25 0 16,-25 25 0-16,0 0 0 0,0 0 0 0,0 0 0 15,0 0 0-15,0 0 0 0,0 0 0 0,0 0 0 16,-8 21 0-16,-1-3 0 0,-2 4 0 15,0 2 0-15,1 1 0 0,2-4 0 0,1 4 0 16,4-4 0-16,4 0 0 0,1-3 0 0,7-1 0 16,-9-17 0-16,29 25 0 0,-8-17 0 0,7 0 0 15,0-7-53-15,11 11-69 0,-22-35-164 16,35 31-292-16,-25-19-28 0,3 0 205 0</inkml:trace>
  <inkml:trace contextRef="#ctx0" brushRef="#br1" timeOffset="462493.8426">12459 15280 1474 0,'0'0'357'0,"0"0"-141"0,0 0-216 15,0 0 0-15,-17 6 0 0,17-6 0 0,0 0 0 16,-21 21 0-16,21-21 0 0,-17 30 0 16,9-12 0-16,-2 4 0 0,3 0 0 0,-2 2 0 15,1 0 0-15,0 2 0 0,2-2 0 16,0-2 0-16,4-3 0 0,1-1 0 0,1-18 0 15,6 24 0-15,-6-24 0 0,19 15 0 0,-19-15 0 16,35 1 0-16,-10-6 0 0,1-6 0 0,5-2 0 16,-1-9-13-16,7 3-68 0,-17-21-95 0,34 27-388 15,-32-21-42-15,12 12 15 0</inkml:trace>
  <inkml:trace contextRef="#ctx0" brushRef="#br1" timeOffset="462650.0817">12818 15260 1799 0,'-9'28'92'15,"3"-8"-61"-15,2 4 3 0,-2 2-12 0,3 2 2 16,-2 1-14-16,1 1 3 0,1 0-8 16,-1 0 4-16,1-1-7 0,2-2 3 15,0-3-7-15,2-4 4 0,-1-20-5 0,5 27 1 16,-5-27-11-16,0 0-8 0,16 17-16 0,-16-17-8 16,17-6-25-16,-16-14-52 0,31 18-354 0,-31-24-98 15,15 6 20-15</inkml:trace>
  <inkml:trace contextRef="#ctx0" brushRef="#br1" timeOffset="462821.9769">12953 14925 1791 0,'0'0'84'0,"-21"5"-50"0,21-5-23 0,-13 17-6 16,13-17-16-16,-8 21-15 0,14-2-56 0,-6-19-116 15,0 0-406-15,0 0 3 0,5 26 199 0</inkml:trace>
  <inkml:trace contextRef="#ctx0" brushRef="#br1" timeOffset="463275.1858">13347 15244 1766 0,'-39'-2'111'0,"39"2"-53"0,-26-9-15 16,26 9 2-16,-24 0-21 0,24 0-24 0,-23 9 0 15,23-9 0-15,-31 21 0 0,16-2 0 0,-5 1 0 16,2 4 0-16,-2 3 0 0,1 2 0 16,1 1 0-16,2 2 0 0,0-1 0 0,4 2 0 15,1-5 0-15,5-2 0 0,2-4 0 0,6-4 0 16,-2-18 0-16,18 19 0 0,1-19 0 0,7-7 0 15,4-7 0-15,8-7 0 0,3-10 0 0,5-7 0 16,4-8 0-16,-1-6 0 0,0-3 0 16,-4-1 0-16,-4 4 0 0,-3 4 0 0,-6 0 0 15,-4 5 0-15,-4 2 0 0,-5 1 0 16,-6 2 0-16,-2 3 0 0,-6 0 0 0,-4 5 0 16,-1 5 0-16,-4 6 0 0,4 19 0 0,0 0 0 15,-19-10 0-15,19 10 0 0,-23 24 0 0,10-2 0 16,-4 10 0-16,-1 7 0 0,1 7 0 0,1 2 0 15,0 4 0-15,3 1 0 0,2-1 0 0,2 2 0 16,2-6 0-16,4-3 0 0,3-4 0 0,3-8 0 16,6-3 0-16,0-8 0 0,6-1 0 15,-15-21 0-15,30 32-23 0,-30-32-123 16,45 28-82-16,-45-28-167 0,0 0 395 0,0 0-639 16,16-32 70-16,20 33 523 0</inkml:trace>
  <inkml:trace contextRef="#ctx0" brushRef="#br1" timeOffset="463431.4226">13715 15531 2047 0,'-18'17'0'15,"18"-17"0"-15,0 0 0 0,-20 11 0 0,20-11 0 16,0 0 0-16,0 0 0 0,0 0 0 0,0 0 0 16,0 0 0-16,20-8 0 0,-20 8 0 0,17-6 0 15,-21-16-166-15,31 35-404 0,-27-13-112 16,0 0 54-16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19T21:27:34.99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929 880 1385 0,'21'-6'107'0,"-21"6"-34"0,0 0-14 15,0 0-11-15,0 0-2 0,0 0-3 0,0 0-8 16,0 0-3-16,0 0-13 0,0 0-4 0,0-17-2 16,0 17-9-16,0 0 2 0,0 0-2 15,0 0-4-15,0 0 11 0,0 0 0 0,0 0 7 16,0 0 2-16,0 0-4 0,18 29-2 0,-16-8-4 15,1 4 6-15,-2 2-13 0,-1 4 12 0,0 2-13 16,-1 5 8-16,-3 4-14 0,3 3-6 0,-3 1 21 16,-1 1-24-16,2-1 25 0,-2 0-8 0,-3 0-8 15,4-3 9-15,-2-4-8 0,2-2 6 0,0-6-7 16,3-4 6-16,0-2-6 0,2-8 5 0,-1-17-4 16,6 24 3-16,-6-24-3 0,0 0-2 0,0 0 1 15,0 0-2-15,20-1 4 0,-20 1 4 0,6-23 3 16,-2 1-3-16,-1-7 5 0,1-6-9 0,-2-5 8 15,0-5-6-15,2-1 9 0,-2 0-10 16,1-2-1-16,-3 1 15 0,0 1-17 0,-1-4 8 16,-1 3-4-16,2 0 0 0,2 3 0 0,0 3 0 15,5 4 0-15,3-1 0 0,5 2 0 0,5 3 0 16,5-1-7-16,3 8 6 0,3 4 3 0,1-3 4 16,0 9-6-16,0-4 0 0,0 2 0 0,1 6 0 15,1 0 0-15,-2 5 0 0,-1 2 0 0,-3 1 0 16,0 4 0-16,-2 5 0 0,-2 1 0 0,-2 6 0 15,-3 4 0-15,0 3 0 0,-6 3 0 0,-3-5 0 16,-4 3 0-16,-4 0 0 0,-4 1 0 0,-4 6 0 16,-6 0 0-16,-4 2 0 0,-5-1 0 0,-3 1 0 15,-4-2 0-15,-3-2 0 0,-3-1 0 16,-1 3 0-16,-1 1 0 0,-2 1 0 0,1 1 0 16,3-4 0-16,3 0 0 0,3-4 0 0,5-4 0 15,3-1 0-15,20-17 0 0,-23 20 0 0,23-20 0 16,0 0 0-16,-5 17 0 0,5-17 0 0,0 0 0 15,26 18 0-15,-26-18 0 0,34 17 0 0,-14-7 0 16,2-2 0-16,1 3 0 0,2-1 0 0,-2 1 0 16,1 2 0-16,-2-2 0 0,0 3 0 0,-3 0 0 15,-2-2 0-15,0 1 0 0,0-1 0 0,2-1 0 16,-19-11 0-16,35 17 0 0,-35-17-45 16,40 13-67-16,-36-34-243 0,31 24-275 0,-18-10 4 15,3-4 348-15</inkml:trace>
  <inkml:trace contextRef="#ctx0" brushRef="#br0" timeOffset="363.8668">1745 1271 1722 0,'10'24'226'0,"-10"-24"-212"0,0 0-10 0,18 6-7 15,-18-6 7-15,23 1 10 0,-6-2 4 0,2-2-2 16,3-1-3-16,3-3-3 0,4 1-2 0,2-4-7 15,2 0-1-15,0-2 0 0,-2-1 0 0,-2 0 0 16,-1-2 0-16,-4 2 0 0,-1-2 0 16,-5 2 0-16,-18 13 0 0,26-31 0 0,-26 31 0 15,12-29 0-15,-12 29 0 0,-4-31 0 0,-4 14 0 16,8 17 0-16,-27-26 0 0,10 19 0 0,-2 0 0 16,-3 5 0-16,-1 2 0 0,0 1 0 0,-2 5 0 15,0 3 0-15,-1 5 0 0,-1 7 0 16,1 7 0-16,-1 3 0 0,3 5 0 0,3 3 0 15,1 1 0-15,5 0 0 0,4-3 0 0,3-2 0 16,6-3 0-16,6-5 0 0,3-4 0 0,10-5 0 16,5-4 0-16,8-3 0 0,7-9 0 0,8-3 0 15,0-7-6-15,12-2-55 0,-5-12-46 16,31 21-257-16,-32-25-251 0,16 4-29 0,-3 1 395 16</inkml:trace>
  <inkml:trace contextRef="#ctx0" brushRef="#br0" timeOffset="696.7877">2687 1064 1948 0,'-22'4'34'0,"-1"1"-10"0,1 1 0 0,-1-3-7 15,1 6-17-15,-1 1 0 0,0 2 0 16,1 2 0-16,0-1 0 0,2 3 0 0,2 0 0 16,18-16 0-16,-28 31 0 0,28-31 0 0,-17 25 0 15,17-25 0-15,-3 19 0 0,3-19 0 16,11 23 0-16,-11-23 0 0,23 19 0 0,-5-13 0 15,3-1 0-15,3 0 0 0,6-1 0 0,0-1 0 16,2 1 0-16,-2-2 0 0,-1 2 0 0,-3 1 0 0,-2 0 0 16,-3 1 0-16,-3 2 0 15,-18-8 0-15,23 17 0 0,-23-17 0 0,0 0 0 16,15 30 0-16,-15-30 0 0,-8 30 0 0,1-13 0 16,-6 2 0-16,-3-1 0 0,-4 1 0 0,0 2 0 15,-2-2 0-15,0-1 0 0,0-2 0 0,5-3 0 16,17-13 0-16,-24 18 0 0,24-18 0 0,0 0 0 15,0 0 0-15,0 0-23 0,28-11-47 0,-16-19-84 16,30 23-412-16,-29-37 91 0,21 18-150 0,6 8 492 16</inkml:trace>
  <inkml:trace contextRef="#ctx0" brushRef="#br0" timeOffset="1075.3986">3209 1151 1288 0,'0'0'673'15,"-18"-1"-640"-15,18 1-11 16,-22 15 7-16,22-15-27 0,-21 19-2 0,21-19 0 16,-23 29 0-16,13-12 0 0,0 2 0 0,1 2 0 15,2 2 0-15,1 0 0 0,1 0 0 0,1 2 0 16,3-3 0-16,1 0 0 0,4-4 0 0,-4-18 0 16,12 26 0-16,-12-26 0 0,23 20 0 0,-23-20 0 15,33 6 0-15,-14-7 0 0,3-5 0 0,2-3 0 16,3-4 0-16,-1-4 0 0,0-5 0 15,2 2 0-15,-2-2 0 0,-2-4 0 0,1 2 0 16,-2-2 0-16,-3 0 0 0,0 2 0 0,-4 5 0 16,-2 2 0-16,-14 17 0 0,20-24 0 0,-20 24 0 15,0 0 0-15,0 0 0 0,0 0 0 16,0 0 0-16,0 0 0 0,0 0 0 0,1 21 0 16,-5-3 0-16,-1 4 0 0,-2 6 0 0,1-3 0 15,0 1 0-15,1 2 0 0,1-5 0 0,3 2 0 16,1-4 0-16,4-2 0 0,-4-19 0 15,16 27 0-15,-16-27 0 0,28 14 0 0,-7-10 0 16,0-9 0-16,10-4 0 0,-4-10-69 0,16 7-89 16,-25-36-159-16,39 28-105 0,-21-15-130 0,-3-8 24 15,18 24 528-15</inkml:trace>
  <inkml:trace contextRef="#ctx0" brushRef="#br0" timeOffset="1270.7181">4161 766 1348 0,'0'0'518'0,"0"0"-373"0,0 0-109 0,-17 25-36 15,17-25 0-15,-14 39 0 0,3-12 0 0,-1 4 0 16,-2 3 0-16,2-1 0 0,0 5 0 0,1 5 0 16,2 3 0-16,2 4 0 15,1 0 0-15,2-2 0 0,2-3 0 0,1 1 0 16,2-5 0-16,3-3 0 0,3-6 0 0,1-5 0 16,6-6 0-16,-14-21 0 0,35 28-34 0,-14-24-26 15,10 2-40-15,-18-35-228 0,41 29-124 0,-33-34-49 16,13 2-70-16,17 17 571 0</inkml:trace>
  <inkml:trace contextRef="#ctx0" brushRef="#br0" timeOffset="1458.2639">4729 709 1555 0,'22'32'420'16,"-41"-20"-348"-16,0 14-72 0,2 4 0 0,-2 5 0 15,-1 3 0-15,0 0 0 0,-2 3 0 0,2 5 0 16,2 2 0-16,2 1 0 0,3 3 0 15,3 0 0-15,3 0 0 0,0 1 0 0,1-4 0 16,1-3 0-16,1-5 0 0,0-5 0 0,3-2 0 16,-1-7-27-16,7 4-87 0,-26-33-269 0,33 29-212 15,-12-27-8-15,0 0 279 0</inkml:trace>
  <inkml:trace contextRef="#ctx0" brushRef="#br0" timeOffset="1945.9956">4488 1076 1643 0,'13'25'404'16,"-13"-25"-404"-16,0 0 0 0,-8 18 0 0,8-18 0 15,0 0 0-15,15 17 0 0,-15-17 0 0,21 7 0 16,-21-7 0-16,37 0 0 0,-9-1 0 16,4-3 0-16,4 0 0 0,3-2 0 0,3-2 0 15,1-2 0-15,1-2 0 0,2 0 0 0,-2 0 0 16,-1-3-12-16,-3 3 4 0,-5 0-1 0,-4 3 10 15,-6-1 0-15,-4 4 5 0,-21 6 1 16,23-11 7-16,-23 11-14 0,0 0 0 0,0 0 0 16,0 0 0-16,0 0 0 0,-32-6 0 0,10 7 0 15,-1 5 0-15,-5 3 0 0,-2-1 0 16,-4 9 0-16,-1 2 0 0,-1 3 0 0,2 4 0 16,5-1 0-16,5-2 0 0,4 1 0 0,7-5 0 15,6 0 0-15,5-2 0 0,2-17 0 0,19 22 0 16,1-13 0-16,9-5 0 0,7-4 0 0,6-3 0 15,3-3 0-15,3-2 0 0,0 2 0 0,-1-2 0 16,-1 4 0-16,-5 2 0 0,-4 4 0 0,-8 0 0 16,-7 4 0-16,-22-6 0 0,19 18 0 15,-19-18 0-15,-5 29 0 0,-7-8 0 0,-6 2 0 16,-9 4 0-16,-3 1 0 0,-8-1 0 16,0 0 0-16,-2-3 0 0,1-1 0 0,4-2 0 15,3-2 0-15,7-2 0 0,2-5 0 0,23-12 0 16,-33 17 0-16,33-17 0 0,-23 1-141 0,36 16-202 15,-37-43-79-15,24 26-25 0,0 0 16 16,-5-32 169-16,27 41 262 0</inkml:trace>
  <inkml:trace contextRef="#ctx0" brushRef="#br1" timeOffset="10474.3022">883 1933 692 0,'6'-21'489'0,"-6"21"-365"0,0 0-73 16,0 0-14-16,0 0 3 0,17-7-37 0,-17 7 49 15,0 0-43-15,25 1 37 0,-25-1-6 16,0 0-8-16,21-8-4 0,-21 8-4 0,0 0-5 16,24-2-2-16,-24 2 1 0,0 0-3 0,22-2-1 15,-22 2-1-15,21-4-2 0,-21 4-1 16,25-3 0-16,-25 3-2 0,30-3 0 0,-30 3-1 16,30-3 1-16,-12 1-2 0,-18 2 2 0,33-1-2 15,-33 1 0-15,33-1-1 0,-33 1-2 0,33-1 1 16,-15 0 1-16,3-1-1 0,-1 0 3 0,3 1-3 15,2-1 2-15,-1 0 0 0,3-2 0 0,0 1-1 16,2-3 1-16,1 1-1 0,1-2 1 16,0 2-2-16,2-2 1 0,1 2-3 15,0-1 4-15,1 1-3 0,-1 1 0 0,0 2 0 16,1 2-2-16,-4-1 0 0,2 1 0 0,-1 0 0 16,-2 2-2-16,2 0 1 0,-2 2 1 0,0 2-1 15,1-1 0-15,-2 1 1 0,3 1-2 0,-2-3 3 16,3 2-3-16,2-2 2 0,0 0-2 0,2 0 2 15,1-2 0-15,1 0 1 0,-1 0-1 16,1-2 1-16,0 1 0 0,1-1-2 0,2-1 3 16,-2 2-3-16,2-2 0 0,-1 1 0 0,1 0 0 15,0-2-1-15,1-1 0 0,1 2 1 0,-1 0-5 16,2 0 1-16,-2-1 1 0,1 1-2 0,-1 2 6 16,-1 1-1-16,0-1 1 0,-1-1-1 0,-2 1 0 15,1 0 0-15,0 2 0 0,0-1 0 16,-1-1-2-16,1 2 1 0,-1-1 0 15,1-2 2-15,-1 1 1 0,1 1 0 0,1-1-1 16,0-2 0-16,-1 1-2 0,0 0 1 0,0-3 0 16,0 1 0-16,2-1 1 0,-2 0-2 0,1-2 4 15,-2 1-2-15,3-1 2 0,-1 0 1 0,0 1 0 16,1 0 2-16,-2-1 0 0,1 0-3 0,-2 2 1 16,1-2-5-16,-1 1 3 0,-1 1 1 15,-3 0-2-15,2 0-1 0,-3 1 1 0,0 0-2 16,-2 0 3-16,-2 2-4 0,-1-3 3 0,0 3-2 15,-1-1 1-15,1 0 1 0,0-1 0 0,-1 0 1 16,0 0 4-16,0 0 1 0,0-1 0 0,0-1-2 16,1-1-4-16,-1 1-1 0,0-1 0 0,-1 0 0 0,-1-1 2 15,-2 2 0-15,-2-2 2 0,0 1-2 16,-3 0 1-16,-1-1-3 0,-18 6 1 16,30-6 0-16,-30 6-1 0,18-2 1 0,-18 2-1 15,0 0 1-15,0 0 0 0,0 0-1 0,0 0 2 16,0 0 0-16,0 0-1 0,0 0 0 0,0 0-1 15,0 0 1-15,0 0 0 0,0 0-2 0,0 0 3 16,0 0-4-16,0 0 2 0,0 0-2 0,0 0-2 16,0 0-4-16,0 0-13 0,0 0-12 15,0 0-45-15,0 0-97 0,0 0-410 0,0 0-57 16,0 0 146-16</inkml:trace>
  <inkml:trace contextRef="#ctx0" brushRef="#br2" timeOffset="16355.1276">843 2628 954 0,'1'27'358'15,"-17"-46"-26"-15,33 23-226 0,-17-4-78 16,0 0-13-16,0 0-3 0,0 0 6 0,0 0 0 16,2 28 5-16,-2-11-8 0,3 6 4 0,-4 5-10 15,1 3 5-15,0 4-12 0,0 3 8 16,0 2-12-16,0 2 9 0,0 3-10 0,0 1 9 15,-2 1-11-15,1-1 11 0,0-2-12 0,-1 1-9 16,0-5 25-16,1-2-30 0,2-5 22 0,-1-7-25 16,5-1-15-16,-5-25-16 0,14 36-44 0,-14-36-66 15,20 13-251-15,-20-13-163 0,0 0 36 0,26-17 542 16</inkml:trace>
  <inkml:trace contextRef="#ctx0" brushRef="#br2" timeOffset="16964.5606">619 2739 1894 0,'-53'9'39'16,"53"-9"-8"-16,-18-3-17 0,18 3-2 0,0 0 0 16,0 0 3-16,0 0 2 0,20-25-4 0,-20 25-13 15,34-29 0-15,-10 12 0 0,5-2 0 0,5-2 0 16,2 0 0-16,2 1 0 0,3-1 0 0,-1 2 0 15,1 0 0-15,0 2 0 0,-2 1 0 0,-1 1 0 16,-4 5 0-16,-5 0 0 0,0 3 0 0,-3 3 0 16,-4 0 0-16,-3 2 0 15,-19 2 0-15,28 0 0 0,-28 0 0 0,20 2 0 16,-20-2 0-16,0 0 0 0,22 12 0 0,-22-12 0 16,15 20 0-16,-15-20 0 0,18 30 0 0,-11-9 0 15,0 0 0-15,0 5 0 0,1-1 0 0,-3 3 0 16,-3 2 0-16,-1 0 0 0,-3 1 0 0,1 0 0 15,-3-1 0-15,-1-1 0 0,-1 2 0 16,0-4 0-16,-1 4 0 0,1-3 0 0,-2-1 0 16,2 1 0-16,1-4 0 0,2-1 0 0,1-1 0 15,2 0 0-15,2-3 0 0,0 1 0 0,-2-20 0 16,11 31 0-16,-11-31 0 0,13 23 0 16,-13-23 0-16,17 14 0 0,-17-14 0 0,19 7 0 15,-19-7 0-15,17-4 0 0,-17 4 0 0,19-13 0 16,-19 13 0-16,21-27 0 0,-9 8 0 15,0-4 0-15,0-3 0 0,2 1 0 0,-1-2 0 16,-2 1 0-16,2-1 0 0,-2 2 0 0,1-1 0 16,-2 3 0-16,0 3 0 0,-2 2 0 0,-8 18 0 15,17-28 0-15,-17 28 0 0,15-17 0 0,-15 17 0 16,0 0 0-16,18-5 0 0,-18 5 0 0,0 0 0 16,17 23 0-16,-9-6 0 0,-1 5 0 0,0 2 0 15,-1 2 0-15,0 1 0 0,0 1 0 16,1-3 0-16,0 2 0 0,0-4 0 15,0 1 0-15,2-3 0 0,2 0 0 0,-11-21 0 16,24 31 0-16,-24-31-44 0,34 25-83 0,-36-43-299 16,29 25-187-16,-27-7-18 0,30-19 426 0</inkml:trace>
  <inkml:trace contextRef="#ctx0" brushRef="#br2" timeOffset="17323.9701">1832 2924 1923 0,'0'0'32'0,"0"0"-15"0,-7 20-9 0,7-20 0 16,1 17 0-16,-1-17 1 0,0 0-2 0,21 23 1 15,-21-23-1-15,26 12 1 0,-26-12 1 16,32 6-6-16,-12-5-3 0,-1-2 0 0,2-1 0 16,0-1 0-16,1-3 0 0,-2 0 0 0,-2-4 0 15,1 0 0-15,-19 10 0 0,29-21 0 0,-29 21 0 16,19-26 0-16,-19 26 0 0,9-26 0 0,-9 26 0 15,-3-28 0-15,3 28 0 0,-13-28 0 0,13 28 0 16,-24-24 0-16,24 24 0 0,-32-20 0 16,14 14 0-16,0 5 0 0,-3 4 0 0,0 4 0 15,1 4 0-15,-1 4 0 0,-1 5 0 0,3 5 0 16,-1 3 0-16,2 5 0 0,3-1 0 16,3 0 0-16,4-3 0 0,4-3 0 0,4-3 0 15,4-1 0-15,5-5 0 0,-9-17 0 0,34 27 0 16,-9-22 0-16,5-4 0 0,4-5 0 0,6-4 0 15,3-8 0-15,8 3 0 0,-8-26-196 16,16 26-456-16,-4-14-24 0,8 5 154 0</inkml:trace>
  <inkml:trace contextRef="#ctx0" brushRef="#br2" timeOffset="19238.9455">3451 2627 1081 0,'3'-41'318'0,"5"22"-239"0,-16-13-19 16,12 12 6-16,-12-10 1 0,8 12-14 15,-11-7-1-15,11 25-12 0,-17-35-2 0,17 35-8 16,-22-25 2-16,22 25-7 0,-26-12-4 0,26 12-7 16,-27-4-5-16,27 4-3 0,-30 6-1 0,30-6 3 15,-30 15-2-15,30-15 2 0,-30 27-2 0,14-8 4 16,0 4-3-16,3 6-1 0,-1 3-6 0,2 4 0 15,2 3 0-15,3 3 0 0,1 2 0 0,3 3 0 16,3 0 0-16,3 2 0 0,2 2 0 16,1-1 0-16,0 1 0 0,1-3 0 0,3-1 0 15,0-4 0-15,2-1-35 0,-2-10-11 0,5 5-15 16,-10-20-38-16,18 24-123 0,-23-41-351 16,6 24-13-16,-6-24 162 0</inkml:trace>
  <inkml:trace contextRef="#ctx0" brushRef="#br2" timeOffset="19474.1475">2893 2996 1340 0,'-29'-6'467'0,"29"6"-305"0,0 0-133 16,0 0-15-16,0 0-7 0,0 0-2 0,0 0 5 15,24 7 2-15,0-10-11 0,7-1-1 16,3-2 0-16,6-4 0 0,4 1 0 0,3-3 0 15,4-1 0-15,-1-2 0 0,1 1 0 0,1-1 0 16,0 3-14-16,-5-3-38 0,5 7-15 0,-10-7-22 16,7 17-21-16,-22-24-83 0,27 34-238 0,-25-15-102 15,0 2 25-15,2 13 459 0</inkml:trace>
  <inkml:trace contextRef="#ctx0" brushRef="#br2" timeOffset="19867.9881">3793 2893 1706 0,'0'0'78'16,"-24"-9"-18"-16,24 9-9 0,0 0-8 0,0 0-5 16,-18 3-11-16,18-3-5 0,0 0-7 0,-17 7-8 15,17-7-7-15,-17 13 0 0,17-13 0 16,-24 23 0-16,24-23 0 0,-32 35 0 0,15-15 0 16,0 3 0-16,0 0 0 0,0 1 0 0,2-1 0 15,1 0 0-15,4-1 0 0,4-5 0 16,6-17 0-16,-2 24 0 0,2-24 0 0,0 0 0 15,24 21 0-15,-24-21 0 0,34 5 0 0,-13-6 0 16,5-5 0-16,2-4 0 0,1-2 0 0,1-5 0 16,2-3 0-16,-2-3 0 0,-1-1 0 0,-3-3 0 15,-3 2 0-15,-2-3 0 0,-6 0 0 0,-1 1 0 16,-4 1 0-16,-6 2 0 0,-2 2 0 0,-5 2 0 16,3 20 0-16,-14-31 0 0,14 31 0 15,-26-21 0-15,9 14 0 0,-1 2 0 0,-3 5 0 0,2 3 0 16,-2 4 0-16,2 3 0 0,2 2 0 15,17-12 0-15,-30 29 0 0,30-29 0 16,-15 31 0-16,15-31 0 0,0 29 0 0,0-29 0 16,18 20-28-16,-18-20-21 0,40 13-27 0,-21-23-44 15,30 31-202-15,-34-43-134 0,32 25-21 0,-19-6 26 16,-5-25 384-16</inkml:trace>
  <inkml:trace contextRef="#ctx0" brushRef="#br2" timeOffset="20295.9978">4398 2819 1853 0,'-18'4'41'15,"-2"-7"-14"-15,1 6 1 0,-1-3 0 0,-1 3 3 16,-1 0-7-16,0 4-9 0,-1 0-15 0,1 4 0 16,-2 2 0-16,1 4 0 0,-2 4 0 15,2 2 0-15,0 2 0 0,3 2 0 16,0 2 0-16,4-2 0 0,3-1 0 0,3-2 0 15,4-1 0-15,4-2 0 0,3-3 0 0,3-1 0 16,-4-17 0-16,18 24 0 0,-18-24 0 0,33 13 0 16,-14-10 0-16,4-3 0 0,1-4 0 0,3-3 0 15,2-4 0-15,1-5 0 0,0-1 0 0,0-3 0 16,1-2 0-16,-3-5 0 0,0 2 0 0,-3-3 0 16,-3 0 0-16,0 2 0 0,-4-1 0 15,-3 2 0-15,-3 2 0 0,-2 2 0 0,-3 4 0 16,-7 17 0-16,6-24 0 0,-6 24 0 0,0 0 0 15,0 0 0-15,0 0 0 0,0 0 0 0,-17-6 0 16,17 6 0-16,-18 26 0 0,7-5 0 16,-2 6 0-16,-1 2 0 0,2 0 0 0,1 0 0 0,3-2 0 15,2-3 0-15,3-2 0 0,4-3 0 16,7-1 0-16,-8-18 0 0,21 25 0 16,-21-25 0-16,38 13 0 0,-16-12-23 0,6 1-27 15,-4-8 3-15,7 2-11 0,-8-14-26 0,18 18-79 16,-30-36-135-16,38 36-32 0,-37-34-7 0,22 15 75 15,-11-3 104-15,-6-6 45 0,4 9 11 0,-9-5 81 16</inkml:trace>
  <inkml:trace contextRef="#ctx0" brushRef="#br2" timeOffset="20796.0685">4824 2828 1316 0,'0'0'453'15,"0"0"-357"-15,0 0-31 0,-19-2-18 0,19 2-6 16,-19 5-15-16,19-5-23 0,-21 12-3 0,21-12 0 16,-22 26 0-16,12-7 0 0,0 2 0 15,0 2 0-15,1 2 0 0,1 0 0 0,1 1 0 16,2-1 0-16,0-1 0 0,3-1 0 0,0-3 0 15,0-2 0-15,2-18 0 0,3 28 0 0,-3-28 0 16,0 0 0-16,9 19 0 0,-9-19 0 16,0 0 0-16,17-1 0 0,-17 1 0 0,19-17 0 15,-19 17 0-15,25-33 0 0,-10 11 0 0,1-2 0 16,-2-2 0-16,2-1 0 0,-3 0 0 0,1 1 0 16,-2-1 0-16,-1 3 0 0,0 0 0 0,-3 2 0 15,1 4 0-15,-9 18 0 0,12-27 0 0,-12 27 0 16,0 0 0-16,0 0 0 0,0 0 0 15,0 0 0-15,0 0 0 0,0 0 0 16,0 0 0-16,0 0 0 0,10 22 0 0,-10-22 0 16,2 30 0-16,-2-30 0 0,8 29 0 0,-8-29 0 15,9 23 0-15,-9-23 0 0,0 0 0 0,25 22 0 16,-25-22 0-16,18 6 0 0,-18-6 0 0,22-4 0 16,-22 4 0-16,25-12 0 0,-25 12 0 0,27-21 0 15,-27 21 0-15,29-32 0 0,-13 14 0 16,-1-1 0-16,-1-1 0 0,-2 2 0 0,1 0 0 15,-13 18 0-15,15-27 0 0,-15 27 0 0,0 0 0 16,15-19 0-16,-15 19 0 0,0 0 0 16,0 0 0-16,0 0 0 0,0 0 0 0,4 21 0 15,-4-21 0-15,0 36 0 0,0-12 0 0,-2 0 0 16,0 0 0-16,2-1 0 0,2 0 0 0,1-1 0 16,2 0 0-16,1-4 0 0,5-1 0 15,-11-17 0-15,23 29 0 0,-23-29 0 0,31 22 0 16,-31-22-160-16,44 18-164 0,-49-35-126 0,41 30-16 15,-36-13 2-15,11-21 282 0,23 29 182 0</inkml:trace>
  <inkml:trace contextRef="#ctx0" brushRef="#br2" timeOffset="21702.3931">6608 2442 1081 0,'0'0'230'16,"-12"-20"-106"-16,12 20-17 0,-6-21-16 0,6 21-17 15,-11-23-5-15,11 23-18 0,-15-22-6 0,15 22-10 16,-23-22-6-16,23 22-4 0,-28-19 0 15,28 19-5-15,-30-15 2 0,30 15-5 0,-33-5-15 16,15 5-2-16,-4 4 0 0,-1 4 0 0,-4 3 0 16,0 4 0-16,-2 3 0 0,0 1 0 15,-3 6 0-15,1 1 0 0,-2 4 0 0,2 3 0 16,3 2 0-16,4 3 0 0,3 0 0 0,6 5 0 16,5-1 0-16,5 3 0 0,4-1 0 0,3 0 0 15,3 0 0-15,2-2 0 0,3-2 0 0,2-2 0 16,2 0 0-16,2-5 0 0,2-2 0 0,0-6 0 15,5-2 0-15,-1-7 0 0,6 0-58 0,-7-16-36 16,19 25-147-16,-38-46-161 0,37 35-22 16,-34-32-46-16,-7-10 113 0,23 34 357 0</inkml:trace>
  <inkml:trace contextRef="#ctx0" brushRef="#br2" timeOffset="23015.0466">6013 2902 1939 0,'0'0'46'0,"-26"-1"-15"16,26 1-10-16,0 0-11 0,0 0-10 0,0 0 0 16,0 0 0-16,0 0 0 0,19-18 0 0,-19 18 0 15,37-13 0-15,-13 4 0 0,4 2 0 0,1-1 0 16,4-1 0-16,0 2 0 0,-2 1 0 0,1-1 0 16,-3 3 0-16,-2 0 0 0,1 3 0 0,-4 2 0 15,-3 2 0-15,-2 2 0 16,-19-5 0-16,30 11 0 0,-30-11 0 0,20 15 0 15,-20-15 0-15,16 21 0 0,-16-21 0 0,11 28 0 16,-11-28 0-16,7 33 0 0,-4-14 0 0,-2 0 0 16,0 2 0-16,-2 0 0 0,1-1 0 0,-1-1 0 15,-2-2 0-15,2 0 0 0,1-17 0 0,-2 29 0 16,2-29 0-16,-2 19 0 0,2-19 0 0,0 0 0 16,0 0 0-16,0 0 0 0,0 0 0 15,0 0 0-15,0 0 0 0,0 0 0 0,5-20 0 16,-5 20 0-16,5-33 0 0,-1 11 0 0,-1-1 0 15,2-1 0-15,0-1 0 0,1-2 0 16,0 0 0-16,3 1 0 0,-1-1 0 0,2 1 0 16,1 0 0-16,1 2 0 0,0 1 0 0,2 4 0 15,-1 2 0-15,-13 17 0 0,24-23 0 16,-24 23 0-16,22-13 0 0,-22 13 0 0,23-7 0 16,-23 7 0-16,26 0 0 0,-26 0 0 0,29 7 0 15,-12-1 0-15,1 0 0 0,2 1 0 0,2 0 0 16,0 2 0-16,0-2 0 0,1 1 0 0,0 2 0 15,0-3 0-15,0 1 0 0,0-4 0 0,-2 2 0 16,-1-2 0-16,-2-2 0 0,-18-2 0 16,30 5 0-16,-30-5 0 0,18 1 0 15,-18-1 0-15,0 0 0 0,0 0 0 0,0 0 0 16,0 0 0-16,0 0 0 0,0 0 0 0,-19 2 0 16,19-2 0-16,-33 7 0 0,13 1 0 0,-1 1 0 15,-3 3 0-15,1 1 0 0,0 3 0 0,1 2 0 16,0 1 0-16,2 2 0 0,1 1 0 0,4 0 0 15,3-2 0-15,3-2 0 0,9-18 0 0,-6 31 0 16,6-31 0-16,6 22 0 0,-6-22 0 16,18 19 0-16,-18-19 0 0,29 9 0 0,-9-9 0 15,2-1 0-15,2-4 0 0,2-4 0 0,3-4 0 16,0-2 0-16,1-5 0 0,0 0 0 0,0-4 0 16,-3-2 0-16,-2 1 0 0,-3-1 0 0,-2 4 0 15,-3-3 0-15,-4 2 0 0,-2 2 0 16,-4-1 0-16,-1 0 0 0,-3 4 0 15,-3 18 0-15,-1-30 0 0,1 30 0 0,-8-18 0 16,8 18 0-16,0 0 0 0,-18-11 0 0,18 11 0 16,0 0 0-16,-23 8 0 0,23-8 0 0,0 0 0 15,-16 21 0-15,16-21 0 0,-5 18 0 0,5-18 0 16,6 18 0-16,-6-18 0 0,17 17 0 0,-17-17 0 16,26 13 0-16,-26-13 0 0,33 9 0 0,-15-8 0 15,3 0 0-15,-1-2 0 0,2 1 0 16,-1-3 0-16,1 1 0 0,-2 0 0 0,-2-1 0 15,-18 3 0-15,25-3 0 0,-25 3 0 16,0 0 0-16,21-4 0 0,-21 4 0 0,0 0 0 16,0 0 0-16,0 0 0 0,0 0 0 0,0 0 0 15,-8 25 0-15,8-25 0 0,-18 34 0 0,5-11 0 16,-2 1 0-16,1 2 0 0,-3-1 0 0,2-1 0 16,3-3 0-16,2-2 0 0,10-19 0 15,-8 27 0-15,8-27 0 0,0 0 0 0,3 17 0 16,-3-17 0-16,17-3 0 0,-17 3 0 0,31-17 0 15,-12 0 0-15,4-3 0 0,2-7 0 0,3-2 0 16,-2-1 0-16,0 0 0 0,-2 1 0 0,-1 0 0 16,-5 2 0-16,2 3 0 0,-5 1 0 15,-3 5 0-15,-12 18 0 0,17-24 0 16,-17 24 0-16,0 0 0 0,0 0 0 0,0 0 0 16,0 0 0-16,0 0 0 0,-8 17 0 0,8-17 0 15,-13 31 0-15,3-10 0 0,2 0 0 0,1 0 0 16,2-3 0-16,1-1 0 0,4-17 0 0,4 27 0 15,-4-27 0-15,12 19 0 0,-12-19 0 0,22 12 0 16,-22-12 0-16,29 4 0 0,-29-4 0 0,33-6 0 16,-16-2 0-16,0 1 0 0,0-3 0 15,1 0 0-15,-1-3 0 0,-17 13 0 0,32-25 0 16,-32 25 0-16,28-27 0 0,-28 27 0 0,24-24 0 16,-24 24 0-16,18-18 0 0,-18 18 0 15,0 0 0-15,0 0 0 0,0 0 0 0,0 0 0 16,0 0 0-16,0 0 0 0,14 17 0 0,-14-17 0 15,3 29 0-15,-2-12 0 0,1 2 0 0,-1 0 0 16,0-3 0-16,2 1 0 0,0 0 0 16,-3-17 0-16,10 31 0 0,-10-31 0 0,13 25 0 15,-13-25 0-15,20 23 0 0,-20-23 0 0,29 23-179 16,-35-41-93-16,40 37-89 0,-41-39-28 0,32 20 68 16,-25 0 61-16,29-23 80 0,13 26 96 0,-34-34 84 15</inkml:trace>
  <inkml:trace contextRef="#ctx0" brushRef="#br2" timeOffset="23405.7344">8958 2386 1694 0,'-3'-17'271'0,"3"17"-236"16,0 0-14-16,-17 7-3 0,17-7-10 0,0 0-8 15,-18 26 0-15,18-26 0 0,-15 36 0 0,7-9 0 16,1 2 0-16,-1 6 0 0,1 3 0 0,1 2 0 16,-1 3 0-16,-2 3 0 0,1-2 0 0,0 1 0 15,1-1 0-15,1-2 0 0,1-2 0 16,-1-3 0-16,2-1 0 0,1-5 0 0,1-2 0 16,2-5 0-16,4 0 0 0,-4-24-47 15,12 46-108-15,-29-55-236 0,45 35-38 0,-28-26-31 16,-11-25-57-16,32 35 470 0,-36-39 47 0</inkml:trace>
  <inkml:trace contextRef="#ctx0" brushRef="#br2" timeOffset="23599.5449">8796 2807 1756 0,'-2'28'277'16,"-24"-14"-263"-16,26-14-14 0,-18 18 0 0,18-18 0 15,0 0 0-15,1 19 0 0,-1-19 0 0,18 8 0 16,-18-8 0-16,37-1 0 0,-9-8 0 0,6-3 0 15,7-3 0-15,3-6 0 0,7-2-8 16,-4-7-63-16,14 13-59 0,-28-35-218 0,40 41-106 16,-41-35-41-16,15 16 17 0,8 13 416 0</inkml:trace>
  <inkml:trace contextRef="#ctx0" brushRef="#br2" timeOffset="23943.3346">9490 2265 1621 0,'0'17'316'0,"0"-17"-256"0,-29 5-20 0,29-5-30 16,-27 14-10-16,27-14 0 15,-26 29 0-15,10-8 0 0,4 2 0 0,-3 4 0 16,2 3 0-16,1 4 0 0,-1 3 0 0,2 3 0 16,3 1 0-16,-2 0 0 0,3 2 0 0,0-5 0 15,2 2 0-15,0-3 0 0,2-6 0 0,2-3 0 16,2-4 0-16,2-3 0 0,-1-3 0 0,-2-18 0 16,10 25 0-16,-10-25 0 0,0 0 0 15,17 17 0-15,-17-17 0 0,0 0 0 0,18-4 0 16,-18 4 0-16,0 0 0 0,26-26 0 0,-26 26 0 15,25-33 0-15,-11 13 0 0,0-1 0 0,0 3 0 16,-1 0 0-16,-13 18 0 0,22-27 0 16,-22 27 0-16,18-18 0 0,-18 18 0 0,0 0 0 15,20-5 0-15,-20 5 0 0,0 0 0 0,12 17 0 16,-12-17 0-16,10 27 0 0,-7-10 0 16,1 0 0-16,0 1 0 0,-1 0 0 0,0 0 0 15,3-1 0-15,-6-17 0 0,17 30 0 0,-17-30 0 16,20 22 0-16,-20-22 0 0,27 12 0 0,-27-12-63 15,42 11-122-15,-41-37-84 0,35 40-49 0,-39-42-37 16,27 20 51-16,-24 8 50 0,17-40-7 0,10 43 224 16</inkml:trace>
  <inkml:trace contextRef="#ctx0" brushRef="#br2" timeOffset="24274.0225">9725 2824 1316 0,'0'0'648'0,"-19"7"-601"0,19-7-21 0,-11 17-16 16,11-17-10-16,-2 19 0 0,2-19 0 0,8 20 0 15,-8-20 0-15,17 17 0 0,-17-17 0 0,28 11 0 16,-10-9 0-16,4 0 0 0,1-2 0 16,0-3 0-16,0-2 0 0,3-4 0 0,-2 0 0 15,3-2 0-15,-4-2 0 0,-2-1 0 0,-21 14 0 16,29-27 0-16,-29 27 0 0,16-30 0 0,-16 30 0 16,2-30 0-16,-2 30 0 0,-7-28 0 0,7 28 0 15,-20-23 0-15,20 23 0 0,-29-13 0 0,29 13 0 16,-34 4 0-16,15 5 0 0,-1 5 0 0,-2 6 0 15,0 5 0-15,2 4 0 0,0 1 0 16,2 1 0-16,2 3 0 0,2-2 0 0,3-2 0 16,6-2 0-16,4-7 0 0,5-3 0 0,-4-18 0 15,27 27 0-15,-9-21 0 0,9-2 0 0,0-8 0 16,9 3 0-16,1-9-41 0,19 15-119 0,-20-35-144 16,45 36-129-16,-34-40-20 0,24 12 19 15,10 16 213-15,-34-37 221 0</inkml:trace>
  <inkml:trace contextRef="#ctx0" brushRef="#br2" timeOffset="24940.6642">11014 2337 1797 0,'0'0'49'0,"0"0"-6"15,0 0-6-15,0 0-1 0,0 0-7 0,0 0-10 16,-8 25-4-16,4-8 0 0,-4 5-8 0,-1 4-7 15,-2 6 0-15,-1 2 0 0,-1 3 0 0,0 3 0 16,1 0 0-16,-1 5 0 0,1-2 0 16,1 3 0-16,-1-1 0 0,2-3 0 15,0-2 0-15,2-2 0 0,0-6 0 0,5-2 0 16,0-5 0-16,3-6 0 0,0-19 0 0,6 25 0 16,-6-25 0-16,0 0 0 0,25 14 0 0,-25-14 0 15,23-5 0-15,-23 5 0 0,26-15 0 0,-26 15 0 16,33-28 0-16,-14 12 0 0,-1-4 0 0,0 0 0 15,-1-1 0-15,0 1 0 0,-2 0 0 16,-1 3 0-16,-14 17 0 0,25-24 0 0,-25 24 0 16,0 0 0-16,20-16 0 0,-20 16 0 0,0 0 0 15,0 0 0-15,0 0 0 0,16 20 0 0,-16-20 0 16,7 29 0-16,-1-10 0 0,-1 2 0 16,4 0 0-16,-2 0 0 0,3 1 0 0,0-2 0 15,4 1 0-15,-14-21 0 0,38 30 0 0,-15-19 0 16,4-3 0-16,1-3 0 0,6 0-47 15,-6-13-43-15,20 22-129 0,-33-43-84 0,37 39-30 16,-37-39-29-16,15 11 68 0,2 14-48 0,-26-36 286 16</inkml:trace>
  <inkml:trace contextRef="#ctx0" brushRef="#br2" timeOffset="25284.4555">11588 2818 1327 0,'0'0'634'15,"-22"12"-589"-15,22-12-16 0,-30 8-17 16,30-8-12-16,-23 16 0 0,23-16 0 0,-21 24 0 15,13-7 0-15,0 3 0 0,3 0 0 0,1 2 0 16,1 1 0-16,2-1 0 0,1-1 0 0,4 1 0 16,0-2 0-16,-4-20 0 0,16 31 0 0,-16-31 0 15,23 24 0-15,-23-24 0 0,27 13 0 0,-27-13 0 16,31 3 0-16,-31-3 0 0,32-10 0 16,-32 10 0-16,33-22 0 0,-16 7 0 15,1-5 0-15,2-3 0 0,1-2 0 0,-2-2 0 0,-1 0 0 16,-2-2 0-16,0 0 0 0,-5 0 0 0,-1 1 0 15,-4 1 0-15,-5 2 0 0,-2 2 0 0,-2 3 0 16,-4 3 0-16,7 17 0 0,-20-18 0 0,20 18 0 16,-27-1 0-16,9 6 0 0,-2 5 0 15,-1 3 0-15,0 4 0 0,2 0 0 16,6 2 0-16,0-2 0 0,6 0 0 0,7-17 0 16,0 28 0-16,0-28 0 0,21 22 0 0,-4-19-1 15,13 8-108-15,-16-31-141 0,42 34-81 0,-44-45-66 16,39 25-16-16,-12-8 86 0,-19-26 109 0,41 35 218 15</inkml:trace>
  <inkml:trace contextRef="#ctx0" brushRef="#br2" timeOffset="25518.8371">12257 2243 1856 0,'-17'3'191'0,"17"-3"-191"15,-27 6 0-15,27-6 0 0,-20 18 0 0,9 0 0 16,0 9 0-16,0 8 0 0,-1 5 0 0,1 7 0 15,-1 4 0-15,1 4 0 0,-3 2 0 16,3 4 0-16,2-2 0 0,0-1 0 0,3-1 0 16,0-5 0-16,1-3 0 0,3-4 0 0,0-5 0 15,2-4 0-15,2-3 0 0,-2-6 0 0,3-3 0 16,-2-6 0-16,5 2-67 0,-6-20-62 0,21 28-202 16,-39-50-57-16,39 36 2 0,-34-34 28 0,0-13 57 15,33 30 215-15,-33-40 86 0</inkml:trace>
  <inkml:trace contextRef="#ctx0" brushRef="#br2" timeOffset="25659.5638">11979 2746 2047 0,'0'0'0'15,"0"0"0"-15,0 0 0 0,0 0 0 0,0 0 0 16,0 0 0-16,0 0 0 0,0 0 0 0,0 0 0 16,38-19 0-16,-7 12 0 0,1-4 0 15,8 1 0-15,-5-7 0 0,17 27-220 0,-31-44-169 16,45 46-50-16,-34-23-138 0,15-13 156 0,24 36 421 15</inkml:trace>
  <inkml:trace contextRef="#ctx0" brushRef="#br2" timeOffset="26300.2482">13134 2895 1220 0,'5'18'568'16,"-5"-18"-525"-16,0 0-16 0,2-26 4 16,-2 26 1-16,0 0-3 0,4-24-5 0,-4 24-1 15,-7-17 0-15,7 17-1 0,0 0-17 0,-24-20-5 16,24 20 0-16,-25-7 0 0,25 7 0 0,-33-1 0 16,15 3 0-16,-2 2 0 0,1 3 0 0,-2 2 0 15,1 3 0-15,-1 2 0 0,0 4 0 0,-1 3 0 16,3 1 0-16,-1 2 0 0,2 1 0 15,4 2 0-15,0-2 0 0,4-1 0 16,4-1 0-16,3-2 0 0,2-3 0 0,4-1 0 16,-3-17 0-16,14 24 0 0,-14-24 0 0,24 16 0 15,-6-12 0-15,3-4 0 0,1-3 0 0,3-5 0 16,2-4 0-16,3-7 0 0,2-1 0 0,0-4 0 16,-1-3 0-16,0 1 0 0,-2-4 0 0,-4 4 0 15,-2-1 0-15,-3 2 0 0,-4 1 0 0,-4 3 0 16,-1 2 0-16,-11 19 0 0,14-29 0 15,-14 29 0-15,0 0 0 0,8-18 0 0,-8 18 0 16,0 0 0-16,0 0 0 0,0 0 0 16,0 0 0-16,-11 19 0 0,11-19 0 0,-11 33 0 15,2-8 0-15,3 3 0 0,-2 4 0 0,0 0 0 16,4 1 0-16,0-2 0 0,3-1 0 0,2 1 0 16,1-5 0-16,4 1 0 0,1-6 0 15,5 1 0-15,-12-22 0 0,26 30 0 0,-26-30 0 16,45 23-125-16,-39-41-112 0,35 34-47 0,-39-46-79 15,33 26-2-15,-16-15 67 0,1-11 35 0,22 24 152 16,-33-37 111-16</inkml:trace>
  <inkml:trace contextRef="#ctx0" brushRef="#br2" timeOffset="26612.7667">13730 2888 1092 0,'18'-28'374'0,"-18"28"-264"16,0 0-23-16,24-5 2 0,-24 5-5 0,0 0-12 16,0 0-11-16,0 0-4 0,0 0-36 0,0 0-21 15,-17-7 0-15,17 7 0 0,-18 5 0 16,18-5 0-16,-23 11 0 0,23-11 0 0,-30 20 0 16,11-6 0-16,1 1 0 0,0 2 0 0,-2 1 0 15,2 2 0-15,0-1 0 0,2 0 0 16,3 0 0-16,13-19 0 0,-20 29 0 0,20-29 0 15,-6 23 0-15,6-23 0 0,7 19 0 0,-7-19 0 16,19 13 0-16,-19-13 0 0,31 8 0 16,-12-10 0-16,5 1 0 0,-1-7 0 0,10 9-120 15,-25-30-162-15,41 39-68 0,-47-43-15 0,32 24-35 16,-2 7 15-16,-28-34 241 0,36 34 144 0</inkml:trace>
  <inkml:trace contextRef="#ctx0" brushRef="#br2" timeOffset="26800.3062">14042 2829 1495 0,'-28'-10'482'0,"28"10"-412"0,-9 23-70 0,-4-6 0 16,0 4 0-16,1 0 0 0,-3 2 0 15,3 3 0-15,-1-2 0 0,-1 0 0 0,3 0 0 16,2-3 0-16,3-2 0 0,2-2 0 0,4-17 0 16,1 30 0-16,-1-30 0 0,8 24 0 0,-8-24 0 15,0 0 0-15,26 19 0 0,-26-19 0 0,28-2 0 16,-28 2-57-16,44-1-173 0,-48-35-140 15,42 40-22-15,-39-41-16 0,9 0-31 0,24 30 289 16,-34-36 150-16</inkml:trace>
  <inkml:trace contextRef="#ctx0" brushRef="#br2" timeOffset="26956.6417">14074 2505 2047 0,'0'0'0'0,"-22"-2"0"0,22 2 0 16,0 0 0-16,0 0 0 0,0 0 0 0,0 0-4 15,0 0-39-15,0 0-21 0,26 42-126 0,-26-42-232 16,19 15-31-16,-19-15-21 0,0 0 78 0,41 21 396 16</inkml:trace>
  <inkml:trace contextRef="#ctx0" brushRef="#br2" timeOffset="27347.2379">14545 2811 2001 0,'0'0'39'16,"-32"3"-32"-16,32-3-7 0,-29 10 0 0,29-10 0 16,-32 16 0-16,14-4 0 0,-2 2 0 0,1 4 0 15,0 2 0-15,0 1 0 0,1 4 0 16,2 0 0-16,2 0 0 0,2 0 0 0,2-2 0 16,4-3 0-16,1-3 0 0,5-17 0 0,6 27 0 15,-6-27 0-15,18 13 0 0,-18-13 0 0,26 1 0 16,-7-7 0-16,3-6 0 0,6-6 0 0,1-5 0 15,4-6 0-15,0-4 0 0,0-3 0 0,2-3 0 16,0-1 0-16,-2 2 0 16,-3-2 0-16,-2-1 0 0,-2 0 0 0,-2-3 0 15,-2 2 0-15,-1-3 0 0,-4 3 0 0,-4-1 0 16,-2 7 0-16,-5 12 0 0,-6 24 0 0,0-18 0 16,0 18 0-16,0 0 0 0,-26 24 0 0,7 0 0 15,-3 12 0-15,-4 13 0 0,-4 6 0 0,3 1 0 16,1-2 0-16,0 0 0 0,6-5 0 0,4-2 0 15,0-4 0-15,9-3 0 0,2-8 0 16,9 2 0-16,0-11 0 0,22 16-144 0,-26-39-109 16,45 41-88-16,-45-41-54 0,52 6 65 0,-13 1-6 15,-13-25 89-15,37 35 247 0</inkml:trace>
  <inkml:trace contextRef="#ctx0" brushRef="#br2" timeOffset="28003.5509">15322 2802 1667 0,'42'21'338'0,"-42"-21"-303"0,0 0-28 16,0 0-7-16,0 0 0 0,0 0 0 0,0 0 0 15,0 0 0-15,0 0 0 0,-14 20 0 16,14-20 0-16,-14 37 0 0,7-12 0 0,-2 3 0 16,1 4 0-16,-2 0 0 0,2 0 0 0,-2 0 0 15,1 1 0-15,2-4 0 0,1 0 0 0,2-5 0 16,2-4 0-16,2-3 0 0,0-17 0 0,4 26 0 15,-4-26 0-15,0 0 0 0,0 0 0 0,19 14 0 16,-19-14 0-16,0 0 0 0,0 0 0 16,21-29 0-16,-11 11 0 0,-1-7 0 0,3-6 0 15,-1 0 0-15,-1-3 0 0,0 3 0 0,-2-2 0 16,-2 3 0-16,2 1 0 0,-5 0 0 16,2 2 0-16,-2 3 0 0,-2 1 0 0,1 4 0 15,-2 19 0-15,2-27 0 0,-2 27 0 0,0 0 0 16,0 0 0-16,0 0 0 0,0 0 0 0,0 0 0 15,0 0 0-15,0 0 0 0,0 0 0 16,17 21 0-16,-17-21 0 0,30 13 0 0,-11-10 0 16,6 2 0-16,3-6 0 0,6 2 0 0,3-4 0 15,6 3 0-15,0-12-64 0,21 25-193 0,-38-43-80 16,39 39-65-16,-38-30-20 0,5-2 6 0,20 32 268 16,-35-37 148-16</inkml:trace>
  <inkml:trace contextRef="#ctx0" brushRef="#br2" timeOffset="28384.9364">15764 2985 1877 0,'-23'6'170'0,"23"-6"-170"0,-9 22 0 0,9-22 0 16,8 19 0-16,-8-19 0 0,29 14 0 0,-8-10 0 16,4-4 0-16,5 0 0 0,1-4 0 15,5 0 0-15,1-6 0 0,5 0 0 16,-1-3 0-16,-1-2 0 0,0 1 0 0,-3-2 0 15,-4 0 0-15,-2 1 0 0,-5-2 0 0,-6 1 0 16,-20 16 0-16,28-29 0 0,-28 29 0 0,15-25 0 16,-15 25 0-16,2-22 0 0,-2 22 0 0,-12-17 0 15,12 17 0-15,-24-10 0 0,7 8 0 16,-3 3 0-16,-2 3 0 0,-2 4 0 0,-4 5 0 16,-2 2 0-16,-2 4 0 0,-1 3 0 0,2 1 0 15,-1 4 0-15,3 0 0 0,1 3 0 0,5-3 0 16,3 1 0-16,5-4 0 0,6 1 0 0,3-5 0 15,6 1 0-15,4-2 0 0,2-2 0 16,-6-17 0-16,31 28 0 0,-5-17 0 0,2-5 0 16,7-1 0-16,5-7 0 0,6-1 0 15,3-6 0-15,5 0 0 0,-1-7 0 0,4 4-24 16,-12-16-107-16,23 28-136 0,-43-41-61 0,35 37 7 16,-39-32 33-16,12 10 53 0,6 16-78 0,-27-29 174 15,27 34 139-15</inkml:trace>
  <inkml:trace contextRef="#ctx0" brushRef="#br2" timeOffset="28759.9776">16640 2842 1440 0,'-27'-8'394'0,"4"8"-181"16,23 0-213-16,-28 6 0 0,28-6 0 0,-31 13 0 15,12-3 0-15,2 3 0 0,0 1 0 16,-2 5 0-16,1 0 0 0,-1 3 0 0,0 2 0 16,2 2 0-16,0 1 0 0,2 1 0 0,1-2 0 15,1 0 0-15,4-4 0 0,3-3 0 0,6-19 0 16,-2 28 0-16,2-28 0 0,11 18 0 15,-11-18 0-15,22 7 0 0,-22-7 0 0,31-6 0 16,-12-2 0-16,3-4 0 0,2-5 0 0,4-4 0 16,-2-2 0-16,1-2 0 0,-2-1 0 0,-3 0 0 15,-1 2 0-15,-2-1 0 0,-3 2 0 0,0 3 0 16,-4 0 0-16,-2 4 0 0,-10 16 0 0,13-23 0 16,-13 23 0-16,0 0 0 0,0 0 0 15,0 0 0-15,0 0 0 0,0 0 0 16,0 0 0-16,-12 21 0 0,6-1 0 0,-2 3 0 15,0 3 0-15,2 0 0 0,2 0 0 0,3-2 0 16,3 1 0-16,1-4 0 0,7 2 0 0,-3-4 0 16,9 0 0-16,-16-19 0 0,37 28 0 0,-13-21-14 15,11 10-98-15,-16-29-73 0,34 30-57 0,-40-43-50 16,34 31 5-16,-22-25 0 0,9 3 46 0,6 7-32 16,-23-26 160-16,32 29 113 0</inkml:trace>
  <inkml:trace contextRef="#ctx0" brushRef="#br2" timeOffset="28979.2155">17044 2832 2047 0,'-28'15'0'15,"3"-1"0"-15,4 7 0 0,-1 2 0 16,0 4 0-16,1-1 0 0,2 3 0 0,-1 0 0 16,6-1 0-16,3-1 0 0,3-2 0 0,6-1 0 15,4-3 0-15,6-2 0 0,-8-19 0 0,29 27 0 16,-7-19 0-16,4-3 0 0,4-5 0 0,4-6 0 15,0-6 0-15,7-1 0 0,-1-8 0 0,6 2 0 16,-2-8 0-16,7 8-38 0,-20-27-192 0,34 38-93 16,-43-45-47-16,35 31-70 0,-15 1-4 15,-23-32 243-15,34 33 201 0</inkml:trace>
  <inkml:trace contextRef="#ctx0" brushRef="#br2" timeOffset="29323.0052">17624 2524 2047 0,'-22'24'0'16,"2"4"0"-16,1 2 0 0,1 5 0 16,-3 0 0-16,2 5 0 0,-2-1 0 0,3 0 0 15,-2 1 0-15,4-2 0 0,1 1 0 0,1-2 0 16,2-1 0-16,0-4 0 0,2-3 0 0,3-1 0 16,3-6 0-16,3-3 0 0,1-19 0 0,5 27 0 15,-5-27 0-15,0 0 0 0,0 0 0 16,24 14 0-16,-24-14 0 0,23-11 0 15,-23 11 0-15,31-26 0 0,-14 8 0 0,1-3 0 16,0 2 0-16,-1-2 0 0,-1-1 0 0,0 3 0 16,1-2 0-16,-2 5 0 0,-15 16 0 0,26-28 0 15,-26 28 0-15,20-14 0 0,-20 14 0 0,0 0 0 16,0 0 0-16,18 2 0 0,-18-2 0 0,0 0 0 16,12 29 0-16,-12-29 0 0,5 35 0 0,-3-15 0 15,0 4 0-15,-2-2 0 0,1 4 0 16,-4-7 0-16,7 5 0 0,-4-24-23 0,11 49-229 15,-11-49-66-15,10 36-49 0,-10-36-2 0,0 0 80 16,35 30 12-16,-35-30 126 0,52 4 151 16</inkml:trace>
  <inkml:trace contextRef="#ctx0" brushRef="#br2" timeOffset="29872.5859">17871 2999 1839 0,'-20'-3'208'0,"20"3"-208"0,0 0 0 16,0 0 0-16,0 0 0 0,0 0 0 16,0 0 0-16,16 17 0 0,-16-17 0 0,22 7 0 15,-4-4 0-15,3-1 0 0,3-4 0 0,3 1 0 16,1-2 0-16,2-3 0 0,2-1 0 0,2 0 0 15,-2-1 0-15,-2-1 0 0,-1 0 0 0,-4 0 0 16,-4-1 0-16,-21 10 0 0,27-18 0 16,-27 18 0-16,14-17 0 0,-14 17 0 0,2-18 0 15,-2 18 0-15,-11-24 0 0,11 24 0 0,-26-22 0 16,7 14 0-16,-2 2 0 0,-3 1 0 0,-3 4 0 16,1 2 0-16,-4 3 0 0,1 4 0 0,0 3 0 15,0 2 0-15,1 4 0 0,1 1 0 0,3 3 0 16,2-1 0-16,5 3 0 0,2-1 0 15,5 0 0-15,6-3 0 0,2-1 0 16,7 1 0-16,-5-19 0 0,23 30 0 0,-3-17 0 16,5-3 0-16,7-1 0 0,0-2 0 0,9-4 0 15,2-3 0-15,4 0 0 0,2-6 0 0,5 10-79 16,-16-27-116-16,33 37-157 0,-43-40-130 0,24 6-67 16,-8 18 160-16,-25-31 389 0</inkml:trace>
  <inkml:trace contextRef="#ctx0" brushRef="#br2" timeOffset="30216.4057">18599 2899 1370 0,'-27'-11'646'0,"7"12"-615"0,1 2-31 15,0 3 0-15,1 2 0 0,0 5 0 0,-4 3 0 16,2 3 0-16,-3 6 0 0,2 0 0 0,1 0 0 16,2 3 0-16,3-2 0 0,4-1 0 15,4-2 0-15,3-4 0 0,4-2 0 0,0-17 0 16,13 23 0-16,-13-23 0 0,30 10 0 0,-11-11 0 15,4-6 0-15,1-6 0 0,6-6 0 0,1-5 0 16,3-6 0-16,3-4 0 0,1-4 0 0,0-2 0 16,0-1 0-16,0-1 0 0,-4 2 0 0,-3-1 0 15,-4 0 0-15,-1 1 0 0,-3-2 0 16,-1-1 0-16,-2 1 0 0,-4 1 0 16,-2 6 0-16,-5 7 0 0,-9 28 0 0,5-21 0 15,-5 21 0-15,0 0 0 0,0 0 0 0,-20 29 0 16,7-3 0-16,-2 9 0 0,-7 8 0 0,-1 6 0 15,-1 0 0-15,3 0 0 0,2 2 0 0,2-4 0 16,4 0 0-16,1-6 0 0,8 0 0 0,-1-11 0 16,17 11-85-16,-12-41-125 0,17 54-194 0,-17-54-231 15,13 19 112-15,10 5 334 0</inkml:trace>
  <inkml:trace contextRef="#ctx0" brushRef="#br2" timeOffset="30653.9245">19740 2536 1871 0,'27'-11'47'0,"-27"11"-12"16,8-22-11-16,-8 22 6 0,0 0-4 0,0 0-12 15,0 0-14-15,0 0 0 0,0 0 0 0,0 0 0 16,0 0 0-16,0 0 0 0,-13 31 0 15,4-7 0-15,2 7 0 0,-3 6 0 0,1 4 0 16,0 3 0-16,-1 4 0 0,2 0 0 0,-2 3 0 16,3-2 0-16,-2 1 0 0,2-3 0 0,1 0 0 15,0-2 0-15,2-3 0 0,2-2 0 16,0-5 0-16,4-2 0 0,0-5 0 0,5-3 0 16,-2-7 0-16,7 2-62 0,-12-20-40 15,26 29-112-15,-38-49-205 0,30 26-128 0,-18-6 52 16,0-40 288-16</inkml:trace>
  <inkml:trace contextRef="#ctx0" brushRef="#br2" timeOffset="30810.2804">19566 2934 1457 0,'-26'13'590'0,"26"-13"-590"0,0 0 0 16,0 0 0-16,0 0 0 0,0 0 0 0,0 0 0 15,0 0 0-15,13 22 0 0,-13-22 0 0,34 12 0 16,-11-7 0-16,5-1 0 0,3-3 0 15,5 0 0-15,-1-2 0 0,10 1 0 0,-10-17-116 16,34 31-341-16,-36-37-150 0,15 15-27 0,-4 2 402 16</inkml:trace>
  <inkml:trace contextRef="#ctx0" brushRef="#br2" timeOffset="31263.3709">20268 2332 1617 0,'-14'54'429'0,"14"-54"-428"16,-18 34-1-16,11-13 0 0,1 3 0 0,-2 4 0 16,4 2 0-16,-6 1 0 0,1 5 0 0,0 2 0 15,-2 3 0-15,0 1 0 0,0 2 0 0,-5-2 0 16,3 2 0-16,-2-1 0 0,-2 2 0 0,0-3 0 15,0-3 0-15,0-3 0 0,3-4 0 16,2-4 0-16,5-4 0 0,3-5 0 0,4-19 0 16,2 26 0-16,-2-26 0 0,0 0 0 0,20 15 0 15,-20-15 0-15,26-5 0 0,-9-3 0 0,5-5 0 16,0-7 0-16,1-1 0 0,2-4 0 16,1 0 0-16,1 0 0 0,-1 0 0 0,-3 4 0 15,-1 1 0-15,-5 3 0 0,-17 17 0 0,29-24 0 16,-29 24 0-16,0 0 0 0,19-9 0 15,-19 9 0-15,0 0 0 0,0 0 0 0,1 26 0 16,-1-26 0-16,1 36 0 0,-3-11 0 0,2-2 0 16,0 2 0-16,0-2 0 0,3 1 0 0,-1-2 0 15,4-2 0-15,0-3 0 0,5 0 0 0,-11-17 0 16,23 22 0-16,-23-22 0 0,39 13-84 0,-31-30-88 16,26 27-58-16,-37-43-185 0,23 15-120 15,7 7 4-15,-18-25 452 0</inkml:trace>
  <inkml:trace contextRef="#ctx0" brushRef="#br2" timeOffset="31591.5368">20551 2959 2042 0,'-4'32'5'0,"4"-32"-5"0,-9 28 0 16,9-28 0-16,7 25 0 0,-7-25 0 0,18 17 0 15,-18-17 0-15,32 12 0 0,-12-8 0 0,2-4 0 16,6 1 0-16,-1-4 0 0,6-1 0 0,-4-4 0 15,2-1 0-15,-5-3 0 0,0-2 0 0,-3-1 0 16,-1 0 0-16,-4-1 0 0,-18 16 0 16,26-31 0-16,-26 31 0 0,13-30 0 0,-13 30 0 15,2-29 0-15,-2 29 0 0,-8-27 0 16,8 27 0-16,-23-21 0 0,23 21 0 0,-34-9 0 16,12 10 0-16,1 5 0 0,-1 4 0 0,-1 3 0 15,1 5 0-15,-3 3 0 0,2 2 0 0,1 1 0 16,2 2 0-16,6 2 0 0,-1-1 0 0,7-2 0 15,0 1 0-15,5-5 0 0,4 0 0 0,3 0 0 16,-4-21 0-16,15 31 0 0,-15-31 0 16,22 22 0-16,-22-22 0 0,33 18 0 0,-33-18-177 15,43 11-77-15,-41-33-140 0,32 22-173 16,7 5 26-16,-9-26 428 0</inkml:trace>
  <inkml:trace contextRef="#ctx0" brushRef="#br2" timeOffset="32091.5925">21888 2507 1325 0,'0'0'657'0,"0"0"-617"0,-20-1-15 16,20 1-25-16,0 0 0 0,0 0 0 16,-21 11 0-16,21-11 0 0,-18 28 0 0,7-8 0 15,2 7 0-15,-4 3 0 0,2 5 0 0,-1 4 0 16,0 4 0-16,1 3 0 0,-2 3 0 0,-1-1 0 15,3 2 0-15,0-2 0 0,1-1 0 0,2-1 0 16,0-2 0-16,3-5 0 0,1-1 0 0,3-2 0 16,1-4 0-16,4-2 0 0,-2-6 0 15,9 4-83-15,-11-28-167 0,26 22-288 0,-26-22-13 16,0 0-50-16</inkml:trace>
  <inkml:trace contextRef="#ctx0" brushRef="#br2" timeOffset="32591.6497">21588 3027 1704 0,'-40'-11'343'0,"40"11"-343"15,0 0 0-15,0 0 0 0,0 0 0 0,0 0 0 16,20 5 0-16,-20-5 0 0,37 4 0 0,-11-3 0 16,4-4 0-16,6 1 0 0,6-2 0 0,3 0 0 15,1-1 0-15,3-1 0 0,-4-2 0 16,0 4 0-16,-2-1 0 0,-6 0 0 0,-3 1 0 15,-4 1 0-15,-5-2 0 0,-3 2 0 16,-22 3 0-16,29-3 0 0,-29 3 0 0,0 0 0 16,0 0 0-16,0 0 0 0,0 0 0 0,0 0 0 15,0 0 0-15,0 0 0 0,-18 12 0 0,18-12 0 16,-29 17 0-16,8-3 0 0,2 3 0 0,-1 3 0 16,1-1 0-16,3 4 0 0,-2 0 0 0,4 1 0 15,3 0 0-15,3 0 0 0,3-2 0 16,4-1 0-16,6-3 0 0,1-1 0 0,-6-17 0 15,25 26 0-15,-8-17 0 0,4-3 0 0,2-5 0 16,4-2 0-16,1-6 0 0,1-4 0 16,3-5 0-16,-4-4 0 0,1-3 0 0,-3-4 0 15,-1 3 0-15,-5-3 0 0,-3 2 0 0,-4-1 0 16,-4 1 0-16,-3 0 0 0,-3 0 0 0,-4 2 0 16,-4 0 0-16,-1 0 0 0,-3 4 0 15,-2 1 0-15,11 18 0 0,-26-22 0 0,26 22 0 16,-27-8 0-16,27 8 0 0,-25 1 0 0,25-1 0 15,-20 11 0-15,20-11 0 0,0 0 0 0,-12 24 0 16,12-24 0-16,9 19 0 0,-9-19-15 0,26 18-66 16,-26-18-55-16,44 15-72 0,-41-34-92 0,40 34-65 15,-18-15-142-15,-8-14 73 0,24 27 434 0</inkml:trace>
  <inkml:trace contextRef="#ctx0" brushRef="#br2" timeOffset="33087.9367">22637 2923 1496 0,'7'34'454'16,"-7"-34"-416"-16,0 0-12 0,-19 8 0 0,19-8-19 15,0 0-7-15,-22 26 0 0,22-26 0 0,-20 30 0 16,10-11 0-16,0 3 0 0,0 4 0 0,-2 1 0 16,1 2 0-16,1 3 0 0,0-1 0 15,0 3 0-15,2-5 0 0,2 0 0 0,0-3 0 16,2-6 0-16,1-1 0 0,3-19 0 0,-2 27 0 16,2-27 0-16,0 0 0 0,8 19 0 0,-8-19 0 15,0 0 0-15,0 0 0 0,18-15 0 16,-18 15 0-16,22-32 0 0,-9 10 0 0,0-3 0 15,3-2 0-15,-4-2 0 0,2-1 0 16,-1 1 0-16,-2 0 0 0,3 0 0 0,-2-1 0 16,1-3 0-16,0 2 0 0,2-2 0 0,1 2 0 15,0 3 0-15,-1 3 0 0,4 3 0 0,-19 22 0 16,33-27 0-16,-33 27 0 0,28-8 0 0,-28 8 0 16,24 5 0-16,-24-5 0 0,24 19 0 0,-24-19 0 15,27 29 0-15,-14-12 0 0,-1 0 0 0,2 0 0 16,0 0 0-16,0 0 0 0,-14-17 0 15,24 29 0-15,-24-29 0 0,16 27 0 0,-16-27 0 16,-1 31 0-16,1-31 0 0,-20 31 0 16,3-16 0-16,-2 2 0 0,-7-2 0 0,-2 2 0 15,-3 0 0-15,-5-1 0 0,1 1 0 0,-1-2 0 16,-1 2 0-16,3-1 0 0,0 1 0 0,0 0 0 16,2 0 0-16,3 0 0 0,1 2 0 0,4-1 0 15,2 3 0-15,4 2 0 0,1 1 0 16,2 4 0-16,2 3 0 0,2 2 0 0,0 3 0 15,1 2 0-15,2-3 0 0,2 1 0 0,-2-4 0 16,6 1 0-16,-4-6 0 0,6 6 0 0,0-33-81 16,-6 47-103-16,-15-56-169 0,21 9-261 0,-5 23 67 15,5-23 280-15</inkml:trace>
  <inkml:trace contextRef="#ctx0" brushRef="#br2" timeOffset="34111.7841">1453 4413 976 0,'2'-30'265'0,"-2"30"-174"0,-2-23-10 0,2 23-9 0,-1-27-2 16,1 27-12-16,5-30-2 0,-5 30-10 0,2-32 2 15,-2 32-8-15,0-33 6 0,0 33-7 0,-1-33 1 16,1 33-7-16,-9-27-1 0,9 27-6 16,-14-17 0-16,14 17-24 0,-22-7-2 0,22 7 0 15,-32 5 0-15,15 2 0 0,-2 5 0 0,-3 4 0 16,0 3 0-16,-1 3 0 0,-1 1 0 0,2 0 0 15,1 1 0-15,3 1 0 0,2 0 0 0,4 0 0 16,2 1 0-16,4-3 0 0,6-2 0 0,4 1 0 16,4-4 0-16,-8-18 0 15,31 29 0-15,-11-18 0 0,6-5 0 0,4-2 0 16,3-5 0-16,1-5 0 0,3-4 0 0,-2-3 0 16,1-5 0-16,-3-2 0 0,-4-2 0 0,-4 1 0 15,-6-1 0-15,-4 0 0 0,-6 3 0 0,-3-1 0 16,-3 1 0-16,-7 1 0 0,-2 1 0 0,-5-1 0 15,11 18 0-15,-29-28 0 0,29 28 0 0,-34-16 0 16,17 13 0-16,0 0 0 0,17 3 0 16,-29 4 0-16,29-4 0 0,-18 10 0 0,18-10-17 15,0 0-13-15,2 24-13 0,-2-24-13 0,34 17-62 16,-27-40-187-16,32 22-302 0,-8-12 1 16,8-11 342-16</inkml:trace>
  <inkml:trace contextRef="#ctx0" brushRef="#br2" timeOffset="34361.8218">2273 3614 1571 0,'6'24'321'0,"-34"-25"-287"16,2 4-9-16,-2 3 3 0,4 5 2 0,-2 4-3 16,3 5-16-16,0 6-11 0,0 6 0 0,4 7 0 15,2 6 0-15,1 5 0 0,4 5 0 16,2 3 0-16,3 0 0 0,1 0 0 0,2 0 0 15,1-1 0-15,2 1 0 0,4 0 0 16,-1-2 0-16,3-3 0 0,1-2 0 0,1-7 0 16,1-4 0-16,3-5 0 0,-3-6 0 0,4-2 0 15,-12-27-54-15,23 33-23 0,-23-33-54 0,33 6-401 16,-33-6-101-16,12-21 14 0</inkml:trace>
  <inkml:trace contextRef="#ctx0" brushRef="#br2" timeOffset="34502.4458">1880 4313 1483 0,'-18'21'564'16,"-1"-27"-564"-16,19 6 0 0,-19-7 0 0,19 7 0 16,0 0 0-16,0 0 0 0,0 0 0 15,24-22 0-15,-2 10 0 0,9 0 0 0,7-4 0 16,4-1 0-16,8 2 0 0,-2-5 0 16,8 6 0-16,-3-7 0 0,15 29-234 0,-34-28-430 15,22 15-10-15,-10-2 200 0</inkml:trace>
  <inkml:trace contextRef="#ctx0" brushRef="#br2" timeOffset="34908.7803">3473 3826 1471 0,'-4'-31'465'0,"4"31"-438"0,0 0-2 16,-9-19-7-16,9 19 5 0,0 0-5 15,0 0-18-15,0 0 0 0,0 0 0 16,-6 29 0-16,3-6 0 0,-1 6 0 0,2 5 0 16,-2 3 0-16,2 5 0 0,1 4 0 0,-2 4 0 15,1 3 0-15,-1 0 0 0,0 2 0 0,0-3 0 16,0-4 0-16,1-1 0 0,1-4 0 0,2-2 0 16,2-4 0-16,1-3 0 0,-2-5-32 0,7 0-7 15,-9-29-43-15,20 46-59 0,-20-46-291 16,0 0-192-16,0 0 60 0,0 0 432 0</inkml:trace>
  <inkml:trace contextRef="#ctx0" brushRef="#br2" timeOffset="35065.0707">3367 4333 1501 0,'-8'30'533'0,"8"-30"-520"16,-22 2-13-16,22-2 0 0,0 0 0 15,0 0 0-15,0 0 0 0,0 0 0 0,0 0 0 16,19-11 0-16,-1 5 0 0,7-4 0 0,4-5 0 15,6-1 0-15,3-5 0 0,6-2 0 0,1-6 0 16,7 5-33-16,-11-19-114 0,31 21-471 0,-32-16-17 16,6 9 22-16</inkml:trace>
  <inkml:trace contextRef="#ctx0" brushRef="#br2" timeOffset="35455.7238">4042 3716 1980 0,'0'0'34'0,"-24"12"-3"0,24-12-29 16,-20 22-2-16,20-22 0 0,-18 35 0 0,8-9 0 16,2 4 0-16,-1 5 0 0,0 4 0 15,1 3 0-15,-1 0 0 0,1 3 0 0,-1 1 0 16,0 0 0-16,1 0 0 0,-1-1 0 0,1-3 0 16,1-4 0-16,1-6 0 0,3-3 0 0,-1-5 0 15,4-3 0-15,0-21 0 0,0 27 0 0,0-27 0 16,0 0 0-16,0 0 0 0,0 0 0 0,0 0 0 15,0 0 0-15,20 1 0 0,-20-1 0 16,18-23 0-16,-18 23 0 0,25-36 0 16,-10 14 0-16,1-1 0 0,-2 2 0 0,1 2 0 15,-15 19 0-15,29-30 0 0,-29 30 0 0,27-21 0 16,-27 21 0-16,22-10 0 0,-22 10 0 0,19 4 0 16,-19-4 0-16,20 17 0 0,-20-17 0 0,22 27 0 15,-22-27 0-15,20 33 0 0,-9-12 0 0,-1 3 0 16,-2-1 0-16,2 4 0 0,-1-4 0 15,2 1 0-15,-3-3 0 0,7-2 0 0,-15-19 0 16,29 29 0-16,-12-21-27 0,6 2-49 0,-23-10-61 16,52 5-173-16,-52-5-313 0,28-32 14 15,-1 22 345-15</inkml:trace>
  <inkml:trace contextRef="#ctx0" brushRef="#br2" timeOffset="35783.8803">4430 4258 1994 0,'0'0'41'16,"-18"21"-29"-16,18-21-12 0,-3 22 0 0,3-22 0 16,10 19 0-16,-10-19 0 0,21 13 0 0,-21-13 0 15,30 6 0-15,-10-7 0 0,0-3 0 0,2-2 0 16,1-2 0-16,2-1 0 0,-2-4 0 16,0 1 0-16,-1-4 0 0,-4 2 0 15,-2-3 0-15,-16 17 0 0,20-30 0 0,-20 30 0 16,5-27 0-16,-5 27 0 0,-6-27 0 0,6 27 0 15,-19-23 0-15,19 23 0 0,-33-15 0 0,12 11 0 16,1 3 0-16,-2 3 0 0,1 4 0 0,-1 4 0 16,0 3 0-16,3 7 0 0,-2 3 0 0,3 2 0 15,1 3 0-15,2 0 0 0,3 2 0 16,4 0 0-16,3 0 0 0,2-2 0 0,6-2 0 16,4-3 0-16,4-4 0 0,5-1 0 0,3-3 0 15,1-6 0-15,8 0 0 0,-5-8 0 0,10 15-104 16,-16-36-165-16,34 24-344 0,-22-10-34 15,12-5 234-15</inkml:trace>
  <inkml:trace contextRef="#ctx0" brushRef="#br2" timeOffset="36487.1055">5754 3828 1436 0,'-7'-20'211'0,"5"37"15"0,2-17-215 16,0 0 0-16,-23 5 0 0,23-5 3 0,-16 21-1 15,6-2-18-15,-2 4 36 0,2 7-28 16,-2 2 34-16,2 5-8 0,2 2-10 0,0 1-19 15,2 0 0-15,3 2 0 0,0 2 0 0,1-1 0 16,1-1 0-16,-1-1 0 0,0-2 0 0,1-1 0 16,-2-3 0-16,2-3 0 0,1-4 0 0,0-2 0 15,0-6 0-15,1-2 0 0,-1-18 0 0,4 23 0 16,-4-23 0-16,0 0 0 0,0 0 0 0,0 0 0 16,0 0 0-16,0 0 0 0,0 0 0 15,0 0 0-15,17-25 0 0,-13 8 0 0,1-4 0 16,1-3 0-16,0 0 0 0,3-1 0 0,1-1 0 15,1 2 0-15,2 0 0 0,2 2 0 16,1 2 0-16,0 1 0 0,2 5 0 0,0 1 0 16,2 3 0-16,-2 3 0 0,0 3 0 0,0 4 0 15,-1 2 0-15,0 6 0 0,0 1 0 16,-17-9 0-16,32 27 0 0,-17-10 0 0,-2 1 0 16,-1 3 0-16,-3-2 0 0,-3 2 0 0,-3-1 0 15,-4 2 0-15,-2-2 0 0,-6 3 0 0,-3-1 0 16,-3 0 0-16,-3-3 0 0,-3-1 0 0,0-1 0 15,-3-3 0-15,4-3 0 0,-2-5 0 0,2-3 0 16,0-3 0-16,1-2 0 0,1-5 0 0,18 7 0 16,-30-22 0-16,30 22-5 15,-22-35-44-15,21 18-24 0,-8-13-12 0,27 27-206 16,-32-31-269-16,27 16-8 0,-4-2 153 0</inkml:trace>
  <inkml:trace contextRef="#ctx0" brushRef="#br2" timeOffset="36893.4171">6412 4233 1396 0,'22'8'361'16,"-42"-11"-174"-16,20 3-158 0,-31-10-4 15,31 10-1-15,-35-5-1 0,15 5-21 0,0 1-2 16,-2 3 0-16,-1 3 0 0,1 3 0 15,-2 2 0-15,0 4 0 0,0 3 0 0,2 3 0 16,-1 3 0-16,4 2 0 0,0 2 0 0,2 2 0 16,4 1 0-16,3-1 0 0,4-3 0 0,4-3 0 15,4-2 0-15,7-4 0 0,-9-19 0 0,29 27 0 16,-7-17 0-16,3-5 0 0,6-5 0 0,2-4 0 16,3-5 0-16,2-5 0 0,1-4 0 0,-3-4 0 15,1-2 0-15,-5-4 0 0,-1 1 0 16,-7-3 0-16,-3 1 0 0,-4 2 0 15,-6 1 0-15,-4 2 0 0,-4 2 0 0,-6 2 0 16,-4 2 0-16,-4 1 0 0,11 17 0 0,-26-29 0 16,26 29 0-16,-28-21 0 0,28 21 0 0,-26-8 0 15,26 8 0-15,-21 3 0 0,21-3 0 0,0 0 0 16,-15 22 0-16,15-22 0 0,4 19 0 0,-4-19-39 16,18 23-30-16,-18-23-49 0,40 25-135 15,-40-25-335-15,27 3-6 0,-3 3 209 0</inkml:trace>
  <inkml:trace contextRef="#ctx0" brushRef="#br2" timeOffset="37112.1631">6860 4155 1851 0,'0'0'119'0,"0"0"-83"16,0 0-3-16,-26 11-25 0,26-11-8 0,-23 29 0 15,12-7 0-15,-2 3 0 0,1 4 0 0,-2 3 0 16,2 3 0-16,1 1 0 0,2 2 0 0,0-3 0 15,2-1 0-15,2-3 0 0,4-1 0 0,1-4 0 16,2-3 0-16,4-4 0 0,-6-19 0 0,18 26 0 16,-18-26 0-16,28 9 0 0,-28-9 0 15,41-7-63-15,-33-29-173 0,35 19-430 0,-24-16 1 16,7 0 249-16</inkml:trace>
  <inkml:trace contextRef="#ctx0" brushRef="#br2" timeOffset="37237.1831">6853 3818 1929 0,'-41'-1'65'0,"24"-5"-58"0,17 6-7 0,-18-10-8 15,18 10-15-15,0-19-30 0,21 25-129 0,-16-24-481 16,18 6 28-16,-1-4 199 0</inkml:trace>
  <inkml:trace contextRef="#ctx0" brushRef="#br2" timeOffset="37457.9923">7193 3777 1944 0,'-23'28'44'0,"7"1"-10"15,4 5-9-15,-1 2-25 0,-1 3 0 0,2 0 0 16,0 3 0-16,1 1 0 0,1 1 0 0,2 3 0 16,2-1 0-16,-2 0 0 0,5-2 0 15,0 0 0-15,2-3 0 0,2-2 0 16,2-3 0-16,2-3 0 0,2-4 0 0,0-4 0 15,3-4 0-15,2-4 0 0,-12-17 0 0,27 19 0 16,-27-19 0-16,33 4-24 0,-33-4-50 0,45-8-74 16,-47-18-418-16,29 9-103 0,-6-6 104 0</inkml:trace>
  <inkml:trace contextRef="#ctx0" brushRef="#br2" timeOffset="37645.7869">7517 4217 1994 0,'-25'30'39'0,"16"-9"-25"0,-1 1-14 16,0 2 0-16,0 2 0 0,-1 2 0 16,-1 2 0-16,3 0 0 0,0-3 0 0,3 1 0 15,1-1 0-15,1-3 0 0,3-1 0 16,1-4 0-16,0-19 0 0,9 32 0 0,-9-32 0 16,14 19 0-16,-14-19-12 0,27 17-109 0,-40-39-293 15,33 22-269-15,-20 0 45 0,28-30 460 0</inkml:trace>
  <inkml:trace contextRef="#ctx0" brushRef="#br2" timeOffset="38083.9824">7806 4044 2047 0,'0'0'0'0,"-25"19"0"0,25-19 0 0,-15 19 0 0,15-19 0 16,-9 18 0-16,9-18 0 0,-6 22 0 0,6-22 0 15,-2 30 0-15,3-11 0 0,-1 2 0 16,0 0 0-16,0 2 0 0,-1 2 0 0,-2 0 0 16,2 2 0-16,-4 0 0 0,-1 4 0 15,-1 0 0-15,-2 2 0 0,0-2 0 0,-1-1 0 16,-1-2 0-16,0-2 0 0,0-6 0 0,3 0 0 16,8-20 0-16,-14 26 0 15,14-26 0-15,0 0 0 0,0 0 0 0,0 0 0 0,0 0 0 16,0 0 0-16,17-14 0 15,-3-6 0-15,4-4 0 0,1-4 0 0,2-2 0 16,0-1 0-16,-2-2 0 0,3 0 0 0,-2 3 0 16,-2 0 0-16,0 1 0 0,-1 2 0 0,0 2 0 15,-1 4 0-15,-2 3 0 0,-14 18 0 0,21-23 0 16,-21 23 0-16,0 0 0 0,18-2 0 0,-18 2 0 16,8 18 0-16,-3-1 0 0,-3 2 0 15,2 4 0-15,-1 4 0 0,1 1 0 0,0-2 0 16,3 4 0-16,0-3 0 0,4 1 0 0,0-3 0 15,7-1 0-15,-1-3 0 0,6-3 0 0,2-3 0 16,2-1 0-16,-4-5-64 0,5 3-15 0,-28-12-66 16,56 11-152-16,-56-11-222 0,34-28-107 15,-4 24 310-15</inkml:trace>
  <inkml:trace contextRef="#ctx0" brushRef="#br2" timeOffset="38573.1495">8390 4207 1661 0,'0'0'356'15,"0"0"-326"-15,-31 12-30 0,13-8 0 0,0 2 0 16,-2 3 0-16,2 2 0 0,0 2 0 0,18-13 0 16,-29 32 0-16,18-13 0 0,1 0 0 0,3 2 0 15,1-2 0-15,5 0 0 0,2-2 0 16,-1-17 0-16,11 28 0 0,-11-28 0 0,24 17 0 16,-24-17 0-16,33 6 0 0,-15-8 0 15,2-3 0-15,0-3 0 0,1-1 0 0,0-3 0 16,-3-3 0-16,1-1 0 0,-2 0 0 0,-1-3 0 15,-16 19 0-15,30-32 0 0,-30 32 0 0,27-27 0 16,-27 27 0-16,20-18 0 0,-20 18 0 0,0 0 0 16,0 0 0-16,0 0 0 0,17 4 0 15,-17-4 0-15,1 29 0 0,-3-3 0 0,-2 11 0 16,-2 4 0-16,-3 7 0 0,0 5 0 0,-5 3 0 16,0 4 0-16,-2 3 0 0,-4 3 0 0,0 0 0 15,-1 1 0-15,1-3 0 0,1-5 0 0,2-2 0 16,1-3 0-16,2-3 0 0,-1-5 0 0,3-9 0 15,2-8 0-15,2-7 0 0,8-22 0 16,-11 20 0-16,11-20 0 0,0 0 0 0,0 0 0 16,-9-31 0-16,8 11 0 0,-2-9 0 0,2-2 0 15,2-4 0-15,-1-1 0 0,0-4 0 0,2-1 0 16,-1-4 0-16,1-1 0 0,4-1 0 0,4-4 0 16,0 1 0-16,4-1 0 0,2-1 0 0,3 1 0 15,1 4 0-15,1 3 0 0,1 8 0 16,-4 6 0-16,0 8 0 0,-6 3 0 0,-12 19 0 15,22-32 0-15,3 38-207 0,-33-35-79 0,41 43-174 16,-33-14-167-16,22-15 161 0,16 32 466 0</inkml:trace>
  <inkml:trace contextRef="#ctx0" brushRef="#br2" timeOffset="39075.1633">9720 3678 1920 0,'0'0'18'0,"-6"-17"-4"0,6 17-1 16,0 0 4-16,0 0 0 0,0 0 2 16,0 0-4-16,0 0-6 0,-8 37-4 0,3-3-5 15,-1 12 0-15,-3 8 0 0,1 8 0 0,-1 2 0 16,-2 4 0-16,3-1 0 0,-3-1 0 0,1-3 0 16,2-4 0-16,-2-4 0 0,4-6 0 0,2-4 0 15,2-4 0-15,3-5 0 0,1-3 0 0,4-5 0 16,2-4 0-16,3-5 0 0,-11-19 0 15,28 27 0-15,-28-27-37 0,37 16-55 16,-32-39-182-16,15 23-381 0,-20 0 28 0,25-29 266 16</inkml:trace>
  <inkml:trace contextRef="#ctx0" brushRef="#br2" timeOffset="39606.4934">9419 4361 2047 0,'0'0'0'0,"0"0"0"15,0 0 0-15,0 0 0 0,0 0 0 0,35-2 0 16,-6-4 0-16,5-3 0 0,6-1 0 16,5-2 0-16,5-1 0 0,4-2 0 0,-1 1 0 15,3 1 0-15,-1-1 0 0,-3 2 0 0,-3 0 0 16,-3 2 0-16,-5 0 0 0,-4 2 0 0,-4 1 0 16,-4 0 0-16,-6 1 0 0,-4 0 0 15,-19 6 0-15,25-9 0 0,-25 9 0 0,0 0 0 16,0 0 0-16,0 0 0 0,0 0 0 0,0 0 0 15,0 0 0-15,0 0 0 0,-28 18 0 0,28-18 0 16,-31 26 0-16,31-26 0 0,-31 32 0 0,15-13 0 16,1 1 0-16,2 2 0 0,1-2 0 0,2 3 0 15,2-1 0-15,3-1 0 0,2-3 0 0,3 0 0 16,0-18 0-16,8 30 0 16,-8-30 0-16,19 25 0 0,-19-25 0 0,32 14 0 15,-13-12 0-15,4-2 0 0,1-1 0 0,3-4 0 16,1-3 0-16,-2-2 0 0,-1-3 0 0,0-2 0 15,-2 1 0-15,-1-3 0 0,-3 1 0 0,-1-2 0 16,-2 0 0-16,1 0 0 0,-3 1 0 0,-14 17 0 16,23-32 0-16,-23 32 0 0,15-24 0 15,-15 24 0-15,13-20 0 0,-13 20 0 0,0 0 0 16,0 0 0-16,0 0 0 0,0 0 0 0,0 0 0 16,0 0 0-16,0 0 0 0,13 19 0 0,-11-2 0 15,1 4 0-15,-2 2 0 0,-2 1 0 16,0 0 0-16,1-1 0 0,1-1 0 0,1-2 0 15,4-2 0-15,-6-18 0 0,19 29 0 0,-19-29 0 16,34 15 0-16,-14-15 0 0,7-3 0 16,-3-10-31-16,15 12-135 0,-25-39-99 0,38 30-239 15,-25-20-120-15,-1-7 168 0</inkml:trace>
  <inkml:trace contextRef="#ctx0" brushRef="#br2" timeOffset="40059.6738">10985 3836 1905 0,'-16'-18'74'0,"16"18"-33"0,0 0-14 0,-22-7-27 16,22 7 0-16,0 0 0 0,-22 20 0 16,15-2 0-16,-1 8 0 0,0 5 0 0,1 7 0 15,1 4 0-15,1 3 0 0,0 1 0 0,2 3 0 16,-1 1 0-16,1 2 0 0,2-1 0 0,0-3 0 16,1-2 0-16,0-5 0 0,-1-1 0 0,1-5 0 15,-1-2 0-15,1-7 0 0,0-3 0 16,0-3 0-16,0-20 0 0,0 25 0 0,0-25 0 15,0 0 0-15,0 0 0 0,0 0 0 0,0 0 0 16,0 0 0-16,0 0 0 0,13-19 0 0,-8-1 0 16,2-4 0-16,0-2 0 0,0-2 0 0,0 1 0 15,0 1 0-15,3-1 0 0,-2 2 0 0,2-3 0 16,2 2 0-16,2 1 0 0,1 1 0 16,1 1 0-16,1 5 0 0,0 4 0 15,-17 14 0-15,31-12 0 0,-31 12 0 0,29 4 0 16,-29-4 0-16,31 18 0 0,-13-5 0 0,-1 3 0 15,0 1 0-15,-5 1 0 0,1 0 0 0,-2 3 0 16,-1-2 0-16,0 1 0 0,-4 0 0 0,-3 0 0 16,-3 0 0-16,-5 2 0 0,-3 0 0 0,-4-1 0 15,-7 0 0-15,-4-1 0 0,-3 1 0 16,-4-3 0-16,-1-2 0 0,-1-4 0 0,2-1 0 16,1-5 0-16,3-1 0 0,2-5 0 0,5 0 0 15,2-5 0-15,17 5 0 0,-20-13 0 0,20 13-75 16,-12-31-98-16,32 37-85 0,-33-43-192 15,25 18-182-15,5 8 174 0,-16-26 458 0</inkml:trace>
  <inkml:trace contextRef="#ctx0" brushRef="#br2" timeOffset="40419.0991">11426 4483 2013 0,'0'0'31'0,"0"0"-28"15,0 0-3-15,0 0 0 0,22-12 0 0,-22 12 0 16,19-14 0-16,-19 14 0 16,25-21 0-16,-25 21 0 0,31-23 0 0,-14 11 0 15,1-1 0-15,1-3 0 0,3 0 0 0,-2 2 0 16,-1-2 0-16,-3 3 0 0,-16 13 0 0,28-26 0 16,-28 26 0-16,17-24 0 0,-17 24 0 0,8-23 0 15,-8 23 0-15,0-22 0 0,0 22 0 0,-11-20 0 16,11 20 0-16,-20-14 0 0,20 14 0 15,-33-2 0-15,12 8 0 0,-3 6 0 0,-3 4 0 16,-2 6 0-16,1 2 0 0,-4 2 0 0,4 5 0 16,2 0 0-16,4 1 0 0,5-1 0 0,6-2 0 15,5-2 0-15,6-4 0 0,7-4 0 0,4-1 0 16,7-5 0-16,3-3 0 0,6-3 0 16,2-4 0-16,6-3 0 0,0-6 0 0,9 1 0 15,-4-10 0-15,16 18-111 0,-25-35-151 16,36 41-207-16,-33-26-162 0,-2-7 74 0,18 24 541 15</inkml:trace>
  <inkml:trace contextRef="#ctx0" brushRef="#br2" timeOffset="40856.6235">12707 4353 1942 0,'0'0'31'0,"18"-22"-17"0,-18 22 2 15,10-17 0-15,-10 17 6 0,0 0-16 0,0 0-6 16,0 0 0-16,0 0 0 0,0 0 0 0,0 0 0 16,0 0 0-16,0 0 0 0,-2 20 0 0,-1-3 0 15,-1 5 0-15,1 2 0 0,0 3 0 0,-1 1 0 16,1 0 0-16,-2 1 0 0,2-2 0 0,1-1 0 15,0-3 0-15,3-4 0 0,-1-19 0 0,9 30 0 16,-9-30 0-16,15 17 0 0,-15-17 0 16,26 4-5-16,-26-4-75 0,41-1-134 0,-45-20-402 15,25 3-46-15,-7-9 193 0</inkml:trace>
  <inkml:trace contextRef="#ctx0" brushRef="#br2" timeOffset="41294.1825">12872 4097 1622 0,'-19'-11'409'0,"19"11"-393"16,0 0-16-16,0 0 0 0,0 0 0 0,0 0 0 15,27 5 0-15,-27-5 0 0,31 2 0 0,-12-1 0 16,0-1 0-16,3 0 0 0,-1 1 0 0,-1 1 0 16,0 1 0-16,-1 3 0 0,-2 0 0 0,-17-6 0 15,31 17 0-15,-31-17 0 16,22 25 0-16,-13-8 0 0,-3 2 0 0,0 2 0 15,-4 3 0-15,-2 0 0 0,-2 3 0 0,-2 1 0 16,-3 1 0-16,0-1 0 0,-1-2 0 0,2 1 0 16,-1-4 0-16,4-3 0 0,3-20 0 0,-4 31 0 15,4-31 0-15,3 17 0 0,-3-17 0 0,0 0 0 16,0 0 0-16,24 7 0 0,-24-7 0 0,25-15 0 16,-7 3 0-16,1-5 0 0,3-3 0 15,-1-2 0-15,2-2 0 0,0 0 0 0,0 1 0 16,-1 0 0-16,-2 2 0 0,-1 3 0 0,-1 2 0 15,-18 16 0-15,29-23 0 0,-29 23 0 0,17-9 0 16,-17 9 0-16,0 0 0 0,0 0 0 16,0 0 0-16,13 18 0 0,-13-18 0 0,8 34 0 15,-6-9 0-15,1 3 0 0,-3 2 0 16,1 0 0-16,-1 0 0 0,2 1 0 0,1-3 0 16,0-2 0-16,5-2 0 0,-1-4 0 0,8 0 0 15,-15-20 0-15,32 29 0 0,-32-29-92 0,51 22-115 16,-51-22-81-16,56 0-213 0,-26 2-59 0,-13-18 162 15</inkml:trace>
  <inkml:trace contextRef="#ctx0" brushRef="#br2" timeOffset="41856.7356">15229 4551 1866 0,'17'31'181'15,"-17"-31"-181"-15,0 0 0 0,6 18 0 0,-6-18 0 16,0 0 0-16,0 0 0 0,0 0 0 0,21 17 0 16,-21-17-43-16,32 15-216 0,-32-15-373 0,36-22-37 15,-19 8 226-15</inkml:trace>
  <inkml:trace contextRef="#ctx0" brushRef="#br2" timeOffset="42018.8406">15999 4475 1918 0,'24'18'129'0,"-24"-18"-129"0,0 0 0 0,0 0 0 15,0 0 0-15,0 0 0 0,0 0 0 16,0 0 0-16,0 0 0 0,0 0 0 0,0 0 0 16,0 0-4-16,0 0-66 0,-7-26-62 0,40 23-471 15,-28-17-39-15,17 11 60 0</inkml:trace>
  <inkml:trace contextRef="#ctx0" brushRef="#br2" timeOffset="42156.4974">16456 4505 1507 0,'0'0'459'0,"0"0"-410"16,0 0-17-16,-6 17-32 0,6-17 0 16,0 0 0-16,0 0 0 0,-14 17 0 0,14-17 0 15,0 0 0-15,0 0 0 0,0 0-13 16,23-1-57-16,-16-28-154 0,26 25-448 0,-9-13 24 15,8 2 229-15</inkml:trace>
  <inkml:trace contextRef="#ctx0" brushRef="#br2" timeOffset="42300.7283">17517 4625 1711 0,'0'0'336'0,"0"0"-336"0,0 0 0 16,23 26 0-16,-23-26 0 0,29 18 0 0,-6-12 0 15,3-6 0-15,18 17-144 0,-7-31-518 0,16 7-29 16,-6-13 142-16</inkml:trace>
  <inkml:trace contextRef="#ctx0" brushRef="#br2" timeOffset="42457.0321">19340 4509 2047 0,'0'0'0'16,"0"0"0"-16,20 7 0 0,-20-7 0 0,17 5 0 16,-21-22-64-16,24 20-627 0,-20-3-11 0,-16-20 113 15</inkml:trace>
  <inkml:trace contextRef="#ctx0" brushRef="#br2" timeOffset="44847.9347">704 6606 1516 0,'0'0'237'16,"0"0"-135"-16,0 0-82 0,0 0-11 0,6-17-4 15,-6 17 2-15,0 0 6 0,0 0 5 0,0 0 1 16,0 0-1-16,0 0-1 0,0 0 0 0,6 19-2 16,-2-2 3-16,-1 8-8 0,1 9-4 15,-2 5-6-15,0 4 0 0,-4 5 0 0,0 1 0 16,-2 2 0-16,1-1 0 0,-2-1 0 0,0 1 0 15,-1-3 0-15,0 0 0 0,2-5 0 0,0-2 0 16,2-3 0-16,2-6 0 0,2-4 0 0,0-7-21 16,4 0-35-16,-6-20-21 0,23 36-134 15,-23-36-424-15,21 2-2 0,-21-2 228 0</inkml:trace>
  <inkml:trace contextRef="#ctx0" brushRef="#br2" timeOffset="45394.8617">439 6572 1929 0,'-37'2'52'0,"37"-2"-14"0,0 0-18 16,-17-1-12-16,17 1-8 0,0 0 0 16,0 0 0-16,0 0 0 0,27-10 0 0,-8 5 0 15,8-4 0-15,5-3 0 0,4-3 0 0,6-2 0 16,3-1 0-16,1 0 0 0,1 0 0 0,0 1 0 15,-2 1 0-15,-2 3 0 0,-1 0 0 0,-1 2 0 16,-3 1 0-16,-2 4 0 0,-4 2 0 16,-3 2 0-16,-6 2 0 0,-3 3 0 0,-20-3 0 15,28 10 0-15,-28-10 0 0,17 20 0 0,-17-20 0 16,8 35 0-16,-7-10 0 0,-2 6 0 0,-4 6 0 16,-2 1 0-16,-4 7 0 0,-1 4 0 0,-3 1 0 15,-2 4 0-15,-1 0 0 0,0 2 0 0,-3-3 0 16,2 0 0-16,2-6 0 0,2-1 0 15,4-7 0-15,2-4 0 0,5-7 0 16,2-9 0-16,2-19 0 0,10 22 0 0,-10-22 0 16,21 6 0-16,-21-6 0 0,30-11 0 0,-9-4 0 15,2-5 0-15,1-9 0 0,4-5 0 0,0-2 0 16,-1-2 0-16,1-2 0 0,-4 2 0 0,1 0 0 16,-2 2 0-16,-1 4 0 0,-2 5 0 0,-3 4 0 15,-1 3 0-15,-16 20 0 0,23-23 0 16,-23 23 0-16,0 0 0 0,17-2 0 0,-17 2 0 15,0 0 0-15,12 27 0 0,-7-7 0 0,0 5 0 16,-1 7 0-16,1 3 0 0,-2 2 0 0,0 1 0 16,0-2 0-16,1 1 0 0,2-4 0 15,3-1 0-15,2-3 0 0,2-4 0 0,5-1 0 16,2-7 0-16,4-1 0 0,0-10 0 0,7 0 0 16,-3-11-65-16,14 11-100 0,-27-37-149 15,35 22-327-15,-24-10 25 0,-5-6 371 0</inkml:trace>
  <inkml:trace contextRef="#ctx0" brushRef="#br2" timeOffset="45723.0379">1668 6951 2003 0,'-17'13'28'0,"17"-13"-12"0,-22 21-16 16,22-21 0-16,0 0 0 0,-2 23 0 0,2-23 0 15,0 0 0-15,29 15 0 0,-11-14 0 0,7-2 0 16,4-3 0-16,1-2 0 0,4-4 0 0,0 1 0 15,0-5 0-15,0 2 0 0,1 0 0 0,-4-2 0 16,-2 0 0-16,-4 0 0 0,-7-1 0 0,-18 15 0 16,25-25 0-16,-25 25 0 0,0 0 0 15,6-24 0-15,-6 24 0 0,-15-19 0 0,15 19 0 16,-32-15 0-16,11 9 0 0,0 5 0 0,-5 3 0 16,0 3 0-16,0 6 0 0,-2 2 0 0,0 7 0 15,1 4 0-15,0 2 0 0,3 6 0 0,2 0 0 16,3 0 0-16,5-3 0 0,6-1 0 15,3-4 0-15,5-2 0 0,3-2 0 0,5-3 0 16,-8-17 0-16,29 28 0 0,-6-18 0 16,0-7 0-16,9 1 0 0,1-11 0 0,10 7-56 15,-11-28-161-15,35 34-272 0,-28-25-145 0,8-1-11 16,6 14 640-16</inkml:trace>
  <inkml:trace contextRef="#ctx0" brushRef="#br2" timeOffset="49877.2232">3862 6645 1293 0,'-11'-32'419'0,"11"32"-349"15,5-32-16-15,-1 14-12 0,-7-7-2 0,4 1-7 16,-4-5-3-16,2-2-8 0,-4-1-18 0,0-1 20 16,-2-1-27-16,-1 3 21 0,-1-1-17 15,0 3-1-15,-2 5 0 0,1 5 0 0,10 19 0 16,-24-21 0-16,24 21 0 0,-28 1 0 0,28-1 0 16,-34 22 0-16,12-1 0 0,-1 9 0 0,-2 10 0 15,-1 7 0-15,0 9 0 0,1 7 0 16,-2 1 0-16,3 7 0 0,0-1 0 0,0 0 0 15,5 3 0-15,1-3 0 0,4-1 0 0,5 0 0 16,4-4 0-16,2-4 0 0,5-8 0 0,1-6 0 16,6-7 0-16,2-9 0 0,6-3 0 0,1-7 0 15,5-5 0-15,-1-7 0 0,7 0-54 0,-5-15-34 16,15 19-124-16,-24-32-421 0,17 3 9 16,-11-2 189-16</inkml:trace>
  <inkml:trace contextRef="#ctx0" brushRef="#br2" timeOffset="50064.7494">3282 6977 2038 0,'-19'12'9'0,"19"-12"-9"16,-19 16 0-16,19-16 0 0,0 0 0 0,0 0 0 16,19 6 0-16,-19-6 0 0,35 1 0 0,-11-3 0 15,5-2 0-15,7-5 0 0,3 0 0 0,4-3 0 16,2-2 0-16,3 2 0 0,-1-2 0 15,2 4 0-15,-5-2-18 0,2 7-50 0,-8-7-29 16,15 30-122-16,-24-25-420 0,10 13 27 0,-6 0 219 16</inkml:trace>
  <inkml:trace contextRef="#ctx0" brushRef="#br2" timeOffset="50424.1928">4143 6959 1932 0,'0'0'42'0,"-29"-1"-14"0,29 1 2 15,-28 2-15-15,28-2-15 0,-29 6 0 16,12 0 0-16,17-6 0 0,-34 23 0 0,17-7 0 16,0 3 0-16,1 4 0 0,0 4 0 0,3 2 0 15,-1 1 0-15,2 3 0 0,4-2 0 16,0 2 0-16,5-6 0 0,3-2 0 0,3-6 0 16,-3-19 0-16,18 25 0 0,-18-25 0 0,36 14 0 15,-13-12 0-15,4-5 0 0,2-6 0 0,1-7 0 16,3-2 0-16,1-7 0 0,0-2 0 15,-2-4 0-15,-2-3 0 0,-6-1 0 0,-2-1 0 16,-6 2 0-16,-2-1 0 0,-6 2 0 0,-3 3 0 16,-4 2 0-16,-3 2 0 0,-4 4 0 0,-5 0 0 15,-1 5 0-15,12 17 0 0,-30-26 0 0,30 26 0 16,-29-7 0-16,29 7 0 0,-25 6 0 0,25-6 0 16,0 0 0-16,-21 28 0 0,21-28-9 15,5 25-25-15,-5-25-15 0,19 25-16 16,7-4-60-16,-26-21-164 0,45 20-129 0,-45-20-106 15,39 1 4-15,5 19 507 0</inkml:trace>
  <inkml:trace contextRef="#ctx0" brushRef="#br2" timeOffset="50830.4823">4775 6977 1800 0,'-23'-4'120'0,"23"4"-80"0,0 0-6 15,-24-22-9-15,24 22 1 0,-21-18-24 0,21 18-2 16,-25-13 0-16,25 13 0 0,-29-5 0 0,29 5 0 15,-33 5 0-15,16 0 0 0,-1 3 0 16,-1 3 0-16,2 4 0 0,-2 3 0 0,2 5 0 16,-3 1 0-16,3 4 0 0,0 0 0 0,4 1 0 15,2-2 0-15,4-2 0 0,4-5 0 16,4-3 0-16,-1-17 0 0,15 24 0 0,-15-24 0 16,27 16 0-16,-8-12 0 0,2-4 0 0,4-5 0 15,2-2 0-15,1-8 0 0,3-1 0 0,-1-3 0 16,0-3 0-16,0-2 0 0,-2-1 0 0,-3 0 0 15,-1 1 0-15,-4 0 0 0,-2 1 0 0,-5-1 0 16,-2 2 0-16,-2 3 0 0,-3 2 0 16,-6 17 0-16,6-25 0 0,-6 25 0 0,0 0 0 15,0 0 0-15,-4-17 0 0,4 17 0 16,0 0 0-16,0 0 0 0,0 0 0 0,-10 26 0 16,6-8 0-16,-1 7 0 0,0 1 0 0,1 2 0 15,0 1 0-15,2 1 0 0,0-1 0 0,4 1 0 16,2-3 0-16,5-2 0 0,-1-3 0 0,7-2 0 15,-15-20 0-15,36 26-69 0,-36-26-53 16,52 17-83-16,-47-37-80 0,39 32-138 0,-23-21-115 16,-5-14 134-16,22 22 404 0</inkml:trace>
  <inkml:trace contextRef="#ctx0" brushRef="#br2" timeOffset="51348.3891">5214 6931 1968 0,'0'0'48'16,"0"0"-18"-16,-20 1-29 0,20-1-1 15,0 0 0-15,-26 23 0 0,26-23 0 0,-20 34 0 16,9-13 0-16,0 1 0 0,0 1 0 0,0 3 0 16,1 0 0-16,2 0 0 0,-1-2 0 0,2 0 0 15,2-3 0-15,1-3 0 0,4-18 0 0,0 25 0 16,0-25 0-16,0 0 0 0,0 0 0 0,0 0 0 16,22 6 0-16,-22-6 0 0,20-18 0 15,-20 18 0-15,26-34 0 0,-13 13 0 0,0-4 0 16,-1 1 0-16,0-1 0 0,-2 1 0 15,0-1 0-15,-3 2 0 0,0-1 0 0,-2 3 0 16,1-1 0-16,-1 2 0 0,0 3 0 0,-5 17 0 16,7-24 0-16,-7 24 0 0,0 0 0 0,0 0 0 15,0 0 0-15,0 0 0 0,0 0 0 0,0 0 0 16,0 0 0-16,0 0 0 0,17 21 0 16,-17-21 0-16,10 23 0 0,-10-23 0 15,12 20 0-15,-12-20 0 0,16 16 0 0,-16-16 0 16,18 12 0-16,-18-12 0 0,21 6 0 0,-21-6 0 15,18 0 0-15,-18 0 0 0,20-8 0 0,-20 8 0 16,21-16 0-16,-21 16 0 0,25-27 0 0,-11 8 0 16,3-3 0-16,2-2 0 0,0 0 0 0,2 0 0 15,-1 2 0-15,-1-1 0 0,0 5 0 16,-2 1 0-16,-17 17 0 0,26-24 0 0,-26 24 0 16,0 0 0-16,18-10 0 0,-18 10 0 0,0 0 0 15,1 23 0-15,-2-5 0 0,-1 5 0 16,-5 7 0-16,0 3 0 0,-3 2 0 0,2 1 0 15,-1-2 0-15,3-1 0 0,3-2 0 0,-1-3 0 16,4 0 0-16,-2-5 0 0,3 1 0 0,-1-6 0 16,7 7 0-16,-7-25-171 0,13 32-41 0,-31-43-102 15,43 32-76-15,-25-21-120 0,0 0 61 0,42 7 449 16</inkml:trace>
  <inkml:trace contextRef="#ctx0" brushRef="#br2" timeOffset="51990.1498">7233 6557 974 0,'-8'-20'512'0,"8"20"-281"0,7-20-164 16,-7 20-19-16,-2-35-2 0,0 17-7 0,-5-2-23 15,0-1 28-15,-4-2-34 0,-1 0 25 0,-4-1-13 16,-1 0-19-16,-1 1-3 0,-2 0 0 0,-1 1 0 16,0 3 0-16,-5 0 0 0,1 4 0 0,-3 3 0 15,1 6 0-15,-2 3 0 0,1 6 0 16,-2 5 0-16,4 5 0 0,-1 8 0 0,1 5 0 16,2 7 0-16,1 7 0 0,0 4 0 15,3 8 0-15,1 2 0 0,1 5 0 0,3 2 0 0,3-1 0 16,3 3 0-16,5 0 0 0,1 0 0 0,3-1 0 15,3-4 0-15,0-3 0 0,5-5 0 0,1-7 0 16,3-4 0-16,3-6 0 0,2-5 0 16,0-7 0-16,3-3 0 0,-20-18 0 0,35 25 0 15,-35-25-31-15,31 12-54 0,-31-12-51 0,30 5-157 16,-30-5-248-16,-8-22-47 0,8 22 216 0</inkml:trace>
  <inkml:trace contextRef="#ctx0" brushRef="#br2" timeOffset="53265.4846">6443 6886 2047 0,'0'0'0'15,"0"0"0"-15,-10 17 0 0,10-17 0 0,0 0 0 16,21 4 0-16,-21-4 0 0,26 0 0 0,-7 0 0 16,4-5 0-16,4 1 0 0,2-3 0 0,4 0 0 15,2-2 0-15,3 0 0 0,0-1 0 16,3 0 0-16,-2 2 0 0,-3 1 0 0,-1 2 0 15,-2 1 0-15,-4 2 0 0,-1 3 0 0,-3 1 0 16,-4 3 0-16,-1 2 0 0,-20-7 0 0,30 20 0 16,-30-20 0-16,19 30 0 0,-13-12 0 0,-3 3 0 15,-1 0 0-15,-4 1 0 0,0 1 0 16,-3-1 0-16,-1 0 0 0,0-3 0 0,-1-1 0 16,-2-1 0-16,9-17 0 0,-13 27 0 15,13-27 0-15,-12 18 0 0,12-18 0 0,0 0 0 16,0 0 0-16,0 0 0 0,0 0 0 0,0 0 0 15,0 0 0-15,0 0 0 0,0-29 0 0,4 11 0 16,2-3 0-16,3-3 0 0,2 0 0 0,1-3 0 16,0-2 0-16,3 0 0 0,-1 1 0 0,2 3 0 15,1 1 0-15,-1 4 0 0,1 1 0 16,-17 19 0-16,29-27 0 0,-29 27 0 0,28-20 0 16,-28 20 0-16,26-13 0 0,-26 13 0 0,27-9 0 15,-27 9 0-15,28-7 0 0,-28 7 0 16,34-9 0-16,-15 6 0 0,3-1 0 0,-1 2 0 15,-1-1 0-15,2 1 0 0,-1-1 0 0,-1 3 0 16,-1-1 0-16,-19 1 0 0,30 1 0 0,-30-1 0 16,21 4 0-16,-21-4 0 0,0 0 0 15,0 0 0-15,0 0 0 0,0 0 0 0,10 22 0 16,-10-22 0-16,-13 18 0 0,13-18 0 0,-24 24 0 16,24-24 0-16,-32 29 0 0,14-12 0 0,-1 2 0 15,-1 2 0-15,-2 1 0 0,5 1 0 0,0 0 0 16,2-1 0-16,1-1 0 0,6-1 0 0,2-2 0 15,6-18 0-15,-4 30 0 0,4-30 0 0,10 25 0 16,-10-25 0-16,23 19 0 0,-23-19 0 16,33 8 0-1,-13-8 0-15,6-4 0 0,1-3 0 16,2-5 0-16,1-2 0 0,2-5 0 0,-2-1 0 16,-1-2 0-16,2-2 0 0,-7 0 0 0,0-2 0 15,-3 2 0-15,-4 0 0 0,0 0 0 0,-5 2 0 16,-1 0 0-16,-2 2 0 0,-4 0 0 0,-4 1 0 15,-2 2 0-15,-3 0 0 0,4 17 0 16,-15-23 0-16,15 23 0 0,-17-12 0 0,17 12 0 16,-19 1 0-16,19-1 0 0,-21 13 0 0,21-13 0 15,-19 26 0-15,19-26 0 0,-14 28 0 0,14-28 0 16,-4 25 0-16,4-25 0 0,6 22 0 0,-6-22 0 16,17 17 0-16,-17-17 0 0,26 12 0 0,-9-10 0 15,4 2 0-15,1-3 0 0,1-1 0 16,1-1 0-16,-1-3 0 0,2 2 0 15,-3-3 0-15,0 1 0 0,-3 0 0 0,-2 0 0 16,-17 4 0-16,28-5 0 0,-28 5 0 0,17-2 0 16,-17 2 0-16,0 0 0 0,0 0 0 0,0 0 0 15,0 0 0-15,0 0 0 0,1 17 0 0,-1-17 0 16,-8 23 0-16,0-6 0 0,0-1 0 0,-2 5 0 16,1 2 0-16,-2 0 0 0,1 1 0 15,1-1 0-15,1-2 0 0,3-2 0 0,1-2 0 16,1 0 0-16,3-17 0 0,0 23 0 0,0-23 0 15,0 0 0-15,0 0 0 0,23 8 0 0,-23-8 0 16,29-20 0-16,-11 2 0 0,4-4 0 16,0-5 0-16,2-2 0 0,2-2 0 0,-3-1 0 15,-1 3 0-15,-1-1 0 0,-4 2 0 0,0 0 0 16,-3 2 0-16,-2 2 0 0,-2 2 0 16,-3 4 0-16,-7 18 0 0,8-24 0 0,-8 24 0 15,0 0 0-15,0 0 0 0,0 0 0 0,0 0 0 16,0 0 0-16,-16 29 0 0,9-11 0 0,-1 4 0 15,1-2 0-15,2 1 0 0,1-3 0 0,4-18 0 16,-1 29 0-16,1-29 0 0,8 19 0 0,-8-19 0 16,0 0 0-16,24 18 0 0,-24-18 0 0,29 0 0 15,-12-6 0-15,4-2 0 16,-1-4 0-16,5-4 0 0,-3 0 0 0,-1-1 0 16,0 0 0-16,-1 0 0 0,-2 2 0 0,-18 15 0 15,27-29 0-15,-27 29 0 0,14-24 0 0,-14 24 0 16,0 0 0-16,0 0 0 0,0 0 0 0,0 0 0 15,0 0 0-15,0 0 0 0,0 0 0 0,0 24 0 16,-7-5 0-16,0 5 0 0,-1-1 0 16,2 1 0-16,0-3 0 0,5 1 0 0,-1-4 0 15,3 2 0-15,-1-20 0 0,7 34 0 0,-7-34 0 16,19 32-110-16,-19-32-46 0,21 23-53 0,-21-23-29 16,17 0 21-16,-17 0-52 0,22-15-13 0,-1 19-61 15,-16-28 121-15,37 33 222 0</inkml:trace>
  <inkml:trace contextRef="#ctx0" brushRef="#br2" timeOffset="53765.5474">9669 6396 1728 0,'12'-17'98'0,"-9"-8"-63"16,9 8 8-16,-7-1 2 0,-5 18-14 0,13-22 0 15,-13 22-12-15,0 0-2 0,0 0-17 0,0 0 0 16,0 0 0-16,0 0 0 0,5 21 0 0,-6 2 0 15,0 6 0-15,-3 8 0 0,0 7 0 0,-2 3 0 16,-1 3 0-16,-2 0 0 0,0 5 0 0,-2-2 0 16,-1 0 0-16,1-1 0 0,-2-5 0 0,3-3 0 15,0-3 0-15,0-2 0 0,3-5 0 16,2-5 0-16,0-4 0 0,5-4 0 0,0-21 0 16,2 27 0-16,-2-27-62 0,0 0-33 0,0 0-70 15,39 9-297-15,-39-9-111 0,8-29-7 16,-8 29 471-16</inkml:trace>
  <inkml:trace contextRef="#ctx0" brushRef="#br2" timeOffset="53968.7083">9505 6768 1414 0,'0'19'517'0,"0"-19"-443"0,-29 7-32 16,29-7-42-16,-22 12 0 0,22-12 0 0,-12 18 0 16,12-18 0-16,-1 19 0 0,1-19 0 0,13 17 0 15,-13-17 0-15,32 12 0 0,-7-11 0 0,5-2 0 16,7-5 0-16,6-5 0 0,4-4 0 0,3-5 0 15,8-3 0-15,1-5 0 0,0-1 0 16,0-4-3-16,-1 5-52 0,-8-8-33 16,13 22-75-16,-37-34-297 0,23 25-148 0,-15-8 52 15,-7-9 443-15</inkml:trace>
  <inkml:trace contextRef="#ctx0" brushRef="#br2" timeOffset="54343.7487">10275 6150 1351 0,'0'42'310'0,"-10"-1"76"0,-1-18-386 0,0 5 0 16,3 1 0-16,-2 4 0 0,1 4 0 0,2 1 0 16,1 4 0-16,-2 0 0 0,1 2 0 0,0-1 0 15,1 1 0-15,-1 1 0 0,1-2 0 16,-2-1 0-16,1 1 0 0,-3-6 0 0,2 1 0 16,-1-3 0-16,2-4 0 0,1-5 0 15,4-5 0-15,2-21 0 0,1 27 0 0,-1-27 0 16,0 0 0-16,0 0 0 0,23 10 0 0,-23-10 0 15,25-18 0-15,-8-2 0 0,4-5 0 0,2-5 0 16,-1-3 0-16,2-1 0 0,-2 1 0 0,0 3 0 16,0 0 0-16,-4 3 0 0,1 3 0 0,-5 2 0 15,0 5 0-15,-14 17 0 0,19-21 0 0,-19 21 0 16,0 0 0-16,0 0 0 0,0 0 0 16,12 17 0-16,-12 2 0 0,0 4 0 0,-2 7 0 15,-2 2 0-15,-2-1 0 0,1-1 0 0,0 1 0 16,5-2 0-16,-1 0 0 0,5-2 0 15,2-2 0-15,3-2 0 0,2-7 0 0,6-1 0 16,-17-15 0-16,37 21 0 0,-16-21 0 0,10 9-116 16,-16-27-47-16,25 29-75 0,-38-46-87 0,29 22-164 15,-8-2-22-15,-15-21 307 0</inkml:trace>
  <inkml:trace contextRef="#ctx0" brushRef="#br2" timeOffset="54671.8988">10640 6779 2047 0,'0'0'0'0,"-10"22"0"16,10-22 0-16,1 21 0 16,-1-21 0-16,15 23 0 0,-15-23 0 0,23 21 0 15,-23-21 0-15,31 13 0 0,-12-9 0 0,3-1 0 16,1-3 0-16,1-1 0 0,-1-4 0 0,3-1 0 16,-4-1 0-16,-2-3 0 0,0 0 0 0,-20 10 0 15,28-26 0-15,-28 26 0 0,17-28 0 0,-17 28 0 16,7-29 0-16,-7 29 0 0,-4-34 0 0,4 34 0 15,-12-33 0-15,12 33 0 0,-21-29 0 16,21 29 0-16,-28-24 0 0,28 24 0 0,-30-13 0 16,30 13 0-16,-33 5 0 0,13 6 0 0,0 6 0 15,1 7 0-15,-1 4 0 0,2 4 0 0,2 3 0 16,0 0 0-16,3 2 0 0,1 0 0 16,2-1 0-16,5-2 0 0,3-2 0 0,3-8 0 15,8-3 0-15,-9-21 0 0,29 27 0 0,-12-23 0 16,14 10-75-16,-10-18-76 0,22 13 28 15,-12-21-28-15,36 23-53 0,-22-30-186 0,23-1-167 16,12 10 162-16</inkml:trace>
  <inkml:trace contextRef="#ctx0" brushRef="#br2" timeOffset="55125.0951">12007 6635 1360 0,'0'0'540'0,"0"0"-475"0,-13-17-19 16,13 17-10-16,-20-11-36 0,20 11 0 0,-25 1 0 15,25-1 0-15,-30 12 0 0,13-2 0 0,-1 4 0 16,1 3 0-16,0 5 0 0,-2 2 0 0,2 4 0 15,-1 2 0-15,2 0 0 0,2 1 0 0,2 0 0 16,4-2 0-16,5 0 0 0,3-5 0 16,5-3 0-16,7-3 0 0,5-5 0 0,5-1 0 15,6-5 0-15,4-4 0 0,5-4 0 0,5-5 0 16,2-5 0-16,7 0 0 0,-3-12-70 16,13 16-81-16,-32-37-181 0,36 37-150 0,-28-18-114 15,-6-6 181-15</inkml:trace>
  <inkml:trace contextRef="#ctx0" brushRef="#br2" timeOffset="55437.6231">12359 6710 1979 0,'-23'7'63'0,"-1"-2"-58"0,-1 2-5 0,1 4 0 15,2 1 0-15,0 2 0 0,2 3 0 0,1 1 0 16,2 3 0-16,2 1 0 0,2 1 0 0,4 0 0 16,3 1 0-16,2-1 0 0,3 0 0 0,4-3 0 15,2-1 0-15,-5-19 0 0,20 29 0 16,-20-29 0-16,28 18 0 0,-11-13 0 15,3-3 0-15,2-3 0 0,3-5 0 0,-1-3 0 16,-1-2 0-16,1-4 0 0,-3-1 0 0,0-2 0 16,-4 0 0-16,-3-2 0 0,-1-1 0 0,-1-1 0 15,-4-2 0-15,1 2 0 0,-3-2 0 0,0 1 0 16,-1-3 0-16,0 3 0 0,-4-1 0 0,1 2 0 16,-1 3 0-16,1 2 0 0,-2 17 0 15,0-22 0-15,0 22 0 0,0 0 0 0,0 0 0 16,0 0-33-16,0 0-19 0,0 0-24 0,0 0-39 15,7 38-55-15,-7-38-51 0,0 0-32 0,0 0-156 16,0 0-46-16,19 14 193 0</inkml:trace>
  <inkml:trace contextRef="#ctx0" brushRef="#br2" timeOffset="55656.3991">12894 6221 1545 0,'-28'15'322'0,"13"3"-142"0,-2-7-180 0,-2 4 0 16,2 8 0-16,1 7 0 0,1 6 0 0,-1 5 0 16,0 3 0-16,0 2 0 0,2 3 0 15,1-1 0-15,5 3 0 0,1 0 0 16,2-1 0-16,1 0 0 0,3-4 0 0,2-5 0 16,5-2 0-16,1-4 0 0,4-2 0 0,2-6 0 15,5 4-25-15,-18-31-158 0,40 46-114 0,-40-46-136 16,0 0-183-16,32 13 125 0,-31-34 490 0</inkml:trace>
  <inkml:trace contextRef="#ctx0" brushRef="#br2" timeOffset="56032.3838">13011 6745 1574 0,'13'25'473'0,"-13"-25"-473"0,-29 19 0 0,12-8 0 16,17-11 0-16,-30 27 0 0,30-27 0 15,-27 33 0-15,16-15 0 0,0 0 0 16,4 0 0-16,1-1 0 0,3 0 0 0,3-17 0 16,-1 29 0-16,1-29 0 0,9 18 0 0,-9-18 0 15,20 7 0-15,-20-7 0 0,30-7 0 0,-12-3 0 16,2-2 0-16,1-6 0 0,2-5 0 0,2-2 0 16,0-6 0-16,1 1 0 0,2-2 0 0,-2-1 0 15,0-1 0-15,1-1 0 0,-4-1 0 16,1-1 0-16,0 1 0 0,-2-1 0 0,-2-2 0 15,-2-1 0-15,-2-1 0 0,-3 0 0 0,-4 3 0 16,-4 7 0-16,-4 7 0 0,-1 24 0 0,-6-18 0 16,6 18 0-16,-20 20 0 0,2 4 0 0,-4 13 0 15,-3 10 0-15,-5 5 0 0,1 6 0 16,-1 1 0-16,2 3 0 0,2-2 0 0,2-1 0 16,4-4 0-16,5-6 0 0,3-6 0 15,10-4 0-15,0-14 0 0,18 14-101 0,-16-39-138 16,22 41-103-16,-22-41-196 0,0 0-1 0,25 18 252 15</inkml:trace>
  <inkml:trace contextRef="#ctx0" brushRef="#br2" timeOffset="56941.9986">14529 6823 1175 0,'-14'-25'407'0,"14"25"-295"0,0 0-35 0,-20-17-8 16,1 6-5-16,19 11-14 0,-30-11-8 15,30 11-8-15,-35-5-17 0,17 4-17 0,-3 2 0 16,0 2 0-16,-1 0 0 0,2 3 0 0,0 3 0 15,1 2 0-15,-1 0 0 0,2 2 0 0,-1 1 0 16,0 5 0-16,4-2 0 0,1 3 0 0,2 1 0 16,2-2 0-16,3 0 0 0,5-2 0 0,2-17 0 15,2 29 0-15,-2-29 0 0,15 23 0 16,-15-23 0-16,24 21 0 0,-24-21 0 16,35 12 0-16,-12-10 0 0,2-3 0 0,1-2 0 15,5-6 0-15,0-3 0 0,5-4 0 0,1-6 0 16,1-3 0-16,-1-4 0 0,-2 0 0 0,-2 0 0 15,-2 0 0-15,-5 4 0 0,-4 0 0 0,-5 4 0 16,-5 4 0-16,-12 17 0 0,13-26 0 0,-13 26 0 16,0 0 0-16,0 0 0 0,0 0 0 15,0 0 0-15,0 0 0 0,-18 5 0 0,18-5 0 16,-24 38 0-16,8-12 0 0,-1 4 0 0,1 4 0 16,0 0 0-16,3 4 0 0,4-2 0 0,4-3 0 15,5-3 0-15,4-2 0 0,7-3 0 0,4-4 0 16,9-2 0-16,2-8 0 0,9 0 0 0,-2-12-50 15,18 14-106-15,-22-33-67 0,34 35-75 0,-39-37-154 16,18 7-72-16,6 8 181 16</inkml:trace>
  <inkml:trace contextRef="#ctx0" brushRef="#br2" timeOffset="57178.5737">15252 6775 1303 0,'0'0'232'0,"-26"-29"233"0,26 29-433 16,-32-21-17-16,32 21-15 0,-29-12 0 15,29 12 0-15,-31-1 0 0,31 1 0 0,-31 12 0 16,14-1 0-16,0 3 0 0,0 3 0 0,0 4 0 16,1 3 0-16,0 3 0 0,1 2 0 0,2 1 0 15,1 3 0-15,3-2 0 0,3-1 0 0,3-2 0 16,5-2 0-16,4-6 0 0,5-3 0 16,-11-17 0-16,35 23 0 0,-9-17 0 0,2-7 0 0,6-3 0 15,0-5 0-15,6-5 0 0,-2-4 0 16,6 1-20-16,-5-9-44 0,10 15-105 0,-25-34-64 15,34 39-117-15,-41-36-103 0,12 7-45 0,11 21 239 16,-31-29 259-16</inkml:trace>
  <inkml:trace contextRef="#ctx0" brushRef="#br2" timeOffset="57380.1349">15577 6666 1494 0,'-4'35'553'0,"4"-35"-553"0,-23 32 0 15,12-11 0-15,2 2 0 0,-2 3 0 0,2 2 0 16,1 3 0-16,2 0 0 0,-3 3 0 15,2 0 0-15,1-1 0 0,-2-2 0 0,6-2 0 16,0-2 0-16,0-5 0 0,2-4 0 0,3 0 0 16,-3-18 0-16,12 23 0 0,-12-23 0 0,17 8 0 15,-17-8 0-15,28-4-25 0,-17-13-74 16,20 20-101-16,-33-44-122 0,37 39-121 0,-19-26-135 16,-9-12 199-16,23 27 379 0</inkml:trace>
  <inkml:trace contextRef="#ctx0" brushRef="#br2" timeOffset="57489.5896">15655 6557 1924 0,'-24'-13'63'0,"24"13"-30"16,-19-5-12-16,19 5-15 0,0 0-7 15,0 0-24-15,-3 18-28 0,3-18-62 16,29 26-425-16,-29-26-58 0,18 14-28 0</inkml:trace>
  <inkml:trace contextRef="#ctx0" brushRef="#br2" timeOffset="57895.8206">16128 6801 1646 0,'-7'23'368'0,"-24"-10"-335"16,8-17-33-16,0-1 0 0,2 3 0 0,2-3 0 16,-1 1 0-16,2 1 0 0,0 3 0 15,0 1 0-15,18-1 0 0,-31 11 0 0,31-11 0 16,-23 23 0-16,12-5 0 0,0 2 0 15,0 6 0-15,3-1 0 0,3 2 0 0,1-1 0 16,6-1 0-16,0-5 0 0,-2-20 0 0,18 28 0 16,-18-28 0-16,31 10 0 0,-11-13 0 0,6-4 0 15,-2-8 0-15,4-5 0 0,1-6 0 0,2-6 0 16,4-6 0-16,0-3 0 0,1-4 0 0,-2 2 0 16,0 1 0-16,-6-2 0 0,-2 3 0 0,-2 1 0 15,-4 1 0-15,-3 2 0 0,-2 1 0 16,-1-1 0-16,-4 2 0 0,0 5 0 0,-5 8 0 15,-5 22 0-15,0-18 0 0,0 18 0 16,0 0 0-16,-26 27 0 0,12-1 0 0,-7 8 0 16,-1 7 0-16,-1 5 0 0,1 1 0 0,-1 3 0 15,5 0 0-15,1 0 0 0,1-4 0 0,10 0 0 16,-3-11 0-16,14 2 0 0,-7-20-43 0,25 16-170 16,-23-33-61-16,29 26-49 0,-29-26-108 15,29-1-35-15,26 19 170 0</inkml:trace>
  <inkml:trace contextRef="#ctx0" brushRef="#br2" timeOffset="58520.8947">17333 6835 1975 0,'0'0'30'0,"0"0"-4"15,-10-21-10-15,10 21-16 0,0 0 0 0,-2-19 0 16,2 19 0-16,0 0 0 0,0 0 0 0,0 0 0 16,0 0 0-16,-6 20 0 0,6-20 0 0,-12 36 0 15,4-11 0-15,0 5 0 0,1 2 0 0,-2 1 0 16,2 1 0-16,2-5 0 0,-1-1 0 15,2-6 0-15,2-1 0 0,-1-3 0 0,3-18 0 16,3 27 0-16,-3-27 0 0,0 0 0 16,13 18 0-16,-13-18 0 0,0 0 0 0,23-1 0 15,-23 1 0-15,17-14 0 0,-17 14 0 0,21-31 0 16,-8 9 0-16,1-3 0 0,0-2 0 0,2-3 0 16,-2 1 0-16,-1-1 0 0,-2 1 0 0,-3 2 0 15,0 2 0-15,-3 1 0 0,-1 1 0 16,0 2 0-16,-2 3 0 0,-2 18 0 0,7-29 0 15,-7 29 0-15,0 0 0 0,0 0 0 0,0 0 0 16,0 0 0-16,0 0 0 0,0 0 0 0,0 0 0 16,23 3 0-16,-23-3 0 0,25 15 0 0,-8-10 0 15,8 1 0-15,-1-3 0 0,8 2 0 16,-2-4 0-16,8 3 0 0,-2-4 0 0,5 1 0 16,-2-3-34-16,8 8-82 0,-18-19-51 15,22 30-57-15,-38-39-55 0,30 28-134 0,-18-6-72 16,-25 0 157-16</inkml:trace>
  <inkml:trace contextRef="#ctx0" brushRef="#br2" timeOffset="58927.1708">17871 6856 1691 0,'-25'-18'356'0,"25"18"-356"0,0 0 0 16,0 0 0-16,-11 23 0 0,11-23 0 0,9 17 0 15,-9-17 0-15,21 14 0 0,-21-14 0 0,37 9 0 16,-14-8 0-16,5-2 0 0,4-3 0 0,0-3 0 16,0-3 0-16,6-1 0 0,-3-2 0 15,1-2 0-15,-2 1 0 0,-4-2 0 0,-1 0 0 16,-3 1 0-16,-3-2 0 0,-5 1 0 0,-18 16 0 16,21-30 0-16,-21 30 0 0,8-29 0 0,-8 29 0 15,-8-26 0-15,8 26 0 0,-23-20 0 16,23 20 0-16,-35-11 0 0,11 11 0 0,-4 5 0 0,-2 3 0 15,-3 4 0-15,-1 4 0 0,0 5 0 16,0 3 0-16,1 4 0 0,2 2 0 16,3 0 0-16,2 2 0 0,5-1 0 0,7-2 0 15,5 0 0-15,7-4 0 0,6 0 0 0,6-4 0 16,8-2 0-16,5-4 0 0,5-1 0 0,6-5 0 16,3-1 0-16,7-2 0 0,0-5 0 0,5 0 0 15,-3-5 0-15,6 2 0 0,-9-14-97 0,19 22-95 16,-34-36-56-16,32 37-91 0,-38-26-164 15,6-3 32-15,12 17 275 0</inkml:trace>
  <inkml:trace contextRef="#ctx0" brushRef="#br2" timeOffset="59302.2269">18720 6765 2039 0,'0'0'8'0,"-16"-22"-8"0,16 22 0 16,-20-16 0-16,20 16 0 0,-23-8 0 0,23 8 0 15,-30 4 0-15,13 3 0 0,0 3 0 16,-4 3 0-16,0 3 0 0,-3 4 0 0,1 6 0 15,0 0 0-15,0 6 0 0,0-1 0 0,1 3 0 16,0-1 0-16,2-3 0 0,3-3 0 0,8-3 0 16,5-6 0-16,4-18 0 0,11 25 0 0,-11-25 0 15,24 10 0-15,-7-10 0 0,8-5 0 0,3-7 0 16,3-4 0-16,7-4 0 0,1-6 0 16,3-4 0-16,0-1 0 0,-3-3 0 0,-3 0 0 15,-2 3 0-15,-6 3 0 0,-2 2 0 16,-8 5 0-16,-3 2 0 0,-15 19 0 0,13-26 0 15,-13 26 0-15,0 0 0 0,0 0 0 0,0 0 0 16,-23-6 0-16,23 6 0 0,-26 28 0 0,9-7 0 16,-1 7 0-16,1 6 0 0,0 5 0 0,1 1 0 15,4 1 0-15,3-1 0 0,5-6 0 16,4-2 0-16,3-5 0 0,6-4 0 0,3-3 0 16,5-6 0-16,6 0 0 0,-1-9 0 0,13 10 0 15,-14-25-97-15,21 20-117 0,-32-43-67 0,33 30-20 16,-35-34-24-16,21 3-124 0,19 35 449 0,-42-32 0 15,34 48 0-15,-40-17 0 0</inkml:trace>
  <inkml:trace contextRef="#ctx0" brushRef="#br2" timeOffset="60908.3365">19671 6815 1119 0,'0'0'523'0,"0"0"-426"15,4-18-35-15,-4 18-3 0,-6-22-12 0,6 22 0 16,-13-22-7-16,13 22-5 0,-22-19-17 0,22 19-18 16,-30-12 0-16,13 6 0 0,0 2 0 0,-3 2 0 15,2 2 0-15,-5 2 0 0,-2 4 0 0,0 1 0 16,-4 3 0-16,0 3 0 0,-2 2 0 0,0 4 0 15,0 2 0-15,0-1 0 0,0 6 0 16,3-1 0-16,4 3 0 0,4 0 0 16,5 0 0-16,5-3 0 0,6 2 0 0,4-5 0 15,6 1 0-15,5-1 0 0,5-2 0 0,7-2 0 16,4-4 0-16,8-4 0 0,4-6 0 0,7-4 0 16,4-9 0-16,7-2 0 0,-2-8 0 0,7 3 0 15,-15-25-189-15,31 35-230 0,-42-35-233 0,20 7 56 16,-8 4 406-16</inkml:trace>
  <inkml:trace contextRef="#ctx0" brushRef="#br2" timeOffset="61293.4135">20110 6317 2047 0,'0'0'0'0,"-26"20"0"0,26-20 0 0,-18 18 0 15,18-18 0-15,-18 37 0 0,8-11 0 0,-2 6 0 16,-2 5 0-16,0 4 0 0,-1 3 0 0,-1 0 0 15,2 5 0-15,-3 0 0 0,1 1 0 16,0 2 0-16,-1-2 0 0,2-3 0 0,1-2 0 16,0-6 0-16,5-1 0 0,0-7 0 0,6-4 0 15,3-8 0-15,0-19 0 0,8 24 0 16,-8-24 0-16,18 10 0 0,-18-10 0 0,27-1 0 16,-10-5 0-16,1-6 0 0,3-1 0 0,1-7 0 15,1-2 0-15,3-2 0 0,-2-1 0 0,1-1 0 16,0 2 0-16,-6 2 0 0,-2 2 0 0,-17 20 0 15,28-28 0-15,-28 28 0 0,17-14 0 0,-17 14 0 16,0 0 0-16,0 0 0 0,0 0 0 0,0 0 0 16,0 0 0-16,12 23 0 0,-12-23 0 15,4 30 0-15,-3-11 0 0,2 3 0 16,-1-3 0-16,3 2 0 0,0-2 0 0,5 1 0 0,-1-2 0 16,8 0 0-16,0-6 0 0,5 2-4 15,-22-14-132-15,53 22-86 0,-50-40-48 0,37 36-132 16,-40-18-106-16,31-23 57 0,-3 27 398 0</inkml:trace>
  <inkml:trace contextRef="#ctx0" brushRef="#br2" timeOffset="61652.8443">20425 6838 1997 0,'0'0'22'0,"-20"14"-13"0,20-14 6 15,-7 20-11-15,7-20-4 0,2 24 0 0,-2-24 0 16,14 25 0-16,-14-25 0 15,30 24 0-15,-11-13 0 0,3-3 0 0,4-4 0 16,1-1 0-16,4 0 0 0,6-5 0 0,3-2 0 16,-1-3 0-16,2-4 0 0,-6 0 0 0,-2-1 0 15,-5-2 0-15,-7 2 0 0,-3-3 0 0,-18 15 0 16,24-25 0-16,-24 25 0 0,5-26 0 0,-5 26 0 16,-8-26 0-16,8 26 0 0,-23-24 0 0,4 11 0 15,-1 4 0-15,-5 0 0 0,0 2 0 16,-3 6 0-16,-1 3 0 0,-3 4 0 0,2 6 0 15,-2 2 0-15,-1 5 0 0,0 3 0 0,3 4 0 16,2 3 0-16,3 2 0 0,1 1 0 0,7 0 0 16,5-3 0-16,7-3 0 0,7 0 0 15,6-7 0-15,7-2 0 0,9-1 0 0,5-9 0 16,10 0 0-16,1-9 0 0,10 1 0 0,-1-9-14 16,9 9-97-16,-14-26-63 0,29 36-90 15,-41-46-85-15,19 23-220 0,-3 3 83 0,-14-23 407 16</inkml:trace>
  <inkml:trace contextRef="#ctx0" brushRef="#br2" timeOffset="62017.4699">21221 6788 1283 0,'-28'-13'370'0,"-11"-8"24"0,22 21-394 0,0 2 0 15,-1 2 0-15,0 5 0 0,-2 2 0 0,0 3 0 16,1 4 0-16,-1 3 0 0,3 3 0 15,0 0 0-15,3 4 0 0,2-1 0 0,2 2 0 16,3 0 0-16,2-3 0 0,4-3 0 0,3-4 0 16,-2-19 0-16,20 22 0 0,-3-13 0 0,2-5 0 15,4-4 0-15,3-9 0 0,1-5 0 16,2-7 0-16,3-6 0 0,2-3 0 0,3-7 0 16,1-2 0-16,1-2 0 0,0-1 0 0,-5 0 0 15,-3 0 0-15,0 0 0 0,-4-1 0 0,-2 4 0 16,-3-1 0-16,-4 0 0 0,-2 1 0 0,-5 2 0 15,-4 4 0-15,-2 5 0 0,-6 8 0 0,1 20 0 16,-8-19 0-16,8 19 0 0,-19 11 0 16,19-11 0-16,-26 41 0 0,7-4 0 0,-3 4 0 15,-4 7 0-15,-1 3 0 0,0 2 0 0,2 2 0 16,3-1 0-16,0-1 0 0,5-1 0 16,3-6 0-16,10 0 0 0,1-13 0 0,19 8-80 15,-16-41-132-15,25 53-51 0,-25-53-103 0,21 9-172 16,12 10 72-16,-5-19 345 0</inkml:trace>
  <inkml:trace contextRef="#ctx0" brushRef="#br2" timeOffset="62486.2622">22458 6511 1739 0,'-10'-37'256'0,"10"37"-214"0,0 0-32 0,-5-22-10 15,5 22 0-15,0 0 0 0,0 0 0 0,0 0 0 16,0 0 0-16,0 0 0 0,0 0 0 16,0 0 0-16,-20 25 0 0,10 0 0 0,-1 5 0 15,-2 7 0-15,-2 3 0 0,0 4 0 0,0 3 0 16,-1-1 0-16,0-1 0 0,0-1 0 0,0 0 0 15,4-1 0-15,1-3 0 0,3-2 0 0,3-4 0 16,1-3 0-16,4-2 0 0,0-5 0 0,6-1 0 16,-6-23 0-16,17 31 0 0,-17-31 0 15,26 20-78-15,-26-20-57 0,39 12-194 0,-43-36-154 16,21 22-90-16,-17 2 125 0,-8-42 448 16</inkml:trace>
  <inkml:trace contextRef="#ctx0" brushRef="#br2" timeOffset="62658.1504">22228 6945 1371 0,'0'0'540'0,"-41"0"-452"0,41 0-40 0,-31-15-48 16,31 15 0-16,0 0 0 0,-18-9 0 16,18 9 0-16,0 0 0 0,0 0 0 0,0 0 0 15,22-1 0-15,-22 1 0 0,36-1 0 0,-12-2 0 16,2-1 0-16,5-4 0 0,4 0 0 0,3-3 0 16,3-1 0-16,2-5 0 0,6 4 0 0,-4-12-56 15,15 23-139-15,-34-40-218 0,36 34-110 16,-32-17-61-16,4-8 309 0</inkml:trace>
  <inkml:trace contextRef="#ctx0" brushRef="#br2" timeOffset="63033.1805">23032 6327 1745 0,'-9'50'250'16,"-25"-33"-198"-16,34-17-52 0,-30 35 0 0,13-13 0 15,2 6 0-15,-3 3 0 0,-1 3 0 16,-1 5 0-16,-3 2 0 0,1 2 0 0,-1 2 0 15,2-1 0-15,1-2 0 0,0-1 0 16,3-1 0-16,3 0 0 0,2-3 0 0,2-2 0 16,1-3 0-16,3-6 0 0,3-4 0 0,3-5 0 15,0-17 0-15,7 22 0 0,-7-22 0 0,17 8 0 16,-17-8 0-16,25-4 0 0,-8-6 0 0,4-3 0 16,2-7 0-16,2-3 0 0,0-3 0 15,-1-2 0-15,-2-1 0 0,-1 0 0 0,-2 2 0 16,-2 3 0-16,-3 3 0 0,-2 3 0 0,-12 18 0 15,19-24 0-15,-19 24 0 0,0 0 0 0,0 0 0 16,0 0 0-16,0 0 0 0,0 0 0 0,15 22 0 16,-15-3 0-16,1 4 0 0,-1 3 0 0,1 1 0 15,1-2 0-15,3 0 0 0,2-2 0 0,4-1 0 16,1-4 0-16,4 0 0 16,1-4 0-16,3 1 0 0,0-7 0 0,4 3-30 15,-24-11-106-15,50 9-50 0,-47-32-68 0,35 29-202 16,-19-17-42-16,-4-13 16 0,17 18 478 0</inkml:trace>
  <inkml:trace contextRef="#ctx0" brushRef="#br2" timeOffset="63345.7203">23262 6878 1784 0,'-37'-6'263'0,"48"23"-263"0,-22 1 0 0,5 0 0 15,3 1 0-15,3-1 0 0,3-1 0 16,-3-17 0-16,16 29 0 0,-16-29 0 0,33 18 0 15,-11-14 0-15,3-4 0 0,2-4 0 0,2 1 0 16,3-3 0-16,-1-4 0 0,1-1 0 16,-4-5 0-16,-5-3 0 0,-5 1 0 0,-4 0 0 15,-4 0 0-15,-4 0 0 0,-3-1 0 0,-3 1 0 16,0 18 0-16,-11-30 0 0,11 30 0 0,-28-23 0 16,9 17 0-16,-4 5 0 0,-6 7 0 0,-3 4 0 15,-3 5 0-15,-1 7 0 0,-1 3 0 0,1 7 0 16,2 1 0-16,6 0 0 0,5 0 0 0,5-2 0 15,8 0 0-15,8-3 0 0,7-4 0 16,9-5 0-16,7-4 0 0,6-7 0 16,11-4 0-16,2-9 0 0,13-1 0 0,-4-17 0 15,18 19-122-15,-31-38-213 0,37 31-259 0,-25-14-19 16,3-10 231-16</inkml:trace>
  <inkml:trace contextRef="#ctx0" brushRef="#br2" timeOffset="64314.6884">845 7822 1452 0,'46'10'348'0,"-46"-10"-286"15,-1-21-17-15,1 21-4 0,15-19-4 0,-15 19-2 16,0 0-8-16,0 0-27 0,0 0 0 0,0 0 0 16,6 19 0-16,-10 4 0 0,0 8 0 15,-2 7 0-15,-1 7 0 0,-2 3 0 0,0 6 0 16,-2 2 0-16,0 1 0 0,0 5 0 0,-1-2 0 16,2 0 0-16,-1-2 0 0,4-6 0 15,2-4 0-15,2-4 0 0,2-4 0 0,4-3 0 0,-1-6 0 16,5-2 0-16,2-8 0 0,3-3-46 0,-12-18-33 15,34 20-49-15,-33-42-219 0,24 21-268 0,-25 1 9 16,22-34 381-16</inkml:trace>
  <inkml:trace contextRef="#ctx0" brushRef="#br2" timeOffset="65299.172">755 8359 1363 0,'-41'-25'497'0,"41"25"-380"0,-34-10-69 0,17 9-26 16,17 1-22-16,0 0 0 0,-19-1 0 15,19 1 0-15,0 0 0 0,0 0 0 0,22-3 0 16,0 1 0-16,7-7 0 0,8 1 0 0,4-8 0 16,7 0 0-16,5 0 0 0,3-4 0 0,4 3 0 15,0 0 0-15,-1 3 0 0,-1 1 0 16,-2 0 0-16,-6 3 0 0,0 0 0 0,-6 4 0 16,-3 0 0-16,-6 2 0 0,-6 2 0 0,-6 2 0 15,-23 0 0-15,25 6 0 0,-25-6 0 16,0 0 0-16,0 0 0 0,-1 23 0 0,1-23 0 15,-22 29 0-15,3-10 0 0,-1 4 0 0,-5 5 0 16,0 3 0-16,-2 3 0 0,2 2 0 0,-1 1 0 16,4-1 0-16,3-1 0 0,4-2 0 0,4-3 0 15,5-3 0-15,6-6 0 0,3 0 0 0,-3-21 0 16,20 27 0-16,-20-27 0 0,38 14 0 0,-14-14 0 16,4-4 0-16,4-6 0 0,-1-7 0 15,2-4 0-15,0-6 0 0,-1 0 0 16,-3-5 0-16,-2 0 0 0,-5-1 0 0,-7 0 0 15,-2 1 0-15,-7-1 0 0,-5 3 0 0,-4 2 0 16,-3 2 0-16,-3 5 0 0,-4 1 0 0,-1 3 0 16,14 17 0-16,-33-24 0 0,16 17 0 0,17 7 0 15,-30-11 0-15,30 11 0 0,-22 3 0 16,22-3 0-16,0 0 0 0,-17 18 0 0,17-18 0 16,1 21 0-16,-1-21 0 0,17 26 0 0,-17-26 0 15,33 20 0-15,-11-12 0 0,3-2 0 0,3-1 0 16,3-3 0-16,4-1 0 0,1-1 0 0,2-2 0 15,-2-1 0-15,1 0 0 0,-3-1 0 0,0 0 0 16,-2 0 0-16,-4-1 0 0,-3 1 0 0,-4 1 0 16,-4 0 0-16,-17 3 0 15,19 0 0-15,-19 0 0 0,0 0 0 0,0 0 0 16,0 0 0-16,-5 23 0 0,5-23 0 0,-19 35 0 16,3-11 0-16,0 4 0 0,-2 4 0 0,0 0 0 15,0 2 0-15,2 0 0 0,0 0 0 0,1 0 0 16,5 0 0-16,0-2 0 0,4-2 0 0,2-3 0 15,3-4 0-15,2-6 0 0,-1-17 0 0,5 22 0 16,-5-22 0-16,0 0 0 0,0 0 0 16,18 1 0-16,-18-1 0 0,17-24 0 0,-6 2 0 15,1-5 0-15,2-5 0 0,-1-2 0 0,0 1 0 16,-2 1 0-16,-1-1 0 0,-3 0 0 16,-1 1 0-16,-1-1 0 0,0-3 0 0,0 2 0 15,1-4 0-15,-1 2 0 0,2 2 0 0,1 0 0 16,1 5 0-16,2 3 0 0,0 8 0 15,-11 18 0-15,25-21 0 0,-25 21 0 0,25-6 0 16,-25 6 0-16,30 6 0 0,-11 2 0 0,0 2 0 16,2 3 0-16,-2 3 0 0,1 1 0 0,-2 4 0 15,-1 0 0-15,-4 5 0 0,0 3 0 0,-5-3 0 16,-3 7 0-16,-3 1 0 0,-2 0 0 0,-6 2 0 16,-3-1 0-16,-5 1 0 0,-3-2 0 0,-3 0 0 15,-4-1 0-15,-2-2 0 16,-2 1 0-16,-2-3 0 0,1-4 0 0,1-2 0 15,-1-2 0-15,2-6 0 0,2-1 0 0,3-6 0 16,4-3 0-16,18-5 0 0,-29-1 0 0,29 1 0 16,-20-7 0-16,20 7 0 0,0 0 0 0,-17-7 0 15,17 7 0-15,0 0 0 0,-12 17 0 0,7 2 0 16,-2 6 0-16,-3 6 0 0,0 7 0 0,-1 5 0 16,-2 2 0-16,1 4 0 0,-4-2 0 15,3 0 0-15,-3-7 0 0,8 0 0 0,-2-15-44 16,16 11-109-16,-6-36-22 0,8 50-104 0,-26-55-62 15,18 5-162-15,28 15-15 0,-31-32 485 0</inkml:trace>
  <inkml:trace contextRef="#ctx0" brushRef="#br2" timeOffset="65896.7129">3287 8214 1555 0,'28'13'313'0,"-28"-13"-237"0,0 0-52 0,-17-6-1 16,17 6-4-16,0 0 3 0,0 0-7 16,-1-19-15-16,1 19 0 0,0 0 0 0,0 0 0 15,0 0 0-15,0 0 0 0,0 0 0 0,0 0 0 0,0 0 0 16,-2 17 0-16,2-17 0 0,-4 34 0 15,1-8 0-15,2 3 0 0,-2 3 0 0,3-1 0 16,-1-2 0-16,2 0 0 0,3-2 0 0,3-4 0 16,3-4 0-16,0-2 0 0,-10-17 0 0,30 22 0 15,-10-15 0-15,2-4 0 0,1-5 0 0,0-4 0 16,2-3 0-16,1-6 0 0,-2-2 0 16,1-3 0-16,-5-3 0 15,-3-3 0-15,-3 0 0 0,-3-2 0 0,-5-1 0 16,-4 3 0-16,-3-1 0 0,-4 1 0 0,-5 3 0 15,-2 0 0-15,-4 6 0 0,-3 3 0 16,-3 3 0-16,0 3 0 0,-2 3 0 0,-2 0 0 16,3 4 0-16,1-1 0 0,4 5 0 0,18-3 0 15,-23 7 0-15,23-7 0 0,0 0 0 0,0 0 0 16,10 22 0-16,-10-22 0 0,40 18 0 16,-12-12 0-16,11 4-26 0,-3-16-86 0,24 23-79 15,-30-37-96-15,35 25-250 0,-19-7-45 0,-4-13 271 16</inkml:trace>
  <inkml:trace contextRef="#ctx0" brushRef="#br2" timeOffset="66143.0379">4278 7822 2041 0,'2'-26'6'0,"-21"3"-6"0,1-3 0 15,1 1 0-15,1 5 0 0,0 4 0 0,16 16 0 16,-34-17 0-16,16 18 0 0,-2 6 0 0,1 8 0 15,1 8 0-15,-2 9 0 0,1 9 0 0,-1 13 0 16,1 7 0-16,-1 5 0 0,2 5 0 0,1 4 0 16,-1 5 0-16,2 0 0 0,3-4 0 15,2-4 0-15,6-9 0 0,2-6 0 0,7-6 0 16,2-10 0-16,6-6 0 0,1-12 0 0,5-2 0 16,-18-21-11-16,44 30-151 0,-42-48-149 0,36 15-301 15,-38 3-21-15,28-42 316 0</inkml:trace>
  <inkml:trace contextRef="#ctx0" brushRef="#br2" timeOffset="66305.7935">3908 8325 1968 0,'-29'-26'79'0,"29"26"-79"16,0 0 0-16,0 0 0 0,0 0 0 0,0 0 0 16,16-23 0-16,5 11 0 0,5-4 0 0,7-3 0 15,6 3 0-15,1-6 0 0,8 9 0 0,-7-13-1 16,17 31-260-16,-38-36-236 0,22 22-154 15,-12 0 28-15,-10-14 610 0</inkml:trace>
  <inkml:trace contextRef="#ctx0" brushRef="#br2" timeOffset="66673.6138">5402 7739 1502 0,'12'-35'229'0,"7"21"-26"0,-19 14-186 0,0 0 16 16,19-19-20-16,-19 19 23 0,0 0-22 0,0 0-14 16,0 24 0-16,-4-3 0 0,-2 4 0 0,-1 9 0 15,-2 2 0-15,1 3 0 0,-2 3 0 16,1 2 0-16,2 1 0 0,-1-1 0 16,-1 2 0-16,3 0 0 0,0-2 0 0,1-2 0 15,0 0 0-15,1 0 0 0,2-4 0 0,0-1 0 16,4-6 0-16,-2-2 0 0,4-1 0 0,-3-8 0 15,6 2-48-15,-7-22-67 0,29 41-255 0,-29-41-173 16,0 0-70-16,0 0 256 0</inkml:trace>
  <inkml:trace contextRef="#ctx0" brushRef="#br2" timeOffset="66861.1542">5272 8248 2029 0,'0'0'18'0,"0"0"-18"16,0 0 0-16,0 0 0 0,-13-18 0 0,13 18 0 15,0 0 0-15,26-18 0 0,-10 10 0 16,6 0 0-16,3-2 0 0,6 1 0 16,1-2 0-16,5-1 0 0,2-2 0 0,3 0 0 15,1-4 0-15,4 2 0 0,-2-3 0 0,5 3-25 16,-7-12-77-16,18 30-204 0,-35-31-324 0,19 12 12 16,-11-3 253-16</inkml:trace>
  <inkml:trace contextRef="#ctx0" brushRef="#br2" timeOffset="67267.4334">6088 7553 1997 0,'2'26'37'0,"-15"-9"-24"0,-2 2-13 16,2 6 0-16,-2 2 0 0,1 7 0 0,-3 3 0 16,1 4 0-16,-1 2 0 0,2 2 0 0,2 0 0 15,2 1 0-15,-1-2 0 0,3 0 0 16,-1-4 0-16,3 1 0 0,1-4 0 0,1 0 0 15,3-1 0-15,-2-2 0 0,4-5 0 0,1-4 0 16,3-5 0-16,-4-20 0 0,16 24 0 0,-16-24 0 16,23 7 0-16,-23-7 0 0,33-8 0 0,-15-3 0 15,4-9 0-15,1-3 0 0,-1-4 0 0,1-4 0 16,-2 1 0-16,-2-3 0 0,-2 4 0 16,-2 2 0-16,-3 5 0 0,-1 1 0 15,-11 21 0-15,14-27 0 0,-14 27 0 0,0 0 0 16,0 0 0-16,0 0 0 0,0 0 0 0,0 0 0 15,0 0 0-15,10 31 0 0,-10-4 0 0,0 4 0 16,-1 2 0-16,1 1 0 0,0-2 0 0,4 1 0 16,2-1 0-16,1-3 0 0,5-1 0 0,0-6 0 15,6-1 0-15,1-8 0 0,5 0 0 16,-1-8-6-16,10 5-97 0,-15-25-58 0,26 26-80 16,-39-42-191-16,23 11-155 0,-1 2 89 0,-13-24 480 15</inkml:trace>
  <inkml:trace contextRef="#ctx0" brushRef="#br2" timeOffset="67579.9874">6536 8121 2047 0,'0'0'0'0,"-11"19"0"16,11-19 0-16,3 18 0 0,-3-18 0 0,0 0 0 16,27 21 0-16,-27-21 0 0,34 6 0 0,-11-6 0 15,2-2 0-15,1-2 0 0,2-2 0 0,0-3 0 16,1 0 0-16,-1-2 0 0,-1-1 0 0,-4 0 0 15,-2-2 0-15,-3 1 0 0,-18 13 0 16,25-26 0-16,-25 26 0 0,8-26 0 16,-8 26 0-16,-6-23 0 0,6 23 0 0,-19-25 0 15,19 25 0-15,-31-23 0 0,11 12 0 0,-2 5 0 16,-1 3 0-16,-1 3 0 0,0 6 0 0,-3 4 0 16,0 5 0-16,0 4 0 0,4 3 0 0,0 2 0 15,2 3 0-15,6-1 0 0,1 3 0 0,3 0 0 16,5 0 0-16,5-1 0 0,3-1 0 15,6-6 0-15,3 1 0 0,4-2 0 0,2-7 0 16,9 4 0-16,-4-12 0 0,14 12-91 0,-36-17-180 16,59 9-137-16,-59-9-204 0,31-8 42 0,7 17 476 15</inkml:trace>
  <inkml:trace contextRef="#ctx0" brushRef="#br2" timeOffset="68330.1621">8222 7557 1287 0,'6'22'568'0,"-6"-22"-517"16,0 0-20-16,0 0-2 15,-15 22-7-15,15-22 2 0,-7 29-13 0,2-10 13 16,3 8-24-16,-1-1 0 0,0 6 0 0,2 3 0 16,-1 2 0-16,1 5 0 0,2 1 0 0,-2 1 0 15,1 0 0-15,-1 0 0 0,0-3 0 0,-1-1 0 16,0-1 0-16,0-5 0 0,0-1 0 0,0-2 0 15,2-5 0-15,-1-3 0 0,1-3 0 16,0-20 0-16,1 21 0 0,-1-21 0 0,0 0 0 16,0 0 0-16,0 0 0 0,19 6 0 0,-19-6 0 15,11-17 0-15,-11 17 0 0,15-27 0 0,-7 6 0 16,2-2 0-16,0-3 0 0,0 0 0 0,1 2 0 16,-2 1 0-16,1 1 0 0,1 2 0 15,0 0 0-15,-11 20 0 0,25-31 0 0,-25 31 0 16,32-23 0-16,-15 17 0 0,3 1 0 15,-2 4 0-15,1 2 0 0,0 3 0 0,-1 4 0 16,-1 3 0-16,0 3 0 0,-3 3 0 0,1 3 0 16,-4 2 0-16,-3 0 0 0,-3 1 0 0,-2 0 0 15,-4-1 0-15,-2 0 0 0,-5-3 0 0,-3 2 0 16,-6-5 0-16,-4 2 0 0,-3-4 0 0,-3-3 0 16,-1-1 0-16,-2-5 0 0,-1-5 0 0,1-2 0 15,-1-4 0-15,3-3 0 0,3-3 0 16,3-5 0-16,5-3 0 0,4 0 0 0,5-2 0 15,3-1 0-15,8 2 0 0,4-3 0 16,9 4-15-16,1-6-59 0,18 17-60 0,-19-24-52 16,34 37-91-16,-38-30-163 0,21 11-74 0,9 12 108 15,-16-24 406-15</inkml:trace>
  <inkml:trace contextRef="#ctx0" brushRef="#br2" timeOffset="68736.4452">9088 8035 1229 0,'0'0'379'16,"0"0"-25"-16,0 0-307 0,0 0-12 16,-18 1-32-16,18-1-3 0,0 0 0 0,-25-13 0 15,25 13 0-15,-22-5 0 0,22 5 0 16,-22 1 0-16,22-1 0 0,-25 10 0 0,25-10 0 16,-29 19 0-16,29-19 0 0,-33 31 0 0,15-13 0 15,2 4 0-15,0 0 0 0,1 3 0 0,5-1 0 16,0-1 0-16,4 0 0 0,2-1 0 0,4-4 0 15,5 0 0-15,-5-18 0 0,19 26 0 0,-19-26 0 16,34 17 0-16,-9-14 0 0,2-4 0 0,4-5 0 16,1-3 0-16,2-4 0 0,0-5 0 15,2-3 0-15,1-2 0 0,-2-1 0 0,-1-3 0 16,-5 1 0-16,-2-1 0 0,-7 3 0 0,-5 1 0 16,-6 2 0-16,-4 3 0 0,-5 0 0 15,0 18 0-15,-12-33 0 0,12 33 0 0,-28-24 0 16,9 15 0-16,0 4 0 0,-2 2 0 0,-1 6 0 15,2 3 0-15,1 3 0 0,0 0 0 16,19-9 0-16,-24 19 0 0,24-19 0 0,-6 17 0 16,6-17 0-16,0 0 0 0,28 22 0 0,-28-22-104 15,45 2-46-15,-45-2-35 0,53-3-90 0,-47-15-129 16,16 6-109-16,11 12 98 0,-20-22 415 0</inkml:trace>
  <inkml:trace contextRef="#ctx0" brushRef="#br2" timeOffset="68939.6006">9532 7956 2047 0,'-20'3'0'0,"20"-3"0"0,0 0 0 0,0 0 0 16,-16 18 0-16,16-18 0 0,-7 24 0 0,7-24 0 15,-7 35 0-15,4-12 0 0,1 1 0 0,0 2 0 16,0 3 0-16,2 1 0 0,0-1 0 0,0 0 0 16,2-2 0-16,-1-2 0 0,2-1 0 0,1-3 0 15,1-4 0-15,-5-17 0 0,16 25 0 16,-16-25 0-16,20 9 0 0,-20-9 0 0,27-9 0 15,-15-11-45-15,19 17-153 0,-31-44-103 0,34 17-297 16,-20-4 13-16,0-14 266 0</inkml:trace>
  <inkml:trace contextRef="#ctx0" brushRef="#br2" timeOffset="69080.2294">9647 7566 1940 0,'-39'-5'107'16,"20"10"-107"-16,19-5 0 0,-23 6 0 0,23-6 0 15,0 0 0-15,0 0 0 0,0 0 0 0,0 0 0 16,20-1-71-16,10 21-153 0,-28-43-329 0,26 23-56 16,-28 0 20-16</inkml:trace>
  <inkml:trace contextRef="#ctx0" brushRef="#br2" timeOffset="69314.682">9939 7540 1173 0,'-34'21'469'0,"37"35"-160"0,-21-19-242 16,5 5-38-16,1 0-29 0,2 2 0 0,3-1 0 16,1 0 0-16,1-1 0 0,4 0 0 15,1-4 0-15,1 0 0 0,1-6 0 0,1 0 0 16,0-3 0-16,1-1 0 0,2-3 0 0,2-2 0 16,-2-2 0-16,-6-21 0 0,17 29 0 0,-17-29 0 15,20 15 0-15,-20-15 0 0,26 3 0 0,-26-3 0 16,34-9-86-16,-30-21-121 0,36 34-183 0,-42-42-103 15,22 12-67-15,3 11 250 16,-23-28 310-16</inkml:trace>
  <inkml:trace contextRef="#ctx0" brushRef="#br2" timeOffset="69486.5283">10180 7952 2047 0,'0'0'0'16,"0"0"0"-16,-18 21 0 0,18-21 0 0,-10 22 0 15,10-22 0-15,-10 32 0 0,4-14 0 0,1 5 0 16,-1 2 0-16,1 3 0 0,-1 1 0 15,0 0 0-15,1-1 0 0,0-2 0 0,3-1 0 16,0 0 0-16,-1-3 0 0,2-2 0 0,2-3 0 16,-1-17 0-16,7 22 0 0,-7-22 0 15,0 0 0-15,22 0 0 0,-22 0-31 0,21-30-131 16,13 32-137-16,-40-44-134 0,25 16-163 0,1 10 71 16,-20-32 525-16</inkml:trace>
  <inkml:trace contextRef="#ctx0" brushRef="#br2" timeOffset="69956.8612">10330 7780 1895 0,'7'24'75'0,"-7"-24"-52"0,-4 29 2 0,4-29-5 16,-1 25-11-16,1-25-9 0,4 23 0 16,-4-23 0-16,7 23 0 0,-7-23 0 15,8 26 0-15,-8-26 0 0,10 26 0 0,-10-26 0 16,10 31 0-16,-10-31 0 0,12 30 0 0,-12-30 0 15,15 29 0-15,-15-29 0 0,8 28 0 0,-8-28 0 16,9 29 0-16,-9-29 0 0,6 30 0 0,-6-30 0 16,0 29 0-16,0-29 0 0,-4 28 0 0,4-28 0 15,-7 20 0-15,7-20 0 0,0 0 0 16,-11 21 0-16,11-21 0 0,0 0 0 0,0 0 0 16,0 0 0-16,0 0 0 0,0 0 0 0,0 0 0 15,1-19 0-15,-1 19 0 0,15-29 0 0,-6 8 0 16,4 0 0-16,0-3 0 0,0 1 0 0,2-2 0 15,-1 1 0-15,2 0 0 0,0-1 0 16,0 2 0-16,0 4 0 0,-16 19 0 0,26-27 0 16,-26 27 0-16,0 0 0 0,21-6 0 0,-21 6 0 15,0 0 0-15,5 22 0 0,-5-5 0 0,-2 2 0 16,-1 3 0-16,-1 2 0 0,1-1 0 16,2 3 0-16,1-2 0 0,1 1 0 0,1 1 0 15,2-2 0-15,2-1 0 0,3 0 0 0,1-3 0 16,5 0 0-16,0-1 0 0,2-2 0 0,-17-17 0 15,35 28 0-15,-13-21 0 0,6 0-2 16,-3-9-78-16,14 10-37 0,-21-26-11 0,24 26-55 16,-31-36-21-16,28 23-194 0,-9-6-126 0,-17-20 114 15,24 27 410-15</inkml:trace>
  <inkml:trace contextRef="#ctx0" brushRef="#br2" timeOffset="70426.8743">11028 8030 1646 0,'18'14'401'0,"-52"-19"-401"0,17-3 0 0,-2 0 0 16,2 3 0-16,17 5 0 15,-31-4 0-15,31 4 0 0,-32 8 0 0,32-8 0 16,-28 19 0-16,28-19 0 0,-25 29 0 0,14-11 0 16,2 5 0-16,0 0 0 0,2 3 0 0,4-3 0 15,2 1 0-15,2-2 0 0,4-4 0 0,2-1 0 16,-7-17 0-16,22 23 0 0,-22-23 0 0,27 12 0 16,-27-12 0-16,31-4 0 0,-14-4 0 15,-17 8 0-15,33-25 0 0,-15 10 0 0,-1-2 0 16,3-3 0-16,-3-1 0 0,2-1 0 0,0 1 0 15,-2 2 0-15,-2 0 0 0,-15 19 0 0,26-27 0 16,-26 27 0-16,0 0 0 0,19-12 0 16,-19 12 0-16,0 0 0 0,-5 19 0 0,1-2 0 15,-5 6 0-15,-1 6 0 0,-3 6 0 0,0 6 0 16,-3 7 0-16,-1 5 0 0,0 2 0 16,1 3 0-16,-1-1 0 0,0 3 0 0,0-1 0 15,2 0 0-15,-1-2 0 0,3-6 0 0,-1-7 0 16,0 0 0-16,3-5 0 0,1-7 0 0,1-4 0 15,1-10 0-15,8-18 0 0,0 0 0 0,-18 16 0 16,18-16 0-16,0 0 0 0,-20-22 0 0,20 22 0 16,-20-34 0-16,13 15 0 0,-2-6 0 0,4-1 0 15,1-3 0-15,0-5 0 0,4-2 0 16,2-5 0-16,7-6 0 0,4 0 0 0,3-3 0 16,5 2 0-16,-2 4 0 0,3 3 0 0,2 7 0 15,-3 3 0-15,2 8 0 0,-5-5 0 0,10 13 0 16,-17-16-141-16,21 27-89 0,-37-37-86 15,35 39-54-15,-22-16-121 0,8-11 22 0,36 33 440 16</inkml:trace>
  <inkml:trace contextRef="#ctx0" brushRef="#br2" timeOffset="71332.084">10345 7653 1925 0,'-25'45'122'0,"25"-45"-122"0,0 0 0 16,0 0 0-16,0 0 0 0,0 0 0 0,0 0 0 16,0 0-94-16,-18-5-428 0,18 5-163 0,17 9 47 15</inkml:trace>
  <inkml:trace contextRef="#ctx0" brushRef="#br2" timeOffset="72175.9601">12312 7584 1739 0,'17'18'71'16,"-17"-18"-29"-16,0 0-7 0,-20 17-3 0,20-17-6 16,-7 25-7-16,3-4-15 0,2 2 27 0,0 5-28 15,0 3 29-15,4 4-19 0,-1 4-13 0,2 2 0 16,1 4 0-16,2 2 0 0,-1 4 0 16,0 1 0-16,0 0 0 0,-3-1 0 0,-1 1 0 15,-1 0 0-15,-2-4 0 0,0-2 0 0,-1-6 0 16,2-5 0-16,3-7 0 0,1-8 0 0,4-2-26 15,-7-18-44-15,19 25-70 0,-19-25-427 0,0 0-70 16,0 0 45-16</inkml:trace>
  <inkml:trace contextRef="#ctx0" brushRef="#br2" timeOffset="72738.5463">12199 8058 1711 0,'7'29'307'0,"-29"-22"-278"15,22-7-29-15,0 0 0 0,0 0 0 0,0 0 0 16,0 0 0-16,13 17 0 0,-13-17 0 16,35 11 0-16,-14-7 0 0,5-1 0 0,1-3 0 15,2-1 0-15,1-2 0 0,1 0 0 0,-1-2 0 16,1 0 0-16,0-1 0 0,-2 0 0 16,1-1 0-16,-4 0 0 0,0-2 0 0,-3-1 0 15,-1 0 0-15,-4-1 0 0,-1 0 0 0,-17 11 0 16,26-17 0-16,-26 17 0 0,0 0 0 0,19-18 0 15,-19 18 0-15,0 0 0 0,0 0 0 16,0 0 0-16,0 0 0 0,0 0 0 0,0 0 0 16,0 0 0-16,0 0 0 0,0 0 0 0,-17 2 0 15,17-2 0-15,-16 27 0 0,9-8 0 0,-2 1 0 16,2 1 0-16,1 1 0 0,-1 0 0 0,3-1 0 16,3-2 0-16,2-1 0 0,3-1 0 0,-4-17 0 15,16 28 0-15,-16-28 0 0,25 19 0 16,-7-13 0-16,3-2 0 0,0-3 0 15,3-3 0-15,0-4 0 0,3-7 0 0,0-1 0 16,1-3 0-16,1-4 0 0,0 0 0 0,-1-1 0 16,-4-1 0-16,0 1 0 0,-4 3 0 0,-2 1 0 15,-2 1 0-15,-16 17 0 0,21-29 0 0,-21 29 0 16,10-20 0-16,-10 20 0 0,0 0 0 0,0 0 0 16,0 0 0-16,0 0 0 0,0 0 0 15,0 0 0-15,-14 17 0 0,14-17 0 0,-13 35 0 16,3-13 0-16,4 2 0 0,0 2 0 0,1-2 0 15,4 0 0-15,3-1 0 0,3-2 0 0,6-2 0 16,-11-19 0-16,31 29 0 0,-13-18 0 0,6-4 0 16,1-7 0-16,4-1-27 0,-6-17-60 15,21 21-88-15,-33-38-67 0,38 33-162 0,-26-23-172 16,1-12 92-16,13 22 433 0</inkml:trace>
  <inkml:trace contextRef="#ctx0" brushRef="#br2" timeOffset="73207.3284">13550 7577 1542 0,'-37'-18'485'16,"56"22"-465"-16,-19-4-20 0,-20 16 0 15,20-16 0-15,-18 29 0 0,11-8 0 0,-1 3 0 16,0 4 0-16,2 4 0 0,-2 2 0 16,4 5 0-16,-3 1 0 0,4 2 0 0,-2 3 0 15,0 1 0-15,0-1 0 0,3-1 0 0,-1 0 0 16,3-4 0-16,2-4 0 0,-1-3 0 0,4-8 0 15,-1 1 0-15,4-8 0 0,-8-18 0 0,12 26 0 16,-12-26 0-16,0 0 0 0,19 14 0 16,-19-14 0-16,0 0 0 0,17-10 0 0,-17 10 0 15,14-25 0-15,-6 5 0 0,2-2 0 0,1-3 0 16,0 1 0-16,0-2 0 0,-1 2 0 0,1 0 0 16,-2 3 0-16,2 1 0 0,-1 2 0 0,-10 18 0 15,18-28 0-15,-18 28 0 0,16-18 0 0,-16 18 0 16,0 0 0-16,21-3 0 0,-21 3 0 15,0 0 0-15,15 28 0 0,-15-28 0 16,11 37 0-16,-6-17 0 0,-2 4 0 0,-1 0 0 16,-1 1 0-16,1 0 0 0,-2 0 0 0,0 0 0 15,-2-2 0-15,-1 0 0 0,-3-2 0 0,-2 0 0 16,-1-3 0-16,9-18 0 0,-22 27 0 0,22-27 0 16,-31 20 0-16,13-14 0 0,0-2 0 0,0-4 0 15,1-3 0-15,17 3 0 0,-31-12 0 16,31 12 0-16,-24-24 0 0,15 7 0 0,4-3 0 15,4-3 0-15,6 0 0 0,0-6-26 0,13 14-98 16,-17-24-50-16,31 36-100 0,-38-32-208 0,22 13-35 16,4 12 68-16,-15-21 449 0</inkml:trace>
  <inkml:trace contextRef="#ctx0" brushRef="#br2" timeOffset="73566.7609">13952 8175 1998 0,'0'0'38'16,"0"0"-27"-16,0 0-11 0,0 0 0 0,19 4 0 16,-19-4 0-16,0 0 0 0,23-6 0 0,-23 6 0 15,28-12 0-15,-10 2 0 0,4-1 0 0,1-2 0 16,2-2 0-16,1 1 0 16,0-2 0-16,-2 1 0 0,-3-1 0 0,-3 0 0 15,-18 16 0-15,23-28 0 0,-23 28 0 0,7-24 0 16,-7 24 0-16,0-24 0 0,0 24 0 0,-14-23 0 15,14 23 0-15,-27-15 0 0,10 12 0 0,-3 4 0 16,0 1 0-16,-2 4 0 0,0 7 0 0,-2 0 0 16,0 6 0-16,1 4 0 0,0 4 0 15,0 3 0-15,1 1 0 0,3 2 0 0,2 0 0 16,5-2 0-16,2-1 0 0,7-3 0 0,6 0 0 16,5-8 0-16,6-1 0 0,4-2 0 0,4-8 0 15,3 3 0-15,2-7 0 0,4 2 0 16,1-5 0-16,7 3 0 0,0-9 0 0,11 8-55 15,-15-17-104-15,25 22-20 0,-26-33-68 0,37 36-112 16,-13-18-156-16,-8-9 13 0,18 21 472 16</inkml:trace>
  <inkml:trace contextRef="#ctx0" brushRef="#br2" timeOffset="73879.3133">15357 8062 1774 0,'22'-6'204'16,"-22"6"-146"-16,7-23-47 0,-7 23-11 0,0 0 0 15,0 0 0-15,0 0 0 0,0 0 0 16,0 0 0-16,0 0 0 0,-11 25 0 0,1-3 0 15,-2 7 0-15,-2 2 0 0,-1 6 0 0,-1-1 0 16,-1 1 0-16,3-3 0 0,2-1 0 0,1-5 0 16,6-4 0-16,1-4 0 0,4-20 0 0,5 29 0 15,-5-29 0-15,19 14 0 0,-19-14 0 0,38-3 0 16,-22-21-153-16,33 28-175 0,-41-28-210 0,31-7-92 16,-7-3 233-16</inkml:trace>
  <inkml:trace contextRef="#ctx0" brushRef="#br2" timeOffset="74316.8329">15446 7839 1650 0,'-11'23'397'0,"11"-23"-397"0,0 0 0 16,0 0 0-16,0 0 0 0,0 0 0 16,33 15 0-16,-13-13 0 0,6 2 0 0,1 1 0 15,2-2 0-15,2 3 0 0,0 1 0 0,-1 2 0 16,-3 2 0-16,-3 2 0 0,-5 2 0 15,-4 4 0-15,-5 0 0 0,-3 1 0 0,-4 1 0 16,-4 0 0-16,-3 1 0 0,-5 3 0 0,-2-2 0 16,-1 3 0-16,-3-1 0 0,-1-1 0 15,-1-1 0-15,-2 1 0 0,4-3 0 0,-2-2 0 16,3-1 0-16,14-18 0 0,-18 23 0 0,18-23 0 16,0 0 0-16,0 0 0 0,0 0 0 0,0 0 0 15,0 0 0-15,23-12 0 0,-3-4 0 0,4-4 0 16,3-4 0-16,4-5 0 0,2 0 0 0,1 1 0 15,0 0 0-15,-1 1 0 0,-3 4 0 0,-2 2 0 16,-1 3 0-16,-4 2 0 0,-3 4 0 16,-20 12 0-16,26-16 0 0,-26 16 0 15,0 0 0-15,0 0 0 0,0 0 0 0,0 0 0 16,15 24 0-16,-17-7 0 0,-2 4 0 0,-3 3 0 16,-1 1 0-16,0 4 0 0,1 0 0 0,-1 2 0 15,3 1 0-15,1 2 0 0,2 0 0 0,1-1 0 16,6-1 0-16,1-4 0 0,7 2 0 0,0-10 0 15,13 7-74-15,-26-27-86 0,53 34-65 16,-53-34-52-16,60-1-58 0,-28 0-180 0,3-17 61 16,27 26 448-16</inkml:trace>
  <inkml:trace contextRef="#ctx0" brushRef="#br2" timeOffset="74458.7701">16579 8416 1935 0,'-22'-13'112'0,"5"11"-112"0,17 2 0 0,-26-6 0 15,26 6 0-15,-25-7 0 0,25 7 0 0,0 0 0 16,-20-24 0-16,38 31-148 0,-27-39-170 0,40 30-353 16,-31 2 74-16,26-29 285 0</inkml:trace>
  <inkml:trace contextRef="#ctx0" brushRef="#br2" timeOffset="91363.7184">16942 8502 1882 0,'6'-29'165'0,"-6"29"-165"0,0 0 0 16,-20-1 0-16,20 1 0 0,0 0 0 0,0 0 0 15,-18 4 0-15,18-4 0 0,0 0 0 0,-13 26-94 16,-12-38-343-16,36 29-198 0,-11-17 15 0,0 0 360 16</inkml:trace>
  <inkml:trace contextRef="#ctx0" brushRef="#br2" timeOffset="91566.779">17309 8555 1667 0,'-41'-12'269'0,"41"12"-207"15,0 0-33-15,0 0-9 0,-19-10-20 0,19 10 0 16,0 0 0-16,0 0 0 0,0 0 0 0,0 0 0 15,17-14 0-15,-17 14 0 0,22-6 0 0,-22 6 0 16,38-1-99-16,-38 1-497 0,30-9-62 0,-10-4 34 16</inkml:trace>
  <inkml:trace contextRef="#ctx0" brushRef="#br2" timeOffset="91738.6743">17771 8545 1815 0,'-32'-8'232'0,"12"9"-232"0,20-1 0 16,0 0 0-16,-19-1 0 0,19 1 0 0,0 0 0 15,0 0 0-15,0 0 0 0,0 0-27 0,0 0-58 16,-9-34-163-16,26 41-374 0,-17-7 12 0,25-11 156 16</inkml:trace>
  <inkml:trace contextRef="#ctx0" brushRef="#br2" timeOffset="91894.9789">18125 8491 1946 0,'0'0'25'16,"0"0"-12"-16,0 0-6 0,0 0-2 0,0 0-3 16,0 0 0-16,19-11-4 0,-19 11-12 0,21-11-26 15,2 16-65-15,-27-32-323 0,34 27-205 0,-12-12 44 16,6-1 401-16</inkml:trace>
  <inkml:trace contextRef="#ctx0" brushRef="#br2" timeOffset="92082.5042">18768 8412 1908 0,'0'0'43'0,"-23"11"-16"0,23-11-7 0,0 0-12 16,-18 6-3-16,18-6-5 0,0 0-2 0,0 0-2 15,0 0-6-15,0 0-7 0,25-1-15 0,-4 4-32 16,-14-23-95-16,37 17-466 0,-21-10 34 0,15 10 85 16</inkml:trace>
  <inkml:trace contextRef="#ctx0" brushRef="#br2" timeOffset="92238.7323">19493 8331 1852 0,'-29'3'105'0,"29"-3"-46"15,-28 7-28-15,28-7-31 0,-24 6 0 0,24-6 0 16,-21 5 0-16,21-5 0 0,0 0 0 0,-21 6 0 16,21-6 0-16,0 0 0 0,0 0 0 0,0 0 0 15,0 0-4-15,20 19-40 0,-1-8-36 0,-16-30-191 16,27 30-376-16,-30-11 62 0,47-4 170 0</inkml:trace>
  <inkml:trace contextRef="#ctx0" brushRef="#br2" timeOffset="92410.6394">20185 8516 1330 0,'23'0'598'15,"-23"0"-561"-15,0 0-7 0,0 0-6 0,0 0 0 16,0 0-20-16,0 0-4 0,0 0 0 0,0 0 0 16,0 0 0-16,0 0 0 0,0 0-1 0,15-19-23 15,-15 19-16-15,25-25-49 0,9 34-167 0,-19-28-357 16,19 13 11-16,-11-11 181 0</inkml:trace>
  <inkml:trace contextRef="#ctx0" brushRef="#br2" timeOffset="92566.9219">20975 8351 1455 0,'0'0'472'0,"31"-2"-406"15,-31 2-38-15,0 0-2 0,0 0-26 0,0 0 0 16,0 0 0-16,0 0 0 0,0 0 0 0,18 10 0 15,-18-10 0-15,29-5 0 0,-8 3-15 16,0-8-55-16,19 24-118 0,-40-14-433 0,48-8-14 16,-23-4 118-16</inkml:trace>
  <inkml:trace contextRef="#ctx0" brushRef="#br2" timeOffset="92723.1792">21857 8410 1323 0,'28'16'592'0,"-28"-16"-559"0,0 0-7 0,0 0-8 16,0 0 0-16,20 19-12 0,-20-19-4 0,19 2-3 16,-19-2-9-16,32-2-17 0,-32 2-44 0,53 11-207 15,-35-22-347-15,15 12-10 0,-10-7 265 0</inkml:trace>
  <inkml:trace contextRef="#ctx0" brushRef="#br2" timeOffset="92895.0816">22970 8424 2035 0,'0'0'12'0,"0"0"-12"0,0 0 0 0,0 0 0 15,0 0 0-15,0 0 0 0,0 0 0 0,0 0 0 16,0 0 0-16,0 0 0 0,0 0-53 16,41 16-284-16,-41-16-309 0,33-20-3 0,-15 8 288 15</inkml:trace>
  <inkml:trace contextRef="#ctx0" brushRef="#br2" timeOffset="93035.7032">23645 8422 1964 0,'10'46'83'16,"-10"-46"-83"-16,-15 18 0 0,15-18 0 0,-18 17 0 16,18-17 0-16,0 0 0 0,0 0 0 0,-17 13 0 15,17-13 0-15,0 0 0 0,0 0 0 0,0 0 0 16,29-6 0-16,-11-11-51 0,39 19-507 0,-24-23-100 15,19 9-10-15</inkml:trace>
  <inkml:trace contextRef="#ctx0" brushRef="#br3" timeOffset="1.39687E6">880 8723 1234 0,'0'0'389'16,"-22"6"-313"-16,22-6-15 0,-23-9-10 0,23 9-15 16,0 0-2-16,0 0-9 0,0 0-1 0,16-17-6 15,-16 17-1-15,37-5-1 0,-8 2 2 0,6 1-1 16,10 0 0-16,11-2-4 0,6-1-12 0,10-3-1 16,7-2 0-16,5-3 0 0,10-4 0 0,6-4 0 15,8-3 0-15,7-3 0 0,2 0 0 0,2-2 0 16,0-1 0-16,-2-1 0 0,-4 1 0 0,-5-2 0 15,-12 6 0-15,-12 0 0 0,-10 2 0 0,-11 4 0 16,-13 0 0-16,-10 6 0 0,-10 5 0 0,-12 2 0 16,-18 7 0-16,0 0 0 0,0 0-31 15,0 0-13-15,-26 11-43 0,-8-21-69 0,34 10-472 16,-33 20-34-16,8-11 224 0</inkml:trace>
  <inkml:trace contextRef="#ctx0" brushRef="#br3" timeOffset="1.39968E6">22294 7023 1882 0,'-45'0'26'0,"45"0"-1"0,0 0-1 16,0 0-9-16,0 0-7 0,0 0-19 0,0 0 23 15,40 22-16-15,-8-18 19 0,8 0 1 0,9-2-3 16,9 0 1-16,7-1-4 0,8-2-8 0,9-3-2 16,3 0 0-16,6 1 0 0,0-1 0 0,3-1 0 15,-2 0 0-15,-5-1 0 0,-3 2 0 16,-11-1 0-16,-8 1 0 0,-8 1 0 0,-9-1 0 16,-8 3 0-16,-11-4-26 0,-2 12-77 15,-26-25-81-15,25 29-388 0,-26-11-69 0,-19-4 121 16</inkml:trace>
  <inkml:trace contextRef="#ctx0" brushRef="#br3" timeOffset="1.40047E6">22691 5636 1132 0,'0'0'19'0,"-1"-20"38"0,-9 2 33 15,10 18 17-15,-14-19 20 0,14 19-25 0,-21-12-14 16,21 12-17-16,-31-9-13 0,31 9-11 0,-41-6-7 15,21 5-5-15,-6-3-4 0,4 3-5 0,-1 1-9 16,0 0-17-16,0 3 0 0,1 0 0 0,-1 3 0 16,2 3 0-16,2-2 0 0,1 4 0 0,1 0 0 15,17-11 0-15,-30 28 0 0,30-28 0 16,-23 35 0-16,14-17 0 0,0 1 0 16,3 2 0-16,4-3 0 0,0-1 0 0,2-17 0 0,8 28 0 15,-8-28 0-15,26 17 0 0,-7-14 0 0,5-2 0 16,5-4 0-16,2-5 0 0,4-1 0 0,-1-5 0 15,2-4 0-15,3 0 0 0,-2-2 0 16,0-2 0-16,0 0 0 0,-5 2 0 0,-4 0 0 16,-3 2 0-16,-4 4 0 0,-4 0 0 15,-17 14 0-15,20-13 0 0,-20 13 0 0,0 0 0 16,0 0 0-16,0 0 0 0,0 0 0 0,-6 17 0 16,-6 1 0-16,-5 7 0 0,-6 8 0 0,-4 3 0 15,-3 4 0-15,-3 3 0 0,-1 0 0 0,1 1 0 16,3-1 0-16,3-2 0 0,5-2 0 0,6-6 0 15,11-2 0-15,4-5 0 0,15 4-65 16,-14-30-129-16,39 31-430 0,-20-21-19 0,15 3 123 16</inkml:trace>
  <inkml:trace contextRef="#ctx0" brushRef="#br3" timeOffset="1.40078E6">23448 5926 1926 0,'-17'-7'14'0,"0"2"-3"0,17 5 8 15,-29-10 5-15,29 10 0 0,-26-5-2 0,26 5-15 16,-30 2-7-16,10 1 0 0,-2 4 0 0,-1 3 0 16,0 2 0-16,-1 1 0 0,-2 3 0 15,1 1 0-15,-1 2 0 0,3 1 0 0,2 3 0 16,3-3 0-16,5-1 0 0,4 0 0 0,9-19 0 15,-5 28 0-15,5-28 0 0,14 23 0 16,-14-23 0-16,29 18 0 0,-7-13 0 0,3-3 0 16,7-4 0-16,1-3 0 0,3-2 0 0,3 0 0 0,-1-3 0 0,3 4-39 15,-7-13-65-15,17 24-81 0,-35-28-379 0,30 14-41 16,-14-5 56-16</inkml:trace>
  <inkml:trace contextRef="#ctx0" brushRef="#br3" timeOffset="1.40133E6">23802 5916 1793 0,'0'0'134'0,"0"0"-79"0,-31 22-11 0,14-15-23 15,0 4-21-15,-1 1 0 0,1 0 0 16,-2 5 0-16,-1 3 0 0,2-1 0 0,-2 5 0 16,1-1 0-16,1 0 0 0,2 0 0 0,1-1 0 15,3-3 0-15,2 1 0 0,10-20 0 0,-11 29 0 16,11-29 0-16,-2 20 0 0,2-20 0 0,0 0 0 15,18 17 0-15,-18-17 0 0,20-1 0 0,-20 1 0 16,31-16 0-16,-11 4 0 0,2-2 0 0,2-3 0 16,-1-2 0-16,0-2 0 0,3-2 0 15,-2 1 0-15,-2-3 0 0,4 3 0 0,-8 1 0 16,-2 1 0-16,-3 2 0 0,-1-1 0 16,-12 19 0-16,21-27 0 0,-21 27 0 0,0 0 0 15,0 0 0-15,0 0 0 0,0 0 0 0,0 0 0 16,0 0 0-16,0 0 0 0,-3 23 0 0,3-23 0 15,-15 31 0-15,6-14 0 0,9-17 0 0,-15 33 0 16,15-33 0-16,-8 27 0 0,8-27 0 16,-1 22 0-16,1-22 0 0,0 0 0 0,19 18 0 15,-19-18 0-15,28 3 0 0,-8-6 0 0,4-3 0 16,4-1 0-16,2-4 0 0,4-1 0 0,0-2 0 16,0-1 0-16,3-2 0 0,-3 3 0 0,-2-2 0 15,0 1 0-15,-2 2 0 0,-4 1 0 16,-1 1 0-16,-3 4 0 0,-5 0 0 15,-17 7 0-15,24-10 0 0,-24 10 0 0,0 0 0 16,0 0 0-16,0 0 0 0,0 0 0 0,10 19 0 16,-10-19 0-16,-12 24 0 0,12-24 0 0,-18 34 0 15,8-16 0-15,0 1 0 0,0-3 0 0,10-16 0 16,-13 29 0-16,13-29 0 0,-5 26 0 0,5-26 0 16,3 19 0-16,-3-19 0 0,0 0 0 0,19 21 0 15,-19-21 0-15,17 11 0 0,-17-11 0 16,20 7 0-16,-20-7 0 0,25 5 0 0,-25-5 0 15,30 13-97-15,-30-13-543 0,0 0 11 16,0 0-20-16</inkml:trace>
  <inkml:trace contextRef="#ctx0" brushRef="#br3" timeOffset="1.40267E6">2987 8602 1167 0,'-43'-11'138'15,"43"11"-21"-15,-44-4-13 0,44 4-24 0,-34-4-16 16,34 4-7-16,-25-5-8 0,25 5-13 0,-21-4-6 16,21 4-6-16,0 0-1 0,-18-2-2 0,18 2 0 15,0 0-3-15,0 0-4 0,0 0-3 0,0 0-2 16,0 0 0-16,0 0 1 0,0 0 2 16,0 0 2-16,20-8-2 0,-20 8-5 15,38-8-7-15,-10 2 0 0,7 0 0 0,5-3 0 16,7-1 0-16,4 0 0 0,3-1 0 0,5 0 0 15,3-1 0-15,6-1 0 0,0 1 0 0,5-1 0 16,4-1 0-16,-1 1 0 0,0 1 0 0,-3 0 0 16,-4 1 0-16,-6-1 0 0,-4 2 0 0,-6 2 0 15,-6 0 0-15,-4 2 0 0,-4 2 0 0,-6 0 0 16,-3 0 0-16,-3 3 0 0,-5-3 0 16,1 4 0-16,-6-3 0 0,4 4-47 0,-13-20-96 15,13 21-550-15,-21-2 41 0,27-22 141 0</inkml:trace>
  <inkml:trace contextRef="#ctx0" brushRef="#br3" timeOffset="1.40439E6">14323 8193 1450 0,'0'0'348'0,"0"0"-283"0,0 0-33 16,0 0 3-16,17-8-10 0,-17 8 0 0,0 0-7 15,0 0-5-15,0 0-3 0,2-19-3 0,-2 19-3 16,0 0 1-16,0 0-3 0,-26-20 1 16,26 20-4-16,-28-7 2 0,7 2-2 0,-2 2 1 15,-4 0 1-15,-4 1-2 0,-6 1 0 0,-2 1 1 16,-2 0 0-16,-6 1-1 0,-4 0 4 16,-4 0-1-16,-4 0 1 0,-3 2-3 0,-3-1 0 15,-6 1 0-15,-2-1 0 0,-1 0 0 0,2 1 0 16,-3-2 0-16,1 0 0 0,-3-1 0 0,-2 0 0 15,2-1 0-15,1 0 0 0,-1-2 0 0,3 1 0 16,-3 0 0-16,1-2 0 0,-2 0 0 0,-2 0 0 16,-1 0 0-16,0 0 0 0,-3 2 0 0,-1-1 0 15,-3 0 0-15,-2 0 0 0,0 1 0 16,-4 0 0-16,-4 0 0 0,2 1 0 16,-1-1 0-16,1 1 0 0,-1-2 0 0,-3 2 0 15,-1-2 0-15,1 0 0 0,0 0 0 0,4 1 0 16,-1-2 0-16,-1 2 0 0,-1-2 0 0,1 1 0 15,-1-1 0-15,2 0 0 0,-2 0 0 0,1 0 0 16,-2 0 0-16,0 1 0 0,-1 0 0 16,2 1 0-16,0 1 0 0,2-1 0 0,-3 2 0 15,0 2 0-15,-1-1 0 0,3 1 0 0,-2 1 0 16,-1 0 0-16,3 1 0 0,-4 1 0 0,1 0 0 16,1 0 0-16,0 1 0 0,3-2 0 0,-2 2 0 15,0-1 0-15,-1 0 0 0,3 2 0 0,1-1 0 16,2 2 0-16,2-1 0 0,-3 1 0 15,1 0 0-15,-1 0 0 0,2 2 0 16,0-1 0-16,1 1 0 0,-1 0 0 0,2-1 0 16,-3 5 0-16,1-1 0 0,2 2 0 0,1-1 0 15,-2 2 0-15,4-2 0 0,-5 3 0 0,2 0 0 16,1 0 0-16,1 1 0 0,3-2 0 0,2-1 0 16,4-2 0-16,1-1 0 0,1 0 0 0,4-1 0 15,3-1 0-15,5-2 0 0,4-2 0 0,3 0 0 16,-1-1 0-16,2-3 0 0,1 1 0 15,0-3 0-15,1 0 0 0,0-1 0 0,2-2 0 16,3 0 0-16,0 0 0 0,4-1 0 16,2 0 0-16,1 0 0 0,2-2 0 0,2 1 0 15,1-1 0-15,3 1 0 0,-1-1 0 0,6 4 0 16,-1-5 0-16,14 16-146 0,-19-23-504 0,37 14-46 16,0 0 142-16</inkml:trace>
  <inkml:trace contextRef="#ctx0" brushRef="#br3" timeOffset="1.40759E6">17124 7742 1082 0,'0'0'501'0,"0"0"-485"0,18-19-10 15,-18 19 13-15,0 0 19 0,0 0 15 16,0 0 5-16,-18-17-13 0,18 17-14 0,-30 9-17 16,9 1 1-16,-5 1 1 0,1 5 10 0,-8 1-2 15,3 4 10-15,-6-1-10 0,5 3 4 0,-2 0-11 16,2 1-17-16,4-1 0 0,2 0 0 16,9-2 0-16,7-3 0 0,9-18 0 0,0 25 0 15,0-25 0-15,26 20 0 0,-2-14 0 0,6-1 0 16,6-5 0-16,6-2 0 0,3 1 0 15,1-3 0-15,1 0 0 0,2 1 0 0,-2 0 0 16,-3-1 0-16,-5 4 0 0,-5 1 0 0,-5 2 0 16,-6 3 0-16,-23-6 0 0,26 19 0 0,-26-19 0 15,4 29 0-15,-10-10 0 0,-5 4 0 0,-5 3 0 16,-6 2 0-16,-4-1 0 0,0 2 0 0,-5-1 0 16,1 1 0-16,-2-2 0 0,2-3 0 0,2-2 0 15,4-8 0-15,4 0 0 16,20-14 0-16,-24 14 0 0,24-14 0 0,0 0-11 15,0 0-105-15,0 0-202 0,17-25-302 0,6 11 12 16,-11-13 235-16</inkml:trace>
  <inkml:trace contextRef="#ctx0" brushRef="#br3" timeOffset="1.40776E6">17107 7736 1607 0,'0'0'440'0,"-17"-8"-440"0,17 8 0 15,0 0 0-15,18-1 0 0,2-2 0 0,6 1 0 16,6-3 0-16,6-1 0 0,6-1 0 16,4-2 0-16,4 2 0 0,2-1 0 0,2-1 0 15,-5-1 0-15,9 18-97 0,-31-24-564 16,24 24 12-16,-21-19 10 0</inkml:trace>
  <inkml:trace contextRef="#ctx0" brushRef="#br3" timeOffset="1.4097E6">17889 8047 1350 0,'27'20'369'0,"-44"-17"-293"15,17-3-59-15,0 0-8 0,0 0-2 0,-20 19 0 16,20-19 5-16,-16 27-1 0,7-9 5 0,-5 0-5 16,2 2 6-16,-1-2-5 0,1 0 2 0,12-18-1 15,-21 33 0-15,21-33-5 0,-16 30-20 0,16-30 13 16,-5 19-18-16,5-19 16 0,0 0 3 15,0 0-1-15,0 0 4 0,18 14 1 0,-18-14 4 16,0 0 3-16,26-11-3 0,-26 11 3 0,26-23 13 16,-26 23-19-16,26-34 13 0,-11 14-19 0,1 1-1 15,1-1 0-15,0-1 0 0,-1 0 0 0,-3 1 0 16,0 3 0-16,-13 17 0 0,21-29 0 0,-21 29 0 16,11-19 0-16,-11 19 0 0,0 0 0 15,0 0 0-15,0 0 0 0,0 0 0 16,0 0 0-16,0 0 0 0,0 0 0 0,0 0 0 15,0 0 0-15,0 0 0 0,0 0 0 0,0 0 0 16,0 0 0-16,4 20 0 0,-4-20 0 0,0 0 0 16,12 21 0-16,-12-21 0 0,17 12 0 0,-17-12 0 15,22 12 0-15,-22-12 0 0,28 7 0 0,-28-7 0 16,32 1 0-16,-12-2 0 0,-1-2 0 16,2-4 0-16,0 0 0 0,-1-2 0 0,0-1 0 15,-1-1 0-15,1 0 0 0,-3 0 0 0,-17 11 0 16,31-19 0-16,-31 19 0 0,27-16 0 0,-27 16 0 15,18-8 0-15,-18 8 0 0,0 0 0 16,0 0 0-16,0 0 0 0,0 0 0 0,0 0 0 16,10 20 0-16,-10-20 0 0,-7 32 0 0,0-11 0 15,-2 4 0-15,-2 0 0 0,1 2 0 16,-1-1 0-16,1 1 0 0,1-2 0 0,2-1 0 16,2-2 0-16,6-4 0 0,-1-18 0 0,12 29 0 15,-12-29-51-15,35 11-41 0,-21-28-41 0,32 33-286 16,-24-35-166-16,13 8 23 0,-2-6 358 0</inkml:trace>
  <inkml:trace contextRef="#ctx0" brushRef="#br3" timeOffset="1.40989E6">18724 8007 1976 0,'-15'17'12'0,"-1"6"-7"31,4 1 3-31,-2 3-2 0,2 2 6 0,0 2-10 16,0 1 9-16,1-2-12 0,0 4-10 16,1-3 25-16,3-2-29 0,2-3 29 0,5-7-15 15,0-19-7-15,10 23-18 0,-10-23-15 0,26 5-30 16,4-1-33-16,-19-33-76 0,34 19-413 0,-21-19 31 16,9 0 116-16</inkml:trace>
  <inkml:trace contextRef="#ctx0" brushRef="#br3" timeOffset="1.4103E6">18946 7828 1157 0,'0'0'576'16,"0"0"-555"-16,-3 20-1 0,3-20 18 16,19 15 7-16,-2-4 10 0,-17-11-12 0,30 12-6 15,-30-12-13-15,33 12-1 0,-33-12-15 16,31 15-8-16,-31-15 0 0,25 17 0 0,-25-17 0 15,13 23 0-15,-13-23 0 0,3 30 0 0,-7-12 0 16,-2 0 0-16,-4 3 0 0,-1-1 0 0,-3 1 0 16,-2 0 0-16,-1-1 0 0,0 1 0 0,2-3 0 15,15-18 0-15,-23 25 0 0,23-25 0 0,0 0 0 16,0 0 0-16,0 0 0 0,0 0 0 16,0 0 0-16,21 10 0 0,-21-10 0 0,29-19 0 15,-10 4 0-15,2-2 0 0,2-3 0 0,3-1 0 16,-3 0 0-16,1 3 0 0,0 1 0 15,0 2 0-15,-1 1 0 0,-4 3 0 0,-2 3 0 16,-17 8 0-16,27-6 0 0,-27 6 0 0,0 0 0 16,18 14 0-16,-18-14 0 0,4 25 0 0,-4-7 0 15,0 2 0-15,-4 3 0 0,2 2 0 16,-2-1 0-16,2-1 0 0,3 1 0 0,1-4 0 16,8 1 0-16,1-4-7 0,13 13-112 0,-24-30-427 15,43 22-54-15,-24-25 15 0</inkml:trace>
  <inkml:trace contextRef="#ctx0" brushRef="#br3" timeOffset="1.41086E6">20624 7852 959 0,'35'4'339'0,"-27"-38"-26"16,-8 34-306-16,12-24-2 0,-12 24-1 0,6-22 14 16,-6 22 0-16,0 0 13 0,0 0 6 0,-33-15 3 15,33 15 10-15,-38 8-3 0,19 4 2 0,-8-3-9 16,3 7 3-16,-3 1-13 0,-1 2-13 0,0 1-17 16,3 4 0-16,-1 2 0 0,2 2 0 0,2 2 0 15,4-1 0-15,2 0 0 16,4-3 0-16,4 0 0 0,5-1 0 0,4-2 0 15,5-1 0-15,4-3 0 0,4-2 0 0,3-3 0 16,4-4 0-16,3-4 0 0,3-2 0 0,3-5 0 16,4-4 0-16,2-3 0 0,-1-6 0 0,0-3 0 15,2-3 0-15,-3-3 0 0,-1-3 0 0,-5 0 0 16,-4 0 0-16,-1-3 0 0,-6 3 0 0,-1-1 0 16,-6 1 0-16,-4 1 0 0,-5 1 0 15,-4 0 0-15,-3 0 0 0,-1 0 0 0,-3 1 0 16,1 1 0-16,-2 3 0 0,11 19 0 0,-23-25 0 15,23 25 0-15,-24-4 0 0,24 4 0 16,-23 8 0-16,23-8-27 0,-26 14-59 0,33 20-144 16,-34-37-310-16,36 26-56 0,-9-23 46 0</inkml:trace>
  <inkml:trace contextRef="#ctx0" brushRef="#br3" timeOffset="1.41117E6">21097 7839 2047 0,'0'0'0'0,"0"0"0"16,0 0 0-16,13-22 0 0,4 11 0 0,5 2 0 16,1-1 0-16,4 2 0 0,0 2 0 0,2 0 0 15,-1 0 0-15,0 2 0 0,-4 0 0 0,1 3 0 16,-3 1 0-16,-3 1 0 0,1 0 0 0,-20-1 0 15,25 7 0-15,-25-7 0 0,0 0 0 0,21 14 0 16,-21-14 0-16,0 0 0 0,1 25 0 16,-1-25 0-16,-7 32 0 0,-1-13 0 0,-5 7 0 15,0 0 0-15,-4 3 0 0,-3 5 0 0,2 0 0 16,-4-1 0-16,1 1 0 0,2-3 0 0,1-1 0 16,3-3 0-16,4-2 0 0,3-4 0 0,8 1 0 15,0-22-28-15,24 39-527 0,-24-39-101 16,0 0 22-16</inkml:trace>
  <inkml:trace contextRef="#ctx0" brushRef="#br3" timeOffset="1.41173E6">22255 7908 1248 0,'31'16'398'15,"-31"-16"-202"-15,0 0-144 0,-1-18-9 0,1 18-7 16,0 0-4-16,0 0-9 0,0 0-7 16,-20-5-13-16,20 5-3 0,-24 3 0 0,24-3 0 0,-29 10 0 15,11-3 0-15,18-7 0 0,-33 16 0 16,33-16 0-16,-31 18 0 0,31-18 0 16,-30 18 0-16,30-18 0 0,-17 17 0 0,17-17 0 15,0 0 0-15,0 0 0 0,-8 21 0 0,8-21 0 16,0 0 0-16,0 0 0 0,21 18 0 0,-21-18 0 15,21 8 0-15,-21-8 0 0,25 7 0 0,-25-7 0 16,26 4 0-16,-26-4 0 0,28 6 0 0,-28-6 0 16,25 6 0-16,-25-6 0 0,17 9 0 15,-17-9 0-15,0 0 0 0,17 14 0 0,-17-14 0 16,0 0 0-16,3 22 0 0,-3-22 0 0,-7 23 0 16,7-23 0-16,-19 32 0 0,5-14 0 0,-4 1 0 15,-3 2 0-15,-3 2 0 0,-1 1 0 16,-3 0 0-16,3-3 0 0,5-2 0 0,1-5 0 15,19-14 0-15,-17 17 0 0,17-17 0 0,0 0-22 16,23 15-124-16,-30-41-384 0,44 24-89 16,-20-27 35-16</inkml:trace>
  <inkml:trace contextRef="#ctx0" brushRef="#br3" timeOffset="1.41211E6">22543 8053 2047 0,'0'0'0'0,"0"0"0"0,0 0 0 0,0 0 0 15,29 6 0-15,-7-7 0 0,2 0 0 0,4 0 0 16,3-4 0-16,-2 0 0 0,1-1 0 0,1 0 0 16,-2-1 0-16,0-2 0 0,-2 2 0 0,-4-3 0 15,-3 1 0-15,-20 9 0 0,29-20 0 16,-29 20 0-16,19-20 0 0,-19 20 0 0,5-21 0 15,-5 21 0-15,-7-18 0 0,7 18 0 0,-17-21 0 16,17 21 0-16,-28-18 0 0,9 11 0 0,0 2 0 16,0 3 0-16,-5 0 0 0,1 5 0 0,-1 2 0 15,-3 1 0-15,3 5 0 0,0 1 0 16,-1 2 0-16,2 3 0 0,1 1 0 0,4 2 0 16,3-1 0-16,3 0 0 0,4 1 0 15,4-2 0-15,3-1 0 0,7 0 0 0,-6-17 0 16,21 29 0-16,-21-29 0 0,34 25 0 0,-12-16 0 15,4 0 0-15,-2-4 0 0,3 1 0 0,-2-3 0 16,8 5-75-16,-11-19-72 0,30 31-324 0,-35-31-123 16,18 11 51-16,-9 0 327 0</inkml:trace>
  <inkml:trace contextRef="#ctx0" brushRef="#br3" timeOffset="1.4124E6">23279 7982 1897 0,'0'0'105'0,"0"0"-60"0,-18-17-45 0,18 17 0 16,-25-5 0-16,25 5 0 0,-34 0 0 0,14 1 0 15,-2 5 0-15,-3 2 0 0,1 2 0 0,-3 1 0 16,0 4 0-16,2-1 0 0,1 3 0 0,2 0 0 15,3 1 0-15,5 1 0 0,3-3 0 16,4 1 0-16,7-17 0 0,-3 27 0 16,3-27 0-16,12 27 0 0,-12-27 0 0,30 23 0 15,-11-17 0-15,8 0 0 0,3-3 0 0,4-1 0 16,5-5 0-16,6 2 0 0,-1-9 0 0,14 24-139 16,-27-35-499-16,28 19 10 0,-19-13-13 0</inkml:trace>
  <inkml:trace contextRef="#ctx0" brushRef="#br3" timeOffset="1.41639E6">19544 3060 1585 0,'0'0'59'15,"0"0"-12"-15,-33-9 62 0,33 9-65 0,0 0-26 16,0 0-6-16,-18-6-2 0,18 6-5 0,0 0 0 16,0 0-3-16,0 0-1 0,0 0-1 0,0 0-2 15,0 0 2-15,0 0 3 0,0 0 3 0,21 6 4 16,-21-6 2-16,22 4 4 0,-22-4 0 15,31 2 0-15,-9-1-2 0,-1 1-1 0,4 0-1 16,2-1-2-16,1 2 0 0,2-2-3 0,1 4 0 16,3-2-7-16,2 2 0 0,4 1 0 0,5 2 0 15,2 0 0-15,4-1 0 0,1 1 0 0,3-2 0 16,4 1 0-16,5-2 0 0,3 1 0 16,4-4 0-16,8 1 0 0,4-3 0 0,7-2 0 15,6 1 0-15,4 0 0 0,3-3 0 16,4 2 0-16,0-2 0 0,5-1 0 0,2 2 0 15,1-1 0-15,-3 1 0 0,1-1 0 0,-1 3 0 16,-2-2 0-16,1 3 0 0,-6 2 0 0,-6-1 0 16,-1 2 0-16,-6 0 0 0,-2 0 0 0,-2 1 0 15,-7 0 0-15,-3 0 0 0,-5 1 0 0,-5 0 0 16,-1 0 0-16,-3-1 0 0,-2-2 0 16,1 0 0-16,-4-2 0 0,-1 0 0 0,-3-1 0 15,-2-2 0-15,-4-1 0 0,-3-1 0 0,-1-1 0 16,-3 0 0-16,-5-1 0 0,-1 0 0 15,-5-1 0-15,-3 2 0 0,-1-1 0 0,-4 2 0 16,-5 0 0-16,1 2 0 0,-19 3 0 0,23-3 0 16,-23 3 0-16,0 0 0 0,18-1 0 0,-18 1 0 15,0 0 0-15,0 0 0 0,0 0 0 16,0 0 0-16,0 0-97 0,0 0-239 0,0 0-308 16,-26-8-12-16,26 8 343 0</inkml:trace>
  <inkml:trace contextRef="#ctx0" brushRef="#br3" timeOffset="1.41776E6">1156 4501 1343 0,'33'-24'60'0,"-26"4"-24"16,13 9 8-16,-12-10 15 0,12 14-3 15,-20 7 6-15,27-22-10 0,-27 22-6 16,23-13-15-16,-23 13-4 0,17-6-7 0,-17 6-1 16,0 0-4-16,20 0-2 0,-20 0-3 0,19 3-3 15,-19-3 0-15,25 5-3 0,-25-5 0 0,34 6-1 16,-9-3 0-16,1-2 1 0,8-1 0 0,8-3-1 15,3 0 1-15,6-3 1 0,6 0-3 0,4-3 1 16,3 2-4-16,4-1 2 0,-1 0-1 16,5 2 1-16,1 0-1 0,4 1 4 0,3 2-1 15,0 1 0-15,2 1 0 0,-1 2-2 0,-2 2 0 16,0-1-1-16,1 2 0 0,2 0 1 0,2 2 2 16,-2 0-2-16,2 1 2 0,-1-1-3 15,0 0 0-15,3-1 0 0,0 0 2 0,4-2 0 16,4 1 2-16,0-2 1 0,2 1-2 0,-1-1 2 15,0-1-3-15,2 2 2 0,0-2 1 16,2 1-1-16,-2 1 0 0,-3-1-2 0,-3 2-1 16,2 1 0-16,-1 0 0 0,-1-1 0 0,-1 4-1 15,-3-1 0-15,-2 0 1 0,-2 3-1 0,-1-2 2 16,-5 2-3-16,1 1 2 0,0-1-3 0,-2 0-13 16,-1 0 30-16,-2 1-30 0,0-2 30 0,1-2-14 15,0 0-2-15,3-2 2 0,2-2 0 0,1 1 2 16,-1-3 0-16,2 1 1 15,-2-2 0-15,0-2 3 0,1 0-1 0,1-1-5 16,2 0-1-16,1-1 0 0,-1-1 0 0,-1 1 0 16,-3-1 0-16,2 0 0 0,-2-1 0 0,0 0 0 15,0 1 0-15,-1-1 0 0,-5 0 0 0,0 1 0 16,-3-1 0-16,-2 1 0 0,0-1 0 0,2 1 0 16,0-1 0-16,3-2 0 0,-1 0 0 15,0-1 0-15,-1 0 0 0,-1 1 0 0,1-2 0 16,0 1 0-16,2 0 0 0,1-1 0 0,-1 2 0 15,0-1 0-15,-4 0 0 0,0 2 0 0,-4-1 0 16,1 0 0-16,-4 2 0 0,-3 0 0 0,0 2 0 16,-2-1 0-16,-2 2 0 0,-4 0 0 15,-3 1 0-15,-3-1 0 0,-2 2 0 0,-3 1 0 16,-2-1 0-16,-3 1 0 0,-1 0 0 16,0 0 0-16,-1 0 0 0,0 1 0 0,-2-1 0 15,2 1 0-15,-3 1 0 0,0-1 0 0,-2 0 0 16,-1 1 0-16,-2 1 0 0,0-1 0 0,-2 1 0 15,0 0 0-15,-1 0 0 0,-3-1 0 0,-1 1 0 16,1-1 0-16,-1 0 0 0,0 1 0 0,1-1 0 16,0 1 0-16,0-1 0 0,-1 0 0 0,2 1 0 15,-1-2 0-15,2 2 0 0,0-1 0 0,1 0 0 0,1 2 0 16,-1-2 0-16,1 1 0 0,-1-1 0 0,-3-1 0 16,-1 1 0-16,-18-2 0 0,29 2 0 0,-29-2 0 15,0 0 0-15,21 3 0 0,-21-3 0 0,0 0 0 16,0 0 0-16,0 0 0 0,0 0 0 15,0 0 0-15,0 0 0 0,0 0-13 0,0 0-17 16,0 0-6-16,0 0-20 0,0 0-17 16,0 0-26-16,0 0-25 0,28 6-96 0,-28-6-289 15,20-14-24-15,10 18 180 0</inkml:trace>
  <inkml:trace contextRef="#ctx0" brushRef="#br3" timeOffset="1.41832E6">10792 4632 1876 0,'0'0'34'16,"-20"1"-15"-16,20-1-7 0,0 0-2 0,0 0-3 15,0 0-2-15,0 0-1 0,0 0 0 16,20-18 1-16,-20 18-1 0,35-6-1 0,-12 3-2 16,5 0 1-16,7 0-2 0,5-1 1 0,4-1-5 15,8 0-4-15,2-5-18 0,8 8-24 0,-9-16-55 16,23 29-107-16,-34-25-354 0,22 5-65 0,0 3 247 15</inkml:trace>
  <inkml:trace contextRef="#ctx0" brushRef="#br3" timeOffset="1.4193E6">19801 1836 1483 0,'-23'-7'51'0,"23"7"-21"0,-19-10 8 16,19 10 10-16,0 0 10 0,0 0-8 15,-19-1-12-15,19 1-15 0,0 0-12 0,-18 15-6 16,18-15 0-16,-15 28 6 0,15-28-3 0,-16 37 6 16,9-18-7-16,2 4-4 15,1 2 37-15,2 5-42 0,0 1 40 16,0-2-36-16,6 1-11 0,0-8-1 16,7 1-27-16,-11-23-28 0,21 38-52 0,-21-38-80 15,30 23-255-15,-30-23-101 0,26 9 33 16,1 8 520-16</inkml:trace>
  <inkml:trace contextRef="#ctx0" brushRef="#br3" timeOffset="1.41965E6">20142 1803 1726 0,'-38'24'83'0,"12"8"-41"0,-2 2-20 0,5 3-5 15,0 4 38-15,5 3-34 0,2-4 32 0,5 0-27 16,3-9-24-16,5-2-2 0,5-2 0 16,6-3 0-16,4-2 0 0,6-4 0 0,5-2 0 15,6-6 0-15,7-4 0 0,0-4 0 16,7-8 0-16,2-3 0 0,1-4 0 0,0-5 0 16,-1-4 0-16,-5-5 0 0,-2-2 0 0,-4-1 0 15,-5 0 0-15,-5 0 0 0,-3-4 0 0,-8 2 0 16,-5-2 0-16,-7 4 0 0,-7 5 0 0,-4-1 0 15,-6 5 0-15,-3-1 0 0,-5 3 0 16,-3 0 0-16,0 6 0 0,-1 1 0 0,1 5 0 16,3 2 0-16,1 6-2 0,3 0-7 0,20-1-6 15,-29 9-4-15,29-9-18 0,0 0-15 0,9 31-71 16,-9-31-300-16,18 7-189 0,3 2-24 0,4-5 518 16</inkml:trace>
  <inkml:trace contextRef="#ctx0" brushRef="#br3" timeOffset="1.41998E6">21355 1965 1856 0,'0'0'49'0,"1"-19"-61"0,-1 19 35 0,-25-9 4 16,25 9 8-16,-30-4-6 0,11 5-4 0,-4 0-10 15,-3 3-15-15,-2 0 0 0,0 4 0 0,0 1 0 16,0 2 0-16,3 1 0 0,-1 8 0 16,4 0 0-16,4 2 0 0,5 1 0 0,2-6 0 15,1 0 0-15,5 1 0 0,5-18 0 0,0 31 0 16,0-31 0-16,15 28 0 0,-15-28 0 0,27 26 0 15,-9-17 0-15,3-1 0 0,5-2 0 0,3-5 0 16,7 2-5-16,-8-15-128 0,34 24-390 16,-27-21-129-16,12 5 6 0</inkml:trace>
  <inkml:trace contextRef="#ctx0" brushRef="#br3" timeOffset="1.42048E6">21777 1920 1976 0,'0'0'28'16,"-31"16"-9"-16,7-4-8 0,1 2 2 16,0-2-13-16,2 3 0 0,1 5 0 0,-1 2 0 15,1 3 0-15,2-1 0 0,4-3 0 0,0-3 0 16,3 0 0-16,3-1 0 0,8-17 0 0,-11 30 0 16,11-30 0-16,-5 23 0 0,5-23 0 0,0 0 0 15,9 22 0-15,-9-22 0 0,0 0 0 0,18 2 0 16,-18-2 0-16,18-5 0 0,-18 5 0 15,22-18 0-15,-22 18 0 0,25-30 0 0,-11 13 0 16,-1-1 0-16,1-1 0 0,-1 1 0 16,0-2 0-16,-1-4 0 0,1 6 0 0,-4-3 0 15,1 1 0-15,-10 20 0 0,16-29 0 0,-16 29 0 16,0 0 0-16,0 0 0 0,0 0 0 0,0 0 0 16,0 0 0-16,0 0 0 0,0 0 0 0,10 19 0 15,-10-19 0-15,2 24 0 0,-2-24 0 16,5 26 0-16,-5-26 0 0,12 20 0 0,-12-20 0 15,20 12 0-15,-20-12 0 0,29 4 0 0,-11-5 0 16,4-5 0-16,3 0 0 0,5-8 0 0,1 3 0 16,2-6 0-16,1-1 0 0,-1 3 0 0,-1-2 0 15,-4 5 0-15,-2 1 0 0,-3 0 0 0,-2 2 0 16,-4 2 0-16,-17 7 0 0,23-6 0 16,-23 6 0-16,0 0 0 0,0 0 0 15,0 0 0-15,9 17 0 0,-9-17 0 0,-9 40 0 16,3-11 0-16,-4 6 0 0,-2 1 0 0,-1-3 0 15,-1 2 0-15,2-5 0 0,4 0 0 0,2-3 0 16,4-2 0-16,1-2 0 0,7 3 0 0,-6-26-6 16,33 35-655-16,-33-35-30 0,21 19 28 0</inkml:trace>
  <inkml:trace contextRef="#ctx0" brushRef="#br3" timeOffset="1.43205E6">15188 3880 1541 0,'-18'-17'422'0,"18"17"-405"15,-22 2-4-15,22-2-3 0,-28 6 2 0,28-6-20 16,-37 15 35-16,14-2-30 0,-2 3 19 16,-4 3-16-16,-2 4 0 0,2 0 0 0,-1 1 0 15,5 0 0-15,3-1 0 0,4-1 0 0,6-2 0 16,12-20 0-16,-10 30 0 0,10-30 0 0,10 28 0 16,-10-28 0-16,28 24 0 0,-6-15 0 0,5-3 0 15,4-1 0-15,4-3 0 0,3-1 0 16,0 0 0-16,-3-1 0 0,-1 1 0 0,-6 0 0 15,-4 3 0-15,-3 0 0 0,-21-4 0 0,27 12 0 16,-27-12 0-16,13 18 0 0,-13-18 0 0,0 26 0 16,-6-9 0-16,-5 2 0 0,-5 2 0 0,-4 2 0 15,-3 1 0-15,-2-2 0 0,0-1 0 16,-1-4 0-16,6-3 0 0,-1-2 0 0,21-12 0 16,-27 15 0-16,27-15 0 0,-17-5-113 15,17 5-514-15,0 0-29 0,20-29 38 0</inkml:trace>
  <inkml:trace contextRef="#ctx0" brushRef="#br3" timeOffset="1.43224E6">15147 3888 2047 0,'0'0'0'0,"0"0"0"0,0 0 0 0,0 0 0 15,0 0 0-15,0 0 0 0,19-6 0 0,0 4 0 16,2 0 0-16,6 1 0 0,3-1 0 15,6 1 0-15,0-2 0 0,5 2 0 0,1 0 0 16,5 3 0-16,1-2 0 0,5 7-12 0,-9-17-166 16,16 28-464-16,-14-16 20 0,15 13 30 15</inkml:trace>
  <inkml:trace contextRef="#ctx0" brushRef="#br3" timeOffset="1.4328E6">16182 4212 2033 0,'0'0'14'0,"-25"27"-14"15,6-14 0-15,-2 2 0 0,0 0 0 0,2 1 0 16,-3 0 0-16,1 1 0 0,1 1 0 0,1-1 0 16,2-1 0-16,17-16 0 0,-23 24 0 0,23-24 0 15,0 0 0-15,-14 20 0 0,14-20 0 0,0 0 0 16,0 0 0-16,0 0 0 0,0 0 0 15,17 0 0-15,-17 0 0 0,18-17 0 0,-18 17 0 16,28-31 0-16,-12 13 0 0,1-3 0 0,-3 1 0 16,2 0 0-16,-1 0 0 0,-2-1 0 0,1 2 0 15,-2-2 0-15,-4 4 0 0,2 0 0 0,-10 17 0 16,16-24 0-16,-16 24 0 0,0 0 0 16,0 0 0-16,0 0 0 0,0 0 0 0,0 0 0 15,0 0 0-15,0 0 0 0,13 20 0 16,-13-20 0-16,3 26 0 0,-3-26 0 0,3 26 0 15,-3-26 0-15,6 24 0 0,-6-24 0 0,14 17 0 16,-14-17 0-16,24 11 0 0,-24-11 0 0,33 3 0 16,-13-5 0-16,6-2 0 0,2-4 0 0,1-1 0 15,0-2 0-15,1 0 0 0,-1-2 0 0,1 2 0 16,-4-1 0-16,-3 3 0 0,-4-1 0 0,-19 10 0 16,29-16 0-16,-29 16 0 0,21-13 0 15,-21 13 0-15,0 0 0 0,18-11 0 0,-18 11 0 16,0 0 0-16,0 0 0 0,0 0 0 15,0 0 0-15,-1 22 0 0,1-22 0 0,-2 25 0 16,2-25 0-16,-5 33 0 0,2-16 0 0,2 0 0 16,0 0 0-16,1-17 0 0,1 30 0 0,-1-30 0 15,6 31 0-15,-6-31 0 0,16 28 0 16,-16-28 0-16,23 22 0 0,-23-22 0 0,28 14 0 16,-28-14 0-16,40 12-120 0,-41-33-354 0,33 25-137 15,-32-4-15-15,39-25 411 0</inkml:trace>
  <inkml:trace contextRef="#ctx0" brushRef="#br3" timeOffset="1.43299E6">17074 4164 1958 0,'0'0'55'0,"0"0"-24"16,-8 17-28-16,8-17-3 0,-16 24 0 0,6-6 0 16,-3 3 0-16,-1 3 0 0,1 0 0 0,-3 3 0 15,3-1 0-15,-2 2 0 0,1 0 0 0,1-3 0 16,2 1 0-16,3-5 0 0,2 0 0 0,0-4 0 15,3 0 0-15,3-17 0 0,2 26 0 0,-2-26 0 16,0 0 0-16,20 21 0 0,-20-21-50 16,42 7-461-16,-34-25-140 0,16 8-10 15,-8-9 488-15</inkml:trace>
  <inkml:trace contextRef="#ctx0" brushRef="#br3" timeOffset="1.43339E6">17348 4142 2047 0,'-18'7'0'15,"18"-7"0"-15,0 0 0 0,0 0 0 0,0 0 0 16,0 0 0-16,0 0 0 0,0 0 0 0,0 0 0 16,0 0 0-16,8 25 0 0,-8-25 0 15,-5 24 0-15,-1-6 0 0,-1 0 0 16,-3 4 0-16,0-3 0 0,-2 0 0 0,1 2 0 15,0-3 0-15,4-1 0 0,7-17 0 0,-9 23 0 16,9-23 0-16,0 0 0 0,5 17 0 0,-5-17 0 16,0 0 0-16,17 2 0 0,-17-2 0 0,20-9 0 15,-20 9 0-15,30-24 0 0,-10 8 0 0,0-2 0 16,1 0 0-16,-2-1 0 0,2 1 0 0,-1 1 0 16,-2 0 0-16,1 2 0 0,0-1 0 15,-2 1 0-15,1 5 0 0,-1 0 0 16,-17 10 0-16,27-6 0 0,-27 6 0 0,17 10 0 15,-17-10 0-15,11 20 0 0,-8-3 0 0,2 1 0 16,-2 5 0-16,-1-2 0 0,2 3 0 0,-3-2 0 16,2 1 0-16,1 0 0 0,3 0 0 0,1-5 0 15,6 4 0-15,-14-22 0 0,47 52-324 16,-47-52-366-16,41 18 53 0,-23-15 242 0</inkml:trace>
  <inkml:trace contextRef="#ctx0" brushRef="#br3" timeOffset="1.43454E6">19143 4119 1467 0,'0'0'109'0,"0"0"-42"0,-1-20-7 0,1 20-3 16,0 0-8-16,0 0-7 0,10-20-8 0,-10 20-8 15,0 0 0-15,0 0-2 0,5-24-1 16,-5 24 0-16,0-19-2 0,0 19-2 0,-3-18-19 16,3 18 0-16,0 0 0 0,0 0 0 0,-21-13 0 15,21 13 0-15,-21 2 0 0,21-2 0 16,-26 15 0-16,9-1 0 0,-4 4 0 0,-1 2 0 15,-1 3 0-15,1 4 0 0,0 2 0 0,0 2 0 16,3 4 0-16,2 1 0 0,1-3 0 0,5 0 0 16,4-4 0-16,4-2 0 0,6-4 0 15,4-2 0-15,6-1 0 0,6-2 0 0,4-4 0 16,5-3 0-16,3-5 0 0,3-2 0 0,4-6 0 16,1-4 0-16,2-4 0 0,1-5 0 0,-3-3 0 15,1-4 0-15,-3-1 0 0,0-3 0 0,-4 0 0 16,-4 0 0-16,-6-1 0 0,-5 2 0 0,-6-3 0 15,-5 4 0-15,-6 0 0 0,-5 1 0 16,-4 1 0-16,-3 0 0 0,-4 0 0 16,-1 2 0-16,-3 2 0 0,-4 1 0 0,1 3 0 15,-3 2 0-15,4 8 0 0,0 0 0 0,21 4 0 16,-32 2 0-16,32-2 0 0,-18 12 0 0,18-12 0 16,-6 19-72-16,27 18-242 0,-21-37-300 0,14 24-27 15,-14-24 236-15</inkml:trace>
  <inkml:trace contextRef="#ctx0" brushRef="#br3" timeOffset="1.4349E6">19802 4044 2013 0,'0'0'34'0,"0"0"-34"16,0 0 0-16,0 0 0 0,0 0 0 0,0 0 0 15,23-17 0-15,-23 17 0 0,27 0 0 0,-9 1 0 16,4-2 0-16,2 2 0 0,3-1 0 0,0 2 0 16,-1-2 0-16,0-2 0 0,0 4 0 0,-1-2 0 15,-3 0 0-15,-3 0 0 0,2-3 0 0,-3 2 0 16,-1-1 0-16,-17 2 0 0,26-4 0 16,-26 4 0-16,0 0 0 0,22 0 0 0,-22 0 0 15,0 0 0-15,0 0 0 0,0 0 0 16,0 0 0-16,0 0 0 0,-1 23 0 0,1-23 0 15,-9 30 0-15,1-10 0 0,-2 1 0 0,-5 5 0 16,-1 1 0-16,-1 3 0 0,-1 0 0 0,4-2 0 16,0 2 0-16,2-5 0 0,7 2 0 0,0-5 0 15,9 1 0-15,0-5 0 0,11 8-68 16,-15-26-509-16,22 24-44 0,-1-21-48 0</inkml:trace>
  <inkml:trace contextRef="#ctx0" brushRef="#br3" timeOffset="1.43526E6">20821 4103 2047 0,'0'0'0'15,"-23"2"0"-15,23-2 0 0,0 0 0 0,-23 8 0 16,23-8 0-16,0 0 0 0,-17 19 0 0,17-19 0 15,0 0 0-15,-11 25 0 0,11-25 0 16,0 0 0-16,0 26 0 0,0-26 0 0,5 17 0 16,-5-17 0-16,0 0 0 0,12 22 0 0,-12-22 0 15,0 0 0-15,14 19 0 0,-14-19 0 16,0 0 0-16,16 17 0 0,-16-17 0 0,0 0 0 0,16 17 0 16,-16-17 0-16,0 0 0 0,12 21 0 15,-12-21 0-15,0 0 0 0,5 24 0 0,-5-24 0 16,-4 22 0-16,4-22 0 0,-8 26 0 15,8-26 0-15,-21 32 0 0,21-32 0 0,-30 29 0 16,30-29 0-16,-33 26 0 0,33-26 0 0,-26 21 0 16,26-21 0-16,0 0 0 0,-17 19 0 0,17-19 0 15,0 0-11-15,0 0-135 0,30-5-460 0,-30 5-43 16,25-19 70-16</inkml:trace>
  <inkml:trace contextRef="#ctx0" brushRef="#br3" timeOffset="1.43563E6">21069 4257 1585 0,'11'19'462'0,"-11"-19"-462"16,0 0 0-16,0 0 0 0,26 2 0 16,-26-2 0-16,31-4 0 0,-8 1 0 0,5 0 0 15,8-1 0-15,0 1 0 0,5-3 0 0,1 0 0 16,-6-1 0-16,-2 1 0 0,-3 2 0 0,-5-2 0 15,-4 1 0-15,-3-3 0 0,-19 8 0 0,24-9 0 16,-24 9 0-16,0 0 0 0,0 0 0 0,0 0 0 16,-6-17 0-16,6 17 0 0,-25-7 0 15,8 5 0-15,-2 1 0 0,-3 2 0 16,0 4 0-16,-1 0 0 0,-1 4 0 0,-3 0 0 16,3 2 0-16,1 1 0 0,-1 1 0 0,4 1 0 15,0-1 0-15,20-13 0 0,-29 24 0 0,29-24 0 16,-16 24 0-16,16-24 0 0,-1 25 0 0,1-25 0 15,14 23 0-15,-14-23 0 0,29 20 0 0,-7-10 0 16,3-3 0-16,7 2 0 0,1-5 0 16,7 2 0-16,-4-3 0 0,8 5 0 0,-9-19-118 15,30 24-517-15,-29-22-24 0,14 14 57 0</inkml:trace>
  <inkml:trace contextRef="#ctx0" brushRef="#br3" timeOffset="1.43588E6">22098 4160 2047 0,'-34'-15'0'15,"7"10"0"-15,3 3 0 0,-5 1 0 0,-2 6 0 16,-2 1 0-16,2 6 0 0,-2 2 0 0,3 5 0 16,2 1 0-16,0 2 0 0,3 2 0 0,7-1 0 15,3-1 0-15,6 1 0 0,4-2 0 0,4 0 0 16,5 0 0-16,6-2 0 15,5 0 0-15,7-4 0 0,8 0 0 0,8-4 0 16,7-3 0-16,8-4 0 0,6-2 0 0,-1-3 0 16,5 1 0-16,-4-4 0 0,0 3 0 0,-8-15 0 15,25 32-423-15,-34-32-268 0,18 9 60 0,-14 0 330 16</inkml:trace>
  <inkml:trace contextRef="#ctx0" brushRef="#br3" timeOffset="1.43605E6">22527 4506 2047 0,'0'0'0'0,"0"0"0"0,-20-1 0 0,20 1 0 15,0 0 0-15,0 0 0 0,0 0 0 0,3-19 0 16,-3 19 0-16,0 0 0 0,27-21 0 16,-27 21 0-16,26-12 0 0,-37-23-303 0,31 31-376 15,-20 4-22-15,10-29 338 0</inkml:trace>
  <inkml:trace contextRef="#ctx0" brushRef="#br3" timeOffset="1.43724E6">2250 9773 1812 0,'-5'-25'36'0,"1"2"-9"0,-6-4 0 0,1 4-9 16,-6 0 4-16,-1 4-7 0,-3 0-1 0,-6 6 0 15,-1 2 4-15,-4 6 1 0,-2 7-2 0,-5 5-9 16,-3 7-8-16,-3 8 0 0,-3 6 0 0,-2 6 0 15,-6 3 0-15,-1 6 0 0,-3 1 0 0,1 5 0 16,1 2 0-16,4 3 0 0,3 4 0 16,4 3 0-16,5-2 0 0,7 3 0 0,4-4 0 15,7-3 0-15,6-2 0 0,9-4 0 0,8-6 0 16,5-4 0-16,10-5 0 0,5-8 0 16,9-4 0-16,5-6 0 0,10-5 0 0,3-5 0 15,9-5 0-15,1-7 0 0,10-1 0 0,3-6 0 16,7-1 0-16,3-5 0 0,4-2-28 0,0-2-8 15,8-2 7-15,-4-4-5 0,4 1-2 16,-6-7-16-16,3 12-34 0,-24-28-110 0,14 22-417 16,-11-7 22-16,-5-3 246 0</inkml:trace>
  <inkml:trace contextRef="#ctx0" brushRef="#br3" timeOffset="1.43787E6">2828 10095 1967 0,'-29'-5'69'0,"-12"8"-58"0,2 2-11 16,3-1 0-16,3 1 0 0,1 0 0 15,2 2 0-15,0 1 0 0,2 3 0 0,2 4 0 16,1 2 0-16,1 2 0 0,5 4 0 0,-1 2 0 16,6 3 0-16,0 2 0 0,4 2 0 0,3 0 0 15,2 1 0-15,5-1 0 0,4-1 0 0,4-2 0 16,7-4 0-16,3-2 0 0,5-7 0 0,5-5 0 16,3-4 0-16,4-3 0 15,3-5 0-15,1-5 0 0,-3-6 0 0,1-5 0 0,-1-5 0 16,-2-5 0-16,3-3 0 0,-5-4 0 0,-1-5 0 15,-1-4 0-15,-3-2 0 0,-3 0 0 0,-3 2 0 16,-5 2 0-16,-2 2 0 0,-4 3 0 16,-5 2 0-16,-1 4 0 0,-7 2 0 0,-2 4 0 0,-2 2 0 15,0 5 0-15,7 17 0 0,-15-17 0 16,15 17 0-16,0 0 0 0,-19 0 0 0,19 0 0 16,0 0 0-16,0 0 0 0,-10 19 0 15,10-19 0-15,0 0 0 0,16 23 0 0,-16-23 0 16,25 16 0-16,-6-9 0 0,-1-1 0 0,4 0 0 15,0-1 0-15,0 1 0 0,-1 0 0 0,0 2 0 16,-1-2 0-16,-3 2 0 0,-17-8 0 0,26 17 0 16,-26-17 0-16,17 29 0 0,-13-10 0 15,-2 6 0-15,-4 1 0 0,-5 3 0 0,-4 3 0 16,-1 0 0-16,-5 2 0 0,-3 0 0 0,-1-2 0 16,1-3 0-16,-1-3 0 0,3-4 0 0,18-22 0 15,-24 25 0-15,24-25 0 0,0 0 0 0,0 0 0 16,0 0 0-16,0 0 0 0,13-24 0 0,6 2 0 15,6-7 0-15,5-7 0 0,3-6 0 16,0-2 0-16,2 1 0 0,2-2 0 16,-1 1 0-16,-1 2 0 0,-2 1 0 0,-1 7 0 15,-2 4 0-15,-1 6 0 0,-4 4 0 0,-5 7 0 16,-3 5 0-16,-17 8 0 0,20-4 0 0,-20 4 0 16,0 0 0-16,11 23 0 0,-9-6 0 0,-1 5 0 15,-1 5 0-15,-2 5 0 0,-3 2 0 0,1 0 0 16,1-2 0-16,2-2 0 0,2-2 0 15,5 0 0-15,0-4 0 0,7 2 0 0,1-7 0 16,6 2 0-16,1-4 0 0,8 1-2 0,-4-11-97 16,18 18-88-16,-43-25-246 0,51-5-211 0,-19 8 41 15,-8-18 525-15</inkml:trace>
  <inkml:trace contextRef="#ctx0" brushRef="#br3" timeOffset="1.43823E6">4244 9957 1763 0,'0'0'47'0,"0"0"-7"15,22-9 4-15,-22 9-6 0,17-8-7 0,-17 8-7 16,0 0 1-16,0 0-1 0,16-21-13 0,-16 21-11 15,0 0 0-15,0 0 0 0,-16-17 0 0,16 17 0 16,-26 2 0-16,9 2 0 0,-6 6 0 0,0 3 0 16,-4 4 0-16,-1 5 0 0,-2 1 0 0,1 5 0 15,0 0 0-15,3 3 0 0,2-1 0 16,3 2 0-16,5-4 0 0,4-4 0 0,5-5 0 16,7-19 0-16,2 29 0 0,-2-29 0 0,26 17 0 15,-6-14 0-15,7-6 0 0,5-3 0 0,4-5 0 16,6-5 0-16,4 1 0 0,6-5 0 15,4 1 0-15,3-4 0 0,4 0 0 0,-4-4 0 16,7 7-46-16,-15-25-157 0,37 22-409 0,-28-13-47 16,13 3 133-16</inkml:trace>
  <inkml:trace contextRef="#ctx0" brushRef="#br3" timeOffset="1.43846E6">4985 9385 2047 0,'-34'43'0'16,"1"4"0"-16,1 7 0 0,-1 1 0 0,0 8 0 15,-2 0 0-15,1 2 0 0,3-1 0 0,4-1 0 16,4-2 0-16,6-3 0 0,7-6 0 0,6-4 0 16,12-8 0-16,2-5 0 0,10-6 0 0,2-7 0 15,8-1 0-15,2-11 0 0,7 0 0 0,1-6 0 16,6-2-24-16,-2-13-76 0,25 28-333 15,-30-31-208-15,11 3-27 0,-7-4 488 0</inkml:trace>
  <inkml:trace contextRef="#ctx0" brushRef="#br3" timeOffset="1.43888E6">5284 9838 1529 0,'-7'34'518'0,"7"-34"-518"0,0 0 0 16,0 0 0-16,0 0 0 0,0 0 0 0,0 0 0 15,-20 22 0-15,20-22 0 0,-13 31 0 0,3-10 0 16,0 2 0-16,0 2 0 0,-3 3 0 0,2 2 0 16,-2 1 0-16,1-1 0 0,3-2 0 15,3-4 0-15,2-4 0 0,6 0 0 0,-2-20 0 16,11 26 0-16,-11-26 0 0,26 15 0 0,-7-14 0 15,2-2 0-15,4-5 0 0,3-6 0 16,0-3 0-16,2-5 0 0,3-5 0 0,1-2 0 0,0-6 0 16,3-1 0-16,-3-1 0 0,0-3 0 15,-4 6 0-15,-1-2 0 0,-4 5 0 16,-5 0 0-16,-2 2 0 0,-2 4 0 0,-1 0 0 16,-3 5 0-16,-12 18 0 0,17-23 0 0,-17 23 0 15,0 0 0-15,0 0 0 0,-1 17 0 0,-4 1 0 16,-4 7 0-16,-3 5 0 0,0 1 0 0,-1 2 0 15,-1-1 0-15,5-1 0 0,0-2 0 0,5-1 0 16,2-7 0-16,7 1 0 0,3-5 0 0,9-1 0 16,3-5 0-16,9-3 0 0,1-8-40 15,12 7-58-15,-14-33-132 0,35 21-344 0,-24-13-76 16,8-4 196-16</inkml:trace>
  <inkml:trace contextRef="#ctx0" brushRef="#br3" timeOffset="1.43927E6">6305 9646 2034 0,'0'0'13'0,"-26"19"-13"0,26-19 0 0,-21 23 0 16,21-23 0-16,-20 28 0 0,20-28 0 0,-23 32 0 15,23-32 0-15,-20 35 0 0,10-18 0 0,0 1 0 16,0 0 0-16,10-18 0 0,-14 30 0 15,14-30 0-15,-9 23 0 0,9-23 0 16,-1 17 0-16,1-17 0 0,0 0 0 0,0 0 0 16,21 14 0-16,-21-14 0 0,21-1 0 0,-21 1 0 15,32-7 0-15,-12 1 0 0,0 0 0 0,0 1 0 16,-1 0 0-16,1 0 0 0,-2 3 0 0,-1 1 0 16,-17 1 0-16,27 1 0 0,-27-1 0 0,19 6 0 15,-19-6 0-15,0 0 0 0,16 25 0 16,-16-25 0-16,0 27 0 0,-5-9 0 0,-2 5 0 15,-2 1 0-15,-3 3 0 0,-2 2 0 0,-1 0 0 16,1-2 0-16,1-1 0 0,2-4 0 0,4-1 0 16,0-5 0-16,7-16 0 0,-4 27 0 15,4-27 0-15,0 0 0 0,20 16-33 0,-17-33-116 16,31 28-127-16,-35-49-89 0,41 13-207 0,-14 4 35 16,-10-25 423-16</inkml:trace>
  <inkml:trace contextRef="#ctx0" brushRef="#br3" timeOffset="1.43948E6">6898 9706 2024 0,'-22'10'23'0,"22"-10"-23"0,-25 27 0 0,10-9 0 15,-2 4 0-15,0 2 0 0,1 4 0 16,-1-1 0-16,2 5 0 0,1 1 0 0,0 2 0 16,1 1 0-16,1-1 0 0,-1-1 0 0,2-3 0 15,4-3 0-15,1-5 0 0,4-4 0 16,2-19 0-16,3 25 0 0,-3-25 0 0,0 0 0 15,21 7 0-15,-21-7-6 0,22-27-124 0,14 37-230 16,-43-50-155-16,36 11-97 0,-13 7 189 0</inkml:trace>
  <inkml:trace contextRef="#ctx0" brushRef="#br3" timeOffset="1.4396E6">6884 9267 1547 0,'-50'12'473'0,"27"-5"-472"15,23-7-24-15,-34 3-40 0,41 25-257 16,-7-28-353-16,-20 6 19 0,20-6 367 16</inkml:trace>
  <inkml:trace contextRef="#ctx0" brushRef="#br3" timeOffset="1.44037E6">7490 9693 1743 0,'-43'-1'88'0,"43"1"-46"16,-37 1-11-16,21 2 1 0,-6-5-6 0,2 5 0 15,-3 0 3-15,1 6 1 0,-4 1-30 16,0 3 0-16,-1 0 0 0,2 6 0 0,-1 3 0 15,2 2 0-15,0 4 0 0,1 2 0 0,1 1 0 16,2 1 0-16,3-1 0 0,6-2 0 0,4-2 0 16,5-1 0-16,4-3 0 0,5-3 0 0,5-3 0 15,-12-17 0-15,37 24 0 0,-14-16 0 0,3-7 0 16,3-2 0-16,4-7 0 0,4-4 0 16,2-5 0-16,3-4 0 0,-2-5 0 0,0-4 0 15,-4 0 0-15,3-3 0 0,-6 2 0 16,-3-2 0-16,-2 3 0 0,-5-2 0 0,-2 3 0 15,-6 2 0-15,-7 0 0 0,-5 2 0 0,-3 3 0 16,-4 0 0-16,-3 5 0 0,7 17 0 0,-17-22 0 16,17 22 0-16,-22 2 0 0,22-2 0 0,-26 18 0 15,26-18 0-15,-28 32 0 0,17-11 0 16,2-2 0-16,3 1 0 0,3-2 0 0,3-18 0 16,6 30 0-16,-6-30 0 0,23 21 0 0,-6-14 0 15,4-4 0-15,2 0 0 0,4-3 0 0,1-3 0 16,2 1 0-16,2-4 0 0,1 0 0 15,0 0 0-15,-1 0 0 0,0 1 0 0,-5 1 0 0,-3 2 0 16,-6 1 0-16,-18 1 0 0,26 1 0 16,-26-1 0-16,0 0 0 0,17 8 0 15,-17-8 0-15,0 0 0 0,0 27 0 0,-5-10 0 16,-2 1 0-16,-3 4 0 0,-2 2 0 0,-2 1 0 16,1 1 0-16,0 0 0 0,3-1 0 0,1-4 0 15,6-1 0-15,3-20 0 0,1 26 0 0,-1-26 0 16,0 0 0-16,24 18 0 0,-24-18 0 0,31-6 0 15,-9-4 0-15,3-7 0 0,4-6 0 16,2-5 0-16,2-2 0 0,1-2 0 0,1 3 0 16,-1-1 0-16,2 0 0 0,-1 1 0 15,-4 0 0-15,0 2 0 0,-3 3 0 0,-4 4 0 16,-2 4 0-16,-5 3 0 0,-17 13 0 0,22-9 0 16,-22 9 0-16,0 0 0 0,0 0 0 0,-3 30 0 15,-5-7 0-15,-4 5 0 0,-4 6 0 0,-3-1 0 16,2 1 0-16,3-3 0 0,2-1 0 15,3-1 0-15,7-1 0 0,1-5 0 0,7 1 0 16,2-5 0-16,9 2 0 0,-17-21 0 0,48 40-106 16,-48-40-63-16,62 30-175 0,-62-30-300 0,47-4 101 15,-3 7 303-15</inkml:trace>
  <inkml:trace contextRef="#ctx0" brushRef="#br3" timeOffset="1.44049E6">8982 10132 2047 0,'-35'4'0'15,"35"-4"0"-15,0 0 0 0,0 0 0 0,-22-5 0 16,22 5 0-16,0 0 0 0,-7-23 0 0,7 23 0 16,6-28 0-16,16 31-80 0,-22-3-620 0,0-22 8 15,0 22 118-15</inkml:trace>
  <inkml:trace contextRef="#ctx0" brushRef="#br4" timeOffset="1.44545E6">1935 10798 1033 0,'0'0'121'0,"0"0"-58"0,0 0-15 0,0 0-7 16,0 0 4-16,0 0 6 0,0 0 1 0,0 0-8 15,-2 20-3-15,2-20-7 0,0 0-23 0,0 0 25 16,0 0-23-16,0 0 22 0,0 0 2 0,-17 11-6 16,17-11 2-16,0 0-5 0,0 0-3 15,0 0-5-15,0 0-4 0,0 0-6 16,0 0-2-16,0 0-3 0,0 0 0 0,0 0-1 15,0 0 1-15,0 0 2 0,0 0 1 0,0 0-1 16,0 0 2-16,23 14-4 0,-23-14 0 0,21 6-1 16,-21-6 0-16,27 5-1 0,-27-5 0 0,33 4-2 15,-15-2 0-15,1 1-1 0,5-1 2 0,0-1 0 16,5 2 0-16,1-3 0 0,3 1 0 0,3-1-2 16,4 1 1-16,-1-1 0 0,3 0 1 15,2 0 1-15,0-1 0 0,2 1 0 0,1-1-1 16,3 1 0-16,0-2 0 0,2 0 0 0,3-2 3 15,5 0 0-15,0-3 0 0,5 0 2 16,2 0-1-16,0-4-14 0,3 3 11 0,0-3-12 16,1 1 27-16,2 0-14 0,-1 1 13 0,1 0-13 15,4 1-3-15,-2 1 1 0,2 0 0 16,-2 0 0-16,-1 4-2 0,0-1 0 0,1 0 0 16,1 1 0-16,2-1 0 0,0 0 0 0,2 1 0 15,-1-1 0-15,0 1 0 0,3-1 0 0,0-1 0 16,4-1 0-16,4-1 0 0,1-2 0 0,1 1 0 15,1-3 0-15,-1 1 0 0,0 1 0 0,1-3 0 16,1 2 0-16,0-1 0 0,-2 1 0 0,-4 1 0 16,1 0 0-16,0 1 0 0,0-2 0 15,1 0 0-15,-2 3 0 0,0-1 0 16,-3 0 0-16,-2 2 0 0,0 1 0 0,-2-1 0 16,-1 2 0-16,3-1 0 0,-3 0 0 0,1 0 0 15,-2 0 0-15,0 0 0 0,-3-1 0 0,1-1 0 16,-1 1 0-16,5-2 0 0,-3-1 0 0,2 2 0 15,-2-3 0-15,-2 1 0 0,2-1 0 0,-1-1 0 16,-1 0 0-16,1 1 0 0,-4 0 0 16,-1 1 0-16,-4 1 0 0,-6-1 0 0,-3 1 0 15,-4 0 0-15,-5 2 0 0,-5 0 0 0,-7 3 0 16,-6-1 0-16,-7 2 0 0,-8-1 0 0,-17 3 0 16,17-1 0-16,-17 1 0 0,0 0 0 15,0 0 0-15,0 0 0 0,0 0 0 0,0 0-21 16,0 0-9-16,-17 16-14 0,17-16-26 15,0 0-73-15,0 0-468 0,0 0 26 0,0 0 43 16</inkml:trace>
  <inkml:trace contextRef="#ctx0" brushRef="#br4" timeOffset="1.44625E6">1148 11264 2012 0,'0'0'32'0,"0"0"-29"0,0 0-3 0,0 0 0 16,0 0 0-16,0 0 0 0,0 0 0 16,-16 17 0-16,16 2 0 0,-1 9 0 0,0 7 0 15,-1 9 0-15,2 5 0 0,-2 6 0 0,1 5 0 16,-2 2 0-16,0 1 0 0,-1 0 0 15,0 0 0-15,-1-2 0 0,1-3 0 0,1-4 0 16,1-7 0-16,3-7 0 0,3-8 0 0,0-5 0 16,4-10 0-16,4 0-57 0,-12-17-71 0,41 15-245 15,-41-15-272-15,38-27 0 0,-19 8 447 0</inkml:trace>
  <inkml:trace contextRef="#ctx0" brushRef="#br4" timeOffset="1.44661E6">1649 11427 1310 0,'45'6'366'0,"-45"-6"-219"16,0 0-116-16,-26 6 9 0,26-6 1 0,-24 15 3 15,24-15-22-15,-32 21 6 0,13-8-16 0,-2 0-6 16,-1 2-6-16,-1 0 0 0,1 2 0 16,-1 1 0-16,0 2 0 0,0 2 0 0,0-1 0 15,1 1 0-15,4 0 0 0,-2-3 0 0,6 2 0 16,2-3 0-16,12-18 0 0,-16 26 0 0,16-26 0 15,0 0 0-15,2 20 0 0,-2-20 0 0,18 7 0 16,-18-7 0-16,32-1 0 0,-13-5 0 16,3 1 0-16,1-1 0 0,1-1 0 0,0 2 0 15,-2-2 0-15,-2 1 0 0,1 2 0 16,-3 0 0-16,-1 3 0 0,0 1 0 0,0 0 0 16,-17 0 0-16,32 4 0 0,-15 1 0 0,0 2 0 15,1 1 0-15,-1 2 0 0,0 3 0 0,-17-13 0 16,34 29 0-16,-17-14 0 0,3 2 0 0,-2-5 0 15,4 2 0-15,-2-3-8 0,5 4-62 0,-5-15-38 16,26 24-359-16,-22-25-195 0,6 4 43 0,-3-1 507 16</inkml:trace>
  <inkml:trace contextRef="#ctx0" brushRef="#br4" timeOffset="1.44701E6">2206 11735 1820 0,'0'0'128'0,"-23"-26"-91"0,23 26-11 15,-31-23 0-15,31 23-16 0,-31-22-10 16,31 22 0-16,-32-15 0 0,32 15 0 0,-24-8 0 16,24 8 0-16,-21 0 0 0,21 0 0 0,-19 9 0 15,19-9 0-15,-19 18 0 0,19-18 0 0,-18 33 0 16,11-12 0-16,-2 2 0 0,3 3 0 0,-1-1 0 16,2 1 0-16,1-2 0 0,4-1 0 0,2-5 0 15,1 0 0-15,-3-18 0 0,14 23 0 16,-14-23 0-16,23 11 0 15,-23-11 0-15,30-1 0 0,-12-7 0 0,2-1 0 0,1-7 0 16,3-6 0-16,-1-2 0 0,1-4 0 16,1 0 0-16,-2-2 0 0,-3 1 0 0,1 4 0 15,-3 2 0-15,-1 3 0 0,-3 4 0 0,-14 16 0 16,19-26 0-16,-19 26 0 0,0 0 0 0,0 0 0 16,0 0 0-16,0 0 0 0,0 0 0 0,0 0 0 15,9 21 0-15,-11-3 0 0,-1 4 0 16,0 2 0-16,0 2 0 0,0-1 0 0,3-2 0 15,2-2 0-15,4-1 0 0,-6-20 0 0,19 24 0 16,-19-24 0-16,32 10 0 0,-12-13 0 0,7-4 0 16,0-8 0-16,7-5 0 0,1-8-10 0,4-2-44 15,-1-11-26-15,13 12-46 0,-27-37-150 16,24 26-352-16,-12-9 48 0,-1-6 288 0</inkml:trace>
  <inkml:trace contextRef="#ctx0" brushRef="#br4" timeOffset="1.44717E6">2900 11164 1747 0,'-20'31'300'16,"2"-2"-300"-16,3 4 0 0,0 4 0 0,0 4 0 16,2 5 0-16,1 5 0 0,2 4 0 0,0 1 0 15,1 1 0-15,0 0 0 0,2-1 0 16,-2-5 0-16,3-3 0 0,2-5 0 0,0-4 0 16,3-3 0-16,-1-7 0 0,6-2 0 15,-3-6 0-15,7-2-79 0,-8-19-93 0,0 0-462 16,0 0-17-16,0 0 141 0</inkml:trace>
  <inkml:trace contextRef="#ctx0" brushRef="#br4" timeOffset="1.44736E6">2678 11392 1572 0,'1'57'475'0,"-19"-41"-475"0,18-16 0 15,-5 19 0-15,5-19 0 0,0 0 0 0,17 20 0 16,-17-20 0-16,25 6 0 0,-8-5 0 0,4-1 0 15,2-3 0-15,0 1 0 0,3-2 0 16,2-3 0-16,3 1 0 0,5-2 0 0,3-1 0 16,2-2-1-16,6 8-71 0,-17-32-268 0,24 32-344 15,-14-11 30-15,3 4 359 0</inkml:trace>
  <inkml:trace contextRef="#ctx0" brushRef="#br4" timeOffset="1.44786E6">3362 11653 1925 0,'0'0'32'0,"0"0"-13"0,0 0-5 0,0 0-5 16,0 0 0-16,23 13 4 0,-23-13 2 0,26-2-4 15,-26 2-11-15,36-1 0 0,-14-1 0 0,3-2 0 16,1 0 0-16,4-3 0 16,-1 0 0-16,1 0 0 0,-1-4 0 0,-2 1 0 15,-1-1 0-15,-4-1 0 0,-5 0 0 0,-17 12 0 16,23-24 0-16,-23 24 0 0,9-22 0 0,-9 22 0 15,-4-23 0-15,4 23 0 0,-20-24 0 0,20 24 0 16,-32-22 0-16,14 15 0 0,-4 0 0 0,-2 3 0 16,0 3 0-16,-2 2 0 0,1 1 0 0,2 6 0 15,-1-1 0-15,4 3 0 0,2 1 0 16,-1 1 0-16,19-12 0 0,-25 27 0 0,17-10 0 16,2 2 0-16,4 1 0 0,2 1 0 0,4 0 0 15,2-1 0-15,5-1 0 0,2-2 0 0,6-2 0 16,3-5 0-16,6 1 0 0,3-6 0 15,4 0 0-15,5 0 0 0,8-3 0 0,1-2 0 16,7-2-12-16,-1-7-37 0,7 2-11 0,-6-13-51 16,29 27-258-16,-37-41-132 0,29 24-48 15,-17-15 154-15</inkml:trace>
  <inkml:trace contextRef="#ctx0" brushRef="#br4" timeOffset="1.44821E6">4391 11346 1576 0,'-12'34'349'16,"-24"-23"-263"-16,8-6-58 0,3-5-20 0,5 0-8 16,3 0 0-16,17 0 0 0,-26-1 0 0,26 1 0 15,0 0 0-15,-19 3 0 0,19-3 0 0,0 0 0 16,-11 18 0-16,11-18 0 0,-8 26 0 0,6-9 0 16,2-17 0-16,-5 34 0 0,4-15 0 0,1-19 0 15,1 31 0-15,-1-31 0 0,9 23 0 0,-9-23 0 16,20 13 0-16,-20-13 0 0,34 1 0 15,-11-1 0-15,4-5 0 0,2-1 0 0,4 0 0 16,0-3 0-16,1 2 0 0,-2 2 0 16,-4 2 0-16,-7 4 0 0,1 2 0 0,-5 3 0 15,-17-6 0-15,28 26 0 0,-19-8 0 0,-3 3 0 16,-4 4 0-16,-3-1 0 0,-4 2 0 0,-3-1 0 16,-2 2 0-16,-3-3 0 0,-1-1 0 15,0-3 0-15,-1-2 0 0,15-18 0 0,-27 23 0 16,27-23 0-16,-19 6 0 0,19-6-53 0,0 0-131 15,-26-37-158-15,46 33-147 0,-34-26-125 0,14-11 250 16,20 20 364-16</inkml:trace>
  <inkml:trace contextRef="#ctx0" brushRef="#br4" timeOffset="1.44837E6">4278 11062 2047 0,'-46'64'0'0,"17"-18"0"0,4 0 0 15,6-2 0-15,3-2 0 0,5-2 0 16,4-7 0-16,12-1-2 0,-5-32-182 0,25 35-480 16,-25-35 20-16,43 20 92 0</inkml:trace>
  <inkml:trace contextRef="#ctx0" brushRef="#br4" timeOffset="1.4491E6">5561 11042 1734 0,'0'0'83'16,"0"0"-24"-16,0 0-15 0,0 0-5 0,0 0-11 16,0 0-8-16,0 0-6 0,0 0 0 15,0 0-2-15,0 0-12 0,-19 10 0 0,19-10 0 16,0 0 0-16,0 0 0 0,0 0 0 0,-20 26 0 15,20-26 0-15,-12 36 0 0,5-7 0 0,-1 6 0 16,-1 6 0-16,-1 4 0 0,-1 3 0 16,-4 4 0-16,1 0 0 0,-2 2 0 0,-1-4 0 15,1-2 0-15,0-7 0 0,4-6 0 0,1-7 0 16,4-8 0-16,7-20 0 0,-4 23 0 16,4-23 0-16,0 0 0 0,0 0 0 0,0 0 0 15,26-11 0-15,-26 11 0 0,30-29 0 0,-9 6 0 16,2-3 0-16,1-7 0 0,3-1 0 0,1 0 0 15,-1 2 0-15,-2 0 0 0,0 2 0 0,-2 5 0 16,-1 4 0-16,-2 3 0 0,-1 6 0 0,-1 1 0 16,-18 11 0-16,29-10 0 0,-29 10 0 15,22 6 0-15,-22-6 0 0,17 21 0 0,-17-21 0 16,17 32 0-16,-10-12 0 0,-1 4 0 16,0 0 0-16,-1 0 0 0,1 2 0 0,0-4 0 15,3 1 0-15,-2-3 0 0,4 1 0 0,-11-21 0 16,29 30 0-16,-10-20 0 0,4 0 0 0,-1-6-6 15,6 2-57-15,-5-13-29 0,21 24-155 0,-35-39-278 16,25 18-71-16,-13-13 79 0</inkml:trace>
  <inkml:trace contextRef="#ctx0" brushRef="#br4" timeOffset="1.4496E6">6292 11265 1841 0,'-26'1'185'15,"26"-1"-164"-15,-26 7-21 0,26-7 0 0,-31 16 0 16,31-16 0-16,-31 29 0 0,16-10 0 15,2 2 0-15,1 4 0 0,-1 0 0 16,5 4 0-16,-1-4 0 0,4 3 0 0,2-2 0 16,3-5 0-16,2-4 0 0,-2-17 0 0,14 25 0 15,-14-25 0-15,25 9 0 0,-8-9 0 0,3-3 0 16,2-2 0-16,1-4 0 0,0-4 0 0,1-3 0 16,2-4 0-16,-2-5 0 0,3 4 0 0,-3-3 0 15,0-2 0-15,-3 2 0 0,-2-1 0 16,0-1 0-16,-3 3 0 0,-2 0 0 0,1 1 0 15,-2 4 0-15,-1 0 0 0,-12 18 0 0,17-19 0 16,-17 19 0-16,0 0 0 0,0 0 0 16,0 0 0-16,4 17 0 0,-7 1 0 0,-1 6 0 15,-2 10 0-15,-2 7 0 0,-3 5 0 0,0 10 0 16,-3 4 0-16,-1 5 0 0,-1 4 0 0,-4 3 0 16,-1 1 0-16,-6 1 0 0,1-2 0 15,-2-3 0-15,0-5 0 0,4-6 0 0,1-5 0 16,4-8 0-16,1-8 0 0,3-8 0 0,4-7 0 15,11-22 0-15,-14 17 0 0,14-17 0 0,0 0 0 16,-4-17 0-16,6 0 0 0,2-7 0 0,2-6 0 16,3-7 0-16,0-1 0 0,1-4 0 0,0-2 0 15,-1-3 0-15,2-4 0 0,0-6 0 0,2 1 0 16,-1-1 0-16,3 1 0 16,1 2 0-16,3 5 0 0,-1 4 0 0,0 9 0 15,1 6 0-15,-2 3 0 0,3 5 0 0,-2 2 0 16,3 1 0-16,0 0 0 0,5 6 0 0,2-2 0 15,9 6 0-15,4-5-1 0,16 17-136 0,-19-32-103 16,40 42-143-16,-28-27-257 0,4-1 116 0,14 19 403 16</inkml:trace>
  <inkml:trace contextRef="#ctx0" brushRef="#br4" timeOffset="1.45029E6">6901 11398 1808 0,'0'0'98'0,"0"0"-56"0,0 0-13 0,0 0 1 15,0 0-21-15,9 17 18 0,-9-17-23 16,-3 21-4-16,3-21 0 0,-5 24 0 16,5-24 0-16,-8 28 0 0,8-28 0 0,-11 32 0 15,11-32 0-15,-10 32 0 0,10-32 0 0,-9 30 0 16,5-13 0-16,4-17 0 0,-7 28 0 0,7-28 0 16,-5 23 0-16,5-23 0 0,0 17 0 0,0-17 0 15,0 0 0-15,0 0 0 0,0 0 0 16,20 5 0-16,-20-5 0 0,0 0 0 0,26-22 0 15,-26 22 0-15,21-32 0 0,-9 11 0 0,1-2 0 16,1-4 0-16,1-1 0 0,0-1 0 0,1-1 0 16,1 1 0-16,0 1 0 0,0-1 0 0,0 3 0 15,-1 0 0-15,-1 3 0 0,3 3 0 0,-3 0 0 16,-15 20 0-16,32-26 0 0,-32 26 0 16,29-11 0-16,-29 11 0 0,31 3 0 15,-31-3 0-15,31 17 0 0,-31-17 0 0,33 26 0 16,-33-26 0-16,32 32 0 0,-18-14 0 0,0-1 0 15,-2 3 0-15,-3-1 0 0,0 0 0 0,-2 2 0 16,-3-3 0-16,-2 2 0 0,-2-4 0 0,-3 1 0 16,3-17 0-16,-11 28 0 0,11-28 0 0,-20 20 0 15,20-20 0-15,-26 14 0 0,7-10 0 0,0 1 0 16,-2-4 0-16,-3-1 0 0,1-1 0 16,-2-2 0-16,0 2 0 0,-1-2 0 0,0 1 0 15,0 1 0-15,3 0 0 0,0 2 0 0,0 1 0 16,3 4 0-16,0 2 0 0,1 5 0 15,2 3 0-15,2 5 0 0,0 6 0 0,2 4 0 16,0 8 0-16,1 3 0 0,1 6 0 0,0 4 0 16,-1 1 0-16,2 1 0 0,2-3 0 15,1-4 0-15,3-4 0 0,2-12 0 0,5-2 0 16,1-10 0-16,7 2 0 0,-11-21-61 0,33 30-193 16,-46-48-136-16,32 19-264 0,-19-1 93 0,9-30 435 15</inkml:trace>
  <inkml:trace contextRef="#ctx0" brushRef="#br4" timeOffset="1.45085E6">7976 11281 1588 0,'0'0'101'0,"14"-30"-36"0,-14 30-10 15,0 0 3-15,-2-22-14 0,2 22-3 0,-17-13-11 16,17 13 3-16,-26-6-3 0,26 6-28 0,-31 4-2 16,13 3 0-16,-1 2 0 0,0 3 0 0,1 3 0 15,-1 2 0-15,3 3 0 0,-1 1 0 0,2 2 0 16,4 0 0-16,2 2 0 0,2-1 0 0,5 2 0 16,1-4 0-16,3-2 0 0,-2-20 0 15,10 28 0-15,-10-28 0 0,23 16 0 16,-6-14 0-16,3-3 0 0,3-4 0 0,2-5 0 15,3-7 0-15,5-3 0 0,-3-7 0 0,4-2 0 16,-1-2 0-16,-5-3 0 0,-2 2 0 0,-6 2 0 16,-4 2 0-16,-2 4 0 0,-5 2 0 0,-4 6 0 15,-5 16 0-15,-1-27 0 0,1 27 0 0,-17-16 0 16,17 16 0-16,-28-6 0 0,11 10 0 16,-4 2 0-16,2 4 0 0,-2 0 0 0,3 4 0 15,1-2 0-15,17-12 0 0,-23 24 0 0,23-24 0 16,-5 17 0-16,5-17 0 0,18 7-11 0,5-3-77 15,-9-28-122-15,37 35-128 0,-39-47-105 0,28 18-135 16,3 6 200-16,-18-31 378 0</inkml:trace>
  <inkml:trace contextRef="#ctx0" brushRef="#br4" timeOffset="1.45104E6">8676 10600 2047 0,'-26'23'0'0,"7"-8"0"15,2 4 0-15,1 6 0 0,1 8 0 0,-1 7 0 16,2 8 0-16,-1 4 0 0,3 4 0 16,1-2 0-16,3 6 0 0,0-1 0 0,2 1 0 15,3 0 0-15,-1-4 0 0,1-1 0 0,1-6 0 16,2 1 0-16,-1-8 0 0,2-4 0 16,-1-9-22-16,13 18-212 0,-31-48-222 0,40 32-98 15,-22-31-22-15,0 0 372 0</inkml:trace>
  <inkml:trace contextRef="#ctx0" brushRef="#br4" timeOffset="1.45124E6">8408 11162 2047 0,'0'0'0'0,"0"0"0"0,-13 20 0 0,13-20 0 15,0 0 0-15,22 6 0 0,-22-6 0 16,36-6 0-16,-9 0 0 0,3-1 0 15,5-6 0-15,3-1 0 0,6-2 0 0,0-4 0 16,1 3 0-16,-2-7-57 0,6 11-35 0,-21-26-135 16,30 31-345-16,-28-21 14 0,13 14 18 0</inkml:trace>
  <inkml:trace contextRef="#ctx0" brushRef="#br4" timeOffset="1.45155E6">9222 10599 1580 0,'11'23'452'0,"-39"-10"-437"0,28-13-15 0,-33 24 0 15,17-7 0-15,-2 5 0 0,1 5 0 0,-3 3 0 16,3 7 0-16,-1 6 0 0,-2 5 0 16,2 3 0-16,-2-1 0 0,1-1 0 0,1 2 0 15,-1-2 0-15,0-1 0 0,2-4 0 0,4-4 0 16,1-6 0-16,3-4 0 0,4-7 0 16,3-4 0-16,2-19 0 0,4 18 0 0,-4-18 0 15,0 0 0-15,19-3 0 0,-19 3 0 0,23-24 0 16,-7 3 0-16,0-3 0 0,2-1 0 0,-1-2 0 15,1-1 0-15,-1 4 0 0,0 0 0 0,0-1 0 16,-1 5 0-16,-1-1 0 0,-1 2 0 0,-14 19 0 16,25-23 0-16,-25 23 0 0,0 0 0 15,20-4 0-15,-20 4 0 0,0 0 0 16,14 25 0-16,-14-25 0 0,7 33 0 0,-4-10 0 16,-1-4 0-16,2 4 0 0,-2-6 0 0,5 3 0 15,-7-20-51-15,23 44-197 0,-40-50-136 0,41 24-235 16,-24-18 13-16,0 0 468 0</inkml:trace>
  <inkml:trace contextRef="#ctx0" brushRef="#br4" timeOffset="1.45205E6">9518 11165 1636 0,'-2'18'259'0,"2"-18"-216"0,0 0-10 15,17 12-2-15,-17-12-1 0,27 1-15 0,-8-3-15 16,3-3 0-16,2-2 0 0,3-4 0 0,4 0 0 16,0-5 0-16,2 1 0 0,0-1 0 0,-3-2 0 15,-2 2 0-15,-2 2 0 0,-4 0 0 0,-5 1 0 16,-17 13 0-16,19-22 0 0,-19 22 0 0,1-19 0 16,-1 19 0-16,-15-17 0 15,15 17 0-15,-35-11 0 0,12 9 0 0,-5 2 0 16,-2 2 0-16,-4 3 0 0,0 1 0 0,0 1 0 15,2 2 0-15,1 0 0 0,1 3 0 0,4 2 0 16,1 0 0-16,5 4 0 0,0 2 0 0,4 1 0 16,4 1 0-16,5-1 0 0,6-2 0 0,3-2 0 15,-2-17 0-15,23 30 0 0,-5-16 0 0,2-4 0 16,7 1 0-16,1-2 0 0,5-1 0 16,2-2 0-16,9-1 0 0,1-4 0 0,12 2-25 15,-6-13-77-15,25 27-173 0,-37-45-146 0,39 37-61 16,-18-18-105-16,-12-16 433 0</inkml:trace>
  <inkml:trace contextRef="#ctx0" brushRef="#br4" timeOffset="1.45247E6">10417 11017 1156 0,'0'0'563'0,"-1"-20"-538"0,1 20-13 15,-6-18-1-15,6 18 6 0,-6-17-2 16,6 17 3-16,0 0 4 0,-20-15 9 0,20 15 11 16,-22 4-4-16,22-4 1 0,-30 18-9 0,10-7-2 15,1 2-28-15,0 0 0 0,-1 2 0 0,3 0 0 16,17-15 0-16,-28 27 0 0,28-27 0 16,-17 23 0-16,17-23 0 0,-4 20 0 0,4-20 0 15,0 0 0-15,17 19 0 0,-17-19 0 0,27 8 0 16,-10-6 0-16,3-2 0 0,2-2 0 15,1-1 0-15,1 0 0 0,-1 1 0 0,0 0 0 32,-2 2 0-32,-3 2 0 0,-18-2 0 0,27 8 0 15,-27-8 0-15,17 16 0 0,-17-16 0 0,5 24 0 16,-5-24 0-16,-8 31 0 0,0-14 0 0,-4 1 0 16,-2 0 0-16,-1 0 0 0,0 1 0 0,0-2 0 15,15-17 0-15,-24 28 0 0,24-28 0 0,-13 18 0 16,13-18 0-16,0 0 0 0,0 0 0 15,0 0 0-15,33-1-53 0,-16-20-38 0,29 20-155 16,-36-44-121-16,44 33-119 0,-20-18-106 16,-7-16 381-16</inkml:trace>
  <inkml:trace contextRef="#ctx0" brushRef="#br4" timeOffset="1.45265E6">10890 10973 1618 0,'-38'19'303'16,"15"2"-177"-16,1-3-126 0,3 2 0 0,0 3 0 15,0 6 0-15,2 1 0 0,1 4 0 0,3 1 0 16,1-1 0-16,2-1 0 0,2-2 0 0,3-3 0 16,2-5 0-16,7-2 0 0,-4-21 0 0,13 25 0 15,-13-25 0-15,24 5 0 0,-24-5-14 16,38-7-111-16,-36-33-207 0,40 36-159 16,-33-29-150-16,17-5 198 0,15 18 443 0</inkml:trace>
  <inkml:trace contextRef="#ctx0" brushRef="#br4" timeOffset="1.45278E6">10921 10682 1994 0,'-16'17'9'16,"16"-17"-23"-16,-16 22-19 0,21-4-48 0,-5-18-292 16,0 0-218-16,0 0 4 0,0 0 264 0</inkml:trace>
  <inkml:trace contextRef="#ctx0" brushRef="#br4" timeOffset="1.45315E6">11570 10887 1356 0,'-17'-3'361'0,"17"3"-270"0,-18 5-23 0,18-5-5 16,-32 4-21-16,14-3-7 0,-3-2-10 0,0 1-19 15,0 0-6-15,-3 1 0 0,1 0 0 0,0 3 0 16,1-1 0-16,2 4 0 0,-1 0 0 0,3 1 0 15,1 1 0-15,17-9 0 0,-29 25 0 16,29-25 0-16,-20 29 0 0,20-29 0 0,-5 28 0 16,5-28 0-16,10 28 0 0,-10-28 0 0,24 24 0 15,-5-12 0-15,2-1 0 0,1 1 0 16,3-1 0-16,-1 0 0 0,-1 0 0 0,1 0 0 16,-2-2 0-16,-1 0 0 0,-21-9 0 0,30 14 0 15,-30-14 0-15,20 14 0 0,-20-14 0 0,0 0 0 16,8 20 0-16,-8-20 0 0,-9 17 0 15,9-17 0-15,-23 18 0 0,23-18 0 0,-35 23 0 16,14-13 0-16,0 1 0 0,-2-3 0 0,2 1 0 16,2-2 0-16,2-2 0 0,17-5 0 0,-27 5 0 15,27-5 0-15,0 0 0 0,-17-8-2 0,17 8-91 16,-15-23-144-16,38 39-143 0,-46-27-189 0,23 11-9 16,0 0 391-16</inkml:trace>
  <inkml:trace contextRef="#ctx0" brushRef="#br4" timeOffset="1.45389E6">13086 10815 1345 0,'0'0'653'0,"-13"-23"-644"16,13 23 31-16,-25-15-40 0,25 15 0 0,-32-9 0 16,12 10 0-16,-3 3 0 0,-1 5 0 0,-3-1 0 15,-1 4 0-15,0 4 0 0,2 0 0 16,-1 3 0-16,3-2 0 0,0 0 0 15,5 1 0-15,3-1 0 0,16-17 0 0,-21 26 0 16,21-26 0-16,-3 20 0 0,3-20 0 0,0 0 0 16,29 22 0-16,-12-18 0 0,2 0 0 0,5-2 0 15,0 1 0-15,1-2 0 0,1 0 0 0,-2 0 0 16,2 1 0-16,-4 0 0 0,-2 1 0 0,-1 1 0 16,-19-4 0-16,25 16 0 0,-25-16 0 15,16 23 0-15,-16-23 0 0,6 29 0 0,-10-8 0 16,-2 0 0-16,-6 4 0 0,-5 0 0 0,-1-2 0 15,-6 2 0-15,0 0 0 0,0-2 0 0,0-2 0 16,2-3 0-16,1-1 0 0,4-5 0 16,17-12 0-16,-20 16 0 0,20-16 0 0,0 0 0 15,0 0 0-15,0 0 0 0,31-29-52 0,12 30-189 16,-33-45-149-16,41 27-222 0,-20-15 0 16,-3-9 473-16</inkml:trace>
  <inkml:trace contextRef="#ctx0" brushRef="#br4" timeOffset="1.45428E6">13335 11010 2047 0,'-17'23'0'15,"17"-23"0"-15,-20 12 0 0,20-12 0 16,0 0 0-16,0 0 0 0,0 0 0 0,30 10 0 16,-8-10 0-16,5 0 0 0,6-3 0 0,2 0 0 15,4-2 0-15,2-2 0 0,2-1 0 0,2 0 0 16,-4 1 0-16,1-1 0 0,-6 0 0 0,-4 1 0 15,-4-3 0-15,-6 2 0 0,-3-2 0 0,-19 10 0 16,26-22 0-16,-26 22 0 0,9-24 0 16,-9 24 0-16,-1-25 0 0,1 25 0 0,-13-27 0 15,13 27 0-15,-24-29 0 0,24 29 0 0,-26-22 0 16,26 22 0-16,-29-8 0 0,13 8 0 0,-2 6 0 16,-2 3 0-16,-3 8 0 0,0 2 0 0,-1 7 0 15,-2 3 0-15,2-1 0 0,-2 5 0 16,3-3 0-16,1 0 0 0,3-2 0 0,4 0 0 15,7-8 0-15,2 0 0 0,4-2 0 16,2-18 0-16,9 29 0 0,-9-29 0 0,23 18 0 16,-6-12 0-16,9 0 0 0,2-4 0 0,9 2 0 15,6-5 0-15,6 1 0 0,0-4 0 0,9 4-19 16,-10-11-103-16,24 26-101 0,-37-41-126 0,41 41-81 16,-28-17-132-16,-4-11 221 0,17 29 341 0</inkml:trace>
  <inkml:trace contextRef="#ctx0" brushRef="#br4" timeOffset="1.45473E6">14189 11023 1418 0,'5'19'350'0,"-5"-19"-71"0,-6 16-279 16,6-16 0-16,0 0 0 0,0 0 0 0,0 22 0 15,0-22 0-15,0 0 0 0,0 0 0 0,25 22 0 16,-25-22 0-16,31 2 0 0,-10-2 0 0,3-4 0 16,2 0 0-16,3-2 0 0,3 0 0 0,0-1 0 15,2-2 0-15,2-1 0 0,-5 0 0 16,-1-2 0-16,-5-1 0 0,-2 0 0 16,-3-1 0-16,-20 14 0 0,29-31 0 0,-29 31 0 15,14-32 0-15,-10 15 0 0,-4 0 0 0,-1 0 0 16,-6 0 0-16,7 17 0 0,-25-31 0 0,8 17 0 15,-2 2 0-15,-2 5 0 0,-3 2 0 0,-1 5 0 16,-1 4 0-16,-4 4 0 0,-1 7 0 0,-3 3 0 16,1 8 0-16,-4 1 0 0,2 3 0 15,2 2 0-15,2 2 0 0,5 1 0 0,4-2 0 16,5 5 0-16,6-4 0 0,4-3 0 0,7-3 0 16,7-5 0-16,7-2 0 0,6-4 0 0,7-4 0 15,7-1 0-15,5-5 0 0,9-1 0 16,5-5 0-16,4-4 0 0,10-1 0 0,-1-8 0 15,7 4 0-15,-4-8 0 0,9 4 0 0,-6-9-75 16,15 16-77-16,-25-32-89 0,32 41-104 16,-42-33-128-16,11 4-39 0,7 21 264 0</inkml:trace>
  <inkml:trace contextRef="#ctx0" brushRef="#br4" timeOffset="1.45536E6">15209 10846 1342 0,'-11'46'259'16,"-11"-5"187"-16,5-30-446 0,0 1 0 0,17-12 0 15,-32 29 0-15,32-29 0 0,-35 32 0 0,18-11 0 16,-1-1 0-16,-1 5 0 0,0 0 0 0,2 2 0 16,-1-2 0-16,2-1 0 0,1-2 0 0,4-3 0 15,11-19 0-15,-12 25 0 0,12-25 0 16,0 0 0-16,0 0 0 0,17 7 0 0,-17-7 0 16,27-12 0-16,-9-2 0 0,3-4 0 15,2-3 0-15,1-6 0 0,4-5 0 0,0 0 0 16,0-1 0-16,0 1 0 0,-5 1 0 0,0 3 0 15,-3 2 0-15,-3 0 0 0,-1 5 0 0,-2 0 0 16,-2 2 0-16,-12 19 0 0,20-32 0 0,-20 32 0 16,13-18 0-16,-13 18 0 0,0 0 0 0,0 0 0 15,0 0 0-15,0 0 0 0,-1 28 0 0,0-10 0 16,-5 6 0-16,2-1 0 0,-2 0 0 16,1 0 0-16,1-2 0 0,2-2 0 0,2-2 0 15,0-17 0-15,5 27 0 0,-5-27 0 16,0 0 0-16,23 20 0 0,-23-20 0 0,29 1 0 15,-11-4 0-15,3-4 0 0,2-3 0 0,3-3 0 16,0-2 0-16,1-1 0 0,-2-2 0 0,0 1 0 16,-3-1 0-16,1 0 0 0,-5 2 0 15,-1 3 0-15,-17 13 0 0,23-17 0 0,-23 17 0 16,0 0 0-16,0 0 0 0,0 0 0 0,0 0 0 16,0 0 0-16,9 23 0 0,-11-2 0 0,-5 4 0 15,1 3 0-15,-1 2 0 0,-1-1 0 0,3 3 0 16,-1 0 0-16,3 0 0 0,2-5 0 0,6-1 0 15,0-8 0-15,8-1 0 0,-13-17 0 0,41 25-14 16,-15-20-40-16,13 2-46 16,-12-22-49-16,27 21-66 0,-35-32-287 0,27 7-47 15,0-3 86-15</inkml:trace>
  <inkml:trace contextRef="#ctx0" brushRef="#br4" timeOffset="1.45567E6">16233 10715 1887 0,'-22'29'160'0,"-3"-16"-160"0,1 1 0 0,1 4 0 16,2 1 0-16,2 2 0 0,2 0 0 0,3-1 0 15,3-1 0-15,4-2 0 0,4 0 0 16,3-17 0-16,1 27 0 0,-1-27 0 0,9 21 0 16,-9-21 0-16,22 15 0 0,-22-15 0 0,31 7 0 15,-9-4 0-15,-2-3 0 0,6-3 0 16,-2 0 0-16,0 0 0 0,1 1 0 0,-7-1 0 15,-18 3 0-15,27-2 0 0,-27 2 0 0,0 0 0 16,17 7 0-16,-17-7 0 0,0 0 0 0,-3 24 0 16,3-24 0-16,-19 28 0 0,3-11 0 0,-3 0 0 15,-2 1 0-15,-2 3 0 0,-1 0 0 0,-1 0 0 16,0 0 0-16,2-4 0 0,4-2 0 0,1-4 0 16,18-11 0-16,-23 12-24 0,29 5-157 15,-28-35-98-15,43 40-106 0,-21-22-215 16,-5-20 109-16,22 23 405 0</inkml:trace>
  <inkml:trace contextRef="#ctx0" brushRef="#br4" timeOffset="1.45629E6">17541 10678 2047 0,'0'0'0'0,"-30"-4"0"16,30 4 0-16,-31 0 0 0,14 4 0 0,-1 2 0 15,-3 3 0-15,1 6 0 16,-3 4 0-16,-1 7 0 0,1 5 0 0,-1 5 0 15,-1 3 0-15,1 2 0 0,4 1 0 0,2-3 0 16,3-3 0-16,6-3 0 0,6-6 0 0,5-2 0 16,8-4 0-16,7-3 0 0,7-4 0 0,7-7 0 15,9-4 0-15,5-6 0 0,8-5 0 0,3-4 0 16,6-3 0-16,-2-8-67 0,10 17-64 0,-26-38-231 16,32 34-201-16,-28-23 4 0,9 8 195 15</inkml:trace>
  <inkml:trace contextRef="#ctx0" brushRef="#br4" timeOffset="1.4572E6">18110 10779 1886 0,'-41'17'161'0,"12"-12"-161"0,-2-1 0 0,5 0 0 15,-1 5 0-15,1 0 0 0,1 5 0 0,0-1 0 16,4 2 0-16,2 3 0 0,2 1 0 16,3 3 0-16,2 2 0 0,3 0 0 0,2 2 0 15,3-1 0-15,4-1 0 0,2 4 0 0,5-5 0 16,4 1 0-16,1-2 0 0,3-5 0 0,6-1 0 15,1-5 0-15,4-5 0 0,2-3 0 0,1-3 0 16,4-2 0-16,-3-4 0 0,2-3 0 0,-3-3 0 16,-2-5 0-16,-4-5 0 0,0-2 0 15,-1-1 0-15,-4-3 0 0,0 4 0 16,-4-4 0-16,-2 0 0 0,-5 2 0 0,-1-1 0 16,-5 3 0-16,-2 0 0 0,-4 1 0 0,-2 0 0 15,-2 1 0-15,1 1 0 0,-2 4 0 0,10 17 0 16,-17-23 0-16,17 23 0 0,0 0 0 0,-21-9 0 15,21 9 0-15,0 0 0 0,0 0 0 0,0 0 0 16,0 0 0-16,0 0 0 0,19 20 0 16,-19-20 0-16,31 9 0 0,-9-7 0 0,3 2 0 15,-1-4 0-15,4 3 0 0,-1 0 0 0,3 1 0 16,-2-1 0-16,-5 2 0 0,-1 1 0 0,-4 3 0 16,-18-9 0-16,28 24 0 0,-28-24 0 0,17 31 0 15,-17-31 0-15,7 34 0 0,-7-13 0 16,-3-1 0-16,-2 3 0 0,-1 0 0 0,-4 0 0 15,2-1 0-15,-6 0 0 0,0 1 0 16,0-4 0-16,-2 1 0 0,16-20 0 0,-23 28 0 16,23-28 0-16,-18 17 0 0,18-17 0 0,0 0 0 15,0 0 0-15,0 0 0 0,0 0 0 0,0 0 0 16,5-17 0-16,-5 17 0 0,29-35 0 0,-11 12 0 16,3 0 0-16,0-2 0 0,-1-1 0 0,2 0 0 15,-1-1 0-15,0 3 0 0,-1 1 0 16,-1 1 0-16,-2 2 0 0,-2 0 0 0,-2 3 0 15,-13 17 0-15,21-24 0 0,-21 24 0 0,0 0 0 16,0 0 0-16,19-9 0 0,-19 9 0 0,0 0 0 16,0 0 0-16,17 9 0 0,-17-9 0 0,22 11 0 15,-22-11 0-15,34 11 0 0,-15-6 0 0,3 0 0 16,-1-3 0-16,2 2 0 0,0-1 0 16,0 2 0-16,-2 3 0 0,-3-2 0 15,-18-6 0-15,27 15 0 0,-27-15 0 0,14 17 0 16,-14-17 0-16,4 20 0 0,-4-20 0 0,-6 25 0 15,6-25 0-15,-17 31 0 0,5-14 0 0,-3 0 0 16,-1 0 0-16,-1-1 0 0,1 1 0 0,-1-1 0 16,0 1 0-16,17-17 0 0,-26 27 0 0,26-27 0 15,-16 18 0-15,16-18 0 0,0 0 0 16,0 0 0-16,0 0 0 0,0 0 0 0,0 0 0 16,0 0 0-16,20-6 0 0,-20 6 0 0,30-30 0 15,-15 11 0-15,3-5 0 0,-3 1 0 0,0 2 0 16,0-1 0-16,-3 2 0 0,-3 0 0 15,2 1 0-15,-2 1 0 0,2 1 0 0,-3 0 0 16,-8 17 0-16,15-27 0 0,-15 27 0 0,12-16 0 16,-12 16 0-16,0 0 0 0,21-7 0 15,-21 7 0-15,0 0 0 0,25 10 0 0,-25-10 0 16,31 7 0-16,-12-2 0 0,4-1 0 0,3 1 0 16,-1 0 0-16,2-3 0 0,0 2 0 0,-2-3 0 15,2 0 0-15,-1-1 0 0,2 0 0 0,-6-6 0 16,6 8 0-16,-28-2-84 0,43-14-92 0,-43-19-47 15,36 36-199-15,-36-3-138 0,14-39 34 0,14 37 471 16</inkml:trace>
  <inkml:trace contextRef="#ctx0" brushRef="#br4" timeOffset="1.45767E6">19398 10900 1950 0,'0'0'72'0,"0"0"-47"0,0 0-25 16,6 18 0-16,-6-18 0 0,0 0 0 0,26 12 0 15,-9-11 0-15,1-1 0 0,4-3 0 16,2-2 0-16,3-3 0 0,0-3 0 0,2 0 0 15,0-3 0-15,-1 1 0 0,-1 0 0 0,-4-3 0 16,-1 3 0-16,-5-3 0 0,-17 16 0 0,24-28 0 16,-24 28 0-16,8-29 0 0,-8 29 0 0,-7-28 0 15,7 28 0-15,-18-29 0 0,18 29 0 0,-28-26 0 16,28 26 0-16,-34-19 0 0,15 12 0 0,-2 4 0 16,0 4 0-16,-2 5 0 0,0 4 0 15,-1 3 0-15,-2 4 0 0,1 1 0 16,0 4 0-16,2 1 0 0,1 2 0 0,3 2 0 15,2 1 0-15,2-2 0 0,3-3 0 0,6-1 0 16,1-3 0-16,5 0 0 0,5-3 0 0,-5-16 0 16,20 30 0-16,-3-18 0 0,2-3 0 0,7 0 0 15,4-4 0-15,8-2 0 0,2-3 0 16,8 1 0-16,0-5 0 0,8 1 0 0,-3-4 0 16,9 3 0-16,-8-11-114 0,20 16-38 0,-30-29-72 15,34 29-255-15,-27-18-64 0,-5-2 12 0,10 12 528 16</inkml:trace>
  <inkml:trace contextRef="#ctx0" brushRef="#br4" timeOffset="1.45812E6">20230 10767 1311 0,'17'13'660'15,"-17"-13"-599"-15,0 0-46 0,17-1-15 0,-17 1 0 16,0 0 0-16,0 0 0 0,0 0 0 0,0 0 0 15,-29 17 0-15,11-5 0 0,-3-1 0 0,-1 2 0 16,-3 3 0-16,0 1 0 0,0 2 0 16,0 2 0-16,1-1 0 0,3 0 0 0,4-2 0 15,5-1 0-15,6 0 0 0,6-17 0 0,1 29 0 16,-1-29 0-16,21 23 0 0,-3-15 0 16,5-3 0-16,4-4 0 0,5-3 0 0,3-3 0 15,6-5 0-15,3-3 0 0,3-3 0 0,3-5 0 16,3-4 0-16,-2-2 0 0,1 0 0 15,-1-2 0-15,0-2 0 0,-3-1 0 0,-3-1 0 16,-4 1 0-16,-3 3 0 0,-8-5-19 0,2 8-69 16,-20-19-63-16,21 25-69 0,-41-38-84 0,35 35-43 15,-32-23-5-15,13 12 106 0,-7 4 95 0,-6-5 307 16,39 46-156-16,-36-28 0 0,16 40 503 0,-48-28 4 16,2 12 2-16,-10-1-306 0,25 19-203 0,-1 2 0 15,-2 6 0-15,1 2 0 0,-2 4 0 16,-1 3 0-16,0 4 0 0,-3 1 0 15,3 5 0-15,1-2 0 0,3-1 0 0,6-3 0 16,1-6 0-16,3 0 0 0,4-6 0 0,1-2 0 16,1-6 0-16,3 1 0 0,-3-7 0 0,6 1 0 15,-4-21-145-15,14 25-140 0,-36-37-285 0,22 12-39 16,0 0 172-16</inkml:trace>
  <inkml:trace contextRef="#ctx0" brushRef="#br4" timeOffset="1.45833E6">20434 10782 1872 0,'0'0'175'15,"0"0"-175"-15,0 0 0 0,23 15 0 16,-1-16 0-16,3-5 0 0,5 1 0 0,4-6 0 16,5 4 0-16,0-4 0 0,6 5 0 0,-3-5 0 15,7 9 0-15,-10-16-106 0,28 39-225 0,-46-38-166 16,26 21-110-16,-11 0 102 0,-14-22 505 0</inkml:trace>
  <inkml:trace contextRef="#ctx0" brushRef="#br4" timeOffset="1.45845E6">21073 11061 1932 0,'-44'-5'115'16,"21"10"-115"-16,6-3 0 0,17-2 0 15,-18-5 0-15,18 5 0 0,0 0 0 0,-9-27 0 16,9 27 0-16,0-40-103 0,24 23-550 0,-28-7-38 15,1 4 92-15</inkml:trace>
  <inkml:trace contextRef="#ctx0" brushRef="#br4" timeOffset="1.4592E6">1452 12397 1602 0,'34'20'344'15,"-34"-20"-302"-15,0 0-14 0,1-19-6 0,-1 19-13 16,0 0-9-16,0 0 0 0,0 0 0 0,0 0 0 16,0 0 0-16,0 0 0 0,0 0 0 0,5 33 0 15,-5-6 0-15,0 8 0 0,-1 10 0 0,-3 7 0 16,-2 6 0-16,0 6 0 0,-4-1 0 0,-1 2 0 16,-1-2 0-16,-1 0 0 0,2-6 0 15,0-7 0-15,5-6 0 0,1-9 0 0,5-7 0 16,2-8 0-16,-2-20 0 0,15 24 0 0,-15-24 0 15,24 3-59-15,2 11-148 0,-30-43-325 0,30 22-66 16,-23-19-20-16</inkml:trace>
  <inkml:trace contextRef="#ctx0" brushRef="#br4" timeOffset="1.45939E6">1477 12813 1684 0,'-18'-9'273'0,"18"9"-183"0,0 0-90 16,0 0 0-16,-18 1 0 0,18-1 0 0,0 0 0 15,0 0 0-15,17 7 0 0,-17-7 0 0,30 6 0 16,-7-6 0-16,5-2 0 0,5-2 0 0,4-3 0 16,5-2 0-16,2-3 0 0,2-3 0 15,4-4 0-15,-1-4 0 0,5-1 0 0,-4-6-16 16,9 17-161-16,-33-32-368 0,28 26-75 0,-19-18-15 16</inkml:trace>
  <inkml:trace contextRef="#ctx0" brushRef="#br4" timeOffset="1.45959E6">2202 12175 1898 0,'-2'18'149'15,"-19"17"-149"-15,-1 4 0 0,3 4 0 0,-1 6 0 16,2 4 0-16,0 4 0 0,1 3 0 0,-2 3 0 16,4 1 0-16,0-1 0 0,3-6 0 15,3-5 0-15,6-7 0 0,4-8 0 0,6-6 0 0,7-4 0 16,4-4 0-16,4-6 0 0,7-4 0 15,3-9-34-15,9-2-28 0,-2-19-42 16,33 26-396-16,-35-31-100 0,19 12 17 0</inkml:trace>
  <inkml:trace contextRef="#ctx0" brushRef="#br4" timeOffset="1.45991E6">2555 12698 2014 0,'-32'10'33'0,"1"-3"-33"16,1 3 0-16,2 0 0 0,4 2 0 0,0 1 0 15,2 3 0-15,4 0 0 0,2 3 0 0,4 1 0 16,4 2 0-16,4 1 0 0,2-1 0 0,6 0 0 16,4-1 0-16,6 0 0 0,4 0 0 15,4-2 0-15,4-1 0 0,1-5 0 0,3-4 0 16,0-3 0-16,0-4 0 0,1-2 0 0,-2-5 0 16,-1-4 0-16,-4-2 0 0,-2-2 0 15,-5-2 0-15,-5-2 0 0,-2-3 0 0,-4-2 0 16,-2-4 0-16,-3 0 0 0,-2-4 0 0,-2-2 0 15,0 2 0-15,-4 0 0 0,-1 1 0 0,-3 2 0 16,0 2 0-16,-1 2 0 0,0 2 0 0,12 21 0 16,-22-30 0-16,22 30 0 0,0 0 0 0,-19-15 0 15,19 15 0-15,0 0 0 0,0 0-25 16,8 21-55-16,-8-21-55 0,29 30-107 16,-29-30-155-16,0 0-175 0,25 1 23 0,-16-20 503 15</inkml:trace>
  <inkml:trace contextRef="#ctx0" brushRef="#br4" timeOffset="1.46011E6">3194 12174 1634 0,'7'29'391'16,"-26"-25"-369"-16,0 2-22 0,-1 4 0 0,2 6 0 16,0 4 0-16,1 6 0 0,0 8 0 0,2 4 0 15,1 10 0-15,2 2 0 0,2 7 0 0,1 6 0 16,1 0 0-16,0 1 0 0,1-1 0 15,4-6 0-15,1-3 0 0,4-4 0 0,1-6 0 16,0-6 0-16,5-4 0 0,-3-8 0 16,6-3 0-16,-11-23-72 0,33 43-241 0,-33-43-230 15,0 0-84-15,5-23 136 0</inkml:trace>
  <inkml:trace contextRef="#ctx0" brushRef="#br4" timeOffset="1.4603E6">2895 12571 1830 0,'16'19'217'0,"-16"-19"-217"0,-29-7 0 16,29 7 0-16,0 0 0 0,0 0 0 16,0 0 0-16,0 0 0 0,0 0 0 0,22-10 0 15,5 4 0-15,4 0 0 0,9-2 0 0,0-1 0 16,8 1 0-16,-1-3 0 0,9 2 0 0,4 0 0 16,16 7-82-16,-11-21-129 0,46 41-227 0,-34-28-213 15,17 6 50-15,5 10 538 0</inkml:trace>
  <inkml:trace contextRef="#ctx0" brushRef="#br4" timeOffset="1.46097E6">4904 12600 1274 0,'-2'17'629'0,"-16"-28"-581"0,18 11-16 15,-34-21 0-15,14 10-9 0,1 0-14 0,-2 1-9 16,-2 2 0-16,-1 3 0 0,-2 3 0 0,1 4 0 15,-2 8 0-15,0 3 0 0,1 9 0 0,0 3 0 16,1 9 0-16,4 7 0 0,-3 1 0 16,5 4 0-16,1-1 0 0,6-1 0 15,3-3 0-15,5-5 0 0,7-7 0 0,3-4 0 16,7-5 0-16,4-6 0 0,5-3 0 0,4-5 0 16,2-5 0-16,5-4 0 0,2-9 0 0,5-6 0 15,4-9 0-15,2-7 0 0,3-3 0 0,3-4 0 16,-2-4 0-16,-2-1 0 0,-1-3 0 15,-6 2 0-15,-5 3 0 0,-3 5 0 0,-7 4 0 16,-7 7 0-16,-2 7 0 0,-7 4 0 0,-10 17 0 16,0 0 0-16,0 0 0 0,0 0 0 0,0 0 0 15,-19 16 0-15,0 6 0 0,0 9 0 0,-4 8 0 16,0 5 0-16,1 3 0 0,1-1 0 0,5 0 0 16,2-5 0-16,6-1 0 0,5-6 0 15,6-3 0-15,6-6 0 0,10-2 0 16,4-7 0-16,12-3 0 0,3-8 0 0,11 0-27 0,-4-16-65 15,21 17-74-15,-29-38-119 0,45 38-111 0,-42-26-132 16,14-6 40-16,14 15 424 0</inkml:trace>
  <inkml:trace contextRef="#ctx0" brushRef="#br4" timeOffset="1.46117E6">5860 12583 1973 0,'-23'-14'54'0,"0"-3"-34"0,0 4-20 15,-4 1 0-15,2 2 0 0,-2 4 0 0,1 4 0 16,2 0 0-16,1 7 0 0,2 1 0 0,4 5 0 15,-1 4 0-15,2 2 0 0,3 4 0 0,1 3 0 16,3 4 0-16,3 3 0 0,1 0 0 0,4 2 0 16,2-2 0-16,3-1 0 0,3-2 0 0,4-2 0 15,4-4 0-15,3-3 0 16,4-5 0-16,2-3 0 0,7-3 0 0,-1-4 0 16,6-4 0-16,0-7 0 0,5 0 0 0,-6-13-70 15,16 23-164-15,-34-43-158 0,39 37-85 0,-34-27-25 16,6-7 131-16,12 29 371 0</inkml:trace>
  <inkml:trace contextRef="#ctx0" brushRef="#br4" timeOffset="1.46136E6">6144 12567 2004 0,'0'0'43'0,"-27"-5"-43"15,27 5 0-15,-24 5 0 0,24-5 0 0,-24 16 0 16,24-16 0-16,-20 33 0 0,11-10 0 0,2 4 0 16,0 4 0-16,2 2 0 0,-1 3 0 0,2 2 0 15,0-2 0-15,1 1 0 0,2 0 0 0,-1-3 0 16,2-2 0-16,2-3 0 0,-1-5 0 0,5-3 0 15,-6-21 0-15,13 22 0 0,-13-22 0 16,23 15-125-16,-34-39-199 0,43 36-130 0,-33-30-174 16,12-8 113-16,12 12 515 0</inkml:trace>
  <inkml:trace contextRef="#ctx0" brushRef="#br4" timeOffset="1.46151E6">5944 12171 2047 0,'-7'19'0'0,"7"-19"0"0,-17 8 0 16,17-8 0-16,0 0 0 0,0 0 0 0,0 0 0 16,8 17 0-16,-8-17 0 0,28 13-30 0,2 8-121 15,-30-21-402-15,36 10-51 0,-12-11 2 0</inkml:trace>
  <inkml:trace contextRef="#ctx0" brushRef="#br4" timeOffset="1.46201E6">6851 12672 1185 0,'0'0'629'0,"0"0"-563"0,0 0-15 16,-14-22-25-16,14 22-11 0,7-33 4 15,0 16-6-15,-2-2 9 0,1 2-4 0,-3 0-15 16,-3 17-3-16,-1-26 0 0,1 26 0 0,-14-21 0 16,14 21 0-16,-24-8 0 0,24 8 0 0,-35 3 0 15,15 7 0-15,-5 3 0 0,1 7 0 16,-1 3 0-16,-1 4 0 0,1 1 0 0,1 2 0 16,3 1 0-16,3 0 0 0,3-2 0 0,3 0 0 15,3-5 0-15,4-2 0 0,5-4 0 0,0-18 0 16,11 27 0-16,-11-27 0 0,31 11 0 0,-9-13 0 15,4-6 0-15,6-5 0 0,2-5 0 0,3-7 0 16,-2-2 0-16,1-5 0 0,-2-3 0 16,-1-2 0-16,-1-2 0 0,-2-1 0 15,-1 1 0-15,-2 1 0 0,-1-2 0 0,-4 2 0 16,-2 1 0-16,-1-1 0 0,-4 3 0 0,-2 1 0 16,-2 0 0-16,-3 4 0 0,-2 2 0 0,-1 7 0 15,-5 21 0-15,5-19 0 0,-5 19 0 0,0 0 0 16,0 0 0-16,-5 25 0 0,0-1 0 0,-2 8 0 15,-2 10 0-15,0 5 0 0,-2 6 0 0,-2 3 0 16,1 5 0-16,-1 1 0 0,-2 1 0 16,6-3 0-16,3-5 0 0,4-7 0 0,11-6 0 15,2-10 0-15,14 1 0 0,-2-14 0 0,20 9-114 16,-18-25-79-16,40 29-235 0,-24-30-183 0,8-5 63 16,12 4 396-16</inkml:trace>
  <inkml:trace contextRef="#ctx0" brushRef="#br4" timeOffset="1.46253E6">8566 12593 828 0,'3'-17'50'15,"-3"17"-39"-15,0 0-11 0,2-18-7 0,-2 18-6 16,0 0-5-16,4-19 5 0,-4 19 4 16,0 0 14-16,3-18 13 0,-3 18 4 0,0 0 1 15,0 0-3-15,6-19-10 0,-6 19-11 16,0 0-36-16,0 0-112 0,0 0-208 0,0 0 7 16,0 0 318-16</inkml:trace>
  <inkml:trace contextRef="#ctx0" brushRef="#br4" timeOffset="1.46315E6">8524 12415 1603 0,'0'0'230'0,"2"-19"-182"0,-2 19-17 0,7-19-9 16,-7 19-2-16,0 0-7 0,0 0-3 0,0 0 0 16,0 0 4-16,0 0 6 0,0 0-1 0,17 9-12 15,-17-9-7-15,-1 31 0 0,0-11 0 0,-2 2 0 16,0 3 0-16,-1 1 0 0,-1 3 0 16,0 1 0-16,-2-1 0 0,1-1 0 0,1-4 0 15,0 1 0-15,0-3 0 0,2-1 0 0,3-21 0 16,-5 26 0-16,5-26 0 0,0 0 0 0,0 0 0 15,0 0 0-15,0 0 0 0,0 0 0 0,0 0 0 16,18-25 0-16,-8 4 0 0,2-4 0 0,1-6 0 16,1-1 0-16,0-2 0 0,2 0 0 15,-1 3 0-15,2-1 0 0,-3 3 0 16,0 4 0-16,-2 1 0 0,-1 1 0 0,-1 1 0 16,-2 2 0-16,1 1 0 0,-9 19 0 0,14-24 0 15,-14 24 0-15,0 0 0 0,21-12 0 0,-21 12 0 16,0 0 0-16,28 10 0 0,-28-10 0 0,29 17 0 15,-9-6 0-15,3 0 0 0,2-3 0 0,4 2 0 16,3-4 0-16,6 1 0 0,-2-5 0 16,7 3 0-16,-4-6-33 0,11 9-85 0,-25-28-153 15,37 38-192-15,-41-18-137 0,9-8 39 0,5 15 561 16</inkml:trace>
  <inkml:trace contextRef="#ctx0" brushRef="#br4" timeOffset="1.46349E6">9160 12411 1868 0,'-22'16'179'16,"22"-16"-179"-16,0 0 0 0,0 0 0 0,0 0 0 15,17 11 0-15,-17-11 0 0,36 4 0 0,-11-3 0 16,4-2 0-16,4 0 0 0,2-3 0 0,1-1 0 16,2 0 0-16,-3-1 0 0,2 0 0 0,-4-1 0 15,-1 1 0-15,-4-1 0 0,-1-2 0 16,-5 1 0-16,-4-3 0 0,-18 11 0 15,26-25 0-15,-26 25 0 0,12-33 0 0,-11 16 0 16,-2-2 0-16,-3 1 0 0,4 18 0 0,-19-32 0 16,19 32 0-16,-33-25 0 0,11 15 0 0,-2 5 0 15,-4 4 0-15,-1 5 0 0,-3 3 0 0,-1 7 0 16,-2 6 0-16,1 3 0 0,-1 5 0 0,1 2 0 16,1 1 0-16,4 3 0 0,4 0 0 15,5-4 0-15,6 0 0 0,7-2 0 0,8-4 0 16,6-2 0-16,9-2 0 0,7-4 0 0,8-1 0 15,6-5 0-15,7-4 0 0,2-5 0 0,7-1 0 16,-2-6 0-16,6 2 0 0,-4-5 0 0,8 7-84 16,-15-21-99-16,32 38-220 0,-45-39-103 0,19 16-73 15,-5 6 288-15</inkml:trace>
  <inkml:trace contextRef="#ctx0" brushRef="#br4" timeOffset="1.46392E6">10114 12281 1376 0,'-31'-29'484'0,"31"29"-385"0,-17-23-68 16,17 23-1-16,-31-8-3 0,31 8-27 0,-33 7 0 16,15 1 0-16,-3 5 0 0,1 3 0 15,-3 4 0-15,0 3 0 0,-2 1 0 0,2 3 0 16,0 0 0-16,1 2 0 0,0 0 0 0,2 2 0 16,4-5 0-16,2 1 0 0,6-7 0 15,3-3 0-15,5-17 0 0,4 21 0 0,-4-21 0 16,20 8 0-16,-3-8 0 0,6-3 0 0,1-5 0 15,4-2 0-15,2-6 0 0,2-3 0 0,2-2 0 16,0-1 0-16,-1-1 0 0,-4 1 0 16,-3 1 0-16,-4-1 0 0,0 0 0 0,-2 3 0 15,-5 1 0-15,-15 18 0 0,22-31 0 0,-22 31 0 16,14-20 0-16,-14 20 0 0,0 0 0 0,0 0 0 16,0 0 0-16,0 0 0 0,0 0 0 0,0 0 0 15,1 29 0-15,-5-7 0 0,1 5 0 0,-2 1 0 16,0 1 0-16,1-2 0 0,3 0 0 15,0-3 0-15,5-3 0 0,-1-4 0 16,7 0 0-16,-10-17 0 0,24 22 0 0,-7-16-35 16,5-2-1-16,-1-5 11 0,7-4 4 0,0-6 4 15,6 0-5-15,0-7-6 0,6 1-8 0,-6-10-38 16,16 20-76-16,-31-30-90 0,35 33-112 0,-38-30-33 16,14 0-57-16,7 25 259 0,-35-28 183 0</inkml:trace>
  <inkml:trace contextRef="#ctx0" brushRef="#br4" timeOffset="1.46413E6">10646 12250 1423 0,'-17'11'624'16,"-2"-10"-624"-16,-1 0 0 0,0 4 0 0,0 0 0 16,-1 2 0-16,0 3 0 0,2 2 0 0,-2 1 0 15,3 4 0-15,-3 4 0 0,2 0 0 16,1 3 0-16,-1 3 0 0,2 0 0 0,4 0 0 16,1 1 0-16,6 0 0 0,3-2 0 15,6-2 0-15,5-4 0 0,3 0 0 0,-11-20 0 16,37 30 0-16,-9-19 0 0,6-6 0 0,7-5 0 15,5-8 0-15,6-4 0 0,7-7 0 0,5-7 0 16,2-7 0-16,9-1 0 0,-4-12 0 0,19 16-152 16,-24-31-84-16,36 37-106 0,-45-40-105 0,12 12-84 15,5 11 193-15,-30-27 338 0</inkml:trace>
  <inkml:trace contextRef="#ctx0" brushRef="#br4" timeOffset="1.46432E6">11327 11787 1769 0,'-32'68'278'0,"5"-35"-278"16,5 3 0-16,4 4 0 0,2 3 0 0,4 5 0 16,3 3 0-16,1 2 0 0,5 3 0 15,-1-2 0-15,4-3 0 0,4-2 0 0,0-3 0 16,5-3 0-16,-3-5 0 0,3 0 0 0,-5-8 0 16,4-1 0-16,-5-7 0 0,6-3 0 0,-9-19-15 15,22 31-187-15,-42-53-161 0,46 36-99 0,-26-14-176 16,-7-40 272-16,25 38 366 0</inkml:trace>
  <inkml:trace contextRef="#ctx0" brushRef="#br4" timeOffset="1.46478E6">11111 12187 2047 0,'0'0'0'0,"0"0"0"0,19 14 0 0,-19-14 0 16,34 2 0-16,-9-4 0 0,6-2 0 0,3-3 0 15,6-3 0-15,4-3 0 0,2-1 0 16,5-1 0-16,0 1 0 0,1-1 0 0,1 3 0 16,-1 1 0-16,1 4 0 0,1 2 0 0,-4 2 0 15,-3 0 0-15,-7 2 0 0,-7 0 0 16,-6 2 0-16,-9 2 0 0,-18-3 0 0,0 0 0 16,0 0 0-16,4 24 0 0,-4-24 0 0,-31 26 0 15,5-8 0-15,-5-1 0 0,-2 3 0 16,-2-1 0-16,-1 2 0 0,2-2 0 0,1 0 0 15,4-2 0-15,7-2 0 0,6-2 0 0,16-13 0 16,0 0 0-16,-11 19 0 0,11-19 0 0,24 6 0 16,2-4 0-16,4-6 0 0,9-1 0 0,4 0 0 15,3-1 0-15,1 4 0 0,-2-2 0 0,0 4 0 16,0 3 0-16,-1 0 0 0,-4 6 0 0,-3-1 0 16,-8 4 0-16,-6 0 0 15,-5 3 0-15,-18-15 0 0,17 29 0 0,-18-11 0 16,-5 1 0-16,-5 2 0 0,-5-2 0 0,-4 1 0 15,-2-1 0-15,-3-2 0 0,0-2 0 0,1-1 0 16,-1-4 0-16,5-1 0 0,1-3 0 0,19-6 0 16,-22 3 0-16,22-3 0 0,0 0 0 0,0 0 0 15,-14-24-10-15,14 24-137 0,-3-26-17 0,3 26-89 16,-6-24-181-16,3 5-111 0,3 19 52 16,-9-50 493-16</inkml:trace>
  <inkml:trace contextRef="#ctx0" brushRef="#br4" timeOffset="1.46528E6">13636 11806 1666 0,'-6'-21'89'0,"-17"-13"-15"0,12 8-16 0,-8-6-2 16,4 5-16-16,-4-4-2 0,0 5-12 0,-1 0-26 15,0 3 0-15,1 6 0 0,0 5 0 0,1 6 0 16,18 6 0-16,-34 2 0 0,17 6 0 0,-2 4 0 16,-2 6 0-16,-2 8 0 0,0 5 0 15,-3 9 0-15,1 7 0 0,-3 5 0 16,1 5 0-16,-2 5 0 0,1 1 0 0,2 1 0 15,3 1 0-15,2-2 0 0,7-3 0 0,3-2 0 16,7-7 0-16,9-6 0 0,2-6 0 0,12-4 0 16,0-9 0-16,7 0 0 0,0-8 0 0,6 0-39 15,-14-22-133-15,31 35-231 0,-49-31-96 0,26-19-109 16,-7 21 283-16,-21-30 325 0</inkml:trace>
  <inkml:trace contextRef="#ctx0" brushRef="#br4" timeOffset="1.46581E6">13003 12111 1783 0,'-3'23'264'0,"3"-23"-264"0,0 0 0 15,0 0 0-15,0 0 0 0,24 13 0 0,-4-8 0 16,5 1 0-16,5-3 0 0,4 2 0 16,1-1 0-16,3 1 0 0,1-2 0 0,3 1 0 15,3-4 0-15,0-1 0 0,3-3 0 0,-1-1 0 16,0-2 0-16,0 0 0 0,-4-2 0 0,0 0 0 15,-5 0 0-15,-6 1 0 0,-4 2 0 0,-8 1 0 16,-20 5 0-16,27-5 0 0,-27 5 0 0,0 0 0 16,0 0 0-16,0 0 0 15,0 0 0-15,0 0 0 0,-26 5 0 0,8 1 0 16,-4 0 0-16,-1 2 0 0,-4 3 0 0,0 1 0 16,2 3 0-16,-2 1 0 0,3 1 0 0,2-1 0 15,1 3 0-15,4-4 0 0,1 3 0 0,4-1 0 16,12-17 0-16,-12 31 0 0,12-31 0 0,4 24 0 15,-4-24 0-15,18 18 0 0,-18-18 0 0,33 10 0 16,-11-9 0-16,3-2 0 0,3-5 0 16,4-2 0-16,1-3 0 0,1-3 0 0,-1-3 0 15,-2-4 0-15,0 3 0 0,-3-1 0 0,-4 0 0 16,-3 2 0-16,-6-1 0 0,-15 18 0 0,27-32 0 16,-27 32 0-16,17-27 0 0,-17 27 0 15,11-20 0-15,-11 20 0 0,0 0 0 0,0 0 0 16,0 0 0-16,0 0 0 0,0 0 0 0,0 0 0 15,0 0 0-15,12 22 0 0,-13-1 0 16,-1 2 0-16,-2 4 0 0,-1 1 0 0,1 1 0 16,0-1 0-16,2 0 0 0,1-3 0 0,5 0 0 15,1-5 0-15,2 0 0 0,-7-20 0 0,19 29 0 16,-19-29 0-16,32 12 0 0,-11-16-50 0,11 5-64 16,-12-24-25-16,25 19-38 0,-29-37-106 0,31 14-236 15,-9 1 5-15,-8-13 264 0</inkml:trace>
  <inkml:trace contextRef="#ctx0" brushRef="#br4" timeOffset="1.46612E6">14386 11982 1417 0,'-21'17'509'0,"-13"-8"-388"0,34-9-121 0,-27 14 0 16,27-14 0-16,-26 25 0 0,14-9 0 0,-1 3 0 16,1 2 0-16,1 1 0 0,1 1 0 15,1 0 0-15,3-2 0 0,4-2 0 0,2-2 0 16,0-17 0-16,11 28 0 0,-11-28 0 0,19 20 0 15,-19-20 0-15,26 12 0 0,-26-12 0 0,33 5 0 16,-16-6 0-16,3-1 0 0,0-1 0 0,-2 0 0 16,0-1 0-16,-18 4 0 0,27-5 0 15,-27 5 0-15,0 0 0 0,21 3 0 0,-21-3 0 32,0 0 0-32,5 21 0 0,-5-21 0 0,-8 28 0 15,0-10 0-15,-1 0 0 0,-3 2 0 0,0 0 0 16,0-2 0-16,-2 3 0 0,1-3 0 0,2 0 0 15,11-18 0-15,-18 28 0 0,18-28 0 0,-6 17 0 16,6-17 0-16,0 0 0 0,0 0-3 0,20 1-132 16,-21-21-25-16,28 25-51 0,-38-41-162 0,27 18-168 15,3 0 22-15,-7-17 415 0</inkml:trace>
  <inkml:trace contextRef="#ctx0" brushRef="#br4" timeOffset="1.46636E6">15094 11604 1705 0,'4'45'342'15,"-22"-25"-342"-15,-2 6 0 0,-3 3 0 0,-1 4 0 16,-4 6 0-16,2 7 0 0,-2 5 0 0,2 5 0 16,0 2 0-16,-1 3 0 0,4 0 0 0,0-2 0 15,5-3 0-15,4-4 0 0,6-5 0 0,2-5 0 16,5-2 0-16,-1-7 0 0,6-2 0 0,0-5 0 15,5-1 0-15,-4-8 0 0,12 9-138 16,-17-26-65-16,26 27-221 0,-26-27-213 16,0 0 109-16,30-14 412 0</inkml:trace>
  <inkml:trace contextRef="#ctx0" brushRef="#br4" timeOffset="1.46655E6">14720 12099 1923 0,'-14'31'124'0,"14"-31"-124"0,-18 6 0 16,18-6 0-16,0 0 0 0,0 0 0 0,0 0 0 16,28 10 0-16,-8-7 0 0,0-3 0 0,7-1 0 15,1-1 0-15,4-2 0 0,2-3 0 0,1 0 0 16,6-1 0-16,5-3 0 0,8 3 0 0,1-8 0 16,4 7 0-16,-5-12 0 0,18 21-200 15,-37-37-162-15,30 27-272 0,-13-8 3 0,-4-8 412 16</inkml:trace>
  <inkml:trace contextRef="#ctx0" brushRef="#br4" timeOffset="1.46724E6">15310 12232 1848 0,'19'0'107'16,"-19"0"-59"-16,0 0-7 0,24 7-38 0,-24-7-3 16,25 11 0-16,-25-11 0 15,32 8 0-15,-11-5 0 0,2-3 0 0,3 0 0 16,2-5 0-16,2 0 0 0,3-4 0 0,0-1 0 16,1-4 0-16,-1-3 0 0,-3 0 0 0,-1-1 0 15,-6 0 0-15,-3 0 0 0,-4 0 0 0,-16 18 0 16,16-30 0-16,-16 30 0 0,-3-27 0 0,3 27 0 15,-19-28 0-15,0 16 0 0,-3 1 0 0,-3 2 0 16,-4 1 0-16,-3 3 0 0,-3 3 0 16,0 1 0-16,-1 4 0 0,1 6 0 0,0 3 0 15,1 5 0-15,-2 2 0 0,6 5 0 0,5 1 0 16,1 2 0-16,9 1 0 0,4 0 0 0,5 0 0 16,6-3 0-16,8 0 0 0,5-5 0 15,9-3 0-15,6-2 0 0,8-7 0 0,4-2 0 16,5-5 0-16,2-2 0 0,3-3 0 0,5 0 0 15,2-5 0-15,3-1 0 0,0-3 0 16,-4-1 0-16,-1-2 0 0,-5 1 0 0,-2 0 0 16,-1-1 0-16,-7 3 0 0,-2-1 0 0,-8 5 0 15,-6 1 0-15,-7 4 0 0,-17 4 0 0,0 0 0 16,19 1 0-16,-19-1 0 0,-8 17 0 0,8-17 0 16,-22 32 0-16,7-11 0 0,-5 1 0 0,-1 2 0 15,2 0 0-15,-1 0 0 0,3 0 0 16,3-2 0-16,0-4 0 0,6-1 0 0,8-17 0 15,-10 22 0-15,10-22 0 0,0 0 0 16,0 0 0-16,0 0 0 0,20 8 0 0,-20-8 0 16,19-16 0-16,-19 16 0 0,22-29 0 0,-10 12 0 15,0-2 0-15,-2-1 0 0,1-1 0 0,-2 2 0 16,-1 0 0-16,-1 1 0 0,3-1 0 0,1 0 0 16,0 0 0-16,2-1 0 0,1 2 0 15,0-1 0-15,2 2 0 0,1 1 0 0,-17 16 0 16,32-23 0-16,-32 23 0 0,31-13 0 0,-14 7 0 15,2 3 0-15,-2-1 0 0,6 5 0 0,-3-5 0 16,11 8 0-16,-9-13-101 0,17 18-45 0,-24-31-62 16,38 34-197-16,-30-20-160 0,15-4 36 15,13 13 437-15</inkml:trace>
  <inkml:trace contextRef="#ctx0" brushRef="#br4" timeOffset="1.46768E6">17500 11686 1366 0,'44'4'384'0,"-40"-21"-234"16,13 0-111-16,-6-6-12 0,4 4-8 0,-4 0 0 16,-11 19-7-16,18-24 1 0,-18 24 2 0,0 0-12 15,0 0-3-15,0 0 0 0,0 0 0 0,0 0 0 16,6 27 0-16,-11-4 0 0,-1 7 0 15,-3 8 0-15,-1 3 0 0,-4 7 0 16,1 5 0-16,-3 4 0 0,0 2 0 0,-2-1 0 16,4 0 0-16,0-4 0 0,2-4 0 0,2-4 0 15,2-6 0-15,7-3 0 0,-1-7 0 0,9-2 0 16,-1-7 0-16,3 0 0 0,-9-21 0 0,25 25 0 16,-25-25-79-16,40 22-160 0,-50-46-178 0,42 32-77 15,-32-8-114-15,9-42 399 0</inkml:trace>
  <inkml:trace contextRef="#ctx0" brushRef="#br4" timeOffset="1.46787E6">17325 12045 1828 0,'8'32'219'0,"-8"-32"-219"0,0 0 0 0,0 0 0 16,31 6 0-16,-12-5 0 0,8-1 0 15,2-1 0-15,5-2 0 0,3 0 0 0,3-3 0 16,2 0 0-16,1-4 0 0,4-2 0 0,-1-1 0 15,4-2 0-15,-1-4 0 0,3 1 0 0,-3-5 0 16,2 2-17-16,-4-7-42 0,8 15-53 0,-27-33-192 16,37 40-168-16,-39-28-82 0,11 9 41 0,4 14 498 15</inkml:trace>
  <inkml:trace contextRef="#ctx0" brushRef="#br4" timeOffset="1.46823E6">18268 11640 1477 0,'-26'6'570'16,"1"9"-570"-16,1 3 0 0,0 2 0 0,1 5 0 15,-2 2 0-15,3 5 0 0,-2 2 0 0,1 4 0 16,-3 2 0-16,3 4 0 0,0 1 0 0,-1-1 0 16,2 0 0-16,2-2 0 0,2-3 0 15,4 0 0-15,0-3 0 0,3-5 0 0,3-3 0 16,4-7 0-16,4-4 0 0,0-17 0 0,10 18 0 16,-10-18 0-16,22 7 0 0,-5-7 0 0,2-4 0 15,4-4 0-15,2-4 0 0,3-5 0 0,-2-2 0 16,4-3 0-16,-2-1 0 0,1 0 0 0,-5 1 0 15,0 0 0-15,-2 3 0 0,-3 2 0 16,-2 1 0-16,-17 16 0 0,28-23 0 16,-28 23 0-16,19-8 0 0,-19 8 0 0,0 0 0 15,17 8 0-15,-17-8 0 0,10 22 0 0,-7-5 0 16,2 4 0-16,-1 0 0 0,-2 1 0 0,2 2 0 16,1-4 0-16,1 1 0 0,1-4 0 0,-7-17 0 15,22 28 0-15,-22-28 0 0,34 17 0 0,-13-12 0 16,-2-5 0-16,7 0-36 0,-7-12-67 15,17 14-35-15,-24-26-47 0,30 30-59 0,-36-34-123 16,16 10-153-16,7 9 72 0,-19-24 443 0</inkml:trace>
  <inkml:trace contextRef="#ctx0" brushRef="#br4" timeOffset="1.4689E6">18695 12001 2047 0,'0'0'0'0,"-31"6"0"16,12 2 0-16,0 3 0 0,-1 3 0 0,-1 5 0 15,-3 0 0-15,1 8 0 0,-1-2 0 0,1 5 0 16,0 0 0-16,1-1 0 0,4-2 0 0,1-4 0 16,6-1 0-16,5-3 0 0,6-19 0 0,2 28 0 15,-2-28 0-15,18 15 0 0,-18-15 0 0,36 3 0 16,-13-6 0-16,3-5 0 0,6-1 0 0,5-2 0 16,4-6 0-16,6 0 0 15,6-4 0-15,0-2 0 0,1-1 0 0,-2-1 0 16,-1-1 0-16,-4 1 0 0,0 2 0 0,-8 0 0 15,-4 2 0-15,-8 2 0 0,-6 2 0 0,-21 17 0 16,25-25 0-16,-25 25 0 0,0 0 0 0,0 0 0 16,0 0 0-16,0 0 0 0,-27 2 0 0,27-2 0 15,-28 24 0-15,28-24 0 0,-28 33 0 16,14-12 0-16,0-1 0 0,2 2 0 0,0 1 0 16,2 0 0-16,3-1 0 0,2-3 0 0,2 2 0 15,3-21 0-15,3 29 0 0,-3-29 0 0,13 20 0 16,-13-20 0-16,22 12 0 0,-22-12 0 0,25 1 0 15,-25-1 0-15,26-9 0 0,-26 9 0 16,28-18 0-16,-28 18 0 0,29-28 0 0,-29 28 0 16,31-34 0-16,-15 15 0 0,-1-1 0 15,0 1 0-15,0-1 0 0,-1 4 0 0,0-3 0 16,-1 2 0-16,-13 17 0 0,28-30 0 0,-28 30 0 16,25-18 0-16,-25 18 0 0,0 0 0 0,21-1 0 15,-21 1 0-15,3 18 0 0,-7 0 0 0,-1 6 0 16,-5 5 0-16,-3 4 0 0,-2 1 0 0,-3 1 0 15,-1 0 0-15,0-1 0 0,2-4 0 0,4-3 0 16,2-4 0-16,11-23 0 0,-8 26 0 16,8-26 0-16,0 0 0 0,20 6 0 0,-20-6 0 15,38-21 0-15,-10 1 0 0,5-5 0 16,7-3 0-16,1-3 0 0,4-1 0 0,1 1 0 16,-3-2 0-16,0 2 0 0,-5 0 0 0,0 4 0 15,-3 2 0-15,-3 5 0 0,-5 3 0 0,-6 5 0 16,-21 12 0-16,24-9 0 0,-24 9 0 15,0 0 0-15,-10 25 0 0,-1-7 0 0,-5 5 0 16,-1 2 0-16,-1 2 0 0,0 3 0 0,1-2 0 16,5 0 0-16,4-4 0 0,11 1 0 0,-3-25-27 15,16 41-103-15,-16-41-10 0,34 35-57 0,-34-35-117 16,41-5-206-16,-5 10-9 0,2-14 340 0</inkml:trace>
  <inkml:trace contextRef="#ctx0" brushRef="#br4" timeOffset="1.46949E6">21090 11992 1802 0,'18'-7'125'0,"-18"7"-79"0,1-19-15 0,-1 19 4 16,0 0-27-16,-9-20-8 0,9 20 0 16,-25 0 0-16,6 6 0 0,-6 4 0 0,-1 4 0 15,-7 5 0-15,-1 1 0 0,-3 3 0 0,2 5 0 16,0 0 0-16,2 3 0 0,3-3 0 0,3 0 0 16,5-5 0-16,8-4 0 0,7-2 0 15,7-17 0-15,9 23 0 0,-9-23 0 0,41 10 0 16,-9-12 0-16,8 0 0 0,5-8 0 15,8 0 0-15,2-5 0 0,5-1 0 0,-1-2-14 16,7 5-59-16,-11-16-63 0,25 32-146 0,-46-40-137 16,32 33-105-16,-27-13 43 0,-7-7 364 0</inkml:trace>
  <inkml:trace contextRef="#ctx0" brushRef="#br4" timeOffset="1.4698E6">21569 12053 1524 0,'-28'-23'355'0,"28"23"-267"16,-29-2-25-16,12 2-46 0,-3 0-17 0,2 2 0 15,-3 0 0-15,21-2 0 0,-34 7 0 16,34-7 0-16,-28 14 0 0,28-14 0 0,-22 20 0 15,22-20 0-15,-15 32 0 0,9-14 0 16,1 3 0-16,1 2 0 0,2 2 0 0,0 0 0 16,1 2 0-16,2-6 0 0,2 2 0 0,0-2 0 15,-3-21 0-15,16 31 0 0,-16-31 0 0,27 22 0 16,-27-22 0-16,30 7 0 0,-13-9 0 0,-17 2 0 16,33-14 0-16,-33 14 0 0,33-30 0 15,-18 9 0-15,-3-1 0 0,1-3 0 0,-2-2 0 16,0 0 0-16,1-3 0 0,-4 2 0 0,0 0 0 15,-2 1 0-15,0 2 0 0,-3 2 0 0,0 2 0 16,-1 4 0-16,-2 17 0 0,0-26 0 0,0 26 0 16,0 0 0-16,0 0 0 0,0 0 0 0,-16 20 0 15,16-20 0-15,-11 34 0 16,11-34 0-16,-4 30 0 0,4-30-10 0,12 23-36 16,-12-23-74-16,31 17-52 0,-32-38-68 0,41 37-92 15,-37-33-79-15,17-4-83 0,16 17 273 0</inkml:trace>
  <inkml:trace contextRef="#ctx0" brushRef="#br4" timeOffset="1.46998E6">22010 11586 1718 0,'17'-30'329'15,"-19"3"-329"-15,2 27 0 0,-6-25 0 0,6 25 0 16,0 0 0-16,-17 9 0 0,17-9 0 0,-20 43 0 16,7-8 0-16,1 7 0 0,-4 10 0 15,-1 4 0-15,-2 6 0 0,-5 6 0 0,0 5 0 16,1 1 0-16,0-3 0 0,0-7 0 0,7-6 0 15,0-12 0-15,15 5-12 0,-16-33-209 0,39 29-247 16,-22-47-177-16,11 28 61 0,11-8 468 16</inkml:trace>
  <inkml:trace contextRef="#ctx0" brushRef="#br4" timeOffset="1.47062E6">22380 12054 1632 0,'-24'-22'232'16,"24"22"-162"-16,-29-11-18 0,29 11-16 0,-36-7-11 15,17 7-25-15,-3 1 0 0,0 5 0 0,-3 3 0 16,0 1 0-16,-3 4 0 0,1 2 0 0,1-1 0 16,3 7 0-16,0-4 0 0,3 4 0 0,3-3 0 15,4 1 0-15,4-3 0 0,9-17 0 16,-5 27 0-16,5-27 0 0,15 20 0 0,-15-20 0 16,31 8 0-16,-6-10 0 0,2-5 0 0,5-4 0 15,4-6 0-15,0-5 0 0,3-5 0 0,1-5 0 16,0-3 0-16,0-3 0 0,1-1 0 15,-4 1 0-15,0-2 0 0,-3 1 0 0,-5 3 0 16,-1 1 0-16,-6 2 0 0,-4 0 0 0,-3 2 0 16,-3 1 0-16,-5 3 0 0,-1 5 0 15,-6 22 0-15,1-24 0 0,-1 24 0 0,0 0 0 16,0 0 0-16,-21 12 0 0,8 5 0 0,0 6 0 16,-4 9 0-16,0 5 0 0,-1 5 0 0,-2 6 0 15,0 2 0-15,0 5 0 0,1-1 0 0,0-1 0 16,6-2 0-16,2-5 0 0,9-2 0 0,-2-10 0 15,9-2 0-15,0-11 0 0,14 10-122 16,-19-31-68-16,33 44-65 0,-33-44-156 0,0 0-121 0,32 25 48 16,-32-25 432-16</inkml:trace>
  <inkml:trace contextRef="#ctx0" brushRef="#br4" timeOffset="1.47117E6">23304 12013 1901 0,'-20'1'81'16,"20"-1"-41"-16,-19-4-15 0,19 4-25 0,-18-6 0 0,18 6 0 16,-18-9 0-16,18 9 0 0,-22-14 0 15,22 14 0-15,-24-13 0 0,24 13 0 0,-27-10 0 16,27 10 0-16,-30-2 0 0,30 2 0 16,-32 8 0-16,15 0 0 0,-1 1 0 0,-1 6 0 15,0 0 0-15,0 5 0 0,0 3 0 0,2 2 0 16,3 2 0-16,2 2 0 0,2-1 0 0,1-2 0 15,4-2 0-15,4-4 0 0,1-20 0 0,5 26 0 16,-5-26 0-16,22 10 0 0,-22-10 0 0,34-4 0 16,-11-5 0-16,3-5 0 0,3-5 0 0,2-3 0 15,1-4 0-15,2-1 0 0,-3-1 0 16,-1 0 0-16,-5 3 0 0,-3 1 0 0,-2 2 0 16,-4 4 0-16,-3 1 0 0,-13 17 0 15,18-24 0-15,-18 24 0 0,0 0 0 0,0 0 0 16,0 0 0-16,0 0 0 0,0 0 0 0,0 0 0 15,-9 28 0-15,1-10 0 0,0 5 0 0,-1 2 0 16,2 1 0-16,1 1 0 0,2-1 0 0,2-1 0 16,4-1 0-16,2-4 0 0,6-1 0 15,-10-19 0-15,28 24 0 0,-28-24-3 0,40 17-82 16,-23-22-51-16,24 24-56 0,-31-39-55 0,36 35-45 16,-29-20-173-16,7-12 13 0,21 19 278 0</inkml:trace>
  <inkml:trace contextRef="#ctx0" brushRef="#br4" timeOffset="1.47159E6">23832 11988 1268 0,'0'0'596'0,"3"-22"-468"0,-3 22-77 15,-17-22-47-15,17 22-4 0,0 0 0 0,-25-11 0 16,25 11 0-16,-22 7 0 0,22-7 0 0,-25 18 0 16,25-18 0-16,-32 32 0 0,16-13 0 0,-3 3 0 15,1 2 0-15,-2 0 0 0,2 5 0 0,0-1 0 16,1 1 0-16,3-1 0 0,2-5 0 15,5 0 0-15,3-5 0 0,4-18 0 0,1 29 0 16,-1-29 0-16,0 0 0 0,20 21 0 0,-20-21 0 16,25-2 0-16,-8-5 0 0,9-3 0 15,-2-5 0-15,8-3 0 0,-2-5 0 0,6 1 0 16,-2-8-55-16,8 14-72 0,-22-30-73 0,32 40-69 16,-44-41-48-16,36 31-3 0,-25-15 59 0,5 1 45 15,3 8 73-15,-12-5 88 0,4 6 28 16,-7 4 41-16,-12 17 324 0,-21-37-338 0,21 37 0 15,-18-17 480-15,36 28 27 0,-18-11-6 0,24 23-351 16,-24-23-150-16,-17 26 0 0,8-6 0 0,-2 0 0 16,-1 5 0-16,2 2 0 0,-1 1 0 0,-1 5 0 15,0 1 0-15,1 1 0 0,0-3 0 0,2-1 0 16,1-4 0-16,3-2 0 0,2-5 0 16,3-20 0-16,-2 30 0 0,2-30 0 15,4 17 0-15,-4-17 0 0,0 0 0 0,0 0-62 16,31 9-148-16,-43-39-81 0,45 30-162 0,-27-21-122 15,1-12 120-15,22 21 455 0</inkml:trace>
  <inkml:trace contextRef="#ctx0" brushRef="#br4" timeOffset="1.47171E6">24162 11599 1558 0,'0'0'489'15,"-22"11"-489"-15,22-11 0 0,-18 1 0 0,18-1 0 16,0 0 0-16,-14 21-22 0,14-21-119 15,15 25-292-15,-35-35-53 0,37 23-129 0,-17-13 266 16,0 0 349-16</inkml:trace>
  <inkml:trace contextRef="#ctx0" brushRef="#br4" timeOffset="1.47218E6">24590 12002 1938 0,'0'0'58'16,"-28"1"-17"-16,28-1-31 0,0 0-10 15,-18-2 0-15,18 2 0 0,0 0 0 0,0 0 0 16,0 0 0-16,0 0 0 0,-15 18 0 0,15-18 0 16,-24 28 0-16,7-13 0 0,-4 7 0 0,-3 0 0 15,-2 3 0-15,-2 1 0 0,0-1 0 0,3 0 0 16,-1-3 0-16,5 0 0 0,4-4 0 15,17-18 0-15,-17 23 0 0,17-23 0 0,0 0 0 16,0 0 0-16,33 9 0 0,-10-17 0 0,9-4 0 16,3-5 0-16,9-6 0 0,2-5 0 0,4-2 0 15,1-2 0-15,-2-4 0 0,-1 3 0 0,-4 0 0 16,-2 0 0-16,-7 1 0 0,-2-5 0 0,-5 2 0 16,-4 1 0-16,-3 3 0 0,-6 0 0 15,-2-1 0-15,-6 2 0 0,-3 0 0 16,-3 1 0-16,-4 2 0 0,-2 3 0 0,-1 6 0 15,6 18 0-15,0 0 0 0,-22-6 0 0,22 6 0 16,-21 31 0-16,6-4 0 0,3 4 0 0,-4 5 0 16,1 7 0-16,2 3 0 0,-3 4 0 0,3 5 0 15,1 1 0-15,0-1 0 0,3-4 0 0,4-3 0 16,3-4 0-16,1-10 0 0,2 0 0 16,-1-10 0-16,5 2 0 0,-5-26 0 0,17 43-108 15,-17-43-70-15,19 30-147 0,-19-30-172 0,-2-17-51 16,22 15 158-16</inkml:trace>
  <inkml:trace contextRef="#ctx0" brushRef="#br4" timeOffset="1.47232E6">25023 12142 1684 0,'-17'47'363'0,"-31"-30"-363"16,26-5 0-16,5-4 0 0,17-8 0 0,0 0 0 15,-19 6 0-15,19-6 0 0,0 0 0 0,0 0 0 16,0 0-201-16,28 14-219 0,-28-14-220 0,19-10 15 15,-19 10 465-15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2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9199522"/>
              </p:ext>
            </p:extLst>
          </p:nvPr>
        </p:nvGraphicFramePr>
        <p:xfrm>
          <a:off x="214283" y="762000"/>
          <a:ext cx="8750332" cy="3840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Re-view our practical on concentration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we did last term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Do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 write up for a fair test on temperature (including hypothesis and three types of variable)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do a proper write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Run the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prac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and put the results in a table so they’re easy to see &amp; compare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record results correctly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Clean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up the lab and, if time, begin the above job for surface area of solids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194634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8280" y="133560"/>
              <a:ext cx="8798040" cy="5308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2080" y="117000"/>
                <a:ext cx="8816760" cy="5342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9222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9360" y="190800"/>
              <a:ext cx="8800920" cy="5249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3160" y="174240"/>
                <a:ext cx="8820000" cy="528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4386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1080" y="235080"/>
              <a:ext cx="8930520" cy="5735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4520" y="218520"/>
                <a:ext cx="8961480" cy="576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7222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8600" y="223200"/>
              <a:ext cx="8870040" cy="4543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2040" y="206640"/>
                <a:ext cx="8900640" cy="457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7307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29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9231</TotalTime>
  <Words>166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457</cp:revision>
  <dcterms:created xsi:type="dcterms:W3CDTF">2006-08-16T00:00:00Z</dcterms:created>
  <dcterms:modified xsi:type="dcterms:W3CDTF">2015-07-19T22:03:05Z</dcterms:modified>
</cp:coreProperties>
</file>