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482" r:id="rId4"/>
    <p:sldId id="483" r:id="rId5"/>
    <p:sldId id="484" r:id="rId6"/>
    <p:sldId id="485" r:id="rId7"/>
    <p:sldId id="486" r:id="rId8"/>
    <p:sldId id="487" r:id="rId9"/>
    <p:sldId id="488" r:id="rId10"/>
    <p:sldId id="48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9T21:36:00.07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11155 4339 790 0,'0'0'288'0,"0"0"-31"15,0 0-131-15,0 0-22 0,0 0-15 0,0 0-22 16,0 0-16-16,-2 18-22 0,2-18-11 16,-1 35-9-16,1-8 8 0,-2 6-5 0,2 5-11 15,-2-1 34-15,3 1-28 0,-3-7 30 0,3-4-11 16,-1-27-10-16,8 27 4 0,-8-27 2 16,33-2 4-1,-1-14-26-15,14-11 0 0,15-16 0 0,13-18 0 16,16-17 0-16,15-17 0 0,14-15 0 0,16-9 0 15,10-6 0-15,5-3 0 0,5 4 0 16,-7 6 0-16,-3 14 0 0,-22-16-168 0,8 33-447 16,-41-4-59-16,-13 12 85 0</inkml:trace>
  <inkml:trace contextRef="#ctx0" brushRef="#br0" timeOffset="1976.0265">5174 6936 1753 0,'0'0'40'16,"0"0"-14"-16,15-17-5 0,3-3 4 15,13-3-6-15,6-7 8 0,11-2-9 0,11-10 7 16,11 0-13-16,7-6 5 0,9-3-14 0,2-3 7 16,5-3-15-16,4-3-7 0,2 1 20 0,3 0-25 15,0 2 15-15,-1 4-17 0,-9 0-23 0,1 12-14 16,-18-13-53-16,19 33-104 0,-42-25-308 15,12 13-92-15,-2 10 219 0</inkml:trace>
  <inkml:trace contextRef="#ctx0" brushRef="#br0" timeOffset="2429.1623">1892 6974 1903 0,'23'-27'26'0,"-16"5"-16"15,9-12 0-15,11-6-12 0,11-7 7 0,7-3-10 16,9 0 11-16,10-4-10 0,9 1 11 0,6-1-11 16,2-2-6-16,4-1 22 0,3-1-24 0,-1 0 21 15,7 2-14-15,2 0-30 0,5 11-31 0,-17-22-125 16,22 25-446-16,-21-1-7 16,2-2 272-16</inkml:trace>
  <inkml:trace contextRef="#ctx0" brushRef="#br0" timeOffset="3304.216">13043 5966 1755 0,'-23'11'216'0,"23"-11"-201"0,-30 6-8 15,30-6-2-15,-32 14-6 0,13-2 1 0,0 5-4 16,-2 5 5-16,-2 5-4 0,-2 0 6 16,-3 7-10-16,-4-2 2 0,0 4-15 0,-3 0 5 15,0 4-17-15,-5 0 10 0,6 6-2 0,-8-10-48 16,14 12-10-16,-19-30-119 0,33 13-349 16,-10-7-19-16,-1-18 175 0</inkml:trace>
  <inkml:trace contextRef="#ctx0" brushRef="#br0" timeOffset="3491.73">12604 6119 2047 0,'-28'17'0'0,"28"-17"0"16,0 0 0-16,-6 22 0 0,6-22 0 0,11 30 0 16,-1-12 0-16,4 2 0 0,3-3 0 0,5-2 0 15,2-2 0-15,5-5 0 16,7-4 0-16,-1-3 0 0,7-4 0 0,2-3 0 15,7-1 0-15,-1-13-60 0,23 26-354 0,-22-29-256 16,9 7 11-16,-6 1 416 0</inkml:trace>
  <inkml:trace contextRef="#ctx0" brushRef="#br0" timeOffset="3663.6001">13585 6460 2047 0,'-39'14'0'0,"39"-14"0"0,0 0 0 15,-22 15 0-15,22-15 0 0,0 0 0 0,0 0 0 16,0 0 0-16,0 0 0 0,0 0 0 16,0 0-71-16,1-42-261 0,-1 42-347 0,9-28 9 15,-10 5 376-15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9:03.8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 11400 745 0,'0'0'189'15,"0"0"-100"-15,0 0-34 0,0 0-18 0,0 0-8 16,0 0-6-16,0 0-5 0,0 0-6 15,0 0-9-15,0 0-1 0,0 0 0 0,0 0-1 16,4 37 5-16,-4-37-4 0,2 50 3 0,-4-20 0 16,0 1 4-16,0 5-6 0,-1 1 10 15,-3-2-9-15,3 2 5 0,-1-7-6 0,3 3 1 16,-3-6-7-16,2-3 5 0,2-24-8 0,-3 37-10 16,3-37-20-16,0 0-21 0,9 35-31 0,-9-35-32 15,0 0-29-15,0 0-69 0,-2-28-146 16,2 28 152-16,10-35 212 0</inkml:trace>
  <inkml:trace contextRef="#ctx0" brushRef="#br0" timeOffset="187.6129">1940 11386 1072 0,'-31'-9'124'0,"31"9"-47"0,0 0-27 15,0 0-30-15,0 0-14 0,0 0 1 0,0 0 5 16,18-31 0-16,-18 31 2 0,36-28-8 0,-12 15 0 15,5-3-5-15,3 2-1 0,1 4 11 0,3 1-24 16,-6-2 0-16,5 11-38 0,-35 0-38 0,60 4-51 16,-60-4-75-16,48-11-243 0,-9 29 47 0,-39-18 384 15</inkml:trace>
  <inkml:trace contextRef="#ctx0" brushRef="#br0" timeOffset="1047.0447">2474 11487 832 0,'-39'35'73'0,"13"-16"0"0,12 8-1 16,14-27-11-16,-30 47 2 0,30-47-11 0,-20 46-9 16,20-46-5-16,-7 42-4 0,7-42-16 0,5 43-1 15,-5-43-4-15,18 33 3 0,-18-33-11 0,28 26-1 16,-28-26-4-16,45 16 2 0,-45-16-3 0,47 2 1 15,-22-5 1-15,2-6-1 0,-1-2 2 16,1-6-1-16,1-3 0 0,-3-3-3 0,0-1 4 16,-4-6-5-16,0-2 6 0,-3-1-5 0,0 1 4 15,-4 2-4-15,-5-2 4 0,0 6-5 16,-8 1 6-16,-1 25-4 0,0-39 5 0,0 39-3 16,-12-28 3-16,12 28-2 0,0 0 1 0,-26-23-2 15,26 23-1-15,0 0 0 0,-31 0-2 0,31 0 2 16,0 0-1-16,0 0 3 0,-26 27-3 15,26-27 4-15,0 0-3 0,-7 37 2 0,7-37 1 16,9 23-1-16,-9-23-1 0,0 0 3 0,32 26-3 16,-32-26 1-16,38 7 1 0,-13-7-1 0,2-3 0 15,-1-1 0-15,3 0 0 0,-1 1-1 0,-1 1 1 16,-3 2 0-16,-24 0 0 0,41 0 2 0,-41 0 0 16,29 5 3-16,-29-5 1 0,0 0 2 15,23 25-3-15,-23-25 0 0,5 32-5 16,-5-32 3-16,-2 47-6 0,-3-15 4 0,-4 2-3 15,-3 1 3-15,-3 4-5 0,-1-3 10 0,0-4-8 16,2 0 6-16,0-6-1 0,3-1 3 0,11-25-3 16,-14 30 1-16,14-30-5 0,0 0-1 0,0 0-2 15,0 0-1-15,0 0 1 0,0 0 2 0,0 0 3 16,16-32-2-16,-16 32 4 0,23-51-6 16,-9 18 5-16,1-3-7 0,1-1 7 0,0-1-7 15,-2 1 7-15,-2-2-6 0,-1 7 5 0,-2 2-5 16,-1 2 5-16,3 4-5 0,-11 24 3 0,20-45-3 15,-20 45 2-15,24-35-1 0,-24 35 0 0,0 0-1 16,34-26 1-16,-34 26-2 0,0 0 0 16,32 0-1-16,-32 0 1 0,0 0 2 0,32 24-1 15,-32-24 3-15,19 27-3 0,-19-27 3 16,20 32-2-16,-20-32 1 0,16 40-2 0,-16-40 3 16,10 44-4-16,-8-19 3 0,0 1-4 0,-2 1 3 15,-4 1-5-15,-3-2 6 0,0 4-4 0,-4-3 4 16,1-5-2-16,10-22 4 0,-29 45-4 0,29-45 4 15,-31 35-5-15,31-35 4 0,-32 28-5 0,32-28 2 16,-27 16-3-16,27-16-1 0,0 0 1 16,-37 9 0-16,37-9 2 0,0 0 2 0,-34-4 0 15,34 4 2-15,0 0 2 0,-26-3 3 0,26 3 6 16,0 0 2-16,0 0-1 0,-25 3-3 16,25-3-6-16,0 0-2 0,-25 35-4 0,15-10 3 15,-3 7-4-15,1 3 7 0,-2 5 8 0,1 4-28 16,1-5 29-16,1-2-33 0,8-5 1 0,3-32-16 15,1 46-37-15,-1-46-34 0,0 0-45 16,25 7-43-16,7-13-133 0,5-1-83 0,-19-33 176 16</inkml:trace>
  <inkml:trace contextRef="#ctx0" brushRef="#br0" timeOffset="1250.0908">3512 11529 1070 0,'-10'30'58'0,"-10"3"-27"16,6 10 15-16,-7-5 5 0,8 12 10 0,-8-13-18 16,9 7-6-16,-6-6-21 0,6 1 0 0,-1-2-9 15,4-3 3-15,4-6-12 0,5-28 0 0,0 44-6 16,0-44-12-16,14 32-19 0,-14-32-22 0,25 15-32 16,-25-15-37-16,37-10-46 0,-37 10-147 15,34-58-72-15,8 44 199 0</inkml:trace>
  <inkml:trace contextRef="#ctx0" brushRef="#br0" timeOffset="1390.7411">3652 11259 1085 0,'-16'27'87'0,"16"-27"-32"0,-30 17-38 16,30-17-11-16,0 0-4 0,-23 37-9 0,23-37-20 15,2 30-39-15,-2-30-26 0,19 30-61 0,-19-30-20 16,34 13-72-16,-2 3-41 0,-32-16 84 0,67 10 202 15</inkml:trace>
  <inkml:trace contextRef="#ctx0" brushRef="#br0" timeOffset="1593.9703">4121 11469 853 0,'-26'4'146'0,"26"-4"-30"15,-48 24-11-15,48-24-14 0,-53 34-16 0,32-10-4 16,-13-6-10-16,9 12-2 0,-7-2-17 0,8 7 6 15,-7-5-14-15,12 4 0 0,-4-10-3 0,9 1-15 16,14-25-9-16,-13 35-4 0,13-35-4 16,9 25 2-16,-9-25-2 0,30 12 1 0,-5-8-3 15,5-8-15-15,11-3-11 0,0-10-36 0,17 6-55 16,-17-33-97-16,33 12-268 0,-13 2-55 0,-7-14 227 16</inkml:trace>
  <inkml:trace contextRef="#ctx0" brushRef="#br0" timeOffset="1875.4074">4770 11367 1484 0,'0'0'62'0,"0"0"-29"0,0 0-12 15,0 0-5-15,0 0 11 0,0 0 2 0,3 30 1 16,-3-30-8-16,-3 44-6 0,-1-16-10 16,-1 9 2-16,0 2-10 0,-4 3 6 0,0 2-6 15,-4 4 5-15,1-3-6 0,0-1 6 0,1-1-21 16,0-3 6-16,8-3-11 0,-4-7-8 0,10 0-19 16,-3-30-29-16,11 41-61 0,-11-41-60 15,0 0-125-15,35 14-180 0,-35-14 132 0,38-20 373 16</inkml:trace>
  <inkml:trace contextRef="#ctx0" brushRef="#br0" timeOffset="2063.0297">4692 11377 1258 0,'-23'27'262'0,"-7"-18"-198"0,30-9-16 15,-30 30-21-15,30-30-7 0,0 0-8 0,-13 26-4 16,13-26-7-16,0 0 1 0,25 23-2 0,-25-23 0 15,37 9 0-15,-9-11-5 0,8 2-16 0,1-11-23 16,14 8-33-16,-10-22-37 0,23 23-43 0,-23-27-25 16,26 21-120-16,-7 3-150 0,-19-23 105 0,21 33 347 15</inkml:trace>
  <inkml:trace contextRef="#ctx0" brushRef="#br0" timeOffset="2391.1019">4933 11807 976 0,'0'0'50'0,"0"0"-11"15,24 14 14-15,-24-14-5 0,45 7 14 0,-45-7-3 16,55-7-8-16,-27-7 6 0,11 2-21 0,-4-8-9 16,4 6-12-16,0-7-4 0,0 2-4 0,-3-6 5 15,-1 2-4-15,-5-3 1 0,-3 0-8 0,-27 26 2 16,35-39-4-16,-35 39 5 0,14-30 0 0,-14 30 2 15,0 0-1-15,0 0-4 0,-24-27-8 16,24 27-3-16,-36 4-2 0,36-4 2 0,-49 23 5 16,15 0 2-16,2 1 6 0,-3 5 4 15,4 4 15-15,-2-3 2 0,4 7 9 0,-1-9-6 16,9 4-3-16,-2-8-12 0,9 1 0 0,14-25-11 16,-20 37 2-16,20-37-6 0,0 0-1 0,9 30-4 15,-9-30-8-15,25 11-14 0,-25-11-14 0,50-11-29 16,-24-12-49-16,29 16-90 0,-23-19-163 15,14-6-106-15,18 18 186 0</inkml:trace>
  <inkml:trace contextRef="#ctx0" brushRef="#br0" timeOffset="2728.273">5731 11571 1109 0,'0'0'241'0,"-39"7"-164"0,9-3-14 0,30-4 1 16,-42 21-13-16,42-21-10 0,-37 25-12 0,37-25-8 15,-29 29-8-15,29-29-3 0,-19 30-5 0,19-30-1 16,-9 27-3-16,9-27 0 0,0 0-2 0,5 32 1 16,-5-32-1-16,0 0 1 0,0 0-1 0,36 26 1 15,-36-26 1-15,32-4 0 0,-32 4 1 0,42-12-3 16,-17 2 4-16,0-3-2 0,3-3 2 16,0 2 0-16,-3 0 3 0,0 4-1 15,-25 10 3-15,35-18-1 0,-35 18-1 0,0 0 0 0,27 2 1 16,-27-2 1-16,0 0 0 0,5 24 2 15,-5-24-4-15,-5 41 2 0,-2-13-5 0,-4 4 5 0,-5 0-5 0,-1-1 4 0,-1 1-6 16,2-4 1-16,16-28-5 0,-20 37-6 0,20-37-13 16,0 0-12-16,0 0-24 15,0 0-20-15,50 16-36 0,-41-50-68 0,35 24-118 16,-7-20-238-16,-1-21 58 0,20 17 450 0</inkml:trace>
  <inkml:trace contextRef="#ctx0" brushRef="#br0" timeOffset="2899.1627">6385 11127 1166 0,'-34'27'319'15,"8"31"-238"-15,-15-7 1 0,7 18-39 0,-5-4-12 16,7 5 4-16,-3-3-15 0,8 2 6 0,4-7-16 16,6-4 2-16,4-9-13 0,6-7 2 0,5-5-12 15,2-12-7-15,11 5-45 0,-11-30-53 0,21 32-15 0,-21-32-79 0,32 7-88 16,-32-7-204-16,29-18 33 0,1 21 463 15</inkml:trace>
  <inkml:trace contextRef="#ctx0" brushRef="#br0" timeOffset="3062.005">6040 11458 1309 0,'0'0'297'0,"0"0"-219"0,0 0-44 16,-22 30-16-16,22-30-10 0,0 0-2 15,30 20-3-15,-30-20 0 0,45 2-2 0,-17-6-1 16,7-5-3-16,1-3-16 0,10 0-24 0,-9-15-43 16,18 18-65-16,-27-35-118 0,20 20-290 0,0 4 54 15,-14-18 384-15</inkml:trace>
  <inkml:trace contextRef="#ctx0" brushRef="#br0" timeOffset="3233.9511">6718 11444 1594 0,'-37'22'108'0,"17"11"-28"16,-10-12-18-16,5 7-6 0,0-7-17 0,25-21-10 16,-38 36-16-16,38-36-7 0,0 0-11 0,0 0-9 15,0 0-14-15,0 0-8 0,0 0-9 0,0 0-12 16,0 0-37-16,30-36-77 0,12 40-170 16,-10-22-238-16,-7 1 37 0,12 18 468 0</inkml:trace>
  <inkml:trace contextRef="#ctx0" brushRef="#br0" timeOffset="3364.0449">6691 11858 1547 0,'-39'11'138'16,"39"-11"-65"-16,-30 28-12 0,30-28-18 15,0 0-15-15,0 0-3 0,0 0-22 0,0 0-15 16,0 0-17-16,-19-39-25 0,19 39-67 0,5-60-145 16,0 34-339-16,8-2 10 0,-6-9 360 0</inkml:trace>
  <inkml:trace contextRef="#ctx0" brushRef="#br0" timeOffset="3948.4662">7182 11342 1085 0,'0'0'117'0,"0"0"-49"0,0 0-27 15,0 0-16-15,0 0-6 0,0 0-7 0,11 32 1 0,-11-32-3 16,-6 26 2-16,6-26-2 0,-10 39 5 16,10-39-3-16,-15 48 7 0,3-22 1 0,3 9 7 15,-5 1 0-15,5 4 7 0,-5 2-10 0,7 4 1 0,-2-4-13 16,0-3 0-16,2-2-11 0,4-3 4 0,-1-5-8 15,2-4-1-15,2-25-19 0,2 35-16 0,-2-35-31 16,0 0-32-16,35 32-52 0,-35-32-61 16,25-14-98-16,2 12-150 0,-24-29 205 0,31 23 258 15</inkml:trace>
  <inkml:trace contextRef="#ctx0" brushRef="#br0" timeOffset="4128.5716">7187 11473 1027 0,'0'0'177'15,"-28"-29"-51"-15,28 29-30 0,0 0-31 32,0 0-25-32,0 0-20 0,0 0-9 0,0 0-7 15,0 0-1-15,30-17-1 0,-30 17-3 0,32-14 1 16,-32 14-10-16,42-20-14 0,-42 20-19 0,50-19-29 16,-50 19-30-16,55-21-34 0,-55 21-25 0,53-21-48 15,-53 21-37-15,39-29-145 0,0 44 216 0,-39-15 175 0</inkml:trace>
  <inkml:trace contextRef="#ctx0" brushRef="#br0" timeOffset="4331.6636">7162 11684 896 0,'-31'2'85'0,"31"-2"-43"0,0 0-10 15,0 0-6-15,0 0 4 0,37 14 6 16,-37-14 2-16,42-11-2 0,-42 11-9 15,55-24-12-15,-23 8-7 0,5-2-8 0,0 2-1 16,1-1-12-16,-1 3-18 0,-7-6-25 0,7 11-29 16,-37 9-14-16,46-16-14 0,-46 16-6 0,0 0-28 15,32-3-85-15,-32 3-97 0,0 0 284 0</inkml:trace>
  <inkml:trace contextRef="#ctx0" brushRef="#br0" timeOffset="4487.9965">7171 11906 787 0,'0'0'208'0,"0"0"-104"0,0 0-38 0,0 0-12 16,0 0-13-16,0 0 2 0,0 0-3 0,41 5-9 16,-41-5-6-16,53-33-10 0,-19 6-3 15,7 3-9-15,5-6 2 0,3-2-8 0,4-2-11 16,-1-11-37-16,10 13-53 0,-20-23-63 16,18 25-69-16,-19-10-94 0,-11-9-79 0,23 27 290 15</inkml:trace>
  <inkml:trace contextRef="#ctx0" brushRef="#br0" timeOffset="4659.8683">7876 11282 914 0,'-12'29'155'0,"-15"-15"-42"15,17 19-11-15,-15-12-22 0,14 13-14 0,-10-8-23 16,10 11-3-16,-5-3-16 0,7 4-1 0,1-1-12 16,1 6 1-16,3-1-11 0,2 2 4 15,0-4-8-15,2-3 6 0,0-1-9 0,-1-12-22 16,8 10-17-16,-7-34-5 0,12 53-46 0,-12-53-37 15,20 37-92-15,-20-37-240 0,0 0 25 0,39 28 340 16</inkml:trace>
  <inkml:trace contextRef="#ctx0" brushRef="#br0" timeOffset="5003.6199">7965 11761 1184 0,'0'0'64'16,"0"0"-36"-16,0 0 5 0,0 0 8 0,0 0 3 16,46 14-3-16,-46-14-4 0,55-14-7 0,-23 0-9 15,5 0-10-15,-2-2-6 0,-1-1-5 0,-2 1 3 16,-2-2-4-16,-30 18 2 0,44-31-1 0,-44 31 3 16,25-27-2-16,-25 27 2 0,0 0 0 0,9-30 2 15,-9 30-2-15,0 0-1 0,0 0-3 16,-37-19-1-16,37 19 0 0,-39 5 3 0,14 4 3 15,0 2 4-15,-2 4 6 0,-3 3 2 16,4 7 6-16,-4-1-2 0,1 6 5 0,-1-2-3 0,7 6 2 16,-2-6-9-16,8 2 1 0,1-4-9 0,3 3 1 15,13-29-8-15,-9 44 3 0,9-44-6 16,13 33 2-16,-13-33-4 0,33 21-7 0,-2-15-12 16,-1-12-20-16,16 6-30 0,-7-19-29 15,24 19-67-15,-24-32-74 0,32 18-121 0,-5 0-119 16,-20-18 252-16</inkml:trace>
  <inkml:trace contextRef="#ctx0" brushRef="#br0" timeOffset="5207.0615">8643 11621 1234 0,'-43'-8'119'0,"10"7"-32"16,33 1-6-16,-52 16-17 0,52-16-16 15,-49 31-14-15,49-31-3 0,-50 37-7 0,31-10 2 16,19-27-5-16,-37 45-1 0,21-18-7 0,5-2 1 15,11-25-5-15,-11 42-1 0,11-42-7 0,6 33 2 16,-6-33-5-16,28 25 1 0,-28-25-4 0,44 10-4 16,-15-10-11-16,1-10-14 0,11 6-27 15,-10-20-34-15,21 18-74 0,-27-36-128 0,12 14-239 16,11 3 22-16,-15-22 421 0</inkml:trace>
  <inkml:trace contextRef="#ctx0" brushRef="#br0" timeOffset="5410.1052">9072 11185 1250 0,'-22'53'181'0,"-10"-35"-110"0,11 21-24 0,-11-6-2 15,9 11-4-15,-7 2-22 0,5 5 5 0,-1 2-10 16,3 3 7-16,2-6-10 0,5 2 5 0,3-6-12 16,6-4 1-16,2-6-7 0,3-6 0 0,7 1-41 15,-5-31 8-15,11 46-17 0,-11-46-16 0,16 30-5 16,-16-30-54-16,0 0-88 0,0 0-188 15,25 4-62-15,-25-4 202 0</inkml:trace>
  <inkml:trace contextRef="#ctx0" brushRef="#br0" timeOffset="5816.4246">8712 11587 1328 0,'0'0'93'0,"0"0"-55"15,0 0 3-15,7 30 9 0,-7-30 1 0,34 11-1 16,-34-11-4-16,46 3-1 0,-21-10-5 0,7 7-7 16,-6-3-9-16,4 3-5 0,-3-4-7 0,-2 4-3 15,-25 0 0-15,40-4-7 0,-40 4-1 0,30 4 1 16,-30-4-1-16,0 0 0 0,29 11 0 0,-29-11 0 16,0 0-1-16,17 28 2 0,-17-28-2 15,6 31 3-15,-6-31-4 0,0 37 3 16,0-37-2-16,-9 43 1 0,9-43 0 0,-14 42-1 15,14-42-2-15,-14 35 3 0,14-35-3 0,-13 35 5 16,13-35-4-16,0 0 1 0,-10 32 0 0,10-32-1 16,0 0 2-16,0 0-2 0,0 0-3 0,0 0-2 15,0 0-2-15,0 0 2 0,0 0 4 16,24-28 0-16,-24 28 2 0,30-41-3 0,-12 17 1 16,-2-1-2-16,2 0 4 0,-18 25-2 0,33-45 4 15,-33 45-3-15,25-37 3 0,-25 37-3 0,14-29 3 16,-14 29-3-16,0 0 1 0,0 0-2 0,11-26-8 15,-11 26-10-15,0 0-16 0,0 0-19 16,0 0-27-16,7-25-27 0,-7 25-41 0,0 0-47 16,41-1-56-16,-41 1-122 0,0 0-56 15,41-11 285-15</inkml:trace>
  <inkml:trace contextRef="#ctx0" brushRef="#br0" timeOffset="6019.5544">9614 11621 1165 0,'-22'38'156'0,"-10"-24"-42"0,22 20-11 16,-20-13-25-16,10 11-15 0,-6-9-20 15,8 5-9-15,18-28-16 0,-32 44-4 0,32-44-9 16,-19 40-1-16,19-40-4 0,-4 28-1 0,4-28-7 16,0 0-3-16,14 29-12 0,-14-29-5 0,0 0-16 15,27 1-13-15,-27-1-28 0,30-23-52 0,4 2-317 16,-8 5-84-16,-12-15 128 0</inkml:trace>
  <inkml:trace contextRef="#ctx0" brushRef="#br0" timeOffset="6175.9591">9653 11305 1562 0,'0'0'147'0,"-15"27"-105"0,15-27-12 15,-30 17-14-15,30-17-9 16,0 0-6-16,0 0-4 0,0 0-8 0,0 0-12 15,-7 28-25-15,7-28-36 0,28 13-71 0,-28-13-120 16,0 0-286-16,45-14 54 0,-45 14 370 0</inkml:trace>
  <inkml:trace contextRef="#ctx0" brushRef="#br0" timeOffset="6504.3446">10104 11488 865 0,'0'0'156'16,"-30"22"-36"-16,5-17-5 0,25-5-11 0,-37 33-29 15,21-8-13-15,-10-7-4 0,8 15-1 0,-11-7-4 16,8 8-6-16,-5-6-11 0,6 6-4 0,-1-8-10 16,5 0 1-16,16-26-9 0,-27 44-1 15,27-44-8-15,-8 30-2 0,8-30-5 0,0 0 1 16,19 27-2-16,-19-27-5 0,34 2-8 16,-34-2-11-16,56-16-20 0,-26-7-28 0,20 12-36 15,-20-24-61-15,29 28-62 0,-33-27-58 0,15 8-129 16,5 19 6-16,-30-28 380 0</inkml:trace>
  <inkml:trace contextRef="#ctx0" brushRef="#br0" timeOffset="6691.9086">10301 11580 785 0,'0'0'187'15,"0"0"-42"-15,0 0-7 0,0 0-13 0,0 0-29 16,0 0-31-16,-25 12-14 0,25-12-6 0,-14 29 0 16,14-29-11-16,-16 49-7 0,5-23-13 0,4 6-2 15,-4-4-8-15,4 2 3 0,-1-4-6 0,2-1 4 16,6-25-5-16,-5 41 1 0,5-41-26 15,0 28-1-15,0-28-3 0,0 0-10 16,0 0-6-16,0 0-20 0,37 21-43 0,-37-21-75 16,30-34-204-16,-5 22-123 0,-11-21 141 0</inkml:trace>
  <inkml:trace contextRef="#ctx0" brushRef="#br0" timeOffset="6832.5312">10527 11295 1777 0,'-33'1'57'0,"33"-1"-42"16,-27 4-2-16,27-4-12 0,0 0-14 0,-25 3-16 16,25-3-20-16,0 0-31 0,0 0-37 15,0 0-69-15,0 0-102 0,-8-24-251 0,8 24 68 16,0 0 381-16</inkml:trace>
  <inkml:trace contextRef="#ctx0" brushRef="#br0" timeOffset="7207.4657">10798 11170 1024 0,'-26'-11'122'0,"26"11"-27"15,0 0-14-15,2 30 3 0,-2-30 12 0,-9 37-39 16,9-37 26-16,-13 58-39 0,1-24-1 0,5 11-1 16,-7 1-13-16,1 3 2 0,-4 3-12 0,1 2 3 15,-2-3-14-15,2 0 3 0,2-5-11 0,1-4 3 16,6-6-10-16,0-6-1 0,7-6-11 15,0-24-4-15,6 37-14 0,-6-37-15 0,14 25-30 16,-14-25-29-16,25 7-44 0,-25-7-42 16,30-20-48-16,-30 20-144 0,12-38-27 0,15 34 264 15</inkml:trace>
  <inkml:trace contextRef="#ctx0" brushRef="#br0" timeOffset="7770.8649">10607 11591 1223 0,'-44'-20'177'0,"44"20"-56"0,0 0-31 15,0 0-26-15,0 0-26 0,0 0-13 16,0 0-7-16,28 11-1 0,-28-11-7 0,44-4-4 16,-13-3-4-16,2 0-1 0,4-2-1 0,2-1 3 15,2 3 0-15,0 0-6 0,-2 1-8 0,-6-1-17 16,1 6-4-16,-9-6-5 0,7 7 3 16,-7-6 3-16,1 6 3 0,-26 0 1 0,34-5 6 15,-34 5 7-15,0 0 6 0,0 0 8 16,0 0 15-16,0 0 13 0,0 0 13 0,0 0 8 15,0 0-3-15,0 0-3 0,-14 33-7 0,14-33-3 16,-27 34-9-16,27-34-2 0,-35 39-7 0,17-13-2 16,-2-1-4-16,4 3 5 0,1-2-2 0,0-1 5 15,15-25-6-15,-16 37-1 0,16-37-5 0,0 0 0 16,9 30-2-16,-9-30 2 0,0 0 0 0,41 10-1 16,-41-10-1-16,44-14 0 0,-15-1-1 0,-1-1-1 15,2-5 0-15,2-2-2 0,-2-4 2 0,2 1-2 16,-4 1 3-16,-3 1-2 0,-25 24 2 0,41-32-3 15,-41 32 2-15,28-20-2 0,-28 20 0 0,0 0-1 16,0 0-3-16,0 0-2 0,0 0-3 0,0 0-1 0,5 27-3 16,-13-2 3-16,-3 11-5 0,-5 3 3 0,-2 11-4 31,-3-1 5-31,2 11-34 0,-8 1 9 16,6 12-1-16,-8 1-2 0,1 3 53 0,-2 2-34 15,0-5 42-15,-2 4 4 0,2-10-12 0,5-4 26 16,0-11-27-16,11-15 1 0,-2-8 2 0,6-5 0 15,10-25-1-15,0 0-2 0,0 0-6 0,0 0 0 16,0 0-2-16,0 0-4 0,5-51 2 0,7 14-3 16,2-4 10-16,2-1-4 0,-5 3 11 15,3-3-6-15,-3-2 1 0,-1 0-4 0,1-5 4 0,-2 3-7 16,2-2-8-16,-3 3 19 0,1 6-25 0,-2 4 24 16,0 8-12-16,-7 27-5 0,13-37 1 0,-13 37-8 15,0 0-13-15,30-31-18 0,-30 31-33 0,32-22-54 16,12 33-131-16,-44-11-349 0,57-25 46 0,-8 20 274 15</inkml:trace>
  <inkml:trace contextRef="#ctx0" brushRef="#br0" timeOffset="8820.2608">1863 12552 1113 0,'36'-9'90'16,"-36"9"-13"-16,0 0-11 0,0 0-9 0,0 0-6 15,0 0-10 1,26 0-8-16,-26 0-7 0,0 0-2 0,6 27-5 16,-6-27-3-16,0 46-7 0,0-15 2 0,-2 3-4 15,0 3 11-15,-1 5-5 0,-1 7 9 16,-3 2-7-16,3 6 4 0,-3-3-13 0,2-1-13 0,2-2 22 0,1-5-27 0,0-7 26 15,4-6-13-15,3-6-14 0,-5-27-20 16,18 38-21-16,-18-38-26 0,30 22-39 0,-30-22-35 16,37-4-79-16,-37 4-167 0,27-49-62 0,8 29 267 15</inkml:trace>
  <inkml:trace contextRef="#ctx0" brushRef="#br0" timeOffset="9007.6724">2157 12427 1036 0,'-37'-28'289'16,"37"28"-187"-16,0 0-31 0,0 0-24 0,0 0-19 16,0 0-11-16,0 0-10 0,0 0-4 0,0 0 0 15,0 0-1-15,30 19 0 16,-30-19-2-16,46-7-5 0,-19-2-13 0,5 4-16 16,-6-11-25-16,15 13-29 0,-16-17-33 0,19 24-39 15,-44-4-58-15,50-35-235 0,-18 45 52 0,-32-10 352 16</inkml:trace>
  <inkml:trace contextRef="#ctx0" brushRef="#br0" timeOffset="9195.2024">2048 12832 1386 0,'-41'4'106'0,"41"-4"-50"0,0 0-28 15,0 0-12-15,0 0-7 0,0 0-4 0,0 0 5 16,32-27-6-16,-32 27 1 0,49-28-5 0,-17 12 0 15,2 0-2-15,1 4-14 0,-3-5-23 16,9 9-28-16,-16-13-47 0,22 27-43 0,-47-6-59 16,59-27-246-16,-20 38 21 0,-39-11 331 0</inkml:trace>
  <inkml:trace contextRef="#ctx0" brushRef="#br0" timeOffset="9539.0306">2568 12825 975 0,'-16'28'246'0,"16"-28"-181"0,0 0-1 16,0 0-26-16,-21 25 8 0,21-25-9 0,0 0-7 15,-14 23-7-15,14-23-11 0,-9 35-4 0,9-35 1 16,-9 41 4-16,9-41 5 0,-7 44-5 0,7-44-13 16,-7 44 28-16,3-18-34 0,4-26 34 15,-7 49-12-15,7-49-7 0,0 34 3 0,0-34-7 16,0 0-2-16,0 0-5 0,0 0 0 0,0 0 0 15,0 0 1-15,0 0 3 0,0 0-1 0,0 0 2 16,31-25-2-16,-23 1 3 0,3-3 12 0,0-1-28 16,-1 0 28-16,-3 1-28 0,2-1 20 15,-3-2 9-15,-1 6-2 0,-3-1 11 0,-2 25-10 16,3-39 0-16,-3 39-6 0,2-24-6 16,-2 24 0-16,0 0-5 0,0 0-3 0,0 0 2 15,0 0-4-15,0 0-3 0,0 0-4 0,32 3-16 16,-32-3-14-16,35 12-25 0,-35-12-25 0,52 13-47 15,-52-13-50-15,62 1-80 0,-32 7-221 0,-2-21 74 16,23 26 374-16</inkml:trace>
  <inkml:trace contextRef="#ctx0" brushRef="#br0" timeOffset="9726.5605">3181 12843 1047 0,'0'0'282'16,"0"0"-234"-16,-39 31-18 0,39-31 10 0,-21 43-7 15,14-15 3-15,-7-2-10 0,5 4-5 0,-4-2 12 16,4 2-35-16,-1-3 24 0,5 3-33 16,-1-2 10-16,3-2 3 0,3-26-5 0,5 37-2 15,-5-37-20-15,0 0-24 0,28 34-40 0,-28-34-54 16,30 0-77-16,-30 0-159 0,23-44-92 0,11 30 250 16</inkml:trace>
  <inkml:trace contextRef="#ctx0" brushRef="#br0" timeOffset="9851.6087">3282 12494 1380 0,'-35'-16'75'0,"35"16"-21"0,-48-3-17 0,48 3-9 15,-37 9-20-15,37-9-5 0,0 0-16 0,-27 14-24 16,27-14-57-16,0 0-102 0,0 0-332 0,39 15 21 16,-39-15 298-16</inkml:trace>
  <inkml:trace contextRef="#ctx0" brushRef="#br0" timeOffset="10429.6878">4199 12647 1547 0,'0'0'49'0,"0"0"-41"0,0 0-10 0,0 0 7 15,25-9 7-15,-25 9 5 0,48-36-4 16,-20 16-2-16,2-3-9 0,4 0 2 0,0 6-3 16,1-1 1-16,-1 4-1 0,-6 2-1 0,-1 3-1 15,-27 9 1-15,44-9-1 0,-44 9 2 0,32 5 1 16,-32-5 4-16,0 0 2 0,21 25 1 0,-21-25 1 15,0 35-4-15,-5-8 1 0,-9 3-5 0,-2 0 3 16,-6 5-4-16,-1-2 7 16,-1 1-6-16,-5-1 6 0,-1 2-4 0,2 2 4 15,-4 0-3-15,4 0 7 0,-1-3-6 0,8-2 8 16,2-4-5-16,4-4 1 0,15-24-7 0,-16 34 0 16,16-34-6-16,0 0-15 0,0 0 16 0,22 28-18 15,-22-28 16-15,39 0 1 0,-11-5-5 0,2-8 13 16,9 3-32-16,-2-11-3 0,11 5-43 0,-12-16-38 15,20 23-62-15,-29-31-116 0,8 13-209 16,11 10 10-16,-19-20 414 0</inkml:trace>
  <inkml:trace contextRef="#ctx0" brushRef="#br0" timeOffset="10789.1852">4936 12628 1102 0,'0'0'102'0,"0"0"-18"0,44-5 3 0,-44 5-7 15,39-29-16-15,-39 29-11 0,50-24-18 0,-50 24-13 16,48-21-11-16,-48 21-5 0,46-13-4 0,-46 13-1 16,37-7 0-16,-37 7-1 0,28 0 1 15,-28 0-2-15,0 0 1 0,27 13-1 16,-27-13 1-16,0 0 0 0,4 30 2 0,-4-30 0 15,-9 33 1-15,9-33-2 0,-23 46 3 0,7-23-4 16,-4 3 6-16,-3 1-3 0,2 2 8 0,-6 0 2 16,1 2 7-16,-3-1 1 0,3 2 5 0,-1-2-3 15,4 2 5-15,4-4-7 0,3-2 0 0,16-26-11 16,-18 39-3-16,18-39-8 0,0 0-15 16,11 26 14-16,-11-26-17 0,28 9 17 0,-3-12 1 15,7-3-3-15,7-8 6 0,7-2-37 0,-2-13-24 16,20 13-76-16,-23-32-94 0,40 32-115 0,-12-14-207 15,-5-8 82-15,21 22 464 0</inkml:trace>
  <inkml:trace contextRef="#ctx0" brushRef="#br0" timeOffset="11492.4982">6351 12547 868 0,'0'0'124'0,"0"0"-34"0,-25-11-12 16,25 11-12-16,0 0-19 0,-24 43-5 0,24-43-5 15,-30 51 1-15,10-25-9 0,2 11 2 0,-3-3-6 16,5 3 4-16,-5-4-4 0,5 2 5 0,-2-3-6 16,4 1 4-16,-4-4-5 0,6-1-2 15,12-28-8-15,-21 44 0 0,21-44-8 0,-13 26 0 16,13-26-5-16,0 0-3 0,0 0-1 15,0 0 2-15,0 0 2 0,0 0 0 0,29-17 3 16,-29 17-3-16,32-41 2 0,-13 11-5 0,2-5 2 16,1 0-8-16,1-2 7 0,0-2-5 0,-2 2 10 15,0 4-6-15,-3-3 7 0,-4 5-6 0,-2-3 4 16,-1 6-3-16,-4 2 4 0,-7 26-3 0,9-36 3 16,-9 36 1-16,0 0 3 0,0 0 2 15,0 0 2-15,0 0-1 0,0 0-6 0,0 0-2 16,0 0-2-16,0 0-1 0,0 0 1 0,-2 36 2 15,2-36-2-15,2 37 2 0,-2-37-1 0,11 29-1 16,-11-29 0-16,26 18 0 0,-26-18 0 16,46 12 3-16,-21-12 2 0,5 0 2 0,0-5 2 15,4-2 0-15,1-5 2 0,1-2 0 0,1-7-1 16,2-1-4-16,-4-1-1 0,-1 2-4 16,-6 2 3-16,-3 1-2 0,-25 18 3 0,32-26 2 15,-32 26 1-15,0 0 1 0,0 0 4 0,0 0-3 16,0 0 0-16,0 0-3 0,0 0-4 0,0 0-4 15,0 0-2-15,7 28-1 0,-14-3-4 0,-4 8-4 16,2 2-3-16,-3 8 6 0,0-3-6 0,1 1 11 16,2-3-13-16,0-4 2 0,6 1-13 15,-4-5-3-15,14 4-19 0,-7-34-11 0,10 51-29 16,-10-51-32-16,25 37-57 0,-25-37-116 16,0 0-180-16,48 15 30 0,-48-15 445 0</inkml:trace>
  <inkml:trace contextRef="#ctx0" brushRef="#br0" timeOffset="12313.9684">7249 12640 1231 0,'-26'-23'78'0,"26"23"-37"16,-38 0 5-16,14 0-1 0,24 0-12 0,-45 20-7 16,45-20 5-16,-49 33 2 0,49-33 7 0,-50 46-2 15,29-18-1-15,-4-1-6 0,6 6 1 16,-3-1-8-16,6 1 2 0,2-1-12 0,5 1 2 15,2-4-5-15,4-5-1 0,3-24-3 16,5 35-2-16,-5-35-3 0,0 0-16 0,37 23 17 16,-37-23-1-16,45-3 0 0,-17-4 14 0,6-9-13 15,-1-3-3-15,6-10 1 0,2-4-4 0,0-4-1 16,-1 2-6-16,-1-2 3 0,-5 1-5 0,-2-1 9 16,-6 6-4-16,-1-1 9 0,-7 4-3 0,-4 0 1 15,-14 28-1-15,14-43 1 0,-14 43 0 16,-5-24 3-16,5 24 0 0,0 0-2 0,-28-7-2 15,28 7-2-15,-32 17 2 0,32-17-1 0,-37 41 3 16,19-16-2-16,2-1 3 0,2 6-3 0,0-2 4 16,3 0-3-16,0 2 5 0,4 0-4 15,2 0 4-15,5-2-7 0,2-5 4 0,-2-23-2 16,16 41 2-16,-16-41-1 0,30 28 1 0,-30-28 0 16,48 11 3-16,-20-15-1 0,4-3 0 15,1-9 0-15,5-3-3 0,-1-8 4 0,2 3-5 16,-2-4 1-16,-2-2-2 0,-3 1 2 0,-5 3-2 15,-27 26 4-15,39-44-4 0,-39 44 4 0,21-39-2 16,-21 39 2-16,5-28-2 0,-5 28 1 0,0 0-2 16,-5-25 2-16,5 25-2 0,0 0 0 0,0 0 1 15,0 0-4-15,-30 2 2 0,30-2 0 16,-21 28 0-16,21-28 0 0,-25 48 2 16,14-20-4-16,4 0 6 0,0 0-2 0,5 1 3 15,2-5-3-15,6 1-1 0,-6-25-1 0,17 33 3 16,-17-33-1-1,30 25 5-15,-30-25 0 0,41 7 4 0,-16-9 3 0,3-5-1 0,4-5-1 16,0-6-4-16,4-3-2 0,-3-5-4 0,3-4 3 16,-5 2-6-16,1 0 4 0,-3-1-3 0,-3 5 3 15,-26 24-2-15,39-41 0 0,-39 41 0 16,0 0 0-16,23-23-2 0,-23 23 1 0,0 0-7 16,0 0-4-16,0 0 0 0,-14 37-4 15,2-10 6-15,-4 11-1 0,-2 12 6 0,2 11-25 16,-3 6 9-16,1 14 5 0,-3 2-16 0,-2 9 36 0,-4-2-27 0,4-4 10 15,0-2 17-15,2-11-1 0,1-6 18 0,-1-9-11 16,2-6 0-16,1-4-3 0,4-7 7 16,1-13-2-16,13-28 9 0,-14 26-7 0,14-26 6 31,0 0-2-31,0 0-3 0,0 0-1 0,-2-33-6 16,4 4 1-16,2-11-6 0,-1-1 5 0,4-6-9 15,0-1 7-15,2-1-8 0,0-4 6 0,0-1-5 0,2-3 4 16,-1-3-6-16,1-1 5 0,1-3-9 0,1-1-2 15,-1 2 13-15,4 3-23 0,-2 2 13 16,4 8-26-16,-6 10-15 0,6 12-24 0,-13-2-38 16,20 28-62-16,-32-30-126 0,7 32-255 0,26-8 23 15,-26 8 402-15</inkml:trace>
  <inkml:trace contextRef="#ctx0" brushRef="#br0" timeOffset="13011.4548">8818 12614 1257 0,'-24'26'325'0,"24"-26"-281"0,0 0-25 16,0 0-11-16,-6-31-4 0,6 31 5 0,41-46-3 15,-13 16 4-15,6 7-5 0,3 0 7 0,6-2-4 16,-3 4 1-16,5 2-5 0,-6 5-1 16,-4 1-4-16,-1 6 3 0,-6 0-1 0,-28 7 5 0,39 6 4 15,-39-6 1-15,0 0 4 0,18 35-5 0,-22-10 0 16,-5 3-7-16,-7 5 2 0,-7 6-7 0,-7 3 5 0,-3 0-5 15,-5 1 8-15,1-1-1 0,0-2 7 16,-2 3-8-16,5-6 6 0,1 1-8 0,4-4 6 0,5-4-2 16,6-4 3-16,18-26-6 0,-21 41 1 15,21-41-6-15,0 24 1 0,0-24-3 0,0 0 2 16,46 16 0-16,-20-19-1 0,11-4-4 0,6-11-13 16,7-1-25-16,1-18-36 0,20 12-54 0,-23-31-90 15,40 24-168-15,-13-10-139 0,-8-11 122 16,16 21 410-16</inkml:trace>
  <inkml:trace contextRef="#ctx0" brushRef="#br0" timeOffset="13296.9152">9815 12506 1299 0,'-42'6'118'0,"21"18"-32"0,-17-13-15 16,12 15-8-16,-6-6-22 0,4 6-11 16,-4-1-10-16,5 1 3 0,1 2-7 0,3 1 6 15,-4-3-6-15,9 7 1 0,1-4-5 0,6 1 4 31,4-4-5-31,7-1 4 0,0-25-3 0,11 40 1 16,-11-40-1-16,30 32 0 0,-30-32 0 0,46 21-2 0,-21-18-4 16,1-4 0-16,4-3-2 0,4-6-2 0,0-4 1 0,-3-6-3 15,3-6 2-15,-2-2-4 0,0-6 5 0,-4-3-3 32,-1 0 2-32,-4-2-8 0,-2 2 0 0,-5 2-10 15,0-2 2-15,-7-2-8 0,-2 8 3 0,-4-3-5 16,-3 34-1-16,-3-44-7 0,3 44-7 0,-16-28-15 15,16 28-12-15,-25-7-21 0,25 7-17 0,-25 12-25 0,24 15-25 16,1-27-44-16,-27 24-162 0,30 6-56 0,-3-30 215 16</inkml:trace>
  <inkml:trace contextRef="#ctx0" brushRef="#br0" timeOffset="13485.6603">10377 12464 1470 0,'0'0'68'0,"-13"35"-30"0,5-5 7 0,-15 0 3 16,5 13-2-16,-12-3-13 0,3 9 5 16,-3-5-15-16,5 7 2 0,-1-5-13 0,3 4 0 15,1-6-8-15,3-4 2 0,3-1-13 0,4-7-18 16,8-4 10-16,4-28-61 0,12 40-4 0,-12-40-56 16,39 14-73-16,-39-14-103 0,38-35-214 0,6 30 58 15,-12-34 455-15</inkml:trace>
  <inkml:trace contextRef="#ctx0" brushRef="#br0" timeOffset="13782.5827">10901 12431 1453 0,'-51'7'101'0,"17"12"-37"0,-12-3-8 0,12 9-7 16,-5-6-21-16,6 4-5 0,3-6-3 0,3 6 1 15,27-23-3-15,-34 36-1 0,34-36-6 0,0 0 0 16,-8 31-1-16,8-31 4 0,0 0 1 15,31 23 2-15,-31-23-3 0,47 7-1 0,-16-7-4 16,3 0-3-16,3 0-1 0,2-3 1 16,-2 3-2-16,-1 3 1 0,-6 4-2 0,-5 6-3 15,-25-13 1-15,33 33 0 0,-33-33-1 0,16 48 3 16,-14-18-4-16,-4 3 5 0,-5 4-9 0,-7 0 6 16,-4 0-5-16,-3 0-7 0,-4-4 10 15,1-3-12-15,-1-1 13 0,25-29-14 0,-37 37-3 16,37-37-30-16,0 0-27 0,0 0-61 0,0 0-110 15,-11-34-274-15,29-1-31 0,5 1 184 0</inkml:trace>
  <inkml:trace contextRef="#ctx0" brushRef="#br0" timeOffset="13923.371">10922 12425 1828 0,'-81'22'150'15,"81"-22"-81"-15,-34 15-69 0,34-15 0 0,0 0 0 16,0 0 0-16,0 0 0 0,0 0 0 0,46-15 0 15,-10 2 0-15,6-4 0 0,6-10 0 0,12 3 0 16,-1-13-80-16,26 22-140 0,-27-23-421 0,32 4-3 16,1-1 183-16</inkml:trace>
  <inkml:trace contextRef="#ctx0" brushRef="#br0" timeOffset="14876.5356">13356 11439 1328 0,'0'0'85'0,"0"0"-47"15,0 0-21-15,-9 28-3 0,9-28-2 16,-4 27 4-16,4-27-2 0,-3 49 6 0,-1-17-3 16,3 8 1-16,-5 4-10 0,4 7 6 0,-1 2-10 15,3 4 6-15,-4-1-8 0,4 4 5 0,-1 0-13 16,1 1-8-16,-2-1 26 0,2-7-28 0,3-4 20 16,-3-15-37-16,11 1-24 0,-11-35-28 15,27 39-63-15,-27-39-54 0,24-18-290 0,1 18 46 16,-18-32 306-16</inkml:trace>
  <inkml:trace contextRef="#ctx0" brushRef="#br0" timeOffset="15064.0364">13439 11589 1552 0,'-41'0'110'0,"41"0"-71"0,0 0-23 0,0 0-3 16,0 0 2-16,43-27-1 0,-10 8-1 0,6 0-11 15,9-4-1-15,5-2-4 0,2 4 0 16,5-5-16-16,2 4-18 0,-8-2-28 0,11 17-32 16,-24-18-54-16,24 32-94 0,-27-3-248 0,-7-8 0 15,10 25 325-15</inkml:trace>
  <inkml:trace contextRef="#ctx0" brushRef="#br0" timeOffset="15251.5324">13462 12003 1645 0,'0'0'28'15,"28"0"-16"-15,-28 0 10 0,59-28-4 16,-20 1 3-16,9-1-17 0,-1 1-1 0,1-1-6 16,0 2-1-16,-5-2-17 0,4 7-22 0,-13-9-31 15,12 17-36-15,-26-18-58 0,22 31-116 0,-15-6-219 16,-27 6 41-16,0 0 382 0</inkml:trace>
  <inkml:trace contextRef="#ctx0" brushRef="#br0" timeOffset="15423.4469">13343 12461 1624 0,'0'0'49'15,"0"0"-34"-15,20-27 7 0,12 6 3 16,7-18 7-16,12-1-15 0,9-10-6 0,8-4-12 15,2-1-11-15,8-5 7 0,4 8-65 16,-15-15-27-16,25 30-112 0,-39-30-159 0,13 14-152 16,1 14 34-16,-23-19 460 0</inkml:trace>
  <inkml:trace contextRef="#ctx0" brushRef="#br0" timeOffset="15626.6555">14466 11397 1273 0,'-14'32'100'0,"14"-32"-44"0,-26 24-7 0,26-24-10 16,-24 39-10-16,12-11-19 0,1 11-4 0,-1 10-8 15,0 6 8-15,-1 5-10 0,1 0 8 0,-1 8-12 16,3-3 10-16,-1 11-17 0,-6-5-34 0,6 1 16 16,-10-11-45-16,14 1-11 0,-9-21-23 15,21 10-24-15,-10-27-58 0,5-24-227 0,28 48 50 16,-28-48 310-16</inkml:trace>
  <inkml:trace contextRef="#ctx0" brushRef="#br0" timeOffset="15986.0557">14642 12066 1439 0,'0'0'39'0,"-23"25"-28"15,23-25 4-15,26 0 8 0,-26 0 5 0,57-23-5 16,-22 3-4-16,11-2-9 0,0-5 1 0,4 3-11 16,-2-3 2-16,-2-1-5 0,-6 3 5 15,-6 2-3-15,-7 2 4 0,-27 21-3 0,32-31 5 16,-32 31-1-16,0 0 5 0,3-25 0 0,-3 25 0 16,0 0-2-16,-44-9-3 0,19 14-2 0,-7 4 3 15,-5 5 7-15,-4 4 4 0,1 5 12 16,-5 1-2-16,3 6 5 0,-3-3-6 0,6 3-1 15,1 0-8-15,6 0 2 0,3 0-6 0,8 1-19 16,2-1 24-16,6-3-30 0,13-27 25 16,-3 44-10-16,3-44-4 0,32 28 0 0,-6-18-8 15,10-6-6-15,8 5-13 0,2-15-22 0,14 10-23 16,-9-18-36-16,26 21-61 0,-28-37-53 0,38 30-111 16,-18-7-134-16,-7-18 69 0,21 27 400 0</inkml:trace>
  <inkml:trace contextRef="#ctx0" brushRef="#br0" timeOffset="16189.2519">15717 11934 1035 0,'-34'-19'150'0,"34"19"-63"0,-57-18-14 15,31 20-2-15,-13-9-13 0,7 14-13 0,-9-5 1 16,6 13 7-16,-10-4 4 0,12 12 1 0,-8 0-14 16,9 7-6-16,-1 0-11 0,6 5-20 0,4 2 24 15,5 2-32-15,6 1 21 0,5-5-11 16,5-3-11-16,2-32 5 0,25 41-5 0,-25-41 0 15,56 17-4-15,-17-17-9 0,11-7-11 0,5-11-23 16,12 1-35-16,-8-31-38 0,31 25-127 0,-33-33-189 16,17 3-85-16,9 14 131 0</inkml:trace>
  <inkml:trace contextRef="#ctx0" brushRef="#br0" timeOffset="16361.1325">16414 11321 1354 0,'-49'-3'212'0,"24"31"-113"15,-19-5-34-15,10 15-6 0,-10 3-26 0,1 6-9 16,-1 6-16-16,2 11 5 0,1 3-10 0,2 0 8 16,7 3-13-16,4-1 7 0,3-2-9 0,7-4 7 15,2 0-1-15,6-8-31 0,10 1-20 0,-4-15-39 16,20 3-1-16,-16-44-29 0,30 56-57 16,-30-56-104-16,0 0-252 0,46 23 56 0,-46-23 424 15</inkml:trace>
  <inkml:trace contextRef="#ctx0" brushRef="#br0" timeOffset="16759.1171">15846 11851 1355 0,'-27'-9'345'16,"27"9"-293"-16,0 0-31 0,0 0-2 0,0 0 1 15,39 9-2-15,-39-9-1 0,46-3 3 0,-19-1 4 16,3 4 3-16,2-2-3 0,0 1-4 0,-2-1-2 15,2 0-2-15,-6 0-2 0,3 2-2 16,-5 0-5-16,-24 0-1 0,48 4-2 16,-48-4 0-16,39 9 0 0,-39-9-4 0,29 17 0 15,-29-17 0-15,19 32 0 0,-19-32 0 0,7 49 0 16,-7-20 0-16,-5 2 0 0,0 1 0 0,-3-2 0 16,-2 5-11-16,1-5 12 0,-2-2-18 0,1-3 22 15,10-25-6-15,-18 37-1 0,18-37 1 0,0 0-1 16,-20 28 3-16,20-28 0 0,0 0 1 0,0 0-2 15,0 0-2-15,0 0 1 0,0 0-1 0,9-32 3 16,-9 32-1-16,23-51-7 0,-7 23 21 16,4-4-21-16,-2 2 22 0,-3 4-14 0,5 0-3 15,-20 26 3-15,35-44-2 0,-35 44 1 0,32-34-2 16,-32 34-1-16,0 0-3 0,36-32-6 0,-36 32-8 16,0 0-12-16,26-26-9 0,-26 26-14 0,0 0-23 0,30-11-44 15,-30-13-61-15,32 33-107 0,-32-9-265 16,25-23 63-16,5 26 351 0</inkml:trace>
  <inkml:trace contextRef="#ctx0" brushRef="#br0" timeOffset="16969.7203">16799 11842 1412 0,'-25'6'108'16,"18"20"-34"-16,7-26-5 0,-30 42-9 15,30-42-18-15,-34 55-4 0,16-27-3 0,2 7 0 16,0-3-7-16,1 5-24 0,2-3 18 0,3-1-30 15,-1-3 19 1,4-7-8-16,7-23-5 0,-9 40-1 0,9-40-8 16,0 0-8-16,12 32-12 0,-12-32-10 0,0 0-15 15,30-18-29-15,1 11-43 0,-28-37-258 0,31 13-190 16,-1-6 48-16,-2-18 462 0</inkml:trace>
  <inkml:trace contextRef="#ctx0" brushRef="#br0" timeOffset="17079.0969">16947 11624 999 0,'-23'-55'214'0,"23"29"-67"15,-23-18-18-15,23 44-25 0,-24-35-34 0,24 35-13 16,-39-4-18-16,39 4-16 0,-36 16-11 0,36-16-6 16,0 0-16-16,-19 27-21 0,19-27-59 15,0 0-98-15,39 21-291 0,-39-21-82 0,44 8 121 16</inkml:trace>
  <inkml:trace contextRef="#ctx0" brushRef="#br0" timeOffset="17509.7559">17705 11666 1133 0,'0'0'123'0,"-24"-7"-24"0,-1-3-3 0,25 10-12 16,-37 3-25-16,37-3-11 0,-48 11-7 0,23 1-2 15,-10-1-2-15,3 6-2 0,-5 6-8 16,1 2-1-16,-3-1-4 0,2 10 1 0,-2 1-5 15,5 2 3-15,-1 2-8 0,5 1 5 0,2-1-6 16,6 0 3-16,5-6-6 0,6-1-19 0,6-6 19 16,8-1-25-16,-3-25 22 0,27 35-6 0,-27-35-2 15,48 22-1-15,-18-15-5 0,3-6-6 0,10-2-8 16,1-8-13-16,7-2-5 0,-1-6-15 0,9 2-9 16,-10-13 2-16,11 11-49 0,-17-22 14 15,21 25-73-15,-29-23-41 0,22 19-73 0,-11 1-186 0,-18-26 132 16,25 28 338-16</inkml:trace>
  <inkml:trace contextRef="#ctx0" brushRef="#br0" timeOffset="17700.7597">18005 11749 1310 0,'-29'5'144'16,"24"24"-43"-16,-20-8-19 0,15 14-11 0,-12-3-25 16,8 6-10-16,-2 1-13 0,6 5 4 0,-3-2-7 15,4 6-16-15,1-8 22 0,4-1-30 0,1-7 20 16,3-6-9-16,0-26-8 0,7 39-3 0,-7-39-7 15,0 0-9-15,30 23-8 0,-30-23-13 0,37-9-20 16,-21-15-36-16,23 13-71 0,-25-44-129 0,14 11-249 16,11 0 35-16,-14-23 388 0</inkml:trace>
  <inkml:trace contextRef="#ctx0" brushRef="#br0" timeOffset="17826.025">18327 11177 1787 0,'-25'10'51'0,"25"-10"-51"0,-26 18 5 16,26-18-23-16,0 0 3 0,0 0-45 0,0 0-46 15,0 0-82-15,49 21-210 0,-24-23-154 0,0-10 63 16,19 15 473-16</inkml:trace>
  <inkml:trace contextRef="#ctx0" brushRef="#br0" timeOffset="18032.4594">18752 11194 1318 0,'-19'58'126'0,"-24"-10"-23"0,13 22-31 0,-14-4 1 0,10 13-10 15,-8 2-37-15,3 7 3 0,0-4-15 16,2 3 9-16,1-8-17 0,6-10 1 0,5-1-5 16,8-4-24-16,4-10 23 0,4-10-30 0,6-10 5 15,3-34-16-15,5 39-34 0,-5-39-27 16,25 14-76-16,-25-14-119 0,14-39-246 0,13 23 56 15,-17-30 415-15</inkml:trace>
  <inkml:trace contextRef="#ctx0" brushRef="#br0" timeOffset="18204.4009">18272 11737 1743 0,'-37'16'107'0,"37"-16"-81"0,0 0-10 16,9 33 3-16,-9-33-5 0,39 9-7 0,-13-9-4 15,5-2-2-15,2-3 1 0,4-4-1 0,2 2-11 16,0-5-14-16,7 3-19 0,-7-11-29 16,11 15-32-16,-18-21-41 0,23 26-58 0,-34-30-62 15,27 21-136-15,-6 5-59 0,-22-22 249 0</inkml:trace>
  <inkml:trace contextRef="#ctx0" brushRef="#br0" timeOffset="18516.9688">18860 11783 844 0,'-32'15'196'15,"22"28"-11"-15,-24-26-25 0,25 27-18 0,-23-19-42 16,18 15-16-16,-11-11-22 0,13 2-12 0,12-31-17 16,-20 39-11-16,20-39-11 0,0 0-4 15,0 0-1-15,31 12-1 0,-31-12 1 0,53-26-4 16,-16 1 2-16,5-6-5 0,6-5 5 0,2-1-5 16,5 0 5-16,1 2-1 0,1 4 6 0,3 4-4 15,-7 2 3-15,-1 4-7 0,-8 7 0 16,-9 5-2-16,-3 6 0 0,-32 3-1 0,39 9 0 15,-39-9 1-15,16 38-4 0,-17-2 5 0,-8 8-3 16,-7 7 8-16,-9 7-9 0,-5 11-6 16,-7-1 29-16,-2 8-21 0,-6 3 20 0,-2-1-1 15,-7 3-19-15,0 0 6 0,-7-4 1 0,3-1 7 16,1-7-9-16,-1-6 11 0,5-8-13 0,3-6 4 16,4-10-8-16,5-11-5 0,6-7-19 0,3-14-14 15,32-7-33-15,-60-14-162 0,60 14-89 0,-29-3-249 16,24-22 2-16,5 25 411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5T03:19:01.419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9368 1511 1278 0,'-24'-2'199'15,"24"2"-70"-15,0 0-26 0,2 26-15 0,-2-26-21 16,-11 23-11-16,11-23-19 0,-14 32-8 0,5-14-15 16,-1 5-2-16,-2 2-11 0,1-1 3 15,0 0-6-15,0-1 2 0,4-4-16 0,7-19-11 16,-10 32-44-16,10-32-48 0,10 30-171 0,-10-30-286 0,0 0 5 15,0 0 227 1</inkml:trace>
  <inkml:trace contextRef="#ctx0" brushRef="#br0" timeOffset="483.046">10070 1266 1214 0,'-28'-19'445'0,"53"14"-386"0,-25 5-44 15,0 0-8-15,-23-16 6 0,23 16 8 0,-17-9-3 16,17 9 13-16,-26-5-10 0,26 5-4 15,-33 3 2-15,33-3-4 0,-35 16-3 0,17-4 7 16,-3 2-10-16,2 5 6 0,-3 0-7 0,2 3 5 16,0 5-7-16,0 0 8 0,-2 2-10 0,4 4 12 15,1-4-11-15,4 1 8 0,2-4-7 0,1-2 0 16,5-5-3-16,3-1-1 0,4-1-2 0,-2-17 1 16,15 27-2-16,-15-27 2 0,24 14-3 0,-6-10 2 15,4-6 1-15,1-4 0 0,4-8-1 0,2-5 0 16,3-4 0-16,-1-5 0 0,1-2 0 0,0-4 0 15,-3 0 0-15,-2-3 0 0,-5 3 0 0,-3 0 0 16,-3 6 0-16,-4 4 0 0,-5 6 0 0,-7 18 0 16,6-19 0-16,-6 19 0 0,0 0 0 0,0 0 0 15,0 0 0-15,0 0 0 0,0 0 0 0,-22 26 0 16,14-4 0-16,-1 6 0 0,2 7 0 0,0 2 0 16,1 3 0-16,2 0 0 0,4-2 0 15,3-5 0-15,4-4 0 0,3-9-36 0,10 0-46 16,-20-20-78-16,51 10-478 0,-24-8-16 0,3-4 178 15</inkml:trace>
  <inkml:trace contextRef="#ctx0" brushRef="#br0" timeOffset="949.6976">10928 1294 1596 0,'0'0'208'0,"0"0"-183"16,0 0-15-16,0 0 5 0,-17 4 3 0,17-4 5 15,-9 19-6-15,4-2 3 0,-4 2-6 16,0 5 7-16,-2 2-7 0,2 2 10 0,-1-2-10 16,1 3 3-16,0 0-9 0,0 0-5 0,1-2-3 15,3-3 0-15,0-2 0 0,1 0 0 0,2-2 0 16,2-2 0-16,0-18 0 0,7 20 0 0,-7-20 0 15,0 0 0-15,26-6 0 0,-26 6 0 16,23-22 0-16,-10 3 0 0,2-2 0 0,-1-6 0 16,1 3 0-16,-1-2 0 0,1-2 0 0,0 0 0 15,-2 0 0-15,-1-1 0 0,0 5 0 0,-1 0 0 16,-1 1 0-16,1 5 0 0,0 0 0 0,-11 18 0 16,19-28 0-16,-19 28 0 0,0 0 0 0,21-17 0 15,-21 17 0-15,0 0 0 0,17 8 0 16,-17-8 0-16,10 21 0 0,-4-4 0 15,-1 2 0-15,0 6 0 0,-2 2 0 0,-2-2 0 16,2 7 0-16,-2-2 0 0,1-1 0 0,1 1 0 16,3-1 0-16,-2-2 0 0,7-3 0 0,-2-1 0 15,6 0-31-15,-15-23-9 0,41 35-66 0,-41-35-69 16,50 11-196-16,-26-12-277 0,-4-9 80 0,13 20 461 16</inkml:trace>
  <inkml:trace contextRef="#ctx0" brushRef="#br0" timeOffset="1730.9585">11388 1413 1395 0,'0'0'407'0,"-19"3"-372"16,19-3-25-16,-5 22 8 0,5-22 2 16,10 23 8-16,-10-23-1 0,17 20 0 0,-17-20-9 15,29 19-3-15,-9-13-8 0,3-4 2 0,2-3 1 16,3-3-1-16,4-5-1 0,2-4-4 0,1-2-4 15,-1-2 0-15,2 0 0 0,-2-1 0 0,-4-3 0 16,1-1 0-16,-6 2 0 0,-2-1 0 0,-5 4 0 16,-18 17 0-16,19-29 0 0,-19 29 0 15,-3-24 0-15,3 24 0 0,-18-18 0 16,18 18 0-16,-32-12 0 0,12 8 0 0,-3 4 0 16,-2 4 0-16,-1 2 0 0,-2 5 0 0,1 3 0 15,1 3 0-15,1 3 0 0,0 4 0 0,2 1 0 16,3 5 0-16,4-2 0 0,2 0 0 0,3 0 0 15,5 0 0-15,2 0 0 0,4-3 0 0,2-3 0 16,3-3 0-16,-5-19 0 0,22 24 0 16,-5-14 0-16,3-5 0 0,5-3 0 0,2-4 0 15,3-5 0-15,0-4 0 0,3-3 0 0,2-3 0 16,-1-1 0-16,1 0 0 0,-5-2 0 0,0-1 0 16,-3 0 0-16,-5 2 0 0,-1 0 0 15,-6 1 0-15,-1-3 0 0,-6 3 0 0,-8 18 0 16,13-30 0-16,-13 30 0 0,6-20 0 0,-6 20 0 15,0 0 0-15,0 0 0 0,0 0 0 16,0 0 0-16,0 0 0 0,0 0 0 0,-21 11 0 16,21-11 0-16,-16 35 0 0,9-13 0 0,0-3 0 15,0 4 0-15,4 2 0 0,-2 0 0 0,5-1 0 16,0 0 0-16,2-2 0 0,3-3 0 0,-5-19 0 16,12 32 0-16,-12-32 0 0,20 19 0 0,-20-19 0 15,27 6 0-15,-27-6 0 0,35-3 0 0,-14-7 0 16,-1-1 0-16,3-7 0 0,2 0 0 15,-3-5 0-15,1-1 0 0,-3-1 0 16,0-1 0-16,-2-1 0 0,-1 2 0 0,-2 1 0 16,-2 3 0-16,-3 2 0 0,-10 19 0 0,13-27 0 15,-13 27 0-15,0 0 0 0,0 0 0 0,0 0 0 16,0 0 0-16,0 0 0 0,0 0 0 0,3 26 0 16,-5-3 0-16,-1 8 0 0,3 3 0 15,0-2 0-15,1 2 0 0,3-5 0 0,0-2 0 16,5-4 0-16,3-5 0 0,-12-18 0 0,29 22 0 15,-29-22 0-15,33 1 0 0,-13-8 0 0,0-3 0 16,1-3 0-16,-2-3 0 0,-3-2 0 0,-2 0 0 16,-3-4 0-16,-3-2 0 0,-1 0 0 0,-1-3 0 15,-3 2 0-15,-1-2 0 0,-2 3 0 16,1-4 0-16,-2 0 0 0,1 5 0 16,-2-7 0-16,2 30-120 0,-18-52-358 0,19 31-175 15,-4 2-2-15,-6-10 515 0</inkml:trace>
  <inkml:trace contextRef="#ctx0" brushRef="#br0" timeOffset="2340.3561">13789 1299 1529 0,'0'0'73'0,"0"0"-12"15,0 0-3-15,0 0-3 0,-22-10-10 0,22 10-4 16,-20 5-12-16,20-5-1 0,-35 13-11 15,14-2 2-15,-3 0-6 0,-2 5 5 0,-3 2-6 16,-2 3 8-16,-1 1-6 0,-1 0 1 0,1 0-15 16,4 1 0-16,3-2 0 0,4-2 0 0,4-5 0 15,17-14 0-15,-18 17 0 0,18-17 0 16,0 0 0-16,0 0 0 0,0 0 0 0,23 3 0 16,-23-3 0-16,35 3 0 0,-12-4 0 15,3-5 0-15,3-2 0 0,1-1 0 0,1 2 0 16,-5 3 0-16,-1 4 0 0,-5 2 0 0,-20-2 0 15,28 9 0-15,-28-9 0 0,17 10 0 0,-17-10 0 16,7 20 0-16,-7-20 0 0,-5 27 0 0,5-27 0 16,-17 30 0-16,17-30 0 0,-25 33 0 0,25-33 0 15,-25 33 0-15,25-33 0 0,-22 23 0 0,22-23 0 16,0 0 0-16,0 0-13 0,0 0-52 16,0 0-47-16,-1-28-109 0,1 28-425 15,24-33 5-15,-9 2 293 0</inkml:trace>
  <inkml:trace contextRef="#ctx0" brushRef="#br0" timeOffset="2731.0335">14079 1335 1439 0,'5'30'323'0,"-24"-15"-269"0,19-15-34 16,-12 18-4-16,12-18 6 0,-13 23 3 0,13-23 10 15,-13 30-10-15,13-30 6 0,-15 33-13 0,8-15-1 16,1 0-5-16,2 2-2 0,-1 0-10 0,5-1 0 15,-1 0 0-15,2-1 0 0,-1-18 0 16,7 35 0-16,-7-35 0 0,17 24 0 16,-17-24 0-16,23 10 0 0,-23-10 0 0,32-3 0 15,-14-5 0-15,3-3 0 0,0-1 0 0,1-6 0 16,-2-2 0-16,1 0 0 0,-2-1 0 0,1-1 0 16,-6 3 0-16,2-4 0 0,-4 3 0 0,-2-2 0 15,-1 1 0-15,-4 3 0 0,-5 18 0 0,6-30 0 16,-6 30 0-16,2-23 0 0,-2 23 0 0,0 0 0 15,0 0 0-15,0 0 0 0,0 0 0 16,0 0 0-16,0 0 0 0,0 0 0 0,0 0 0 16,2 20 0-16,0-3 0 0,-1 5 0 0,-1 0 0 15,1 3 0-15,0 1 0 0,1-1 0 16,0 0 0-16,0-2 0 0,2-2 0 0,-2-2 0 16,-2-19 0-16,18 22-23 0,-18-22-38 0,25-2-28 15,4 15-104-15,-29-13-453 0,34-27 12 0,-6 9 234 16</inkml:trace>
  <inkml:trace contextRef="#ctx0" brushRef="#br0" timeOffset="3184.1173">14768 894 1500 0,'0'0'381'0,"-18"35"-264"16,18-35-68-16,0 0-49 0,-23 18 0 15,23-18 0-15,-16 25 0 0,8-8 0 16,-1 5 0-16,1 3 0 0,0 4 0 0,2 4 0 15,3 3 0-15,1 1 0 0,2 3 0 0,0 1 0 16,2 0 0-16,1 1 0 0,0 2 0 0,0-6 0 16,2 1 0-16,-4-4 0 0,2-5 0 0,-2-3 0 15,-1-4 0-15,1-5 0 0,-1-18 0 0,4 26 0 16,-4-26 0-16,0 0 0 0,0 0 0 16,0 0 0-16,0 0 0 0,0 0 0 0,0 0 0 15,0 0 0-15,0 0 0 0,15-28 0 0,-11 5 0 16,4-4 0-16,0 1 0 0,-2-1 0 0,3 3 0 15,-2 1 0-15,0 0 0 0,3 1 0 16,-3 1 0-16,2 2 0 0,-2 1 0 0,-7 18 0 16,20-24 0-16,-20 24 0 0,22-12 0 0,-22 12 0 15,20-4 0-15,-20 4 0 0,25-1 0 16,-25 1 0-16,25 5 0 0,-25-5 0 0,27 14 0 16,-27-14 0-16,23 15 0 0,-23-15 0 0,15 19 0 15,-15-19 0-15,3 31 0 0,-3-31 0 0,-5 36 0 16,-1-18 0-16,-3 1 0 0,-4-1 0 0,0 0 0 15,13-18 0-15,-32 32 0 0,32-32 0 0,-30 26 0 16,30-26 0-16,-26 20-4 0,26-20-40 16,-23 2-25-16,23-2-65 0,-22-8-327 0,22 8-189 15,0 0 28-15,-9-17 560 0</inkml:trace>
  <inkml:trace contextRef="#ctx0" brushRef="#br0" timeOffset="3543.5457">15290 1264 1828 0,'-29'19'59'16,"29"-19"-15"-16,-18 19-4 0,18-19 10 0,-20 21-24 16,20-21-26-16,-24 22 0 0,24-22 0 0,-24 28 0 15,11-11 0-15,13-17 0 0,-18 29 0 16,18-29 0-16,-14 27 0 0,14-27 0 15,-7 23 0-15,7-23 0 0,0 0 0 0,7 20 0 16,-7-20 0-16,0 0 0 0,26 13 0 0,-26-13 0 16,33-7 0-16,-12 0 0 0,2-6 0 0,1 3 0 15,-1-1 0-15,-1 1 0 0,-4 5 0 0,-18 5 0 16,28-13 0-16,-28 13 0 0,19-9 0 0,-19 9 0 16,0 0 0-16,0 0 0 0,0 0 0 15,0 0 0-15,5 19 0 0,-5-19 0 0,-7 20 0 16,7-20 0-16,-13 25 0 0,13-25 0 0,-13 30 0 15,5-14 0-15,8-16 0 0,-12 33 0 0,12-33 0 16,-8 24 0-16,8-24 0 0,0 20 0 16,0-20-52-16,0 0-91 0,0 0-347 0,0 0-144 15,27-21 33-15,-21-6 475 0</inkml:trace>
  <inkml:trace contextRef="#ctx0" brushRef="#br0" timeOffset="3746.6556">15711 946 1524 0,'10'24'391'0,"-21"-4"-289"0,11-20-72 16,-21 20-30-16,21-20 0 0,-26 37 0 15,13-10 0-15,0 1 0 0,2 6 0 0,-1-1 0 16,1 7 0-16,-2 4 0 0,3 2 0 16,1 0 0-16,2 0 0 0,2-3 0 0,0-2 0 15,1-3 0-15,-2-3 0 0,4-4 0 0,-3-6 0 16,9 0-7-16,-4-25-95 0,24 31-446 0,-24-31-114 15,6 28 32-15</inkml:trace>
  <inkml:trace contextRef="#ctx0" brushRef="#br0" timeOffset="3918.5362">15470 1287 1811 0,'-17'-15'236'15,"17"15"-236"-15,0 0 0 0,0 0 0 16,0 0 0-16,0 0 0 0,0 0 0 0,0 0 0 15,0 0 0-15,27-15 0 0,-10 12 0 16,3-5 0-16,7-2 0 0,4-3 0 0,15 11-155 16,-17-11-547-16,21 7 23 0,-6 0 169 0</inkml:trace>
  <inkml:trace contextRef="#ctx0" brushRef="#br0" timeOffset="4604.9176">16321 1467 1555 0,'19'-13'78'0,"-19"13"-23"0,0 0-1 15,-16-21 4-15,16 21-7 0,0 0-9 16,-26-7-5-16,9 3-6 0,0 4-4 0,-6-3-3 16,0 4-1-16,-5 1-11 0,-1 2-12 0,-3 4 0 15,-1 0 0-15,-1-1 0 0,0 3 0 16,4 0 0-16,-2 5 0 0,3-1 0 0,1 6 0 16,-1-2 0-16,2 1 0 0,0 2 0 0,3 1 0 15,2-1 0-15,2 7 0 0,2-2 0 0,4-2 0 16,3-2 0-16,11-22 0 0,-11 30 0 0,11-30 0 15,1 23 0-15,-1-23 0 0,15 18 0 0,-15-18 0 16,24 13 0-16,-24-13 0 0,35 5 0 16,-10-9 0-16,0-2 0 0,4-6 0 0,2-3 0 15,2-6 0-15,2-8 0 0,1-1 0 0,0-4 0 16,0 1 0-16,-2 4 0 0,-2 0 0 0,-3 1 0 16,-3 2 0-16,-5-1 0 0,-1 4 0 15,-3 1 0-15,-2 4 0 0,-15 18 0 0,18-25 0 16,-18 25 0-16,0 0 0 0,6-17 0 0,-6 17 0 15,0 0 0-15,0 0 0 0,-9 17 0 16,9-17 0-16,-14 19 0 0,5 1 0 0,-3 4 0 16,2 5 0-16,-1 3 0 0,2 2 0 0,0 0 0 15,2 6 0-15,4 0 0 0,1-1 0 0,4-2 0 16,2-10 0-16,7-2 0 0,-11-25 0 0,37 29 0 16,-13-22 0-16,7-2-67 0,-4-13-19 0,18 15-67 15,-29-31-331-15,24 14-117 0,-7-2-9 16,-7-15 565-16</inkml:trace>
  <inkml:trace contextRef="#ctx0" brushRef="#br0" timeOffset="4965.615">16638 1533 1598 0,'19'-2'159'0,"-29"-16"-68"15,10 18-19-15,-3-17-12 0,3 17-13 0,0 0-27 16,0 0-20-16,0 0 0 0,-6-17 0 0,6 17 0 16,0 0 0-16,0 0 0 0,0 0 0 15,-7 22 0-15,7-22 0 0,-6 28 0 0,4-10 0 16,-2 1 0-16,-1 3 0 0,1-2 0 0,0 6 0 15,0-2 0-15,-1 4 0 0,2-4 0 0,-1-1 0 16,-1-2 0-16,3-1 0 0,1-1 0 0,1-19 0 16,1 23 0-16,-1-23 0 0,0 0 0 0,0 0 0 15,17 9 0-15,-17-9 0 0,18-12 0 16,-18 12 0-16,27-32 0 0,-10 7 0 16,2-5 0-16,2-7 0 0,1 2 0 0,-1-1 0 15,-1 2 0-15,3 2 0 0,-2 3 0 0,-2 0 0 16,0 3 0-16,-2 1 0 0,-3 4 0 0,-1 3 0 15,-13 18 0-15,19-22 0 0,-19 22 0 0,0 0 0 16,0 0 0-16,0 0 0 0,17-1 0 0,-17 1 0 16,7 30 0-16,-2-4 0 0,-2-1 0 15,-1 3 0-15,2 5 0 0,-1-2 0 0,5 2 0 16,0-2 0-16,7-1 0 0,-3-4-11 0,11 3-91 16,-23-29-159-16,34 9-367 0,-13-9-6 0,3-2 224 15</inkml:trace>
  <inkml:trace contextRef="#ctx0" brushRef="#br0" timeOffset="5186.7322">17340 1289 1604 0,'-14'32'366'15,"-14"-12"-299"-15,1-5-57 0,2 0-10 0,-1 8 0 16,1 4 0-16,1 2 0 0,-1 1 0 0,1 1 0 15,2-1 0-15,5 4 0 0,2-4 0 16,4 1 0-16,6-4 0 0,4-4 0 16,7-5 0-16,-6-18 0 0,27 25 0 0,-6-19 0 15,5-1 0-15,5-7 0 0,5-3 0 0,3-9 0 16,7-2 0-16,-4-14-110 0,27 26-357 0,-30-25-188 16,8 10 20-16,-9 3 456 0</inkml:trace>
  <inkml:trace contextRef="#ctx0" brushRef="#br0" timeOffset="5557.9559">17520 1533 2025 0,'-29'28'22'0,"10"-4"-22"0,3 2 0 0,6-3 0 16,4 0 0-16,3-3 0 0,3-20 0 0,4 29 0 16,-4-29 0-16,22 14 0 0,-2-11 0 15,3-5 0-15,4-4 0 0,1-4 0 0,2-3 0 16,0-3 0-16,0-4 0 0,-2 0 0 0,-3 0 0 15,-2 0 0-15,-2 0 0 0,-3-1 0 0,-2 2 0 16,-3-3 0-16,-4 3 0 0,-2 2 0 0,-1-2 0 16,-6 19 0-16,4-31 0 0,-4 31 0 0,-9-26 0 15,9 26 0-15,-19-20 0 0,19 20 0 0,-31-8 0 16,13 8 0-16,-2 6 0 0,-4 5 0 16,-2 3 0-16,-1 8 0 0,0 3 0 0,0 3 0 15,2 4 0-15,1 0 0 0,3 5 0 16,1 0 0-16,5 5 0 0,4-5 0 0,2-8 0 15,6-3 0-15,5-9 0 0,3 1 0 0,3-1 0 16,-8-17 0-16,23 22 0 0,-4-16 0 0,-2-3 0 16,7-1 0-16,2-6 0 0,17 16-135 15,-43-12-523-15,57-18-8 0,-15 7 79 0</inkml:trace>
  <inkml:trace contextRef="#ctx0" brushRef="#br0" timeOffset="5932.9567">18662 1570 1889 0,'0'0'69'0,"0"0"-32"16,0 0-9-16,-21-4-6 0,21 4-20 0,0 0-2 15,-24 26 0-15,13-10 0 0,-2 7 0 16,0 3 0-16,-1 2 0 0,0 1 0 0,2-2 0 15,-1 1 0-15,4 0 0 0,4-1 0 0,0-4 0 16,6-3 0-16,-1-20 0 0,14 23-21 0,-14-23-23 16,29 10-30-16,-29-10-32 0,53 1-305 0,-31-17-244 15,7-3 69-15,2 0 437 0</inkml:trace>
  <inkml:trace contextRef="#ctx0" brushRef="#br0" timeOffset="6073.7131">18603 1272 2029 0,'-17'11'18'0,"17"-11"-18"16,-25 11 0-16,25-11 0 0,0 0 0 0,0 0 0 15,0 0 0-15,0 0-52 0,28-6-15 0,-28 6-51 16,52-5-476-16,-32 10-14 0,9-1 1 16</inkml:trace>
  <inkml:trace contextRef="#ctx0" brushRef="#br0" timeOffset="6386.1582">19107 1448 1588 0,'-10'24'225'0,"-9"-19"-148"15,19-5-13-15,-33 21-14 0,13-7-7 0,-6-2-43 16,2 1 0-16,-2-1 0 0,3 6 0 0,0-3 0 16,3 1 0-16,0 1 0 0,3-5 0 0,17-12 0 15,-19 23 0-15,19-23 0 0,0 0 0 0,3 18 0 16,-3-18 0-16,23 7 0 0,-6-3 0 0,3-4 0 15,2 0 0-15,6-5 0 0,2-4 0 0,3 2 0 16,-1-1 0-16,-6 5 0 0,-4 2 0 16,-4 3 0-16,-18-2 0 0,28 6 0 15,-28-6 0-15,0 0 0 0,0 0 0 0,13 23 0 16,-13-23 0-16,-7 28 0 0,-1-11 0 0,-4 4 0 16,0-4 0-16,-4 1 0 0,0-1 0 0,16-17 0 15,-29 31 0-15,29-31 0 0,-28 29 0 0,28-29 0 16,-26 28 0-16,23-11-2 0,3-17-110 0,0 0-510 15,0 0-68-15,0 0 76 0</inkml:trace>
  <inkml:trace contextRef="#ctx0" brushRef="#br0" timeOffset="6854.94">20343 982 1741 0,'0'0'95'16,"-23"16"-39"-16,5-15-13 0,18-1-12 0,-29 7-13 15,29-7-3-15,-32 16-8 0,11-3 5 0,2 4-1 16,-3 5 3-16,-2 3-10 0,0 6-4 0,-2 5 0 16,-2 5 0-16,-1 9 0 15,1 3 0-15,-2 2 0 0,5 8 0 0,1-2 0 16,4 2 0-16,2-3 0 0,3-1 0 0,6-5 0 16,0-2 0-16,7-9 0 0,2-8 0 0,7-3 0 15,1-9-43-15,9 2-12 0,-17-25-91 0,48 15-497 16,-48-15 22-16,34-2 83 0</inkml:trace>
  <inkml:trace contextRef="#ctx0" brushRef="#br0" timeOffset="7636.1559">19804 1563 1780 0,'-29'26'253'0,"29"-26"-239"0,0 0-14 16,-14 18 0-16,14-18 0 0,23 3 0 0,-4 0 0 15,4 0 0-15,5-3 0 0,6-4 0 16,8-6 0-16,6-3 0 0,5-1 0 0,2-3 0 16,1-1 0-16,2-1 0 0,-1 1 0 0,-6 5 0 15,-4 0 0-15,-4 3 0 0,-4 3 0 0,-6 1 0 16,-4 2 0-16,-6 4 0 0,-6 0 0 0,-17 0 0 16,17 5 0-16,-17-5 0 0,0 0 0 0,-5 17 0 15,5-17 0-15,-23 28 0 0,5-10 0 16,-3 1 0-16,-2 3 0 0,-1 2 0 0,-1 0 0 15,2 8 0-15,1-3 0 0,2 3 0 16,-1 1 0-16,3-2 0 0,1 1 0 0,3-5 0 16,5-3 0-16,4-5 0 0,5-19 0 0,6 28 0 15,-6-28 0-15,23 18 0 0,-6-13 0 0,2-4 0 16,3-3 0-16,0-4 0 0,2-4 0 0,2-6 0 16,0-2 0-16,0-6 0 0,1 0 0 15,0-3 0-15,-2-2 0 0,-2 0 0 0,-2-4 0 16,-4 1 0-16,-3 3 0 0,-5 0 0 0,-3 6 0 15,-2 1 0-15,-4 0 0 0,-1-1 0 0,-4 0 0 16,0 1 0-16,-2 2 0 0,-1 2 0 0,8 18 0 16,-13-28 0-16,13 28 0 0,0 0 0 15,0 0 0-15,0 0 0 0,0 0 0 0,0 0 0 16,0 0 0-16,0 0 0 0,0 0 0 16,22 10 0-16,-4-6 0 0,3 0 0 0,1 0 0 15,2 1 0-15,0 1 0 0,1 0 0 0,-2 1 0 16,-1 0 0-16,-3 2 0 0,-1 3 0 0,-18-12 0 15,32 25 0-15,-32-25 0 0,23 28 0 0,-23-28 0 16,12 33 0-16,-10-14 0 0,-2 3 0 0,-4-1 0 16,-2 5 0-16,-3-1 0 0,0 2 0 15,-4-3 0-15,0-1 0 0,0-1 0 0,-1 0 0 16,2-2 0-16,0-2 0 0,12-18 0 16,-16 24 0-16,16-24 0 0,0 0 0 0,0 0 0 0,0 0 0 15,0 0 0-15,0 0 0 0,0 0 0 16,5-23 0-16,-5 23 0 0,17-32 0 0,-2 6 0 15,3-3 0-15,3-6 0 0,-2 1 0 0,-1 2 0 16,-1 2 0-16,-2 5 0 0,-1-1 0 16,0 3 0-16,-2 0 0 0,-1 5 0 0,-11 18 0 15,16-26 0-15,-16 26 0 0,12-18 0 0,-12 18 0 16,0 0 0-16,18-16 0 0,-18 16 0 0,20-9 0 16,-20 9 0-16,32-12 0 0,-10 7 0 0,1-1 0 15,4 2 0-15,1-2 0 0,3-1 0 0,-3 1 0 16,-1 2 0-16,0-1 0 0,2 5 0 15,-7-11-85-15,16 25-191 0,-38-14-353 16,28-6-33-16,-28 6 268 0</inkml:trace>
  <inkml:trace contextRef="#ctx0" brushRef="#br0" timeOffset="8183.0325">21491 1427 2004 0,'0'0'43'15,"-17"11"-43"-15,17-11 0 0,0 0 0 16,-17 24 0-16,17-24 0 0,-13 22 0 0,13-22 0 15,-11 27 0-15,3-11 0 0,8-16 0 0,-13 34 0 16,6-14 0-16,-2-1 0 0,1 3 0 0,-3 0 0 16,1 2 0-16,2-1 0 0,-2 0 0 15,1-5 0-15,9-18 0 0,-9 24 0 0,9-24 0 16,0 0 0-16,0 0 0 0,0 0 0 0,0 0 0 16,0 0 0-16,0 0 0 0,19-7 0 15,-19 7 0-15,19-26 0 0,-4 5 0 0,1-6 0 16,1-1 0-16,-1 0 0 0,-3 1 0 0,0 1 0 15,0-3 0-15,0 1 0 0,-1-1 0 0,2 1 0 16,-1 1 0-16,2 0 0 0,-3 3 0 0,0 2 0 16,-4 5 0-16,-8 17 0 0,11-17 0 0,-11 17 0 15,0 0 0-15,0 0 0 0,0 0 0 16,0 0 0-16,3 24 0 0,-3-24 0 16,-5 31 0-16,1-11 0 0,1 4 0 0,-3 2 0 15,3-4 0-15,2-1 0 0,1-4 0 0,2 0 0 16,-2-17 0-16,5 28 0 0,-5-28 0 0,0 0 0 15,18 21 0-15,-18-21 0 0,24 4 0 0,-24-4 0 16,32-4 0-16,-11-4 0 0,1-4 0 0,1-5 0 16,1 2 0-16,1-2 0 0,-3-3 0 15,-2 6 0-15,-2 0 0 0,-18 14 0 0,27-18 0 16,-27 18 0-16,0 0 0 0,17-14 0 0,-17 14 0 16,0 0 0-16,0 0 0 0,0 0 0 0,0 0 0 15,-5 18 0-15,5-18 0 0,-11 33 0 0,3-13 0 16,-2 3 0-16,0 0 0 0,3 0 0 15,0 2 0-15,1 0 0 0,-2 2 0 0,5 1 0 16,-1-2 0-16,4 2 0 0,-1-9 0 16,3 0 0-16,-2-19-15 0,20 34-141 0,-27-52-225 15,26 31-253-15,-19-13-15 0,22-20 438 0</inkml:trace>
  <inkml:trace contextRef="#ctx0" brushRef="#br0" timeOffset="8558.0649">22006 1503 1441 0,'-16'38'535'15,"16"-38"-509"-15,-6 20-8 0,6-20-1 0,0 0-7 16,0 0-10-16,26 20 0 0,-26-20 0 0,27 4 0 16,-7-4 0-16,0-3 0 0,5-3 0 0,4-4 0 15,-1-1 0-15,1-1 0 0,-2-2 0 16,-3-2 0-16,2 0 0 0,-5 0 0 0,0 1 0 15,-21 15 0-15,26-30 0 0,-26 30 0 0,17-30 0 16,-17 30 0-16,3-29 0 0,-8 13 0 0,5 16 0 16,-15-29 0-16,15 29 0 0,-27-17 0 0,27 17 0 15,-33-11 0-15,16 8 0 0,0 6 0 0,1 2 0 16,-1 4 0-16,0 6 0 0,-2 2 0 0,0 2 0 16,2 6 0-16,-1 1 0 15,2 0 0-15,4 3 0 0,1-2 0 0,4 2 0 16,1-2 0-16,3-2 0 0,3 0 0 0,4-5 0 15,2 0 0-15,5 0 0 0,-11-20 0 0,35 24 0 16,-13-18 0-16,7-4 0 0,-1-4 0 0,8-2 0 16,-7-17-108-16,28 30-261 0,-22-33-303 0,8 8 27 15,-8 1 393-15</inkml:trace>
  <inkml:trace contextRef="#ctx0" brushRef="#br0" timeOffset="8902.1941">22639 1410 1316 0,'-13'28'505'0,"-25"-27"-279"0,16 10-226 16,-2 0 0-16,2 1 0 0,-5 3 0 16,2 4 0-16,-3 4 0 0,2 3 0 15,3-3 0-15,4 10 0 0,2-8 0 0,2 7 0 16,2-5 0-16,2-11 0 0,6 3 0 0,5-19 0 16,0 0 0-16,16 20 0 0,-16-20 0 0,26-1 0 15,-6-10 0-15,2-6 0 0,6-9 0 0,0-5 0 16,4-3 0-16,4-2 0 0,0-1 0 0,4-7 0 15,3 1 0-15,-5-5 0 0,-1 2 0 0,-4-1 0 16,-6 6 0-16,-2-1 0 0,-4 6 0 16,-4-2 0-16,-2 4 0 0,-4 5 0 0,-3 4 0 15,-3 8 0-15,-5 17 0 0,0 0 0 0,0 0 0 16,0 0 0-16,-24 4 0 0,10 14 0 16,-4 7 0-16,-1 9 0 0,-3 2 0 0,0 7 0 15,1 0 0-15,-2 4 0 0,1 2 0 0,3-2 0 16,2-4 0-16,5-3 0 0,8-5 0 15,1-6 0-15,10 0 0 0,-4-11 0 0,18 19-156 16,-21-37-198-16,0 0-317 0,29 24 19 0,-29-24 439 16</inkml:trace>
  <inkml:trace contextRef="#ctx0" brushRef="#br0" timeOffset="9062.6093">23068 1641 1944 0,'-58'-5'103'0,"36"13"-103"0,22-8 0 0,-23 0 0 16,23 0 0-16,0 0 0 0,0 0 0 0,-10-25 0 15,10 25-173-15,0 0-427 0,-8-21-90 0,13 0 107 16</inkml:trace>
  <inkml:trace contextRef="#ctx0" brushRef="#br0" timeOffset="14741.8325">1072 2268 747 0,'0'0'94'0,"0"0"-20"15,-8-21-20-15,8 21-8 0,0 0 8 0,0 0 6 16,0 0 7-16,0 0-6 0,0 0-6 16,0 0-6-16,-3-22 0 0,3 22 2 0,0 0 1 31,0 0-1-31,0 0-3 0,0 0-3 0,0 0-3 15,0 0-4-15,0 0-2 0,0 0-2 0,0 0-5 0,0 0 2 0,0 0-1 16,0 0-3-16,0 0-5 0,10 23-4 0,-9-2-11 16,1 5 3-16,-4 5-8 0,0 2 7 0,-2 5-10 15,-3 2 9-15,2 0-10 0,-3 2 8 16,-2-1 6-16,1 0-26 0,0-2 25 0,0-1-27 16,4-6 9-16,0-2 5 0,5-3-14 0,0-8-5 15,8 0-17-15,-8-19-23 0,22 21-40 0,-24-40-130 16,27 18-392-16,-10-8 32 0,3-8 287 0</inkml:trace>
  <inkml:trace contextRef="#ctx0" brushRef="#br0" timeOffset="15007.4838">1567 2124 1680 0,'-30'8'66'16,"30"-8"-24"-16,0 0-17 0,-12 23-1 0,12-23-1 16,-8 23 8-16,8-23-8 0,-8 38 4 0,3-12-15 15,1 9 2-15,1 5-12 0,0 5 8 0,2 4-10 16,-1 1 10-16,-1 2-13 0,1 1-9 0,-1-2 25 16,2 1-26-16,-1-5 24 0,-1-2-6 0,2-5-12 15,1-7 6-15,4-4-18 0,-1-9 2 0,6-2-12 16,-9-18-11-16,18 16-19 15,-18-16-35-15,31-1-147 0,-29-19-363 0,13-4 9 16,0 0 312-16</inkml:trace>
  <inkml:trace contextRef="#ctx0" brushRef="#br0" timeOffset="15179.4189">1427 2431 1757 0,'-30'0'82'15,"12"13"-10"-15,-4-6-16 0,22-7-12 16,-26 21-10-16,26-21-32 0,0 0-2 0,0 0 0 15,0 0 0-15,0 0 0 0,17 11 0 0,4-17 0 16,6-4 0-16,8-2 0 0,5-4 0 16,4-1 0-16,6 3 0 0,-1-4-29 0,8 14-82 15,-33-6-547-15,28 6-3 0,-8-5 74 0</inkml:trace>
  <inkml:trace contextRef="#ctx0" brushRef="#br0" timeOffset="15632.4941">2509 2485 1923 0,'0'0'31'16,"0"0"-8"-16,0 0-6 0,0 0-4 0,0 0 4 15,0 0-3-15,0 0-5 0,0 0-9 0,2 27 0 16,-2-10 0-16,-2 7 0 0,2 4-3 0,-2 2 6 16,1 3-7-16,1 2 8 0,0 0-4 0,1-1-20 15,1-5 3-15,2 0-10 0,0-7-9 0,8 3-36 16,-12-25-31-16,31 37-198 15,-31-37-321-15,22-1 24 0,-5 0 348 0</inkml:trace>
  <inkml:trace contextRef="#ctx0" brushRef="#br0" timeOffset="15804.3708">2552 2299 1873 0,'-65'-1'43'0,"65"1"-6"0,-28 5-13 0,28-5-6 15,0 0-11-15,0 0-6 0,0 0-5 0,0 0-3 16,0 0-1-16,17 12-5 0,3-10-12 0,1-7-16 16,13 9-32-16,-11-20-46 0,28 36-166 0,-30-29-293 15,17 2-3-15,3 12 313 0</inkml:trace>
  <inkml:trace contextRef="#ctx0" brushRef="#br0" timeOffset="16116.8757">3132 2327 1525 0,'-17'1'133'0,"17"-1"-43"15,0 0-30-15,-7 28-8 0,7-28-8 0,-22 19-6 16,22-19-7-16,-34 29 0 0,14-11-8 0,-2 3-3 16,-3 1-20-16,1 2 0 0,0 1 0 0,1 3 0 15,1-3 0-15,2 3 0 0,3-4 0 16,4-3 0-16,3-3 0 0,10-18 0 0,-4 23 0 16,4-23 0-16,0 0 0 0,27 15 0 0,-10-14 0 15,5-4 0-15,4-1 0 0,3-4 0 16,4 0 0-16,1-2 0 0,0 1 0 0,-3 0 0 15,-1 2 0-15,-5 2 0 0,-3 1 0 0,-4 4 0 16,-18 0 0-16,26 6 0 0,-26-6 0 0,7 19 0 16,-7-19 0-16,-8 32 0 0,-2-11 0 15,-5 1 0-15,-2 2 0 0,-3 0 0 0,-2 0 0 16,0 0 0-16,0-3 0 0,1-4 0 0,21-17 0 16,-29 24 0-16,29-24 0 0,0 0 0 0,0 0-13 15,0 0-85-15,11 19-315 0,-11-19-246 0,26-25 13 16,-9 10 429-16</inkml:trace>
  <inkml:trace contextRef="#ctx0" brushRef="#br0" timeOffset="16726.2901">4249 2509 1093 0,'0'0'546'0,"0"0"-470"0,-5-23-12 0,5 23-18 15,0 0-7-15,0 0-11 0,-24-13-4 0,24 13-6 16,-25 5-3-16,25-5 0 0,-32 17 0 16,15-4 2-16,-3 2 0 0,1 3 1 0,-2 1-3 15,1 4-14-15,1 1-1 0,1 4 0 16,1 0 0-16,2 2 0 0,3-1 0 0,2 2 0 15,3-5 0-15,2-2 0 0,3-3 0 0,2-21 0 16,5 26 0-16,-5-26 0 0,18 15 0 0,-18-15 0 16,31-2 0-16,-10-7 0 0,3-5 0 0,3-7 0 15,4-8 0-15,1-6 0 0,4-7 0 16,0-3 0-16,-1-7 0 0,1 0 0 0,-4-1 0 16,-1-2 0-16,-4 3 0 0,-3 4 0 0,-5 6 0 15,-3 4 0-15,-6 9 0 0,-4 7 0 0,-6 22 0 16,2-26 0-16,-2 26 0 0,0 0 0 0,0 0 0 15,-21 0 0-15,21 0 0 0,-24 30 0 16,11-4 0-16,-3 12 0 0,0 8 0 0,1 4 0 16,0 2 0-16,3 0 0 0,2 0 0 15,3-3 0-15,3-2 0 0,3-2 0 0,5-4 0 16,2-3 0-16,5-3 0 0,1-9 0 0,6-2 0 16,2-4 0-16,3-3-27 0,0-9-47 0,12 9-56 15,-35-17-437-15,41-2-76 0,-11-6 38 0</inkml:trace>
  <inkml:trace contextRef="#ctx0" brushRef="#br0" timeOffset="16929.471">4769 2534 1943 0,'-20'6'38'16,"20"-6"-11"-16,-26 11-3 0,26-11-9 0,-21 24-15 15,21-24 0-15,-18 37 0 0,10-13 0 0,0 4 0 16,2 2 0-16,3 1 0 0,0 0 0 15,1 1 0-15,2-3 0 0,1 0 0 0,3-3 0 16,2-2 0-16,0-4 0 0,-6-20 0 0,22 25 0 16,-22-25-32-16,28 4-17 0,-6-1-43 0,-18-35-148 15,20 20-408-15,-7-12 17 0,2-7 277 0</inkml:trace>
  <inkml:trace contextRef="#ctx0" brushRef="#br0" timeOffset="17070.0426">4796 2183 1804 0,'0'0'41'16,"-27"13"-16"-16,27-13-9 0,0 0-12 0,-2 24-7 15,2-24-27-15,17 17-41 0,13 17-178 0,-11-27-371 16,10 2 6-16,4 1 312 0</inkml:trace>
  <inkml:trace contextRef="#ctx0" brushRef="#br0" timeOffset="17351.2956">5607 2096 1893 0,'-20'-11'36'0,"-5"-5"-3"16,3 3 2-16,-1-6-3 0,1 0-14 0,-2 3-18 15,0 1 0-15,-1 8 0 0,2 2 0 0,-1 4 0 16,2 3 0-16,0 4 0 0,0 9 0 0,2 3 0 15,-2 7 0-15,1 5 0 0,0 4 0 0,3 6 0 16,0 4 0-16,0 4 0 0,3 7 0 16,2-1 0-16,3 3 0 0,1 1 0 0,5-1 0 15,1-3 0-15,2-1 0 0,1-3 0 16,1-3 0-16,4-2 0 0,-1-6 0 0,4-4 0 16,0-8 0-16,4-2 0 0,-1-8 0 0,8 1-80 15,-19-18-66-15,37 5-500 0,-37-5 2 0,23-11 114 16</inkml:trace>
  <inkml:trace contextRef="#ctx0" brushRef="#br0" timeOffset="17538.7881">5058 2634 1955 0,'0'0'52'0,"-24"-2"-36"0,24 2 8 16,0 0-24-16,0 0 0 0,0 0 0 0,0 0 0 15,0 0 0-15,0 0 0 0,27 8 0 0,-5-9 0 16,6-4 0-16,3-2 0 15,5-4 0-15,0-2 0 0,6-2 0 0,-1-2 0 16,5 3 0-16,1-5-35 0,5 9-34 0,-7-16-36 16,24 35-269-16,-18-29-284 0,5 5 48 0,1 4 415 15</inkml:trace>
  <inkml:trace contextRef="#ctx0" brushRef="#br0" timeOffset="17811.8775">6135 2122 1616 0,'0'0'425'0,"-17"3"-419"0,-6-13-6 0,0 2 0 16,-1 0 0-16,-2 0 0 0,0 2 0 15,-3 1 0-15,1 3 0 0,-1 3 0 0,1 3 0 16,-1 4 0-16,2 2 0 0,0 5 0 16,1 6 0-16,-2 3 0 0,0 6 0 0,-1 4 0 15,1 5 0-15,2 4 0 0,2 5 0 0,1 1 0 16,2 1 0-16,4 2 0 0,2-1 0 0,6-1 0 15,1 1 0-15,6-2 0 0,2-2 0 0,6-4 0 16,4-3 0-16,3-2 0 0,4-6 0 0,5 0 0 16,-1-7 0-16,4-4 0 0,-2-9 0 0,4 1-10 31,-9-15-113-31,20 25-131 0,-21-27-425 0,2 0 36 16,-19 4 306-16</inkml:trace>
  <inkml:trace contextRef="#ctx0" brushRef="#br0" timeOffset="18153.4991">5545 2680 1926 0,'-17'-10'62'0,"17"10"-9"0,0 0-47 15,0 0-6-15,-17 9 0 0,17-9 0 0,0 0 0 16,0 0 0-16,0 0 0 0,22 19 0 0,-22-19 0 16,33 4 0-16,-10-7 0 0,3 0 0 0,3-5 0 15,1-1 0-15,4-2 0 0,0-4 0 0,2 3 0 16,-2-2 0-16,-2-1 0 0,1 2 0 0,0-2 0 15,-2 2 0-15,-4 1 0 0,0 2 0 0,-4 2 0 0,-2 2 0 16,-21 6 0-16,28-5 0 0,-28 5 0 0,0 0 0 16,18 8 0-16,-18-8 0 0,1 20 0 15,-1-20 0-15,-4 37 0 0,-1-14 0 0,-1 5 0 16,-2 4 0-16,0-1 0 0,1 5 0 0,-1-1 0 16,2 0 0-16,1-1 0 0,2-1 0 0,1-4 0 15,5-2 0-15,1-7 0 0,-4-20 0 16,15 27 0-16,-15-27 0 0,25 8 0 0,-25-8 0 15,31-8-2-15,-17-13-92 0,23 24-322 0,-22-34-260 16,8 1 16-16,-5-3 462 0</inkml:trace>
  <inkml:trace contextRef="#ctx0" brushRef="#br0" timeOffset="18296.6809">6082 2239 2026 0,'0'0'21'15,"0"0"-21"-15,0 0 0 0,-22 8 0 0,22-8 0 16,0 0 0-16,0 0 0 0,0 0 0 0,0 0-58 16,14 22-35-16,-14-22-358 0,0 0-209 0,27 6 25 15,-27-6 486-15</inkml:trace>
  <inkml:trace contextRef="#ctx0" brushRef="#br0" timeOffset="18629.756">6733 2552 1221 0,'0'0'582'0,"-19"2"-531"0,19-2-17 15,-26-18 4-15,26 18-10 0,-20-19-1 16,20 19-7-16,-26-14 5 0,26 14-4 0,-25-6-21 15,25 6 0-15,-26 2 0 0,26-2 0 0,-30 15 0 16,13 1 0-16,-3 3 0 0,1 4 0 16,-2 5 0-16,0 2 0 0,2 3 0 0,1 0 0 15,2-2 0-15,4 1 0 0,3-3 0 0,6-4 0 16,3-1 0-16,4-3 0 0,-4-21 0 0,21 28 0 16,-3-19 0-16,3-4 0 0,6-3 0 0,3-6 0 15,8-4 0-15,3-10-54 0,13 9-52 0,-23-35-261 16,24 23-301-16,-7-5 40 0,-3-3 405 0</inkml:trace>
  <inkml:trace contextRef="#ctx0" brushRef="#br0" timeOffset="18957.9078">7017 2541 2034 0,'-20'7'13'0,"2"2"-13"0,1 1 0 16,0 4 0-16,17-14 0 0,-32 31 0 15,17-11 0-15,0 0 0 0,3 2 0 0,1 0 0 16,5 1 0-16,2-3 0 0,3 0 0 15,3-1 0-15,2-1 0 0,5-1 0 0,-9-17 0 16,19 24 0-16,-19-24 0 0,27 13 0 0,-27-13 0 16,35 3 0-16,-14-6 0 0,1-3 0 0,-1-3 0 15,4-5 0-15,-2 0 0 0,0-4 0 0,-4-2 0 16,0 1 0-16,-5-1 0 0,0 1 0 0,-3 1 0 16,-11 18 0-16,17-29 0 0,-17 29 0 15,6-19 0-15,-6 19 0 0,0 0 0 16,0 0 0-16,0 0 0 0,0 0 0 0,0 0 0 15,0 0 0-15,0 0 0 0,-15 18 0 0,11 0 0 16,-2 6 0-16,3 2 0 0,-1-2 0 0,3 0 0 16,2-2 0-16,2-3 0 0,4-1 0 0,-7-18 0 15,19 28 0-15,-19-28 0 0,28 20 0 0,-11-18 0 16,5-4 0-16,3-9 0 0,7-3-23 16,-2-17-81-16,24 26-167 0,-18-29-369 0,11 0-17 15,-3-2 306-15</inkml:trace>
  <inkml:trace contextRef="#ctx0" brushRef="#br0" timeOffset="19164.19">7770 2196 1969 0,'-25'4'62'0,"25"-4"-46"15,-14 24-16-15,3-7 0 0,0 8 0 16,-3 4 0-16,1 5 0 0,-2 4 0 0,3 2 0 16,0 3 0-16,2 3 0 0,2 1 0 0,1-2 0 15,2-3 0-15,1-2 0 0,4-6 0 0,4-1 0 16,1-3 0-16,1-5 0 0,5 0 0 0,0-8 0 15,6-5 0-15,0-6 0 0,8-5-16 0,-2-10-48 16,9 1 1-16,-8-23-69 0,31 6-465 16,-16-9-26-16,3-4 72 0</inkml:trace>
  <inkml:trace contextRef="#ctx0" brushRef="#br0" timeOffset="19351.7251">8227 2109 1544 0,'-24'-31'272'0,"24"31"-150"16,0 0-45-16,0 0-45 0,-20 15-32 0,8 4 0 15,-4 5 0-15,0 6 0 0,-3 5 0 16,1 5 0-16,-2 4 0 0,2 5 0 0,1-1 0 16,0 3 0-16,0 0 0 0,1-1 0 0,1 2 0 15,2-3 0-15,2 0 0 0,1 0 0 16,4-2 0-16,1-8 0 0,7-4 0 0,0-9 0 0,7-7 0 16,-9-19-5-16,21 34-132 0,-21-34-86 15,21-9-381-15,-21 9-48 0,11-25 227 0</inkml:trace>
  <inkml:trace contextRef="#ctx0" brushRef="#br0" timeOffset="19492.3188">7895 2501 2013 0,'18'-13'34'0,"-18"13"-34"0,0 0 0 0,-19-15 0 16,19 15 0-16,0 0 0 0,0 0 0 0,0 0 0 16,0 0 0-16,18 0 0 0,-18 0 0 15,31-5 0-15,-7 0 0 0,10 3 0 0,-3-16-58 16,36 16-617-16,-24-12-19 0,9 8 75 0</inkml:trace>
  <inkml:trace contextRef="#ctx0" brushRef="#br0" timeOffset="19882.982">9206 2154 1266 0,'22'-6'563'0,"-34"-12"-457"0,12 18-41 15,0 0-21-15,0 0-41 0,0 0-3 0,0 0 0 16,0 0 0-16,0 0 0 0,-2 19 0 16,-5 3 0-16,-4 7 0 0,-1 5 0 0,-4 4 0 15,-1 7 0-15,-1 4 0 0,0 3 0 0,-1 1 0 16,4 0 0-16,-1 0 0 0,4 0 0 0,2-2 0 16,3 0 0-16,4-6 0 0,2-4 0 0,3-2 0 15,4-9 0-15,3-2 0 0,1-11 0 16,5-1-25-16,-15-16-50 0,38 19-75 0,-38-19-490 15,17-9-3-15,1-3 130 0</inkml:trace>
  <inkml:trace contextRef="#ctx0" brushRef="#br0" timeOffset="20304.8294">8885 2518 2047 0,'-25'4'0'16,"25"-4"0"-16,0 0 0 0,0 0 0 0,-6 16 0 15,6-16 0-15,17 10 0 0,-17-10 0 16,32 10 0-16,-8-9 0 0,4 0 0 0,4-1 0 16,3-1 0-16,2 1 0 0,2-2 0 0,1 0 0 15,-1 1 0-15,0 0 0 0,-1 2 0 0,-3 2 0 16,-3 0 0-16,-2 2 0 0,-5-1 0 0,-3 2 0 16,-4-1 0-16,-18-5 0 0,29 10 0 15,-29-10 0-15,20 10 0 0,-20-10 0 0,0 0 0 16,0 0 0-16,0 0 0 0,16 18 0 0,-16-18 0 15,0 0 0-15,0 24 0 0,0-24 0 0,-5 31 0 16,1-12 0-16,-1 3 0 0,-1 1 0 0,3 1 0 16,0 1 0-16,1 0 0 0,3 0 0 15,1-2 0-15,4-1 0 0,4-1 0 0,4-4 0 16,-14-17 0-16,35 25 0 0,-16-21 0 16,7-5 0-16,-1-6 0 0,3-5 0 0,-1-5 0 15,-3-4 0-15,-1-4 0 0,-2-4 0 0,-3-5 0 16,-2-3 0-16,-4-1 0 0,-3 1 0 0,-5 2 0 15,-3 1 0-15,-5 1 0 0,-3 4 0 0,-4-1 0 16,-4 6 0-16,-3-1 0 0,0 7 0 0,-5 1 0 16,2 9 0-16,-5-3-17 0,9 16-93 15,-17-18-78-15,34 13-355 0,-19 23-111 0,2-13 120 16</inkml:trace>
  <inkml:trace contextRef="#ctx0" brushRef="#br0" timeOffset="20883.0807">10939 2676 1206 0,'12'-23'342'15,"-11"-7"-16"-15,-1 30-323 0,9-18 43 16,-9 18-17-16,0 0-4 0,7-17 5 0,-7 17-3 15,0 0-14-15,0 0-13 0,0 0 0 0,0 0 0 16,0 0 0-16,0 0 0 0,-12 19 0 0,12-19 0 16,-12 31 0-16,4-8 0 0,1 2 0 15,-1 5 0-15,0-1 0 0,0 2 0 0,-1 0 0 16,1-1 0-16,-1 2 0 0,2-3 0 0,1-3 0 16,0 0 0-16,2-7 0 0,4-19 0 15,-4 27 0-15,4-27 0 0,0 0 0 0,0 0 0 16,0 0 0-16,0 0 0 0,0 0 0 0,0 0 0 15,19-25 0-15,-10 2 0 0,2-6 0 0,2-4 0 16,-1 0 0-16,1-2 0 0,-2 0 0 0,0 2 0 16,-1 0 0-16,-3 4 0 0,-1 2 0 0,-1 2 0 15,0 1 0-15,-3 4 0 0,2-1 0 0,-2 2 0 16,-2 19 0-16,5-23 0 0,-5 23 0 16,0 0 0-16,0 0 0 0,0 0 0 15,0 0 0-15,0 0 0 0,24 2 0 0,-24-2 0 16,31 11 0-16,-13-7 0 0,11 4-44 0,-7-17-81 15,34 29-352-15,-28-24-187 0,9 8 55 0,2 7 482 16</inkml:trace>
  <inkml:trace contextRef="#ctx0" brushRef="#br0" timeOffset="21289.3186">11375 2740 1679 0,'13'38'346'0,"-13"-38"-324"0,0 0-22 16,-17 18 0-16,17-18 0 0,0 0 0 16,7 18 0-16,-7-18 0 0,0 0 0 0,24 7 0 15,-24-7 0-15,34-3 0 0,-12-2 0 0,1-2 0 16,0-2 0-16,0-2 0 0,3-1 0 0,-3 0 0 16,0-2 0-16,-2-1 0 0,-4 1 0 0,-17 14 0 15,23-31 0-15,-23 31 0 0,13-29 0 0,-13 29 0 16,0-25 0-16,0 25 0 0,-7-23 0 0,7 23 0 15,-16-19 0-15,16 19 0 0,-24-12 0 16,24 12 0-16,-31-3 0 0,13 6 0 0,0 3 0 16,0 3 0-16,0 3 0 0,-2 4 0 0,2 1 0 15,-3 2 0-15,3 4 0 0,2-1 0 16,2 1 0-16,4-1 0 0,2-2 0 0,5 0 0 16,3-2 0-16,3 0 0 0,-3-18 0 0,21 30 0 15,-21-30 0-15,38 23 0 0,-16-15 0 16,6-2 0-16,1-5 0 0,6 0 0 0,2-5 0 15,2 0 0-15,3-5 0 0,3 1 0 0,-2-7-47 16,7 10-49-16,-13-13-4 0,12 16-17 0,-26-29-80 16,24 23-310-16,-17-3-61 0,-10-8 154 0</inkml:trace>
  <inkml:trace contextRef="#ctx0" brushRef="#br0" timeOffset="21539.3289">12084 2715 1339 0,'-15'-21'200'0,"15"21"-89"16,0 0-28-16,0 0-13 0,-11-16-13 15,11 16-4-15,0 0-11 0,0 0-2 16,0 0-15-16,0 0-5 0,0 0-13 0,0 0-7 15,-17 25 0-15,17-25 0 0,-5 24 0 0,5-24 0 16,-5 32 0-16,4-15 0 0,-1-1 0 0,2 1 0 16,0-17 0-16,2 31 0 0,-2-31 0 0,6 25 0 15,-6-25 0-15,0 0 0 0,16 19 0 0,-16-19 0 16,0 0 0-16,23-2 0 0,-23 2 0 16,22-13 0-16,-22 13 0 0,25-25 0 0,-14 9 0 15,0-4 0-15,0-3 0 0,0-1 0 0,2-3 0 16,1 0 0-16,-1 0 0 0,2 0 0 0,-1 2 0 15,0 1 0-15,1 2 0 0,-2 0 0 16,-13 22 0-16,21-36-41 0,0 41-147 0,-21-5-445 16,0-18-12-16,0 18 106 0</inkml:trace>
  <inkml:trace contextRef="#ctx0" brushRef="#br0" timeOffset="22476.8246">12388 2847 2037 0,'0'0'10'0,"0"0"-10"0,0 0 0 0,0 0 0 16,0 0 0-16,0 0 0 0,0 0 0 0,0 0 0 16,22-7 0-16,-3-2 0 0,2-1 0 0,3-2 0 15,0 1 0-15,0-2 0 0,1 0 0 0,0 0 0 16,1-4 0-16,0 0 0 0,1 0 0 0,-3-1 0 15,-2 1 0-15,-1 1 0 0,-21 16 0 16,26-28 0-16,-26 28 0 0,10-24 0 0,-10 24 0 16,3-21 0-16,-3 21 0 0,-10-17 0 0,10 17 0 15,-19-13 0-15,19 13 0 0,-32-7 0 0,15 7 0 16,-1 1 0-16,1 4 0 0,0 1 0 16,0 2 0-16,17-8 0 0,-33 26 0 0,15-8 0 15,1 1 0-15,0 1 0 0,2 1 0 16,4 0 0-16,4 0 0 0,2-1 0 0,2-2 0 15,3-18 0-15,7 32 0 0,-7-32 0 0,20 23 0 16,-20-23 0-16,33 18 0 0,-12-12 0 0,3-4 0 16,0 0 0-16,4-2 0 0,0-2 0 0,3 0 0 15,2-2 0-15,-3-1 0 0,0 1 0 0,1-1 0 16,-2 1 0-16,-2 2 0 0,-3 2 0 0,-2 0 0 16,-5 1 0-16,-17-1 0 0,28 4 0 15,-28-4 0-15,0 0 0 0,21 14 0 0,-21-14 0 16,0 0 0-16,2 24 0 0,-2-24 0 0,-6 26 0 15,6-26 0-15,-11 26 0 0,11-26 0 16,-11 26 0-16,11-26 0 0,-10 21 0 0,10-21 0 16,0 0 0-16,-9 20 0 0,9-20 0 0,0 0 0 15,0 0 0-15,0 0 0 0,0 0 0 0,0 0 0 16,12-23 0-16,-12 23 0 0,18-35 0 16,-11 14 0-16,3 1 0 0,-1-2 0 0,-1 1 0 15,1 0 0-15,-2-1 0 0,1 0 0 0,1 1 0 16,-2 2 0-16,0 2 0 0,-7 17 0 0,11-28 0 15,-11 28 0-15,9-17 0 0,-9 17 0 0,0 0 0 16,11-17 0-16,-11 17 0 0,0 0 0 0,17-9 0 16,-17 9 0-16,23-9 0 15,-23 9 0-15,32-7 0 0,-32 7 0 0,34-8 0 16,-34 8 0-16,31-9 0 0,-14 6 0 0,-17 3 0 16,31-9 0-16,-31 9 0 0,29-10 0 0,-29 10 0 15,24-8 0-15,-24 8 0 0,0 0 0 0,20-7 0 16,-20 7 0-16,0 0 0 0,0 0 0 0,0 0 0 15,0 0 0-15,0 0 0 0,0 0 0 0,-15 20 0 16,15-20 0-16,-22 21 0 0,22-21 0 16,-30 26 0-16,13-10 0 0,17-16 0 0,-29 30 0 15,29-30 0-15,-21 29 0 0,21-29 0 0,-11 22 0 16,11-22 0-16,0 18 0 0,0-18 0 0,7 17 0 16,-7-17 0-16,19 16 0 0,-19-16 0 15,30 10 0-15,-12-7 0 0,2 1 0 0,2-3 0 16,-2 1 0-16,2 2 0 0,-1 0 0 0,-2 1 0 15,-1 1 0-15,-18-6 0 0,28 17 0 16,-28-17 0-16,19 21 0 0,-19-21 0 0,7 27 0 16,-7-27 0-16,-4 30 0 0,-2-13 0 0,-1 0 0 15,7-17 0-15,-21 33 0 0,21-33 0 0,-25 25 0 16,25-25 0-16,-27 19 0 0,27-19 0 0,-23 16 0 16,23-16 0-16,-26 12 0 0,28 6-187 0,-28-38-114 15,49 17-296-15,-23 3-34 0,10-37 301 16</inkml:trace>
  <inkml:trace contextRef="#ctx0" brushRef="#br0" timeOffset="22932.9228">13660 2714 1604 0,'17'28'434'0,"-17"-28"-425"0,0 0-9 0,0 0 0 16,0 0 0-16,0 0 0 0,0 0 0 0,0 0 0 15,0 0 0-15,0 0 0 0,21 15 0 0,-21-15 0 16,34-6 0-16,-12 0 0 0,0-2 0 0,5-2 0 16,1-3 0-16,1-2 0 0,0 0 0 0,0-2 0 15,2 1 0-15,-2-1 0 0,-2 1 0 16,-5-1 0-16,-22 17 0 0,26-27 0 0,-26 27 0 16,8-26 0-16,-8 26 0 0,-8-24 0 0,8 24 0 15,-26-19 0-15,6 13 0 0,-5 3 0 16,-3 4 0-16,-4 7 0 0,-2 5 0 0,-1 3 0 15,1 5 0-15,0 5 0 0,1 3 0 0,-1 1 0 16,3 4 0-16,3-1 0 0,5 2 0 0,4 0 0 16,4-4 0-16,4 1 0 0,6-6 0 15,7-4 0-15,5-5 0 0,-7-17 0 0,34 17 0 16,-6-15 0-16,5-7 0 0,9-1 0 0,6-5 0 16,8-1 0-16,3-6 0 0,6 0 0 0,-1-4 0 15,4 7-46-15,-16-17-91 0,19 20 18 0,-26-21-11 16,15 21 25-16,-19-11 47 0,2 22-161 0,-20-7 215 15,-17-14 111-15,16 32 43 0,-46-37 181 0,24 27-196 16,0 0-79-16,-30 7-29 0,9-4-28 16,-3-1-9-16,0 4-8 0,-3-3-19 0,6 11-52 15,-21-33-235-15,20 27-330 0,-4-8 54 0,4-7 299 16</inkml:trace>
  <inkml:trace contextRef="#ctx0" brushRef="#br0" timeOffset="28104.3021">1022 4681 1083 0,'7'-24'204'16,"11"38"127"-16,-18-14-293 0,0 0-13 15,-7-23-4-15,7 23-4 0,0 0 0 0,0 0-3 0,0-17-1 16,0 17-3-16,0 0-2 0,0 0-1 0,0 0-4 15,0 0-3-15,0 0-2 0,0 0 0 0,0 0 1 16,0 0 4-16,18 15 0 0,-18-15 0 16,20 11-3-16,-20-11 1 0,30 9-1 0,-12-7 0 15,4 1 1-15,0-1-1 0,1-1 0 0,2-1 1 16,1 1-1-16,1-1 0 0,2-1 1 16,-1 1-1-16,1 1 1 0,0 1-1 0,4-1 0 15,-1 2 0-15,0 0 0 0,4 1 0 0,0-1 0 16,1 1 3-16,0-1-1 0,5 0 0 0,-2 0 0 15,2 0-2-15,1-1 0 0,1-1 0 0,2 1 0 16,1-1 1-16,2-2 0 0,1-2-2 0,3 0 2 16,2-1-2-16,5-2 4 0,2 0-1 15,1 0 1-15,3 0-2 0,-3 1 1 0,1 1-2 16,0 1 1-16,-2 0-2 0,1 2 2 16,-1 1-1-16,5 0 3 0,0 3-1 0,-2-1-1 15,1 2 2-15,-3 0-3 0,-1 1 1 0,-1 0-2 16,-1 1 1-16,0-1 0 0,-1 1 0 0,2-1 1 15,-1 0 1-15,1 0-2 0,1-2 1 0,0-2-1 16,2-1 0-16,0-1 2 0,2-2-2 16,2-4 2-16,0 0-1 0,6-4 2 0,1 0-1 15,0-2 1-15,2-1-3 0,-4 0 3 0,0 0-6 16,-1-1 6-16,-4 1-4 0,2-1 3 0,-4 2-7 16,-1 5-11-16,-8-9-33 0,5 23-103 0,-36-15-299 15,17 4-185-15,-11 5 94 0</inkml:trace>
  <inkml:trace contextRef="#ctx0" brushRef="#br0" timeOffset="31138.8702">1210 7525 1391 0,'0'0'117'16,"2"-27"-70"-16,-2 27-29 0,0 0-6 0,3-20-2 16,-3 20 2-16,0 0-2 0,0 0-4 0,0 0-4 15,0 0-3-15,0 0 1 0,0 0-1 0,0 0 2 16,0 0 1-16,19 4 2 0,-19-4-2 0,0 0 2 15,21 16-2-15,-21-16 3 0,17 11 1 16,-17-11 5-16,19 8 1 0,-19-8 4 16,25 8 1-16,-25-8 0 0,28 5-1 0,-11-5-12 15,2 2-6-15,4 2 10 0,1-1-1 0,2 4 9 16,-4-4 4-16,1 1-13 0,1-1-3 0,2 2 0 16,1 0-3-16,2 2 1 0,1 0 0 0,3 2 2 15,1-1-1-15,3 1 1 0,0-2-4 0,2 0 2 16,3-1-2-16,1 0 3 0,4-1-2 0,0-1 0 15,4-4-1-15,1 0 2 0,5-4 2 16,3 1 0-16,3-4 4 0,4 1-1 0,0-2 4 16,5 2-4-16,-2-3 1 0,1 2-5 0,1-1 2 15,-1 0-3-15,6 0 4 0,1 0-3 16,0 0 1-16,2 1-2 0,-2 1 1 0,-3 1-2 16,3 2 0-16,-3-1 0 0,3 1 1 0,0 1-2 15,-1 1 3-15,-1 1-1 0,-4 0-2 16,-3 1 0-16,-2 0-1 0,-3 3 0 0,-2-2 1 15,-2 2 1-15,-1 0-2 0,-1-2 3 0,-3 0-2 16,-3 1-1-16,-2-2 1 0,-3 0-1 0,-2-1-3 16,-3-1 0-16,-3 1-4 0,-6-1-3 0,-1 1-2 15,-4-3-1-15,0 2-3 0,-3-2 1 0,-2 1-2 16,-6-1 1-16,1 2 3 0,-18 1 1 0,27-5 6 16,-27 5 1-16,19-5 4 15,-19 5 2-15,0 0 0 0,0 0 0 0,0 0 1 16,0 0 2-16,0 0 0 0,0 0-1 0,0 0-6 15,0 0-21-15,0 0-49 0,-11-21-160 0,11 21-348 16,0 0-19-16,-28-1 361 0</inkml:trace>
  <inkml:trace contextRef="#ctx0" brushRef="#br0" timeOffset="54464.5476">5521 6587 1470 0,'-17'-10'126'15,"17"10"-51"-15,0 0-20 0,0 0-8 16,0 0-4-16,0 0-4 0,0 0-8 0,0 0-5 15,0 0-13-15,0 23-3 0,0-23-8 0,-6 31 3 16,2-8-2-16,2 6 5 0,1 4-6 0,-1 4 6 16,2 3-9-16,0 5 8 0,-1 2-11 0,0 4 12 15,-2 3 3-15,0 1-24 0,-1-2 19 0,-2 0-29 16,1-5 0-16,-5-6-10 16,8 1-41-16,-10-20-21 0,25 23-148 0,-26-29-355 0,13-17 6 15,7 18 297-15</inkml:trace>
  <inkml:trace contextRef="#ctx0" brushRef="#br0" timeOffset="55027.0109">5097 6661 1983 0,'0'0'25'0,"0"0"-17"16,0 0-3-16,0 0-3 0,0 0 1 0,24 5 6 15,-24-5 3-15,33-6-12 0,-8 0 0 0,6-3 0 16,5-3 0-16,7 0 0 0,4-2 0 16,5-2 0-16,6 0 0 0,0-2 0 15,0 1 0-15,-1 3 0 0,-2-1 0 0,-3 2 0 16,-3 2 0-16,-5 0 0 0,-3 2 0 0,-4 1 0 16,-3 2 0-16,-5 1 0 0,-5 3 0 0,-4 2 0 15,-20 0 0-15,25 4 0 0,-25-4 0 0,0 0 0 16,15 23 0-16,-15-23 0 0,1 32 0 0,-3-8 0 15,-4 4 0-15,-3 4 0 0,-2 3 0 16,-2 5 0-16,-1 2 0 0,0 4 0 0,-1 0 0 16,-1 0 0-16,1 1 0 0,0 0 0 0,0-1 0 15,4-2 0-15,0-2 0 0,4-3 0 0,1-3 0 16,2-6 0-16,4-4 0 0,3-7 0 16,-3-19 0-16,10 25 0 0,-10-25 0 0,17 10 0 15,-17-10 0-15,25-2 0 0,-25 2 0 0,34-23 0 16,-14 2 0-16,2-6 0 0,1-4 0 15,2-4 0-15,1-3 0 0,-1 2 0 0,0 0 0 16,-3 1 0-16,-3 2 0 0,-1 3 0 0,-1 2 0 16,-2 6 0-16,-2 5 0 0,-13 17 0 0,17-19 0 15,-17 19 0-15,0 0 0 0,0 0 0 0,0 0 0 16,0 0 0-16,8 29 0 0,-7-7 0 0,-1 7 0 16,-1 4 0-16,-2 2 0 0,-1 0 0 15,2 1 0-15,0-1 0 0,-1 0 0 16,4-1 0-16,-1-4 0 0,6-1 0 0,1-3 0 15,5-3 0-15,2-6 0 0,5-2 0 0,-1-9-50 16,13 17-138-16,-31-23-383 0,37-6-90 0,-13-3 85 16</inkml:trace>
  <inkml:trace contextRef="#ctx0" brushRef="#br0" timeOffset="55403.7375">6623 6941 1952 0,'2'26'37'0,"-10"-8"-24"0,3-1-14 16,5-17 15-16,-1 30-9 0,1-30 22 0,9 21-27 15,-9-21 0-15,21 11 0 0,-4-10 0 16,4-1 0-16,2-5 0 0,6-3 0 0,1-4 0 16,4-5 0-16,3-3 0 0,-2 1 0 0,0-5 0 15,0-1 0-15,-4-2 0 0,0-2 0 0,-7 2 0 16,-5 2 0-16,-4 3 0 0,-7 3 0 0,-4 2 0 15,-4 17 0-15,-10-24 0 0,10 24 0 0,-30-11 0 16,9 10 0-16,-4 8 0 0,-4 5 0 16,-4 7 0-16,-3 4 0 0,0 6 0 0,-3 5 0 15,1 4 0-15,4 4 0 0,3 0 0 16,4 2 0-16,6-3 0 0,8-4 0 0,7-4 0 0,7-5 0 16,8-4 0-16,8-5 0 0,7-4 0 15,7-8 0-15,7-4 0 0,8-8 0 0,7-7 0 16,6-8 0-16,12-4 0 0,3-11 0 0,14 5 0 15,-20-32-266-15,35 34-376 0,-15-21-38 0,0 2 222 16</inkml:trace>
  <inkml:trace contextRef="#ctx0" brushRef="#br0" timeOffset="59394.7663">8513 6705 1780 0,'0'0'13'0,"6"-20"-9"0,-6 20 4 0,0 0 7 15,3-18 14-15,-3 18 8 0,0 0 0 0,0 0-4 16,-20 3-10-16,20-3-1 0,-25 11-3 0,25-11 1 16,-36 18-13-16,15-6-7 0,-2 2 0 0,-1 1 0 15,-2 2 0-15,-1-2 0 16,-3 1 0-16,2 1 0 0,3-1 0 0,1-2 0 16,6-2 0-16,18-12 0 0,-24 19 0 0,24-19 0 15,0 0 0-15,-7 18 0 0,7-18 0 0,0 0 0 16,20 24 0-16,-20-24 0 0,31 23 0 0,-8-12 0 15,2 0 0-15,3 0 0 0,1-4 0 0,-1 0 0 16,0 0 0-16,0-1 0 0,-2-1 0 0,-1 1 0 16,-4-1 0-16,-1 0 0 0,-20-5 0 15,24 12 0-15,-24-12 0 0,7 18 0 0,-7-18 0 16,-7 29 0-16,-4-11 0 0,-5 5 0 0,-5 0 0 16,-3 1 0-16,-1 1 0 0,-2-2 0 0,1-3 0 15,2-2 0-15,3-3 0 0,21-15 0 16,-25 17 0-16,25-17 0 0,0 0 0 0,0 0 0 15,12-20-49-15,3-4-33 0,23 19-121 0,-27-31-367 16,30 8-77-16,-3-6 152 0</inkml:trace>
  <inkml:trace contextRef="#ctx0" brushRef="#br0" timeOffset="59769.7529">8955 6760 1751 0,'0'0'126'0,"0"0"-82"16,0 0-9-16,-24 15-7 0,24-15 0 15,0 0-8-15,-21 23-5 0,21-23-15 16,-16 24 0-16,16-24 0 0,-17 32 0 0,11-14 0 16,0 2 0-16,1 1 0 0,2-1 0 0,-1 3 0 15,4 1 0-15,0-1 0 0,1 2 0 0,3-5 0 16,0 1 0-16,3-4 0 0,1 0 0 0,-8-17 0 16,25 24 0-16,-25-24 0 0,33 9 0 0,-12-9 0 15,0-2 0-15,2-5 0 0,2-4 0 16,0-5 0-16,2-3 0 0,0-2 0 0,1-3 0 15,-2-2 0-15,1-2 0 0,-3-1 0 0,1 0 0 16,-5 0 0-16,-1 2 0 0,-5 3 0 0,-2 1 0 16,-3 1 0-16,-2 2 0 0,-2-1 0 0,0 4 0 15,-5 17 0-15,2-24 0 0,-2 24 0 16,0 0 0-16,0 0 0 0,0 0 0 0,-17 2 0 16,17-2 0-16,-9 30 0 0,3-8 0 15,-2 6 0-15,0 1 0 0,0 1 0 0,1 1 0 16,4 0 0-16,0-1 0 0,4 0 0 0,2-3 0 15,4-2 0-15,3-2 0 0,4-4 0 0,3-6-18 16,11 9-103-16,-28-22-351 0,37-8-203 0,-9 1 54 16,5-10 482-16</inkml:trace>
  <inkml:trace contextRef="#ctx0" brushRef="#br0" timeOffset="60256.3572">9889 6268 1982 0,'0'0'52'0,"-26"4"-39"0,26-4-13 0,-30 17 0 16,30-17 0-16,-26 31 0 0,13-8 0 15,2 5 0-15,-1 3 0 0,4 3 0 0,2 3 0 16,-2 1 0-16,4 2 0 0,0 0 0 0,1 0 0 16,3 1 0-16,0-1 0 0,2 1 0 0,0-2 0 15,-1-2 0-15,1-2 0 0,-1-2 0 0,0-2 0 16,0 0 0-16,-1-7 0 0,4-4 0 0,-4-20 0 15,3 28 0-15,-3-28 0 0,0 0 0 16,0 0 0-16,0 0 0 0,0 0 0 0,0 0 0 16,0 0 0-16,0 0 0 0,15-18 0 15,-15 18 0-15,10-34 0 0,-4 11 0 0,2 0 0 0,3 0 0 16,0-1 0-16,1 2 0 0,3 1 0 16,1-1 0-16,0 2 0 0,3 1 0 0,2 1 0 15,-2 1 0-15,2 0 0 0,0 4 0 0,-1 3 0 0,1 4 0 16,-2 5 0-16,0 3 0 15,-19-2 0-15,29 14 0 0,-29-14 0 0,22 26 0 16,-13-8 0-16,-2 2 0 0,-5 4 0 0,-1 1 0 16,-4 3 0-16,-4 2 0 0,-2 3 0 0,-5 0 0 15,-1 1 0-15,-4-3 0 0,-3 0 0 0,-2-2 0 16,-4-1 0-16,-2-1 0 0,-2-5 0 0,0-2 0 16,1-5 0-16,0-3 0 0,3-5 0 0,4-6 0 15,3-3 0-15,4-7 0 0,17 9 0 16,-15-30 0-16,16 8 0 0,1-7-19 0,12 5-48 15,-11-31-192-15,35 24-352 0,-17-6-35 0,12 1 202 16</inkml:trace>
  <inkml:trace contextRef="#ctx0" brushRef="#br0" timeOffset="60605.4516">10423 6762 2007 0,'0'0'40'0,"0"0"-40"16,0 0 0-16,-16 18 0 0,16-18 0 0,-28 8 0 15,11-4 0-15,-2 1 0 0,-2-1 0 0,2 1 0 16,-2 3 0-16,0-1 0 0,2 1 0 0,1 4 0 16,-3 1 0-16,21-13 0 0,-30 30 0 0,30-30 0 15,-20 29 0-15,20-29 0 0,-3 26 0 16,3-26 0-16,17 23 0 0,-17-23 0 0,32 18 0 16,-11-10 0-16,3-5 0 0,2 0 0 15,2-4 0-15,1-1 0 0,3-1 0 0,-1-2 0 0,0 2 0 16,-2 0 0-16,-5 0 0 0,-3 2 0 15,-21 1 0-15,27 0 0 0,-27 0 0 0,0 0 0 16,0 0 0-16,8 24 0 0,-8-24 0 16,-10 29 0-16,-2-9 0 0,-2 2 0 0,-6 1 0 15,-2 2 0-15,-1-1 0 0,-2 0 0 0,3-1 0 16,2-3 0-16,5-2 0 0,15-18 0 0,-20 23 0 16,20-23 0-16,0 0 0 0,0 0 0 0,29 6-84 15,-26-34-504-15,28 12-98 0,-2-14 37 0</inkml:trace>
  <inkml:trace contextRef="#ctx0" brushRef="#br0" timeOffset="60813.912">11096 6302 1984 0,'-21'27'63'0,"-8"-1"-63"0,2 6 0 16,2 2 0-16,0 2 0 0,1 4 0 15,-3 2 0-15,3 2 0 0,2 0 0 0,4 4 0 16,5-3 0-16,5 4 0 0,2-1 0 0,2-2 0 16,2-1 0-16,1-2 0 0,-1-3 0 0,5-1 0 15,-3-6 0-15,3-1 0 0,-3-7 0 0,7 2-24 16,-7-27-305-16,0 0-364 0,-7 22 52 0,7-22 282 16</inkml:trace>
  <inkml:trace contextRef="#ctx0" brushRef="#br0" timeOffset="61360.7643">10604 6720 2047 0,'0'0'0'0,"-9"22"0"0,9-22 0 0,2 18 0 16,-2-18 0-16,27 19 0 0,-9-11 0 15,5-2 0-15,6-1 0 0,7-3 0 0,4-1 0 16,4-2 0-16,3-2 0 0,0-2 0 0,3 0 0 15,1-2 0-15,2-2 0 0,3 0 0 0,-1-1 0 16,1-2 0-16,-1 1 0 0,-3 0 0 0,-5 1 0 16,-6 2 0-16,-7 2 0 0,-7 1 0 0,-8 3 0 15,-19 2 0-15,21-2 0 0,-21 2 0 16,0 0 0-16,0 0 0 0,0 0 0 16,-18 14 0-16,18-14 0 0,-38 17 0 0,12-4 0 15,-4 1 0-15,-3 3 0 0,-2 4 0 0,0-2 0 16,-2 4 0-16,1 1 0 0,0 2 0 0,2 2 0 15,2 1 0-15,2 1 0 0,5-2 0 0,4 1 0 16,8-5 0-16,3-2 0 0,9-5 0 0,2 0 0 16,-1-17 0-16,18 21 0 0,-18-21 0 15,32 12 0-15,-13-12 0 0,6-2 0 0,4-6 0 16,3-3 0-16,5-5 0 0,-2-5 0 0,2 0 0 16,-1-6 0-16,-1 0 0 0,-3 0 0 0,0-2 0 15,-6 2 0-15,-6 4 0 0,-4 1 0 0,-8 5 0 16,-8 17 0-16,10-28 0 0,-10 28 0 15,0-18 0-15,0 18 0 0,0 0 0 0,-17-7 0 16,17 7 0-16,-19 11 0 0,19-11 0 16,-28 25 0-16,28-25 0 0,-32 37 0 0,19-16 0 15,-1 1 0-15,5 1 0 0,1-1 0 0,7 0 0 16,5-4 0-16,4 1 0 0,-8-19 0 0,26 30 0 16,-26-30 0-16,38 23 0 0,-18-14 0 0,9-2 0 15,1-6-3-15,10 2-50 0,-1-15-39 0,32 25-338 16,-29-34-164-16,17 13-47 0,-5-7 408 15</inkml:trace>
  <inkml:trace contextRef="#ctx0" brushRef="#br0" timeOffset="61688.9184">12168 6806 1799 0,'-42'11'158'16,"15"7"-106"-16,-3 1-14 0,2 3-38 0,-3 4 0 15,2 0 0-15,0 4 0 0,3-3 0 16,4 0 0-16,5-2 0 0,6-4 0 0,5-2 0 15,6-19 0-15,5 26 0 0,-5-26 0 0,18 13 0 16,-18-13 0-16,26 0 0 0,-26 0 0 0,32-17 0 16,-15 2 0-16,2-3 0 0,1-3 0 0,1-4 0 15,1-2 0-15,-1-2 0 0,1-2 0 0,-1 2 0 16,-3 0 0-16,-1 1 0 0,-1 3 0 16,-2 0 0-16,1 3 0 0,-1 1 0 15,-1 1 0-15,-13 20 0 0,23-27 0 0,-23 27 0 16,0 0 0-16,17-8 0 0,-17 8 0 0,0 0 0 15,3 24 0-15,-5-7 0 0,-1 6 0 0,-3 2 0 16,-2 3 0-16,1 3 0 0,-2 2 0 0,3-1 0 16,2 0 0-16,1-3 0 0,1 0 0 0,2-2 0 15,5-3 0-15,-1-6 0 0,7 4 0 16,-11-22-26-16,32 41-313 0,-32-41-301 0,25 9-41 16,-1-5 321-16</inkml:trace>
  <inkml:trace contextRef="#ctx0" brushRef="#br0" timeOffset="62126.4306">13095 6637 1368 0,'-29'-12'572'0,"8"20"-502"16,-4 2-33-16,0 5-37 0,-2 0 0 0,1 5 0 16,-2 3 0-16,-1 3 0 0,1 3 0 0,1 1 0 15,0 1 0-15,4 1 0 0,1 0 0 0,3-1 0 16,4-2 0-16,5-2 0 0,7-5 0 16,4-3 0-16,7-2 0 0,-8-17 0 0,30 25 0 15,-11-16 0-15,7-4 0 0,3-7 0 16,5-1 0-16,4-7 0 0,7 2 0 0,-5-18-73 15,22 19-545-15,-20-20-59 0,9 8 40 0</inkml:trace>
  <inkml:trace contextRef="#ctx0" brushRef="#br0" timeOffset="62470.1855">13228 6857 2047 0,'-20'19'0'0,"12"-2"0"0,4 2 0 15,4-19 0-15,7 26 0 0,-7-26 0 0,18 17 0 16,-18-17 0-16,32 9 0 0,-9-11 0 0,8-1 0 16,1-2 0-16,5-4 0 0,1 0 0 0,-1-5 0 15,1 0 0-15,0-3 0 0,-4 0 0 16,-4-1 0-16,-2 0 0 0,-6 0 0 0,-4-1 0 16,-3 1 0-16,-5 0 0 0,-4 1 0 0,-6 0 0 15,0 17 0-15,-10-29 0 0,10 29 0 0,-26-21 0 16,7 13 0-16,-4 6 0 0,-4 3 0 0,-3 5 0 15,-1 5 0-15,0 4 0 0,0 4 0 0,1 4 0 16,1 1 0-16,1 4 0 0,3 1 0 0,3-1 0 16,5 2 0-16,4-1 0 15,3 2 0-15,4-3 0 0,6 0 0 0,5-5 0 16,5-1 0-16,4-4 0 0,6-5 0 0,7 1 0 16,1-12 0-16,9 2 0 0,3-8 0 0,16 5 0 15,-13-31-262-15,49 11-404 0,-21-6-24 0,8-2 262 16</inkml:trace>
  <inkml:trace contextRef="#ctx0" brushRef="#br0" timeOffset="62907.6909">15083 6164 1942 0,'0'0'105'16,"0"0"-105"-16,-18 5 0 0,18-5 0 0,-11 24 0 16,5-3 0-16,-4 7 0 0,1 4 0 0,-1 7 0 15,0 2 0-15,3 4 0 0,1 0 0 0,1 2 0 16,0-1 0-16,1 1 0 0,0 1 0 16,0-1 0-16,-1 1 0 0,-1-4 0 0,0 2 0 15,0-2 0-15,1-3 0 0,0 0 0 0,1-1 0 16,1-5 0-16,0-4 0 0,1-3 0 0,1-6 0 15,1-22 0-15,0 29 0 0,0-29 0 0,0 0 0 16,0 0-39-16,17 16-189 0,-36-36-398 0,19 20-42 16,13-42 183-16</inkml:trace>
  <inkml:trace contextRef="#ctx0" brushRef="#br0" timeOffset="63079.5381">14777 6653 2047 0,'0'0'0'0,"-16"22"0"15,16-22 0-15,-8 27 0 0,8-27 0 0,9 28 0 16,-9-28 0-16,22 23 0 0,-5-13 0 0,5-5 0 16,7-2 0-16,7-4 0 0,4-4 0 15,3-2 0-15,5-4 0 0,3 0 0 16,-1-6 0-16,5 2 0 0,-4-7 0 0,6 7-42 16,-24-22-520-16,24 17-110 0,-12-11 26 0</inkml:trace>
  <inkml:trace contextRef="#ctx0" brushRef="#br0" timeOffset="63454.5523">15601 6187 1999 0,'-35'12'48'0,"16"21"-48"0,2 0 0 0,2 5 0 16,-3 2 0-16,1 4 0 0,-1-1 0 0,1 4 0 15,1-2 0-15,0 1 0 0,0 0 0 0,4-1 0 16,1 0 0-16,1-3 0 15,3-2 0-15,-2-3 0 0,3-3 0 0,2-1 0 16,2-7 0-16,2-1 0 0,4-6 0 0,-4-19 0 16,11 28 0-16,-11-28 0 0,19 14 0 0,-19-14 0 15,27 0 0-15,-27 0 0 0,33-15 0 0,-14 0 0 16,2-3 0-16,1-5 0 0,1 0 0 0,-2-2 0 16,-2 2 0-16,1 0 0 0,-5 1 0 0,2 1 0 15,-2 3 0-15,-15 18 0 0,23-29 0 16,-23 29 0-16,17-14 0 0,-17 14 0 0,0 0 0 15,0 0 0-15,17 16 0 0,-17-16 0 0,3 30 0 16,-3-12 0-16,0 1 0 0,1 0 0 16,1 2 0-16,1 1 0 0,2-1 0 0,-1-2 0 15,6-1 0-15,-10-18 0 0,29 28 0 0,-29-28 0 16,38 21 0-16,-16-12 0 0,6 0-12 16,-4-7-61-16,15 19-117 0,-39-21-402 0,57-7-11 15,-30 2 27-15</inkml:trace>
  <inkml:trace contextRef="#ctx0" brushRef="#br0" timeOffset="63845.1776">16134 6775 2033 0,'-18'-10'14'15,"1"4"-14"-15,-3 0 0 0,1 6 0 16,-3 0 0-16,-2 5 0 0,-3 2 0 16,1 5 0-16,-2 3 0 0,2 2 0 0,0 1 0 15,3 4 0-15,0 1 0 0,5 1 0 0,1 0 0 16,6 1 0-16,2-3 0 0,6-1 0 0,3-3 0 15,0-18 0-15,13 29 0 0,-13-29 0 0,30 18 0 16,-8-14 0-16,5-4 0 0,1-4 0 0,5-3 0 16,-2-3 0-16,3-4 0 0,-2-6 0 15,1 1 0-15,-1-4 0 0,-6 0 0 0,1-1 0 16,-5 0 0-16,-3-1 0 0,-3 2 0 0,-1 3 0 16,-6 2 0-16,-9 18 0 0,11-29 0 0,-11 29 0 15,2-22 0-15,-2 22 0 0,0 0 0 16,0 0 0-16,0 0 0 0,-20-4 0 0,20 4 0 15,-17 21 0-15,7-4 0 0,0 1 0 16,1 2 0-16,-2 3 0 0,4-2 0 0,3 1 0 16,2-4 0-16,2-1 0 0,0-17 0 0,13 25 0 15,-13-25 0-15,27 15 0 0,-9-13 0 0,1-4 0 16,7-3 0-16,-2-6 0 0,9-1 0 0,-2-7 0 16,4-1 0-16,-4-6 0 0,6 3-60 0,-4-11-22 15,12 19-96-15,-31-32-363 0,27 22-24 0,-17-12-26 16</inkml:trace>
  <inkml:trace contextRef="#ctx0" brushRef="#br0" timeOffset="64017.0551">16756 6304 1695 0,'-11'32'352'0,"-2"-13"-352"0,-2 4 0 0,-1 4 0 16,0 4 0-16,-3 6 0 0,0 4 0 0,-1 1 0 16,0 3 0-16,2 2 0 0,1 0 0 0,2-1 0 15,1-1 0-15,3-3 0 0,5-3 0 16,2-4 0-16,4-2 0 0,1-7 0 0,7 1 0 15,-5-8 0-15,7-1 0 0,-10-18-50 0,36 27-545 16,-36-27-74-16,0 0-3 0</inkml:trace>
  <inkml:trace contextRef="#ctx0" brushRef="#br0" timeOffset="64173.3278">16439 6671 1642 0,'-39'-39'405'16,"39"39"-405"-16,0 0 0 0,0 0 0 0,0 0 0 15,0 0 0-15,0 0 0 0,0 0 0 0,19-14 0 16,3 10 0-16,9 3 0 0,1-3 0 0,10 3 0 16,3-5 0-16,17 6 0 0,-20-2-287 0,51 6-343 15,-15-18-43-15,9 3 217 0</inkml:trace>
  <inkml:trace contextRef="#ctx0" brushRef="#br0" timeOffset="64771.7266">17762 6720 1642 0,'0'0'405'0,"0"0"-405"0,2-19 0 15,-2 19 0-15,0 0 0 0,0-17 0 0,0 17 0 16,0 0 0-16,0 0 0 0,0 0 0 15,0 0 0-15,-9 17 0 0,9-17 0 0,-7 35 0 16,2-12 0-16,-1 0 0 0,0 3 0 0,0 0 0 16,0 2 0-16,1 0 0 0,2-2 0 15,0 0 0-15,0-2 0 0,2-3 0 0,0-2 0 16,1-2 0-16,0-17 0 0,4 24 0 0,-4-24 0 16,0 0 0-16,0 0 0 0,20 15 0 15,-20-15 0-15,0 0 0 0,17-16 0 0,-17 16 0 16,18-34 0-16,-8 11 0 0,2-5 0 0,-2-2 0 15,-3 0 0-15,-1-3 0 0,-2 3 0 0,-3 0 0 16,-3-1 0-16,-2 2 0 0,-1-1 0 0,1 0 0 16,1 2 0-16,-2 3 0 0,4 3 0 0,0 2 0 15,1 20 0-15,-1-24 0 0,1 24 0 0,0 0 0 16,0 0 0-16,0 0 0 0,0 0 0 16,17 4 0-16,-17-4 0 0,25 17 0 15,-7-7 0-15,3-1 0 0,3-2 0 0,2 2 0 0,4-2 0 16,3-1 0-16,4 0 0 0,2-5 0 0,4 4 0 15,-4-11-37-15,22 29-293 0,-33-36-273 0,19 17-53 16,-10-6 236-16</inkml:trace>
  <inkml:trace contextRef="#ctx0" brushRef="#br0" timeOffset="65149.9826">18279 6764 2047 0,'-20'13'0'0,"20"-13"0"15,-26 24 0-15,26-24 0 0,-6 21 0 16,6-21 0-16,0 0 0 0,13 21 0 16,-13-21 0-16,30 8 0 0,-10-9 0 0,8-2 0 15,4-1 0-15,3-5 0 0,4-2 0 0,0-1 0 16,0-4 0-16,0 2 0 0,-4-3 0 0,-1 0 0 16,-5-1 0-16,-2 1 0 0,-5 0 0 0,-5 0 0 15,-17 17 0-15,19-29 0 0,-19 29 0 0,6-25 0 16,-6 25 0-16,-8-20 0 0,8 20 0 0,-23-17 0 15,23 17 0-15,-35-10 0 0,14 7 0 16,-3 4 0-16,-2 5 0 0,1 2 0 16,-2 5 0-16,0 3 0 0,0 2 0 0,1 4 0 0,-1 2 0 15,2 2 0-15,2 2 0 0,1 1 0 0,7 0 0 16,-1 0 0-16,6-1 0 0,5 0 0 16,6-3 0-16,6 1 0 0,3-3 0 0,9-3 0 15,1 0 0-15,5-5 0 0,3 1 0 16,3-6 0-16,5-2 0 0,0-3 0 0,8 0 0 15,0-5 0-15,4 0 0 0,1-6 0 0,0 2-62 16,-4-13-17-16,24 28-274 0,-40-36-241 0,18 14-15 16,-12-7 260-16</inkml:trace>
  <inkml:trace contextRef="#ctx0" brushRef="#br0" timeOffset="65540.9047">19145 6677 1840 0,'-24'-25'71'0,"24"25"-18"0,-31-23 0 0,31 23-23 16,-37-9-30-16,16 12 0 0,-4 0 0 15,0 6 0-15,-2 1 0 0,1 4 0 0,-2 3 0 16,2 4 0-16,1 2 0 0,2 3 0 0,1 2 0 16,2-2 0-16,0 1 0 0,3 1 0 0,4 0 0 15,4-2 0-15,5 1 0 0,3-4 0 0,4-4 0 16,-3-19 0-16,19 27 0 0,-2-18 0 16,2-4 0-16,5-1 0 0,1-5 0 0,3-4 0 15,2-2 0-15,-1-4 0 0,4-3 0 0,-1-1 0 16,-2-5 0-16,1 0 0 0,-1-3 0 0,-3-1 0 15,2 1 0-15,-6-2 0 0,-3 2 0 0,-1 2 0 16,-6-1 0-16,1 4 0 0,-5 0 0 0,-9 18 0 16,13-28 0-16,-13 28 0 15,0 0 0-15,4-20 0 0,-4 20 0 0,0 0 0 16,0 0 0-16,0 0 0 0,-21 31 0 0,12-13 0 16,-3 4 0-16,-1-2 0 0,2 3 0 0,0 0 0 15,3-1 0-15,1-2 0 0,5 2 0 0,0-5 0 16,7 1 0-16,-5-18 0 0,17 27 0 0,-17-27 0 15,28 19-19-15,-28-19-99 0,55 20-207 0,-54-45-109 16,43 27-100-16,-16-8-51 0,-11-22 554 16</inkml:trace>
  <inkml:trace contextRef="#ctx0" brushRef="#br0" timeOffset="65747.1562">19576 6676 2047 0,'-33'8'0'15,"5"3"0"-15,4 5 0 0,-2 0 0 0,3 3 0 16,0 1 0-16,0 3 0 0,2 2 0 0,3 1 0 16,6-2 0-16,4-1 0 0,5-2 0 0,4-3 0 15,-1-18 0-15,19 28 0 0,-2-18 0 0,3-4 0 16,4-4 0-16,3-3 0 0,5-4 0 16,2-6 0-16,5-3 0 0,-1-9 0 0,7 1 0 15,-2-7 0-15,4 0 0 0,-3-4 0 16,4 3-18-16,-8-28-441 0,25 35-102 0,-32-28-34 15,15 15 182-15</inkml:trace>
  <inkml:trace contextRef="#ctx0" brushRef="#br0" timeOffset="65934.6487">20024 6274 2047 0,'-35'41'0'0,"5"6"0"0,-3 1 0 15,1 2 0-15,1 1 0 0,-1-1 0 0,4-2 0 16,5-1 0-16,5-3 0 0,2-3 0 0,5-1 0 15,1-4 0-15,3-2 0 0,1-4 0 16,1-2 0-16,1-5 0 0,4-1 0 0,0-22 0 16,8 30 0-16,-8-30 0 0,0 0 0 0,0 0-1 15,34 39-343-15,-44-56-295 0,10 17-4 16,6-17 224-16</inkml:trace>
  <inkml:trace contextRef="#ctx0" brushRef="#br0" timeOffset="66372.1396">19635 6637 2047 0,'0'0'0'0,"21"10"0"15,-2-5 0-15,6-3 0 0,-1-1 0 0,3-2 0 16,4 0 0-16,6-3 0 0,3 0 0 0,4-2 0 16,-2 0 0-16,-1 0 0 0,-1-1 0 0,-5 0 0 15,0 1 0-15,-4-1 0 0,-2 2 0 0,-5-1 0 16,-3 2 0-16,-21 4 0 0,22-2 0 0,-22 2 0 15,0 0 0-15,0 0 0 0,0 0 0 0,0 0 0 16,0 0 0-16,0 0 0 0,0 0 0 16,-14 19 0-16,14-19 0 0,-26 21 0 0,5-9 0 15,1 1 0-15,-1 3 0 0,0 1 0 0,-3 1 0 16,2 1 0-16,3-1 0 0,4-1 0 0,15-17 0 16,-15 27 0-16,15-27 0 0,0 0 0 15,10 20 0-15,-10-20 0 0,25 5 0 0,-4-7 0 16,4-3 0-16,6-4 0 0,2 0 0 15,2-1 0-15,-1-1 0 0,0 0 0 0,-1 2 0 16,-1-1 0-16,-4 5 0 0,-5 1 0 0,-6 4 0 16,-17 0 0-16,0 0 0 0,11 21 0 0,-11-21 0 15,-14 30 0-15,1-9 0 0,-7 2 0 0,-3 1 0 16,-5 3 0-16,0-1 0 0,-2 2 0 0,-3-1 0 16,4-1 0-16,1-3 0 0,5-1 0 0,5-4 0 15,3-1 0-15,15-17 0 0,-18 28 0 16,-2-35-128-16,34 31-430 0,-35-35-48 15,21 11-1-15,0 0 460 0</inkml:trace>
  <inkml:trace contextRef="#ctx0" brushRef="#br0" timeOffset="75545.3363">5426 8988 1654 0,'0'0'46'0,"0"0"-17"0,-24 16-5 16,24-16 3-16,0 0-2 0,-4 25 4 15,4-25-7-15,5 26 4 0,-3-7-13 0,6 6 5 16,-2 4-9-16,2 5 3 0,1 2-7 0,-1 3 7 15,1 0-11-15,-2-2 8 0,0 1-10 0,0-2 7 16,-4-2-10-16,2-1 8 0,-1-6-8 0,-2-1 6 16,2-4-11-16,-3-5-23 0,-1-17 16 0,5 18-66 15,-5-18-8-15,0 0-285 0,0 0-275 0,0 0 70 16,1-17 451-16</inkml:trace>
  <inkml:trace contextRef="#ctx0" brushRef="#br0" timeOffset="76076.598">5171 9184 1913 0,'-53'-15'29'15,"53"15"-8"-15,-18-18-1 0,18 18-3 0,0-20 1 16,0 20-1-16,12-24-5 0,-12 24-12 0,23-26 0 16,-6 13 0-16,3 0 0 0,4-1 0 0,1 1 0 15,4 1 0-15,1 0 0 0,3 1 0 0,3 1 0 16,2 1 0-16,4-1 0 0,1 1 0 0,5 1 0 15,-1-2 0-15,2 3-8 0,-2-1 0 0,-1-1 5 16,-2 2 14-16,-2-2-12 0,-6 3 10 16,-1 0-9-16,-4 1 0 0,-5 3 0 0,-1 1 0 15,-7 2 0-15,-18-1 0 0,24 6 0 0,-24-6 0 16,0 0 0-16,16 24 0 0,-16-24 0 0,4 27 0 16,-7-9 0-16,0 1 0 0,-5 6 0 0,1 1 0 15,-4 6 0-15,-1 1 0 0,0 5 0 0,-3 1 0 16,-1 2 0-16,-1 0 0 0,2 1 0 0,-1-1 0 15,2-2 0-15,2-2 0 0,4-4 0 0,0-1 0 16,4-8 0-16,1-5 0 0,3-19 0 0,3 26 0 16,-3-26 0-16,0 0 0 0,20 15 0 0,-20-15 0 15,25 0 0-15,-25 0 0 0,30-15 0 0,-12 2 0 16,-1-7 0-16,3-1 0 0,-1-4 0 16,2-2 0-16,0-1 0 0,-1 2 0 0,-2 2 0 15,2 1 0-15,-5 5 0 0,-2 1 0 0,-13 17 0 16,17-20 0-16,-17 20 0 0,0 0 0 0,0 0 0 15,0 0 0-15,0 0 0 0,10 29 0 0,-9-7 0 16,-2 5 0-16,-2 4 0 0,1 1 0 0,-2-1 0 16,2-1 0-16,2-1 0 0,-2-3 0 0,6-2 0 15,0-4 0-15,6 0 0 0,-1-2 0 0,8-1 0 16,-17-17-39-16,44 28-67 0,-44-28-127 0,43-6-436 16,-18 4 46-16,7-4 247 0</inkml:trace>
  <inkml:trace contextRef="#ctx0" brushRef="#br0" timeOffset="76389.0992">6642 9391 1898 0,'0'0'84'16,"-23"-3"-68"-16,23 3-7 0,-21 11-2 0,21-11 1 16,0 0-1-16,0 0-3 0,-4 17-2 0,4-17 1 15,0 0 0-15,23 9 3 0,-23-9-6 0,34-6 0 16,-14-2 0-16,6-3 0 0,2-1 0 0,4-3 0 15,0-1 0-15,4-2 0 0,-1-3 0 0,0-2 0 16,-3 0 0-16,-3 3 0 0,-5 2 0 0,-7 3 0 16,-17 15 0-16,0 0 0 0,15-19 0 15,-15 19 0-15,0 0 0 0,-23-5 0 0,23 5 0 16,-35 11 0-16,13 1 0 0,-4 6 0 0,-2 6 0 16,-1 4 0-16,-1 3 0 0,2 2 0 0,2 1 0 15,4 0 0-15,8-3 0 0,4-4 0 0,10-4 0 16,0-23 0-16,29 28 0 0,4-24 0 0,12-7 0 15,13-8 0-15,18-10 0 0,8-11 0 0,25-2 0 16,-9-35-286-16,30 23-402 0,-1-12-2 0,3-3 308 16</inkml:trace>
  <inkml:trace contextRef="#ctx0" brushRef="#br0" timeOffset="89428.7184">8691 8915 1171 0,'19'4'393'0,"-38"-9"-366"16,19 5-8-16,0 0 4 0,0 0 7 0,-25-2 7 16,25 2-18-16,-29 11 20 0,12 0-30 0,-8-2 15 15,2 6 3-15,-8-2-2 0,5 6 9 0,-6-3-6 16,4 4 9-16,0-5-12 0,4 3 2 0,1-3-10 15,4-1 0-15,19-14-8 0,-27 22-1 0,27-22-6 16,0 0-2-16,0 0 0 0,-11 20-2 16,11-20 0-16,0 0 1 0,27 14-1 15,-27-14 3-15,31 10-1 0,-11-5 0 0,0 1 0 16,4-3 1-16,0 2-2 0,1 0 0 0,0-1 2 16,-1-1-1-16,-3 1-2 0,-3-1 3 0,-18-3-2 15,25 9 2-15,-25-9 1 0,0 0 1 0,15 20-1 16,-15-20-2-16,-7 25 0 0,7-25 0 0,-22 35 0 15,5-12 0-15,-3 0 0 0,-3 0 0 16,0 0 0-16,1-2 0 0,4-1-3 0,18-20-10 16,-24 29-27-16,24-29-32 0,1 17-83 0,-1-17-512 15,0 0 38-15,21-23 162 0</inkml:trace>
  <inkml:trace contextRef="#ctx0" brushRef="#br0" timeOffset="89819.3542">9012 9093 1906 0,'0'0'23'0,"-24"30"-15"0,6-15 3 16,18-15-1-16,-28 28 9 0,28-28-1 0,-20 23 0 16,20-23-5-16,-8 18-4 0,8-18-4 15,0 0 1-15,2 25-5 0,-2-25-1 0,17 18 0 16,-17-18 0-16,31 13 0 0,-14-10 0 0,3 0 0 15,5-3 0-15,2-2 0 0,2-1 0 16,1-6 0-16,-1 1 0 0,1-3 0 0,-2-1 0 16,-3 0 0-16,1-2 0 0,-5 1 0 0,-2 0 0 15,-2 0 0-15,-17 13 0 0,25-26 0 0,-25 26 0 16,16-24 0-16,-16 24 0 0,11-22 0 16,-11 22 0-16,2-17 0 0,-2 17 0 0,0 0 0 15,0 0 0-15,0 0 0 0,0 0 0 0,0 0 0 16,0 0 0-16,-17 5 0 0,17-5 0 0,-12 30 0 15,6-9 0-15,0 2 0 0,1 0 0 0,2-1 0 16,0-2 0-16,6-3 0 0,-3-17 0 16,13 26 0-16,-13-26 0 0,30 13-32 0,-11-16-28 15,9 2-13-15,-8-18-41 0,33 3-396 16,-24-8-115-16,6-4 11 0</inkml:trace>
  <inkml:trace contextRef="#ctx0" brushRef="#br0" timeOffset="90272.4783">9848 8545 1971 0,'0'0'36'0,"-37"35"-19"0,18-10 1 16,1 2-13-16,3 4-5 0,2 1 0 0,2 3 0 16,0 3 0-16,1 4 0 0,4 5 0 15,1 2 0-15,3 3 0 0,-1 0 0 0,1-3 0 16,1 0 0-16,-2-3 0 0,2-2 0 0,0-2 0 15,1-4 0-15,1-6 0 0,1-7 0 16,2-6 0-16,-4-19 0 0,7 22 0 0,-7-22 0 16,0 0 0-16,0 0 0 0,0 0 0 0,0 0 0 15,19-14 0-15,-19 14 0 0,9-39 0 0,-1 14 0 16,1-6 0-16,2 0 0 0,0 0 0 0,1 0 0 16,-1 2 0-16,-1 0 0 0,0 1 0 0,0 1 0 15,2-1 0-15,0 1 0 0,4 2 0 16,3 3 0-16,3 4 0 0,1 3 0 0,-1 11 0 15,1 0 0-15,-3 9 0 0,-2 6 0 16,0 3 0-16,-3 7 0 0,-2 3 0 0,-1 1 0 16,-1 3 0-16,0 1 0 0,-1 1 0 0,-2-1 0 15,0 0 0-15,-2-1 0 0,-1 0 0 0,-3-3 0 16,-2 0 0-16,-1-4 0 0,-4 1 0 0,-1 0 0 16,-4-2 0-16,-4 2 0 0,-5 0 0 15,-3-1 0-15,-2-3 0 0,-3-1 0 0,1-4 0 16,1-2 0-16,3-4 0 0,4-3 0 0,18-4 0 15,-24-5 0-15,24 5 0 0,-6-21-12 0,6 21-75 16,13-41-36-16,24 39-251 0,-22-26-277 0,15 1 51 16,4 8 401-16</inkml:trace>
  <inkml:trace contextRef="#ctx0" brushRef="#br0" timeOffset="90647.5012">10606 9006 1758 0,'0'0'181'0,"-22"-5"-142"0,22 5-9 15,-32 2-5-15,15 2-11 0,-4 1-14 0,1 1 0 16,-2 4 0-16,0 2 0 0,1 1 0 0,-1 3 0 16,4 1 0-16,0 1 0 0,2-1 0 15,4 0 0-15,12-17 0 0,-15 27 0 0,15-27 0 16,2 20 0-16,-2-20 0 0,13 18 0 0,-13-18 0 15,23 14 0-15,-23-14 0 0,34 3 0 0,-12-5 0 16,3-3 0-16,3 1 0 0,3 1 0 16,-1-1 0-16,-2 0 0 0,-1 2 0 0,-6 1 0 15,-3 3 0-15,-18-2 0 0,25 9 0 0,-25-9 0 16,11 17 0-16,-11-17 0 0,-2 29 0 0,-4-11 0 16,-1 4 0-16,-4-1 0 0,-3 4 0 0,-2-2 0 15,-1 0 0-15,-1-1 0 0,0 0 0 0,1-4 0 16,17-18 0-16,-24 27 0 0,24-27 0 0,0 0 0 15,-3 17-101-15,-3-42-132 16,6 25-414-16,27-19-22 0,-8-2 273 0</inkml:trace>
  <inkml:trace contextRef="#ctx0" brushRef="#br0" timeOffset="90850.6387">11164 8593 2047 0,'-18'25'0'16,"-3"4"0"-16,-3 7 0 0,-1 3 0 0,0 3 0 16,-1 4 0-16,1 3 0 0,0 4 0 15,2 0 0-15,0 3 0 0,6-3 0 0,-1-1 0 16,3-1 0-16,2-3 0 0,1-1 0 0,2-4 0 16,1-4 0-16,2-2 0 0,5-2 0 15,-12-17-119-15,28 23-102 0,-36-29-466 0,27 5 47 16,-5-17 261-16</inkml:trace>
  <inkml:trace contextRef="#ctx0" brushRef="#br0" timeOffset="91038.1288">10812 9041 2045 0,'0'0'2'0,"-19"-1"-2"0,19 1 0 0,0 0 0 16,0 0 0-16,0 0 0 0,0 0 0 0,0 0 0 15,0 0 0-15,29 13 0 0,-10-11 0 0,7-4 0 16,6-1 0-16,9-3 0 0,2-9-28 0,21 19-129 16,-24-24-502-16,28 10-26 0,-6-6 168 15</inkml:trace>
  <inkml:trace contextRef="#ctx0" brushRef="#br0" timeOffset="91538.1557">11737 8987 1224 0,'-17'17'584'0,"-14"-16"-531"16,7 10-7-16,-7 0-5 0,3 6 7 0,-3 1-18 16,2 4-9-16,-4-1-21 0,1 5 0 15,1-1 0-15,0 2 0 0,3 1 0 0,4-1 0 16,6-1 0-16,2-2 0 0,6-3 0 0,4-3 0 16,6-18 0-16,4 25 0 0,-4-25 0 0,23 17 0 15,-23-17 0-15,37 8 0 0,-13-11 0 16,4-2 0-16,3-6 0 0,2-5 0 0,5-2 0 15,2-4 0-15,0-3 0 0,1-2 0 0,-2-2 0 16,-2 3 0-16,-3 0 0 0,-5 3 0 0,-6 2 0 16,-2 1 0-16,-7 1 0 0,-4 1 0 0,-10 18 0 15,11-27 0-15,-11 27 0 0,0 0 0 0,-4-18 0 16,4 18 0-16,0 0 0 0,-18 5 0 0,18-5 0 16,-21 24 0-16,9-5 0 0,-1 7 0 15,-3 3 0-15,1 2 0 0,1 2 0 16,1 1 0-16,3-1 0 0,2-3 0 0,6-2 0 15,2-4 0-15,6-5 0 0,4-2 0 0,-10-17 0 16,30 24 0-16,-8-17 0 0,0-5 0 0,7-2 0 16,-4-15-92-16,20 15-56 0,-25-37-128 0,23 25-366 15,-6-5 48-15,-6-9 300 0</inkml:trace>
  <inkml:trace contextRef="#ctx0" brushRef="#br0" timeOffset="91881.9051">12235 9123 1572 0,'-22'-22'188'0,"22"22"-74"16,0 0-38-16,0 0-17 0,0 0-22 0,-19-10-36 15,19 10-1-15,0 0 0 0,-23 24 0 16,23-24 0-16,-20 30 0 0,9-10 0 0,2 1 0 16,-1 2 0-16,-2-1 0 0,2 1 0 15,1-4 0-15,3 1 0 0,6-20 0 0,-4 26 0 16,4-26 0-16,0 0 0 0,10 17 0 0,-10-17 0 16,17 3 0-16,-17-3 0 0,28-14 0 0,-11 4 0 15,2-6 0-15,1-4 0 0,2-1 0 0,0-2 0 16,-1 1 0-16,0 0 0 0,-2 2 0 0,0-1 0 15,-3 1 0-15,1 3 0 0,-2 0 0 0,-15 17 0 16,25-28 0-16,-25 28 0 0,20-19 0 16,-20 19 0-16,0 0 0 0,0 0 0 15,0 0 0-15,0 0 0 0,0 0 0 0,0 0 0 16,10 22 0-16,-10-22 0 0,-8 37 0 0,1-15 0 16,1 2 0-16,-3-1 0 0,3 1 0 0,-1 0 0 15,3-1 0-15,1-1 0 0,4 0 0 0,1-4-5 16,6 0-41-16,-8-18-17 0,24 28-51 0,-24-28-86 15,38-2-366-15,-21 4-50 0,2-6 180 16</inkml:trace>
  <inkml:trace contextRef="#ctx0" brushRef="#br0" timeOffset="92148.9462">12734 9096 1692 0,'6'-17'101'0,"-6"17"-41"16,0 0-8-16,-4-23 1 0,4 23-7 0,0 0-15 15,0 0-19-15,0 0-12 0,0 0 0 0,0 0 0 16,-7 20 0-16,7-20 0 0,-10 20 0 0,10-20 0 16,-13 21 0-16,13-21 0 0,-20 26 0 0,20-26 0 15,-20 28 0-15,20-28 0 0,-25 29 0 0,25-29 0 16,-19 26 0-16,19-26 0 0,-12 21 0 0,12-21 0 16,-3 20 0-16,3-20 0 0,8 20 0 15,-8-20 0-15,18 18 0 0,-1-11 0 0,2-1 0 16,6-2 0-16,1-5 0 0,6-1 0 0,-3-4 0 15,8 2 0-15,-7-16-85 0,24 30-212 0,-35-27-360 16,24 5 9-16,-6-1 289 0</inkml:trace>
  <inkml:trace contextRef="#ctx0" brushRef="#br0" timeOffset="92542.743">13058 9205 1988 0,'19'1'59'15,"-19"-1"-59"-15,0 0 0 0,0 0 0 0,0 0 0 16,18-3 0-16,-18 3 0 0,21-5 0 16,-21 5 0-16,34-15 0 0,-11 4 0 0,2-2 0 15,2-2 0-15,4-2 0 0,-1 0 0 0,2-1 0 16,-1-1 0-16,1-2 0 0,-2 1 0 0,-1-1 0 15,-1 0 0-15,-1 3 0 0,-3 0 0 0,-2 2 0 16,-5 2 0-16,-17 14 0 0,20-23 0 16,-20 23 0-16,0-17 0 0,0 17 0 0,-20-12 0 15,2 8 0-15,-4 6 0 0,-5 4 0 0,-3 4 0 16,-4 7 0-16,-4 5 0 0,-4 5 0 0,-1 3 0 16,-1 4 0-16,4 3 0 0,0 2 0 0,5 0 0 15,2-2 0-15,5-3 0 0,6-5 0 0,8-3 0 16,6-7 0-16,8-2 0 15,0-17 0-15,27 22 0 0,0-16 0 0,8-6 0 16,10-5 0-16,6-7 0 0,14-2 0 0,-1-7 0 16,21 12-75-16,-23-37-244 0,33 28-336 0,-15-13-6 15,1-7 325-15</inkml:trace>
  <inkml:trace contextRef="#ctx0" brushRef="#br0" timeOffset="92962.5264">14450 8561 1838 0,'0'0'29'0,"0"0"-11"15,23-8-1-15,-23 8 4 0,0 0 5 0,17 17 3 16,-11 1 1-16,-4 6-9 0,-2 6-3 0,-2 6-18 15,-3 6 0-15,-2 2 0 0,-3 7 0 0,-5 5 0 16,0 1 0-16,-1-1 0 0,-1 0 0 0,3-6 0 16,2-6 0-16,3-3 0 0,4-4 0 15,3-5 0-15,2-4 0 0,4-4 0 0,0-4 0 0,-4-20 0 16,16 28 0-16,-16-28-30 0,20 9-45 0,0-1-23 16,-20-8-49-16,39-22-437 0,-39 22-18 0,14-24 92 15</inkml:trace>
  <inkml:trace contextRef="#ctx0" brushRef="#br0" timeOffset="93165.6213">14242 9058 1890 0,'-17'0'76'0,"0"-3"-24"0,17 3-23 15,0 0-29-15,-19 2 0 0,19-2 0 0,0 0 0 16,0 0 0-16,28 13 0 0,-9-10 0 16,4-2 0-16,7-4 0 0,7-4 0 0,6-2 0 15,7-6 0-15,5-4 0 0,1 1 0 0,2-5 0 16,-4 1 0-16,1 0 0 0,-6-2 0 15,1 1 0-15,-1-3 0 0,-4 5 0 0,-1-3 0 16,-2 5-64-16,-11-8-28 0,10 16-49 0,-32-28-101 16,32 35-171-16,-28-15-143 0,-2 0 65 0,6 13 444 15</inkml:trace>
  <inkml:trace contextRef="#ctx0" brushRef="#br0" timeOffset="93506.0074">15120 8571 1048 0,'0'0'358'0,"-12"-24"-126"0,12 24-70 16,0 0-41-16,0 0-34 0,-19-3-48 0,19 3-39 15,0 0 0-15,-21 21 0 16,21-21 0-16,-19 26 0 0,10-7 0 0,-1 1 0 0,-1 5 0 15,0 1 0-15,-1 2 0 0,0 2 0 0,-3 3 0 16,-1 3 0-16,-1 1 0 0,-1 4 0 0,-2-1 0 16,1 4 0-16,-2-2 0 0,1-1 0 0,0 0 0 15,2-3 0-15,3-5 0 0,4-4 0 16,3-5 0-16,4-6 0 0,4-18 0 0,6 22 0 16,-6-22 0-16,20 9 0 0,-20-9 0 15,27-2 0-15,-27 2 0 0,35-19 0 0,-14 4 0 16,0-3 0-16,3-3 0 15,0 0 0-15,-1-2 0 0,0 0 0 0,-1 2 0 0,-3 2 0 16,-2 1 0-16,-17 18 0 0,30-29 0 0,-30 29 0 16,22-17 0-16,-22 17 0 0,0 0 0 0,0 0 0 15,0 0 0-15,17 5 0 0,-17-5 0 16,3 20 0-16,-3-20 0 0,3 34 0 16,-3-13 0-16,1-2 0 0,1 3 0 0,-1-4 0 15,6 0 0-15,-7-18 0 0,19 31 0 0,-19-31 0 16,38 23 0-16,-14-14 0 0,5-2 0 0,-3-9-64 15,19 19-148-15,-34-43-157 0,36 26-236 0,-19-7 4 16,-5-12 406-16</inkml:trace>
  <inkml:trace contextRef="#ctx0" brushRef="#br0" timeOffset="93896.6082">15460 9082 2047 0,'-19'-6'0'16,"19"6"0"-16,-27-8 0 0,27 8 0 0,-21-4 0 15,21 4 0-15,-17 1 0 0,17-1 0 0,0 0 0 16,-15 19 0-16,15-19 0 0,-11 24 0 16,11-24 0-16,-16 31 0 0,9-11 0 0,-2-2 0 15,2 1 0-15,-1-1 0 0,8-18 0 0,-8 30 0 16,8-30 0-16,2 17 0 0,-2-17 0 0,0 0 0 16,25 10 0-16,-25-10 0 0,28-6 0 0,-10-4 0 15,5-1 0-15,3-4 0 0,2-5 0 0,2-1 0 16,3-5 0-16,0 1 0 0,-1-2 0 15,-1 2 0-15,-3 1 0 0,-6 1 0 0,-4 4 0 16,-3 3 0-16,-15 16 0 0,19-22 0 16,-19 22 0-16,0 0 0 0,0 0 0 0,0 0 0 15,0 0 0-15,0 0 0 0,-24 26 0 0,12-5 0 16,-2 3 0-16,0 3 0 0,1-2 0 0,1 2 0 16,1-2 0-16,4-2 0 0,1-1 0 0,5-4 0 15,1-18 0-15,6 28 0 0,-6-28 0 16,20 14 0-16,-20-14 0 0,34 2 0 0,-14-6 0 15,7-2 0-15,-1-9 0 0,16 13-151 0,-24-37-170 16,29 25-320-16,-16-13 13 0,0-4 323 0</inkml:trace>
  <inkml:trace contextRef="#ctx0" brushRef="#br0" timeOffset="94068.5021">16115 8757 2021 0,'0'0'26'0,"-31"35"-26"15,15-11 0-15,2 7 0 0,-4 2 0 0,-3 4 0 16,1 3 0-16,1 2 0 0,0 1 0 0,0 0 0 16,1-1 0-16,1-2 0 0,4 0 0 0,2-3 0 15,7-2 0-15,2-5 0 0,5-3 0 16,-3-10-29-16,9 10-99 0,-9-27-482 0,0 0-19 16,0 0-13-16</inkml:trace>
  <inkml:trace contextRef="#ctx0" brushRef="#br0" timeOffset="94271.6596">15879 8983 1970 0,'18'-8'77'0,"-18"8"-77"16,0 0 0-16,-18-3 0 0,18 3 0 0,0 0 0 16,0 0 0-16,0 0 0 0,6 20 0 0,-6-20 0 15,18 13 0-15,-18-13 0 0,32 11 0 0,-10-5 0 16,7-1 0-16,6-3 0 0,8-1 0 0,6 1 0 15,5-7 0-15,5 4 0 0,0-10-65 16,27 23-503-16,-31-22-60 0,19 10-36 16</inkml:trace>
  <inkml:trace contextRef="#ctx0" brushRef="#br0" timeOffset="94552.8857">17210 9016 1275 0,'-25'-17'487'16,"25"17"-260"-16,0 0-185 0,0 0-26 0,0 0-16 16,0 0 0-16,0 0 0 0,0 0 0 0,7 19 0 15,-7-19 0-15,-7 34 0 0,1-11 0 16,-2 1 0-16,0 4 0 0,-3 1 0 0,-1 4 0 15,-3-1 0-15,1 0 0 0,0-1 0 0,2-2 0 16,2-3 0-16,3-3 0 0,2-4 0 0,5-19 0 16,1 29 0-16,-1-29 0 0,16 18-122 0,-27-40-409 15,32 24-112-15,-21-2 2 0,21-38 532 0</inkml:trace>
  <inkml:trace contextRef="#ctx0" brushRef="#br0" timeOffset="94724.741">17241 8756 2047 0,'0'0'0'0,"-33"-12"0"16,16 13 0-16,17-1 0 0,-24 10 0 0,24-10 0 15,0 0 0-15,-10 18 0 0,10-18 0 16,0 0 0-16,28 23 0 0,-28-23-56 0,41 14-49 16,-23-15 1-16,18 14 13 0,-7-11 19 0,22 23-103 15,-17-17-364-15,12 2 10 0,4 2 154 0</inkml:trace>
  <inkml:trace contextRef="#ctx0" brushRef="#br0" timeOffset="95021.6525">17823 8969 1767 0,'0'0'152'0,"-18"12"-80"0,0-7-18 0,-5-2-52 16,-3 1-2-16,-1-2 0 0,1 1 0 0,-1 0 0 16,3 1 0-16,-1 1 0 0,3-2 0 0,3 2 0 15,19-5 0-15,-24 6 0 0,24-6 0 0,0 0 0 16,0 0 0-16,0 0 0 0,0 0 0 0,14 18 0 15,-14-18 0-15,29 8 0 0,-9-5 0 0,3 1 0 16,0 0 0-16,3 2 0 0,-2 2 0 16,1 3 0-16,-1 1 0 0,-4 4 0 0,1 0 0 15,-21-16 0-15,29 33 0 0,-18-14 0 16,-4 0 0-16,-2 1 0 0,-5 1 0 0,-3-2 0 16,-5 2 0-16,-2-2 0 0,-2-1 0 0,-3 1 0 15,-4-3 0-15,-1 0 0 0,-2 1 0 0,-1-2 0 16,-2-3 0-16,6-3 0 0,-1-1 0 15,20-8 0-15,-28 7 0 0,28-7 0 0,0 0 0 16,0 0-212-16,-20-35-274 0,20 35-172 0,16-32 18 16,-14-4 590-16</inkml:trace>
  <inkml:trace contextRef="#ctx0" brushRef="#br0" timeOffset="95896.6343">19148 9097 1153 0,'-10'-30'196'0,"10"30"-52"0,8-31-31 16,-8 31-28-16,10-26-17 0,-10 26-5 0,6-17-5 16,-6 17-4-16,0 0-13 0,0 0-1 15,0 0-11-15,0 0-26 0,0 0-3 16,0 0 0-16,0 17 0 0,0-17 0 0,-7 31 0 16,2-8 0-16,0 1 0 0,2 2 0 0,-2 3 0 15,0 1 0-15,-1 0 0 0,-2 3 0 0,1-2 0 16,1-2 0-16,-1-2 0 0,2-3 0 0,0-3 0 15,0-3 0-15,5-18 0 0,-1 27 0 0,1-27 0 16,0 0 0-16,4 18 0 0,-4-18 0 16,0 0 0-16,0 0 0 0,0 0 0 0,0 0 0 15,12-17 0-15,-12 17 0 0,7-27 0 0,-2 9 0 16,0-1 0-16,2-1 0 0,-2-1 0 0,2-1 0 16,-1 0 0-16,0-2 0 0,2-2 0 0,-2 1 0 15,2 1 0-15,2-3 0 0,1-1 0 16,1-1 0-16,2 0 0 0,1 4 0 15,2 2 0-15,2 5 0 0,0 2 0 0,2 5 0 16,-2 5 0-16,2 1 0 0,0 2 0 0,0 3 0 16,1 2 0-16,-1 3 0 0,-2 5 0 0,1 1 0 15,-2 1 0-15,-1 1 0 0,-17-13 0 0,28 28 0 16,-28-28 0-16,22 30 0 0,-22-30 0 0,9 31 0 16,-8-14 0-16,-1-17 0 0,-10 31 0 0,-1-14 0 15,-5 1 0-15,-3 1 0 0,-6 0 0 16,-2 3 0-16,-3-3 0 0,-1 2 0 0,-1-3 0 15,0-1 0-15,0-1 0 0,1-2 0 0,3-2 0 16,3-1 0-16,3-2 0 0,2-1 0 16,20-8 0-16,-29 12 0 0,29-12 0 0,-20 10 0 15,20-10 0-15,0 0 0 0,-21 21 0 0,21-21 0 16,-11 27 0-16,4-6 0 0,1 8 0 0,-4 2 0 16,0 8 0-16,-5 5 0 0,-2 2 0 15,-3 3 0-15,-2 3 0 0,-1-2 0 0,1-3 0 16,1-2 0-16,3-4 0 0,0-6 0 0,6-1 0 15,1-11 0-15,13 11-102 0,-20-42-212 0,40 16-273 16,-22-8-67-16,0 0 265 0</inkml:trace>
  <inkml:trace contextRef="#ctx0" brushRef="#br0" timeOffset="96693.5655">20159 9113 1885 0,'0'0'2'0,"0"0"-18"16,-30-21 5-16,13 17 2 0,17 4 7 0,-27 0 3 16,27 0 6-16,-28 9 5 0,28-9 3 15,-22 13 6-15,22-13-2 0,0 0 6 0,-23 21 1 16,23-21 1-16,-7 19-5 0,7-19 1 0,-4 29-23 15,3-11 0-15,-3 3 0 0,1 3 0 0,-2 1 0 16,-1 1 0-16,1-2 0 0,-3 1 0 16,-1 1 0-16,0-2 0 0,0-2 0 0,1-2 0 15,8-20 0-15,-13 29 0 0,13-29 0 0,0 0 0 16,-7 18 0-16,7-18 0 0,0 0 0 0,0 0 0 16,0 0 0-16,0 0 0 0,8-27 0 0,-8 27 0 15,17-37 0-15,-5 12 0 0,2 0 0 0,2-3 0 16,1 1 0-16,0-1 0 0,1-1 0 15,-2 0 0-15,-2 1 0 0,0-1 0 0,-3 3 0 16,1-1 0-16,-2 1 0 0,2 0 0 16,1 2 0-16,-1 3 0 0,0 5 0 0,-12 16 0 15,21-23 0-15,-21 23 0 0,0 0 0 0,18-10 0 16,-18 10 0-16,0 0 0 0,0 0 0 0,20 8 0 16,-20-8 0-16,0 0 0 0,22 17 0 0,-22-17 0 15,23 12 0-15,-23-12 0 0,31 10 0 16,-31-10 0-16,36 10 0 0,-17-4 0 0,3-3 0 15,0 1 0-15,-1-2 0 0,-2 1 0 0,-2-1 0 16,-17-2 0-16,28 4 0 0,-28-4 0 0,0 0 0 16,0 0 0-16,0 0 0 0,0 0 0 15,0 0 0-15,0 0 0 0,0 0 0 0,-29 11 0 16,11-6 0-16,-2 3 0 0,0 3 0 0,-5 2 0 16,1 3 0-16,-2 2 0 0,0 2 0 15,2 2 0-15,-1 4 0 0,1 2 0 0,4 2 0 16,2 0 0-16,3-1 0 0,6-1 0 0,3-3 0 15,4-2 0-15,7-3 0 0,4-3 0 0,-9-17 0 16,29 24 0-16,-8-17 0 0,5-2 0 0,3-4 0 16,4-3 0-16,1-4 0 0,0-3 0 0,3-5 0 15,-1-3 0-15,2-4 0 0,1-3 0 16,-1 0 0-16,-3-2 0 0,-2 1 0 0,-3 0 0 16,-4 2 0-16,-6-2 0 0,-5 4 0 0,-5 0 0 15,-5 2 0-15,-4 2 0 0,-1 17 0 16,-9-30 0-16,9 30 0 0,-16-27 0 0,16 27 0 15,-24-22 0-15,24 22 0 0,-25-7 0 0,25 7 0 16,-25 7 0-16,25-7 0 0,-20 17 0 0,20-17 0 16,-13 22 0-16,13-22 0 0,2 19 0 15,-2-19-75-15,18 11-51 0,14 11-74 0,-32-22-55 16,51 8-76-16,-32-15-13 0,22 7-10 0,9 10 19 16,-16-26 309-16</inkml:trace>
  <inkml:trace contextRef="#ctx0" brushRef="#br0" timeOffset="97124.0564">21406 9087 1786 0,'-67'-12'261'0,"31"12"-261"16,-1-2 0-16,3 2 0 0,0 0 0 0,1 0 0 16,2 1 0-16,3 1 0 0,2 2 0 0,3 2 0 15,3 0 0-15,20-6 0 0,-30 17 0 0,30-17 0 16,-19 19 0-16,19-19 0 0,-15 25 0 15,9-9 0-15,2 4 0 0,3 0 0 0,1 3 0 16,3 2 0-16,0-4 0 0,2 1 0 0,1-3 0 16,-6-19 0-16,23 29 0 0,-23-29 0 0,32 20 0 15,-11-15 0-15,3-5 0 0,4-4 0 16,2-6 0-16,4-3 0 0,0-8 0 0,4-2 0 16,1-6 0-16,1-3 0 0,0-4 0 0,0-2 0 15,-1-1 0-15,-1-1 0 0,-5 2 0 16,-4 1 0-16,-5 4 0 0,-3 2 0 0,-4 1 0 15,-5 2 0-15,-2 0 0 0,-5 3 0 0,0 2 0 16,-4 1 0-16,-1 4 0 0,0 18 0 0,-1-22 0 16,1 22 0-16,0 0 0 0,0 0 0 0,-16 31 0 15,7-5 0-15,-2 12 0 0,0 5 0 0,-3 6 0 16,0 1 0-16,0 4 0 0,-1-4 0 16,6 0 0-16,-1-4 0 0,2-2 0 0,1-3 0 15,5-4 0 1,1-8 0-16,8-2 0 0,-7-27-74 0,34 43-142 0,-34-43-106 15,34-7-295-15,-34 7 39 0,27-19 339 0</inkml:trace>
  <inkml:trace contextRef="#ctx0" brushRef="#br0" timeOffset="97524.4159">21920 8993 1710 0,'-46'-4'337'0,"35"22"-337"0,-1 3 0 0,2 3 0 0,-1 2 0 16,-1 0 0-16,3 1 0 0,-1 1 0 16,0-2 0-16,4 2 0 0,-1-3 0 15,3-2 0-15,3-3 0 0,1-20 0 0,7 29 0 16,-7-29 0-16,24 18 0 0,-3-12 0 0,2-5 0 16,6-3 0-16,4-4 0 0,5-4 0 0,6-6 0 15,1-3 0-15,5-3 0 0,1-2 0 0,1-3 0 16,-3 2 0-16,-1-2 0 0,-2 2 0 0,-2 1 0 15,-4 1 0-15,-4 0 0 0,-7 1 0 0,-5 3 0 16,-6 1 0-16,-18 18 0 0,17-28 0 16,-17 28 0-16,-3-21 0 0,3 21 0 0,-18-9 0 15,18 9 0-15,-27 7 0 0,10 2 0 0,-3 5 0 16,0 5 0-16,-2 4 0 0,1 4 0 16,-1 3 0-16,3 4 0 0,0 1 0 0,4 2 0 15,1 0 0-15,5-2 0 0,1-5 0 0,7 0 0 16,1-6 0-16,9 1 0 0,0-7 0 15,13 6-81-15,-22-24-123 0,57 28-167 0,-57-28-142 16,43-12-37-16,-3 20 223 0</inkml:trace>
  <inkml:trace contextRef="#ctx0" brushRef="#br0" timeOffset="97746.9163">22873 9021 1754 0,'0'20'293'15,"-23"-19"-293"-15,1 2 0 0,2 2 0 0,2 1 0 16,0 3 0-16,-1 4 0 0,2 0 0 0,17-13 0 16,-28 31 0-16,19-14 0 0,0 3 0 0,3-2 0 15,4 1 0-15,2 0 0 0,3-2 0 0,2 0 0 16,-5-17 0-16,21 29 0 16,-21-29 0-16,38 23 0 0,-14-12 0 0,3-2 0 15,1-6 0-15,2 5 0 0,-3-15-101 0,23 28-171 16,-50-21-356-16,58-10 4 0,-26 6 203 0</inkml:trace>
  <inkml:trace contextRef="#ctx0" brushRef="#br0" timeOffset="98141.2553">23123 9143 1996 0,'0'0'35'15,"0"0"-21"-15,-14 18-12 0,14-18-2 0,0 0 0 16,13 23 0-16,-13-23 0 0,19 12 0 0,-19-12 0 16,31 7 0-16,-9-4 0 0,2-3 0 15,6-1 0-15,4-3 0 0,3-2 0 0,3-4 0 16,0-2 0-16,3-1 0 0,-3-2 0 16,-1 1 0-16,-3-1 0 0,-3 1 0 0,-4-1 0 15,-3 1 0-15,-3-1 0 0,-23 15 0 0,26-24 0 16,-26 24 0-16,2-18 0 0,-2 18 0 0,0 0 0 15,-23-21 0-15,23 21 0 0,-32-6 0 0,12 7 0 16,-4 4 0-16,0 3 0 0,-1 2 0 16,-5 4 0-16,-1 0 0 0,0 4 0 0,0 2 0 15,3-1 0-15,3 2 0 0,4-1 0 0,4 1 0 16,3-2 0-16,4-1 0 0,10-18 0 0,-2 32 0 16,2-32 0-16,16 24 0 0,-16-24 0 0,36 19 0 15,-9-12 0-15,6 0 0 0,2-4 0 0,6-2 0 16,2-1 0-16,4-1 0 0,2-5 0 15,6 0 0-15,-2-4 0 0,11 8-71 16,-18-22-111-16,30 35-162 0,-40-34-193 0,20 8-54 16,-6 10 270-16</inkml:trace>
  <inkml:trace contextRef="#ctx0" brushRef="#br0" timeOffset="98500.6837">24128 9081 1791 0,'0'0'232'0,"-31"-2"-208"0,7-1-24 16,2 2 0-16,1 2 0 0,3 1 0 0,18-2 0 15,-31 10 0-15,31-10 0 0,-26 20 0 0,26-20 0 16,-19 26 0-16,19-26 0 0,-18 31 0 0,11-13 0 16,0 0 0-16,0 1 0 0,2 1 0 0,2-2 0 15,2-1 0-15,1-17 0 0,5 29 0 0,-5-29 0 16,17 14 0-16,-17-14 0 0,35 1 0 0,-9-5 0 16,5-10 0-16,6-1 0 15,4-7 0-15,7-6 0 0,4-2 0 0,3-4 0 0,2-2 0 16,0-1 0-16,-2 3 0 0,-4 2 0 15,-7 2 0-15,-8-1 0 0,-8 5 0 0,-6-1 0 16,-9 3 0-16,-5 3 0 0,-7 2 0 0,-6 2 0 16,5 17 0-16,-21-24 0 0,4 18 0 0,0 6 0 15,-5 6 0-15,-3 6 0 0,-4 9 0 16,-3 5 0-16,-2 7 0 0,-1 6 0 0,1 2 0 16,1 5 0-16,2 0 0 0,6-1 0 0,3 0 0 15,4-5 0-15,8-1 0 0,3-8 0 0,9 2 0 16,4-6 0-16,11 0 0 0,1-12-11 0,29 21-222 15,-47-36-80-15,75 33-132 0,-36-24-146 0,2-13 139 16,26 24 451-16</inkml:trace>
  <inkml:trace contextRef="#ctx0" brushRef="#br0" timeOffset="98625.6537">25209 9688 2047 0,'0'0'0'0,"-11"20"0"0,11-20 0 0,-31 14 0 16,12-10 0-16,-3 3 0 0,-7-8 0 0,1 14-83 15,-35-38-331-15,21 28-258 0,-16-12 15 0,-6-7 437 16</inkml:trace>
  <inkml:trace contextRef="#ctx0" brushRef="#br1" timeOffset="102036.4724">4741 15157 1896 0,'-4'-18'138'0,"4"18"-125"0,0 0-13 15,0 0 0-15,0 0 0 0,0 0 0 0,30-17 0 16,-9 7 0-16,5-1 0 0,5 2 0 15,3-1 0-15,2 3 0 0,2 1 0 0,2 1 0 16,-2 0 0-16,3 7-23 0,-3-10-69 0,20 29-344 16,-24-23-245-16,5 8 43 0,-6 2 462 0</inkml:trace>
  <inkml:trace contextRef="#ctx0" brushRef="#br1" timeOffset="102334.8784">6465 13921 1774 0,'-14'-30'146'0,"12"13"-120"15,2 17 11-15,0 0-8 0,-12-17-6 16,12 17-11-16,-10 19-12 0,1 1-8 0,-2 12 16 15,1 12-13-15,-6 13 10 0,0 7-5 0,-1 8 0 16,0 3 0-16,2 2 0 0,-1 1 0 0,1 2 0 16,-1 1 0-16,1 0 0 0,2-2 0 0,0-7 0 15,2-4 0-15,3-6 0 0,6-7 0 16,5-5-26-16,2-12-12 0,11 1-24 0,-5-15-15 16,21 18-92-16,-12-27-474 0,14-4 47 0,4-5 161 15</inkml:trace>
  <inkml:trace contextRef="#ctx0" brushRef="#br1" timeOffset="102723.2007">7153 14731 1439 0,'0'0'340'0,"-17"0"-290"0,17 0-12 0,-33-9-3 0,15 10 4 16,-6 0-7-16,-2 8-6 0,-2 0-9 0,-1 6 1 16,-2 0-5-16,2 4-13 0,-1-2 0 0,2 4 0 15,2 0 0-15,3 2 0 0,5 1 0 0,3-2 0 16,4 1 0-16,4-3 0 0,5 0 0 0,3-1 0 15,3-2 0-15,3 0 0 16,-7-17 0-16,23 26 0 0,-23-26 0 0,33 23 0 16,-12-16 0-16,0-4 0 15,5-3 0-15,-1-2 0 0,2-4 0 0,4-4 0 16,-1-5 0-16,0 0 0 0,2-5 0 0,-3-1 0 16,2-4 0-16,-1-1 0 0,0-4 0 0,1 1 0 15,-2-2 0-15,-1 2 0 0,-4 3 0 0,2 0 0 16,-4 3 0-16,-2 5 0 0,-20 18 0 15,30-25 0-15,-30 25 0 0,0 0 0 0,18-13 0 16,-18 13 0-16,0 0 0 0,8 25 0 0,-5-5 0 16,-1 5 0-16,1 2 0 0,-2 6 0 0,-1 0 0 15,0 2 0-15,0 0 0 0,1-1 0 0,0-2 0 16,2-1 0-16,4-4 0 0,2-2 0 16,3-6 0-16,5-8 0 0,6-6-31 0,-5-21-85 15,26 18-75-15,-31-26-467 0,31-6 28 16,2-7 210-16</inkml:trace>
  <inkml:trace contextRef="#ctx0" brushRef="#br1" timeOffset="102936.1061">8333 13915 1537 0,'-31'23'355'0,"15"12"-306"15,-9 3 15-15,1 11-22 0,-4 8-42 0,1 6 0 16,-2 6 0-16,-1 2 0 0,1 4 0 0,-1 1 0 15,3 3 0-15,0 2 0 0,3-4 0 0,2 1 0 16,5-6 0-16,4-9 0 0,5-2 0 0,5-11 0 16,4-4 0-16,4-7 0 0,7-5-32 0,-6-16-58 15,21 14-55-15,-27-32-303 0,21 0-203 16,0 0 23-16,-7-17 576 0</inkml:trace>
  <inkml:trace contextRef="#ctx0" brushRef="#br1" timeOffset="103107.9822">7964 14740 1959 0,'0'0'67'0,"-21"3"-46"0,21-3-21 15,0 0 0-15,0 0 0 0,0 0 0 0,0 0 0 16,0 0 0-16,0 0 0 0,35 4 0 0,-9-8 0 16,6-3 0-16,4-1 0 0,3-1 0 0,4 0 0 15,1-1 0-15,7 3 0 0,-3-4-48 0,10 8-30 16,-16-23-122-16,18 23-471 0,-9-6 44 15,2 3 205-15</inkml:trace>
  <inkml:trace contextRef="#ctx0" brushRef="#br1" timeOffset="103701.7298">8668 14920 1953 0,'0'0'18'0,"0"0"-9"15,4 18-3-15,-4-18 1 0,30 0 6 0,-7-3 1 16,5-6 2-16,4 1-5 0,3-6-11 0,4 0 0 16,3-3 0-16,-1-3 0 0,-2 0 0 15,-1-2 0-15,-3 0 0 0,-2-1 0 0,-5 0 0 16,-2 2 0-16,-4-1 0 0,-5 1 0 0,-6 4 0 16,-11 17 0-16,1-27 0 0,-1 27 0 0,-23-21 0 15,3 14 0-15,-3 2 0 0,-5 4 0 16,-2 1 0-16,-1 1 0 0,-2 1 0 0,-2 1 0 15,-1 2 0-15,4 1 0 0,0 5 0 0,4 1 0 16,4 3 0-16,4 4 0 0,3-1 0 0,6 1 0 16,4 0 0-16,6 2 0 0,3-1 0 0,4 2 0 15,8-2 0-15,1-1 0 0,6-2 0 0,6-1 0 16,2-4 0-16,4-1 0 0,5-4 0 16,-2-2 0-16,4-4 0 0,3-2 0 15,2-3 0-15,1 0 0 0,-1 0 0 0,-1-2 0 16,-7-2 0-16,-4-1 0 0,-5 1 0 0,-6 2 0 15,-22 6 0-15,26-8 0 0,-26 8 0 0,0 0 0 16,0 0 0-16,0 0 0 0,0 0 0 0,0 0 0 16,0 0 0-16,-21 18 0 0,21-18 0 0,-29 36 0 15,11-10 0-15,-2 0 0 0,1 2 0 16,-1 2 0-16,4-3 0 0,3-1 0 0,4-3 0 16,5-4 0-16,4-19 0 0,0 19 0 0,0-19 0 15,0 0 0-15,0 0 0 0,26-10 0 0,-26 10 0 16,26-28 0-16,-13 7 0 0,1-5 0 0,0-3 0 15,1-1 0-15,1-4 0 0,3-1 0 16,1-1 0-16,3-3 0 0,2 2 0 0,4-2 0 16,4-1 0-16,3-1 0 0,6-1 0 15,3 0 0-15,4 1 0 0,-2 1 0 0,2 2 0 16,-1-2 0-16,1 7 0 0,-4-1 0 0,0 9 0 16,-12-14-121-16,22 38-284 0,-33-28-273 0,3 13 24 15,-8 8 466-15</inkml:trace>
  <inkml:trace contextRef="#ctx0" brushRef="#br1" timeOffset="104139.2539">3351 12028 1644 0,'-1'-17'403'0,"1"17"-403"0,22 0 0 15,1-1 0-15,9-1 0 0,7-3 0 0,6-3 0 16,5-5 0-16,2 1 0 0,4-2 0 15,3-3 0-15,1-1 0 0,6-2 0 0,-2-3-28 16,10 9-52-16,-15-30-178 0,21 30-413 0,-10-7 5 16,2 6 323-16</inkml:trace>
  <inkml:trace contextRef="#ctx0" brushRef="#br1" timeOffset="104451.7474">5536 11112 1957 0,'-24'-16'27'0,"24"16"-3"0,-24-11-7 0,24 11-5 15,-23 5-2-15,23-5-10 0,-28 31 0 0,12 1 0 16,-1 8 0-16,-1 13 0 0,1 7 0 16,-1 11 0-16,1 5 0 0,2 5 0 0,0 2 0 15,3 3 0-15,4-1 0 0,-2-1 0 0,2-3 0 16,1-2 0-16,3-3 0 0,2-7-13 16,2-12-45-16,16 1-42 0,-8-33-57 0,17 12-501 15,1-14 31-15,6-9 194 0</inkml:trace>
  <inkml:trace contextRef="#ctx0" brushRef="#br1" timeOffset="104889.2617">5998 11906 1888 0,'-25'-5'44'0,"-1"-2"1"0,4 5-7 15,-4 2-6-15,3 2-32 0,-1 5 0 16,-1 3 0-16,-1 3 0 0,0 3 0 15,-2 2 0-15,1 4 0 0,2 1 0 0,2-1 0 16,2 2 0-16,3 1 0 0,3-2 0 0,4 4 0 16,4-4 0-16,5-1 0 0,3-3 0 0,2-2 0 15,-3-17 0-15,19 29 0 0,-19-29 0 0,31 22 0 16,-10-16 0-16,2-4 0 0,4-4 0 0,1-4 0 16,2-4 0-16,1-4 0 0,0-5 0 15,3-2 0-15,-1-5 0 0,1-3 0 0,-1-1 0 16,1-3 0-16,-1-1 0 0,-3 1 0 0,-1-1 0 15,-4 1 0-15,-3 4 0 0,-5 4 0 0,-5 4 0 16,-2 3 0-16,-10 18 0 0,8-25 0 0,-8 25 0 16,0 0 0-16,0 0 0 0,0 0 0 15,-18-9 0-15,18 9 0 0,-14 21 0 16,5-2 0-16,-1 6 0 0,-1 7 0 0,3 3 0 16,-1 1 0-16,3 3 0 0,1-3 0 0,4-1 0 15,1-2 0-15,5-2 0 0,2-3 0 0,6-4 0 16,2-5 0-16,7-4 0 0,3-7 0 0,7-5 0 15,2-6 0-15,9-8 0 0,0-12-59 0,15 8-79 16,-30-37-307-16,28 17-224 0,-9-10 37 0,-1-12 529 16</inkml:trace>
  <inkml:trace contextRef="#ctx0" brushRef="#br1" timeOffset="105092.3835">6878 11194 2034 0,'-19'23'13'0,"-2"7"-13"0,2 8 0 0,-1 9 0 16,4 6 0-16,0 6 0 0,3 4 0 16,0 1 0-16,1 4 0 0,-1-3 0 0,2 1 0 15,1-1 0-15,0 0 0 0,2-1 0 0,2-6 0 16,4-4 0-16,2-8 0 0,5-8 0 0,3-5 0 16,6-4 0-16,2-10 0 0,2 1-40 0,-18-20-116 15,37 4-503-15,-37-4 7 0,28-7 113 0</inkml:trace>
  <inkml:trace contextRef="#ctx0" brushRef="#br1" timeOffset="105295.4997">6613 11771 2047 0,'-27'2'0'0,"27"-2"0"0,0 0 0 15,0 0 0-15,0 0 0 0,19 15 0 16,-1-10 0-16,6-5 0 0,6 0 0 0,5-4 0 15,5 0 0-15,3 2 0 0,1-3 0 0,5 3 0 16,-2-2 0-16,6 3 0 0,-5 0 0 0,6 3-44 16,-8-4-25-16,11 15-47 0,-26-30-220 15,22 25-298-15,-7-2 11 0,-4-3 399 0</inkml:trace>
  <inkml:trace contextRef="#ctx0" brushRef="#br1" timeOffset="105920.5147">7320 12056 1975 0,'-21'9'58'16,"21"-9"-44"-16,-20 9-14 0,20-9 0 0,0 0 0 15,0 0 0-15,0 0 0 0,31-1 0 16,-13-5 0-16,5 0 0 0,3-4 0 0,2 1 0 16,1-2 0-16,4-2 0 0,-2-2 0 15,2 0 0-15,-1-3 0 0,1 1 0 0,-2-3 0 16,-2-2 0-16,-2 2 0 0,-4-1 0 0,-3-1 0 15,-4 0 0-15,-4 2 0 0,-4 1 0 0,-5 2 0 16,-3 17 0-16,-9-28 0 0,9 28 0 0,-25-18 0 16,5 10 0-16,-2 4 0 0,-3 1 0 15,-2 4 0-15,-1 3 0 0,1 3 0 0,-1 4 0 16,4 2 0-16,1 3 0 0,0 2 0 0,2 5 0 16,3 1 0-16,1 3 0 0,3 2 0 0,7 0 0 15,0 0 0-15,4 1 0 0,6-1 0 0,3-2 0 16,0-4 0-16,7-2 0 0,7-7 0 0,2-3 0 15,6-3 0-15,5-3 0 0,5-5 0 16,6-2 0-16,6-5 0 0,5-7 0 16,3-3 0-16,2-3 0 0,2-3 0 0,-1 0 0 15,-3 1 0-15,-3-1 0 0,-8 4 0 0,-7 2 0 16,-7 1 0-16,-6 3 0 0,-8 3 0 0,-19 10 0 16,22-10 0-16,-22 10 0 0,0 0 0 0,0 0 0 15,0 0 0-15,-13 27 0 0,-1-8 0 0,-3 6 0 16,-2 4 0-16,-3 1 0 0,-2 1 0 15,-1 3 0-15,2-1 0 0,1 1 0 0,4-4 0 16,2-2 0-16,7-7 0 0,3-1 0 0,6-20 0 16,1 19 0-16,-1-19 0 0,0 0 0 15,22-1 0-15,-22 1 0 0,24-18 0 0,-24 18 0 16,23-34 0-16,-9 12 0 0,-4-4 0 0,3-1 0 16,-4 0 0-16,0 1 0 0,1-1 0 0,-2-1 0 15,2-1 0-15,1-1 0 0,2-1 0 16,3-1 0-16,3 0 0 0,5-4 0 0,2 1 0 15,2-1 0-15,3 0 0 0,1-2 0 0,4 0 0 16,-2-2 0-16,4 0 0 0,-4-3 0 0,1 5 0 16,-4-7 0-16,14 18-205 0,-35-34-151 0,38 22-276 15,-25-2-14-15,-7-10 439 0</inkml:trace>
  <inkml:trace contextRef="#ctx0" brushRef="#br1" timeOffset="106512.3021">4981 4167 2047 0,'0'0'0'15,"0"0"0"-15,0 0 0 0,0 0 0 0,39 0 0 16,-9-2 0-16,8-2 0 0,7 0 0 0,2-2 0 16,5-3 0-16,5 1 0 0,3-3 0 15,7-1 0-15,3 0 0 0,0-4 0 0,2 3 0 16,-4-3 0-16,5 5-62 0,-10-13-78 0,28 19-519 15,-26-7 14-15,2 7 105 0</inkml:trace>
  <inkml:trace contextRef="#ctx0" brushRef="#br1" timeOffset="106947.7459">7234 3489 1113 0,'-2'-40'163'15,"23"26"-1"-15,-29-19-15 0,8 33-34 16,8-28-21-16,-8 28-13 0,0 0-17 0,0 0-10 0,0 0-15 16,0 0-10-16,-19-11-27 0,19 11 0 0,0 0 0 15,-25 30 0-15,15-9 0 0,0 6 0 0,0 7 0 16,-1 4 0-16,0 6 0 0,0 4 0 0,2 3 0 15,1 5 0-15,3 3 0 0,0 2 0 16,3 4 0-16,-1-1 0 0,1-5 0 0,-1-2 0 16,1-3 0-16,-1-4 0 0,5-1 0 0,-1-5 0 15,5-3-44-15,-1-12-28 0,13 6-36 0,-18-35-28 16,52 29-464-16,-26-19-27 0,4-10 168 16</inkml:trace>
  <inkml:trace contextRef="#ctx0" brushRef="#br1" timeOffset="107373.2212">7824 3979 1985 0,'-30'-13'24'0,"12"2"-8"0,-1 0 2 0,2 1-14 16,0 2-4-16,-1 2 0 0,-1 2 0 0,-2 2 0 16,-1 3 0-16,-1 4 0 0,-3 2 0 15,2 5 0-15,-1 2 0 0,0 5 0 16,0 2 0-16,0 4 0 0,4 1 0 0,-1 2 0 15,5 0 0-15,4 0 0 0,2-3 0 0,7-1 0 16,1-1 0-16,6-4 0 0,3-2 0 0,-6-17 0 16,22 28 0-16,-22-28 0 0,32 17 0 0,-11-12 0 15,3-5 0-15,2-4 0 0,3-3 0 0,2-5 0 16,0-5 0-16,0-2 0 0,0-4 0 16,-3-3 0-16,-2 1 0 0,-2-2 0 0,-3 1 0 15,-2 2 0-15,-2-1 0 0,-5 5 0 0,-1 0 0 16,-5 4 0-16,-6 16 0 0,5-26 0 0,-5 26 0 15,0 0 0-15,-2-17 0 0,2 17 0 0,0 0 0 16,0 0 0-16,0 0 0 0,-16 29 0 0,7-6 0 31,1 7 0-31,-4 6 0 0,0-1 0 16,2 1 0-16,0-1 0 0,4-2 0 0,2-3 0 16,7-2 0-16,1-8 0 0,4-2 0 0,-8-18 0 15,30 25 0-15,-8-18 0 0,5-5 0 0,2-7 0 16,9 1-67-16,-8-24-79 0,37 27-242 0,-22-33-255 15,5-3 17-15,5 2 450 0</inkml:trace>
  <inkml:trace contextRef="#ctx0" brushRef="#br1" timeOffset="107576.6864">8626 3256 1896 0,'-53'27'64'0,"35"-2"-30"16,-5 7-15-16,-1 12 8 0,-5 5-20 0,-1 8-7 15,1 5 0-15,0 2 0 0,2 4 0 16,2 1 0-16,0 3 0 0,3 2 0 0,3-3 0 16,2-3 0-16,5-7 0 0,3-6 0 0,6-6 0 15,3-8 0-15,5-3 0 0,-1-6 0 0,9-1-51 16,-13-31-99-16,28 34-482 0,-28-34-46 0,21 22 143 16</inkml:trace>
  <inkml:trace contextRef="#ctx0" brushRef="#br1" timeOffset="107779.8231">8190 3912 2043 0,'-28'-12'4'0,"28"12"-4"0,0 0 0 0,0 0 0 16,0 0 0-16,0 0 0 0,0 0 0 0,13 20 0 15,-13-20 0-15,35 9 0 0,-7-6 0 16,3-3 0-16,5-3 0 0,5 0 0 0,4-3 0 15,6 1 0-15,6-1 0 0,8 1 0 0,0-1-5 16,5 3-54-16,-6-4 18 0,5 12-24 16,-16-21-67-16,26 17-483 0,-28-1-41 0,-5 0 183 15</inkml:trace>
  <inkml:trace contextRef="#ctx0" brushRef="#br1" timeOffset="108420.4682">8863 4161 1652 0,'-34'-1'358'0,"13"13"-325"0,21-12-29 0,-22 16-4 16,22-16 0-16,0 0 0 0,0 0 0 0,0 0 0 16,31 6 0-16,-12-8 0 0,5-3 0 0,3-1 0 15,2-1 0-15,3-1 0 0,-2 1 0 16,4-1 0-16,0-2 0 0,3-1 0 16,1-1 0-16,-2-3 0 0,1 0 0 0,-2-1 0 15,-3-3 0-15,-3 0 0 0,-5 0 0 0,-3 1 0 16,-7 1 0-16,-14 17 0 0,16-30 0 0,-16 30 0 15,-1-26 0-15,1 26 0 0,-17-21 0 0,17 21 0 16,-35-16 0-16,9 12 0 0,-2 3 0 0,-5 3 0 16,-2 6 0-16,-1 1 0 0,-5 5 0 15,4 3 0-15,3 2 0 0,1 2 0 0,5 2 0 16,2 2 0-16,4 0 0 0,4 3 0 0,5-1 0 16,5-1 0-16,5-1 0 0,6 0 0 0,6-3 0 15,7-3 0-15,6-2 0 0,3-4 0 0,6-3 0 16,4-3 0-16,4-4 0 0,6-2 0 15,6-2 0-15,5-3 0 0,1-3 0 16,1-2 0-16,0-4 0 0,-4-2 0 0,0 0 0 16,-7-3 0-16,-3 1 0 0,-8 0 0 0,-4 0 0 15,-6 1 0-15,-6 3 0 0,-20 13 0 0,26-21 0 16,-26 21 0-16,0 0 0 0,0 0 0 0,0 0 0 16,0 0 0-16,-18-2 0 0,18 2 0 0,-33 25 0 15,12-5 0-15,0 3 0 0,0 4 0 0,-1 4 0 16,1 0 0-16,1 2 0 0,2 1 0 15,4-2 0-15,3-2 0 0,3-2 0 0,6-4 0 16,3-4 0-16,-1-20 0 0,10 28 0 16,-10-28 0-16,17 14 0 0,-17-14 0 0,18 0 0 15,-18 0 0-15,0 0 0 0,25-23 0 0,-25 23 0 16,14-34 0-16,-8 10 0 0,3-4 0 0,-1 0 0 16,2 1 0-16,0 0 0 0,2 0 0 0,0 1 0 15,4-1 0-15,3-1 0 0,2 3 0 16,3 1 0-16,4 0 0 0,3 2 0 0,1 1 0 15,3 1 0-15,2 2 0 0,0 2 0 0,-1 0 0 16,2 7 0-16,-5-1 0 0,1 5 0 0,-5 0 0 16,4 6 0-16,-6-5 0 0,10 16-99 0,-19-28-137 15,34 41-141-15,-52-25-165 0,36-5-52 0,-2 26 396 16</inkml:trace>
  <inkml:trace contextRef="#ctx0" brushRef="#br1" timeOffset="108561.0982">10450 4190 2047 0,'-17'11'0'0,"-4"-3"0"0,3-4 0 16,18-4 0-16,-32 2 0 0,32-2 0 0,-18-11 0 16,18 11 0-16,-1-27 0 0,12 10 0 0,-5-23 0 15,28 33-277-15,-43-40-237 0,24 19-208 16,-5 9 189-16,-25-30 533 0</inkml:trace>
  <inkml:trace contextRef="#ctx0" brushRef="#br1" timeOffset="140251.9675">14682 2301 1684 0,'-21'16'130'15,"2"-19"-102"-15,2 3 0 0,17 0-10 0,-17-7-14 16,17 7-4-16,0 0-4 0,0 0 2 15,18-10 5-15,-18 10 0 0,33-9 0 0,-10 4 2 16,5 0-1-16,4 1 1 0,4 1-3 0,5 1 1 16,3 2-3-16,2 3-1 0,2 2 2 0,-2 5-4 15,-1 6 5-15,-4 5-6 0,-4 10 4 16,-5 6-9-16,-8 7 10 0,-7 9-13 0,-9 3-2 16,-9 5 30-16,-7 2-24 0,-8 0 28 0,-6 0-7 15,-5-1-19-15,-3-2 17 0,-4-3-17 0,0-4 14 16,0-6-14-16,1-6 11 0,5-6-21 0,1-10-7 15,12-1-39-15,-5-25-56 0,33 18-415 0,-13-17-90 16,0 0 77-16</inkml:trace>
  <inkml:trace contextRef="#ctx0" brushRef="#br1" timeOffset="140814.46">10005 653 1668 0,'0'0'15'0,"-21"-30"-2"16,21 30 3-16,-13-20 1 0,13 20 6 15,0 0 8-15,-20 4-4 0,20-4 13 0,-29 33-8 16,7-2-39-16,3 7 63 0,-9 6-49 0,5 12-4 15,-7 3 38-15,4 8-64 0,0 8 31 0,6 8-16 16,2 10 11-16,6 10-18 0,4 0 12 16,7 0 20-16,8-5-29 0,6-5 23 0,14-7-29 15,7-14 5-15,16-2-15 0,0-22-81 16,34 11-438-16,-14-14-86 0,8-12 22 0</inkml:trace>
  <inkml:trace contextRef="#ctx0" brushRef="#br1" timeOffset="141611.4273">15421 2907 1908 0,'0'0'139'15,"-19"10"-139"-15,19-10 0 0,0 0 0 0,0 0 0 16,32-24 0-16,-9 11 0 0,3-2 0 0,4 0 0 16,2 1 0-16,3-1 0 0,2 1 0 0,2 1 0 15,0-1 0-15,0 5 0 0,0 0 0 16,1 7 0-16,-5-8-73 0,19 36-294 0,-25-30-260 15,7 11-21-15,-5-1 317 0</inkml:trace>
  <inkml:trace contextRef="#ctx0" brushRef="#br1" timeOffset="142361.4038">16790 2725 1850 0,'-27'-5'16'0,"4"-1"5"0,2 3 3 0,-3-1 2 16,4 4 7-16,-7-3-5 0,3 3 2 0,-5 1-11 15,0 4-19-15,-2 0 0 0,2 2 0 16,2 1 0-16,2-1 0 0,3 1 0 0,4 1 0 15,1-1 0-15,17-8 0 0,-23 17 0 0,23-17 0 16,-14 17 0-16,14-17 0 0,-5 18 0 0,5-18 0 16,6 21 0-16,-6-21 0 0,18 20 0 15,-18-20 0-15,30 17 0 0,-12-9 0 0,4-2 0 16,2-3 0-16,2 1 0 0,-1-5 0 0,2-2 0 16,-1 0 0-16,-2-5 0 0,2 1 0 0,-2-4 0 15,-1-2 0-15,1-2 0 0,-1-2 0 0,1-2 0 16,-1-1 0-16,-1-1 0 0,-3 0 0 0,-2 3 0 15,-2 0 0-15,-15 18 0 0,19-28 0 16,-19 28 0-16,10-17 0 0,-10 17 0 16,0 0 0-16,0 0 0 0,0 0 0 0,0 0 0 15,0 0 0-15,-6 28 0 0,3-7 0 0,-2 4 0 16,-1 7 0-16,0 3 0 0,1-3 0 0,-1 2 0 16,4-4 0-16,3-1 0 0,3-4 0 0,6-4 0 15,-10-21 0-15,37 29 0 0,-9-26-18 0,18 13-152 16,-10-31-473-16,20 11 0 0,-7-10 71 15</inkml:trace>
  <inkml:trace contextRef="#ctx0" brushRef="#br1" timeOffset="142783.2543">18063 2727 1882 0,'-23'-24'34'0,"23"24"-5"16,-26-13-1-16,26 13 6 0,-25-9-1 0,25 9-26 16,-31-1-7-16,14 5 0 0,-1 2 0 0,-3 2 0 15,3 2 0-15,-1 1 0 0,2 2 0 16,17-13 0-16,-30 29 0 0,30-29 0 0,-20 33 0 16,12-15 0-16,4 1 0 0,1 0 0 0,3 1 0 15,3 0 0-15,1 0 0 0,5-3 0 0,2 0 0 16,-11-17 0-16,30 25 0 0,-9-17 0 0,2-3 0 15,4-3 0-15,6-4 0 0,0-7 0 0,8 0-54 16,-8-28-127-16,20 21-451 0,-11-18-2 16,6 0 89-16</inkml:trace>
  <inkml:trace contextRef="#ctx0" brushRef="#br1" timeOffset="143142.6433">18606 2241 1987 0,'-40'39'54'0,"10"-13"-48"0,2 5-6 0,4 1 0 16,3 3 0-16,1 0 0 0,0 0 0 0,2 2 0 15,-2 0 0-15,3 1 0 0,3-1 0 0,0 2 0 16,4-3 0-16,3-2 0 0,2-3 0 16,4-2 0-16,1-3 0 0,0-2 0 0,4-2 0 15,-1-4 0-15,-3-18 0 0,14 27 0 0,-14-27 0 16,22 15 0-16,-22-15 0 0,21 5 0 15,-21-5 0-15,25-5 0 0,-25 5 0 0,28-14 0 16,-28 14 0-16,30-29 0 0,-13 8 0 0,-1-1 0 16,0-2 0-16,0 1 0 0,-3 1 0 0,0 2 0 15,-3 3 0-15,-10 17 0 0,16-25 0 0,-16 25 0 16,0 0 0-16,0 0 0 0,0 0 0 0,0 0 0 16,0 0 0-16,0 0 0 0,7 20 0 0,-8-3 0 15,-3 5 0-15,2 2 0 16,-1 1 0-16,1-2 0 0,2 3 0 0,1-3 0 15,4-1 0-15,0-4 0 0,6-1 0 0,-11-17 0 16,34 27-19-16,-16-23-60 0,19 15-71 0,-37-19-460 16,41 2 15-16,-13-7 2 0</inkml:trace>
  <inkml:trace contextRef="#ctx0" brushRef="#br1" timeOffset="143540.9013">18889 2805 1976 0,'0'0'11'0,"0"0"-8"0,-13 19 4 16,13-19 5-16,17 10 8 0,-17-10-2 0,28 2-18 15,-11-3 0-15,4-3 0 0,3-1 0 16,4-2 0-16,2-4 0 0,0 0 0 0,-1-2 0 16,-1-2 0-16,-2 0 0 0,-2-1 0 0,-2 2 0 15,-4-1 0-15,-18 15 0 0,28-27 0 0,-28 27 0 16,16-24 0-16,-16 24 0 0,0-18 0 0,0 18 0 15,-18-14 0-15,18 14 0 0,-33-9 0 0,12 8 0 16,-3 1 0-16,-3 5 0 0,-2 1 0 16,-3 2 0-16,2 4 0 0,-3 4 0 0,-1 2 0 15,4 2 0-15,0 1 0 0,4 2 0 16,0 0 0-16,5 1 0 0,3-1 0 0,6-1 0 16,5-2 0-16,6-2 0 0,4-1 0 0,7 0 0 15,7-3 0-15,5-1 0 0,3-3 0 0,7-2 0 16,2-4 0-16,6-4 0 0,3-4 0 0,3-2 0 15,1-6 0-15,3 3 0 0,0-5 0 16,4 3-55-16,-8-4-18 0,6 8-14 0,-23-23-75 16,25 37-132-16,-37-28-252 0,11 8 13 0,-5 4 237 15</inkml:trace>
  <inkml:trace contextRef="#ctx0" brushRef="#br1" timeOffset="144009.6755">19539 2716 1108 0,'0'0'372'16,"-31"-2"-206"-16,31 2-54 0,-31 6-28 0,31-6-10 15,-31 14-24-15,31-14-11 0,-33 22-14 16,33-22-8-16,-32 30-17 0,18-13 0 15,-1 3 0-15,3-2 0 0,2 1 0 0,2-1 0 16,8-18 0-16,-11 32 0 0,11-32 0 0,-5 23 0 16,5-23 0-16,0 0 0 0,11 21 0 0,-11-21 0 15,0 0 0-15,20 5 0 0,-20-5 0 0,20-11 0 16,-20 11 0-16,27-19 0 0,-27 19 0 0,31-30 0 16,-15 12 0-16,1-3 0 0,0 2 0 15,-1-2 0-15,-3-1 0 0,-1 3 0 0,-1 1 0 16,-11 18 0-16,19-30 0 0,-19 30 0 0,9-22 0 15,-9 22 0-15,0 0 0 0,0 0 0 16,4-17 0-16,-4 17 0 0,0 0 0 0,0 0 0 16,0 0 0-16,-6 17 0 0,6-17 0 0,-5 22 0 15,5-22 0-15,-2 29 0 0,2-29 0 0,1 29 0 16,-1-29 0-16,7 24 0 0,-7-24 0 16,13 19 0-16,-13-19 0 0,20 15 0 0,-20-15 0 15,25 7 0-15,-25-7 0 0,30-2 0 0,-13-1 0 16,-17 3 0-16,33-12 0 0,-15 4 0 0,-1-4 0 15,-17 12 0-15,31-28 0 0,-31 28 0 0,25-28 0 16,-25 28 0-16,14-25 0 0,-14 25 0 0,10-21 0 16,-10 21 0-16,0 0 0 0,2-18 0 15,-2 18 0-15,0 0 0 0,0 0 0 16,0 0 0-16,-13 20 0 0,13-20 0 0,-16 33 0 16,9-12 0-16,-3 2 0 0,3 1 0 0,1-1 0 15,1-1 0-15,3-1 0 0,0-1 0 0,6-2 0 16,-4-18 0-16,13 28-1 0,-13-28-65 0,34 25-133 15,-38-43-224-15,30 25-182 0,-26-7-3 0,32-24 464 16</inkml:trace>
  <inkml:trace contextRef="#ctx0" brushRef="#br1" timeOffset="144201.2482">20077 2650 1876 0,'0'0'132'15,"0"0"-101"-15,-20-1-23 0,20 1-8 0,-19 15 0 31,19-15 0-31,-21 33 0 0,9-13 0 0,1 6 0 16,1 0 0-16,-1 3 0 0,4 4 0 16,0 0 0-16,2-1 0 0,0-1 0 0,3-2 0 15,-2-4 0-15,9 2 0 0,-2-9-40 0,7 4-43 16,-10-22-54-16,25 10-453 0,-25-10-44 0,23 2 72 16</inkml:trace>
  <inkml:trace contextRef="#ctx0" brushRef="#br1" timeOffset="144591.8522">20620 2748 2041 0,'-41'6'6'0,"9"-4"-6"0,1 2 0 0,2 3 0 16,-1-1 0-16,2 4 0 0,0-1 0 0,3 5 0 15,3 0 0-15,3 2 0 0,0 0 0 0,4 2 0 16,0 0 0-16,5-1 0 0,4 0 0 0,5 0 0 16,1-17 0-16,10 31 0 0,-10-31 0 0,24 27 0 15,-6-18 0-15,4-2 0 0,6-4 0 16,2-3 0-16,6-3 0 0,1-4 0 0,5 1 0 16,0-3 0-16,3 0 0 0,2-4 0 0,1 3-49 15,-8-15-72-15,28 13-500 0,-35-12 1 16,9 8-1-16</inkml:trace>
  <inkml:trace contextRef="#ctx0" brushRef="#br1" timeOffset="144935.6087">20966 2766 1985 0,'-36'16'62'16,"12"-4"-62"-16,0 2 0 0,1 1 0 0,0-2 0 16,0 4 0-16,-2-1 0 0,5 1 0 0,-2-1 0 15,22-16 0-15,-30 32 0 0,30-32 0 0,-17 29 0 16,17-29 0-16,-7 27 0 0,7-27 0 0,3 23 0 15,-3-23 0-15,10 18 0 0,-10-18 0 16,20 7 0-16,-20-7 0 0,32 0 0 16,-14-4 0-16,2-4 0 0,1-3 0 0,0-5 0 15,0-1 0-15,-2-2 0 0,-1-2 0 0,0 1 0 16,-3-1 0-16,-2 1 0 0,0 0 0 0,-4 2 0 16,-9 18 0-16,17-31 0 0,-17 31 0 0,9-23 0 15,-9 23 0-15,0 0 0 0,0 0 0 0,0 0 0 16,0 0 0-16,0 0 0 0,0 0 0 15,0 0 0-15,-5 26 0 0,3-5 0 0,-1 2 0 16,-2 1 0-16,3 0 0 0,1 1 0 0,1-4 0 16,2 0 0-16,-2-21 0 0,13 31 0 0,-13-31 0 15,27 21 0-15,-10-19 0 0,8 3-40 0,-8-24-106 16,36 14-435-16,-26-17-55 0,12 0 26 16</inkml:trace>
  <inkml:trace contextRef="#ctx0" brushRef="#br1" timeOffset="145123.1288">21557 2351 2046 0,'-51'27'1'0,"24"0"-1"0,0 7 0 0,0 6 0 16,1 3 0-16,-1 0 0 0,3 2 0 16,0 0 0-16,7-3 0 0,5-1 0 0,6-3 0 15,3-5 0-15,6-4 0 0,0-2 0 0,5-3 0 16,-4-7 0-16,12 11-65 0,-16-28-146 15,19 20-446-15,-19-20 33 0,16 17 135 0</inkml:trace>
  <inkml:trace contextRef="#ctx0" brushRef="#br1" timeOffset="145295.075">20230 2542 2047 0,'-35'7'0'16,"16"-3"0"-16,19-4 0 0,0 0 0 15,0 0 0-15,3-17 0 0,4-2-100 0,35 14-535 16,-17-13-41-16,19 6 53 0</inkml:trace>
  <inkml:trace contextRef="#ctx0" brushRef="#br1" timeOffset="145826.2616">22182 2811 1979 0,'-20'-3'48'0,"20"3"-28"0,-23-10-20 16,23 10 0-16,-25-6 0 0,25 6 0 16,-33 0 0-16,15 3 0 0,-2 3 0 0,0 0 0 15,-2 2 0-15,1 2 0 0,2 1 0 0,-1 1 0 16,2 4 0-16,-2 1 0 0,3 2 0 0,0 3 0 15,4 1 0-15,3-1 0 0,2-2 0 0,4-2 0 16,4-18 0-16,4 27 0 0,-4-27 0 16,19 16 0-16,-2-13 0 0,5 0 0 0,4-6 0 15,8-5 0-15,3-6 0 0,8-5 0 16,3-9 0-16,11 4-28 0,-14-34-234 0,21 28-384 16,-14-16 5-16,8 4 172 0</inkml:trace>
  <inkml:trace contextRef="#ctx0" brushRef="#br1" timeOffset="146201.2506">22597 2278 2047 0,'-37'31'0'0,"15"-5"0"16,5 2 0-16,4 1 0 0,1 1 0 16,3 2 0-16,-1 0 0 0,1 4 0 0,1 2 0 15,1 1 0-15,2 0 0 0,2 1 0 0,-1-3 0 16,1 3 0-16,0-3 0 0,0 0 0 0,0-2 0 15,0-3 0-15,1-3 0 0,-1-3 0 16,2-6 0-16,1-1 0 0,0-19 0 0,3 23 0 16,-3-23 0-16,0 0 0 0,0 0 0 0,0 0 0 15,24 2 0-15,-24-2 0 0,21-19 0 0,-21 19 0 16,30-38 0-16,-12 14 0 0,2-1 0 0,-1-2 0 16,1 3 0-16,-5 2 0 0,0 1 0 0,-2 4 0 15,-3 1 0-15,-10 16 0 0,21-23 0 0,-21 23 0 16,0 0 0-16,18-11 0 15,-18 11 0-15,0 0 0 0,7 21 0 0,-7-21 0 16,3 36 0-16,-3-12 0 0,-1 2 0 0,-1 1 0 16,1 2 0-16,1-4 0 0,0 0 0 0,3-2 0 15,5-2 0-15,1-4 0 0,4 1 0 0,-13-18 0 16,33 25 0-16,-15-19 0 0,8 4-78 0,-9-18-50 16,29 18-411-16,-28-19-84 0,13 3 35 0</inkml:trace>
  <inkml:trace contextRef="#ctx0" brushRef="#br1" timeOffset="146576.2703">23030 2785 1857 0,'0'0'47'15,"-21"-20"-7"-15,21 20 9 0,-20-12 4 0,20 12-52 16,-20 0-1-16,20 0 0 0,-25 7 0 16,25-7 0-16,-26 22 0 0,26-22 0 0,-33 33 0 15,16-10 0-15,-1-1 0 0,-1 4 0 0,2-2 0 16,0 0 0-16,4-1 0 0,2-1 0 0,1-3 0 15,5-1 0-15,5-18 0 0,-3 28 0 0,3-28 0 16,13 19 0-16,-13-19 0 0,27 10 0 0,-10-9 0 16,3-3 0-16,2-4 0 0,1-5 0 0,4-2 0 15,-1-3 0-15,1-2 0 16,-3 0 0-16,0-3 0 0,-3 0 0 0,-2 1 0 16,-2-1 0-16,-3 2 0 0,-3-2 0 0,-2 3 0 15,-3 1 0-15,-6 17 0 0,7-26 0 0,-7 26 0 16,0 0 0-16,-9-21 0 0,9 21 0 0,0 0 0 15,-19 4 0-15,19-4 0 0,-16 19 0 0,16-19 0 16,-20 33 0-16,9-14 0 0,2 1 0 0,1 1 0 16,2 0 0-16,3-1 0 0,3 0 0 15,4-1 0-15,-4-19 0 0,15 32 0 0,-15-32 0 16,30 21 0-16,-11-17-60 0,11 10-68 0,-26-33-239 16,27 25-238-16,-9-12-14 0,4-6 352 0</inkml:trace>
  <inkml:trace contextRef="#ctx0" brushRef="#br1" timeOffset="146951.2648">23366 2745 1912 0,'-19'5'61'0,"19"-5"-21"16,-27 11-9-16,27-11-28 0,-28 25-3 0,14-8 0 16,-2 3 0-16,2 0 0 0,0 3 0 0,2 3 0 15,1-2 0-15,1 0 0 0,1-1 0 0,2 0 0 16,2-3 0-16,3 0 0 0,2-20 0 15,0 29 0-15,0-29 0 0,7 17 0 0,-7-17 0 16,0 0 0-16,22 8 0 0,-22-8 0 16,20-6 0-16,-20 6 0 0,26-19 0 0,-9 6 0 15,-1-6 0-15,1 0 0 0,1-3 0 0,-1 1 0 16,0-2 0-16,-1 0 0 0,0 0 0 0,-1 0 0 16,-2 2 0-16,-1 1 0 0,2-1 0 0,-5 3 0 15,3 1 0-15,-12 17 0 0,19-28 0 16,-19 28 0-16,0 0 0 0,17-14 0 0,-17 14 0 15,0 0 0-15,5 16 0 0,-5-16 0 0,3 31 0 16,-2-11 0-16,-1 3 0 0,0 0 0 0,2 3 0 16,-2-2 0-16,2 0 0 0,1-2 0 0,3 1 0 15,2-4 0-15,4 0 0 0,-12-19 0 0,34 31 0 16,-15-24-40-16,10 9-60 16,-29-16-69-16,62-3-385 0,-42-2-54 0,6 2 43 15</inkml:trace>
  <inkml:trace contextRef="#ctx0" brushRef="#br1" timeOffset="147498.1399">23842 2858 1957 0,'-16'-21'55'0,"16"21"-20"0,-22-22-35 15,22 22 0-15,-24-10 0 0,24 10 0 16,-28-5 0-16,28 5 0 0,-31 3 0 0,31-3 0 16,-30 16 0-16,30-16 0 0,-32 27 0 0,17-8 0 15,-2 0 0-15,3 2 0 0,0-1 0 16,3 2 0-16,2-1 0 0,2-1 0 0,4-2 0 15,3-18 0-15,3 27 0 0,-3-27 0 0,14 18 0 16,-14-18 0-16,21 14 0 0,-21-14 0 0,27 2 0 16,-27-2 0-16,32-9 0 0,-15 1 0 15,0-2 0-15,-17 10 0 0,32-27 0 0,-16 10 0 16,0 0 0-16,-3-4 0 0,1 2 0 0,-3-1 0 16,0 1 0-16,0 0 0 0,-4 1 0 0,-1 1 0 15,-1 0 0-15,-5 17 0 0,6-27 0 0,-6 27 0 16,0 0 0-16,-1-18 0 0,1 18 0 0,0 0 0 15,0 0 0-15,-14 21 0 0,14-21 0 16,-12 31 0-16,2-7 0 0,0 5 0 16,-3 5 0-16,0 2 0 0,0 5 0 0,0 5 0 15,0 5 0-15,-2 4 0 0,0 1 0 0,0 3 0 16,0-4 0-16,1 0 0 0,2-3 0 0,0-2 0 16,-1-4 0-16,0-2 0 0,1-5 0 0,0-7 0 15,1-4 0-15,0-3 0 0,1-6 0 0,10-19 0 16,-13 25 0-16,13-25 0 0,0 0 0 15,0 0 0-15,0 0 0 0,0 0 0 0,-10-18 0 16,9 1 0-16,1-5 0 0,0-1 0 0,1-2 0 16,1-2 0-16,1-2 0 0,-1-1 0 0,1-3 0 15,-2-2 0-15,1-2 0 0,2-3 0 0,2-4 0 16,0-2 0-16,3 4 0 0,3 2 0 16,1 6 0-16,2 5 0 0,2 5 0 0,0 5 0 15,1 3 0-15,2 1 0 0,3 7 0 16,0-3 0-16,5 9 0 0,-6-9-37 0,18 25-180 15,-38-34-180-15,32 26-219 0,-13-6 26 0,-21 0 401 16</inkml:trace>
  <inkml:trace contextRef="#ctx0" brushRef="#br1" timeOffset="147875.0032">24017 2998 1907 0,'0'0'140'0,"0"0"-140"0,0 0 0 0,0 0 0 16,0 0 0-16,0 0 0 0,22-6 0 0,-22 6 0 16,28 0 0-16,-10-2 0 0,2-2 0 0,-1-1 0 15,2-2 0-15,-2 1 0 16,1-3 0-16,0 0 0 0,1-1 0 0,0-1 0 16,-3-2 0-16,-18 13 0 0,29-26 0 0,-29 26 0 15,21-27 0-15,-21 27 0 0,13-32 0 0,-8 14 0 16,-3-1 0-16,-4-1 0 0,0 2 0 0,2 18 0 15,-14-26 0-15,14 26 0 0,-24-9 0 0,24 9 0 16,-38 10 0-16,14 2 0 0,-4 5 0 16,-4 7 0-16,-4 4 0 0,-2 3 0 0,-2 6 0 15,0 1 0-15,1 2 0 0,5 2 0 0,3-3 0 16,8-1 0-16,5-3 0 0,7-5 0 0,7-1 0 16,6-4 0-16,7-3 0 0,6-4 0 0,7-3 0 15,6-7 0-15,8-2 0 0,8-7 0 0,8 1 0 16,4-8 0-16,14 6 0 0,-17-21-125 15,38 36-214-15,-42-32-290 0,20 9 29 16,-1 8 247-16</inkml:trace>
  <inkml:trace contextRef="#ctx0" brushRef="#br1" timeOffset="148015.7966">24690 3292 2047 0,'-24'7'0'15,"1"-4"0"-15,23-3 0 0,-26-5 0 0,26 5 0 16,0 0 0-16,-9-24 0 0,9 24 0 15,13-27 0-15,1 10 0 0,16 13 0 0,-15-36-285 16,35 28-384-16,-20-8-43 0,7-9 332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9T21:36:20.44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7894 4495 1502 0,'-24'-20'60'0,"24"20"0"16,0 0-2-16,0 0-11 0,-20-28 0 0,20 28-9 15,-7-21-1-15,7 21-11 0,-5-23 0 16,5 23-11-16,-2-20 1 0,2 20-7 0,4-22 3 15,-4 22-5-15,16-21 4 0,-16 21-2 0,34-20 2 16,-7 10-3-16,8 1 3 0,9-2-3 0,4-1 3 16,8-2-4-16,6-1 1 0,6-2-5 0,9-3-3 15,8-2 0-15,11-2 0 0,10-2 0 0,8-6 0 16,7-2 0-16,10-4 0 0,5-7 0 0,13-3 0 16,8-3 0-16,1-4 0 0,2 2 0 0,-5 2 0 15,-9 7 0-15,-19 6 0 0,-14 8 0 0,-15 8 0 16,-17 4 0-16,-12 6 0 0,-13 3 0 0,-12 11-64 15,-21-10-47-15,8 37-176 0,-31-29-340 16,-14 19-4-16,-1 1 305 0</inkml:trace>
  <inkml:trace contextRef="#ctx0" brushRef="#br0" timeOffset="1203.1806">11397 3883 821 0,'0'0'353'15,"0"0"-185"-15,0 0-31 0,-22-15-55 0,22 15 4 16,0 0-39-16,-13-17 13 0,13 17-5 0,-21-17-14 16,21 17-3-16,-23-14-9 0,23 14 3 0,-27-12-8 15,10 7 6-15,0 3-6 0,-3 2-6 0,-1 1-16 16,0 4-2-16,2 2 0 0,2 2 0 0,0 3 0 16,0 1 0-16,0 3 0 0,1 2 0 15,1 3 0-15,4 0 0 0,1 1 0 0,2 0 0 16,3 0 0-16,3-3 0 0,2-1 0 15,0-18 0-15,8 28 0 0,-8-28 0 0,20 19 0 16,-20-19 0-16,30 9 0 0,-11-9 0 0,1-4 0 16,2-3 0-16,2-2 0 0,0-6 0 0,1-2 0 15,3-6 0-15,-1-4 0 0,2-1 0 0,-1-2 0 16,-1-1 0-16,2 1 0 0,-2 0 0 16,-4 4 0-16,-1 3 0 0,-7 2 0 0,-15 21 0 15,21-25 0-15,-21 25 0 0,0 0 0 0,0 0 0 16,0 0 0-16,0 0 0 0,0 0 0 0,5 27 0 15,-9-6 0-15,-3 7 0 0,0 1 0 0,-1 3 0 16,0-1 0-16,1-3 0 0,2 0 0 0,1-5 0 16,5-5 0-16,-1-18 0 0,13 24 0 15,-13-24 0-15,29 5 0 0,-7-11 0 16,2-9 0-16,9-4-23 0,0-10-35 0,9 2-10 16,-8-21-43-16,31 29-215 0,-31-29-260 0,13 4-24 15,1 9 346-15</inkml:trace>
  <inkml:trace contextRef="#ctx0" brushRef="#br0" timeOffset="1390.656">12056 3269 1396 0,'-24'63'406'15,"2"-39"-344"-15,10 12-9 0,-5 2-21 0,4 7 10 16,-2-1-20-16,2 3 2 0,-1 1-17 0,2 0-4 16,1-1-3-16,1-1 0 0,2-2 0 15,3-2 0-15,4-6 0 0,2-1-2 0,1-4 4 16,3-5-8-16,3 0-23 0,-3-8-4 0,4 1-12 15,-9-19-21-15,16 27-38 0,-16-27-131 16,0 0-362-16,0 0 3 0,11-28 257 0</inkml:trace>
  <inkml:trace contextRef="#ctx0" brushRef="#br0" timeOffset="2375.069">11750 3664 1872 0,'0'0'51'0,"0"0"-27"0,0 0-9 0,0 0-5 15,0 0 1-15,15 19 1 0,-15-19-1 16,31 9-2-16,-9-5-3 0,4-2-2 0,4-1-2 16,3-1 0-16,3-1-1 0,2 0 0 0,2-1 0 15,1-2-1-15,1 0-2 0,2 2-3 0,-1-2-5 16,1 2-7-16,-2-2-2 0,1 1-4 0,-6-2-1 16,-1 2 1-16,-3-3 2 0,-4 5 5 15,-4-4 3-15,-6 4 4 0,-19 1 3 0,23-2 4 16,-23 2 6-16,0 0 6 0,0 0 8 0,0 0 3 15,0 0 1-15,-27 14 0 0,27-14-1 0,-37 13 1 16,15-2 0-16,-2-1 1 0,-2 3-3 0,-1 3-20 16,0 2 0-16,-2 2 0 0,1 1 0 15,2 1 0-15,1 1 0 0,5 0 0 0,3 0 0 16,4-4 0-16,6 2 0 0,5-4 0 16,2-17 0-16,7 30 0 0,-7-30 0 0,28 22 0 15,-7-16 0-15,4-2 0 0,6-6 0 0,1-1 0 16,4-5 0-16,0-1 0 0,1-3 0 0,-2-3 0 15,-2-2 0-15,-3-1 0 0,-3 0 0 0,-4-3 0 16,-2 1 0-16,-4-3 0 0,-4 0 0 0,-1 0 0 16,-3 0 0-16,-3 0 0 0,-1 1 0 15,-5 3 0-15,-2-1 0 0,-1 4 0 0,3 16 0 16,-16-27 0-16,16 27 0 0,-19-17 0 0,19 17 0 16,-24-4 0-16,24 4 0 0,-25 9 0 15,25-9 0-15,-24 18 0 0,24-18 0 0,-21 25 0 16,21-25 0-16,-9 22 0 0,9-22 0 0,8 20 0 15,-8-20 0-15,25 13 0 0,-7-10 0 0,4-1 0 16,3-4 0-16,1-2 0 0,2-2 0 16,3-2 0-16,0 0 0 0,1 1 0 0,-3-2 0 15,-2 2 0-15,-1 1 0 0,-6 1 0 0,-2 1 0 16,-18 4 0-16,22-3 0 0,-22 3 0 0,0 0 0 16,0 0 0-16,0 0 0 0,0 0 0 0,0 0 0 15,-1 24 0-15,1-24 0 0,-16 27 0 0,5-11 0 16,-2 4 0-16,-2-2 0 0,1 0 0 15,0 0 0-15,14-18 0 0,-19 32 0 16,19-32 0-16,-12 23 0 0,12-23 0 0,0 0 0 16,-3 19 0-16,3-19 0 0,0 0 0 0,19 0 0 15,-19 0 0-15,25-12 0 0,-7 0 0 0,2-4 0 16,3-2 0-16,-1 0 0 0,-2-2 0 0,2 1 0 16,-1 0 0-16,0-1 0 0,-3 2 0 0,0 0 0 15,-3 1 0-15,-15 17 0 0,27-30 0 16,-27 30 0-16,19-22 0 0,-19 22 0 0,0 0 0 15,0 0 0-15,0 0 0 0,0 0 0 0,0 0 0 16,0 0 0-16,0 0 0 0,0 0 0 0,0 0 0 16,12 22 0-16,-12-22 0 0,-2 23 0 0,2-23 0 15,-1 27 0-15,1-27 0 0,1 24 0 16,-1-24 0-16,8 19 0 0,-8-19 0 0,0 0 0 16,26 22 0-16,-26-22 0 0,27 5 0 15,-27-5 0-15,32-3 0 0,-13-2 0 0,1-4 0 16,3-2 0-16,1-4 0 0,1-2 0 0,1-1 0 15,0-1 0-15,1 0 0 0,-5 0 0 0,0 3 0 16,-4 1 0-16,-18 15 0 0,29-21 0 0,-29 21 0 16,0 0 0-16,19-8 0 0,-19 8 0 0,0 0 0 15,0 0 0-15,-4 25 0 0,0-8 0 16,-1 7 0-16,-4 3 0 0,-2 5 0 0,-4 0 0 16,-1 1 0-16,3-1 0 0,3 0 0 15,5-4 0-15,4-2 0 0,1-5 0 0,9-1 0 16,-9-20 0-16,29 26 0 0,-7-25-21 0,17 16-144 15,-26-45-212-15,48 27-250 0,-23-14-11 0,4-15 420 16</inkml:trace>
  <inkml:trace contextRef="#ctx0" brushRef="#br0" timeOffset="2671.9558">14016 3542 2047 0,'0'0'0'15,"-38"-2"0"-15,11 7 0 0,0 0 0 0,3 1 0 16,1 1 0-16,1 0 0 0,4 2 0 0,18-9 0 15,-26 13 0-15,26-13 0 0,0 0 0 16,0 0 0-16,5 23 0 0,-5-23 0 16,23 16 0-16,-5-9 0 0,3-2 0 0,3 1 0 15,2-1 0-15,-2-2 0 0,1 2 0 0,-5 0 0 16,-3 2 0-16,-17-7 0 0,21 16 0 0,-21-16 0 16,6 23 0-16,-6-23 0 0,-2 29 0 0,2-29 0 15,-14 31 0-15,2-14 0 0,12-17 0 0,-29 33 0 16,11-17 0-16,-1-2 0 0,-2-1 0 15,2-1 0-15,0-1 0 0,2-2 0 0,17-9 0 16,-26 13 0-16,26-13 0 0,0 0 0 0,0 0 0 16,0 0 0-16,0 0 0 0,-6-20 0 15,32 26-241-15,-35-41-235 0,32 24-173 0,-2-4 7 0,-8-19 604 16</inkml:trace>
  <inkml:trace contextRef="#ctx0" brushRef="#br0" timeOffset="3427.8605">15311 3992 1433 0,'-23'-17'328'0,"23"17"-278"0,0 0-12 15,0 0 1-15,-23-7-3 0,23 7-4 0,0 0-11 16,-24-12-1-16,24 12-8 0,-19-12-2 16,19 12 0-16,-24-18-5 0,24 18 4 0,-27-22-5 15,27 22-12-15,-29-27 16 0,29 27-8 0,-32-34 0 16,16 15 0-16,-1-2 0 0,-1-2 0 0,0-2 0 16,-2-2 0-16,2 1 0 0,1-3 0 0,0-3 0 15,1 0 0-15,3-1 0 0,2-1 0 0,2 3 0 16,5 3 0-16,1 3 0 0,3 3 0 0,0 22 0 15,0-29 0-15,0 29 0 0,1-18 0 16,-1 18 0-16,15-20 0 0,-15 20 0 16,28-17 0-16,-10 10 0 0,4-1 0 0,1-1 0 15,1 3 0-15,0 0 0 0,-4 4 0 0,-2 0 0 16,-18 2 0-16,26 8 0 0,-26-8 0 0,12 18 0 16,-12-18 0-16,-1 33 0 0,-4-11 0 0,-6 5 0 15,-6 5 0-15,-5 3 0 0,-6 5 0 0,-2 2 0 16,-5 3 0-16,-2 2 0 0,1 0 0 15,0 0 0-15,3-3 0 0,6-2 0 0,6-6 0 16,7-4 0-16,11-7 0 0,5-3 0 0,10-5 0 16,8-6 0-16,10-4 0 0,9-8 0 0,10-8 0 15,9-9 0-15,9-5 0 0,2-10 0 16,26 21-289-16,-38-37-252 0,33 20-101 0,-9-6 68 16</inkml:trace>
  <inkml:trace contextRef="#ctx0" brushRef="#br0" timeOffset="4167.5229">16054 3652 1858 0,'7'-20'47'0,"-7"20"-29"0,0 0-8 0,0 0 2 15,-17-10 2-15,17 10-4 0,0 0-3 0,-19 12-3 16,19-12-2-16,-17 20 0 0,17-20 6 0,-20 26-1 15,20-26 6-15,-19 34-3 0,10-12 5 0,1 0-5 16,-1 2-10-16,1 0 0 0,2-1 0 16,-1-3 0-16,4-3 0 0,3-17 0 0,-3 27 0 15,3-27 0-15,0 0 0 0,8 18 0 0,-8-18 0 16,0 0 0-16,0 0 0 0,22-2 0 16,-22 2 0-16,14-17 0 0,-14 17 0 0,20-34 0 15,-6 12 0-15,-2-3 0 0,3-1 0 0,0 0 0 16,-3-2 0-16,0 0 0 0,-1 3 0 0,-3 2 0 15,2 0 0-15,-3 2 0 0,1 1 0 16,-3 0 0-16,-5 20 0 0,8-29 0 0,-8 29 0 16,6-18 0-16,-6 18 0 0,0 0 0 0,0 0 0 15,0 0 0-15,0 0 0 0,0 0 0 0,0 0 0 16,5 18 0-16,-5-18 0 0,6 22 0 0,-6-22 0 16,10 25 0-16,-10-25 0 0,13 21 0 0,-13-21 0 15,22 18 0-15,-22-18 0 0,30 13 0 16,-11-9 0-16,3-3 0 0,2-2 0 15,0 0 0-15,2-4 0 0,1-1 0 0,-2-1 0 16,1-3 0-16,-2 0 0 0,-2-1 0 0,0 2 0 16,-4-2 0-16,-18 11 0 0,27-21 0 0,-27 21 0 15,18-18 0-15,-18 18 0 0,0 0 0 0,13-18 0 16,-13 18 0-16,0 0 0 0,0 0 0 0,0 0 0 16,0 0 0-16,0 0 0 0,0 0 0 15,-6 18 0-15,6-18 0 0,-8 29 0 0,0-7 0 16,0 1 0-16,-1 4 0 0,0-2 0 0,1 2 0 15,0-3 0-15,3 2 0 0,0-3 0 0,6 2 0 16,1-5 0-16,6 2 0 0,-8-22-6 0,22 36-75 16,-22-36-186-16,39 18-197 0,-39-18-165 15,40 0 38-15,-5 12 583 0</inkml:trace>
  <inkml:trace contextRef="#ctx0" brushRef="#br0" timeOffset="4495.6935">16959 3629 1737 0,'-5'-27'162'15,"5"27"-120"-15,-8-25-3 0,8 25-2 0,0 0-7 16,-20-20-30-16,20 20 0 0,-23-1 0 0,23 1 0 16,-25 9 0-16,25-9 0 0,-28 22 0 15,28-22 0-15,-28 34 0 0,15-14 0 0,1 1 0 16,-2 1 0-16,4 1 0 0,1-3 0 0,2 2 0 16,3-1 0-16,2-3 0 0,2-18 0 15,5 30 0-15,-5-30 0 0,15 21 0 0,-15-21 0 16,27 12 0-16,-10-10 0 0,4-3 0 0,1-3 0 15,0-3 0-15,2-3 0 0,-1-3 0 0,-1-3 0 16,0-1 0-16,-2-2 0 0,-3 0 0 16,-2-1 0-16,-2 0 0 0,-3 0 0 0,-3 1 0 15,-2 1 0-15,-2 0 0 0,-3 1 0 0,0 17 0 16,-9-32 0-16,9 32 0 0,-14-23 0 0,14 23 0 16,-20-15 0-16,20 15 0 0,-19-6 0 0,19 6 0 15,0 0 0-15,-19-3 0 0,19 3 0 0,0 0-71 16,7 22-114-16,-26-41-217 0,38 25-204 15,-19-6 16-15,21-26 398 0</inkml:trace>
  <inkml:trace contextRef="#ctx0" brushRef="#br0" timeOffset="4714.4335">17500 3268 2029 0,'0'0'18'0,"0"0"-18"16,-17-14 0-16,17 14 0 0,0 0 0 0,-22 11 0 15,22-11 0-15,-24 31 0 0,10-8 0 0,0 4 0 16,-2 6 0-16,0 3 0 0,-1 3 0 16,1 1 0-16,0 2 0 0,2 1 0 0,-1-1 0 15,3-2 0-15,1-3 0 0,4 0 0 0,1-4 0 16,2 2 0-16,2-4 0 0,3-2 0 0,-1-1 0 16,3-4 0-16,0-5 0 0,9 8-101 15,-12-27-229-15,0 0-308 0,0 0 33 0,23 8 233 16</inkml:trace>
  <inkml:trace contextRef="#ctx0" brushRef="#br0" timeOffset="5089.4315">17465 3718 2047 0,'-28'-10'0'0,"28"10"0"15,0 0 0-15,0 0 0 0,0 0 0 0,0 0 0 16,0 0 0-16,0 0 0 0,17 12 0 0,-17-12 0 15,31 0 0-15,-11-1 0 0,4 0 0 0,4-2 0 16,0 0 0-16,1-1 0 0,1-1 0 0,0-1 0 16,-2 0 0-16,-2 0 0 0,-2-1 0 15,-4-1 0-15,-3 1 0 0,-17 7 0 0,25-17 0 16,-25 17 0-16,13-18 0 0,-13 18 0 0,2-20 0 16,-2 20 0-16,-8-23 0 0,8 23 0 0,-15-23 0 15,15 23 0-15,-20-20 0 0,20 20 0 0,-24-13 0 16,24 13 0-16,-32 0 0 0,13 7 0 0,-3 4 0 15,1 5 0-15,-1 3 0 0,-1 5 0 16,2 1 0-16,0 1 0 0,2 3 0 16,4 0 0-16,3-2 0 0,5-1 0 0,3-3 0 15,4-1 0-15,5-1 0 0,5-3 0 0,-10-18 0 16,30 29 0-16,-9-21 0 0,7-3 0 0,3-6 0 16,7-1 0-16,0-8 0 0,9 5-68 0,-15-26-128 15,33 39-229-15,-33-32-217 0,11 7 57 0,0 12 455 16</inkml:trace>
  <inkml:trace contextRef="#ctx0" brushRef="#br0" timeOffset="5292.5593">18098 3593 2047 0,'-19'5'0'16,"-2"3"0"-16,0 4 0 0,-3 3 0 0,2 2 0 16,-2 1 0-16,1 3 0 0,3-1 0 0,4 3 0 15,3-2 0-15,3 0 0 0,5-1 0 16,3-1 0-16,2-19 0 0,9 32 0 0,-9-32 0 15,24 24 0-15,-6-17 0 0,4-3 0 0,5-3 0 16,1-6 0-16,6-2 0 0,0-4 0 0,2-1 0 16,0-4 0-16,0 5-28 0,-12-20-117 15,29 36-224-15,-38-31-261 0,20 6 19 0,-6 6 348 0</inkml:trace>
  <inkml:trace contextRef="#ctx0" brushRef="#br0" timeOffset="5651.9709">18383 3598 1986 0,'0'0'61'0,"-28"23"-61"0,28-23 0 16,-27 26 0-16,27-26 0 0,-22 33 0 0,12-16 0 16,3 0 0-16,2 0 0 0,2 0 0 0,3-17 0 15,-4 30 0-15,4-30 0 0,4 23 0 16,-4-23 0-16,12 17 0 0,-12-17 0 0,20 10 0 16,-20-10 0-16,30 2 0 0,-10-4 0 0,2-2 0 15,2-3 0-15,2 0 0 0,0-4 0 16,-1-1 0-16,-1-1 0 0,2 0 0 0,-3-1 0 0,0-2 0 15,-1 0 0-15,-3 0 0 0,0 2 0 16,-2-1 0-16,-17 15 0 0,27-27 0 0,-27 27 0 16,17-27 0-16,-17 27 0 0,13-21 0 15,-13 21 0-15,0 0 0 0,0 0 0 0,0 0 0 16,0 0 0-16,0 0 0 0,0 0 0 0,0 0 0 16,-6 25 0-16,1-8 0 0,-2 3 0 0,-2 3 0 15,2-1 0-15,-2 1 0 0,3-1 0 0,-1 1 0 16,3-3 0-16,1 0 0 0,4-4 0 0,-1-16 0 15,13 29 0-15,-13-29 0 0,37 20 0 0,-12-18 0 16,8 1 0-16,-1-9 0 0,13 10-91 16,-26-35-192-16,44 33-225 0,-27-23-139 15,4-4 130-15,13 19 517 0</inkml:trace>
  <inkml:trace contextRef="#ctx0" brushRef="#br0" timeOffset="5870.7339">19211 3305 2047 0,'-17'20'0'0,"0"1"0"0,1 5 0 16,0 2 0-16,0 1 0 0,-1 1 0 0,0 1 0 15,4 4 0-15,2 0 0 0,1 0 0 0,2-1 0 16,-1-1 0-16,2-2 0 0,3-2 0 16,2 0 0-16,2-2 0 0,6-2 0 0,1-3 0 15,8 0 0-15,1-5 0 0,6-3 0 16,1-3 0-16,9 4-19 0,-32-15-198 0,70 8-258 15,-46-17-177-15,8 0 12 0,7 15 597 0</inkml:trace>
  <inkml:trace contextRef="#ctx0" brushRef="#br0" timeOffset="6230.1236">19330 3715 2019 0,'0'0'24'0,"-5"24"-20"16,5-24-4-16,3 25 0 0,-3-25 0 15,12 16 0-15,-12-16 0 0,28 13 0 0,-8-10 0 16,4-3 0-16,1-1 0 0,2-3 0 0,0 0 0 16,1-3 0-16,1-1 0 0,0-2 0 0,0-2 0 15,-3 0 0-15,-3 0 0 0,-4-2 0 16,-19 14 0-16,29-28 0 0,-29 28 0 0,19-28 0 16,-19 28 0-16,11-27 0 0,-11 27 0 0,3-27 0 15,-3 27 0-15,-7-25 0 0,7 25 0 0,-18-13 0 16,18 13 0-16,-26-4 0 0,9 8 0 0,-1 2 0 15,-4 6 0-15,-2 1 0 0,-2 7 0 16,1 0 0-16,-2 3 0 0,4 3 0 0,0-1 0 0,2 2 0 16,6-2 0-16,4-1 0 15,7-2 0-15,4-3 0 0,4-2 0 0,-4-17 0 16,25 27 0-16,-6-20 0 0,8-1 0 0,1-6 0 16,7-1 0-16,-2-9 0 0,7 3 0 0,-5-15-73 15,24 27-192-15,-39-46-177 0,30 27-173 0,-10-3 0 16,-9-23 579-16</inkml:trace>
  <inkml:trace contextRef="#ctx0" brushRef="#br0" timeOffset="6511.3563">20088 3529 1638 0,'-23'-7'409'0,"3"14"-409"16,-1 4 0-16,-2-1 0 0,0 4 0 0,-1 1 0 16,3 0 0-16,2 1 0 0,19-16 0 15,-26 28 0-15,26-28 0 0,-8 25 0 0,8-25 0 16,1 24 0-16,-1-24 0 0,12 20 0 15,-12-20 0-15,21 13 0 0,-21-13 0 0,28 8 0 16,-11-5 0-16,0-2 0 0,1 0 0 0,-18-1 0 16,30 2 0-16,-30-2 0 0,20 2 0 0,-20-2 0 15,0 0 0-15,0 0 0 0,0 0 0 0,6 25 0 16,-6-25 0-16,-11 22 0 0,11-22 0 0,-23 29 0 16,8-12 0-16,-2-2 0 0,0 0 0 0,0 0 0 15,0-3 0-15,17-12 0 0,-27 20 0 16,27-20 0-16,-19 16 0 0,19-16 0 15,0 0 0-15,-10 23-88 0,-8-43-165 0,39 40-203 16,-21-20-147-16,-16-23 12 0,16 23 536 0</inkml:trace>
  <inkml:trace contextRef="#ctx0" brushRef="#br0" timeOffset="8041.0148">21791 3822 1895 0,'25'-25'31'0,"-23"-2"-5"0,2 0-18 15,-2 0 9-15,-2 2-2 0,-3 0 17 0,-1 2-9 16,-6 1-23-16,-4 3 0 0,-3 3 0 16,-4 2 0-16,-3 5 0 0,-2 4 0 15,-1 3 0-15,-1 5 0 0,-1 3 0 0,-1 3 0 16,-2 4 0-16,-1 3 0 0,-1 3 0 0,1 3 0 15,-1 2 0-15,6 4 0 0,2 1 0 0,3 4 0 16,3 0 0-16,6 4 0 0,3 1 0 0,3 3 0 31,5 2 0-31,3-1 0 0,3-1 0 0,3-2 0 16,4-3 0-16,5-2 0 0,3-4 0 16,5-3 0-16,5-5 0 0,4-7 0 0,5-4 0 15,3-7 0-15,5-6 0 0,0-8 0 0,3-8 0 16,-4-6 0-16,2-6 0 0,-2-6 0 0,-3-1 0 15,-1-4 0-15,-5-5 0 0,-1 1 0 0,-6 0 0 16,-6 3 0-16,-7 2 0 0,-8 2 0 0,-6 2 0 16,-7 2 0-16,-5 2 0 0,-4 0 0 15,-6 4 0-15,-3 3 0 0,-4 2 0 0,-4 7 0 16,-1 4 0-16,-2 5 0 0,1 6 0 0,-1 3 0 16,1 4 0-16,1 4 0 0,1 1 0 15,7 2 0-15,1 0 0 0,7-2 0 0,17-11 0 16,-14 17 0-16,14-17 0 0,0 0 0 0,17 17 0 15,-17-17 0-15,38 10 0 0,-12-10 0 0,8-4 0 16,5-2 0-16,6-4 0 0,5 0 0 16,-1-4 0-16,6 2 0 0,-6 0 0 0,-2 2 0 15,-5 3 0-15,-5 1 0 0,-8 4 0 0,-5 2 0 16,-7 2 0-16,-17-2 0 0,20 10 0 0,-20-10 0 16,7 18 0-16,-7-18 0 0,1 30 0 0,-5-8 0 15,-2 3 0-15,-3 4 0 0,-5 5 0 0,-2 4 0 16,-2 2 0-16,0 2 0 0,1 1 0 15,1 2 0-15,0-2 0 0,5-1 0 16,0-2 0-16,4-4 0 0,1 0 0 0,2-2 0 16,3-5 0-16,2-2 0 0,3-7 0 0,2-3 0 15,-6-17 0-15,11 24 0 0,-11-24 0 0,0 0 0 16,17 13 0-16,-17-13 0 0,0 0 0 0,0 0 0 16,22-28 0-16,-16 10 0 0,4-10 0 0,-2-5 0 15,0-1 0-15,0-2 0 0,1 0 0 16,-2-1 0-16,-1-1 0 0,0-5 0 0,1 0 0 15,-3-4 0-15,2-2 0 0,1-1 0 0,1 0 0 16,1 2 0-16,2 2 0 0,4 5 0 0,2 7 0 16,1 6 0-16,3 7 0 0,0 7 0 0,3 3 0 15,3 1 0-15,4 5 0 0,5 2 0 0,1 3 0 16,2 2 0-16,0 4 0 0,0 4 0 16,-5 4 0-16,-3 2 0 0,-6 2 0 15,-4 2 0-15,-7-1 0 0,-3 2 0 0,-5 1 0 16,-4 0 0-16,-9 2 0 0,-2 2 0 0,-9 0 0 15,-8 2 0-15,-6 1 0 0,-8-1 0 0,-2-1 0 16,-6 1 0-16,-2-3 0 0,2 0 0 0,-1-3 0 16,5-3 0-16,4-2 0 0,7-5 0 0,8-2 0 0,25-10 0 15,-26 9 0-15,26-9 0 16,0 0 0-16,0 0 0 0,28 6 0 0,-3-4 0 16,9 0 0-16,8-2 0 0,7 3 0 0,7-2 0 15,3 0 0-15,2 4 0 0,-4 0 0 0,-2 3 0 16,-10 3 0-16,-5 0 0 0,-3 3 0 0,-8-1 0 15,-4 1 0-15,-3 1 0 0,-2-1 0 0,-3 1 0 16,0 1 0-16,-17-16 0 0,25 31 0 0,-25-31 0 16,22 31-178-16,-22-31-178 0,22 11-8 15,-22-11-22-15,0 0-21 0,30 0 77 0,-27-23 305 16</inkml:trace>
  <inkml:trace contextRef="#ctx0" brushRef="#br0" timeOffset="9455.8258">6255 4787 1265 0,'0'0'474'16,"0"0"-431"-16,0 0-12 0,-17-27 0 0,17 27-4 15,-3-25 2-15,3 25 0 0,1-20-4 0,-1 20-5 16,0 0-2-16,1-17-4 0,-1 17 0 0,0 0 0 16,0 0-3-16,0 0-9 0,0 0-2 0,3 25 0 15,-3-25 0-15,5 38 0 16,-2-10 0-16,0 2 0 0,-2 5 0 0,-1 2 0 15,-1 3 0-15,-1 3 0 0,1 4 0 0,-2 2 0 16,-1-1 0-16,0-1 0 0,1-4 0 0,0-5 0 16,1-4 0-16,1-5 0 0,-2-3 0 0,3-5 0 15,0-21 0-15,1 28 0 0,-1-28 0 0,0 0 0 16,6 18 0-16,-6-18 0 0,0 0 0 16,0 0 0-16,17-1 0 0,-17 1 0 0,0 0 0 15,17-18 0-15,-17 18 0 0,14-22 0 0,-14 22 0 16,17-24 0-16,-17 24 0 0,17-27 0 0,-17 27 0 15,18-27 0-15,-18 27 0 0,21-28 0 0,-21 28 0 16,24-28 0-16,-24 28 0 0,30-24 0 0,-12 15 0 16,-1 2 0-16,-17 7 0 0,31-4 0 15,-31 4 0-15,28 9 0 0,-28-9 0 16,29 19 0-16,-29-19 0 0,26 30 0 0,-16-11 0 16,-3 0 0-16,-2 1 0 0,-4 0 0 0,-3-1 0 15,-3 2 0-15,-3-2 0 0,-3 0 0 0,-3 0 0 16,-2-1 0-16,-2-3 0 0,-3 1 0 0,2-4 0 15,-2-1 0-15,2-5 0 0,0-2 0 0,2-3 0 16,17-1 0-16,-30-7 0 0,30 7 0 0,-20-22 0 16,13 5 0-16,3 0 0 0,2-5 0 15,4 3 0-15,2-4 0 0,6 2 0 0,-2-5-60 16,12 7-12-16,-13-18-64 0,33 36-198 0,-37-39-137 16,22 23-134-16,0 4 237 0</inkml:trace>
  <inkml:trace contextRef="#ctx0" brushRef="#br0" timeOffset="9674.6126">6912 5010 1804 0,'0'0'55'0,"0"0"-16"0,0 0 1 0,0 0-5 16,0 0-4-16,3 26-8 0,-3-9-10 0,0 3-6 16,-2 6-7-16,-1 3 0 0,-2 2 0 0,-1 3 0 15,0 0 0-15,-2 1 0 0,0-1 0 16,-1-2 0-16,0 0 0 0,0-4 0 15,1-3 0-15,0-2 0 0,5-2 0 0,3-21 0 16,-3 29 0-16,3-29-1 0,0 0-46 0,0 0-25 16,29 18-95-16,-39-52-258 0,30 18-197 0,-5-12 6 15,1-18 520-15</inkml:trace>
  <inkml:trace contextRef="#ctx0" brushRef="#br0" timeOffset="9830.8325">7000 4718 1957 0,'-33'-5'52'0,"6"2"-19"0,3 6-28 0,2-1-5 16,5 3 0-16,17-5 0 0,-26 10 0 16,26-10 0-16,0 0 0 0,-17 22 0 0,17-22 0 15,10 19 0-15,-10-19 0 0,27 22 0 0,-10-14-17 16,11 7-63-16,-28-15-120 0,66 13-324 16,-41-9-113-16,8 4 49 0</inkml:trace>
  <inkml:trace contextRef="#ctx0" brushRef="#br0" timeOffset="10377.7147">7509 5139 1861 0,'-20'-2'46'0,"-1"-2"-17"0,2-1 18 0,-5-3-7 15,7 2-16-15,-6 2-24 0,3 2 0 0,-4 2 0 16,3 4 0-16,-1 3 0 0,1 5 0 0,2 4 0 15,0 5 0-15,2 4 0 0,3 3 0 0,2 1 0 16,3 1 0-16,4-3 0 0,4-3 0 0,5-4 0 16,4-3 0-16,-8-17 0 0,31 25 0 15,-10-19 0-15,3-3 0 0,2-3 0 0,2-3 0 16,3-5 0-16,0-1 0 0,2-6 0 0,1-4 0 16,0-4 0-16,0-4 0 0,0-2 0 0,0-1 0 15,-1-3 0-15,-4 4 0 0,-1-1 0 0,-6 1 0 16,-2 2 0-16,-4 2 0 0,-3 6 0 15,-5 2 0-15,-8 17 0 0,0 0 0 16,0 0 0-16,0 0 0 0,0 0 0 0,0 0 0 16,-1 19 0-16,-7 9 0 0,-2 8 0 0,-2 10 0 15,-5 7 0-15,0 4 0 0,-4 6 0 0,0 4 0 16,2 4 0-16,-1 2 0 0,2 2 0 0,1-3 0 16,1-3 0-16,2-1 0 0,3-9 0 0,1-5 0 15,3-6 0-15,1-6 0 0,0-7 0 0,0-5 0 16,1-6 0-16,1-5 0 0,4-19 0 15,-5 18 0-15,5-18 0 0,0 0 0 0,0 0 0 16,-1-21 0-16,-1 4 0 0,0-6 0 0,1-7 0 16,0-4 0-16,1-2 0 0,2-4 0 15,2-4 0-15,0 0 0 0,2-4 0 0,0-1 0 16,1-2 0-16,2 0 0 0,0 1 0 0,5 1 0 16,0 4 0-16,2 3 0 0,1 6 0 0,1 3 0 15,1 9 0-15,-4 1 0 0,2 7 0 16,-7-4-34-16,19 26-207 0,-32-36-138 0,42 42-140 15,-19-15-65-15,2-16 295 0</inkml:trace>
  <inkml:trace contextRef="#ctx0" brushRef="#br0" timeOffset="10846.2182">9008 5100 1392 0,'9'-53'440'16,"-9"53"-364"-16,0 0-14 0,0 0-15 15,0 0-17-15,0 0-30 0,0 0 0 0,-24 18 0 16,24-18 0-16,-30 32 0 0,10-11 0 0,-2 2 0 16,0 1 0-16,2-1 0 0,1 0 0 15,2-2 0-15,5-3 0 0,12-18 0 0,-9 24 0 16,9-24 0-16,0 0 0 0,17 21 0 0,-17-21 0 16,36 1 0-16,-9-5 0 0,4-3 0 0,6-2 0 15,1 0 0-15,2 0 0 0,-1 1 0 0,0 2 0 16,-4 1 0-16,-4 3 0 0,-4 3 0 0,-7 1 0 15,-20-2 0-15,22 12 0 0,-22-12 0 0,3 21 0 16,-3-21 0-16,-14 33 0 16,-1-14 0-16,-4 1 0 0,-6 2 0 0,-2 0 0 15,-3 0 0-15,1 1 0 0,0-2 0 0,4 0 0 16,2-5 0-16,23-16 0 0,-28 20 0 0,28-20 0 16,0 0 0-16,0 0 0 0,0 0 0 0,22-3-2 0,-7-17-106 0,31 25-177 0,-36-45-165 15,36 22-168-15,-10-2 41 0,-11-22 571 0</inkml:trace>
  <inkml:trace contextRef="#ctx0" brushRef="#br0" timeOffset="11143.1294">9608 5189 1779 0,'-18'-9'261'0,"18"9"-254"16,-27 7-7-16,27-7 0 0,-28 12 0 0,28-12 0 16,-29 22 0-16,29-22 0 0,-31 31 0 0,16-13 0 15,3 2 0-15,1 0 0 0,2 1 0 16,4-2 0-16,1-1 0 0,4 1 0 0,0-19 0 15,7 29 0-15,-7-29 0 0,18 21 0 0,-18-21 0 16,28 9 0-16,-10-9 0 0,3-3 0 0,-1-4 0 16,1-4 0-16,3-2 0 0,-4-4 0 0,0-2 0 15,-2 1 0-15,-5-3 0 0,-1 2 0 0,-3-1 0 16,-3 1 0-16,-2 1 0 0,-3 0 0 16,-2-1 0-16,-4 1 0 0,5 18 0 0,-17-31 0 15,17 31 0-15,-25-26 0 0,25 26 0 16,-28-25 0-16,28 25 0 0,-23-23 0 0,23 23 0 15,0 0-34-15,0 0-49 0,-15-39-114 0,41 58-179 16,-34-41-147-16,8 22-47 0,39-4 307 0</inkml:trace>
  <inkml:trace contextRef="#ctx0" brushRef="#br0" timeOffset="11377.5078">10156 4784 1922 0,'0'0'79'0,"-13"-17"-33"0,13 17-46 15,0 0 0-15,-25 12 0 0,25-12 0 16,-24 28 0-16,10-6 0 0,-2 5 0 0,3 3 0 16,-2 4 0-16,1 4 0 0,0 2 0 15,0 3 0-15,3 0 0 0,2 0 0 0,3-2 0 16,1-1 0-16,4-3 0 0,1-3 0 0,1-4 0 16,3-2 0-16,1-5 0 0,5 0 0 0,-1-5 0 15,4-1 0-15,-13-17 0 0,25 25 0 0,-25-25-73 16,38 22-150-16,-44-47-162 0,41 25-189 0,-35 0-19 15,24-46 395-15</inkml:trace>
  <inkml:trace contextRef="#ctx0" brushRef="#br0" timeOffset="11565.0092">10258 5053 1975 0,'19'-15'72'16,"-19"15"-72"-16,0 0 0 0,-22 10 0 0,22-10 0 15,-13 25 0-15,6-5 0 0,-2 3 0 0,2 3 0 16,2 2 0-16,0 0 0 0,3 1 0 15,-2 2 0-15,2 1 0 0,-2-3 0 0,2-1 0 16,-1-5 0-16,2-3 0 0,1 0 0 0,0-20 0 16,8 25 0-16,-8-25 0 0,0 0 0 0,22 13 0 15,-22-13-47-15,31 0-170 0,-39-38-179 0,36 19-247 16,-13-6 23-16,-4-22 497 0</inkml:trace>
  <inkml:trace contextRef="#ctx0" brushRef="#br0" timeOffset="11693.1658">10429 4784 1698 0,'-42'0'342'0,"42"0"-335"0,-23 11-7 0,23-11 0 0,-11 17-8 0,11-17-14 15,1 27-41-15,-1-27-89 0,22 20-418 0,-22-20-94 16,18 26 97-16</inkml:trace>
  <inkml:trace contextRef="#ctx0" brushRef="#br0" timeOffset="12103.0715">10851 5081 1925 0,'-22'-5'64'0,"22"5"-34"0,-34-18-2 15,34 18-28-15,-34-13 0 0,16 10 0 0,-1 2 0 0,0 3 0 16,1 2 0-16,18-4 0 0,-33 19 0 0,33-19 0 15,-29 33 0-15,16-10 0 0,0 1 0 0,3 5 0 16,1 0 0-16,4 0 0 0,2-1 0 16,3-3 0-16,3-4 0 0,3-4 0 15,-6-17 0-15,28 20 0 0,-10-16 0 0,4-4 0 16,1-7 0-16,2-3 0 0,-1-9 0 0,5-6 0 16,0-5 0-16,2-6 0 0,3-8 0 0,-4-2 0 15,2-2 0-15,-2 0 0 0,0 2 0 0,-2 2 0 16,-4 2 0-16,-1 2 0 0,-5-1 0 0,-1 2 0 15,-3 2 0-15,-1 1 0 0,-3 6 0 0,-3 7 0 16,-7 23 0-16,6-23 0 0,-6 23 0 16,0 0 0-16,-17 16 0 0,4 3 0 0,-7 10 0 15,-4 9 0-15,-5 7 0 0,-2 2 0 16,3 4 0-16,0 1 0 0,3 1 0 0,4-2 0 16,7-3 0-16,3-6 0 0,11-1 0 0,0-8 0 15,14 0 0-15,-4-16-1 0,23 14-175 0,-33-31-120 16,64 22-120-16,-44-26-30 0,15-2-106 15,21 23 393-15</inkml:trace>
  <inkml:trace contextRef="#ctx0" brushRef="#br0" timeOffset="12634.4157">11886 4730 1489 0,'40'8'338'15,"-40"-8"-237"-15,0 0-69 0,0 0-8 0,-5-21-3 16,5 21 2-16,10-19-4 0,-10 19-19 0,0 0 0 16,14-19 0-16,-14 19 0 0,0 0 0 15,0 0 0-15,0 0 0 0,1 17 0 0,-2 0 0 16,-1 7 0-16,-1 6 0 0,-2 7 0 16,-5 4 0-16,-1 2 0 0,-3 3 0 0,-1 0 0 15,-1 3 0-15,3 0 0 0,-1 0 0 0,5-1 0 16,1-3 0-16,3-5 0 0,5-5 0 0,2-5 0 15,5-4 0-15,1-7-9 0,11 2-81 0,-19-21-109 16,51 23-234-16,-32-26-180 0,12 0 4 16,4 9 516-16</inkml:trace>
  <inkml:trace contextRef="#ctx0" brushRef="#br0" timeOffset="13016.4145">12312 4975 1799 0,'-22'-4'140'0,"22"4"-94"0,-17 1-15 15,17-1-2-15,-17 6-27 0,17-6-2 0,-18 15 0 16,18-15 0-16,-21 27 0 0,9-9 0 0,1 3 0 16,0 1 0-16,1 1 0 0,2 3 0 0,-1 1 0 15,2 1 0-15,1-2 0 0,1 0 0 0,2-2 0 16,5-2 0-16,-1-4 0 0,-1-18 0 0,14 27 0 16,-14-27 0-16,25 14 0 0,-8-12 0 15,3-4 0-15,5-4 0 0,4-6 0 16,3-6 0-16,2-4 0 0,2-6 0 0,1-1 0 15,-2-3 0-15,-2 1 0 0,-3 2 0 0,-4 0 0 16,-4 2 0-16,-4 3 0 0,-5 4 0 0,-1 3 0 16,-12 17 0-16,15-26 0 0,-15 26 0 0,0 0 0 15,0 0 0-15,0 0 0 0,0 0 0 0,0 0 0 16,0 0 0-16,-22 21 0 0,12-4 0 16,1 3 0-16,0 5 0 0,-1 0 0 0,2 3 0 15,2-2 0-15,2 1 0 0,4-2 0 0,3-4 0 16,3-1 0-16,0-3 0 0,-6-17 0 0,22 31 0 15,-5-18 0-15,-17-13-48 0,41 19-76 0,-37-38-153 16,39 36-168-16,-43-17-107 0,39-22-2 16,1 27 508-16</inkml:trace>
  <inkml:trace contextRef="#ctx0" brushRef="#br0" timeOffset="13563.3598">12950 5031 1923 0,'-23'8'56'0,"23"-8"-23"16,-17-4 2-16,17 4-35 0,-18 2 0 0,18-2 0 15,-20 10 0-15,20-10 0 0,-20 21 0 0,20-21 0 16,-21 33 0-16,11-14 0 0,1 2 0 16,0 1 0-16,1-2 0 0,2 2 0 0,1-3 0 15,2 0 0-15,3-19 0 0,-3 26 0 0,3-26 0 16,2 17 0-16,-2-17 0 0,0 0 0 0,0 0 0 16,17 9 0-16,-17-9 0 0,18-14 0 15,-18 14 0-15,27-26 0 0,-11 6 0 0,1 0 0 16,0-4 0-16,0-1 0 0,-1 0 0 0,1-2 0 15,-1 1 0-15,-2 0 0 0,1 2 0 16,-3 0 0-16,-2 2 0 0,-1 3 0 0,-4 1 0 16,-5 18 0-16,9-24 0 0,-9 24 0 0,0 0 0 15,0 0 0-15,0 0 0 0,0 0 0 0,0 0 0 16,0 0 0-16,0 0 0 0,3 29 0 0,-1-12 0 16,-1 1 0-16,0 0 0 0,0 1 0 0,2-1 0 15,0-1 0-15,-3-17 0 0,12 30 0 0,-12-30 0 16,19 21 0-16,-19-21 0 15,24 13 0-15,-24-13 0 0,30 2 0 0,-13-7 0 16,1-5 0-16,1-2 0 0,0-4 0 0,3-1 0 16,-1-2 0-16,-2 0 0 0,0-2 0 0,-4 0 0 15,1 2 0-15,-2 1 0 0,-2 1 0 0,-12 17 0 16,18-29 0-16,-18 29 0 0,12-18 0 0,-12 18 0 16,0 0 0-16,0 0 0 0,0 0 0 15,0 0 0-15,0 0 0 0,0 0 0 0,-1 17 0 16,-1 0 0-16,-2 2 0 0,0 5 0 0,-1 0 0 15,1 2 0-15,-1 0 0 0,0 2 0 0,1 0 0 16,3 0 0-16,-1-4 0 0,5-1 0 0,0-5 0 16,5 2 0-16,-8-20 0 0,24 31 0 15,-24-31 0-15,37 24-76 0,-37-24-111 0,47 15-128 16,-47-38-90-16,36 28-75 0,-11-7 14 16,-18-24 349-16</inkml:trace>
  <inkml:trace contextRef="#ctx0" brushRef="#br0" timeOffset="14094.5951">13634 4985 1789 0,'18'4'142'0,"-18"-4"-83"0,0 0-17 16,-22-2-27-16,22 2-15 0,0 0 0 0,-19 22 0 15,19-22 0-15,-13 29 0 0,9-9 0 16,0 3 0-16,2 1 0 0,-2 2 0 16,0 2 0-16,2 1 0 0,-1-1 0 0,2-1 0 15,0-3 0-15,0-1 0 0,-1-4 0 0,2-19 0 16,-2 30 0-16,2-30 0 0,0 20 0 0,0-20 0 15,0 0 0-15,0 0 0 0,0 0 0 0,0 0 0 16,0 0 0-16,12-24 0 0,-6 5 0 16,2-4 0-16,-1-1 0 0,1-4 0 0,1 1 0 15,-2-2 0-15,-1-2 0 0,3 1 0 0,-3-3 0 16,2 1 0-16,2-1 0 0,-1-1 0 0,3 4 0 16,1 0 0-16,1 4 0 0,1 3 0 0,2 5 0 15,-17 18 0-15,33-25 0 0,-15 16 0 0,1 2 0 16,-1 4 0-16,-1 1 0 0,0 2 0 15,0 3 0-15,0 0 0 0,-17-3 0 16,30 14 0-16,-30-14 0 0,22 17 0 0,-22-17 0 16,14 24 0-16,-14-24 0 0,2 29 0 0,-4-12 0 15,-4 0 0-15,-5 1 0 0,-4 2 0 0,-2-1 0 16,-2 0 0-16,-2-1 0 0,-1-1 0 0,-1-1 0 16,-3-1 0-16,1 1 0 0,-1-1 0 0,-2 0 0 15,3 1 0-15,-1-1 0 0,2 2 0 0,3-1 0 16,2 1 0-16,-1 3 0 0,3-2 0 15,2 1 0-15,-1 4 0 0,2 0 0 0,1 3 0 16,1-1 0-16,2 2 0 0,0 0 0 0,1 4 0 16,0 2 0-16,1 1 0 0,-2 1 0 15,1 1 0-15,2-3 0 0,1 0 0 0,4-3 0 16,2-3 0-16,4-3 0 0,0-5 0 0,6 1 0 16,-10-20-34-16,27 29-140 0,-34-46-131 15,48 39-142-15,-41-22-24 0,11-39-47 0,26 39 421 16</inkml:trace>
  <inkml:trace contextRef="#ctx0" brushRef="#br0" timeOffset="14469.672">14310 4858 2047 0,'-37'24'0'0,"11"-14"0"0,0 4 0 16,-1 5 0-16,1 2 0 0,-4 2 0 0,2 4 0 16,3-2 0-16,2-1 0 0,7-2 0 0,7-4 0 15,9-18 0-15,-2 27 0 0,2-27 0 16,15 19 0-16,-15-19 0 0,31 11 0 0,-9-10 0 16,4-1 0-16,3-3 0 0,2-1 0 0,4-1 0 15,-1-2 0-15,-2 3 0 0,-1 1 0 0,-7 2 0 16,-4 1 0-16,-20 0 0 0,23 9 0 0,-23-9 0 15,9 20 0-15,-9-20 0 0,-3 31 0 16,-6-10 0-16,-3 2 0 0,-5 1 0 16,-2 0 0-16,-4 1 0 0,-2 0 0 0,1 0 0 15,-3-2 0-15,4-2 0 0,0-5 0 0,23-16 0 16,-28 26 0-16,28-26 0 0,0 0 0 0,-1 23-65 16,-8-43-151-16,36 35-168 0,-40-40-86 0,22 6-99 15,11 16 227-15,-26-33 342 0</inkml:trace>
  <inkml:trace contextRef="#ctx0" brushRef="#br0" timeOffset="15063.4487">15345 4945 1991 0,'0'0'32'0,"0"0"-13"16,-11-22-14-16,11 22-5 0,0 0 0 0,-12-17 0 15,12 17 0-15,0 0 0 0,-23-4 0 0,23 4 0 16,-21 4 0-16,21-4 0 0,-24 15 0 16,24-15 0-16,-26 23 0 0,14-6 0 0,0 0 0 15,2 3 0-15,0 2 0 0,3 0 0 0,0 0 0 16,3-1 0-16,2-1 0 0,4-3 0 15,-2-17 0-15,11 29 0 0,-11-29 0 0,19 23 0 16,-19-23 0-16,30 14 0 0,-11-11 0 0,1-2 0 16,1-5 0-16,0-1 0 0,-1-4 0 0,1 0 0 15,-2-4 0-15,0-2 0 0,-2-2 0 16,-3-1 0-16,-3-1 0 0,-2-3 0 0,-3 3 0 16,-1-2 0-16,-4 1 0 0,-2 2 0 0,-4-1 0 15,-1 1 0-15,-1 1 0 0,7 17 0 0,-18-27 0 16,18 27 0-16,-22-21 0 0,22 21 0 0,-21-8 0 15,21 8 0-15,0 0 0 0,-22 4 0 0,22-4 0 16,-7 20 0-16,7-20 0 0,1 28 0 16,-1-28 0-16,14 30 0 0,-14-30 0 15,29 22-36-15,6 1-132 0,-35-23-126 0,71 7-138 16,-41-10-180-16,11-10 108 0,21 24 504 0</inkml:trace>
  <inkml:trace contextRef="#ctx0" brushRef="#br0" timeOffset="15313.4575">16178 4535 2047 0,'-14'-26'0'0,"-10"-1"0"15,0-1 0-15,0 5 0 0,-3 3 0 0,0 5 0 16,0 5 0-16,0 8 0 0,2 6 0 0,1 4 0 16,-2 8 0-16,5 4 0 0,0 7 0 15,0 7 0-15,-1 5 0 0,1 6 0 0,3 5 0 16,0 2 0-16,3 4 0 0,1 1 0 15,1-1 0-15,4 0 0 0,3-2 0 0,3-4 0 16,6-2 0-16,2-3 0 0,4-3 0 0,0-5 0 16,2-5 0-16,-3-7 0 0,6-4 0 0,-14-21-101 15,37 35-166-15,-46-52-199 0,27 17-174 0,-18 0 68 16,6-35 572-16</inkml:trace>
  <inkml:trace contextRef="#ctx0" brushRef="#br0" timeOffset="15454.0565">15707 4917 2047 0,'-40'-11'0'0,"22"1"0"16,18 10 0-16,-17-19 0 0,17 19 0 0,0 0 0 16,5-19 0-16,-5 19 0 0,23-16 0 0,-4 9 0 15,6-1 0-15,4-2 0 0,6 4 0 0,2-5 0 16,5 5 0-16,-1-3 0 0,14 12-36 16,-15-25-181-16,42 38-191 0,-21-28-254 0,-1-2 54 15,12 18 493-15</inkml:trace>
  <inkml:trace contextRef="#ctx0" brushRef="#br0" timeOffset="16032.2099">17019 4889 1165 0,'0'0'516'0,"0"0"-410"0,0 0-51 0,-12-20-4 15,12 20-3-15,0 0-7 0,0 0-10 16,0 0-12-16,-23 4-6 0,23-4-11 0,-17 16-2 16,17-16 0-16,-21 31 0 0,10-12 0 0,2 3 0 15,0 2 0-15,0 4 0 0,-1 0 0 0,4 1 0 16,-2-2 0-16,4 1 0 0,0-2 0 0,0-5 0 16,3-4 0-16,1-17 0 0,2 25 0 0,-2-25 0 15,0 0 0-15,0 0 0 0,0 0 0 16,0 0 0-16,0 0 0 0,20-3 0 15,-20 3 0-15,15-32 0 0,-7 7 0 0,3-2 0 16,0-3 0-16,0 0 0 0,0 1 0 0,-3 0 0 16,-3 1 0-16,-1 2 0 0,-3 2 0 0,-1-1 0 15,0 2 0-15,0 2 0 0,-1-1 0 0,0 4 0 16,1 18 0-16,1-29 0 0,-1 29 0 0,0 0 0 16,0 0 0-16,12-17 0 0,-12 17 0 15,0 0 0-15,24 1 0 0,-24-1 0 0,34 7 0 16,-11-3 0-16,3 2 0 0,1-2 0 0,4 0 0 15,-3 0 0-15,5 1 0 0,-1-1 0 0,3 6-12 16,-11-18-151-16,30 35-192 0,-54-27-158 0,45-9-85 16,-17 18 193-16</inkml:trace>
  <inkml:trace contextRef="#ctx0" brushRef="#br0" timeOffset="16429.8991">17309 4920 2047 0,'0'0'0'0,"0"0"0"0,0 0 0 15,21 8 0-15,-21-8 0 0,31 5 0 16,-10-4 0-16,3-1 0 0,2 0 0 0,2-1 0 16,1 0 0-16,1-2 0 0,1 0 0 0,-1-3 0 15,-2 1 0-15,-1-1 0 0,-2 0 0 0,-3-3 0 16,-1 1 0-16,-3-1 0 0,-18 9 0 0,28-18 0 15,-28 18 0-15,20-18 0 0,-20 18 0 0,0 0 0 16,12-22 0-16,-12 22 0 0,0 0 0 0,-2-23 0 16,2 23 0-16,0 0 0 0,0 0 0 15,-23-18 0-15,23 18 0 0,-24 1 0 16,6 4 0-16,-2 6 0 0,-2 5 0 0,-4 2 0 16,-3 5 0-16,-3 2 0 0,-1 2 0 0,0 1 0 15,0 2 0-15,3-1 0 0,3 0 0 0,4-4 0 16,6-2 0-16,9-3 0 0,3-2 0 0,5-18 0 15,13 28 0-15,4-17 0 0,6-5 0 16,11-1 0-16,5-7 0 0,10 1 0 0,3-7 0 16,8 2 0-16,-3-5 0 0,5 3 0 0,-6-8-77 15,16 20-122-15,-36-37-149 0,37 29-193 0,-24-9-58 16,-7-13 317-16</inkml:trace>
  <inkml:trace contextRef="#ctx0" brushRef="#br0" timeOffset="16778.2984">18237 4870 1995 0,'-22'-3'49'0,"4"-1"-46"0,-1 3-3 16,-1 2 0-16,1 3 0 0,-2 2 0 0,0 1 0 16,-1 1 0-16,1 4 0 0,1-1 0 0,-1 4 0 15,2 0 0-15,3 4 0 0,-1-1 0 16,2 2 0-16,1 1 0 0,1 1 0 0,2-2 0 16,4 1 0-16,2-2 0 0,2-2 0 15,3-17 0-15,4 27 0 0,-4-27 0 0,16 18 0 16,-16-18 0-16,28 8 0 0,-10-8 0 0,6-2 0 15,1-5 0-15,4-6 0 0,3-1 0 0,1-4 0 16,-4 1 0-16,-1 0 0 0,-4 0 0 0,-2-1 0 16,-4 2 0-16,-1-1 0 0,-17 17 0 0,31-31 0 15,-31 31 0-15,25-29 0 0,-25 29 0 0,19-22 0 16,-19 22 0-16,0 0 0 0,14-19 0 16,-14 19 0-16,0 0 0 0,0 0 0 15,0 0 0-15,0 0 0 0,4 20 0 0,-4-20 0 16,-4 27 0-16,1-10 0 0,-1 1 0 0,-1-1 0 15,3 2 0-15,2-19 0 0,1 33 0 0,-1-33 0 16,14 29-15-16,-14-29-99 0,34 30-106 0,-35-48-117 16,41 37-125-16,-21-19-114 0,-2-19 254 0,24 31 322 15</inkml:trace>
  <inkml:trace contextRef="#ctx0" brushRef="#br0" timeOffset="17020.5974">18678 4850 1865 0,'-24'-9'182'0,"24"9"-182"16,-31 7 0-16,31-7 0 0,-31 20 0 16,14-6 0-16,-3 3 0 0,3 3 0 0,0-1 0 15,3 4 0-15,0-1 0 0,3 2 0 0,2-2 0 16,3-2 0-16,4-2 0 0,2-18 0 0,11 29 0 16,-11-29 0-16,26 18 0 0,-5-14 0 0,4-5 0 15,8-5 0-15,6-4 0 0,1-6 0 0,7-1 0 16,1-4 0-16,4-2 0 0,-2-6 0 15,2 5 0-15,-7-10-59 0,12 17-99 0,-31-34-136 16,36 33-207-16,-27-20-100 0,-4-4 168 16</inkml:trace>
  <inkml:trace contextRef="#ctx0" brushRef="#br0" timeOffset="17192.473">19188 4476 2047 0,'-18'14'0'15,"-1"6"0"-15,0 4 0 0,-3 5 0 16,0 2 0-16,3 4 0 0,-2 4 0 0,4 0 0 15,0 2 0-15,2 0 0 0,1 0 0 0,2 2 0 16,1-1 0-16,2-1 0 0,2 1 0 0,-1-3 0 16,5-1 0-16,-2-5 0 0,4 0 0 0,1-4 0 15,2 0 0-15,-2-29-93 0,14 51-120 0,-35-60-203 16,21 9-222-16,10 20 54 0,-10-20 482 16</inkml:trace>
  <inkml:trace contextRef="#ctx0" brushRef="#br0" timeOffset="17522.5416">18801 4883 2047 0,'6'21'0'16,"-6"-21"0"-16,0 0 0 0,0 19 0 0,0-19 0 15,0 0 0-15,24 10 0 0,-5-9 0 0,3-2 0 16,4 0 0-16,7-6 0 0,1 2 0 0,0-4 0 15,2 1 0-15,-1-2 0 0,-4-1 0 0,1 0 0 16,-4 3 0-16,-2-1 0 0,-1 1 0 0,-1 2 0 16,-3-1 0-16,0 2 0 0,-21 5 0 0,27-5 0 15,-27 5 0-15,0 0 0 0,0 0 0 16,0 0 0-16,4 23 0 0,-4-23 0 0,-13 30 0 16,2-10 0-16,-2 1 0 0,1 2 0 15,-3 4 0-15,3 2 0 0,-2 1 0 0,0 3 0 16,2-3 0-16,-1-1 0 0,3-1 0 0,6-3 0 15,-1-4 0-15,6-3 0 0,-1-18 0 0,12 21 0 16,-12-21 0-16,23 9 0 0,-23-9-74 0,41-2-108 16,-41-34-159-16,39 26-266 0,-19-8 1 15,-5-20 370-15</inkml:trace>
  <inkml:trace contextRef="#ctx0" brushRef="#br0" timeOffset="17991.3111">19463 4694 2047 0,'0'0'0'16,"0"0"0"-16,-10 24 0 0,10-24 0 0,-7 20 0 16,7-20 0-16,-5 23 0 0,5-23 0 0,3 24 0 15,-3-24 0-15,9 25 0 0,-9-25 0 0,13 24 0 16,-13-24 0-16,16 22 0 0,-16-22 0 0,17 20 0 16,-17-20 0-16,15 21 0 0,-15-21 0 0,9 22 0 15,-9-22 0-15,5 25 0 0,-5-25 0 0,1 29 0 16,-1-29 0-16,-2 30 0 0,-2-13 0 15,4-17 0-15,-9 32 0 0,3-14 0 0,6-18 0 16,-17 34 0-16,17-34 0 0,-15 25 0 0,15-25 0 16,-11 17 0-16,11-17 0 0,0 0 0 15,0 0 0-15,0 0 0 0,0 0 0 0,0 0 0 16,0 0 0-16,0 0 0 0,24-30 0 0,-5 10 0 16,1 0 0-16,2-2 0 0,1 0 0 0,0-1 0 15,0 1 0-15,-2 1 0 0,0 1 0 16,-3 1 0-16,-1 0 0 0,-17 19 0 0,32-31 0 15,-32 31 0-15,25-23 0 0,-25 23 0 0,0 0 0 16,20-9 0-16,-20 9 0 0,0 0 0 0,-5 20 0 16,5-20 0-16,-10 29 0 0,3-12 0 0,-2 3 0 15,1 0 0-15,1 1 0 0,2-1 0 0,7 2 0 16,2-3 0-16,8 2 0 0,0-3 0 16,6 0 0-16,1-2 0 0,4-2 0 15,1-1 0-15,6-4-23 0,-3-5-22 0,8 7-22 16,-14-27-80-16,31 35-131 0,-42-45-128 0,30 15-142 15,-8 8 29-15,-24-28 506 0</inkml:trace>
  <inkml:trace contextRef="#ctx0" brushRef="#br0" timeOffset="18413.2004">20155 4888 1889 0,'-4'-31'65'0,"4"31"-29"0,-11-29 2 0,11 29-19 16,-13-17-19-16,13 17 0 0,-21-5 0 0,21 5 0 15,-27 13 0-15,27-13 0 0,-34 32 0 0,16-10 0 16,-2 3 0-16,1 3 0 0,-2 2 0 0,3 3 0 15,0-1 0-15,2 0 0 0,4-6 0 16,3 0 0-16,9-7 0 0,5-1 0 0,-5-18 0 16,22 22 0-16,-22-22 0 0,27 7 0 15,-27-7 0-15,35-6 0 0,-13-3 0 0,2-4 0 16,2-2 0-16,1-5 0 0,-1 0 0 0,0-2 0 16,3-1 0-16,-1-1 0 0,0 0 0 0,-2 0 0 15,-3 3 0-15,-4 0 0 0,1 4 0 0,-20 17 0 16,28-25 0-16,-28 25 0 0,0 0 0 0,0 0 0 15,0 0 0-15,0 0 0 0,2 17 0 16,-13 2 0-16,-2 7 0 0,-6 4 0 0,0 6 0 16,-3 5 0-16,-2 5 0 0,-1 5 0 0,0 1 0 15,2 1 0-15,-2-1 0 0,4-2 0 16,-4 0 0-16,2-3 0 0,2-4 0 0,2-2 0 16,1-6 0-16,0-3 0 0,3-7 0 0,4-2 0 15,0-6 0-15,11-17 0 0,-17 24 0 0,17-24 0 16,-23 12 0-16,23-12 0 0,-23-1 0 15,23 1 0-15,-21-17 0 0,21 17 0 0,-17-29 0 16,6 10 0-16,11 19 0 0,-19-42-72 0,19 42-79 16,-32-57-102-16,32 57-92 0,-10-53-74 0,4 13-124 15,23 15 280-15,-37-37 263 0</inkml:trace>
  <inkml:trace contextRef="#ctx0" brushRef="#br0" timeOffset="19116.3894">21230 4879 1825 0,'0'0'54'0,"-19"3"-28"15,19-3 4-15,-28-2-2 0,11 1 5 16,17 1-3-16,-30 3-9 0,11 1-21 0,-1-1 0 16,-1 2 0-16,1 3 0 0,-1-1 0 0,2 3 0 15,0-1 0-15,1 1 0 0,18-10 0 0,-28 20 0 16,28-20 0-16,-16 22 0 0,16-22 0 0,-3 21 0 16,3-21 0-16,11 18 0 0,-11-18 0 0,24 16 0 15,-24-16 0-15,36 10 0 0,-11-7 0 16,2-2 0-16,3 0 0 0,2-1 0 15,-1 2 0-15,1-1 0 0,-4 1 0 0,-8 3 0 16,-1 1 0-16,-19-6 0 0,23 15 0 0,-23-15 0 16,8 20 0-16,-8-20 0 0,-5 28 0 0,5-28 0 15,-14 35 0-15,3-14 0 0,-5-1 0 0,-3 3 0 16,-1-1 0-16,-1-2 0 0,1 0 0 0,2-2 0 16,1-4 0-16,17-14 0 0,-26 25 0 15,26-25 0-15,0 0 0 0,-11 18 0 0,11-18 0 16,0 0-19-16,0 0-91 0,47 6-138 0,-49-39-148 15,37 20-247-15,-7 0 70 0,-7-23 516 16</inkml:trace>
  <inkml:trace contextRef="#ctx0" brushRef="#br0" timeOffset="19460.1273">21743 4998 2047 0,'0'0'0'0,"-23"3"0"16,23-3 0-16,-31 8 0 0,13 1 0 0,0 0 0 15,0 2 0-15,-1 3 0 0,1 0 0 0,18-14 0 16,-34 33 0-16,19-14 0 0,1 0 0 0,2 2 0 16,1-2 0-16,5 2 0 0,1-4 0 0,5-17 0 15,2 29 0-15,-2-29 0 16,15 22 0-16,-15-22 0 0,29 14 0 0,-9-10 0 16,5-4 0-16,3-4 0 0,2-3 0 0,4-4 0 15,1-4 0-15,0 0 0 0,-2-3 0 0,-4-2 0 16,-4 0 0-16,-3-1 0 0,-2-2 0 0,-6 1 0 15,-3 1 0-15,-2-1 0 0,-7 2 0 0,-3 2 0 16,1 18 0-16,-12-31 0 0,12 31 0 16,-21-23 0-16,21 23 0 0,-29-10 0 0,29 10 0 15,-29 1 0-15,29-1 0 0,-23 9 0 0,23-9 0 16,0 0 0-16,-13 25 0 0,13-25-31 0,20 22-104 16,-20-22-102-16,41 9-135 0,-41-9-179 0,31-15 29 15,6 27 324-15</inkml:trace>
  <inkml:trace contextRef="#ctx0" brushRef="#br0" timeOffset="19694.5436">22397 4616 1969 0,'-24'-20'70'16,"24"20"-62"-16,-10-19-8 0,10 19 0 0,0 0 0 16,-19-3 0-16,19 3 0 0,-26 22 0 0,11-3 0 15,0 6 0-15,0 6 0 0,0 4 0 0,1 2 0 16,2 5 0-16,2 2 0 15,0 2 0-15,3-1 0 0,1-1 0 0,1 0 0 16,3 1 0-16,-1-3 0 0,3-2 0 0,1-3 0 16,1-4 0-16,2-3 0 0,3-3 0 0,2-3 0 15,1-4 0-15,2-2 0 0,-12-18 0 0,29 23-40 16,-29-23-123-16,44 13-168 0,-44-31-192 0,27 13-110 16,-2 0 277-16</inkml:trace>
  <inkml:trace contextRef="#ctx0" brushRef="#br0" timeOffset="19882.1089">22661 5004 2027 0,'-40'22'20'0,"40"-22"-20"15,-26 30 0-15,13-8 0 0,-3 0 0 16,2 2 0-16,-3 0 0 0,1 4 0 16,0-5 0-16,4 0 0 0,3-4 0 0,9-19 0 15,-11 31 0-15,11-31 0 0,-2 21 0 0,2-21 0 16,0 0 0-16,0 0 0 0,21 16 0 0,-21-16 0 15,20-8 0-15,-20 8 0 0,29-22 0 0,-21-6-102 16,25 31-156-16,-42-46-206 0,30 25-186 0,-7-3 78 16,-14-21 572-16</inkml:trace>
  <inkml:trace contextRef="#ctx0" brushRef="#br0" timeOffset="20007.1128">22575 4690 1969 0,'0'0'0'15,"0"0"-30"-15,0 0-49 0,18 37-256 0,-18-37-294 16,18 20-4-16,-2-3 371 0</inkml:trace>
  <inkml:trace contextRef="#ctx0" brushRef="#br0" timeOffset="20428.9161">23166 4978 1657 0,'-32'-34'390'0,"5"25"-390"0,2 3 0 0,-2-1 0 16,0 5 0-16,-2-1 0 0,-1 7 0 0,1 2 0 15,2 4 0-15,2 3 0 0,5 4 0 0,2 1 0 16,3 5 0-16,2 2 0 0,3 3 0 0,1 2 0 16,4 4 0-16,4-2 0 0,2-1 0 0,7-3 0 15,4-5 0-15,7-4 0 0,6-4 0 0,5-5 0 16,3-7 0-16,5-5 0 0,2-6 0 15,0-5 0-15,1-4 0 0,-1-6 0 0,0-3 0 16,2-7 0-16,-2-3 0 0,-1-3 0 0,-3 0 0 16,-2 1 0-16,-4-1 0 0,-5 3 0 0,-2-2 0 15,-3 1 0-15,-3 0 0 0,-1 1 0 16,-2-1 0-16,-2 2 0 0,-1 3 0 0,-1 4 0 16,-4 8 0-16,-6 20 0 0,4-17 0 15,-4 17 0-15,0 0 0 0,-20 22 0 0,6-1 0 16,-7 11 0-16,-2 4 0 0,-5 6 0 0,1 4 0 15,3 3 0-15,0 2 0 0,4 1 0 0,2 0 0 16,4 0 0-16,5-3 0 0,6-3 0 0,3-6 0 16,10 1 0-16,-3-12 0 0,14 9 0 0,-21-38-163 15,55 44-75-15,-55-44-68 0,30 21-18 0,-30-21-46 16,0 0-90-16,37 10 275 0,-39-33 185 16</inkml:trace>
  <inkml:trace contextRef="#ctx0" brushRef="#br0" timeOffset="23677.4186">5330 12382 1100 0,'0'0'133'0,"0"0"-69"0,0 0-12 15,-18-3-9-15,18 3-7 0,0 0-6 0,0 0-5 16,0 0-8-16,0 0-4 0,0 0-4 0,0 0-3 15,0 0 3-15,0 0 2 0,0 0 5 16,0 0 3-16,16-20 3 0,-16 20-1 0,0 0 1 16,21-11-2-16,-21 11-2 0,0 0-2 0,20-14-2 15,-20 14-3-15,0 0 0 0,21-3-2 0,-21 3 4 16,18 1 0-16,-18-1 2 0,23 0 1 16,-23 0-5-16,36-1 1 0,-11 0-3 0,4-1-3 15,4-3 1-15,4-1-2 0,7-4 2 0,6-3-3 16,4-2 5-16,5-3-5 0,8-5 6 0,6-3-2 15,7-3 6-15,8-1-8 0,1-3-11 0,7-1 26 16,0-1-33-16,1 0 30 0,6-1-11 0,0 1-9 16,0 1 8-16,4 1-8 0,-7 2 6 15,-1 2-7-15,-1 2 3 0,-6 1-7 16,-1 0 7-16,-4 3-5 0,-9 3 10 0,-5-1-5 16,-5 3 3-16,-5 0-3 0,-5 0 2 0,-3 1-4 15,0-2 1-15,-2 2-5 0,-3 0 7 0,0 1-6 16,-6-2 13-16,-2 0-4 0,-3-2 3 0,0 2-3 15,-1 0-17-15,-3 1 35 0,-1 1-36 0,-3 1 34 16,-3 0-18-16,-3 2-5 0,-2 3 2 16,-5-1-8-16,-1 6-9 0,-17 5-16 0,24-6-37 15,-24 6-50-15,0 0-258 0,0 0-248 0,0 0 61 16,-7 26 423-16</inkml:trace>
  <inkml:trace contextRef="#ctx0" brushRef="#br0" timeOffset="24661.8971">9488 10957 1040 0,'8'-21'397'0,"-8"21"-315"0,0 0-9 0,0 0-10 15,0 0-18-15,0 0-9 0,-14 26-14 0,9-8 0 16,-5 1-4-16,4 8 6 0,-5 2-10 16,4 6 9-16,-4 1-13 0,4 7 8 15,1-1-11-15,1 3 9 0,2 2-14 0,2 2-12 16,2 7 23-16,1 1-25 0,0-2 23 0,0 2-3 15,-2-7-15-15,2-4 9 0,1-3-18 0,0-6 4 16,4-1-21-16,-3-13-16 0,14 12-68 0,-18-35-365 16,7 19-130-16,10-11 17 0</inkml:trace>
  <inkml:trace contextRef="#ctx0" brushRef="#br0" timeOffset="24896.2566">9884 11403 1508 0,'3'30'103'16,"-23"-15"5"-16,16 15-58 0,-12-11 4 15,10 9 4-15,-5-7-24 0,7 1 2 0,-2-2-14 16,4 1 3-16,-2-1-9 0,1 2 2 0,2-1-9 16,0 0-3-16,1 0-6 0,0-2 0 0,1-1 0 15,-1-1 0-15,-1 0 0 0,1-17 0 0,1 27 0 16,-1-27-7-16,0 0-32 0,0 0-19 0,20 19-62 15,-31-48-199-15,11 29-304 0,25-29-8 16,-15 0 382-16</inkml:trace>
  <inkml:trace contextRef="#ctx0" brushRef="#br0" timeOffset="25333.7747">9973 11285 1597 0,'0'0'89'0,"0"0"-50"0,0 0-16 0,0 0-2 15,0 0 5-15,20 0 10 0,-20 0-1 16,18-3 2-16,-18 3-8 0,22-2 1 0,-22 2-5 16,23-1-2-16,-23 1-2 0,23 3-5 15,-23-3-16-15,19 5 0 0,-19-5 0 0,17 9 0 0,-17-9 0 16,0 0 0-16,17 26 0 0,-17-26 0 16,8 30 0-16,-8-9 0 0,0 2 0 0,-1 4 0 15,-4 3 0-15,0 2 0 0,-2 3 0 16,-3 2 0-16,1-2 0 0,0-3 0 0,0-1 0 15,3-5 0-15,0-4 0 0,3-5 0 0,3-17 0 16,3 19 0-16,-3-19 0 0,0 0 0 0,24-1 0 16,-24 1 0-16,27-25 0 0,-11 4 0 0,3-3 0 15,2-4 0-15,0-3 0 0,0-2 0 0,0-1 0 16,0 2 0-16,0-2 0 0,-2 1 0 0,0 4 0 16,0 1 0-16,-5 2 0 15,1 4 0-15,-2 1 0 0,-13 21 0 0,21-26 0 16,-21 26 0-16,0 0 0 0,0 0 0 0,0 0 0 15,0 0 0-15,13 29 0 0,-14-6 0 0,-1 5 0 16,-3 3 0-16,0 3 0 0,-1 1 0 0,0 0 0 16,1-1 0-16,1-3 0 0,2-1 0 0,-1-5 0 15,6-4 0-15,0-4 0 0,-3-17 0 0,17 22-28 16,0-10-59-16,-12-29-108 0,35 33-269 16,-40-16-158-16,35-30 9 0,-9 24 576 0</inkml:trace>
  <inkml:trace contextRef="#ctx0" brushRef="#br0" timeOffset="25524.2715">10814 10969 1857 0,'0'0'72'16,"0"0"-34"-16,-24 21-6 0,24-21-13 15,-14 30-2-15,7-8-11 0,-1 7 0 0,2 2-6 16,0 7 0-16,1 1 0 0,0 3 0 0,-1 3 0 15,1 3 0-15,-1 1 0 0,-1 4 0 0,2-1 0 16,0 0 0-16,2-3 0 0,3-9-6 0,3-3-46 16,-3-14-31-16,22 18-116 0,-22-41-410 15,11 28-34-15,7-18 189 0</inkml:trace>
  <inkml:trace contextRef="#ctx0" brushRef="#br0" timeOffset="25805.5364">11066 11285 2023 0,'-37'11'24'0,"6"3"-24"0,2 3 0 0,2 2 0 16,3 1 0-16,3-2 0 0,7 0 0 16,14-18 0-16,-21 30 0 0,21-30 0 0,-2 24 0 15,2-24 0-15,17 14 0 0,-17-14 0 0,33 5 0 16,-12-5 0-16,5-2 0 0,1-1 0 15,0-1 0-15,-1 2 0 0,1-2 0 0,-3 2 0 16,-2 0 0-16,-1 1 0 0,-4 0 0 0,-17 1 0 16,29 2 0-16,-29-2 0 0,22 6 0 0,-22-6 0 15,21 10 0-15,-21-10 0 0,17 12-63 0,5 17-166 16,-22-29-230-16,0 0-207 0,3 28 59 0,-3-28 585 16</inkml:trace>
  <inkml:trace contextRef="#ctx0" brushRef="#br0" timeOffset="26618.2263">12193 10973 1872 0,'0'0'16'16,"0"0"-5"-16,-16-17 5 0,16 17 0 0,0 0 2 16,0 0-1-16,0 0 2 0,0 0 2 0,0 0-3 15,0 0 1-15,0 0-15 0,3 31-4 0,-3-7 0 16,0 5 0-16,-1 9 0 0,-1 3 0 0,-1 2 0 16,2 6 0-16,-1-4 0 0,-1 2 0 0,0-2 0 15,0 0 0-15,-3-1 0 0,1 0 0 0,-1-6 0 16,0 0 0-16,0-8 0 15,1-5 0-15,2-3 0 0,3-22 0 0,-4 26 0 16,4-26 0-16,0 0 0 0,0 0 0 0,0 0 0 16,0 0 0-16,0 0 0 0,22-13 0 0,-22 13 0 15,19-32 0-15,-7 10 0 0,2-2 0 0,0-4 0 16,3 0 0-16,0-1 0 0,0 1 0 0,2 2 0 16,0 2 0-16,-1 2 0 0,1 4 0 15,-1 1 0-15,1 3 0 0,1 5 0 0,-2 1 0 16,-1 4 0-16,-17 4 0 0,29 2 0 0,-29-2 0 15,23 15 0-15,-23-15 0 0,19 25 0 0,-19-25 0 16,11 33 0-16,-9-14 0 0,-2-1 0 0,-4 3 0 16,-2-1 0-16,-1 2 0 0,-5 0 0 15,-2 1 0-15,-4-1 0 0,-3-2 0 0,-3-1 0 16,0-2 0-16,-2-1 0 0,1-3 0 16,0-3 0-16,4-1 0 0,3-5 0 0,18-4 0 15,-24 4 0-15,24-4 0 0,0 0 0 0,-10-17-42 16,10 17-50-16,8-37-151 0,28 37-264 0,-22-25-97 15,10 4 46-15</inkml:trace>
  <inkml:trace contextRef="#ctx0" brushRef="#br0" timeOffset="26981.9062">12664 11408 1955 0,'0'0'35'0,"5"27"0"0,-5-27-37 0,-13 27 26 16,13-27-24-16,0 25 0 0,0-25 0 0,12 19 0 15,-12-19 0-15,26 14 0 0,-7-10 0 0,4-4 0 16,4-2 0-16,2-4 0 0,4-3 0 16,1-2 0-16,3-2 0 0,-2-2 0 0,-2 0 0 15,-4-2 0-15,-2 1 0 0,-7 2 0 0,-2 1 0 16,-18 13 0-16,24-24 0 0,-24 24 0 0,6-19 0 16,-6 19 0-16,0 0 0 0,-20-23 0 0,20 23 0 15,-29-13 0-15,11 8 0 0,-2 1 0 0,0 4 0 16,-2 0 0-16,1 4 0 0,-1 2 0 15,3 2 0-15,-1 4 0 0,3 3 0 16,17-15 0-16,-29 35 0 0,19-16 0 0,1 3 0 16,3 0 0-16,4 1 0 0,4 0 0 0,2-3 0 15,4 0 0-15,-8-20 0 0,29 30 0 0,-10-20 0 16,7-4 0-16,2-4 0 0,5-3 0 0,3-6 0 16,6-3 0-16,-1-6 0 0,5-1 0 0,-2-8 0 15,6 3-85-15,-20-30-137 0,36 38-269 0,-30-29-127 16,7 7 19-16,5 13 568 0</inkml:trace>
  <inkml:trace contextRef="#ctx0" brushRef="#br0" timeOffset="27153.7566">13590 10895 1891 0,'-23'-22'72'0,"23"22"-18"16,-26-13-24-16,26 13-30 0,-22 7 0 0,22-7 0 16,-23 27 0-16,10-8 0 0,1 8 0 15,0 4 0-15,-1 7 0 0,2 5 0 0,1 5 0 16,0 1 0-16,0 3 0 0,3-2 0 0,-1 2 0 15,2-3 0-15,2 2 0 0,1-4 0 0,3-4 0 16,3-5 0-16,0-4 0 0,0-12-27 0,8 8-76 16,-11-30-204-16,0 0-336 0,7 21 33 0,-7-21 254 15</inkml:trace>
  <inkml:trace contextRef="#ctx0" brushRef="#br0" timeOffset="27356.8986">13361 11154 2047 0,'-24'19'0'16,"24"-19"0"-16,-21 11 0 0,21-11 0 0,0 0 0 15,0 0 0-15,0 0 0 0,22 18 0 16,-5-16 0-16,5-4 0 0,5 1 0 0,1-5 0 16,3 1 0-16,0-3 0 0,5 3 0 0,3-1 0 15,9 4-48-15,-2-15-55 0,31 34-288 0,-30-32-247 16,10 14 1-16,-7 4 408 0</inkml:trace>
  <inkml:trace contextRef="#ctx0" brushRef="#br0" timeOffset="27950.6611">14030 11268 1825 0,'0'0'94'0,"0"0"-38"0,0 0-16 16,0 0-11-16,0 0-26 0,0 0-3 0,-24 24 0 15,12-5 0-15,-3 4 0 0,-3 3 0 0,1 1 0 16,-1 1 0-16,1 1 0 0,1-1 0 15,2 0 0-15,2-1 0 0,4-6 0 0,3-1 0 16,5-20 0-16,1 26 0 0,-1-26 0 0,13 18 0 16,-13-18 0-16,31 8 0 0,-10-10 0 0,3-4 0 15,1-3 0-15,5-5 0 0,-1-1 0 0,-1-2 0 16,1-1 0-16,-2-3 0 0,-2 2 0 0,-3-1 0 16,0 0 0-16,-3 3 0 0,-4 0 0 15,-15 17 0-15,22-30 0 0,-22 30 0 16,15-27 0-16,-15 27 0 0,7-24 0 0,-7 24 0 15,0 0 0-15,3-21 0 0,-3 21 0 0,0 0 0 16,0 0 0-16,0 0 0 0,0 0 0 0,0 0 0 16,-3 17 0-16,3-17 0 0,-4 32 0 0,2-13 0 15,-1 4 0-15,0-1 0 0,1 2 0 0,0 1 0 16,1-2 0-16,2 2 0 0,-1-6 0 16,4-1 0-16,-4-18 0 0,11 28 0 0,-11-28 0 15,14 17 0-15,-14-17 0 0,20 2 0 0,-20-2 0 16,24-8 0-16,-24 8 0 0,28-24 0 0,-15 4 0 15,2-2 0-15,-1-3 0 0,-1-3 0 16,2-2 0-16,0-1 0 0,-2-2 0 0,3 0 0 16,-4 2 0-16,-1 3 0 0,-1-1 0 15,0 6 0-15,-2-2 0 0,2 5 0 0,-1 2 0 16,-9 18 0-16,11-24-19 0,-11 24-82 0,-7-18-127 16,31 42-213-16,-24-24-174 0,0 0 31 0,-4 31 526 15</inkml:trace>
  <inkml:trace contextRef="#ctx0" brushRef="#br0" timeOffset="28341.31">14704 11397 2011 0,'-21'-11'36'0,"21"11"-36"0,0 0 0 15,0 0 0-15,0 0 0 0,0 0 0 0,0 0 0 16,0 0 0-16,0 0 0 0,23-5 0 0,-23 5 0 15,33-13 0-15,-12 6 0 0,2-2 0 16,2 1 0-16,1-1 0 0,2 2 0 0,-4 0 0 16,-1 1 0-16,-4 0 0 0,-19 6 0 0,25-11 0 15,-25 11 0-15,0 0 0 0,0 0 0 0,16-17 0 16,-16 17 0-16,0 0 0 0,-6-19 0 0,6 19 0 16,-11-17 0-16,11 17 0 0,-13-17 0 15,13 17 0-15,-19-14 0 0,19 14 0 0,-20-8 0 16,20 8 0-16,-22-1 0 0,22 1 0 15,-23 9 0-15,23-9 0 0,-26 21 0 0,26-21 0 16,-28 30 0-16,15-12 0 0,2 3 0 0,0 1 0 16,1 1 0-16,3 0 0 0,1-2 0 0,3-1 0 15,3-1 0-15,0-19 0 0,10 30 0 0,-10-30 0 16,29 23 0-16,-4-13 0 0,-1-9 0 0,10 2 0 16,0-13-24-16,17 16-139 0,-25-39-131 15,43 35-262-15,-23-23-62 0,3-4 227 0</inkml:trace>
  <inkml:trace contextRef="#ctx0" brushRef="#br0" timeOffset="28857.0159">15358 11344 1958 0,'-35'18'43'0,"35"-18"-30"15,0 0-4-15,0 0-3 0,0 0-1 0,0 0-2 16,0 0-2-16,0 0 3 0,0 0 1 0,24 12-5 15,-7-18 0-15,5 1 0 0,5-4 0 0,2-2 0 16,3-1 0-16,-1-1 0 0,0 0 0 16,0-1 0-16,-3 0 0 0,-3 1 0 0,-6 2 0 15,-19 11 0-15,23-18 0 0,-23 18 0 0,0 0 0 16,9-21 0-16,-9 21 0 0,-9-18 0 0,9 18 0 16,-18-17 0-16,18 17 0 0,-27-13 0 15,10 7 0-15,-1 0 0 0,0 0 0 0,-1 4 0 16,1-2 0-16,0 5 0 0,-1 4 0 0,-2 2 0 15,1 7 0-15,0 0 0 0,-1 4 0 16,2 3 0-16,0 1 0 0,2 2 0 0,4 1 0 16,2 0 0-16,5 0 0 0,2-2 0 0,5-2 0 15,3 0 0-15,5-3 0 0,3-1 0 0,5-5 0 16,4 0 0-16,4-4 0 0,4-5 0 0,5-2 0 16,4-3 0-16,6-3 0 0,1-5 0 0,3 1 0 15,1-7 0-15,2 3 0 0,-5-9-46 16,10 17-107-16,-30-36-140 0,33 36-221 0,-31-18-106 15,4-3 200-15</inkml:trace>
  <inkml:trace contextRef="#ctx0" brushRef="#br0" timeOffset="29185.1635">16053 11211 1884 0,'0'0'101'0,"2"17"-62"16,-2-17-16-16,-19 23-23 0,19-23 0 15,-20 30 0-15,12-12 0 0,-2 3 0 0,1-2 0 16,2 3 0-16,-1-2 0 0,1 1 0 0,0 1 0 15,1-5 0-15,1 0 0 0,5-17 0 0,-6 24 0 16,6-24 0-16,0 0 0 0,5 17 0 0,-5-17 0 16,0 0 0-16,0 0 0 0,21-9 0 15,-21 9 0-15,19-23 0 0,-5 6 0 0,0-3 0 16,1-4 0-16,1-2 0 0,1 0 0 16,-3-1 0-16,3 2 0 0,0-1 0 0,-1 2 0 15,3 0 0-15,1 1 0 0,1 0 0 0,0 1 0 16,0 2 0-16,-1 1 0 0,-3 5 0 0,-17 14 0 15,25-13 0-15,-25 13 0 0,0 0 0 0,0 0 0 16,14 26 0-16,-16-8 0 0,0 6 0 0,-1 1 0 16,0 2 0-16,-4 1 0 0,0 3 0 15,-1-4 0-15,1 2 0 0,-1-7 0 0,7 7 0 16,1-29-145-16,13 41-136 0,-13-41-255 0,0 0-72 16,0 0 132-16</inkml:trace>
  <inkml:trace contextRef="#ctx0" brushRef="#br0" timeOffset="29888.3138">17662 11146 1273 0,'0'0'531'0,"-20"4"-462"0,3-5-29 15,-6-4-5-15,1 5-7 0,-5-2 0 0,2 6 0 16,-4-1-13-16,-1 4-15 0,-1 4 0 0,2 0 0 16,-1 4 0-16,2 0 0 0,4 1 0 0,1 2 0 15,2-1 0-15,4 3 0 0,5-1 0 0,2-2 0 16,7 0 0-16,3-17 0 0,7 23 0 16,-7-23 0-16,26 12 0 0,-8-10 0 15,4-4 0-15,3-2 0 0,3-5 0 0,3-4 0 16,3-1 0-16,1-3 0 0,-1-1 0 0,1-4 0 15,-2 3 0-15,-1-2 0 0,-4 1 0 0,-4 0 0 16,-3 3 0-16,-3 3 0 0,-18 14 0 0,24-19 0 16,-24 19 0-16,0 0 0 0,0 0 0 15,0 0 0-15,0 0 0 0,0 0 0 0,0 0 0 16,3 19 0-16,-6-2 0 0,1 0 0 0,-1 2 0 16,1 2 0-16,1-1 0 0,1 2 0 0,2-1 0 15,2-2 0-15,3 0 0 0,-7-19 0 0,21 28 0 16,-21-28 0-16,31 16 0 0,-11-16 0 0,4-1 0 15,-3-18-94-15,23 24-163 0,-36-48-160 16,37 22-166-16,-14-9 1 0,-5-22 469 16</inkml:trace>
  <inkml:trace contextRef="#ctx0" brushRef="#br0" timeOffset="30075.887">18254 10649 2022 0,'17'9'25'0,"-32"8"-25"0,3 5 0 15,-1 4 0-15,-1 6 0 0,1 4 0 0,-2 4 0 16,1 1 0-16,2 3 0 0,-1-1 0 0,1 0 0 16,3-2 0-16,-1 2 0 0,2 0 0 0,1-3 0 15,1-4 0-15,2-5 0 0,3-5 0 16,2-3 0-16,4 0 0 0,-5-23-52 0,15 41-104 16,-35-56-238-16,20 15-207 0,0 0-41 0,0 0 441 15</inkml:trace>
  <inkml:trace contextRef="#ctx0" brushRef="#br0" timeOffset="31064.8659">18037 11021 1682 0,'19'31'332'16,"-19"-31"-299"-16,0 0-33 0,0 22 0 15,0-22 0-15,0 0 0 0,26 14 0 16,-26-14 0-16,37-2 0 0,-14 0 0 0,2-2 0 15,2-2 0-15,2 0 0 0,3 0 0 0,1-1 0 16,1-2 0-16,2 2 0 0,-2-1 0 0,0 0 0 16,-3 4 0-16,-4-1 0 0,-5 1 0 0,-2 2 0 15,-20 2 0-15,25-3 0 0,-25 3 0 16,0 0 0-16,0 0 0 0,0 0 0 0,0 0 0 16,0 0 0-16,0 0 0 0,-27 23 0 0,27-23 0 15,-25 22 0-15,25-22 0 0,-28 29 0 0,13-11 0 0,0 3 0 16,-1 4 0-16,3-1 0 0,-2 4 0 15,3-1 0-15,1-2 0 0,3 2 0 0,3-2 0 16,1-1 0-16,4-2 0 0,4-3 0 0,2-2 0 16,-6-17 0-16,21 25 0 0,-21-25 0 15,28 9 0-15,-28-9 0 0,32-3 0 0,-13-6 0 16,1-3 0-16,2-6 0 0,0-4 0 0,1-3 0 16,0-2 0-16,-2-2 0 0,-2 1 0 0,0 2 0 15,-6-2 0-15,-1 4 0 0,-2-4 0 0,-3 0 0 16,-1 1 0-16,0 1 0 0,-3 2 0 0,-2-1 0 15,0 1 0-15,-2 1 0 0,0 4 0 16,1 19 0-16,-3-25 0 0,3 25 0 16,0 0 0-16,0 0 0 0,0 0 0 0,0 0 0 15,0 0 0-15,0 0 0 0,0 0 0 0,10 24 0 16,-10-24 0-16,17 14 0 0,-17-14 0 0,26 12 0 16,-26-12 0-16,29 10 0 0,-29-10 0 0,33 10 0 15,-33-10 0-15,33 7 0 0,-33-7 0 0,27 7 0 16,-27-7 0-16,22 11 0 0,-22-11 0 15,0 0 0-15,20 17 0 0,-20-17 0 0,0 0 0 16,5 24 0-16,-5-24 0 0,-6 22 0 0,6-22 0 16,-14 28 0-16,14-28 0 0,-17 30 0 0,6-12 0 15,11-18 0-15,-20 33 0 0,20-33 0 0,-20 28 0 16,20-28 0-16,-11 19 0 0,11-19 0 0,0 0 0 16,0 0 0-16,0 0 0 0,0 0 0 0,22 4 0 15,-22-4 0-15,29-25 0 0,-13 9 0 16,5-6 0-16,-2 0 0 0,1-1 0 0,0 0 0 15,-1 2 0-15,-1 0 0 0,-4 3 0 16,1-1 0-16,-4 1 0 0,-11 18 0 0,19-31 0 16,-19 31 0-16,14-22 0 0,-14 22 0 0,0 0 0 15,0 0 0-15,0 0 0 0,0 0 0 0,0 0 0 16,-4 17 0-16,4-17 0 0,-13 30 0 16,5-13 0-16,8-17 0 0,-9 28 0 0,9-28 0 15,3 24 0-15,-3-24 0 0,14 17 0 0,-14-17 0 16,23 11 0-16,-23-11 0 0,35 4 0 0,-11-8 0 15,2-2 0-15,4-6 0 0,1 0 0 0,2-2 0 16,1 0 0-16,-1-1 0 0,-3 0 0 0,-1 0 0 16,-2-1 0-16,-4 2 0 0,-4 2 0 0,-19 12 0 15,21-23 0-15,-21 23 0 16,0 0 0-16,0 0 0 0,4-17 0 0,-4 17 0 16,0 0 0-16,-18 8 0 0,18-8 0 0,-24 26 0 15,9-7 0-15,-4 3 0 0,1 3 0 0,1 2 0 16,0 2 0-16,1 5 0 0,2 0 0 0,0 0 0 15,6-2 0-15,2-4 0 0,8-3 0 0,4-3 0 16,9-2 0-16,-15-20 0 0,40 26 0 0,-16-20 0 16,9 3 0-16,-1-14-93 0,15 10-49 15,-20-28-44-15,36 30-112 0,-35-37-107 0,21 5-116 16,9 13 120-16,-19-29 401 0</inkml:trace>
  <inkml:trace contextRef="#ctx0" brushRef="#br0" timeOffset="31448.0142">20034 10848 1951 0,'-39'17'96'16,"39"-17"-96"-16,-22-2 0 0,22 2 0 0,0 0 0 16,0 0 0-1,0 0 0-15,0 0 0 0,0 0 0 0,0 0 0 16,0 0 0-16,0 0 0 0,0 0 0 0,0 0 0 15,0 0 0-15,0 0 0 0,0 0 0 16,-15 25 0-16,15-25 0 0,-27 34 0 0,9-15 0 16,-2 3 0-16,-2 1 0 0,2 0 0 0,0 0 0 15,2-1 0-15,6-4 0 0,1-1 0 0,11-17 0 16,0 24 0-16,0-24 0 0,17 14 0 16,-17-14 0-16,30 6 0 0,-10-7 0 0,2 1 0 0,3-3 0 15,3-2 0-15,1 2 0 0,4 2 0 16,-3 2 0-16,0 2 0 0,-5 3 0 15,-4 2 0-15,-21-8 0 0,22 27 0 0,-22-27 0 16,8 33 0-16,-8-15 0 0,-6 2 0 0,-4 2 0 16,-3 0 0-16,-3 2 0 0,-2-2 0 0,-1 1 0 15,-6-4 0-15,2 2 0 0,-2-6 0 0,3 2 0 16,-1-9-13-16,13 8-112 0,-14-23-31 0,33 29-120 16,-39-43-98-16,30 21-156 0,0 0-8 15,-16-35 504-15</inkml:trace>
  <inkml:trace contextRef="#ctx0" brushRef="#br0" timeOffset="33354.5908">6568 15216 1350 0,'0'0'87'0,"0"0"-43"15,0 0-11-15,0 0 6 0,17 8-17 0,-17-8 26 16,0 0-31-16,0 0 11 0,0 0 19 0,22-16-28 16,-22 16 26-16,18-6-47 0,-18 6 0 0,27-4 9 15,-8 3 18-15,0-3 0 0,6 3 21 0,0-4-27 16,5 3-4-16,0-4 1 0,7 0-3 0,3-3 3 16,9 0-1-16,4-6 6 0,9-1-8 15,10-7 9-15,4-3-11 0,12-4-3 0,7-3-8 16,5-2 0-16,7-1 0 0,1-4 0 0,4-1 0 15,6-1 0-15,2 1 0 0,2 3 0 16,-2 1 0-16,-1 2 0 0,-4 3 0 0,-2 3 0 16,-7 2 0-16,-10 6 0 0,-9 4 0 0,-10 5 0 15,-9 3-5-15,-9 3-8 0,-5 3 0 16,-9 4-4-16,-7 1 2 0,-5 4-3 0,-7-4-1 16,-3 4-6-16,-23-6-2 0,34 10-15 0,-34-10-4 15,27 10-22-15,-27-10-28 0,21 10-52 0,-21-10-221 16,0 0-172-16,0 0-7 0,1-23 512 0</inkml:trace>
  <inkml:trace contextRef="#ctx0" brushRef="#br0" timeOffset="50049.4778">11105 14191 1434 0,'0'0'125'15,"0"0"-42"-15,-3-20-16 0,3 20-8 16,0 0-10-16,0 0-6 0,-18-25-10 0,18 25-9 0,-18-15-6 15,18 15-5-15,-20-12-2 0,20 12-2 0,-23-13-1 16,23 13-1-16,-25-11 1 0,25 11-1 0,-29-7 2 16,29 7 0-16,-30 1-1 0,30-1 1 0,-29 16-3 15,29-16 1-15,-32 28-6 0,16-9-1 16,-1 4 0-16,1 2 0 0,-1 3 0 16,4 1 0-16,0-2 0 0,3-1 0 0,3-3 0 15,2-2 0-15,5-21 0 0,1 28 0 0,-1-28 0 16,17 14 0-16,-17-14 0 0,32 4 0 0,-11-6 0 15,3-4 0-15,1-3 0 0,3-1 0 0,2-3 0 16,2 0 0-16,2-4 0 0,0-1 0 0,3-2 0 16,-2 0 0-16,-1 0 0 0,-1 1 0 0,-5 1 0 15,-5 1 0-15,-2 4 0 0,-21 13 0 16,25-17 0-16,-25 17 0 0,0 0 0 16,0 0 0-16,0 0 0 0,0 0 0 0,0 0 0 15,0 0 0-15,0 0 0 0,0 0 0 0,-22 18 0 16,22-18 0-16,-17 22 0 0,17-22 0 0,-16 27 0 15,16-27 0-15,-12 27 0 0,12-27 0 0,0 24 0 16,0-24 0-16,15 20 0 0,-15-20 0 0,29 9 0 16,-11-9 0-16,8 2-51 0,-7-18-64 15,32 28-237-15,-39-33-244 0,26 7-34 0,-4-1 328 0</inkml:trace>
  <inkml:trace contextRef="#ctx0" brushRef="#br0" timeOffset="50518.7052">11748 13622 1516 0,'-36'-11'351'0,"36"11"-325"15,-31 15-13-15,31-15 4 0,-27 23-1 0,27-23 5 16,-18 29-3-16,8-10 1 0,1 2-7 0,1 3 3 16,-1 5-8-16,4 1 6 0,-1 2-10 0,3 3-3 15,-1 1 0-15,2 2 0 0,0-1 0 16,2 2 0-16,0-5 0 0,0 2 0 0,2-2 0 15,-2-2 0-15,3-1 0 0,-1-5 0 16,2-2 0-16,0-4 0 0,2-3 0 0,-6-17 0 16,14 20 0-16,-14-20 0 0,17 9 0 0,-17-9 0 15,18-1 0-15,-18 1 0 0,19-10 0 0,-19 10 0 16,20-22 0-16,-20 22 0 0,19-30 0 0,-9 12 0 16,1-2 0-16,0 0 0 0,0 2 0 15,1-3 0-15,-1 2 0 0,0 1 0 0,0-2 0 16,0 3 0-16,-11 17 0 0,20-26 0 0,-20 26 0 15,19-16 0-15,-19 16 0 0,0 0 0 0,20-2 0 16,-20 2 0-16,0 0 0 0,16 24 0 0,-16-24 0 16,5 36 0-16,-4-13 0 0,-2 1 0 0,-3 3 0 15,-1-1 0-15,-1 2 0 0,-2 1 0 16,-2-2 0-16,0-2 0 0,-1-3 0 16,0-3 0-16,1-2 0 0,10-17 0 0,-24 23 0 15,24-23 0-15,-24 10 0 0,24-10 0 0,-25 5 0 16,25-5 0-16,-27-4 0 0,27 4 0 0,-23-13 0 15,23 13 0-15,-15-24-18 0,11 4-27 0,4 20-25 16,5-47-59-16,29 46-219 0,-34-27-243 0,22 5-20 16,1 6 377-16</inkml:trace>
  <inkml:trace contextRef="#ctx0" brushRef="#br0" timeOffset="50737.4596">12270 14002 1832 0,'0'0'81'16,"0"0"-31"-16,-11 17-15 0,11-17-3 16,0 0-15-16,-10 19-17 0,10-19 0 0,-10 23 0 15,10-23 0-15,-10 32 0 0,6-13 0 0,0 2 0 16,0-1 0-16,0 2 0 0,2 1 0 0,-2 0 0 16,1-1 0-16,0 0 0 0,1-3 0 0,2-19 0 15,0 30-8-15,0-30-46 0,11 23-68 0,-22-40-181 16,31 24-322-16,-20-7-13 0,16-21 342 15</inkml:trace>
  <inkml:trace contextRef="#ctx0" brushRef="#br0" timeOffset="50909.3408">12360 13603 1961 0,'-29'-1'61'15,"4"3"-36"-15,2 3-25 0,3 2 0 16,1 3 0-16,19-10 0 0,-28 24 0 0,28-24 0 15,-17 21 0-15,17-21 0 0,0 0 0 0,11 17 0 16,-11-17-9-16,37 0-73 0,-22-23-81 0,40 32-273 16,-27-27-213-16,14 1 39 0,8 8 513 15</inkml:trace>
  <inkml:trace contextRef="#ctx0" brushRef="#br0" timeOffset="51112.4962">12801 13539 1831 0,'0'0'67'0,"-19"33"-15"0,10-14-10 16,1 5 0-16,0 4-29 0,-1 1-13 0,2 5 0 16,1 2 0-16,0 4 0 0,1 2 0 0,0 3 0 15,0 2 0-15,0 2 0 0,2-1 0 0,-2 0 0 16,0-2 0-16,3-5 0 16,0-3 0-16,5-7 0 0,2-3 0 0,2-4 0 15,2-5 0-15,-9-19 0 0,25 20-26 0,-2-10-63 16,-22-33-190-16,41 25-280 0,-25-19-70 0,10-1 165 15</inkml:trace>
  <inkml:trace contextRef="#ctx0" brushRef="#br0" timeOffset="51299.9793">13178 13879 1942 0,'0'0'78'0,"-30"28"-51"0,17-9-27 0,1 0 0 15,1 5 0-15,-1 3 0 0,1 1 0 0,-1 2 0 16,2 2 0-16,1-3 0 0,3 2 0 0,2-1 0 15,-1 0 0-15,2-1 0 0,3-2 0 16,3-5 0-16,2-2 0 0,-5-20 0 16,19 26 0-16,-19-26-79 0,41 19-231 0,-48-38-232 15,31 14-90-15,-24 5 149 0</inkml:trace>
  <inkml:trace contextRef="#ctx0" brushRef="#br0" timeOffset="51471.9403">13403 13618 1596 0,'-39'-4'451'0,"17"15"-451"0,4 1 0 15,18-12 0-15,-28 17 0 0,28-17 0 0,0 0 0 16,-20 13 0-16,20-13 0 0,0 0 0 0,0 0 0 16,0 0-13-16,21-23-126 0,17 38-248 0,-31-34-259 15,20 9 2-15,-7 6 427 0</inkml:trace>
  <inkml:trace contextRef="#ctx0" brushRef="#br0" timeOffset="51721.8797">13667 13428 1823 0,'0'0'137'0,"10"18"-94"0,-10-18-9 0,-8 25-24 16,3-8-10-16,-2 5 0 0,-3 2 0 0,2 4 0 16,-2 5 0-16,1 3 0 0,2 4 0 0,-1 0 0 15,-1 1 0-15,1 1 0 0,0-1 0 0,2 2 0 16,0-5 0-16,2-1 0 0,0-5 0 16,2 1 0-16,0-4-20 0,4 6-56 0,-2-35-90 15,16 49-326-15,-16-49-134 0,0 25-1 0,7-5 588 16</inkml:trace>
  <inkml:trace contextRef="#ctx0" brushRef="#br0" timeOffset="51925.0044">13545 13819 1950 0,'0'0'73'0,"0"0"-49"15,0 0-24-15,0 0 0 0,0 0 0 0,0 0 0 16,0 0 0-16,0 0 0 0,0 0 0 0,17 4 0 15,-17-4 0-15,35-12 0 0,-12 2 0 0,3-2 0 16,1 1 0-16,3-2 0 0,4 5-9 16,-5-7-52-16,11 16-70 0,-31-31-236 15,25 32-260-15,-15-8-7 0,2-1 417 0</inkml:trace>
  <inkml:trace contextRef="#ctx0" brushRef="#br0" timeOffset="52378.1466">13955 13858 1766 0,'-17'5'120'0,"17"-5"-50"15,-10 24-18-15,10-24-13 0,-10 23-39 16,10-23 0-16,-9 18 0 0,9-18 0 0,-7 18 0 16,7-18 0-16,0 0 0 0,2 21 0 0,-2-21 0 15,0 0 0-15,0 0 0 0,19 18 0 0,-19-18 0 16,23 6 0-16,-23-6 0 0,34 0 0 0,-12-3 0 16,1-5 0-16,5 0 0 0,-1-3 0 15,5-2 0-15,-2-2 0 0,0-3 0 16,1 0 0-16,-3-1 0 0,1-2 0 0,-3 0 0 15,-3 1 0-15,-3 2 0 0,-1 0 0 0,-19 18 0 16,25-27 0-16,-25 27 0 0,0 0 0 0,12-19 0 16,-12 19 0-16,0 0 0 0,0 0 0 0,0 0 0 15,-18 29 0-15,7-8 0 0,-5 10 0 0,-1 5 0 16,-6 5 0-16,1 9 0 0,-2 4 0 0,0 5 0 16,1 4 0-16,-1 5 0 0,1 0 0 15,1-3 0-15,4-5 0 0,4-6 0 0,3-7 0 16,6-6 0-16,2-7 0 0,5-5 0 15,0-7 0-15,2-6 0 0,-4-16 0 0,3 19 0 16,-3-19 0-16,0 0 0 0,0 0 0 0,0 0 0 16,0-19 0-16,-1 3 0 0,0-5 0 0,-2-3 0 15,3 0 0-15,0-3 0 0,2 2 0 0,-2-4 0 16,2-2 0-16,-1 0 0 0,3-3 0 16,2-2 0-16,1-5 0 0,5-2 0 0,1 1 0 15,2 2 0-15,4 1 0 0,0 4 0 0,1 5 0 16,1 3 0-16,0 3 0 0,3 6 0 0,1-5 0 15,10 21-159-15,-24-37-118 0,40 43-244 0,-28-24-125 16,4-4 203-16</inkml:trace>
  <inkml:trace contextRef="#ctx0" brushRef="#br0" timeOffset="56250.9832">15414 13835 894 0,'0'0'529'0,"23"-8"-354"0,-23 8-90 0,0 0-22 15,-1-22-11-15,1 22-2 0,0 0 2 0,0 0-8 16,0 0-9-16,0 0-11 0,0 0-4 15,-22-13-7-15,22 13-2 0,0 0-11 16,-23 3 0-16,23-3 0 0,-18 10 0 0,18-10 0 16,-23 18 0-16,23-18 0 0,-23 24 0 0,23-24 0 15,-21 32 0-15,11-15 0 0,10-17 0 0,-16 30 0 16,16-30 0-16,-7 30 0 0,7-30 0 0,2 29 0 16,-2-29 0-16,13 29 0 0,-13-29 0 0,23 30 0 15,-23-30 0-15,34 27 0 0,-14-17 0 0,2-1 0 16,4-3 0-16,-1-2 0 0,3-5 0 15,-1-3 0-15,-1-4 0 0,0-3 0 0,-2-2 0 16,-3-3 0-16,-2-4 0 0,-3-1 0 0,-4-2 0 16,-3-3 0-16,-1-3 0 0,-3-1 0 15,-3-1 0-15,-2 0 0 0,-4 1 0 0,-1 4 0 16,-3 3 0-16,-2 4 0 0,10 19 0 0,-29-21 0 16,11 15 0-16,0 4 0 0,-2 2 0 0,1 3 0 15,2 3 0-15,17-6 0 0,-30 16 0 16,30-16 0-16,0 0 0 0,-15 23 0 0,15-23 0 15,0 0-71-15,37 21-58 0,-38-38-367 0,42 22-103 16,-13-19 9-16,9 0 429 0</inkml:trace>
  <inkml:trace contextRef="#ctx0" brushRef="#br0" timeOffset="56500.9905">16379 13284 1374 0,'0'0'365'0,"0"0"-105"0,0 0-212 0,-30-26-48 16,30 26 0-16,-29-19 0 0,12 11 0 0,0 1 0 16,-1 4 0-16,-2 2 0 0,2 3 0 0,-1 2 0 15,0 5 0-15,1 5 0 0,0 6 0 16,0 6 0-16,-1 5 0 0,2 7 0 0,2 3 0 16,2 3 0-16,3 4 0 0,1-1 0 0,3 2 0 15,2 0 0-15,4-3 0 0,3-4 0 0,0-3 0 16,5-3 0-16,1-5 0 0,2-3 0 0,0-7-21 15,8 3-81-15,-19-24-57 0,24 21-480 16,-24-21-8-16,0 0 169 0</inkml:trace>
  <inkml:trace contextRef="#ctx0" brushRef="#br0" timeOffset="56688.4831">15989 13705 1843 0,'0'0'126'0,"0"0"-59"0,-22-14-56 16,22 14-11-16,0 0 0 0,0 0 0 0,0 0 0 15,0 0 0-15,0 0 0 0,22-13 0 16,0 5 0-16,10-6 0 0,6-2 0 16,8 1 0-16,6-5 0 0,2 5 0 0,0-7 0 15,12 22-180-15,-34-22-434 0,34 21-27 0,-19-12 49 16</inkml:trace>
  <inkml:trace contextRef="#ctx0" brushRef="#br0" timeOffset="61640.3301">17505 13654 617 0,'0'0'269'0,"0"0"11"0,0 0-189 0,0 0-23 16,0 0-6-16,0 0-4 0,0 0 11 16,0 0 4-16,0 0-7 0,0 0-13 0,0 0-16 15,0 0-9-15,0 0-3 0,0 0 0 0,0 0 4 16,0 0 0-16,-10-23 1 0,10 23-6 0,0 0-1 16,0 0-6-16,-17-23-2 0,17 23-4 0,0 0-2 15,-18-18 0-15,18 18-2 0,-19-6 0 16,19 6 1-16,-23-3 0 0,23 3-8 0,-29 6 0 15,29-6 0-15,-34 16 0 0,16-4 0 0,1 4 0 16,-3 2 0-16,2 4 0 0,1 1 0 0,-1 2 0 16,1 0 0-16,3 3 0 0,0-1 0 0,3-2 0 15,2-3 0-15,3-1 0 0,3-4 0 0,3-17 0 16,0 27 0-16,0-27 0 16,13 17 0-16,-13-17 0 0,26 11 0 0,-9-10 0 15,4-2 0-15,4-4 0 0,4-3 0 0,5-3 0 16,5-5 0-16,1-1 0 0,1-3 0 0,3-2 0 15,-2-2 0-15,-4-2 0 0,0 1 0 0,-5 0 0 16,-4 0 0-16,-3 2 0 0,-7 3 0 0,-3 2 0 16,-16 18 0-16,17-24 0 0,-17 24 0 0,0 0 0 15,0 0 0-15,0 0 0 0,0 0 0 16,0 0 0-16,0 0 0 0,-18-4 0 0,18 4 0 16,-16 21 0-16,16-21 0 0,-17 31 0 0,11-10 0 15,2 0 0-15,1 2 0 0,1 1 0 16,2 1 0-16,3-2 0 0,3 0 0 0,1-4 0 15,4 0 0-15,-11-19 0 0,31 29-58 0,-31-29-14 16,41 17-39-16,-41-17-68 0,51-12-351 0,-33 9-88 16,4-7 140-16</inkml:trace>
  <inkml:trace contextRef="#ctx0" brushRef="#br0" timeOffset="61984.0995">18114 13667 1373 0,'-16'-23'254'0,"16"23"-132"0,0 0-40 16,0 0-18-16,0 0-13 0,0 0-9 0,-23 1-11 15,23-1-6-15,0 0-22 0,-21 26-3 16,21-26 0-16,-13 30 0 0,6-13 0 16,2 3 0-16,-1 1 0 0,0 0 0 0,2 0 0 15,0 1 0-15,1-3 0 0,3-19 0 0,-2 29 0 16,2-29 0-16,7 17 0 0,-7-17 0 0,0 0 0 16,25 3 0-16,-25-3 0 0,28-17 0 0,-10-1 0 15,4-2 0-15,1-4 0 0,2-4 0 0,1-1 0 16,1-1 0-16,-3 2 0 0,1 1 0 15,-6 1 0-15,-1 4 0 0,0 3 0 0,-18 19 0 16,24-25 0-16,-24 25 0 0,0 0 0 0,19-14 0 16,-19 14 0-16,0 0 0 0,0 0 0 0,0 0 0 15,8 26 0-15,-8-26 0 0,4 29 0 0,-4-29 0 16,7 34 0-16,-4-16 0 0,2 0 0 16,1 0 0-16,3 1 0 0,2-2 0 0,3 0 0 15,3-1 0-15,8-2-12 0,-1-5-38 16,12 7-43-16,-10-25-55 0,33 20-444 0,-20-12-41 15,14-2 115-15</inkml:trace>
  <inkml:trace contextRef="#ctx0" brushRef="#br0" timeOffset="62531.0212">19703 13619 1429 0,'-18'-20'141'16,"18"20"-61"-16,0-23-16 0,0 23-10 0,1-26 0 16,-1 26-5-16,0-29-3 0,0 29-4 0,-6-27-7 15,6 27-5-15,-14-22-7 0,14 22-23 0,-22-14 0 16,22 14 0-16,-29-5 0 0,12 7 0 0,-2 2 0 15,0 3 0-15,-1 3 0 0,0 2 0 16,-2 4 0-16,0 0 0 0,-1 2 0 0,1 1 0 16,3 0 0-16,3 2 0 0,0-3 0 15,6 0 0-15,0 0 0 0,10-18 0 0,-3 31 0 16,3-31 0-16,10 23 0 0,-10-23 0 0,24 17 0 16,-24-17 0-16,35 9 0 0,-12-6 0 0,2-3 0 15,3-3 0-15,2-2 0 0,0-3 0 0,4-3 0 16,-1-4 0-16,0-1 0 0,-1-3 0 0,-3-1 0 15,-1-1 0-15,-3 0 0 0,-2 0 0 16,-2-1 0-16,-4 2 0 0,-1 0 0 0,-3 0 0 16,-3 2 0-16,-1 1 0 0,-9 17 0 0,12-29 0 15,-12 29 0-15,7-22 0 0,-7 22 0 0,0 0 0 16,0 0 0-16,0 0 0 0,0 0 0 16,0 0 0-16,-1 20 0 0,1 0 0 0,-1 3 0 15,1 2 0-15,0 5 0 0,0-2 0 0,1 2 0 16,2-2 0-16,4-1 0 0,0-4 0 15,4-3 0-15,-11-20 0 0,27 26 0 0,-8-21 0 16,4-1 0-16,0-11-53 0,14 13-102 0,-32-30-433 16,34 12-31-16,-14-17 7 0</inkml:trace>
  <inkml:trace contextRef="#ctx0" brushRef="#br0" timeOffset="62704.9938">20477 12962 1575 0,'-15'27'432'0,"15"-27"-392"0,-22 29-40 0,13-8 0 16,-1 6 0-16,3 6 0 0,-3 4 0 0,1 6 0 16,0 4 0-16,-2 6 0 0,0 3 0 0,1-1 0 15,2 0 0-15,3-5 0 0,0-4 0 0,2-2 0 16,3-5 0-16,5-1-45 16,-4-9-11-16,10 8-59 0,-11-37-319 0,0 27-177 15,0-27-14-15,10 21 465 0</inkml:trace>
  <inkml:trace contextRef="#ctx0" brushRef="#br0" timeOffset="63707.1738">20275 13435 1753 0,'0'0'294'0,"0"0"-294"0,-18 6 0 15,18-6 0-15,0 0 0 0,0 0 0 0,18 14 0 16,-18-14 0-16,27 4 0 0,-9-4 0 0,1-1 0 15,6 0 0-15,-2-2 0 0,2 0 0 16,2-1 0-16,0-2 0 0,3 0 0 16,2-3 0-16,-2 2 0 0,0 0 0 0,-3 0 0 15,-2 2 0-15,-2 0 0 0,-2 3 0 0,-21 2 0 16,26-4 0-16,-26 4 0 0,0 0 0 0,0 0 0 16,0 0 0-16,0 0 0 0,0 0 0 0,0 0 0 15,0 0 0-15,0 20 0 0,0-20 0 0,-12 21 0 16,12-21 0-16,-14 30 0 0,5-12 0 0,-1 2 0 15,2 0 0-15,1 2 0 0,2-1 0 16,1-1 0-16,0 0 0 0,2-1 0 0,2-2 0 16,0 0 0-16,0-17 0 0,8 25 0 0,-8-25 0 15,11 17 0-15,-11-17 0 0,0 0 0 0,24 7 0 16,-24-7 0-16,20-9 0 0,-20 9 0 0,25-26 0 16,-13 7 0-16,2-5 0 0,1-2 0 0,1 0 0 15,-1-2 0-15,1 0 0 0,0-1 0 16,0 1 0-16,-1 0 0 0,-3 2 0 15,-1 2 0-15,-3 1 0 0,-2 3 0 0,-2 3 0 16,-4 17 0-16,0-20 0 0,0 20 0 0,0 0 0 16,0 0 0-16,-22-4 0 0,22 4 0 0,-22 15 0 15,22-15 0-15,-22 20 0 0,22-20 0 0,-18 23 0 16,18-23 0-16,-10 22 0 0,10-22 0 0,0 0 0 16,5 23 0-16,-5-23 0 0,0 0 0 15,29 13 0-15,-29-13 0 0,32 3 0 0,-13-4 0 16,1-3 0-16,2 1 0 0,1 0 0 0,-1-1 0 15,0-1 0-15,-2 2 0 0,-2-1 0 0,-18 4 0 16,31-6 0-16,-31 6 0 0,22-4 0 16,-22 4 0-16,0 0 0 0,0 0 0 0,0 0 0 15,0 0 0-15,0 0 0 0,0 0 0 0,0 0 0 16,6 19 0-16,-6-19 0 0,-11 26 0 16,2-8 0-16,1 2 0 0,-1 3 0 0,1 0 0 15,-1 1 0-15,2-1 0 0,1-1 0 0,1-2 0 16,4 1 0-16,0-4 0 0,1-17 0 0,3 24 0 15,-3-24 0-15,0 0 0 0,19 12 0 0,-19-12 0 16,19-9 0-16,-19 9 0 0,23-25 0 0,-11 6 0 16,0-3 0-16,-1-1 0 0,0 0 0 15,-1 0 0-15,0 0 0 0,0 0 0 0,-2-1 0 16,2 2 0-16,-3-1 0 0,2 3 0 16,-2-1 0-16,-7 21 0 0,14-30 0 0,-14 30 0 15,0 0 0-15,0 0 0 0,0 0 0 0,0 0 0 16,0 0 0-16,0 0 0 0,0 0 0 0,18 13 0 15,-18-13 0-15,4 24 0 0,-4-24 0 0,6 27 0 16,-6-27 0-16,7 26 0 0,-7-26 0 16,10 25 0-16,-10-25 0 0,15 19 0 0,-15-19 0 15,0 0 0-15,24 17 0 0,-24-17 0 0,21 4 0 16,-21-4 0-16,26-5 0 0,-8-4 0 0,1-3 0 16,3-2 0-16,1-3 0 0,2-1 0 0,0-2 0 15,-1-2 0-15,2 1 0 0,-4 1 0 0,-1 3 0 16,-21 17 0-16,28-25 0 0,-28 25 0 0,0 0 0 15,17-8 0-15,-17 8 0 16,0 0 0-16,-5 23 0 0,-1-7 0 0,-4 9 0 16,-1 4 0-16,-2 2 0 0,0 2 0 0,1 2 0 15,3-1 0-15,4 0 0 0,1-4 0 0,9-2 0 16,1-5 0-16,9-2 0 0,-15-21 0 0,40 35 0 16,-23-33-109-16,29 28-186 0,-46-30-256 0,50 0-62 15,-16 4 135-15</inkml:trace>
  <inkml:trace contextRef="#ctx0" brushRef="#br0" timeOffset="64535.2548">22843 13359 488 0,'0'0'209'0,"0"0"173"0,0 0 15 15,0-26-227-15,0 26-68 0,0 0-52 0,22-19 9 16,-22 19-22-16,0 0 33 0,2-22-24 0,-2 22-9 15,0 0-37-15,-2-17 0 0,2 17 0 0,0 0 0 16,0 0 0-16,-20-17 0 0,20 17 0 0,-19 4 0 16,19-4 0-16,-24 16 0 0,7-4 0 15,1 6 0-15,-2 0 0 0,-1 5 0 0,-1 2 0 16,1 2 0-16,0 1 0 0,2 0 0 0,3-1 0 16,2 0 0-16,3-4 0 0,3-4 0 0,6-19 0 15,4 29 0-15,-4-29 0 0,22 17 0 16,-22-17 0-16,32 8 0 0,-11-11 0 0,1-3 0 15,3-4 0-15,3-4 0 0,2-3 0 0,-1-4 0 16,0 0 0-16,-2-3 0 0,-2-1 0 16,-4 0 0-16,-3 0 0 0,-1 2 0 0,-5-3 0 15,-3 6 0-15,-3 0 0 0,-4 2 0 0,-2 18 0 16,-2-26 0-16,2 26 0 0,-12-19 0 0,12 19 0 16,-18-9 0-16,18 9 0 0,0 0 0 0,-25 3 0 15,25-3 0-15,0 0 0 0,-20 25 0 0,20-25 0 16,-8 20 0-16,8-20 0 0,3 19 0 0,-3-19 0 15,0 0 0-15,25 17 0 0,-25-17 0 16,36 2 0-16,-16-5 0 0,5-2 0 0,-1 0 0 16,3-2 0-16,-1-1 0 0,1 0 0 15,-3 0 0-15,0 4 0 0,-4 2 0 0,-20 2 0 16,29 5 0-16,-29-5 0 0,0 0 0 0,15 20 0 16,-15-20 0-16,-4 29 0 0,0-10 0 0,-5 2 0 15,-3 2 0-15,-4 3 0 0,-1-1 0 16,-1 2 0-16,0-1 0 0,2-2 0 0,0 1 0 15,4-6 0-15,3-1 0 0,9-18 0 0,-8 26 0 16,8-26 0-16,0 0 0 0,0 0 0 0,0 0 0 16,23 12 0-16,-23-12 0 0,20-17 0 0,-20 17 0 15,24-35 0-15,-10 13 0 0,-2-2 0 0,2 0 0 16,-3-1 0-16,0 2 0 0,-2 0 0 0,1 0 0 16,1-1 0-16,2-1 0 15,2-2 0-15,3-1 0 0,3 1 0 0,2 0 0 16,4 0 0-16,0 2 0 0,4 0 0 0,2 0 0 15,5 7 0-15,-3-1 0 0,5 7 0 0,-5-2 0 16,5 10 0-16,-14-13-81 0,24 32-209 0,-48-33-203 16,25 18-129-16,-10 9 65 0,-17-9 554 0</inkml:trace>
  <inkml:trace contextRef="#ctx0" brushRef="#br0" timeOffset="65785.3078">9850 15049 1449 0,'-6'-33'363'0,"32"31"-288"15,-26 2-31-15,0 0-10 0,-10-17 0 0,10 17-3 16,0 0-14-16,0 0-17 0,0 0 0 0,0 0 0 16,-19 22 0-16,11-5 0 0,1 5 0 15,-1 4 0-15,-1 6 0 0,-1 3 0 16,1 0 0-16,-1 4 0 0,-1-4 0 0,1-1 0 15,3-4 0-15,0-5 0 0,2-3 0 0,5-22 0 16,-5 27 0-16,5-27 0 0,0 0 0 0,0 0 0 16,0 0 0-16,22-3 0 0,-22 3 0 0,24-29 0 15,-9 5 0-15,2-3 0 0,1-5 0 0,0-4 0 16,0-2 0-16,2-2 0 0,-4 0 0 16,1 0 0-16,-3 2 0 0,-2 3 0 0,-2-1 0 15,0 4 0-15,-3 2 0 0,-1 3 0 0,-2 6 0 16,-2 4 0-16,-2 17 0 0,2-16 0 0,-2 16 0 15,0 0 0-15,0 0 0 0,0 0 0 0,-9 23 0 16,5-5 0-16,0 6 0 0,-3 5 0 0,1 4 0 16,0-1 0-16,1 0 0 15,3-2 0-15,2-2 0 0,2-3 0 0,6-4 0 16,-8-21 0-16,26 27 0 0,-6-19 0 0,2-7 0 16,3-3 0-16,3-8 0 0,5-5 0 0,0-5 0 15,2-6 0-15,3-3 0 0,-2-2 0 0,2-3 0 16,-4 1 0-16,-2 0 0 0,-2 3 0 0,-4 5 0 15,-4 3 0-15,-5 7 0 0,-17 15 0 0,18-16 0 16,-18 16 0-16,0 0 0 0,0 0 0 16,0 0 0-16,0 24 0 0,-5-7 0 0,-2 6 0 15,-2 5 0-15,-2 0 0 0,-1 3 0 16,0 3 0-16,0-1 0 0,-2 0 0 0,6 0 0 0,2-4 0 16,2 0 0-16,2-3 0 0,4-5 0 15,2-1 0-15,6-2 0 0,-10-18 0 0,25 28 0 16,-25-28 0-16,37 9 0 0,-14-9 0 0,3-5 0 15,2-4 0-15,2-2-23 0,0-7-15 16,2 1-14-16,-4-6 36 0,0 0-24 0,-3-1 41 16,-2-1-3-16,-3 1-3 0,-6 1 13 0,0 3 0 15,-8-1 16-15,-6 21 2 0,1-29 16 0,-1 29-4 16,-12-20-9-16,12 20-29 0,-21-15 0 0,21 15 0 16,-25-5 0-16,25 5 0 0,-30 3 0 0,30-3 0 15,-30 13 0-15,30-13 0 0,-28 27 0 16,17-8 0-16,1 3 0 0,4 3 0 15,1 3 0-15,4 1 0 0,5 1 0 0,2-1 0 16,1-3 0-16,5-1 0 0,1-6 0 0,1-1 0 16,4-4 0-16,-1-5 0 0,3-1 0 0,-2-6 0 15,0-3 0-15,2-3 0 0,-3-3 0 0,0-5 0 16,-17 12 0-16,29-36 0 0,-18 11 0 0,-3-4 0 16,0-3 0-16,-5-2 0 0,1-1 0 15,-4 1 0-15,-4 3 0 0,0-1 0 0,-5 6 0 16,-2-2 0-16,-1 4 0 0,-1 1 0 0,2 4 0 15,-3 0 0-15,14 19 0 0,-16-19 0 0,16 19 0 16,0 0 0-16,0 0-38 0,-18 5-64 16,32 19-77-16,-14-24-73 0,9 24-166 0,-9-24-142 15,0 0 65-15,38 34 493 0</inkml:trace>
  <inkml:trace contextRef="#ctx0" brushRef="#br0" timeOffset="66035.3333">11295 14699 1085 0,'22'6'481'0,"-41"-34"-209"16,19 28-173-16,-8-21-36 0,8 21-16 0,-12-19-47 16,12 19 0-16,0 0 0 0,-21-18 0 15,21 18 0-15,0 0 0 0,-19 7 0 0,19-7 0 16,-10 28 0-16,5-3 0 0,3 3 0 16,-2 4 0-16,2 1 0 0,-1 6 0 0,0 1 0 15,-1 5 0-15,-1 2 0 0,0 0 0 0,1 3 0 16,-3-2 0-16,3-2 0 0,1-2 0 0,1-6 0 15,2-3 0-15,3-4 0 0,-1-4 0 0,4-1 0 16,0-8-8-16,5 1-65 0,-11-19-78 16,34 23-197-16,-34-23-150 0,0 0-107 0,17-23 242 15</inkml:trace>
  <inkml:trace contextRef="#ctx0" brushRef="#br0" timeOffset="66410.3502">11340 15116 2017 0,'0'0'30'16,"-14"18"-30"-16,14-18 0 0,0 0 0 0,0 0 0 16,0 0 0-16,0 0 0 0,0 0 0 0,25 9 0 15,-25-9 0-15,29-14 0 0,-9 6 0 0,0-2 0 16,2 2 0-16,1-2 0 0,2 0 0 0,-2 2 0 16,2-2 0-16,1 0 0 0,-3 1 0 0,0 0 0 15,-5 2 0-15,-18 7 0 0,25-11 0 16,-25 11 0-16,0 0 0 0,0 0 0 0,8-22 0 15,-8 22 0-15,0 0 0 0,-17-18 0 0,17 18 0 16,-19-14 0-16,19 14 0 0,-28-15 0 16,28 15 0-16,-33-12 0 0,15 10 0 0,18 2 0 15,-34 5 0-15,17 3 0 0,17-8 0 0,-31 27 0 16,17-8 0-16,3 3 0 0,1 2 0 0,3 3 0 16,3 2 0-16,3 0 0 0,2 0 0 15,5 1 0-15,1-4 0 0,3 0 0 0,6-4 0 16,0-4 0-16,7 0 0 0,1-6 0 0,6-1 0 15,2-5 0-15,7-2 0 0,2-7 0 0,9 0 0 16,1-13-58-16,17 13-114 0,-23-35-64 0,37 38-170 16,-24-29-194-16,-2-6 101 0,15 19 424 0</inkml:trace>
  <inkml:trace contextRef="#ctx0" brushRef="#br0" timeOffset="66800.9801">12394 14949 1738 0,'0'0'102'0,"-20"7"-40"16,20-7-5-16,-25-11-14 0,25 11-4 0,-21-8-33 15,21 8-6-15,-20-5 0 0,20 5 0 0,-19 0 0 16,19 0 0-16,-22 7 0 0,22-7 0 0,-25 22 0 16,25-22 0-16,-29 38 0 0,16-14 0 0,0 4 0 15,2 1 0-15,1 1 0 0,0 0 0 0,4-1 0 16,5-2 0-16,1-3 0 0,3-6 0 15,6-1 0-15,-9-17 0 0,28 21 0 0,-7-12 0 16,3-8 0-16,8-3 0 0,0-6 0 0,10-6 0 16,0-8-3-16,9 7-118 0,-18-30-95 15,33 29-364-15,-31-15-44 0,9 5 122 0</inkml:trace>
  <inkml:trace contextRef="#ctx0" brushRef="#br0" timeOffset="67129.101">12763 14955 2041 0,'0'0'6'16,"-24"28"-6"-16,24-28 0 0,-17 33 0 0,11-14 0 16,-1 1 0-16,1 3 0 0,3-1 0 0,-2 1 0 15,5-1 0-15,0-3 0 0,1 1 0 0,-1-20 0 16,10 27 0-16,-10-27 0 0,19 19 0 16,-19-19 0-16,25 6 0 0,-25-6 0 15,25-12 0-15,-25 12 0 0,29-27 0 0,-14 8 0 16,3-6 0-16,-1 0 0 0,1-3 0 0,1 2 0 15,-4-2 0-15,1 2 0 0,-1 3 0 0,-2 2 0 16,-1 1 0-16,-2 3 0 0,-10 17 0 0,12-21 0 16,-12 21 0-16,0 0 0 0,0 0 0 0,0 0 0 15,0 0 0-15,0 0 0 0,2 23 0 16,-5-3 0-16,1 4 0 0,-1 2 0 0,2 2 0 16,1 2 0-16,-1-1 0 0,3 1 0 0,-2-2 0 15,4-6 0-15,2-4 0 0,-6-18 0 0,18 23 0 16,-18-23 0-16,29 6 0 0,-7-9-32 15,-7-18-73-15,25 22-141 0,-39-47-117 0,31 22-240 16,-4-9 28-16,-8-19 453 0</inkml:trace>
  <inkml:trace contextRef="#ctx0" brushRef="#br0" timeOffset="67332.2634">13535 14419 1601 0,'-37'4'365'0,"37"-4"-284"16,-11 36-81-16,-2-8 0 0,2 2 0 0,1 7 0 15,-1 0 0-15,1 4 0 0,0 3 0 0,0-1 0 16,1 3 0-16,1-2 0 16,2-1 0-16,1-3 0 0,4-5 0 0,1-3 0 15,4-4 0-15,1-3 0 0,3-2 0 0,0-4 0 16,4-2 0-16,-12-17 0 0,30 33-110 0,-30-33-192 16,38 7-194-16,-38-7-152 0,28-10 158 0,-1 21 490 15</inkml:trace>
  <inkml:trace contextRef="#ctx0" brushRef="#br0" timeOffset="67692.1308">13645 14953 1501 0,'0'0'376'0,"0"0"-230"0,0 0-131 16,17 6-6-16,-17-6-9 0,0 0 0 0,24 2 0 15,-24-2 0-15,24-5 0 0,-24 5 0 16,36-8 0-16,-16 2 0 0,5 1 0 0,0-4 0 15,1 1 0-15,0-3 0 0,1 0 0 0,-1-1 0 16,-2-1 0-16,-1 1 0 0,-5-2 0 0,-1 1 0 16,-17 13 0-16,26-25 0 0,-26 25 0 0,17-22 0 15,-17 22 0-15,0 0 0 0,2-22 0 0,-2 22 0 16,-17-11 0-16,17 11 0 0,-29-2 0 0,9 3 0 16,-1 4 0-16,-3 3 0 0,-1 2 0 15,1 5 0-15,0 2 0 0,0 1 0 0,3 5 0 16,0 0 0-16,3 2 0 0,4 2 0 0,5-2 0 15,0 0 0-15,5-2 0 0,4-2 0 16,3-2 0-16,5-1 0 0,-8-18 0 0,31 28 0 16,-8-19 0-16,7-4 0 0,4-5 0 0,10-3 0 15,4-7 0-15,6-2 0 0,2-6 0 16,15 10-47-16,-18-29-181 0,37 40-145 0,-33-31-280 16,14 1 88-16,8 11 385 0</inkml:trace>
  <inkml:trace contextRef="#ctx0" brushRef="#br0" timeOffset="68095.8544">15254 14480 1829 0,'0'0'194'0,"-13"-17"-170"0,9 0-24 16,4 17 0-16,-9-25 0 0,9 25 0 0,0 0 0 15,0 0 0-15,0 0 0 0,0 0 0 0,-21 4 0 16,21-4 0-16,-9 39 0 0,1-10 0 0,3 7 0 16,2 5 0-16,-2 3 0 0,1 2 0 15,1-1 0-15,-1-2 0 0,0 1 0 0,3-2 0 16,-1-3 0-16,1-3 0 0,2-1 0 0,-1-8 0 16,3-1 0-16,1-4 0 0,2-1 0 0,-6-21-70 15,21 37-126-15,-21-37-308 0,0 0-99 16,0 0-3-16,2-22 539 0</inkml:trace>
  <inkml:trace contextRef="#ctx0" brushRef="#br0" timeOffset="68331.665">14992 14708 1881 0,'10'33'166'0,"-10"-33"-166"0,0 0 0 15,0 0 0-15,24 8 0 0,-24-8 0 16,31 2 0-16,-12-5 0 0,4 0 0 0,4-3 0 16,1-3 0-16,1-2 0 0,1-1 0 0,2 0 0 15,-2 0 0-15,2 1 0 0,-3-1 0 16,2 4 0-16,-5-3 0 0,7 11-80 0,-19-28-183 16,16 36-399-16,-30-8 53 0,28-6 177 0</inkml:trace>
  <inkml:trace contextRef="#ctx0" brushRef="#br0" timeOffset="68660.1254">15612 14670 1655 0,'-17'-12'392'16,"17"12"-392"-16,0 0 0 0,0 0 0 0,-19 9 0 15,19-9 0-15,-18 18 0 0,18-18 0 0,-22 31 0 16,11-11 0-16,-1 4 0 0,-2 2 0 0,3 2 0 15,2-1 0-15,2 1 0 0,5-2 0 0,1-3 0 16,4-5 0-16,-3-18 0 0,14 29 0 16,-14-29 0-16,25 14 0 0,-5-11 0 0,1-7 0 15,3-2 0-15,1-4 0 0,5-3 0 0,-2-5 0 16,2-3 0-16,-1-2 0 0,-1-2 0 0,-4 2 0 16,-4 0 0-16,-7 2 0 0,-5 5 0 0,-5-1 0 15,-3 17 0-15,-3-32 0 0,3 32 0 16,-17-29 0-16,17 29 0 0,-30-23 0 15,12 12 0-15,-1 4 0 0,-1 1 0 0,2 1 0 16,-1 0 0-16,19 5 0 0,-30-5 0 0,30 5-102 16,-29-2-128-16,43 31-139 0,-42-25-131 0,28-4-70 15,2 34 295-15</inkml:trace>
  <inkml:trace contextRef="#ctx0" brushRef="#br0" timeOffset="69316.4222">16635 14263 1475 0,'0'0'247'15,"0"0"-64"-15,0 0-133 0,0 0-17 0,0 0-7 16,0 0-5-16,0 0-9 0,0 0-12 0,0 0 0 16,-19 27 0-16,8-8 0 0,-3 2 0 15,2 4 0-15,-2 3 0 0,1 3 0 0,0 3 0 16,0 3 0-16,1 0 0 0,2 4 0 0,0-1 0 16,0 1 0-16,2 0 0 0,2-1 0 0,1-5 0 15,-1 0 0-15,5-6 0 0,-2-2 0 16,4-5 0-16,3-5 0 0,-4-17 0 0,10 22 0 15,-10-22 0-15,0 0 0 0,20 7 0 0,-20-7 0 16,0 0 0-16,27-26 0 0,-16 9 0 16,2-6 0-16,3-2 0 0,-1-4 0 0,2-2 0 15,0-2 0-15,0 2 0 0,0 0 0 0,-1 5 0 16,-3 4 0-16,1 3 0 0,-14 19 0 0,19-26 0 16,-19 26 0-16,0 0 0 0,22-12 0 0,-22 12 0 15,0 0 0-15,22 16 0 0,-22-16 0 0,12 28 0 16,-7-9 0-16,0 3 0 0,-3 3 0 15,1 3 0-15,-1 1 0 0,2 1 0 0,3-2 0 16,-1 0 0-16,3-4 0 0,3-2 0 0,0-3 0 16,9-2 0-16,0-5 0 0,7-1 0 15,2-9-8-15,5 5-80 0,-8-21-45 0,26 30-175 16,-41-43-164-16,26 19-97 0,-9-4 101 0,-12-22 468 16</inkml:trace>
  <inkml:trace contextRef="#ctx0" brushRef="#br0" timeOffset="69691.4035">17243 14696 872 0,'0'0'466'15,"-16"-23"45"-15,16 23-424 0,-23-24-43 0,23 24-6 16,-28-24-9-16,28 24-29 0,-28-18 0 0,28 18 0 16,-31-10 0-16,31 10 0 0,-33 1 0 0,33-1 0 15,-31 14 0-15,31-14 0 0,-30 26 0 0,14-6 0 16,0 1 0-16,2 2 0 0,-1 2 0 16,3-1 0-16,2 1 0 0,3-1 0 15,2-1 0-15,3-1 0 0,1-5 0 0,3 0 0 16,-2-17 0-16,18 25 0 0,-18-25 0 0,31 10 0 15,-12-10 0-15,-1-5 0 0,5-3 0 0,4-4 0 16,-1-7 0-16,2-1 0 0,-3-3 0 0,0-4 0 16,-1 2 0-16,-3-2 0 0,-3 1 0 0,-2 0 0 15,-3 2 0-15,-2 4 0 0,-3 0 0 16,-8 20 0-16,11-26 0 0,-11 26 0 0,0 0 0 16,0 0 0-16,0 0 0 0,0 0 0 0,0 0 0 15,0 0 0-15,0 0 0 0,-19 25 0 0,13-6 0 16,-3 3 0-16,3 1 0 0,-1 2 0 15,2 2 0-15,1-3 0 0,3 3 0 0,1-4 0 16,3-1 0-16,0-3 0 0,7-2 0 0,-10-17-14 16,30 23-36-16,-30-23-4 0,42 11-10 15,-25-19-12-15,12 13-26 0,-19-29-95 0,32 31-112 16,-33-31-101-16,18 11-43 0,2 6 136 0,-24-27 317 16</inkml:trace>
  <inkml:trace contextRef="#ctx0" brushRef="#br0" timeOffset="69941.4171">17609 14606 1555 0,'17'20'291'16,"-17"-20"-217"-16,0 0-20 0,-19 9-19 16,19-9-6-16,-9 20-20 0,9-20-9 0,-7 27 0 15,7-9 0-15,0 1 0 0,0 3 0 0,2 1 0 16,0 0 0-16,0-1 0 0,2 0 0 0,-1-2 0 16,2-1 0-16,-5-19 0 0,11 29 0 0,-11-29 0 15,0 0 0-15,22 20 0 0,-22-20 0 0,17 0 0 16,-17 0 0-16,17-15 0 0,-17 15 0 15,24-34 0-15,-10 11 0 0,2-3 0 0,-2-3 0 16,1-3 0-16,-2 1 0 0,-1-1 0 0,-1 2 0 16,0 1 0-16,-2 1 0 0,-1 3 0 0,-2 0 0 15,2 4 0-15,-6-3 0 0,-2 24-85 16,-2-46-114-16,20 52-114 0,-38-39-137 0,20 33-107 16,0 0 115-16,2-32 442 0</inkml:trace>
  <inkml:trace contextRef="#ctx0" brushRef="#br0" timeOffset="70332.0859">18014 14631 2047 0,'0'0'0'0,"0"0"0"16,-10 17 0-16,10-17 0 0,0 0 0 0,0 0 0 15,0 0 0-15,19-5 0 0,-19 5 0 16,25-12 0-16,-7 3 0 0,3 0 0 0,1-2 0 15,5 0 0-15,-3 0 0 0,2 0 0 0,-1-1 0 16,-2 3 0-16,2-1 0 0,-3 0 0 0,-4 4 0 16,-1-2 0-16,-17 8 0 0,27-16 0 0,-27 16 0 15,0 0 0-15,12-22 0 0,-12 22 0 16,0 0 0-16,-6-24 0 0,6 24 0 0,-10-19 0 16,10 19 0-16,-13-20 0 0,13 20 0 0,-17-13 0 15,17 13 0-15,-19-4 0 0,19 4 0 0,-25 14 0 16,25-14 0-16,-32 34 0 0,15-9 0 15,-2 3 0-15,-1 3 0 0,2 2 0 0,2 1 0 0,2 0 0 16,1-3 0-16,4-3 0 0,3-4 0 16,4-3 0-16,5-5 0 0,-3-16 0 15,18 26 0-15,-1-19 0 0,2-3 0 0,11-3 0 16,0-7 0-16,9 1 0 0,1-8 0 0,19 12-105 16,-28-34-176-16,36 25-338 0,-26-16-12 0,3-3 221 15</inkml:trace>
  <inkml:trace contextRef="#ctx0" brushRef="#br0" timeOffset="70941.4591">19305 14557 1167 0,'43'1'449'16,"-43"-1"-274"-16,0 0-131 0,-7-25-14 0,7 25-8 15,0 0 6-15,5-23-4 0,-5 23 6 0,-4-18-6 16,4 18 3-16,-13-18-6 0,13 18-15 0,-20-16-6 16,20 16 0-16,-24-10 0 0,24 10 0 0,-32-2 0 15,15 7 0-15,-1 1 0 0,0 2 0 0,1 6 0 16,0-1 0-16,0 4 0 0,1 3 0 16,0 2 0-16,0 0 0 0,3 2 0 0,1-1 0 15,2 1 0-15,2-1 0 0,3-3 0 0,4-2 0 16,1-18 0-16,6 26 0 0,-6-26 0 0,20 16 0 15,-20-16 0-15,33 5 0 0,-12-6 0 0,2-5 0 16,2-2 0-16,2-2 0 0,1-4 0 0,0 1 0 16,-1-3 0-16,-3-1 0 0,1 2 0 15,-6-1 0-15,-1 1 0 0,-1 3 0 16,-17 12 0-16,22-23 0 0,-22 23 0 0,10-20 0 16,-10 20 0-16,0 0 0 0,4-17 0 0,-4 17 0 15,0 0 0-15,0 0 0 0,0 0 0 0,0 0 0 16,0 0 0-16,0 0 0 0,-7 23 0 0,6-5 0 15,1 4 0-15,1 1 0 0,1 0 0 0,3 2 0 16,-2-4 0-16,7 2 0 0,-3-4 0 0,5 0 0 16,5-4 0-16,7 2-66 0,-24-17-61 15,57 24-53-15,-57-24-36 0,63 8-118 0,-36-8-188 16,3-14 43-16,19 14 357 0</inkml:trace>
  <inkml:trace contextRef="#ctx0" brushRef="#br0" timeOffset="71457.1167">20398 14408 1863 0,'0'0'131'0,"0"0"-103"16,-23-14-7-16,23 14-17 0,-29 2-4 0,11 1 0 15,-1 0 0-15,1 2 0 0,0 1 0 16,1 2 0-16,17-8 0 0,-35 16 0 0,35-16 0 15,-30 22 0-15,30-22 0 0,-22 22 0 0,22-22 0 16,0 0 0-16,-16 23 0 0,16-23 0 16,0 0 0-16,0 0 0 0,20 16 0 0,-20-16 0 15,20 0 0-15,-20 0 0 0,35-9 0 0,-16 3 0 16,3-1 0-16,1-2 0 0,-1 3 0 16,-1 0 0-16,-2 3 0 0,-19 3 0 0,29 0 0 15,-29 0 0-15,0 0 0 0,18 19 0 0,-18-19 0 16,5 30 0-16,-7-10 0 0,-1 1 0 0,-3 5 0 15,-3-2 0-15,-2 4 0 0,-3-2 0 0,-1 0 0 16,2-3 0-16,0-3 0 0,13-20 0 0,-19 29 0 16,19-29 0-16,0 0 0 0,0 0 0 0,0 0 0 15,0 0 0-15,0 0 0 0,23-19-63 16,0 9-48-16,-18-31-120 0,37 38-139 16,-37-40-115-16,18 12-75 0,9 10 334 0</inkml:trace>
  <inkml:trace contextRef="#ctx0" brushRef="#br0" timeOffset="71816.4865">20663 14362 1310 0,'12'21'584'0,"-39"-19"-484"16,27-2-52-16,0 0-43 0,0 0-5 15,-19 11 0-15,19-11 0 0,0 0 0 0,0 0 0 16,-14 26 0-16,14-26 0 0,-4 26 0 0,2-8 0 16,0 3 0-16,1 2 0 0,0 1 0 0,2 3 0 15,-4 1 0-15,1-1 0 0,1 1 0 16,-2-1 0-16,3-2 0 0,3-3 0 0,-1-3 0 15,2-2 0-15,-4-17 0 0,13 25 0 16,-13-25 0-16,21 6 0 0,-21-6 0 0,29-13 0 16,-11 0 0-16,0-4 0 0,1-6 0 0,-1-1 0 15,0-4 0-15,-2-2 0 0,-3-1 0 0,0-1 0 16,-2 3 0-16,-1 0 0 0,-2 4 0 0,-1-1 0 16,-1 5 0-16,-1 0 0 0,-5 21 0 0,10-31 0 15,-10 31 0-15,7-17 0 0,-7 17 0 0,0 0 0 16,0 0 0-16,0 0 0 0,0 0 0 15,9 30 0-15,-11-12 0 0,2 5 0 0,-2 2 0 16,-1 2 0-16,3 3 0 0,-2-4 0 16,2 1 0-16,0-5-17 0,6 7-65 0,-6-29-84 15,13 41-50-15,-13-41-52 0,11 20-156 0,-11-20-53 16,0 0 81-16,33 21 396 0</inkml:trace>
  <inkml:trace contextRef="#ctx0" brushRef="#br0" timeOffset="72212.6117">21376 14340 1636 0,'0'0'132'31,"-21"4"-47"-31,21-4-19 0,0 0-10 0,-23 5-9 16,23-5-22-16,-22-1-25 0,22 1 0 16,-26-2 0-16,26 2 0 0,-26 0 0 0,26 0 0 15,-25 0 0-15,25 0 0 0,-24 1 0 0,24-1 0 16,-22 7 0-16,22-7 0 0,-17 13 0 15,17-13 0-15,-13 22 0 0,13-22 0 0,-12 32 0 16,7-14 0-16,1 2 0 0,2 4 0 0,-2-2 0 16,3 0 0-16,1-4 0 0,1 0 0 15,-1-18 0-15,10 29 0 0,-10-29 0 0,13 22 0 16,-13-22 0-16,26 12 0 0,-9-11 0 0,8 4-66 16,-11-22-90-16,29 31-63 0,-34-43-78 0,44 36-90 15,-22-17-123-15,-1-19 99 0,30 24 411 0</inkml:trace>
  <inkml:trace contextRef="#ctx0" brushRef="#br0" timeOffset="72612.5163">21789 14274 1898 0,'0'0'67'0,"-25"9"-24"0,25-9-7 0,-20-3-33 15,20 3-3-15,0 0 0 0,-22 5 0 16,22-5 0-16,0 0 0 0,-24 17 0 0,24-17 0 15,-20 22 0-15,20-22 0 0,-22 25 0 0,22-25 0 16,-21 33 0-16,8-16 0 0,3 1 0 0,-1 0 0 16,11-18 0-16,-15 31 0 0,15-31 0 0,-5 23 0 15,5-23 0-15,6 17 0 0,-6-17 0 0,18 11 0 16,-18-11 0-16,32 4 0 16,-13-8 0-16,7 1 0 0,1-7 0 0,6 3 0 15,-4-9-56-15,22 22-160 0,-35-37-159 0,42 39-105 16,-18-20-117-16,-8-7 275 0,21 26 322 0</inkml:trace>
  <inkml:trace contextRef="#ctx0" brushRef="#br0" timeOffset="73103.7607">22074 14384 2010 0,'0'0'18'0,"0"0"-8"0,0 22-3 15,0-22-5-15,0 0-2 0,22 23 0 0,-22-23 0 16,21 12 0-16,-21-12 0 0,28 7 0 16,-28-7 0-16,30 2 0 0,-30-2 0 0,30-6 0 15,-30 6 0-15,32-11 0 0,-15 0 0 0,-17 11 0 16,32-22 0-16,-32 22 0 0,31-24 0 0,-31 24 0 16,19-24 0-16,-19 24 0 0,5-20 0 0,-5 20 0 15,0 0 0-15,-7-22 0 0,7 22 0 0,0 0 0 16,-23-15 0-16,23 15 0 0,-23-5 0 15,23 5 0-15,-30 2 0 0,30-2 0 0,-30 6 0 16,30-6 0-16,-29 12 0 0,29-12 0 0,-28 20 0 16,28-20 0-16,-24 26 0 0,24-26 0 15,-20 32 0-15,13-15 0 0,2 2 0 0,1 2 0 16,3-1 0-16,2 1 0 0,2 1 0 0,2-1 0 16,-1 1 0-16,4-1 0 0,4-1 0 0,-1-2 0 15,8 1 0-15,-2-10 0 0,11 8-72 16,-11-30-119-16,34 33-117 0,-37-45-127 0,27 17-158 15,1 1 146-15,-13-26 447 0</inkml:trace>
  <inkml:trace contextRef="#ctx0" brushRef="#br0" timeOffset="73463.1014">22778 14251 1398 0,'-5'23'559'0,"-17"-22"-494"15,3 2-40-15,-1-1-25 0,2 1 0 0,0 2 0 16,18-5 0-16,-32 9 0 0,32-9 0 0,-26 16 0 16,26-16 0-16,-23 19 0 0,23-19 0 0,-15 22 0 15,15-22 0-15,-7 19 0 0,7-19 0 16,0 19 0-16,0-19 0 0,15 18 0 0,-15-18 0 16,26 13 0-16,-26-13 0 0,32 8 0 0,-12-6 0 15,1-2 0-15,-1-2 0 0,1-1 0 0,-3 0 0 16,0 1 0-16,-18 2 0 0,27-1 0 15,-27 1 0-15,17 1 0 0,-17-1 0 0,0 0 0 16,0 0 0-16,0 0 0 0,0 0 0 0,-8 25 0 16,8-25 0-16,-21 25 0 0,21-25 0 15,-29 32 0-15,13-14 0 0,3 2 0 0,0-2 0 16,1 1 0-16,12-19 0 0,-18 32 0 0,18-32 0 16,-2 21 0-16,2-21-26 0,13 19-127 0,-28-40-103 15,47 40-149-15,-32-19-132 0,2-23-4 0,24 20 413 16</inkml:trace>
  <inkml:trace contextRef="#ctx0" brushRef="#br0" timeOffset="73822.5353">23179 14173 1336 0,'-27'-10'586'0,"27"10"-498"0,-33 17-51 0,15-5-37 16,-4 1 0-16,3 3 0 0,-2 2 0 15,2 1 0-15,-1 2 0 0,2 2 0 0,1-1 0 16,1 0 0-16,8-3 0 0,-1 0 0 0,6-2 0 16,3-17 0-16,0 28 0 0,0-28 0 0,12 19 0 15,-12-19 0-15,24 6 0 0,-24-6 0 0,33-3 0 16,-14-3 0-16,2-3 0 0,0-2 0 0,-1 0 0 16,3 1 0-16,-4 0 0 0,0 3 0 15,-19 7 0-15,22-10 0 0,-22 10 0 16,0 0 0-16,0 0 0 0,0 0 0 0,0 0 0 15,4 28 0-15,-4-28 0 0,-17 35 0 0,5-13 0 16,-3 3 0-16,-2 0 0 0,-1 2 0 0,1 1 0 16,-4-3 0-16,4 1 0 0,0-5 0 0,2 1 0 15,15-22 0-15,-15 28 0 0,15-28 0 0,6 23-151 16,-20-40-92-16,41 38-92 0,-27-21-213 0,-9-28 12 16,26 27 303-16</inkml:trace>
  <inkml:trace contextRef="#ctx0" brushRef="#br0" timeOffset="74275.7105">23936 13954 1770 0,'0'0'120'0,"-31"-35"-74"16,14 17 15-16,-4-3-21 0,6 4-30 0,-6 3-10 15,0 3 0-15,-1 5 0 0,0 3 0 0,1 7 0 16,0 3 0-16,-2 6 0 0,2 4 0 16,0 5 0-16,2 5 0 0,-3 3 0 0,-1 6 0 15,1 4 0-15,-1 7 0 0,4 3 0 0,-1-1 0 16,2 2 0-16,3-1 0 0,4-4 0 15,4-2 0-15,5-2 0 0,3-5 0 0,0-1 0 16,6-4 0-16,4-3 0 0,0-5 0 0,9-1-9 16,-20-23-128-16,43 42-176 0,-43-42-212 0,22 4-102 15,-22-4 192-15</inkml:trace>
  <inkml:trace contextRef="#ctx0" brushRef="#br0" timeOffset="74806.9806">23434 14349 1412 0,'-8'21'635'0,"8"-21"-635"16,-21 6 0-16,21-6 0 0,0 0 0 0,0 0 0 15,0 0 0-15,0 0 0 0,0 0 0 0,28 16 0 16,-11-16 0-16,3-2 0 0,4-1 0 0,2-1 0 16,-1-1 0-16,4-1 0 0,2-2 0 15,2 0 0-15,4 0 0 0,2 1 0 0,-4-2 0 16,0 2 0-16,-1 0 0 0,-4 1 0 0,0 0 0 15,-3 1 0-15,-4 1 0 0,-3-1 0 16,-20 5 0-16,22-1 0 0,-22 1 0 0,0 0 0 0,0 0 0 16,0 0 0-16,-3 21 0 0,3-21 0 15,-17 18 0-15,17-18 0 0,-24 23 0 16,24-23 0-16,-31 30 0 0,31-30 0 0,-24 35 0 16,14-16 0-16,2 1 0 0,1-1 0 0,0-2 0 15,7-17 0-15,-3 29 0 0,3-29 0 0,6 19 0 16,-6-19 0-16,0 0 0 0,27 14 0 0,-27-14 0 15,29-3 0-15,-11-1 0 0,0-5 0 0,2 1 0 16,2-3 0-16,-3-3 0 0,1 1 0 0,-2-1 0 16,-18 14 0-16,29-26 0 0,-29 26 0 15,22-24 0-15,-22 24 0 0,17-18 0 0,-17 18 0 16,0 0 0-16,4-17 0 0,-4 17 0 16,0 0 0-16,0 0 0 0,0 0 0 0,0 0 0 15,0 0 0-15,0 0 0 0,0 0 0 0,0 0 0 16,-3 25 0-16,3-25 0 0,3 26 0 0,-3-26 0 15,1 29 0-15,-1-29 0 0,3 30 0 0,-3-30 0 16,10 33 0-16,-10-33-6 0,12 29-32 16,-12-29-52-16,17 23 8 0,-17-23-43 0,30 12-125 15,-33-34-44-15,33 28-87 0,-21-24 28 0,9-3 90 16,7 20 99-16,-17-41 164 0</inkml:trace>
  <inkml:trace contextRef="#ctx0" brushRef="#br0" timeOffset="75010.0824">24645 13833 1878 0,'0'0'111'0,"-7"26"-58"15,0-6-48-15,-1 2-5 0,-2 3 0 0,1 5 0 16,1 3 0-16,-2 2 0 0,3 5 0 0,-4 2 0 16,0 2 0-16,-1 2 0 0,0 1 0 0,1 2 0 15,0 1 0-15,-1-3 0 0,4-2 0 16,2-3 0-16,4-7 0 0,5-3 0 0,-1-8 0 15,7-4 0-15,-9-20-155 0,33 31-182 0,-33-31-141 16,0 0-168-16,22-12 216 0,-21-21 430 0</inkml:trace>
  <inkml:trace contextRef="#ctx0" brushRef="#br0" timeOffset="76025.7459">10146 16018 726 0,'0'0'533'0,"-7"-25"-161"16,7 25-291-16,0 0-16 0,0 0-8 0,0 0-11 15,0 0-2-15,-19-20-9 0,19 20-5 0,0 0-6 16,0 0-4-16,0 0-6 0,0 0-14 15,0 0 0-15,-18-12 0 0,18 12 0 0,0 0 0 16,0 0 0-16,0 0 0 0,-19 1 0 0,19-1 0 16,-17 9 0-16,17-9 0 0,-26 21 0 15,26-21 0-15,-34 33 0 0,17-12 0 0,-1 2 0 16,1 2 0-16,1 1 0 0,0-1 0 0,3 2 0 16,1-3 0-16,3-1 0 0,4-4 0 0,5-19 0 15,0 28 0-15,0-28 0 0,12 17 0 0,-12-17 0 16,28 11 0-16,-9-8 0 0,1-1 0 0,5-2 0 15,-1-3 0-15,4 1 0 0,0-3 0 16,5 1-43-16,-7-10-53 0,19 27-151 0,-32-39-278 16,21 20-84-16,-12-4 83 0</inkml:trace>
  <inkml:trace contextRef="#ctx0" brushRef="#br0" timeOffset="76773.524">10715 15918 1158 0,'0'0'534'0,"0"0"-456"0,0 0-6 16,-24 2-18-16,24-2-6 0,-19 12-15 16,19-12-6-16,-26 24-12 0,9-5-2 0,0 0-7 15,0 3 3-15,-2 1-9 0,2 2 0 16,-1 2 0-16,2 0 0 0,3 0 0 0,2 1 0 16,4-3 0-16,3-2 0 0,4-2 0 0,5-4 0 15,-5-17 0-15,22 26 0 0,-4-16 0 0,3-5 0 16,4-3 0-16,3-3 0 0,4-6 0 0,1-3 0 15,1-3 0-15,1-4 0 0,0-1 0 16,-2-4 0-16,-3-2 0 0,-4 1 0 0,-5 1 0 16,-7 2 0-16,-3 0 0 0,-11 20 0 0,4-30 0 15,-4 30 0-15,-12-24 0 0,12 24 0 0,-27-17 0 16,9 10 0-16,-4 3 0 0,-2 0 0 0,2 3 0 16,-1 0 0-16,2 1 0 0,1-3 0 0,20 3 0 15,-28-3 0-15,28 3 0 16,0 0 0-1,0 0-3-15,-3-17-58 0,3 17-28 0,20-30-106 16,24 39-272-16,-33-28-87 0,17 6-28 0,4 13 487 16</inkml:trace>
  <inkml:trace contextRef="#ctx0" brushRef="#br0" timeOffset="77007.9317">11227 15655 1464 0,'-11'-36'408'0,"41"31"-325"0,-30 5-40 0,0 0-8 16,0 0-21-16,0 0-14 0,0 0 0 0,0 0 0 16,0 0 0-16,0 0 0 0,0 0 0 0,-7 29 0 15,10-2 0-15,-2 5 0 0,1 6 0 0,-2 1 0 16,0 2 0-16,0 2 0 0,-1 0 0 16,0 0 0-16,0-2 0 0,1-4 0 15,1-5 0-15,1-5 0 0,3-5 0 0,-5-22 0 16,17 26-38-16,-17-26-38 0,27 14-52 0,-32-37-185 15,35 35-162-15,-30-35-20 0,9 5-26 0,14 14 521 16</inkml:trace>
  <inkml:trace contextRef="#ctx0" brushRef="#br0" timeOffset="77182.8747">11614 15516 1401 0,'-17'-15'646'0,"17"15"-646"16,-19 18 0-16,11-1 0 0,-1 2 0 0,2 6 0 15,0 4 0-15,0 5 0 0,-1 4 0 0,1 2 0 16,1-2 0-16,1 2 0 0,0 1 0 0,1-1 0 16,1 0 0-16,2-2 0 0,-2-6 0 15,6 1 0-15,-3-6-33 0,8 3-41 0,-8-13-27 16,20 18-63-16,-20-35-258 0,18 28-55 0,-18-28-20 16,18 13 219-16</inkml:trace>
  <inkml:trace contextRef="#ctx0" brushRef="#br0" timeOffset="77403.0904">11952 16002 1561 0,'-20'-1'273'0,"19"18"-211"0,1-17-31 0,-11 29-1 15,11-29-12-15,-5 30-4 0,5-30-8 0,-3 29 2 16,1-12-7-16,2-17 5 0,2 28-7 15,-2-28 0-15,1 26-1 0,-1-26 2 0,4 23-6 16,-4-23-6-16,7 20-22 0,-7-20-34 0,11 24-117 16,-11-24-391-16,0 0-15 0,0 0 58 0</inkml:trace>
  <inkml:trace contextRef="#ctx0" brushRef="#br0" timeOffset="77577.082">11954 15590 1916 0,'0'0'61'16,"-19"-18"-21"-16,19 18-12 0,-26 3-26 0,26-3-2 15,-18 10 0-15,18-10 0 0,0 0 0 0,-16 27 0 16,16-27-24-16,1 23-52 0,-1-23-52 16,24 25-365-16,-24-25-85 0,0 0 62 0,25 19 285 15</inkml:trace>
  <inkml:trace contextRef="#ctx0" brushRef="#br0" timeOffset="78005.1146">12519 15869 1636 0,'-33'-7'93'0,"33"7"-18"16,-17 1-12-16,17-1-1 0,0 0-19 16,-17 9-6-16,17-9-15 0,0 0-6 0,-15 20-16 15,15-20 0-15,-5 18 0 0,5-18 0 0,-1 20 0 16,1-20 0-16,4 19 0 0,-4-19 0 16,8 18 0-16,-8-18 0 0,0 0 0 0,21 21 0 15,-21-21 0-15,22 7 0 0,-22-7 0 0,25 5 0 16,-25-5 0-16,27 4 0 0,-27-4 0 0,26 6 0 15,-26-6 0-15,20 8 0 0,-20-8 0 16,0 0 0-16,21 22 0 0,-21-22 0 0,6 20 0 16,-6-20 0-16,2 22 0 0,-2-22 0 0,-3 23 0 15,3-23 0-15,-11 23 0 0,11-23 0 0,-21 22 0 16,21-22 0-16,-27 25 0 0,27-25 0 0,-30 23 0 16,30-23 0-16,-26 17 0 0,26-17 0 0,0 0 0 15,-20 6 0-15,20-6 0 16,0 0 0-16,0 0-44 0,3-21-29 0,14 24-77 15,-30-37-244-15,41 35-120 0,-28-1-70 0,12-35 297 16</inkml:trace>
  <inkml:trace contextRef="#ctx0" brushRef="#br0" timeOffset="78239.4717">12798 15901 1670 0,'0'0'124'0,"0"0"-63"0,0 0-9 15,0 0-14-15,17 8-6 0,-17-8-12 0,0 0-7 16,4 29-8-16,-2-12 2 0,1 1-4 16,-2 3 4-16,-1-1-5 0,-1 2 7 0,-2 1-5 15,1 0-4-15,-1 0 0 0,1-2 0 0,-2-2 0 16,2-1 0-16,2-18 0 0,-6 32 0 16,6-32 0-16,-4 21 0 0,4-21 0 0,0 0 0 15,0 0-36-15,0 0-45 0,17 14-98 0,-33-44-281 16,37 31-42-16,-21-18-85 0,1-13 386 0</inkml:trace>
  <inkml:trace contextRef="#ctx0" brushRef="#br0" timeOffset="78411.3861">12906 15551 1651 0,'-1'18'303'0,"1"-18"-210"0,-23 17-93 15,23-17 0-15,0 0 0 0,0 0 0 0,-17 14 0 16,17-14 0-16,0 0 0 0,0 0 0 0,0 0 0 15,18 13-19-15,-18-13-13 0,25 5-6 0,-25-5-4 16,40 3-21-16,-22-11-20 0,22 21-71 16,-33-31-315-16,30 22-73 0,-8-7-3 0</inkml:trace>
  <inkml:trace contextRef="#ctx0" brushRef="#br0" timeOffset="79052.0177">13243 15758 1655 0,'-26'4'116'0,"26"-4"-43"0,-17 23-17 16,17-23-13-16,-15 21-10 0,15-21-25 0,-12 26 27 16,12-26-34-16,-9 31 26 0,8-13-27 0,-1 3 0 15,0 1 0-15,1 0 0 0,1 1 0 0,0 0 0 16,3-2 0-16,-1-1 0 0,2-3 0 0,-4-17 0 16,13 23 0-16,-13-23 0 0,24 10 0 0,-24-10 0 15,33-3 0-15,-14-2 0 0,0-4 0 16,0 0 0-16,1-4 0 0,-2-3 0 0,-2-1 0 15,1-4 0-15,-4 1 0 0,1-2 0 0,-2-2 0 16,-1-2 0-16,-1 1 0 0,-2 1 0 16,-1 2 0-16,-1 3-2 0,-2 1 4 0,-3 1-2 15,-1 17 0-15,-2-27 0 0,2 27 0 0,-10-17 0 16,10 17 0-16,0 0 0 0,-19-8 0 0,19 8 0 16,0 0 0-16,-17 6 0 0,17-6 0 15,0 0 0-15,0 0 0 0,-10 17 0 0,10-17 0 16,0 0 0-16,0 0 0 0,0 0 0 0,0 0 0 15,24 14 0-15,-24-14 0 0,22-7 0 0,-4 0 0 16,3-4 0-16,3 0 0 0,3-2 0 0,1 3 0 16,0 0 0-16,-1 3 0 0,-2 2 0 0,-2 1 0 15,-4 6 0-15,-1 1 0 0,-18-3 0 16,27 17 0-16,-27-17 0 0,13 28 0 16,-9-11 0-16,-4 4 0 0,-3 0 0 0,-2 3 0 15,-2 2 0-15,-1 0 0 0,-2 0 0 0,-2-1 0 16,0-2 0-16,2-2 0 0,0-4 0 0,10-17 0 15,-8 20 0-15,8-20 0 0,0 0 0 0,0 0 0 16,0 0 0-16,17-6 0 0,-17 6 0 0,26-31 0 16,-9 9 0-16,0-3 0 0,3-1 0 15,-2 0 0-15,2 1 0 0,-2 1 0 0,0 1 0 16,-2 3 0-16,0 2 0 0,-16 18 0 0,29-29 0 16,-29 29 0-16,22-15 0 0,-22 15 0 0,0 0 0 15,0 0 0-15,0 0 0 0,17 11 0 16,-17-11 0-16,-1 28 0 0,-1-8 0 0,-2 4 0 15,0 4 0-15,-2-1 0 0,2 3 0 0,-2-2 0 16,5 0 0-16,-3-4 0 0,8 4 0 16,-4-28-124-16,14 46-87 0,-14-46-30 0,15 32-110 15,-15-32-127-15,0 0-3 0,28 26 321 0</inkml:trace>
  <inkml:trace contextRef="#ctx0" brushRef="#br0" timeOffset="79739.5407">15232 16045 1326 0,'0'0'390'0,"0"0"-292"0,-14-17-37 0,14 17-13 16,0 0-12-16,0 0-6 0,-15-17-5 0,15 17-2 16,0 0-13-16,-20-21-10 0,20 21 0 0,-22-19 0 15,22 19 0-15,-25-22 0 0,25 22 0 16,-31-26 0-16,14 10 0 0,1-2 0 0,-1 0 0 16,0-4 0-16,-1 0 0 0,0-1 0 0,-2-5 0 15,3-1 0-15,0-5 0 0,2-1 0 16,0-1 0-16,0-4 0 0,2 0 0 0,2-2 0 15,3 0 0-15,1 0 0 0,4 1 0 0,2 5 0 16,3 3 0-16,3 4 0 0,1 8 0 0,4 1 0 16,-10 20 0-16,23-28 0 0,-23 28 0 15,28-17 0-15,-28 17 0 0,29-8 0 0,-29 8 0 16,28 2 0-16,-28-2 0 0,24 17 0 0,-24-17 0 16,20 34 0-16,-14-12 0 0,-1 3 0 0,-3 6 0 15,1 1 0-15,-6 3 0 0,1 4 0 0,-4 0 0 16,-3 2 0-16,-1 1 0 0,-1 1 0 0,-1 2 0 15,0 0 0-15,0-1 0 0,0-4 0 0,1-3 0 16,2-2 0-16,2-6 0 16,3 0 0-16,2-6 0 0,2-3 0 0,0-20 0 15,8 27 0-15,-8-27 0 0,20 15 0 0,-20-15 0 16,30 2 0-16,-9-5 0 0,2-7 0 0,7-3 0 16,2-7 0-16,7-1 0 0,2-6 0 0,8 4-73 15,-9-16-58-15,28 31-132 0,-39-41-131 0,36 25-195 16,-13 1 48-16,-9-18 486 0</inkml:trace>
  <inkml:trace contextRef="#ctx0" brushRef="#br0" timeOffset="80270.81">16154 15457 1588 0,'-7'-17'91'0,"7"17"-18"0,0 0-11 16,0 0-5-16,-1-23-5 0,1 23-6 16,0 0-6-16,0 0-2 0,0 0-38 15,0 0 0-15,0 0 0 0,0 0 0 0,-6 17 0 16,5 0 0-16,-1 7 0 0,0 3 0 0,2 5 0 16,0 1 0-16,-1 1 0 0,0 2 0 0,-2 3 0 15,2 0 0-15,-2 0 0 0,-1-1 0 0,1-2 0 16,-1-1 0-16,2 0 0 0,-1-2-16 0,2-2-20 15,-3-6-7-15,8 1-24 0,-4-26-22 0,9 37-76 16,-9-37-266-16,0 0-76 0,0 0-1 16,0 0 324-16</inkml:trace>
  <inkml:trace contextRef="#ctx0" brushRef="#br0" timeOffset="80473.9283">16076 15689 1610 0,'-27'5'238'0,"27"-5"-156"15,-26 12-22-15,26-12-18 0,-21 15-27 0,21-15-15 16,0 0 0-16,-16 21 0 0,16-21 0 0,0 0 0 16,0 0 0-16,18 16 0 0,-18-16 0 0,34-2 0 15,-10-6 0-15,4-2 0 0,5-4 0 0,6-3 0 16,2-3 0-16,3-3 0 0,4 0 0 0,-6-6-62 16,12 13-62-16,-35-29-311 0,29 31-189 0,-19-6 3 15,-4-4 441-15</inkml:trace>
  <inkml:trace contextRef="#ctx0" brushRef="#br0" timeOffset="80848.9633">16611 15324 1860 0,'0'0'75'16,"-8"22"-39"-16,8-22-6 0,-6 19-8 15,6-19 0-15,-3 22-20 0,3-22-2 0,-4 29 0 16,3-12 0-16,-2 2 0 0,0 4 0 0,-2 3 0 15,1 1 0-15,-3 4 0 0,0-1 0 0,-1 1 0 16,1 2 0-16,-1 0 0 0,2-1 0 16,-2-2 0-16,5-3 0 0,0-6 0 0,3-21 0 15,4 25 0-15,-4-25 0 0,0 0 0 16,18 14 0-16,-18-14 0 0,19-4 0 0,-19 4 0 16,21-15 0-16,-21 15 0 0,24-25 0 0,-13 7 0 15,2 1 0-15,-2-3 0 0,-1 2 0 0,-10 18 0 16,19-30 0-16,-19 30 0 0,14-22 0 0,-14 22 0 15,0 0 0-15,0 0 0 0,0 0 0 0,0 0 0 16,0 0 0-16,0 0 0 0,15 23 0 0,-13-6 0 16,-2 2 0-16,2 3 0 0,-1 2 0 15,1 1 0-15,1-4 0 0,3-1 0 0,-6-20 0 16,18 30 0-16,-18-30 0 0,32 18 0 16,-12-18-39-16,9 9-72 0,-20-31-100 0,40 39-138 15,-46-40-104-15,23 7-124 0,5 12 271 0,-25-32 306 16</inkml:trace>
  <inkml:trace contextRef="#ctx0" brushRef="#br0" timeOffset="81490.8268">17021 15709 1537 0,'-42'-11'366'0,"42"11"-263"16,-7 21-75-16,7-21-15 0,-7 17-13 0,7-17 0 15,7 17 0-15,-7-17 0 0,21 14 0 16,-21-14 0-16,28 3 0 0,-10-4 0 15,0-3 0-15,4-2 0 0,0-2 0 0,0-2 0 16,0-2 0-16,-2 0 0 0,0-1 0 0,-3-2 0 16,-17 15 0-16,24-32 0 0,-24 32 0 0,11-30 0 15,-11 30 0-15,3-25 0 0,-3 25 0 0,-8-25 0 16,8 25 0-16,-14-23 0 0,14 23 0 0,-20-20 0 16,20 20 0-16,-25-13 0 0,25 13 0 0,-28-2 0 15,28 2 0-15,-32 11 0 16,32-11 0-16,-30 23 0 0,30-23 0 0,-26 33 0 0,15-13 0 15,0 3 0-15,4 2 0 0,1 0 0 0,2 3 0 16,4-1 0-16,3-2 0 0,1-2 0 16,4-3 0-16,-8-20 0 0,27 23 0 0,-9-17 0 15,4-4 0-15,1-4 0 0,4-6 0 0,1-1 0 16,4-6 0-16,2-1 0 0,4-4 0 0,0-2 0 16,1-3 0-16,-2 1 0 0,0-1 0 15,-1 2 0-15,-3 5 0 0,-4 0 0 0,-3 4 0 16,-5 3 0-16,-21 11 0 0,26-11 0 0,-26 11 0 15,0 0 0-15,13 17 0 0,-13-17 0 0,-7 32 0 16,0-10 0-16,-3 4 0 0,1 1 0 0,-1 5 0 16,0-2 0-16,1 0 0 0,0 1 0 15,2-4 0-15,1-1 0 0,2-4 0 16,3-6 0-16,1-16 0 0,3 20 0 0,-3-20 0 0,0 0 0 16,0 0 0-16,22-4 0 0,-22 4 0 0,15-24 0 15,-7 6 0-15,1-4 0 0,-1-1 0 0,2-1 0 16,-1-3 0-16,-2 2 0 0,-1 0 0 15,-1 0 0-15,-1 2 0 0,-1 2 0 0,-2 1 0 16,2 2 0-16,-3 18 0 0,2-25 0 0,-2 25 0 16,4-18 0-16,-4 18 0 0,0 0 0 15,0 0 0-15,5-19 0 0,-5 19 0 0,0 0 0 16,0 0 0-16,18-10 0 0,-18 10 0 0,29-6 0 16,-6 3 0-16,3-3 0 0,4 1 0 0,-1-2 0 15,12 11-107-15,-20-23-90 0,32 34-38 0,-39-40-105 16,30 20-161-16,-4 6 23 0,-13-18 290 0</inkml:trace>
  <inkml:trace contextRef="#ctx0" brushRef="#br0" timeOffset="81931.7083">18029 15597 1113 0,'0'0'549'0,"0"0"-447"16,-6 21-44-16,6-21-6 0,0 0-1 0,0 0-12 16,23 22-4-16,-23-22-5 0,24 4-12 0,-24-4-18 15,37-4 0-15,-17-1 0 0,3-5 0 0,1-1 0 16,0-1 0-16,-1-1 0 0,-2-2 0 15,-4 2 0-15,-17 13 0 0,26-27 0 0,-26 27 0 16,13-23 0-16,-13 23 0 0,1-18 0 0,-1 18 0 16,0 0 0-16,-11-19 0 0,11 19 0 0,-20-7 0 15,20 7 0-15,-29 2 0 0,12 3 0 0,-1 1 0 16,0 1 0-16,-3 3 0 0,0 1 0 0,1 1 0 16,-1 1 0-16,-1 3 0 0,1 1 0 15,2 1 0-15,2 1 0 0,4 1 0 16,4-2 0-16,5 1 0 0,4-2 0 0,4 0 0 15,5 0 0-15,1 0 0 0,-10-17 0 0,35 30 0 16,-12-18 0-16,3-3 0 0,6-1 0 0,2-4 0 16,5 1 0-16,-3-7 0 0,8 2 0 0,-5-13-37 15,21 23-197-15,-33-40-72 0,31 26-256 0,-20-7-47 16,-7-17 311-16</inkml:trace>
  <inkml:trace contextRef="#ctx0" brushRef="#br0" timeOffset="82250.8268">19125 15228 1171 0,'-10'-32'514'0,"10"32"-399"0,-4-37-81 16,4 37 6-16,-14-36 1 0,14 36-16 15,-22-30 3-15,22 30-10 0,-30-23 6 0,30 23-2 16,-29-7-7-16,29 7-15 0,-33 15 0 16,16 2 0-16,2 4 0 0,-2 4 0 0,-2 3 0 15,4 4 0-15,-1 3 0 0,1 2 0 0,3 3 0 16,-1 1 0-16,3 0 0 0,3 2 0 0,3-5 0 16,4 1 0-16,2-1 0 0,4-3 0 0,1 0 0 15,0-3 0-15,4 2 0 0,-5-6-21 0,10 9-109 16,-16-37-146-16,19 46-183 0,-19-46-76 15,-7 20-25-15,23 4 495 0</inkml:trace>
  <inkml:trace contextRef="#ctx0" brushRef="#br0" timeOffset="83035.8133">18722 15434 2021 0,'8'22'26'15,"-8"-22"-26"-15,0 0 0 0,-8 17 0 0,8-17 0 16,21 6 0-16,-4-5 0 0,5-2 0 0,4-2 0 16,2-2 0-16,5-3 0 0,1 1 0 0,1-4 0 15,3 1 0-15,1 1 0 0,2-1 0 16,2 0 0-16,3 2 0 0,-1-2 0 0,0 2 0 16,0-1 0-16,-1 3 0 0,-1 0 0 15,-2 2 0-15,-3 1 0 0,-4 2 0 0,-6 2 0 16,-7 1 0-16,-21-2 0 0,26 9 0 0,-26-9 0 15,0 0 0-15,4 24 0 0,-4-24 0 0,-14 24 0 16,14-24 0-16,-25 31 0 0,8-12 0 0,-2 0 0 16,-1 2 0-16,-2 0 0 0,-1 3 0 0,1 1 0 15,1-1 0-15,2-1 0 0,2 0 0 16,3-3 0-16,6 1 0 0,4-1 0 0,3-3 0 16,6 0 0-16,2 0 0 0,-7-17 0 0,22 26 0 15,-22-26 0-15,34 14 0 0,-13-11 0 0,1-3 0 16,2-4 0-16,-1-1 0 0,1-5 0 15,0 1 0-15,-3-3 0 0,-1-3 0 0,-1-1 0 16,-3 0 0-16,-1-5 0 0,-2-1 0 0,-1-1 0 16,0 0 0-16,-1 0 0 0,-3 1 0 15,-1 1 0-15,-2-1 0 0,-1 1 0 0,-2 0 0 16,-3-1 0-16,1 0 0 0,-1 3 0 0,-1 1 0 16,2 18 0-16,-2-26 0 0,2 26 0 0,0 0 0 15,0 0 0-15,0 0 0 0,0 0 0 0,0 0 0 16,0 0 0-16,0 0 0 0,0 0 0 0,0 0 0 15,0 0 0-15,23 16 0 0,-23-16 0 16,0 0 0-16,19 16 0 0,-19-16 0 0,0 0 0 16,25 15 0-16,-25-15 0 0,17 15 0 15,-17-15 0-15,17 16 0 0,-17-16 0 0,16 20 0 16,-16-20 0-16,12 30 0 0,-7-10 0 0,-2 0 0 16,0 3 0-16,-2-1 0 0,-2 2 0 0,-1 0 0 15,0 1 0-15,-2-1 0 0,1-2 0 0,-1-2 0 16,0-2 0-16,4-18 0 0,-6 29 0 15,6-29 0-15,0 0 0 0,0 0 0 0,0 0 0 16,0 0 0-16,0 0 0 0,0 0 0 0,0 0 0 16,-6-17 0-16,6 17 0 0,4-26 0 0,-4 26 0 15,5-32 0-15,-3 14 0 0,3 0 0 0,0 0 0 16,1-3 0-16,0 3 0 0,1-1 0 0,2-2 0 16,-1 2 0-16,3-3 0 0,0 2 0 15,2 0 0-15,0 2 0 0,-13 18 0 16,25-28 0-16,-25 28 0 0,24-21 0 0,-24 21 0 15,24-19 0-15,-7 13 0 0,-17 6 0 0,36-8-22 16,-31-14-193-16,28 34-42 0,-40-37-89 0,38 32-43 16,-31-7-85-16,21-12 131 0,13 25 343 0</inkml:trace>
  <inkml:trace contextRef="#ctx0" brushRef="#br0" timeOffset="83457.7073">20145 15551 1617 0,'0'0'112'0,"0"0"-37"15,23-7-8-15,-6 9-9 0,-17-2-11 0,29-7-12 16,-8 1-5-16,0 1-24 0,-1-3-6 0,3-1 0 15,-1 0 0-15,-1-3 0 0,0 0 0 0,-4 1 0 16,-17 11 0-16,26-25 0 0,-26 25 0 0,15-19 0 16,-15 19 0-16,0 0 0 15,2-19 0-15,-2 19 0 0,0 0 0 0,-20-15 0 16,20 15 0-16,-26-6 0 0,26 6 0 0,-33 4 0 16,16-2 0-16,0 4 0 0,-2 0 0 0,1 4 0 15,-3 2 0-15,-1 4 0 0,1 2 0 0,1 5 0 16,0 0 0-16,3 2 0 0,-1 1 0 0,5-2 0 15,3-1 0-15,4-3 0 0,5-1 0 16,2-2 0-16,-1-17 0 0,17 22 0 0,-17-22 0 16,31 14 0-16,-8-11 0 0,4-4 0 0,8 0 0 15,2-6 0-15,4-2 0 0,-1-4 0 0,12 11-57 16,-18-26-157-16,34 39-62 0,-42-37-219 0,24 13-74 16,6 11 134-16,-20-26 435 0</inkml:trace>
  <inkml:trace contextRef="#ctx0" brushRef="#br0" timeOffset="83973.3816">21562 15403 1978 0,'-21'-21'44'0,"21"21"-22"0,-28-18-19 16,28 18-3-16,-29-17 0 0,29 17 0 0,-29-12 0 15,29 12 0-15,-32-4 0 0,15 9 0 0,17-5 0 16,-32 22 0-16,13-5 0 0,2 2 0 0,0 5 0 15,-1 2 0-15,4 1 0 0,0 1 0 0,4 1 0 16,0 0 0-16,7 0 0 0,1-2 0 16,4-2 0-16,4-3 0 0,1-3 0 0,-7-19 0 15,28 23 0-15,-10-18 0 0,4-3 0 16,5-7 0-16,2-4 0 0,4-7 0 0,1-3 0 16,0-5 0-16,1-3 0 0,-1-2 0 0,-2-1 0 15,-2 0 0-15,-4 1 0 0,-6 1 0 0,-3 3 0 16,-6 5 0-16,-3 2 0 0,-8 18 0 0,3-24 0 15,-3 24 0-15,0 0 0 0,0 0 0 0,0 0 0 16,0 0 0-16,-18-11 0 0,18 11 0 0,0 0 0 16,-14 30 0-16,9-13 0 0,2 3 0 15,3 1 0-15,1 2 0 0,4 0 0 0,3 1 0 16,0-1 0-16,5 0 0 0,2-4 0 0,6-1 0 16,1-3 0-16,7 0 0 0,-4-13-81 15,26 23-124-15,-32-35-46 0,38 35-177 0,-27-20-156 16,-5-13 117-16,20 19 437 0</inkml:trace>
  <inkml:trace contextRef="#ctx0" brushRef="#br0" timeOffset="84660.8959">18775 16478 1504 0,'42'15'332'0,"-42"-15"-265"0,0 0-15 16,-11-17-27-16,11 17 4 0,0 0-3 0,0 0-14 15,0 0-12-15,0 0 0 0,1 25 0 0,-2-7 0 16,-2 6 0-16,1 5 0 0,-3 2 0 0,2 2 0 16,-1 1 0-16,-1 0 0 0,1-2 0 0,1 1 0 15,-1-1 0-15,2-5 0 0,-2 0 0 16,0-4 0-16,3-6 0 0,1-17 0 0,0 23 0 16,0-23 0-16,0 0 0 0,0 0 0 15,0 0 0-15,21-7 0 0,-21 7 0 0,13-23 0 16,-6 2 0-16,2-1 0 0,1-4 0 0,-1-3 0 15,1-4 0-15,0-2 0 0,-2 1 0 0,1-1 0 16,-3 4 0-16,-1-2 0 0,0 1 0 0,-3 2 0 16,3 2 0-16,0 2 0 0,1 4 0 15,-1 4 0-15,1 0 0 0,-6 18 0 0,16-21 0 16,-16 21 0-16,17-7 0 0,-17 7 0 0,23 2 0 16,-23-2 0-16,30 11 0 0,-13-3 0 0,4-1 0 15,0-1 0-15,1 2 0 0,-1-4 0 0,4 2 0 16,-1-5 0-16,5 2 0 0,0-3 0 0,5 1-36 15,-8-12-71-15,23 23-104 16,-40-42-95-16,41 42-114 0,-25-19-159 0,-11-13 192 16,25 28 387-16</inkml:trace>
  <inkml:trace contextRef="#ctx0" brushRef="#br0" timeOffset="85035.9239">19342 16437 1351 0,'17'48'370'0,"-17"-48"-189"0,-19 30-162 16,19-30 10-16,-10 30 0 0,10-30-8 0,2 29 1 16,-2-29-9-16,14 28-1 0,-14-28-12 15,22 23 0-15,-5-14 0 0,0-4 0 0,3-1 0 16,2-4 0-16,3-4 0 0,3 0 0 0,-3-6 0 16,3-1 0-16,-4-3 0 0,1-4 0 0,-5 0 0 15,-2-3 0-15,-4 3 0 0,-3-2 0 16,-4 2 0-16,-3-1 0 0,-2 1 0 0,0 1 0 15,-2-1 0-15,0 1 0 0,-2 0 0 0,2 17 0 16,-12-29 0-16,12 29 0 0,-18-21 0 0,18 21 0 16,-24-9 0-16,24 9 0 0,-31 3 0 0,12 3 0 15,2 6 0-15,0 5 0 0,-3 4 0 0,1 1 0 16,2 4 0-16,-1 5 0 0,2 0 0 16,5 3 0-16,0 1 0 0,5-2 0 15,3-3 0-15,3 1 0 0,5-2 0 0,3-2 0 16,3-5 0-16,3-3 0 0,7-4 0 0,1-6 0 15,6-3 0-15,2-3 0 0,7-3 0 0,-1-4 0 16,7-1 0-16,-2-4-4 0,9 1-70 0,-10-20-72 16,26 27-83-16,-37-44-66 0,36 36-182 0,-16-7-40 15,-16-19 213-15</inkml:trace>
  <inkml:trace contextRef="#ctx0" brushRef="#br0" timeOffset="85473.4277">20331 16437 1577 0,'-15'-29'204'0,"15"29"-164"0,-8-27-13 15,8 27-10-15,-6-28 2 0,6 28-9 0,-8-24 14 16,8 24 2-16,0 0 9 0,-17-18 0 0,17 18-6 16,-17-3-25-16,17 3-4 0,-24 11 0 0,24-11 0 15,-30 26 0-15,14-8 0 0,-1 4 0 0,-1-1 0 16,-2 4 0-16,1 1 0 0,3 3 0 0,0-1 0 15,1 0 0-15,5-2 0 0,3-1 0 16,4-5 0-16,4-3 0 0,-1-17 0 16,12 23 0-16,-12-23 0 0,33 7 0 0,-14-9 0 0,6-5 0 15,-1-2 0-15,0-2 0 0,4-3 0 16,0-2 0-16,-2-3 0 0,1-1 0 0,-3 1 0 16,-2 0 0-16,-1 0 0 0,-4 3 0 0,-17 16 0 15,19-26 0-15,-19 26 0 0,0 0 0 0,6-17 0 16,-6 17 0-16,0 0 0 0,0 0 0 15,0 0 0-15,-17-11 0 0,17 11 0 0,0 0 0 16,0 0 0-16,0 0 0 0,-19 21 0 0,19-21 0 16,-2 22 0-16,2-22 0 0,2 31 0 0,0-13 0 15,3 3 0-15,1-1 0 0,3 5-36 0,-3-9-41 16,15 20-76-16,-21-36-44 0,36 42-37 0,-36-42-11 16,40 25-19-16,-11-2-152 0,-9-29 0 15,28 27 408-15</inkml:trace>
  <inkml:trace contextRef="#ctx0" brushRef="#br0" timeOffset="85801.5636">21031 16318 1740 0,'0'0'77'15,"0"0"-21"-15,-18 5-10 0,18-5-4 0,0 0-9 16,-21-1-4-16,21 1-5 0,0 0-24 0,-24 3 0 16,24-3 0-16,-21 11 0 0,21-11 0 0,-21 26 0 15,7-9 0-15,0 2 0 0,1 1 0 16,0 6 0-16,2-2 0 0,5 5 0 0,0-5 0 16,5 0 0-16,2-3 0 0,4-3 0 0,6 1 0 15,-11-19 0-15,28 23 0 0,-9-15 0 0,2-8 0 16,4-3 0-16,3 0 0 0,4-6 0 0,5-1 0 15,0-6 0-15,6-4 0 0,1-5 0 0,1-1 0 16,0-1 0-16,-2 1-28 0,-5-10-50 16,19 29-147-16,-41-44-82 0,38 41-113 15,-31-15-170-15,-14-18 192 0,22 37 398 0</inkml:trace>
  <inkml:trace contextRef="#ctx0" brushRef="#br0" timeOffset="86004.6985">21632 15941 1360 0,'-30'-10'420'0,"31"27"-214"16,-1-17-164-16,-22 30-23 0,14-12-19 0,0 2 0 15,2 5 0-15,-1 4 0 0,1 4 0 0,0 3 0 16,-2 3 0-16,4-1 0 0,0 5 0 16,0-1 0-16,2 2 0 0,1 0 0 0,-1-1 0 15,2-2 0-15,3-2 0 0,-3-3 0 0,6-5 0 16,-2-3-34-16,7 0-36 0,-11-28-81 15,30 41-198-15,-30-41-134 0,0 0-139 0,0 0 285 16</inkml:trace>
  <inkml:trace contextRef="#ctx0" brushRef="#br0" timeOffset="86364.0667">21484 16255 1523 0,'-29'-5'505'0,"29"5"-486"0,-20 17-19 0,20-17 0 16,0 0 0-16,0 0 0 0,9 18 0 0,-9-18 0 16,26 8 0-16,-9-6 0 0,3-1 0 0,1-1 0 15,3-1 0-15,1 0 0 0,1-3 0 0,-2 2 0 16,1 1 0-16,0-1 0 0,3 0 0 16,0 1 0-16,1-3 0 0,0-2 0 0,1 1 0 15,-4-4 0-15,1 1 0 0,2 0 0 0,-7-2 0 16,3 4 0-16,-6-1 0 0,-19 7 0 0,28-7 0 15,-28 7 0-15,0 0 0 0,0 0 0 0,17-3 0 16,-17 3 0-16,0 0 0 0,0 0 0 0,-1 17 0 16,1-17 0-16,-7 26 0 0,0-7 0 15,0 4 0-15,0 2 0 0,-3 4 0 16,0 2 0-16,-1 0 0 0,1 3 0 0,-1 0 0 16,1 0 0-16,4-3 0 0,1-1 0 0,1-4 0 15,1-7 0-15,5-1 0 0,-2-18-30 0,12 22-103 16,-20-41-101-16,34 37-69 0,-37-38-232 0,18 1-31 15,10 15 321-15</inkml:trace>
  <inkml:trace contextRef="#ctx0" brushRef="#br0" timeOffset="86551.6013">22060 15895 2047 0,'0'0'0'0,"-22"6"0"0,22-6 0 0,0 0 0 15,-19 11 0-15,19-11 0 0,0 0 0 16,0 0 0-16,0 0 0 0,0 21 0 0,0-21 0 16,0 0 0-16,25 10 0 0,-5 0-75 0,-20-10-81 15,47 12-127-15,-48-29-117 0,38 12-195 0,-12 16 92 16,-25-11 469-16</inkml:trace>
  <inkml:trace contextRef="#ctx0" brushRef="#br0" timeOffset="87287.92">22407 16125 1281 0,'-3'16'647'16,"-15"-8"-570"-16,18-8-37 0,-29 20-38 0,29-20-2 16,-29 29 0-16,15-12 0 0,-1 3 0 15,-1 4 0-15,-1 2 0 0,0 3 0 0,-1 5 0 16,3 4 0-16,-3-3 0 0,3 2 0 0,3-4 0 15,1-5 0-15,6-4 0 0,5-3 0 0,0-21 0 16,13 24 0-16,-13-24 0 0,33 5 0 0,-10-9 0 16,-1-5 0-16,6-4 0 0,0-5 0 15,3-4 0-15,-1-4 0 0,-1-2 0 0,0-2 0 16,-2-2 0-16,-4 2 0 0,-2 0 0 16,-5-1 0-16,-5 6 0 0,-3 0 0 0,-4 3 0 15,-3 3 0-15,-2 0 0 0,-3 2 0 0,4 17 0 16,-14-30 0-16,14 30 0 0,-25-23 0 0,25 23 0 15,-23-13 0-15,23 13 0 0,-17-6 0 0,17 6 0 16,0 0 0-16,0 0 0 0,0 0 0 0,0 0 0 16,0 0 0-16,6 17 0 0,-6-17 0 0,17 10 0 15,-17-10 0-15,23 8 0 0,-23-8 0 16,28 7 0-16,-28-7 0 0,32 0 0 0,-15 0 0 16,-17 0 0-16,29 4 0 0,-29-4 0 0,28 5 0 15,-28-5 0-15,23 6 0 0,-23-6 0 0,0 0 0 16,22 19 0-16,-22-19 0 0,7 22 0 0,-7-22 0 15,3 28 0-15,-3-28 0 0,-3 30 0 0,3-30 0 16,-3 31 0-16,-1-14 0 0,-2 0 0 16,0 0 0-16,6-17 0 0,-12 29 0 15,12-29 0-15,-9 23 0 0,9-23 0 0,-8 18 0 16,8-18 0-16,0 0 0 0,0 0 0 0,0 0 0 16,0 0 0-16,0 0 0 0,0 0 0 0,18-24 0 15,-11 6 0-15,6-1 0 0,1-4 0 0,0 0 0 16,1 0 0-16,4 0 0 0,-4 2 0 0,2-1 0 15,-1 4 0-15,0 0 0 0,0 1 0 16,-16 17 0-16,33-26 0 0,-16 15 0 0,-17 11 0 16,24-10 0-16,-24 10 0 0,0 0 0 0,19 4 0 15,-19-4 0-15,0 0 0 0,7 23 0 0,-7-23 0 16,1 35 0-16,-2-11 0 0,-2 1 0 0,-2 5 0 16,0 3 0-16,-1 2 0 0,3 0 0 15,-2-1 0-15,1 0 0 0,3-4 0 0,0-3 0 16,3-4 0-16,-2-23 0 0,14 30 0 15,-14-30 0-15,26 13 0 0,-26-13-19 0,49 4-138 16,-37-25-34-16,32 27-44 0,-34-43-17 0,29 27-38 16,-18-19-79-16,5-11-45 0,30 33 295 0</inkml:trace>
  <inkml:trace contextRef="#ctx0" brushRef="#br0" timeOffset="87412.9066">23381 16467 1859 0,'-19'-4'188'0,"19"4"-188"15,-22 3 0-15,22-3 0 0,0 0 0 0,0 0 0 16,-8-20 0-16,8 20 0 0,14-26 0 0,14 28-204 16,-32-43-120-16,31 25-324 0,-7-9-1 0,-4-15 428 15</inkml:trace>
  <inkml:trace contextRef="#ctx0" brushRef="#br0" timeOffset="96216.272">14189 16536 1610 0,'0'0'81'0,"0"0"-19"0,-18-15-17 0,18 15-10 16,-11-20-27-16,11 20 20 0,-11-20-29 0,11 20 40 15,0 0-19 1,-18-20 14-16,18 20-14 0,0 0-3 0,-23 2 1 15,23-2-15-15,-18 20 25 0,18-20-28 0,-18 35 0 16,9-16 0-16,0 3 0 0,1-1 0 0,1 1 0 16,2 0 0-16,2 1 0 0,2-2 0 0,2 2 0 15,1-2 0-15,2 3 0 0,1-2 0 0,4-4 0 16,-9-18 0-16,23 27 0 0,-6-19 0 0,4-1 0 16,1-4 0-16,6-2 0 0,1-5-2 0,5-4-33 15,0-7-33-15,7 2-25 0,-14-31-120 0,19 19-430 16,-8-12 25-16,1-5 244 0</inkml:trace>
  <inkml:trace contextRef="#ctx0" brushRef="#br0" timeOffset="96638.3721">14712 16117 1763 0,'-28'8'64'0,"28"-8"-36"16,-17 12-9-16,17-12 5 0,0 0 1 0,-14 25 3 15,14-25-10-15,-6 24-1 0,1-7-7 0,-1 0 2 16,-1 2-1-16,-1 4 6 0,-2 0-6 0,2 4-11 16,-3 0 0-16,1 0 0 0,-2 4 0 0,2-1 0 15,-1 3 0-15,2-1 0 0,-2 1 0 0,2 3 0 16,1-4 0-16,0-5 0 0,4-4 0 0,2-5 0 16,2-18 0-16,5 26 0 0,-5-26 0 0,0 0 0 15,23 10 0-15,-23-10 0 0,28-6 0 16,-11-5 0-16,5-5 0 0,0-3 0 0,-1-7 0 15,-1 0 0-15,1-5 0 0,0-1 0 0,-3 3 0 16,2 2 0-16,-3 5 0 0,-2 5 0 0,-15 17 0 16,25-24 0-16,-25 24 0 0,0 0 0 0,19-7 0 15,-19 7 0-15,0 0 0 0,11 25 0 0,-10-7 0 16,-2 7 0-16,1 4 0 0,-2 2 0 0,-2 3 0 16,-1-1 0-16,1 2 0 0,1-3 0 0,0 1 0 15,3-4 0-15,3-6 0 0,2-5 0 0,-5-18 0 16,20 24 0-16,-3-15-27 0,0-6-6 0,4 0-4 15,0-8-2-15,4 3-9 0,-4-13-17 0,9 13-41 16,-17-32-92-16,29 29-245 0,-18-17-117 0,-2-6 70 16,11 24 490-16</inkml:trace>
  <inkml:trace contextRef="#ctx0" brushRef="#br0" timeOffset="96982.136">15181 16527 1225 0,'-30'-35'289'0,"30"35"-191"15,0 0-12-15,0 0-16 0,-20-2-13 0,20 2-6 16,0 0-18-16,0 0-4 0,-12 22-14 0,12-22-2 15,6 23-10-15,-6-23 2 0,13 26-5 0,-13-26 1 16,26 22 0-16,-8-15 4 0,0-2 2 0,3-5 2 16,-1 0 1-16,4-1 1 0,-3-4 0 0,4-1 2 15,-3-4-8-15,-4-1-5 0,-1-2 0 0,-17 13 0 16,30-29 0-16,-30 29 0 0,22-31 0 16,-22 31 0-16,9-25 0 0,-9 25 0 0,-5-18 0 15,5 18 0-15,-18-14 0 0,18 14 0 0,-28-9 0 16,9 8 0-16,0 1 0 0,-3 2 0 0,-3 3 0 15,1 1 0-15,-1 4 0 0,-1 3 0 0,2 2 0 16,-2 5 0-16,6 1 0 0,0 1 0 0,5 2 0 16,1 1 0-16,6 1 0 0,2-2 0 0,6-2 0 15,3-2 0-15,7-3 0 0,-10-17 0 0,32 29 0 16,-11-20 0-16,9-3 0 0,2-6 0 16,9-2 0-16,0-4 0 0,5-3 0 0,2-7-27 15,5 2-22-15,-2-11-25 0,14 19-91 0,-28-38-311 16,27 19-160-16,-10-5 42 0,-3-13 569 15</inkml:trace>
  <inkml:trace contextRef="#ctx0" brushRef="#br0" timeOffset="97591.5566">15854 16460 1332 0,'0'0'110'0,"0"0"-56"0,0 0 14 16,-5-21-13-16,5 21 23 0,0 0 1 16,0 0-12-16,0 0-4 0,0 0-49 15,-7 27 26-15,0-8-44 0,-3 1 30 0,-1 7-7 16,-2 0-10-16,-2 3 10 0,-1 1-6 0,2 2-8 16,-2-4-5-16,3-2 0 0,1-6 0 0,2-4 0 15,10-17 0-15,-10 20 0 0,10-20 0 0,0 0 0 16,0 0 0-16,0 0 0 0,22-12 0 0,-22 12 0 15,24-38 0-15,-8 14 0 0,0-6 0 16,3-3 0-16,1 0 0 0,-2 0 0 0,1 4 0 16,-1 2 0-16,-4 5 0 0,-2 3 0 0,-12 19 0 15,19-28 0-15,-19 28 0 0,0 0 0 16,0 0 0-16,0 0 0 0,0 0 0 0,0 0 0 0,0 0 0 16,0 0 0-16,0 0 0 0,14 27 0 15,-14-27 0-15,0 27 0 0,0-27 0 0,4 27 0 16,-4-27 0-16,7 23 0 0,-7-23 0 15,0 0 0-15,17 22 0 0,-17-22 0 0,0 0 0 16,24 12 0-16,-24-12 0 0,25-3 0 0,-25 3 0 16,29-15 0-16,-11 5 0 0,0-3 0 0,2-3 0 15,-2 1 0-15,0-1 0 0,-1-1 0 0,0 2 0 16,-17 15 0-16,27-30 0 0,-27 30 0 0,20-24 0 16,-20 24 0-16,0 0 0 0,8-20 0 0,-8 20 0 15,0 0 0-15,0 0 0 16,0 0 0-16,-21 5 0 0,21-5 0 0,-9 20 0 15,9-20 0-15,-12 33 0 0,5-11 0 0,3 4 0 16,-1 0 0-16,0 2 0 0,0 0 0 0,3 2 0 16,-2-2 0-16,3 0 0 0,1-3-5 0,1-1-21 15,3-2 6-15,2-1 2 0,-6-21 2 0,18 29-11 16,-18-29-12-16,32 10-13 0,-32-10-11 16,41-8-23-16,-28-19-35 0,24 26-74 0,-30-36-188 15,21 9-160-15,5 11 91 0,-17-29 452 0</inkml:trace>
  <inkml:trace contextRef="#ctx0" brushRef="#br0" timeOffset="97763.4243">16618 16358 1495 0,'-42'-11'255'15,"44"28"-149"-15,-2-17-42 0,-17 23-21 16,17-23-14-16,-15 34-7 0,8-16-9 0,2 5-30 16,-1 0 25-16,2 2-32 0,0 2 31 0,-1 1-1 15,1 1-8-15,2-3 5 0,0 2-8 0,0 0 4 16,1-3-3-16,0-3 0 0,1 0-10 0,0-22-9 15,4 29-26-15,-4-29-20 0,21 25-128 0,-21-25-404 16,0 0-28-16,17-20 218 0</inkml:trace>
  <inkml:trace contextRef="#ctx0" brushRef="#br0" timeOffset="97919.7547">16636 16066 1965 0,'-19'-8'82'15,"-5"8"-82"-15,4 4 0 0,3 0 0 16,17-4 0-16,-23 13 0 0,23-13 0 0,0 0 0 16,0 0 0-16,-6 20 0 0,6-20-33 0,27 13-72 15,-29-34-238-15,34 29-293 0,-6-13 5 0,9-1 333 16</inkml:trace>
  <inkml:trace contextRef="#ctx0" brushRef="#br0" timeOffset="98279.0921">17230 16335 1367 0,'25'-6'227'15,"-25"6"-106"-15,0 0-35 0,-17-27-9 0,17 27-18 16,0 0-9-16,-22-6-14 0,22 6-12 16,-28 0-24-16,11 5 0 0,-1 1 0 0,-2 3 0 15,-2 3 0-15,0 3 0 0,-1 4 0 0,2 4 0 16,0-4 0-16,3 3 0 0,2-2 0 16,3-3 0-16,2 5 0 0,5-4 0 0,3 0 0 15,3-18 0-15,8 32 0 0,-8-32 0 0,22 21 0 16,-5-12 0-16,1-5 0 0,5 0 0 0,2-2 0 15,3 0 0-15,0-4 0 0,4 0-27 0,-2-4-18 16,5 3-1-16,-5-11-26 0,12 22-66 0,-26-42-253 16,23 29-238-16,-6-5 47 0,-5-10 466 0</inkml:trace>
  <inkml:trace contextRef="#ctx0" brushRef="#br0" timeOffset="98700.9586">17600 16319 1838 0,'-25'14'76'0,"25"-14"-30"16,-22 9-7-16,22-9-11 0,-20 12-8 15,20-12-20-15,-25 18 0 0,25-18 0 0,-26 25 0 16,26-25 0-16,-27 26 0 0,27-26 0 0,-25 27 0 16,25-27 0-16,-21 31 0 0,12-13 0 0,1 1 0 15,1-1 0-15,3-1 0 0,2 0 0 0,2-17 0 16,6 26 0-16,-6-26 0 0,16 21 0 15,-16-21 0-15,26 12 0 0,-26-12 0 16,30-4 0-16,-10-3 0 0,2-5 0 0,1-3 0 16,1-3 0-16,-1-5 0 0,0-2 0 0,-2-2 0 15,0-1 0-15,-4 1 0 0,-3 0 0 0,-2 2 0 16,-3 3 0-16,-4 2 0 0,-5 20 0 0,2-27 0 16,-2 27 0-16,0 0 0 0,-10-18 0 0,10 18 0 15,0 0 0-15,0 0 0 0,-21 14 0 0,21-14 0 16,-11 35 0-16,4-8 0 0,3 2 0 15,-2 3 0-15,3 2 0 0,1-1 0 0,0 0 0 16,5-6 0-16,2-2 0 0,2-5 0 0,-7-20 0 16,26 28 0-16,-9-23 0 0,5-8 0 15,1-4 0-15,6-9 0 0,0-9 0 0,5-5-10 16,-1-10-9-16,7 1-33 0,-6-9 15 0,11 13-75 16,-23-31-125-16,34 37-208 0,-26-19-150 0,1 1 56 15,5 19 539-15</inkml:trace>
  <inkml:trace contextRef="#ctx0" brushRef="#br0" timeOffset="98857.2274">18191 15972 1230 0,'21'-18'254'15,"-34"-28"-77"-15,25 29-45 0,-23-9-53 0,11 26 4 16,0 0-21-16,0 0-32 0,-25 0-30 0,15 16 0 16,-1 10 0-16,-2 8 0 0,1 7 0 0,-2 7 0 15,0 5 0-15,0 3 0 0,1 5 0 16,1 0 0-16,-1 1 0 0,3-3 0 0,2-6 0 16,3-5 0-16,7-10 0 0,1-2 0 15,8-6 0-15,0-11 0 0,6 1 0 0,-17-20-174 16,51 23-265-16,-51-23-188 0,32-3-40 0,-5 9 528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8T21:11:39.35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2250 733 1219 0,'0'0'200'0,"0"0"92"16,0 0-240-16,0 0-50 0,0 0 39 0,0 0-33 15,17-11 16-15,-17 11 9 0,0 0-24 16,0 0 7-16,0 0 0 0,0 0 13 0,1 24-9 15,-1-7 7-15,0 10-10 0,-4-2-8 0,-1 4-1 16,-1 3-6-16,-1 0 5 0,-2 2-8 16,2-1 9-16,-3-2-7 0,2 3 5 0,-2 0-5 15,3 0 0-15,1-4-1 0,1-1 0 0,1-4 0 16,2-2-8-16,3-1 4 0,0-5-33 0,-1-17 4 16,8 26-12-16,-8-26-13 0,0 0-56 0,32 29-155 15,-32-29-304-15,0 0-54 0,17-3 349 0</inkml:trace>
  <inkml:trace contextRef="#ctx0" brushRef="#br0" timeOffset="562.5178">1921 743 1461 0,'-17'-9'385'16,"-3"9"-360"-16,20 0 5 0,-26 4 30 0,26-4-41 15,0 0-24-15,0 0 18 0,0 0-29 0,0 0 20 16,0 0 11-16,33-15-3 0,-11 10 22 0,6-8-24 16,5-5-10-16,4-4 0 0,7-6 0 0,3 3 0 15,7-7 0-15,1-1 0 0,-1 4 0 16,5 1 0-16,-5 6 0 0,0 8 0 0,-4-1 0 16,-5 3 0-16,-5 5 0 0,-5 3 0 15,-3 6 0-15,-9 1 0 0,-2 3 0 0,-4 2 0 16,-17-8 0-16,26 31 0 0,-17-12 0 0,-2 6 0 15,-2 2 0-15,-2 10 0 0,-3 3 0 0,-2 5 0 16,-1-3 0-16,-3 4 0 0,-3-3 0 0,-1-3 0 16,-1 3 0-16,2-5 0 0,-2 2 0 0,0-2 0 15,-1 2 0-15,2-2 0 0,0-3 0 16,4-3 0-16,1-7 0 0,3 0 0 0,3-6 0 16,0-2 0-16,-1-17 0 0,6 18 0 0,-6-18 0 15,0 0 0-15,17-2 0 0,-17 2 0 16,0 0 0-16,25-31 0 0,-16 10 0 0,6-8 0 15,0-6 0-15,2-4 0 0,1 3 0 0,-1 2 0 16,1 4 0-16,-1 1 0 0,-2-3 0 0,-2 3 0 16,0-3 0-16,0 4 0 0,-1-1 0 15,0 5 0-15,-12 24 0 0,21-29 0 0,-21 29 0 16,17-14 0-16,-17 14 0 0,0 0 0 0,0 0 0 16,19 22 0-16,-19-22 0 0,11 36 0 0,-5-8 0 15,0-1 0-15,-2 4 0 0,0 1 0 0,-3 0 0 16,1-1 0-16,-1-1 0 0,1 2 0 0,0 0 0 15,2 2 0-15,3 0 0 0,0-5 0 16,4-2 0-16,1-2 0 0,5-4-25 16,-17-21-78-16,48 39-165 0,-48-39-347 0,41 7-47 15,-19-9 289-15</inkml:trace>
  <inkml:trace contextRef="#ctx0" brushRef="#br0" timeOffset="937.5458">3288 972 1952 0,'-25'25'28'0,"25"-25"-25"15,0 0-4-15,-10 25 7 0,10-25 2 16,11 17 8-16,-11-17-5 0,18 16 0 0,-18-16 0 16,29 9-9-16,-9-8-2 0,4-1 0 0,4-3 0 15,5-2 0-15,2-2 0 0,3-3 0 16,-1-2 0-16,2-1 0 0,-3-1 0 0,-2-1 0 15,-3-1 0-15,-4-1 0 0,-4 0 0 0,-1 1 0 16,-22 16 0-16,27-30 0 0,-27 30 0 0,4-22 0 16,-4 22 0-16,-19-20 0 0,19 20 0 0,-34-9 0 15,11 12 0-15,-2 0 0 0,-6 2 0 0,-2 7 0 16,-1 3 0-16,-1 5 0 0,-1 5 0 16,0 0 0-16,1 0 0 0,5 4 0 0,4-1 0 15,4 2 0-15,9-3 0 0,3-2 0 16,8-2 0-16,4-2 0 0,7-4 0 0,-9-17 0 15,34 25 0-15,-8-17 0 0,11-5 0 0,3-4 0 16,11-5 0-16,6-7 0 0,13-1 0 0,-6-24-136 16,22 15-535-16,-10-8-30 0,10 1 163 0</inkml:trace>
  <inkml:trace contextRef="#ctx0" brushRef="#br0" timeOffset="1359.3991">5002 703 1774 0,'0'-26'35'16,"0"26"-8"-16,-4-25 7 0,4 25 5 0,0 0 4 15,0 0 0-15,0 0-12 0,0 0-14 0,0 0-13 16,0 0-4-16,-2 25 0 0,0-4 0 15,2 2 0-15,0 8 0 0,0-2 0 0,2 11 0 16,-1-2 0-16,0-3 0 0,-1 1 0 0,1-3 0 16,0-1 0-16,1 2 0 0,-1-1 0 0,0 1 0 15,3-3 0-15,1-1 0 0,-1-1 0 0,3-4 0 16,0 0 0-16,0-8-40 0,-7-17-17 0,17 19-57 16,14-1-292-16,-31-18-205 0,30 0-27 0,-9-1 458 15</inkml:trace>
  <inkml:trace contextRef="#ctx0" brushRef="#br0" timeOffset="1671.9028">5359 804 1928 0,'-23'15'32'0,"0"-1"-17"15,2 1 14-15,-1-4-7 0,3 1-1 0,-2-3-21 16,2 4 0-16,-1-3 0 0,1 1 0 0,1-2 0 15,18-9 0-15,-32 17 0 0,32-17 0 0,-24 14 0 16,24-14 0-16,0 0 0 0,-17 13 0 16,17-13 0-16,0 0 0 0,0 0 0 0,7 19 0 15,-7-19 0-15,0 0 0 0,24 15 0 16,-24-15 0-16,25 17 0 0,-25-17 0 0,26 21 0 16,-26-21 0-16,31 22 0 0,-31-22 0 0,31 19 0 15,-14-8 0-15,0-3 0 0,3 1 0 0,-1-2 0 16,2-2 0-16,2-3 0 0,-1-4 0 0,5-1-41 15,-5-11-58-15,21 10-162 0,-15-10-396 0,8-1 29 16,-1 4 268-16</inkml:trace>
  <inkml:trace contextRef="#ctx0" brushRef="#br0" timeOffset="1859.4227">5771 915 1988 0,'-19'9'33'0,"0"-2"-13"0,19-7-14 0,-31 18-6 15,31-18 0-15,-23 22 0 0,23-22 0 16,-19 28 0-16,19-28 0 0,-16 33 0 0,11-12 0 16,0 0 0-16,3 3 0 0,0 2 0 0,1-1 0 15,2-1 0-15,-1 1 0 0,3-3 0 0,-2-1 0 16,4-2 0-16,-5-19-25 0,15 24-50 0,-15-24-74 16,32 2-510-16,-32-2 48 0,31-16 84 0</inkml:trace>
  <inkml:trace contextRef="#ctx0" brushRef="#br0" timeOffset="2296.9309">5875 769 2047 0,'0'0'0'16,"-20"20"0"-16,20-20 0 0,0 0 0 0,-3 22 0 15,3-22 0-15,7 19 0 0,-7-19 0 16,11 21 0-16,-11-21 0 0,17 27 0 0,-17-27 0 15,18 27 0-15,-18-27 0 0,17 27 0 0,-17-27 0 16,11 33 0-16,-8-16 0 0,-3 2 0 16,-3 1 0-16,-2 6 0 0,-2 0 0 0,0 2 0 15,-3 1 0-15,0-3 0 0,1 0 0 0,0-2 0 16,1-4 0-16,1-3 0 0,7-17 0 16,-4 22 0-16,4-22 0 0,0 0 0 0,0 0 0 15,0 0 0-15,24-21 0 0,-24 21 0 0,30-39 0 16,-10 10 0-16,2-1 0 0,1-2 0 0,0 2 0 15,0-1 0-15,-1 2 0 0,-1 0 0 0,-3 5 0 16,1 0 0-16,1 5 0 0,-3 2 0 0,-17 17 0 16,29-25 0-16,-29 25 0 0,18-8 0 0,-18 8 0 15,0 0 0-15,0 0 0 16,17 8 0-16,-17-8 0 0,11 23 0 0,-11-23 0 16,10 31 0-16,-5-11 0 0,-2 1 0 0,2 2 0 15,-1 5 0-15,1-2 0 0,0 3 0 0,1-1 0 16,0-1 0-16,4-2 0 0,0-2 0 0,5-1 0 15,-15-22 0-15,38 31 0 0,-19-21-17 0,10 1-73 16,-29-11-72-16,47-9-499 0,-24 3 47 0,2-5 112 16</inkml:trace>
  <inkml:trace contextRef="#ctx0" brushRef="#br0" timeOffset="2687.5479">6507 990 1995 0,'0'0'15'0,"-20"29"-7"0,20-29 13 16,-5 25-13-16,5-25-8 0,8 19 0 0,-8-19 0 15,22 19 0-15,-5-15 0 0,4 0 0 0,2-7 0 16,2 0 0-16,3-3 0 0,0-4 0 0,4-3 0 16,1 0 0-16,3-1 0 0,2-3 0 0,-3 0 0 15,-3-2 0-15,-7-2 0 0,-4 4 0 0,-21 17 0 16,24-31 0-16,-24 31 0 0,8-34 0 15,-8 34 0-15,-10-30 0 0,10 30 0 0,-23-29 0 16,23 29 0-16,-34-18 0 0,11 13 0 16,-2 8 0-16,-3 2 0 0,-2 4 0 0,-3 6 0 15,-1 2 0-15,0 4 0 0,-1 3 0 0,1 1 0 16,2 2 0-16,4 1 0 0,5-3 0 0,4 4 0 16,4 0 0-16,7 0 0 0,4-3 0 0,5-4 0 15,6-3 0-15,-7-19 0 0,31 28 0 16,-8-20 0-16,7-3 0 0,6-4 0 0,6-7 0 15,8-6 0-15,5-5 0 0,4-5 0 0,6-2 0 16,-2-4 0-16,5 3 0 0,-14-16-163 0,19 8-515 16,-10-2-2-16,1 2 155 0</inkml:trace>
  <inkml:trace contextRef="#ctx0" brushRef="#br0" timeOffset="2875.0513">7436 501 1960 0,'-51'25'64'0,"28"3"-43"0,1-2-19 16,4 10-2-16,-1-6 0 0,2 4 0 0,-2-3 0 16,5-1 0-16,0 1 0 0,5-1 0 0,3-1 0 15,-1 3 0-15,4 1 0 0,-2-4 0 16,1 4 0-16,1-1 0 0,-2 4 0 0,1 1 0 16,2-1 0-16,-1-3 0 0,3-2 0 0,-1-6 0 15,8 1-56-15,-7-26-107 0,23 27-505 0,-23-27 25 16,9 23 127-16</inkml:trace>
  <inkml:trace contextRef="#ctx0" brushRef="#br0" timeOffset="3203.1839">7091 930 1681 0,'-35'4'366'0,"35"-4"-366"0,-19 11 0 0,19-11 0 16,0 0 0-16,0 0 0 0,14 18 0 0,-14-18 0 15,30 6 0-15,-9-5 0 0,4-2 0 16,5 1 0-16,1-4 0 0,6-1 0 16,-1-1 0-16,1-1 0 0,-1 2 0 0,-1 1 0 15,-3 1 0-15,-3-3 0 0,0 1 0 0,-5 1 0 16,-4 1 0-16,-20 3 0 0,28 0 0 0,-28 0 0 16,0 0 0-16,0 0 0 0,17 11 0 0,-17-11 0 15,0 0 0-15,-2 21 0 0,2-21 0 0,-12 28 0 16,2-10 0-16,0 3 0 0,-1 1 0 15,0 4 0-15,0 4 0 0,-1 0 0 0,2-1 0 16,2-2 0-16,2-1 0 0,0-2 0 0,5-1 0 16,-1-3 0-16,7-3 0 0,-5-17 0 0,14 25 0 15,-14-25-83-15,34 9-295 0,-34-9-229 16,19-25-65-16,-3 7 366 0</inkml:trace>
  <inkml:trace contextRef="#ctx0" brushRef="#br0" timeOffset="3359.4357">7594 714 2047 0,'-18'-13'0'16,"-4"10"0"-16,4-1 0 0,18 4 0 0,-29 4 0 15,29-4 0-15,-22 5 0 0,22-5 0 0,0 0 0 16,0 0 0-16,-1 20 0 0,1-20-108 16,40-7-293-16,-40 7-286 0,34 13 32 0,-10 7 460 15</inkml:trace>
  <inkml:trace contextRef="#ctx0" brushRef="#br0" timeOffset="3687.608">8190 958 1700 0,'-22'-4'100'0,"22"4"-35"16,-31-9 2-16,31 9-6 0,-32-5-7 16,32 5-54-16,-35 0 0 0,17 2 0 15,-2 3 0-15,2 2 0 0,0 4 0 0,0 1 0 16,-1 1 0-16,1 4 0 0,-1 3 0 0,0 6 0 16,1 2 0-16,2 2 0 0,4-3 0 0,1-2 0 15,6-2 0-15,4-3 0 0,5-2 0 0,-4-18 0 16,19 26 0-16,-19-26 0 0,37 15 0 0,-13-14 0 15,9-3 0-15,5-7 0 16,7-2 0-16,4-8 0 0,13 0-12 0,-8-21-145 0,19 12-523 16,-5-5-17-16,6 3 197 0</inkml:trace>
  <inkml:trace contextRef="#ctx0" brushRef="#br0" timeOffset="5570.0799">8970 663 1099 0,'0'0'179'0,"21"-4"-106"15,-21 4-6-15,0 0 4 0,29 1-1 0,-29-1 1 16,17 3-3-16,-17-3-8 0,0 0-9 0,0 0-8 16,0 0-6-16,0 0-6 0,0 0-6 0,0 0 0 15,0 0 0-15,16 18-2 0,-16-18 0 0,2 18-17 16,-2-18-8-16,5 27 4 0,-4-8-16 0,-2 5 11 16,-4 9 20-16,3 2-17 0,-1 4 0 0,-1-4 0 15,-2 0 0-15,2 0 0 0,-5 3 0 16,-1 2 0-16,1 3 0 0,-2 0 0 0,1-2 0 15,-2-2 0-15,3-1 0 0,1-7 0 0,2-6 0 16,6-4-10-16,0-21-13 0,4 21-12 16,-4-21-17-16,21 0-13 0,-14-17-35 0,28 13-273 15,-22-20-216-15,8-2-24 0,-3-4 427 0</inkml:trace>
  <inkml:trace contextRef="#ctx0" brushRef="#br0" timeOffset="6132.5914">8723 709 1604 0,'15'30'389'0,"-32"-29"-384"0,17-1-1 15,0 0-5-15,0 0 8 16,0 0 10-16,20 0 3 0,-20 0-18 0,34-5-2 16,-12 4 0-16,7-9 0 0,3 8 0 0,3-6 0 15,5-5 0-15,-2 1 0 0,3-6 0 0,1-2 0 16,0-5 0-16,2 5 0 0,-1-1 0 0,0 1 0 15,0 2 0-15,-2-4 0 0,-3 5 0 0,-3 2 0 16,-4 2 0-16,-3 5 0 0,-4-3 0 0,0 4 0 16,1-1 0-16,-6 5 0 0,-1 3 0 15,-18 0 0-15,25 9 0 0,-25-9 0 0,13 21 0 16,-13-21 0-16,9 33 0 0,-9-8 0 0,-3 6 0 16,-3 8 0-16,-2 3 0 0,-2-2 0 0,-5 1 0 15,-1 2 0-15,-3-3 0 0,-3 2 0 16,1-1 0-16,2-3 0 0,1-6 0 0,1 3 0 15,0-4 0-15,3 1 0 0,1-2 0 16,4-4 0-16,2-3 0 0,2-6 0 0,3 1 0 16,2-18 0-16,1 22 0 0,-1-22 0 0,0 0 0 15,0 0 0-15,18 6 0 0,-18-6 0 0,22-16 0 16,-22 16 0-16,33-31 0 0,-12 8 0 0,2-5 0 16,4-4 0-16,-2 1 0 0,3-1 0 0,0 3 0 15,-4 2 0-15,-1 1 0 0,1 3 0 0,-5 0 0 16,0 1 0-16,-19 22 0 0,28-23 0 15,-28 23 0-15,0 0 0 0,17-3 0 0,-17 3 0 16,0 0 0-16,0 0 0 0,8 23 0 16,-8-23 0-16,3 32 0 0,-3-7 0 0,-3 1 0 15,-2 3 0-15,-1 0 0 0,-1 6 0 0,2 2 0 16,0-1 0-16,2 1 0 0,3-4 0 0,4 1 0 16,1-3 0-16,5 0 0 0,1-5 0 0,7-3-4 15,-18-23-70-15,48 40-65 0,-48-40-263 16,33 4-238-16,-12-2 27 0,-2-14 439 0</inkml:trace>
  <inkml:trace contextRef="#ctx0" brushRef="#br0" timeOffset="6507.5925">9956 1085 1885 0,'0'0'162'16,"-1"22"-162"-16,1-22 0 0,0 0 0 0,-9 21 0 15,9-21 0-15,0 0 0 0,21 15 0 0,-21-15 0 16,34 8 0-16,-11-6 0 0,3-2 0 0,3-4 0 16,3-2 0-16,2 0 0 0,0-4 0 0,0-1 0 15,1 0 0-15,-2-1 0 0,0 0 0 16,-4 1 0-16,-5-1 0 0,-3-2 0 0,-21 14 0 16,28-18 0-16,-28 18 0 0,0 0 0 0,12-21 0 15,-12 21 0-15,0 0 0 0,-22-24 0 16,22 24 0-16,-35-12 0 0,12 7 0 0,-2 4 0 15,-1-1 0-15,-2 4 0 0,0 4 0 0,-1 1 0 16,-3 4 0-16,2 3 0 0,0 1 0 0,2 7 0 16,5-3 0-16,3 5 0 0,1 2 0 15,6-5 0-15,2 2 0 0,4-1 0 0,4 0 0 16,5-3 0-16,5 2 0 0,4-4 0 0,6-3 0 16,2 0 0-16,8-6 0 0,2-3 0 0,6-4 0 15,3-5-4-15,6 2-60 0,-5-10-37 0,17 9-48 16,-26-27-126-16,16 19-360 0,3-1 65 0,-8-8 322 15</inkml:trace>
  <inkml:trace contextRef="#ctx0" brushRef="#br0" timeOffset="7148.2255">10755 976 1849 0,'0'0'66'0,"0"0"-33"16,-33-5 8-16,9 6 3 0,2 3-30 0,-5 1-14 15,1 3 0-15,-1 0 0 0,1 4 0 0,1 0 0 16,0 5 0-16,4 2 0 0,-1 4 0 15,3 2 0-15,4-4 0 0,2 3 0 0,5-2 0 16,5-2 0-16,3 3 0 0,5-3 0 0,1-2 0 16,-6-18 0-16,25 29 0 0,-7-18 0 0,4-2 0 15,3-4 0-15,6-2 0 0,2-6 0 16,2-3 0-16,1-3 0 0,3-2 0 0,1-4 0 16,-1-1 0-16,2-3 0 0,-6-3 0 0,-2-1 0 15,-5 0 0-15,-4 0 0 0,-2-1 0 16,-3 1 0-16,-4-1 0 0,-5 4 0 0,-6 1 0 15,-4 19 0-15,-3-26 0 0,3 26 0 0,-17-22 0 16,17 22 0-16,-26-17 0 0,26 17 0 0,-27-7 0 16,27 7 0-16,-27 2 0 0,27-2 0 0,-22 5 0 15,22-5 0-15,0 0 0 0,0 0 0 0,-16 18 0 16,16-18 0-16,0 0 0 0,18 15 0 16,-18-15 0-16,26 3 0 0,-8-3 0 0,1 0 0 15,3 0 0-15,-1 0 0 0,1-1 0 16,-2 1 0-16,1 0 0 0,-1 1 0 0,-2 3 0 15,-18-4 0-15,27 8 0 0,-27-8 0 0,0 0 0 16,15 21 0-16,-15-21 0 0,0 22 0 0,-2-5 0 16,-2 0 0-16,-3 3 0 0,0 3 0 0,-5-1 0 15,-1 3 0-15,1-2 0 0,-1 2 0 16,2-3 0-16,0-2 0 0,2-1 0 0,9-19 0 16,-14 29 0-16,14-29 0 0,-7 17 0 0,7-17 0 15,0 0 0-15,0 0 0 0,0 0 0 0,0 0 0 16,18-26 0-16,-6 7 0 0,3-4 0 0,2-2 0 15,0-3 0-15,0 0 0 0,0-2 0 0,-3-1 0 16,2 2 0-16,-1 2 0 0,-3 0 0 16,0 9 0-16,-4-1 0 0,-8 19 0 15,14-29 0-15,-14 29 0 0,8-18 0 0,-8 18 0 16,0 0 0-16,0 0 0 0,14-18 0 0,-14 18 0 16,0 0 0-16,0 0 0 0,23-3 0 0,-23 3 0 15,28 1 0-15,-9 2 0 0,-2-7-27 0,9 4-56 16,-8-5-24-16,23 4-76 0,-41 1-219 0,49-20-146 15,-16 20-3-15,-15-5 406 0</inkml:trace>
  <inkml:trace contextRef="#ctx0" brushRef="#br0" timeOffset="7632.6092">11665 901 1909 0,'-28'19'54'0,"11"-17"-16"16,17-2 3-16,-33 9-36 0,33-9-5 0,-33 10 0 15,33-10 0-15,-30 17 0 0,30-17 0 0,-23 24 0 16,23-24 0-16,-16 29 0 0,11-10 0 15,0 0 0-15,4-1 0 0,3 0 0 0,-2-18 0 16,16 31 0-16,-16-31 0 0,28 23 0 0,-11-14 0 16,3-6 0-16,0 0 0 0,3-6 0 0,2-2 0 15,1-4 0-15,2-2 0 0,2-4 0 0,1-2 0 16,2-2 0-16,1 0 0 0,0-3 0 0,0-2 0 16,-2 4 0-16,-2-4 0 0,-3 5 0 15,-1 0 0-15,-3-1 0 0,-3-2 0 16,-3 4 0-16,-17 18 0 0,26-29 0 0,-26 29 0 15,0 0 0-15,0 0 0 0,0 0 0 0,0 0 0 16,-9 18 0-16,-4-1 0 0,-6 6 0 0,-6 8 0 16,1 4 0-16,-4 3 0 0,-1 8 0 0,-3 9 0 15,-1 5 0-15,2 8 0 0,-2 4 0 0,2 5 0 16,0-5 0-16,4 1 0 0,1-5 0 16,2 3 0-16,5-8 0 0,0-5 0 0,5-12 0 15,4-11 0-15,4-6 0 0,0-6 0 0,0-5 0 16,6-18 0-16,0 0 0 0,0 0 0 0,0 0 0 15,0 0 0-15,-17-16 0 0,12-7 0 0,3-5 0 16,2-8 0-16,1 0 0 0,2-5 0 16,2-5 0-16,1 1 0 0,2-4 0 0,0-2 0 15,4 1 0-15,2-4 0 0,2-1 0 16,2-4 0-16,4 6 0 0,-2 0 0 0,3 11 0 16,-1 9 0-16,-2 10 0 0,-4 3 0 0,-16 20 0 15,24-34-30-15,5 27-219 0,-36-16-143 0,37 18-249 16,-13 5 13-16,-17 0 522 0</inkml:trace>
  <inkml:trace contextRef="#ctx0" brushRef="#br0" timeOffset="8210.8928">13133 683 1945 0,'0'0'27'15,"0"0"-3"-15,0 0 5 0,0 0-7 0,0 0-22 16,0 0 0-16,0 0 0 0,0 0 0 16,-16 22 0-16,16-22 0 0,-20 25 0 0,20-25 0 15,-29 43 0-15,12-14 0 0,-2 10 0 0,2 0 0 16,1-1 0-16,-1 1 0 0,1-2 0 0,1 1 0 15,3 0 0-15,4-1 0 0,2-1 0 0,3-6 0 16,4-6 0-16,4 0 0 0,3-4 0 0,-8-20 0 16,25 29 0-16,-5-19-49 0,-20-10-34 0,45 14-48 15,-43-31-265-15,26 16-251 0,-4-5 70 16,-3-11 414-16</inkml:trace>
  <inkml:trace contextRef="#ctx0" brushRef="#br0" timeOffset="8414.0145">13412 972 1698 0,'0'0'349'0,"0"0"-349"0,0 0 0 15,0 0 0-15,-17 17 0 0,17-17 0 0,0 0 0 16,-12 24 0-16,12-24 0 0,-17 34 0 0,7-11 0 16,-1 4 0-16,3 1 0 0,-2 1 0 0,2 1 0 15,-1-3 0-15,1 0 0 0,-1-1 0 0,3-3 0 16,1-3 0-16,3-3 0 0,2-17 0 15,-3 27 0-15,3-27-45 0,0 0-32 16,20 28-42-16,-25-50-164 0,5 22-359 0,29-13 59 16,-20-9 286-16</inkml:trace>
  <inkml:trace contextRef="#ctx0" brushRef="#br0" timeOffset="8853.0418">13656 964 1743 0,'0'0'294'0,"0"0"-284"0,0 0-10 16,0 0 0-16,0 0 0 0,0 0 0 16,0 0 0-16,0 0 0 0,0 0 0 0,0 0 0 15,0 0 0-15,13 18 0 0,-13-18 0 0,7 17 0 16,-7-17 0-16,4 23 0 0,-4-23 0 0,-5 28 0 16,1-9 0-16,0-1 0 0,-3 4 0 15,3-1 0-15,-1-3 0 0,-3 3 0 0,2-1 0 16,-1-2 0-16,2 0 0 0,5-18 0 0,-6 22 0 15,6-22 0-15,0 0 0 0,0 0 0 0,0 0 0 16,0 0 0-16,0 0 0 0,20-1 0 0,-20 1 0 16,31-26 0-16,-9 8 0 0,2-5 0 0,2 1 0 15,-1 1 0-15,2-5 0 0,-1 4 0 0,-2 1 0 16,-2-1 0-16,-1 6 0 0,-3-2 0 16,-18 18 0-16,30-28 0 0,-30 28 0 0,21-23 0 15,-21 23 0-15,0 0 0 0,0 0 0 0,0 0 0 16,0 0 0-16,0 0 0 0,0 0 0 0,7 22 0 15,-12-5 0-15,-2 5 0 0,0 6 0 16,-3 2 0-16,2 0 0 0,-1 3 0 0,4-3 0 16,2 0 0-16,3-1 0 0,2-3 0 0,5-2 0 15,3-1 0-15,6-4 0 0,1 0 0 16,4-7 0-16,0-4 0 0,7-5-47 0,-5-12-50 16,24 18-175-16,-31-33-229 0,22 8-161 0,-1 0 195 15</inkml:trace>
  <inkml:trace contextRef="#ctx0" brushRef="#br0" timeOffset="9094.9715">14563 593 1428 0,'-10'-25'413'0,"-3"67"-207"0,13-42-206 15,-27 23 0-15,17-2 0 0,1 2 0 0,0 3 0 16,0-1 0-16,0 6 0 0,0 0 0 0,2 9 0 15,-3-3 0-15,5-1 0 0,-1 3 0 16,1-6 0-16,1 4 0 0,-1 2 0 0,1 1 0 16,-1 2 0-16,3 1 0 0,-2-2 0 0,2-5 0 15,0-3 0-15,5-4 0 0,-2-5 0 0,8 1-72 16,-9-25-77-16,28 24-515 0,-28-24 42 0,24 8 83 16</inkml:trace>
  <inkml:trace contextRef="#ctx0" brushRef="#br0" timeOffset="9382.7645">14753 952 1744 0,'-55'6'303'16,"23"2"-303"-16,4 1 0 0,4-2 0 16,0 3 0-16,-1-2 0 0,3 1 0 15,-1 0 0-15,5 0 0 0,1 2 0 0,17-11 0 16,-19 13 0-16,19-13 0 0,0 0 0 0,-15 21 0 15,15-21 0-15,0 0 0 0,12 24 0 0,-12-24 0 16,22 17 0-16,-22-17 0 0,30 14 0 0,-10-7 0 16,2-4 0-16,1 0 0 0,1 1 0 0,-1-2 0 15,-1 5 0-15,0-5 0 0,0-1 0 0,0 2 0 16,1-3 0-16,0 2 0 0,0-1 0 16,0 2 0-16,-1-2 0 0,-1 2 0 0,-3 1 0 15,0 2 0-15,-18-6 0 0,33 10 0 0,-33-10 0 16,37 9-94-16,-37-9-200 0,28-7-262 15,-28 7-55-15,0 0 120 0</inkml:trace>
  <inkml:trace contextRef="#ctx0" brushRef="#br0" timeOffset="9949.4139">15933 568 1624 0,'0'0'322'15,"0"0"-285"-15,0 0-22 0,10-18-6 0,-10 18 1 16,0 0 9-16,0 0-8 0,-7 26-11 0,0-7 0 16,-2 9 0-16,-1 8 0 0,-7 2 0 15,5 6 0-15,-1-4 0 0,-1 3 0 0,5 0 0 16,-2-3 0-16,0 2 0 0,1-1 0 15,-1-2 0-15,4 0 0 0,1-3 0 0,1 3 0 16,5-6 0-16,0-2 0 0,2-2 0 0,3-5 0 16,1-1 0-16,0-6-22 0,9 1-62 0,-15-18-126 15,0 0-449-15,24 5 52 0,-24-5 143 0</inkml:trace>
  <inkml:trace contextRef="#ctx0" brushRef="#br0" timeOffset="10449.3958">15564 974 1671 0,'0'0'376'0,"0"0"-376"0,-19 9 0 0,19-9 0 16,0 0 0-16,0 0 0 0,0 0 0 0,19-5 0 16,0 7 0-16,4-4 0 0,8 1 0 0,4 0 0 15,4-5 0-15,3 1 0 0,2-1 0 0,2 0 0 16,-2 4 0-16,1-2 0 0,-2 2 0 0,-1-2 0 15,-2-1 0-15,-1 0 0 0,-3 3 0 0,-6-2 0 16,-1 3 0-16,-4 0 0 0,-4-2 0 16,-4 2 0-16,-17 1 0 0,22 0 0 0,-22 0 0 15,0 0 0-15,0 0 0 0,0 0 0 16,0 0 0-16,0 0 0 0,-9 17 0 0,9-17 0 16,-23 17 0-16,5-6 0 0,-1 5 0 0,-3-1 0 15,1 3 0-15,0 3 0 0,0 3 0 0,4 2 0 16,1 0 0-16,4 0 0 0,3-3 0 0,3 1 0 15,5-2 0-15,5-3 0 0,2-1 0 16,-6-18 0-16,24 27 0 0,-4-16 0 0,4-3 0 16,3-7 0-16,3-4 0 0,5-8 0 0,2-3 0 15,1-1 0-15,-3-6 0 0,-1-1 0 0,-4-5 0 16,-1 0 0-16,1-1 0 0,-6-2 0 0,-1 0 0 16,-6 3 0-16,-6-1 0 0,-5 6 0 0,-8-2 0 15,-7 4 0-15,-1-1 0 16,-7 4 0-16,-4 1 0 0,-1 1 0 0,-8 4 0 15,4 4 0-15,-3 5 0 0,-1 7 0 0,-1 4 0 16,2 5 0-16,-3 1 0 0,5 2 0 0,2 1 0 16,4 1 0-16,-1-2-5 0,17 4-137 0,-22-20-194 15,27-1-215-15,17 20-93 0,-17-20 276 0</inkml:trace>
  <inkml:trace contextRef="#ctx0" brushRef="#br0" timeOffset="11855.6717">17326 763 1371 0,'0'0'131'16,"0"0"-123"-16,0 0 7 0,-20 10 17 0,20-10 12 16,-15 20 10-16,15-20 0 0,-14 27-16 0,8-10 3 15,6-17-11-15,-16 33 6 0,8-17-10 0,4 3 3 16,-1-1-10-16,3 2-1 0,-2 1-7 15,3 2 2-15,-1 2-8 0,0 2 5 0,1 2-4 16,-1 1 3-16,-1 2-5 0,0-2 6 16,-1-1 6-16,2-1-23 0,-1-8 21 0,2-2-26 15,1-18 8-15,-1 23 2 0,1-23 1 0,0 0-2 16,0 0-1-16,0 0 5 0,0 0 0 0,0 0 1 16,13-21-14-16,-8-1 24 0,1-5-28 0,0-4 26 15,0-2-6-15,0-1-5 0,0 2 4 0,-1-2-8 16,-1 2 3-16,1 3-4 0,0 0 10 15,-1-3-11-15,3 0 16 0,-3-3-15 0,2 0 9 16,-1-1-4-16,5-4-28 0,-1 1 41 16,2 4-10-16,2 1 11 0,-1 5 18 0,5 0-26 15,3 4-8-15,0 5 5 0,3 5 3 0,-1 4-10 16,4 3 6-16,4-4 6 0,3 5-14 0,3 3 14 16,1 1-5-16,-3 6-5 0,-1 2 2 0,-4 5-2 15,-3 2 3-15,-6 4 5 0,-5 7-3 16,-15-23-2-16,19 36 0 0,-15-11 0 0,-3-3 0 15,-6 12 0-15,-6-5 0 0,-4-2 0 0,-6-4 0 16,-5 2 0-16,-2-4 0 0,0 4 0 0,-3-3 0 16,-1-2 0-16,-1 1 0 0,-1-3 0 0,1-3 0 15,3-1 0-15,1-3 0 0,3-1 0 0,2 2 0 16,5-4 0-16,19-8 0 0,-26 11 0 16,26-11 0-16,0 0 0 0,0 0 0 15,0 0 0-15,0 0 0 0,0 0 0 0,0 0 0 16,0 0 0-16,18 19 0 0,-18-19 0 0,28 21 0 15,-28-21 0-15,27 21 0 0,-27-21 0 0,24 23 0 16,-24-23 0-16,27 24 0 0,-27-24 0 0,33 26 0 16,-14-12 0-16,2-2 0 0,2-5 0 0,3 0 0 15,-1-2 0-15,4 0 0 0,-1-3-38 16,5 3-40-16,-6-11-26 0,23 13-246 0,-31-11-260 16,17 1 47-16,-6 3 260 0</inkml:trace>
  <inkml:trace contextRef="#ctx0" brushRef="#br0" timeOffset="12261.9212">18053 992 2010 0,'-22'-2'21'0,"0"-1"-5"0,5 2-16 16,-2-3 0-16,19 4 0 0,-33 0 0 0,16 1 0 16,17-1 0-16,-32 7 0 0,15-2 0 0,17-5 0 15,-31 17 0-15,31-17 0 0,-31 26 0 0,18-9 0 16,1 1 0-16,1 2 0 0,2 0 0 0,3-1 0 15,6-19 0-15,-6 31 0 0,6-31 0 0,5 26 0 16,-5-26 0-16,12 23 0 0,-12-23 0 16,22 17 0-16,-22-17 0 0,32 11 0 15,-13-11 0-15,3-3 0 0,1-4 0 0,5-3 0 16,-1-7 0-16,3-1 0 0,-1-4 0 0,1-3 0 16,-1 1 0-16,-1-5 0 0,0 2 0 0,-1 1 0 15,-4 4 0-15,-4 2 0 0,-4 0 0 0,-15 20 0 16,19-28 0-16,-19 28 0 0,0 0 0 15,7-17 0-15,-7 17 0 0,0 0 0 0,0 0 0 16,-20 4 0-16,20-4 0 0,-22 19 0 0,7-2 0 16,-1 2 0-16,1 3 0 0,-2 2 0 0,2 3 0 15,2 1 0-15,4-2 0 0,4-1 0 0,4-2 0 16,4-5 0-16,-3-18 0 0,24 28 0 0,-3-19 0 16,4-4 0-16,7-3 0 0,2-6 0 15,8-6-70-15,-4-13-44 0,29 11-235 16,-34-17-258-16,17 3-2 0,-4 2 312 0</inkml:trace>
  <inkml:trace contextRef="#ctx0" brushRef="#br0" timeOffset="12465.0664">18763 480 1584 0,'-48'47'430'0,"27"-29"-422"15,2 3-7-15,0 7 8 0,2 1 6 16,1 10-15-16,2-2 0 0,-3 2 0 0,3 1 0 15,2-3 0-15,0 3 0 0,5-1 0 0,2-2 0 16,0-1 0-16,0 0 0 0,2 1 0 0,0-2 0 16,3 0 0-16,3-1 0 0,-1-5 0 0,4-4 0 15,-5-5-63-15,8 0 8 0,-9-20-77 16,23 20-359-16,-23-20-82 0,0 0-53 0,0 0 520 16</inkml:trace>
  <inkml:trace contextRef="#ctx0" brushRef="#br0" timeOffset="12652.55">18367 886 1817 0,'-6'26'230'15,"-16"-20"-230"-15,2 1 0 0,20-7 0 0,-19 7 0 16,19-7 0-16,0 0 0 0,0 0 0 0,0 0 0 16,27 22 0-16,-4-17 0 0,6-5 0 0,5-1 0 15,6 0 0-15,3-3 0 0,3-1 0 0,3 0 0 16,4 2 0-16,-2-2-35 0,8 5-38 0,-13-12-40 15,23 11-246-15,-26-8-258 0,4 4 16 0,-7 5 353 16</inkml:trace>
  <inkml:trace contextRef="#ctx0" brushRef="#br0" timeOffset="13011.9337">18839 953 1744 0,'-8'31'303'0,"-9"-20"-303"0,-6-1 0 16,6-3 0-16,17-7 0 0,-18 14 0 15,18-14 0-15,0 0 0 0,0 0 0 0,15 16 0 16,-15-16 0-16,36 7 0 0,-9-4 0 0,3-2 0 16,6-3 0-16,1 1 0 0,1-7 0 0,1 5 0 15,-4-3 0-15,-3 1 0 0,-3-1 0 0,-4-1 0 16,-3-1 0-16,-3 2 0 0,-19 6 0 0,24-12 0 16,-24 12 0-16,11-17 0 0,-11 17 0 0,0 0 0 15,-6-21 0-15,6 21 0 0,-21-13 0 16,21 13 0-16,-30-10 0 0,10 5 0 15,-3 5 0-15,-1 2 0 0,-2 3 0 0,-2 6 0 16,-2 1 0-16,-3 2 0 0,1 3 0 0,3-2 0 16,0 4 0-16,2-2 0 0,3 6 0 0,3-2 0 15,8-1 0-15,3 0 0 0,10-20 0 0,-3 32 0 16,3-32 0-16,18 26 0 0,0-15 0 0,9-5 0 16,2-3 0-16,10-4 0 0,2-9 0 15,12 4-59-15,-12-24-125 0,34 20-276 0,-36-13-160 16,7 5 12-16,8 9 493 0</inkml:trace>
  <inkml:trace contextRef="#ctx0" brushRef="#br0" timeOffset="13325.7177">19528 913 2047 0,'-23'1'0'0,"2"0"0"0,2 2 0 0,2 1 0 15,-1-1 0-15,1 2 0 0,17-5 0 0,-28 10 0 16,28-10 0-16,0 0 0 0,-16 17 0 0,16-17 0 15,0 0 0-15,8 20 0 0,-8-20 0 0,18 12 0 16,-18-12 0-16,19 14 0 0,-19-14 0 0,19 13 0 16,-19-13 0-16,22 8 0 0,-22-8 0 15,22 8 0-15,-22-8 0 0,22 8 0 0,-22-8 0 16,21 6 0-16,-21-6 0 0,17 10 0 0,-17-10 0 16,0 0 0-16,24 20 0 0,-24-20 0 15,17 15 0-15,-17-15 0 0,0 0 0 0,11 25 0 16,-11-25 0-16,-1 17 0 0,1-17 0 0,-11 23 0 15,11-23 0-15,-23 21 0 0,23-21 0 0,-33 24 0 16,12-11 0-16,2-1 0 0,-2-2 0 16,3-3 0-16,18-7 0 0,-29 9 0 0,29-9 0 15,-20-3 0-15,20 3-92 0,-18-25-181 0,40 21-250 16,-9-14-116-16,-4-1 120 0</inkml:trace>
  <inkml:trace contextRef="#ctx0" brushRef="#br0" timeOffset="14015.9184">20650 1015 1228 0,'-17'-11'545'0,"17"11"-492"0,-27 0-8 15,27 0 1-15,-29-3-2 0,29 3-10 0,-36 2-8 16,16-1-7-16,-2 0-12 0,0 1-7 0,-1 3 0 15,0 0 0-15,-2 2 0 0,2 1 0 0,0 1 0 16,0 2 0-16,0 2 0 0,3 2 0 0,1-3 0 16,19-12 0-16,-21 27 0 15,21-27 0-15,-11 23 0 0,11-23 0 0,0 20 0 16,0-20 0-16,13 21 0 0,-13-21 0 0,19 15 0 16,-19-15 0-16,33 9 0 0,-15-5 0 0,3-6 0 15,-1 0 0-15,2-2 0 0,4-4 0 0,-3-3 0 16,0-2 0-16,-1-1 0 0,-3 0 0 0,-3-3 0 15,-16 17 0-15,25-33 0 0,-25 33 0 16,14-29 0-16,-10 12 0 0,-4 17 0 0,-1-31 0 16,1 31 0-16,-13-24 0 0,13 24 0 0,-20-16 0 15,20 16 0-15,-27-15 0 0,27 15 0 0,-29-9 0 16,29 9 0-16,-26 2 0 0,26-2 0 0,-17 10 0 16,17-10 0-16,0 0 0 0,-3 28-18 0,3-28-29 15,21 18-34-15,-21-18-52 0,52 8-248 0,-52-8-167 16,46-5-27-16,-11 10 312 0</inkml:trace>
  <inkml:trace contextRef="#ctx0" brushRef="#br0" timeOffset="14259.4895">21307 591 1637 0,'-35'-35'307'0,"12"17"-303"0,-1-2 12 15,2 11 4-15,-1 1 9 0,2 6-6 0,-2 6-12 16,-1 1-11-16,-2 2 0 0,1 6 0 0,-3 9 0 16,0 5 0-16,1 10 0 0,-1 3 0 0,2-6 0 15,0 12 0-15,1-6 0 0,2 4 0 0,3 1 0 16,1 0 0-16,3-1 0 0,3 1 0 0,5-3 0 16,3-5 0-16,6-3 0 0,4-6 0 15,7 0 0-15,1-6 0 0,7-3 0 0,-2-6-72 16,9-2 6-16,-27-11-64 0,56-10-461 0,-56 10-18 15,36-18 31-15</inkml:trace>
  <inkml:trace contextRef="#ctx0" brushRef="#br0" timeOffset="14412.2839">20766 964 1542 0,'-42'-5'473'0,"42"5"-441"0,0 0-32 15,0 0 0-15,0 0 0 0,0 0 0 0,0 0 0 16,0 0 0-16,0 0 0 0,31-1 0 0,-1-2 0 15,7 1 0-15,12-2 0 0,3-3-24 0,19 7-105 16,-29-25-318-16,42 10-131 0,-19 4-59 0,4 0 406 16</inkml:trace>
  <inkml:trace contextRef="#ctx0" brushRef="#br0" timeOffset="15355.6058">21663 781 1800 0,'0'0'56'0,"0"0"-35"0,0 0-6 15,0 0-3-15,0 0 20 0,0 0-8 0,0 0 2 16,0 0-1-16,0 0-13 0,-20-14 3 16,20 14-7-16,0 0-7 0,-13 28-1 0,7-8 0 15,0 2 0-15,0 4 0 0,-2 1 0 0,2 1 0 16,-1 3 0-16,-4 1 0 0,2 4 0 15,0-2 0-15,-1 1 0 0,1-1 0 0,1-4 0 16,-1-2 0-16,2-3 0 0,1-3 0 0,2-3 0 16,4-19 0-16,-6 25 0 0,6-25 0 0,0 0 0 15,0 0 0-15,0 0 0 0,0 0 0 16,0 0 0-16,11-20 0 0,-11 20 0 0,16-36 0 16,-6 8 0-16,-1-3 0 0,2-3 0 0,2 4 0 15,-5-3 0-15,2 2 0 0,-3-2 0 0,-2 0 0 16,2 1 0-16,-1-7 0 0,0 1 0 0,1-2 0 15,-1-1 0-15,1 3 0 0,0-8 0 0,2 2 0 16,-1-8 0-16,3 9 0 0,3 9 0 16,0 10 0-16,-14 24 0 0,34-29 0 15,-14 18 0-15,0 1 0 0,1 5 0 0,2 3 0 16,-1 5 0-16,0 5 0 0,0 0 0 0,-2 5 0 16,0-1 0-16,-3 3 0 0,-2 3 0 0,-6 4 0 15,-3 6 0-15,-3 7 0 0,-3 6 0 0,-8-2 0 16,-2-1 0-16,-6-4 0 0,-5-2 0 0,-1-2 0 15,-3 1 0-15,-5 0 0 0,2 0 0 16,-2-4 0-16,2-4 0 0,0-5 0 0,1-1 0 16,3-2 0-16,-2 0 0 0,3-1 0 0,4-3 0 15,1-5 0-15,18-6 0 0,-26 8 0 0,26-8 0 16,0 0 0-16,0 0 0 0,0 0 0 16,0 0 0-16,-5-19 0 0,5 19 0 0,0 0 0 15,28-15 0-15,-28 15 0 0,31-14 0 0,-12 8 0 16,1 5 0-16,0 2 0 0,1 5 0 15,-3 0 0-15,-18-6 0 0,31 21 0 0,-19-4 0 16,-3 4 0-16,-1-2 0 0,-3 4 0 0,-1-1 0 16,1 2 0-16,1 2 0 0,1 0 0 0,-3-3 0 15,5-4 0-15,-3-1 0 0,-6-18 0 0,27 29 0 16,-8-18-27-16,-19-11-65 0,51 15-141 0,-47-38-133 16,34 12-282-16,-19-1 87 0,-6-14 442 0</inkml:trace>
  <inkml:trace contextRef="#ctx0" brushRef="#br0" timeOffset="15730.6321">22009 1063 1646 0,'-27'1'363'0,"27"-1"-349"0,0 0-18 16,0 0 7-16,0 0 11 0,24 20-3 0,-5-16-11 15,-1 0 0-15,8-3 0 0,2-1 0 0,5-5 0 16,2 2 0-16,1-1 0 0,0-1 0 0,0 2 0 15,-2-2 0-15,-3-2 0 0,-4 1 0 0,-3-3 0 16,-5 1 0-16,-19 8 0 0,28-14 0 16,-28 14 0-16,0 0 0 0,19-19 0 0,-19 19 0 15,0 0 0-15,-2-25 0 0,2 25 0 16,-15-19 0-16,15 19 0 0,-26-13 0 0,9 8 0 16,-2 2 0-16,1 0 0 0,-5 4 0 0,1 3 0 15,-1 3 0-15,-1 3 0 0,-1 2 0 0,0 3 0 16,-1 0 0-16,-2 7 0 0,4-1 0 0,2 3 0 15,2 2 0-15,4-4 0 0,2 0 0 0,7-3 0 16,5 1 0-16,4-1 0 0,5 0 0 0,4-2 0 16,4 0 0-16,6-6 0 0,3-5 0 15,5-1 0-15,3-7 0 0,7 0 0 0,-2-2 0 16,14 0-91-16,-14-24-116 0,36 21-289 16,-35-15-126-16,15-2 39 0,1 19 536 0</inkml:trace>
  <inkml:trace contextRef="#ctx0" brushRef="#br0" timeOffset="16105.619">22760 951 1656 0,'1'19'391'0,"-20"-20"-391"0,-7-1 0 15,1 2 0-15,1 0 0 0,0 4 0 0,-1 0 0 16,-1-2 0-16,1 5 0 0,5 1 0 0,-2 3 0 16,2-1 0-16,1 3 0 0,-2-1 0 0,4 1 0 15,17-13 0-15,-29 34 0 0,18-16 0 16,1 1 0-16,10-19 0 0,-11 31 0 15,11-31 0-15,2 24 0 0,-2-24 0 0,15 20 0 16,-15-20 0-16,31 15 0 0,-9-14 0 0,1 0 0 16,4-7 0-16,3-2 0 0,0-4 0 0,4-5 0 15,-1 1 0-15,-1-1 0 0,0-2 0 0,-3-2 0 16,-3 1 0-16,0-2 0 0,-4 6 0 0,-3 0 0 16,-19 16 0-16,30-23 0 0,-30 23 0 0,15-20 0 15,-15 20 0-15,0 0 0 0,0 0 0 16,0 0 0-16,0 0 0 0,0 0 0 0,0 0 0 15,-22-1 0-15,22 1 0 0,-29 25 0 0,11-7 0 16,0 4 0-16,0 2 0 0,2 1 0 0,2-2 0 16,1 0 0-16,7-1 0 0,2-1 0 15,8-2 0-15,-4-19 0 0,21 28 0 0,-3-18 0 16,10-2-29-16,-1-9-74 0,20 11-122 16,-29-35-122-16,36 18-270 0,-14 0 56 0,-9-13 397 15</inkml:trace>
  <inkml:trace contextRef="#ctx0" brushRef="#br0" timeOffset="16324.3905">23228 986 1942 0,'0'0'105'0,"-37"-10"-105"15,9 5 0-15,-1 0 0 0,5 5 0 16,-3 3 0-16,1 2 0 0,0 3 0 16,1 2 0-16,4 1 0 0,1 2 0 0,3 0 0 15,2 5 0-15,7-1 0 0,2 3 0 0,5-3 0 16,7 1 0-16,2-1 0 0,-8-17 0 0,33 31 0 15,-12-20 0-15,5-3 0 0,5-3 0 0,5-5 0 16,3-1 0-16,6-6 0 0,-1-7 0 0,5 4 0 16,-7-11-30-16,11 8-103 0,-24-22-109 15,34 15-196-15,-31-5-170 0,5-2 77 0,8 15 467 16</inkml:trace>
  <inkml:trace contextRef="#ctx0" brushRef="#br0" timeOffset="16527.5042">23715 610 1366 0,'-21'3'621'15,"21"-3"-561"-15,0 0-60 0,-21 17 0 16,21-17 0-16,-26 33 0 0,9-8 0 0,-1 1 0 16,0 1 0-16,0 5 0 0,2-2 0 0,2 6 0 15,-1 3 0-15,-1 0 0 0,-3-2 0 0,2 3 0 16,2-1 0-16,1 1 0 0,3 0 0 0,0-2 0 16,4-1 0-16,-1-6 0 0,2-2 0 0,1-1 0 15,5-6 0-15,-2-5 0 0,10 1-79 0,-8-18-57 16,20 23-222-16,-20-23-128 0,-7-17-102 15,7 17 189-15,-6-32 399 0</inkml:trace>
  <inkml:trace contextRef="#ctx0" brushRef="#br0" timeOffset="16840.0455">23330 995 1645 0,'6'21'402'15,"-6"-21"-402"-15,0 0 0 0,0 0 0 16,0 0 0-16,-12 17 0 0,12-17 0 0,0 0 0 15,30 16 0-15,-9-15 0 0,6-2 0 0,7-2 0 16,1-1 0-16,4 0 0 0,1-2 0 0,-2-2 0 16,1 0 0-16,-3-2 0 0,-3 4 0 0,-3-1 0 15,0 1 0-15,-7 2 0 0,-3 1 0 0,-20 3 0 16,25-4 0-16,-25 4 0 16,0 0 0-16,0 0 0 0,0 0 0 0,0 0 0 15,0 0 0-15,0 0 0 0,-16 24 0 0,16-24 0 16,-29 30 0-16,13-13 0 0,-1 8 0 0,2-3 0 15,-2 4 0-15,1 0 0 0,1 2 0 0,1 0 0 16,2-2 0-16,2-2 0 0,2-3 0 0,3 0 0 16,2-4 0-16,5 0 0 0,-2-17 0 0,7 18 0 15,-7-18 0-15,23 8-91 0,-22-28-136 16,39 25-118-16,-42-37-109 0,25 11-135 0,8 8 249 16,-25-23 340-16</inkml:trace>
  <inkml:trace contextRef="#ctx0" brushRef="#br0" timeOffset="16996.3406">23808 867 1909 0,'0'0'129'0,"-7"-30"-120"0,7 30-9 0,-30-10 0 16,30 10 0-16,-19-5 0 0,19 5 0 15,0 0 0-15,0 0 0 0,0 0 0 0,0 0 0 16,8 20 0-16,-8-20-26 0,31 21-24 0,-31-21-31 16,52 16-110-16,-52-16-226 0,46-6-130 0,-20 15-5 15,-3-5 370-15</inkml:trace>
  <inkml:trace contextRef="#ctx0" brushRef="#br0" timeOffset="17621.3181">24119 982 1233 0,'0'0'629'0,"-31"21"-547"0,12-14-35 16,-3 0-2-16,1 4-34 0,0 0-11 0,-1 2 0 16,-1 4 0-16,3 1 0 0,-2 0 0 0,7 1 0 15,0-1 0-15,5 2 0 0,2 1 0 0,3-1 0 16,3-2 0-16,2-18 0 0,7 31 0 15,-7-31 0-15,14 29 0 0,-14-29 0 0,25 24 0 16,-8-18 0-16,5-4 0 0,1-4 0 0,2 0 0 16,1-6 0-16,3-1 0 0,-2-5 0 0,1-1 0 15,-4-5 0-15,-2 1 0 0,-3-2 0 0,-3 1 0 16,-2-2 0-16,-3-1 0 0,-4-2 0 0,-3 2 0 16,-1-2 0-16,-2 5 0 0,2 1 0 15,-3 19 0-15,0-31 0 0,0 31 0 16,-3-19 0-16,3 19 0 0,0 0 0 0,0 0 0 15,0 0 0-15,0 0 0 0,0 0 0 0,0 0 0 16,0 0 0-16,0 0 0 0,20-5 0 0,-20 5 0 16,25 10 0-16,-25-10 0 0,31 9 0 0,-31-9 0 15,30 13 0-15,-30-13 0 0,28 13 0 0,-28-13 0 16,26 12 0-16,-26-12 0 0,0 0 0 16,18 21 0-16,-18-21 0 0,1 18 0 0,-1-18 0 15,-5 24 0-15,5-24 0 0,-17 31 0 16,3-13 0-16,-7-1 0 0,0 3 0 0,-3 1 0 15,-2 1 0-15,3-1 0 0,1-2 0 0,4-3 0 16,18-16 0-16,-24 24 0 0,24-24 0 0,0 0 0 16,0 0 0-16,0 0 0 0,0 0 0 0,24 9 0 15,-3-18 0-15,7-8 0 0,6-5 0 16,4-2 0-16,-1 0 0 0,3 5 0 0,-2-6 0 16,-1 7 0-16,-2-1 0 0,-2 2 0 0,-5 3 0 15,-5 0 0-15,-6 3 0 0,-17 11 0 0,21-9 0 16,-21 9 0-16,0 0 0 0,0 0 0 0,0 0 0 15,0 18 0-15,0-18 0 0,-15 37 0 0,3-11 0 16,-2 2 0-16,1-3 0 0,0-3 0 16,3-4 0-16,4 1 0 0,3 1 0 15,6 0 0-15,3-2 0 0,-6-18 0 0,22 30 0 16,-4-17 0-16,0-1 0 0,8 0 0 0,-2-16-79 16,20 20-117-16,-25-33-49 0,35 30-98 0,-35-29 7 15,15 6-166-15,14 14 157 0,-24-19 345 0</inkml:trace>
  <inkml:trace contextRef="#ctx0" brushRef="#br0" timeOffset="17730.7679">25029 1346 1756 0,'13'22'291'0,"-13"-22"-291"16,0 0 0-16,0 0 0 0,-20 0 0 0,20 0 0 16,-25-11 0-16,25 11 0 0,-27-13 0 0,27 13 0 15,-18-15 0-15,18 15 0 0,-7-17 0 16,7 17 0-16,5-20 0 0,-5 20 0 0,16-27-205 0,18 28-143 16,-38-24-160-16,4 23-106 0,43 5 243 15,-43-5 371-15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8T21:32:57.78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1046 2275 1002 0,'0'0'279'0,"-16"-17"-153"0,16 17-41 0,0 0-28 16,0 0-17-16,16-24-4 0,-16 24-6 0,15-18 1 16,-15 18-8-16,26-20-1 0,-26 20-7 0,32-24-1 15,-12 13-5-15,0-1 2 0,3 2-2 16,-1 1 1-16,1 0-5 0,0 2 2 15,1 1-4-15,-1 1 0 0,-1 3-1 0,0 0-2 32,-1 2 1-32,1 0-2 0,-2 2 1 0,5 0 0 15,-1 1 1-15,2-1-1 0,2 0 0 0,2 0 1 0,2 0 0 0,3-1 2 0,4-1 1 0,-2-1 1 16,6-1 2-16,0-2 2 0,2 2 0 0,1-3 2 31,2 2-1-31,2-2 0 0,0 1-2 0,2-1 0 0,-1 0-1 0,3 1-2 0,2 1-1 16,-1 0 0-16,1 1-2 0,-2-1-1 0,2 3 0 15,-2 2-1-15,1-1 2 0,-1 1-1 0,1-1-1 16,0 2 0-16,-2-1 0 0,4 2 0 16,2 1 3-16,-2-2-2 0,4 0-1 0,-2-1 1 15,3 1-1-15,0-3 0 0,2 0 2 16,2-2-1-16,0 1-1 0,1 1 2 0,2-2-1 16,-2 1 1-16,1-1 0 0,-1 1-2 0,1 0 1 15,0 0 0-15,-1 1 3 0,1-1 3 0,2-3 0 16,0 0 0-16,3 1-2 0,-2 0-1 0,-1 2-2 15,0 0-1-15,-3 1 0 0,-2 1-1 0,1-1 0 16,-2 2-1-16,2 0 2 0,0-1-1 0,1 1-1 16,-4-1-1-16,2-1 1 0,-1 0 0 15,-2 0 1-15,1-1 0 0,-1 0 0 0,0-1 1 16,0-1-1-16,0 1 1 0,2-1 0 0,-3 2 1 16,0-2-3-16,-1 1 2 0,-3 0-1 15,1-2 0-15,-1 3-1 0,1 0 2 0,-3 0-2 16,3-1 2-16,-2 1-1 0,-2 0-1 0,0 1 1 15,-1 0-1-15,1 0 1 0,-2-1 0 0,0 0 0 16,1-1 0-16,-1 0 1 0,2-4-1 16,0 4 1-16,3-6 0 0,3 5-1 0,-2 0 3 15,1-6-4-15,2 5 2 0,-3-5-1 0,2 5 0 16,0-2-1-16,1 1 1 0,0-1-1 0,1 2 4 16,1-1-2-16,-1 3 2 0,1-1-1 0,-2 2-2 15,0 0-1-15,-1 2 0 0,-3-1 0 0,1 1 0 16,-3 4 1-16,1-1 0 15,0 1 0-15,-1 0-2 0,0-1 2 0,0 1-1 16,0 6 0-16,0-6 1 0,-1 3 0 0,1-3-1 31,1 0 2-31,1 4-2 0,-1-6 1 0,4 4 0 0,1-4 1 0,1-1 0 0,0 1 0 0,0-2-1 16,0 1-1-16,1 0 0 0,1-2 2 0,1 2-2 16,0-1 1-16,2 0 0 0,1 2-1 0,1-1 1 15,-1 1 0-15,-3 0-3 0,1 1 3 16,-5-1-3-16,2 2 4 0,1 0-2 0,1 0 3 15,2 0-2-15,0-2 0 0,-2 0 0 0,2 1-1 16,0-2-1-16,-1 0 2 0,-1 0 0 16,1-2 0-16,2 1 0 0,2-1 0 0,-1 0-1 15,3 0 0-15,-4 0 1 0,2 0 0 0,0-1 1 16,-4 1-1-16,1 0-1 0,-1 0 1 0,1 0 1 16,1 0 0-16,-1 1 0 0,0-1-1 15,-4 1 0-15,0-1 0 0,-1 0-1 0,2 0 2 16,0 0-1-16,0-1 0 0,2 1 1 0,3-1 0 15,1-1 1-15,0 1-2 0,-2 0 0 0,-1-1 0 16,0-1 0-16,1 1 1 0,-1-1 0 0,1 2-1 16,-1-1 1-16,1 0-1 0,-2 0 1 0,-2 1-1 15,0 0-1-15,-5 1 1 0,2-2 0 16,-4 2-1-16,2 2 1 0,-1-2 0 0,0 1 0 16,1 1 0-16,-2 1 1 0,-1-1-1 15,-1 2-1-15,-1-2 3 0,-1 1-3 0,-2 0 2 16,0 1-1-16,-1-1 0 0,1 0 1 0,-2-1-2 15,-1 1 1-15,2-1 0 0,-3-1-2 0,1 2 4 16,-1-2-1-16,-1 0 0 0,0 0-1 0,1-1 2 16,0 0-2-16,1 0 2 0,0-1-1 15,1 0 0-15,2 0 2 0,1-1-1 0,1 1 0 16,0 0 0-16,1-1 0 0,-2 0-1 0,-1 1 0 16,-1 0 0-16,0 0-2 0,-3 1 1 0,-1-1 0 15,-2-1 0-15,-1 1 0 0,-2 0 1 0,0 1-2 16,-1 0 1-16,-2 0 1 0,0 0-1 15,-3 0 1-15,-1 1 0 0,1-2 0 0,-1 2 0 16,2-1-1-16,-1-1 0 0,1 2 0 16,0-1 1-16,0 0 0 0,1-1 0 0,0 1-1 15,2-2 0-15,3-1 1 0,-1 2-1 0,2-3 0 32,0 2 0-32,1-1 0 0,-1 0 0 0,-1-1 2 15,1-1-1-15,-1 3 1 0,2-2-1 0,-1 1 1 0,1 1-1 0,1 0 0 0,-2 1 0 0,2-2 0 31,2 2 0-31,-1 0-1 0,0 0 0 0,-1 1-1 0,0-3 3 0,-4 3-2 0,1 0 0 16,-5 2 1-16,2-1-1 0,0 0 0 16,-2 0 1-16,-2-1-1 0,-1 0 1 0,1 0-1 15,-1 0 1-15,2-1 0 0,0 1-1 0,1-2-1 16,1 2 0-16,-1 0 0 0,-1-3 0 0,1 2 1 31,1 0 2-31,-1-2-1 0,2 2 1 0,1 0-2 0,0 0-1 0,3-2 0 0,-2 2-1 16,4 0 3-16,0-2-1 0,0 2 2 0,2 1-2 31,0 0 0-31,0 0 0 0,2 0 0 0,-1 0 0 0,0 1 0 0,0-1 0 0,0 3 0 0,0-2 1 16,-1 2-1-16,2-1 0 0,-3 0-1 0,3 1 0 15,-1 0 1-15,1 0 0 0,1-2 1 0,1 1 1 16,0-2-2-16,1 2 1 0,1-1-1 31,0-1-2-31,2 0 3 0,-1 0-2 0,2 0 2 0,2 0-1 0,1 0 2 0,3 0 0 16,-1 0-2-16,1 0 0 0,-1-1 0 0,0-1 0 15,-2 2 0-15,1 0 0 0,2-1 0 0,-3 2 0 16,5-1 0-16,-1 2 0 0,-1-1 0 0,2 0 0 16,-3 1 0-16,1 1 0 0,0 1 0 0,-2-2 0 31,2 2 0-31,-1-1 0 0,2 1 0 16,-1-1 0-16,-1 1-3 0,2 0 3 0,-3-1-3 0,3 1 5 0,0-2-4 0,-3 1 2 0,-1 0 0 31,1-1 0-31,-1 0 1 0,-1 0-1 0,0-2-1 15,-1 2 1-15,0-1 0 0,-2 0 0 0,-2 0 0 16,1-1 0-16,-2 2 1 0,1-4 0 16,0 4 0-16,-1-1 0 0,1 0-1 0,-1 0 1 15,0-1-1-15,1 1 0 0,-1 2-3 16,3-1 3-16,-3-1 0 0,-1 2 1 0,-1-3 2 16,-2 0-5-16,1 2 2 0,-3-1 0 0,-1 1-1 15,-1-1 2-15,-3-1 0 0,0 2-1 0,-4 0 0 16,-3-1 0-16,-5 0-1 0,-1-1 1 0,-6 1 0 15,-1-1 1-15,-3 0 0 0,-18 0-1 0,26 0 0 16,-26 0 0-16,18 0 0 0,-18 0 0 16,0 0 0-16,24-2 0 0,-24 2 0 15,21-4 0-15,-21 4 0 0,33-4 0 0,-11 3 0 0,2-1 0 16,3-2 0-16,1 2 0 0,0-1 0 16,1 1 0-16,-1 2 0 0,0-2 0 0,0 0 0 15,-4 1 0-15,-1 0 0 0,-2-2 0 0,-21 3 0 16,26-2 0-16,-26 2 0 0,0 0 0 0,0 0 0 15,0 0-4-15,0 0-8 0,0 0-5 16,0 0-8-16,0 0-7 0,-19-8-7 0,19 8-17 16,0 0-49-16,-36-5-49 0,36 5-423 0,0 0 9 15,0 0 111-15</inkml:trace>
  <inkml:trace contextRef="#ctx0" brushRef="#br0" timeOffset="1608.1235">17022 2526 1074 0,'-20'-25'93'0,"20"25"-44"15,0 0-21-15,0 0 4 0,-22-10 10 0,22 10 8 16,0 0-4-16,-20 6-13 0,20-6-11 0,-21 6-12 15,21-6-8-15,-17 8 2 0,17-8-5 0,0 0 4 16,-17 12-2-16,17-12 1 0,0 0-1 16,0 0 1-16,0 0 6 0,0 0 18 0,0 0 18 15,0 0 5-15,0 0 1 0,0 0-9 16,0 0-8-16,24 13-2 0,-24-13 0 0,19-6-7 16,-19 6-5-16,26-8-4 0,-26 8-1 0,34-10-4 15,-14 4 3-15,2 1-6 0,0-1 3 0,3 1-3 16,1-1-1-16,1 2-1 0,1 0 1 0,-2 1-2 15,3 1 3-15,3 2-3 0,0-1 0 0,2 1-1 16,1 1 0-16,1-1-2 0,2 1 0 16,0 1 0-16,1 0-2 0,2 0 2 0,1-1 1 15,-1-1 1-15,4 3 2 0,0-2-1 0,2-2 4 16,4 1 0-16,0-3 2 0,5 0-3 16,0-1 0-16,5 0-3 0,2 1 1 0,3-1 0 15,1 0 1-15,2 1-3 0,4-1-3 0,-2 1 0 16,3 0 0-16,-1 0 0 0,2 1 0 0,2 0 0 15,-3 2 0-15,1 1 0 0,-2 0 0 16,-2 2 0-16,1-1 0 0,-4 1 0 0,1-1 0 16,-1-1 0-16,-3 2 0 0,0 0 0 0,-4 1 0 15,0 1 0-15,0-2 0 0,-2 1 0 0,2-2 0 16,0 1 0-16,1-1 0 0,2-1 0 0,3-1 0 16,0-1 0-16,-1 0 0 0,1 0 0 0,0 1 0 15,-2-1 0-15,1-1 0 0,-1 1 0 16,0 1 0-16,1 0 0 0,-3 0 0 15,2 1 0-15,-3 1 0 0,0-1 0 0,0 0 0 16,0-1 0-16,-2 1 0 0,-1 2 0 0,-1 0 0 16,1 1 0-16,-4 1 0 0,0-2 0 0,-4 1 0 15,-1 0 0-15,0-1 0 0,-1 0 0 0,-2-1 0 16,-2-1 0-16,-1 0 0 0,0 1 0 0,-3-2 0 16,2 0 0-16,-5-2 0 0,1 1 0 15,-1-1 0-15,-1-1 0 0,-3 0 0 0,-2 0 0 16,-1 1 0-16,0 1 0 0,2 0 0 0,3-1 0 15,0 2 0-15,2 0 0 0,2 0 0 0,2 0 0 16,3 0 0-16,0 0 0 0,3 0 0 16,-1 3 0-16,-2-2 0 0,-1 1 0 0,-5 2 0 15,-4-2 0-15,-4 1 0 0,-7-1 0 0,-5 1 0 16,-19-3 0-16,24 1 0 0,-24-1 0 16,0 0 0-16,0 0 0 0,0 0 0 0,0 0 0 15,0 0 0-15,0 0 0 0,0 0 0 0,-22-5 0 16,22 5-20-16,0 0-10 0,0 0-24 0,0 0-47 15,0 0-138-15,0 0-368 0,0 0 47 0,0 0 125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9T21:40:04.72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1240 665 819 0,'0'0'154'0,"0"0"-9"0,17-3-43 16,-17 3 15-16,0 0-30 0,9-20-12 0,-9 20-23 15,0 0-17-15,0 0-13 0,0 0-2 0,18-17 5 16,-18 17 9-16,0 0 11 0,0 0 0 0,0 17-8 15,0-17-11-15,-5 23-14 0,1-5-31 16,0 4 40-16,-2 1-23 0,2 2-14 0,-2 3 41 16,3 5-54-16,0 2 35 0,1 2 12 0,-1-1-13 15,0 2 13-15,0 1-13 0,-1 4 8 16,-1 3-12-16,0 3 14 0,1 0-3 0,-1-3-27 16,0-1 26-16,1-3-33 0,0-5 17 0,2-5 9 15,0-5-8-15,2-5 9 0,0-22-6 0,2 25 5 16,-2-25-3-16,0 0-1 0,0 0 2 0,0 0 4 15,0 0 3-15,20-14 1 0,-16-7 1 0,1-6-6 16,0-8 4-16,1-5-10 0,-1-1-2 16,0 0 23-16,0 1-27 0,-2-1 26 15,0 3-15-15,-2-5-9 0,-1 3 11 0,-2-1-10 16,-2 1 10-16,0 0-11 0,-1-4 13 0,3-5-17 16,2 1-12-16,4-3 42 0,1 5-11 0,2-5 23 15,3 5-13-15,2 4-20 0,0 5 0 0,3 11 0 16,3 1 0-16,-2 7 0 0,3-1 0 0,0 5 0 15,2 2 0-15,3 1 0 0,-2 6 0 16,1 0 0-16,2 6 0 0,-1 6-1 0,3-1 1 16,0 6 0-16,-1 5 1 0,0-2-1 0,-2 10 0 15,1 0 0-15,-4 4 0 0,1 6 0 0,-3 4 0 16,-4 3 0-16,-4 0 0 0,-5-4 0 16,-3-5 0-16,-7-1-8 0,-6-4 13 0,-3 2-33 15,-5-1 26-15,-5-1 7 0,-4-1-4 0,-2-2 4 16,-5-4-7-16,0-4 2 0,-3-2-2 15,2-1-3-15,2-4-2 0,1-2 4 0,7-3-10 16,-1-4-2-16,8-1-20 0,1-5-14 0,17 5-33 16,-18-19-33-16,18 19-94 0,-3-34-150 0,3 34-202 15,24-22 31-15,-24 22 493 0</inkml:trace>
  <inkml:trace contextRef="#ctx0" brushRef="#br0" timeOffset="875.0046">2234 735 1303 0,'0'0'84'0,"0"0"-23"0,0 0-10 0,0 0-4 16,0 0 4-16,0 0 5 0,0 0-12 16,0 0-4-16,0 0-7 0,3 26-4 0,-3-26-12 15,-2 30 4-15,-2-11-7 0,2 4 5 0,-4 1-7 16,2 3 7-16,-3 2-13 0,0 1 6 0,-2 1-6 16,-1 4 9-16,-2 1-11 0,0 6 16 15,-1-1-13-15,0 2-13 0,-1-6 25 0,0 1-27 16,1-6 24-16,2-4-4 0,3-4-9 0,2-1 6 15,6-23-6-15,-10 29 4 0,10-29-5 16,0 0 2-16,0 0-2 0,0 0 0 0,0 0 3 16,0 0 1-16,0 0-6 0,5-31 0 0,-2 8 0 15,3-10 0-15,1-2 0 0,0-2 0 0,0-2 0 16,-1-3 0-16,1 2 0 0,1 0 0 0,-2 1 0 16,0-2 0-16,1 4 0 0,1-5 0 0,0-1 0 15,2-1 0-15,2 4 0 0,4-4 0 16,2 5 0-16,1-8 0 0,1 6 0 15,1 4 0-15,-1 10 0 0,3 7 0 0,-1 3 0 16,1 4 0-16,0 5 0 0,-1 5 0 0,1 2 0 16,-2 3 0-16,1 2 0 0,-3 4 0 0,1 2 0 15,-1 5 0-15,0-3 0 0,-2 7 0 0,-2 3 0 16,0-2 0-16,-3 8 0 0,-2-6 0 0,-4 3 0 16,-2 1 0-16,-4-6 0 0,-4 2 0 15,-2-5 0-15,-1 5 0 0,-7-2 0 0,-2 5 0 16,-2-4 0-16,-4 0 0 0,0-1 0 0,-1 0 0 15,-1-3 0-15,1-4 0 0,0-1 0 0,2-1 0 16,0-1 0-16,3-3 0 0,0-3 0 0,18-4 0 16,-26 3 0-16,26-3 0 0,0 0 0 15,0 0 0-15,0 0 0 0,0 0 0 0,0 0 0 16,0 0 0-16,0 0 0 0,0 0 0 16,25-1 0-16,-25 1 0 0,33 4 0 0,-14 0 0 15,3 6 0-15,-1 1 0 0,-1 1 0 0,0 3 0 16,-2-2 0-16,1 3 0 0,1 2 0 0,1-1 0 15,-1 1 0-15,-1-1 0 0,2-4 0 0,-2-1-13 16,4-2-39-16,-23-10-31 0,45 14-58 0,-45-14-311 16,28-9-149-16,-5 9-8 0,-23 0 514 15</inkml:trace>
  <inkml:trace contextRef="#ctx0" brushRef="#br0" timeOffset="1331.5758">3118 710 1892 0,'0'0'53'16,"0"0"-27"-16,0 0-43 0,-18 12 32 15,18-12 9-15,-22 18 2 0,10 0-7 0,-3 4-10 16,0 5-9-16,1 2 0 0,0 2 0 0,1 1 0 16,2 1 0-16,-1 0 0 0,2 1 0 0,0 2 0 15,2 1 0-15,2-1 0 0,1-2 0 0,1-4 0 16,2-4 0-16,1-4 0 0,0-2 0 0,1-20 0 15,1 23 0-15,-1-23 0 0,0 0 0 16,0 0 0-16,0 0 0 0,0 0 0 0,14-20 0 16,-6 0 0-16,1-11 0 0,1-1 0 0,2-4 0 15,0-1 0-15,2 0 0 0,-1 2 0 0,-1-3 0 16,0 3 0-16,-1-2 0 0,0-3 0 16,0-1 0-16,0-2 0 0,1 0 0 0,2 3 0 0,-2 0 0 15,1 10 0-15,-1-4 0 0,-1 11 0 16,0 6 0-16,-11 17 0 0,0 0 0 15,20-11 0-15,-20 11 0 0,13 17 0 0,-13-17 0 0,18 29 0 16,-8-6 0-16,4 5 0 0,-2 4 0 16,1-3 0-16,0 0 0 0,3-1 0 0,-2 4 0 15,0-2 0-15,3 3 0 0,0 0 0 0,0-4 0 16,-1 4 0-16,-1-5 0 0,-2 1 0 0,-1 4 0 16,0-2 0-16,-3 1 0 0,-1-3 0 15,-1-5 0-15,-3 0-22 0,-2-4-48 0,7 5-58 16,-26-28-106-16,36 19-299 0,-19-16-37 0,0 0 81 15</inkml:trace>
  <inkml:trace contextRef="#ctx0" brushRef="#br0" timeOffset="1525.4155">3248 960 1812 0,'-21'-3'79'0,"-4"-5"-18"0,7 2-21 0,18 6-5 15,-25-7-15-15,25 7-20 0,0 0 0 0,0 0 0 16,0 0 0-16,0 0 0 0,0 0 0 0,0 0 0 15,31-17 0-15,-6 11 0 0,6-1 0 0,5 1 0 16,4-3 0-16,4 0 0 0,2-3-10 0,8-1-36 16,-8-5-52-16,21 9-133 15,-22-2-384-15,10-1-26 0,-6 4 236 0</inkml:trace>
  <inkml:trace contextRef="#ctx0" brushRef="#br0" timeOffset="1777.5467">4175 618 1990 0,'0'0'44'0,"-22"-27"-31"15,2 10-13-15,2 8 0 0,-3-5 0 0,0 8 0 16,-5 4 0-16,-1 7 0 0,-1 8 0 0,-1 8 0 16,-3 7 0-16,0 3 0 0,-6 6 0 0,1 1 0 15,0-1 0-15,3 2 0 0,3 0 0 16,7-4 0-16,3-4 0 0,7-3 0 15,5-5 0-15,7 3 0 0,8-6 0 0,7-1 0 16,8-2 0-16,7-3 0 0,7-5 0 0,9-5 0 16,11-3 0-16,1-6 0 0,10-1 0 0,-2-6 0 15,18 7-148-15,-34-14-464 0,24 8-61 0,-12 0 60 16</inkml:trace>
  <inkml:trace contextRef="#ctx0" brushRef="#br0" timeOffset="2371.3637">2133 1677 1715 0,'0'0'30'0,"-20"-6"-12"0,20 6-1 0,-17-3 3 16,17 3 2-16,0 0 0 0,-23-4-2 0,23 4-4 15,0 0 0-15,-19 5-3 0,19-5-1 16,0 0-1-16,0 0-1 0,0 0-1 0,-17 11 0 16,17-11-2-16,0 0-1 0,0 0 3 15,11 20 3-15,-11-20 3 0,35 14 4 0,-3-9-2 16,10-5-15-16,15-7-2 0,14-9 0 0,14-7 0 16,13-6 0-16,9-3 0 0,13 3 0 0,4-1 0 15,6 0 0-15,4-2 0 0,-3 3 0 0,-1 1 0 16,-6 4 0-16,-7 6 0 0,-8 2-11 15,-7 2-31-15,-7 8-1 0,-16-8-37 0,13 25-197 16,-28-18-342-16,1 8-27 0,-13 2 318 0</inkml:trace>
  <inkml:trace contextRef="#ctx0" brushRef="#br0" timeOffset="2746.465">4615 936 2047 0,'-18'-5'0'0,"18"5"0"0,0 0 0 16,0 0 0-16,-15-19 0 0,15 19 0 0,0 0 0 15,0 0-26-15,11-21-64 0,11 20-198 0,-22 1-360 16,0 0-6-16,27-10 314 0</inkml:trace>
  <inkml:trace contextRef="#ctx0" brushRef="#br0" timeOffset="2887.0529">4882 1098 2047 0,'-3'17'0'0,"3"-17"0"0,-28 7 0 16,28-7 0-16,-18 4 0 0,18-4 0 0,0 0 0 16,-26-7-30-16,26 7-258 0,0 0-397 0,0 0 30 15,-8-23 267-15</inkml:trace>
  <inkml:trace contextRef="#ctx0" brushRef="#br0" timeOffset="4059.1102">6645 711 1328 0,'-5'18'243'0,"5"-18"-206"0,-18-1 38 0,18 1-46 16,-19-1 63-16,19 1-39 0,-24-9-28 0,7 3 19 15,17 6-32-15,-34-11 13 0,17 4-1 0,-4 1 0 16,4-1 1-16,-2-3-14 0,0 4-11 16,0 4 0-16,2 1 0 0,0-1 0 15,0 6 0-15,-1 0 0 0,-2 8 0 0,1 2 0 16,-2 3 0-16,0 0 0 0,0 1 0 0,-3 0 0 15,0 10 0-15,-1-1 0 0,-1 5 0 0,2 2 0 16,3-6 0-16,2 5 0 0,3-3 0 0,5-1 0 16,2-1 0-16,8-2 0 0,6 1 0 0,7-3 0 15,6-3 0-15,8-4 0 0,6-5 0 16,5-4 0-16,5 1 0 0,5-7 0 0,2-5-54 16,14 4-98-16,-27-21-417 0,29 9-58 0,-9-3-14 15</inkml:trace>
  <inkml:trace contextRef="#ctx0" brushRef="#br0" timeOffset="4918.5112">7079 739 1797 0,'0'0'35'0,"0"0"-16"0,-32 4 7 15,10-2 9-15,3 5 5 0,-4-4-4 0,2 10-5 16,-1 0-16-16,0 5-2 0,-1 1-13 0,1-4 0 15,-1 6 0-15,2-1 0 0,1 5 0 16,2-2 0-16,2 1 0 0,4-3 0 0,4-1 0 16,6-1 0-16,4-1 0 0,7 2 0 15,5-2 0-15,6-1 0 0,7-5 0 0,4-4 0 16,6-4 0-16,4-3 0 0,3-7 0 0,2-2 0 16,3-7 0-16,-2-2 0 0,1-1 0 0,-2-5 0 15,-4 1 0-15,-2-1 0 0,-5-1 0 0,-4 0 0 16,-7 0 0-16,-2-5 0 0,-6 1 0 15,-4-1 0-15,-3-1 0 0,-5 3 0 0,-6 2 0 16,-4-2 0-16,-4 4 0 0,-4-6 0 0,-2 4 0 16,-3 2 0-16,-4 1 0 0,-2 6 0 0,-2 3 0 15,-1 7 0-15,0 2 0 0,1 9 0 0,0 4 0 16,1 3 0-16,3 11 0 0,2-5 0 0,6 2 0 16,15-20 0-16,-17 31 0 15,15-15 0-15,2-16 0 0,15 32 0 0,-15-32 0 16,38 16 0-16,-10-13 0 0,7-4 0 0,5 1 0 15,3-1 0-15,3 3 0 0,2-4 0 0,0 1 0 16,1-1 0-16,-6-1 0 0,0 3 0 0,-5-3 0 16,-4 5 0-16,-5-2 0 0,-5 0 0 0,-6 6 0 15,-18-6 0-15,20 3 0 0,-20-3 0 0,0 0 0 16,0 26 0-16,-5-9 0 0,-2 0 0 16,-5 5 0-16,-3 1 0 0,-6 3 0 0,-1-2 0 15,-3 5 0-15,-1-6 0 0,2 0 0 0,-2-1 0 16,3-4 0-16,3-1 0 0,3-4 0 0,17-13 0 15,-23 22 0-15,23-22 0 0,0 0 0 16,0 0 0-16,0 0 0 0,0 0 0 0,21-10 0 16,-4-3 0-16,4-3 0 0,2-2 0 0,4-6 0 15,1 0 0-15,0-4 0 0,0-2 0 16,-3 4 0-16,-3-8 0 0,0 4 0 0,-2 1 0 16,-2-5 0-16,-1 6 0 0,-1-2 0 0,0 5 0 15,-4 4 0-15,-12 21 0 0,16-25 0 0,-16 25 0 16,0 0 0-16,0 0 0 0,0 0 0 0,0 0 0 15,0 0 0-15,9 27 0 0,-6-8 0 0,0 10 0 16,0 1 0-16,-1 4 0 0,1-7 0 16,-1 2 0-16,0-3 0 0,2 1 0 15,2 3 0-15,0-6 0 0,3-2 0 0,1 0 0 16,0-4 0-16,0 1 0 0,-10-19 0 0,23 27 0 16,-23-27 0-16,26 12 0 0,-26-12 0 0,28 7 0 15,-28-7 0-15,28-6 0 0,-28 6 0 0,27-19 0 16,-27 19 0-16,28-32 0 0,-14 11 0 0,1-2 0 15,-2-5 0-15,-1 2 0 0,-1-5 0 16,0-2 0-16,-4 1 0 0,2 4 0 0,-2 2 0 16,-1-9 0-16,0 4 0 0,-1-14 0 0,0 9 0 15,-2 8 0-15,3 9 0 0,-6 19 0 0,9-23 0 16,-9 23-84-16,23-17-236 0,-23 17-247 0,0 0-55 16,0 0 169-16</inkml:trace>
  <inkml:trace contextRef="#ctx0" brushRef="#br0" timeOffset="5231.0024">8986 660 2047 0,'-31'-2'0'15,"2"-4"0"-15,1 5 0 0,-2-2 0 0,-1 2 0 16,-3 11 0-16,0-3 0 0,-2 7 0 0,0 3 0 15,0-5 0-15,-1 8 0 0,1-6 0 16,4 8 0-16,3 1 0 0,6 1 0 0,5-3 0 16,4 1 0-16,6-5 0 0,4 1 0 0,7 1 0 15,2-2 0-15,-5-17 0 0,29 28 0 0,-9-19 0 16,7 0 0-16,2-4 0 0,7 0 0 16,1-5 0-16,5-3 0 0,4-2 0 0,-1-2 0 15,2 1 0-15,-3-4 0 0,1 1 0 0,-4-5 0 16,-2 2 0-16,-3-7-48 0,3 3-26 0,-14-13-69 15,25 10-196-15,-35-7-207 0,8 3-50 0,-3 9 296 16</inkml:trace>
  <inkml:trace contextRef="#ctx0" brushRef="#br0" timeOffset="5402.9119">9214 660 1111 0,'-18'12'407'0,"18"-12"-183"0,0 0-98 0,0 0-44 16,-18 14-25-16,18-14-21 0,0 0-32 0,-21 12-4 16,21-12 0-16,-14 19 0 0,14-19 0 0,-22 30 0 15,10-13 0-15,-3 11 0 0,4 0 0 0,-1 0 0 16,0 0 0-16,-1-4 0 0,3 1 0 0,-1-2 0 15,3 0 0-15,3-2 0 0,3-3 0 0,2-18 0 16,-1 28 0-16,1-28 0 0,8 24 0 16,-8-24 0-16,17 13-11 0,-17-13-39 0,30-2-37 15,-23-20-99-15,22 7-414 0,-12 1-41 16,0-4 170-16</inkml:trace>
  <inkml:trace contextRef="#ctx0" brushRef="#br0" timeOffset="5591.326">9160 634 1738 0,'-2'19'309'0,"2"-19"-309"0,0 0 0 0,-19-4 0 16,19 4 0-16,0 0 0 0,0 0 0 0,0 0 0 15,0 0 0-15,28-2 0 0,-10-3 0 0,5 5 0 16,5-5 0-16,3 1 0 0,1-5 0 0,2 1 0 16,1-2 0-16,3 1 0 0,0 0 0 0,5 3 0 15,-8-2 0-15,3 5 0 0,-13-4-119 16,17-6-208-16,-25 10-327 0,-17 3 19 0,23-4 324 15</inkml:trace>
  <inkml:trace contextRef="#ctx0" brushRef="#br0" timeOffset="5801.067">9185 827 1757 0,'0'0'80'16,"-4"21"-49"-16,4-21 9 0,0 0 2 0,19 17 2 15,-19-17-12-15,30 5-11 0,-8-8-21 0,7-1 0 16,5-2 0-16,4-2 0 0,1 1 0 0,2-4 0 16,-2 0 0-16,-1 0 0 0,-4-1 0 15,-4 1 0-15,-3-1 0 0,-5 1 0 0,-4 7-19 16,-18 4-59-16,23-7-72 0,-42-7-336 16,19 14-167-16,0 0 56 0,-33 13 534 0</inkml:trace>
  <inkml:trace contextRef="#ctx0" brushRef="#br0" timeOffset="5941.7812">9087 1073 2005 0,'0'0'25'0,"0"0"-8"0,1 20-17 15,-1-20 0-15,36 4 0 0,-10-9 0 16,5 0 0-16,5-6 0 0,5-2 0 0,4 0 0 16,4-2 0-16,-1 2 0 0,0-2 0 15,-1 3 0-15,-8-2 0 0,6 7-82 0,-33-12-488 16,25 7-105-16,-13 0 21 0</inkml:trace>
  <inkml:trace contextRef="#ctx0" brushRef="#br0" timeOffset="6789.9448">9965 807 1859 0,'0'0'75'0,"0"0"-67"0,0 0-9 15,0 0 5-15,0 0 3 0,0 0 7 0,0 0-1 16,0 0-1-16,0 0 3 0,0 0 1 0,-11 25-4 16,11-25 1-16,-10 33-13 0,3-16 0 0,-4 2 0 15,1-1 0-15,-1 1 0 0,-1 1 0 0,1-1 0 16,1 1 0-16,2-4 0 16,2 3 0-16,6-19 0 0,-9 26 0 0,9-26 0 15,-1 18 0-15,1-18 0 0,0 0 0 0,0 0 0 16,17 11 0-16,-17-11 0 0,17-7 0 0,-17 7 0 15,27-25 0-15,-27 25 0 0,33-33 0 0,-33 33 0 16,31-34 0-16,-16 15 0 0,-3-2 0 0,-1-1 0 16,-3 2 0-16,1-2 0 0,-3 4 0 0,0-5 0 15,-1 2 0-15,-1 2 0 0,-2 0 0 16,-2 19 0-16,5-27 0 0,-5 27 0 0,4-19 0 16,-4 19 0-16,0 0 0 0,0 0 0 0,0 0 0 15,0 0 0-15,0 0 0 0,0 0 0 16,9 20 0-16,-9-20 0 0,14 40 0 0,-5-17 0 15,1-2 0-15,2-2 0 0,2 2 0 0,1 0 0 16,4-2 0-16,1 2 0 0,1-5 0 16,2-1 0-16,-1-3 0 0,0 0 0 0,2-4 0 15,1-1 0-15,0 1 0 0,-1-6 0 0,1-1 0 16,-3-2 0-16,0-3 0 0,-3-2 0 0,-2-3 0 16,-17 9 0-16,30-24 0 0,-17 7 0 0,0 0 0 15,-3-4 0-15,-2 1 0 0,-2 0 0 0,-3 0 0 16,-5-6 0-16,0 7 0 0,-4-12 0 0,-3 10 0 15,1 2 0-15,-2-7 0 0,10 26 0 16,-19-25 0-16,19 25 0 0,-18-13 0 0,18 13 0 16,0 0 0-16,0 0 0 0,0 0 0 0,0 0 0 15,0 0-69-15,0 0-119 0,0 0-199 0,18 3-221 16,0 3 18-16,-18-6 386 0</inkml:trace>
  <inkml:trace contextRef="#ctx0" brushRef="#br0" timeOffset="7008.7157">11169 597 1870 0,'0'0'62'0,"-22"19"-34"0,10-1 6 0,-7 1 7 16,7 3-29-16,-6 2-12 0,2-2 0 0,-1 0 0 16,3 4 0-16,-1-3 0 0,3 10 0 15,2-4 0-15,3 1 0 0,-1-1 0 16,2-5 0-16,3-1 0 0,0-3 0 0,3-2 0 15,0-18 0-15,1 31 0 0,-1-31 0 0,5 26 0 16,-5-26-33-16,10 18-38 0,-10-18-75 0,21-11-426 16,-21 11-79-16,0 0 78 0</inkml:trace>
  <inkml:trace contextRef="#ctx0" brushRef="#br0" timeOffset="7196.2052">10882 669 1839 0,'-11'41'208'15,"-6"-50"-208"-15,17 9 0 0,-17-12 0 0,17 12 0 16,0 0 0-16,0 0 0 0,0 0 0 16,13-19 0-16,-13 19 0 0,30-23 0 15,-8 17 0-15,7-4 0 0,4 3 0 0,3-1 0 16,0-5 0-16,1 5 0 0,-1 7 0 0,-3-3 0 16,5 7 0-16,-38-3-344 0,37-20-366 0,-15 25 15 15,-5 2 398-15</inkml:trace>
  <inkml:trace contextRef="#ctx0" brushRef="#br0" timeOffset="8008.8396">11440 726 1591 0,'0'0'40'0,"0"0"32"16,0 0-1-16,0 0-39 0,0 0 19 0,0 0-21 15,-18 14-10-15,18-14 24 0,0 0-28 0,-17 22-2 16,17-22 9-16,-9 30-4 0,7-11 2 0,-1 3-18 16,1 1-3-16,1 4 0 0,1-1 0 15,0 0 0-15,0 2 0 0,1-2 0 0,1 2 0 16,-1 0 0-16,1 1 0 0,-1-1 0 0,1-4 0 15,1-1 0-15,0-1 0 0,-3-22 0 16,6 30 0-16,-6-30 0 0,0 0 0 0,5 19 0 16,-5-19 0-16,0 0 0 0,0 0 0 0,0 0 0 15,11-23 0-15,-7 4 0 0,2-9 0 0,1 0 0 16,-1-1 0-16,4-1 0 0,-4 1 0 16,0 0 0-16,-1 1 0 0,-1 0 0 0,-1-3 0 15,1 1 0-15,1-5 0 0,0 0 0 0,2 1 0 16,2 0 0-16,0 1 0 0,3 8 0 0,-1-2 0 15,0 7 0-15,2 0 0 0,-13 20 0 0,25-24 0 16,-25 24 0-16,33-13 0 0,-15 10 0 0,4 5 0 16,0 1 0-16,3 2 0 0,1 1 0 15,-2 3 0-15,1 4 0 0,-2 1 0 0,-4 4 0 16,1 3 0-16,-5 0 0 0,-2-3 0 16,-13-18 0-16,12 25 0 0,-12-25 0 0,-4 30 0 15,-4-11 0-15,-6 3 0 0,-5 0 0 0,-3-4 0 16,-2 1 0-16,-2-5 0 0,-2-1 0 0,-1 1 0 15,1-2 0-15,-1 0 0 0,4-2 0 0,1-1 0 16,2-2 0-16,4-4 0 0,18-3 0 16,-24 3 0-16,24-3 0 0,0 0 0 0,0 0 0 15,0 0 0-15,0 0 0 0,0 0 0 0,0 0 0 16,24 13 0-16,-6-9 0 0,4-1 0 0,2 2 0 16,3 0 0-16,1 1 0 0,1 0 0 0,-1 0 0 15,-1-2 0-15,-3 0 0 0,1 3 0 16,-5-2 0-16,0 0 0 0,-3-3 0 0,0 1 0 15,0 1 0-15,-17-4 0 0,30 2 0 16,-30-2 0-16,31-5 0 0,-31 5-42 0,48-8-249 16,-46-13-191-16,21 13-147 0,-1-1 27 0,-22 9 602 15</inkml:trace>
  <inkml:trace contextRef="#ctx0" brushRef="#br0" timeOffset="8446.3087">12266 779 1992 0,'0'0'55'16,"0"0"-55"-16,0 0 0 0,-20 10 0 16,20-10 0-16,-22 26 0 0,22-26 0 0,-25 38 0 15,13-19 0-15,-2 0 0 0,3 4 0 0,-1 0 0 16,1 3 0-16,1-3 0 0,2-2 0 0,-1 1 0 16,2-1 0-16,0 1 0 0,1-1 0 15,2-1 0-15,3-3 0 0,1-17 0 0,3 20 0 16,-3-20 0-16,0 0 0 0,0 0 0 0,17 13 0 15,-17-13 0-15,0 0 0 0,24-18 0 0,-24 18 0 16,26-37 0-16,-10 13 0 0,1-2 0 0,3-2 0 16,-2 4 0-16,-1-1 0 0,-1 3 0 0,-2-6 0 15,0-1 0-15,0 1 0 0,0-8 0 0,-1 9 0 16,3-2 0-16,-3 4 0 16,-13 25 0-16,26-30 0 0,-26 30 0 0,16-20 0 15,-16 20 0-15,0 0 0 0,0 0 0 0,0 0 0 16,0 0 0-16,17 9 0 0,-17-9 0 0,9 23 0 15,-9-23 0-15,17 25 0 0,-7-8 0 0,0 6 0 16,2 1 0-16,-1 4 0 0,1-1 0 0,1-2 0 16,1 1 0-16,-1-7 0 0,1 4 0 15,-2 0 0-15,0 4 0 0,-4-1 0 0,1 3 0 16,-3-2 0-16,0-1 0 0,-3 1 0 0,0-3 0 16,-6-6-22-16,7 7-118 0,-23-32-115 0,34 27-187 15,-15-20-89-15,-21 6-36 0,29 12 478 16</inkml:trace>
  <inkml:trace contextRef="#ctx0" brushRef="#br0" timeOffset="8649.4398">12359 936 1649 0,'-12'25'398'0,"-9"-23"-398"0,4 0 0 0,17-2 0 15,-18 1 0-15,18-1 0 0,0 0 0 0,0 0 0 16,0 0 0-16,0 0 0 0,32 1 0 0,-8-1 0 15,6 0 0-15,8-3 0 0,7-3 0 16,4-1 0-16,1-1 0 0,2 2 0 16,-2-2 0-16,2 3 0 0,-2-6 0 0,5 5 0 15,-5-4-45-15,7 3-60 0,-23-17-177 0,27 7-302 16,-23 11-40-16,-7-3 218 0</inkml:trace>
  <inkml:trace contextRef="#ctx0" brushRef="#br0" timeOffset="8852.5968">13147 745 1611 0,'0'0'233'16,"-17"8"-181"-16,17-8-6 0,0 0-4 0,0 0 0 16,0 0-21-16,-16 20-21 0,16-20 0 0,-13 26 0 15,5-7 0-15,-1 5 0 0,-1-1 0 0,-1 0 0 16,-1 3 0-16,0-3 0 0,-1 4 0 16,0-2 0-16,0 4 0 0,1 0 0 15,0-1 0-15,1-1 0 0,5-5 0 0,0-2 0 16,6-20 0-16,-2 30 0 0,2-30 0 0,0 0 0 15,14 23 0-15,-14-23-104 0,31 3-261 0,-31-3-251 16,5-18 7-16,-5 18 257 0</inkml:trace>
  <inkml:trace contextRef="#ctx0" brushRef="#br0" timeOffset="9071.333">12909 753 2047 0,'-39'5'0'15,"21"1"0"-15,18-6 0 0,-17 9 0 0,17-9 0 16,0 0 0-16,0 0 0 0,0 0 0 0,28 18 0 16,-5-17 0-16,10-4 0 0,6-2 0 15,6 1 0-15,3-3 0 0,4-2 0 0,0 3 0 16,-4-8 0-16,5 7 0 0,-7-3 0 0,4 3 0 16,-8-1 0-16,6 5 0 0,-28-17-186 0,39 3-305 15,-34 14-199-15,1-6 30 0,14 17 641 0</inkml:trace>
  <inkml:trace contextRef="#ctx0" brushRef="#br0" timeOffset="9555.7557">13840 830 1805 0,'19'-9'87'0,"-19"9"-53"15,0 0 3-15,0 0 2 0,0 0 6 16,0 0-45-16,0 0 0 0,0 0 0 0,-17 11 0 15,17-11 0-15,-20 21 0 0,6-4 0 0,-2 1 0 16,-1 2 0-16,1 2 0 0,-2 1 0 0,1 1 0 16,0 0 0-16,2-2 0 0,3 2 0 0,2 2 0 15,5-2 0-15,5-1 0 0,6-4 0 0,-6-19 0 16,31 26 0-16,-14-26-72 0,34 11-382 16,-17-14-221-16,6-1 47 0,5 3 411 0</inkml:trace>
  <inkml:trace contextRef="#ctx0" brushRef="#br0" timeOffset="9915.1138">14314 772 2047 0,'0'0'0'0,"0"0"0"16,-31 4 0-16,13 1 0 0,18-5 0 0,-35 17 0 15,14-1 0-15,-2 2 0 0,2 5 0 0,-1 0 0 16,0-1 0-16,3 1 0 0,1-1 0 0,3 0 0 15,3 4 0-15,3 0 0 0,3 4 0 0,4-4 0 16,4 2 0-16,4-3 0 0,5 0 0 16,6-6 0-16,5-1 0 0,7-5 0 0,3-3 0 15,5-4 0-15,3-5 0 0,2-4 0 0,3-6 0 16,-3-4 0-16,-1-5 0 0,-5-4 0 16,-3 0 0-16,-4-6 0 0,-2-2 0 0,-2 4 0 15,-5-5 0-15,-4 7 0 0,-6 0 0 0,-9 1 0 16,-3 0 0-16,-6-2 0 0,-5-1 0 0,1-4 0 15,-7 2 0-15,2 2 0 0,-2 5 0 16,-2 6 0-16,2 7 0 0,-1 4 0 0,-2 2 0 16,1 7 0-16,0 0 0 0,1 7 0 0,3 3 0 15,5 4 0-15,12-19 0 0,-9 27-60 0,9-27-54 16,23 17-210-16,-23-17-117 0,0 0-183 0,43 14 141 16,-43-14 483-16</inkml:trace>
  <inkml:trace contextRef="#ctx0" brushRef="#br0" timeOffset="10431.302">15008 848 1994 0,'0'0'53'16,"-20"15"-53"-16,-3-4 0 0,-2 6 0 0,2 1 0 16,-2 1 0-16,1 1 0 0,-3 4 0 15,2 3 0-15,0 1 0 0,4 1 0 0,1-1 0 16,6-1 0-16,4-2 0 0,1-1 0 0,6-5 0 15,1-1 0-15,2-18 0 0,2 23 0 0,-2-23 0 16,0 0 0-16,0 0 0 0,18 5 0 0,-18-5 0 16,24-22 0-16,-4 4 0 0,2-8 0 15,4-5 0-15,3-3 0 0,1 3 0 0,-1 1 0 16,-2 2 0-16,-3 0 0 0,-2-1 0 16,-1-1 0-16,-3 0 0 0,0 4 0 0,-2-3 0 15,-4 4 0-15,-1 3 0 0,-4 4 0 0,-7 18 0 16,0 0 0-16,5-17 0 0,-5 17 0 0,0 0 0 15,-8 22 0-15,0 2 0 0,-1 0 0 0,-2 9 0 16,1-2 0-16,1-2 0 0,3 5 0 0,4-1 0 16,4-1 0-16,4 1 0 0,7 1 0 15,2-4 0-15,7 0 0 0,4-3 0 0,4-4 0 16,7-6 0-16,3-3 0 0,4-3 0 0,1-5 0 16,2-1 0-16,3-6 0 0,0-6 0 15,-2-5 0-15,-4-6 0 0,-6-4 0 0,-7-4 0 16,-4-1 0-16,-5-1 0 0,-4-4 0 0,-2 6 0 15,-5-6 0-15,-2 4 0 0,-7-2 0 0,-2-1 0 16,-1 2 0-16,-3-4 0 0,1 3 0 16,-2 3 0-16,-5 4 0 0,3 6 0 0,7 17 0 15,-26-23 0-15,26 23 0 0,-30-13 0 0,30 13 0 16,-25 11 0-16,6-9-154 0,19-2-129 0,-17 9-83 16,17-9-72-16,6 28 9 0,-15-5 53 0,33 12 376 15</inkml:trace>
  <inkml:trace contextRef="#ctx0" brushRef="#br0" timeOffset="10597.3674">16094 1139 2047 0,'-28'38'0'16,"28"-38"0"-16,-29-5 0 0,29 5 0 15,-22-17 0-15,22 17 0 0,-23-24 0 0,23 24 0 16,-16-27 0-16,10 10 0 0,6 17 0 15,-22-37-383-15,35 20-245 0,-13 17-57 0,-4-23 335 16</inkml:trace>
  <inkml:trace contextRef="#ctx0" brushRef="#br1" timeOffset="18169.9333">5854 1867 356 0,'29'-18'92'15,"-8"13"5"-15,1-3 8 0,5 7 35 0,-8-10-6 16,14 12-2-16,-11-11-36 0,12 9-24 0,-7-7-25 15,9 5-9-15,-4-4-6 0,7 4-2 16,-3-5 1-16,9 6-2 0,-2-6-1 0,8 4-5 16,1-4-3-16,5 5-6 0,0-5-1 0,5 4-2 15,3-3 1-15,1 3-2 0,-2-1 1 0,3 1-5 16,-1 1 0-16,0-1-1 0,1 2 0 16,-1 0 0-16,-2 0 1 0,2 3-2 0,1 0-1 15,2 1 1-15,-2-1-2 0,1 1 1 0,0 1-1 16,-1 0 0-16,3 0-1 0,-1-1 1 0,3 0-13 15,3 0 2-15,1-1 0 0,3-1-1 0,-2 0 12 16,2 0 1-16,2-1 1 0,-1-1 1 0,1 1 3 16,2 0 1-16,-3-1 1 0,4 3 1 0,-5-2-3 15,2 2 0-15,-1-1 0 16,-2 2 1-16,0 1 5 0,-1 0 0 0,0 2-4 16,0 0 0-16,-2 1-11 0,-2 1 3 0,-1 1-5 15,-2-2 3-15,2 0 1 0,3 0 0 0,0-2-1 16,1 3 4-16,1-4-5 0,-1 1 1 0,2-2 1 15,-1-1-2-15,2 2 0 0,0-3 1 0,2 0 0 16,2-1 3-16,-1-3-2 0,0 2-1 16,1-1 0-16,-1 0 0 0,0 0 3 0,1-1 0 15,0 0 2-15,1 0-2 0,-3-1-1 0,1 2 0 16,-3-1 0-16,1-1-2 0,-1 3 5 0,0-2-2 16,1 0 0-16,2 1-1 0,-3 0-2 15,1 1 0-15,1-2 0 0,0 1-1 0,0-1-1 16,-1-1-2-16,2 2 2 0,1-1-1 0,-3-1 3 15,1 0-2-15,-2 0 2 0,0 1-2 16,2-2-1-16,0 0-1 0,-2-2 1 0,2 0-1 16,-4-1 6-16,1 1-2 0,0-1 2 0,0 3 0 15,0-1 3-15,0 2-2 0,-2-2 3 0,0 2-3 16,-1 0 1-16,-2 2-2 0,-1 0 1 0,-2 1 0 16,0-1-3-16,-1 2 0 0,-2 1 0 0,2-1 0 15,-3 0 3-15,3 0 0 0,-3-1-1 0,-2 0 0 16,-1 2 0-16,-2-1-3 0,1 0 13 15,1-1-1-15,-2 0-1 0,3 0 4 16,-5-1-12-16,-1 1-2 0,2-1 3 0,-2 2-3 16,1-1 2-16,-1 2 0 0,-2-4 1 0,-1 4 0 15,3-2-3-15,-1 2-2 0,-1 0-1 0,1 0 1 16,-5 0 4-16,0-2 0 0,-2 2 0 0,-2-1-3 16,-1-1 4-16,-4 1-2 0,-1-2 3 15,-3 0-4-15,-5-1 2 0,-4 0 0 0,-7 1-1 16,-3-2-4-16,-20 5 2 0,25-7-1 0,-25 7 2 15,0 0 3-15,0 0-1 0,9-21-3 0,-9 21-1 16,0 0-1-16,0 0 2 0,-11-18-2 0,11 18-1 16,0 0-6-16,0 0-13 0,0 0-7 15,0 0-17-15,0 0-16 0,0 0-58 0,0 0-185 16,0 0-241-16,0 0 28 0,0 0 350 16</inkml:trace>
  <inkml:trace contextRef="#ctx0" brushRef="#br2" timeOffset="22263.3086">556 2490 1580 0,'7'-20'21'0,"-7"20"-13"0,3-26-4 0,-3 26 10 15,10-23 6-15,-10 23 14 0,11-26-1 0,-8 9 2 16,-3 17-10-16,9-23 0 0,-9 23-3 0,9-20 1 16,-9 20-1-16,0 0 2 0,7-18-3 15,-7 18 3-15,0 0-1 0,0 0 4 0,0 0-1 16,0 0-5-16,0 0-6 0,-6 18-15 0,6-18 0 16,-7 38 0-16,2-8 0 0,0 8 0 15,-1 4 0-15,0 6 0 0,0 3 0 0,0 5 0 16,0 3 0-16,0 0 0 0,-1 0 0 0,1 2 0 15,0-5 0-15,1-1-15 0,-1-4 3 0,4-4-13 16,1-7 5-16,6-4-19 0,-1-10 2 0,11-1-29 16,-15-25-21-16,40 32-121 0,-40-32-417 0,32-16 55 15,-3 4 228-15</inkml:trace>
  <inkml:trace contextRef="#ctx0" brushRef="#br2" timeOffset="22482.0826">732 2825 1609 0,'-32'6'228'0,"32"-6"-177"0,-24 15-21 16,24-15-2-16,0 0-4 0,-18 18-1 15,18-18-6-15,0 0-3 0,0 0-5 0,0 0 3 16,20 18-10-16,-20-18-2 0,30 2 0 0,-11-3 0 16,5-4 0-16,2-3 0 0,4-3 0 0,4-5 0 15,3-1 0-15,2-3 0 0,3-2 0 0,0-3-16 16,3 3-31-16,-9-10-47 0,15 31-141 15,-17-30-410-15,4 9 24 0,-11 0 233 0</inkml:trace>
  <inkml:trace contextRef="#ctx0" brushRef="#br2" timeOffset="22716.4721">1233 2314 1973 0,'0'0'21'0,"-24"14"-10"0,24-14-2 15,-19 25-1-15,14-6 7 0,-1 2-5 16,3 4-10-16,-2 4 0 0,2 4 0 0,-1 7 0 16,0 5 0-16,-1 3 0 0,-1 4 0 15,0 3 0-15,-1 1 0 0,-2 0 0 0,-1 1 0 16,1 2 0-16,-1-3 0 0,0-2 0 0,3-8 0 16,3-6 0-16,4-9 0 0,6-6-21 0,4-8-7 15,9-4-20-15,1-13-12 0,14 4-39 16,-13-32-80-16,33 14-374 0,-17-13-63 0,3-8 174 15</inkml:trace>
  <inkml:trace contextRef="#ctx0" brushRef="#br2" timeOffset="23247.7532">1660 2656 1874 0,'-27'15'47'15,"10"-4"-14"-15,-2 0-12 0,19-11 4 0,-31 27-3 16,31-27 1-16,-25 29-21 0,12-12-2 0,13-17 0 15,-19 35 0-15,12-17 0 0,2 1 0 0,1 1 0 16,3-1 0-16,2-2 0 0,2 2 0 0,1 0 0 16,4-1 0-16,-8-18 0 0,22 26 0 0,-22-26 0 15,31 12 0-15,-10-10 0 0,1-5 0 0,3-7 0 16,2-2 0-16,0-5 0 0,0-3 0 16,-1-2 0-16,-1-2 0 0,-1 0 0 0,-1 0 0 15,-2-1 0-15,-2 1 0 0,-3 2 0 0,-3 2 0 16,0 2 0-16,-5 1 0 0,-8 17 0 15,12-28 0-15,-12 28 0 0,0 0 0 0,5-18 0 16,-5 18 0-16,0 0 0 0,0 0 0 0,-6 22 0 16,1-5 0-16,-1 7 0 0,-1 10 0 15,-3 8 0-15,-1 6 0 0,-1 8 0 0,-3 4 0 16,1 8 0-16,-3 5 0 0,-1 5 0 0,2 5 0 16,-1-2 0-16,-2-4 0 0,4-6 0 0,-1-4 0 15,2-8 0-15,3-5 0 0,3-4 0 0,1-8 0 16,2-5 0-16,0-6 0 0,1-9 0 0,4-22 0 15,-5 25 0-15,5-25 0 0,0 0 0 0,0 0 0 16,0 0 0-16,-1-29 0 0,0 5 0 16,0-9 0-16,0-6 0 0,1-4 0 15,2-2 0-15,0-2 0 0,0-1 0 0,-1-2 0 16,-1-2 0-16,0-2 0 0,1-3 0 0,0-2 0 16,2-2 0-16,2 3 0 0,2 5 0 0,4 5 0 15,2 8 0-15,-1 2 0 0,5 8 0 0,-1 2 0 16,5 4 0-16,0 2 0 0,4 8-42 0,-3-8-52 15,17 20-61-15,-23-33-139 0,34 26-311 16,-16-5 33-16,1-7 288 0</inkml:trace>
  <inkml:trace contextRef="#ctx0" brushRef="#br2" timeOffset="23825.8884">2442 2708 1730 0,'0'0'109'16,"-4"17"-41"-16,4-17-23 0,0 0-5 0,-18 9-15 15,18-9-2-15,-12 19-16 0,12-19-7 0,-12 32 0 16,4-10 0-16,1 2 0 0,0 2 0 0,-2 1 0 16,2 5 0-16,-2-1 0 0,1 1 0 0,0-1 0 15,2-4 0-15,0-3 0 0,3-1 0 0,-1-3 0 16,2-1 0-16,2-19 0 0,0 24 0 0,0-24 0 16,0 0 0-16,3 17 0 0,-3-17 0 15,0 0 0-15,0 0 0 0,0 0 0 0,0 0 0 16,9-26 0-16,-9 26 0 0,8-35 0 15,-3 12 0-15,2-3 0 0,0-1 0 0,0-2 0 16,0-2 0-16,0-3 0 0,2-3 0 0,-2-1 0 16,3-3 0-16,0 1 0 0,2-1 0 0,2 3 0 15,0 5 0-15,2 4 0 0,-1 5 0 0,1 5 0 16,4 3 0-16,-3 3 0 0,3 2 0 16,2 3 0-16,0 0 0 0,1 3 0 0,-2 3 0 15,1 2 0-15,-1 1 0 0,-1 3 0 0,-2 2 0 16,1 2 0-16,-19-8 0 0,31 25 0 0,-31-25 0 15,20 31 0-15,-15-10 0 0,-4 0 0 0,-4 6 0 16,-3 1 0-16,-3 1 0 0,-6 2 0 0,-2-1 0 16,-4 1 0-16,1-2 0 15,-2 0 0-15,-1 0 0 0,0-1 0 0,-2-2 0 16,1 0 0-16,-2-3 0 0,2-3 0 0,0-3 0 16,3-4 0-16,0-2 0 0,2-4 0 0,2 1 0 15,0-5 0-15,17-3 0 0,-31 3 0 0,31-3 0 16,-25-5 0-16,25 5 0 0,-18-6 0 0,18 6 0 15,0 0 0-15,0 0 0 0,-17-9 0 0,17 9 0 16,0 0 0-16,0 0 0 0,-2 25 0 16,2-5 0-16,-1 10 0 0,-2 7 0 0,-2 5 0 15,-3 4 0-15,0 0 0 0,-2 2 0 0,-2-3 0 16,1-1 0-16,1-3 0 0,-2-4 0 16,6-2 0-16,-2-7 0 0,8 1-10 0,0-29-236 15,4 28-313-15,-4-28-93 0,0 0 73 0</inkml:trace>
  <inkml:trace contextRef="#ctx0" brushRef="#br2" timeOffset="24375.6453">3257 2716 1681 0,'34'-17'77'0,"-34"17"-41"0,0 0 0 16,-16-21 10-16,16 21 4 0,0 0-11 0,-26-7-2 15,26 7-11-15,-29 4-7 0,12 1-19 0,0 3 0 16,-1 2 0-16,-1 3 0 0,0 2 0 16,1 4 0-16,-2 2 0 0,3 4 0 0,-1 4 0 15,3 0 0-15,1 2 0 0,2-1 0 0,2-2 0 16,4-1 0-16,3-2 0 0,3-5 0 0,4-2 0 15,-4-18 0-15,18 28 0 0,-18-28 0 0,32 18 0 16,-14-13 0-16,5-4 0 0,0-4 0 0,4-5 0 16,5-4 0-16,-2-5 0 0,4-6 0 15,-1-3 0-15,1-4 0 0,-2-6 0 16,-4 1 0-16,-1-1 0 0,-4 2 0 0,-5 2 0 16,-4 1 0-16,-5 2 0 0,-5 2 0 0,-7 1 0 15,-2 3 0-15,-4 4 0 0,-4 2 0 0,13 17 0 16,-31-22 0-16,13 20 0 0,-3 2 0 0,1 5 0 15,0 2 0-15,3 4 0 0,-2-2 0 0,19-9 0 16,-21 22 0-16,21-22-16 0,0 0-74 0,11 38-97 16,-11-38-387-16,29-5-78 0,-5-1 125 15</inkml:trace>
  <inkml:trace contextRef="#ctx0" brushRef="#br2" timeOffset="24626.0916">3948 2118 2021 0,'0'0'26'16,"-25"-4"-26"-16,25 4 0 0,-22 8 0 0,22-8 0 15,-23 27 0-15,11-5 0 0,-2 7 0 0,0 7 0 16,-1 6 0-16,2 7 0 0,1 2 0 0,2 3 0 16,1 3 0-16,3 0 0 0,2 2 0 0,1 0 0 15,2-3 0-15,1-2 0 0,2-4 0 0,2-4 0 16,0-4 0-16,-1-3 0 0,3-3 0 15,-1-6 0-15,2-2 0 0,-2-7 0 16,3-1-13-16,-8-20-52 0,12 32-33 0,-12-32-77 16,0 0-417-16,0 0-39 0,1-24 159 0</inkml:trace>
  <inkml:trace contextRef="#ctx0" brushRef="#br2" timeOffset="24797.9759">3689 2702 1977 0,'0'0'68'0,"0"0"-66"15,0 0-2-15,-17-12 0 0,17 12 0 0,0 0 0 16,0 0 0-16,25-10 0 0,-25 10 0 0,37-13 0 16,-9 3 0-16,5-1 0 0,5-2 0 0,3-2 0 15,1-2 0-15,4-1 0 0,0-7-24 0,14 13-106 16,-31-21-485-16,32 11-26 16,-14-8 5-16</inkml:trace>
  <inkml:trace contextRef="#ctx0" brushRef="#br2" timeOffset="25180.6661">4498 2047 1705 0,'-38'5'309'16,"19"7"-284"-16,2 0-17 0,1 5-8 15,0 4 0-15,1 3 0 0,-4 6 0 0,1 5 0 16,-1 3 0-16,2 6 0 0,1-1 0 0,2 3 0 16,1 0 0-16,5 0 0 0,-2 2 0 15,4-1 0-15,-2 1 0 0,2-2 0 0,1-4 0 16,1 0 0-16,-1-4 0 0,1-4 0 0,0-4 0 15,4-5 0-15,2-3 0 0,0-5 0 0,-2-17 0 16,11 23 0-16,-11-23 0 0,0 0 0 16,26 8 0-16,-26-8 0 0,21-12 0 0,-21 12 0 15,30-31 0-15,-13 9 0 0,2-5 0 0,-1 1 0 16,1-3 0-16,-4 1 0 0,0 1 0 0,0 2 0 16,-3 1 0-16,-1 3 0 0,1 3 0 0,-2 1 0 15,-10 17 0-15,15-19 0 0,-15 19 0 0,0 0 0 16,0 0 0-16,0 0 0 0,0 0 0 0,15 18 0 15,-15-18 0-15,4 35 0 16,-3-11 0-16,-1 0 0 0,0 2 0 0,0 0 0 16,2-1 0-16,1-2 0 0,4-3 0 0,0-1 0 15,4 0 0-15,-11-19 0 0,27 31 0 0,-27-31 0 16,32 27 0-16,-32-27 0 0,35 20 0 0,-35-20-42 16,49 26-218-16,-49-26-338 0,0 0-49 0,25-10 148 15</inkml:trace>
  <inkml:trace contextRef="#ctx0" brushRef="#br2" timeOffset="25524.4185">4694 2693 1937 0,'23'5'72'16,"-23"-5"-44"-16,0 0-18 0,-13 18-10 0,13-18 0 16,0 0 0-16,3 23 0 0,-3-23 0 15,0 0 0-15,30 17 0 0,-13-14 0 0,4-3 0 16,6-4 0-16,2-2 0 0,3-3 0 0,1-1 0 15,2-3 0-15,0-1 0 0,2-3 0 0,-1 1 0 16,-3-3 0-16,-5 1 0 0,-5 0 0 0,-7 0 0 16,-16 18 0-16,16-32 0 0,-16 32 0 0,-3-28 0 15,3 28 0-15,-21-23 0 0,2 15 0 0,-5 2 0 16,-2 3 0-16,-2 5 0 0,-2 4 0 16,-4 3 0-16,0 6 0 0,-4 4 0 0,3 4 0 15,0 5 0-15,3 3 0 0,4 2 0 16,4 2 0-16,3 0 0 0,4 1 0 0,6 0 0 15,4-3 0-15,7-1 0 0,2-4 0 0,8-3 0 16,5-3 0-16,5-4 0 0,6-4 0 0,8-3 0 16,7-5 0-16,10-1 0 0,4-8 0 15,8 3 0-15,-8-21-119 0,33 26-485 0,-30-21-66 16,14 4 17-16</inkml:trace>
  <inkml:trace contextRef="#ctx0" brushRef="#br2" timeOffset="26086.9683">5747 2554 1998 0,'-27'5'32'0,"7"-4"-15"0,-2 3-17 15,1 1 0-15,-3 2 0 0,-2 1 0 0,-2 2 0 16,-1 2 0-16,-4 1 0 0,2 2 0 0,0 0 0 16,2 3 0-16,2-3 0 0,3 2 0 0,3-3 0 15,21-14 0-15,-23 18 0 0,23-18 0 0,0 0 0 16,0 0 0-16,0 0 0 0,20 17 0 0,-1-16 0 16,5-4 0-16,7-1 0 15,8-2 0-15,2-3 0 0,4-1 0 0,-1 2 0 16,-3 1 0-16,-3 1 0 0,-5 3 0 0,-5 2 0 15,-8 2 0-15,-20-1 0 0,27 9 0 0,-27-9 0 16,0 0 0-16,7 29 0 0,-7-29 0 0,-12 35 0 16,0-12 0-16,-6 2 0 0,-4 1 0 0,-2 0 0 15,-2 0 0-15,3-1 0 0,0-2 0 0,2-2 0 16,4-2 0-16,17-19 0 0,-26 25 0 16,26-25 0-16,0 0 0 0,0 0 0 0,0 0 0 15,0 0 0-15,31-1 0 0,-5-12 0 0,0-15-96 16,29 27-275-16,-27-34-251 0,20 10-25 0,-8-1 337 15</inkml:trace>
  <inkml:trace contextRef="#ctx0" brushRef="#br2" timeOffset="26290.1188">6191 2514 2002 0,'0'0'45'0,"0"0"-45"16,-19 23 0-16,19-23 0 0,-24 26 0 0,11-7 0 15,-3 4 0-15,2 2 0 0,-2 2 0 0,2 4 0 16,0 0 0-16,1 3 0 0,0-1 0 0,4 0 0 15,0-3 0-15,3 1 0 0,1-4 0 0,4-2 0 16,2-5 0-16,3-3 0 0,-4-17 0 16,16 28 0-16,-16-28 0 0,26 12 0 0,-9-12 0 15,0-7 0-15,4-3 0 0,-1-9 0 16,5-1-22-16,-12-22-148 0,25 24-432 0,-18-18-49 16,3 5 50-16</inkml:trace>
  <inkml:trace contextRef="#ctx0" brushRef="#br2" timeOffset="26430.7294">6125 2225 2012 0,'-28'-7'35'16,"28"7"-35"-16,-20-4 0 0,20 4 0 0,0 0 0 15,0 0 0-15,0 0 0 0,18 12 0 0,1-4 0 16,3 0 0-16,7 3-5 0,-3-9-88 0,28 23-440 16,-25-20-130-16,12 8 16 0</inkml:trace>
  <inkml:trace contextRef="#ctx0" brushRef="#br2" timeOffset="26758.8627">6648 2473 1715 0,'-14'22'332'0,"-9"-14"-332"16,1 4 0-16,-1-1 0 0,1 4 0 0,-1 1 0 16,-2 1 0-16,1 1 0 0,2 0 0 15,1-1 0-15,4 0 0 0,17-17 0 0,-22 26 0 16,22-26 0-16,-6 22 0 0,6-22 0 15,11 21 0-15,-11-21 0 0,28 13 0 0,-6-11 0 16,6-3 0-16,5-4 0 0,5-1 0 0,1-1 0 16,2-1 0-16,-3 0 0 0,-1 2 0 0,-6 3 0 15,-3 0 0-15,-5 3 0 0,-6 0 0 0,-17 0 0 16,19 4 0-16,-19-4 0 0,0 0 0 16,2 19 0-16,-2-19 0 0,-16 28 0 0,0-10 0 15,-6 3 0-15,-3 0 0 0,-3 1 0 0,-2-1 0 16,2-1 0-16,5-2 0 0,3-2 0 0,3-1 0 15,17-15 0-15,-22 21 0 0,22-21 0 0,0 0 0 16,0 0 0-16,0 0 0 0,24 10 0 0,-12-36-176 16,42 21-426-16,-30-18-48 15,15 2 32-15</inkml:trace>
  <inkml:trace contextRef="#ctx0" brushRef="#br2" timeOffset="26946.3656">7307 2309 1688 0,'-25'-6'359'0,"4"8"-359"15,4-1 0-15,17-1 0 0,-29 6 0 0,29-6 0 16,-29 10 0-16,29-10 0 0,-18 10 0 0,18-10 0 16,0 0 0-16,17 44-171 0,-17-44-488 0,0 0-22 15,25 21 146-15</inkml:trace>
  <inkml:trace contextRef="#ctx0" brushRef="#br2" timeOffset="27087.0062">7244 2742 2047 0,'0'0'0'0,"-18"14"0"16,-6-8 0-16,4-3 0 0,20-3 0 0,-30-3 0 16,30 3 0-16,-25-6 0 0,25 6 0 0,0 0 0 15,-8-24 0-15,8 24 0 0,11-38-35 16,25 37-599-16,-25-21-60 0,11 6 11 0</inkml:trace>
  <inkml:trace contextRef="#ctx0" brushRef="#br3" timeOffset="145470.8246">8030 2421 726 0,'0'0'14'0,"0"0"146"16,0 0 16-16,-1 21 0 0,1-21-73 15,0 0 11-15,-22-1-4 0,22 1-40 0,0 0-22 16,-12 20-13-16,12-20-9 0,-13 25 5 0,13-25-1 15,-15 36 5-15,5-18-8 0,4 5-1 0,-3-2-10 16,6 4-21 0,-1-2 31-16,3 1-37 0,1-2 33 0,2 1-17 15,2-2-5-15,2-1 3 0,2-1-4 0,-8-19 1 16,21 27-3-16,-21-27 1 0,28 14 0 0,-11-10 1 16,3-4 2-16,0-3 1 0,2-4 2 0,1-1-2 15,2-4 1-15,-2-3-2 0,-1-2 2 0,-1-1-4 16,1-3 5-16,-1 0-5 0,-3-2 5 0,0 0 15 15,-2 0-34-15,-1-2 33 0,-3 2-33 0,-2 3 13 16,-2 1 4-16,-2 0-4 0,-6 19 5 0,9-23-3 16,-9 23 2-16,0 0-1 0,0 0 2 0,0 0-1 15,0 0 1-15,0 0 1 0,-5 17-4 16,3 0 4-16,-2 5-2 0,0 2 5 0,1 3 13 16,1-1-31-16,2 0 29 0,2-1-30 0,2-4 10 15,1-2 5-15,5-1-5 0,-10-18 4 0,26 25-2 16,-8-17 3-16,1-2-1 0,4-2 0 0,2-3 0 15,0-2 0-15,2-3 0 0,0-1 2 0,0-4-2 16,2-2-2-16,-3-5 0 0,2-1 0 0,-3-1 0 16,-2-4 0-16,-5-1 0 0,-1-4 0 0,-1-3 0 15,-5-2 0-15,0-6 0 0,-4 1 0 0,-2 0 0 16,-3 1 0-16,0 2 0 0,-5 2 0 0,0 3 0 16,-2 3 0-16,-3 6 0 0,8 20 0 15,-15-27 0-15,15 27 0 0,0 0-12 0,0 0-16 16,0 0-9-16,-21-10-41 0,34 38-104 0,-33-34-231 15,31 24-210-15,-4-1 33 0,-7-17 507 0</inkml:trace>
  <inkml:trace contextRef="#ctx0" brushRef="#br3" timeOffset="145847.9252">9084 2543 1909 0,'0'0'19'0,"-1"17"-13"0,1-17-5 0,0 0 0 15,12 23 7-15,-12-23 3 0,23 10 4 0,-23-10-3 16,32 2-4-16,-11-3-2 0,3-3-2 0,3-4 4 0,3 0-4 16,2-5 3-16,2 0-3 0,0-1 2 0,-3-2-5 15,-1-1 4-15,-7 4-5 0,-4-2 4 16,-19 15-4-16,23-23 4 0,-23 23 0 0,10-20-4 15,-10 20 0-15,-5-20 0 0,5 20 0 0,-17-17 0 16,17 17 0-16,-29-11 0 0,11 11 0 0,-4 2 0 16,-1 4 0-16,-3 2 0 0,1 3 0 0,-3 5 0 15,2 2 0-15,-1 2 0 0,3 6 0 0,2 0 0 16,3 4 0-16,2 0 0 0,4-2 0 0,4-2 0 16,1 0 0-16,8-6 0 0,3-1 0 0,-3-19 0 15,27 25 0-15,-3-19 0 0,6-6 0 0,8-3 0 16,6-8 0-16,12 7-79 0,-19-35-348 0,34 24-262 15,-9-6 18-15,4-4 491 0</inkml:trace>
  <inkml:trace contextRef="#ctx0" brushRef="#br3" timeOffset="146238.5683">10730 2237 1939 0,'0'0'22'0,"-5"-23"-12"0,5 23-6 0,0 0 5 16,0 0 8-16,0 0 1 0,0 0 1 0,0 0-10 15,0 0-9-15,-15 29 0 0,9-4 0 0,0 5 0 16,-1 5 0-16,1 2 0 0,-2 3 0 0,3 1 0 16,1 1 0-16,0-3 0 0,3-1 0 0,0-1 0 15,-1-2 0-15,5-3 0 16,-1-2 0-16,2-3 0 0,-1-5 0 0,5-1-29 15,-8-21-9-15,16 33-21 0,-16-33-91 0,30 21-286 16,-30-21-192-16,19-4-5 0,-2 8 560 0</inkml:trace>
  <inkml:trace contextRef="#ctx0" brushRef="#br3" timeOffset="146441.6904">10585 2541 2036 0,'0'0'11'15,"-23"18"-11"-15,23-18 0 0,-9 18 0 0,9-18 0 16,0 0 0-16,17 20 0 0,-17-20 0 16,36 0 0-16,-8-5 0 0,4-6 0 0,6-3 0 15,3-5 0-15,4 0 0 0,0-5 0 16,5 2-39-16,-7-4-14 0,7 7-3 0,-7-9-10 16,12 11 1-16,-15-19-48 0,25 28-94 15,-35-34-189-15,18 15-139 0,-6 13 23 0,-22-26 508 0</inkml:trace>
  <inkml:trace contextRef="#ctx0" brushRef="#br3" timeOffset="146785.4532">11366 2141 1730 0,'-60'10'128'0,"47"7"-60"0,-9-3-24 15,6 6 2-15,-2 1-15 0,2 4-31 16,1 1 0-16,0 5 0 0,0 2 0 0,2 2 0 16,-1 0 0-16,4 1 0 0,1 2 0 0,0-1 0 15,4 1 0-15,2-5 0 0,-1-1 0 0,3-4 0 16,1-4 0-16,1-2 0 0,4-4 0 0,-5-18 0 15,16 28 0-15,-16-28 0 0,23 13 0 16,-23-13 0-16,25 2 0 0,-25-2 0 0,33-7 0 16,-16-1 0-16,0-6 0 0,0 0 0 0,2-4 0 15,-4 1 0-15,1-3 0 0,0 1 0 0,-3 0 0 16,-1-1 0-16,1 0 0 0,-2 3 0 0,-11 17 0 16,21-29 0-16,-21 29 0 0,16-20 0 0,-16 20 0 15,0 0 0-15,0 0 0 0,20-8 0 0,-20 8 0 16,0 0 0-16,12 17 0 15,-12-17 0-15,8 21 0 0,-8-21 0 0,8 26 0 16,-8-26 0-16,9 32 0 0,-9-32 0 0,10 30 0 16,-10-30 0-16,11 28 0 0,-11-28 0 0,17 25 0 15,-17-25-48-15,26 25-64 0,-26-25-135 0,29-6-371 16,-29 6 10-16,28-11 195 0</inkml:trace>
  <inkml:trace contextRef="#ctx0" brushRef="#br3" timeOffset="146972.9694">11857 2387 1934 0,'0'0'71'0,"-22"15"-44"0,22-15-12 15,-17 24-15-15,7-7 0 0,1 5 0 0,0 1 0 16,-1 3 0-16,2 5 0 0,1-1 0 16,-1-1 0-16,1-1 0 0,2-4 0 0,0-2 0 15,3-3 0-15,2-1 0 0,0-18 0 0,8 27 0 16,-8-27 0-16,0 0 0 0,26 14 0 0,-26-14-3 15,28-1-83-15,-28-33-181 0,30 23-403 0,-14-11 31 16,2-3 258-16</inkml:trace>
  <inkml:trace contextRef="#ctx0" brushRef="#br3" timeOffset="147394.858">12103 2285 2005 0,'-31'27'42'0,"31"-27"-42"0,-3 23 0 0,3-23 0 16,2 23 0-16,-2-23 0 0,4 23 0 0,-4-23 0 16,2 24 0-16,-2-24 0 0,4 22 0 15,-4-22 0-15,2 24 0 0,-2-24 0 0,-1 29 0 16,1-29 0-16,-4 32 0 0,4-32 0 0,-7 33 0 16,3-17 0-16,-1 1 0 0,5-17 0 0,-10 31 0 15,10-31 0-15,-10 21 0 0,10-21 0 16,0 0 0-16,-7 17 0 0,7-17 0 0,0 0 0 15,0 0 0-15,0 0 0 0,0 0 0 16,0 0 0-16,0 0 0 0,20-18 0 0,-20 18 0 16,20-26 0-16,-8 7 0 0,0 0 0 0,1 0 0 15,0 1 0-15,-1-1 0 0,-1 1 0 0,0 1 0 16,0 0 0-16,-11 17 0 0,18-24 0 0,-18 24 0 16,0 0 0-16,20-15 0 0,-20 15 0 0,0 0 0 15,0 0 0-15,0 0 0 0,19 23 0 0,-19-23 0 16,6 35 0-16,-4-12 0 0,1 1 0 15,-1 0 0-15,3 0 0 0,1-1 0 0,1-4 0 16,5 0 0-16,-12-19 0 0,28 30 0 16,-11-21 0-16,4 2 0 0,-1-7 0 0,4 6-69 15,-24-10-102-15,58 2-368 0,-39-10-93 0,4-4-3 16</inkml:trace>
  <inkml:trace contextRef="#ctx0" brushRef="#br3" timeOffset="147613.6476">12775 2087 1624 0,'0'0'423'0,"-27"6"-423"0,15 16 0 16,1 5 0-16,0 1 0 0,0 4 0 16,-2 1 0-16,2 6 0 0,0-1 0 0,4 3 0 15,1 1 0-15,2 0 0 0,2 0 0 0,2 1 0 16,2-2 0-16,1-5 0 0,3-2 0 0,0-4 0 15,2-2 0-15,1-6 0 0,4 3-25 0,-13-25-273 16,20 8-343-16,-20-8-17 0,20 7 234 0</inkml:trace>
  <inkml:trace contextRef="#ctx0" brushRef="#br3" timeOffset="147926.1293">12950 2345 2047 0,'-23'12'0'0,"-1"3"0"16,0-3 0-16,0 3 0 0,0-1 0 15,1-2 0-15,0 1 0 0,3-1 0 0,1-2 0 16,19-10 0-16,-29 17 0 0,29-17 0 0,-20 11 0 16,20-11 0-16,0 0 0 0,0 0 0 0,0 0 0 15,0 0 0-15,0 0 0 0,16 17 0 0,-16-17 0 16,28 4 0-16,-7-2 0 0,2 0 0 0,1-1 0 15,3 2 0-15,0 0 0 16,-2 1 0-16,0 2 0 0,-2 1 0 0,-3 1 0 16,-1 1 0-16,-2 1 0 0,-17-10 0 0,28 25 0 15,-28-25 0-15,23 24 0 0,-23-24 0 0,22 23 0 16,-22-23 0-16,24 22 0 0,-24-22 0 0,34 27-53 16,-35-44-266-16,37 34-274 0,-36-17-59 0,28-12 223 15</inkml:trace>
  <inkml:trace contextRef="#ctx0" brushRef="#br3" timeOffset="148504.2469">14303 2121 1781 0,'0'0'72'0,"0"0"-24"0,11-17-6 0,-11 17-4 16,0 0 2-16,0 0-14 0,0 0-26 16,0 0 0-16,0 0 0 0,0 0 0 15,0 0 0-15,0 0 0 0,0 0 0 0,0 0 0 16,0 0 0-16,-17 23 0 0,10-5 0 0,0 8 0 16,0 4 0-16,2 5 0 0,-1 6 0 0,0 4 0 15,1 5 0-15,1 2 0 0,-1 0 0 0,4 1 0 16,-1-1 0-16,2-3 0 0,-1-3 0 0,3-3 0 15,2-5 0-15,2-1 0 0,0-8 0 16,5-2 0-16,-6-8-74 0,18 19-144 0,-23-38-424 16,13 28-4-16,-13-28 180 0</inkml:trace>
  <inkml:trace contextRef="#ctx0" brushRef="#br3" timeOffset="148723.0372">14125 2500 2047 0,'-38'2'0'0,"38"-2"0"0,-28 7 0 16,28-7 0-16,0 0 0 0,0 0 0 0,0 0 0 15,0 0 0-15,0 0 0 0,17-7 0 0,-17 7 0 16,26-5 0-16,-7 1 0 0,4-4 0 0,3 1 0 16,2 0 0-16,4-2 0 0,2 2 0 15,0-3 0-15,1 3 0 0,-2-3 0 16,2 4 0-16,-1-3 0 0,4 4-32 0,-11-16-99 15,30 26-392-15,-28-24-119 0,9 7 24 0</inkml:trace>
  <inkml:trace contextRef="#ctx0" brushRef="#br3" timeOffset="149129.279">14851 1923 2022 0,'0'0'25'0,"-27"13"-25"0,27-13 0 15,-29 15 0-15,29-15 0 0,-23 18 0 0,23-18 0 16,-26 35 0-16,11-10 0 0,0 4 0 16,2 2 0-16,1-2 0 0,1 1 0 0,1 1 0 15,0 3 0-15,3 2 0 0,0 4 0 16,0 4 0-16,0 1 0 0,1-1 0 0,-1 2 0 16,-1-5 0-16,2-1 0 0,3-5 0 0,2-3 0 15,2-6 0-15,2-4 0 0,2-4 0 0,-5-18 0 16,15 28 0-16,-15-28 0 0,18 16 0 0,-18-16 0 15,20 4 0-15,-20-4 0 0,20-4 0 0,-20 4 0 16,28-18 0-16,-11 2 0 0,0-2 0 16,3-1 0-16,-2-2 0 0,0 0 0 0,0 2 0 15,-3 0 0-15,-2 1 0 0,-13 18 0 16,22-28 0-16,-22 28 0 0,19-17 0 0,-19 17 0 16,0 0 0-16,21-6 0 0,-21 6 0 0,0 0 0 15,0 0 0-15,24 25 0 0,-24-25 0 0,18 26 0 16,-18-26 0-16,22 32 0 0,-22-32 0 0,23 34 0 15,-23-34 0-15,30 32 0 0,-12-18 0 16,8 2 0-16,-4-11-76 0,20 22-133 0,-42-27-259 16,50 0-162-16,-17 3 53 0,-6-19 491 0</inkml:trace>
  <inkml:trace contextRef="#ctx0" brushRef="#br3" timeOffset="149536.8133">15436 2467 1770 0,'-43'-22'256'0,"23"14"-235"0,-1-1-21 0,3 5 0 16,0-1 0-16,-1 4 0 0,-1 2 0 0,0 4 0 16,-2 3 0-16,2 5 0 0,-1 2 0 0,0 5 0 15,2 2 0-15,-1 1 0 0,3 1 0 0,4 1 0 16,2-2 0-16,5-2 0 0,1-1 0 0,5-1 0 16,0-19 0-16,7 34 0 0,-7-34 0 15,21 28 0-15,-21-28 0 0,35 21 0 0,-15-13 0 16,4-5 0-16,0 0 0 0,3-4 0 0,1-4 0 15,-1-3 0-15,0-4 0 0,-1-1 0 16,0-3 0-16,-2-2 0 0,-2 0 0 0,-1 0 0 0,-4-1 0 16,-1 2 0-16,-4-3 0 0,-2 2 0 0,-2 1 0 15,-8 17 0-15,9-30 0 0,-9 30 0 0,2-23 0 16,-2 23 0-16,0 0 0 16,0 0 0-16,0 0 0 0,0 0 0 0,0 0 0 15,0 0 0-15,-17 1 0 0,17-1 0 0,-11 24 0 16,3-5 0-16,1 0 0 0,1 0 0 0,3 2 0 15,2-4 0-15,1 1 0 0,0-18 0 0,9 28 0 16,-9-28 0-16,22 17 0 0,-22-17 0 0,34 6 0 16,-9-9 0-16,4-3 0 0,4-7 0 0,5-2 0 15,-2-12-44-15,17 22-173 0,-33-45-164 16,30 26-224-16,-14-6-8 0,-7-19 427 0</inkml:trace>
  <inkml:trace contextRef="#ctx0" brushRef="#br3" timeOffset="149740.1754">16062 1969 2034 0,'-14'29'13'15,"-12"8"-13"-15,3 6 0 0,2-1 0 0,4-2 0 16,2 1 0-16,1 1 0 0,0 3 0 0,3 2 0 16,3 0 0-16,2-1 0 0,5 0 0 0,1-2 0 15,4-4 0-15,-1-1 0 0,3-6 0 0,-1-2 0 16,3-4 0-16,-2-5 0 0,2-1 0 0,-8-21 0 15,14 31 0-15,-14-31-86 0,20 33-209 16,-40-38-261-16,20 5-95 0,0 0 193 0</inkml:trace>
  <inkml:trace contextRef="#ctx0" brushRef="#br3" timeOffset="149944.2647">15732 2356 2047 0,'-47'1'0'0,"47"-1"0"0,0 0 0 0,0 0 0 16,0 0 0-16,21 11 0 0,-21-11 0 0,34 6 0 16,-10-4 0-16,8-4 0 0,8-2 0 0,4-3 0 15,6-1 0-15,4-2 0 0,-1-1 0 0,2 3 0 16,-4-2 0-16,1 5 0 0,-5-2 0 0,2 8 0 16,-16-14-69-16,20 36-227 0,-43-40-169 15,17 20-168-15,-5 7 62 0,-26-29 559 0</inkml:trace>
  <inkml:trace contextRef="#ctx0" brushRef="#br3" timeOffset="440077.8606">17220 1862 1092 0,'0'0'185'0,"0"0"-20"0,22 10 20 16,-22-10-93-16,0 0-31 0,0 0-13 0,0 0-12 15,0 0-11-15,0 0-10 0,0 0-2 0,-13 22-1 16,9-3-3-16,0 4-11 0,1 4 37 0,-2 10-39 16,1 4 32-16,0 9-20 0,1 4-15 0,-1 1 15 15,1 3-15-15,-2 0 16 0,-3 2-15 0,2 0 13 16,-2-2-14-16,-1-4-5 0,2-3 26 0,2-4-32 16,3-7 24-16,0-5-24 0,7-2-26 0,-3-15-21 15,13 12-64-15,-15-30-191 0,0 0-281 16,19 1 34-16,-19-1 322 0</inkml:trace>
  <inkml:trace contextRef="#ctx0" brushRef="#br3" timeOffset="440280.4059">17049 2359 1957 0,'-33'4'41'0,"13"1"-10"0,20-5-13 15,-24 6-18-15,24-6 0 0,0 0 0 0,0 0 0 16,0 0 0-16,0 0 0 0,0 0 0 0,27-6 0 15,-3 1 0-15,6-2 0 0,6-3 0 16,4-3 0-16,2-2 0 0,1 1 0 0,0-2 0 16,0 4 0-16,-1-2 0 0,-1 4-31 0,-8-8-55 15,14 23-100-15,-31-27-413 0,22 13-29 0,-8-5 112 16</inkml:trace>
  <inkml:trace contextRef="#ctx0" brushRef="#br3" timeOffset="440671.1784">17952 1715 1873 0,'-34'13'40'0,"34"-13"-26"15,-19 15-6-15,19-15 8 0,-19 24 6 16,19-24 5-16,-19 31-4 0,10-10-2 0,-3 2-18 16,0 3-3-16,0 4 0 0,0 1 0 0,0 3 0 15,-1 7 0-15,1 2 0 0,0 6 0 0,0 0 0 16,0-1 0-16,0 0 0 0,0 2 0 0,1-1 0 15,0 0 0-15,2-6 0 0,2-3 0 0,3-7 0 16,2-6 0-16,3-5 0 0,-1-22 0 0,7 27 0 16,-7-27 0-16,17 12 0 0,-17-12 0 0,21-3 0 15,-21 3 0-15,27-20 0 0,-11 2 0 0,3-6 0 16,0-3 0-16,2-3 0 0,0 1 0 0,-2 1 0 16,-1 1 0-16,-3 3 0 0,0 4 0 15,-6 1 0-15,-9 19 0 0,17-24 0 0,-17 24 0 16,0 0 0-16,0 0 0 0,0 0 0 0,0 0 0 15,0 0 0-15,15 32 0 0,-11-11 0 0,-2 5 0 16,1 0 0-16,0 1 0 0,1-2 0 0,-1 1 0 16,5-2 0-16,-1-5 0 0,6 1 0 0,-13-20 0 15,33 30 0-15,-14-25-70 0,21 25-188 0,-40-30-385 16,47 1 15-16,-21-4 181 0</inkml:trace>
  <inkml:trace contextRef="#ctx0" brushRef="#br3" timeOffset="441015.8509">18355 2347 1894 0,'-20'2'99'0,"20"-2"-97"0,-9 24-5 16,9-24 2-16,2 24 6 0,-2-24 3 16,13 18 3-16,-13-18-2 0,22 11 0 0,-22-11 0 15,31 6-4-15,-12-6-5 0,3-2 0 0,1-4 0 16,4-3 0-16,0-2 0 0,1-1 0 0,-2-4 0 15,-1 1 0-15,-3-3 0 0,-3-1 0 0,-2 1 0 16,-2-1 0-16,-7 2 0 0,-8 17 0 0,11-31 0 16,-11 31 0-16,-4-28 0 0,4 28 0 0,-18-27 0 15,18 27 0-15,-31-19 0 0,11 12 0 0,-2 3 0 16,-1 4 0-16,-2 5 0 0,-2 4 0 0,-2 7 0 16,-1 5 0-16,0 4 0 0,-2 5 0 15,2 3 0-15,2 2 0 0,5 0 0 0,3-2 0 16,7-2 0-16,5-2 0 0,5-5 0 15,8-3 0-15,7-4 0 0,9-5 0 0,10-5 0 16,12-9 0-16,13-1 0 0,-6-35-253 0,33 27-406 16,-13-15-21-16,16 5 226 0</inkml:trace>
  <inkml:trace contextRef="#ctx0" brushRef="#br3" timeOffset="441624.2643">19671 2349 1270 0,'-4'-29'368'16,"4"29"-332"-16,-7-23 2 0,7 23 8 0,-15-19 15 16,15 19 9-16,-21-8-6 0,21 8-18 0,-34-1-12 15,14 3-20-15,-8 3-14 0,-3 6 0 0,-3 0 0 16,-1 6 0-16,-2 1 0 0,2 2 0 0,1 0 0 16,3 0 0-16,5-2 0 0,5-1 0 0,21-17 0 15,-23 31 0-15,23-31 0 0,-1 26 0 16,1-26 0-16,18 29 0 0,0-13 0 15,7-1 0-15,5-3 0 0,4 0 0 0,8 0 0 16,-2-7-35-16,13 13-72 0,-27-35-333 0,28 25-200 16,-11-11 1-16,3-6 454 0</inkml:trace>
  <inkml:trace contextRef="#ctx0" brushRef="#br3" timeOffset="442280.5583">19941 2364 1919 0,'-28'3'16'0,"1"3"-2"16,-1-1 9-16,2 6 7 0,0-2 3 16,1 4-21-16,0 2-12 0,0 2 0 0,1 1 0 15,2 3 0-15,3-1 0 0,3 1 0 0,5-1 0 16,4-2 0-16,3 2 0 0,5-2 0 16,3-1 0-16,4 2 0 0,-8-19 0 0,28 32 0 15,-8-19 0-15,2-1 0 0,4-3 0 0,2-5 0 16,4-4 0-16,2-2 0 0,1-5 0 15,1-3 0-15,-2-5 0 0,-1-1 0 0,-3-4 0 0,-2 0 0 16,-3-3 0-16,-3-2 0 0,-2 1 0 0,-4-1 0 16,-4 1 0-16,-4 3-4 0,-4 1 4 0,-4 1 0 15,-4 3 4-15,-3-1-4 16,7 17 0-16,-19-28 0 0,19 28 0 0,-24-21 0 16,24 21 0-16,-21-13 0 0,21 13 0 0,-18-7 0 15,18 7 0-15,0 0 0 0,0 0 0 0,0 0 0 16,0 0 0-16,0 0 0 0,0 0 0 0,19 18 0 15,-19-18 0-15,30 8 0 0,-12-5 0 0,2-1 0 16,2-1 0-16,-2 2 0 0,0-2 0 0,-1 1 0 16,0 2 0-16,-2 1 0 0,-17-5 0 15,25 12 0-15,-25-12 0 0,13 18 0 0,-13-18 0 16,7 25 0-16,-7-25 0 0,-7 33 0 0,0-15 0 16,0 3 0-16,-4-2 0 0,0 1 0 0,-1-2 0 15,-3-1 0-15,15-17 0 0,-22 27 0 16,22-27 0-16,0 0 0 0,-15 21 0 0,15-21 0 15,0 0 0-15,0 0 0 0,0 0 0 16,0 0 0-16,24-17 0 0,-24 17 0 0,31-28 0 16,-11 9 0-16,3-2 0 0,0 0 0 0,1-2 0 15,-2 1 0-15,0 1 0 0,-3 2 0 0,0 1 0 16,0 2 0-16,0 3 0 0,-19 13 0 0,28-22 0 16,-28 22 0-16,0 0 0 0,22-13 0 0,-22 13 0 15,0 0 0-15,0 0 0 0,0 0 0 0,0 0 0 16,3 26 0-16,-3-26 0 0,-3 33 0 15,-1-13 0-15,-2 3 0 0,-1 0 0 0,2 2 0 16,1-2 0-16,3-3 0 0,3 1 0 16,2-3 0-16,6 1 0 0,-10-19-60 0,36 41-119 15,-36-41-419-15,37 11-54 0,-16-12 95 0</inkml:trace>
  <inkml:trace contextRef="#ctx0" brushRef="#br3" timeOffset="442499.2997">20899 2311 1928 0,'-45'6'56'0,"22"-3"-31"0,-2-1-3 0,2 5-6 15,-2 4-16-15,0 4 0 0,0 2 0 0,-1 1 0 16,1 1 0-16,2 3 0 16,2-2 0-16,4 2 0 0,2 0 0 0,6-3 0 15,3 1 0-15,3-2 0 0,7-1 0 0,2 0 0 16,-6-17 0-16,23 27 0 0,-2-16 0 0,2-5 0 15,7 0 0-15,3-9 0 0,11 12-142 0,-27-25-498 16,28 12-31-16,-12-11 78 0</inkml:trace>
  <inkml:trace contextRef="#ctx0" brushRef="#br3" timeOffset="443171.1694">20973 2428 2016 0,'-33'19'21'0,"33"-19"-11"0,-29 16-10 0,29-16 0 16,0 0 0-16,-12 17 0 0,12-17 0 0,0 0 0 16,13 17 0-16,-13-17 0 0,27 8 0 15,-6-7 0-15,1-4 0 0,3 1 0 0,2-3 0 16,1-2 0-16,0 0 0 0,-3-3 0 0,0 0 0 16,-3-1 0-16,-4 2 0 0,-18 9 0 0,27-21 0 15,-27 21 0-15,15-19 0 0,-15 19 0 0,6-18 0 16,-6 18 0-16,-9-20 0 0,9 20 0 0,-20-17 0 15,20 17 0-15,-27-10 0 0,10 7 0 16,0 2 0-16,-3 3 0 0,-2 2 0 16,-2 2 0-16,-1 2 0 0,1 5 0 0,0 0 0 15,0 3 0-15,-1 2 0 0,2-1 0 0,1 2 0 16,5 0 0-16,2-1 0 0,4 1 0 0,11-19 0 16,-8 30 0-16,8-30 0 0,11 25 0 0,-11-25 0 15,35 18 0-15,-9-14 0 0,3-3 0 0,5-6 0 16,5-4 0-16,5-3 0 0,1-3 0 15,4 1 0-15,0-2 0 0,0 0 0 0,-4 0 0 16,-5 2 0-16,-4 1 0 0,-7 1 0 0,-7 2 0 16,-2 0 0-16,-20 10 0 0,17-10 0 15,-17 10 0-15,0 0 0 0,0 0 0 0,0 0 0 16,0 0 0-16,-26 2 0 0,26-2 0 0,-29 13 0 16,12 0 0-16,-4 2 0 0,0 3 0 0,0 0 0 15,0 0 0-15,1 0 0 0,1 3 0 16,5-4 0-16,3 0 0 0,11-17 0 0,-11 26 0 15,11-26 0-15,1 17 0 0,-1-17 0 0,0 0 0 16,27 8 0-16,-10-12 0 0,1-5 0 0,5-3 0 16,1-6 0-16,2-1 0 0,2-5 0 0,0-2 0 15,1-1 0-15,-3-1 0 0,-2-1 0 0,-2 2 0 16,-3-2 0-16,-2 4 0 0,-2 0 0 16,-3 4 0-16,-2 3 0 0,-10 18 0 0,10-22 0 15,-10 22 0-15,0 0 0 0,0 0 0 16,0 0 0-16,0 0 0 0,0 0 0 0,-3 20 0 15,-2-3 0-15,-2 9 0 0,-2 4 0 0,1 0 0 16,1-1 0-16,-1 0 0 0,4-3 0 0,1-1 0 16,3-3 0-16,4-4 0 0,-4-18 0 0,16 28 0 15,-16-28 0-15,30 12 0 0,-6-12 0 16,1-10 0-16,17 14-134 0,-28-31-504 0,33 11 10 16,-12-16-18-16</inkml:trace>
  <inkml:trace contextRef="#ctx0" brushRef="#br3" timeOffset="443374.3036">22111 1877 2047 0,'-19'18'0'0,"-1"6"0"0,1 4 0 16,-3 11 0-16,-1 1 0 0,0 6 0 0,-1 1 0 16,2 1 0-16,0 1 0 0,2 0 0 0,2 2 0 15,2 0 0-15,4-2 0 0,2-3 0 0,3 0 0 16,5-5 0-16,2-3 0 0,0-7 0 0,4-3 0 15,1-7 0-15,8 2 0 0,-13-23-112 16,31 43-313-16,-31-43-207 0,0 0 9 0,0 0 369 16</inkml:trace>
  <inkml:trace contextRef="#ctx0" brushRef="#br3" timeOffset="444171.2001">21818 2285 2047 0,'-29'4'0'16,"29"-4"0"-16,0 0 0 0,13 17 0 0,-13-17 0 16,26 10 0-16,-7-6 0 0,2-2 0 0,6-1 0 15,2-2 0-15,4-1 0 0,-1-3 0 0,2 0 0 16,-3 0 0-16,0 0 0 0,1 0 0 0,-4 2 0 16,-3 0 0-16,-3 2 0 0,-22 1 0 15,26 4 0-15,-26-4 0 0,0 0 0 16,14 18 0-16,-14-18 0 0,1 24 0 0,-3-7 0 15,-2 1 0-15,-5 3 0 0,-2 2 0 0,-2 1 0 16,-3 1 0-16,0-1 0 0,1 1 0 0,-1-1 0 16,4-4 0-16,-2 2 0 0,5-1 0 0,0-4 0 15,9-17 0-15,-10 25 0 0,10-25 0 0,0 0 0 16,0 0 0-16,0 0 0 0,0 0 0 16,0 0 0-16,25-2 0 0,-25 2 0 0,29-29 0 15,-11 7 0-15,-1-1 0 0,0-5 0 0,1 1 0 16,-1 0 0-16,-2-1 0 0,2 0 0 0,-2 1 0 15,-3 2 0-15,-1 2 0 0,-4 2 0 16,0 3 0-16,-7 18 0 0,9-25 0 0,-9 25 0 16,0 0 0-16,0 0 0 0,0 0 0 0,0 0 0 15,0 0 0-15,0 0 0 0,0 0 0 16,22 11 0-16,-22-11 0 0,26 20 0 0,-6-9 0 16,3-1 0-16,3 0 0 0,3-3 0 0,1-1 0 15,2 0 0-15,1 0 0 0,1-2 0 0,0 0 0 16,-3-1 0-16,-2-2 0 0,-4 0 0 0,-7-1 0 15,-18 0 0-15,22-1 0 0,-22 1 0 0,0 0 0 16,0 0 0-16,0 0 0 0,0 0 0 16,-18-10 0-16,18 10 0 0,-27-3 0 0,10 2 0 15,-1 1 0-15,-4 2 0 0,0 2 0 0,-1 0 0 16,-3 4 0-16,1 1 0 0,-2 3 0 16,-1 4 0-16,0 1 0 0,0 4 0 0,1-1 0 15,3 4 0-15,1-1 0 0,6 0 0 0,3-2 0 16,5-4 0-16,9-17 0 0,-4 28 0 0,4-28 0 15,12 21 0-15,-12-21 0 0,32 8 0 16,-9-11 0-16,6-2 0 0,5-5 0 0,3-7 0 16,3-5 0-16,0-2 0 0,-2-2 0 0,1 1 0 15,-4-2 0-15,-4-2 0 0,-1 3 0 0,-7 1 0 16,-6 3 0-16,-5 1 0 0,-4 3 0 0,-8 18 0 16,5-28 0-16,-5 28 0 0,0 0 0 0,-7-17 0 15,7 17 0-15,0 0 0 0,-17 7 0 16,17-7 0-16,-18 23 0 0,6-5 0 15,2 5 0-15,-1-1 0 0,2 2 0 0,2 2 0 16,3-2 0-16,0 1 0 0,4-3 0 0,2-3 0 16,-2-19 0-16,17 29 0 0,-17-29 0 0,27 20 0 15,-7-15 0-15,1-7 0 0,6-1 0 0,-3-13 0 16,14 17-177-16,-32-42-284 0,29 25-156 0,-10-10-17 16,-4-14 477-16</inkml:trace>
  <inkml:trace contextRef="#ctx0" brushRef="#br3" timeOffset="444358.7232">23144 1922 2047 0,'0'0'0'0,"-32"28"0"15,13-9 0-15,3 11 0 0,-4 3 0 0,1 4 0 16,0 3 0-16,3-1 0 0,0-2 0 16,4 4 0-16,0 1 0 0,2 0 0 0,1-1 0 15,3-1 0-15,3-3 0 0,0-2 0 0,4-1 0 16,1-2 0-16,0-2 0 0,-1-6 0 0,3 0 0 15,-4-24 0-15,17 50-179 0,-17-50-461 0,0 0-49 16,0 0 151-16</inkml:trace>
  <inkml:trace contextRef="#ctx0" brushRef="#br3" timeOffset="444561.8211">22881 2222 2047 0,'0'0'0'0,"0"0"0"0,0 0 0 0,0 0 0 16,7 20 0-16,-7-20 0 0,27 15 0 16,-6-9 0-16,6-1 0 0,3-2 0 0,4-2 0 15,5-1 0-15,-1-2 0 0,2 2 0 0,-1-5 0 16,1 4 0-16,-4-1 0 0,1 3 0 0,-7-4 0 16,7 14-105-16,-31-28-380 0,28 23-154 0,-16-11 0 15,0-1 461-15</inkml:trace>
  <inkml:trace contextRef="#ctx0" brushRef="#br3" timeOffset="444889.9618">23317 2321 1716 0,'-21'22'331'0,"3"-10"-331"15,18-12 0-15,-32 27 0 0,32-27 0 0,-28 28 0 16,28-28 0-16,-18 27 0 0,18-27 0 0,-5 22 0 16,5-22 0-16,7 20 0 0,-7-20 0 0,27 14 0 15,-8-12 0-15,5-3 0 0,2-3 0 0,2-1 0 16,0-3 0-16,1-1 0 0,1-2 0 15,-1-2 0-15,1 0 0 0,-3 0 0 0,-3-3 0 16,-2 1 0-16,-4 0 0 0,-18 15 0 16,28-29 0-16,-28 29 0 0,16-28 0 0,-16 28 0 15,0-23 0-15,0 23 0 0,-13-18 0 0,13 18 0 16,-25-12 0-16,7 10 0 0,-1 4 0 0,-6 4 0 16,-3 3 0-16,-2 6 0 0,-2 0 0 15,0 6 0-15,0 2 0 0,2 0 0 0,2 1 0 16,5 0 0-16,4-2 0 0,5 1 0 0,4-1 0 15,5-2 0-15,6 2 0 0,3-4 0 0,7 3 0 16,-11-21 0-16,36 29 0 0,-14-22 0 0,20 13-120 16,-31-41-302-16,37 28-222 0,-10-12-2 0,4-7 432 15</inkml:trace>
  <inkml:trace contextRef="#ctx0" brushRef="#br3" timeOffset="445251.6334">23839 2421 1725 0,'-47'0'322'0,"11"10"-322"0,3 3 0 16,-4 2 0-16,2 4 0 0,1 2 0 15,3 0 0-15,6 1 0 0,3 1 0 16,7-2 0-16,6-2 0 0,9-19 0 0,-4 30 0 16,4-30 0-16,17 17 0 0,-17-17 0 0,38 6 0 15,-13-8 0-15,8-4 0 0,5-6 0 0,2-4 0 16,5-8 0-16,1-4 0 0,0-5 0 0,2-3 0 15,-1 0 0-15,-3-2 0 0,-1 0 0 0,-6-2 0 16,-4 0 0-16,-4-3 0 0,-3 5 0 16,-4-3 0-16,0-2 0 0,-3 0 0 0,-3-4 0 15,0 1 0-15,-8 3 0 0,-2 9 0 0,-6 14 0 16,0 20 0-16,0 0 0 0,-20-5 0 0,20 5 0 16,-30 36 0-16,9 2 0 0,-5 4 0 15,-3 6 0-15,3 4 0 0,1-2 0 0,0 2 0 16,8-1 0-16,-1-2 0 0,8-3 0 0,6-5 0 15,7-4 0-15,1-7 0 0,11 0 0 16,-3-12 0-16,14 13-33 0,-26-31-218 0,52 17-328 16,-34-16-76-16,4-10 127 0</inkml:trace>
  <inkml:trace contextRef="#ctx0" brushRef="#br3" timeOffset="446613.0823">4374 3984 1664 0,'0'0'80'0,"4"-20"-35"0,-4 20-6 16,8-23-6-16,-8 23 2 0,9-27-8 0,-9 27-25 16,3-25 16-16,-3 25-17 0,-4-20 34 15,4 20-14-15,0 0 15 0,-25-23-25 0,25 23-11 16,-26-7 0-16,26 7 0 0,-37 0 0 0,16 4 0 15,-2 5 0-15,-1 1 0 0,-2 2 0 0,0 2 0 16,-2 2 0-16,1 4 0 0,-1 1 0 0,1 1 0 16,2 1 0-16,2 0 0 0,1-2 0 0,5 0 0 15,2 0 0-15,4-3 0 0,11-18 0 16,-8 31 0-16,8-31 0 0,9 26 0 0,-9-26 0 16,26 19 0-16,-7-13 0 0,3-2 0 15,4-4 0-15,3-4 0 0,1-3 0 0,4-4 0 16,3-4 0-16,-1-3 0 0,2-1 0 0,-1-4 0 15,-5-3 0-15,0 1 0 0,-3-3 0 0,-1 0 0 16,-2 3 0-16,-4 0 0 0,-2 2 0 0,-4 1 0 16,-4 5 0-16,-12 17 0 0,12-27 0 15,-12 27 0-15,0 0 0 0,0 0 0 0,0 0 0 16,0 0 0-16,0 0 0 0,0 0 0 0,-23 23 0 16,15 0 0-16,-3 5 0 0,1 5 0 0,0-1 0 15,3 2 0-15,3 0 0 0,4-4 0 0,8 1 0 16,1-7 0-16,10 0 0 0,0-8-30 0,18 19-195 15,-37-35-418-15,52 18-11 0,-20-17 160 16</inkml:trace>
  <inkml:trace contextRef="#ctx0" brushRef="#br3" timeOffset="446863.0881">5163 3899 1661 0,'-40'-37'340'0,"20"27"-299"0,1 1-36 15,2 3-5-15,-1 1 0 0,18 5 0 16,-32-3 0-16,32 3 0 0,-32 8 0 0,32-8 0 16,-32 21 0-16,32-21 0 0,-28 33 0 15,15-10 0-15,1 0 0 0,1 2 0 0,0 0 0 16,3 3 0-16,3 0 0 0,3-1 0 0,3-2 0 16,3-3 0-16,4-2 0 0,3 0 0 0,5-3 0 15,4-3 0-15,5-2 0 0,2-6 0 16,6-1 0-16,1-7 0 0,5-4 0 0,1-8 0 15,5 3-42-15,-9-15-77 0,23 27-154 0,-26-29-367 16,9 8 13-16,-7-3 282 0</inkml:trace>
  <inkml:trace contextRef="#ctx0" brushRef="#br3" timeOffset="447050.6048">5501 3823 1919 0,'0'0'50'0,"-20"-3"-22"15,20 3 2-15,-18 6-10 0,18-6-20 0,-15 17 0 16,15-17 0-16,-16 33 0 0,9-11 0 0,1 4 0 15,1 2 0-15,0 2 0 0,1 2 0 0,2-2 0 16,0 0 0-16,-1 1 0 0,3-1 0 0,0-2 0 16,3-3 0-16,0-4 0 0,4-2 0 0,-7-19-10 15,22 24-35-15,-22-24-13 0,37 18-130 0,-37-18-445 16,30-23-1-16,-16 0 156 0</inkml:trace>
  <inkml:trace contextRef="#ctx0" brushRef="#br3" timeOffset="447175.612">5537 3495 1882 0,'-21'-4'18'0,"21"4"-22"0,-1 19 0 0,1-19-11 16,12 26-17-16,7 2-70 0,-19-28-361 0,20 25-152 16,1-9 13-16,2-9 540 0</inkml:trace>
  <inkml:trace contextRef="#ctx0" brushRef="#br3" timeOffset="447566.2235">6072 3783 1425 0,'-15'31'474'0,"-7"-32"-437"0,4 5-4 0,-4-4 11 16,3 3-10-16,-3 2-34 0,1 5 0 0,-1 0 0 15,0 5 0-15,3 2 0 0,1 4 0 0,2 2 0 16,4 2 0-16,1 2 0 0,5-2 0 0,3-1 0 15,6-2 0-15,4-1 0 0,-7-21 0 16,26 29 0-16,-6-22 0 0,6-5 0 0,3-4 0 16,5-5 0-16,3-5 0 0,-1-8 0 0,4-5 0 15,-2-5 0-15,0-5 0 0,-1-5 0 0,-3-4 0 16,-1-3 0-16,-2 0 0 0,-4 0 0 0,-1 1 0 16,-3 2 0-16,-5 2 0 0,-2 1 0 15,-5 1 0-15,-2 5 0 0,-3 4 0 16,-3 6 0-16,0 8 0 0,-3 17 0 0,0 0 0 15,0 0 0-15,0 0 0 0,-26 7 0 0,12 14 0 16,-7 12 0-16,-3 10 0 0,-3 7 0 0,0 2 0 16,2 2 0-16,0-2 0 0,5 0 0 0,3-3 0 15,8-5 0-15,5-5 0 0,12-3 0 0,1-13 0 16,23 16-187-16,-32-39-339 0,43 24-138 0,-11-14 51 16,7-15 557-16</inkml:trace>
  <inkml:trace contextRef="#ctx0" brushRef="#br3" timeOffset="448238.1136">7323 3849 1946 0,'18'-19'32'16,"-18"19"-16"-16,13-23 4 0,-13 23-2 0,0 0-3 15,18-19-15-15,-18 19 0 0,0 0 0 0,0 0 0 16,0 0 0-16,0 0 0 0,-1 20 0 16,1-20 0-16,-10 35 0 0,3-14 0 0,-1 4 0 15,-1 1 0-15,0 0 0 0,-1 1 0 0,2-2 0 16,1-3 0-16,0 1 0 0,4-2 0 0,0-3 0 16,2-1 0-16,1-17 0 0,7 25 0 15,-7-25 0-15,0 0 0 0,28 21 0 0,-28-21 0 16,35 0 0-16,-14-5 0 0,4-5 0 15,-1-3 0-15,5-5 0 0,-1-4 0 0,1-3 0 16,-1-3 0-16,0 0 0 0,-1 0 0 0,-4 2 0 16,-1 0 0-16,-2 3 0 0,-6 4 0 0,-2 2 0 15,-12 17 0-15,14-24 0 0,-14 24 0 0,0 0 0 16,0 0 0-16,0 0 0 0,0 0 0 0,0 0 0 16,0 0 0-16,-4 20 0 0,0-3 0 0,-2 6 0 15,1 4 0-15,-1-2 0 0,1 2 0 16,3-1 0-16,1-3 0 0,1-1 0 15,2-4 0-15,-2-18 0 0,10 28 0 0,-10-28 0 16,0 0 0-16,22 19 0 0,-22-19 0 0,19 3 0 16,-19-3 0-16,25-10 0 0,-25 10 0 0,29-23 0 15,-15 6 0-15,3-2 0 0,2-4 0 0,-3-2 0 16,-1-1 0-16,0 1 0 0,-2-2 0 0,-2 2 0 16,1-2 0-16,-3 2 0 0,1-1 0 15,-4 1 0-15,2 2 0 0,0-1 0 0,0 4 0 16,1 0 0-16,-9 20-18 0,18-35-93 0,12 47-228 15,-30-12-298-15,0 0 25 0,26-16 283 0</inkml:trace>
  <inkml:trace contextRef="#ctx0" brushRef="#br3" timeOffset="448456.8985">8234 3759 1673 0,'0'0'309'16,"-19"18"-267"-16,19-18-19 0,-12 30-23 0,5-13 0 15,1 2 0-15,0 4 0 0,-2 3 0 0,2 2 0 16,-2 1 0-16,2 1 0 0,0-1 0 0,3 0 0 16,-1-3 0-16,3-1 0 0,-1-6 0 15,2-19 0-15,4 28 0 0,-4-28 0 0,12 17 0 16,-12-17 0-16,21 2 0 0,-21-2 0 0,27-23-19 16,3 23-200-16,-26-35-422 0,23 9-30 15,-10-14 175-15</inkml:trace>
  <inkml:trace contextRef="#ctx0" brushRef="#br3" timeOffset="448581.8789">8196 3407 2047 0,'0'0'0'16,"-21"5"0"-16,21-5 0 0,0 0 0 0,0 0 0 16,0 0 0-16,0 0 0 0,0 0 0 0,28 9-27 15,-1-1-85-15,-27-8-511 0,32-14-48 0,-8 3 58 16</inkml:trace>
  <inkml:trace contextRef="#ctx0" brushRef="#br3" timeOffset="448800.6416">8570 3475 1841 0,'0'0'163'0,"-26"33"-126"0,14-5-31 15,-1 2-6-15,1 3 0 0,-1 1 0 16,1 2 0-16,0 1 0 0,2 2 0 0,3 1 0 15,1 3 0-15,2-2 0 0,1 0 0 0,1-4 0 16,4 0 0-16,1-7 0 0,3-5 0 0,4-2 0 16,1-6 0-16,-11-17 0 0,32 22 0 15,-10-20 0-15,-2-5 0 0,8-3-23 0,-3-21-88 16,29 20-399-16,-29-31-130 0,12 6-15 0,-5-7 548 16</inkml:trace>
  <inkml:trace contextRef="#ctx0" brushRef="#br3" timeOffset="448972.5338">8975 3234 1908 0,'0'0'139'0,"0"0"-139"16,-19 29 0-16,7 5 0 0,-2 10 0 0,-4 6 0 15,-2 6 0-15,-2 3 0 0,3 3 0 16,-1-2 0-16,4-1 0 0,4-3 0 16,3-4 0-16,4-4 0 0,3-5 0 0,6-3 0 15,2-8 0-15,5 1 0 0,-4-15 0 0,23 28-297 16,-30-46-373-16,25 28-16 0,-25-28 293 0</inkml:trace>
  <inkml:trace contextRef="#ctx0" brushRef="#br3" timeOffset="449605.1895">9689 3825 1774 0,'-13'-31'66'0,"13"31"-50"16,7-30 3-16,-7 30-3 0,4-21 8 0,-4 21-1 15,0 0 6-15,0 0-2 0,0 0 2 16,0 0-8-16,0 0-18 0,-20 12-3 0,20-12 0 15,-15 34 0-15,8-10 0 0,-2 3 0 0,3 2 0 16,-1 3 0-16,1 2 0 0,1 3 0 0,0-2 0 16,0-1 0-16,3-2 0 0,1-3 0 0,1-5 0 15,2-2 0-15,-2-22 0 0,7 29 0 0,-7-29 0 16,0 0 0-16,17 17 0 0,-17-17 0 16,0 0 0-16,19-8 0 0,-19 8 0 15,19-28 0 1,-7 6 0-16,4-7 0 0,0-5 0 15,1-2 0-15,-1-4 0 0,1 0 0 0,-3 1 0 16,1 1 0-16,-3 0 0 0,-3 3 0 0,-2 0 0 16,-1 4 0-16,-2 4 0 0,-1 3 0 0,0 7 0 15,-3 17 0-15,5-19 0 0,-5 19 0 0,0 0 0 16,0 0 0-16,0 0 0 0,0 0 0 16,0 0 0-16,19 12 0 0,-19-12 0 0,30 10 0 15,-9-3 0-15,2-4 0 0,4 2 0 0,0-4 0 0,6 0 0 0,-2-2 0 16,8 4-47-16,-10-25-137 0,32 27-378 0,-26-16-97 15,10 5 65-15</inkml:trace>
  <inkml:trace contextRef="#ctx0" brushRef="#br3" timeOffset="449955.1446">10252 3772 1941 0,'-32'29'88'15,"9"-7"-70"-15,3-2-18 0,6 0 0 0,3-3 0 16,11-17 0-16,-11 29 0 0,11-29 0 0,4 25 0 15,-4-25 0-15,24 18 0 0,-5-13 0 0,6-4 0 16,3-3 0-16,5-3 0 0,3-3 0 16,2-3 0-16,2-1 0 0,0-3 0 0,0-1 0 15,-3-1 0-15,-2-1 0 0,-6 0 0 0,-3 0 0 16,-7 0 0-16,-3 0 0 0,-6 1 0 0,-10 17 0 16,8-32 0-16,-8 32 0 0,-7-29 0 15,7 29 0-15,-21-26 0 0,21 26 0 0,-31-18 0 16,11 13 0-16,-2 2 0 0,-1 5 0 15,-1 1 0-15,-2 7 0 0,-2 3 0 0,1 4 0 16,-2 4 0-16,1 2 0 0,2 3 0 0,1 3 0 16,5 1 0-16,3 1 0 0,4-2 0 0,7 1 0 15,4-3 0-15,4-2 0 0,7-2 0 0,4-3 0 16,8-1 0-16,4-6 0 0,9-2 0 0,3-6 0 16,8 1 0-16,1-10 0 0,11 11-116 0,-25-39-271 15,28 28-271-15,-13-15 25 0,5-5 381 16</inkml:trace>
  <inkml:trace contextRef="#ctx0" brushRef="#br3" timeOffset="450301.9669">10984 3660 2047 0,'-27'0'0'16,"1"3"0"-16,0 2 0 0,0 5 0 15,-3 2 0-15,1 6 0 0,-2 1 0 0,2 8 0 16,1-1 0-16,4 5 0 0,1 0 0 0,2 3 0 15,5-3 0-15,4 1 0 0,3-4 0 0,7 0 0 16,2-5 0-16,5-4 0 0,5-2 0 0,-11-17 0 16,32 23 0-16,-11-17 0 0,4-5 0 0,4-5 0 15,5-5 0-15,3-5 0 0,-1-6 0 16,1-3 0-16,-2-6 0 0,-1-1 0 16,-2-4 0-16,-2 1 0 0,-3-1 0 0,-3 2 0 15,-4 0 0-15,-4 3 0 0,-5 4 0 0,-4 1 0 16,-2 7 0-16,-5 17 0 0,-1-27 0 0,1 27 0 15,0 0 0-15,0 0 0 0,-20-6 0 0,20 6 0 16,-15 17 0-16,6 0 0 0,-1 2 0 0,-1 5 0 16,4 2 0-16,2-2 0 0,5 4 0 0,1-5 0 15,6 2 0-15,0-6 0 0,13 8-53 16,-20-27-191-16,45 27-263 0,-45-27-113 0,43 13 25 16,-8 5 568-16</inkml:trace>
  <inkml:trace contextRef="#ctx0" brushRef="#br3" timeOffset="450520.7423">11462 3646 2018 0,'-38'12'29'0,"4"5"-29"0,1 4 0 0,3 3 0 16,2 5 0-16,1 1 0 0,5 3 0 0,5-2 0 15,7 0 0-15,7-5 0 0,8 2 0 0,4-5 0 16,10-1 0-16,4-5 0 0,6-6 0 0,5-5 0 15,5-5 0-15,7-5 0 0,1-7 0 16,7-3 0-16,-3-9 0 0,6-1 0 16,-3-9 0-16,5-1 0 0,-6-9-77 0,15 23-179 15,-38-31-351-15,20 16-7 0,-16-9 122 0</inkml:trace>
  <inkml:trace contextRef="#ctx0" brushRef="#br3" timeOffset="450692.6045">12011 3262 1834 0,'-15'24'182'15,"-9"-1"-151"-15,1 8-31 0,0 4 0 0,-1 6 0 16,-2 5 0-16,1 4 0 0,-1 2 0 0,3 4 0 16,-1 0 0-16,2 1 0 0,4 0 0 0,3-1 0 15,5-5 0-15,6-4 0 0,5-6 0 0,2-7 0 16,6-3 0-16,-2-8 0 0,5-1 0 16,-12-22 0-16,27 28-50 0,-35-46-281 15,26 24-328-15,-18-6 7 0,16-27 298 0</inkml:trace>
  <inkml:trace contextRef="#ctx0" brushRef="#br3" timeOffset="450833.2292">11709 3609 2047 0,'-20'11'0'0,"20"-11"0"16,0 0 0-16,0 0 0 0,20 1 0 16,-20-1 0-16,36 0 0 0,-10 0 0 0,5-3 0 15,4-1 0-15,6 1 0 0,-5-4 0 16,8 7 0-16,-17-18-101 0,36 26-482 0,-30-16-108 15,11 4 37-15</inkml:trace>
  <inkml:trace contextRef="#ctx0" brushRef="#br3" timeOffset="453349.061">13338 3516 1376 0,'22'-5'138'0,"-28"-18"-53"0,6 23-8 16,9-39-10-16,-1 22-9 0,-8-12 1 15,6 6-18-15,-6-6-1 0,3 4-13 0,-5-1-18 16,2 2 28-16,-3 1-34 0,-1 1 27 0,-2 2-30 15,6 20 0-15,-15-29 0 0,15 29 0 0,-23-13 0 16,23 13 0-16,-28 0 0 0,11 7 0 0,-1 5 0 16,-4 7 0-16,-1 7 0 0,-1 4 0 0,-2 4 0 15,1 6 0-15,-1 2 0 0,2 3 0 0,2 1 0 16,1 2 0-16,5-1 0 0,3 2 0 16,3-1 0-16,4 0 0 0,4 0 0 0,2-1 0 15,5-1 0-15,1 0 0 0,2 0 0 0,1-5 0 16,3 0 0-16,-2-6 0 0,1 0 0 15,-5-11-65-15,8 11-51 0,-14-35-202 0,1 20-299 16,-1-20 4-16,0 0 296 0</inkml:trace>
  <inkml:trace contextRef="#ctx0" brushRef="#br3" timeOffset="453911.5702">12887 3847 1847 0,'-36'-1'200'0,"36"1"-200"15,-21 7 0-15,21-7 0 0,0 0 0 0,0 0 0 16,0 0 0-16,0 0 0 16,0 0 0-16,27 15 0 0,-9-12 0 0,4 0 0 15,3-3 0-15,6-3 0 0,5-3 0 0,4-1 0 16,5-2 0-16,5-3 0 0,2 0 0 0,1-1 0 16,3 0 0-16,-2-1 0 0,1 2-20 0,-3 0-4 15,1 2-2-15,-6-3-6 0,3 5 0 0,-7-4-5 16,-1 4 2-16,-8-3 1 0,0 8 4 0,-12-4 5 15,-1 3 13-15,-21 4 9 0,19-7 18 16,-19 7 14-16,0 0 13 0,0 0 4 0,-17-6-1 16,17 6-8-16,-27 0-4 0,27 0-2 0,-35 0 1 15,16 2-32-15,-6 0 0 0,1 2 0 0,-1 2 0 16,0 4 0-16,-1 1 0 0,1 3 0 16,-2 3 0-16,2 3 0 0,1 1 0 0,0 5 0 15,4 1 0-15,2 4 0 0,1-2 0 16,3 2 0-16,3-3 0 0,3-3 0 0,5-3 0 15,4-4 0-15,-1-18 0 0,15 26 0 0,-15-26 0 16,30 14 0-16,-9-14 0 0,6-3 0 0,3-8 0 16,3-6 0-16,5-4 0 0,0-4 0 0,-1-4 0 15,3-1 0-15,-3-2 0 0,-1 1 0 0,-4 0 0 16,-5 5 0-16,-4 0 0 0,-5 6 0 0,-6 3 0 16,-12 17 0-16,14-24 0 0,-14 24 0 15,0 0 0-15,0 0 0 0,0 0 0 0,0 0 0 16,0 0 0-16,0 0 0 0,-27 24 0 0,16-2 0 15,-5 6 0-15,1 2 0 0,0 1 0 16,3 2 0-16,2-3 0 0,2-1 0 0,10-2 0 16,-2-5 0-16,11-2 0 0,-11-20 0 0,36 28 0 15,-13-24 0-15,19 12-163 0,-30-40-285 0,35 24-205 16,-9-15 37-16,-2-12 450 0</inkml:trace>
  <inkml:trace contextRef="#ctx0" brushRef="#br3" timeOffset="454224.1075">14376 3570 2047 0,'-27'4'0'0,"-1"2"0"15,0 1 0-15,5 4 0 0,-2 0 0 0,5 1 0 16,0 1 0-16,2 0 0 0,18-13 0 0,-23 28 0 16,23-28 0-16,-9 27 0 0,9-27 0 0,8 25 0 15,-8-25 0-15,25 22 0 0,-5-12 0 0,4-4 0 16,6-3 0-16,6-1 0 0,0-2 0 0,2-2 0 15,0 1 0-15,-4 0 0 0,-3 1 0 0,-4 1 0 16,-5 2 0-16,-5 1 0 0,-17-4 0 16,22 11 0-16,-22-11 0 0,0 0 0 0,1 28 0 15,-1-28 0-15,-16 33 0 0,3-14 0 0,-5 2 0 16,-5-1 0-16,-2 1 0 0,-3 1 0 0,4-4 0 16,1-3 0-16,5-1 0 0,18-14 0 15,-26 15 0-15,26-15 0 0,0 0 0 0,0 0 0 16,0 0 0-16,28-18 0 0,-2 4 0 0,-6-21-103 15,40 29-368-15,-33-32-181 0,16 8 15 16,-1 5 454-16</inkml:trace>
  <inkml:trace contextRef="#ctx0" brushRef="#br3" timeOffset="454427.2054">14880 3207 1835 0,'0'0'212'0,"-24"-2"-212"0,24 2 0 16,-20 26 0-16,10-4 0 0,-3 5 0 15,1 7 0-15,-1 3 0 0,1 5 0 0,-2 3 0 16,1 4 0-16,1 3 0 0,-3-3 0 0,4 2 0 16,-1-1 0-16,-1-3 0 0,4-1 0 0,-2-3 0 15,5-3 0-15,2-2 0 0,0-6 0 0,5 0 0 16,0-6 0-16,3-3 0 0,-4-23 0 0,14 38-49 16,-27-55-305-16,13 17-303 0,18 2 18 15,-18-2 292-15</inkml:trace>
  <inkml:trace contextRef="#ctx0" brushRef="#br3" timeOffset="454614.7001">14664 3536 2047 0,'0'0'0'0,"0"0"0"16,0 0 0-16,0 0 0 0,0 0 0 0,5 22 0 15,12-17 0-15,7-2 0 0,6-3 0 0,6-1 0 16,3-1 0-16,2-2 0 0,3 2 0 0,-1-4 0 15,4 5 0-15,-1-6 0 0,3 9 0 0,-8-10 0 16,14 28-209-16,-32-29-443 0,17 14-13 16,-13-6 145-16</inkml:trace>
  <inkml:trace contextRef="#ctx0" brushRef="#br3" timeOffset="455227.7796">14933 3782 2047 0,'0'0'0'0,"-20"13"0"0,20-13 0 16,0 0 0-16,0 0 0 0,18 10 0 16,-18-10 0-16,40-4 0 0,-10-1 0 0,5-3 0 15,4-2 0-15,2-2 0 0,2-3 0 16,-2 2 0-16,-1-1 0 0,-3-2 0 0,-4 3 0 16,-1-1 0-16,-2 1 0 0,-5 1 0 0,-3 0 0 15,-22 12 0-15,24-21 0 0,-24 21 0 0,5-17 0 16,-5 17 0-16,0 0 0 0,-20-21 0 15,20 21 0-15,-28-10 0 0,9 7 0 0,-4 3 0 16,1 3 0-16,-2 2 0 0,-2 3 0 0,2 3 0 16,-1 5 0-16,-2 1 0 0,1 3 0 0,0 1 0 15,4 1 0-15,3 1 0 0,6-2 0 0,7-1 0 16,5-1 0-16,3-2 0 0,-2-17 0 0,24 29 0 16,-4-19 0-16,4-2 0 0,5-5 0 0,5-2 0 15,3-5 0-15,2-2 0 0,-1-1 0 16,-1-3 0-16,1 2 0 0,0-3 0 0,-2 0 0 15,1-2 0-15,-5 1 0 0,-1-1 0 0,-6 3 0 16,-4 0 0-16,-21 10 0 0,27-15 0 16,-27 15 0-16,0 0 0 0,0 0 0 0,0 0 0 15,0 0 0-15,0 0 0 0,0 0 0 0,-3 19 0 16,-9 0 0-16,-1 4 0 0,-4 6 0 0,0 1 0 16,-1 0 0-16,2 1 0 0,1-1 0 15,4-2 0-15,4-4 0 0,2-2 0 0,5-22 0 16,-1 29 0-16,1-29 0 0,0 0 0 0,16 17 0 15,-16-17 0-15,17-5 0 0,-17 5 0 0,19-22 0 16,-7 5 0-16,0-5 0 0,1-2 0 0,-2-1 0 16,-2-2 0-16,0 2 0 0,-1-2 0 0,-3 3 0 15,3 1 0-15,0 1 0 0,2 0 0 16,1 2 0-16,1-2 0 0,1 3 0 16,3-2 0-16,2 2 0 0,1 1 0 0,0 1 0 15,2 1 0-15,-1 1 0 0,-1 3 0 0,1 3 0 16,0-3 0-16,8 7 0 0,-8-11 0 0,19 20-139 15,-28-33-183-15,40 36-169 0,-24-19-101 0,0-3 90 16,14 19 502-16</inkml:trace>
  <inkml:trace contextRef="#ctx0" brushRef="#br3" timeOffset="455712.1664">16805 3212 2003 0,'3'-20'11'0,"4"0"2"16,-7 20-8-16,20-24 8 0,-20 24-11 0,0 0-2 15,0 0 0-15,0 0 0 0,0 0 0 0,1 21 0 16,-5 0 0-16,-2 11 0 0,-2 8 0 0,-2 2 0 16,1 6 0-16,-2 1 0 0,-2 2 0 0,1 1 0 15,0 0 0-15,-1-2 0 0,1 0 0 16,3-3 0-16,-1-2 0 0,4-3 0 0,0-1 0 16,2-4 0-16,2-2 0 0,3-5 0 15,1-5 0-15,4-3 0 0,-6-22 0 0,20 33 0 16,-20-33-92-16,39 29-271 0,-39-29-251 0,17-10-26 15,-17 10 303-15</inkml:trace>
  <inkml:trace contextRef="#ctx0" brushRef="#br3" timeOffset="455899.6808">16680 3647 2047 0,'-32'14'0'0,"32"-14"0"0,-23-3 0 0,23 3 0 15,0 0 0-15,0 0 0 0,0 0 0 16,0 0 0-16,0 0 0 0,0 0 0 0,21-3 0 15,-1 2 0-15,4-4 0 0,6 0 0 0,4-2 0 16,4-2 0-16,2 1 0 0,0-4 0 0,3 2 0 16,-2-5 0-16,3 2 0 0,-3-3 0 15,6 4 0-15,-13-20-171 0,29 19-444 0,-34-12-32 16,12 8 34-16</inkml:trace>
  <inkml:trace contextRef="#ctx0" brushRef="#br3" timeOffset="456274.6961">17367 3126 1744 0,'-22'15'303'16,"22"-15"-303"-16,-25 19 0 0,25-19 0 0,-26 34 0 15,9-11 0-15,0 4 0 0,3 3 0 0,-2 2 0 16,2 2 0-16,2 4 0 0,-2 0 0 0,2 2 0 16,-2 0 0-16,3 1 0 0,0 1 0 0,2-3 0 15,0-1 0-15,3-4 0 0,1-3 0 0,3-1 0 16,0-4 0-16,2-2 0 0,2-6 0 15,-2-18 0-15,8 24 0 0,-8-24 0 0,0 0 0 16,23 11 0-16,-23-11 0 0,25-8 0 0,-25 8 0 16,30-23 0-16,-14 3 0 0,1-1 0 0,1-2 0 15,0-3 0-15,1 2 0 0,-2 0 0 0,-4 3 0 16,-1 1 0-16,-2 2 0 0,-10 18 0 16,17-32 0-16,-17 32 0 0,16-23 0 0,-16 23 0 15,0 0 0-15,0 0 0 0,0 0 0 16,0 0 0-16,18 17 0 0,-18-17 0 0,8 38 0 15,-5-17 0-15,3 5 0 0,-2-1 0 0,4 2 0 16,2-4 0-16,4 1 0 0,1-5 0 0,6 1 0 16,2-5 0-16,5 5-43 0,-6-18-62 0,24 30-160 15,-46-32-247-15,44-6-86 0,-20 6 75 0</inkml:trace>
  <inkml:trace contextRef="#ctx0" brushRef="#br3" timeOffset="456962.1698">17787 3610 1914 0,'-28'-12'80'16,"28"12"-34"-16,-37-6-39 0,20 8-7 0,-3 2 0 16,-2 4 0-16,-3 3 0 0,1 5 0 0,-3 2 0 15,3 4 0-15,-2 1 0 0,2 2 0 16,0 1 0-16,4 0 0 0,5 0 0 0,4-2 0 16,6-2 0-16,4-2 0 0,1-20 0 0,12 32 0 15,-12-32 0-15,34 20 0 0,-10-14 0 0,5-5 0 16,5-5 0-16,3-5 0 0,2-5 0 15,0-3 0-15,-2-4 0 0,-1-1 0 0,-4 1 0 0,-5-4 0 16,-2 4 0-16,-6-4 0 0,-2 4 0 16,-4-2 0-16,-3 3 0 0,-4 1 0 15,-6 19 0-15,3-28 0 0,-3 28 0 0,-10-17 0 16,10 17 0-16,-17-6 0 0,17 6 0 0,-21 4 0 16,21-4 0-16,-24 17 0 0,24-17 0 0,-24 28 0 15,13-10 0-15,0 1 0 0,1 2 0 0,4 0 0 16,2 1 0-16,3 0 0 0,2-3 0 0,2 1 0 15,-3-20 0-15,15 31 0 0,-15-31 0 16,26 22 0-16,-26-22 0 0,33 9 0 0,-14-9 0 16,4-3 0-16,4-3 0 0,-1-5 0 0,3-4 0 15,-4 0 0-15,2-3 0 0,-1 1 0 16,-3-2 0-16,-1 0 0 0,-5 0 0 0,0 1 0 16,-5 1 0-16,-12 17 0 0,16-27 0 0,-16 27 0 15,2-18 0-15,-2 18 0 0,0 0 0 0,0 0 0 16,0 0 0-16,-23-8 0 0,23 8 0 15,-19 15 0-15,19-15 0 0,-24 30 0 0,12-11 0 16,0 4 0-16,2 0 0 0,2 1 0 0,2-1 0 16,0-2 0-16,2 0 0 0,3-2 0 0,1-19 0 15,1 29 0-15,-1-29 0 0,0 0 0 0,11 21 0 16,-11-21 0-16,0 0 0 0,27-11 0 0,-27 11 0 16,30-29 0-16,-12 9 0 0,2-5 0 0,1 2 0 15,-2-2 0-15,0 0 0 0,0 0 0 16,-2 1 0-16,0 1 0 0,-1 3 0 15,-2 2 0-15,-14 18 0 0,23-30 0 0,-23 30 0 16,21-19 0-16,-21 19 0 0,0 0 0 0,0 0 0 16,0 0 0-16,18 12 0 0,-18-12 0 0,3 33 0 15,-3-11 0-15,-2 1 0 0,1 2 0 0,1-1 0 16,3-1 0-16,3 0 0 0,2-5 0 16,6 3 0-16,-14-21 0 0,30 30-6 0,-30-30-161 15,40 19-111-15,-47-42-96 0,38 32-42 0,-31-9-132 16,15-34 291-16,19 36 257 0</inkml:trace>
  <inkml:trace contextRef="#ctx0" brushRef="#br3" timeOffset="457399.693">19405 3239 2036 0,'0'0'11'0,"0"0"-11"0,0 0 0 16,0 0 0-16,0 0 0 0,-18 18 0 0,18-18 0 16,-18 36 0-16,6-9 0 0,0 5 0 0,-1 3 0 15,4 3 0-15,-1 2 0 0,2 3 0 16,-1 2 0-16,2 0 0 0,-1 0 0 15,1-3 0-15,0-1 0 0,2-2 0 0,1-2 0 16,2-3 0-16,3-1 0 0,0-4 0 0,3-4 0 16,0-4 0-16,4-2 0 0,-8-19-30 0,28 38-175 15,-28-38-377-15,0 0-77 0,0 0 89 0</inkml:trace>
  <inkml:trace contextRef="#ctx0" brushRef="#br3" timeOffset="457587.2153">19176 3609 2047 0,'0'0'0'0,"0"0"0"0,-19 5 0 0,19-5 0 15,0 0 0-15,0 0 0 0,19 10 0 0,-19-10 0 16,36 8 0-16,-7-9 0 0,8-3 0 16,5-2 0-16,7-5 0 0,6-1 0 0,-1-5 0 15,5 2 0-15,-4-5 0 0,0 4 0 0,-6-7-7 16,2 10-80-16,-16-21-94 0,29 22-406 0,-33-11-18 15,6 4 26-15</inkml:trace>
  <inkml:trace contextRef="#ctx0" brushRef="#br3" timeOffset="457946.568">19972 3148 2030 0,'-21'2'17'0,"21"-2"-17"0,-21 11 0 16,21-11 0-16,-20 23 0 0,20-23 0 0,-21 37 0 15,11-16 0-15,-1 7 0 0,0 2 0 0,2 3 0 16,-3 5 0-16,2-1 0 0,-3 3 0 0,-1 1 0 15,1 1 0-15,-1 1 0 0,-1-2 0 0,2 0 0 16,-2-4 0-16,3 1 0 0,2-5 0 0,3-6 0 16,2-2 0-16,4-6 0 0,1-19 0 15,7 25 0-15,-7-25 0 0,17 12 0 0,-17-12 0 16,22 0 0-16,-22 0 0 0,34-23 0 0,-11 5 0 16,0-5 0-16,0-2 0 0,2-2 0 0,-5 1 0 15,2 0 0-15,-4 2 0 0,-2 1 0 0,-1 3 0 16,-7 0 0-16,2 3 0 0,-10 17 0 15,16-26 0-15,-16 26 0 0,0 0 0 16,0 0 0-16,0 0 0 0,0 0 0 0,0 0 0 16,0 0 0-16,14 25 0 0,-14-8 0 0,-1 4 0 15,-1-1 0-15,-2 3 0 0,3 0 0 0,1 1 0 16,0-1 0-16,6-1 0 0,-1-5 0 0,5 2 0 16,-10-19 0-16,29 38-81 0,-29-38-185 0,31 18-146 15,-31-18-149-15,0 0 23 0,37-2 350 0</inkml:trace>
  <inkml:trace contextRef="#ctx0" brushRef="#br3" timeOffset="458290.3215">20211 3610 1747 0,'-18'-1'300'0,"18"1"-300"0,0 0 0 0,0 0 0 15,15 25 0-15,-15-25 0 0,15 17 0 16,-15-17 0-16,24 18 0 0,-24-18 0 0,29 14 0 15,-29-14 0-15,31 7 0 0,-13-7 0 0,1 0 0 16,2-4 0-16,-3-1 0 0,0-2 0 0,-18 7 0 16,30-20 0-16,-30 20 0 0,26-26 0 0,-26 26 0 15,17-30 0-15,-17 30 0 0,7-32 0 0,-7 32 0 16,-5-30 0-16,5 30 0 16,-16-26 0-16,16 26 0 0,-26-16 0 0,9 13 0 15,-1 5 0-15,-3 2 0 0,-2 4 0 0,1 4 0 16,-1 4 0-16,1 2 0 0,2 3 0 0,-1 2 0 15,4 0 0-15,0 3 0 0,6-2 0 0,2 0 0 16,7 0 0-16,3-3 0 0,4 0 0 0,5-5 0 16,-10-16 0-16,30 27 0 0,-9-20 0 0,-2-2 0 15,7 4 0-15,-26-9-77 0,60 7-279 16,-57-31-215-16,25 13-47 0,-5 1 194 0</inkml:trace>
  <inkml:trace contextRef="#ctx0" brushRef="#br3" timeOffset="459062.3805">21374 3691 1885 0,'0'0'40'0,"0"0"-13"15,-5-17 8-15,5 17-3 0,-12-19-4 0,12 19-28 16,-23-21 0-16,23 21 0 0,-33-16 0 0,14 9 0 16,-4 4 0-16,0 1 0 0,-3 4 0 0,1 4 0 15,-3 1 0-15,-2 5 0 0,1 2 0 16,-1 3 0-16,1 3 0 0,0 2 0 16,3-1 0-16,3 5 0 0,2-5 0 0,7 0 0 15,3-3 0-15,11-18 0 0,-5 27 0 0,5-27 0 16,16 17 0-16,-16-17 0 0,37 8 0 0,-10-9 0 15,7-6 0-15,7-7 0 0,7-5 0 0,5-5 0 16,5-6 0-16,2-4 0 0,1-1 0 0,0-3 0 16,-1 2 0-16,-7 0 0 0,-4 1 0 15,-8 1 0-15,-7 1 0 0,-6 2 0 0,-6 0 0 16,-5 1 0-16,-7 2 0 0,-5 3 0 0,-8 2 0 16,-2 5 0-16,5 18 0 0,-20-24 0 15,20 24 0-15,-30-4 0 0,11 10 0 0,-2 6 0 16,-4 6 0-16,0 6 0 0,-1 7 0 0,0 4 0 15,2 6 0-15,1 2 0 0,3 2 0 0,1 1 0 16,4 0 0-16,4-2 0 0,4-2 0 16,5-3 0-16,6-2 0 0,4-4 0 0,8-2 0 15,2-4 0-15,9-2 0 0,0-5 0 0,8-3 0 16,-1-8 0-16,5 0 0 0,-7-15-66 0,23 23-175 16,-39-46-164-16,36 25-206 0,-20-11 32 0,-13-15 435 15</inkml:trace>
  <inkml:trace contextRef="#ctx0" brushRef="#br3" timeOffset="459251.2307">21906 3638 1904 0,'0'0'143'16,"-28"29"-143"-16,17-11 0 0,2 5 0 0,1 0 0 16,-2 4 0-16,0-1 0 0,3 2 0 0,0-3 0 15,4 0 0-15,2-4 0 0,2-3 0 16,3-1 0-16,-4-17 0 0,17 22 0 0,-17-22 0 15,28 9 0-15,-11-13 0 0,5-2 0 0,-1-9 0 16,11 13-96-16,-29-38-438 0,31 21-121 0,-12-15 10 16</inkml:trace>
  <inkml:trace contextRef="#ctx0" brushRef="#br3" timeOffset="459379.6446">22057 3138 2047 0,'-20'9'0'16,"3"-2"0"-16,17-7 0 0,-17 21 0 0,21-2-72 16,-21-28-401-16,33 29-155 0,-16-20-29 0,23 14 441 15</inkml:trace>
  <inkml:trace contextRef="#ctx0" brushRef="#br3" timeOffset="459617.5076">22419 3204 1872 0,'0'0'175'0,"-22"2"-175"0,22-2 0 16,-29 23 0-16,14-6 0 0,-2 7 0 0,2 4 0 15,-3 5 0-15,4 5 0 0,-1 1 0 16,2 3 0-16,-2 2 0 0,3 1 0 0,1 1 0 16,0-3 0-16,3 2 0 0,0-4 0 0,5 0 0 15,0-2 0-15,2-2 0 0,2-3 0 0,4-4 0 16,-1-2 0-16,6-4 0 0,-2-5 0 0,6-3 0 15,-14-16-5-15,34 26-98 0,-33-47-212 0,28 29-313 16,-29-8 17-16,40-26 227 0</inkml:trace>
  <inkml:trace contextRef="#ctx0" brushRef="#br3" timeOffset="459986.6449">22532 3667 2047 0,'0'0'0'0,"-18"25"0"15,18-25 0-15,-15 30 0 0,10-13 0 0,1 2 0 16,-3-1 0-16,6 0 0 0,1-18 0 0,-1 32 0 16,1-32 0-16,5 28 0 0,-5-28 0 0,11 20 0 15,-11-20 0-15,0 0 0 0,25 14 0 0,-25-14 0 16,34-5 0-16,-12-2 0 0,3-5 0 0,0-1 0 16,3-4 0-16,-1-1 0 0,0-1 0 15,-3 1 0-15,-3-1 0 0,1 1 0 16,-4 1 0-16,-18 17 0 0,30-30 0 0,-30 30 0 15,18-25 0-15,-18 25 0 0,10-20 0 0,-10 20 0 16,0 0 0-16,6-18 0 0,-6 18 0 0,0 0 0 16,0 0 0-16,0 0 0 0,0 0 0 0,-13 22 0 15,13-22 0-15,-18 32 0 0,7-12 0 0,0 2 0 16,1 0 0-16,-1 1 0 0,3-1 0 0,-1 0 0 16,4-3 0-16,-1 0 0 0,7-2 0 15,-1-17 0-15,4 29 0 0,-4-29 0 0,16 17 0 16,-16-17 0-16,31 2 0 0,-15-19-42 0,28 26-272 15,-36-43-208-15,29 18-114 0,-4-5 104 0</inkml:trace>
  <inkml:trace contextRef="#ctx0" brushRef="#br3" timeOffset="460209.8882">23381 3236 2047 0,'0'0'0'15,"-21"21"0"-15,3-2 0 0,-1 4 0 0,-1 5 0 16,-2 1 0-16,3 5 0 0,-1 0 0 0,3 3 0 16,3 1 0-16,0 0 0 0,2 1 0 0,1 0 0 15,-1 0 0-15,2-2 0 0,3 0 0 16,-1 1 0-16,1-2 0 0,-1-2 0 16,4-4 0-16,-2-2 0 0,5-4 0 0,0-4 0 0,2 0 0 15,-1-20 0-15,5 24 0 0,-5-24-114 0,22 17-295 16,-22-17-231-16,0 0-8 0,0 0 413 0</inkml:trace>
  <inkml:trace contextRef="#ctx0" brushRef="#br3" timeOffset="460397.3813">23071 3558 2047 0,'0'0'0'15,"-17"-1"0"-15,17 1 0 0,0 0 0 0,0 0 0 16,18 15 0-16,-18-15 0 0,29 10 0 0,-8-6 0 15,7-2 0-15,2-1 0 0,2-2 0 16,2 1 0-16,0-2 0 0,3-1 0 0,-5 0 0 16,2-1 0-16,-4-1 0 0,1 5 0 0,-5-5 0 15,4 16-40-15,-26-34-283 0,29 33-320 16,-33-10-9-16,0 0 264 0</inkml:trace>
  <inkml:trace contextRef="#ctx0" brushRef="#br3" timeOffset="460741.1363">23364 3744 1971 0,'-23'9'67'0,"23"-9"-58"16,0 0-9-16,0 0 0 0,16 18 0 0,-16-18 0 15,23 3 0-15,-6-3 0 0,2-2 0 0,4 0 0 16,2-4 0-16,0 1 0 0,2-4 0 0,0 1 0 16,1-2 0-16,1-2 0 0,-1 1 0 15,-3-2 0-15,-3 1 0 0,-22 12 0 16,28-23 0-16,-28 23 0 0,14-21 0 0,-14 21 0 15,2-22 0-15,-2 22 0 0,-10-16 0 0,10 16 0 16,-23-9 0-16,6 8 0 0,-3 4 0 0,-4 4 0 16,0 2 0-16,-1 3 0 0,-2 4 0 0,-1 0 0 15,0 3 0-15,1 3 0 0,0 0 0 0,4 2 0 16,4-1 0-16,3 0 0 0,6-3 0 16,7 1 0-16,4-3 0 0,1-1 0 0,-2-17 0 15,23 27 0-15,-3-20 0 0,4-4 0 0,7-1 0 16,0-7 0-16,10 1 0 0,0-9 0 0,12 9 0 15,-15-22-147-15,29 33-183 0,-44-46-124 0,28 16-115 16,-5 6 23-16,-19-29 546 0</inkml:trace>
  <inkml:trace contextRef="#ctx0" brushRef="#br3" timeOffset="461803.735">4360 5142 1378 0,'29'4'138'0,"-29"-4"-56"0,0 0 11 15,2-27-29-15,-2 27 3 0,0 0-9 0,14-17-19 16,-14 17 0-16,-2-18-14 0,2 18 0 0,-6-19-7 16,6 19 2-16,-12-22-19 0,12 22-1 0,-18-19 0 15,18 19 0-15,-24-14 0 0,6 10 0 0,1 1 0 16,-2 3 0-16,-2 4 0 0,-1 3 0 0,-1 2 0 16,-2 4 0-16,-1 5 0 15,1 1 0-15,-1 7 0 0,2 0 0 0,0 2 0 16,3 0 0-16,4 0 0 0,1-3 0 0,5-2 0 15,3-4 0-15,8-19 0 0,-5 26 0 0,5-26 0 16,0 0 0-16,19 20 0 0,-19-20 0 0,34 3 0 16,-9-9 0-16,5-3 0 0,4-5 0 0,7-6 0 15,1-1 0-15,3-3 0 0,0-3 0 0,-4 0 0 16,0-3 0-16,-4 2 0 0,-4 2 0 16,-4-1 0-16,-6 5 0 0,-4 3 0 0,-19 19 0 15,26-27 0-15,-26 27 0 0,0 0 0 0,0 0 0 16,0 0 0-16,0 0 0 0,0 0 0 0,0 0 0 15,0 0 0-15,-18 22 0 0,7-3 0 0,-3 4 0 16,1 5 0-16,2-1 0 0,0 3 0 16,4-1 0-16,3-1 0 0,4 0 0 0,4-5 0 15,7-2 0-15,1-4 0 0,11 0 0 16,-1-9-18-16,21 10-139 0,-26-40-189 0,45 29-230 16,-24-19-32-16,9-4 267 0</inkml:trace>
  <inkml:trace contextRef="#ctx0" brushRef="#br3" timeOffset="462038.083">5122 5002 2031 0,'-34'-4'16'0,"13"-4"-16"0,1 1 0 16,1 2 0-16,2 1 0 0,0 3 0 0,-1 2 0 16,0 3 0-16,-2 2 0 0,2 3 0 0,-1 5 0 15,-1 3 0-15,1 3 0 0,1 4 0 0,-3 4 0 16,3 3 0-16,-1-1 0 0,4 2 0 0,4-1 0 15,2-2 0-15,5-2 0 0,6-2 0 16,4-1 0-16,6-5 0 0,5-1 0 0,6-4 0 16,7-3 0-16,5-8 0 0,6-2 0 0,1-8 0 15,7-1 0-15,-1-8 0 0,10 9-106 0,-26-38-222 16,33 26-325-16,-26-12 14 0,5-1 319 0</inkml:trace>
  <inkml:trace contextRef="#ctx0" brushRef="#br3" timeOffset="462210.0075">5474 4974 1942 0,'0'0'100'0,"-27"-1"-95"0,27 1-5 16,-27 20 0-16,27-20 0 0,-22 33 0 0,11-12 0 15,3 4 0-15,-1 3 0 0,3 1 0 0,1 1 0 16,4 2 0-16,1-3 0 0,2-2 0 0,2 1 0 16,2-4 0-16,0-2 0 0,3-4 0 15,-9-18 0-15,19 23 0 0,-19-23 0 0,27 11-18 16,-27-11-57-16,40 7-171 0,-41-26-382 15,23 5-28-15,-9-12 233 0</inkml:trace>
  <inkml:trace contextRef="#ctx0" brushRef="#br3" timeOffset="462350.614">5466 4713 1971 0,'-25'-4'44'0,"25"4"-22"15,-27 0-12-15,27 0-10 0,0 0 0 0,0 0 0 16,-9 21 0-16,9-21-34 0,20 18-39 0,19 16-337 15,-20-28-245-15,14 11 6 0,-5-4 424 0</inkml:trace>
  <inkml:trace contextRef="#ctx0" brushRef="#br3" timeOffset="462788.0994">6117 5095 1936 0,'0'0'39'0,"-28"-11"-7"15,28 11-3-15,-31-13-18 0,13 8-11 0,-4 0 0 16,0 3 0-16,-2 2 0 0,-1 3 0 16,-1 2 0-16,1 5 0 0,-1 2 0 0,0 6 0 15,1 5 0-15,-1 3 0 0,2 1 0 0,3 1 0 16,4-1 0-16,5-2 0 0,5-2 0 0,4-1 0 16,5-3 0-16,4-1 0 0,-6-18 0 0,28 26 0 15,-5-20 0-15,2-6 0 0,8-7 0 16,5-8 0-16,4-7 0 0,5-5 0 0,0-6 0 15,2-6 0-15,-2-3 0 0,-1-2 0 16,-3-2 0-16,-5 2 0 0,-8 1 0 0,-3 2 0 16,-7 2 0-16,-1 2 0 0,-6 2 0 0,-2 2 0 15,-2-1 0-15,-3 2 0 0,0 0 0 0,0 6 0 16,-1 4 0-16,-5 22 0 0,5-22 0 0,-5 22 0 16,0 0 0-16,0 0 0 0,-5 21 0 0,-1-2 0 15,-3 11 0-15,-2 8 0 0,-2 5 0 16,-2 4 0-16,-1 3 0 0,1 0 0 0,0 2 0 15,2 1 0-15,3-2 0 0,3-2 0 16,3-3 0-16,5-5 0 0,6-2 0 0,3-8 0 16,10-3 0-16,0-6 0 0,11 0 0 0,-2-11 0 15,12 4-84-15,-16-25-106 0,32 28-127 0,-42-47-76 16,39 23-52-16,-13-7-43 0,-18-26 359 0</inkml:trace>
  <inkml:trace contextRef="#ctx0" brushRef="#br3" timeOffset="462913.1839">6726 5185 1859 0,'-30'-8'188'0,"30"8"-188"0,-26-1 0 16,26 1 0-16,-27-4 0 0,27 4 0 0,-19-4 0 16,19 4 0-16,0 0 0 0,0 0 0 15,0 0 0-15,0 0 0 0,0 0 0 0,0 0-130 16,17 26-194-16,-34-33-214 0,17 7-111 16,19 24 244-16</inkml:trace>
  <inkml:trace contextRef="#ctx0" brushRef="#br2" timeOffset="468396.8373">697 5810 1404 0,'18'-3'112'16,"-18"3"-49"-16,0-18 15 0,0 18-52 0,3-19 47 15,-3 19-43-15,4-19 10 0,-4 19-1 0,0 0-13 16,4-19-2-16,-4 19-8 0,0 0-2 0,0 0-4 16,0 0-1-16,0 0-1 0,0 0 1 0,0 0-2 15,0 0 2-15,0 0 3 0,0 0 2 16,1 26-11-16,-2-4 18 0,1 10-21 16,-3 9 0-1,-2 10 0-15,1 7 0 0,-1 4 0 0,-4 4 0 16,1 2 0-16,-4 1 0 0,-1-2 0 0,1-1 0 15,1-3 0-15,2-6 0 0,1-5 0 0,2-9 0 16,3-5 0-16,4-6 0 0,2-6 0 0,7-6-19 16,-10-20-28-16,33 26-31 0,-33-26-81 0,49-9-462 15,-36-8-8-15,15 3 136 0</inkml:trace>
  <inkml:trace contextRef="#ctx0" brushRef="#br2" timeOffset="468806.0427">1083 6164 1803 0,'0'0'29'0,"0"0"-15"15,0 0-2-15,0 0 6 0,0 0 3 0,0 0 0 16,0 0-1-16,-17 22-5 0,17-22-1 0,-3 23-3 16,3-23-1-16,-3 30-2 0,3-11 1 0,0 2-5 15,0 1 4-15,1 1-5 0,-1 0 4 0,0 0-6 16,0 2-8-16,0 1 21 0,2 1-23 0,-1-2 24 15,-1-4-11-15,1-4-2 0,-1-17-2 16,1 20 0-16,-1-20 0 0,0 0 0 0,0 0 0 16,17 2 0-16,-17-2 0 0,0 0 0 0,26-30 0 15,-14 10 0-15,4-4 0 0,1-5 0 16,0-1 0-16,2-1 0 0,1-2 0 0,0 0 0 16,1 3 0-16,0 2 0 0,-3 2 0 0,-1 4 0 15,0 4 0-15,-17 18 0 0,28-27 0 0,-28 27 0 16,22-10 0-16,-22 10 0 0,0 0 0 15,19 14 0-15,-19-14 0 0,10 30 0 0,-6-7 0 16,-2 5 0-16,-2 1 0 0,0 5 0 0,3-1 0 16,-3 1 0-16,2 0 0 0,2-2 0 0,1-3 0 15,4-3 0-15,3-4-5 0,6-1-28 0,0-8-9 16,10 4-24-16,-11-23-85 0,35 15-472 0,-26-13 7 16,13 0 106-16</inkml:trace>
  <inkml:trace contextRef="#ctx0" brushRef="#br2" timeOffset="469190.2323">1976 6184 1836 0,'-56'2'44'0,"28"3"-21"0,-1-2 4 0,2 8 3 16,-2-1 1-16,1 4-2 0,-2 5-7 16,-2 1-17-16,3 6-5 0,1 0 0 15,2 2 0-15,4 1 0 0,5-2 0 0,4-2 0 16,4-2 0-16,5-2 0 0,4-5 0 0,0-16 0 15,17 26 0-15,-17-26 0 0,36 10 0 0,-8-12 0 16,5-7 0-16,6-6 0 0,3-9 0 0,2-6 0 16,0-7 0-16,-2-4 0 0,1-5 0 15,-3-2 0-15,0 0 0 0,-3-2 0 0,-3 3 0 16,-3 1 0-16,-4 2 0 0,-4 3 0 0,-3 1 0 16,-6 3 0-16,-5 2 0 0,-4 2 0 0,-4 5 0 15,-2 4 0-15,-3 5 0 0,4 19 0 0,-13-21 0 16,13 21 0-16,-20 3 0 0,20-3 0 0,-25 27 0 15,8 1 0-15,-2 11 0 0,1 5 0 0,-1 6 0 16,0 2 0-16,4 2 0 0,1-1 0 16,5-2 0-16,3-6 0 0,4 0 0 0,4-4 0 15,4 0 0-15,3-4 0 0,5-3 0 0,1-5-31 16,9 1-27-16,-24-30-112 0,63 42-350 0,-45-37-90 16,19 10-2-16</inkml:trace>
  <inkml:trace contextRef="#ctx0" brushRef="#br2" timeOffset="469565.2326">2406 6278 1903 0,'0'0'44'16,"0"0"-33"-16,0 0-2 0,0 0 4 0,0 0 3 15,0 0 5-15,24 14-1 0,-6-15-10 16,2-2-10-16,6-4 0 0,1-1 0 0,1-4 0 15,1 0 0-15,1-3 0 0,2 0 0 0,0-1 0 16,0-1 0-16,0-2 0 0,-2-1 0 16,-4 1 0-16,-5 1 0 0,-21 18 0 0,25-30 0 15,-25 30 0-15,9-26 0 0,-9 26 0 0,-6-23 0 16,6 23 0-16,-20-19 0 0,20 19 0 0,-34-11 0 16,10 8 0-16,-2 5 0 0,-1 4 0 15,0 3 0-15,-4 5 0 0,2 4 0 0,-1 1 0 16,0 4 0-16,2 1 0 0,2 3 0 0,2 3 0 15,3 0 0-15,1 2 0 0,7-2 0 0,3-1 0 16,6-2 0-16,7-2 0 0,4-1 0 0,6-3 0 16,7-3 0-16,3-5 0 0,5-2 0 0,5-4 0 15,1-4 0-15,6-4 0 0,-1-7 0 16,2 0 0-16,1-4 0 0,4 0-18 0,-2-6-29 16,7 7-51-16,-23-32-179 0,24 29-321 15,-24-18-26-15,5 9 240 0</inkml:trace>
  <inkml:trace contextRef="#ctx0" brushRef="#br2" timeOffset="470096.4799">3105 6075 1684 0,'-39'-5'148'16,"39"5"-78"-16,-20 1-17 0,20-1-11 15,-18 11-14-15,18-11-6 0,-18 22-22 0,8-5 0 16,1 1 0-16,1 4 0 0,1 1 0 0,2 2 0 16,1 3 0-16,3 1 0 0,0 0 0 0,2 0 0 15,-1-1 0-15,2-3 0 0,2-2 0 0,0 0 0 16,0-4 0-16,1-2 0 0,-5-17 0 15,8 22 0-15,-8-22 0 0,0 0 0 0,0 0 0 16,0 0 0-16,0 0 0 0,0 0 0 16,17-12 0-16,-17 12 0 0,12-36 0 0,-5 10 0 15,2-3 0-15,-1-1 0 0,2-1 0 0,-2-1 0 16,1 2 0-16,-1-2 0 0,2 1 0 0,-1 0 0 16,0-2 0-16,1-1 0 0,1 0 0 0,0 2 0 15,2 2 0-15,0 6 0 0,-1 5 0 0,-12 19 0 16,25-25 0-16,-25 25 0 0,25-10 0 15,-25 10 0-15,25 1 0 0,-25-1 0 0,32 9 0 16,-14-2 0-16,0 1 0 0,2 3 0 0,-2 1 0 16,0 2 0-16,-1-1 0 0,-17-13 0 15,31 31 0-15,-18-13 0 0,-2 1 0 0,-1 0 0 16,-4 0 0-16,-4 1 0 0,-3-1 0 0,-5 2 0 16,-3-2 0-16,-3 1 0 0,-2-1 0 0,-3-1 0 15,0-3 0-15,-2 0 0 0,0-2 0 16,1-2 0-16,-2-1 0 0,-1-2 0 0,0-2 0 15,-1 0 0-15,0-1 0 0,0-2 0 0,1-1 0 16,3 0 0-16,18-2 0 0,-32 3 0 0,32-3 0 16,-24 4 0-16,24-4 0 0,-21 13 0 0,21-13 0 15,-20 35 0-15,6-6 0 0,1 8 0 0,0 7 0 16,-3 6 0-16,0 3 0 0,0 4 0 0,2-1 0 16,-1-1 0-16,3-3 0 15,1-5 0-15,4-2 0 0,2-8 0 0,7 0 0 16,1-14-3-16,18 16-189 0,-21-39-280 0,0 0-188 15,25 9 51-15,-12-27 499 0</inkml:trace>
  <inkml:trace contextRef="#ctx0" brushRef="#br2" timeOffset="470721.5001">3604 6240 1944 0,'0'0'90'15,"-17"-8"-77"-15,17 8-13 0,0 0 0 0,0 0 0 16,0 0 0-16,0 0 0 0,17 10 0 15,-17-10 0-15,34-2 0 0,-8-1 0 0,6-5 0 16,4-4 0-16,4-2 0 0,2-3 0 0,2-4 0 16,0 2 0-16,-2-4 0 0,-1 1 0 0,-5 1 0 15,-1 0 0-15,-6 0 0 0,-5 3 0 0,-6 1 0 16,-18 17 0-16,20-26 0 0,-20 26 0 0,1-22 0 16,-1 22 0-16,-16-23 0 0,16 23 0 15,-34-22 0-15,11 15 0 0,-3 2 0 16,-3 3 0-16,0 3 0 0,-4 4 0 0,2 3 0 15,-2 7 0-15,1 3 0 0,3 2 0 0,0 5 0 16,2 1 0-16,3 2 0 0,4 3 0 0,3 2 0 16,6-1 0-16,3 0 0 0,5 0 0 0,5-3 0 15,4-3 0-15,7-2 0 0,5-2 0 0,7-4 0 16,3-2 0-16,6-5 0 0,3-4 0 0,5-4 0 16,1-6 0-16,6-2 0 0,0-7 0 15,5 0 0-15,0-6 0 0,2 4-40 0,-9-13-56 16,15 29-178-16,-37-27-349 0,21 10 20 15,-17-6 193-15</inkml:trace>
  <inkml:trace contextRef="#ctx0" brushRef="#br2" timeOffset="471080.8845">4509 6037 1742 0,'-19'5'148'0,"19"-5"-106"0,-20 12-11 0,20-12 1 16,-17 21-11-16,17-21-1 0,-16 32-9 0,7-12-11 15,0-1 0-15,2 0 0 0,0 2 0 0,0 1 0 16,1-1 0-16,2 4 0 0,-1-4 0 0,0 1 0 15,1-1 0-15,2-4 0 0,2-17 0 0,-3 26 0 16,3-26 0-16,0 0 0 0,0 0 0 0,0 0 0 16,0 0 0-16,17 9 0 15,-17-9 0-15,21-23 0 0,-6 1 0 0,3-3 0 16,0-3 0-16,3-2 0 0,-1-1 0 0,1 1 0 16,0 1 0-16,-2 0 0 0,-1 2 0 0,-1 2 0 15,-1 2 0-15,-1 3 0 0,-2 3 0 0,-13 17 0 16,21-25 0-16,-21 25 0 0,0 0 0 0,18-11 0 15,-18 11 0-15,0 0 0 0,11 20 0 0,-11-20 0 16,10 33 0-16,-7-11 0 0,1 6 0 16,-1 1 0-16,-1 3 0 0,2-3 0 0,2 1 0 15,1-1 0-15,3-1 0 0,1-2 0 0,2 0 0 16,3-3 0-16,2-1 0 0,2-5 0 0,1-2 0 16,3-4-26-16,1-1-3 0,-2-10-32 15,12 11-54-15,-30-42-189 0,38 24-298 0,-21-17-7 16,5-4 309-16</inkml:trace>
  <inkml:trace contextRef="#ctx0" brushRef="#br2" timeOffset="471455.9022">5134 6042 1693 0,'0'0'246'0,"-27"-19"-186"15,7 8-14-15,-1 4-44 0,0 2-2 0,0 3 0 16,-1 5 0-16,-3 3 0 0,2 5 0 0,-1 3 0 16,2 4 0-16,0 4 0 0,4 2 0 0,1 2 0 15,2-1 0-15,4 2 0 0,5-2 0 16,3-1 0-16,5-3 0 0,7-4 0 0,-9-17 0 15,29 24 0-15,-9-17 0 0,5-3 0 16,1-4 0-16,5-7 0 0,0-3 0 0,1-7 0 16,0-5 0-16,-2-3 0 0,1-4 0 0,-3-1 0 15,-4-3 0-15,-1-2 0 0,-4-1 0 0,-2-1 0 16,-1 1 0-16,-1-3 0 0,-4 2 0 0,0-1 0 16,-3 2 0-16,-2 4 0 0,0 4 0 15,-2 6 0-15,-4 22 0 0,1-23 0 0,-1 23 0 16,0 0 0-16,0 0 0 0,-20 19 0 0,7 2 0 15,0 12 0-15,-4 10 0 0,0 9 0 0,0 1 0 16,1 3 0-16,3-3 0 0,2 0 0 16,5-3 0-16,3-2 0 0,3-3 0 0,6-3 0 15,2-4 0-15,6-3 0 0,2-7 0 16,6-4 0-16,4-7 0 0,8 0-24 0,-5-15-78 16,29 21-132-16,-38-49-185 0,36 20-209 0,-15-8 62 15,-13-23 493-15</inkml:trace>
  <inkml:trace contextRef="#ctx0" brushRef="#br2" timeOffset="472159.0218">5498 6164 2047 0,'-33'17'0'0,"17"1"0"0,16-18 0 15,-13 28 0-15,13-28 0 0,2 22 0 0,-2-22 0 16,18 13 0-16,0-8 0 0,2-5 0 0,6-4 0 15,3-3 0-15,3-5 0 0,0-1 0 0,1-3 0 16,1-2 0-16,-2-2 0 0,-2-1 0 16,-2-1 0-16,-3 0 0 0,-4-1 0 0,-2 1 0 15,-6 1 0-15,-4 1 0 0,-3 2 0 0,-6 18 0 16,-3-30 0-16,3 30 0 0,-11-23 0 0,11 23 0 16,-20-18 0-16,20 18 0 0,-31-9 0 0,12 11 0 15,-2 2 0-15,-3 8 0 0,-2 3 0 0,-1 4 0 16,0 4 0-16,-3 3 0 15,5 4 0-15,0 1 0 0,5 2 0 0,3 0 0 16,5-3 0-16,3-1 0 0,7-1 0 0,3-2 0 16,5 0 0-16,4-3 0 0,3-4 0 0,5-3 0 15,3-5 0-15,3-4 0 0,4-3 0 0,4-6 0 16,-1-1 0-16,2-7 0 0,0-3 0 0,-2-5 0 16,-2-3 0-16,-1-2 0 0,0-1 0 0,-2-1 0 15,1-1 0-15,-5 1 0 0,0 1 0 16,-1-2 0-16,-3 4 0 0,-1 1 0 0,-4 0 0 15,-1 4 0-15,-12 17 0 0,16-26 0 0,-16 26 0 16,0 0 0-16,0 0 0 0,0 0 0 16,0 0 0-16,0 0 0 0,0 0 0 0,-7 20 0 15,-2 1 0-15,-4 4 0 0,-1 5 0 0,-1 0 0 16,-1 0 0-16,3 0 0 0,1-1 0 0,3-3 0 16,2 0 0-16,2-3 0 0,2-5 0 15,3-18 0-15,-1 25 0 0,1-25 0 0,0 0 0 16,0 0 0-16,25 6 0 0,-25-6 0 0,29-26 0 15,-11 4 0-15,5-3 0 0,3-4 0 0,-1-3 0 16,1 3 0-16,-1-2 0 0,-2 2 0 0,2 1 0 16,-2 1 0-16,-4 3 0 0,-1 3 0 0,-4 3 0 15,-14 18 0-15,17-20 0 0,-17 20 0 16,0 0 0-16,0 0 0 0,0 0 0 16,0 0 0-16,0 0 0 0,-6 30 0 0,0-9 0 15,-2 4 0-15,2 2 0 0,1-2 0 0,3-3 0 16,1-2 0-16,2-2 0 0,-1-18 0 0,11 31 0 15,-11-31 0-15,22 18 0 0,-5-15 0 0,5-4 0 16,6-4 0-16,3-8 0 0,11-1 0 0,-5-12 0 16,15 10-146-16,-26-33-131 0,36 38-91 15,-45-35-133-15,15 9-37 0,6 12 322 0</inkml:trace>
  <inkml:trace contextRef="#ctx0" brushRef="#br2" timeOffset="472299.7286">6687 5715 2002 0,'-25'31'45'0,"-1"4"-45"0,2 3 0 0,2 6 0 16,2 1 0-16,3 1 0 0,3-2 0 16,4 2 0-16,5-2 0 0,3 0 0 0,4-2 0 15,1-3 0-15,3-3 0 0,-1-7 0 0,6 3-5 16,-11-32-101-16,35 60-358 0,-35-60-222 0,14 29 36 16,-14-29 515-16</inkml:trace>
  <inkml:trace contextRef="#ctx0" brushRef="#br2" timeOffset="472487.1711">6431 6043 2047 0,'0'0'0'0,"-13"-18"0"0,13 18 0 0,0 0 0 16,7-18 0-16,-7 18 0 0,0 0 0 0,23-17 0 16,-23 17 0-16,34-12 0 0,-11 6 0 0,5 2 0 15,3-2 0-15,7 7 0 0,-1-5 0 16,15 13-52-16,-25-32-282 0,36 29-342 0,-17-8 19 15,3-2 330-15</inkml:trace>
  <inkml:trace contextRef="#ctx0" brushRef="#br2" timeOffset="473161.7014">7491 5813 1986 0,'0'0'32'0,"0"0"-14"0,0-19-20 0,0 19 15 15,0 0-15-15,0 0 4 0,2-17-2 0,-2 17 0 16,0 0 0-16,0 0 0 0,0 0 0 0,0 0 0 16,-6 17 0-16,6-17 0 0,-7 39 0 0,2-8 0 15,-1 7 0-15,-1 5 0 0,0 2 0 0,1 5 0 16,1 0 0-16,2 1 0 0,1 2 0 0,2-2 0 15,3-4 0-15,5-4 0 0,1-8 0 16,5-6 0-16,3-6 0 0,2-5 0 16,4-8 0-16,4-6 0 0,1-7 0 0,4-7 0 15,2-8 0-15,0-6 0 0,0-9 0 0,0-4 0 16,0-7 0-16,0-2 0 0,0-2 0 0,-3-1 0 16,-4 0 0-16,-2 2 0 0,-7 1 0 0,-2 1 0 15,-3 3 0-15,-3 0 0 0,-3 4 0 0,-3 0 0 16,-2 4 0-16,0 4 0 0,-2 6 0 15,-2 5 0-15,2 19 0 0,0 0 0 0,0 0 0 16,0 0 0-16,0 0 0 0,0 0 0 0,-12 19 0 16,11 3 0-16,3 8 0 0,1-1 0 0,5 5 0 15,2 0 0-15,7 2-13 0,-5-13-114 0,30 29-166 16,-42-52-163-16,40 41-160 0,-10-15 75 16,-9-22 541-16</inkml:trace>
  <inkml:trace contextRef="#ctx0" brushRef="#br2" timeOffset="473912.4718">8607 6054 1728 0,'-37'-18'176'0,"16"10"-133"0,-6-5 0 16,2 9 6-16,-4-2-41 0,1 3-8 16,-4 3 0-16,2 5 0 0,-3 1 0 0,1 5 0 15,-2 2 0-15,4 5 0 0,-2 2 0 0,2 5 0 16,3 2 0-16,1 0 0 0,3 3 0 15,5 0 0-15,1 0 0 0,4 0 0 0,4-2 0 16,4-1 0-16,5-3 0 0,4-2 0 0,4-4 0 16,-8-18 0-16,32 28 0 0,-10-19 0 0,3-4 0 15,3-4 0-15,3-3 0 0,3-4 0 16,0-6 0-16,0-3 0 0,1-7 0 0,-1-1 0 16,-1-2 0-16,-1-4 0 0,-3 1 0 0,0-2 0 15,-5 3 0-15,-2 1 0 0,-3 3 0 0,-6 1 0 16,-3 3 0-16,-3 2 0 0,-7 17 0 0,4-23 0 15,-4 23 0-15,0 0 0 0,0 0 0 0,-20-15 0 16,20 15 0-16,0 0 0 0,-27 15 0 16,27-15 0-16,-25 32 0 0,12-10 0 15,-1 2 0-15,1 3 0 0,3 0 0 0,2-1 0 16,1 0 0-16,3-1 0 0,4-2 0 0,2-2 0 16,5-2 0-16,-7-19 0 0,28 26 0 0,-9-18 0 15,5-3 0-15,3-5 0 0,2-3 0 0,1-4 0 16,-1-3 0-16,1-2 0 0,-2-1-25 0,-2-4 1 15,0 1 1-15,-4-3 0 0,-3 1 3 16,-4-2 1-16,-1 2 11 0,-1 0 2 0,-4 0 10 16,-9 18-2-16,11-32 9 0,-11 32 0 0,4-23 9 15,-4 23 1-15,0 0 4 0,-3-19-4 0,3 19-1 16,0 0-7-16,0 0-13 0,0 0 0 0,-19 11 0 16,19-11 0-16,-13 29 0 0,4-11 0 15,2 4 0-15,-1 1 0 0,1 1 0 0,1 2 0 16,0-4 0-16,2 3 0 0,0-4 0 15,1 0 0-15,2-3 0 0,1-18 0 0,0 27 0 16,0-27 0-16,0 0 0 0,0 0 0 0,0 0 0 16,0 0 0-16,0 0 0 0,17 1 0 0,-17-1 0 15,17-30 0-15,-5 4 0 0,4-3 0 0,2-1 0 16,0-1 0-16,1 0 0 0,-4 2 0 0,-1 2 0 16,-4 1 0-16,-2 2 0 0,-4 1 0 15,-2 2 0-15,-2 2 0 0,1 2 0 0,-1 17 0 16,-2-24 0-16,2 24 0 0,0 0 0 0,0 0 0 15,0 0 0-15,0 0 0 0,0 0 0 0,0 0 0 16,0 0 0-16,24 10 0 0,-24-10 0 16,29 8 0-16,-9-3 0 0,1-5-29 0,11 11-92 15,-16-29-77-15,34 36-103 0,-44-42-76 0,34 20-111 16,-6 6 36-16,-18-26 372 0</inkml:trace>
  <inkml:trace contextRef="#ctx0" brushRef="#br2" timeOffset="474102.2916">9441 5968 1973 0,'-22'14'67'16,"5"-1"-60"-16,0 7-7 0,-3 3 0 0,1 4 0 16,-2 2 0-16,2 1 0 0,-1 3 0 15,5 0 0-15,3 0 0 0,4-1 0 0,2-3 0 16,3-1 0-16,3-4 0 0,6-1 0 0,2-5 0 16,-8-18 0-16,23 29 0 0,-23-29 0 0,27 13 0 15,-27-13 0-15,26 0 0 0,-26 0 0 0,34-18 0 16,-24-14-119-16,31 30-247 0,-41-32-283 0,24 7 21 15,-10 1 344-15</inkml:trace>
  <inkml:trace contextRef="#ctx0" brushRef="#br2" timeOffset="474227.3351">9409 5696 2018 0,'-27'24'29'0,"27"-24"-29"0,0 0 0 15,0 0 0-15,-11 21 0 0,11-21 0 0,23 13 0 16,-23-13 0-16,39 16 0 0,-17-17-101 0,32 21-482 15,-30-16-68-15,12 9-8 0</inkml:trace>
  <inkml:trace contextRef="#ctx0" brushRef="#br2" timeOffset="474617.9253">10094 5995 2033 0,'0'0'14'0,"-41"-17"-14"0,15 16 0 15,-2 1 0-15,-3 2 0 0,-2 2 0 0,-1 4 0 16,-2 3 0-16,2 5 0 0,-1 2 0 0,-1 6 0 16,1 4 0-16,3 1 0 0,2 1 0 0,5 0 0 15,3-1 0-15,5-1 0 0,3-2 0 0,6-3 0 16,5-5 0-16,6-1 0 0,-3-17 0 0,17 22 0 16,-17-22 0-16,35 10 0 0,-9-12 0 15,3-4 0-15,4-6 0 0,4-5 0 0,2-5 0 16,1-2 0-16,-2-3 0 0,-1 1 0 15,-5-2 0-15,-2-1 0 0,-5 1 0 0,-3-1 0 16,-4 4 0-16,-3-1 0 0,-4 6 0 0,-2 0 0 16,-9 20 0-16,9-24 0 0,-9 24 0 0,0 0 0 15,0 0 0-15,0 0 0 0,0 0 0 0,0 0 0 16,0 0 0-16,-12 32 0 0,8-11 0 16,1 4 0-16,0 0 0 0,3-1 0 0,3 0 0 15,0-4 0-15,4-1 0 0,-7-19 0 0,20 27 0 16,-20-27 0-16,30 19 0 0,-30-19-83 0,45 15-148 15,-43-42-105-15,40 35-97 0,-42-8-140 0,33-46 183 16,5 40 390-16</inkml:trace>
  <inkml:trace contextRef="#ctx0" brushRef="#br2" timeOffset="475055.4374">10450 5468 2001 0,'0'0'46'0,"-29"30"-46"15,14-10 0-15,-1 6 0 0,2 4 0 0,-2 5 0 16,4 4 0-16,-3 2 0 0,5 4 0 16,-1 1 0-16,3 1 0 0,1 0 0 0,-1-1 0 15,4-1 0-15,0 1 0 0,3-3 0 16,-1-2 0-16,4-1 0 0,-1-8 0 0,1-5 0 16,3 0 0-16,0-6 0 0,1-2 0 0,-6-19 0 15,13 27 0-15,-13-27 0 0,0 0 0 0,19 8 0 16,-19-8 0-16,0 0 0 0,19-23 0 0,-10 5 0 15,0-4 0-15,2-2 0 0,2 0 0 16,-1 0 0-16,0-1 0 0,1 0 0 0,-1 0 0 16,2-1 0-16,-1 3 0 0,3 3 0 0,1 1 0 15,-17 19 0-15,32-25 0 0,-32 25 0 0,28-11 0 16,-28 11 0-16,25 3 0 0,-25-3 0 0,21 17 0 16,-21-17 0-16,14 26 0 0,-8-9 0 0,1 1 0 15,-3 2 0-15,0-1 0 0,-3-1 0 16,-2 0 0-16,1-18 0 0,-7 32 0 15,7-32 0-15,-17 26 0 0,17-26 0 0,-29 24 0 16,8-13 0-16,-2-1 0 0,-4-2 0 0,-3 1 0 16,-2-3 0-16,-1-1 0 0,0-2 0 0,2-1 0 15,4-1 0-15,-1-6 0 0,7 3 0 0,-2-10 0 16,23 12-93-16,-31-30-161 0,31 30-105 0,-13-26-78 16,17 2-108-16,-4 24 187 0,4-58 358 15</inkml:trace>
  <inkml:trace contextRef="#ctx0" brushRef="#br2" timeOffset="475571.0719">11015 5458 1990 0,'0'0'57'0,"0"0"-57"0,0 0 0 15,0 0 0-15,0 0 0 0,0 0 0 0,2 23 0 16,-10 2 0-16,-1 5 0 0,-5 7 0 15,1 5 0-15,-3 5 0 0,0 4 0 16,0 3 0-16,1 5 0 0,-1 0 0 0,2 0 0 16,1-1 0-16,0-1 0 0,2-4 0 0,1-3 0 15,3-6 0-15,2-4 0 0,7-5 0 0,3-6 0 16,7-3 0-16,3-7 0 0,6-3 0 0,0-8 0 16,7 1-48-16,-7-21-73 0,30 30-246 0,-34-31-287 15,16 2 57-15,-7-3 338 0</inkml:trace>
  <inkml:trace contextRef="#ctx0" brushRef="#br2" timeOffset="475914.8451">11043 6046 2047 0,'17'8'0'0,"-17"-8"0"0,-12 19 0 16,12-19 0-16,0 0 0 0,18 26 0 15,-18-26 0-15,31 11 0 0,-8-8 0 0,4-3 0 16,4-1 0-16,6-5 0 0,1-2 0 0,-1-3 0 15,1-3 0-15,-3 0 0 0,-2-2 0 0,-6 2 0 16,-4 0 0-16,-5 1 0 0,-18 13 0 0,23-28 0 16,-23 28 0-16,8-25 0 0,-8 25 0 0,-10-24 0 15,10 24 0-15,-24-23 0 0,5 14 0 16,-3 3 0-16,-3 5 0 0,-3 6 0 16,-3 3 0-16,-3 7 0 0,0 4 0 0,-1 5 0 15,1 3 0-15,1 4 0 0,5 3 0 0,5 1 0 16,4 2 0-16,7-4 0 0,5-1 0 0,7-5 0 15,10-2 0-15,6-5 0 0,8 0 0 0,8-6 0 16,4-4 0-16,11-4 0 0,2-5 0 0,7-4 0 16,2-6 0-16,5 1 0 0,-5-9 0 15,9 10-27-15,-24-27-197 0,28 35-136 0,-49-35-161 16,15 11-47-16,-2 13 222 0</inkml:trace>
  <inkml:trace contextRef="#ctx0" brushRef="#br2" timeOffset="476680.4861">1375 6933 1878 0,'-22'4'10'0,"2"0"1"0,-1 3 3 16,-1 3 5-16,1 6 5 0,-4 6-3 0,1 6-19 16,-6 8 24-16,1 8-24 0,-1 5 22 0,1 7-8 15,2 3-16-15,2-1 0 0,5 0 0 0,3-2 0 16,5-3 0-16,6-4 0 0,6-6 0 0,6-5 0 15,6-7 0-15,6-3 0 0,6-8 0 0,3-3 0 16,5-4 0-16,3-7 0 0,5-5 0 16,1-6 0-16,7-5 0 0,-1-4 0 15,3-3-34-15,0-6 4 0,4 0-41 0,-8-11 9 16,15 16-81-16,-36-35-218 0,25 25-238 0,-17-5-3 16,-9-6 458-16</inkml:trace>
  <inkml:trace contextRef="#ctx0" brushRef="#br2" timeOffset="476883.5982">1767 7095 1871 0,'0'0'43'0,"0"0"-13"0,-5 21-8 15,5-21 5-15,-6 24-8 0,3-5 4 0,0 3-11 16,-2 5-12-16,0 3 0 0,0 3 0 16,-1 1 0-16,1 2 0 0,0 1 0 0,0 1 0 15,1-1 0-15,0 2 0 0,-1-1 0 16,0-1 0-16,4-1 0 0,0-3 0 0,2-5 0 15,3-3 0-15,1-4 0 0,-5-21 0 0,14 28-5 16,-14-28-42-16,17 10-10 0,-17-10-55 0,34-2-371 16,-31-20-133-16,11 4-27 0,-4-5 560 0</inkml:trace>
  <inkml:trace contextRef="#ctx0" brushRef="#br2" timeOffset="477384.7134">1515 7150 1980 0,'0'0'65'0,"-32"9"-63"16,32-9-2-16,-18 9 0 0,18-9 0 0,0 0 0 16,0 0 0-16,17 1 0 0,-17-1 0 0,38-6 0 15,-8-2 0-15,8-7 0 0,7-2 0 16,4-5 0-16,4-1 0 0,-1-1 0 0,1 0 0 16,0-1 0-16,-3 2 0 0,-1 0 0 0,-5 2 0 15,-3 4 0-15,-5 3 0 0,-3 2 0 0,-4 4 0 16,-7 4 0-16,-5 4 0 0,-17 0 0 0,19 8 0 15,-19-8 0-15,6 19 0 0,-6-19 0 0,-2 34 0 16,-2-10 0-16,-3 4 0 0,-3 5 0 0,-3 4 0 16,0 3 0-16,-3 3 0 15,2 3 0-15,-1 1 0 0,0 1 0 0,2-1 0 16,0-1 0-16,2-2 0 0,1-3 0 0,0-1 0 16,4-4 0-16,1-1 0 0,3-6 0 0,3-5 0 15,1-4 0-15,-2-20 0 0,11 21 0 0,-11-21 0 16,0 0 0-16,25 8 0 0,-25-8 0 0,25-10 0 15,-25 10 0-15,34-31 0 0,-14 4 0 0,2-2 0 16,0-4 0-16,-1 1 0 0,0 1 0 16,0 1 0-16,-4 4 0 0,-1 1 0 0,-3 5 0 15,-13 20 0-15,21-24 0 0,-21 24 0 0,0 0 0 16,0 0 0-16,0 0 0 0,0 0 0 0,0 0 0 16,13 31 0-16,-13-4 0 0,-1 3 0 15,-2 4 0-15,1 0 0 0,1 1 0 0,1-3 0 16,2 0 0-16,2-3 0 0,3-3 0 15,0-3 0-15,6-2 0 0,-13-21 0 0,31 29 0 16,-13-23 0-16,6-1 0 0,-4-9 0 0,12 3-100 16,-19-28-99-16,32 34-132 0,-44-45-97 0,29 17-131 15,-8 8 130-15,-21-28 429 0</inkml:trace>
  <inkml:trace contextRef="#ctx0" brushRef="#br2" timeOffset="477712.9607">2558 7381 2010 0,'-13'19'37'0,"13"-19"-37"15,-19 7 0-15,19-7 0 0,0 0 0 0,0 0 0 16,0 0 0-16,15 22 0 0,-15-22 0 0,37 7 0 16,-13-8 0-16,5-1 0 0,3-5 0 15,3-2 0-15,3-2 0 0,3-2 0 0,2 1 0 16,2-4 0-16,-3 0 0 0,2 1 0 0,-6-2 0 16,-4 2 0-16,-8 1 0 0,-8 2 0 15,-18 12 0-15,16-19 0 0,-16 19 0 0,0 0 0 16,-11-24 0-16,11 24 0 0,-30-12 0 0,9 9 0 15,-7 4 0-15,-4 1 0 0,-3 7 0 0,-2 0 0 16,1 5 0-16,0 4 0 0,2 1 0 0,2 3 0 16,5 2 0-16,3 1 0 0,4 2 0 0,4 1 0 15,5 0 0-15,4-1 0 0,3 0 0 16,7 0 0-16,3-4 0 0,5-2 0 0,6-4 0 16,5-5 0-16,7-2 0 0,4-9 0 15,9-2 0-15,0-13 0 0,14 10-126 0,-20-32-135 16,44 41-146-16,-32-32-173 0,21 2 38 0,9 12 412 15</inkml:trace>
  <inkml:trace contextRef="#ctx0" brushRef="#br2" timeOffset="478649.9601">4049 7266 1582 0,'0'0'108'0,"0"0"-26"16,-25-7-11-16,25 7-12 0,-20-5-17 0,20 5-9 15,-31 0-5-15,13 1-3 0,-2 1-8 16,1 3-17-16,-3 1 0 0,2 3 0 0,-2-1 0 15,1 3 0-15,-1 4 0 0,0 0 0 0,1 5 0 16,2 1 0-16,0 5 0 0,4 0 0 0,-1 2 0 16,5 1 0-16,2-1 0 0,4-1 0 15,4-3 0-15,4-5 0 0,-3-19 0 0,19 29 0 0,-19-29 0 16,34 18 0-16,-13-13 0 0,3-4 0 0,3-4 0 16,1-4 0-16,1-5 0 0,-1-1 0 15,1-4 0-15,-1-1 0 0,0-1 0 0,-1-4 0 16,0 0 0-16,-1-1 0 0,0-2 0 0,-3 1 0 15,-1 1 0-15,-4 1 0 0,-3 2 0 0,-4 2 0 16,-4 1 0-16,-7 18 0 0,4-27 0 0,-4 27 0 16,-8-18 0-16,8 18 0 0,0 0 0 0,-19-11 0 15,19 11 0-15,0 0 0 0,0 0 0 16,-20 4 0-16,20-4 0 0,0 0 0 16,0 0 0-16,0 0 0 0,0 0 0 0,0 0 0 15,28-5 0-15,-11-1 0 0,4-1 0 0,3-4 0 16,3-1 0-16,2 1 0 0,2-1 0 0,-2 3 0 15,-2 2 0-15,-2 3 0 0,-3 2 0 0,-2 4 0 16,-20-2 0-16,29 12 0 0,-29-12 0 0,19 26 0 16,-13-7 0-16,-3 3 0 0,-4 3 0 15,-3 4 0-15,-5 3 0 0,-3 1 0 0,-4 0 0 16,-1 4 0-16,-2-1 0 0,0-2 0 0,-2-3 0 16,3-1 0-16,-1-5 0 0,5-4 0 0,14-21 0 15,-22 27 0-15,22-27 0 0,0 0 0 0,0 0 0 16,0 0 0-16,0 0 0 0,14-22 0 0,6 1 0 15,1-9 0-15,5-3 0 0,5-5 0 16,-1 1 0-16,3-1 0 0,0 3 0 0,-4 4 0 16,0-1 0-16,-2 6 0 0,-3 3 0 15,-2 2 0-15,-4 8 0 0,-18 13 0 0,26-15 0 16,-26 15 0-16,0 0 0 0,18 6 0 0,-18-6 0 16,4 22 0-16,-3-1 0 0,-2 2 0 0,0 3 0 15,-3 2 0-15,2 1 0 0,-2 0 0 0,3 0 0 16,1-4 0-16,3 1 0 0,1-4 0 15,4-2 0-15,-8-20 0 0,21 29 0 0,-21-29 0 16,31 17 0-16,-14-17 0 0,4 0 0 0,-21 0-115 16,52-13-99-16,-52-23-77 0,41 34-57 0,-41-35-34 15,18 3-34-15,9 18 136 0,-32-27 280 16</inkml:trace>
  <inkml:trace contextRef="#ctx0" brushRef="#br2" timeOffset="478971.3606">4833 7254 1679 0,'0'0'367'0,"-22"17"-366"15,22-17-1-15,0 0 0 0,2 25 0 0,-2-25 0 16,21 18 0-16,-3-10 0 0,4-5 0 0,4 0 0 16,3-6 0-16,2 0 0 0,3-5 0 0,3 1 0 15,-1-3 0-15,1 1 0 0,-3-2 0 0,-9 1 0 16,-3 0 0-16,-22 10 0 0,29-20 0 16,-29 20 0-16,19-24 0 0,-19 24 0 0,9-28 0 15,-9 28 0-15,0-28 0 0,0 28 0 0,-12-28 0 16,12 28 0-16,-23-25 0 0,23 25 0 0,-31-15 0 15,11 13 0-15,-1 4 0 0,0 6 0 0,-4 2 0 16,2 6 0-16,0 4 0 0,1 4 0 16,1 2 0-16,3 3 0 0,1 0 0 0,4 2 0 15,2-2 0-15,5 0 0 0,2-2 0 16,5-2 0-16,5-2 0 0,4-5 0 0,7-1 0 16,1-6 0-16,9-3 0 0,1-6 0 0,9 0 0 15,-6-13-27-15,18 12-149 0,-27-34-133 0,40 38-87 16,-37-30-105-16,19 2-18 0,18 16 401 0</inkml:trace>
  <inkml:trace contextRef="#ctx0" brushRef="#br2" timeOffset="479705.731">5909 7238 1978 0,'0'0'33'0,"0"-24"-18"0,0 24-2 0,-6-19-5 15,6 19-8-15,0 0 0 0,0 0 0 0,0 0 0 16,0 0 0-16,-17-11 0 0,17 11 0 0,0 0 0 16,-9 19 0-16,9-19 0 0,-9 28 0 15,2-11 0-15,3 1 0 0,-2 2 0 0,-1 3 0 16,3 0 0-16,-1 2 0 0,1-1 0 0,0-1 0 15,3-1 0-15,1-4 0 0,1-1 0 0,-1-17 0 16,11 26 0-16,-11-26 0 0,21 18 0 16,-21-18 0-16,28 6 0 0,-10-9 0 0,2-3 0 15,2-4 0-15,-1-3 0 0,3-1 0 0,0-1 0 16,-1-5 0-16,1 1 0 0,-1-3 0 16,-1-2 0-16,-1 1 0 0,-3-1 0 0,-1 0 0 15,-1 1 0-15,-1 1 0 0,-3 1 0 0,0 2 0 16,-2 2 0-16,-10 17 0 0,14-29 0 0,-14 29 0 15,0 0 0-15,0 0 0 0,0 0 0 0,0 0 0 16,0 0 0-16,0 0 0 0,0 0 0 0,0 0 0 16,8 29 0-16,-8-7 0 0,0 1 0 15,0 3 0-15,0 0 0 0,2 0 0 16,0-1 0-16,3-4 0 0,1-1 0 0,-6-20 0 16,16 29 0-16,-16-29 0 0,21 18 0 0,-21-18 0 15,23 10 0-15,-23-10 0 0,27-5 0 0,-27 5 0 16,28-17 0-16,-28 17 0 0,29-34 0 0,-16 11 0 15,-1-1 0-15,-1-2 0 0,-3-1 0 0,-2 1 0 16,-1 1 0-16,-4 1 0 0,0-1 0 16,-2 2 0-16,0 0 0 0,-1 3 0 0,0-1 0 15,1 4 0-15,0 1 0 0,1 16 0 0,2-22 0 16,-2 22 0-16,0 0 0 0,18-15 0 0,-18 15-9 16,26 6-95-16,-27-23-126 0,35 44-113 0,-34-27-108 15,0 0-119-15,28 11 231 0,-28-11 339 0</inkml:trace>
  <inkml:trace contextRef="#ctx0" brushRef="#br2" timeOffset="480049.4908">6629 7242 1954 0,'0'0'14'0,"0"0"-1"0,17-9 7 16,-17 9 3-16,28-17-4 0,-9 5-15 0,3-4-4 15,3 1 0-15,1-3 0 0,3-2 0 16,-1 1 0-16,0 0 0 0,-3-1 0 0,-5 3 0 16,-3 4 0-16,-17 13 0 0,26-27 0 0,-26 27 0 15,12-25 0-15,-12 25 0 0,0-19 0 0,0 19 0 16,-13-18 0-16,13 18 0 0,-27-14 0 0,9 9 0 16,-2 5 0-16,-2 2 0 0,-3 2 0 15,1 7 0-15,-3 3 0 0,1 4 0 0,1 4 0 16,0 4 0-16,1 1 0 0,3 5 0 0,3 2 0 15,4 3 0-15,0 0 0 0,6-2 0 0,3 0 0 16,4-3 0-16,4-5 0 0,6-4 0 0,5-3 0 16,7-6 0-16,3-3 0 0,3-6 0 0,5-3 0 15,1-8 0-15,7-1 0 0,-3-12-15 0,21 20-215 16,-34-41-166-16,43 28-189 16,-20-13-27-16,3-15 404 0</inkml:trace>
  <inkml:trace contextRef="#ctx0" brushRef="#br2" timeOffset="480580.7491">7850 7191 1701 0,'17'-11'72'0,"-17"-6"-35"0,0 17-5 16,1-27 5-16,-1 27-3 0,-5-19-7 0,5 19-4 16,0 0-4-16,-24-20 1 0,24 20-3 0,-28-6-3 15,11 7 0-15,-1 2-14 0,-3 3 0 16,0 3 0-16,-3 2 0 0,2 2 0 0,-3 2 0 15,3 4 0-15,-3 0 0 0,5 3 0 0,1-1 0 16,4-1 0-16,2-2 0 0,5 0 0 0,8-18 0 16,-3 29 0-16,3-29 0 0,14 21 0 0,-14-21 0 15,34 16 0-15,-10-13 0 0,3-3 0 0,7-4 0 16,0-5 0-16,7-4 0 0,3-3 0 16,7-1 0-16,0-8 0 0,7 5-23 15,-13-23-187-15,30 36-236 0,-32-31-174 0,6 8-16 16,-1 8 525-16</inkml:trace>
  <inkml:trace contextRef="#ctx0" brushRef="#br2" timeOffset="480955.7652">8290 6724 2028 0,'-18'19'19'0,"1"1"-19"0,0 2 0 15,3 2 0-15,1 2 0 0,1 5 0 0,1 2 0 16,0 4 0-16,2-1 0 0,1 2 0 15,1 0 0-15,1-2 0 0,-1 3 0 0,4-1 0 16,-1-4 0-16,2-2 0 0,1-2 0 0,-1-4 0 16,2-4 0-16,2-3 0 0,-2-19 0 15,6 25 0-15,-6-25 0 0,0 0 0 0,13 18 0 16,-13-18 0-16,0 0 0 0,22-1 0 0,-22 1 0 16,19-15 0-16,-19 15 0 0,26-33 0 0,-12 12 0 15,3-2 0-15,1-1 0 0,-1 0 0 0,-2 2 0 16,1 0 0-16,-1 3 0 0,-2 1 0 0,-1 1 0 15,-12 17 0-15,23-24 0 0,-23 24 0 0,19-12 0 16,-19 12 0-16,0 0 0 16,18 3 0-16,-18-3 0 0,10 19 0 0,-10-19 0 15,9 31 0-15,-4-10 0 0,0-1 0 0,-1-1 0 16,2 2 0-16,-6-21 0 0,16 31 0 0,-16-31 0 16,24 25 0-16,-24-25 0 0,38 15-84 0,-38-15-127 15,52 5-170-15,-52-5-175 0,33-24-40 0,-4 24 378 16</inkml:trace>
  <inkml:trace contextRef="#ctx0" brushRef="#br2" timeOffset="481330.7631">8761 6995 1614 0,'0'0'82'0,"-34"-22"-22"16,34 22 2-16,-26-5 0 0,26 5-23 16,-24 5-2-16,24-5-2 0,-26 16 4 0,26-16-22 15,-30 30-17-15,14-7 0 0,-1 3 0 16,0 3 0-16,-1 2 0 0,0 3 0 0,0-1 0 15,4-1 0-15,1-3 0 0,3-1 0 0,4-6 0 16,3-4 0-16,3-18 0 0,6 28 0 0,-6-28 0 16,22 14 0-16,-4-13 0 0,3-3 0 0,5-5 0 15,3-5 0-15,1-5 0 0,4-5 0 0,-1-3 0 16,0-3 0-16,-3 0 0 0,-2 0 0 0,-3 0 0 16,-5 2 0-16,-3 2 0 0,-3-1 0 15,-3 5 0-15,-4 0 0 0,-7 20 0 0,5-27 0 16,-5 27 0-16,-5-18 0 0,5 18 0 15,0 0 0-15,-19-8 0 0,19 8 0 0,0 0 0 16,-26 16 0-16,26-16 0 0,-18 28 0 0,18-28 0 16,-15 35 0-16,10-16 0 0,2-1 0 0,3 3 0 15,-2-2 0-15,5 1 0 0,-3-20 0 0,8 33 0 16,-8-33 0-16,15 23 0 0,-15-23 0 16,27 16 0-16,-27-16-66 0,41 12-57 0,-37-33-124 15,36 37-142-15,-36-34-120 0,17 6-31 0,10 13 368 16</inkml:trace>
  <inkml:trace contextRef="#ctx0" brushRef="#br2" timeOffset="481705.7705">9157 6995 1661 0,'-30'-6'179'0,"30"6"-116"0,-11 19-9 0,11-19-25 16,-12 31 23-16,6-10-43 0,-3 1-9 0,2 3 0 15,-2 3 0-15,2 1 0 0,-2 0 0 0,1 0 0 16,1-2 0-16,-1-2 0 0,2-3 0 0,0-3 0 15,3-2 0-15,3-17 0 0,-4 22 0 0,4-22 0 16,0 0 0-16,0 0 0 0,0 0 0 16,19 5 0-16,-19-5 0 0,27-24 0 0,-9 2 0 15,2-2 0-15,0-4 0 0,2-1 0 0,-2-1 0 16,0 1 0-16,-1-1 0 0,-2 1 0 16,-3 2 0-16,1 2 0 0,-4 0 0 0,0 2 0 15,-3 3 0-15,0 0 0 0,-8 20 0 0,13-30 0 16,-13 30 0-16,12-18 0 0,-12 18 0 0,0 0 0 15,0 0 0-15,17 9 0 0,-17-9 0 16,10 25 0-16,-5-6 0 0,0 2 0 0,1 2 0 16,-1 3 0-16,3 2 0 0,-1-1 0 0,4 2 0 15,-1-4 0-15,3 2 0 0,1-4 0 0,3-1 0 16,0-3 0-16,5-2 0 0,-2-5-38 0,7 4-22 16,-11-17-40-16,25 23-121 0,-39-40-118 0,40 29-149 15,-20-14-50-15,-7-17 276 0</inkml:trace>
  <inkml:trace contextRef="#ctx0" brushRef="#br2" timeOffset="482158.9097">9763 6950 2008 0,'-22'-1'39'0,"-4"2"-39"16,2 3 0-16,-2 2 0 0,2 5 0 0,0 2 0 16,2 3 0-16,-1 2 0 0,2 5 0 15,2-1 0-15,4 4 0 0,2 1 0 0,2-2 0 16,5 1 0-16,2-3 0 0,7-3 0 0,3-2 0 15,-6-18 0-15,20 28 0 0,-20-28 0 0,31 20 0 16,-12-14 0-16,-1-4 0 0,3-4 0 16,-3-2 0-16,2-4 0 0,-1-6 0 0,-1 0 0 15,2-3 0-15,-3-3 0 0,-4 0 0 0,1 1 0 16,-3-3 0-16,-4 1 0 0,0 2 0 16,-1-1 0-16,-1 4 0 0,-5 16 0 0,7-27 0 15,-7 27 0-15,0 0 0 0,7-19 0 0,-7 19 0 16,0 0 0-16,0 0 0 0,0 0 0 0,1 27 0 15,-1-7 0-15,-1 6 0 0,-2 7 0 0,-2 2 0 16,0 6 0-16,-3 4 0 0,1 6 0 0,-1 2 0 16,1 3 0-16,-2 0 0 0,0 1 0 15,0-2 0-15,-1-3 0 0,3-3 0 0,-3-5 0 16,2-3 0-16,-2-6 0 0,2-7 0 16,0-4 0-16,0-6 0 0,8-18 0 0,-20 22 0 15,20-22 0-15,-21 6 0 0,21-6 0 0,-24-13 0 16,24 13 0-16,-24-32 0 0,11 10 0 0,1-2 0 15,1 0 0-15,1-5 0 0,1 2 0 0,1-5 0 16,3 0 0-16,-1-8 0 0,13 10-114 16,-21-30-135-16,40 36-102 0,-40-39-76 0,32 19-58 15,6 15 65-15,-24-28 420 0</inkml:trace>
  <inkml:trace contextRef="#ctx0" brushRef="#br2" timeOffset="482518.2996">9977 7169 2047 0,'-21'-1'0'0,"21"1"0"0,0 0 0 0,0 0 0 16,18 4 0-16,-18-4 0 0,30-5 0 0,-10-1 0 16,5 0 0-16,4-4 0 0,1-1 0 0,3-1 0 15,0 1 0-15,-2-1 0 0,-1 1 0 16,-4-1 0-16,0 2 0 0,-4-2 0 0,0 1 0 15,-22 11 0-15,26-21 0 0,-26 21 0 0,9-21 0 16,-9 21 0-16,-7-19 0 0,7 19 0 16,-22-17 0-16,22 17 0 0,-35-11 0 0,13 8 0 15,-1 2 0-15,-2 2 0 0,1 6 0 0,-2 1 0 16,3 4 0-16,1 1 0 0,3 3 0 0,2 2 0 16,5 3 0-16,2 2 0 0,3 2 0 15,2 3 0-15,1 1 0 0,4 0 0 0,3-2 0 16,3-1 0-16,2-4 0 0,3-4 0 0,-11-18 0 15,35 28 0-15,-14-22 0 0,5-1 0 0,-1-6 0 16,8-1 0-16,-6-10 0 0,17 15-148 0,-29-36-160 16,46 39-119-16,-35-30-85 0,15 0-33 0,21 18 439 15</inkml:trace>
  <inkml:trace contextRef="#ctx0" brushRef="#br2" timeOffset="483003.0812">10632 6647 2020 0,'0'0'16'0,"0"0"-5"0,0 0-11 15,0 0 0-15,17 1 0 0,0-1 0 0,2 0 0 16,3 0 0-16,4 1 0 0,3 3 0 0,4 1 0 16,4 3 0-16,-3 4 0 0,0 4 0 0,-1 4 0 15,-4 6 0-15,-1 3 0 0,-5 5 0 16,-5 3 0-16,-4 4 0 0,-6 4 0 0,-7 3 0 16,-3 3 0-16,-8 0 0 0,-2 1 0 0,-4 0 0 15,-3-2 0-15,-3-2 0 0,-1-3 0 16,0-4 0-16,0-5 0 0,2-3 0 0,4-5 0 15,3-4 0-15,14-24 0 0,-13 30 0 0,13-30 0 16,0 0-109-16,0 0-247 0,41-18-237 0,-24-1-64 16,4-14 326-16</inkml:trace>
  <inkml:trace contextRef="#ctx0" brushRef="#br2" timeOffset="483160.1366">11484 7297 2047 0,'-26'6'0'15,"26"-6"0"-15,-29 8 0 0,29-8 0 0,-23-6 0 16,23 6 0-16,-25-14 0 0,25 14 0 0,-17-25 0 16,17 25 0-16,-8-35 0 0,8 35 0 0,-6-47-145 15,27 49-227-15,-43-35-201 0,20 12-62 16,2 21 314-16</inkml:trace>
  <inkml:trace contextRef="#ctx0" brushRef="#br3" timeOffset="687583.9506">12370 5973 1738 0,'-10'-17'27'0,"10"17"-11"0,0 0-3 15,0 0-1-15,0 0 3 0,0 0 6 0,0 0 5 16,0 0-2-16,0 0-4 0,-8 18-8 15,8-18-1-15,-1 31-3 0,1-11 7 0,0 1-6 16,2 5 3-16,1 2-7 0,1 2 7 16,0 4-10-16,1 0 9 0,-3 2-11 0,1 1 6 15,-1 0-8-15,1 1-9 0,-2-3 25 0,-1 0-25 16,0-5 25-16,-4 0-11 0,2-2-7 0,1-3 4 16,-2-2-6-16,1-4-1 0,1-1-8 0,1-18-10 15,1 21-18-15,-1-21-25 0,0 0-35 16,0 0-54-16,30 0-291 0,-30 0-118 0,10-33 11 15,-10 33 531-15</inkml:trace>
  <inkml:trace contextRef="#ctx0" brushRef="#br3" timeOffset="688099.5732">12195 5888 1828 0,'-33'5'71'0,"33"-5"-18"0,-23 5-15 16,23-5-9-16,0 0-11 0,0 0-8 0,0 0-10 15,0 0 0-15,0 0 0 0,0 0 0 0,27 9 0 16,-8-12 0-16,8-2 0 0,3-1 0 0,7-2 0 16,3-2 0-16,4-1 0 0,5-1 0 0,-1 0 0 15,3 0 0-15,-1 1 0 0,-4 1 0 16,-2 3 0-16,-5 4 0 0,-3 1 0 0,-6 4 0 16,-4 2 0-16,-2 4 0 0,-5 2 0 0,-2 4 0 15,-4 4 0-15,-2 2 0 0,-5 6 0 0,-2 2 0 16,-4 2 0-16,-4 3 0 0,-4 2 0 15,-3 2 0-15,-2 3 0 0,-3 0 0 0,0 1 0 16,-1-2 0-16,0-2 0 0,1 0 0 0,2-5 0 16,3 0 0-16,2-6 0 0,3 0 0 15,2-6 0-15,2-2 0 0,2-18 0 0,1 26 0 16,-1-26 0-16,0 0 0 0,17 15 0 0,-17-15 0 16,23-3 0-16,-23 3 0 0,33-22 0 0,-12 2 0 15,1-7 0-15,4-6 0 0,2-3 0 0,4-2 0 16,1 0 0-16,0-1 0 0,-3 5 0 0,-1 0 0 15,-4 7 0-15,-2 0 0 0,-4 6 0 16,-2 6 0-16,-17 15 0 0,21-17 0 16,-21 17 0-16,0 0 0 0,0 0 0 0,0 0 0 15,10 22 0-15,-10-22 0 0,-4 38 0 0,-1-12 0 16,-1 3 0-16,-1 1 0 0,-1 3 0 0,1-2 0 16,0 0 0-16,2 0 0 0,2-4 0 0,3-1 0 15,5-2 0-15,1-3 0 0,5-2 0 0,-11-19 0 16,26 33-10-16,-26-33-108 0,46 29-345 15,-46-29-170-15,37 0-12 0,-19 1 468 0</inkml:trace>
  <inkml:trace contextRef="#ctx0" brushRef="#br3" timeOffset="688443.3298">13435 6231 1986 0,'0'0'35'0,"0"0"-27"0,-6 25-2 0,6-25 0 15,0 17 0-15,0-17-6 0,0 0 0 0,11 21 0 16,-11-21 0-16,17 4 0 0,-17-4 0 0,27-1 0 16,-9-2 0-16,1-3 0 0,1-3 0 0,1-3 0 15,2-1 0-15,1-3 0 0,0-1 0 0,-3 1 0 16,-1-1 0-16,-7 0 0 0,-13 17 0 16,17-26 0-16,-17 26 0 0,1-20 0 0,-1 20 0 15,-9-18 0-15,9 18 0 0,-21-17 0 16,21 17 0-16,-28-12 0 0,11 9 0 0,-2 0 0 15,-3 4 0-15,-1 2 0 0,0 3 0 0,-1 5 0 16,1 2 0-16,0 4 0 0,1 2 0 0,2 4 0 16,1 2 0-16,2 0 0 0,5 0 0 0,4 0 0 15,3-1 0-15,6-3 0 0,3 0 0 16,4-4 0-16,-8-17 0 0,33 30 0 0,-10-18 0 16,8 2 0-16,0-8 0 0,11 2 0 0,-1-8 0 15,21 19-165-15,-23-28-501 0,24 10-21 0,-9-8 159 16</inkml:trace>
  <inkml:trace contextRef="#ctx0" brushRef="#br3" timeOffset="688865.215">14937 6135 1846 0,'0'0'46'0,"0"0"-11"15,-12-17-3-15,12 17 1 0,-17-8-6 0,17 8-7 16,-28 1-12-16,10 4-8 0,-4 2 0 0,-3 4 0 16,-3 5 0-16,-3 2 0 0,2 4 0 0,-3 2 0 15,3 0 0-15,1 1 0 0,3 3 0 0,4-2 0 16,3-2 0-16,4-3 0 0,8 0 0 0,5-4 0 16,1-17 0-16,13 29 0 0,-13-29 0 0,36 21 0 15,-13-15 0-15,6-3 0 0,0-4 0 16,7-1 0-16,-1-7 0 0,6-1-19 15,-2-6-21-15,11 5-64 0,-15-21-11 0,31 35-296 16,-28-30-215-16,7 5 72 0,-2 5 377 0</inkml:trace>
  <inkml:trace contextRef="#ctx0" brushRef="#br3" timeOffset="689458.9994">15296 6162 1566 0,'-13'-23'245'0,"13"23"-161"0,-18 5-34 0,18-5-14 15,-28 9-6-15,28-9-5 0,-34 21-14 0,13-8-11 16,-1 4 0-16,1 1 0 0,1 3 0 0,1 2 0 15,1 0 0-15,1 2 0 0,4-1 0 0,2 2 0 16,5-2 0-16,2-1 0 0,4-3 0 16,2 1 0-16,3-4 0 0,-5-17 0 0,17 27 0 15,-17-27 0-15,27 16 0 0,-10-11 0 16,1-2 0-16,-1-3 0 0,3-5 0 0,1-2 0 16,0-4 0-16,1-4 0 0,0-2 0 0,-2-4 0 15,-1-1 0-15,-2-2 0 0,-2-1 0 0,-3 1 0 16,-1 0 0-16,-3 1 0 0,0 1 0 0,-3 2 0 15,-3 0 0-15,0 1 0 0,-2 2 0 0,0 17 0 16,-3-25 0-16,3 25 0 0,0 0 0 0,0 0 0 16,-17-16 0-16,17 16 0 0,0 0 0 15,0 0 0-15,0 0 0 0,0 0 0 0,0 0 0 16,0 0 0-16,0 0 0 0,18-4 0 16,-18 4 0-16,35-8 0 0,-13 2 0 0,2 0 0 15,3 1 0-15,-1 1 0 0,-2 2 0 0,0 1 0 16,-4 1 0-16,-2 2 0 0,-18-2 0 0,26 11 0 15,-26-11 0-15,13 19 0 0,-13-19 0 16,2 29 0-16,-5-8 0 0,-5 2 0 0,-1 3 0 16,-6 4 0-16,-1 0 0 0,-1 0 0 0,-3-1 0 15,1 1 0-15,2-4 0 0,2-3 0 0,5-4 0 16,10-19 0-16,-12 22 0 0,12-22 0 0,0 0 0 16,0 0 0-16,20 2 0 0,-20-2 0 0,37-26 0 15,-13 4 0-15,4-7 0 0,4-4 0 0,1-1 0 16,2 0 0-16,0 2 0 15,-2 0 0-15,-1 3 0 0,-1 3 0 0,-4 3 0 16,0 1 0-16,-4 4 0 0,-5 3 0 0,-1 6 0 16,-17 9 0-16,21-8 0 0,-21 8 0 0,0 0 0 15,0 0 0-15,1 27 0 0,-6-9 0 0,-2 5 0 16,-4 4 0-16,0 2 0 0,-2 1 0 0,0 0 0 16,0-1 0-16,4 1 0 0,3-4 0 0,5 2 0 15,1-4 0-15,7 1 0 0,-7-25-62 16,35 59-303-16,-35-59-258 0,28 27-36 0,-28-27 322 15</inkml:trace>
  <inkml:trace contextRef="#ctx0" brushRef="#br3" timeOffset="689818.3514">16589 6220 1549 0,'-35'-16'452'0,"4"23"-419"0,-3-1-20 0,1 3-13 16,2-1 0-16,-1 3 0 0,0 0 0 0,1 2 0 15,-2 1 0-15,4 1 0 0,-2 1 0 0,8 0 0 16,3-2 0-16,20-14 0 0,-25 29 0 0,25-29 0 16,-6 27 0-16,6-27 0 0,11 25 0 15,-11-25 0-15,27 25 0 0,-10-15 0 0,6-2 0 16,1-3 0-16,7-3 0 0,-1-4 0 0,5 0 0 16,1-4 0-16,4 1 0 0,-2-5-6 0,8 10-103 15,-27-35-283-15,30 27-275 0,-21-11 31 0,6 1 400 16</inkml:trace>
  <inkml:trace contextRef="#ctx0" brushRef="#br3" timeOffset="690490.247">16683 6304 2047 0,'-22'19'0'0,"22"-19"0"0,-6 18 0 15,6-18 0-15,6 18 0 0,-6-18 0 0,0 0 0 16,28 22 0-16,-28-22 0 0,31 7 0 15,-13-6 0-15,2-2 0 0,1-3 0 0,1-1 0 16,1-2 0-16,1 0 0 0,0-4 0 16,1-2 0-16,-2-2 0 0,-1-2 0 0,-4 0 0 15,-2-1 0-15,-3 1 0 0,-6 0 0 0,-7 17 0 16,6-31 0-16,-6 31 0 0,-7-28 0 0,7 28 0 16,-16-23 0-16,16 23 0 0,-23-16 0 0,23 16 0 15,-29-7 0-15,29 7 0 0,-34 6 0 16,14 4 0-16,1 2 0 0,-3 4 0 0,-1 4 0 15,0 3 0-15,0 4 0 0,0 2 0 0,2 1 0 16,3 0 0-16,4-1 0 0,5-2 0 0,4-3 0 16,4-3 0-16,2-3 0 0,-1-18 0 0,18 26 0 15,-1-18 0-15,6-5 0 0,4-3 0 16,7-6 0-16,1-3 0 0,5-7 0 16,1-2 0-16,2-3 0 0,0-2 0 0,2-1 0 15,1 0 0-15,-5-3 0 0,1 3 0 0,-7 0 0 16,-6 3 0-16,-2 3 0 0,-8 4 0 0,-19 14 0 15,25-20 0-15,-25 20 0 0,0 0 0 0,0 0 0 16,0 0 0-16,0 0 0 0,0 0 0 0,-17 21 0 16,17-21 0-16,-27 36 0 0,10-13 0 0,-1 4 0 15,-1-1 0-15,1 3 0 0,1-1 0 16,1-1 0-16,4-2 0 0,3-3 0 0,2-3 0 16,7-19 0-16,2 24 0 0,-2-24 0 0,0 0 0 15,20 14 0-15,-20-14 0 0,27-10 0 0,-9-3 0 16,4-5 0-16,3-5 0 0,1-4 0 15,0-2 0-15,-1 0 0 0,0 1 0 0,-2 0 0 16,-1 3 0-16,-3 1 0 0,-2 2 0 0,-2 3 0 16,-15 19 0-16,22-27 0 0,-22 27 0 15,0 0 0-15,0 0 0 0,0 0 0 0,0 0 0 16,0 0 0-16,-10 32 0 0,0-8 0 0,-1 2 0 16,0 1 0-16,2-3 0 0,2-2 0 0,4-3 0 15,3-19 0-15,7 27 0 0,-7-27 0 0,20 11 0 16,-20-11 0-16,34-5 0 0,-12-4 0 0,8-3-39 15,-2-17-52-15,29 27-263 0,-29-39-286 16,22 11 20-16,-9-4 318 0</inkml:trace>
  <inkml:trace contextRef="#ctx0" brushRef="#br3" timeOffset="690646.5012">17935 5842 2047 0,'-34'44'0'15,"6"2"0"-15,4 2 0 0,-1 1 0 0,2-1 0 16,3-1 0-16,1-1 0 0,6-2 0 0,3-3 0 16,2-1 0-16,4-6 0 0,2-3 0 0,1-7 0 15,13 13-104-15,-29-40-257 0,29 27-313 16,-12-24 31-16,0 0 379 0</inkml:trace>
  <inkml:trace contextRef="#ctx0" brushRef="#br3" timeOffset="690849.6417">17708 6073 2047 0,'-32'2'0'0,"32"-2"0"15,0 0 0-15,0 0 0 0,0 0 0 0,0 0 0 16,0 0 0-16,0 0 0 0,0 0 0 16,0 0 0-16,29 0 0 0,-12-2 0 0,3 2 0 15,-1-1 0-15,6-1 0 0,-1 1 0 0,6-2 0 16,1 0 0-16,4 1 0 0,0-2 0 15,8 5-55-15,-12-13-80 0,31 27-335 0,-30-23-168 16,8 9 18-16,-7 3 492 0</inkml:trace>
  <inkml:trace contextRef="#ctx0" brushRef="#br3" timeOffset="691630.8994">18121 6220 1592 0,'0'0'113'0,"0"0"-43"0,0 0-6 0,0 0-11 16,17-10-13-16,-17 10-8 0,0 0-2 15,20 1-4-15,-20-1-4 0,0 0-17 0,0 0-5 16,0 0 0-16,2 23 0 0,-2-23 0 0,-8 31 0 16,-1-12 0-16,-2 4 0 0,0 1 0 0,-1 1 0 15,1 1 0-15,-1-2 0 0,1 1 0 0,2-4 0 16,1-2 0-16,8-19 0 0,-7 26 0 0,7-26 0 15,0 0 0-15,0 0 0 0,0 0 0 16,0 0 0-16,17 3 0 0,-17-3 0 0,17-25 0 16,-9 4 0-16,8-2 0 0,-3-3 0 0,1-2 0 15,2-1 0-15,-3 0 0 0,2 0 0 0,-1 0 0 16,0 1 0-16,-1 1 0 0,2 2 0 16,-2 1 0-16,2 1 0 0,-3 1 0 0,1 5 0 15,-13 17 0-15,20-22 0 0,-20 22 0 0,0 0 0 16,20-6 0-16,-20 6 0 0,0 0 0 15,26 8 0-15,-26-8 0 0,22 12 0 0,-22-12 0 16,29 15 0-16,-29-15 0 0,31 17 0 0,-31-17 0 16,33 20 0-16,-15-11 0 0,2 1 0 0,1-1 0 15,1-1 0-15,1-2 0 0,1 1 0 0,1-1 0 16,2 2-9-16,-2-6-25 0,1 4-17 0,-6-10-27 16,10 17-61-16,-30-13-41 0,27 0 20 15,-27 0 107-15,0 0 129 0,0 0 90 0,0 0 25 16,0 0-59-16,-27-4-50 0,27 4-31 15,-27 2-45-15,10-2-6 0,-2 0 0 0,-2 0 0 16,1 0 0-16,-2 2 0 0,0-1 0 0,-1 0 0 16,1 3 0-16,0 0 0 0,1 3 0 0,-1 2 0 15,2 3 0-15,-1 2 0 0,0 4 0 0,2 1 0 16,-2 4 0-16,4 1 0 0,-2 0 0 16,2 1 0-16,5-4 0 0,2-1 0 0,10-20 0 15,-1 28 0-15,1-28 0 0,14 18 0 0,-14-18 0 16,32 6 0-16,-12-7 0 0,5-7 0 15,3-4 0-15,1-6 0 0,5-5 0 0,2-4 0 0,3-4 0 16,0-3 0-16,0-1 0 0,-3 0 0 0,-5 4 0 16,-2 0 0-16,-3 4 0 0,-5 0 0 15,-4 3 0-15,-4 2 0 0,-6 5 0 16,-7 17 0-16,6-22 0 0,-6 22 0 0,0 0 0 16,0 0 0-16,-19 4 0 0,19-4 0 0,-27 30 0 15,10-6 0-15,-1 4 0 0,0 4 0 0,1 0 0 16,0 3 0-16,2 0 0 0,4-2 0 0,5-4 0 15,3-6 0-15,10-2 0 0,-7-21 0 0,26 24 0 16,-7-21 0-16,12 7-92 0,-20-35-184 16,46 36-260-16,-28-30-90 0,14 4 110 0</inkml:trace>
  <inkml:trace contextRef="#ctx0" brushRef="#br3" timeOffset="691839.7814">19478 5662 2047 0,'-49'21'0'0,"16"4"0"16,-3 8 0-16,0 6 0 0,-3 2 0 0,1 7 0 15,1 0 0-15,3 1 0 0,3 0 0 0,4 1 0 16,4-2 0-16,5 0 0 0,2-4 0 0,7-4 0 16,4-2 0-16,2-6 0 0,7 1 0 0,-2-5 0 15,6-2 0-15,-8-26-74 0,30 58-310 16,-30-58-263-16,11 20-28 0,-11-20 409 15</inkml:trace>
  <inkml:trace contextRef="#ctx0" brushRef="#br3" timeOffset="692169.5966">19042 6092 2047 0,'-18'4'0'0,"18"-4"0"0,0 0 0 16,0 0 0-16,0 0 0 0,1 20 0 0,-1-20 0 15,25 7 0-15,-5-3 0 0,4-4 0 0,7-2 0 16,1-2 0-16,4-1 0 0,3-1 0 0,1-2 0 16,1 1 0-16,3-1 0 0,0 1 0 0,2 0 0 15,0 0 0-15,-1 0 0 0,-2 1 0 0,-7-1 0 16,-2 2 0-16,-7-1 0 0,-6 2 0 16,-21 4 0-16,23-3 0 0,-23 3 0 0,0 0 0 15,0 0 0-15,0 0 0 0,0 0 0 0,-17 26 0 16,17-26 0-16,-31 32 0 0,14-11 0 0,-3 2 0 15,-1 3 0-15,-1 3 0 0,0 1 0 0,1 1 0 16,3 2 0-16,1 0 0 0,3-3 0 0,4-1 0 16,2-4 0-16,7-2 0 15,-1-5 0-15,8 1 0 0,-6-19-73 0,23 36-137 16,-23-36-339-16,0 0-97 0,23 0 78 0</inkml:trace>
  <inkml:trace contextRef="#ctx0" brushRef="#br3" timeOffset="692310.2094">19791 5836 1381 0,'0'0'463'16,"-7"-52"-376"-16,2 35 16 0,-12 5-90 0,17 12-13 15,-39-2 0-15,13 8 0 0,1 4 0 0,-2 1 0 16,4 2 0-16,1-1 0 0,22-12 0 0,-28 23 0 16,28-23-8-16,-18 8-200 0,31 11-466 15,-13-19 28-15,7 23 136 0</inkml:trace>
  <inkml:trace contextRef="#ctx0" brushRef="#br3" timeOffset="693060.2196">20157 6222 1529 0,'-36'-19'140'0,"36"19"-74"16,0 0-10-16,0 0-12 0,-15-21-8 0,15 21-7 16,-18-8 8-16,18 8 0 0,-25-1 2 0,25 1-5 15,-32 9-34-15,13 1 0 0,-3 1 0 0,2 7 0 16,-5-1 0-16,4 6 0 0,-3 1 0 0,3 3 0 16,1-1 0-16,2 0 0 0,4-2 0 15,7-4 0-15,3-1 0 0,4-19 0 0,8 27 0 16,-8-27 0-16,22 20 0 0,-5-14 0 0,3-4 0 15,7-4 0-15,2-4 0 0,5-5 0 0,2-2 0 16,0-6 0-16,1 0 0 0,-6-3 0 0,0-1 0 16,-6-2 0-16,-2 1 0 0,-3-2 0 15,-3 1 0-15,-5-2 0 0,-4 3 0 0,-3 1 0 16,-3 3 0-16,-4-1 0 0,-3 3 0 16,-1 0 0-16,6 18 0 0,-17-28 0 0,17 28 0 15,-18-13 0-15,18 13 0 0,-17-2 0 0,17 2 0 16,0 0 0-16,-19 16 0 0,19-16 0 0,-4 21 0 15,4-21 0-15,7 19 0 0,-7-19 0 0,18 18 0 16,-18-18 0-16,28 15 0 0,-9-9 0 0,0-1 0 16,-1 1 0-16,1-3 0 0,-2 3 0 15,-17-6 0-15,31 9 0 0,-31-9 0 0,27 6 0 16,-27-6 0-16,24 6 0 0,-24-6 0 0,0 0 0 16,19 7 0-16,-19-7 0 0,0 0 0 15,0 0 0-15,0 0 0 0,0 0 0 0,0 0 0 16,-3 21 0-16,3-21 0 0,-8 20 0 0,8-20 0 15,-17 34 0-15,4-13 0 0,1 0 0 0,-3 5 0 16,-3-1 0-16,4 2 0 0,-1-2 0 16,3-4 0-16,2-4 0 0,10-17 0 0,-9 20 0 15,9-20 0-15,0 0 0 0,0 0 0 0,23-3 0 16,-23 3 0-16,35-33 0 0,-11 6 0 0,3-2 0 16,2-2 0-16,3 2 0 0,0-3 0 0,3 3 0 15,-2 3 0-15,1-1 0 0,-4 4 0 0,-2 2 0 16,-5 2 0-16,-3 5 0 0,-2 2 0 15,-18 12 0-15,22-9 0 0,-22 9 0 16,0 0 0-16,1 20 0 0,-8-3 0 0,-4 4 0 16,-6 5 0-16,-4 0 0 0,0 5 0 0,1-2 0 15,3-2 0-15,2-1 0 0,8-3 0 0,2-6 0 16,13 3 0-16,-8-20-66 0,41 34-221 0,-41-34-167 16,37-5-198-16,-3 8 116 0,-7-20 485 0</inkml:trace>
  <inkml:trace contextRef="#ctx0" brushRef="#br3" timeOffset="693560.2444">21720 6194 1789 0,'0'0'93'16,"-21"-14"-56"-16,21 14-2 0,-28-4-4 0,7 5-6 15,1 2-5-15,-7-1-3 0,-1 4-17 0,-2 0 0 16,0 4 0-16,0 0 0 0,2 2 0 0,-2 1 0 15,2 3 0-15,1 0 0 0,4 4 0 0,0 1 0 16,4 2 0-16,5-2 0 0,3 1 0 0,10-1 0 16,4-2 0-16,6-1 0 0,8-4 0 15,2-2 0-15,6-5 0 0,6-2 0 0,3-4 0 16,6-5 0-16,4-4 0 0,1-4 0 0,0-4 0 16,1-3 0-16,-4-3 0 0,-4-2 0 0,-6 0 0 15,-6-1 0-15,-5 2 0 0,-8 2 0 0,-5 0 0 16,-4 2 0-16,-5-2 0 0,1 21 0 0,-16-32 0 15,16 32 0-15,-34-28 0 0,13 16 0 16,-4 3 0-16,-2 3 0 0,-1 1 0 16,0 5 0-16,1 3 0 0,4 0 0 0,3 2 0 15,20-5 0-15,-27 12 0 0,27-12 0 0,0 0 0 16,0 0 0-16,0 0-39 0,45 26-244 0,-40-49-237 16,36 20-111-16,-4-9 58 0,-8-17 573 0</inkml:trace>
  <inkml:trace contextRef="#ctx0" brushRef="#br3" timeOffset="693841.5302">22296 5657 2047 0,'-19'-10'0'15,"19"10"0"-15,0 0 0 0,-17-4 0 0,17 4 0 16,-22 10 0-16,22-10 0 0,-32 30 0 0,9-5 0 16,-5 5 0-16,-1 9 0 0,-5 6 0 0,0 7 0 15,0 5 0-15,-1 3 0 0,0 2 0 0,4 1 0 16,0-2 0-16,5-1 0 0,3-2 0 16,7-5 0-16,6-5 0 0,8-5 0 15,4-9 0-15,10-5 0 0,0-10 0 0,14 11-140 16,-26-30-378-16,27 6-150 0,-9-13 37 0</inkml:trace>
  <inkml:trace contextRef="#ctx0" brushRef="#br3" timeOffset="694013.4089">21736 6159 2047 0,'0'0'0'0,"-21"14"0"15,21-14 0-15,0 0 0 0,0 0 0 0,0 0 0 16,17 17 0-16,8-16 0 0,11-4 0 0,10-3 0 15,9-2 0-15,7-4 0 0,8 2 0 16,6-6 0-16,10 4 0 0,-2-7 0 0,27 20-157 16,-36-24-471-16,30 13-51 0,-12-9 97 15</inkml:trace>
  <inkml:trace contextRef="#ctx0" brushRef="#br3" timeOffset="694388.3689">23057 5735 2047 0,'0'0'0'0,"-25"6"0"0,25-6 0 0,0 0 0 16,0 0 0-16,-12 20 0 0,12-20 0 0,-1 31 0 16,1-11 0-16,1 4 0 0,-1 7 0 0,0 1 0 15,-1 5 0-15,-2 2 0 16,-1 5 0-16,-3 0 0 0,-1 0 0 0,-3 2 0 15,0-3 0-15,0 3 0 0,-3-3 0 0,2-2 0 16,0-3 0-16,4-4 0 0,-1-7 0 0,5-1 0 16,4-26-19-16,-1 41-94 0,1-41-185 0,0 0-362 15,0 0 57-15,0 0 250 0</inkml:trace>
  <inkml:trace contextRef="#ctx0" brushRef="#br3" timeOffset="694575.8983">22834 6214 2047 0,'0'0'0'0,"0"0"0"0,0 0 0 15,0 0 0-15,0 0 0 0,0 0 0 16,25 14 0-16,-3-19 0 0,6-3 0 0,5-5 0 16,10-2 0-16,0-5 0 0,8 1 0 0,-2-4 0 15,14 21-178-15,-29-31-471 0,21 15-18 0,-12-11 115 16</inkml:trace>
  <inkml:trace contextRef="#ctx0" brushRef="#br3" timeOffset="694950.8907">23518 5678 2047 0,'-24'24'0'15,"1"3"0"-15,2 3 0 0,-2-1 0 0,-1 6 0 16,1 0 0-16,-2 5 0 0,2 0 0 0,5 1 0 15,-1-1 0-15,2-1 0 0,2-1 0 0,-1-1 0 16,4-1 0-16,2-3 0 0,3-4 0 16,3-2 0-16,3-5 0 0,5 0 0 0,-4-22 0 15,16 28 0-15,-16-28 0 0,25 17 0 0,-25-17 0 16,34 6 0-16,-13-9 0 0,0-1 0 0,2-6 0 16,0-2 0-16,1-4 0 0,-1-2 0 15,0-3 0-15,-2 1 0 0,0 0 0 0,-4 1 0 16,-17 19 0-16,29-30 0 0,-29 30 0 15,22-27 0-15,-22 27 0 0,16-18 0 0,-16 18 0 16,0 0 0-16,0 0 0 0,0 0 0 0,0 0 0 16,0 0 0-16,10 27 0 0,-10-9 0 0,-2 2 0 15,-2 2 0-15,2 2 0 0,-3-2 0 0,5 2 0 16,-1-3 0-16,5 1 0 0,0-4 0 0,6 2 0 16,-10-20 0-16,35 45-250 0,-35-45-264 0,0 0-127 15,0 0 30-15,0 0 581 0</inkml:trace>
  <inkml:trace contextRef="#ctx0" brushRef="#br3" timeOffset="695294.6354">23781 6144 2003 0,'0'0'44'0,"0"0"-44"15,17 18 0-15,-17-18 0 0,0 0 0 0,17 20 0 16,-17-20 0-16,0 0 0 0,24 22 0 0,-24-22 0 15,24 10 0-15,-24-10 0 0,31 1 0 0,-11-2 0 16,-1-4 0-16,2-2 0 0,-1-3 0 0,5-1 0 16,-5-2 0-16,1-1 0 0,-5-2 0 0,-16 16 0 15,21-29 0-15,-21 29 0 16,7-28 0-16,-7 28 0 0,-6-29 0 0,6 29 0 16,-18-26 0-16,18 26 0 0,-36-14 0 0,14 10 0 15,-3 5 0-15,-1 5 0 0,-2 5 0 0,-1 7 0 16,0 5 0-16,1 5 0 0,0 4 0 0,3 3 0 15,3 0 0-15,2 0 0 0,6-1 0 0,4-3 0 16,7-2 0-16,8-3 0 0,6-6 0 0,7-2 0 16,8-4 0-16,9-6 0 0,9-1 0 15,6-7 0-15,12 3 0 0,0-13 0 0,16 14-76 16,-34-42-285-16,37 35-197 0,-32-19-95 0,-8-8 255 16</inkml:trace>
  <inkml:trace contextRef="#ctx0" brushRef="#br3" timeOffset="696133.0181">12942 7259 1947 0,'-4'-18'29'0,"4"18"-10"0,-15-30 4 16,15 30-2-16,-17-32-13 0,7 14-8 0,10 18 0 15,-30-27 0-15,12 16 0 0,-3 6 0 0,0 4 0 16,-3 4 0-16,0 5 0 0,-3 3 0 0,-1 3 0 16,0 7 0-16,0 2 0 15,2 2 0-15,-1 3 0 0,4 1 0 0,0-1 0 16,2 1 0-16,4-1 0 0,2-3 0 0,4-2 0 16,7-5 0-16,4-18 0 0,1 29 0 0,-1-29 0 15,21 20 0-15,-3-14 0 0,4-1 0 0,4-3 0 16,5-4 0-16,3-2 0 0,2-6 0 0,6-3 0 15,-2-1 0-15,0-6 0 0,0 0 0 0,-1-3 0 16,-1-4 0-16,-2 0 0 0,-3 0 0 16,-4-2 0-16,-3 2 0 0,-6-1 0 0,-3 3 0 15,-3 1 0-15,-4 3 0 0,-7 3 0 0,-3 18 0 16,1-26 0-16,-1 26 0 0,0 0 0 16,-17-18 0-16,17 18 0 0,-20 0 0 0,20 0 0 15,-27 17 0-15,27-17 0 0,-30 37 0 0,16-13 0 16,1 2 0-16,2 2 0 0,2 0 0 0,7 0 0 15,2-4 0-15,8 1 0 0,2-5 0 16,10-3 0-16,4-6 0 0,9-1-3 0,-6-22-192 16,36 33-253-16,-26-31-186 0,13 8 32 0,-1 7 438 15</inkml:trace>
  <inkml:trace contextRef="#ctx0" brushRef="#br3" timeOffset="696367.3944">13643 7152 2020 0,'0'0'27'0,"-15"-17"-27"0,-6 12 0 0,2 1 0 16,0 1 0-16,1 3 0 0,-1 3 0 15,-2 3 0-15,-1 5 0 0,0 3 0 0,0 5 0 16,0 3 0-16,2 4 0 0,-3 0 0 0,3 3 0 16,3-1 0-16,5-1 0 0,3-3 0 15,6-5 0-15,5-2 0 0,-2-17 0 0,21 25 0 16,-4-17 0-16,7-3 0 0,2-7 0 0,8-4 0 15,1-6 0-15,10-2 0 0,0-7 0 0,11 5-41 16,-15-20-141-16,35 33-285 0,-32-28-153 0,8 10 6 16,1 7 492-16</inkml:trace>
  <inkml:trace contextRef="#ctx0" brushRef="#br3" timeOffset="696539.3585">14046 7123 1979 0,'-17'9'57'0,"17"-9"-46"0,-29 27-11 16,14-7 0-16,2 0 0 0,-2 3 0 0,2 3 0 15,1 0 0-15,0 2 0 0,2-1 0 0,2-3 0 16,2-1 0-16,4 0 0 0,2-3 0 0,0 0 0 16,0-20 0-16,6 28 0 0,-6-28 0 15,0 0 0-15,23 18 0 0,-23-18-46 0,22-14-100 16,15 11-438-16,-37 3-71 0,28-28 40 0</inkml:trace>
  <inkml:trace contextRef="#ctx0" brushRef="#br3" timeOffset="696692.46">14069 6763 1907 0,'0'0'44'0,"0"0"-25"15,0 0-11-15,-16 19-6 0,16-19-6 0,8 17-17 16,-8-17-19-16,19 28-62 0,-19-28-160 0,18 11-352 16,-18-11-5-16,39 26 302 0</inkml:trace>
  <inkml:trace contextRef="#ctx0" brushRef="#br3" timeOffset="697069.8715">14677 7112 2040 0,'-23'4'7'0,"1"-10"-7"0,-2 0 0 0,1 1 0 15,-4 0 0-15,-1 4 0 0,0 1 0 16,-1 5 0-16,-2 2 0 0,2 5 0 0,0 3 0 15,4 4 0-15,-2 4 0 0,5 2 0 0,0 3 0 16,4 1 0-16,3 1 0 0,4 2 0 0,5-4 0 16,5-2 0-16,5-4 0 0,5-4 0 0,8-6 0 15,9-6 0-15,7-8 0 0,9-7 0 16,7-7 0-16,4-7 0 0,5-8 0 0,-1-5 0 16,0-5 0-16,0-5 0 0,0-5 0 15,0-1 0-15,-2-1 0 0,-1 1 0 0,-8 2 0 16,-5 4 0-16,-6 2 0 0,-5 4 0 0,-7 1 0 15,-5 3 0-15,-6 3 0 0,-3 4 0 0,-7 6 0 16,-2 23 0-16,-7-24 0 0,7 24 0 0,-25 8 0 16,7 9 0-16,-5 12 0 0,-4 9 0 0,-3 8 0 15,-5 3 0-15,-1 7 0 0,2 2 0 16,3 1 0-16,2 1 0 0,5-2 0 0,6-8 0 16,11-1 0-16,3-12 0 0,15 0 0 15,-1-18-28-15,35 24-275 0,-45-43-175 0,58 16-159 16,-13-6 60-16,-6-21 554 0</inkml:trace>
  <inkml:trace contextRef="#ctx0" brushRef="#br3" timeOffset="697569.8963">16458 6702 1579 0,'-10'17'182'0,"-23"-12"-98"16,12 16-15-16,-14-4-14 0,3 7-6 0,-4 2-20 15,-3 7-29-15,-2 3 0 0,1 8 0 0,-2 3 0 16,3 5 0-16,5 0 0 0,4 1 0 0,6-4 0 16,5-6 0-16,8-3 0 0,6-2 0 15,9-3 0-15,6-4 0 0,6-1 0 0,3-4 0 0,7-2 0 16,3-5 0-16,7 1 0 0,4-3 0 0,10-2-5 16,3-6-65-16,20 21-139 15,-27-32-425-15,29 11 15 0,-7-10 110 0</inkml:trace>
  <inkml:trace contextRef="#ctx0" brushRef="#br3" timeOffset="698241.7675">17022 7192 1798 0,'0'0'49'15,"-22"-16"-14"-15,22 16-1 0,-32-17 2 0,14 13-1 16,-5-1-11-16,-1 4 1 0,-3 2-14 15,-2 5-11-15,-2 4 0 0,1 3 0 0,-3 4 0 16,3 2 0-16,-1 3 0 0,5 2 0 0,-1 3 0 16,4-1 0-16,3 0 0 0,3-1 0 0,3-3 0 15,3-3 0-15,11-19 0 0,-9 24 0 0,9-24 0 16,0 0 0-16,26 11 0 0,-7-13 0 0,5-7 0 16,7-4 0-16,3-5 0 0,6-7 0 0,4-6 0 15,4-1 0-15,1-7 0 16,2 0 0-16,-1-3 0 0,-3-2 0 0,-2 2 0 15,-4 2 0-15,-6 3 0 0,-4 4 0 0,-6 5 0 16,-7 5 0-16,-6 6 0 0,-12 17 0 0,0 0 0 16,11-18 0-16,-11 18 0 0,0 0 0 0,0 0 0 15,-25 22 0-15,10-4 0 0,0 9 0 0,-3 3 0 16,0 7 0-16,0 3 0 0,-1 1 0 0,5 3 0 16,0-4 0-16,4-3 0 0,3-3 0 15,6-2 0-15,4-6 0 0,6 1 0 0,4-5 0 16,5-3 0-16,4-6 0 0,4-1 0 0,1-7 0 15,6 6-87-15,-17-31-186 0,33 27-296 16,-28-21-53-16,12 1 127 0</inkml:trace>
  <inkml:trace contextRef="#ctx0" brushRef="#br3" timeOffset="698444.8828">17494 7095 2047 0,'-20'12'0'0,"20"-12"0"0,-28 36 0 15,16-15 0-15,2 5 0 0,1 2 0 0,1 2 0 16,0 1 0-16,1 1 0 0,2-2 0 0,1-1 0 16,2-1 0-16,2-5 0 15,4-2 0-15,3-4 0 0,-7-17 0 0,24 22 0 16,-5-16 0-16,-19-6-87 0,48-1-71 0,-46-30-252 16,26 21-217-16,-10-9 27 0,-1-12 436 0</inkml:trace>
  <inkml:trace contextRef="#ctx0" brushRef="#br3" timeOffset="698585.5936">17502 6740 2018 0,'0'0'0'0,"0"0"0"0,20-6 1 0,-1 3-1 0,4 1-11 15,-1-2-19-15,6 10-41 0,-28-6-95 16,51-8-461-16,-33 5-1 0,9 8 143 15</inkml:trace>
  <inkml:trace contextRef="#ctx0" brushRef="#br3" timeOffset="701434.8227">17916 6895 987 0,'9'-46'402'0,"19"36"-240"16,-30-28 4-16,14 17-146 0,-3-2-1 15,2 2-9-15,-4 2 7 0,-7 19-2 0,12-26 11 16,-12 26 11-16,0 0 4 0,0 0-1 0,0 0-8 15,0 0-10-15,-13 29-8 0,2-6 3 0,-3 6-4 16,-1 4-6-16,-4 3-7 0,1 6 0 0,0 1 0 16,0 4 0-16,1 0 0 0,2 1 0 0,2-5 0 15,2-2 0-15,3-3 0 16,5-7 0-16,3-2 0 0,5-3 0 0,5 0 0 0,0-8-52 16,10 10-54-16,-20-28-303 0,20 16-225 0,-20-16 7 15,34 17 409-15</inkml:trace>
  <inkml:trace contextRef="#ctx0" brushRef="#br3" timeOffset="701830.4674">18306 7017 1752 0,'-19'25'156'0,"0"-14"-125"15,19-11-11-15,-34 33 15 0,17-12-11 0,0 1-11 16,0 6 3-16,1 0-16 0,2 1 0 0,0 1 0 15,5-1 0-15,0-1 0 0,6-3 0 16,3 0 0-16,3-7 0 0,6 0 0 0,-9-18 0 16,29 23 0-16,-8-16 0 0,4-8 0 0,4-3 0 15,4-3 0-15,2-6 0 0,1-2 0 16,1-3 0-16,-3-4 0 0,0 0 0 0,-1-3 0 16,-5 2 0-16,-1 0 0 0,-4 1 0 0,-2 1 0 15,-4 0 0-15,-3 2 0 0,-1-1 0 0,-13 20 0 16,12-29 0-16,-12 29 0 0,0-20 0 15,0 20 0-15,0 0 0 0,0 0 0 0,0 0 0 16,-20-10 0-16,20 10 0 0,-17 19 0 0,17-19 0 16,-22 39 0-16,11-15 0 0,-1 4 0 0,3 0 0 15,0 1 0-15,3-2 0 0,2-1 0 0,4-4 0 16,4-1 0-16,-4-21 0 0,18 27 0 0,-18-27 0 16,38 12-14-16,-17-19-64 0,16 13-67 15,-27-25-457-15,34 8-30 0,-9-13 57 0</inkml:trace>
  <inkml:trace contextRef="#ctx0" brushRef="#br3" timeOffset="702017.9818">19098 6781 1939 0,'-4'17'61'0,"-19"6"-38"0,2 6 1 0,-2 5-24 15,4 4 0-15,1 5 0 0,1 0 0 0,-1 4 0 16,1 2 0-16,3-1 0 0,-2 3 0 0,5-4 0 15,3-2 0-15,-1-5 0 0,4-4 0 16,3-3 0-16,-1-5 0 0,7-2-3 0,-4-26-56 16,16 45-80-16,-16-45-518 0,17 17 20 0,-17-17 86 15</inkml:trace>
  <inkml:trace contextRef="#ctx0" brushRef="#br3" timeOffset="702205.4739">18799 7117 2033 0,'0'0'14'0,"0"0"-14"0,-22 7 0 16,22-7 0-16,0 0 0 0,0 0 0 0,0 0 0 15,0 0 0-15,18 17 0 0,3-15 0 16,5-5 0-16,8-1 0 0,3-3 0 0,5-1 0 16,1-4 0-16,6 7-70 0,-13-19-71 0,33 39-300 15,-31-28-170-15,10 11-13 0,-3 4 465 0</inkml:trace>
  <inkml:trace contextRef="#ctx0" brushRef="#br3" timeOffset="702533.6313">19283 7156 1849 0,'0'0'151'0,"0"0"-139"0,0 0 0 0,0 0 5 15,3 18-11-15,-3-18-6 0,25 14 0 16,-8-7 0-16,2-5 0 0,5-1 0 15,2-3 0-15,2-1 0 0,0-4 0 0,1 0 0 16,-1-3 0-16,-2-2 0 0,0 0 0 0,-1-1 0 16,-5-3 0-16,-3 0 0 0,-17 16 0 0,22-30 0 15,-22 30 0-15,6-27 0 0,-6 27 0 0,-3-26 0 16,3 26 0-16,-11-23 0 0,11 23 0 0,-21-16 0 16,21 16 0-16,-34 0 0 0,12 7 0 15,-3 5 0-15,-6 5 0 0,1 8 0 0,-8 4 0 16,2 6 0-16,-1 2 0 0,1 2 0 0,3-3 0 15,5 0 0-15,6-3 0 0,7-6 0 0,7-6 0 16,8-4 0-16,0-17 0 0,23 22 0 0,1-16 0 16,5-6 0-16,10-2 0 0,6-4 0 15,10 0 0-15,-3-17-120 0,35 17-530 0,-28-15-26 16,12 8 76-16</inkml:trace>
  <inkml:trace contextRef="#ctx0" brushRef="#br3" timeOffset="703299.2557">20493 7199 1888 0,'-28'-13'56'0,"28"13"-18"16,-32-4-4-16,32 4-3 0,-30 2-31 0,30-2 0 16,-33 6 0-16,15-1 0 0,-2 3 0 0,2-1 0 15,0 3 0-15,1 1 0 0,17-11 0 16,-28 24 0-16,28-24 0 0,-20 29 0 0,20-29 0 15,-10 31 0-15,9-14 0 0,1-17 0 16,9 31 0-16,-9-31 0 0,17 30 0 0,-17-30 0 16,27 24 0-16,-27-24 0 0,34 12 0 0,-13-9 0 15,1-3 0-15,0-3 0 0,3-3 0 0,0-2 0 16,1-6 0-16,0 0 0 0,1-2 0 0,-2-2 0 16,-4 1 0-16,-1-2 0 0,-2-1 0 0,-3 3 0 15,-4 0 0-15,-11 17 0 0,15-32 0 0,-15 32 0 16,3-30 0-16,-3 30 0 0,-6-27 0 15,6 27 0-15,-10-22 0 0,10 22 0 0,0 0 0 16,-18-19 0-16,18 19 0 0,0 0 0 16,-17-5 0-16,17 5 0 0,0 0 0 0,0 0 0 15,0 0 0-15,0 0 0 0,0 0 0 0,20 8 0 16,-20-8 0-16,35 2 0 0,-16-1 0 0,4 3 0 16,0-2 0-16,2 4 0 0,-4-1 0 15,-1 2 0-15,-2 5 0 0,-18-12 0 0,26 30 0 16,-18-13 0-16,-3 4 0 0,-3 1 0 0,-3 3 0 15,-4 4 0-15,-2 0 0 0,-5 1 0 0,-1 2 0 16,-4-2 0-16,1 0 0 0,-1-2 0 0,1-4 0 16,1-3 0-16,15-21 0 0,-19 23 0 0,19-23 0 15,0 0 0-15,0 0 0 0,0 0 0 0,0 0 0 16,8-18 0-16,7-7 0 16,4-1 0-16,4-7 0 0,4 2 0 0,-1-1 0 15,-1 0 0-15,-2 0 0 0,-2 2 0 0,0 1 0 16,-4 4 0-16,0 0 0 0,-1 4 0 0,-3 0 0 15,0 1 0-15,0 1 0 0,-1 0 0 0,-12 19 0 16,28-31 0-16,-28 31 0 0,33-25 0 0,-14 19 0 16,-1 2 0-16,8 5 0 0,-3 0 0 0,8 11-8 15,-12-23-207-15,31 37-382 0,-33-23-29 16,6 10 26-16</inkml:trace>
  <inkml:trace contextRef="#ctx0" brushRef="#br3" timeOffset="703799.2781">17378 8241 1775 0,'0'0'42'0,"-5"-18"-8"0,5 18-1 0,-3-25 13 15,3 25-7-15,-5-23 5 0,5 23-10 0,-12-18-34 16,12 18 0-16,-19-11 0 0,19 11 0 16,-26-3 0-16,26 3 0 0,-34 8 0 15,14 1 0-15,-2 3 0 0,-1 2 0 0,-1 6 0 16,1 1 0-16,-2 1 0 0,2 4 0 0,6-4 0 15,3 3 0-15,5-4 0 0,5-2 0 0,7-2 0 16,-3-17 0-16,21 27 0 0,-2-15 0 0,7-1 0 16,3-3 0-16,6-4 0 0,4-5 0 0,8 1-23 15,-2-8-58-15,17 11-40 0,-25-35-207 0,27 26-301 16,-10-11 51-16,-3-1 292 0</inkml:trace>
  <inkml:trace contextRef="#ctx0" brushRef="#br3" timeOffset="704377.4419">17887 8224 1527 0,'-39'-37'403'0,"39"37"-342"0,-41-7-13 16,20 7-40-16,-5-1-8 0,2 5 0 0,-3 0 0 16,0 4 0-16,0 1 0 0,2 5 0 0,-1 0 0 15,2 4 0-15,1-1 0 0,2 4 0 16,4 1 0-16,4-3 0 0,2 0 0 0,6-2 0 16,5-17 0-16,1 28 0 0,-1-28 0 0,19 21 0 15,-19-21 0-15,34 14 0 0,-13-10 0 0,5-3 0 16,2-3 0-16,2-3 0 0,2-1 0 0,1-2 0 15,-3 0 0-15,1-2 0 0,-3-1 0 0,-4 0 0 16,-2 1 0-16,-5-3 0 0,-17 13 0 16,27-22 0-16,-27 22 0 0,17-26 0 15,-17 26 0-15,8-30 0 0,-8 30 0 0,-1-28 0 16,1 28 0-16,-7-23 0 0,7 23 0 0,-6-20 0 16,6 20 0-16,0 0 0 0,-3-21 0 0,3 21 0 15,0 0 0-15,0 0 0 0,0 0 0 0,20-18 0 16,-20 18 0-16,21-9 0 0,-21 9 0 0,31-8 0 15,-14 3 0-15,1 0 0 0,0 2 0 16,1-1 0-16,0 3 0 0,-1 1 0 0,-18 0 0 16,31 2 0-16,-31-2 0 0,19 9 0 0,-19-9 0 15,0 0 0-15,10 26 0 0,-10-26 0 16,-5 29 0-16,-2-12 0 0,-2 4 0 0,-4 3 0 16,-1-2 0-16,-3 4 0 0,0 1 0 0,0-2 0 15,-2 4 0-15,4-7 0 0,1-1 0 0,14-21 0 16,-15 24 0-16,15-24 0 0,0 0 0 15,0 0 0-15,0 0 0 0,0 0 0 0,24-9 0 16,-24 9 0-16,37-35 0 0,-14 9 0 0,4-8 0 16,2-1 0-16,0-3 0 0,2 3 0 0,-3 4 0 15,0 3 0-15,-2 4 0 0,-1 2 0 0,-3 6 0 16,-3 3 0-16,-19 13 0 0,24-10 0 0,-24 10 0 16,0 0 0-16,0 0 0 0,16 18 0 15,-16-18 0-15,-1 31 0 0,-2-11 0 0,0 3 0 16,-1 3 0-16,-2-3 0 0,6 2 0 15,-4-2 0-15,9 2 0 0,-2-3 0 0,5 2 0 16,-8-24 0-16,34 43-135 0,-34-43-178 0,39 11-315 16,-17-9 36-16,5-1 214 0</inkml:trace>
  <inkml:trace contextRef="#ctx0" brushRef="#br3" timeOffset="704736.7884">19036 8045 1646 0,'-20'-18'155'0,"20"18"-73"0,0 0-16 0,-23-2-19 15,6 7-17-15,-1 2-9 0,-4 6-21 0,-4 2 0 16,-3 5 0-16,-4 3 0 0,-2 2 0 16,0 3 0-16,1-2 0 0,2 3 0 0,4-2 0 15,3 1 0-15,5-4 0 0,4-3 0 0,8-4 0 16,8-17 0-16,-5 20 0 0,5-20 0 0,0 0 0 16,31 17 0-16,-10-16 0 0,6-4 0 15,6-3 0-15,3-5 0 0,6 1 0 0,-1-6 0 16,5 1 0-16,-4-7-20 0,14 28-278 0,-30-30-370 15,19 13 39-15,-14-7 198 0</inkml:trace>
  <inkml:trace contextRef="#ctx0" brushRef="#br3" timeOffset="705408.662">19179 8068 2008 0,'0'0'39'16,"-3"18"-39"-16,3-18 0 0,-17 23 0 15,17-23 0-15,-7 23 0 0,7-23 0 0,2 22 0 16,-2-22 0-16,0 0 0 0,17 23 0 0,-17-23 0 16,23 8 0-16,-23-8 0 0,30 1 0 0,-13-2 0 15,0-3 0-15,-17 4 0 0,32-10 0 0,-32 10 0 16,28-17 0-16,-28 17 0 0,22-22 0 0,-22 22 0 16,18-26 0-16,-18 26 0 0,12-26 0 15,-12 26 0-15,5-24 0 0,-5 24 0 0,-5-23 0 16,5 23 0-16,-13-20 0 0,13 20 0 0,-20-11 0 15,20 11 0-15,-25-1 0 0,25 1 0 0,-34 11 0 16,16-1 0-16,-4 3 0 0,1 3 0 16,-1 2 0-16,0 2 0 0,3 2 0 0,-1 1 0 15,4 0 0-15,2 0 0 0,4-1 0 0,5-3 0 16,4-2 0-16,1-17 0 0,11 29 0 16,-11-29 0-16,32 15 0 0,-8-14 0 0,5-3 0 15,5-3 0-15,5-6 0 0,2-1 0 0,4-3 0 16,-1 1 0-16,4-2 0 0,-3 1 0 0,-2 0 0 15,-4-1 0-15,-3 2 0 0,-6 0 0 0,-3 3 0 16,-5 3 0-16,-22 8 0 0,24-12 0 0,-24 12 0 16,0 0 0-16,0 0 0 0,0 0 0 15,0 0 0-15,0 0 0 0,-21 14 0 0,21-14 0 16,-30 31 0-16,13-11 0 0,-1 3 0 0,-1 1 0 16,0 4 0-16,2-5 0 0,4 1 0 15,2-3 0-15,11-21 0 0,-13 29 0 0,13-29 0 16,3 17 0-16,-3-17 0 0,0 0 0 0,23 6 0 15,-23-6 0-15,33-21 0 0,-10 3 0 0,2-6 0 16,5-4 0-16,-4-1 0 0,2 1 0 16,-5 0 0-16,-1 3 0 0,-1 2 0 0,-5 0 0 15,0 4 0-15,-5 2 0 0,-11 17 0 0,12-21 0 16,-12 21 0-16,0 0 0 0,0 0 0 0,0 0 0 16,0 0 0-16,0 0 0 0,-17 26 0 0,8-5 0 15,-3 5 0-15,1 3 0 0,-1 1 0 0,2 2 0 16,2 0 0-16,2-4 0 0,2-4 0 15,5-4 0-15,-1-20 0 0,14 22 0 16,-14-22 0-16,29 4 0 0,-10-10 0 0,8-4 0 16,1-11 0-16,10 2-37 0,-10-23-123 0,35 30-229 15,-38-34-200-15,24 10 25 0,-6 4 257 0</inkml:trace>
  <inkml:trace contextRef="#ctx0" brushRef="#br3" timeOffset="705568.0386">20208 7745 1980 0,'-35'30'67'0,"8"6"-67"16,3 5 0-16,-1 4 0 0,1 2 0 0,3 1 0 16,0 0 0-16,4-1 0 0,2-1 0 0,3-1 0 15,2-4 0-15,3-1 0 0,3-4 0 0,-1-7 0 16,8-1 0-16,-3-28 0 0,12 34-43 0,-12-34-207 16,17 3-426-16,-17-3 45 0,0 0 185 15</inkml:trace>
  <inkml:trace contextRef="#ctx0" brushRef="#br3" timeOffset="705724.3116">20000 7983 2047 0,'0'0'0'0,"0"0"0"0,0 0 0 0,0 0 0 15,17-10 0-15,-17 10 0 0,17-3 0 0,-17 3 0 16,22-6-54-16,13 27-419 0,-35-21-195 0,22 5 21 15,-22-5 443-15</inkml:trace>
  <inkml:trace contextRef="#ctx0" brushRef="#br3" timeOffset="706554.5259">20496 8181 1953 0,'0'0'57'0,"0"0"-27"15,0 0-23-15,0 0-7 0,0 0 0 0,0 0 0 16,0 0 0-16,0 0 0 0,0 0 0 0,0 0 0 15,0 0 0-15,5 20 0 0,-5-20 0 16,-16 22 0-16,16-22 0 0,-22 33 0 0,10-16 0 16,0 4 0-16,2-1 0 0,-2-3 0 0,5 0 0 15,7-17 0-15,-11 22 0 0,11-22 0 0,0 0 0 16,0 0 0-16,0 0 0 0,0 0 0 0,0 0 0 16,17-2 0-16,-17 2 0 0,16-25 0 15,-6 6 0-15,2-4 0 0,0-2 0 0,0 1 0 16,0-1 0-16,-1 2 0 0,1 2 0 15,-2-2 0-15,0 2 0 0,-2 1 0 0,0-1 0 16,0 2 0-16,-1 2 0 0,-7 17 0 0,17-28 0 16,-17 28 0-16,16-17 0 0,-16 17 0 0,0 0 0 15,17-7 0-15,-17 7 0 0,0 0 0 0,28 9 0 16,-28-9 0-16,32 9 0 0,-13-6 0 0,2 1 0 16,1-3 0-16,2 0 0 0,-1 1 0 0,0-2 0 15,1 0 0-15,0 2 0 0,-1-3 0 16,3 0 0-16,-3-1 0 0,-2 0 0 0,1 0 0 15,-1-2 0-15,-4-1 0 0,-17 5 0 16,26-10 0-16,-26 10 0 0,0 0 0 0,0 0 0 16,0 0 0-16,0 0 0 0,0 0 0 0,0 0 0 15,0 0 0-15,-26-2 0 0,26 2 0 0,-28 13 0 16,28-13 0-16,-34 19 0 0,34-19 0 16,-33 21 0-16,16-7 0 0,0-1 0 0,0 5 0 15,1 0 0-15,2 2 0 0,-1 0 0 0,4-1 0 16,0-2 0-16,5 0 0 0,6-17 0 0,-7 26 0 15,7-26 0-15,5 19 0 0,-5-19 0 0,0 0 0 16,24 11 0-16,-24-11 0 0,29-6 0 0,-9-5 0 16,2 0 0-16,1-6 0 0,1 1 0 0,-2 0 0 15,1-3 0-15,-4 0 0 0,0 1 0 16,-3 0 0-16,-3 1 0 0,-1-1 0 16,-2 1 0-16,1 0 0 0,-3-1 0 0,1 0 0 15,-3 1 0-15,-6 17 0 0,10-27 0 0,-10 27 0 16,0 0 0-16,4-17 0 0,-4 17 0 0,0 0 0 15,0 0 0-15,-9 19 0 0,3-2 0 0,0 3 0 16,-3 1 0-16,1 2 0 0,0 2 0 0,0 0 0 16,2 0 0-16,-2 1 0 0,2-3 0 15,1-6 0-15,5-17 0 0,-1 22 0 0,1-22 0 16,0 0 0-16,23 3 0 0,-15-20-73 0,18 22-141 16,-31-45-171-16,40 26-176 0,-16-11-39 15,0-16 387-15</inkml:trace>
  <inkml:trace contextRef="#ctx0" brushRef="#br3" timeOffset="706742.0719">21518 7548 1897 0,'-24'41'150'0,"4"-18"-150"0,2 6 0 0,-5 3 0 16,1 5 0-16,-2 3 0 0,0 1 0 0,1 2 0 15,1 1 0-15,2 1 0 0,0-3 0 0,4-2 0 16,4-5 0-16,6-5 0 0,1-4 0 15,8-3 0-15,-2-5 0 0,6 5-22 0,-7-23-146 16,32 21-406-16,-32-21-98 0,0 0 62 16</inkml:trace>
  <inkml:trace contextRef="#ctx0" brushRef="#br3" timeOffset="706945.2266">21270 7850 2047 0,'0'0'0'0,"0"0"0"0,0 0 0 16,0 0 0-16,0 0 0 0,0 0 0 0,0 0 0 16,0 0 0-16,22-1 0 0,-4-4 0 0,5-1 0 15,6-3 0-15,4 1 0 0,10 0 0 0,4-3 0 16,8 0 0-16,-4-4 0 16,12 13-17-16,-23-31-308 0,26 28-373 0,-16-8 47 15,2 1 296-15</inkml:trace>
  <inkml:trace contextRef="#ctx0" brushRef="#br3" timeOffset="707351.402">21537 8046 1910 0,'0'0'60'0,"0"0"-10"15,21 14-23-15,-21-14-27 0,22 10 0 0,-22-10 0 16,25 5 0-16,-25-5 0 0,34-2 0 0,-10-3 0 16,4-4 0-16,0-2 0 0,4-2 0 15,1-3 0-15,-2-1 0 0,-1-1 0 0,-3 1 0 16,-4 0 0-16,-4 2 0 0,-2 0 0 0,-17 15 0 16,25-20 0-16,-25 20 0 0,0 0 0 0,9-22 0 15,-9 22 0-15,0 0 0 0,-19-12 0 0,19 12 0 16,-28-3 0-16,9 3 0 0,-3 4 0 0,-1 1 0 15,-1 2 0-15,-1 2 0 16,-1 1 0-16,0 4 0 0,-1 3 0 0,1 0 0 16,2 2 0-16,2 0 0 0,1 1 0 0,6-1 0 15,2-1 0-15,13-18 0 0,-11 28 0 0,11-28 0 16,8 24 0-16,-8-24 0 0,27 18 0 0,-8-13 0 16,0-2 0-16,5-3 0 0,1 0 0 0,7 1 0 15,2-2 0-15,5 2 0 0,1-5 0 0,4 2 0 16,-4-4-40-16,7 6-35 0,-9-11-13 15,14 19-58-15,-29-34-185 0,28 21-255 0,-12-2 3 16,-6-10 386-16</inkml:trace>
  <inkml:trace contextRef="#ctx0" brushRef="#br3" timeOffset="707742.0569">22314 7966 1550 0,'0'0'177'0,"-20"-12"-100"0,20 12-19 0,-34-19-12 15,34 19-10-15,-32-22 2 0,32 22 1 16,-29-15-13-16,29 15-26 0,-21 0 0 0,21 0 0 15,-20 11 0-15,20-11 0 0,-21 27 0 0,12-8 0 16,-3 3 0-16,1 2 0 0,0 2 0 0,2-3 0 16,-1 1 0-16,1 1 0 0,1 1 0 0,3-3 0 15,-1-3 0-15,5-2 0 0,1-18 0 0,6 20 0 16,-6-20 0-16,20 3 0 0,-20-3 0 16,33-12 0-16,-10-2 0 0,3-7 0 15,4-4 0-15,1-7 0 0,3-3 0 0,1-1 0 16,2-3 0-16,0 0 0 0,0 1 0 0,-2-1 0 15,-1 4 0-15,-4 0 0 0,-2-1 0 0,-3 1 0 16,-5 1 0-16,-4 2 0 0,-5 6 0 0,-2 4 0 16,-9 22 0-16,5-21 0 0,-5 21 0 0,0 0 0 15,-24 32 0-15,6-2 0 0,-7 11 0 16,-3 5 0-16,-4 4 0 0,2-2 0 0,0 0 0 16,4-2 0-16,1-1 0 0,5-6 0 0,5-5 0 15,5-8 0-15,9-6 0 0,1-20 0 0,20 25 0 16,-2-21 0-16,9-4 0 0,1-10 0 0,8 2 0 15,-6-19-84-15,25 24-188 0,-37-42-192 16,29 23-151-16,-10-8 36 0,-10-18 547 0</inkml:trace>
  <inkml:trace contextRef="#ctx0" brushRef="#br3" timeOffset="708007.6832">22775 7250 2047 0,'-24'40'0'15,"24"-40"0"-15,-17 29 0 0,17-29 0 16,6 30 0-16,-6-30 0 0,23 31 0 0,-7-14 0 16,2-2 0-16,4 1 0 0,1 0 0 0,2 1 0 15,-1 2 0-15,0 3 0 0,1 2 0 16,1 1 0-16,1 3 0 0,-3 4 0 0,1-1 0 16,-5 4 0-16,-5 3 0 0,-4-1 0 0,-9 2 0 15,-3-1 0-15,-7 2 0 0,-7-1 0 0,-3 2 0 16,-5-2 0-16,-3 0 0 0,-3-3 0 15,-3-1 0-15,-2-2 0 0,-2-3 0 0,-3-5 0 16,2 2 0-16,-4-11 0 0,15 8-27 0,-12-27-158 16,36 32-189-16,-33-38-205 0,35 9-10 0,0 0 297 15</inkml:trace>
  <inkml:trace contextRef="#ctx0" brushRef="#br2" timeOffset="711832.757">728 9157 1107 0,'-23'-34'327'0,"44"33"-28"0,-25-16-243 16,4 17-16-16,5-30-8 0,-5 30-3 0,7-28-2 15,-7 28-4-15,9-21-3 0,-9 21-3 0,0 0-3 16,0 0 0-16,0 0-2 0,0 0-1 0,0 0-5 15,1 21 2-15,-3 2-6 0,-2 9 1 16,-1 8-3-16,-1 6 0 0,0 7 0 16,0 5 0-16,1 6 0 0,1 1 0 0,3 1 0 15,0 0 0-15,2-2 0 0,2-1 0 0,0-2 0 16,2-7 0-16,1-3 0 0,1-7 0 0,2-4 0 16,1-3-4-16,2-3-26 0,-2-8-3 0,5 1-29 15,-15-27-26-15,40 43-140 0,-40-43-412 0,31 8 36 16,-31-8 247-16</inkml:trace>
  <inkml:trace contextRef="#ctx0" brushRef="#br2" timeOffset="712176.4804">748 9088 1756 0,'-22'-42'163'0,"1"36"-117"16,21 6-22-16,0 0-10 0,0 0-10 0,0 0-1 15,0 0 0-15,0 0 0 0,0 0 3 0,0 0 1 16,32-12 2-16,-12 12 0 0,6-1-9 0,3 2 0 16,5-1 0-16,3 4 0 0,2 0 0 0,1 5 0 15,0 2 0-15,2 4 0 0,-3 6 0 0,1 2 0 16,-2 5 0-16,-3 4 0 0,-3 2 0 16,-5 3 0-16,-5 1 0 0,-7 3 0 0,-2 3 0 15,-7 2 0-15,-7 2 0 0,-6 1 0 0,-5 0 0 16,-5 2 0-16,-6 1 0 0,-5 0 0 0,-7-2 0 15,-3-2 0-15,-3-2 0 0,-3-2 0 16,1-2 0-16,-2-1 0 0,-1-4 0 0,4-1 0 16,2-6 0-16,2-7 0 0,9-5 0 0,2-8 0 15,10-4-34-15,17-6-41 0,0 0-219 16,-16-23-361-16,33 1 24 0,-3-13 274 0</inkml:trace>
  <inkml:trace contextRef="#ctx0" brushRef="#br2" timeOffset="712551.521">1443 9726 1832 0,'-24'25'100'15,"24"-25"-86"-15,0 18-7 0,0-18 6 0,25 6 5 16,-4-8 2-16,3-4-3 0,4-5-6 0,5-5 0 15,5-3-7-15,2-5-4 0,6-4 0 16,-1-5 0-16,3-3 0 0,-2 0 0 0,-1-2 0 16,-5-2 0-16,-6 5 0 0,-6 0 0 0,-7 5 0 15,-7 6 0-15,-6 2 0 0,-7 5 0 0,-1 17 0 16,-13-23 0-16,13 23 0 0,-36-10 0 16,12 12 0-16,-5 4 0 0,-4 6 0 0,-4 6 0 15,0 5 0-15,-1 6 0 0,-1 4 0 0,1 4 0 16,3 3 0-16,1 0 0 0,5 3 0 15,3-3 0-15,7 3 0 0,7-6 0 0,4-2 0 16,8-6 0-16,7-5 0 0,3-2 0 0,8-5 0 16,3-5 0-16,6-3 0 0,7-6 0 0,4-4 0 15,6-4 0-15,2-4 0 0,6-2 0 0,-1-7-39 16,9 7-67-16,-24-35-238 0,26 31-325 0,-17-13 34 16,5 2 382-16</inkml:trace>
  <inkml:trace contextRef="#ctx0" brushRef="#br2" timeOffset="713082.7492">2438 9374 1464 0,'-35'7'430'0,"12"9"-391"15,4 0-17-15,1 5 5 0,0 5-3 0,1 3-12 16,-1 1 17-16,-1 5-29 0,4 1 0 16,-1 3 0-16,1 2 0 0,4-2 0 0,2 2 0 15,2-1 0-15,3-3 0 0,0 0 0 0,3-7 0 16,1-4 0-16,1-4 0 0,3-5 0 0,-4-17 0 15,9 23 0-15,-9-23 0 0,0 0 0 0,25 11 0 16,-25-11 0-16,0 0 0 0,24-24 0 0,-14 7 0 16,2-6 0-16,0-5 0 0,3-3 0 15,-2-6 0-15,2 1 0 0,-2-4 0 16,0-1 0-16,0 0 0 0,-3 0 0 0,0 2 0 16,-1 0 0-16,-1 1 0 0,1-1 0 0,0-1 0 15,0 3 0-15,2 5 0 0,1 3 0 0,0 7 0 16,3 4 0-16,-15 18 0 0,28-24 0 0,-28 24 0 15,31-14 0-15,-12 10 0 0,0 2 0 0,1 0 0 16,-1 4 0-16,2 0 0 0,-2 2 0 16,1 2 0-16,-1 2 0 0,-1 2 0 0,2 3 0 15,-3 4 0-15,-3 1 0 0,0 4 0 0,-4 3 0 16,-6 3 0-16,-2 2 0 0,-6 4 0 16,-5 0 0-16,-3 0 0 0,-6 3 0 0,-3 1 0 15,-3 2 0-15,-4 1 0 0,-2 0 0 0,-4-1 0 16,-2-5 0-16,-1 1 0 0,-2-2 0 0,-1-2 0 15,2-1 0-15,0-4 0 0,4-4 0 16,3 0 0-16,1-2 0 0,4 0 0 0,1 2 0 16,1 1 0-16,2 2 0 0,3 5 0 0,2 3 0 15,2 5 0-15,2 5 0 0,-1 5 0 0,3 1 0 16,2 5 0-16,-1 0 0 0,3 1 0 0,-3-4 0 16,7-2 0-16,-3-9 0 0,14 6-119 0,-8-47-233 15,8 30-297-15,-8-30-23 0,0 0 418 0</inkml:trace>
  <inkml:trace contextRef="#ctx0" brushRef="#br2" timeOffset="713629.6544">3124 9651 1779 0,'0'0'36'0,"0"0"-11"16,17 20 4-16,-17-20-2 0,23 10 1 0,-23-10-10 16,23 5-5-16,-23-5-4 0,26-1 2 0,-26 1-3 15,28-9 0-15,-28 9 2 0,30-22-2 16,-30 22 2-16,31-31-2 0,-18 10 1 0,0 0-3 16,-1-1-12-16,1-1 17 0,-5 0-11 15,1 1 0-15,-5-1 0 0,-2 1 0 0,-2 2 0 16,-3-1 0-16,-4 3 0 0,-2 1 0 0,9 17 0 15,-25-25 0-15,8 18 0 0,-3 2 0 0,-3 4 0 16,0 5 0-16,-4 4 0 0,2 6 0 16,-3 4 0-16,0 5 0 0,0 5 0 0,4 3 0 15,-1 1 0-15,5 1 0 0,4-2 0 0,4-1 0 16,4 0 0-16,6-2 0 0,3-2 0 0,8-5 0 16,2-4 0-16,8-1 0 0,5-5 0 0,6-4 0 15,5-3 0-15,3-5 0 0,4-5 0 0,2-5 0 16,6-3 0-16,-3-5 0 0,6-1 0 0,-2-7-63 15,3 5-17-15,-11-19-62 16,27 29-383-16,-29-19-111 0,2 5 36 0</inkml:trace>
  <inkml:trace contextRef="#ctx0" brushRef="#br2" timeOffset="713973.3912">3809 9344 1828 0,'-30'14'78'0,"30"-14"-27"0,-32 24-7 0,15-7-10 15,0 1-22-15,0 3-12 0,0 4 0 0,-1 3 0 16,4 1 0-16,1 3 0 0,-1-2 0 15,4 2 0-15,2 1 0 0,1 1 0 0,1-1 0 16,1-3 0-16,2-3 0 0,3-6 0 0,0-3 0 16,0-18 0-16,9 23 0 0,-9-23 0 15,0 0 0-15,25 8 0 0,-25-8 0 0,28-17 0 16,-11-1 0-16,2-7 0 0,2-5 0 0,1-6 0 16,1-5 0-16,1-2 0 0,-3 2 0 15,0 1 0-15,0-1 0 0,-3 4 0 0,0-2 0 16,-2 5 0-16,-1 6 0 0,-2 5 0 0,-3 7 0 15,-10 16 0-15,14-19 0 0,-14 19 0 0,0 0 0 16,0 0 0-16,0 0 0 0,14 32 0 0,-13-9 0 16,0 5 0-16,0 3 0 0,-1 4 0 0,2 1 0 15,0 1 0-15,2-3 0 0,1-3 0 0,1 0 0 16,3 0 0-16,5-4 0 0,0-4 0 16,8-3 0-16,0-7 0 0,6-2-20 15,1-6-28-15,8 1-20 0,-7-13-31 0,18 10-7 16,-18-27-44-16,33 28-244 0,-19-24-147 0,0-1-6 15,3 8 474-15</inkml:trace>
  <inkml:trace contextRef="#ctx0" brushRef="#br2" timeOffset="714317.181">4553 9357 1825 0,'-35'-25'104'0,"14"14"-48"0,-3 2-3 0,2 7-44 16,-4 5-9-16,1 6 0 0,-1 4 0 0,1 8 0 15,-1 2 0-15,2 4 0 0,-1 6 0 0,5 1 0 16,1 3 0-16,6 0 0 0,2-2 0 0,6 1 0 15,4-4 0-15,4-1 0 0,5-7 0 16,4-4 0-16,8-7 0 0,3-8 0 16,7-8 0-16,4-5 0 0,5-12 0 0,2-4 0 15,3-10 0-15,-1-6 0 0,-1-3 0 0,-1-5 0 16,-4-4 0-16,1-2 0 0,-5 0 0 0,0 1 0 16,-7 2 0-16,-1 0 0 0,-7 3 0 0,-2 1 0 15,-5 1 0-15,-2 3 0 0,-4 3 0 0,-4 7 0 16,1 7 0-16,-6 9 0 0,4 17 0 0,-17-8 0 15,17 8 0-15,-32 26 0 0,12 2 0 16,-3 7 0-16,-3 10 0 0,1 2 0 0,-2 6 0 16,1 2 0-16,4 0 0 0,2 1 0 0,6-2 0 15,1-4 0-15,6-2 0 0,2-8 0 16,10-2 0-16,0-12-32 0,15 12-110 0,-20-38-127 16,46 47-141-16,-18-37-198 0,-1-7 40 0,13 18 551 15</inkml:trace>
  <inkml:trace contextRef="#ctx0" brushRef="#br2" timeOffset="715493.8268">5042 9576 1859 0,'-17'19'45'0,"17"-19"-21"16,-23 24-2-16,23-24-8 0,0 0 2 15,-4 18-4-15,4-18 2 0,17 3 0 16,-17-3 2-16,37-7-5 0,-12-2-11 0,7-7 0 16,2-3 0-16,6-3 0 0,0-4 0 0,3-2 0 15,-2-1 0-15,3 0 0 0,-2 0 0 0,-5 3 0 16,-2 2 0-16,-8 4 0 0,-5 3 0 0,-22 17 0 15,22-23 0-15,-22 23 0 0,0 0 0 0,0 0 0 16,-14-17 0-16,-4 16 0 0,-5 3 0 0,-6 5 0 16,-4 4 0-16,-5 5 0 0,-1 3 0 15,-2 4 0-15,2 3 0 0,0 3 0 0,1 1 0 16,2 1 0-16,5 3 0 0,2-5 0 0,9 3 0 16,3-3 0-16,7-1 0 0,5-3 0 0,5-2 0 15,8-1 0-15,6-4 0 0,4-1 0 0,6-4 0 16,7-3 0-16,0-7 0 0,10-1 0 0,1-10 0 15,8 0 0-15,2-7 0 0,7-2 0 16,-2-9-93-16,19 23-195 0,-29-31-337 16,15 10-36-16,-14-5 282 0</inkml:trace>
  <inkml:trace contextRef="#ctx0" brushRef="#br2" timeOffset="715837.5896">5824 9437 1642 0,'-50'-9'331'0,"50"9"-281"0,-26 30-29 15,4-13-18-15,2 0-3 0,2-1 0 0,3 3 0 16,-1 1 0-16,2-1 0 0,3 3 0 0,0-4 0 16,5 0 0-16,1-1 0 0,2 0 0 15,3-17 0-15,2 24 0 0,-2-24 0 0,8 17 0 16,-8-17 0-16,0 0 0 0,22 10 0 0,-22-10 0 16,25-7 0-16,-8-3 0 0,3-5 0 0,1-4 0 15,2-3 0-15,-1-3 0 0,2 1 0 16,-3 1 0-16,-1-1 0 0,0 3 0 0,-4-1 0 15,-1 3 0-15,-15 19 0 0,26-29 0 0,-26 29 0 16,18-16 0-16,-18 16 0 0,0 0 0 0,0 0 0 16,18 1 0-16,-18-1 0 0,0 0 0 0,15 31 0 15,-10-13 0-15,0 6 0 0,-2 1 0 0,1 1 0 16,0-1 0-16,1-2 0 0,1-1 0 16,1 1 0-16,0-6 0 0,-7-17 0 15,25 26 0-15,-8-17 0 0,0-10 0 0,6-1-29 16,-5-23-112-16,29 30-228 0,-31-40-244 0,19 4-31 15,-4 0 394-15</inkml:trace>
  <inkml:trace contextRef="#ctx0" brushRef="#br2" timeOffset="716025.1159">6466 8867 1821 0,'0'0'113'0,"-20"26"-51"0,5 0-36 15,-2 9-1-15,-2 8-25 0,1 6 0 0,1 4 0 16,1 4 0-16,2 1 0 0,2 0 0 0,1 0 0 15,2 0 0-15,2-2 0 0,2-4 0 16,4-4 0-16,3-4 0 0,3-7 0 0,5-2 0 16,-1-8 0-16,5-4 0 0,-14-23-63 15,31 27-52-15,-33-49-217 0,25 28-308 0,-23-6 59 16,15-32 266-16</inkml:trace>
  <inkml:trace contextRef="#ctx0" brushRef="#br2" timeOffset="716181.4015">6260 9325 1911 0,'-45'-4'136'0,"45"4"-136"0,0 0 0 16,0 0 0-16,0 0 0 0,19-10 0 0,1 4 0 15,5-3 0-15,6-1 0 0,4-1 0 16,6 0 0-16,-2 0 0 0,2 4 0 0,-3-2 0 16,4 8 0-16,-13-20-163 0,31 25-472 0,-27-8-33 15,2 7 88-15</inkml:trace>
  <inkml:trace contextRef="#ctx0" brushRef="#br2" timeOffset="717306.4702">7369 9159 1647 0,'0'0'26'16,"10"-29"-15"-16,-10 29 9 0,9-21 2 16,-9 21 11-16,0 0 8 0,0 0 5 0,0 0-4 15,0 0-10-15,0 0-8 0,0 0-15 0,-19 14 0 16,19-14-3-16,-12 33 6 0,7-11-3 0,2 2 6 15,0 3-5-15,2 3 5 0,2 1-7 0,3 1 2 16,0 0-10-16,3 2 0 0,0-1 0 0,4 2 0 16,-1-1 0-16,3-3 0 0,-2-3 0 15,3 1 0-15,0-5 0 0,0 1 0 16,-1-4 0-16,-13-21 0 0,28 29 0 0,-28-29 0 16,24 15 0-16,-24-15 0 0,21-4 0 0,-21 4 0 15,21-23 0-15,-9 3 0 0,0-8 0 0,1-6 0 16,1-7 0-16,1-3 0 0,0-3 0 0,0 0 0 15,-1 2 0-15,-2 3 0 0,1 2 0 0,-2 3 0 16,-2 2 0-16,0 1 0 0,2 1 0 0,-4 4 0 16,3 2 0-16,1 3 0 0,-2 4 0 15,5 3 0-15,-14 17 0 0,25-21 0 0,-25 21 0 16,31-5 0-16,-13 10 0 0,-1-1-19 0,5 9-37 16,-22-13-34-16,52 40-185 0,-35-30-331 15,11 10-27-15,-7 1 266 0</inkml:trace>
  <inkml:trace contextRef="#ctx0" brushRef="#br2" timeOffset="718040.8896">8296 9393 1584 0,'-13'-17'31'0,"13"17"-18"16,0 0-2-16,-29-23 12 0,29 23 9 0,-26-12 17 15,26 12 6-15,-33-6 3 0,33 6-5 0,-40 1-7 16,19 5-7-16,-4 0-2 0,-1 7-21 15,-2 0-16-15,2 5 0 0,-2 4 0 16,0 3 0-16,2 4 0 0,3-1 0 0,2 1 0 16,3-4 0-16,6 0 0 0,2-2 0 0,7-5 0 15,3-18 0-15,6 25 0 0,-6-25 0 0,23 15 0 16,-6-12 0-16,3-4 0 0,5-1 0 0,0-6 0 16,3-1 0-16,1-6 0 0,3-2 0 0,-3-1 0 15,3-2 0-15,-2-1 0 0,-2-1 0 16,1-2 0-16,-3 1 0 0,-4 1 0 0,-3 1 0 15,-3 2 0-15,-2 2 0 0,-14 17 0 0,14-24 0 16,-14 24 0-16,0 0 0 0,0 0 0 0,4-17 0 16,-4 17 0-16,0 0 0 0,0 0 0 0,-20 10 0 15,20-10 0-15,-13 21 0 0,6-5 0 16,1 1 0-16,-2 3 0 0,3-1 0 16,3-1 0-16,1 0 0 0,3-1 0 0,-2-17 0 15,11 26 0-15,-11-26 0 0,22 18 0 0,-22-18 0 16,28 13 0-16,-28-13 0 0,32 7 0 0,-15-5 0 15,2-2 0-15,2-4 0 0,-1 0 0 0,2-2 0 16,-1-1 0-16,1-3 0 0,-4 1 0 0,0-2 0 16,1 0 0-16,-19 11 0 0,30-22 0 0,-30 22 0 15,23-19 0-15,-23 19 0 0,0 0 0 16,22-18 0-16,-22 18 0 0,0 0 0 0,0 0 0 16,0 0 0-16,0 0 0 0,0 0 0 15,-5 32 0-15,-1-11 0 0,-2 4 0 0,-3 3 0 16,-2 2 0-16,1 3 0 0,1-3 0 0,2-2 0 15,0-4 0-15,3-4 0 0,6-20 0 0,-5 25 0 16,5-25 0-16,0 0 0 0,0 0 0 0,0 0 0 16,0 0 0-16,23-1 0 0,-23 1 0 15,23-34 0-15,-8 9 0 0,3-2 0 0,-2-3 0 16,2-2 0-16,-2 2 0 0,0 1 0 0,-4-1 0 16,-1 2 0-16,-3 1 0 0,-3 3 0 0,-2 1 0 15,-2 4 0-15,-1 19 0 0,-1-30 0 0,1 30 0 16,-3-17 0-16,3 17 0 0,0 0 0 0,0 0 0 15,0 0 0-15,0 0 0 16,0 0 0-16,0 0 0 0,0 0 0 0,9 18 0 16,-9-18 0-16,22 9 0 0,-22-9 0 0,31 4 0 15,-12-5 0-15,6-2 0 0,1-3-28 0,7 3-42 16,-9-14-38-16,24 27-150 0,-35-41-184 0,23 23-139 16,-4-3 22-16,-13-18 559 0</inkml:trace>
  <inkml:trace contextRef="#ctx0" brushRef="#br2" timeOffset="718228.382">9196 9242 1651 0,'-17'13'90'0,"17"-13"-43"0,-17 24-7 0,10-3 2 16,-9-2-11-16,4 9 6 0,-4-1-3 0,1 7 4 16,0 1-12-16,1 2-15 0,2 0-11 0,1-1 0 15,3-5 0-15,0-3 0 0,5-5 0 16,1-4 0-16,2-19 0 0,8 29 0 0,-8-29 0 16,0 0 0-16,18 16 0 0,-18-16 0 0,0 0 0 15,24-14 0-15,-24 14 0 0,22-38 0 16,-8 10 0-16,-2-6 0 0,5 2-41 0,-9-18-80 15,31 26-406-15,-33-19-135 0,10 5 53 0</inkml:trace>
  <inkml:trace contextRef="#ctx0" brushRef="#br2" timeOffset="718353.3922">9164 8972 1925 0,'-17'18'78'0,"17"-18"-69"0,7 22-12 0,-7-22-1 16,24 21-5-16,-24-21-7 0,38 22-14 0,-20-19-40 15,27 32-280-15,-22-30-282 0,15 10-12 0,-4-2 391 16</inkml:trace>
  <inkml:trace contextRef="#ctx0" brushRef="#br2" timeOffset="718730.942">9646 9267 1919 0,'-32'19'43'16,"14"-10"-9"-16,-4-2 0 0,3 6-17 0,-4-1-17 15,1 2 0-15,-2 2 0 0,0 4 0 16,3 1 0-16,0 3 0 0,-1 3 0 0,4-1 0 16,-1 2 0-16,5-2 0 0,3-5 0 15,2 0 0-15,9-21 0 0,-6 28 0 0,6-28 0 16,8 17 0-16,-8-17 0 0,20 6 0 0,-20-6 0 16,36-11 0-16,-13-1 0 0,5-5 0 0,2-6 0 15,2-3 0-15,1-3 0 0,-3 0 0 0,-1-1 0 16,-3 2 0-16,-4 4 0 0,-3 1 0 0,-3 6 0 15,-16 17 0-15,22-24 0 0,-22 24 0 16,0 0 0-16,0 0 0 0,0 0 0 0,0 0 0 16,0 0 0-16,-4 23 0 0,-4-4 0 0,-1 4 0 15,2 2 0-15,-3 1 0 0,4 0 0 16,1-3 0-16,4-3 0 0,2-3 0 0,-1-17 0 16,11 23 0-16,-11-23 0 0,23 12 0 0,-6-12 0 15,0-6 0-15,9-6 0 0,-2-9 0 0,9-3 0 16,-4-11-37-16,17 17-151 0,-35-41-211 15,29 26-221-15,-14-8-12 0,-7-10 462 0</inkml:trace>
  <inkml:trace contextRef="#ctx0" brushRef="#br2" timeOffset="719162.2438">10064 8863 1411 0,'0'37'587'0,"0"-37"-538"16,-24 37-49-16,9-13 0 0,2 4 0 15,-1 4 0-15,0 2 0 0,2 1 0 16,3 1 0-16,2 0 0 0,1 2 0 0,2-1 0 0,1 3 0 15,2 0 0-15,1 0 0 0,0-3 0 0,1 0 0 16,0-3 0-16,1-4 0 0,1-4 0 0,1-3 0 16,-1-6 0-16,-3-17 0 0,6 26 0 0,-6-26 0 15,0 0 0-15,0 0 0 0,0 0 0 0,0 0 0 16,0 0 0-16,0 0 0 0,18-22 0 16,-10 1 0-16,2-3 0 0,-2-1 0 0,3-1 0 15,-3 1 0-15,3 1 0 0,-1-2 0 0,2 2 0 16,2 1 0-16,0 0 0 0,2 5 0 0,-16 18 0 15,30-28 0-15,-30 28 0 0,30-11 0 0,-30 11 0 16,25 4 0-16,-25-4 0 0,22 19 0 16,-22-19 0-16,20 28 0 0,-11-11 0 15,1 0 0-15,-10-17 0 0,17 33 0 0,-17-33 0 16,17 30 0-16,-17-30 0 0,11 28 0 0,-11-28 0 16,4 24 0-16,-4-24 0 0,-10 25 0 0,10-25 0 15,-23 26 0-15,6-12 0 0,-4-2 0 0,-4 0 0 16,-1 2 0-16,-3-5 0 0,-2 5 0 0,5-5 0 15,-1-1 0-15,4 0 0 0,1-4 0 0,22-4 0 16,-32 1 0-16,32-1 0 0,0 0 0 16,-8-27-40-1,9-4-83-15,36 25-136 0,-37-47-101 0,31 21-249 16,3 0 46-16,-9-26 471 0</inkml:trace>
  <inkml:trace contextRef="#ctx0" brushRef="#br2" timeOffset="719366.5741">10773 8747 1917 0,'-35'5'130'0,"-4"21"-130"0,10 3 0 15,-1 6 0-15,-3 3 0 0,1 7 0 0,-1 2 0 16,5 4 0-16,0 0 0 0,3 1 0 0,2 0 0 16,1-1 0-16,4-2 0 0,3 0 0 0,4-3 0 15,5-2 0-15,5 0 0 0,3-4 0 0,6-3 0 16,0-6 0-16,7-2 0 0,-2-6 0 15,6 0 0-15,-19-23-146 0,50 39-221 0,-50-39-281 16,21 10 5-16,-3-5 401 0</inkml:trace>
  <inkml:trace contextRef="#ctx0" brushRef="#br2" timeOffset="719718.8876">10662 9300 1457 0,'-18'9'480'0,"39"-2"-384"15,-21-7-82-15,3 22-14 0,-3-22 0 0,9 21 0 16,-9-21 0-16,19 21 0 0,-19-21 0 0,25 11 0 16,-7-10 0-16,2 0 0 0,2-4 0 0,2-2 0 15,4-4 0-15,-1-3 0 0,2-2 0 0,0-2 0 16,-1-1 0-16,-2-1 0 0,-1-2 0 16,-3 1 0-16,-4 0 0 0,-3 1 0 0,-15 18 0 15,12-29 0-15,-12 29 0 0,-8-23 0 16,8 23 0-16,-28-17 0 0,6 14 0 0,-3 5 0 15,-4 1 0-15,-2 7 0 0,-2 3 0 0,1 5 0 16,-1 4 0-16,0 3 0 0,2 4 0 0,3 3 0 16,2 3 0-16,7 2 0 0,3 2 0 15,5 1 0-15,4-1 0 0,4-5 0 0,6-7 0 16,3-2 0-16,7-7 0 0,-13-18 0 0,36 28 0 16,-12-24 0-16,5-1 0 0,4-7 0 0,9-1 0 15,-1-7 0-15,7 0 0 0,-8-11 0 0,17 16-155 16,-20-32-144-16,38 37-253 0,-20-19-45 0,-3-4 154 15</inkml:trace>
  <inkml:trace contextRef="#ctx0" brushRef="#br2" timeOffset="719843.8901">11323 9589 1724 0,'-49'-5'323'0,"24"9"-323"0,1-3 0 15,-2-3 0-15,2 2 0 0,-4-8 0 0,28 8-30 16,-55-15-212-16,55 15-412 0,-49 5 2 0,7-9 184 15</inkml:trace>
  <inkml:trace contextRef="#ctx0" brushRef="#br2" timeOffset="720470.2966">1409 10297 1930 0,'0'0'31'15,"-34"-28"-9"-15,13 16-4 0,-2-2 2 0,2 8 3 16,-6 4-20-16,0 7-3 0,-1 7 0 0,-2 10 0 16,-1 8 0-16,2 9 0 0,1 8 0 0,1 5 0 15,7 6 0-15,3 5 0 0,3 2 0 0,6 5 0 16,3-1 0-16,6 0 0 0,5-6 0 16,5-9 0-16,6-7 0 0,4-5 0 0,8-7 0 0,4-3 0 15,6-1 0-15,0-9 0 0,7 1-29 16,-4-15-67-16,29 23-314 0,-28-34-229 15,10 5 5-15,-6-7 396 0</inkml:trace>
  <inkml:trace contextRef="#ctx0" brushRef="#br2" timeOffset="720829.6558">1870 10503 1264 0,'0'0'629'15,"0"0"-574"-15,-13-19-18 0,13 19-5 0,0 0-6 16,0 0-22-16,0 0-4 0,-21 4 0 0,21-4 0 15,0 0 0-15,-23 25 0 0,23-25 0 0,-19 34 0 16,8-12 0-16,1 6 0 0,-1 2 0 0,2 2 0 16,2 5 0-16,1-1 0 0,2 3 0 15,1-2 0-15,3 1 0 0,1-3 0 0,1-3 0 16,3-1 0-16,-1-5 0 0,1 0 0 16,0-5 0-16,3 0 0 0,-8-21-35 0,20 35-67 15,-20-35-172-15,0 0-351 0,0 0 16 0,0 0 208 16</inkml:trace>
  <inkml:trace contextRef="#ctx0" brushRef="#br2" timeOffset="721064.0337">1612 10600 1426 0,'-37'-45'489'0,"37"45"-357"16,-27-15-132-16,27 15 0 0,-23 1 0 0,23-1 0 15,0 0 0-15,0 0 0 0,0 0 0 0,0 0 0 16,0 0 0-16,0 0 0 15,28 5 0-15,-5-5 0 0,7-3 0 0,7-3 0 16,4-3 0-16,6-6 0 0,5-4 0 0,0-3 0 16,6 0 0-16,-3-3 0 0,1 2 0 0,0 0 0 15,0-1 0-15,-3 1 0 0,2 1 0 0,-5-1-25 16,-4 6-11-16,-6-5-23 0,2 14-18 0,-21-22-75 16,28 30-388-16,-34-17-68 0,4 8 59 0</inkml:trace>
  <inkml:trace contextRef="#ctx0" brushRef="#br2" timeOffset="721407.8219">2495 10214 1498 0,'-30'-2'176'0,"29"22"-73"0,1-20-35 16,-22 31-5-16,8-14-19 0,7 4 0 0,-5 4-13 16,2 1-11-16,-1 6-20 0,0 2 0 15,2 3 0-15,-1 3 0 0,-2 2 0 0,2 1 0 16,0 3 0-16,2 1 0 0,-1-1 0 16,2 0 0-16,0-4 0 0,2-2 0 0,-1-6 0 15,4-5 0-15,1-6 0 0,2-5 0 0,-1-18 0 16,10 20 0-16,-10-20 0 0,0 0 0 0,22 6 0 15,-22-6 0-15,24-10 0 0,-24 10 0 0,36-33 0 16,-16 8 0-16,2-3 0 0,0-3 0 0,-1-1 0 16,-1 2 0-16,-1-1 0 0,-1 6 0 0,-5 3 0 15,-1 4 0-15,-12 18 0 0,19-23 0 16,-19 23 0-16,0 0 0 0,0 0 0 16,0 0 0-16,0 0 0 0,0 0 0 0,17 19 0 15,-16 2 0-15,-1 6 0 0,-3 6 0 0,1 4 0 16,0 0 0-16,-1-1 0 0,3 0 0 0,4-3 0 15,-1-5 0-15,7 1 0 0,-1-8 0 0,5 1 0 16,-14-22 0-16,33 35-85 0,-33-35-66 0,45 26-121 16,-45-26-112-16,18-17-213 0,1 15 74 15,-13-27 489-15</inkml:trace>
  <inkml:trace contextRef="#ctx0" brushRef="#br2" timeOffset="721751.5776">2875 10746 1951 0,'-11'17'41'0,"11"-17"-13"0,-14 27-17 16,14-27 5-16,-2 27-16 0,2-27 0 0,11 25 0 15,-11-25 0-15,24 15 0 0,-7-11 0 0,4-1 0 16,1-4 0-16,5-2 0 0,0-4 0 0,3-2 0 16,1-4 0-16,3-1 0 0,-1-5 0 0,-1 0 0 15,-5 2 0-15,-7-1 0 0,-3 0 0 0,-5 1 0 16,-4 0 0-16,-8 17 0 0,6-33 0 15,-6 33 0-15,-3-29 0 0,3 29 0 0,-14-27 0 16,14 27 0-16,-27-22 0 0,9 15 0 0,-2 2 0 16,-2 5 0-16,-1 5 0 0,1 3 0 15,-1 5 0-15,0 8 0 0,0 2 0 0,2 7 0 16,2 4 0-16,2 3 0 0,0 3 0 0,4 3 0 16,3-3 0-16,3-4 0 0,4-5 0 0,7-7 0 15,4-3 0-15,-8-21 0 0,37 25 0 16,-12-22 0-16,9-3 0 0,2-9 0 0,6-1-8 15,2-10-75-15,20 13-83 0,-17-39-148 0,32 23-344 16,-15-15 34-16,7-10 431 0</inkml:trace>
  <inkml:trace contextRef="#ctx0" brushRef="#br2" timeOffset="722532.8465">4306 10618 1394 0,'-30'-19'561'0,"0"36"-512"0,-1-1-13 16,2 2-29-16,1 2-7 0,2 3 0 15,3 1 0-15,2 2 0 0,4-1 0 0,5 2 0 16,5-2 0-16,2 2 0 0,6-4 0 0,3-3 0 16,4-1 0-16,-8-19 0 0,27 29 0 0,-9-19 0 15,3-2 0-15,3-5 0 0,4-3 0 0,3-5 0 16,0-3 0-16,2 0 0 0,0-6 0 0,-3 0 0 15,-3-3 0-15,-1-4 0 0,-3-2 0 16,-4 0 0-16,-2-2 0 0,-2-1 0 16,-4 4 0-16,-3-3 0 0,-3 5 0 0,-2 0 0 15,-3 1 0-15,-2 1 0 0,1 1 0 0,1 17 0 16,-6-30 0-16,6 30 0 0,-5-24 0 0,5 24 0 16,-1-19 0-16,1 19 0 0,0 0 0 0,7-16 0 15,-7 16 0-15,0 0 0 0,26-16 0 0,-26 16 0 16,32-11 0-16,-13 7 0 0,3 1 0 15,0 1 0-15,0 1 0 0,0 4 0 0,-2 0 0 16,0 1 0-16,-20-4 0 0,30 16 0 0,-30-16 0 16,20 20 0-16,-20-20 0 0,8 27 0 0,-8-27 0 15,1 34 0-15,-3-15 0 0,-3 2 0 0,-1 0 0 16,-1 4 0-16,-3 1 0 0,-1 4 0 16,-1 2 0-16,0-1 0 0,-2-2 0 0,2-2 0 15,1-4 0-15,4-4 0 0,7-19 0 16,-7 21 0-16,7-21 0 0,0 0 0 0,0 0 0 15,18-9 0-15,-18 9 0 0,31-37 0 0,-10 5 0 16,5-3 0-16,2-6 0 0,2-1 0 0,-1 0 0 16,2 0 0-16,-2 7 0 0,-1 3 0 0,-3 5 0 15,-4 4 0-15,-2 5 0 0,-19 18 0 0,25-25 0 16,-25 25 0-16,0 0 0 0,0 0 0 16,0 0 0-16,0 0 0 0,9 27 0 0,-11-5 0 15,0 6 0-15,-2 2 0 0,0 3 0 0,1 1 0 16,0 0 0-16,2-1 0 0,3-2 0 0,2-1 0 15,2-1 0-15,4-5 0 0,2 1 0 16,3-8 0-16,3 2 0 0,0-9 0 0,5 0 0 16,-2-7-3-16,9 5-114 0,-30-8-40 0,56 1-96 15,-56-32-129-15,32 20-158 0,-11-4 36 16,-11-17 414-16</inkml:trace>
  <inkml:trace contextRef="#ctx0" brushRef="#br2" timeOffset="722876.5683">5295 10609 1627 0,'0'24'368'0,"-28"-12"-316"0,28-12-52 16,-15 18 0-16,15-18 0 0,-5 17 0 16,5-17 0-16,5 17 0 0,-5-17 0 15,18 11 0-15,-18-11 0 0,33 0 0 0,-10-4 0 16,2-3 0-16,4-2 0 0,0-1 0 0,4-4 0 16,-1 1 0-16,0-2 0 0,-1 1 0 0,-2-2 0 15,-4 2 0-15,-4 0 0 0,-21 14 0 0,29-26 0 16,-29 26 0-16,14-21 0 0,-14 21 0 0,0-22 0 15,0 22 0-15,-14-23 0 0,14 23 0 16,-28-20 0-16,10 14 0 0,-3 1 0 0,-2 6 0 16,-1 5 0-16,0 5 0 0,-2 4 0 0,2 3 0 15,1 5 0-15,0 1 0 0,1 3 0 0,2 2 0 16,2 0 0-16,5 0 0 0,3 0 0 16,3-4 0-16,4-2 0 0,6-1 0 0,1-2 0 15,9-1 0-15,-13-19 0 0,37 29 0 0,-10-21 0 16,7 0 0-16,5-6 0 0,11 1 0 15,0-11 0-15,14 9-94 0,-11-20-42 0,24 28-151 16,-34-42-130-16,23 14-148 0,-1 5 18 0,-6-24 547 16</inkml:trace>
  <inkml:trace contextRef="#ctx0" brushRef="#br2" timeOffset="723582.8846">6429 10567 1870 0,'0'0'177'0,"0"0"-177"15,0 0 0-15,0 0 0 0,0 0 0 16,11-21 0-16,-11 21 0 0,0 0 0 0,0 0 0 16,0 0 0-16,0 0 0 0,0 0 0 0,0 0 0 15,0 0 0-15,0 0 0 0,0 0 0 0,0 0 0 16,0 29 0-16,-2-9 0 0,-3 6 0 0,1 2 0 15,1 4 0-15,-1 1 0 0,2 1 0 0,-1 1 0 16,2-4 0-16,2-2 0 0,3-6 0 16,-4-23 0-16,13 28 0 0,-13-28 0 0,23 8 0 15,-23-8 0-15,31-4 0 0,-13-4 0 0,0-4 0 16,2-2 0-16,0-9 0 0,1 0 0 0,0-6 0 16,-1-1 0-16,0 1 0 0,1-4 0 15,-6 3 0-15,2 2 0 0,-1 1 0 0,-2 4 0 16,-2 1 0-16,-1 2 0 0,-11 20 0 0,15-30 0 15,-15 30 0-15,0 0 0 0,15-17 0 16,-15 17 0-16,0 0 0 0,0 0 0 0,9 17 0 16,-9-17 0-16,6 32 0 0,-4-10 0 0,-1 5 0 15,2 1 0-15,-1 2 0 0,2 0 0 0,1-1 0 16,2 0 0-16,1-5 0 0,3-1 0 0,3-3 0 16,-14-20 0-16,30 27 0 0,-13-19 0 0,1-7 0 15,3-2 0-15,0-5 0 0,2-5 0 0,-1-6 0 16,0-3 0-16,-3-5 0 0,-1-2 0 15,-3 0 0-15,-3-1 0 0,-2-1 0 0,-3 0 0 16,-2 2 0-16,-2-1 0 0,-2 3 0 0,-1 1 0 16,-1 0 0-16,-2 2 0 0,2 4 0 0,-2-1 0 15,3 19 0-15,-1-25 0 0,1 25 0 0,0 0 0 16,6-18 0-16,-6 18 0 0,0 0 0 0,0 0-109 16,36 4-73-16,-47-25-153 0,35 31-191 15,-24-10-28-15,0 0 214 0</inkml:trace>
  <inkml:trace contextRef="#ctx0" brushRef="#br2" timeOffset="723931.5348">7321 10594 1704 0,'-5'45'343'15,"5"-45"-343"-15,0 0 0 0,0 0 0 0,7 17 0 16,-7-17 0-16,23-6 0 0,-6-3 0 0,4 0 0 15,2-5 0-15,3-1 0 0,4-4 0 0,0 0 0 16,1-1 0-16,-1-1 0 0,-1-1 0 0,-1 0 0 16,-3 1 0-16,-5 1 0 0,-6 3 0 0,-14 17 0 15,12-24 0-15,-12 24 0 0,-5-19 0 16,5 19 0-16,-17-16 0 0,17 16 0 0,-30-8 0 16,10 8 0-16,-3 2 0 0,-2 5 0 15,-1 3 0-15,1 3 0 0,0 3 0 0,2 2 0 16,2 4 0-16,1 3 0 0,4 4 0 0,1 0 0 15,3 0 0-15,2 0 0 0,3-1 0 0,2-1 0 16,4-2 0-16,2-3 0 0,5-3 0 0,-6-19 0 16,22 29 0-16,-22-29 0 0,36 15 0 15,-15-13 0-15,5-2 0 0,-2-5 0 0,8 1 0 16,4-6 0-16,9 0 0 0,-1-9-5 0,16 12-140 16,-23-25-55-16,34 35-185 0,-28-21-220 0,9-4 64 15,9 13 376-15</inkml:trace>
  <inkml:trace contextRef="#ctx0" brushRef="#br2" timeOffset="724656.9726">8417 10480 1808 0,'0'0'239'0,"0"0"-239"0,0 0 0 15,0 0 0-15,0 0 0 0,0 0 0 0,0 0 0 16,0 0 0-16,0 0 0 0,-7 22 0 0,-1-4 0 15,-2 7 0-15,-2 0 0 0,-1 4 0 16,-2 4 0-16,-1 3 0 0,0 3 0 0,-1 0 0 16,2 0 0-16,-1-4 0 0,2-2 0 0,5-9 0 15,1-7 0-15,8-17 0 0,0 0 0 0,0 0 0 16,0 0 0-16,24 5 0 0,-24-5 0 16,30-29 0-16,-12 5 0 0,3-8 0 0,1-5 0 15,1-6 0-15,2 1 0 0,1 1 0 0,-1 0 0 16,0 3 0-16,-3 1 0 0,-3 1 0 0,-1 3 0 15,-4 3 0-15,-5 2 0 0,-1 7 0 0,-5 2 0 16,-3 19 0-16,4-23 0 0,-4 23 0 16,0 0 0-16,0 0 0 0,0 0 0 0,0 0 0 0,0 0 0 15,-17 31 0-15,13-12 0 0,2 1 0 16,1 3 0-16,1-1 0 0,2 0 0 16,4-3 0-16,3-1 0 0,2-1 0 0,-11-17 0 15,30 25 0-15,-10-16 0 0,1-3 0 0,3-2 0 16,1-6 0-16,3 0 0 0,1-8 0 0,3 1 0 15,0-6 0-15,-1-1 0 0,0 1 0 0,-5-4 0 16,-1 3 0-16,-5 0 0 0,-20 16 0 16,26-26 0-16,-26 26 0 0,11-16 0 0,-11 16 0 15,0 0 0-15,2-19 0 0,-2 19 0 0,0 0 0 16,0 0 0-16,0 0 0 0,0 0 0 0,0 0 0 16,0 0 0-16,-14 23 0 0,10-5 0 0,0 5 0 15,-1 4 0-15,2 0 0 0,-1 1 0 16,2 1 0-16,0-2 0 0,2 1 0 0,2-1 0 15,3-2 0-15,-1-2 0 0,5-1 0 16,-1-4 0-16,6-1 0 0,-14-17 0 0,30 22 0 16,-30-22-84-16,39 13-42 0,-35-32-63 0,35 34-156 15,-43-41-88-15,20 5-103 0,8 14 203 0,-24-33 333 16</inkml:trace>
  <inkml:trace contextRef="#ctx0" brushRef="#br2" timeOffset="725000.76">9122 10480 1773 0,'13'26'274'0,"-13"-26"-274"0,0 0 0 0,0 0 0 16,0 0 0-16,11 17 0 0,-11-17 0 15,33 5 0-15,-10-4 0 0,6-1 0 0,2-4 0 16,3 2 0-16,-1-4 0 0,2 1 0 0,-1-1 0 16,-1-1 0-16,-3-2 0 0,-1-1 0 15,-3 1 0-15,-5-3 0 0,-4 1 0 0,-17 11 0 16,15-22 0-16,-15 22 0 0,-1-18 0 0,1 18 0 15,-13-21 0-15,13 21 0 0,-27-20 0 0,9 11 0 16,-4 2 0-16,-2 2 0 0,-4 3 0 16,0 1 0-16,-2 4 0 0,0 3 0 0,0 5 0 0,1 5 0 15,-1 2 0-15,2 6 0 0,3 2 0 0,2 4 0 16,2 0 0-16,5 0 0 0,3 2 0 16,4-3 0-16,7-3 0 0,3 0 0 15,5-5 0-15,8-2 0 0,4-4 0 0,4-5 0 16,7-2 0-16,3-8 0 0,5 2 0 0,3-6 0 15,10 0 0-15,-1-8 0 0,15 8-122 0,-19-23-40 16,32 28-138-16,-41-38-165 0,24 14-82 0,3 6 97 16,-13-24 450-16</inkml:trace>
  <inkml:trace contextRef="#ctx0" brushRef="#br2" timeOffset="725485.1436">9980 10547 1063 0,'3'-18'444'16,"25"12"-327"-16,-22-14-60 0,12 9 1 0,-8-11 9 15,11 8-15-15,-9-6-7 0,6 3-12 0,-6-1-1 16,-12 18-6-16,21-29 1 0,-21 29-1 0,6-19-26 16,-6 19 0-16,0 0 0 0,-21-12 0 0,21 12 0 15,-33 6 0-15,12 4 0 0,-5 1 0 0,-2 6 0 16,-2 2 0-16,-4 4 0 0,-2 6 0 0,-1 3 0 15,-1 0 0-15,3 2 0 16,1 0 0-16,4-3 0 0,7-1 0 0,5-6 0 0,6-5 0 16,12-19 0-16,-1 25 0 0,1-25 0 15,19 14 0-15,-2-12 0 0,5-2 0 0,6-2 0 16,5-6 0-16,0-1 0 0,3-3 0 0,2-2 0 16,-2 1 0-16,0 0 0 0,-5 1 0 0,0-2 0 15,-5 2 0-15,-3 1 0 0,-2 1 0 0,-21 10 0 16,29-19 0-16,-29 19 0 0,0 0 0 15,20-18 0-15,-20 18 0 0,0 0 0 0,0 0 0 16,0 0 0-16,0 0 0 0,0 0 0 0,0 0 0 16,0 0 0-16,0 0 0 0,-6 18 0 0,6-18 0 15,-5 33 0-15,1-14 0 0,2 2 0 0,-1-2 0 16,5 1 0-16,-1-2 0 0,5 1 0 0,-6-19 0 16,13 29 0-16,-13-29 0 15,26 17-42-15,-9-17-40 0,13 12-36 0,-13-26-21 16,27 28-59-16,-31-38-50 0,32 25-124 0,-11-6-129 15,-9-25 155-15,25 31 346 0</inkml:trace>
  <inkml:trace contextRef="#ctx0" brushRef="#br2" timeOffset="725875.7678">10700 10420 1701 0,'0'0'86'16,"16"-24"-37"-16,-16 24-4 0,3-21 2 0,-3 21-6 16,0 0-5-16,0 0-1 0,-23-13-28 0,23 13-7 15,-31 14 0-15,12 0 0 0,-4 3 0 16,-2 3 0-16,0 3 0 0,-2 4 0 0,0 1 0 16,4-1 0-16,1-1 0 0,5-3 0 0,4-5 0 15,13-18 0-15,-11 27 0 0,11-27 0 0,0 0 0 16,17 19 0-16,-17-19 0 0,33-4 0 0,-10-2 0 15,7-5 0-15,2-1 0 0,4-1 0 0,0-2 0 16,-2 3 0-16,-1 1 0 0,-6 3 0 16,-3 4 0-16,-4 4 0 0,-20 0 0 15,23 6 0-15,-23-6 0 0,11 21 0 0,-11-21 0 16,-6 35 0-16,-4-10 0 0,-2 3 0 0,-2 1 0 16,-5 3 0-16,0-2 0 0,-2 0 0 0,3-1 0 15,2-3 0-15,4-6 0 0,12-20 0 0,-8 27 0 16,8-27 0-16,0 0 0 0,19 5 0 0,3-4-82 15,-11-23-75-15,25 27-95 0,-32-50-152 16,26 16-161-16,0 4 27 0,-12-25 490 0</inkml:trace>
  <inkml:trace contextRef="#ctx0" brushRef="#br2" timeOffset="726313.2862">11105 10432 1632 0,'-21'-18'278'0,"21"18"-219"0,0 0-12 0,-2-17-16 16,2 17-31-16,0 0 0 0,0 0 0 0,0 0 0 15,0 0 0-15,0 0 0 0,0 0 0 0,0 0 0 16,-3 21 0-16,-1-2 0 0,-5 6 0 0,3 4 0 16,-3 4 0-16,-1 1 0 0,1 1 0 15,1 1 0-15,1-3 0 0,1-3 0 0,4-5 0 16,4-4 0-16,-2-21 0 0,13 28 0 15,-13-28 0-15,25 11 0 0,-25-11 0 0,33-10 0 16,-13-3 0-16,2-3 0 0,1-6 0 0,2-3 0 16,-2-3 0-16,2-3 0 0,-3-1 0 0,-2 1 0 15,1 0 0-15,-4 1 0 0,0 0 0 0,-4 2 0 16,-2 3 0-16,-2 2 0 0,-1 3 0 16,-8 20 0-16,8-25 0 0,-8 25 0 0,0 0 0 15,0 0 0-15,0 0 0 0,0 0 0 0,-17 24 0 16,9-4 0-16,1 1 0 0,-1 6 0 0,-1 0 0 15,3 0 0-15,0-1 0 0,3-3 0 0,5-1 0 16,-1-4 0-16,6-1 0 0,-7-17 0 0,21 25 0 16,-21-25 0-16,31 17 0 0,-14-13 0 15,8-1-22-15,-5-9-50 0,13 11-52 16,-17-24-24-16,24 27-61 0,-34-37-86 0,30 22-98 16,-11-4-116-16,-16-19 235 0</inkml:trace>
  <inkml:trace contextRef="#ctx0" brushRef="#br2" timeOffset="726610.1358">11647 10447 1215 0,'-25'-22'422'16,"5"10"-12"-16,20 12-410 0,0 0 0 16,-21 12 0-16,21-12 0 0,-10 22 0 0,10-22 0 15,-7 35 0-15,4-14 0 0,1 4 0 0,0 0 0 16,-1 2 0-16,1-2 0 0,0-2 0 16,4 0 0-16,-1-3 0 0,4 0 0 0,-5-20 0 15,8 28 0-15,-8-28 0 0,0 0 0 0,0 0 0 16,0 0 0-16,0 0 0 0,0 0 0 0,0 0 0 15,21-25 0-15,-14 2 0 0,2-2 0 16,-2-2 0-16,0 1 0 0,1-1 0 0,-3 3 0 16,-2-4 0-16,1-1 0 0,1 1 0 0,-2-2 0 15,3 4 0-15,2-1 0 0,-1 0 0 0,4 2 0 16,0 1 0-16,2 2 0 0,2 4 0 0,-15 18 0 16,30-28 0-16,-30 28 0 0,32-16 0 0,-32 16 0 15,29-2 0-15,-29 2 0 0,32 8-79 16,-32-8-81-16,40 19-118 0,-40-19-140 15,17-14-170-15,8 19 65 0,-25-5 523 0</inkml:trace>
  <inkml:trace contextRef="#ctx0" brushRef="#br2" timeOffset="727032.0353">11910 10444 2047 0,'0'0'0'0,"0"0"0"0,19 3 0 16,-19-3 0-16,22 3 0 0,-22-3 0 15,29 4 0-15,-12-2 0 0,-17-2 0 0,35 4 0 16,-15-5 0-16,1 1 0 0,4-4 0 16,2-1 0-16,-1-2 0 0,2-2 0 0,0 1 0 15,-2-2 0-15,-2-1 0 0,-2 2 0 0,-22 9 0 16,29-18 0-16,-29 18 0 0,14-19 0 0,-14 19 0 15,-2-21 0-15,2 21 0 0,-16-26 0 0,16 26 0 16,-26-23 0-16,6 12 0 0,0 3 0 0,-4 2 0 16,1 1 0-16,2 4 0 0,0 5 0 15,-1 3 0-15,1 5 0 0,2 2 0 0,1 7 0 16,2 3 0-16,2 3 0 0,2 3 0 0,4 3 0 16,3-1 0-16,4 1 0 0,4-2 0 15,5-4 0-15,5-4 0 0,4-5 0 0,6-3 0 16,3-3 0-16,5-3 0 0,3-3 0 0,5-2 0 15,1-8 0-15,8 1 0 0,-2-9 0 0,7 2 0 16,-4-12-11-16,10 13-124 0,-24-29-71 16,28 34-153-16,-42-34-90 0,12 10-110 0,3 11 232 15,-29-29 327-15</inkml:trace>
  <inkml:trace contextRef="#ctx0" brushRef="#br2" timeOffset="727344.5552">12495 9783 1952 0,'15'-26'95'0,"6"30"-95"16,-1 2 0-16,2 5 0 0,0 4 0 0,-1 5 0 15,-3 4 0-15,2 6 0 0,-5 4 0 16,1 6 0-16,-4 5 0 0,0 4 0 0,-1 6 0 15,-2 2 0-15,-3 2 0 0,-1 3 0 0,-3-1 0 16,-4 3 0-16,-4-1 0 0,-3-1 0 0,-4-2 0 16,-4-2 0-16,-3-4 0 0,-1-1 0 15,-3-5 0-15,0-3 0 0,-1-4 0 0,-2-6 0 16,0-5 0-16,0-7 0 0,2-4 0 0,2-11 0 16,23-8 0-16,-32 4 0 0,32-4 0 15,-12-26-100-15,12 26-49 0,4-60-96 0,25 48-117 16,-29-27-197-16,16-3 18 0,18 19 451 0</inkml:trace>
  <inkml:trace contextRef="#ctx0" brushRef="#br3" timeOffset="951132.0146">13505 9488 1747 0,'-21'-8'152'0,"21"8"-148"0,-2-28-2 0,4 12-5 15,-2 16 7-15,11-30-5 0,-11 30 5 0,10-18-1 16,-10 18 9-16,0 0 6 0,0 0 4 0,0 0 0 16,0 17-2-16,-4 1-4 0,-2 10-4 0,1 6-12 15,-1 10 13-15,1 8-13 0,2 4 0 0,0 7 0 16,0 3 0-16,-2-2 0 0,1-3 0 15,-2 0 0-15,1-3 0 0,0-2 0 0,4-6 0 16,0-5 0-16,3-7 0 0,2-8-34 0,7 0-37 16,-11-30-68-16,40 28-462 0,-40-28 6 0,30 8 2 15</inkml:trace>
  <inkml:trace contextRef="#ctx0" brushRef="#br3" timeOffset="951617.8704">13225 9562 2047 0,'-23'16'0'0,"23"-16"0"0,0 0 0 0,23-18 0 16,0 4 0-16,8-7 0 0,9-4 0 0,5-3 0 16,2 2 0-16,4 1 0 0,0 2 0 15,4 2 0-15,2 2 0 0,-2 6 0 0,0 2 0 16,-8 4 0-16,-3 4 0 0,-6 6 0 0,-7 2 0 15,-6 3 0-15,-4 5 0 0,-5 4 0 0,-4 5 0 16,-3 3 0-16,-4 4 0 0,-2 4 0 0,0 1 0 16,-2 3 0-16,0 6 0 0,-2 1 0 0,-1 6 0 15,-3 2 0-15,-1-1 0 0,0-2 0 16,-2 0 0-16,1-3 0 0,2-4 0 16,1-4 0-16,3-5 0 0,2-2 0 0,3-7 0 15,1-5 0-15,-5-19 0 0,18 26 0 0,-18-26 0 0,27 11 0 16,-27-11 0-16,33-7 0 0,-13-1 0 0,1-9 0 15,2-5 0-15,3-4 0 0,-1-6 0 0,2-2 0 16,0-1 0-16,-3-1 0 0,2 2 0 16,-4 3 0-16,0 0 0 0,-4 6 0 15,-1 1 0-15,-4 6 0 0,-13 18 0 0,17-21 0 16,-17 21 0-16,0 0 0 0,0 0 0 0,0 0 0 16,1 20 0-16,-2-4 0 0,-1 5 0 0,-1 4 0 15,0 1 0-15,-1 0 0 0,0 0 0 0,4-1 0 16,0-3 0-16,5 1 0 0,1-4 0 0,6 2 0 15,-12-21 0-15,33 33-57 0,-33-33-87 16,57 26-294-16,-57-26-169 0,43 10 57 0,-25-4 300 16</inkml:trace>
  <inkml:trace contextRef="#ctx0" brushRef="#br3" timeOffset="951952.8198">14646 9867 2004 0,'0'0'43'0,"-11"18"-43"16,11-18 0-16,0 0 0 0,0 0 0 0,19 19 0 15,-19-19 0-15,29 6 0 0,-11-6 0 0,3-2 0 16,2-1 0-16,4-3 0 0,1-2 0 0,2 1 0 16,0-1 0-16,0-3 0 0,-3 0 0 0,-2-2 0 0,-3-2 0 15,-4 1 0-15,-18 14 0 0,22-28 0 16,-22 28 0-16,3-21 0 0,-3 21 0 0,0 0 0 15,-29-20 0-15,29 20 0 0,-36-8 0 0,16 8 0 16,-5 4 0-16,0 2 0 0,-2 5 0 0,0 4 0 16,3 1 0-16,0 5 0 0,2 4 0 0,2 2 0 15,4 0 0-15,3 0 0 0,6 0 0 0,-1-2 0 16,8-2 0-16,3-1 0 0,5-4 0 0,-8-18 0 16,37 24 0-16,-8-17 0 0,11-5 0 15,8-6 0-15,9-1 0 0,5-8 0 16,19 20-205-16,-30-39-387 0,31 16-67 0,-13-9 69 15</inkml:trace>
  <inkml:trace contextRef="#ctx0" brushRef="#br3" timeOffset="952359.0702">16229 9321 1688 0,'24'9'359'0,"-24"-9"-359"0,0 0 0 16,0 0 0-16,16 22 0 0,-12-3 0 0,-2 10 0 15,1 11 0-15,-5 3 0 0,-3 4 0 16,-2 4 0-16,-3 2 0 0,0 2 0 0,-3 2 0 16,0-3 0-16,0-2 0 0,0-5 0 0,4-3 0 15,-2-1 0-15,5-6 0 0,1-2 0 0,4-4 0 16,2-8 0-16,5-2-23 0,-6-21-30 0,18 33-38 15,-24-52-270-15,27 30-243 0,-21-11 1 16,17-20 292-16</inkml:trace>
  <inkml:trace contextRef="#ctx0" brushRef="#br3" timeOffset="952671.5244">16067 9761 1588 0,'0'0'459'0,"-25"20"-459"0,25-20 0 0,0 0 0 15,0 0 0-15,0 0 0 0,0 0 0 0,0 0 0 16,34 17 0-16,-10-18 0 0,5-4 0 0,8-1 0 16,4-2 0-16,5-3 0 0,3-1 0 0,2-2 0 15,0 2 0-15,0 2 0 0,-2-1 0 0,-5 2 0 16,-3 2 0-16,-5 1 0 0,-2 2 0 0,-2 2 0 16,-5 3 0-16,-5 0 0 0,-22-1 0 15,23 11 0-15,-23-11 0 0,5 18 0 0,-5-18 0 16,-8 29 0-16,0-11 0 0,-4 2 0 0,-4 2 0 15,-1 3 0-15,-1 2 0 0,1 2 0 0,-2 0 0 16,0 0 0-16,3-3 0 0,-1 1 0 16,5-4 0-16,5-1 0 0,1-4 0 0,6-18 0 15,1 28 0-15,-1-28 0 0,0 0 0 0,16 18 0 16,-16-18-6-16,23-21-166 0,18 27-358 16,-31-32-95-16,18 6 17 0</inkml:trace>
  <inkml:trace contextRef="#ctx0" brushRef="#br3" timeOffset="953265.2472">16994 9531 1941 0,'-27'-8'106'0,"-3"20"-106"0,30-12 0 16,-29 21 0-16,29-21 0 0,0 0 0 0,-15 20 0 16,15-20 0-16,0 0 0 0,10 23 0 0,-10-23 0 15,15 18 0-15,-15-18 0 0,24 18 0 0,-24-18 0 16,28 17 0-16,-11-7 0 0,-17-10 0 0,29 20 0 15,-29-20 0-15,25 23 0 0,-25-23 0 0,21 29 0 16,-21-29 0-16,11 35 0 0,-9-14 0 16,-2-1 0-16,-2 3 0 0,-4 3 0 0,0-2 0 15,-4 1 0-15,-1 0 0 0,1-4 0 0,1-3 0 16,9-18 0-16,-11 23 0 0,11-23 0 0,0 0 0 16,0 0 0-16,0 0 0 0,0 0 0 0,12-18 0 15,-2 0 0-15,7-7 0 0,2-5 0 16,5-4 0-16,4-1 0 0,0-2 0 0,0 1 0 15,-1 1 0-15,0 1 0 0,-2 1 0 16,0 4 0-16,-1 3 0 0,-2 6 0 0,-4 6 0 16,-18 14 0-16,26-12 0 0,-26 12 0 0,0 0 0 15,0 0 0-15,8 22 0 0,-11-5 0 0,-2 7 0 16,-4 2 0-16,1 3 0 0,-3 3 0 0,0-3 0 16,1 0 0-16,1-3 0 0,3-1 0 0,4-7 0 15,2-18 0-15,7 25 0 0,-7-25 0 16,22 12 0-16,-22-12 0 0,33 0 0 0,-15-6 0 15,4-1 0-15,2-4 0 0,1 0 0 16,2-6 0-16,-2 0 0 0,2-2 0 0,-3-3 0 16,0 2 0-16,-3-1 0 0,0 2 0 0,-5 2 0 15,-16 17 0-15,24-24 0 0,-24 24 0 0,0 0 0 16,0 0 0-16,0 0 0 0,0 0 0 0,0 0 0 16,0 0 0-16,0 0 0 0,0 0 0 15,-2 30 0-15,-3-8 0 0,-4 3 0 0,1 3 0 16,0 0 0-16,-1 2 0 0,1-1 0 0,3 1 0 15,3-3 0-15,3-2 0 0,2-3 0 0,5-1 0 16,-8-21 0-16,22 31 0 0,-22-31 0 0,34 23 0 16,-34-23 0-16,49 24-204 0,-47-44-115 0,42 38-113 15,-44-18-175-15,32-29 147 0,3 32 436 16</inkml:trace>
  <inkml:trace contextRef="#ctx0" brushRef="#br3" timeOffset="953640.2456">18012 9824 1261 0,'-25'-26'329'16,"29"53"128"-16,-4-27-457 0,0 0 0 0,0 0 0 16,-17 1 0-16,17-1 0 0,0 0 0 15,0 0 0-15,0 0 0 0,0 0 0 0,23-7 0 16,-23 7 0-16,27-6 0 0,-27 6 0 0,35-5 0 16,-14 1 0-16,3 3 0 0,2 0 0 0,3-1 0 15,-2-1 0-15,-2 1 0 0,-2-1 0 16,-3-2 0-16,-2 1 0 0,-18 4 0 0,26-14 0 15,-26 14 0-15,0 0 0 0,15-24 0 0,-15 24 0 16,4-20 0-16,-4 20 0 0,-2-23 0 16,2 23 0-16,-10-23 0 0,10 23 0 0,-20-21 0 15,20 21 0-15,-26-22 0 0,7 13 0 0,1 0 0 16,-3 4 0-16,1 5 0 0,-3 5 0 0,1 6 0 16,-3 4 0-16,4 4 0 0,-3 4 0 0,4 2 0 15,3 3 0-15,1 2 0 0,5 1 0 0,3-1 0 16,6 0 0-16,4-5 0 0,5 0 0 15,5-4 0-15,9-3 0 0,7-1 0 0,8-1 0 16,7-7 0-16,8-1 0 0,2-4 0 16,9 3 0-16,-7-17-96 0,28 34-221 0,-43-32-336 15,28 10 41-15,-8 1 244 0</inkml:trace>
  <inkml:trace contextRef="#ctx0" brushRef="#br3" timeOffset="953937.0848">19379 9659 1739 0,'-9'-23'308'0,"9"23"-308"15,0 0 0-15,0 0 0 0,-18-7 0 0,18 7 0 16,0 0 0-16,-12 24 0 0,2-4 0 0,-2 4 0 16,0 5 0-16,-3 1 0 0,1 3 0 0,-1 1 0 15,-1-1 0-15,4 1 0 0,-1-2 0 16,5-3 0-16,1-4 0 0,6-2 0 0,1-6 0 16,0-17 0-16,13 22 0 0,-13-22-17 0,21-9-165 15,20 24-302-15,-38-38-93 0,25 8-21 16,-5 6 410-16</inkml:trace>
  <inkml:trace contextRef="#ctx0" brushRef="#br3" timeOffset="954093.3218">19382 9336 1792 0,'-45'-17'255'0,"15"22"-255"0,30-5 0 0,-24 8 0 15,24-8 0-15,0 0 0 0,0 0 0 0,0 0 0 16,25 0 0-16,-25 0-10 0,44-9-72 0,-27-19-116 15,22 28-408-15,-17-19 15 0,15 9 32 0</inkml:trace>
  <inkml:trace contextRef="#ctx0" brushRef="#br3" timeOffset="954296.451">19837 9208 2038 0,'-14'22'9'16,"-2"1"-9"-16,1 6 0 0,-1 2 0 15,-2 7 0-15,-1 2 0 0,-2 5 0 0,-2 3 0 16,1 3 0-16,3 1 0 0,0 2 0 0,3-3 0 16,3 3 0-16,2-3 0 0,1-5 0 15,4-1 0-15,1-6 0 0,4-3 0 0,2-6 0 0,3-2 0 16,2-6 0-16,5-2 0 0,-11-20-23 16,32 34-194-16,-32-34-328 0,17-6-39 0,-17 6-36 15</inkml:trace>
  <inkml:trace contextRef="#ctx0" brushRef="#br3" timeOffset="954468.3337">19607 9683 1688 0,'-18'-27'359'0,"18"27"-359"0,-21-4 0 0,21 4 0 16,0 0 0-16,0 0 0 0,0 0 0 0,0 0 0 16,26-4 0-16,-2-2 0 0,9-5 0 15,7-2 0-15,8-4 0 0,10 0 0 16,2-2 0-16,14 3 0 0,-1-7 0 0,13 20-97 15,-32-37-381-15,26 28-188 0,-14-9-3 0,-4-2 533 16</inkml:trace>
  <inkml:trace contextRef="#ctx0" brushRef="#br3" timeOffset="954827.7006">21033 9288 1605 0,'0'0'442'0,"3"-24"-442"15,-3 24 0-15,-9-28 0 0,9 28 0 0,0 0 0 16,0 0 0-16,0 0 0 0,0 0 0 16,0 0 0-16,-21 21 0 0,14 3 0 0,-3 11 0 15,-1 7 0-15,-2 6 0 0,0 6 0 0,-1 1 0 16,0 3 0-16,1-1 0 0,0-1 0 16,2-2 0-16,0-5 0 0,5-3 0 0,1-6 0 15,4-4 0-15,1-5 0 0,4-2 0 0,0-7 0 16,6 5-70-16,-10-27-241 0,0 0-270 15,0 0-40-15,0 0 158 0</inkml:trace>
  <inkml:trace contextRef="#ctx0" brushRef="#br3" timeOffset="955030.7926">20806 9637 2047 0,'-30'11'0'0,"30"-11"0"16,-21 5 0-16,21-5 0 0,0 0 0 0,0 0 0 15,0 0 0-15,13 20 0 0,-13-20 0 0,36 7 0 16,-12-5 0-16,8-3 0 0,4-3 0 0,7 1 0 16,2-5 0-16,7 2 0 0,-1-1 0 0,4 4-3 15,-5-5-61-15,6 12-15 0,-12-14-31 0,19 26-55 16,-36-37-142-16,24 29-249 0,-12-7 60 0,-9-5 230 16</inkml:trace>
  <inkml:trace contextRef="#ctx0" brushRef="#br3" timeOffset="955394.0548">21577 9645 1283 0,'-9'20'579'0,"-30"-20"-445"0,17 3-83 0,-4-3-51 16,1 3 0-16,-4 1 0 0,2 1 0 16,-2 2 0-16,1 4 0 0,0 0 0 0,0 2 0 15,1 2 0-15,0 2 0 0,2 2 0 16,2 4 0-16,2 0 0 0,3 2 0 0,4 1 0 16,3-3 0-16,7-2 0 0,2-1 0 0,2-20 0 15,11 28 0-15,-11-28 0 0,28 17 0 0,-6-14 0 16,6-3 0-16,6-5 0 0,5-6 0 0,2-3 0 15,6-3 0-15,2-5 0 0,3-2 0 0,-1-1 0 16,-4-3 0-16,-1 1 0 0,-4-2 0 0,-3 0 0 16,-4 3 0-16,-5-2 0 0,-4 2 0 15,-6 3 0-15,-4 4 0 0,-6 2 0 16,-10 17 0-16,8-20 0 0,-8 20 0 0,0 0 0 16,0 0 0-16,-23-3 0 0,23 3 0 0,-26 24 0 15,7-7 0-15,1 6 0 0,-1 3 0 0,-1 1 0 16,3 5 0-16,3-1 0 0,0 0 0 0,4-2 0 15,4-5 0-15,8-2 0 0,-2-22 0 16,14 29 0-16,-14-29 0 0,33 13 0 0,-11-16 0 16,8 0 0-16,1-12-27 0,20 16-151 0,-30-40-139 15,45 36-128-15,-30-29-168 0,5-8 147 0,16 20 466 16</inkml:trace>
  <inkml:trace contextRef="#ctx0" brushRef="#br3" timeOffset="955602.2128">22295 9163 1772 0,'-9'21'270'16,"-11"-2"-265"-16,9-2-5 0,-3 3 0 16,2 5 0-16,-1 4 0 0,0 5 0 0,-4 3 0 15,-1 4 0-15,1 5 0 0,2 3 0 0,-1 0 0 16,0 2 0-16,3-1 0 0,2-1 0 0,2-1 0 16,3-6 0-16,5-3 0 0,0-6 0 15,4-2 0-15,2-7 0 0,5-1 0 0,-10-23 0 16,33 40-76-16,-33-40-292 0,28 7-182 0,-28-7-107 15,30-18 262-15</inkml:trace>
  <inkml:trace contextRef="#ctx0" brushRef="#br3" timeOffset="955852.2018">22308 9527 1964 0,'-64'46'83'0,"38"-18"-83"15,1-2 0-15,5-1 0 0,0-1 0 0,6-1 0 16,3-3 0-16,8-2 0 0,3-18 0 0,1 27 0 16,-1-27 0-16,13 21 0 0,-13-21 0 0,23 12 0 15,-23-12 0-15,30 5 0 0,-12-4 0 16,0-2 0-16,0-1 0 0,1-2 0 0,0 0 0 16,0-3 0-16,1 2 0 0,1-3 0 0,2 0 0 15,-1-1 0-15,2 3 0 0,-2-8 0 16,14 18-136-16,-31-37-206 0,43 41-162 0,-37-26-93 15,8-1 130-15,16 25 467 0</inkml:trace>
  <inkml:trace contextRef="#ctx0" brushRef="#br3" timeOffset="956242.7772">22520 9624 1608 0,'11'33'415'0,"-11"-33"-391"0,-7 19-24 16,7-19 0-16,-9 17 0 0,9-17 0 16,0 0 0-16,5 18 0 0,-5-18 0 0,0 0 0 15,18 14 0-15,-18-14 0 0,18 3 0 0,-18-3 0 16,27-1 0-16,-9-4 0 0,2 2 0 0,1-5 0 16,-1 1 0-16,1-1 0 0,-2-5 0 0,2 1 0 15,-3-2 0-15,1-1 0 0,-2 1 0 0,-17 14 0 16,25-30 0-16,-25 30 0 0,16-27 0 15,-16 27 0-15,5-19 0 0,-5 19 0 0,0 0 0 16,-15-21 0-16,15 21 0 0,-28-5 0 0,9 5 0 16,-6 4 0-16,0 2 0 0,-3 5 0 0,-1 2 0 15,-2 4 0-15,0 4 0 0,2 0 0 0,1 6 0 16,2 1 0-16,3-2 0 0,3 2 0 16,2-1 0-16,7-1 0 0,4-1 0 15,6-5 0-15,4-1 0 0,-3-19 0 0,25 30 0 16,-5-18 0-16,7-5 0 0,11-1 0 0,6-7 0 15,12-3 0-15,1-8 0 0,16 14-161 0,-31-38-196 16,43 37-160-16,-27-24-112 0,2-7 247 0</inkml:trace>
  <inkml:trace contextRef="#ctx0" brushRef="#br3" timeOffset="956555.5567">23138 9531 1677 0,'-68'6'370'0,"51"-1"-370"0,17-5 0 0,-25 14 0 16,25-14 0-16,-18 15 0 0,18-15 0 0,0 0 0 15,-19 25 0-15,19-25 0 0,-4 17 0 16,4-17 0-16,5 17 0 0,-5-17 0 0,0 0 0 16,23 22 0-16,-23-22 0 0,29 10 0 0,-11-7 0 15,5-2 0-15,4 1 0 0,4-2 0 0,-1 1 0 16,2-1 0-16,-1 1 0 0,0 3 0 0,-6 1 0 15,-4 2 0-15,-21-7 0 0,22 19 0 0,-22-19 0 16,2 26 0-16,-2-26 0 16,-10 32 0-16,0-12 0 0,-5-1 0 0,-5 3 0 15,-4-3 0-15,-1 2 0 0,-6-2 0 0,0 3 0 16,-5-4 0-16,5 4 0 0,-14-22-195 0,33 36-233 16,-41-26-221-16,23-1 33 0,-2 7 458 0</inkml:trace>
  <inkml:trace contextRef="#ctx0" brushRef="#br3" timeOffset="957258.7664">13750 10694 1535 0,'0'0'199'0,"-6"-26"-127"15,6 26-13-15,-18-32 2 0,18 32-13 0,-25-31-2 16,25 31-19-16,-34-28-27 0,13 17 0 16,-2 0 0-16,-2 5 0 0,1 3 0 0,1 4 0 15,-1 4 0-15,1 3 0 0,-1 4 0 0,3 5 0 16,-1 4 0-16,1 5 0 0,0 6 0 16,2 7 0-16,1 5 0 0,1 7 0 0,1 2 0 15,1 2 0-15,3-2 0 0,0-1 0 0,2 2 0 16,3-3 0-16,3-4 0 0,3-4 0 0,3-8 0 15,3-4 0-15,4-1 0 0,1-3 0 16,3-2 0-16,-1-3 0 0,4-1-29 0,-16-21-86 16,42 32-413-16,-42-32-114 0,17 0 59 0</inkml:trace>
  <inkml:trace contextRef="#ctx0" brushRef="#br3" timeOffset="957977.4726">13140 11136 1633 0,'0'0'414'0,"0"0"-414"0,0 0 0 16,0 0 0-16,0 0 0 0,0 0 0 0,28-12 0 15,-5 9 0-15,3 1 0 0,3-4 0 0,5-3 0 16,2 1 0-16,3-4 0 0,1 2 0 0,0-1 0 16,3 0 0-16,0 2 0 0,0 0 0 15,2 1 0-15,-2 2 0 0,1 0 0 0,-7 1 0 16,-1 2 0-16,-6 2 0 0,-6 1 0 0,-3 1 0 15,-21-1 0-15,24 5 0 0,-24-5 0 0,0 0 0 16,0 0 0-16,10 17 0 0,-10-17 0 0,-11 17 0 16,11-17 0-16,-25 23 0 0,6-6 0 15,-1 0 0-15,-2 2 0 0,0 3 0 0,0-3 0 16,0 2 0-16,3-2 0 0,2 1 0 16,3-2 0-16,14-18 0 0,-14 31 0 0,14-31 0 15,2 25 0-15,-2-25 0 0,20 20 0 0,-20-20 0 16,36 19 0-16,-13-13 0 0,4-3 0 0,7-6 0 15,3-5 0-15,1-7 0 0,1-3 0 0,-2-1 0 16,-3-3 0-16,-5 3 0 0,-3-2 0 0,-5 0 0 16,-3-1 0-16,-4-1 0 0,-1-1 0 15,-4 2 0-15,-4 1 0 0,-4 4 0 0,-1 17 0 16,-7-27 0-16,7 27 0 0,-15-21 0 0,15 21 0 16,-18-16 0-16,18 16 0 0,0 0 0 15,-21-14 0-15,21 14 0 0,0 0 0 0,0 0 0 16,0 0 0-16,0 0 0 0,0 0 0 0,26-5 0 15,-26 5 0-15,35 0 0 0,-12-2 0 0,0 0 0 16,4 1 0-16,-1-1 0 0,0 2 0 16,-1 2 0-16,-2 1 0 0,-1 1 0 0,-4 2 0 15,-18-6 0-15,29 19 0 0,-29-19 0 0,12 30 0 16,-11-8 0-16,-2 4 0 0,-5 3 0 0,-1 1 0 16,-4 3 0-16,-2-2 0 0,-1-1 0 0,-4 0 0 15,2-4 0-15,2 1 0 0,0-4 0 0,4-5 0 16,10-18 0-16,0 0 0 0,0 0 0 15,0 0 0-15,0 0 0 0,0 0 0 16,15-23 0-16,-15 23 0 0,30-40 0 0,-6 9 0 16,-1-4 0-16,2 0 0 0,1-2 0 0,-2 3 0 15,0 2 0-15,-1 0 0 0,-1 7 0 0,-2 1 0 16,-1 2 0-16,0 1 0 0,-1 3 0 0,-1 3 0 16,-17 15 0-16,31-25 0 0,-14 18 0 0,-17 7 0 15,32-13 0-15,-32 13 0 0,38-1-51 16,-38 1-92-16,50 7-46 0,-50-7-263 0,32-15-143 15,-4 14 66-15,2-12 442 0</inkml:trace>
  <inkml:trace contextRef="#ctx0" brushRef="#br3" timeOffset="958274.3363">15795 10604 1843 0,'11'18'204'0,"-11"-18"-204"0,-6-32 0 15,6 32 0-15,2-29 0 0,-2 29 0 0,0 0 0 16,0 0 0-16,0 0 0 16,0 0 0-16,0 0 0 0,0 0 0 0,-4 36 0 15,0-9 0-15,-4 10 0 0,1 3 0 0,-4 7 0 16,-1 3 0-16,-2 4 0 0,2 0 0 0,-1-3 0 15,1-3 0-15,0 1 0 0,1-2 0 0,3-2 0 16,5-6 0-16,2-5 0 0,3-8 0 0,4-5 0 16,-6-21 0-16,18 30 0 0,-18-30-18 15,31 20-122-15,-37-43-241 0,37 28-164 0,-25-27-90 16,9-6 308-16</inkml:trace>
  <inkml:trace contextRef="#ctx0" brushRef="#br3" timeOffset="958461.849">15688 10947 1441 0,'-28'-2'606'0,"6"8"-606"0,2 1 0 16,20-7 0-16,-24 16 0 0,24-16 0 0,0 0 0 15,0 0 0-15,0 0 0 0,12 18 0 0,-12-18 0 16,40 1 0-16,-10-8 0 0,9-6 0 0,6-10 0 16,8-5 0-16,3-7 0 0,6 2 0 0,-11-16-125 15,31 36-322-15,-45-37-95 0,28 25-28 0,-19-2 208 16</inkml:trace>
  <inkml:trace contextRef="#ctx0" brushRef="#br3" timeOffset="958805.5615">16355 10525 2032 0,'-20'18'15'0,"-6"0"-15"0,-1 2 0 0,6 3 0 16,0 3 0-16,1 3 0 0,3 2 0 0,2 2 0 15,0 1 0-15,2 4 0 0,0-2 0 16,5 0 0-16,1-1 0 0,2-2 0 0,4-1 0 15,-1-3 0-15,2-3 0 0,2-2 0 0,-1-3 0 16,2 0 0-16,-3-21 0 0,14 30 0 0,-14-30 0 16,18 14 0-16,-18-14 0 0,20 4 0 0,-20-4 0 15,25-9 0-15,-25 9 0 0,29-23 0 0,-29 23 0 16,29-35 0-16,-12 15 0 0,0-4 0 0,-1-1 0 16,1 0 0-16,-2-2 0 15,-2 3 0-15,-1 2 0 0,-1 3 0 0,-11 19 0 16,15-24 0-16,-15 24 0 0,0 0 0 0,0 0 0 15,0 0 0-15,0 0 0 0,0 0 0 0,0 0 0 16,12 33 0-16,-13-12 0 0,1 2 0 0,-1 6 0 16,2-2 0-16,0 2 0 0,0-1 0 0,3-3 0 15,-2-1 0-15,6-1 0 0,-1-3 0 0,8-2 0 16,-15-18 0-16,40 25-120 0,-40-25-65 16,44 14-208-16,-44-14-219 0,30-17 68 0,-8 9 352 15</inkml:trace>
  <inkml:trace contextRef="#ctx0" brushRef="#br3" timeOffset="959180.5528">16638 10922 2047 0,'0'0'0'0,"-9"25"0"0,9-25 0 0,11 22 0 15,-11-22 0-15,16 19 0 0,-16-19 0 0,19 15 0 16,-19-15 0-16,28 10 0 0,-10-10 0 0,4-2 0 15,1-3 0-15,7-3 0 0,-1-6 0 0,1-3 0 16,-1-3 0-16,1-2 0 16,-5-1 0-16,1-1 0 0,-4-2 0 0,-4 3 0 15,-4-1 0-15,-5 2 0 0,-5 5 0 0,-4-1 0 16,0 18 0-16,-9-25 0 0,9 25 0 0,-24-14 0 16,4 12 0-16,-3 5 0 0,-1 3 0 0,-4 6 0 15,-3 5 0-15,0 9 0 0,-3 1 0 0,2 7 0 16,2 1 0-16,4 0 0 0,3 2 0 0,4 0 0 15,3-2 0-15,4-1 0 0,6-1 0 16,4-4 0-16,8-4 0 0,7-5 0 0,9-8 0 16,6-6 0-16,6-5 0 0,7-5 0 0,6-2 0 15,7-3 0-15,8-6 0 0,4-4 0 0,5 2 0 16,-9-11-28-16,16 21-128 0,-27-32-134 0,32 26-346 16,-17-9 58-16,-2-2 220 0</inkml:trace>
  <inkml:trace contextRef="#ctx0" brushRef="#br3" timeOffset="962819.2177">18822 10500 1896 0,'0'0'16'0,"-17"-22"-4"0,17 22-2 16,-19-27 6-16,19 27-1 0,-18-24 2 0,18 24-4 16,-23-23 1-16,23 23-3 0,-24-19 2 15,24 19-3-15,-23-18-6 0,23 18-4 0,-25-14 0 16,25 14 0-16,-20-10 0 0,20 10 0 0,-21-14 0 16,21 14 0-16,-23-15 0 0,23 15 0 0,-23-9 0 15,23 9 0-15,-18 1 0 0,18-1 0 0,-20 15 0 16,20-15 0-16,-28 34 0 0,10-10 0 0,2 10 0 15,-2 4 0-15,-3 7 0 0,0 5 0 0,-4 4 0 16,1 4 0-16,-2 5 0 0,-2 2 0 16,4-1 0-16,1 1 0 0,1-9 0 0,5-1 0 15,3-4 0-15,5-7 0 0,7-5 0 16,9-6 0-16,6-8 0 0,4-8 0 0,7-1 0 16,1-9 0-16,4-3 0 0,0-10-30 0,9 6-83 15,-25-35-167-15,23 26-331 0,-20-18 6 0,4 4 198 16</inkml:trace>
  <inkml:trace contextRef="#ctx0" brushRef="#br3" timeOffset="963366.0673">18177 10879 1995 0,'-12'17'52'0,"-5"-9"-52"0,17-8 0 0,-23 9 0 16,23-9 0-16,0 0 0 0,0 0 0 15,21-1 0-15,-21 1 0 0,37 1 0 16,-9-4 0-16,6-3 0 0,5-4 0 0,3-1 0 15,-1-1 0-15,0 1 0 0,-1 0 0 0,-2 0 0 16,3 0 0-16,-3 2 0 0,1 0 0 0,-1 3 0 16,-1 1 0-16,-3-1 0 0,-1 6-22 0,-4-3-1 15,-1 8-34-15,-7-8 19 0,6 13-21 0,-27-10-30 16,38 10-12-16,-38-10-54 0,25 2-39 0,-25-2 9 16,0 0 54-16,0 0 72 0,0 0 114 15,23-7 73-15,-23 7 37 0,0 0 5 0,-9-21-49 16,9 21-16-16,0 0-45 0,0 0 9 0,0 0-4 15,0 0-11-15,0 0 0 0,0 0-15 16,0 0-11-16,-20-13-28 0,20 13 0 0,0 0 0 16,-19 18 0-16,19-18 0 0,-19 30 0 0,7-12 0 15,0 4 0-15,0 1 0 0,0 1 0 16,0 3 0-16,1 1 0 0,2 0 0 0,3-3 0 16,2-3 0-16,3-2 0 0,4 0 0 0,-3-20 0 15,13 27 0-15,-13-27 0 0,28 17 0 0,-10-12 0 16,3-4 0-16,2-4 0 0,2-6 0 0,1-2 0 15,1-5 0-15,0-3 0 0,-2-2 0 0,-1-2 0 16,-3-2 0-16,-3 0 0 0,-4 0 0 0,-5 0 0 16,-1 2 0-16,-6 3 0 0,-2-1 0 15,-6 3 0-15,6 18 0 0,-19-29 0 16,19 29 0-16,-31-23 0 0,12 12 0 0,2 4 0 16,-3 1 0-16,20 6 0 0,-30-2 0 0,30 2 0 15,-20 7 0-15,20-7 0 0,0 0 0 0,0 23 0 16,0-23 0-16,21 20-11 0,-21-20-48 0,41 20-25 15,-33-40-147-15,43 41-226 0,-51-21-47 0,55-12-23 16,-19 22 354-16</inkml:trace>
  <inkml:trace contextRef="#ctx0" brushRef="#br3" timeOffset="963741.0625">19550 10803 1920 0,'0'0'88'0,"-28"-20"-49"0,11 14-39 0,0 0 0 16,-2 2 0-16,-3 2 0 0,0 2 0 15,-1 1 0-15,0 0 0 0,-2 4 0 0,1 3 0 16,-3 1 0-16,4 7 0 0,-4 0 0 0,3 6 0 16,0 2 0-16,-2 2 0 0,4 2 0 0,3-1 0 15,2 1 0-15,3-1 0 0,6-3 0 0,3-2 0 16,8-5 0-16,3 0 0 0,-6-17 0 0,29 24 0 16,-9-17 0-16,4-3 0 0,2-3 0 0,5-5 0 15,0-4 0-15,5-5 0 0,-1-6 0 16,4-2 0-16,-4-4 0 0,3 0 0 0,-4-2 0 15,-5 1 0-15,-3 0 0 0,-7 2 0 16,-4 2 0-16,-3 3 0 0,-5 2 0 0,-7 17 0 16,6-25 0-16,-6 25 0 0,0 0 0 0,0 0 0 15,0 0 0-15,-18-12 0 0,18 12 0 0,0 0 0 16,-17 25 0-16,17-25 0 0,-17 39 0 0,8-19 0 16,0 5 0-16,1-2 0 0,5 1 0 15,0-4 0-15,6 1 0 0,-3-21 0 0,13 31 0 16,-13-31 0-16,27 26 0 0,-27-26 0 0,39 21-91 15,-39-21-88-15,48 16-136 0,-49-34-155 0,32 13-85 16,-10 5 119-16,-12-25 436 0</inkml:trace>
  <inkml:trace contextRef="#ctx0" brushRef="#br3" timeOffset="964209.8248">19921 10844 1105 0,'-18'-31'495'15,"4"8"-48"-15,14 23-447 0,0 0 0 0,0 0 0 16,-21-10 0-16,21 10 0 0,0 0 0 0,-21 29 0 15,11-9 0-15,0 0 0 0,-2 3 0 0,0 1 0 16,0 3 0-16,1 2 0 0,1 0 0 0,2-1 0 16,2-3 0-16,0-5 0 0,3-2 0 15,3-18 0-15,0 23 0 0,0-23 0 0,0 0 0 16,21 7 0-16,-21-7 0 0,23-16 0 16,-6 2 0-16,-1-4 0 0,4-5 0 0,2-5 0 15,0-1 0-15,1-1 0 0,-2-1 0 0,-3 1 0 16,-1 4 0-16,-1-2 0 0,-3 5 0 0,-3 3 0 15,-10 20 0-15,11-25 0 0,-11 25 0 0,0 0 0 16,0 0 0-16,0 0 0 0,0 0 0 16,0 0 0-16,-8 25 0 0,0-8 0 0,1 5 0 15,0-1 0-15,2-2 0 0,2-2 0 0,3-17 0 16,4 27 0-16,-4-27 0 0,0 0 0 0,29 19 0 16,-29-19 0-16,36 0 0 0,-13-5 0 0,3-5 0 15,2-4 0-15,4-3 0 0,1-6 0 0,0 2 0 16,2-2 0-16,-2 0 0 0,-3 4 0 15,-2-1 0-15,-5 4 0 0,-2 1 0 16,-21 15 0-16,25-14 0 0,-25 14 0 0,0 0 0 16,0 0 0-16,0 0 0 0,5 29 0 0,-12-7 0 15,0 2 0-15,-5 5 0 0,-1 0 0 0,2 0 0 16,-1 0 0-16,4-5 0 0,1 0 0 0,2-4 0 16,5 0 0-16,0-20 0 0,3 27 0 0,-3-27 0 15,15 18-32-15,-15-18-134 0,18 14-137 16,-18-14-303-16,0 0 27 0,0 0 219 0</inkml:trace>
  <inkml:trace contextRef="#ctx0" brushRef="#br3" timeOffset="964729.6405">21581 10524 1576 0,'22'5'428'0,"-22"-5"-396"0,0 0-21 0,0 0-11 15,0 0 0-15,0 0 0 0,0 0 0 0,-1 30 0 16,-3-7 0-16,-2 5 0 0,-1 3 0 0,-2 3 0 16,1 2 0-16,-2 3 0 0,0 2 0 0,-1 2 0 15,2-2 0-15,1 0 0 0,3-3 0 0,3-2 0 16,0-4 0-16,3-2 0 0,0-2 0 0,4-2 0 15,1-6-17-15,4 0-24 0,-10-20-17 16,28 25-50-16,-33-46-209 0,25 29-280 0,-20-8 17 16,11-22 252-16</inkml:trace>
  <inkml:trace contextRef="#ctx0" brushRef="#br3" timeOffset="965182.7633">21363 10796 1684 0,'2'22'363'0,"-19"-20"-363"0,17-2 0 0,-20 9 0 16,20-9 0-16,0 0 0 0,0 0 0 0,0 0 0 16,0 0 0-16,23 13 0 0,-23-13 0 0,37 1 0 15,-12-4 0-15,4-1 0 0,4-5 0 0,3 2 0 16,0-2 0-16,3-2 0 0,1 1 0 0,0-2 0 16,2 2 0-16,-2 3 0 0,-1 0 0 15,-3 2 0-15,-2 1 0 0,-1 2 0 16,-4 1 0-16,-2 1 0 0,-5 2 0 0,-5 0 0 0,-17-2 0 15,25 8 0-15,-25-8 0 0,0 0 0 16,13 18 0-16,-13-18 0 0,-7 20 0 0,7-20 0 16,-21 32 0-16,4-15 0 0,-4 3 0 0,-1 2 0 15,-2 0 0-15,-2 2 0 0,2 0 0 0,1 0 0 16,2-1 0-16,5 0 0 0,4-3 0 16,5-2 0-16,7-18 0 0,0 24 0 0,0-24 0 15,18 17 0-15,-1-12 0 0,4-2 0 0,5-4 0 16,9-6 0-16,-1-3 0 0,6-7 0 0,-3-1 0 15,0-3 0-15,-2-4 0 0,-4 2 0 0,-3-1 0 16,-8 2 0-16,-3 2 0 0,-7 3 0 0,-5 0 0 16,-5 17 0-16,-4-28 0 0,4 28 0 15,-18-28 0-15,18 28 0 0,-32-21 0 16,14 12 0-16,-1 3 0 0,-1-1 0 0,3 4 0 16,-1-1 0-16,18 4 0 0,-24-8-94 0,34 26-117 15,-33-41-158-15,23 23-215 0,0 0-11 0,0 0 402 16</inkml:trace>
  <inkml:trace contextRef="#ctx0" brushRef="#br3" timeOffset="966944.6188">13325 12054 1166 0,'0'0'618'0,"0"0"-563"15,-15-22-12-15,15 22-4 0,-22-21-12 0,22 21 2 16,-26-10-9-16,26 10 0 0,-33 1-5 15,13 6 0-15,1 3-15 0,-4 3 0 0,0 3 0 16,0 1 0-16,1 3 0 0,0 2 0 0,0 3 0 16,-1 3 0-16,2 2 0 0,0 2 0 15,4 1 0-15,2-1 0 0,4-2 0 0,1 1 0 16,4-4 0-16,3-1 0 0,3-6 0 0,0-20 0 16,10 26 0-16,-10-26 0 0,24 7 0 0,-5-7 0 15,1-5 0-15,5-2 0 0,1-6 0 16,1-5 0-16,1-5 0 0,1-6 0 0,-1 0 0 15,-1-3 0-15,-1 2 0 0,-2-2 0 0,-3 2 0 16,-3 1 0-16,-1 4 0 0,-4 4 0 0,-13 21 0 16,20-26 0-16,-20 26 0 0,0 0 0 0,0 0 0 15,0 0 0-15,0 0 0 0,5 31 0 0,-9-3 0 16,-1 9 0-16,-1 6 0 16,0 7 0-16,0 4 0 0,-3 4 0 0,2 3 0 15,0 3 0-15,-2-1 0 0,2-1 0 0,-2-1 0 16,2-8 0-16,0-2 0 0,-2-6 0 0,2-5 0 15,0-3 0-15,1-6 0 0,-2-5 0 0,2-6 0 16,-4-3 0-16,10-17 0 0,-17 16 0 0,17-16 0 16,0 0 0-16,-25-9 0 0,25 9 0 0,-22-36 0 15,11 11 0-15,0-7 0 0,1 2 0 16,2-3 0-16,2 2 0 0,0-2 0 0,3 1 0 16,0-4 0-16,5 4-47 0,-2-8 1 0,15 18-107 15,-26-34-122-15,44 43-165 0,-36-16-156 16,18-7 107-16,16 23 489 0</inkml:trace>
  <inkml:trace contextRef="#ctx0" brushRef="#br3" timeOffset="967335.2424">13707 12261 2033 0,'0'0'14'16,"0"0"-14"-16,0 0 0 0,0 0 0 0,0 0 0 15,0 0 0-15,0 0 0 0,0 0 0 16,23 6 0-16,-23-6 0 0,23 0 0 16,-23 0 0-16,27-4 0 0,-27 4 0 0,32-11 0 15,-12 6 0-15,-1-4 0 0,1-1 0 0,1-1 0 16,-3-2 0-16,-1-1 0 0,-17 14 0 0,28-29 0 16,-28 29 0-16,17-32 0 0,-17 32 0 0,7-29 0 15,-7 29 0-15,-2-27 0 0,2 27 0 0,-15-25 0 16,15 25 0-16,-25-20 0 0,25 20 0 15,-32-13 0-15,15 9 0 0,-3 3 0 0,1 5 0 16,-3 4 0-16,1 2 0 0,2 6 0 0,-2 2 0 16,4 4 0-16,0 4 0 0,1 2 0 0,3 4 0 15,3 1 0-15,3-1 0 0,3-1 0 0,4-2 0 16,5-2 0-16,5-4 0 0,6-4 0 16,4-5 0-16,6-7 0 0,4-5 0 0,7-7 0 15,1-7 0-15,7-5 0 0,2-9 0 16,9-4-11-16,-4-21-123 0,26 30-177 0,-41-39-258 15,23 15-68-15,-9-2 253 0</inkml:trace>
  <inkml:trace contextRef="#ctx0" brushRef="#br3" timeOffset="967522.7148">14480 11640 1422 0,'-23'45'625'15,"-4"-10"-625"-15,3 5 0 0,3 5 0 0,4 4 0 16,3 3 0-16,0 4 0 0,5-2 0 15,1 2 0-15,2-2 0 0,4-2 0 0,1 0 0 16,4-4 0-16,2-9 0 0,2-3 0 0,2-10 0 16,5-2-49-16,-14-24-124 0,43 24-340 0,-43-24-64 15,19 2-5-15</inkml:trace>
  <inkml:trace contextRef="#ctx0" brushRef="#br3" timeOffset="967694.5785">14262 11998 1853 0,'-8'36'194'0,"8"-36"-194"0,0 0 0 16,0 0 0-16,0 0 0 0,0 0 0 15,0 0 0-15,17-20 0 0,5 10 0 0,7-2 0 16,5-6 0-16,10 2 0 0,-2-2 0 0,11 6 0 16,-1-2 0-16,9 6-35 0,-11-24-164 0,37 38-310 15,-36-20-130-15,20 5 27 0,1 12 560 0</inkml:trace>
  <inkml:trace contextRef="#ctx0" brushRef="#br3" timeOffset="968163.3281">16036 11666 1473 0,'2'26'550'15,"-2"-26"-533"-15,0 0-10 0,0 0-7 0,-17 23 0 16,17-23 0-16,-12 40 0 0,3-11 0 0,2 6 0 15,0 6 0-15,1 4 0 0,1 3 0 0,-3 3 0 16,2 0 0-16,0 1 0 0,0 0 0 16,0-2 0-16,0-4 0 0,2-4 0 0,2-6 0 15,4-2-35-15,-3-13-39 0,17 15-105 16,-16-36-370-16,0 0-31 0,0 0 17 0</inkml:trace>
  <inkml:trace contextRef="#ctx0" brushRef="#br3" timeOffset="968632.0493">15837 11997 2047 0,'-20'11'0'0,"3"-1"0"0,17-10 0 16,0 0 0-16,-16 18 0 0,16-18 0 16,0 0 0-16,23 6 0 0,-6-3 0 0,5-1 0 15,5-5 0-15,3-5 0 0,3-1 0 0,5 0 0 16,0-2 0-16,4 1 0 0,0 0 0 0,3 3 0 15,0-1 0-15,-1 2 0 0,1 1 0 16,-7 1 0-16,-4 2 0 0,-5 3 0 0,-5 0 0 16,-5 1 0-16,-19-2 0 0,24 8 0 0,-24-8 0 15,0 0 0-15,0 0 0 0,0 0 0 0,2 18 0 16,-2-18 0-16,0 0 0 0,-28 16 0 0,28-16 0 16,-30 14 0-16,13-3 0 0,0 1 0 0,0 1 0 15,-1 1 0-15,2 3 0 0,0 1 0 0,5 2 0 16,0 2 0-16,5 0 0 15,4 0 0-15,2-1 0 0,5-1 0 0,3-2 0 16,4-1 0-16,-12-17 0 0,33 24 0 0,-12-17 0 16,3-6 0-16,5-3 0 0,4-5 0 0,0-5 0 15,0-5 0-15,-4-4 0 0,-5-2 0 0,-2-1 0 16,-1-1 0-16,-7-3 0 0,-1 1 0 0,-5 1 0 16,-4 1 0-16,-3 2 0 0,-3 2 0 15,-6 0 0-15,0 3 0 0,-4 1 0 0,12 17 0 16,-31-21 0-16,14 15 0 0,-4 2 0 0,3 4 0 15,-4 0 0-15,4 6-5 0,-4-6-74 0,19 21-88 16,-28-34-106-16,46 45-153 0,-15-32-169 16,0 0 107-16,3 23 475 0</inkml:trace>
  <inkml:trace contextRef="#ctx0" brushRef="#br3" timeOffset="968991.4233">17967 11580 1545 0,'17'1'502'0,"-17"-1"-502"15,0 0 0-15,0 0 0 0,0 0 0 0,-18 23 0 16,11-5 0-16,3 6 0 0,-5 8 0 0,3 2 0 16,-1 4 0-16,1 3 0 0,0 3 0 0,-3 2 0 15,3 2 0-15,-3-2 0 0,5-1 0 0,0-2 0 16,2-4 0-16,2-3 0 0,1-3 0 15,2-6 0-15,3-4 0 0,-6-23 0 16,24 30-43-16,-24-30-77 0,43 14-402 0,-43-14-82 16,19-15-10-16</inkml:trace>
  <inkml:trace contextRef="#ctx0" brushRef="#br3" timeOffset="969522.6295">17748 11934 1864 0,'-20'18'183'15,"20"-18"-183"-15,-23 12 0 0,23-12 0 0,0 0 0 16,0 0 0-16,0 0 0 0,33 3 0 16,-11-6 0-16,5-2 0 0,7-4 0 0,6-7 0 15,9-7 0-15,3-4 0 0,3 2 0 0,2-3 0 16,-4 5 0-16,0-2 0 0,-4 3 0 0,-4-2 0 16,-1 5-42-16,-6-3-17 0,1 6-4 15,-14-8-20-15,9 14 2 0,-17-12 1 0,5 14 22 16,-22 8 8-16,23-22 8 0,-23 22 4 0,0 0 20 15,7-17 27-15,-7 17 38 0,0 0 23 0,-26-13 15 16,26 13 5-16,-19 5-3 0,19-5-1 0,-25 13-19 16,25-13-8-16,-29 19-45 0,29-19-14 0,-28 27 0 15,28-27 0-15,-27 34 0 0,18-13 0 16,-1 0 0-16,1 6 0 0,2-1 0 16,1 5 0-16,-1 0 0 0,1 2 0 0,0-1 0 15,-2 4 0-15,3-1 0 0,0 0 0 0,1-1 0 16,0-3 0-16,2-4 0 0,-1-1 0 0,2-4 0 15,2-3 0-15,-1-19 0 0,4 28 0 0,-4-28 0 16,0 0 0-16,0 0 0 0,24 9 0 0,-24-9 0 16,26-15 0-16,-26 15 0 0,32-31 0 0,-15 9 0 15,0-2 0-15,-1 2 0 0,-1-1 0 16,-1 2 0-16,-3 4 0 0,0-1 0 0,-11 18 0 16,16-24 0-16,-16 24 0 0,0 0 0 0,14-17 0 15,-14 17 0-15,0 0 0 0,0 0 0 0,0 0 0 16,0 0 0-16,8 20 0 0,-8-20 0 15,6 27 0-15,-3-8 0 0,-3-19 0 0,7 36 0 16,-2-18 0-16,3 1 0 0,0-1 0 16,4 2 0-16,-12-20-30 0,33 34-139 0,-33-34-110 15,31 2-352-15,-31-2 53 0,17-11 219 0</inkml:trace>
  <inkml:trace contextRef="#ctx0" brushRef="#br3" timeOffset="969866.3594">18738 11982 1899 0,'-17'15'148'0,"17"-15"-148"0,0 0 0 0,0 0 0 16,20 8 0-16,-20-8 0 0,27-2 0 0,-27 2 0 16,34-6 0-16,-13 1 0 0,1-2 0 0,2-3 0 15,2 1 0-15,-2-2 0 0,2-1 0 0,-3-2 0 16,1 0 0-16,-6-1 0 0,-18 15 0 15,28-25 0-15,-28 25 0 0,10-23 0 0,-10 23 0 16,-3-21 0-16,3 21 0 0,-15-17 0 0,15 17 0 16,-28-9 0-16,28 9 0 0,-36 2 0 0,15 3 0 15,-3 5 0-15,-4 3 0 0,3 4 0 0,-3 3 0 16,2 5 0-16,1 1 0 0,3 3 0 16,0 3 0-16,5-2 0 0,4-2 0 15,5-2 0-15,5-3 0 0,6-3 0 0,6-3 0 16,-9-17 0-16,35 20 0 0,-9-16 0 0,5-3 0 15,2-6 0-15,6 0 0 0,-2-8 0 0,15 17-107 16,-23-32-152-16,23 21-431 0,-10-8 66 0,-3-7 258 16</inkml:trace>
  <inkml:trace contextRef="#ctx0" brushRef="#br3" timeOffset="971616.2836">20140 11542 1519 0,'15'21'303'0,"-15"-21"-193"16,0 0-75-16,0 0-8 0,0 0-9 0,-15-21-3 16,15 21-1-16,0 0-8 0,0 0-6 0,0 0 0 15,0 0 0-15,0 0 0 0,0 0 0 0,10 29 0 16,-9-3 0-16,-1 5 0 0,-1 5 0 16,0 3 0-16,-4 1 0 0,-1 2 0 0,-2-1 0 15,2 2 0-15,-1-1 0 0,1 0 0 0,1-3 0 16,1-4 0-16,1-2 0 0,1-5 0 0,2-5 0 15,4-4 0-15,-4-19 0 0,15 23 0 0,-15-23-46 16,24 18-71-16,-35-35-330 0,31 26-178 16,-20-9 53-16,3-20 333 0</inkml:trace>
  <inkml:trace contextRef="#ctx0" brushRef="#br3" timeOffset="972663.1102">20016 11812 1742 0,'0'0'75'15,"-28"-12"-10"-15,28 12-9 0,-18-5-6 0,18 5-7 16,0 0-27-16,0 0-16 0,0 0 0 0,0 0 0 16,0 0 0-16,0 0 0 0,0 0 0 15,12 17 0-15,-12-17 0 0,29 11 0 0,-11-6 0 16,2-1 0-16,0 0 0 0,4-1 0 16,-3-1 0-16,4-1 0 0,0-1 0 0,-2 0 0 15,2 0 0-15,-1 0 0 0,-3 0 0 0,1-1 0 16,-4 1 0-16,0-1 0 0,-1 0 0 0,-17 1 0 15,29-3 0-15,-29 3 0 0,23-5 0 16,-23 5 0-16,0 0 0 0,22-8 0 0,-22 8 0 16,0 0 0-16,0 0 0 0,0 0 0 0,0 0 0 15,0 0 0-15,0 0 0 0,0 0 0 0,0 0 0 16,0 0 0-16,-28 11 0 0,28-11 0 0,-24 24 0 16,11-7 0-16,-2 5 0 0,0 3 0 0,1 3 0 15,2 2 0-15,1 0 0 0,3-2 0 0,7-3 0 16,1-2 0-16,6-3 0 15,2-3 0-15,-8-17 0 0,23 23 0 0,-23-23 0 16,35 7 0-16,-12-8 0 0,4-5 0 0,2-4 0 16,3-4 0-16,2-5 0 0,0-4 0 0,0-2 0 15,-3-4 0-15,-1-5 0 0,-4 0 0 0,-4 0 0 16,-5 1 0-16,-5 2 0 0,-4 3 0 0,-6 3 0 16,-3 6 0-16,-6 2 0 0,7 17 0 0,-23-26 0 15,4 18 0-15,2 1 0 0,-2 4 0 16,1 3 0-16,1 1 0 0,17-1 0 0,-28 10 0 15,28-10 0-15,-20 19 0 0,20-19 0 0,-8 22 0 16,8-22 0-16,6 20 0 0,-6-20 0 0,17 19 0 16,-17-19 0-16,26 17 0 0,-26-17 0 15,32 13 0-15,-14-7 0 0,1-1 0 0,0 0 0 16,2-1 0-16,-2-2 0 0,2 0 0 16,0-2 0-16,0-2 0 0,0 0 0 0,-1-2 0 15,0 0 0-15,-2 2 0 0,-18 2 0 0,31-9 0 16,-31 9 0-16,21-4 0 0,-21 4 0 0,0 0 0 15,0 0 0-15,0 0 0 0,0 0 0 0,0 0 0 16,0 0 0-16,14 19 0 0,-14-19 0 0,1 25 0 16,-1-8 0-16,-2 3 0 0,0 3 0 0,-2 1 0 15,0 2 0-15,-1 0 0 0,2-1 0 16,-2 1 0-16,1-2 0 0,1 1 0 16,-1-3 0-16,3-3 0 0,-1-1 0 0,2-18 0 15,3 26 0-15,-3-26 0 0,0 0 0 0,4 17 0 16,-4-17 0-16,0 0 0 0,0 0 0 0,9-18 0 15,-9 18 0-15,9-32 0 0,-4 8 0 0,0-1 0 16,-1-3 0-16,1 1 0 0,0-2 0 0,-1 3 0 16,1-5 0-16,-1 2 0 0,3 0 0 15,-3-1 0-15,2 1 0 0,2-1 0 0,-1 3 0 16,5 2 0-16,0 5 0 0,-12 20 0 0,26-29 0 16,-26 29 0-16,23-15 0 0,-23 15 0 0,21-8 0 15,-21 8 0-15,25 0 0 0,-25 0 0 0,25 8 0 16,-25-8 0-16,20 12 0 0,-20-12 0 15,16 17 0-15,-16-17 0 0,7 19 0 16,-7-19 0-16,0 25 0 0,0-25 0 0,-9 29 0 16,9-29 0-16,-15 29 0 0,15-29 0 0,-24 29 0 15,24-29 0-15,-31 31 0 0,31-31 0 0,-30 28 0 16,30-28 0-16,-30 27 0 0,30-27 0 0,-32 32 0 16,17-15 0-16,-1 1 0 0,3 0 0 0,1-1 0 15,0 2 0-15,2 2 0 0,-1 2 0 0,3-1 0 16,-2 2 0-16,0-2 0 0,2 2 0 15,-2 1 0-15,-1 1 0 0,1 1 0 0,-1 2 0 16,-1 3 0-16,1-1 0 0,-2 1 0 0,1-2 0 16,1-1 0-16,0-1 0 0,3 0 0 15,1-5 0-15,6 2 0 0,1-25-81 0,11 47-140 16,-31-46-355-16,20-1-40 0,0 0 64 0</inkml:trace>
  <inkml:trace contextRef="#ctx0" brushRef="#br3" timeOffset="973210.0513">21869 11732 1784 0,'28'-13'99'0,"-28"13"-40"0,0 0-16 0,-7-18-7 16,7 18-10-16,0 0-26 0,-18-2 0 15,18 2 0-15,-25 9 0 0,25-9 0 0,-28 16 0 16,28-16 0-16,-29 21 0 0,29-21 0 0,-29 33 0 16,17-12 0-16,-1 3 0 0,2 2 0 15,2 2 0-15,2 1 0 0,4 0 0 0,5-1 0 16,0-4 0-16,4-2 0 0,4-4 0 0,-10-18 0 16,24 26 0-16,-24-26 0 0,33 12 0 0,-15-11 0 15,3-4 0-15,1-3 0 0,-3-2 0 0,3-7 0 16,0-3 0-16,-1-5 0 0,-1-3 0 0,1-2 0 15,-3-4 0-15,1 2 0 0,-5 0 0 16,-2 1 0-16,-3 5 0 0,-7 2 0 0,-3 4 0 16,1 18 0-16,-13-26 0 0,13 26 0 15,-23-20 0-15,23 20 0 0,-27-15 0 0,27 15 0 16,-27-6 0-16,27 6 0 0,-23 3 0 0,23-3 0 16,0 0 0-16,0 0 0 0,-11 20 0 0,11-20 0 15,19 12-59-15,7 3-85 0,-24-36-164 0,45 36-163 16,-47-15-123-16,37-23 124 0,8 28 470 15</inkml:trace>
  <inkml:trace contextRef="#ctx0" brushRef="#br3" timeOffset="973444.3243">22941 11227 1755 0,'0'0'250'16,"-40"14"-208"-16,16-18-42 0,-2 2 0 0,-2 1 0 15,2 2 0-15,-1 4 0 0,2 5 0 0,-1 3 0 16,0 4 0-16,0 5 0 0,3 3 0 0,1 4 0 16,3 5 0-16,2 5 0 0,3 2 0 0,5 3 0 15,0 2 0-15,5 3 0 0,1-2 0 0,1-1 0 16,4-1 0-16,1-4 0 0,1-1 0 16,0-5 0-16,3 1 0 0,-6-12-63 0,19 23-181 15,-37-44-276-15,35 27-45 0,-18-30-42 16</inkml:trace>
  <inkml:trace contextRef="#ctx0" brushRef="#br3" timeOffset="973631.8219">22466 11658 1362 0,'0'0'639'0,"-23"-12"-593"0,23 12-46 0,-25-9 0 16,25 9 0-16,0 0 0 0,0 0 0 0,-17 3 0 15,17-3 0-15,0 0 0 0,0 0 0 0,20 13 0 16,-3-9 0-16,7 0 0 0,4-7 0 0,8-2 0 15,7-3 0-15,5-3 0 0,3-3 0 0,4 0 0 16,-1 0 0-16,4 3-12 0,-7-13-111 16,29 35-221-16,-38-36-213 0,18 18-86 15,-5 1 276-15</inkml:trace>
  <inkml:trace contextRef="#ctx0" brushRef="#br3" timeOffset="973949.6738">23606 11253 1270 0,'0'0'593'15,"-7"-17"-513"-15,7 17-22 0,0 0-12 0,0 0-46 16,-17-5 0-16,17 5 0 0,0 0 0 16,-16 29 0-16,10-7 0 0,1 4 0 0,4 5 0 15,-2 3 0-15,1 3 0 0,-1 5 0 0,-2 1 0 16,3-1 0-16,-3 2 0 0,3-4 0 0,-1-1 0 16,2-6 0-16,1 0 0 0,0-4 0 0,3 1 0 15,-3-7 0-15,6 4-66 0,-6-27-181 16,9 27-313-16,-9-27-45 0,0 0 37 0</inkml:trace>
  <inkml:trace contextRef="#ctx0" brushRef="#br3" timeOffset="974153.8039">23431 11650 2047 0,'2'20'0'15,"-2"-20"0"-15,-17 5 0 0,17-5 0 0,0 0 0 16,0 0 0-16,0 0 0 0,22 0 0 15,-22 0 0-15,34-6 0 0,-10-3 0 0,6-4 0 16,6-5 0-16,2-5 0 0,4 0 0 0,3-3 0 16,-2-1 0-16,-2-1 0 0,1 3 0 0,-7-3 0 15,1 6-78-15,-10-13-15 0,20 33-208 16,-35-38-273-16,23 22 31 0,-20-8 86 0</inkml:trace>
  <inkml:trace contextRef="#ctx0" brushRef="#br3" timeOffset="974500.5496">24049 11154 1890 0,'-5'17'106'0,"-13"-4"-55"0,2 4-51 0,0 1 0 16,1 4 0-16,1 1 0 0,0 5 0 0,1 1 0 16,0 4 0-16,-2 0 0 15,3 4 0-15,0-2 0 0,2 1 0 0,0 0 0 0,2 1 0 16,-1-2 0-16,2-1 0 0,-2-3 0 0,3-2 0 16,1-2 0-16,2-1 0 0,2-2 0 0,-1-2 0 15,2-1 0-15,0-21 0 0,3 29 0 0,-3-29 0 16,7 17 0-16,-7-17 0 0,0 0 0 0,17 2 0 15,-17-2 0-15,20-16 0 0,-20 16 0 16,29-36 0-16,-12 11 0 0,2-4 0 16,1-4 0-16,-1 0 0 0,1 2 0 0,-1 2 0 15,-3 1 0-15,-2 4 0 0,0 3 0 0,-14 21 0 16,17-27 0-16,-17 27 0 0,0 0 0 0,0 0 0 16,0 0 0-16,0 0 0 0,0 0 0 0,0 0 0 15,12 35 0-15,-16-12 0 0,1 4 0 0,-3 4 0 16,1 1 0-16,-1-1 0 0,2 0 0 15,0-3 0-15,3-2 0 0,4 0 0 0,1-3 0 16,4-5 0-16,-8-18 0 0,27 23 0 0,-8-11-3 16,-19-12-160-16,39 12-123 0,-39-12-345 0,12-20 36 15,-12 20 227-15</inkml:trace>
  <inkml:trace contextRef="#ctx0" brushRef="#br3" timeOffset="974912.6642">24277 11624 1576 0,'-35'4'471'0,"35"-4"-471"16,0 0 0-16,-19 15 0 0,19-15 0 0,0 0 0 15,0 0 0-15,9 23 0 0,-9-23 0 0,17 14 0 16,-17-14 0-16,25 11 0 0,-25-11 0 16,29 6 0-16,-29-6 0 0,29 1 0 0,-13-1 0 15,-16 0 0-15,33-2 0 0,-33 2 0 0,28-5 0 16,-28 5 0-16,21-7 0 0,-21 7 0 0,19-12 0 15,-19 12 0-15,13-20 0 0,-13 20 0 0,11-30 0 16,-6 12 0-16,-1-4 0 0,-1 0 0 0,0 1 0 16,-2-2 0-16,0 0 0 0,-1 1 0 0,-2 1 0 15,-1 4 0-15,3 17 0 16,-13-25 0-16,13 25 0 0,-27-7 0 0,9 10 0 16,-4 9 0-16,-5 4 0 0,-1 11 0 0,0 4 0 15,-3 8 0-15,1 3 0 0,1 2 0 0,5 1 0 16,3-1 0-16,5 2 0 0,4-1 0 0,3-4 0 15,2 0 0-15,6-6 0 0,6-6 0 0,10-8 0 16,4-9 0-16,13-8 0 0,4-8 0 16,10-4 0-16,8-7 0 0,9-6 0 0,8-8 0 15,9-2 0-15,-6-11 0 0,10 17-103 0,-30-29-181 16,30 32-268-16,-32-12-56 0,-2-7 109 0</inkml:trace>
  <inkml:trace contextRef="#ctx0" brushRef="#br3" timeOffset="976138.4716">12950 13209 1138 0,'-20'-22'391'0,"23"45"-71"15,-3-23-275-15,0 0-15 0,0 0-3 0,-17-19-7 16,17 19 1-16,0 0-4 0,0 0 2 0,0 0-4 16,-7-17-11-16,7 17-4 0,0 0 0 15,0 0 0-15,0 0 0 0,0 0 0 16,0 0 0-16,0 0 0 0,-5 17 0 0,5-17 0 16,-2 25 0-16,2-25 0 0,-4 35 0 0,2-12 0 15,0 2 0-15,2 4 0 0,3 4 0 0,0 1 0 16,2 5 0-16,1-1 0 0,-1 4 0 0,0-1 0 15,0 0 0-15,-1 1 0 0,-2-2 0 0,2-3 0 16,-1-4 0-16,0-3 0 0,0-7 0 16,1-2 0-16,-4-21 0 0,6 24 0 0,-6-24 0 15,0 0 0-15,0 0 0 0,0 0 0 0,0 0 0 16,0 0 0-16,0 0 0 0,0 0 0 16,0 0 0-16,15-25 0 0,-12 8 0 0,1-1 0 15,0-2 0-15,1 0 0 0,1 2 0 0,1-1 0 16,-1 1 0-16,-6 18 0 0,15-25 0 0,-15 25 0 15,0 0 0-15,24-16 0 0,-24 16 0 16,21 0 0-16,-21 0 0 0,24 9 0 0,-24-9 0 16,27 12 0-16,-27-12 0 0,31 13 0 0,-31-13 0 15,31 13 0-15,-31-13 0 0,26 11 0 0,-26-11 0 16,19 12 0-16,-19-12 0 0,0 0 0 0,8 22 0 16,-8-22 0-16,-11 24 0 0,11-24 0 0,-28 35 0 15,9-15 0-15,-6 3 0 0,-1 0 0 0,-3 0 0 16,-2-4 0-16,-2 2 0 15,2-3 0-15,3-4 0 0,2-2 0 0,9-6 0 16,17-6 0-16,-21 0 0 0,21 0 0 0,2-19 0 16,6 2 0-16,8-1-67 0,0-16-14 0,28 20-147 15,-37-43-136-15,43 19-169 0,-17 3-55 0,-14-10 403 16</inkml:trace>
  <inkml:trace contextRef="#ctx0" brushRef="#br3" timeOffset="976575.933">13662 13472 1765 0,'0'0'88'0,"0"0"-30"15,0 0-15-15,2-18-1 0,-2 18-9 0,0 0-15 16,-22-3-18-16,22 3 0 0,-28 12 0 0,11-3 0 15,-2 6 0-15,-2 2 0 0,0 3 0 0,-2 5 0 16,1 1 0-16,-1 6 0 0,3 0 0 0,1 2 0 16,2 0 0-16,4-1 0 0,3-2 0 0,4-2 0 15,5-1 0-15,3-4 0 0,4-6 0 16,-6-18 0-16,28 20 0 0,-8-17 0 0,3-3 0 16,4-1 0-16,0-3 0 0,2-3 0 15,2-4 0-15,3-3 0 0,3-7 0 0,2-4 0 16,-2-2 0-16,-1-3 0 0,-5 1 0 0,-5 1 0 15,-5 0 0-15,-8 2 0 0,-3 3 0 0,-7 3 0 16,-3 3 0-16,0 17 0 0,-13-25 0 16,13 25 0-16,-27-19 0 0,9 10 0 0,-1 4 0 15,-2 1 0-15,3 4 0 0,-2 0 0 0,2 1 0 16,18-1 0-16,-28 5 0 0,28-5 0 0,0 0 0 16,-18 7 0-16,18-7 0 0,0 0 0 0,23 16 0 15,-23-16-29-15,37 15-94 0,-37-15-96 0,45 10-123 16,-45-10-259-16,37-16 40 0,-4 21 390 0</inkml:trace>
  <inkml:trace contextRef="#ctx0" brushRef="#br3" timeOffset="976763.444">14130 13452 1548 0,'0'0'349'0,"0"0"-208"0,-15 18-132 0,6-1-9 15,-2 3 0-15,3 3 0 0,0 3 0 0,-1 2 0 16,4 2 0-16,1 1 0 0,0 1 0 15,0-1 0-15,3-1 0 0,1-1 0 0,1-3 0 16,3-4 0-16,0-5 0 0,-4-17-11 0,0 0-56 16,36 32-129-16,-43-56-291 0,36 29-58 15,-25-26-29-15,5-8 408 0</inkml:trace>
  <inkml:trace contextRef="#ctx0" brushRef="#br3" timeOffset="976935.3757">14310 12899 1682 0,'0'0'352'16,"-18"-26"-339"-16,18 26-13 0,-23 6 0 0,23-6 0 15,0 0 0-15,-14 17 0 0,14-17 0 0,0 0 0 16,7 21 0-16,-7-21 0 0,19 12 0 16,-19-12 0-16,29 11 0 0,-29-11-71 15,47 20-193-15,-47-20-262 0,27-2-52 0,-27 2 63 16</inkml:trace>
  <inkml:trace contextRef="#ctx0" brushRef="#br3" timeOffset="977107.1636">14605 13117 1278 0,'-19'11'531'16,"25"20"-431"-16,-21-3-48 0,7 7-8 0,-3 3-12 16,1 3-22-16,-1 2-10 0,2 4 0 0,-1 1 0 15,3-1 0-15,0 0 0 0,3-2 0 0,0-2 0 16,3-4 0-16,2-4 0 0,1-10 0 0,6-3 0 15,-8-22-6-15,24 23-71 0,-24-23-100 16,44 1-296-16,-45-21-60 0,30 15-51 16,-12 4 388-16</inkml:trace>
  <inkml:trace contextRef="#ctx0" brushRef="#br3" timeOffset="977294.681">14847 13383 1621 0,'0'0'339'0,"-17"13"-252"15,4 4-87-15,13-17 0 0,-19 36 0 16,11-15 0-16,2 1 0 0,3 2 0 0,-1-1 0 16,3 4 0-16,1 0 0 0,1 2 0 15,0-1 0-15,0 1 0 0,1-6 0 0,1 0 0 16,-2-4 0-16,5 1 0 0,-6-20-94 0,26 40-214 16,-43-49-235-16,17 9-81 0,0 0 147 0</inkml:trace>
  <inkml:trace contextRef="#ctx0" brushRef="#br3" timeOffset="977732.1328">15058 13072 1495 0,'-11'51'517'16,"2"-29"-482"-16,9-22-35 15,-8 21 0-15,8-21 0 0,0 0 0 0,3 22 0 16,-3-22 0-16,0 0 0 0,16 24 0 0,-16-24 0 15,15 19 0-15,-15-19 0 0,16 22 0 0,-16-22 0 16,12 30 0-16,-8-12 0 0,-1 3 0 0,-2 2 0 16,-2 3 0-16,-1 0 0 0,-3 2 0 0,-2 1 0 15,-2 1 0-15,2-2 0 0,-2 0 0 0,2-2 0 16,0-4 0-16,-1 0 0 0,8-22 0 16,-11 26 0-16,11-26 0 0,0 0 0 0,0 0 0 15,8-21 0-15,-8 21 0 0,13-27 0 0,-1 8 0 16,3-7 0-16,4-10 0 0,0-1 0 15,0 1 0-15,-1 3 0 0,2 5 0 0,-2 2 0 16,1 3 0-16,0 1 0 0,-4 3 0 0,-15 19 0 16,28-30 0-16,-28 30 0 0,19-10 0 0,-19 10 0 15,0 0 0-15,0 0 0 0,9 17 0 16,-9-17 0-16,4 24 0 0,-5-7 0 0,0 0 0 16,-1 2 0-16,4 0 0 0,-1-1 0 0,2 3 0 15,2-2 0-15,3-1 0 0,-8-18 0 0,14 33 0 16,-14-33 0-16,22 29 0 0,-22-29-15 0,35 27-107 15,-35-27-90-15,50 20-100 0,-50-20-86 0,23-13-179 16,4 20 167-16,-20-30 410 0</inkml:trace>
  <inkml:trace contextRef="#ctx0" brushRef="#br3" timeOffset="978122.739">15820 13106 1909 0,'-26'14'138'0,"26"-14"-138"0,-25 23 0 16,12-6 0-16,-1 2 0 0,-1 1 0 0,-1 3 0 16,-2 1 0-16,-2 4 0 0,2-1 0 0,0 0 0 15,-1 1 0-15,2-2 0 0,0-1 0 0,5-1 0 16,1-3 0-16,6-4 0 0,5-17 0 0,-1 18 0 16,1-18 0-16,0 0 0 0,0 0 0 0,22 5 0 15,-22-5 0-15,18-8 0 0,-18 8 0 16,25-20 0-16,-8 5 0 0,0-3 0 15,1-2 0-15,0-6 0 0,0 0 0 0,-4 2 0 16,2-2 0-16,-4 2 0 0,-1 1 0 0,1 0 0 16,-4 4 0-16,-8 19 0 0,15-31 0 0,-15 31 0 15,0 0 0-15,0 0 0 0,0 0 0 0,0 0 0 16,0 0 0-16,5 22 0 0,-10 2 0 0,-2 7 0 16,-1 6 0-16,-3 5 0 0,1 8 0 15,-4 3 0-15,-2 6 0 0,2 2 0 0,-2 2 0 16,1-2 0-16,1 2 0 0,-3-1 0 15,0-4 0-15,-2-5 0 0,4-8 0 0,-1-12 0 16,6-9 0-16,10-24 0 0,-8 27-97 0,8-27-82 16,0 0-113-16,-26-14-269 0,21-5-24 0,3-2 253 15</inkml:trace>
  <inkml:trace contextRef="#ctx0" brushRef="#br3" timeOffset="978294.6407">14869 12951 2047 0,'-40'9'0'0,"13"-3"0"0,27-6 0 15,-17 3 0-15,17-3 0 0,0 0 0 16,0 0 0-16,25-2-161 0,-36-25-196 0,29 28-305 16,-18-1 27-16,30-27 404 0</inkml:trace>
  <inkml:trace contextRef="#ctx0" brushRef="#br3" timeOffset="978785.3731">16858 12927 1963 0,'0'0'34'15,"6"-27"-8"-15,-6 27-4 0,12-30-20 0,-12 30-2 16,12-18 0-16,-12 18 0 0,0 0 0 0,0 0 0 16,0 0 0-16,9 17 0 0,-11 0 0 15,4 5 0-15,-4 7 0 0,1 7 0 16,0 3 0-16,0 3 0 0,-2 4 0 0,1 1 0 15,-1 4 0-15,-1 1 0 0,1 1 0 0,-1 1 0 16,1-3 0-16,0-4 0 0,2-2 0 0,0-7 0 16,2-4 0-16,0-10-14 0,10 2-76 0,-11-26-83 15,30 28-269-15,-30-28-90 0,0 0-48 16,19-16 365-16</inkml:trace>
  <inkml:trace contextRef="#ctx0" brushRef="#br3" timeOffset="979317.1098">16715 13172 1493 0,'-31'-19'554'0,"8"23"-554"16,4 3 0-16,19-7 0 0,-19 11 0 15,19-11 0-15,0 0 0 0,0 0 0 16,0 0 0-16,0 0 0 0,29-3 0 0,-9 6 0 16,5-4 0-16,6-4 0 0,4-2 0 0,5-1 0 15,4 0 0-15,2-1 0 0,0 1 0 0,2 1 0 16,-2 1 0-16,-1 2 0 0,-3 2 0 0,-2-1 0 15,-3 2 0-15,-5 1 0 0,-3 0 0 16,-6 1 0-16,-2 0 0 0,-21-1 0 0,24 4 0 16,-24-4 0-16,0 0 0 0,0 0 0 0,0 0 0 15,0 0 0-15,0 0 0 0,-7 17 0 0,7-17 0 16,-22 18 0-16,22-18 0 0,-28 25 0 0,28-25 0 16,-28 33 0-16,14-14 0 0,1 3 0 15,0 4 0-15,3-2 0 0,0 2 0 0,4 1 0 16,2-2 0-16,2 2 0 0,3-4 0 15,3-1 0-15,1 0 0 0,4-4 0 0,-9-18 0 16,27 28 0-16,-27-28 0 0,35 9 0 0,-14-9 0 16,1-6 0-16,4-2 0 0,0-6 0 0,4-3 0 15,-4-3 0-15,2-3 0 0,-1-5 0 0,-3 0 0 16,2-3 0-16,-4-1 0 0,-2 1 0 0,0-1 0 16,-4 3 0-16,1 3 0 0,-4 2 0 0,-3 3 0 15,0 4 0-15,-10 17 0 0,12-22 0 16,-12 22 0-16,0 0 0 0,0 0 0 0,0 0 0 15,0 0 0-15,0 0 0 0,-3 27 0 16,1-6 0-16,-2 3 0 0,3 4 0 0,-3-1 0 16,1 4 0-16,-1-1 0 0,-1-1 0 0,3 0 0 15,3-2 0-15,1-5 0 0,4-1 0 0,-6-21 0 16,19 24 0-16,-19-24 0 0,34 6-96 0,-21-27-60 16,25 21-46-16,-31-45-76 0,31 15-305 15,-8-3 64-15,-9-20 307 0</inkml:trace>
  <inkml:trace contextRef="#ctx0" brushRef="#br3" timeOffset="979786.285">18002 12767 2018 0,'0'0'29'0,"-7"23"-29"16,7-23 0-16,-16 24 0 0,9-7 0 16,1 5 0-16,-1 5 0 0,3 3 0 0,-1 4 0 15,0 5 0-15,1 3 0 0,1 3 0 0,-1 1 0 16,0 2 0-16,2 0 0 0,1 3 0 0,-2-2 0 15,2-4 0-15,0-3 0 0,0-6 0 0,2-2 0 16,0-5 0-16,0-4 0 0,0-5 0 0,-1-20 0 16,9 23 0-16,-9-23 0 0,0 0 0 15,0 0 0-15,21-11 0 0,-21 11 0 0,9-17 0 16,-9 17 0-16,13-37 0 0,-5 10 0 0,-1-2 0 16,1 0 0-16,-1 1 0 0,-1-1 0 0,1 1 0 15,2-1 0-15,-1 1 0 0,1 0 0 16,1 2 0-16,-2-1 0 0,3 4 0 0,0 2 0 15,0 5 0-15,-11 16 0 0,23-22 0 0,-23 22 0 16,21-6 0-16,-21 6 0 0,19 5 0 16,-19-5 0-16,20 19 0 0,-20-19 0 0,21 30 0 15,-10-12 0-15,0 2 0 0,-1 0 0 0,-1 2 0 16,-2 1 0-16,-2 2 0 0,0 0 0 0,-4 1 0 16,-4 0 0-16,0-1 0 0,-5 0 0 0,-1-2 0 15,-3-2 0-15,-3-3 0 0,-1-1 0 0,-3-1 0 16,-2-3 0-16,-1-3 0 0,-2-1 0 15,0-4 0-15,-2-5 0 0,4-2 0 0,3-6 0 16,0-4 0-16,19 12 0 0,-29-27 0 16,18 10 0-16,3 0 0 0,4-1 0 0,2-4 0 15,8 1 0-15,-1-11-77 0,18 24-88 0,-24-32-68 16,38 45-224-16,-37-5-123 0,28-36 68 0,4 38 490 16</inkml:trace>
  <inkml:trace contextRef="#ctx0" brushRef="#br3" timeOffset="980192.5062">18396 13250 2047 0,'2'19'0'16,"-2"-19"0"-16,-19 4 0 0,19-4 0 16,0 0 0-16,0 0 0 0,0 0 0 15,0 0 0-15,0 0 0 0,0 17 0 0,0-17 0 16,22 1 0-16,-22-1 0 0,29-8 0 0,-29 8 0 15,34-16 0-15,-16 6 0 0,-1 2 0 0,2-2 0 16,0-1 0-16,-1 1 0 0,1-2 0 0,-19 12 0 16,23-21 0-16,-23 21 0 0,8-22 0 0,-8 22 0 15,0-24 0-15,0 24 0 0,-2-25 0 16,2 25 0-16,-10-19 0 0,10 19 0 0,0 0 0 16,-27-16 0-16,27 16 0 0,-26 4 0 0,26-4 0 15,-31 18 0-15,14-3 0 0,0 3 0 16,-1 6 0-16,0 4 0 0,1 2 0 0,-4 4 0 15,4 3 0-15,0 0 0 0,4 1 0 0,0-1 0 16,6-7 0-16,5-5 0 0,4-7 0 0,-2-18 0 16,22 20 0-16,-3-17 0 0,4-3 0 15,4-3 0-15,5-6 0 0,4-3 0 0,6-11 0 16,9 3 0-16,0-9 0 0,8 2 0 0,-3-4 0 16,9 16-121-16,-21-18-45 0,26 41-142 0,-41-37-153 15,19 12-112-15,3 12 156 0,-23-27 417 0</inkml:trace>
  <inkml:trace contextRef="#ctx0" brushRef="#br3" timeOffset="980333.1408">19137 13364 1833 0,'-64'20'214'0,"45"-19"-214"0,19-1 0 0,-23-5 0 16,23 5 0-16,0 0 0 0,-11-19 0 0,11 19 0 16,4-20 0-16,-4 20 0 0,9-21 0 0,-9 21 0 15,16-17-96-15,-21-2-68 0,30 39-214 0,-25-20-268 16,0 0 88-16,0 0 354 0</inkml:trace>
  <inkml:trace contextRef="#ctx0" brushRef="#br1" timeOffset="995628.1469">1359 14518 465 0,'0'0'96'16,"0"0"-26"-16,0 0-36 0,0 0-11 16,9-18 15-16,-9 18 19 0,0 0 15 0,0 0 36 15,-4-25-7-15,4 25 23 0,-2-18-4 0,2 18-6 16,-1-17-10-16,1 17-19 0,0-17-14 0,0 17-20 16,-3-19-8-16,3 19-14 0,-5-20-4 0,5 20-3 15,0 0 0-15,-23-17-5 0,23 17 0 0,-30-2-7 16,10 4 0-16,-2 3-2 0,-2 4 0 15,-4 3 5-15,-5 2-4 0,-1 4 5 16,-6 4-4-16,0 5 4 0,0 3-9 0,1 4-9 0,2 0 26 16,3 3-23-16,4-2 22 0,2 3-21 0,5-1 0 15,1 1 0-15,5-3 0 0,1-1 0 0,5-2 0 16,3-1 0-16,4-5 0 0,4-3 0 16,3-6 0-16,-3-17 0 0,17 28 0 0,-17-28 0 15,30 18 0-15,-9-12 0 0,5-2 0 16,4-4 0-16,5-2 0 0,4-1 0 0,5-4 0 15,4-3 0-15,3-2-9 0,5-3-25 0,3 4-10 16,-5-5-21-16,10 11-34 0,-23-30-230 0,25 31-273 16,-19-8 4-16,3 1 332 0</inkml:trace>
  <inkml:trace contextRef="#ctx0" brushRef="#br1" timeOffset="996331.2421">1873 14725 1544 0,'0'0'262'0,"-28"16"-208"16,28-16-35-16,-30 1-9 0,30-1 1 0,-30 7 1 15,30-7 3-15,-32 17-5 0,15-7 4 16,-2 6-7-16,1 3 5 0,-3 3-4 0,3 5 5 16,-2-1-2-16,4 3 5 0,1 0-6 0,3-1 3 15,3-1-7-15,3-2-6 0,3-3 0 0,3 0 0 16,7-6 0-16,-7-16 0 0,23 23 0 0,-5-16 0 15,4-4 0-15,5-5 0 0,3-4 0 16,2-6 0-16,2-5 0 0,-2-5 0 0,-1-4 0 16,-1-1 0-16,-1-1 0 0,-1-1 0 15,-2-1 0-15,-5 1 0 0,-3 0 0 0,-5 2 0 16,-3 3 0-16,-1 3 0 0,-6 1 0 0,0 1 0 16,-3 19 0-16,-5-30 0 0,5 30 0 0,-17-17 0 15,17 17 0-15,-22-6 0 0,22 6 0 0,-21-1 0 16,21 1 0-16,-18 5 0 0,18-5 0 0,0 0 0 15,0 0 0-15,0 0 0 0,-6 18 0 16,6-18 0-16,0 0 0 0,24 17 0 0,-24-17 0 16,27 13 0-16,-27-13 0 0,30 10 0 0,-13-5 0 15,-17-5 0-15,31 9 0 0,-31-9 0 0,30 10 0 16,-30-10 0-16,26 10 0 0,-26-10 0 16,20 9 0-16,-20-9 0 0,0 0 0 0,19 15 0 15,-19-15 0-15,0 0 0 0,0 0 0 0,0 0 0 16,11 21 0-16,-11-21 0 0,0 0 0 15,4 23 0-15,-4-23 0 0,4 18 0 0,-4-18 0 16,2 18 0-16,-2-18 0 0,0 0 0 0,7 19 0 16,-7-19 0-16,0 0 0 0,0 0 0 0,0 0 0 15,18 3 0-15,-18-3 0 0,0 0 0 0,24-19 0 16,-24 19 0-16,21-24 0 0,-9 6 0 0,1 1 0 16,1-1 0-16,-1-1 0 0,2-1 0 15,-2 1 0-15,2-2 0 0,-2 1 0 0,0 2 0 16,0 0 0-16,0 1 0 0,-13 17 0 15,25-31 0-15,-25 31 0 0,20-18 0 0,-20 18 0 16,0 0 0-16,0 0 0 0,0 0 0 0,15 28 0 16,-15-9 0-16,-3 6 0 0,-1 2 0 0,-2 4 0 15,-2-1 0-15,-1 1 0 0,0 0 0 0,0-4 0 16,1 0 0-16,4-3 0 0,2-7 0 16,3 0 0-16,-1-17 0 0,14 24 0 0,-14-24 0 15,32 12 0-15,-11-16-31 0,7 1-47 0,-20-33-223 16,31 29-328-16,-15-15-1 0,13-4 253 0</inkml:trace>
  <inkml:trace contextRef="#ctx0" brushRef="#br1" timeOffset="996596.8658">3047 14087 1274 0,'0'0'410'0,"-6"25"-110"15,6-25-273-15,0 0-8 0,-13 24-2 0,9-7-17 16,1 6 0-16,-2 6 0 0,0 5 0 16,-1 4 0-16,0 3 0 0,0 3 0 0,0 2 0 15,-1 4 0-15,3 1 0 0,-1 1 0 0,0 0 0 16,2-1 0-16,2-2 0 0,0 0 0 0,0-6 0 15,2-1-43-15,-6-17-70 0,31 13-506 16,-32-17-22-16,18 9 27 0</inkml:trace>
  <inkml:trace contextRef="#ctx0" brushRef="#br1" timeOffset="996815.6067">2882 14601 1935 0,'-26'17'103'0,"26"-17"-94"0,-28 19-9 16,28-19 0-16,0 0 0 0,-20 17 0 0,20-17 0 15,0 0 0-15,0 0 0 0,0 0 0 0,18 8 0 16,-18-8 0-16,30-3 0 0,-8-2 0 0,4 0 0 16,2-5 0-16,6 2-24 0,0-5-25 15,7 7-11-15,-8-19-48 0,29 25-483 0,-29-14-31 16,6 11 30-16</inkml:trace>
  <inkml:trace contextRef="#ctx0" brushRef="#br1" timeOffset="997534.3026">3255 14733 1772 0,'0'0'58'15,"0"0"-33"-15,0 0-6 0,0 0 0 0,0 0 0 16,0 0-6-16,0 0 0 0,0 0-1 0,0 0 2 16,17-3 0-16,-17 3-2 0,3 22-7 0,-3-22 6 15,0 34-13-15,-1-14 7 16,-2 2 0-16,-1 0-2 0,1-2 4 0,-1 1 4 16,1-3-9-16,3-18 7 0,-5 28-8 0,5-28-1 15,-2 17 0-15,2-17 0 0,0 0 0 0,0 0 0 16,0 0 0-16,0 0 0 0,0 0 0 0,24-26 0 15,-16 7 0-15,3-4 0 0,0-1 0 0,-1-3 0 16,1 1 0-16,0 2 0 0,-3-3 0 16,2 2 0-16,-4 0 0 0,1 2 0 0,-2 3 0 15,1 0 0-15,-1 4 0 0,0-1 0 0,-5 17 0 16,10-20 0-16,-10 20 0 0,0 0 0 0,0 0 0 16,0 0 0-16,18-6 0 0,-18 6 0 0,0 0 0 15,23 6 0-15,-23-6 0 0,24 6 0 16,-24-6 0-16,32 4 0 0,-15-5 0 0,4 0 0 15,-1-2 0-15,2 2 0 0,0 0 0 16,-4-2 0-16,-1 2 0 0,-17 1 0 0,27-2 0 16,-27 2 0-16,0 0 0 0,21 4 0 0,-21-4 0 15,0 0 0-15,0 0 0 0,0 0 0 0,0 0 0 16,-9 20 0-16,9-20 0 0,0 0 0 0,-24 20 0 16,24-20 0-16,-23 20 0 0,23-20 0 0,-23 24 0 15,23-24 0-15,-25 28 0 0,25-28 0 0,-20 31 0 16,20-31 0-16,-15 33 0 0,10-14 0 15,2-2 0-15,3 4 0 0,1-3 0 0,1 0 0 16,4-1 0-16,-6-17 0 0,21 26 0 16,-21-26 0-16,33 19 0 0,-16-15 0 0,2-2 0 15,2-4 0-15,0-1 0 0,1-4 0 0,1-4 0 16,-1-4 0-16,-3-3 0 0,-1 0 0 0,-3 0 0 16,-3-2 0-16,-2 0 0 0,-4-1 0 15,0 0 0-15,-5-2 0 0,-1 2 0 0,-2 0 0 16,-4 5 0-16,6 16 0 0,-17-27 0 0,17 27 0 15,-26-17 0-15,26 17 0 0,-27-16 0 0,27 16 0 16,-26-15 0-16,26 15 0 0,-20-11 0 0,20 11 0 16,0 0 0-16,0 0 0 0,0 0-22 0,0 0-31 15,0 0-26-15,-1-26-190 0,20 37-362 0,-19-11 20 16,0 0 230-16</inkml:trace>
  <inkml:trace contextRef="#ctx0" brushRef="#br1" timeOffset="997774.3869">4156 14213 1948 0,'0'0'43'0,"-17"-7"-9"15,17 7-12-15,0 0-22 0,0 0 0 0,-17 10 0 16,17-10 0-16,-7 22 0 0,5 0 0 0,-1 3 0 15,1 8 0-15,-1 2 0 0,0 2 0 0,0 6 0 16,2 0 0-16,-1 1 0 0,0 3 0 0,1 0 0 16,0-1 0-16,0-4 0 0,3-2 0 15,-1-7 0-15,7-3-15 0,-3-9-49 16,12 9-65-16,-17-30-419 0,0 0-62 0,0 0-5 16</inkml:trace>
  <inkml:trace contextRef="#ctx0" brushRef="#br1" timeOffset="997977.501">4498 14035 1671 0,'5'51'361'0,"-7"-24"-346"16,-15 5-15-16,-2 4 0 0,4 6 0 0,-5 6 0 16,2 1 0-16,0 3 0 0,1 1 0 0,0 1 0 15,3-2 0-15,0-3 0 0,4 0 0 16,1-3 0-16,2-4 0 0,5-3 0 15,-1-7 0-15,7 0 0 0,-3-12 0 0,14 10-59 16,-15-30-181-16,24 28-378 0,-24-28-14 0,19 12 135 16</inkml:trace>
  <inkml:trace contextRef="#ctx0" brushRef="#br1" timeOffset="998418.0831">4541 14645 1243 0,'0'0'595'16,"0"0"-536"-16,0 0-16 0,0 0-13 16,0 0-1-16,0 0-9 0,19 16-2 0,-19-16-8 15,20-5-10-15,-20 5 0 0,31-9 0 0,-10 3 0 16,1-2 0-16,2-1 0 0,0-1 0 0,1-1 0 15,0 0 0-15,1-1 0 0,-2 1 0 0,-2-1 0 16,-1 0 0-16,-4 2 0 0,-17 10 0 16,19-17 0-16,-19 17 0 0,0 0 0 0,3-18 0 15,-3 18 0-15,0 0 0 0,-26-13 0 16,26 13 0-16,-33-1 0 0,14 6 0 0,-2-4 0 16,-1 4 0-16,0-2 0 0,3 1 0 0,-1 2 0 15,2 1 0-15,18-7 0 0,-29 22 0 0,29-22 0 16,-23 30 0-16,13-10 0 0,2 1 0 0,0 2 0 15,1 0 0-15,3 0 0 0,2-2 0 0,2-3 0 16,4-1 0-16,-4-17 0 0,15 25 0 0,-15-25 0 16,31 19 0-16,-8-15 0 0,3-2 0 15,4-4 0-15,3-1 0 0,4-1 0 0,-1-7-85 16,14 18-94-16,-31-33-319 0,36 26-88 0,-22-17 23 16,1-6 428-16</inkml:trace>
  <inkml:trace contextRef="#ctx0" brushRef="#br1" timeOffset="998855.5863">5405 14574 1073 0,'0'0'519'16,"-31"9"-448"-16,31-9-34 0,0 0 2 15,-18-4 3-15,18 4-26 0,0 0 19 0,-24-15-22 0,24 15 21 16,-18-6 5-16,18 6 0 15,-22-2-7-15,22 2 1 0,-25 4-9 0,25-4-23 16,-28 8-1-16,28-8 0 0,-27 21 0 0,14-4 0 16,-1 1 0-16,-2 3 0 0,3 2 0 0,1 2 0 15,1-2 0-15,4-2 0 0,1 0 0 0,2-3 0 16,4-18 0-16,4 25 0 0,-4-25 0 0,19 10 0 16,-2-12 0-16,4-3 0 0,2-6 0 0,2-5 0 15,2-5 0-15,4-4 0 0,-3-6 0 16,3-2 0-16,1-2 0 0,1-1 0 0,1-3 0 15,-1 2 0-15,-3-1 0 0,-2 0 0 0,-4 4 0 16,-4 0 0-16,-5 5 0 0,-5 1 0 0,-4 1 0 16,-3 3 0-16,-3 4 0 0,0 20 0 15,-10-23 0-15,10 23 0 0,-17 0 0 0,17 0 0 16,-32 30 0-16,10-4 0 0,-1 11 0 16,-1 4 0-16,0 4 0 0,2 3 0 0,2 0 0 15,6 1 0-15,4-6 0 0,4-2 0 0,6-6 0 16,2-4 0-16,8-6 0 0,3-7 0 0,9-1 0 15,3-7 0-15,8 0 0 0,1-13-6 0,14 13-157 16,-23-37-116-16,39 17-376 0,-28-9 55 0,6-3 257 16</inkml:trace>
  <inkml:trace contextRef="#ctx0" brushRef="#br1" timeOffset="999433.6641">6247 14353 1168 0,'0'-29'533'0,"0"29"-468"15,11-38-7-15,-1 20-11 0,-7-6 4 0,7 3-13 16,-5 1-5-16,2 0-15 0,-7 20-2 15,10-24-5-15,-10 24-2 0,0 0-9 0,0 0 0 16,0 0 0-16,0 0 0 0,0 0 0 16,-3 29 0-16,1-6 0 0,1 5 0 0,0 5 0 15,-1 1 0-15,2 3 0 0,0 1 0 0,3 2 0 16,-1-1 0-16,3 1 0 0,2 3 0 0,2-1 0 16,2-3 0-16,2-3 0 0,-1-8 0 0,3-4 0 15,3-8 0-15,-18-16 0 0,36 19 0 16,-18-17 0-16,-1-4 0 0,1-5 0 0,0-4 0 15,1-4 0-15,-2-3 0 0,0-6 0 0,-3-5 0 16,1-2 0-16,-2-8 0 0,-1 3 0 0,-2-3 0 16,0 0 0-16,-3 7 0 0,-1-2 0 0,-2 3 0 15,-2 1 0-15,1 2 0 0,-2-1 0 0,0 6 0 16,2 2 0-16,-3 21 0 0,9-31 0 16,-9 31 0-16,17-15 0 0,-17 15-43 15,20-4-64-15,13 32-215 0,-33-28-203 0,0 0-86 16,25 17 173-16</inkml:trace>
  <inkml:trace contextRef="#ctx0" brushRef="#br1" timeOffset="999902.375">7108 14477 1721 0,'0'0'152'0,"-17"-14"-116"0,17 14-9 0,-30-21 5 16,30 21-6-16,-33-17-1 0,33 17-4 0,-34-8-14 16,17 9-7-16,-2 3 0 0,1 3 0 15,0 4 0-15,0 2 0 0,-2 3 0 0,2 6 0 16,0 3 0-16,1 3 0 0,1 2 0 0,3 0 0 16,2-1 0-16,2-2 0 0,3-3 0 0,5-4 0 15,1-20 0-15,9 29 0 0,-9-29 0 0,27 16 0 16,-9-14 0-16,6-5 0 0,2-5 0 15,4-8 0-15,2-2 0 0,4-6 0 0,-1-3 0 16,0-3 0-16,-1-2 0 0,-5 1 0 16,-3 0 0-16,-4 3 0 0,-5 4 0 0,-4 2 0 15,-3 5 0-15,-10 17 0 0,7-23 0 0,-7 23 0 16,0 0 0-16,0 0 0 0,-20-4 0 0,20 4 0 16,-26 22 0-16,10-4 0 0,0 6 0 0,-1 3 0 15,3 3 0-15,-1 2 0 0,3-2 0 0,2-1 0 16,3-4 0-16,3-2 0 0,6-2 0 15,-2-21 0-15,13 28 0 0,-13-28 0 0,27 17 0 16,-9-15 0-16,4-3 0 0,1-6 0 0,4 1 0 16,-3-8-56-16,8 7-18 0,-12-16-34 0,20 21-39 15,-27-31-24-15,30 34-203 0,-28-21-127 16,1-2 9-16,8 15 369 0</inkml:trace>
  <inkml:trace contextRef="#ctx0" brushRef="#br1" timeOffset="1.00015E6">7422 14525 1334 0,'20'20'332'15,"-40"-32"-187"-15,20 12-48 0,0 0-37 16,-9 17-44-16,9-17 7 0,-12 20-27 0,12-20 27 15,-15 33-13-15,8-12 1 0,1 0-11 0,0 2 0 16,2 0 0-16,2 0 0 0,1 0 0 0,0-3 0 16,1-3 0-16,0-17 0 0,3 21 0 0,-3-21 0 15,0 0 0-15,16 17 0 0,-16-17 0 0,0 0 0 16,0 0 0-16,21-12 0 0,-21 12 0 16,13-24 0-16,-4 5 0 0,-1-4 0 0,2-3 0 15,0 0 0-15,-2 2 0 0,-2-2 0 16,0 3 0-16,-3 1 0 0,0 2 0 0,-2 1 0 15,1-1 0-15,-2 2 0 0,0 1 0 0,0 17 0 16,1-23 0-16,-1 23 0 0,0 0 0 0,0 0 0 16,0 0 0-16,0 0 0 0,0 0 0 0,21-16 0 15,-21 16 0-15,24-2 0 0,-24 2-60 16,38-2-42-16,-29-20-93 0,38 38-198 0,-38-37-104 16,25 11-34-16,-2 9 263 0</inkml:trace>
  <inkml:trace contextRef="#ctx0" brushRef="#br1" timeOffset="1.00036E6">7864 14408 1617 0,'-34'-3'390'0,"45"23"-350"15,-30 1-40-15,1 2 0 0,1 1 0 0,2 4 0 16,0 0 0-16,3 2 0 0,-1 0 0 0,3 0 0 16,2 2 0-16,2-4 0 0,2-3 0 0,1-3 0 15,5-2 0-15,0-3 0 0,-2-17 0 0,12 26 0 16,-12-26 0-16,17 9 0 0,-17-9 0 0,25-6 0 15,-8 2-20-15,-8-19-110 0,29 27-298 16,-37-34-172-16,21 10-22 0,-7-3 376 0</inkml:trace>
  <inkml:trace contextRef="#ctx0" brushRef="#br1" timeOffset="1.0005E6">7901 14049 1825 0,'-37'-9'222'0,"37"9"-222"0,-35 12 0 15,16-4 0-15,19-8 0 0,-27 17 0 0,27-17 0 16,0 0 0-16,-17 19 0 0,17-19 0 0,4 17-80 16,-4-17-199-16,0 0-310 0,0 0 7 0,37 8 66 15</inkml:trace>
  <inkml:trace contextRef="#ctx0" brushRef="#br1" timeOffset="1.00096E6">8434 14482 1615 0,'-28'-25'120'16,"28"25"-52"-16,-13-20-6 0,13 20-18 16,-11-24-4-16,11 24-13 0,-12-26 0 0,12 26-1 15,-13-25-8-15,13 25-18 0,-16-18 0 0,16 18 0 16,-22-7 0-16,22 7 0 0,-31 11 0 0,11 0 0 15,-2 3 0-15,0 5 0 0,-1 1 0 0,0 5 0 16,0 2 0-16,2 2 0 0,1 0 0 16,1 1 0-16,5-2 0 0,2 0 0 0,3-4 0 15,4-3 0-15,7-3 0 0,-2-18 0 16,14 23 0-16,-14-23 0 0,34 10 0 0,-9-12 0 16,5-5 0-16,3-5 0 0,6-6 0 0,1-5 0 15,1-4 0-15,-1-1 0 0,-3-2 0 0,-2 0 0 16,-6 2 0-16,-2 2 0 0,-6 1 0 0,-3 5 0 15,-6 3 0-15,-12 17 0 0,13-24 0 0,-13 24 0 16,0 0 0-16,0 0 0 0,0 0 0 16,-19-10 0-16,19 10 0 0,-24 18 0 0,9-1 0 15,-1 7 0-15,-2 3 0 0,1 3 0 16,2 3 0-16,0 2 0 0,5-3 0 0,1 0 0 0,6-4 0 16,1-4 0-16,7-2 0 0,-5-22 0 15,22 26 0-15,-4-20 0 0,8-4 0 0,2-7 0 16,8-4-5-16,-3-15-110 0,24 19-102 0,-35-44-112 15,22 22-304-15,-1-10 63 0,-8-14 393 16</inkml:trace>
  <inkml:trace contextRef="#ctx0" brushRef="#br1" timeOffset="1.00142E6">8955 13833 1818 0,'-12'54'229'0,"-10"-31"-229"0,4 4 0 15,2 2 0-15,3 3 0 0,1 4 0 16,3 2 0-16,-1 2 0 0,6 1 0 0,-1 4 0 16,2 1 0-16,2 0 0 0,1 0 0 0,1 0 0 15,2-3 0-15,0-3 0 0,2 0 0 0,6-6 0 16,-2-4 0-16,3-6 0 0,0-5 0 0,-12-19 0 16,24 24 0-16,-24-24 0 0,23 8 0 15,-23-8 0-15,19 1 0 0,-19-1 0 0,0 0 0 16,14-19 0-16,-14 19 0 0,8-30 0 0,-5 11 0 15,0-2 0-15,-2 0 0 0,0-2 0 0,0 3 0 16,0-1 0-16,1 2 0 0,1 0 0 0,0-1 0 16,3 1 0-16,-1 1 0 0,-5 18 0 15,17-28 0-15,-17 28 0 0,18-13 0 0,-18 13 0 16,21 0 0-16,-21 0 0 0,20 14 0 16,-20-14 0-16,22 26 0 0,-11-9 0 0,-1 2 0 15,0 3 0-15,-3 2 0 0,-2 0 0 0,-2 0 0 16,-1 0 0-16,-4-1 0 0,-1-2 0 0,-2 1 0 15,-2-3 0-15,-3 0 0 0,-2 0 0 0,-3 0 0 16,-2-3 0-16,-4-1 0 0,2-1 0 0,-3-2 0 16,3-5 0-16,0-2 0 0,19-5 0 0,-30-5 0 15,30 5 0-15,-17-21 0 0,17 21 0 16,-4-37 0-16,4 37-83 0,4-59-120 16,26 50-170-16,-24-34-259 0,10 0 54 0,7 9 401 15</inkml:trace>
  <inkml:trace contextRef="#ctx0" brushRef="#br1" timeOffset="1.00167E6">9662 13800 1116 0,'-12'41'445'0,"2"14"41"0,-9-36-486 0,0 5 0 16,0 3 0-16,-1 4 0 0,0 4 0 0,1 5 0 15,1 3 0-15,2 1 0 0,2 2 0 16,2 1 0-16,1 2 0 0,1 0 0 0,1 3 0 16,2-1 0-16,2-2 0 0,3-6 0 0,3-3 0 15,1-6 0-15,6-4 0 0,-1-4 0 0,5-2 0 16,-1-6 0-16,4 2-47 0,-15-20-61 0,40 37-210 16,-40-37-182-16,17-6-82 0,-17 6 91 0</inkml:trace>
  <inkml:trace contextRef="#ctx0" brushRef="#br1" timeOffset="1.00205E6">9568 14518 2039 0,'0'0'8'0,"0"21"-8"15,0-21 0-15,0 0 0 0,20 17 0 0,-20-17 0 16,28 2 0-16,-9-4 0 0,3-4 0 0,4-1 0 15,1-4 0-15,4-1 0 0,4-4 0 0,-1-1 0 16,0-1 0-16,2-3 0 0,-4 3 0 0,-1-4 0 16,-4 4 0-16,-4 0 0 0,-8 1 0 0,-15 17 0 15,17-23 0-15,-17 23 0 0,0 0 0 16,-18-23 0-16,18 23 0 0,-33-11 0 0,12 9 0 16,-6 2 0-16,-4 1 0 0,1 4 0 0,-2 0 0 15,3 3 0-15,-1 2 0 0,3 3 0 0,3 3 0 16,1 5 0-16,3 2 0 0,2 3 0 0,4 3 0 15,4 3 0-15,2 1 0 0,6 1 0 16,3 1 0-16,4-2 0 0,7-3 0 0,4-3 0 16,6-3 0-16,6-3 0 0,6-4 0 15,6-7 0-15,5 3 0 0,5-10 0 0,4 1 0 16,4-8 0-16,5-1 0 0,-1-7-23 0,8 6-75 16,-21-31-150-16,39 36-246 0,-38-31-81 0,12 9-16 15,3 13 574-15</inkml:trace>
  <inkml:trace contextRef="#ctx0" brushRef="#br1" timeOffset="1.00244E6">10541 14275 1818 0,'-22'9'229'16,"5"-7"-229"-16,17-2 0 0,0 0 0 0,-17 0 0 15,17 0 0-15,0 0 0 0,0 0 0 0,0 0 0 16,0 0 0-16,0 0 0 0,-18 6 0 15,18-6 0-15,0 0 0 0,-26 25 0 0,26-25 0 16,-24 29 0-16,11-11 0 0,-1-1 0 0,2 0 0 16,12-17 0-16,-17 29 0 0,17-29 0 0,-4 21 0 15,4-21 0-15,9 17 0 0,-9-17 0 0,22 14 0 16,-22-14 0-16,35 8 0 0,-13-6 0 16,2 2 0-16,3 1 0 0,1-3 0 0,0 2 0 15,-1-2 0-15,-2 2 0 0,-2 1 0 16,-3 1 0-16,-3 2 0 0,-17-8 0 0,24 17 0 15,-24-17 0-15,10 22 0 0,-10-22 0 0,-2 29 0 16,-5-12 0-16,0 1 0 0,-6 3 0 0,-3-1 0 16,-7 1 0-16,-1 1 0 0,-4-2 0 0,-2 0 0 15,0-2 0-15,0-4 0 0,4-3 0 0,3-5 0 16,23-6 0-16,-24 1 0 0,24-1 0 0,1-17 0 16,-1 17 0-16,22-43-12 0,15 30-184 15,-26-41-94-15,34 28-368 0,-13-11 38 0,0-2 350 16</inkml:trace>
  <inkml:trace contextRef="#ctx0" brushRef="#br1" timeOffset="1.0026E6">10949 14601 2034 0,'-21'55'13'0,"-1"-44"-13"0,2-2 0 0,20-9 0 15,-25 7 0-15,25-7 0 0,0 0 0 0,0 0 0 16,-10-19 0-16,10 19 0 0,12-35 0 0,4 18 0 15,-9-21-135-15,30 41-203 0,-20-32-329 0,6 10 31 16,0 6 366-16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22:40:08.36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1534 755 489 0,'0'0'35'0,"0"0"-42"0,0 0 8 0,0 0 21 15,0 0 20-15,15-18 30 0,-15 18-6 0,0 0 19 16,0 0-145-16,0 0-105 0,0 0 171 0,0 0 73 15,27 0 147-15,-27 0 119 0,0 0-191 16,-3 18-89-16,3-18-27 0,0 0-10 0,0 0 5 16,0 0 4-16,0 0 2 0,0 0-5 0,0 0-10 15,0 0 5-15,0 0-4 0,0 0-1 0,5 17 2 16,-5-17-12-16,0 0 4 0,4 25-12 0,-4-25 7 16,7 35-5-16,-2-10 2 0,-1 1-6 0,-1 2 6 15,0-1-14-15,0 4 16 0,0 4-16 0,-2 3 14 16,-1 4-8-16,-2 4 11 0,-3 0 6 0,0 2-31 15,-4 1 25-15,0 2-28 0,-2-5 11 0,0 1 14 16,-1-7-11-16,2-3 10 0,3-6-9 0,1-3 8 16,1-8-7-16,2 0 4 0,3-20-4 0,-1 20-1 15,1-20-4-15,0 0 2 0,0 0-2 16,0 0 6-16,0 0 6 0,0 0 1 0,17-19 5 16,-11 1-6-16,1-8 1 0,1-5-9 0,1-5 5 15,0-3-7-15,-1-3 10 0,0-2-11 0,-2-2 13 16,-2-2 6-16,-1 1-24 0,0-2 21 0,-1 0-23 15,3-2 3-15,2 7 15 0,3 1-10 0,1 5 7 16,2 0-11-16,4 1 8 0,3 3-14 0,3-1 17 16,1 6-10-16,2-3-16 0,3-2 46 0,1 6-24 15,1-8 27-15,2 7-9 0,-2 3-19 0,1 6 0 16,-3 6 0-16,-1 1 0 0,-5 8 0 0,-4 2-7 16,-2 3 7-16,-17 0-6 0,25 18 11 0,-25-18-4 15,16 31-2-15,-12-10 3 0,-1 3 0 16,-3 7-9-16,-4 1-24 0,-4-3 19 0,-4-1-19 15,-3-5 28-15,-3 2 10 0,0 1-10 0,-2 3 12 16,-3-2-14-16,0 2 8 0,-1-2-1 0,-1-4 1 16,2 0-4-16,1-1 5 0,2-1-11 0,0 2 10 15,2-1-6-15,0 0 3 0,2-3-3 0,1-2-1 16,15-17-2-16,-24 29 6 0,24-29-1 0,-17 18 5 16,17-18-4-16,0 0 3 0,0 0-5 0,0 0 1 15,0 0-2-15,0 0-1 0,0 0 0 0,0 0 3 16,0 0 7-16,-4 19-3 0,4-19 8 0,0 0-2 15,22 8-4-15,-22-8 7 0,22 9-12 0,-22-9-19 16,32 8 19-16,-15-2-22 0,2 1 36 16,-1 3-13-16,2-2 13 0,0 3-12 0,0 0-2 15,2 1-1-15,0 3-6 0,-4 1 3 0,3-1-14 16,-21-15-11-16,36 37-35 0,-36-37-48 0,38 42-112 16,-38-42-289-16,10 33-84 0,2-7 182 15</inkml:trace>
  <inkml:trace contextRef="#ctx0" brushRef="#br0" timeOffset="406.2475">2393 1143 1885 0,'-24'7'14'16,"24"-7"-10"-16,-20 13-3 0,20-13-2 0,0 0 5 15,0 0 5-15,4 19 2 0,-4-19 2 0,21 2-3 16,-21-2 3-16,34-5-5 0,-12-2 4 0,3 0-2 16,3-5-3-16,1-2-1 0,4 0-1 15,4-3-5-15,0-3 10 0,2-1-10 0,-1 3 2 16,-2-2-3-16,-4 4 1 0,0 1-5 0,-9-2 10 16,-4 1-7-16,-19 16 9 0,23-23-1 0,-23 23 3 15,0-19-4-15,0 19-5 0,0 0 0 16,-26-18 0-16,8 18-5 0,-2 0 0 0,-5 4 2 15,-4 4 0-15,-1 5 7 0,-5 2-4 0,-2 3 6 16,-3 5-1-16,0 1-4 0,-1 4-1 16,2 4 0-16,2 0 0 0,6 4 0 0,4-3 0 15,5-2 0-15,9-1 0 0,5-4 0 0,9-1 0 16,6-2 0-16,7-1 0 0,4-2 0 0,7-1 0 16,5-6 0-16,8-5-16 0,3-6-33 0,16-1-43 15,-13-34-172-15,28 21-382 0,-8-13 28 0,8-2 257 16</inkml:trace>
  <inkml:trace contextRef="#ctx0" brushRef="#br0" timeOffset="718.7676">3226 948 1854 0,'0'0'40'0,"-47"17"-15"15,10-2 2-15,-2-2 1 0,6 4 11 16,1-3-13-16,2 4-18 0,5-1-8 0,4 3 0 15,5-2 0-15,16-18 0 0,-12 24 0 0,12-24 0 16,0 0 0-16,25 22 0 0,-25-22 0 0,34 13 0 16,-12-8 0-16,3-1 0 0,2-3 0 0,1-4 0 15,0 1 0-15,0 1 0 0,-2-2 0 16,2 2 0-16,-3 2 0 0,-3 1 0 0,-4-1 0 16,-18-1 0-16,27 8 0 0,-27-8 0 15,0 0 0-15,0 0 0 0,15 24 0 0,-15-24 0 16,-9 28 0-16,9-28 0 0,-27 35 0 0,10-17 0 15,-4 3 0-15,-2-3 0 0,0 0 0 0,4 2 0 16,-1-7 0-16,20-13-6 0,-28 28-14 0,28-28-16 16,0 0-20-16,0 0-38 0,7 23-82 0,-7-23-344 15,8-18-114-15,12 8 130 0</inkml:trace>
  <inkml:trace contextRef="#ctx0" brushRef="#br0" timeOffset="1078.1194">3710 983 1818 0,'-36'20'27'15,"13"-10"-7"-15,-4 1 5 0,5 6 8 0,-5-2 3 16,5 4-1-16,-1-1-9 0,4 3-4 0,2-1-17 16,2 2-5-16,5-1 0 0,4-3 0 0,5-1 0 15,1-17 0-15,12 26 0 0,-12-26 0 0,29 22 0 16,-7-15 0-16,4-3 0 0,4-5 0 0,5-4 0 15,3-3 0-15,5-5 0 0,-1-2 0 0,2-2 0 16,0-4 0-16,-3 1 0 16,-2-2 0-16,-4-1 0 0,-1 2 0 0,-3-3 0 15,-3 2 0-15,-4 2 0 0,-4 2 0 0,-20 18 0 16,25-27 0-16,-25 27 0 0,9-20 0 0,-9 20 0 16,0 0 0-16,0 0 0 0,0 0 0 0,-22-10 0 15,22 10 0-15,-28 13 0 0,11 2 0 0,-3 2 0 16,1 7 0-16,2 0 0 0,1 4 0 15,6-2 0-15,3 1 0 0,6-2 0 0,2-3 0 16,6 0 0-16,-7-22-27 0,32 27-11 0,-13-21-44 16,19 0-29-16,-15-29-138 0,28 14-409 0,0-7 62 15,0-8 311-15</inkml:trace>
  <inkml:trace contextRef="#ctx0" brushRef="#br0" timeOffset="1296.8925">4811 654 2047 0,'-36'32'0'15,"8"-9"0"-15,5 8 0 0,1-4 0 0,5-1 0 16,4 2 0-16,0-1 0 0,1-1 0 0,3 2 0 16,4 5 0-16,3-3 0 0,4 2 0 15,1-1 0-15,1-2 0 0,3 2 0 16,2 2 0-16,0-4 0 0,5 0 0 0,-3-8-52 15,12 0-47-15,-23-21-77 0,52 19-460 0,-31-11 53 16,3-2 83-16</inkml:trace>
  <inkml:trace contextRef="#ctx0" brushRef="#br0" timeOffset="1562.502">5340 555 2047 0,'0'19'0'0,"-16"7"0"0,1 3 0 16,2 7 0-16,1-2 0 0,0 2 0 0,-2-3 0 16,2 2 0-16,4 3 0 0,0-2 0 0,2 1 0 15,1-2 0-15,0-1 0 0,1 1 0 0,-1 2 0 16,0-2 0-16,0 0 0 0,0-5 0 0,3-3 0 15,-1-4 0-15,6-3-18 0,-3-20-197 0,0 0-450 16,0 0 23-16,9 18 136 0</inkml:trace>
  <inkml:trace contextRef="#ctx0" brushRef="#br0" timeOffset="1765.6301">5094 913 2047 0,'0'0'0'0,"0"0"0"0,0 0 0 16,0 0 0-16,28 2 0 0,-8-3 0 0,-2-1 0 15,5-2 0-15,1-1 0 0,4 1 0 0,4-7 0 16,1 2 0-16,1-2 0 0,5 4 0 0,-5-6-76 16,18 7-174-16,-19-6-390 0,7 4-28 15,-4 6 256-15</inkml:trace>
  <inkml:trace contextRef="#ctx0" brushRef="#br0" timeOffset="2093.7589">5919 849 1913 0,'-48'17'84'0,"48"-17"-52"0,-30-7-14 15,30 7-18-15,-33 1 0 0,15-1 0 0,-4 2 0 16,0 1 0-16,-2 3 0 0,2 0 0 0,1 3 0 15,0 1 0-15,2 2 0 0,2 0 0 0,17-12 0 16,-26 23 0-16,26-23 0 0,-8 22 0 16,8-22 0-16,18 17 0 0,-1-12 0 0,4-2 0 15,3 1 0-15,5-4 0 0,3 1 0 16,2-3 0-16,1 2 0 0,-3-1 0 0,-3 1 0 16,-3 0 0-16,-5 1 0 0,-1 1 0 0,-20-2 0 15,27 11 0-15,-27-11 0 0,0 0 0 0,13 21 0 16,-13-21 0-16,-11 26 0 0,0-7 0 0,-6-1 0 15,-4 1 0-15,-2-2 0 0,-2 0 0 0,-1-3 0 16,1 1 0-16,0-1 0 0,2 0 0 0,3 0 0 16,1-4 0-16,19-10 0 0,-28 16 0 15,28-16 0-15,-19 3-56 0,37-2-612 16,-18-1 8-16,0 0-2 0</inkml:trace>
  <inkml:trace contextRef="#ctx0" brushRef="#br1" timeOffset="7738.282">1965 1821 1792 0,'18'-2'16'0,"-18"2"-14"16,0 0-9-16,0 0-1 0,0 0 2 0,0 0 5 15,0 0 2-15,0 0 0 0,0 0-2 0,0 0 1 16,0 0 0-16,21-4-1 0,-21 4 2 0,22-6 1 15,-22 6-1-15,27-7 2 0,-10 3-2 0,0-1 0 16,0-1-2-16,2 2 2 0,-1-1-1 0,1 0 2 16,0 1-2-16,0 1 3 0,0-1-2 15,-1 0 2-15,0 3 0 0,0 1 0 0,-1 0-1 16,2 1-1-16,0-1-1 0,-1 2 0 0,3 0 0 16,1 0 2-16,2 1 1 0,2-2-1 0,2-1 1 15,1-1-1-15,1 2 1 0,4-3 3 0,3 2-1 16,-1-3 2-16,3 0-2 0,1-2 0 0,4 1-1 15,2-2 1-15,1 1-7 0,0-1 1 16,3 0-4-16,-1 3 2 0,2-1 4 16,-1 0 1-16,-1 1-1 0,0-2 1 0,1 2-1 15,2 1-2-15,-3 0 0 0,2 0 1 0,-1 1-1 16,3-1 3-16,2 1 0 0,0-1 0 0,2-1-2 16,-1 0 0-16,1 0-1 0,0-1 2 0,-1 2-2 15,2-2 1-15,-2 0 1 0,5-2 1 0,1-2 1 16,3-1 3-16,2 1-4 0,-2 1 3 15,2 1-6-15,0-3 1 0,-2 2-1 0,-1-2 2 16,0 2 1-16,1-1 6 0,1-1 0 0,-2 2 3 16,0 0-5-16,-2-1-3 0,-1 2-5 0,-4 0 3 15,-2 3-1-15,-4-2 1 0,-5 2 1 16,-3 1-1-16,-4 1-1 0,-4 0-1 0,-3 1 2 16,-7 1 0-16,0-1 1 0,-7 3-2 0,-1 0 0 15,-17-3-3-15,22 8 2 0,-22-8 1 16,0 0 0-16,0 0-1 0,0 0 2 0,18 14-2 15,-18-14 0-15,0 0-1 0,0 0-2 0,0 0-3 16,0 0-1-16,0 0-2 0,0 0-2 0,0 0 1 16,18 12-1-16,-18-12 1 0,0 0 2 0,0 0 2 15,0 0 2-15,21-7-1 0,-21 7-1 0,0 0-4 16,0 0-12-16,21-3-20 0,-21 3-45 16,0 0-124-16,0 0-354 0,0 0 1 0,0 0 264 15</inkml:trace>
  <inkml:trace contextRef="#ctx0" brushRef="#br2" timeOffset="11533.3144">1076 2577 1012 0,'0'0'196'0,"0"0"-156"15,0 0 3-15,-6-18-20 0,6 18 39 16,0 0 7-16,0 0-2 0,2-17-7 0,-2 17-9 15,0 0-5-15,0 0-7 0,0 0-3 0,0 0-5 16,0 0 0-16,0 0-1 0,0 0 1 0,0 0-4 16,0 0-6-16,0 0-6 0,0 0-6 0,9 28 0 15,-8-8 13-15,2 6-35 0,-3 4 30 0,1 4-33 16,-1 2 12-16,-1 2 9 0,1 0-9 0,-2 2 9 16,2 4-11-16,2-1 10 0,-2 5-12 15,1-2 8-15,-1 1-18 0,-4-4 4 0,4 3-27 16,-6-10-2-16,10 9-25 0,-14-23-77 15,26 24-95-15,-16-46-319 0,-4 25-18 0,4-25 333 16</inkml:trace>
  <inkml:trace contextRef="#ctx0" brushRef="#br2" timeOffset="12061.3809">832 2565 1841 0,'-20'-10'79'0,"1"10"-58"0,19 0-8 16,-17-1-2-16,17 1-2 0,0 0 6 16,9-17-4-16,-9 17 6 0,28-23-4 15,-5 10 3-15,4-2-15 0,7 1-1 0,3-3 0 16,4 3 0-16,4-2 0 0,-2 2 0 0,4 2 0 16,-1 0 0-16,-1 1 0 0,0 3 0 0,-3 2 0 15,-5 1 0-15,0 3 0 0,-6 3 0 0,1-1 0 16,-6 3 0-16,-5 2 0 0,-4 3 0 0,-17-8 0 15,27 23 0-15,-27-23 0 0,22 31 0 16,-13-12 0-16,-3 4 0 0,-1 5 0 0,-3 2 0 16,-2 3 0-16,-2 2 0 0,0 4 0 0,-4-2 0 15,0 3 0-15,-1-1 0 0,-4-3 0 0,2-2 0 16,0-3 0-16,0-1 0 0,2-4 0 0,1-3 0 16,1-1 0-16,0-5 0 0,5-17 0 0,-2 22 0 15,2-22 0-15,0 0 0 0,0 0 0 16,0 0 0-16,0 0 0 0,23-4 0 15,-23 4 0-15,24-28 0 0,-8 6 0 0,2-5 0 16,3-5 0-16,1-2 0 0,1-1 0 0,-2 0 0 16,0 2 0-16,-2 1 0 0,1 2 0 0,-1 3 0 15,-4 4 0-15,0 5 0 0,-15 18 0 0,23-23 0 16,-23 23 0-16,0 0 0 0,18-6 0 0,-18 6 0 16,0 0 0-16,10 19 0 0,-10-19 0 15,6 34 0-15,-5-11 0 0,2 4 0 0,-2 0 0 16,0 1 0-16,-1 1 0 0,3-1 0 0,-1 0 0 15,3-2 0-15,1-1 0 0,3-1-6 16,0-6-41-16,8 7-35 0,-17-25-79 0,42 26-448 16,-42-26-20-16,35 13 117 0</inkml:trace>
  <inkml:trace contextRef="#ctx0" brushRef="#br2" timeOffset="12414.5232">2063 2779 1866 0,'0'0'29'0,"-3"17"-21"16,3-17-8-16,0 0 2 0,-5 23 2 0,5-23 4 15,2 17-3-15,-2-17 2 0,0 0-2 16,13 23 4-16,-13-23-3 0,20 8 3 0,-20-8 0 16,29 2 2-16,-12-5 2 0,4-2-2 0,3-3 0 15,2-2-4-15,1-2 0 0,1-1-2 0,-2-4 2 16,1 0-3-16,-2-2 0 0,-4-2-4 0,-1 2 0 15,-3-1 0-15,-6 3 0 0,-3 0 0 16,-8 17 0-16,2-25 0 0,-2 25 0 0,-10-19 0 16,10 19 0-16,-22-12 0 0,22 12 0 15,-32 0 0-15,15 4 0 0,-3 5 0 0,0 3 0 16,1 7 0-16,-3 3 0 0,5 6 0 0,0 1 0 16,2 1 0-16,2 3 0 0,3-3 0 0,4 0 0 15,2-2 0-15,6-4 0 0,2-2 0 0,6-3 0 16,2-2 0-16,8 0 0 0,0-5 0 0,11 3-19 15,-12-31-212-15,29 26-432 0,-12-16-3 16,12 3 199-16</inkml:trace>
  <inkml:trace contextRef="#ctx0" brushRef="#br2" timeOffset="13379.6992">3896 2766 1100 0,'0'0'30'0,"0"0"14"16,5-24 38-16,-5 24 22 0,-2-22 22 16,2 22-19-16,-5-21-21 0,5 21-20 0,-14-17-13 15,14 17-9-15,-22-12-8 0,22 12-3 0,-30-8-9 16,13 7-4-16,-4-2-6 0,1 4-2 0,-1 1-3 16,-1 2 3-16,-2 2-1 0,1 3 2 0,-3 2-3 15,2 2 1-15,0 0-11 0,2 3 0 16,0 1 0-16,4 1 0 0,2 2 0 15,2-2 0-15,5 1 0 0,0 0 0 0,4 2 0 16,4 0 0-16,2-2 0 0,3 1 0 0,4-1 0 16,3-2 0-16,-11-17 0 0,37 26 0 0,-14-16 0 15,2-4 0-15,5-5 0 0,0-2 0 0,2-4 0 16,1-2 0-16,-2-5 0 0,1-4 0 0,-1-2 0 16,-1-3 0-16,-1-2 0 0,-4-2 0 0,1-3 0 15,-1-1 0-15,-2-1 0 0,1 1 0 16,-4 1 0-16,-3 5 0 0,-3 2 0 0,-14 21 0 15,19-27 0-15,-19 27 0 0,0 0 0 16,0 0 0-16,0 0 0 0,0 0 0 0,0 0 0 16,0 0 0-16,-12 31 0 0,2-7 0 0,-2 5 0 15,0 2 0-15,-1 0 0 0,2 2 0 0,3-2 0 16,2-2 0-16,6-1 0 0,4-5 0 0,6-1 0 16,2-5-26-16,10-1-34 0,-4-13-39 15,26 22-136-15,-18-33-379 0,17 9 7 0,-3-3 202 16</inkml:trace>
  <inkml:trace contextRef="#ctx0" brushRef="#br2" timeOffset="13651.9304">4687 2690 1811 0,'-31'-20'29'0,"31"20"-2"15,-33-3 2-15,33 3 9 0,-37 8-8 0,16-1-3 16,-3 3-7-16,-2 5 5 0,-2 2-14 15,-1 3-11-15,-3 3 0 0,3 1 0 0,-1 2 0 0,4 0 0 0,2-2 0 0,3 1 0 16,5-4 0-16,4 0 0 0,7-2 0 16,5-2 0-16,0-17 0 0,16 28 0 15,-16-28 0-15,33 17 0 0,-10-11 0 0,4-5 0 16,5-3 0-16,2-4 0 0,5-3 0 0,1-4 0 16,3-2-22-16,-1-6-35 0,6 6-19 0,-10-15-33 15,18 17-9-15,-27-28-86 0,18 19-360 0,-7-1 26 16,-10-9 180-16</inkml:trace>
  <inkml:trace contextRef="#ctx0" brushRef="#br2" timeOffset="13808.2512">5005 2646 1735 0,'15'19'104'0,"-33"-3"-64"0,4 10 0 0,-2-1-14 16,3 4 9-16,-3 0-14 0,2 0 6 0,-1 0-12 16,1 0-11-16,3 0-4 0,1-1 0 15,1-4 0-15,6-1 0 0,0-4 0 0,3-2 0 16,0-17 0-16,11 26 0 0,-11-26 0 15,21 13 0-15,-21-13-11 0,29 0-24 0,-7-4-25 16,-10-20-70-16,34 16-399 0,-26-20-108 0,9 0 32 16</inkml:trace>
  <inkml:trace contextRef="#ctx0" brushRef="#br2" timeOffset="13964.5034">5092 2260 1667 0,'-33'10'238'0,"33"-10"-231"0,-21 11-10 16,21-11-1-16,0 0-3 0,-2 23-4 0,2-23-12 16,12 19-10-16,1 2-39 0,-13-21-60 0,36 29-301 15,-36-29-164-15,35 25 46 0,-8 2 506 0</inkml:trace>
  <inkml:trace contextRef="#ctx0" brushRef="#br2" timeOffset="14339.4213">5656 2671 1782 0,'-17'10'42'0,"-4"-4"-17"0,4 6 10 15,-6-3 3-15,2 5 4 16,-5 1-13-16,-1 3 3 0,-1 3-10 0,0 1-22 16,-1 4 0-16,3 0 0 0,2 4 0 0,3 0 0 15,3-1 0-15,6-3 0 0,5-1 0 0,4-6 0 16,7-2 0-16,-4-17 0 0,23 20 0 0,-4-17 0 15,6-6 0-15,3-3 0 0,4-9 0 0,5-6 0 16,3-8 0-16,1-5 0 0,2-5 0 16,1-2 0-16,-2-1 0 0,-2-1 0 0,-1-1 0 15,-6-1 0-15,-2 0 0 0,-3 1 0 0,-4-3 0 16,-1-2 0-16,-4 2 0 0,-1 3 0 0,-5 5 0 16,-2 6 0-16,-5 11 0 0,-6 22 0 15,1-18 0-15,-1 18 0 0,0 0 0 0,-31 27 0 16,10-1 0-16,-5 9 0 0,-2 8 0 0,-1 4 0 15,1 1 0-15,3 1 0 0,2-4 0 16,4-1 0-16,7-5 0 0,4-3 0 0,9-2 0 16,1-8 0-16,10 4 0 0,-12-30-146 0,45 35-506 15,-25-26-5-15,18 6 66 0</inkml:trace>
  <inkml:trace contextRef="#ctx0" brushRef="#br2" timeOffset="15120.6972">6726 2837 1377 0,'0'0'43'0,"16"-32"-4"0,-16 32-5 16,16-34 16-16,-16 34 4 0,14-27 3 0,-14 27-8 15,9-19-1-15,-9 19-1 0,0 0-5 16,0 0-2-16,0 0-8 0,0 0-2 16,0 0-6-16,0 0-3 0,-17-11-8 0,17 11-3 15,0 0-5-15,-21 13 0 0,21-13-2 0,-18 21 4 16,18-21-3-16,-18 31 6 0,9-12-7 0,2 1-3 15,1 2 0-15,1-1 0 0,2 1 0 0,2 2 0 16,1-1 0-16,3 0 0 0,2-2 0 16,1-3 0-16,-6-18 0 0,19 29 0 0,-19-29 0 15,26 17 0-15,-26-17 0 0,26 6 0 0,-26-6 0 16,27-1 0-16,-27 1 0 0,24-12 0 0,-24 12 0 16,28-23 0-16,-12 6 0 0,0-4 0 0,2-4 0 15,1-2 0-15,0 1 0 0,2-3 0 0,-3 2 0 16,0 2 0-16,-2 0 0 0,-3 2 0 15,1 4 0-15,-1 1 0 0,-13 18 0 16,22-27 0-16,-22 27 0 0,0 0 0 0,22-17 0 16,-22 17 0-16,0 0 0 0,0 0 0 0,8 25 0 15,-8-25 0-15,3 32 0 0,-3-10 0 0,-1 1 0 16,1 0 0-16,-2 0 0 0,1-1 0 0,2-3 0 16,1-2 0-16,-2-17 0 0,9 27 0 0,-9-27 0 15,0 0 0-15,25 19 0 0,-25-19 0 0,23 2 0 16,-23-2 0-16,28-8 0 0,-28 8 0 15,31-21 0-15,-14 6 0 0,0-4 0 0,0-2 0 16,-1-1 0-16,0-3 0 0,-3 0 0 0,0 0 0 16,-1 0 0-16,-4-1 0 0,1 2 0 15,-4-3 0-15,1 4 0 0,-4 0 0 0,3 3 0 16,-4 2 0-16,-1 18-43 0,4-33-15 0,-4 33-70 16,0-31-117-16,0 31-343 0,0 0-36 15,22-21 264-15</inkml:trace>
  <inkml:trace contextRef="#ctx0" brushRef="#br2" timeOffset="15339.471">7687 2586 1772 0,'0'0'52'0,"0"0"-38"16,-3 20 25-16,3-20-21 0,-1 26 35 0,0-7-21 15,-5 3 4-15,-1 3-18 0,-4 4-8 0,-1 1-7 16,-2 2-3-16,0-1 0 0,-1-2 0 0,-1-1 0 15,3-4 0-15,2-1 0 0,2-6 0 0,9-17 0 16,-6 26 0-16,6-26 0 0,0 0 0 0,0 0-36 16,0 0-12-16,21-6-22 0,4 4-91 0,-26-25-445 15,29 4-19-15,-5-8 125 0</inkml:trace>
  <inkml:trace contextRef="#ctx0" brushRef="#br2" timeOffset="15495.7698">7675 2231 1900 0,'0'0'3'0,"0"0"-14"0,0 0-1 0,0 0-4 15,0 0-5-15,0 0-24 0,25-9-38 0,4 18-61 16,-24-30-212-16,21 13-218 0,5 5 42 0,-5-19 424 16</inkml:trace>
  <inkml:trace contextRef="#ctx0" brushRef="#br2" timeOffset="15698.8497">8232 2103 1678 0,'7'18'133'0,"-7"-18"-98"16,-10 30 4-16,3-13-5 0,3 6 3 0,-4-1-14 15,1 6 0-15,-3 1-8 0,1 6 4 0,0 4-8 16,-1-1-11-16,3 7 0 0,-2-1 0 0,2 2 0 16,1 2 0-16,-2-2 0 0,1 2 0 0,0-2 0 15,-1 0 0-15,2-5 0 0,1-2 0 0,1-5 0 16,1-4 0-16,2-3 0 0,1-5 0 15,2-2 0-15,-2-20-8 0,10 29-40 0,-10-29-35 16,24 23-183-16,-24-23-385 0,0 0 23 0,21-17 266 16</inkml:trace>
  <inkml:trace contextRef="#ctx0" brushRef="#br2" timeOffset="15855.1548">8009 2610 1678 0,'-10'30'327'15,"-8"-21"-297"-15,18-9-24 0,-18 13-5 0,18-13 3 16,0 0-3-16,0 0-1 0,19 12 0 0,0-13 0 16,4-4 0-16,7-6 0 0,8-1-8 0,2-7 1 15,9 3-55-15,-4-16-21 0,23 32-263 0,-17-30-318 16,6 5 52-16,-5 3 348 0</inkml:trace>
  <inkml:trace contextRef="#ctx0" brushRef="#br2" timeOffset="16168.7905">8711 2270 1973 0,'-24'31'22'0,"-1"6"3"15,1 3-1-15,2 2-21 0,0 1-3 16,3 1 0-16,-2 0 0 0,4-1 0 0,1-3 0 16,5-3 0-16,5-3 0 0,1-1 0 0,4-5 0 15,1-4 0-15,2-3 0 0,3-4 0 0,-5-17 0 16,12 21 0-16,-12-21 0 0,18 9 0 15,-18-9 0-15,21-4 0 0,-21 4 0 0,30-22 0 0,-13 3 0 16,1-3 0-16,1-6 0 0,1 1 0 16,-2-2 0-16,0 1 0 0,-1 2 0 0,2 0 0 15,-2 3 0-15,-2 3 0 0,0 3 0 16,-15 17 0-16,18-16 0 0,-18 16 0 0,0 0 0 16,0 0 0-16,0 0 0 0,7 16 0 0,-7-16 0 15,2 33 0-15,-4-11 0 0,0 3 0 0,1 3 0 16,-4-1 0-16,6 2 0 0,0-4 0 0,5 3 0 15,-1-7-10-15,18 18-211 0,-23-39-424 16,33 34-20-16,-11-20 160 0</inkml:trace>
  <inkml:trace contextRef="#ctx0" brushRef="#br2" timeOffset="16752.1736">10114 2681 1761 0,'0'0'70'16,"8"-24"-41"-16,-8 24-6 0,-10-27-15 16,10 27 41-16,-10-25-44 0,10 25 31 0,-18-25-21 15,18 25-6-15,-27-20 9 0,27 20-4 16,-35-6-4-16,13 9-10 0,-2 4 0 0,-2 5 0 15,-2 5 0-15,0 3 0 0,-2 3 0 0,2 6 0 16,-1 0 0-16,3 4 0 0,2-1 0 0,5-3 0 16,4-3 0-16,5-2 0 0,4-4 0 0,3-3 0 15,3-17 0-15,14 25 0 0,-14-25 0 16,31 15 0-16,-6-15 0 0,5-4 0 0,3-5 0 16,7-5 0-16,1-4 0 0,3-4 0 0,0-5 0 15,-1 0 0-15,-3-2 0 0,-4-2 0 0,-1 4 0 16,-3-2 0-16,-6 3 0 0,-4 3 0 0,-5 3 0 15,-17 20 0-15,20-27 0 0,-20 27 0 0,0 0 0 16,0 0 0-16,0 0 0 0,0 0 0 0,0 0 0 16,0 0 0-16,-13 17 0 15,3 0 0-15,-3 6 0 0,-2 3 0 0,2 2 0 16,1 0 0-16,2 0 0 0,4-3 0 0,6 2 0 16,0-4 0-16,10 3 0 0,-4-9-44 0,25 28-334 15,-31-45-273-15,35 33 13 0,-17-22 303 0</inkml:trace>
  <inkml:trace contextRef="#ctx0" brushRef="#br2" timeOffset="17295.949">11608 2658 1806 0,'-5'-19'40'0,"5"19"-22"0,-17-6 1 0,17 6 0 16,-26 2 3-16,8 1-9 0,-3 3 2 0,-4 0-3 15,-3 6 9-15,-4-1-4 0,2 3 7 0,-3 1-6 16,4 0-15-16,2 1-3 0,3-3 0 16,5 1 0-16,19-14 0 0,-25 23 0 0,25-23 0 15,-7 17 0-15,7-17 0 0,0 0 0 0,23 17 0 16,-6-13 0-16,3-1 0 0,6-3 0 0,4-1 0 15,6-3 0-15,3 2 0 0,2-4 0 0,-1 2 0 16,0-2 0-16,-3 2 0 0,-3 1 0 0,-5 1 0 16,-5 2 0-16,-6 3 0 0,-18-3 0 15,19 5 0-15,-19-5 0 0,0 0 0 16,-4 20 0-16,4-20 0 0,-23 28 0 0,5-11 0 16,-4 0 0-16,-1 1 0 0,-2-1 0 0,0 0 0 15,2-3 0-15,3 0 0 0,20-14 0 0,-22 18 0 16,22-18 0-16,0 0 0 0,0 0-15 0,19 10-52 15,9-2-88-15,-28-8-433 0,38-25-51 0,-5 6 57 16</inkml:trace>
  <inkml:trace contextRef="#ctx0" brushRef="#br2" timeOffset="17530.3087">12308 2113 1975 0,'-18'14'14'0,"0"6"-2"0,-2 5-4 16,2 5 12-16,-2 5-6 0,2 5-10 0,0 4-4 16,1 3 0-16,0 5 0 0,1 0 0 0,2 4 0 15,0-2 0-15,3-2 0 0,3 0 0 0,2-4 0 16,1-2 0-16,5-3 0 0,-1-6 0 0,3-4 0 16,3-5 0-16,2-2-35 0,-1-9-8 0,8 6-40 15,-14-23-123-15,0 0-407 0,0 0-18 16,26 11 196-16</inkml:trace>
  <inkml:trace contextRef="#ctx0" brushRef="#br2" timeOffset="17967.8194">11955 2653 2034 0,'0'0'13'0,"0"0"-13"0,-6 18 0 0,6-18 0 16,0 0 0-16,23 3 0 0,-5-6 0 0,3 0 0 15,6-3 0-15,2-1 0 0,5-1 0 0,2 1 0 16,0-1 0-16,-1 0 0 0,-1 0 0 0,1 2 0 16,-5 2 0-16,-2 2 0 0,-4 2 0 0,-4 2 0 15,-20-2 0-15,26 9 0 0,-26-9 0 16,0 0 0-16,16 24 0 0,-16-24 0 16,-3 30 0-16,-3-8 0 0,-4 2 0 0,-4 3 0 15,-1 0 0-15,-2 1 0 0,-3 0 0 0,2-1 0 16,2-2 0-16,1-3 0 0,7-2 0 0,-1-3 0 15,9-17 0-15,-4 28 0 0,4-28 0 0,3 17 0 16,-3-17 0-16,0 0 0 0,0 0 0 0,18 7 0 16,-18-7 0-16,19-9 0 0,-19 9 0 15,26-22 0-15,-10 5 0 0,-1-1 0 0,-1-4 0 16,1-1 0-16,-4-1 0 0,0 0 0 0,-4-3 0 16,-2-1 0-16,-1-2 0 0,-1-1 0 0,1-2 0 15,0 2 0-15,-2 0 0 0,-1 6 0 16,1 4 0-16,-2 21 0 0,0-26 0 0,0 26 0 15,0 0 0-15,0 0 0 0,0 0 0 0,0 0 0 16,0 0 0-16,0 0 0 0,26-5 0 16,-26 5 0-16,34 10 0 0,-12-8 0 0,5 5 0 15,-3-7-61-15,18 22-129 0,-42-22-457 0,47 13 14 16,-13-9 118-16</inkml:trace>
  <inkml:trace contextRef="#ctx0" brushRef="#br2" timeOffset="18358.4431">12852 2766 2035 0,'0'0'12'15,"-25"16"-12"-15,25-16 0 0,0 0 0 0,0 0 0 16,0 0 0-16,0 0 0 0,0 0 0 0,0 0 0 16,25 0 0-16,-7-4 0 0,4-1 0 0,2 0 0 15,3-1 0-15,0 0 0 0,-1-1 0 16,-1 0 0-16,0-3 0 0,0 0 0 0,-2-1 0 15,-3-1 0-15,-3 0 0 0,-17 12 0 0,25-26 0 16,-25 26 0-16,12-26 0 0,-12 26 0 0,1-24 0 16,-1 24 0-16,-11-22 0 0,11 22 0 0,-23-14 0 15,23 14 0-15,-33-5 0 0,14 7 0 16,-3 4 0-16,-1 2 0 0,-2 4 0 0,0 1 0 16,-3 3 0-16,-1 2 0 0,1 4 0 15,0-1 0-15,4 6 0 0,2-2 0 0,2 1 0 16,7-2 0-16,4-1 0 0,7-2 0 0,4-3 0 15,4-1 0-15,-6-17 0 0,26 26 0 0,-5-15 0 16,4-5 0-16,7-2 0 0,7-4 0 0,1-5 0 16,6-1 0-16,1-4 0 0,3 2 0 0,-3-7-10 15,2 7-62-15,-11-16-41 0,16 24-81 16,-39-23-365-16,24 8-46 0,-12-1 112 0</inkml:trace>
  <inkml:trace contextRef="#ctx0" brushRef="#br2" timeOffset="18655.4114">13422 2675 1820 0,'0'0'122'0,"-18"4"-70"0,18-4-1 15,-32 11-49-15,32-11-2 0,-33 19 0 0,33-19 0 16,-32 25 0-16,16-8 0 0,1 0 0 0,2 4 0 16,1-2 0-16,3-1 0 0,1-1 0 15,4 0 0-15,4-17 0 0,-2 29 0 0,2-29 0 16,4 23 0-16,-4-23 0 0,0 0 0 0,15 21 0 16,-15-21 0-16,0 0 0 0,27 0 0 0,-27 0 0 15,28-15 0-15,-11 3 0 0,3-5 0 16,0-1 0-16,-1-1 0 0,1-2 0 0,-3 1 0 0,0-2 0 15,-1 0 0-15,-4 1 0 0,1 2 0 16,-3 2 0-16,-10 17 0 0,17-28 0 16,-17 28 0-16,0 0 0 0,0 0 0 0,13-17 0 15,-13 17 0-15,0 0 0 0,0 0 0 0,-1 17 0 16,1-17 0-16,3 26 0 0,-3-26 0 0,8 34 0 16,-3-16 0-16,3 2 0 0,1-2 0 0,4 3 0 15,-13-21 0-15,38 34 0 0,-15-22-25 0,10 7-63 16,-12-27-127-16,31 22-404 0,-23-11-11 15,4 0 161-15</inkml:trace>
  <inkml:trace contextRef="#ctx0" brushRef="#br2" timeOffset="19186.5783">14159 2629 1968 0,'-66'-7'48'15,"46"4"-17"-15,-5 1-31 0,2 4 0 16,-5 3 0-16,-2 3 0 0,-4 2 0 0,0 6 0 15,1-1 0-15,5 5 0 0,0 1 0 0,5 2 0 16,2 0 0-16,5 0 0 0,6-1 0 0,3-2 0 16,6 2 0-16,5-3 0 0,4-1 0 0,-8-18 0 15,27 29 0-15,-7-19 0 0,3-3 0 0,2-3 0 16,3-3 0-16,3-3 0 0,-2-4 0 0,-1-3 0 16,0-3 0-16,-3-2 0 15,2-3 0-15,-3-3 0 0,-1 0 0 0,-2-2 0 16,-4 0 0-16,-3 0 0 0,-1 2 0 0,-3 1 0 15,-4 2 0-15,-6 17 0 0,7-28 0 0,-7 28 0 16,0 0 0-16,-5-18 0 0,5 18 0 0,0 0 0 16,-24 7 0-16,24-7 0 0,-33 30 0 0,14-4 0 15,-5 5 0-15,1 4 0 0,-2 5 0 16,-1 5 0-16,-2 2 0 0,-1 4 0 0,2 6 0 16,2-1 0-16,2 5 0 0,3-2 0 0,1-3 0 15,3-3 0-15,4-8 0 0,1-7 0 0,5-4 0 16,3-7 0-16,1-5 0 0,2-22 0 0,2 27 0 15,-2-27 0-15,0 0 0 0,0 0 0 0,0 0 0 16,0 0 0-16,0 0 0 0,19-24 0 16,-13 2 0-16,0-2 0 0,1-4 0 15,-1-1 0-15,0-2 0 0,-2 0 0 0,0-3 0 16,-1-3 0-16,1-2 0 0,-1-1 0 0,4-3 0 16,0 3 0-16,3 4 0 0,1 2 0 0,-1 8 0 15,0 3 0-15,2 4 0 0,-12 19 0 0,28-30 0 16,-8 16 0-16,3 0 0 0,1 0 0 0,5 4 0 15,-3-3 0-15,8 7 0 0,-5-10-41 0,25 28-231 16,-36-33-301-16,29 13-62 0,-5-5 110 16</inkml:trace>
  <inkml:trace contextRef="#ctx0" brushRef="#br2" timeOffset="19389.7055">14796 2212 2047 0,'0'0'0'0,"-24"-1"0"0,24 1 0 0,-27 7 0 16,27-7 0-16,-34 28 0 0,16-6 0 0,1 5 0 16,-1 7 0-16,1 6 0 0,-2 1 0 0,1 4 0 15,-1 1 0-15,-1 1 0 0,2 3 0 0,0-2 0 16,3-2 0-16,2 0 0 0,3-2 0 0,3-6 0 16,4 0 0-16,1-7 0 0,4 3 0 0,-2-34-127 15,23 47-470-15,-23-47-53 16,5 30 20-16</inkml:trace>
  <inkml:trace contextRef="#ctx0" brushRef="#br2" timeOffset="19592.9189">14442 2701 2047 0,'0'0'0'15,"0"0"0"-15,-17 15 0 0,17-15 0 0,0 0 0 16,-1 18 0-16,1-18 0 0,0 0 0 0,29 14 0 15,-10-13 0-15,5-2 0 0,4-5 0 16,6-2 0-16,2-4 0 0,6 1 0 0,-4-8 0 16,8 8-66-16,-20-30-395 0,24 22-192 0,-11-8-2 15,0-3 444-15</inkml:trace>
  <inkml:trace contextRef="#ctx0" brushRef="#br2" timeOffset="19889.719">15097 2263 2040 0,'-46'22'7'0,"19"5"-7"0,-2 2 0 16,-1 6 0-16,-1 2 0 0,-1 3 0 0,-1-2 0 16,4 6 0-16,4-2 0 0,4-3 0 15,4-2 0-15,5-2 0 0,2-4 0 16,4-4 0-16,5-5 0 0,3-2 0 0,-2-20 0 16,15 24 0-16,-15-24 0 0,24 11 0 0,-24-11 0 15,33-4 0-15,-15-6 0 0,3-2 0 0,-1-3 0 16,4-5 0-16,-1 0 0 0,-1-1 0 0,-2 2 0 15,0 1 0-15,-3 3 0 0,-17 15 0 0,29-28 0 16,-29 28 0-16,22-15 0 0,-22 15 0 16,0 0 0-16,0 0 0 0,0 0 0 0,18 15 0 15,-18-15 0-15,5 27 0 0,-3-9 0 0,0 1 0 16,0 2 0-16,2-3 0 0,2 4 0 0,-6-22 0 16,13 37 0-16,-13-37-53 0,29 37-403 0,-29-37-202 15,0 0 10-15,23 21 417 0</inkml:trace>
  <inkml:trace contextRef="#ctx0" brushRef="#br2" timeOffset="20530.3506">16196 2886 1660 0,'0'0'41'16,"21"-10"-12"-16,-21 10 11 0,22-11 9 0,-22 11 6 16,0 0-8-16,14-23-6 0,-14 23-7 0,0 0-8 15,3-22-4-15,-3 22-19 0,-6-17-3 0,6 17 0 16,-15-18 0-16,15 18 0 0,-24-14 0 0,24 14 0 15,-28-8 0-15,28 8 0 0,-31-1 0 0,14 2 0 16,0 5 0-16,0 2 0 0,-1 0 0 0,1 3 0 16,17-11 0-16,-32 28 0 0,32-28 0 15,-29 31 0-15,17-13 0 0,12-18 0 0,-19 33 0 16,14-16 0-16,5-17 0 0,-2 30 0 0,2-30 0 16,15 28 0-16,-15-28 0 0,30 22 0 0,-9-12 0 15,5-6 0-15,3-1 0 0,4-2 0 16,1-5 0-16,-1 0 0 0,1-3 0 0,-5-1 0 15,-2-3 0-15,-4-1 0 0,-6-1 0 0,-17 13 0 16,25-30 0-16,-25 30 0 0,14-31 0 16,-11 14 0-16,-3 17 0 0,-5-30 0 0,5 30 0 15,-15-29 0-15,15 29 0 0,-20-23 0 0,20 23 0 16,-17-16 0-16,17 16 0 0,0 0 0 0,0 0 0 16,-18-4 0-16,18 4 0 0,0 0 0 0,0 0 0 15,18 12 0-15,-18-12-25 0,41 13-85 0,-36-36-299 16,37 27-225-16,-16-16 36 0,15 2 328 15</inkml:trace>
  <inkml:trace contextRef="#ctx0" brushRef="#br2" timeOffset="20764.7466">17135 2035 2000 0,'-21'-13'21'0,"-2"9"1"0,-2 2-18 15,3 7-4-15,-5 5 0 0,0 2 0 0,-2 9 0 16,1 2 0-16,-2 6 0 0,3 6 0 0,0 3 0 16,4 8 0-16,2 2 0 0,3 4 0 0,1 4 0 15,5 0 0-15,2-1 0 0,3 2 0 16,6 0 0-16,1 1 0 0,3-2 0 0,2-3 0 16,4-4 0-16,-2-8 0 0,4-1 0 15,-1-7 0-15,6 9-83 0,-34-28-483 0,36 13-77 16,-18-27 7-16</inkml:trace>
  <inkml:trace contextRef="#ctx0" brushRef="#br2" timeOffset="20940.6972">16535 2743 2047 0,'0'0'0'0,"0"0"0"0,-17-4 0 15,17 4 0 1,0 0 0-16,0 0 0 0,31-12 0 0,-14 7 0 15,6 2 0-15,7-2 0 0,7 0 0 0,3-2 0 16,9 1 0-16,-3-5 0 0,6 7 0 0,-19-30-368 16,24 32-320-16,-16-15 23 0,12 7 340 0</inkml:trace>
  <inkml:trace contextRef="#ctx0" brushRef="#br2" timeOffset="21627.3315">18208 2277 2047 0,'0'0'0'0,"0"0"0"15,20-23 0-15,-2 10 0 16,7 1 0-16,4-3 0 0,4 3 0 0,6 0 0 15,3-1 0-15,1 2 0 0,4 0 0 0,0 0 0 16,0 3 0-16,-2 3 0 0,-4 2 0 0,-2 5 0 16,-8 0 0-16,-6 3 0 0,-7 2 0 0,-18-7 0 15,21 23 0-15,-21-23 0 0,4 36 0 0,-12-9 0 16,-6 5 0-16,-11 4 0 0,-9 5 0 16,-6 2 0-16,-6 5 0 0,-4 0 0 0,-1 2 0 15,0-2 0-15,0 0 0 0,1 1 0 0,5-6 0 16,4 0 0-16,7-7 0 0,7-3 0 15,6-6 0-15,8-4 0 0,7-6 0 0,6-17 0 16,4 27 0-16,-4-27 0 0,25 18 0 0,-2-12 0 16,9-4 0-16,9-5 0 0,9-3 0 0,7-4 0 15,4-2 0-15,5-1 0 0,2-1 0 16,-1 0 0-16,-5 2 0 0,-6 1 0 0,-7 2 0 16,-7 1 0-16,-5 4 0 0,-5 0 0 0,-1 4 0 15,-8-3 0-15,1 13 0 0,-25-31-369 0,20 31-295 16,-19-10 15-16,0 0 285 0</inkml:trace>
  <inkml:trace contextRef="#ctx0" brushRef="#br2" timeOffset="22513.8402">20179 2166 1878 0,'10'-17'17'0,"-10"17"-5"0,0 0-4 15,0 0 2-15,0 0-1 0,0 0 3 0,-17 25-6 16,7-8 1-16,-5 9-5 0,-2 6 6 0,-2 7-7 16,-1 5 11-16,0 0-10 0,0 2 12 0,-2 2-14 15,3 0 10-15,1 0 10 0,-1 2-30 0,2-3 27 16,-1-1-27-16,1-2 3 0,1-6 6 0,3-3-9 16,2-4 1-16,6-4-19 0,0-9-17 0,16 14-83 15,-11-32-266-15,0 0-222 16,7 19 16-16,-7-19 414 0</inkml:trace>
  <inkml:trace contextRef="#ctx0" brushRef="#br2" timeOffset="23295.094">19897 2669 1929 0,'-48'-20'55'0,"48"20"-13"0,-29-17-29 0,29 17-5 15,-19-11-8-15,19 11 0 0,0 0 0 0,0 0 0 16,0 0 0-16,0 0 0 0,0 0 0 0,0 0 0 15,0 0 0-15,0 0 0 0,30 0 0 0,-12 1 0 16,3-1 0-16,2 0 0 0,3-3 0 16,-1 2 0-16,2-1 0 0,0 1 0 0,-1-1 0 15,-1 0 0-15,-2 2 0 0,-2-1 0 16,-4 1 0-16,-17 0 0 0,29 1 0 0,-29-1 0 16,19 2 0-16,-19-2 0 0,0 0 0 0,0 0 0 15,0 0 0-15,0 0 0 0,0 0 0 0,4 19 0 16,-4-19 0-16,-11 23 0 0,11-23 0 0,-20 33 0 15,7-10 0-15,1-1 0 0,-1 0 0 0,-1 1 0 16,2-3 0-16,1 1 0 0,4-2 0 0,7-19 0 16,-6 31 0-16,6-31 0 0,5 23 0 15,-5-23 0-15,13 18 0 0,-13-18 0 16,19 11 0-16,-19-11 0 0,30-2 0 0,-12-2 0 16,4-7 0-16,1-3 0 0,2-4 0 0,1-4 0 15,3-2 0-15,-3-2 0 0,-2-1 0 0,-6-1 0 16,-3 0 0-16,-5 1 0 0,-3-1 0 0,-4 0 0 15,-1 0 0-15,-5 2 0 0,-3 3 0 16,-1 2 0-16,-3 4 0 0,10 17 0 0,-28-24 0 16,28 24 0-16,-30-10 0 0,30 10 0 0,-29 3 0 15,29-3 0-15,-26 8 0 0,26-8 0 0,0 0 0 16,-18 16 0-16,18-16 0 0,0 0 0 0,8 23 0 16,-8-23 0-16,27 17 0 0,-9-9 0 0,8-3 0 15,2 1 0-15,5-1 0 0,3-4 0 16,2 2 0-16,1 0 0 0,-2-3 0 15,1 0 0-15,-4 0 0 0,-2-1 0 0,-8 0 0 16,-4 0 0-16,-20 1 0 0,21-3 0 0,-21 3 0 16,0 0 0-16,0 0 0 0,0 0 0 0,0 0 0 15,0 0 0-15,-20 15 0 0,20-15 0 0,-34 17 0 16,9-3 0-16,0 1 0 0,-3 2 0 0,2 2 0 16,2-1 0-16,1 4 0 0,2-2 0 0,4 0 0 15,4-2 0-15,4-1 0 0,6 0 0 16,3-17 0-16,6 29 0 0,-6-29 0 0,24 23 0 15,-7-14 0-15,6-1 0 0,3-3 0 0,4-4 0 16,1-4 0-16,0-2 0 0,0-2 0 16,-1-4 0-16,-1 0 0 0,-1-2 0 0,-5-1 0 15,-3-1 0-15,-20 15 0 0,22-31 0 0,-22 31 0 16,6-33 0-16,-9 14 0 0,-3-2 0 16,-1 1 0-16,-5-1 0 0,1 4 0 0,-5-1 0 15,16 18 0-15,-30-33 0 0,30 33 0 0,-31-22 0 16,31 22 0-16,-23-9 0 0,23 9 0 0,0 0-4 15,0 0-119-15,-33-16-238 0,33 16-236 0,0 0-24 16,27 3 281-16</inkml:trace>
  <inkml:trace contextRef="#ctx0" brushRef="#br2" timeOffset="23545.1674">21068 2130 2047 0,'-22'-18'0'0,"22"18"0"0,0 0 0 0,0 0 0 16,0 0 0-16,0 0 0 0,-21 19 0 15,16-2 0-15,-2 6 0 0,0 6 0 0,-2 2 0 16,1 7 0-16,-2 3 0 0,-1 1 0 0,1 5 0 16,1 1 0-16,0 0 0 0,2 0 0 0,1 1 0 15,1-2 0-15,1-2 0 0,2-4 0 16,3 0 0-16,-1-9 0 0,6 2 0 0,-1-9-18 15,10 12-135-15,-15-37-427 0,6 36-40 16,-6-36 23-16</inkml:trace>
  <inkml:trace contextRef="#ctx0" brushRef="#br2" timeOffset="23795.1374">21155 2419 2010 0,'0'0'37'0,"0"0"-37"0,-21-3 0 16,21 3 0-16,0 0 0 0,-22 16 0 16,22-16 0-16,-15 21 0 0,15-21 0 0,-22 33 0 15,14-13 0-15,-1-2 0 0,4 1 0 0,2 1 0 16,-2-2 0-16,5 0 0 0,0-18 0 0,6 29 0 16,-6-29 0-16,23 25 0 0,-6-13 0 0,5-2 0 15,5-1 0-15,2-3 0 0,2-3 0 16,5 1 0-16,-1-4 0 0,4 2 0 0,-3-3 0 15,5 4 0-15,-14-19-155 0,23 24-496 0,-25-15 29 16,8 8 4-16</inkml:trace>
  <inkml:trace contextRef="#ctx0" brushRef="#br2" timeOffset="31264.4134">21963 3225 1010 0,'0'0'331'16,"0"0"-245"-16,-6-19-51 0,6 19 26 0,0 0 5 15,0 0 4-15,0 0-2 0,0 0-11 0,0 0-12 16,0 0-12-16,0 0-7 0,0 0-11 0,0 0 2 15,0 0-8-15,0 0-2 0,0 0-4 0,0 0-3 16,0 0 1-16,0 0-3 0,0 0 5 0,0 0-2 16,0 0-1-16,0 0 9 0,0 0-3 15,0 0 5-15,19 2 1 0,-19-2-1 0,20-1-1 16,-20 1 0-16,28-6-5 0,-11 4 3 0,3-1-6 16,2 2 3-16,3-1 0 0,1-1-3 0,4 2 1 15,0-1-1-15,3 0-1 0,-2 1 0 0,4 0 0 16,0 1-2-16,1 0 0 0,4 0 2 15,2 0-2-15,2 0 1 0,2 0 2 0,0 1-3 16,3-1 2-16,2 1-1 0,3 1-2 16,2-1 2-16,4-1 0 0,3 0 2 0,4-1-1 15,8-1-1-15,7 0 0 0,4-2 0 0,6-2 0 16,1 2 0-16,2-4 0 0,4 3 0 0,-1-1 0 16,4 2 0-16,-2-1 0 0,-2 0 0 0,-4 1 0 15,-6 2 0-15,-3 1 0 0,-7-1 0 0,-1 2 0 16,-6 2 0-16,-7 0 0 0,-8 2 0 0,-5-1 0 15,-8 3 0-15,-7 0 0 0,-4 2 0 16,-9 0 0-16,-2-1 0 0,-3 2 0 0,-18-9 0 16,31 17 0-16,-31-17 0 0,23 16 0 0,-23-16 0 15,19 14 0-15,-19-14 0 0,17 10 0 16,-17-10 0-16,0 0 0 0,17 6 0 0,-17-6-2 16,0 0-4-16,0 0 8 0,0 0-28 0,0 0 0 15,0 0-70-15,-13-34-261 0,13 34-247 16,0 0-26-16,-16-28 329 0</inkml:trace>
  <inkml:trace contextRef="#ctx0" brushRef="#br2" timeOffset="32889.4482">3056 3927 1648 0,'6'-28'50'0,"-6"28"28"0,-5-35-45 16,5 35 33-16,-10-35-24 0,10 35-17 16,-15-33-2-16,15 33-12 0,-24-29 2 0,24 29-7 15,-28-26 1-15,28 26-2 0,-31-21 4 0,31 21-3 16,-33-11 1-16,33 11-2 0,-28 3-3 0,28-3 0 15,-28 14 0-15,28-14 2 0,-30 35-3 0,15-7 1 16,0 9-2-16,1 7-3 0,0 8 6 0,1 5-3 16,0 2 0-16,1 5 0 0,2 0 0 15,0-1 0-15,4 1 0 0,0-2 0 0,4 0 0 16,-2-3-19-16,4-5 11 0,-1-8-31 16,6-3 9-16,-1-13-26 0,11 5-33 0,-15-35-45 15,38 46-290-15,-38-46-173 0,28 14 15 0,-10-2 514 16</inkml:trace>
  <inkml:trace contextRef="#ctx0" brushRef="#br2" timeOffset="33686.3343">2509 4466 1960 0,'0'0'33'0,"-25"1"-8"15,25-1-13-15,0 0-6 0,0 0-4 0,0 0-1 16,0 0 0-16,0 0 3 15,21-4-1-15,-3-1-3 0,4-1 0 0,5-2 0 16,2-1 0-16,3 0 0 0,-1 1 0 0,2-1 0 16,0 2 0-16,1 0 0 0,0 1 0 0,-1 0 0 15,0 1 0-15,-2 1 0 0,0 1 0 0,-5 0 0 16,-1 1 0-16,-3 1 0 0,-3 2 0 0,-2-1 0 16,-17 0 0-16,27 1 0 0,-27-1 0 0,21 4 0 15,-21-4 0-15,0 0 0 0,0 0 0 16,0 0 0-16,0 0 0 0,0 0 0 0,0 0 0 15,0 0 0-15,0 0 0 0,2 23 0 0,-2-23 0 16,-17 20 0-16,17-20 0 0,-29 34 0 0,13-11 0 16,-1 1 0-16,1 3 0 0,2 1 0 0,1 1 0 15,2 1 0-15,3-3 0 0,3-1 0 16,5-2 0-16,3-3 0 0,3-4 0 0,-6-17 0 16,22 28 0-16,-22-28 0 0,34 15 0 15,-13-11 0-15,4-5 0 0,-1-4 0 0,3-4 0 16,0-3 0-16,-1-3 0 0,-1-4 0 0,0-3 0 15,-2-4 0-15,-1-2 0 0,-1-2 0 0,-4-1 0 16,-1-1 0-16,-7 3 0 0,-1 1 0 0,-3 4 0 16,-4 2 0-16,-4 2 0 0,0 2 0 0,-3 1 0 15,6 17 0-15,-16-30 0 0,16 30 0 16,-20-25 0-16,20 25 0 0,0 0 0 0,-21-12 0 16,21 12 0-16,0 0 0 0,0 0 0 15,0 0 0-15,0 0 0 0,0 0 0 0,-7 24 0 16,7-24 0-16,15 23 0 0,-15-23 0 0,21 23 0 15,-21-23 0-15,29 20 0 0,-29-20 0 0,34 14 0 16,-15-9 0-16,2 0 0 0,1-1 0 0,-1-1 0 16,1 0 0-16,-2-1 0 0,0 0 0 15,-2 0 0-15,-18-2 0 0,32 2 0 0,-32-2 0 16,21 4 0-16,-21-4 0 0,0 0 0 0,0 0 0 16,20 13 0-16,-20-13 0 0,0 0 0 0,4 21 0 15,-4-21 0-15,-4 23 0 0,4-23 0 0,-10 27 0 16,10-27 0-16,-10 29 0 0,10-29 0 15,-8 23 0-15,8-23 0 0,0 0 0 0,-7 20 0 16,7-20 0-16,0 0 0 0,0 0 0 16,0 0 0-16,0 0 0 0,0 0 0 0,0 0 0 15,7-17 0-15,-7 17 0 0,10-22 0 0,-10 22 0 16,14-34 0-16,-3 14 0 0,-1-1 0 0,2-1 0 16,-1 3 0-16,1 0 0 0,-1 2 0 0,-11 17 0 15,23-28 0-15,-23 28 0 0,21-21 0 0,-21 21 0 16,23-18 0-16,-23 18 0 0,28-19-5 15,-7 16-88-15,-16-23-129 0,25 26-399 0,-30 0-8 16,35-26 153-16</inkml:trace>
  <inkml:trace contextRef="#ctx0" brushRef="#br2" timeOffset="34045.7209">5171 3923 1512 0,'0'0'294'15,"0"0"-214"-15,0 0-49 0,-14-25-22 0,14 25 19 16,-5-22-15-16,5 22 34 0,0 0-19 0,0 0-23 16,0 0-5-16,0 0 0 0,0 0 0 0,0 0 0 15,-4 23 0-15,4-4 0 0,0 10 0 16,-2 4 0-16,2 6 0 0,-3 2 0 0,-1 2 0 16,-1 6 0-16,-3 0 0 0,0 0 0 0,0 3 0 15,-4-4 0-15,2 2 0 0,-2-2-5 16,3-1-3-16,1-3-26 0,2-4 21 0,0-9-19 0,7-2-24 15,-1-29-38-15,10 42-120 0,-10-42-381 16,0 0-12-16,0 0 219 0</inkml:trace>
  <inkml:trace contextRef="#ctx0" brushRef="#br2" timeOffset="34280.1769">5009 4273 1489 0,'-34'-28'468'16,"34"28"-424"-16,-31 6-15 0,31-6-12 0,-19 10-17 15,19-10 0-15,0 0 0 0,0 0 0 0,0 0 0 16,0 0 0-16,0 0 0 0,19 20 0 16,-1-15 0-16,1-5 0 0,7-5 0 15,4-5 0-15,6-4 0 0,7-4 0 0,2-5 0 16,2-3-19-16,3 0-12 0,-5-4-17 0,8 5 0 16,-7-5-19-16,6 8 2 0,-12-10-17 0,9 14-6 15,-18-20-6-15,17 25-81 0,-29-27-159 0,15 11-118 16,-3 11-23-16,-20-17 407 0</inkml:trace>
  <inkml:trace contextRef="#ctx0" brushRef="#br2" timeOffset="34608.2189">5748 3811 1255 0,'-30'-26'312'0,"30"26"-151"0,0 0-83 0,-21 22-29 16,4-16-6-16,17-6-7 0,-29 29-4 0,14-9-21 15,0 0 27-15,-1 5-31 0,-1 3 18 0,1 5-25 16,0 1 0-16,0 2 0 0,1 2 0 0,0 0 0 16,-1 3 0-16,3 2 0 0,1-1 0 15,1-1 0-15,0-1 0 0,0 1 0 16,1-2 0-16,2 0 0 0,0-6 0 0,1 0 0 15,3-7 0-15,2-6 0 0,2-20 0 0,4 21 0 16,-4-21 0-16,0 0 0 0,17 1 0 0,-17-1 0 16,0 0 0-16,25-27 0 0,-13 7 0 0,5-8 0 15,3-10 0-15,2-3 0 0,0 0 0 0,-1 1 0 16,-1 5 0-16,-2 4 0 0,-2 2 0 16,-4 7 0-16,0 1 0 0,-12 21 0 0,19-25 0 15,-19 25 0-15,0 0 0 0,0 0 0 0,18-1 0 16,-18 1 0-16,7 22 0 0,-1-6 0 15,-1 7 0-15,-1 2 0 0,-1 0 0 0,1 2 0 16,1-2 0-16,0 0 0 0,1 0 0 0,0-2 0 16,5-2 0-16,-2-4 0 0,5 0 0 0,-14-17 0 15,33 21 0-15,-16-16 0 0,6-2-33 16,-5-15-74-16,26 28-307 0,-23-37-237 0,8 10 40 16,-4-2 381-16</inkml:trace>
  <inkml:trace contextRef="#ctx0" brushRef="#br2" timeOffset="34941.8546">5949 4183 1971 0,'17'7'45'15,"-17"-7"-33"-15,-23 22-1 0,23-22-3 0,-12 27-8 16,12-27 0-16,-4 29 0 0,4-29 0 0,3 29 0 16,-3-29 0-16,14 25 0 0,-14-25 0 0,26 20 0 15,-26-20 0-15,34 8 0 0,-15-7 0 16,3-1 0-16,2-3 0 0,2-5 0 0,1 0 0 15,-1-5 0-15,-1-2 0 0,-3 1 0 16,-2-3 0-16,-1 0 0 0,-2-1 0 16,-5-2 0-16,-4 2 0 0,-5 1 0 0,-3 17 0 15,-9-29 0-15,9 29 0 0,-20-22 0 0,3 15 0 16,-2 4 0-16,-1 0 0 0,-2 6 0 0,0 0 0 16,1 4 0-16,0 4 0 0,2 5 0 0,0 3 0 15,2 6 0-15,0 2 0 0,1 4 0 0,1 1 0 16,4 2 0-16,1 0 0 0,6 0 0 0,1-3 0 15,4-3 0-15,5-4 0 0,4-4 0 16,8-3 0-16,2-9 0 0,8 1 0 16,2-12-59-16,18 16-107 0,-25-31-403 0,38 13-55 15,-7-15 6-15</inkml:trace>
  <inkml:trace contextRef="#ctx0" brushRef="#br2" timeOffset="35466.7141">7885 3906 1891 0,'-2'-24'33'0,"-14"7"16"0,-2-6-36 0,3 3 10 16,0-3 4-16,1 1-16 0,-1 1-11 15,-1 4 0-15,16 17 0 0,-29-20 0 0,29 20 0 16,-25-4 0-16,25 4 0 0,-26 13 0 0,26-13 0 16,-25 34 0-16,10-6 0 0,2 8 0 0,-3 7 0 15,0 5 0-15,0 4 0 0,0 0 0 0,3 0 0 16,1-1 0-16,3 0 0 0,2-3 0 0,2-3 0 15,5-5 0-15,3-4 0 0,1-6 0 0,5-1 0 0,1-4 0 16,3-4 0-16,0-3 0 0,5-2 0 0,-18-16 0 16,34 19-19-16,-34-19-43 0,38 14-69 0,-45-31-425 15,28 14-51-15,-21 3-36 0</inkml:trace>
  <inkml:trace contextRef="#ctx0" brushRef="#br2" timeOffset="35672.138">7395 4275 2047 0,'0'0'0'0,"0"0"0"16,0 0 0-16,0 0 0 0,0 0 0 0,0 0 0 15,17-10 0-15,-17 10 0 0,37-6 0 0,-11-1 0 16,6-5 0-16,4-1 0 0,2-2 0 0,0 2 0 16,-1 2 0-16,-2 0 0 0,1 4 0 0,-3 0 0 15,3 3 0-15,-3-1 0 0,1 8-46 16,-6-5-30-16,12 19-67 0,-40-17-154 0,47 3-317 15,-22 8 9-15,-5-7 340 0</inkml:trace>
  <inkml:trace contextRef="#ctx0" brushRef="#br2" timeOffset="36035.3427">8210 4256 1621 0,'-17'-12'197'0,"17"12"-157"0,0 0-3 0,-12-18 1 16,12 18 2-16,0 0-9 0,-19-25-5 15,19 25-9-15,-17-14-17 0,17 14 0 0,-22-9 0 16,22 9 0-16,-26 0 0 0,26 0 0 0,-36 10 0 16,16 0 0-16,-2 3 0 0,-2 4 0 0,-2 4 0 15,2 3 0-15,-2 0 0 0,3 5 0 16,4-1 0-16,2 1 0 0,3 0 0 0,4 0 0 16,4-1 0-16,3-2 0 0,4-4 0 0,3-3 0 15,-4-19 0-15,23 27 0 0,-6-17 0 0,5-3 0 16,3-5 0-16,3-3 0 0,3-5 0 0,1-5 0 15,2-3 0-15,0-4 0 0,-1-3 0 0,-4-2 0 32,-3-1 0-32,-3-2 0 0,-5 0 0 15,-2-1 0-15,-5 3 0 0,-5 1 0 0,-5 1 0 16,-4 2 0-16,-5-1 0 0,-4 1 0 0,-2 0 0 16,-5 1 0-16,1 2 0 0,-1-1 0 0,2 4 0 15,0 4 0-15,17 10 0 0,-25-8 0 0,25 8 0 16,0 0-24-16,-3 28-116 0,-15-38-302 0,35 31-191 15,-17-21-3-15,17 15 465 0</inkml:trace>
  <inkml:trace contextRef="#ctx0" brushRef="#br2" timeOffset="36472.8762">8783 4239 1745 0,'0'0'121'16,"-6"-22"-72"-16,6 22-4 0,-19-22-1 0,19 22-8 15,-24-14-29-15,24 14-7 0,-32-7 0 0,15 8 0 16,-2 2 0-16,-1 6 0 0,-3 2 0 0,-1 4 0 16,-3 5 0-16,0 3 0 0,1 3 0 0,0 3 0 15,3 2 0-15,1 0 0 0,4 1 0 16,3-2 0-16,3-2 0 0,4-3 0 15,5-4 0-15,3-5 0 0,0-16 0 0,11 25 0 16,-11-25 0-16,23 13 0 0,-6-11 0 0,3-3 0 16,3-5 0-16,5-4 0 0,2-8 0 0,5-3 0 15,2-7 0-15,2-4 0 0,-1-3 0 0,-2-1 0 16,-1 2 0-16,-4-1 0 0,-4 1 0 0,-6 5 0 16,-4 1 0-16,-3 3 0 0,-6 4 0 15,-3 3 0-15,-5 18 0 0,1-20 0 0,-1 20 0 16,0 0 0-16,0 0 0 0,-18-5 0 0,18 5 0 15,-17 14 0-15,17-14 0 0,-24 34 0 0,10-8 0 16,-1 1 0-16,1 2 0 0,1 2 0 0,2 0 0 16,2-1 0-16,6 2 0 0,0-4 0 15,8-2 0-15,0-4 0 0,7 0 0 0,-12-22-62 16,37 35-46-16,-37-35-168 0,45-3-349 16,-19 1-21-16,5-8 317 0</inkml:trace>
  <inkml:trace contextRef="#ctx0" brushRef="#br2" timeOffset="36957.2715">9289 4149 1984 0,'-19'3'46'0,"2"-3"-29"15,0 2-17-15,-1 7 0 0,-4 3 0 0,1 5 0 16,-2 3 0-16,0 6 0 0,1 1 0 0,0 4 0 16,2 0 0-16,1 1 0 0,4-1 0 15,1 0 0-15,5-3 0 0,2-2 0 0,7-7 0 16,0-19 0-16,7 29 0 0,-7-29 0 0,13 17 0 15,-13-17 0-15,23 5 0 0,-23-5 0 0,32-11 0 16,-15-1 0-16,2-5 0 0,2-4 0 16,0-3 0-16,-1-2 0 0,0-5 0 0,-2 2 0 15,-1-1 0-15,-1 0 0 0,-4 3 0 0,0-1 0 16,-2 3 0-16,-3 0 0 0,0 2 0 0,-1 1 0 16,-1 3 0-16,-5 19 0 0,5-26 0 0,-5 26 0 15,0 0 0-15,0 0 0 0,0 0 0 16,0 0 0-16,-10 22 0 0,6-3 0 0,-2 5 0 15,1 2 0-15,1-2 0 0,3-2 0 16,2 0 0-16,4-6 0 0,1 1 0 0,-6-17 0 16,17 26 0-16,-17-26 0 0,23 16 0 0,-23-16 0 15,33 1 0-15,-11-7 0 0,1-4 0 0,4-6 0 16,2-4 0-16,2-4 0 0,0-3 0 0,-1 2 0 16,-3-1 0-16,-5 4 0 0,-5 4 0 0,-17 18 0 15,23-26 0-15,-23 26 0 0,0 0 0 16,0 0 0-16,0 0 0 0,0 0 0 0,0 0 0 15,-5 35 0-15,-8-7 0 0,-1 4 0 0,-1 4 0 16,-2 0 0-16,3 2 0 0,1-1 0 0,3 1 0 16,0-4 0-16,8 0 0 0,-4-12-16 15,22 20-217-15,-16-42-276 0,12 25-113 0,-12-25 24 16,28 8 530-16</inkml:trace>
  <inkml:trace contextRef="#ctx0" brushRef="#br2" timeOffset="37363.5331">10989 3731 1478 0,'2'-51'230'0,"-2"51"1"16,20-26-191-16,-20 26-14 0,13-23 4 0,-13 23-18 15,0 0-12-15,0 0 0 0,0 0 0 0,0 0 0 16,6 21 0-16,-8 2 0 0,-1 8 0 15,-2 7 0-15,-2 6 0 0,0 3 0 0,-2 2 0 16,1 5 0-16,-2-2 0 0,1 1 0 16,0-2 0-16,0-2 0 0,1 0 0 0,0-5 0 15,2-1 0-15,0-5 0 0,4-2 0 0,1-5 0 16,2-3 0-16,1-5 0 0,5-1 0 0,-7-22 0 16,20 31-81-16,-20-31-98 0,24 1-431 0,-24-1-55 15,0 0 154-15</inkml:trace>
  <inkml:trace contextRef="#ctx0" brushRef="#br2" timeOffset="37785.4035">10778 4080 2017 0,'21'0'30'16,"-21"0"-30"-16,0 0 0 0,0 0 0 0,0 0 0 16,0 0 0-16,0 0 0 0,0 0 0 0,27 23 0 15,-9-15 0-15,4-2 0 0,6-4 0 16,5 1 0-16,2-6 0 0,5 1 0 0,4-3 0 15,2-2 0-15,0-1 0 0,3 1 0 0,-3-1 0 16,-1-1 0-16,-4 1 0 0,-3 2 0 0,-5-2 0 16,-4 5 0-16,-3-1 0 0,-7 2 0 0,-19 2 0 15,20 0 0-15,-20 0 0 0,0 0 0 0,0 0 0 16,0 0 0-16,-16 18 0 0,16-18 0 16,-34 25 0-16,12-5 0 0,-5 1 0 15,0 4 0-15,1 1 0 0,0 3 0 0,2 1 0 16,3-1 0-16,4 0 0 0,4-1 0 0,5-4 0 15,6-1 0-15,6-3 0 0,4-3 0 0,-8-17 0 16,33 26 0-16,-10-18 0 0,4-5 0 0,4-4 0 16,3-5 0-16,3-5 0 0,2-5 0 0,-1-4 0 15,-3-4 0-15,-5-1 0 0,-4 0 0 16,-7 2 0-16,-4-1 0 0,-7 0 0 0,-3 1 0 16,-6 0 0-16,-5 0 0 0,-5 2 0 0,-6-1 0 15,-4 5 0-15,-7-1 0 0,2 4 0 0,-6-1 0 16,3 4 0-16,-3-1-16 0,11 16-91 15,-17-25-141-15,39 43-264 0,-26-21-81 0,25-1 24 16</inkml:trace>
  <inkml:trace contextRef="#ctx0" brushRef="#br2" timeOffset="38410.3956">12724 4217 1907 0,'0'0'27'0,"13"-33"-5"0,-13 33-2 16,19-29 5-16,-19 29 0 0,0 0-4 0,18-18-21 15,-18 18 0-15,0 0 0 0,0 0 0 16,0 0 0-16,0 0 0 0,-12 22 0 0,12-22 0 15,-16 27 0-15,6-8 0 0,0 2 0 0,2 4 0 16,-1-2 0-16,0 4 0 0,-1 0 0 0,3 2 0 16,1 2 0-16,2-2 0 0,2 0 0 0,2-3 0 15,0-2 0-15,0-2 0 0,2-2 0 0,-2-20 0 16,7 26 0-16,-7-26 0 0,0 0 0 0,21 15 0 16,-21-15 0-16,0 0 0 0,21-12 0 15,-21 12 0-15,15-28 0 0,-7 7 0 0,0-3 0 16,0-3 0-16,-2-2 0 0,-2 0 0 15,0 0 0-15,0 3 0 0,-3-1 0 0,-1 2 0 16,0-1 0-16,-1 1 0 0,0 0 0 0,-1-2 0 16,2 0 0-16,0 2 0 0,2 1 0 0,1 4 0 15,-3 20 0-15,5-24 0 0,-5 24 0 16,0 0 0-16,0 0 0 0,0 0 0 0,22-9 0 16,-22 9 0-16,27 4 0 0,-8 1 0 0,3-2 0 15,4 1 0-15,0-2 0 0,6 1 0 0,-3-3 0 16,8 6-40-16,-19-23-192 0,37 30-347 0,-29-18-39 15,8 5 41-15</inkml:trace>
  <inkml:trace contextRef="#ctx0" brushRef="#br2" timeOffset="38754.1505">13148 4263 2047 0,'0'0'0'0,"0"0"0"0,18 22 0 15,-18-22 0-15,32 11 0 0,-12-8 0 0,3 1 0 16,4-4 0-16,5-4 0 0,4-3 0 16,-1-1 0-16,2-3 0 0,-5 0 0 0,-1-1 0 15,-4 0 0-15,-3-3 0 0,-5 3 0 0,-19 12 0 16,27-22 0-16,-27 22 0 0,11-18 0 0,-11 18 0 16,0 0 0-16,-10-19 0 0,10 19 0 15,-22-7 0-15,22 7 0 0,-35 2 0 0,13 4 0 16,-3 2 0-16,-1 7 0 0,-2 2 0 15,0 2 0-15,-3 2 0 0,1 2 0 0,1 0 0 16,5 1 0-16,3-1 0 0,3-1 0 0,8-3 0 16,5-1 0-16,5-18 0 0,4 32 0 0,-4-32 0 15,19 29 0-15,-1-17 0 0,3-3 0 0,7 0 0 16,5-5 0-16,7-3 0 0,0-2 0 0,7-2 0 16,-2-2 0-16,7 3 0 0,-7-14-93 0,23 29-199 15,-36-28-336-15,21 11 34 0,-11-6 155 16</inkml:trace>
  <inkml:trace contextRef="#ctx0" brushRef="#br2" timeOffset="39129.1758">13994 4180 2022 0,'0'0'25'16,"-21"-5"-25"-16,2 1 0 0,0 4 0 0,1 0 0 16,-1 3 0-16,-2-1 0 0,1 5 0 15,1 0 0-15,1 3 0 0,-3 2 0 0,4 0 0 16,-2 3 0-16,3 1 0 0,-1 3 0 0,1 0 0 15,1 2 0-15,2 2 0 0,2-4 0 0,4 2 0 16,2-3 0-16,5-1 0 0,0-17 0 16,10 25 0-16,-10-25 0 0,19 17 0 0,-19-17 0 15,29 7 0-15,-29-7 0 0,34-2 0 16,-14-5 0-16,3-5 0 0,4-5 0 0,1-5 0 16,4-3 0-16,4-6 0 0,0-1 0 0,-1-2 0 15,0 1 0-15,-8 4 0 0,-2 2 0 0,-6 6 0 16,-3 3 0-16,-16 18 0 0,20-22 0 0,-20 22 0 15,0 0 0-15,0 0 0 0,0 0 0 0,0 0 0 16,-7 17 0-16,7-17 0 0,-23 36 0 0,9-12 0 16,-2 4 0-16,1-1 0 0,2 0 0 15,3 0 0-15,4 1 0 0,1-4 0 0,9 0 0 16,1-7 0-16,9 1 0 0,5-6 0 16,9-1 0-16,2-7-3 0,19 10-134 0,-21-35-126 15,42 30-238-15,-25-20-148 0,7-8 156 0</inkml:trace>
  <inkml:trace contextRef="#ctx0" brushRef="#br2" timeOffset="39346.857">14674 4149 2047 0,'-44'18'0'0,"10"-10"0"0,0-1 0 16,2 6 0-16,-1 2 0 0,3 3 0 0,-6 3 0 0,7-1 0 0,0 3 0 15,2 2 0-15,7 0 0 0,4-2 0 0,5-3 0 16,7 0 0-16,4-20 0 0,12 30 0 15,5-18 0-15,5-2 0 0,9-4 0 0,5-6 0 16,9-4 0-16,0-7 0 0,10-1 0 0,-2-7 0 16,6-2 0-16,-4-4 0 0,-1 2 0 0,-6-9-60 15,19 25-206 1,-38-33-321-16,21 16-34 0,-15-8 109 0</inkml:trace>
  <inkml:trace contextRef="#ctx0" brushRef="#br2" timeOffset="39659.3779">15165 3842 1650 0,'-35'12'397'0,"13"11"-397"16,1 4 0-16,-3 4 0 0,-1 6 0 0,-3 0 0 15,-1 4 0-15,-1 0 0 0,2 4 0 0,0-1 0 16,4-2 0-16,0-2 0 0,5-6 0 0,7-5 0 16,6-4 0-16,4-3 0 0,5-4 0 15,-3-18 0-15,15 25 0 0,-15-25 0 0,20 13 0 16,-20-13 0-16,23-2 0 0,-23 2 0 0,33-15 0 15,-13 0 0-15,5-3 0 0,-1-3 0 0,2 0 0 16,-4 0 0-16,-1 4 0 0,-3 4 0 0,-18 13 0 16,30-18 0-16,-30 18 0 0,0 0 0 15,21-8 0-15,-21 8 0 0,0 0 0 16,0 0 0-16,5 22 0 0,-5-22 0 0,5 23 0 16,-5-23 0-16,7 29 0 0,-7-29 0 0,11 30 0 15,-11-30 0-15,13 28 0 0,-13-28 0 0,21 24 0 16,-2-1-62-16,-19-23-237 0,26 5-259 0,-26-5-116 15,19-12 221-15</inkml:trace>
  <inkml:trace contextRef="#ctx0" brushRef="#br2" timeOffset="43365.3403">16537 4002 1983 0,'0'0'15'16,"0"0"-10"-16,0 0-5 0,-6-18 5 15,6 18 4-15,0 0 3 0,0 0 6 0,0 0-18 16,0 0 0-16,-8 17 0 0,8-17 0 0,-7 25 0 15,3-6 0-15,1 4 0 0,3 4 0 0,-2 3 0 16,2 4 0-16,0 2 0 0,-1 2 0 0,0 0 0 16,0 1 0-16,-2 0 0 0,0 0 0 0,-3-1 0 15,0-1 0-15,-2-2 0 0,0-3 0 16,2-3 0-16,-4-4 0 0,9 0-54 16,1-25-95-16,11 25-465 0,-11-25-8 0,0 0 15 15</inkml:trace>
  <inkml:trace contextRef="#ctx0" brushRef="#br2" timeOffset="43537.273">16285 4376 2034 0,'0'0'13'0,"0"0"-13"0,0 0 0 0,0 0 0 16,0 0 0-16,0 0 0 0,19 12 0 0,-2-16 0 15,8-3 0-15,6-4 0 0,8-4 0 16,5-4 0-16,7 0 0 0,-2-6 0 0,5 5-15 15,-15-26-219-15,22 25-419 0,-18-14 8 0,7 10 146 16</inkml:trace>
  <inkml:trace contextRef="#ctx0" brushRef="#br2" timeOffset="43912.2012">17050 3915 2028 0,'-3'18'19'15,"-12"4"-19"-15,-1 1 0 0,4 3 0 16,-2 1 0-16,3-1 0 0,-1 2 0 0,0-1 0 16,0 1 0-16,1 3 0 0,0-1 0 0,-1 1 0 15,1-1 0-15,0-4 0 0,0 0 0 0,1 0 0 16,-1 0 0-16,2-1 0 0,1-1 0 0,1-3 0 16,7-21 0-16,-4 28 0 0,4-28 0 0,0 0 0 15,12 17 0-15,-12-17 0 0,19 1 0 16,-19-1 0-16,26-9 0 0,-9 1 0 0,0-3 0 15,3-2 0-15,-1-3 0 0,1 2 0 0,-3-2 0 16,0 1 0-16,-17 15 0 0,27-25 0 0,-27 25 0 16,0 0 0-16,22-19 0 0,-22 19 0 0,0 0 0 15,0 0 0-15,0 0 0 0,6 20 0 0,-6-20 0 16,-3 33 0-16,2-10 0 0,0 0 0 16,0 0 0-16,1 0 0 0,2-3 0 15,3-3 0-15,5 3 0 0,-10-20 0 0,29 25 0 16,-12-15 0-16,6-4 0 0,-2-6-16 0,8 8-78 15,-17-33-143-15,28 27-381 0,-20-19 22 0,10 4 111 16</inkml:trace>
  <inkml:trace contextRef="#ctx0" brushRef="#br2" timeOffset="44238.1376">17372 4313 2031 0,'-19'2'16'0,"19"-2"-16"16,0 0 0-16,0 0 0 0,-14 24 0 0,14-24 0 15,10 17 0-15,-10-17 0 0,19 17 0 0,-19-17 0 16,32 12 0-16,-14-8 0 0,7-2 0 0,-2-2 0 16,5-1 0-16,1-1 0 0,1-4 0 15,-1-2 0-15,-3 0 0 0,0-3 0 16,-6 0 0-16,0-1 0 0,-2 0 0 0,-18 12 0 16,21-21 0-16,-21 21 0 0,4-19 0 0,-4 19 0 15,0 0 0-15,-20-22 0 0,20 22 0 0,-28-9 0 16,8 9 0-16,0 1 0 0,-3 5 0 0,-4 2 0 15,1 4 0-15,-3 4 0 0,1 3 0 0,1 3 0 16,3 2 0-16,1 1 0 0,5 0 0 16,2-2 0-16,5-1 0 0,5-3 0 0,5-1 0 15,1-18 0-15,12 28 0 0,-12-28 0 0,35 17 0 16,-6-13 0-16,4-7 0 0,8 3 0 0,4-13 0 16,32 29-370-16,-31-38-243 0,24 16-30 0,-7-6 223 15</inkml:trace>
  <inkml:trace contextRef="#ctx0" brushRef="#br2" timeOffset="44629.0084">19031 3968 1512 0,'0'0'339'16,"4"-23"-282"-16,-4 23-9 0,1-19-7 15,-1 19 0-15,0 0-32 0,0 0-9 0,0 0 0 16,0 0 0-16,0 0 0 0,0 0 0 0,-1 33 0 15,-1-6 0-15,-1 8 0 0,-2 3 0 0,-2 6 0 16,-1 5 0-16,0 0 0 0,-2 3 0 0,0 0 0 16,1-1 0-16,-2-1 0 0,0-1 0 0,2-4 0 15,1-1 0-15,3-7 0 0,0-3 0 16,4-6 0-16,-1-4 0 0,5-2 0 16,-3-22 0-16,10 29 0 0,-10-29 0 0,18 12-85 15,-22-33-136-15,29 22-408 0,-21-19 10 0,-4 18 127 16</inkml:trace>
  <inkml:trace contextRef="#ctx0" brushRef="#br2" timeOffset="45116.3769">18898 4287 2020 0,'-26'0'27'16,"4"3"-27"-16,5 0 0 0,17-3 0 0,-22 10 0 16,22-10 0-16,0 0 0 0,-3 17 0 0,3-17 0 15,19 14 0-15,-1-5 0 0,6-4 0 16,7 1 0-16,5-5 0 0,5-1 0 0,6-2 0 15,1-2 0-15,7-1 0 0,0-2 0 0,-1 1 0 16,4 1 0-16,-5 0 0 0,-1 3 0 16,-3 0 0-16,-5 0 0 0,-5 2 0 0,-6 0 0 15,-8 1 0-15,-4 2 0 0,-21-3 0 0,23 6 0 16,-23-6 0-16,0 0 0 0,0 0 0 0,0 0 0 16,-15 23 0-16,15-23 0 0,-33 21 0 0,10-10 0 15,-2 3 0-15,-2 0 0 0,-1 2 0 0,-1 1 0 16,1 0 0-16,2 1 0 0,3-1 0 15,5-1 0-15,18-16 0 0,-23 26 0 0,23-26 0 16,-5 23 0-16,5-23 0 0,12 21 0 0,-12-21 0 16,34 12 0-16,-8-10 0 0,2-3 0 15,6-4 0-15,1-5 0 0,4-3 0 0,2-4 0 16,-1-1 0-16,-1-2 0 0,-5-2 0 0,-4 0 0 16,-6 0 0-16,-6 0 0 0,-3 3 0 0,-4-3 0 15,-5 3 0-15,-3-2 0 0,-5 3 0 16,-5 0 0-16,7 18 0 0,-23-30 0 0,23 30 0 15,-33-21 0-15,15 19 0 0,-2 2 0 0,-1 5 0 0,1 3 0 16,-1 3 0-16,2 1 0 0,19-12 0 16,-27 26 0-16,27-26 0 0,-9 19 0 0,9-19 0 15,0 0 0-15,31 23 0 0,-14-21-10 0,8 7-67 16,-25-9-69-16,65 10-191 0,-55-30-106 0,27 20-117 16,-2 3 87-16,-14-23 473 0</inkml:trace>
  <inkml:trace contextRef="#ctx0" brushRef="#br2" timeOffset="45663.2678">20136 4307 1845 0,'0'0'72'0,"0"0"-45"0,0 0 0 16,-24 16 5-16,24-16-1 0,-18 21-18 0,18-21-13 15,-26 32 0-15,13-14 0 0,-1 2 0 16,1 2 0-16,1 2 0 0,-1 2 0 16,0-1 0-16,2 3 0 0,1-3 0 0,1 2 0 15,2-4 0-15,1-1 0 0,1-2 0 0,2-2 0 16,3-18 0-16,-2 29 0 0,2-29 0 0,0 0 0 15,1 20 0-15,-1-20 0 0,0 0 0 0,0 0 0 16,0 0 0-16,21-14 0 0,-21 14 0 0,16-29 0 16,-7 10 0-16,3-4 0 0,1 0 0 15,0-1 0-15,-1-3 0 0,-3 2 0 0,2-3 0 16,-3-2 0-16,2-2 0 0,0-2 0 0,1 1 0 16,1-1 0-16,-1 5 0 0,2 3 0 0,-1 7 0 15,-12 19 0-15,23-25 0 0,-23 25 0 16,21-13 0-16,-21 13 0 0,22-2 0 0,-22 2 0 15,25 5 0-15,-25-5 0 0,31 13 0 0,-31-13 0 16,30 18 0-16,-12-9 0 0,-18-9 0 16,35 19 0-16,-17-10 0 0,-1 1 0 0,0 0 0 15,-17-10 0-15,27 22 0 0,-27-22 0 0,14 22 0 16,-14-22 0-16,0 25 0 0,0-25 0 0,-21 30 0 16,4-14 0-16,-3 1 0 0,-6 1 0 0,-3 0 0 15,-4 2 0-15,-2 0 0 0,-3 2 0 0,1-2 0 16,0 1 0-16,1-3 0 0,5-1 0 15,2-1 0-15,5-3 0 0,3-2 0 0,21-11 0 16,-26 19 0-16,26-19 0 0,0 0 0 0,-15 22 0 16,15-22 0-16,-6 18 0 0,6-18 0 15,-8 26 0-15,1-8 0 0,0 2 0 0,-7 5 0 16,1 1 0-16,-4 4 0 0,-1 3 0 0,-3 2 0 16,-1 4 0-16,-3 0 0 0,-2 0 0 0,2 0 0 15,0-5 0-15,8-5 0 0,4-10 0 16,10-2 0-16,3-17 0 0,22 28-251 0,-29-53-163 15,47 36-94-15,-28-28-97 0,12-21 337 0,31 30 268 16</inkml:trace>
  <inkml:trace contextRef="#ctx0" brushRef="#br2" timeOffset="45819.5437">20443 4710 2047 0,'-18'3'0'0,"18"-3"0"0,-27 1 0 0,27-1 0 15,0 0 0-15,-18-7 0 0,18 7 0 0,0 0-10 16,0 0-370-16,-7-19-156 0,7 19-134 0,0 0 220 16,-12-32 450-16</inkml:trace>
  <inkml:trace contextRef="#ctx0" brushRef="#br2" timeOffset="49616.782">1425 6840 1611 0,'24'7'338'0,"-24"-7"-322"16,0 0-13-16,2-20 0 0,-2 20-1 0,8-21 6 16,-8 21-2-16,17-17 2 0,-17 17-4 0,0 0 2 15,0 0 2-15,0 0 1 0,0 0 4 0,20 31-4 16,-16-8-6-16,1 7-3 0,-2 10 0 15,-2 7 0-15,-2 6 0 0,-3 8 0 0,-1 3 0 16,-2 3 0-16,-3 1 0 0,-3 2 0 16,-2-3 0-16,2-4 0 0,-1-5 0 0,5-11 0 15,3-8 0-15,2-10 0 0,5-6 0 0,7-6 0 16,-8-17-44-16,15 19-22 0,-15-19-52 0,32 6-169 16,-30-25-357-16,15 0 29 0,-4-4 343 15</inkml:trace>
  <inkml:trace contextRef="#ctx0" brushRef="#br2" timeOffset="50152.2944">1244 6857 1880 0,'3'27'167'0,"-3"-27"-167"0,0 0 0 0,0 0 0 15,0 0 0-15,19 1 0 0,-1-6 0 16,5-1 0-16,4-2 0 0,3-3 0 0,4 0 0 15,5-2 0-15,4-2 0 0,2 2 0 0,1-2 0 16,4 2 0-16,-2 1 0 0,4 1 0 0,-6 1 0 16,-5 5 0-16,-3 2 0 0,-5 4 0 15,-4 3 0-15,-4-1 0 0,-3 3 0 0,-3-1 0 16,-19-5 0-16,26 13 0 0,-26-13 0 0,21 15 0 16,-21-15 0-16,15 20 0 0,-15-20 0 0,8 33 0 15,-6-12 0-15,-2 5 0 0,-2 5 0 0,-2 4 0 16,-3 5 0-16,-1 2 0 0,-2 4 0 0,-1 2 0 15,-2 2 0-15,0-2 0 0,-1 3 0 16,0-4 0-16,1-2 0 0,1-5 0 16,2-6 0-16,3-7 0 0,3-7 0 0,4-20 0 15,3 25 0-15,-3-25 0 0,0 0 0 0,0 0 0 16,23 4 0-16,-23-4 0 0,18-17 0 0,-18 17 0 16,23-36 0-16,-8 10 0 0,-2-2 0 0,3-3 0 15,0 0 0-15,-2 1 0 0,1-1 0 0,-2 3 0 16,-1 2 0-16,2 1 0 0,-3 2 0 0,1 4 0 15,0 1 0-15,-12 18 0 0,19-23 0 16,-19 23 0-16,0 0 0 0,0 0 0 0,20 12 0 16,-20-12 0-16,6 38 0 0,-2-12 0 0,-3 8 0 15,-1 2 0-15,-1 2 0 0,-1-2 0 16,2 2 0-16,0-5 0 0,3 0 0 0,1-1 0 16,5-5 0-16,2-2 0 0,6-5 0 0,1-5 0 15,4-2 0-15,3-7-9 0,4 4-71 16,-7-24-54-16,29 31-195 0,-38-37-306 0,24 6 57 15,-11 1 297-15</inkml:trace>
  <inkml:trace contextRef="#ctx0" brushRef="#br2" timeOffset="50511.6604">2537 7176 1963 0,'0'0'46'15,"-20"27"-25"-15,13-9-4 0,2-1-17 16,5 0 0-16,0-17 0 0,7 27 0 0,-7-27 0 15,20 20 0-15,-20-20 0 0,30 12 0 0,-10-9 0 16,0-3 0-16,2-3 0 0,1-2 0 0,2-2 0 16,0-4 0-16,-1-2 0 0,1-3 0 0,-6 1 0 15,-1-1 0-15,-5-1 0 0,-13 17 0 0,13-32 0 16,-11 16 0-16,-2 16 0 0,-1-32 0 16,1 32 0-16,-11-25 0 0,11 25 0 0,-20-21 0 15,20 21 0-15,-30-12 0 0,30 12 0 0,-32-1 0 16,15 8 0-16,0 9 0 0,-3 8 0 0,2 7 0 15,-2 11 0-15,2 5 0 0,0 1 0 0,1 2 0 16,3-6 0-16,5-5 0 0,5-5 0 16,7-6 0-16,6-5 0 0,6-6 0 15,6-5 0-15,3-5 0 0,7-7 0 0,6-6 0 16,7-7 0-16,6-7 0 0,7-4 0 0,1-6 0 16,8 0 0-16,-3-10 0 0,16 22-167 0,-35-44-248 15,23 28-274-15,-19-9 40 0,-5-8 523 0</inkml:trace>
  <inkml:trace contextRef="#ctx0" brushRef="#br2" timeOffset="71042.3165">4436 7186 863 0,'0'0'95'0,"-2"-19"-83"0,2 19 4 16,3-22 10-16,-3 22-120 0,5-24-29 16,-5 24 226-16,4-23 17 0,-4 23 136 0,-9-18 54 15,9 18-234-15,-18-15-13 0,18 15-14 0,-23-10-8 16,23 10 0-16,-28-4-5 0,28 4 0 0,-32 2-10 15,32-2 1-15,-35 11-10 0,16-1 2 0,-1 0-7 16,0 4 3-16,-1 3-10 0,-2 1-5 0,1 4 0 16,1 2 0-16,1 2 0 0,1 1 0 0,2 1 0 15,3-2 0-15,4-3 0 0,3-2 0 0,7-21 0 16,-3 29 0-16,3-29 0 0,11 22 0 0,-11-22 0 16,26 18 0-16,-8-13 0 0,3-2 0 15,2-4 0-15,5-4 0 0,1-3 0 0,3-5 0 16,2-3 0-16,-2-3 0 0,1-3 0 0,0-2 0 15,-3-3 0-15,0 2 0 0,-5-1 0 0,-2 2 0 16,-2 1 0-16,-5 2 0 0,-4 3 0 0,-12 18 0 16,17-28 0-16,-17 28 0 0,6-18 0 0,-6 18 0 15,0 0 0-15,0 0 0 0,0 0 0 0,0 0 0 16,0 0 0-16,0 0 0 0,-19 25 0 0,13-6 0 16,-1 4 0-16,0 3 0 0,2 1 0 0,2 1 0 15,1-2 0-15,4 1 0 0,3-3 0 0,3-6 0 16,7 1-13-16,-15-19-27 0,39 25-26 0,-21-25-24 15,22 19-78-15,-40-19-401 0,49-5-45 0,-12 2 128 16</inkml:trace>
  <inkml:trace contextRef="#ctx0" brushRef="#br2" timeOffset="71276.7133">5155 7092 1662 0,'-16'-23'148'15,"16"23"-100"-15,-11-18-31 0,11 18 16 0,0 0-21 16,-25-15 14-16,25 15-6 0,-26-2-4 0,26 2-1 15,-33 8 1-15,15-2 12 0,-1 3-22 0,-2 0-6 16,1 5 0-16,0 0 0 0,0 2 0 0,3 1 0 16,17-17 0-16,-28 32 0 0,28-32 0 0,-17 32 0 15,17-32 0-15,-1 28 0 0,1-28 0 16,13 28 0-16,-13-28 0 0,24 26 0 0,-24-26 0 16,34 21 0-16,-14-14 0 0,6-1-8 0,-2-5-45 15,8 5-24-15,-12-23-91 0,31 28-63 0,-35-40-66 16,27 20-282-16,-1 5 79 0,-17-23 367 0</inkml:trace>
  <inkml:trace contextRef="#ctx0" brushRef="#br2" timeOffset="71448.5749">5427 7049 1559 0,'0'0'149'16,"0"0"-65"-16,0 0-12 0,0 0-23 0,-17 9-9 16,17-9-20-16,0 0-2 0,-16 25-7 0,16-25 6 15,-9 31-3-15,4-15 0 16,1 3-14-16,1 0 0 0,0 1 0 0,1 1 0 15,-1 1 0-15,1-4 0 0,1 0 0 0,1-18 0 16,0 32 0-16,0-32 0 0,7 26 0 0,-7-26-29 16,11 18-24-16,-11-18-14 0,18 17-58 0,-18-17-473 15,0 0-33-15,0 0 88 0</inkml:trace>
  <inkml:trace contextRef="#ctx0" brushRef="#br2" timeOffset="71604.9084">5447 6760 1893 0,'0'0'28'0,"-27"-9"-7"0,27 9-6 0,-23 3-3 15,23-3-6-15,-17 10-10 0,17-10-15 16,0 0-13-16,-1 30-86 0,-16-35-382 0,17 5-139 16,28 16 1-16</inkml:trace>
  <inkml:trace contextRef="#ctx0" brushRef="#br2" timeOffset="72027.3165">6074 7007 1919 0,'-17'-4'27'0,"-8"1"-6"0,3 3 1 0,-2-1 13 16,2 1-12-16,-1 1-23 0,1 2 0 0,-1 5 0 15,1 3 0-15,0 4 0 0,0 6 0 16,0 4 0-16,1 3 0 0,2 1 0 0,3 4 0 16,1-3 0-16,6 1 0 0,3 0 0 0,3-5 0 15,6-3 0-15,3-6 0 0,-6-17 0 0,28 24 0 16,-8-19 0-16,6-5 0 0,3-7 0 0,4-4 0 16,3-9 0-16,6-5 0 0,0-7 0 0,2-7 0 15,1-6 0-15,1-4 0 0,-1-2 0 0,-1 0 0 16,-4-2 0-16,-3 4 0 15,-6 1 0-15,-3 2 0 0,-6 4 0 0,-5 2 0 16,-5 2 0-16,-3 6 0 0,-2 5 0 0,-3 10 0 16,-4 17 0-16,0 0 0 0,0 0 0 0,0 0 0 15,-17 27 0-15,3 4 0 0,-5 12 0 0,-4 7 0 16,-3 8 0-16,-2 3 0 0,2-1 0 0,2 1 0 16,5-7 0-16,4-5 0 0,9-6 0 0,1-9 0 15,12-1 0-15,-3-14-7 0,24 26-282 16,-28-45-396-16,37 26 11 0,-15-18 283 0</inkml:trace>
  <inkml:trace contextRef="#ctx0" brushRef="#br2" timeOffset="72802.7681">7419 7058 1473 0,'-2'-35'302'16,"2"35"-280"-16,-4-18 5 0,4 18-4 0,0 0 10 15,0 0 0-15,0 0 3 0,0 0-7 0,0 0 0 16,0 0-8-16,0 0-7 0,0 0-9 0,0 0-5 15,0 0 0-15,-18 15 0 0,18-15 0 0,-9 23 0 16,9-23 0-16,-10 28 0 0,10-28 0 16,-9 32 0-16,9-32 0 0,-4 27 0 0,4-27 0 15,4 25 0-15,-4-25 0 0,12 21 0 0,-12-21 0 16,21 19 0-16,-21-19 0 0,25 12 0 0,-25-12 0 16,34 4 0-16,-15-4 0 0,-1-2 0 0,1-3 0 15,-2-1 0-15,0-2 0 0,-17 8 0 16,28-21 0-16,-28 21 0 0,25-23 0 0,-25 23 0 15,19-23 0-15,-19 23 0 0,14-26 0 16,-14 26 0-16,9-23 0 0,-9 23 0 0,6-20 0 16,-6 20 0-16,0 0 0 0,-1-18 0 0,1 18 0 15,0 0 0-15,0 0 0 0,0 0 0 0,0 0 0 16,0 0 0-16,0 0 0 0,0 0 0 0,11 19 0 16,-11-19 0-16,16 25 0 0,-16-25 0 0,18 27 0 15,-18-27 0-15,22 26 0 0,-22-26 0 16,27 20 0-16,-27-20 0 0,29 11 0 0,-29-11 0 15,29 5 0-15,-29-5 0 0,32-5 0 0,-32 5 0 16,27-12 0-16,-27 12 0 0,21-19 0 0,-21 19 0 16,17-29 0-16,-9 12 0 0,-1-4 0 0,-2 1 0 15,1-1 0-15,-1-2 0 0,-1 1 0 0,-1 1 0 16,1-2 0-16,-3 2 0 0,1 1 0 0,0 3 0 16,-2-1 0-16,0 18 0 0,3-26 0 15,-3 26 0-15,0 0 0 0,0 0 0 0,0 0 0 16,0 0 0-16,19-10 0 0,-19 10 0 0,18 7 0 15,-18-7 0-15,25 7-40 0,-6-2-18 0,-19-5-7 16,37 8-30-16,-37-8-71 0,47 4-296 0,-27-2-147 16,-2-3 58-16</inkml:trace>
  <inkml:trace contextRef="#ctx0" brushRef="#br2" timeOffset="72993.0957">8327 6870 1149 0,'12'31'355'0,"-12"-31"-193"0,0 0-61 16,-19 15-23-16,19-15-13 0,-6 28-19 0,3-8-1 15,-5-2-10-15,2 3-24 0,-2 0-11 0,-1 2 0 16,1 0 0-16,-2 2 0 0,2 1 0 0,0-3 0 16,2-3 0-16,1-2 0 0,5-18 0 15,-1 26 0-15,1-26 0 0,0 0 0 0,13 20 0 16,-13-20 0-16,19-1 0 0,-19 1 0 0,26-16 0 16,-11-5-86-16,22 26-273 0,-20-39-291 0,11 7-16 15,-9-6 381-15</inkml:trace>
  <inkml:trace contextRef="#ctx0" brushRef="#br2" timeOffset="73157.6196">8367 6520 2010 0,'0'0'3'0,"0"0"-20"0,0 0-6 16,0 0-1-16,0 0-2 0,0 0 5 15,0 0-12-15,29-10-29 0,-24-12-94 0,35 20-410 16,-19-10-28-16,4 0 104 0</inkml:trace>
  <inkml:trace contextRef="#ctx0" brushRef="#br2" timeOffset="73363.8726">8858 6309 1629 0,'0'0'147'0,"0"0"-58"16,0 0-20-16,-2 28-19 0,2-28-11 0,-5 29-22 0,1-10-10 15,0 6-7-15,-3 1 0 0,0 3 0 16,-3 5 0-16,0 2 0 0,1 3 0 15,-1 3 0-15,0 4 0 0,0 2 0 0,1 0 0 16,-2 2 0-16,0-1 0 0,-1 1 0 0,1-2 0 16,-1-2 0-16,1-2 0 0,2-2 0 0,1-3 0 15,-1-6 0-15,4 0 0 0,0-7 0 0,5-2 0 16,0-24-70-16,8 43-137 0,-8-43-434 0,0 0-7 16,0 0 168-16</inkml:trace>
  <inkml:trace contextRef="#ctx0" brushRef="#br2" timeOffset="73551.3848">8657 6831 1693 0,'-9'38'354'16,"-12"-26"-354"-16,21-12 0 0,0 0 0 0,-18 18 0 16,18-18 0-16,0 0 0 0,0 0 0 0,18 10 0 15,-18-10 0-15,28-6 0 0,-9-1 0 0,6-5 0 16,3-2 0-16,0-4 0 0,4 3 0 0,0-7-49 15,8 7-41-15,-13-21-75 0,33 26-324 0,-26-17-141 16,3 1 37-16,5 12 563 0</inkml:trace>
  <inkml:trace contextRef="#ctx0" brushRef="#br2" timeOffset="73848.252">9222 6515 1514 0,'3'31'382'15,"-23"-19"-323"-15,5 8-7 0,-3 0-13 0,0 6-38 16,-1 0-1-16,0 8 0 0,-1 4 0 0,1 0 0 15,-1 2 0-15,2 3 0 0,2-2 0 0,3 1 0 16,2-1 0-16,3-2 0 0,1-4 0 16,4-2 0-16,3-8 0 0,2-4 0 0,-2-21 0 15,17 23 0-15,-17-23 0 0,26 4 0 0,-26-4 0 16,28-12 0-16,-28 12 0 0,29-34 0 0,-12 11 0 16,1-2 0-16,0-4 0 0,1 0 0 0,-3 0 0 15,2 1 0-15,-5 3 0 0,1 3 0 0,-2 3 0 16,-1 2 0-16,-11 17 0 15,15-20 0-15,-15 20 0 0,0 0 0 0,0 0 0 16,4 17 0-16,-6 0 0 0,-1 5 0 0,-2 5 0 16,-1 4 0-16,1 0 0 0,3 0 0 0,6-2 0 15,2-6 0-15,8 3 0 0,1-9 0 0,21 27-321 16,-36-44-346-16,47 25-23 0,-23-16 322 0</inkml:trace>
  <inkml:trace contextRef="#ctx0" brushRef="#br2" timeOffset="74488.9894">10449 6941 1665 0,'0'0'119'15,"-8"-19"-50"-15,8 19-11 0,-14-19-14 0,14 19-5 16,-23-19-12-16,23 19-1 0,-31-16-26 0,14 11 0 16,0 2 0-16,-2 3 0 0,1 2 0 0,-2 2 0 15,1 3 0-15,-3 4 0 0,0 3 0 0,-2 4 0 16,-1 7 0-16,-2 1 0 0,3 3 0 15,1 3 0-15,0 0 0 0,3-3 0 0,5 0 0 16,2-6 0-16,6-3 0 0,7-20 0 16,-1 29 0-16,1-29 0 0,0 0 0 0,30 19 0 15,-11-18 0-15,6-6 0 0,4-2 0 0,5-6 0 16,4-5 0-16,2-3 0 0,2-2 0 0,-4-1 0 16,0 0 0-16,-3 1 0 0,-3 1 0 0,-4 0 0 15,-2 2 0-15,-7 2 0 0,-3 1 0 0,-16 17 0 16,21-23 0-16,-21 23 0 0,0 0 0 15,0 0 0-15,0 0 0 0,0 0 0 0,0 0 0 16,0 0 0-16,-18 17 0 0,9 0 0 0,-1 1 0 16,3 3 0-16,-2-1 0 0,6 0 0 15,-1-1 0-15,5 0 0 0,3-2 0 0,6 1 0 16,-10-18 0-16,35 28 0 0,-12-22-40 0,15 10-69 16,-19-37-235-16,30 29-296 0,-12-14 29 0,11-5 309 15</inkml:trace>
  <inkml:trace contextRef="#ctx0" brushRef="#br2" timeOffset="75020.229">11859 6964 1032 0,'0'0'543'0,"0"0"-360"0,-7-20-128 0,7 20-10 16,-18-18-7-16,18 18 0 0,-24-12-9 15,5 7-1-15,2 5-5 0,-5 0 2 0,0 5-17 16,-2 0-8-16,1 2 0 0,-2 3 0 0,3 2 0 16,-3 0 0-16,5 1 0 0,0 1 0 15,20-14 0-15,-28 24 0 0,28-24 0 0,-17 18 0 16,17-18 0-16,0 0 0 0,0 0 0 0,4 18 0 16,-4-18 0-16,17 6 0 0,-17-6 0 0,27 5 0 15,-9-5 0-15,0-1 0 0,3-1 0 0,-1 0 0 16,4 1 0-16,-3-2 0 0,1 2 0 0,-2 1 0 15,-2 0 0-15,-1 1 0 0,-17-1 0 16,28 8 0-16,-28-8 0 0,0 0 0 0,19 26 0 16,-19-26 0-16,3 27 0 0,-6-10 0 15,-4 0 0-15,-3 2 0 0,-2 0 0 0,-1 1 0 16,0-2 0-16,-2-1 0 0,15-17 0 0,-27 25 0 16,27-25 0-16,0 0 0 0,-19 15 0 0,19-15 0 15,0 0 0-15,17-9-88 0,-16-25-148 0,27 24-400 16,-12-24 34-16,13 2 118 0</inkml:trace>
  <inkml:trace contextRef="#ctx0" brushRef="#br2" timeOffset="75223.346">12487 6485 2047 0,'-17'20'0'16,"0"3"0"-16,1 4 0 0,-1 1 0 0,1 1 0 15,0 2 0-15,1 3 0 0,-1 2 0 0,1 3 0 16,1-2 0-16,1 0 0 0,2-2 0 0,2 0 0 16,3-3 0-16,0 0 0 0,3-3 0 0,3-4 0 15,1-2 0-15,1-6 0 0,5 4-31 0,-7-21-108 16,28 19-463-16,-28-19-20 0,0 0 7 16</inkml:trace>
  <inkml:trace contextRef="#ctx0" brushRef="#br2" timeOffset="75660.8338">12132 6838 2047 0,'0'0'0'0,"0"0"0"0,0 0 0 0,0 0 0 16,-3 19 0-16,3-19 0 0,20 7 0 0,-20-7 0 15,35 2 0-15,-12-4 0 0,5 0 0 0,4-3 0 16,2-1 0-16,2 0 0 0,2-1 0 0,-1 1 0 15,-2 0 0-15,-2 1 0 0,-2 1 0 0,-2 2 0 16,-3 2 0-16,-4 0 0 0,-5 2 0 0,-17-2 0 16,24 6 0-16,-24-6 0 15,0 0 0-15,17 17 0 0,-17-17 0 0,4 23 0 16,-4-23 0-16,-5 33 0 0,-1-14 0 0,-1 2 0 16,-3-1 0-16,-1 2 0 0,0 0 0 0,0-2 0 15,1 0 0-15,2-2 0 0,8-18 0 0,-7 28 0 16,7-28 0-16,-2 18 0 0,2-18 0 0,0 0 0 15,0 0 0-15,0 0 0 0,0 0 0 16,17-3 0-16,-17 3 0 0,20-23 0 0,-8 7 0 16,0-5 0-16,0 0 0 0,0 0 0 0,-2-1 0 15,-1-1 0-15,-1 1 0 0,-3 0 0 0,1 3 0 16,-2 2 0-16,-4 17 0 0,6-27 0 0,-6 27 0 16,0 0 0-16,1-20 0 0,-1 20 0 15,0 0 0-15,0 0 0 0,0 0 0 0,0 0 0 16,4-18 0-16,-4 18 0 0,22-9 0 15,1 12 0-15,-12-25-214 0,22 27-441 0,-9-11-7 16,10 2 147-16</inkml:trace>
  <inkml:trace contextRef="#ctx0" brushRef="#br2" timeOffset="76145.2187">13156 6958 1307 0,'0'0'626'0,"0"0"-587"0,0 0-29 0,0 0 1 15,19-3 6-15,-19 3 13 0,22-4-23 0,-22 4-7 16,34-12 0-16,-11 5 0 0,3-4 0 0,2 0 0 16,2-2 0-16,-1-3 0 0,1 1 0 15,-2 0 0-15,-3-1 0 0,-4 2 0 16,-3-1 0-16,-18 15 0 0,26-26 0 0,-26 26 0 16,7-23 0-16,-7 23 0 0,-9-20 0 0,9 20 0 15,-23-15 0-15,6 9 0 0,-2 3 0 0,-6 2 0 16,-1 1 0-16,-6 4 0 0,-1 0 0 0,0 5 0 15,-2 1 0-15,1 4 0 0,0 2 0 0,0 3 0 16,2 3 0-16,4 1 0 0,4 0 0 0,3 2 0 16,7 0 0-16,4 0 0 0,5-1 0 15,8-1 0-15,4-4 0 0,9-2 0 0,4-2 0 16,7-7 0-16,6 0 0 0,6-6 0 0,3-2 0 16,7-2 0-16,0-4 0 0,4-2 0 15,0-1 0-15,2-2 0 0,-2-5 0 0,8 10-95 16,-20-29-128-16,20 26-413 0,-16-11-17 0,0 2 214 15</inkml:trace>
  <inkml:trace contextRef="#ctx0" brushRef="#br2" timeOffset="76520.2408">13888 6727 1496 0,'8'21'514'0,"-8"-21"-477"0,-30 10-37 15,30-10 0-15,-28 11 0 0,28-11 0 0,-22 17 0 16,22-17 0-16,-21 23 0 15,21-23 0-15,-19 32 0 0,12-12 0 0,-1 3 0 16,2 0 0-16,-1 1 0 0,-1 1 0 0,3 2 0 16,-3-3 0-16,5 1 0 0,-1-3 0 0,2-1 0 15,2-21 0-15,1 29 0 0,-1-29 0 0,0 0 0 16,14 17 0-16,-14-17 0 0,17-4 0 0,-17 4 0 16,24-20 0-16,-7 0 0 0,1-5 0 0,3-4 0 15,2-5 0-15,0-1 0 0,1-1 0 16,0 1 0-16,-2 3 0 0,-1 1 0 0,-2 3 0 15,-2 0 0-15,-1 1 0 0,-1 3 0 0,-2 6 0 16,-13 18 0-16,22-22 0 0,-22 22 0 0,0 0 0 16,0 0 0-16,20 12 0 0,-20-12 0 15,8 32 0-15,-4-12 0 0,-2 6 0 0,-1-2 0 16,1 3 0-16,0-1 0 0,2 2 0 16,4-1 0-16,4-1 0 0,3-3 0 0,6-1 0 15,2-3 0-15,8-2 0 0,3-3 0 0,9 0-8 16,-2-12-78-16,19 23-113 0,-27-31-431 0,28 8-26 15,-9-7 189-15</inkml:trace>
  <inkml:trace contextRef="#ctx0" brushRef="#br2" timeOffset="77060.8582">14869 6682 1665 0,'0'0'314'0,"-37"-4"-264"15,13 1-32-15,-1 0-18 0,1 6 0 0,1 1 0 16,-2 6 0-16,1 2 0 0,0 5 0 0,-2 2 0 15,3 2 0-15,2 2 0 0,-1 0 0 0,7 1 0 16,0 0 0-16,3 2 0 0,3-1 0 16,2-2 0-16,3-1 0 0,2-3 0 0,6-2 0 15,-4-17 0-15,17 22 0 0,-17-22 0 0,28 8 0 16,-9-8 0-16,2-1 0 0,-1-5 0 0,2-1 0 16,-1-4 0-16,0-4 0 0,-1-1 0 15,2-3 0-15,-2-2 0 0,-1-1 0 0,-2-1 0 16,-2 1 0-16,-1 0 0 0,-2 1 0 0,-2-1 0 15,-1 2 0-15,-4 1 0 0,-5 19 0 16,3-24 0-16,-3 24 0 0,0 0 0 0,0 0 0 16,0 0 0-16,-17 22 0 0,7-3 0 0,-1 4 0 15,1 7 0-15,-4 5 0 0,2 6 0 0,0 7 0 16,-3 4 0-16,3 3 0 0,0 6 0 0,0 2 0 16,-2 1 0-16,2 1 0 0,-1-1 0 0,1-2 0 15,0-5 0-15,-1-4 0 0,4-4 0 16,-1-4 0-16,1-5 0 0,1-2 0 0,-1-9 0 15,1-4 0-15,1-7 0 0,7-18 0 0,-15 22 0 16,15-22 0-16,0 0 0 0,0 0 0 0,-17-13 0 16,17 13 0-16,-4-37 0 0,4 13 0 0,0-6 0 15,2 0 0-15,-1-5 0 0,2-4 0 0,2-3 0 16,3-6 0-16,-1-1 0 0,1-4 0 0,7-3 0 16,0-2 0-16,4 1 0 0,3 4 0 15,2 7 0-15,1 5 0 0,-1 8 0 16,1 3 0-16,2 2 0 0,0 3 0 0,5-1 0 15,-2 1 0-15,5 3 0 0,0-3 0 0,4 7 0 16,-6-15-107-16,28 32-314 0,-28-26-247 0,9 8 34 16,-5-1 418-16</inkml:trace>
  <inkml:trace contextRef="#ctx0" brushRef="#br2" timeOffset="77311.7385">15615 6162 2047 0,'-25'2'0'0,"25"-2"0"0,-24 24 0 15,8-4 0-15,1 5 0 0,-3 5 0 16,-1 7 0-16,2 3 0 0,-1 3 0 0,-2 3 0 16,2 2 0-16,0 3 0 0,1 0 0 0,2 1 0 15,3 1 0-15,0-1 0 0,2 0 0 0,2-2 0 16,0-3 0-16,2 0 0 0,4-3 0 0,-2-6 0 15,4-1 0-15,-2-10 0 0,5-1 0 0,-3-26-28 16,15 48-171-16,-15-48-425 0,0 0-18 16,0 0 89-16</inkml:trace>
  <inkml:trace contextRef="#ctx0" brushRef="#br2" timeOffset="77499.6392">15290 6769 1442 0,'7'19'584'0,"-7"-19"-563"0,0 0-21 15,0 0 0-15,0 0 0 0,0 0 0 16,0 0 0-16,0 0 0 0,-3 18 0 0,3-18 0 16,0 0 0-16,23 5 0 0,-23-5 0 0,28-7 0 15,-10 0 0-15,4-3 0 0,2-5 0 0,5 1 0 16,-4-8 0-16,16 22-205 0,-20-29-447 0,14 15-8 16,-13-12 131-16</inkml:trace>
  <inkml:trace contextRef="#ctx0" brushRef="#br2" timeOffset="77831.6296">15730 6366 2047 0,'-19'35'0'0,"1"5"0"15,-1 1 0-15,0 3 0 0,-2-1 0 16,1 2 0-16,-1 0 0 0,1-2 0 0,3 1 0 15,3-3 0-15,-1-1 0 0,3-4 0 0,1-4 0 16,3-2 0-16,2-7 0 0,3-4 0 0,3-19 0 16,7 28 0-16,-7-28 0 0,20 11 0 0,-20-11 0 15,27-4 0-15,-9-3 0 0,3-8 0 0,3-1 0 16,1-6 0-16,2-1 0 16,0-1 0-16,0-3 0 0,-4 2 0 0,-1 0 0 15,-4 4 0-15,-4-1 0 0,-1 4 0 0,-4 1 0 16,-9 17 0-16,11-24 0 0,-11 24 0 0,0 0 0 15,0 0 0-15,0 0 0 0,0 0 0 0,-15 30 0 16,0-8 0-16,-1 7 0 0,-1-2 0 0,1 5 0 16,2-2 0-16,3-1 0 0,1-5 0 0,9 3-18 15,1-27-102-15,24 40-433 0,-24-40-93 16,31 13 23-16</inkml:trace>
  <inkml:trace contextRef="#ctx0" brushRef="#br2" timeOffset="78300.3735">16653 6712 1785 0,'0'0'99'16,"0"0"-38"-16,-19-19-6 0,19 19-8 15,0 0-47-15,0 0 0 0,-23-4 0 0,23 4 0 16,-22 7 0-16,22-7 0 0,-26 17 0 0,26-17 0 16,-29 28 0-16,15-11 0 0,-2 1 0 0,1 1 0 15,2 1 0-15,2 2 0 0,0-3 0 0,6 1 0 16,4-3 0-16,1-17 0 0,5 29 0 15,-5-29 0-15,20 20 0 0,-20-20 0 0,32 8 0 16,-14-7 0-16,2-2 0 0,-1-4 0 16,1-2 0-16,-1-3 0 0,-2-3 0 0,0-1 0 0,-17 14 0 15,27-33 0-15,-19 16 0 0,0-1 0 0,-5 1 0 16,-1 0 0-16,-2 0 0 0,0 17 0 16,-10-30 0-16,10 30 0 0,-21-28 0 0,21 28 0 15,-25-25 0-15,25 25 0 0,-25-22 0 16,25 22 0-16,-23-22 0 0,23 22 0 0,-12-22-33 15,12 22-23-15,0 0-29 0,-5-33-146 0,23 37-374 16,-18-4 26-16,17-11 122 0</inkml:trace>
  <inkml:trace contextRef="#ctx0" brushRef="#br2" timeOffset="78581.6288">17378 6208 1911 0,'-14'-28'39'0,"-3"4"-15"16,-2 2 11-16,19 22-9 0,-28-24-14 0,28 24-12 15,-22-1 0-15,22 1 0 0,-21 15 0 0,21-15 0 16,-26 41 0-16,10-8 0 0,-1 9 0 0,0 8 0 15,0 4 0-15,-2 2 0 0,0 1 0 0,2-2 0 16,0-1 0-16,5-4 0 0,2-1 0 16,3-6 0-16,4-3 0 0,1-6 0 15,7-1-33-15,-6-14-64 0,25 28-229 0,-24-47-307 16,11 34 49-16,-11-34 211 0</inkml:trace>
  <inkml:trace contextRef="#ctx0" brushRef="#br2" timeOffset="78784.7434">16894 6701 2047 0,'0'0'0'0,"0"0"0"15,-11-19 0-15,11 19 0 0,0 0 0 0,0 0 0 16,27-6 0-16,-27 6 0 0,38-1 0 16,-12-3 0-16,6 0 0 0,7-2 0 0,0-2 0 15,8 2 0-15,1-5 0 0,6 7-48 0,-9-20-141 16,22 24-455-16,-18-17 30 0,9 9 63 15</inkml:trace>
  <inkml:trace contextRef="#ctx0" brushRef="#br2" timeOffset="79128.5276">18366 6261 1943 0,'0'0'60'0,"0"0"-26"0,0 0-24 0,-2 18-10 16,2-18 0-16,-2 35 0 0,0-5 0 16,0 5 0-16,0 5 0 0,-3 3 0 0,-5 1 0 15,1 5 0-15,-5-1 0 0,1-1 0 16,-2-1 0-16,1-2 0 0,3-2 0 0,0-4 0 16,3-4 0-16,4-5 0 0,5-3 0 0,1-5 0 15,8-2 0-15,-10-19-109 0,43 24-437 0,-43-24-96 16,31-2 23-16</inkml:trace>
  <inkml:trace contextRef="#ctx0" brushRef="#br2" timeOffset="80191.058">19933 6375 1031 0,'-9'-20'501'0,"9"20"-358"16,0-17-85-16,0 17-18 0,3-19-4 15,-3 19-8-15,0 0-2 0,0 0-6 0,0 0-2 16,0 0 3-16,0 0 0 0,0 0 1 0,15 36-4 16,-10-8-25-16,-2 4 28 0,1 1-33 15,-2 2 28-15,1 3-8 0,-2-1-11 0,-1 2 8 16,1 0-11-16,-2-2 7 0,1 2-10 0,-2 0 4 15,-1 1-12-15,-2-3 3 0,-1 5-17 0,-4-3 3 16,4 7-24-16,-8-8-15 0,9 6 24 0,-12-11-50 16,16 12-1-16,-20-30-101 0,27 13-330 0,-10-5 8 15,4-23 202-15</inkml:trace>
  <inkml:trace contextRef="#ctx0" brushRef="#br2" timeOffset="81347.3023">19787 6772 1581 0,'-25'-10'373'0,"25"10"-335"15,-14 21-21-15,14-21-5 0,-13 17-3 16,13-17 1-16,0 0-3 0,10 18-7 0,-10-18 0 16,30 9 0-16,-8-8 0 0,6-1 0 0,5-5 0 15,5 0 0-15,4-3 0 0,6-3 0 0,-1 1 0 16,3 0 0-16,-6-1 0 0,-2 1 0 15,-3 0 0-15,-5 2 0 0,-7 1 0 0,-4 2 0 16,-23 5 0-16,27-5 0 0,-27 5 0 16,0 0 0-16,0 0 0 0,0 0 0 0,0 0 0 15,-8 20 0-15,8-20 0 0,-32 27 0 0,7-9 0 16,-1 3 0-16,-4-1 0 0,0 3 0 0,1 0 0 16,1 1 0-16,3-1 0 0,4-1 0 0,2-1 0 15,6-2 0-15,13-19 0 0,-15 30 0 0,15-30 0 16,5 25 0-16,-5-25 0 0,22 21 0 0,-5-12 0 15,4-3 0-15,3-3 0 0,3-1 0 16,2-6 0-16,4-2 0 0,1-1 0 0,0-5 0 16,0-3 0-16,-1-2 0 0,-4-5 0 15,-1-1 0-15,-4-1 0 0,0 1 0 0,-5 2 0 16,-6 0 0-16,-2 3 0 0,-5 0 0 0,-6 18 0 16,4-31 0-16,-4 31 0 0,-13-24 0 0,13 24 0 15,-25-22 0-15,25 22 0 0,-33-16 0 0,16 13 0 16,17 3 0-16,-30-2 0 0,30 2 0 15,-27 6 0-15,27-6 0 0,-19 6 0 0,19-6 0 16,0 0 0-16,0 0 0 0,0 0 0 0,0 0 0 16,18 7 0-16,-18-7 0 0,30-2 0 0,-8-2 0 15,1-1 0-15,3 2 0 0,2-2 0 0,0 1 0 16,-1-1 0-16,-1 2 0 0,-2 1 0 16,-4 1 0-16,-20 1 0 0,27 1 0 15,-27-1 0-15,0 0 0 0,0 0 0 0,0 0 0 16,0 0 0-16,0 0 0 0,-6 23 0 0,6-23 0 15,-26 21 0-15,9-9 0 0,-2 0 0 0,-1 1 0 16,1 2 0-16,1 1 0 0,1-2 0 0,17-14 0 16,-26 29 0-16,26-29 0 0,-11 22 0 0,11-22 0 15,0 0 0-15,9 22 0 0,-9-22 0 0,23 12 0 16,-6-7 0-16,4-2 0 0,3-1 0 16,5-1 0-16,1-2 0 0,2-2 0 0,0-1 0 15,-2-2 0-15,-2 2 0 0,-4-4 0 0,-4 2 0 16,-20 6 0-16,23-12 0 0,-23 12 0 15,0 0 0-15,10-20 0 0,-10 20 0 0,-5-17 0 16,5 17 0-16,-12-17 0 0,12 17 0 0,-22-18 0 16,22 18 0-16,-29-21 0 0,29 21 0 0,-27-16 0 15,27 16 0-15,-26-14 0 0,26 14 0 16,-17-16 0-16,17 16 0 0,0 0 0 0,0 0 0 16,-8-17 0-16,8 17 0 0,0 0 0 0,0 0 0 15,22-18 0-15,-22 18 0 0,22-12 0 0,-22 12 0 16,31-16 0-16,-14 8 0 0,0-1 0 0,0 2 0 15,-17 7 0-15,29-10 0 0,-29 10 0 0,25-4 0 16,-25 4 0-16,18-2 0 0,-18 2 0 16,0 0 0-16,22 2 0 0,-22-2 0 15,0 0 0-15,0 0 0 0,17 2 0 0,-17-2 0 16,0 0 0-16,0 0 0 0,0 0 0 0,0 0 0 16,0 0 0-16,0 0 0 0,0 0 0 0,13-22 0 15,-13 22 0-15,0 0 0 0,0 0 0 0,9-20 0 16,-9 20 0-16,0 0 0 0,0 0 0 0,0 0 0 15,0 0 0-15,0 0 0 0,0 0 0 16,0 0 0-16,0 0 0 0,0 0 0 0,0 0 0 16,0 0 0-16,0 0 0 0,0 0 0 0,0 0 0 15,0 0 0-15,0 0 0 0,0 0 0 0,0 0 0 16,0 0 0-16,0 0 0 0,3 20 0 0,-3-20 0 16,-4 23 0-16,4-23 0 0,-6 21 0 15,6-21 0-15,-8 17 0 0,8-17 0 0,0 0 0 16,-3 18 0-16,3-18 0 0,0 0 0 15,0 0 0-15,0 0 0 0,0 0 0 0,0 0 0 16,0 0 0-16,0 0 0 0,0 0 0 0,0 0 0 16,0 0 0-16,0 0 0 0,0 0 0 0,4-23 0 15,-4 23-18-15,9-17-43 0,-9 17-40 0,-1-29-173 16,1 29-322-16,0 0-1 0,11-21 198 0</inkml:trace>
  <inkml:trace contextRef="#ctx0" brushRef="#br2" timeOffset="81663.8363">21127 6379 1683 0,'-10'-48'281'0,"17"31"-255"0,-6-2-3 16,1 1-3-16,2 1-6 0,-4 17-14 0,9-20 0 15,-9 20 0-15,0 0 0 0,0 0 0 0,0 0 0 16,0 0 0-16,0 0 0 0,-9 29 0 0,3-4 0 16,-1 5 0-16,-1 5 0 0,0 5 0 15,-1 2 0-15,1 5 0 0,-2 3 0 16,-2 1 0-16,0 1 0 0,-3 2 0 0,3 0 0 16,0 1 0-16,1-3 0 0,2-4 0 0,5-2 0 15,0-6 0-15,4-4 0 0,1-4 0 0,6-3 0 0,-2-7 0 16,8 2-21-16,-13-24-128 0,36 24-440 0,-36-24-13 15,23-7-32-15</inkml:trace>
  <inkml:trace contextRef="#ctx0" brushRef="#br2" timeOffset="81888.2662">21309 6637 1642 0,'22'28'335'15,"-49"-14"-265"-15,27-14-70 0,-32 12 0 0,32-12 0 16,-28 17 0-16,28-17 0 0,-24 25 0 15,24-25 0-15,-26 27 0 0,26-27 0 16,-24 29 0-16,24-29 0 0,-18 27 0 0,18-27 0 16,-10 21 0-16,10-21 0 0,0 0 0 0,-1 25 0 15,1-25 0-15,4 17 0 0,-4-17 0 0,0 0 0 16,13 22 0-16,-13-22 0 0,0 0 0 0,24 19 0 16,-24-19 0-16,26 8 0 0,-8-4 0 0,0-6 0 15,7 7 0-15,-10-25-145 0,23 26-497 16,-18-19-41-16,12 6 107 0</inkml:trace>
  <inkml:trace contextRef="#ctx0" brushRef="#br2" timeOffset="84248.3318">21784 7239 1223 0,'0'0'585'16,"-36"12"-542"-16,36-12 0 0,-26 2-8 0,26-2-6 15,0 0-5-15,0 0-8 0,0 0-9 16,0 0-1-16,0 0 0 0,0 0 3 0,35-17 4 16,-11 12-5-16,6-1-8 0,5 1 0 15,3-2 0-15,6 2 0 0,3-4 0 0,4 2 0 16,4 0 0-16,1 0 0 0,2 1 0 0,-2 2 0 15,4 0 0-15,-1 3 0 0,3 0 0 0,2 1 0 16,0 0 0-16,3 0 0 0,-1 2 0 0,4 1 0 16,2-2 0-16,2 1 0 0,8-3 0 15,0-1 0-15,7-3 0 0,5 1 0 0,1-2 0 16,-1 0 0-16,0-2 0 0,-2-3 0 0,-3 0 0 16,2 2 0-16,-10 1 0 0,-10 1 0 0,-5 2 0 15,-17 0 0-15,-8 4 0 0,-12 1 0 0,-8 2 0 16,-21-2-2-16,18 8-15 0,-18-8 4 0,0 0 6 15,-11 18 8-15,11-18-1 16,0 0 2-16,-24 20-2 0,24-20 1 0,-21 12 2 16,21-12 3-16,-20 12-6 0,20-12 5 0,0 0-4 15,-21 15 0-15,21-15 1 0,0 0-6 0,0 0 1 16,0 0-3-16,0 0-6 0,0 0-19 0,0 0-24 16,0 0-63-16,21 16-312 0,-21-16-143 0,2-18-20 15,-2 18 389-15</inkml:trace>
  <inkml:trace contextRef="#ctx0" brushRef="#br3" timeOffset="90467.9749">1103 9564 1197 0,'-10'-34'274'15,"10"34"-186"-15,0 0-45 0,0 0 9 0,-2-18-4 16,2 18-6-16,0 0-1 0,0 0-10 16,1-17 2-16,-1 17-8 0,0 0-2 0,0 0-7 15,0 0-3-15,0 0-3 0,0 0 3 0,0 0-3 16,0 0 2-16,0 0-2 0,5 17-3 0,-5-17-13 16,7 35 23-16,-1-7-24 0,-1 5 22 0,2 11-9 15,-2 4-8 1,0 3 8-16,-1 5-9 0,-3-2 9 0,-1 4-10 15,-1 0 9-15,-2 2-11 0,0-1 0 0,-5-1 19 0,1-1-18 16,0-4 17-16,-2-3-9 0,2-7-13 0,0-5 2 16,4-6-20-16,-1-8-6 0,9-2-23 0,-5-22-19 15,21 29-88-15,-21-29-431 0,0 0-17 0,21-22 165 0</inkml:trace>
  <inkml:trace contextRef="#ctx0" brushRef="#br3" timeOffset="91074.8184">804 9685 1621 0,'0'0'50'16,"-28"-11"-5"-16,28 11-17 0,0 0-2 0,0 0-2 15,0 0-1-15,0 0-1 0,0 0-3 0,0 0 3 16,0 0 0-16,0 0 3 0,12-20-2 0,-12 20 0 16,35-14-2-16,-7 4-2 0,4-4-4 0,7-4-2 15,6-2-14-15,4-3 8 0,6-3-7 0,6-2 0 16,2-4 0-16,0 1 0 0,3-1 0 16,-5 2 0-16,0 2 0 0,-5 2 0 0,-5 5 0 15,-4 4 0-15,-7 6 0 0,-3 5 0 0,-9 5 0 16,-5 5 0-16,-6 5 0 0,-17-9 0 0,24 36 0 15,-15-9 0-15,-3 6 0 0,-1 6 0 0,-5 4 0 16,-2 3 0-16,-2 5 0 0,-3 3 0 0,-1 2 0 16,-3 3 0-16,1-1 0 15,-1-3 0-15,0-2 0 0,2-3 0 0,-1-4 0 16,1-2 0-16,3-3 0 0,-1-4 0 0,3-6 0 16,1-3 0-16,2-5 0 0,2-1 0 0,1-5 0 15,-2-17 0-15,7 25 0 0,-7-25 0 0,0 0 0 16,0 0 0-16,20 15 0 0,-20-15 0 0,0 0 0 15,23-20 0-15,-23 20 0 0,21-34 0 0,-9 11 0 0,2-2 0 16,1-5 0-16,0-1 0 16,-1-1 0-16,1-3 0 0,-1 3 0 0,2 2 0 15,-1 5 0-15,-2 4 0 0,-13 21 0 0,22-23 0 16,-22 23 0-16,0 0 0 0,17 0 0 0,-17 0 0 16,7 21 0-16,-2-4 0 0,-1 4 0 0,0 6 0 15,-3 2 0-15,-1 2 0 0,0 3 0 0,-4 0 0 16,3-1 0-16,-1 0 0 0,0-3 0 15,1-1 0-15,4-4 0 0,-1-3 0 0,4-4 0 16,-6-18-37-16,21 28-13 0,-21-28-25 0,34 20-70 16,-34-20-457-16,18-10-40 0,0-1 147 0</inkml:trace>
  <inkml:trace contextRef="#ctx0" brushRef="#br3" timeOffset="91455.8377">2273 9908 1778 0,'19'6'66'0,"-19"-6"-39"0,0 0-12 15,-12 21-11-15,12-21 2 0,0 0-2 0,1 23 2 16,-1-23 0-16,0 0 2 0,15 21 1 0,-15-21 3 16,20 8 1-16,-20-8 0 0,30 2 3 15,-13-2-2-15,1-2 1 0,1-3-1 0,3-1-1 16,3-2-5-16,4-2-8 0,5-3 0 0,2-4 0 15,0-3 0-15,-5 1 0 0,-6 1 0 0,-6 1 0 16,-19 17 0-16,23-31 0 0,-23 31 0 0,10-27 0 16,-10 27 0-16,-3-18 0 0,3 18 0 0,0 0 0 15,-20-21 0-15,20 21 0 0,-28-6 0 0,11 6 0 16,-4 3 0-16,-1 5 0 0,-1 5 0 16,-3 5 0-16,0 7 0 0,-2 5 0 15,0 5 0-15,-1 4 0 0,2 3 0 0,3-1 0 16,3 0 0-16,4-3 0 0,5-4 0 0,6-7 0 15,6-4 0-15,7-6 0 0,-7-17 0 0,29 25 0 16,-5-19 0-16,7-4 0 0,3-4 0 0,8-6 0 16,5-5 0-16,6-2 0 0,2-5-18 15,13 4-93-15,-21-31-345 0,32 25-202 0,-9-9-9 16,2 3 531-16</inkml:trace>
  <inkml:trace contextRef="#ctx0" brushRef="#br3" timeOffset="92705.075">4330 10356 1177 0,'0'0'433'0,"0"0"-344"0,0 0-67 0,0 0-9 16,0 0-2-16,19-11 4 0,-19 11 1 0,17 0 0 16,-17 0-5-16,25 2-2 0,-25-2-5 0,32 5 0 15,-13-2-2-15,2-1 1 0,1-1-2 16,3 2 1-16,5-3 1 0,1-2 0 0,6 1 0 15,4-1 1-15,4-2-1 0,5-1 3 0,3-3 3 16,7-1-3-16,2 0 2 0,4 0-7 16,1 1 2-16,-1-2-3 0,5 2 3 0,-2 0-3 0,4 0 5 15,4 0 1-15,2-1 1 0,2 2 0 0,0-3-1 16,0 2-2-16,1-2 2 0,2 0-3 0,3-1-20 16,4 2 37-16,2-1-37 15,3 0 37-15,-3 1-16 0,1 0-2 0,6-2 6 16,0 3-3-16,3-2 3 0,4 2-3 0,-4-1-2 15,2 3-2-15,2-1 1 0,1 2-1 0,-1 0 1 16,4 2 1-16,-4 1 0 0,-3 1 0 0,2 0 0 16,1 1-1-16,-2 0 0 0,2 0 1 0,-6 2-1 15,-2 2 0-15,0-3 0 0,-2 3 0 0,2-2 0 16,-1 1 0-16,-4-1 1 0,0 2 2 16,-2-2-1-16,-2 1 3 0,0-1-1 0,1-1 0 15,-2-1 0-15,-3 1-1 0,-3-1-2 0,-3-1-3 16,-1 0 0-16,-1-1 0 0,-2-3 0 0,-1 0 0 15,-4 0 0-15,-2-1 0 0,-4 1 0 16,-4 0 0-16,-4 2 0 0,-4-2-3 0,-5 1-12 16,-4 1-8-16,1 3-22 0,-12-8-32 15,10 25-113-15,-43-17-441 0,36-3 22 0,-36 3 156 16</inkml:trace>
  <inkml:trace contextRef="#ctx0" brushRef="#br3" timeOffset="93439.4592">12893 9674 1415 0,'-7'-32'273'0,"7"32"-219"15,0 0-9-15,-20-14-6 0,20 14-9 0,-25-7-1 16,8 3-6-16,0 6-2 0,-5 0-5 0,-2 4-1 15,-7 0-4-15,-2 2 1 0,-2 2-3 16,0 2 5-16,-1 1-4 0,1 3 6 0,-2 2-5 16,-1 3-7-16,0-1-4 0,3 2 0 0,3 0 0 15,4-2 0-15,6 1 0 0,4-2 0 0,5-1 0 16,3 0 0-16,8-1 0 0,3 2 0 16,5-3 0-16,-6-16 0 0,28 26 0 0,-7-16 0 15,4-4 0-15,4-3 0 0,5-4 0 0,3-1 0 16,2-6 0-16,2-1 0 0,3-6 0 0,0-2 0 15,1-5 0-15,1-2 0 0,-4-1 0 0,-1-3 0 16,-3-1 0-16,-3 0 0 0,-4-1 0 0,-4 1 0 16,-4 1 0-16,-4 1 0 0,-5 3 0 15,-4 4 0-15,-6 1 0 0,-4 19 0 16,0-21 0-16,0 21 0 0,0 0 0 0,0 0 0 16,0 0 0-16,-23 3 0 0,23-3 0 0,-17 30 0 15,8-3 0-15,-4 5 0 0,1 4 0 0,0 3 0 16,1 0 0-16,3 0 0 0,3 0 0 0,2-3 0 15,6-4 0-15,3-5 0 0,8-1 0 0,3-8 0 16,11 1-61-16,-1-14-28 0,22 20-107 16,-26-31-423-16,28 11 16 0,-4-7 125 0</inkml:trace>
  <inkml:trace contextRef="#ctx0" brushRef="#br3" timeOffset="93689.4347">13792 9743 1796 0,'-28'0'47'16,"5"6"-14"-16,-5-4-1 0,1 4 0 0,-2-1-1 15,2 4-3-15,-1-1-5 0,1 4 1 0,2 1-23 16,2 3-1-16,0 0 0 0,4 0 0 0,2-2 0 16,17-14 0-16,-22 29 0 0,22-29 0 0,-7 29 0 15,7-29 0-15,4 24 0 0,-4-24 0 16,16 20 0-16,-16-20 0 0,28 14 0 0,-10-10 0 15,4-1 0-15,1-3 0 0,6-1 0 16,0-5-6-16,6 3-25 0,1-8-10 0,5 6-34 16,-18-31-224-16,22 28-327 0,-11-12-1 0,8 3 286 15</inkml:trace>
  <inkml:trace contextRef="#ctx0" brushRef="#br3" timeOffset="93876.9509">14069 9740 1547 0,'-18'4'105'0,"17"16"-34"0,1-20-21 0,-15 39-4 16,5-17-16-16,7 5-2 0,-2-2-15 0,2 2 1 16,1-1-11-16,1 0 3 0,0 0-9 15,1-3 7-15,1-1-8 0,0-4-8 0,-1-18-11 16,6 25 2-16,-6-25-27 0,0 0-76 16,30 32-138-16,-30-32-330 0,0 0 28 0,27-15 301 15</inkml:trace>
  <inkml:trace contextRef="#ctx0" brushRef="#br3" timeOffset="94017.5652">14286 9212 1486 0,'-16'28'429'0,"-6"-25"-403"16,2 6-14-16,2 0-7 0,18-9 2 15,-29 22-8-15,29-22 1 0,-17 24-10 0,17-24-11 16,-4 27-37-16,4-27-67 0,23 30-318 0,-23-30-184 15,24 23 50-15,-5-1 475 0</inkml:trace>
  <inkml:trace contextRef="#ctx0" brushRef="#br3" timeOffset="94455.0821">14793 9691 1685 0,'0'0'168'0,"-39"3"-113"16,16 0-14-16,-5-2-7 0,3 5-2 0,-1 1-8 15,0 7-16-15,-1 1-8 0,-1 5 0 0,2 3 0 16,-1 1 0-16,4 4 0 0,3-2 0 0,2 2 0 16,2 0 0-16,4-3 0 0,4 2 0 0,5-3 0 15,4-1 0-15,7-5 0 0,-8-18 0 16,32 22 0-16,-7-20 0 0,5-5 0 0,7-7 0 15,4-8 0-15,4-6 0 0,4-8 0 0,3-6 0 16,4-7 0-16,2-6 0 0,6-5 0 0,2-2 0 16,-1-1 0-16,-2 0 0 0,-6 2 0 0,-7 3 0 15,-6 0 0-15,-9 2 0 0,-7 0 0 16,-6-1 0-16,-6 4 0 0,-4 0 0 0,-6 7 0 16,-2 2 0-16,-5 10 0 0,-2 8 0 15,3 22 0-15,0 0 0 0,-17-6 0 0,17 6 0 16,-25 36 0-16,7-3 0 0,-2 10 0 0,-1 8 0 15,-2 8 0-15,0 7 0 0,2 3 0 0,2 0 0 16,5-2 0-16,5 0 0 0,9-3 0 0,3-6 0 16,12-1 0-16,6-14 0 0,10 1-54 0,-4-26-107 15,20 12-472-15,-9-15-16 0,17 2 100 16</inkml:trace>
  <inkml:trace contextRef="#ctx0" brushRef="#br3" timeOffset="106314.471">16557 9644 1742 0,'0'0'60'0,"19"-17"-16"15,-19 17-8-15,9-23-5 0,-9 23-2 0,11-25-5 16,-11 25-22-16,9-18 15 0,-9 18-22 0,0 0 14 15,9-17-1-15,-9 17 2 0,0 0 5 0,0 0 5 16,0 0-15-16,0 0-5 0,0 0 0 0,-3 25 0 16,3-25 0-16,-9 31 0 0,4-10 0 15,1 0 0-15,-4 3 0 0,2 3 0 0,-2 1 0 16,-1 1 0-16,2 1 0 0,-2-1 0 0,1 0 0 16,1 1 0-16,-1-1 0 0,3-1 0 0,1-1 0 15,0-3 0-15,4-3 0 0,0-2 0 0,0-19 0 16,5 25 0-16,-5-25 0 0,0 0 0 15,19 6 0-15,-19-6 0 0,18-13 0 0,-18 13 0 16,21-29 0-16,-11 6 0 0,2-3 0 16,-1-5 0-16,0-3 0 0,1-1 0 0,-3 0 0 15,0 3 0-15,-1 1 0 0,-1 5 0 0,-2-1 0 16,0 2 0-16,-3 2 0 0,2-1 0 0,-1 2 0 16,1 1 0-16,-4 21 0 0,8-31 0 0,-8 31 0 15,13-18 0-15,-13 18 0 0,17-15 0 0,-17 15 0 16,25-8 0-16,-8 5 0 0,4 2 0 15,1 0 0-15,1 0 0 0,2 2 0 0,-1-2 0 16,2 4 0-16,-1-4 0 0,7 20-133 0,-32-19-531 16,39 5 5-16,-39-5 69 0</inkml:trace>
  <inkml:trace contextRef="#ctx0" brushRef="#br3" timeOffset="106689.5003">17072 9760 1848 0,'0'0'199'0,"0"0"-199"0,0 0 0 0,26 13 0 15,-26-13 0-15,32-4 0 0,-14 1 0 0,3-2 0 16,0 0 0-16,2-2 0 0,4-2 0 0,-1-2 0 16,2-2 0-16,0 0 0 15,-1-1 0-15,-1 0 0 0,-3-1 0 0,-3 2 0 16,0-3 0-16,-3 4 0 0,-17 12 0 0,25-24 0 15,-25 24 0-15,8-18 0 0,-8 18 0 0,0 0 0 16,-16-17 0-16,16 17 0 0,-23-12 0 0,23 12 0 16,-32-7 0-16,14 6 0 0,-3 2 0 0,-1 0 0 15,-1 6 0-15,-1 2 0 0,0 2 0 16,-2 4 0-16,2 5 0 0,-2 3 0 0,1 4 0 16,0 4 0-16,1-1 0 0,3 3 0 0,3-3 0 15,3-1 0-15,6-3 0 0,3-1 0 0,4-4 0 16,5-1 0-16,-3-20 0 0,18 28 0 0,-1-18 0 15,3-2 0-15,5-1 0 0,1-5 0 16,5 0 0-16,1-6 0 0,7 0 0 0,-2-13-88 16,30 26-354-16,-30-33-186 0,19 18 30 15,-14-9 308-15</inkml:trace>
  <inkml:trace contextRef="#ctx0" brushRef="#br3" timeOffset="111656.3193">18191 9833 480 0,'24'12'181'0,"-24"-12"113"16,29 2 21-16,-34-20-49 0,23 19-175 0,-18-1-18 15,19-16-12-15,-19 16-5 0,15-23-12 0,-15 23-8 16,11-27-14-16,-11 27-1 0,5-25-5 16,-5 25-1-16,-3-29-4 0,3 29 2 0,-6-29-2 15,1 12 3-15,5 17-3 0,-15-28 1 0,15 28-8 16,-18-26-4-16,18 26 0 0,-27-25 0 0,27 25 0 16,-33-13 0-16,14 10 0 0,-3 3 0 0,-4 3 0 15,-2 3 0-15,-6 4 0 0,-2 1 0 0,-2 3 0 16,-1 3 0-16,2 4 0 0,-2-2 0 15,1 4 0-15,3 0 0 0,1 1 0 16,3 0 0-16,4 2 0 0,4-2 0 0,5 1 0 16,7-2 0-16,5 0 0 0,6-2 0 0,5-2 0 15,5-1 0-15,-10-18 0 0,37 29 0 0,-10-19 0 16,6-4 0-16,2-5 0 0,4-4 0 0,4-4 0 16,2-4 0-16,2-4 0 0,3-2 0 0,1 0 0 15,-1-3 0-15,0-1 0 0,-6-1 0 0,-5 1 0 16,-5-2 0-16,-5 1 0 0,-4 1 0 15,-4 3 0-15,-4 1 0 0,-17 17 0 0,18-25 0 16,-18 25 0-16,0 0 0 0,8-21 0 0,-8 21 0 16,0 0 0-16,0 0 0 0,0 0 0 15,0 0 0-15,-15 20 0 0,15-20 0 0,-10 36 0 16,7-11 0-16,-2 3 0 0,2 2 0 0,1-2 0 16,2 1 0-16,1-3 0 0,6-2 0 15,1-5 0-15,6 0-1 0,-14-19-74 0,42 26-60 16,-36-44-212-16,30 26-240 0,-15-15 3 0,14 0 267 15</inkml:trace>
  <inkml:trace contextRef="#ctx0" brushRef="#br3" timeOffset="111890.6964">18990 9605 1574 0,'0'0'137'0,"-24"-15"-50"15,24 15-13-15,-31-7-18 0,31 7-7 0,-37 7-19 16,18 1 2-16,-3 0-24 0,-1 3-8 0,0 2 0 15,1 4 0-15,2 0 0 0,2 1 0 0,2 2 0 16,4-1 0-16,2 3 0 0,3-3 0 0,5 2 0 16,2-2 0-16,3-1 0 0,3-1 0 0,5 0 0 15,-11-17 0-15,31 30 0 0,-9-18 0 16,2-2 0-16,2-3 0 0,3-3 0 0,-2-3 0 16,4-2 0-16,1-6 0 0,4-1 0 0,0-10-56 15,7 6-29-15,-11-23-51 0,31 12-440 0,-30-17-26 16,16 3 19-16</inkml:trace>
  <inkml:trace contextRef="#ctx0" brushRef="#br3" timeOffset="112109.4734">19617 9022 2032 0,'-17'23'15'0,"-1"5"-15"15,0 6 0-15,1 4 0 0,-1 2 0 0,3 5 0 16,-2 1 0-16,1 2 0 0,-1 3 0 0,1 2 0 15,1 0 0-15,0 2 0 0,0-2 0 16,0 2 0-16,2-6 0 0,2 1 0 0,1-7 0 16,2-3 0-16,3-4 0 0,0-4 0 15,5-3 0-15,1-6 0 0,4-3-29 0,-5-20-91 16,28 35-341-16,-28-35-187 0,0 0 31 0,23 15 446 16</inkml:trace>
  <inkml:trace contextRef="#ctx0" brushRef="#br3" timeOffset="112328.2323">19295 9639 1927 0,'0'0'66'0,"0"0"-16"15,-17-15-46-15,17 15-4 0,0 0 0 0,0 0 0 16,0 0 0-16,0 0 0 0,0 0 0 16,23 10 0-16,-23-10 0 0,34 2 0 15,-11-3 0-15,1-1 0 0,3-1 0 0,1-2 0 16,2-2 0-16,2 0 0 0,1-3 0 0,1 4 0 15,-2-4-13-15,2 7-48 0,-9-9-30 0,7 17-16 16,-18-22-36-16,23 35-133 0,-37-18-150 0,24-17-126 16,-3 24 175-16</inkml:trace>
  <inkml:trace contextRef="#ctx0" brushRef="#br3" timeOffset="112640.7035">19734 9657 1857 0,'-17'24'70'16,"17"-24"-37"-16,-8 29 2 0,8-29-9 15,3 27-1-15,-3-27-24 0,11 23-1 0,-11-23 0 16,18 18 0-16,-18-18 0 0,26 12 0 0,-26-12 0 16,34 5 0-16,-15-7 0 0,3 0 0 0,0-5 0 15,1-2 0-15,-4 0 0 0,3-6 0 16,-2 2 0-16,-1-3 0 0,2-1 0 0,-5 0 0 16,-16 17 0-16,23-31 0 0,-23 31 0 0,8-30 0 15,-8 30 0-15,-1-26 0 0,1 26 0 0,-7-22 0 16,7 22 0-16,0 0 0 0,-21-19 0 0,21 19 0 15,-20-1 0-15,20 1 0 0,-28 12 0 0,28-12 0 16,-30 27 0-16,15-9 0 0,-2 1 0 16,1 3 0-16,1 0 0 0,2-1 0 15,3 1 0-15,0-3 0 0,4 0 0 0,6-19 0 16,-2 26 0-16,2-26 0 0,16 23 0 0,-16-23 0 16,31 15 0-16,-10-12 0 0,7 0 0 0,2-6 0 15,9 6-57-15,-7-20-82 0,32 25-389 0,-31-22-81 16,17 10 20-16</inkml:trace>
  <inkml:trace contextRef="#ctx0" brushRef="#br3" timeOffset="113046.9691">20628 9607 1837 0,'-43'11'53'0,"43"-11"-26"0,-34 9-3 0,34-9 3 16,-29 9-9-16,29-9-2 0,-28 14-2 15,28-14 2-15,-28 18-1 0,28-18-15 0,-27 23 0 16,27-23 0-16,-25 24 0 0,25-24 0 0,-23 25 0 16,23-25 0-16,-19 23 0 0,19-23 0 0,-11 22 0 15,11-22 0-15,0 0 0 0,0 0 0 0,3 18 0 16,-3-18 0-16,19-2 0 0,-19 2 0 0,33-15 0 16,-9 0 0-16,3-2 0 0,4-5 0 15,3-4 0-15,2 0 0 0,4-6 0 0,2 0 0 16,-1-1 0-16,-1-1 0 0,-1 0 0 15,-3 0 0-15,0-1 0 0,-3 3 0 0,-3 0 0 16,-5 4 0-16,-3 3 0 0,-6 2 0 0,-6 1 0 16,-4 3 0-16,-5 1 0 0,-1 18 0 0,-6-23 0 15,6 23 0-15,0 0 0 0,-24 10 0 0,9 6 0 16,-3 7 0-16,-5 8 0 0,-1 4 0 16,-1 5 0-16,1 3 0 0,1 3 0 0,1-1 0 15,2-2 0-15,5-3 0 0,2-3 0 0,6-5 0 16,6-1 0-16,5-8 0 0,8-1 0 0,-12-22 0 15,47 43-123-15,-47-43-400 0,49 7-120 0,-21-12 32 16,8-4 465-16</inkml:trace>
  <inkml:trace contextRef="#ctx0" brushRef="#br3" timeOffset="113500.0932">22251 9232 1639 0,'-16'-43'210'0,"18"22"-154"0,-21-4-16 16,5 3-5-16,-7-5-7 0,2 4-8 0,-2 1-1 16,-1 2-19-16,-2 4 0 0,-1 6 0 0,1 5 0 15,-1 2 0-15,0 8 0 0,2 5 0 16,0 4 0-16,0 8 0 0,0 6 0 15,1 5 0-15,-1 4 0 0,3 8 0 0,2 2 0 16,2 5 0-16,4 2 0 0,-1 1 0 0,3-1 0 16,3-1 0-16,3-2 0 0,5-1 0 0,3-7 0 15,2-2 0-15,4-7 0 0,1-3 0 0,3-5 0 16,0-5 0-16,1-1 0 0,-15-20-22 0,31 32-77 16,-31-32-68-16,33 5-448 0,-33-5-2 15,0 0 91-15</inkml:trace>
  <inkml:trace contextRef="#ctx0" brushRef="#br3" timeOffset="114025.9996">21738 9653 1787 0,'0'0'90'0,"-28"-8"-22"0,28 8-11 0,0 0-20 16,0 0-29-16,0 0-8 0,0 0 0 16,0 0 0-16,0 0 0 0,19 1 0 0,0-2 0 15,5-2 0-15,4-2 0 0,4-1 0 16,4 0 0-16,-1-1 0 0,6-3 0 0,-4 1 0 15,2 0 0-15,0 0 0 0,-4 0 0 16,4 3 0-16,-6-1 0 0,-1 2 0 0,-3-2 0 16,-4 2 0-16,-3 0 0 0,-1 3 0 0,-21 2 0 15,28-5 0-15,-28 5 0 0,0 0 0 16,17-4 0-16,-17 4 0 0,0 0 0 0,0 0 0 16,0 0 0-16,-19 3 0 0,19-3 0 0,-28 6 0 15,9 0 0-15,-1 3 0 0,-1 5 0 0,0 0 0 16,-1 3 0-16,0 1 0 0,1 2 0 0,0-1 0 15,3 0 0-15,2 1 0 0,4-1 0 0,2-1 0 16,4-1 0-16,2 0 0 0,4-17 0 16,4 27 0-16,-4-27 0 0,14 20 0 0,-14-20 0 15,30 11 0-15,-10-10 0 0,2-3 0 16,0-3 0-16,2-2 0 0,2-5 0 0,-2-2 0 16,3-1 0-16,0-3 0 0,-2-1 0 0,1-1 0 15,-2-1 0-15,-3-1 0 0,0 3 0 0,-6 0 0 16,-1 2 0-16,-14 17 0 0,17-27 0 0,-17 27 0 15,0 0 0-15,7-17 0 0,-7 17 0 16,0 0 0-16,0 0 0 0,-21 16 0 0,21-16 0 16,-24 31 0-16,8-9 0 0,0 1 0 0,-1 3 0 15,4-1 0-15,1-1 0 0,2 0 0 0,5-3 0 16,4-2 0-16,1-19 0 0,13 31 0 0,-13-31 0 16,32 20 0-16,-11-15 0 0,7 0 0 0,2-8 0 15,9 3-57-15,-5-13-42 0,21 20-95 0,-34-34-289 16,30 18-112-16,-12-9 49 15,-4-10 474-15</inkml:trace>
  <inkml:trace contextRef="#ctx0" brushRef="#br3" timeOffset="114354.1016">22856 9513 1910 0,'-31'-3'84'0,"31"3"-37"16,-33 0-41-16,33 0-6 0,-29 9 0 15,29-9 0-15,-30 16 0 0,30-16 0 0,-28 26 0 16,14-8 0-16,1-1 0 0,2 1 0 0,1 1 0 15,4-2 0-15,6-17 0 0,-3 29 0 0,3-29 0 16,9 23 0-16,-9-23 0 0,20 19 0 16,-20-19 0-16,25 13 0 0,-25-13 0 0,31 10 0 15,-14-9 0-15,1 0 0 0,0-2 0 0,-1-3 0 16,-17 4 0-16,34-7 0 0,-15 4 0 16,-19 3 0-16,32-6 0 0,-32 6 0 0,25-4 0 15,-25 4 0-15,0 0 0 0,0 0 0 0,17 7 0 16,-17-7 0-16,0 0 0 0,-3 26 0 0,3-26 0 15,-11 26 0-15,11-26 0 0,-19 32 0 0,8-15 0 16,0-1 0-16,11-16 0 0,-22 32 0 0,22-32 0 16,-18 28 0-16,18-28 0 0,-11 22 0 0,11-22 0 15,0 0-15-15,0 0-64 16,0 0-54-16,40 12-251 0,-33-32-227 0,17 6 35 16,-1-2 328-16</inkml:trace>
  <inkml:trace contextRef="#ctx0" brushRef="#br3" timeOffset="114572.8675">23370 9153 1977 0,'-22'21'44'0,"3"5"-18"16,-2 1-26-16,0 6 0 0,1 1 0 0,-2 4 0 16,0 1 0-16,-1 4 0 0,2 0 0 0,0 1 0 15,2-2 0-15,2 3 0 0,0-3 0 16,2 2 0-16,3-2 0 0,1-4 0 0,4-3 0 15,0-5 0-15,3-1 0 0,2-6 0 16,2-1 0-16,0-5 0 0,7 1-48 0,-7-18-60 16,16 31-94-16,-16-31-415 0,0 0 12 0,0 0 139 15</inkml:trace>
  <inkml:trace contextRef="#ctx0" brushRef="#br3" timeOffset="114752.7617">23105 9536 1920 0,'-27'11'97'0,"27"-11"-67"0,0 0-30 0,-18 6 0 16,18-6 0-16,0 0 0 0,0 0 0 0,0 0 0 15,17 8 0-15,-17-8 0 0,28 1 0 0,-7-2 0 16,2-1 0-16,5-3 0 0,2 1 0 0,2 0 0 16,3 1 0-16,-2 1 0 0,7-1 0 0,-4 0 0 15,9 6-73-15,-17-21-84 0,32 23-424 16,-31-13-79-16,6 8 85 0</inkml:trace>
  <inkml:trace contextRef="#ctx0" brushRef="#br3" timeOffset="115379.5642">23517 9648 1984 0,'-23'21'48'0,"23"-21"-33"0,0 0-15 0,0 0 0 15,-12 17 0-15,12-17 0 0,0 0 0 0,21 7 0 16,-21-7 0-16,29 0 0 0,-29 0 0 0,36-2 0 15,-14 0 0-15,4 0 0 0,0-2 0 0,2 0 0 16,0-2 0-16,3-1 0 0,-3 0 0 16,-1 0 0-16,-2-3 0 0,-2 2 0 0,-5 1 0 15,-18 7 0-15,26-20 0 0,-26 20 0 16,15-20 0-16,-15 20 0 0,3-18 0 0,-3 18 0 16,-3-17 0-16,3 17 0 0,-9-17 0 0,9 17 0 15,0 0 0-15,-23-23 0 0,23 23 0 0,-21-11 0 16,21 11 0-16,-22-3 0 0,22 3 0 0,-26 16 0 15,7-4 0-15,2 3 0 0,0 0 0 16,-1 2 0-16,1 2 0 0,2 1 0 0,2-1 0 0,3 0 0 16,5-3 0-16,5-16 0 0,-2 26 0 15,2-26 0-15,10 18 0 0,-10-18 0 16,30 11 0-16,-9-9 0 0,4 0 0 0,5-4 0 16,1-1 0-16,4-3 0 0,2-3 0 0,-1 2 0 15,-2 0 0-15,-1-2 0 0,-2 3 0 0,-5-1 0 16,-4 1 0-16,-5 2 0 0,-17 4 0 0,21-3 0 15,-21 3 0-15,0 0 0 0,0 0 0 16,0 0 0-16,5 27 0 0,-5-27 0 0,-16 34 0 16,3-14 0-16,1 3 0 0,-2-2 0 0,1 1 0 15,-1 0 0-15,2-2 0 0,3-1 0 0,1-2 0 16,8-17 0-16,-9 25 0 0,9-25 0 0,0 0 0 16,0 0 0-16,0 0 0 0,0 0 0 0,0 0 0 15,0 0 0-15,0 0 0 0,20-21 0 0,-15 4 0 16,1 1 0-16,3-4 0 15,-3 0 0-15,1-1 0 0,3 1 0 0,-4-2 0 16,6 1 0-16,0-2 0 0,3 3 0 0,5-1 0 16,4-1 0-16,5 1 0 0,7 1 0 0,4 2 0 15,4 1 0-15,5 1 0 0,-1 4 0 0,5 0 0 16,0-1 0-16,2 6 0 0,-5-5 0 0,8 20-42 16,-27-36-262-16,37 43-195 0,-37-25-152 0,7 2 116 15,3 21 520-15</inkml:trace>
  <inkml:trace contextRef="#ctx0" brushRef="#br1" timeOffset="119909.9811">2059 11471 1498 0,'0'0'57'16,"0"0"-26"0,-3-21 23-16,3 21-47 0,4-18 25 15,-4 18-27-15,2-19 16 0,-2 19-5 0,4-18-7 0,-4 18 6 16,0 0 2-16,-6-24 10 0,6 24 3 16,0 0 0-16,-23-10-7 0,23 10-2 0,-34 5-3 15,8 2-2-15,-3 4 2 0,-6 3 2 0,-3 4-15 16,-3 5 31-16,-3 8-29 0,-2 3 21 0,-3 7-22 15,-2 3-6-15,-4 5 0 0,-2 3 0 16,1 3 0-16,1 5 0 0,3 4 0 0,8 2 0 16,5-4 0-16,8-2 0 0,6-4 0 0,7-6 0 15,8-6 0-15,9-4 0 0,7-7 0 0,8-4 0 16,6-4 0-16,10-3 0 0,4-4 0 0,7-3 0 16,3-6 0-16,8-1 0 0,2-6 0 0,6-2 0 15,4-6 0-15,2-2-32 0,1-7-17 0,5 1-16 16,-7-14-35-16,17 21-71 15,-31-39-178-15,27 20-259 0,-6-3 51 0,-8-11 442 16</inkml:trace>
  <inkml:trace contextRef="#ctx0" brushRef="#br1" timeOffset="120566.2672">2709 11884 1611 0,'-31'-8'89'15,"10"13"-27"-15,-11-8-15 0,4 7-8 16,-7-3 1-16,3 5-6 0,-3-1-2 0,1 5-1 15,0 1-8-15,1 3 0 0,2 2-7 0,0 3-16 16,3 1 0-16,4 4 0 0,3-1 0 0,4 1 0 16,5 0 0-16,2 3 0 0,4-2 0 15,4 4 0-15,4-2 0 0,3-2 0 0,4-3 0 16,4-3 0-16,5-5 0 0,5-5 0 16,7-6 0-16,1-4 0 0,4-7 0 0,4-3 0 15,3-7 0-15,2-5 0 0,1-3 0 0,-2-5 0 16,0-2 0-16,-4-3 0 0,-3 1 0 0,-2 0 0 15,-1 0 0-15,-4 0 0 0,-3 1 0 0,-3 0 0 16,-6 5 0-16,-2 3 0 0,-7 5 0 0,-8 21 0 16,3-26 0-16,-3 26 0 0,0 0 0 0,-21-16 0 15,21 16 0-15,-24 0 0 0,24 0 0 16,-28 8 0-16,28-8 0 0,-24 19 0 0,24-19 0 16,-14 17 0-16,14-17 0 0,0 0 0 15,0 0 0-15,0 0 0 0,13 16 0 0,-13-16 0 16,32-6 0-16,-10-1 0 0,2-3 0 0,3 1 0 15,0-2 0-15,-1 1 0 0,1 4 0 0,-1 1 0 16,-2 3 0-16,-3 1 0 0,-3 3 0 0,-18-2 0 16,27 10 0-16,-27-10 0 0,13 20 0 15,-13-20 0-15,6 39 0 0,-8-15 0 0,-3 5 0 16,-2 5 0-16,-6 0 0 0,0 2 0 0,-3 1 0 16,-1-1 0-16,0-1 0 0,1-4 0 0,3-2 0 15,3-3 0-15,5-7 0 0,5-19 0 0,0 18 0 16,0-18 0-16,0 0 0 0,31-13 0 15,-13 0 0-15,5-9 0 0,4-6 0 16,1-7 0-16,2-2 0 0,2-3 0 0,2-3 0 16,1 3 0-16,2-2 0 0,0 3 0 0,0 5 0 15,-1 4 0-15,-2 5 0 0,-2 4 0 0,-5 8 0 16,-3 5 0-16,-3 4 0 0,-3 5 0 0,-18-1 0 16,24 16 0-16,-24-16 0 0,15 36 0 0,-11-12 0 15,-1 4 0-15,-2 2 0 0,1 1 0 0,0 1 0 16,2 0 0-16,2-3 0 0,0-4 0 15,6 0 0-15,0-5 0 0,6-1 0 0,3-2 0 16,5-4 0-16,0-3-32 0,5 0-8 0,-2-8-15 16,7 8-22-16,-14-29-107 0,31 19-432 15,-25-11 13-15,4 0 164 0</inkml:trace>
  <inkml:trace contextRef="#ctx0" brushRef="#br1" timeOffset="120831.9509">4353 11830 1833 0,'-19'-8'59'0,"19"8"-19"0,-29-5-6 16,12 2-5-16,0 2-5 0,-1 0-6 0,-2 0-8 15,-2-2-10-15,2 5 0 0,-2 1 0 0,0 3 0 16,-1 4 0-16,1 3 0 16,0 3 0-16,1 4 0 0,3 3 0 0,1 9 0 15,2-1 0-15,4 2 0 0,3 0 0 0,2-2 0 16,5-3 0-16,3-2 0 0,4-1 0 0,5-8 0 15,-11-17 0-15,33 26 0 0,-10-21 0 0,2-5 0 16,7-6 0-16,3-5 0 0,7-3 0 0,3-8 0 16,6-1-27-16,0-7-15 0,7 3-54 0,-13-25-56 15,34 19-376-15,-28-14-122 0,11 4 99 16</inkml:trace>
  <inkml:trace contextRef="#ctx0" brushRef="#br1" timeOffset="121387.9868">5007 11420 1787 0,'-37'22'236'15,"13"18"-223"-15,3 1-2 0,4 1-11 0,5 1 0 16,3-2 0-16,2 1 0 0,1-2 0 0,-1 5 0 16,-1-3 0-16,1 2 0 0,0 0 0 0,-1-1 0 15,2-1 0-15,4-6 0 0,1-3 0 0,3-7 0 16,4-3 0-16,5-3 0 0,-11-20-15 0,37 26-11 15,-14-22-4-15,5-3 5 0,1-6-2 16,4-2 4-16,-3-10-24 0,8 3 8 0,-6-9 19 16,6 2-27-16,-2-3 62 0,1 0-55 15,-5-5 11-15,2 5 4 0,-10-4-5 0,2 4 27 16,-5 2-1-16,-4 2 9 0,-4 4-2 0,-13 16 13 0,16-27 4 0,-16 27 15 16,0 0 5-16,-7-22 8 0,7 22 0 0,0 0-5 0,-20 6-6 15,20-6-7-15,-19 10-7 16,19-10-2-16,-19 18-2 0,19-18-4 0,-17 28-3 15,10-9-12-15,0 2 0 0,2 0 0 0,0 4 0 16,1-1 0-16,2 0 0 0,1 0 0 0,2-4 0 16,3-2 0-16,-1-1 0 0,-3-17 0 0,11 29 0 15,-11-29 0-15,21 17 0 0,-21-17 0 0,30 2 0 16,-12-6 0-16,3-3 0 0,1-4 0 0,2-4 0 16,2-4 0-16,1-2 0 0,-1-4 0 15,1 0 0-15,-1-4 0 0,-2 2 0 0,-2 2 0 16,-3 3 0-16,-19 22 0 0,31-30 0 0,-31 30 0 15,17-16 0-15,-17 16 0 0,0 0 0 16,0 0 0-16,0 0 0 0,0 0 0 0,2 20 0 16,-2-20 0-16,-6 36 0 0,1-12 0 0,-1 3 0 15,1 2 0-15,-1-3 0 0,3 1 0 0,-1-2 0 16,4 0 0-16,1-2 0 0,5-4 0 16,-6-19 0-16,21 29-45 0,-21-29-25 0,33 19-33 15,-31-38-141-15,21 21-394 0,-4-8 40 0,4-6 250 16</inkml:trace>
  <inkml:trace contextRef="#ctx0" brushRef="#br1" timeOffset="121731.7401">6176 11693 1860 0,'0'0'64'0,"-23"3"-25"0,23-3-10 15,-26 11-5-15,26-11-9 0,-26 20-3 0,26-20-8 16,-24 32-4-16,10-14 0 0,3 1 0 0,0-1 0 15,3 2 0-15,2-3 0 0,1 0 0 0,5-17 0 16,-2 27 0-16,2-27 0 0,8 22 0 16,-8-22 0-16,0 0 0 0,27 21 0 0,-27-21 0 15,25 6 0-15,-25-6 0 0,34 0 0 0,-15-1 0 16,1-3 0-16,1 1 0 0,-2 0 0 16,1 0 0-16,-1 1 0 0,-19 2 0 0,30-1 0 15,-30 1 0-15,20 2 0 0,-20-2 0 0,0 0 0 16,0 0 0-16,18 21 0 0,-18-21 0 0,-1 23 0 15,1-23 0-15,-8 32 0 0,0-12 0 16,-1-1 0-16,-1 0 0 0,-2 2 0 0,-2 1 0 16,0 0 0-16,-1-2 0 0,4-2 0 0,11-18 0 15,-14 27 0-15,14-27-23 0,0 0-43 0,0 0-50 16,22 25-194-16,-22-25-311 0,17-20-7 0,-17 20 346 16</inkml:trace>
  <inkml:trace contextRef="#ctx0" brushRef="#br1" timeOffset="121934.8374">6705 11666 1856 0,'-1'24'103'0,"1"-24"-58"0,-20 28-4 16,10-10-39-16,-1 3-2 0,-1 4 0 0,1 1 0 16,-1 3 0-16,-1 0 0 0,1 4 0 15,1 1 0-15,0 1 0 0,2 0 0 0,-1-4 0 16,1 0 0-16,1-6 0 0,1 2 0 0,3-6 0 15,4-21 0-15,0 32 0 0,0-32-6 0,0 0-66 16,0 0-45-16,45 24-233 0,-45-24-279 0,24-27-5 16,-24 27 396-16</inkml:trace>
  <inkml:trace contextRef="#ctx0" brushRef="#br1" timeOffset="122106.7314">6701 11396 1911 0,'0'0'39'0,"-33"17"-10"16,33-17-26-16,-25 22 29 0,25-22-40 0,-12 21 25 16,12-21-17-16,-3 21-8 0,3-21-9 15,3 19-11-15,-3-19-20 0,15 20-20 0,-15-20-30 16,30 26-103-16,-30-26-276 0,0 0-123 0,37 21 123 16</inkml:trace>
  <inkml:trace contextRef="#ctx0" brushRef="#br1" timeOffset="122762.9725">7205 11737 1627 0,'-33'12'250'0,"14"15"-189"16,-7-6-21-16,6 4 1 0,-2-2-14 0,2 0-26 16,-3 1-1-16,5 1 0 0,-1 2 0 0,3-1 0 15,4 0 0-15,2-2 0 0,5-1 0 0,3 0 0 16,4-3 0-16,0 2 0 0,6-4 0 15,-8-18 0-15,24 27 0 0,-7-19 0 16,3-4 0-16,0-4 0 0,6-1 0 0,-2-6 0 16,2-4 0-16,0-4 0 0,2-2 0 0,0-5 0 15,-1 1 0-15,1-3 0 0,1-4 0 0,-2 0 0 16,-3-1 0-16,-3 2 0 0,-5 4-5 0,-3 0-4 16,-3 3 6-16,-5 0 1 0,-4 2 0 0,-2 1-1 15,-3 0 2-15,4 17-2 0,-17-30 5 16,17 30-2-16,-22-23 5 0,22 23-2 0,-24-11 8 15,24 11-4-15,-22 0-7 0,22 0 0 0,-18 10 0 16,18-10 0-16,0 0 0 0,0 0 0 0,0 0 0 16,0 0 0-16,0 0 0 0,25 17 0 0,-5-20 0 15,3 2 0-15,4-2 0 0,1-1 0 16,3-1 0-16,1 3 0 0,-2-2 0 0,-1 3 0 16,-2 2 0-16,0-2 0 0,-4 5 0 15,-1 0 0-15,-3 4 0 0,-19-8 0 0,27 24 0 16,-27-24 0-16,12 35 0 0,-12-13 0 0,-1 3 0 15,-5 2 0-15,-2 2 0 0,-2 1 0 0,-4 0 0 16,2-2 0-16,-1-3 0 0,2-3 0 0,11-22 0 16,-16 26 0-16,16-26 0 0,0 0 0 0,0 0 0 15,0 0 0-15,0 0 0 0,17-13 0 16,-1-3 0-16,1-5 0 0,5-7 0 16,1-2 0-16,4-3 0 0,2-1 0 0,3 3 0 0,0 0 0 15,2 3 0-15,0 2 0 0,1 2 0 16,-1 2 0-16,-4 5 0 0,0 5 0 0,-4 5 0 15,-5 6 0-15,-4 4 0 0,-17-3 0 0,24 23 0 16,-16-3 0-16,-3 2 0 0,-2 5 0 0,-4 7 0 16,-2 3 0-16,-3 1 0 0,0 3 0 15,0 2 0-15,0-5 0 0,1 1 0 0,0-4 0 16,4-1 0-16,0-4 0 0,4-2 0 0,3-5 0 16,9-2 0-16,-15-21-2 0,36 27-73 0,-36-27-56 15,64 16-288-15,-39-27-199 0,14 4-13 0,0-1 461 16</inkml:trace>
  <inkml:trace contextRef="#ctx0" brushRef="#br1" timeOffset="122888.0247">8695 12049 1947 0,'35'0'94'0,"-35"0"-88"0,-13 18-6 16,13-18 0-16,-20 22 0 0,20-22 0 0,-23 22 0 16,23-22 0-16,-22 17 0 0,22-17 0 0,0 0 0 15,0 0 0-15,-21-6-106 0,40 14-587 0,-19-8 14 16,0 0 111-16</inkml:trace>
  <inkml:trace contextRef="#ctx0" brushRef="#br0" timeOffset="126640.2274">8378 12481 1611 0,'0'0'54'0,"0"0"-26"16,-20-3-6-16,20 3-5 0,0 0 2 0,0 0-5 15,-5-18-2-15,5 18-5 0,0 0 0 0,0 0-4 16,-18-20-1-16,18 20-1 0,-17-9 0 0,17 9-2 15,-22-4 3-15,22 4-1 0,-30-2-1 16,11 2 2-16,-1 0-1 0,-1 0 3 0,-2 0 3 16,0 0 2-16,-4-1 2 0,2 2 2 15,-6-2 3-15,1 1-2 0,-3-1 6 0,1-1-3 16,-3 1-2-16,1-1 0 0,-2-3-5 0,0 1-2 16,0 0 1-16,-1 0-3 0,-2 0-1 0,1 1-2 15,-6-2-1-15,-2 2-1 0,-2 1-1 0,-3 2 0 16,-2 0 0-16,-5 1 3 0,-1 2 0 0,-2 0 1 15,-1 1-1-15,2-2-2 0,-3 3-1 16,-1-2 2-16,-2 0-2 0,-1 1 1 0,-1-2 1 16,-1 3-6-16,-2-3 5 0,2 1-1 0,-1-1 1 15,6-1 5-15,-4 1-2 0,1-1 0 16,0-1 0-16,-2 0 0 0,1-1-5 0,1 1-2 16,-2 0 1-16,2 2-3 0,1-2 7 0,-1 1 0 15,0-1-1-15,-1 0 2 0,-2 2-1 0,-3 0 0 16,0 0-6-16,0 1 0 0,1-1-2 15,3 1 2-15,-6-2 4 0,2 1 2 0,0-2 0 16,-1 0-2-16,0 0 1 0,0-2-1 0,1-2 3 16,2 1 1-16,3-2 2 0,3-1-1 0,0-2 0 15,1 0-2-15,-2-2 1 0,0 1-4 0,2-1 2 16,1-1-2-16,1 1 0 0,1 0-1 0,1 0 1 16,-1 1-1-16,2 3 2 0,-3 0 0 15,-1 1-1-15,-3 3-1 0,0 0 0 16,1 0-1-16,-1 4 1 0,1-1 0 0,2 1 1 15,-1 3 2-15,1-1-2 0,-2 1 1 0,-1-1-1 16,0 2 1-16,0-1 0 0,1 0 0 0,3 1-1 16,0-1 0-16,4 2 0 0,1-2 0 0,1-1 0 15,2-1 0-15,1-1 0 0,2 0 0 0,1-1 0 16,0 0 0-16,3 1 0 0,2-1 0 16,1-1 0-16,4 1 0 0,2-1 0 0,2 0 0 15,0 1 0-15,2-1 0 0,-1 1 0 0,2 1 0 16,0-1 0-16,2-1 0 0,-1 0 0 0,3 1 0 15,0-1 0-15,1 1 0 0,1 0 0 0,0-1 0 16,3 0 0-16,0 0 0 0,0 0 0 16,3 0 0-16,0 0 0 0,1 0 0 0,3 0 0 15,0-1 0-15,17 1 0 0,-28-2 0 16,28 2 0-16,-24-4 0 0,24 4 0 0,-18-1 0 16,18 1 0-16,0 0 0 0,-17 0-16 0,17 0-32 15,0 0-75-15,-22 0-454 0,22 0-79 0,0 0 30 16</inkml:trace>
  <inkml:trace contextRef="#ctx0" brushRef="#br0" timeOffset="155610.8677">21507 2307 1615 0,'-9'-29'290'0,"9"29"-268"0,0 0-6 0,-4-19-9 16,4 19-4-16,0 0 6 0,12-22 7 0,-12 22-2 15,0 0 1-15,24-24-8 0,-24 24-1 0,27-19-3 16,-9 8 2-16,1 0-5 0,5-1 4 0,1 0-2 15,3 0 1-15,1 1-1 0,3 0 0 0,-3 1-2 16,0 2 2-16,-2 2-3 0,-3 1 3 0,-3 5-3 16,-4 2 0-16,-17-2 2 0,23 10 0 0,-23-10 2 15,11 19-3-15,-11-19 0 0,-4 34 0 0,-5-11 0 16,-6 5 0-16,-4 5 0 0,-8 3 0 0,-2 6 0 0,-5 3 0 16,-4 2 0-16,3 3 0 0,-2-3 0 0,2 1 0 15,2-2 0-15,2-1 0 0,4-1 0 0,4-6 0 16,6-3 0-1,4-7 0-15,7-6 0 0,6-22 0 16,4 25 0-16,-4-25 0 0,28 11 0 0,-6-10 0 16,3-3 0-16,6-4 0 0,0-4 0 0,3-2 0 15,2-4 0-15,1 1 0 0,0-3 0 0,1 2 0 16,-8-2-40-16,4 12-37 0,-18-21-93 0,28 31-394 16,-44-4-34-16,31-12 1 0</inkml:trace>
  <inkml:trace contextRef="#ctx0" brushRef="#br0" timeOffset="156203.2986">22088 2650 1965 0,'0'0'15'0,"0"0"-15"0,-18 3 1 0,18-3 3 0,-18 4 10 16,18-4 6-16,-23 12-7 0,23-12-1 0,-28 24-9 15,12-7-3-15,1 1 0 0,-1 4 0 0,1 0 0 16,0 1 0-16,0 0 0 0,3 0 0 0,0-1 0 16,2-3 0-16,3 0 0 0,7-19 0 0,-7 31 0 15,7-31 0-15,0 18 0 0,0-18 0 0,0 0 0 16,0 0 0-16,23 9 0 0,-23-9 0 0,18-5 0 16,-18 5 0-16,20-13 0 0,-20 13 0 15,23-23 0-15,-23 23 0 0,24-31 0 0,-12 10 0 16,0 2 0-16,-1 0 0 0,0-1 0 0,-1 2 0 15,-2 0 0-15,-8 18 0 0,14-30 0 0,-14 30 0 16,8-22 0-16,-8 22 0 0,0 0 0 0,0 0 0 16,0 0 0-16,0 0 0 0,0 0 0 0,0 0 0 15,0 0 0-15,0 0 0 0,0 0 0 0,0 0 0 16,3 22 0-16,-3-22 0 0,3 18 0 0,-3-18 0 16,0 0 0-16,13 22 0 0,-13-22 0 0,17 7 0 15,-17-7 0-15,25 1 0 0,-25-1 0 0,31-6 0 16,-12 1 0-16,-1-3 0 0,3-2 0 0,-2-5 0 15,1 0 0-15,1-2 0 0,-2-3 0 0,2 1 0 16,-2-1 0-16,1 0 0 0,-3 3 0 16,-17 17 0-16,26-28 0 0,-26 28 0 0,0 0 0 15,0 0 0-15,0 0 0 0,0 0 0 0,0 0 0 16,0 0 0-16,-8 21 0 0,-6 1 0 0,-1 6 0 16,-2 4 0-16,-2 1 0 0,2 1 0 0,2 0 0 15,1-2 0-15,2 0 0 0,4-4 0 0,3-3 0 16,3-4 0-16,5-3 0 0,-3-18 0 0,18 24 0 15,-18-24-20-15,32 11-20 0,-15-16-9 0,11 7-24 16,-11-21-57-16,29 27-128 0,-36-39-114 0,24 15-188 16,-5 4 60-16,-13-23 456 0</inkml:trace>
  <inkml:trace contextRef="#ctx0" brushRef="#br0" timeOffset="156360.2535">22606 2717 1542 0,'0'0'193'0,"0"0"-117"0,-8 19-27 0,8-19-19 16,-22 17 0-16,22-17-13 0,-24 29 2 0,10-11-8 15,2 1 3-15,-1 2-6 0,0 0 3 0,1 1-7 16,1 1 2-16,2-2-6 0,1-3 4 0,2-1-8 16,6-17 4-16,-2 23-4 0,2-23 0 0,0 0-11 15,0 0-12-15,24 18-17 0,-24-18-19 16,27-4-40-16,-27-26-156 0,21 20-331 0,-6-9 9 16,0-8 262-16</inkml:trace>
  <inkml:trace contextRef="#ctx0" brushRef="#br0" timeOffset="156799.1268">22662 2582 1729 0,'20'16'54'15,"-20"-16"-27"-15,0 0 3 0,0 0 9 0,0 0 0 16,18 5-2-16,-18-5-25 0,0 0 14 0,0 0-19 15,0 0 10-15,17 14 0 0,-17-14-4 0,0 0-13 16,8 17 0-16,-8-17 0 0,3 21 0 0,-3-21 0 16,0 32 0-16,-3-11 0 0,-1-1 0 15,-2 2 0-15,-2 4 0 0,0-2 0 0,-2 2 0 16,1 0 0-16,0-3 0 0,0 2 0 0,2-3 0 16,1 1 0-16,0-4 0 0,6-19 0 0,-5 26 0 15,5-26 0-15,0 0 0 0,0 0 0 16,19 4 0-16,-19-4 0 0,26-24 0 0,-9 5 0 15,1-8 0-15,4-3 0 0,0-1 0 16,1-3 0-16,-1 1 0 0,-3 2 0 0,0 2 0 16,-5 3 0-16,-2 4 0 0,-1 4 0 0,-11 18 0 15,14-20 0-15,-14 20 0 0,0 0 0 0,0 0 0 16,0 0 0-16,0 26 0 0,-3-4 0 0,0 6 0 16,-2 8 0-16,-3 5 0 0,-2 3 0 0,1-1 0 15,3-3 0-15,2-2 0 0,4-6 0 0,8-3 0 16,1-4 0-16,7-4 0 0,1-6 0 15,5-1 0-15,-2-11-23 0,21 23-282 0,-37-46-156 16,30 16-161-16,-16-5 8 0,-10-22 593 0</inkml:trace>
  <inkml:trace contextRef="#ctx0" brushRef="#br0" timeOffset="172549.5018">23343 2466 1017 0,'1'-46'382'15,"19"53"-71"-15,-20-7-280 0,7-25-15 0,-7 25 1 16,18-27-3-16,-18 27 7 0,26-26-4 0,-26 26 2 16,19-21-8-16,-19 21-1 0,0 0 12 15,0 0 13-15,0 0 3 0,0 0-1 0,0 0-13 16,0 0-16-16,-26 6 1 0,26-6-2 0,-36 18-6 16,17-4-1-16,-2 0 0 0,-2 2 0 0,3-1 0 15,-1 4 0-15,3 1 0 0,1 0 0 0,3-2 0 16,3 0 0-16,3-1 0 0,8-17 0 0,-1 30 0 15,1-30 0-15,13 29 0 0,-13-29 0 0,28 24 0 16,-10-13 0-16,4-4 0 0,1-1 0 0,3-1 0 16,-3-4 0-16,0 1 0 0,-1-1 0 0,-3 1 0 15,-2 1 0-15,-17-3 0 0,32 11 0 0,-32-11 0 16,23 15 0-16,-23-15 0 0,12 26 0 0,-12-26 0 16,4 34 0-16,-8-14 0 0,-2 3 0 0,-4 0 0 15,-2 1 0-15,-2-1 0 0,-6 1 0 16,-1 1 0-16,1-2 0 0,-1-3 0 0,2-3 0 15,2-5 0-15,17-12 0 0,-22 11 0 0,22-11-2 16,0 0-85-16,0 0-94 0,0 0-456 0,19-29 14 16,-4 4 107-16</inkml:trace>
  <inkml:trace contextRef="#ctx0" brushRef="#br0" timeOffset="173002.6654">23628 2270 2039 0,'-40'11'8'0,"40"-11"-8"0,0 0 0 0,0 0 0 16,0 0 0-16,0 0 0 0,0 0 0 0,14-18 0 15,-14 18 0-15,31-6 0 0,-12 3 0 0,3 3 0 16,1-2 0-16,3 2 0 0,-2 0 0 0,2 0 0 16,0 1 0-16,-1 1 0 0,-2 0 0 0,-3 0 0 15,0 1 0-15,-20-3 0 0,29 7 0 0,-29-7 0 16,21 7 0-16,-21-7 0 0,0 0 0 0,0 0 0 15,0 0 0-15,0 0 0 0,9 19 0 0,-9-19 0 16,-12 21 0-16,12-21 0 0,-23 30 0 0,7-13 0 16,-2 5 0-16,-3 1 0 0,-2 2 0 15,0 4 0-15,1 3 0 0,0 0 0 0,4 0 0 16,2 0 0-16,2-1 0 0,4-2 0 0,6-4 0 16,4-2 0-16,8-2 0 0,3-3 0 0,6-4 0 15,5-2 0-15,8-6 0 0,5-4 0 0,4-6 0 16,5-4 0-16,0-7 0 0,3-3 0 0,-2-4 0 15,-3-2 0-15,-7-1 0 0,-6-2 0 0,-5-3 0 16,-4 1 0-16,-4-2 0 0,-7 2 0 0,-4 2 0 16,-6 0 0-16,-4 2 0 0,-6-1 0 0,-3 4 0 15,-5 1 0-15,-3 3 0 0,-3 2 0 0,-3 5 0 16,-4 5 0-16,4 5 0 0,2 2 0 0,6 5 0 16,2-1 0-16,18-5-36 0,-20 18-16 15,20-18-16-15,0 0-42 0,30 30-454 0,-30-30-45 16,32 12 26-16</inkml:trace>
  <inkml:trace contextRef="#ctx0" brushRef="#br0" timeOffset="173299.5358">24480 2425 1933 0,'-23'16'20'0,"23"-16"-3"15,-34 2 9-15,34-2 1 0,-33 2-3 0,16 1-24 16,-1-1 0-16,2 2 0 0,-1-2 0 0,17-2 0 15,-28 10 0-15,28-10 0 0,-19 14 0 16,19-14 0-16,-12 20 0 0,12-20 0 0,-9 22 0 16,9-22 0-16,3 24 0 0,-3-24 0 0,11 24 0 15,-11-24 0-15,19 25 0 0,-19-25 0 0,27 22 0 16,-27-22 0-16,28 18 0 0,-28-18 0 0,28 18 0 16,-28-18 0-16,22 17 0 0,-22-17 0 0,0 0 0 15,11 23 0-15,-11-23 0 0,0 0 0 0,-2 24 0 16,2-24 0-16,-12 21 0 0,12-21 0 0,-23 23 0 15,23-23 0-15,-24 23 0 0,24-23 0 0,-23 18 0 16,23-18-55-16,-6 22-102 0,6-22-478 16,0 0-12-16,0 0 95 0</inkml:trace>
  <inkml:trace contextRef="#ctx0" brushRef="#br0" timeOffset="173643.2749">24547 2675 1969 0,'-54'24'36'0,"54"-24"-22"16,-28 17-7-16,28-17 2 0,0 0-1 16,-19 20-4-16,19-20-4 0,0 0 0 0,0 0 0 15,20 12 0-15,-20-12 0 0,36-6 0 0,-10-2 0 16,3-2 0-16,4-4 0 0,0 0 0 0,2-1 0 16,1-1 0-16,-4 2 0 0,-3-1 0 0,-3 1 0 15,-7-1 0-15,-19 15 0 0,29-29 0 16,-29 29 0-16,17-29 0 0,-17 29 0 15,5-23 0-15,-5 23 0 0,-9-19 0 0,9 19 0 16,-22-12 0-16,22 12 0 0,-30-4 0 0,10 7 0 16,0 2 0-16,-3 1 0 0,1 4 0 0,-1 4 0 15,3 2 0-15,0 0 0 0,4 3 0 0,3-1 0 16,2-1 0-16,4 1 0 0,3 0 0 0,4-18 0 16,2 33 0-16,5-16 0 0,-7-17 0 0,25 26 0 15,-8-17 0-15,5-1 0 16,-1-7-65-16,13 19-82 0,-34-20-458 0,40-2-44 15,-15 0 69-15</inkml:trace>
  <inkml:trace contextRef="#ctx0" brushRef="#br0" timeOffset="173846.4093">25075 2534 1942 0,'-23'-3'99'0,"-11"13"-93"0,2 4-6 16,-2 0 0-16,3 3 0 0,0 0 0 0,3 2 0 15,4 0 0-15,2 1 0 0,6-3 0 0,16-17 0 16,-14 29 0-16,14-29 0 0,12 24 0 0,-12-24 0 16,39 15 0-16,-11-11 0 0,8-4 0 0,7-4 0 15,7 0 0-15,-1-7 0 16,9 10-7-16,-30-21-637 0,25 13-54 0,-13-9 46 16</inkml:trace>
  <inkml:trace contextRef="#ctx0" brushRef="#br0" timeOffset="189145.5014">21890 6111 975 0,'9'-24'370'0,"-9"24"-319"15,6-24-11-15,-6 24 0 0,6-27 10 0,-6 27-1 16,0 0 4-16,0 0 11 0,0 0-5 0,0 0 0 31,0 0-11-31,0 0-14 0,6 29-12 0,-6-1-2 16,-4 4-8-16,2 6 5 0,-6 5-14 0,2 3 10 15,0 6-15-15,-2 3-7 0,-2-2 23 0,-1 4-24 16,-4-3 24-16,1 0-8 0,-2-1-10 0,1-4 11 16,1-1-12-16,2-9 9 0,2-2-15 0,1-9 0 15,8-1-29-15,1-27-22 0,12 40-75 0,-12-40-310 16,0 0-142-16,22-6-3 0,-22 6 488 0</inkml:trace>
  <inkml:trace contextRef="#ctx0" brushRef="#br0" timeOffset="189788.9579">22331 6468 1738 0,'-40'20'40'16,"40"-20"-17"-16,-22 15-13 0,22-15 8 0,-25 12 2 0,25-12 7 15,-24 17-1-15,24-17-2 0,-28 25-11 0,28-25 2 16,-30 34-8-16,17-15 7 0,-2 2-4 0,6 2 6 16,-1 0-6-16,4 4 4 0,2-3-8 0,4 0 4 15,5-1-6-15,1-5-2 0,-6-18-2 0,17 27 0 16,-17-27 0-16,28 17 0 0,-10-14 0 16,2-3 0-16,2-2 0 0,-3-4 0 0,4-3 0 15,2 0 0-15,-2-7 0 0,-1-1 0 0,-3-2 0 16,-1-3 0-16,-2-1 0 0,-2 0 0 0,-4 2 0 15,-2 0 0-15,-3 2-6 0,-3 1-5 0,-2 18 5 16,-6-28-2-16,6 28 9 0,-17-24-4 0,17 24 4 16,-24-15-1-16,24 15-2 0,-31-8 2 0,31 8 2 15,-28-3-1-15,28 3 1 0,-19-2 1 0,19 2 0 16,0 0 0-16,0 0-4 0,0 0 2 0,0 0 0 16,0 0 0-16,0 0 5 0,0 0 0 0,29-7 0 15,-11 1-6-15,4-2 0 0,2-1 0 0,2 0 0 16,2-1 0-16,-1 0 0 0,-1 3 0 15,-1 2 0-15,-2 3 0 0,-4 2 0 0,-19 0 0 16,30 6 0-16,-30-6 0 0,17 14 0 0,-17-14 0 16,7 24 0-16,-8-7 0 0,-2 4 0 0,-3 1 0 15,-2 2 0-15,-2 1 0 0,-2 2 0 0,-3 1 0 16,1-1 0-16,-1-1 0 0,0-2 0 0,2-5 0 16,13-19 0-16,-18 25 0 0,18-25 0 0,0 0 0 15,0 0 0-15,0 0 0 0,0 0 0 0,22-11 0 16,-22 11 0-16,35-37 0 0,-13 12 0 0,2-5 0 15,2 0 0-15,0-2 0 0,1 1 0 0,0 0 0 16,-3 2 0-16,-1 4 0 0,-3 3 0 0,-3 5 0 16,-17 17 0-16,24-20 0 0,-24 20 0 15,0 0 0-15,0 0 0 0,0 0 0 0,0 0 0 16,9 30 0-16,-14-12 0 0,-1 4 0 0,-3 1 0 16,1 1 0-16,0-1 0 0,1-1 0 0,5-2 0 15,0-3 0-15,2 0 0 0,0-17 0 0,14 29 0 16,-14-29 0-16,29 26 0 0,-12-17-30 0,7 6-36 15,-24-15-43-15,50 24-100 0,-50-24-396 0,40 9 15 16,-10-5 153-16</inkml:trace>
  <inkml:trace contextRef="#ctx0" brushRef="#br0" timeOffset="190304.5903">23182 6579 1745 0,'0'0'83'0,"-25"-23"-45"0,25 23-6 16,-35-23 5-16,35 23 3 0,-30-16-4 0,30 16-6 15,-28-5-24-15,28 5-6 0,-28 8 0 0,28-8 0 16,-28 23 0-16,28-23 0 0,-25 35 0 0,13-15 0 16,2 1 0-16,2 1 0 0,3-1 0 0,1 1 0 15,3 0 0-15,1-4 0 0,3-1 0 0,-3-17 0 16,8 23 0-16,-8-23 0 0,17 13 0 0,-17-13 0 16,20 6 0-16,-20-6 0 0,23-2 0 0,-23 2 0 15,26-15 0-15,-26 15 0 0,30-27 0 16,-15 8 0-16,1-1 0 0,1-2 0 0,0-1 0 15,0-1 0-15,-1 2 0 0,-2-1 0 16,-1 3 0-16,-1 0 0 0,-1 2 0 0,-11 18 0 16,18-26 0-16,-18 26 0 0,0 0 0 0,0 0 0 15,0 0 0-15,5 17 0 0,-10 3 0 0,-2 8 0 16,-4 8 0-16,-2 8 0 0,-6 5 0 0,0 4 0 16,-2 9 0-16,-2 3 0 0,0 4 0 15,-1 4 0-15,-1-4 0 0,1-4 0 0,1-7 0 16,1-6 0-16,4-7 0 0,3-5 0 0,4-6 0 15,2-5 0-15,2-5 0 0,4-6 0 0,3-18 0 16,-5 22 0-16,5-22 0 0,0 0 0 0,0 0 0 16,0 0 0-16,0 0 0 0,0 0 0 15,0 0 0-15,-1-30 0 0,3 8 0 0,-1-6 0 16,3-5 0-16,0 0 0 0,1-4 0 16,-2-1 0-16,1-4 0 0,0-1 0 0,-2-2 0 15,2 0 0-15,0 3 0 0,1 3 0 0,1 7 0 16,0 4 0-16,2 6 0 0,-2 3 0 0,-6 19 0 15,16-26 0-15,-16 26-2 0,20-16-51 0,1 19-64 16,-21-32-179-16,29 32-312 0,-29-3-11 0,35-19 268 16</inkml:trace>
  <inkml:trace contextRef="#ctx0" brushRef="#br0" timeOffset="190929.6297">23410 6789 2013 0,'0'0'34'0,"-18"22"-34"0,18-22 0 16,-22 13 0-16,22-13 0 0,0 0 0 0,0 0 0 15,0 0 0-15,0 0 0 0,22-15 0 0,-22 15 0 16,35-27 0-16,-13 9 0 0,2-5 0 0,2 0 0 16,1-2 0-16,-3-1 0 0,0 4 0 0,-3 1 0 15,-2 0 0-15,-3 2 0 0,-4 2 0 0,-12 17 0 16,16-29 0-16,-16 29 0 0,3-19 0 15,-3 19 0-15,0 0 0 0,0 0 0 16,-23-15 0-16,23 15 0 0,-27 8 0 0,9 2 0 16,-1 6 0-16,-4 4 0 0,1 2 0 0,-1 2 0 15,-1 2 0-15,2-1 0 0,1 1 0 0,3-2 0 16,5-2 0-16,2-4 0 0,11-18 0 0,-8 24 0 16,8-24 0-16,0 0 0 0,18 17 0 0,-18-17 0 15,34 0 0-15,-11-4 0 0,7-6 0 16,2-3 0-16,3-1 0 0,4-2 0 0,1-1 0 15,-1-1 0-15,0 1 0 0,-4 1 0 0,-4 4 0 16,-1 1 0-16,-6 5 0 0,-3 0 0 0,-21 6 0 16,23 0 0-16,-23 0 0 0,0 0 0 15,11 22 0-15,-10-5 0 0,-3 3 0 0,-4 6 0 16,-3-1 0-16,-3 2 0 0,-1 1 0 0,-1 1 0 16,0-2 0-16,-1 0 0 0,2-3 0 15,1-4 0-15,12-20 0 0,-14 25 0 0,14-25 0 16,0 0 0-16,0 0 0 0,0 0 0 0,24-1 0 15,-24 1 0-15,27-34 0 0,-11 9 0 0,1-3 0 16,1-4 0-16,-1 1 0 0,2-2 0 0,-5-1 0 16,1 3 0-16,-3 1 0 0,-2 3 0 0,-2 4 0 15,-2 5 0-15,-6 18 0 0,4-27 0 16,-4 27 0-16,0 0 0 0,0 0 0 16,0 0 0-16,0 0 0 0,0 0 0 0,0 0 0 15,0 0 0-15,19-11 0 0,-19 11 0 0,33 0 0 16,-11-4 0-16,7 0 0 0,0-3 0 0,7 4 0 15,-6-8-17-15,22 27-245 0,-37-40-195 0,31 30-179 16,-15-12 65-16,-6-10 468 0</inkml:trace>
  <inkml:trace contextRef="#ctx0" brushRef="#br0" timeOffset="191070.2432">24598 6595 2047 0,'-31'20'0'0,"14"-11"0"16,17-9 0-16,-25 3 0 0,25-3 0 0,0 0 0 15,-17-4 0-15,17 4 0 0,0 0 0 16,-5-21 0-16,5 21 0 0,4-25 0 16,22 37-341-16,-29-33-314 0,3 21-22 0,18-14 304 15</inkml:trace>
  <inkml:trace contextRef="#ctx0" brushRef="#br0" timeOffset="197379.9819">4420 9669 1320 0,'27'6'331'0,"-44"-16"-290"16,17 10-36-16,0 0 8 0,-7-20 6 0,7 20 10 16,0 0 4-16,-15-22-2 0,15 22-6 0,-18-5-6 15,18 5 0-15,-26 3-4 0,26-3 3 16,-31 13-2-16,13-2 4 0,-4 1-5 0,0 2 5 15,-1 2-2-15,1 2 5 0,-1-1-7 0,1 0-15 16,2 0-1-16,20-17 0 0,-29 29 0 0,29-29 0 16,-22 28 0-16,22-28 0 0,-14 25 0 0,14-25 0 15,-9 22 0-15,9-22 0 0,0 22 0 0,0-22 0 16,9 25 0-16,-9-25 0 0,22 26 0 0,-22-26 0 16,36 19 0-16,-12-14-27 0,8 1-34 0,-4-16-57 15,32 20-347-15,-26-24-199 0,9 2 36 0,0 2 545 16</inkml:trace>
  <inkml:trace contextRef="#ctx0" brushRef="#br0" timeOffset="197999.5397">4857 9560 1731 0,'-24'7'19'0,"24"-7"4"0,-31 17 2 0,31-17 11 16,-31 30-4-16,16-8 3 0,-3 1-12 0,2 6 3 15,-1 2-11-15,2 1 6 0,3 1-10 0,2-1 6 16,2 0-6-16,4-3 1 0,2-4-6 0,3-3-2 16,3-4-4-16,-4-18 0 0,17 27 0 0,-17-27 0 15,30 11 0-15,-10-10 0 0,3-6 0 0,2-1 0 16,2-7 0-16,3-5 0 0,1-5 0 16,2-4 0-16,-2-2 0 0,0-2 0 0,-2-2 0 0,-1-1 0 0,-3 0 0 0,-2 2 0 15,-2 0 0-15,-4 2 0 0,-2 3 0 0,-6 4 0 0,-2 5-6 16,-7 18 8-16,3-22-14 0,-3 22 14 0,0 0 3 15,0 0-2-15,-23-7 1 0,23 7-2 16,0 0-2-16,-27 18 0 0,27-18 0 0,-17 26 0 16,17-26 0-16,-12 26 0 0,12-26 0 0,-3 23 0 15,3-23 0-15,0 0 0 0,13 20 0 0,-13-20 0 16,23 4 0-16,-23-4 0 0,33-3 0 0,-14-1 0 16,2-2 0-16,2 0 0 0,0 0 0 0,0 1 0 15,0 0 0-15,-2 3 0 0,-3-1 0 0,-18 3 0 16,28 0 0-16,-28 0 0 0,20 7 0 0,-20-7 0 15,0 0 0-15,14 21 0 0,-14-21 0 0,4 31 0 16,-6-12 0-16,-2 4 0 0,-2 1 0 0,-4 1 0 16,0 2 0-16,-1-3 0 0,3-3 0 15,-1-4 0-15,9-17 0 0,-8 22 0 0,8-22 0 16,0 0 0-16,0 0 0 0,0 0 0 0,0 0 0 16,23-10 0-16,-23 10 0 0,24-30 0 0,-8 9 0 15,2 0 0-15,1-1 0 0,0 1 0 0,1-1 0 16,-2 2 0-16,-1 1 0 0,-17 19 0 0,30-26 0 15,-30 26 0-15,23-15 0 0,-23 15 0 0,0 0 0 16,21 4 0-16,-21-4 0 0,0 0 0 0,11 29 0 16,-11-29 0-16,4 35 0 0,-4-18 0 0,0 2 0 15,-2-2 0-15,4 0 0 0,-1 0 0 0,1 0 0 16,-2-17 0-16,12 27-17 0,-12-27-22 0,25 24-30 16,-25-24-88-16,45 16-328 0,-45-16-156 0,39 2 28 15,-9 9 588-15</inkml:trace>
  <inkml:trace contextRef="#ctx0" brushRef="#br0" timeOffset="198268.3357">6136 9565 1808 0,'0'0'62'0,"-22"5"-19"0,22-5-8 0,-21 7-1 15,21-7-7-15,-21 10 1 0,21-10-18 0,-24 11-10 16,24-11 0-16,-25 15 0 0,25-15 0 0,-25 21 0 16,25-21 0-16,-26 24 0 0,26-24 0 0,-22 31 0 15,14-12 0-15,-1-2 0 0,3 2 0 0,2 0 0 16,2-1 0-16,2 2 0 0,2-2 0 0,-2-18 0 16,11 30 0-16,-11-30 0 0,24 22 0 0,-24-22 0 15,31 17 0-15,-10-12 0 0,2 1 0 16,0-4 0-16,5 2-50 0,-5-13-36 0,16 23-104 0,-34-34-310 15,28 14-133-15,-5-2 46 0</inkml:trace>
  <inkml:trace contextRef="#ctx0" brushRef="#br0" timeOffset="198978.3823">6467 9699 1695 0,'-8'24'135'0,"8"-24"-102"0,0 0-5 16,0 0-10-16,0 0-4 0,0 0-1 0,0 0 2 15,0 0 1-15,25 8-1 0,-25-8 0 0,26-11-3 16,-26 11-1-16,34-16-2 0,-15 6 0 0,1-2-2 16,-2 1-5-16,1-1-2 0,-2-1 0 0,-17 13 0 15,31-28 0-15,-31 28 0 0,20-25 0 0,-20 25 0 16,9-21 0-16,-9 21 0 0,-2-18-2 15,2 18 4-15,-11-17-2 0,11 17 0 0,-20-16 0 16,20 16 0-16,-24-11 0 0,24 11 0 0,-27-3 0 16,27 3 0-16,-26 7 0 0,26-7 0 0,-23 21 0 15,23-21 0-15,-20 31 0 0,9-7 0 0,0 3 0 16,1 3 0-16,2 4 0 0,-1-1 0 0,4-2 0 16,0-1 0-16,3-2 0 0,2-4 0 15,2-4 0-15,-2-20 0 0,12 26 0 16,-12-26 0-16,26 14 0 0,-9-13 0 0,3-5 0 15,1-3 0-15,5-5 0 0,2-4 0 0,2-4 0 16,4-6 0-16,0-3 0 0,2-1 0 0,-1-3 0 16,-2-1 0-16,0 1 0 0,-4 0 0 0,-4 5 0 15,0 4 0-15,-6 3 0 0,-2 6 0 0,-17 15 0 16,21-20 0-16,-21 20 0 0,0 0 0 0,0 0 0 16,0 0 0-16,-4 26 0 0,-4-8 0 15,-2 5 0-15,-2 5 0 0,-2-1 0 16,0 5 0-16,0-1 0 0,2 0 0 0,1-2 0 15,0-3 0-15,4-3 0 0,1-5 0 0,6-18 0 16,-4 21 0-16,4-21 0 0,0 0 0 0,0 0 0 16,22-5 0-16,-22 5 0 0,23-24 0 0,-8 7 0 15,1-5 0-15,1-2 0 0,-1-1 0 16,2-1 0-16,-2-1 0 0,-1 2 0 0,0 2 0 16,-3 3 0-16,-12 20 0 0,17-26 0 0,-17 26 0 15,0 0 0-15,0 0 0 0,0 0 0 0,0 0 0 16,0 0 0-16,0 0 0 0,9 28 0 0,-10-9 0 15,-3 4 0-15,1 1 0 0,1 1 0 0,0-4 0 16,2-1 0-16,0-20 0 0,3 26 0 0,-3-26 0 16,0 0 0-16,23 13 0 15,-23-13 0-15,30-14 0 0,-10 1 0 0,1-8-10 16,8 0-47-16,-8-22-79 0,32 30-271 0,-37-29-212 16,21 4 0-16,-1 8 421 0</inkml:trace>
  <inkml:trace contextRef="#ctx0" brushRef="#br0" timeOffset="199165.9167">7433 9175 2034 0,'-10'44'13'0,"-1"1"-13"0,3 2 0 16,1-1 0-16,3 1 0 0,1-2 0 16,2-3 0-16,2-4 0 0,3-5 0 0,1-2 0 15,4-3 0-15,0-2 0 0,3-2 0 0,-2-4 0 16,3 1-17-16,-13-21-155 0,24 32-58 15,-24-32-397-15,0 0-18 0,17 20 290 0</inkml:trace>
  <inkml:trace contextRef="#ctx0" brushRef="#br0" timeOffset="200040.9001">7267 9403 2007 0,'0'0'35'0,"-1"24"-30"0,1-24-5 0,0 0 0 16,23 19 0-16,-23-19 0 0,28 4 0 0,-11-6 0 16,3-2 0-16,2-3 0 0,3-1 0 0,2-4 0 15,4-1 0-15,3-3 0 0,2 1 0 0,-1 0 0 16,-2 1 0-16,0 3 0 0,-5 1 0 0,-3 2 0 16,-3 4 0-16,-4 0 0 0,-18 4 0 15,28 2 0-15,-28-2 0 0,17 9 0 0,-17-9 0 16,9 23 0-16,-9-23 0 0,-1 36 0 0,-4-11 0 15,-1 0 0-15,-3 4 0 0,1 3 0 0,-1-3 0 16,-2 1 0-16,3-1 0 0,-1-3 0 0,2 1 0 16,3-5 0-16,1-3 0 0,3-19 0 15,1 28 0-15,-1-28 0 0,0 0 0 16,0 0 0-16,0 0 0 0,19 11 0 0,-19-11 0 16,14-20 0-16,-14 20 0 0,13-31 0 0,-7 12 0 15,0-2 0-15,0 1 0 0,-2 0 0 0,2 1 0 16,0-3 0-16,0 2 0 0,1-2 0 0,2 0 0 15,-1 1 0-15,2 2 0 0,0 1 0 0,1 1 0 16,-11 17 0-16,24-29 0 0,-24 29 0 0,31-21 0 16,-14 14 0-16,0 2 0 0,0 1 0 15,2 1 0-15,1-1 0 0,1 3 0 0,1-1 0 16,0 1 0-16,3-2 0 0,-1 2 0 0,3 1 0 16,-3 0 0-16,2 1 0 0,-1 0 0 15,1 2 0-15,-1-2 0 0,1 1 0 0,-1 0 0 16,0 0 0-16,-4 1 0 0,0 0 0 0,-1 1 0 15,-2-1 0-15,-1 1 0 0,-17-4 0 0,24 6 0 16,-24-6 0-16,0 0 0 0,18 2 0 16,-18-2 0-16,0 0 0 0,0 0 0 0,0 0 0 15,0 0 0-15,0 0 0 0,-19-2 0 0,19 2 0 16,-21-5 0-16,21 5 0 0,-23-5 0 0,23 5 0 16,-27-6 0-16,27 6 0 0,-26-1 0 0,26 1 0 15,-27 4 0-15,27-4 0 0,-28 14 0 0,28-14 0 16,-28 28 0-16,15-9 0 15,-1 3 0-15,2 2 0 0,0 4 0 0,1-1 0 16,4-2 0-16,-1 1 0 0,2-2 0 0,3-1 0 16,-2-3 0-16,5-20 0 0,3 28 0 0,-3-28 0 15,0 0 0-15,28 18 0 0,-28-18 0 0,31-3 0 16,-13-5 0-16,1-4 0 0,2-3 0 0,3-6 0 16,1-2 0-16,0-2 0 0,3-3 0 0,1-1 0 15,1-1 0-15,-2-1 0 0,-3 4 0 16,-3 1 0-16,-4 6 0 0,-18 20 0 0,26-27 0 15,-26 27 0-15,0 0 0 0,0 0 0 0,0 0 0 16,0 0 0-16,0 0 0 0,0 0 0 0,-12 27 0 16,1-7 0-16,0 4 0 0,-1 3 0 15,1 1 0-15,1 0 0 0,3-1 0 0,1 0 0 16,1 0 0-16,4-6 0 0,-1-1 0 0,7-3 0 16,-5-17 0-16,17 18 0 0,-17-18 0 15,34 0 0-15,-12-9 0 0,5-5 0 0,3-8 0 16,4-1 0-16,2-8 0 0,5 0-72 0,-18-27-165 15,37 37-195-15,-46-44-30 0,32 20-98 0,-7 17 277 16,-29-30 283-16</inkml:trace>
  <inkml:trace contextRef="#ctx0" brushRef="#br0" timeOffset="200228.406">8873 8960 2047 0,'-17'41'0'16,"3"2"0"-16,4-3 0 0,6-3 0 0,4-3 0 15,2-1 0-15,2-1 0 0,-1 2 0 0,5-2 0 16,-1-1 0-16,3-3 0 0,1 0 0 0,-3-2 0 16,3-2 0-16,-5-1 0 0,4 2 0 15,-4-6-22-15,6 9-71 0,-12-28-345 0,-5 19-197 16,5-19 54-16,0 0 304 0</inkml:trace>
  <inkml:trace contextRef="#ctx0" brushRef="#br0" timeOffset="200431.5262">8774 9260 1597 0,'-23'-12'448'0,"23"12"-446"0,-21 16-2 16,21-16 0-16,0 0 0 0,4 20 0 0,-4-20 0 16,17 8 0-16,-17-8 0 0,33-2 0 0,-10-4 0 15,5-1 0-15,4-4 0 0,2-3 0 0,7 0 0 16,-2-1 0-16,5 3 0 0,-4-4-42 15,7 9-35-15,-10-15-50 0,26 31-196 0,-24-19-303 16,3 4 13-16,0 7 375 0</inkml:trace>
  <inkml:trace contextRef="#ctx0" brushRef="#br0" timeOffset="200806.5609">9360 9408 1952 0,'0'0'67'15,"0"0"-39"-15,0 0-28 0,0 0 0 0,0 0 0 16,0 0 0-16,0 0 0 0,0 0 0 0,0 0 0 16,20-22 0-16,-20 22 0 0,20-13 0 0,-20 13 0 15,22-14 0-15,-22 14 0 0,23-13 0 0,-23 13 0 16,26-13 0-16,-26 13 0 0,25-14 0 16,-25 14 0-16,24-13 0 0,-24 13 0 15,19-17 0-15,-19 17 0 0,16-18 0 0,-16 18 0 16,13-17 0-16,-13 17 0 0,0 0 0 0,8-23 0 15,-8 23 0-15,0 0 0 0,0 0 0 0,-8-19 0 16,8 19 0-16,0 0 0 0,-23-6 0 0,23 6 0 16,-23 3 0-16,23-3 0 0,-28 14 0 0,28-14 0 15,-29 21 0-15,29-21 0 0,-31 33 0 16,18-14 0-16,-2 2 0 0,3 2 0 0,1 0 0 16,2 1 0-16,0 2 0 0,1-1 0 0,2-1 0 15,-2-1 0-15,5-4 0 0,3-19 0 0,1 29 0 16,-1-29 0-16,12 19 0 0,-12-19 0 15,29 7 0-15,-11-10 0 0,8 0 0 0,-2-10-22 16,19 15-155-16,-31-42-237 0,43 28-140 0,-27-21-12 16,9-3 253-16</inkml:trace>
  <inkml:trace contextRef="#ctx0" brushRef="#br0" timeOffset="201197.2312">10050 9232 1860 0,'-15'20'83'0,"-8"-8"-36"0,4 5-1 16,-4-3-35-16,1 0-11 0,1 0 0 0,0 1 0 16,1-1 0-16,3 3 0 0,0-1 0 15,3 2 0-15,14-18 0 0,-20 31 0 0,20-31 0 16,-11 29 0-16,11-29 0 0,1 26 0 0,-1-26 0 16,11 17 0-16,-11-17 0 0,20 7 0 0,-20-7 0 15,36-7 0-15,-12-5 0 0,4-5 0 0,6-8 0 16,4-6 0-16,3-3 0 0,3-5 0 15,0-2 0-15,-2-3 0 0,0-1 0 0,-5-1 0 16,-1-1 0-16,-2 0 0 0,-4 1 0 0,-2 0 0 16,-6 2 0-16,-4 4 0 0,-6 4 0 0,-6 3 0 15,-7 5 0-15,-3 2 0 0,-4 5 0 0,-2 3 0 16,10 18 0-16,-17-14 0 0,17 14 0 0,-20 13 0 16,6 9 0-16,0 10 0 0,-3 15 0 15,-1 13 0-15,1 7 0 0,2 6 0 16,0 2 0-16,4-5 0 0,4-3 0 0,3-6 0 15,4-5 0-15,5-5 0 0,6-5 0 0,0-10 0 16,10-2 0-16,-21-34-40 0,57 49-224 0,-57-49-189 16,51 3-122-16,-21-3 19 0,-9-26 398 0</inkml:trace>
  <inkml:trace contextRef="#ctx0" brushRef="#br0" timeOffset="204827.2912">1364 13149 776 0,'0'0'455'0,"0"0"-264"0,0 0-115 0,0 0-47 16,0 0 0-16,0 0 5 0,0 0 3 0,0 0-1 16,-20-8-12-16,20 8-8 0,0 0-5 15,-10 22 5-15,10-22 3 0,-4 26 7 0,4-26 2 16,-3 35 5-16,0-12-6 0,4 9-21 0,-1 3 32 16,3 4-37-16,-2 2 24 0,1 2-8 0,-2 1-15 15,2 1 9-15,-4-2-12 0,1-1 9 16,-1 1-12-16,-2-3 10 0,-2-2-8 0,1-1 8 15,-1-5-8-15,0 0 9 0,1-7-8 0,1-4 6 16,4-21-3-16,-3 24 0 0,3-24-4 0,0 0-1 16,0 0 0-16,0 0 1 0,0 0 4 0,18-25 0 15,-11 4 4-15,1-7-6 0,1-5 6 0,0-5-8 16,-1-3 7-16,2-3-8 0,-1-1 9 16,0 1-10-16,0-1 12 0,-2 0-8 15,-1 0 9-15,0 1-8 0,3-2-6 0,-2 2 19 16,2 1-21-16,0 4 23 0,2 3-12 0,4 4-5 15,-2 8 4-15,2 3-6 0,-15 21 6 0,28-26-5 16,-28 26 2-16,28-16-1 0,-28 16 1 0,29-8-2 16,-29 8 1-16,29 2 3 0,-29-2-2 0,31 13 4 15,-31-13-3-15,28 20 1 0,-28-20-5 16,25 23 5-16,-25-23-2 0,22 29 1 0,-13-12 1 16,-2 1 0-16,-1 0-4 0,-2 1 3 0,-3 1-5 15,-2 1 6-15,-3 1-6 0,-3 1-12 0,-4 0 24 16,-1 0-25-16,-3-1 28 0,0-2-10 0,-2-3-4 15,17-17 4-15,-31 28-5 0,14-17 2 16,17-11 3-16,-30 12-3 0,30-12 1 0,-21 3 0 16,21-3-1-16,-19-5 2 0,19 5 0 15,0 0 0-15,0 0 1 0,-20-16 0 0,20 16 1 16,0 0 1-16,0 0 1 0,0 0-3 0,0 0 2 16,0 0 1-16,0 0 1 0,0 0 4 0,0 0-8 15,25 21-1-15,-25-21 0 0,31 32 0 0,-14-14 0 16,2 2 0-16,1 0 0 0,-1 0 0 0,-1 0 0 15,-1 1 0-15,0-3 0 0,-1-1 0 0,2 0 0 16,-1-3-9-16,5 1-26 0,-2-10-25 16,15 21-154-16,-35-26-438 0,35 6 10 15,-13-3 208-15</inkml:trace>
  <inkml:trace contextRef="#ctx0" brushRef="#br0" timeOffset="205296.0367">2088 13572 1339 0,'0'0'62'0,"31"-3"7"0,-31 3 8 0,34-11 5 16,-34 11-6-16,39-19-26 0,-18 6-16 0,5 2-9 16,-3-6 1-16,3 1-5 0,-1-4 4 0,2 0-7 15,-3 0 5-15,0-1-3 0,-3-3 3 0,0 3-10 16,-6 0-18-16,-1 0 26 0,-14 21-32 0,12-31 33 16,-12 31-9-16,0-21-3 0,0 21 4 15,-15-17-14-15,15 17 0 0,-26-8 0 0,7 5 0 16,0 2 0-16,-2 2 0 0,-2 3 0 15,0 4 0-15,-3 4 0 0,2 3 0 0,0 5 0 16,-2 3 0-16,4 5 0 0,2-1 0 0,1 1 0 16,6-1 0-16,2 4 0 0,3-2 0 0,5-3 0 15,3 0 0-15,4-6 0 0,3-2 0 16,-7-18 0-16,24 29 0 0,-7-16 0 0,3-5 0 16,3-2 0-16,3 0 0 0,3-6 0 0,2 1 0 15,3-6 0-15,4 2-22 0,-3-8-39 0,10 7-22 16,-20-30-220-16,25 26-342 0,-9-10 20 0,4 2 318 15</inkml:trace>
  <inkml:trace contextRef="#ctx0" brushRef="#br0" timeOffset="205686.692">2965 13281 1613 0,'-51'-12'135'0,"51"12"-60"0,-30-3-15 15,30 3-16-15,-26 1-7 0,26-1-15 0,-26 3-4 16,26-3-6-16,-27 10 2 0,27-10-17 16,-25 18 14-16,25-18-16 0,-26 27 19 0,14-9-14 15,-1 1 0-15,1 7 0 0,2-1 0 0,1 3 0 16,2 1 0-16,0-1 0 0,2 0 0 0,4-4 0 16,1-1 0-16,1-6 0 0,-1-17 0 15,12 28 0-15,-12-28 0 0,22 14 0 0,-22-14 0 16,28 0 0-16,-10-7 0 0,3-4 0 15,-1-4 0-15,4-4 0 0,1-4 0 0,2-6 0 16,0-2 0-16,1-3 0 0,-3 0 0 0,-2 0 0 16,-2 1 0-16,-5 3 0 0,-4 5 0 0,-1 5 0 15,-11 20 0-15,11-20 0 0,-11 20 0 0,0 0 0 16,0 0 0-16,0 0 0 0,0 0 0 0,-4 25 0 16,-1-4 0-16,0 8 0 0,-1 3 0 0,-1 1 0 15,2 2 0-15,-1-1 0 0,2-3 0 16,2-3 0-16,3-1 0 0,3-8 0 0,3 2 0 15,-7-21 0-15,22 29 0 0,-22-29-43 16,34 18-24-16,-34-18-37 0,54 13-162 0,-54-13-267 16,31-22-85-16,-6 15 203 0</inkml:trace>
  <inkml:trace contextRef="#ctx0" brushRef="#br0" timeOffset="206092.9386">3390 13413 930 0,'-1'-24'338'0,"1"24"-184"0,0 0-49 16,0 0-30-16,0 0-25 0,0 0-14 0,12-21-7 15,-12 21 1-15,0 0-2 0,0 0 1 0,0 0-2 16,-11-17-1-16,11 17-1 0,0 0 2 0,0 0-2 16,-19-14-1-16,19 14-4 0,0 0 0 15,-18-7-19-15,18 7 17 0,0 0-16 0,-20 0 15 16,20 0-6-16,0 0-11 0,-18 18 0 16,18-18 0-16,-16 29 0 0,8-10 0 0,-1 5 0 15,1 4 0-15,0 1 0 0,2 1 0 0,1-1 0 16,2-1 0-16,1-1 0 0,4-3 0 0,1-1 0 15,3-5 0-15,-6-18 0 0,19 28 0 0,-19-28 0 16,28 11 0-16,-9-9 0 0,3-5 0 16,5-3 0-16,2-6-7 0,9-2-51 0,-8-15-55 15,26 27-336-15,-16-30-202 0,6 7 9 0,2-2 516 16</inkml:trace>
  <inkml:trace contextRef="#ctx0" brushRef="#br0" timeOffset="206514.8169">3922 12949 813 0,'-14'-24'339'15,"14"24"-176"-15,0 0-22 0,0 0-22 0,0 0-19 16,0 0-15-16,0 0-24 0,20 14-14 0,-20-14-14 15,6 38-5-15,-5-11-10 0,0 6 3 0,-1 2-9 16,-1 4 8-16,-3 2-8 0,0 4 4 0,-5 1-10 16,-1 2-10-16,1 0 17 0,-2 1-22 0,-1-3 19 15,2-4-7-15,1-4-4 0,3-7 1 16,3-6-3-16,1-4-2 0,4-3-12 0,-2-18-11 16,8 21-14-16,-8-21-23 0,20 6-52 15,-33-35-195-15,13 29-326 0,16-21 27 0,-13-3 404 16</inkml:trace>
  <inkml:trace contextRef="#ctx0" brushRef="#br0" timeOffset="206837.7073">3804 13304 1759 0,'-20'-6'96'0,"20"6"-43"0,0 0 1 0,0 0-17 16,0 0-14-16,0 0-9 0,-3 17-7 0,3-17-3 15,18 9-4-15,-18-9 0 0,28 1 0 0,-11-4 0 16,2 0 0-16,4-2 0 0,1-2 0 0,0-3 0 15,1 0 0-15,1 1 0 0,1-2 0 0,1 2 0 16,0-2 0-16,1 2 0 0,-1 2 0 16,-1-2 0-16,-2 3 0 0,-2 2 0 0,-5 2 0 15,-18 2 0-15,28 2 0 0,-28-2 0 0,0 0 0 16,20 11 0-16,-20-11 0 0,0 0 0 0,4 22 0 16,-4-22 0-16,-7 23 0 0,7-23 0 0,-10 28 0 15,10-28 0-15,-13 34 0 0,7-17 0 16,1 2 0-16,1 0 0 0,-3 2 0 0,3-1 0 15,0 3 0-15,0 2 0 0,2-4 0 16,-1 0 0-16,3-2 0 0,0-19 0 0,5 31 0 16,-5-31-11-16,12 19-48 0,-14-37-132 0,36 26-355 15,-34-8-108-15,17-19 69 0</inkml:trace>
  <inkml:trace contextRef="#ctx0" brushRef="#br0" timeOffset="206996.812">4304 12968 1286 0,'-27'-20'575'0,"27"20"-508"0,-29-4-16 0,29 4-12 16,-22 8-13-16,22-8-23 0,-16 17-3 0,16-17 0 15,-9 21 0-15,9-21 0 0,0 23-15 0,0-23-33 16,14 24-68-16,-14-24-136 0,27-2-390 0,-27 2 5 16,34 8 301-16</inkml:trace>
  <inkml:trace contextRef="#ctx0" brushRef="#br0" timeOffset="207623.1605">4695 13192 1490 0,'0'32'171'0,"-28"-21"-68"16,16 17-18-16,-12-10-15 0,5 9-33 0,-1-3 17 15,2 1-36-15,1 1 1 0,3-2-19 0,2 0 0 16,4 0 0-16,1-1 0 0,5-3 0 0,4-1 0 15,-2-19 0-15,14 27 0 0,-14-27 0 0,28 18 0 16,-10-13 0-16,4-5 0 0,3-6 0 0,3-3 0 16,2-4 0-16,1-3 0 0,0-2 0 15,-1-3 0-15,0 0 0 0,-3-2 0 16,-2-1 0-16,-5-1 0 0,-2 0 0 0,-2 0 0 16,-4 0 0-16,-4 2 0 0,-5 5 0 0,-3 18 0 15,-3-28 0-15,3 28 0 0,-14-21 0 0,14 21 0 16,-20-20 0-16,20 20 0 0,-25-20 0 0,25 20 0 15,-20-15 0-15,20 15 0 0,0 0 0 0,0 0 0 16,0 0 0-16,0 0 0 0,0 0 0 16,0 0 0-16,0 0 0 0,0 0 0 0,28-5 0 15,-28 5 0-15,31-4 0 0,-14 1 0 0,3 1 0 16,-1 1 0-16,-2 1 0 0,-17 0 0 0,28 4 0 16,-28-4 0-16,18 10 0 0,-18-10 0 0,0 0 0 15,15 23 0-15,-15-23 0 0,2 19 0 0,-2-19 0 16,-3 27 0-16,3-27 0 0,-11 31 0 15,11-31 0-15,-12 31 0 0,12-31 0 0,-11 32 0 16,11-32 0-16,-5 28 0 0,5-28 0 0,0 0 0 16,6 17 0-16,-6-17 0 0,0 0 0 15,23-4 0-15,-23 4 0 0,23-19 0 0,-23 19 0 16,24-30 0-16,-13 10 0 0,0 0 0 0,3-3 0 16,-5 1 0-16,4 0 0 0,-4-1 0 0,1 4 0 15,-3 1 0-15,1 1 0 0,-8 17 0 16,11-22 0-16,-11 22 0 0,0 0 0 0,0 0 0 15,0 0 0-15,0 0 0 0,0 0 0 0,-2 20 0 16,0-1 0-16,0 3 0 0,-2 4 0 0,3 3 0 16,1-2 0-16,3 0 0 0,-1-2 0 0,4-1 0 15,1-3 0-15,3-1 0 0,-10-20 0 0,28 26 0 16,-28-26-4-16,39 17-53 0,-39-17-52 16,58 8-453-16,-46-27 69 0,18 15-144 15</inkml:trace>
  <inkml:trace contextRef="#ctx0" brushRef="#br0" timeOffset="207987.4578">5830 13016 1351 0,'-17'-21'518'0,"17"21"-474"0,-20 9-22 0,20-9-2 15,-26 16-3-15,26-16-3 0,-34 24-3 0,17-8 3 16,-3-1-4-16,2 1 7 0,1 1-8 0,1 2-9 15,3-3 0-15,0 1 0 0,13-17 0 0,-15 28 0 16,15-28 0-16,-5 23 0 0,5-23 0 0,0 0 0 16,8 17 0-16,-8-17 0 0,0 0 0 15,25 6 0-15,-25-6 0 0,23-5 0 0,-23 5 0 32,29-9 0-32,-29 9 0 0,30-10 0 0,-30 10 0 15,28-5 0-15,-28 5 0 0,20-1 0 0,-20 1 0 16,0 0 0-16,0 0 0 0,16 17 0 0,-16-17 0 15,1 20 0-15,-1-20 0 0,-6 32 0 0,-2-12 0 16,0 3 0-16,-6 3 0 0,1 2 0 16,-3-3 0-16,2-1 0 0,0-3 0 0,2-3 0 15,12-18 0-15,-13 23 0 0,13-23 0 0,0 0 0 16,0 0-5-16,0 0-115 0,25 17-289 0,-32-35-205 16,7 18 9-16,23-20 312 0</inkml:trace>
  <inkml:trace contextRef="#ctx0" brushRef="#br0" timeOffset="208846.8941">6977 13122 1737 0,'0'0'49'0,"-26"12"-11"0,26-12 8 16,-28 7-2-16,11-1-10 0,17-6-7 0,-35 27-5 16,15-10 0-16,-2 1-1 0,1 4-14 0,-3 2-7 15,1 7 0-15,-2-1 0 0,2 4 0 16,-2-4 0-16,6-1 0 0,3-2 0 16,4-5 0-16,5-3 0 0,7-19 0 0,1 23 0 15,-1-23 0-15,18 12 0 0,-18-12 0 0,38-3 0 16,-14-5 0-16,5-5 0 0,2-5 0 0,2-4 0 15,1-4 0-15,3-5 0 0,2-1 0 0,0-2 0 16,-1 0 0-16,-3 1 0 0,-3 3 0 0,-5 1 0 16,-6 1 0-16,-4 6 0 0,-3 3 0 15,-14 19 0-15,12-23 0 0,-12 23 0 0,0 0 0 16,0 0 0-16,0 0 0 0,-18-5 0 0,18 5 0 16,-21 20 0-16,21-20 0 0,-25 36 0 0,11-11 0 15,2 2 0-15,-1 2 0 0,3 0 0 16,3 2 0-16,1 0 0 0,3 0 0 0,4-3 0 15,2-3 0-15,3-3 0 0,2-3 0 0,-8-19 0 16,25 29 0-16,-25-29 0 0,31 16 0 16,-11-13 0-16,3-6 0 0,1-3 0 0,3-5 0 15,0-1 0-15,1-4 0 0,-2-2 0 0,4-2 0 16,-2-6 0-16,1 3 0 0,-3-2 0 0,-1 1 0 16,-1 2 0-16,-1-1 0 0,-2 4 0 0,-4 2 0 15,-17 17 0-15,25-26 0 0,-25 26 0 0,0 0 0 16,0 0 0-16,0 0 0 0,0 0 0 0,0 0 0 15,0 0 0-15,8 29 0 16,-14-8 0-16,-2 2 0 0,-1 6 0 0,-1 4 0 16,0-6 0-16,2 0 0 0,0-4 0 0,4-5 0 15,4-18 0-15,-4 30 0 0,4-30 0 0,2 20 0 16,-2-20 0-16,0 0 0 0,0 0 0 0,0 0 0 16,21 5 0-16,-21-5 0 0,15-21 0 0,-7 3 0 15,3-1 0-15,0-6 0 0,-1-1 0 16,2 2 0-16,-4-3 0 0,1 2 0 0,-3 2 0 15,0-3 0-15,-2 4 0 0,-1 2 0 0,2-2 0 16,-1 4 0-16,0 0 0 0,-1 1 0 0,-3 17 0 16,7-22 0-16,-7 22 0 0,0 0 0 0,0 0 0 15,0 0 0-15,0 0 0 0,0 0 0 16,0 0 0-16,0 0-96 0,37 16-436 0,-37-16-60 16,0 0-31-16</inkml:trace>
  <inkml:trace contextRef="#ctx0" brushRef="#br0" timeOffset="209284.4284">7757 13240 1837 0,'24'1'78'0,"-24"-1"-41"16,0 0-1-16,26-6 9 0,-26 6-31 0,32-15-14 16,-14 3 0-16,2-2 0 0,3 1 0 15,1-2 0-15,3-2 0 0,0-1 0 0,2-1 0 16,-1 0 0-16,-2 1 0 0,0-2 0 0,-3 3 0 16,-1 0 0-16,-4 3 0 0,-18 14 0 0,27-27 0 15,-27 27 0-15,0 0 0 0,11-18 0 0,-11 18 0 16,0 0 0-16,-20-5 0 0,20 5 0 0,-29 4 0 15,11-1 0-15,-4 5 0 0,1 1 0 16,-2 5 0-16,-1 1 0 0,1 4 0 16,1 0 0-16,0-1 0 0,3 4 0 0,2-2 0 15,1 2 0-15,2 1 0 0,5 0 0 0,1 0 0 16,4-1 0-16,1 0 0 0,6-3 0 0,1-1 0 16,5-1 0-16,3 0 0 0,5-4 0 0,1-1 0 15,4-2 0-15,5-6 0 0,3 2 0 0,3-11 0 16,10 11-65-16,-24-33-497 0,42 36 25 0,-29-27-109 15</inkml:trace>
  <inkml:trace contextRef="#ctx0" brushRef="#br0" timeOffset="209659.3826">9621 12709 1182 0,'0'0'569'0,"-30"-43"-500"0,15 20 1 0,-5-5-19 15,4 6-20-15,-2 4 1 0,1 5-14 0,-2 5 0 16,-1 5-11-16,2 5-7 0,0 3 0 0,-2 6 0 16,3 5 0-16,-1 4 0 0,1 8 0 0,2 5 0 15,1 4 0-15,0 6 0 0,3 4 0 0,-1 4 0 16,2-1 0-16,1 4 0 0,1-5 0 16,5-2 0-16,2-2 0 0,3-5 0 0,4-4 0 15,1-2 0-15,3-4 0 0,2-2 0 0,0-6 0 16,4-3 0-16,-16-19 0 0,28 29-11 0,-28-29-88 15,46 24-412-15,-46-24-107 0,17-8-48 0,-17 8 525 16</inkml:trace>
  <inkml:trace contextRef="#ctx0" brushRef="#br0" timeOffset="210268.7992">9218 13087 1901 0,'-39'20'132'0,"39"-20"-118"16,-18 15-14-16,18-15 0 0,0 0 0 0,0 0 0 15,0 0 0-15,11 19 0 0,-11-19 0 0,33-4 0 16,-13 1 0-16,7-3 0 0,1 0 0 16,4 0 0-16,-1-3 0 0,2 2 0 0,2-2 0 15,-1 1 0-15,3 1 0 0,1-3 0 16,-3 2 0-16,3-1 0 0,-1 2 0 0,2 1 0 16,1 0 0-16,0 2 0 0,2-1 0 0,-5 3 0 15,0 1 0-15,-2 1 0 0,-4 1 0 0,-2 1 0 16,-2 3 0-16,-6-1 0 0,0 2 0 0,-4 0 0 15,-17-6 0-15,23 12 0 0,-23-12 0 16,0 0 0-16,0 0 0 0,17 21 0 0,-17-21 0 16,0 0 0-16,0 0 0 0,0 0 0 0,-22 15 0 15,22-15 0-15,-23 4 0 0,23-4 0 0,-28-3 0 16,28 3 0-16,-29-4 0 0,29 4 0 0,-34-8 0 16,16 5 0-16,-2-1 0 0,2 3 0 0,0 1 0 15,1 1 0-15,17-1 0 16,-33 10 0-16,33-10 0 0,-32 20 0 0,32-20 0 15,-30 34 0-15,14-13 0 0,0 4 0 0,3 2 0 16,0 3 0-16,0-1 0 0,3 1 0 0,2-3 0 16,3-5 0-16,5-5 0 0,0-17 0 0,16 20 0 15,-16-20 0-15,31 9 0 0,-11-11 0 0,6-5 0 16,4-6 0-16,3-7 0 0,6-4 0 0,4-6 0 16,2-4 0-16,1-2 0 0,-4 1 0 15,1 0 0-15,-5-2 0 0,-2 4 0 0,-2 0 0 16,-4 3 0-16,-3 2 0 0,-4 2 0 0,-3 6 0 15,-7 3 0-15,-13 17 0 0,18-17 0 0,-18 17 0 16,0 0 0-16,0 0 0 0,0 0 0 16,-17 23 0-16,6-2 0 0,-2 4 0 0,-3 4 0 15,0 1 0-15,-1 2 0 0,0 2 0 0,4-3 0 16,0 2 0-16,4-6 0 0,2-2 0 16,3-4 0-16,3-4 0 0,1-17 0 0,10 28 0 15,-10-28 0-15,22 13 0 0,-22-13-37 0,31-7-23 16,2 21-461-16,-41-48 84 0,48 34-74 0,-16-18 31 15</inkml:trace>
  <inkml:trace contextRef="#ctx0" brushRef="#br0" timeOffset="210612.5383">10686 12866 1877 0,'-17'9'130'0,"17"-9"-105"0,-22 11-10 16,22-11-15-16,-28 23 0 0,28-23 0 0,-30 35 0 15,14-13 0-15,0 1 0 0,-1-2 0 0,4 4 0 16,-1-4 0-16,3 0 0 0,1-2 0 16,3-2 0-16,7-17 0 0,-6 28 0 0,6-28 0 15,4 17 0-15,-4-17 0 0,17 7 0 0,-17-7 0 16,30-3 0-16,-9-5 0 0,2-1 0 0,4-3 0 16,2-3 0-16,5-2 0 0,-1 3 0 0,2-2 0 15,-1 1 0-15,-1 4 0 0,-1 2 0 16,-4 3 0-16,-7 3 0 0,-2 7 0 0,-19-4 0 15,25 13 0-15,-25-13 0 0,11 29 0 16,-11-9 0-16,-2 4 0 0,-4 0 0 0,-2 5 0 16,0-1 0-16,-3 1 0 0,-1-1 0 0,0-3 0 15,-3-1 0-15,4-3 0 0,11-21 0 0,-18 29 0 16,18-29 0-16,0 0-33 0,0 0-65 0,17 11-340 16,-28-48-92-16,36 23-15 0,-16-11 143 0</inkml:trace>
  <inkml:trace contextRef="#ctx0" brushRef="#br0" timeOffset="210800.0229">11197 12558 2047 0,'-17'40'0'16,"3"1"0"-16,1 1 0 0,-1 4 0 15,1-1 0-15,0 2 0 0,-1 2 0 0,3-5 0 16,2 1 0-16,0-2 0 0,3-5 0 0,0-3 0 15,5 0 0-15,0-3 0 0,5-2 0 16,-2-3 0-16,9 7-110 0,-28-37-425 0,34 25-118 0,-17-22-27 16</inkml:trace>
  <inkml:trace contextRef="#ctx0" brushRef="#br0" timeOffset="211018.8458">11001 12950 1771 0,'-14'-21'276'16,"14"21"-276"-16,19 2 0 0,-19-2 0 15,34-8 0-15,-15 3 0 0,3-1 0 0,2 0 0 16,2-3 0-16,4-1 0 0,2-4 0 0,2 0 0 16,0-1 0-16,3 2 0 0,-3 1 0 0,2 3 0 15,-4-3-61-15,9 12-36 0,-24-32-210 16,18 35-362-16,-9-7 48 0,1 1 330 0</inkml:trace>
  <inkml:trace contextRef="#ctx0" brushRef="#br0" timeOffset="211673.5939">11482 12990 1965 0,'0'0'44'0,"-18"-3"-21"16,18 3-8-16,0 0-15 0,0 0 0 15,0 0 0-15,21 10 0 0,-21-10 0 16,22 4 0-16,-22-4 0 0,36-4 0 0,-13-3 0 0,4-2 0 0,1-2 0 0,1-2 0 16,4-1 0-16,-3-1 0 0,1 2 0 0,-4-2 0 15,-3 1 0-15,-2 1 0 0,-4-2 0 0,-18 15 0 16,27-25 0-16,-27 25 0 0,12-20 0 0,-12 20 0 16,0 0 0-16,-2-21 0 0,2 21 0 15,0 0 0-15,-30-16 0 0,30 16 0 16,-34-4 0-16,11 4 0 0,-2 5 0 0,-3 1 0 15,-1 3 0-15,-1 1 0 0,2 5 0 0,4 1 0 16,1 4 0-16,1 2 0 0,5 2 0 0,0 2 0 16,5 0 0-16,2 3 0 0,2-1 0 0,5 0 0 15,2-4 0-15,5-5 0 0,4-2 0 0,-8-17 0 16,27 24 0-16,-6-15 0 0,4-7 0 16,5-2 0-16,5-4 0 0,3-6 0 0,5-3 0 15,4-3 0-15,1-4 0 0,0 0 0 0,0-2 0 16,-1 0 0-16,-4 1 0 0,-2 0 0 0,-4 2 0 15,-4-1 0-15,-7 3 0 0,-1 0 0 16,-5 4 0-16,-1 3 0 0,-19 10 0 0,23-9 0 16,-23 9 0-16,0 0 0 0,0 0 0 0,0 0 0 15,-2 29 0 1,-6-10 0-16,-4 5 0 0,-4 5 0 16,-1 3 0-16,-1 2 0 0,-1 0 0 0,4-3 0 15,1-2 0-15,2-4 0 0,2-3 0 0,4-4 0 16,6-18 0-16,-5 22 0 0,5-22 0 0,0 0 0 15,0 0 0-15,0 0 0 0,22-2 0 0,-22 2 0 16,16-23 0-16,-7 6 0 0,-1-3 0 0,1-1 0 16,-2-1 0-16,-1 0 0 0,-1 0 0 15,-1 2 0-15,-2 0 0 0,0 2 0 0,1-1 0 16,-1 0 0-16,2-1 0 0,1 1 0 0,1 0 0 16,4-1 0-16,4 0 0 0,3 0 0 15,4 1 0-15,2 0 0 0,3 4 0 0,2 1 0 16,0 4 0-16,1 1 0 0,2 6 0 0,-1-1 0 15,4 8 0-15,-6-10-39 0,17 28-190 0,-37-39-158 16,43 34-148-16,-27-10-48 0,-2-12 310 16</inkml:trace>
  <inkml:trace contextRef="#ctx0" brushRef="#br0" timeOffset="211942.5446">13675 12646 1578 0,'-5'34'438'0,"-12"-16"-416"0,-1 3-13 0,1 4-9 16,0 4 0-16,1 3 0 0,-1 0 0 0,1 4 0 15,2-1 0-15,-1 0 0 0,4-1 0 16,3-4 0-16,0-4 0 0,5-4 0 0,4-5 0 15,-1-17 0-15,13 19 0 0,-13-19 0 16,26 5 0-16,-26-5 0 0,35-13-35 0,-17-5-30 16,14 13-90-16,-31-28-424 0,30 8-58 0,-10-10 62 15</inkml:trace>
  <inkml:trace contextRef="#ctx0" brushRef="#br0" timeOffset="212098.8915">13634 12310 1422 0,'-39'-8'583'0,"22"8"-541"0,17 0-42 16,-27 3 0-16,27-3 0 0,0 0 0 0,0 0 0 16,0 0 0-16,0 0 0 0,0 0-46 0,47 33-345 15,-47-33-266-15,41 6 45 16,-22-8 272-16</inkml:trace>
  <inkml:trace contextRef="#ctx0" brushRef="#br0" timeOffset="212370.7824">14860 12129 1621 0,'0'0'233'0,"-44"-11"-172"15,16 4-13-15,-4-3-12 0,3 3-8 0,0 3-9 16,2 5-18-16,2 7-1 0,1 5 0 0,3 5 0 15,0 4 0-15,1 4 0 0,6 3 0 16,-1 5 0-16,4 5 0 0,2 4 0 0,1 2 0 16,3 4 0-16,-1 0 0 0,3 3 0 0,-2 3 0 15,1 3 0-15,2 0 0 0,-2 0 0 16,-1-1 0-16,3-7 0 0,-2-4 0 0,5-2 0 16,-1-11-31-16,5 0-47 0,-5-33-84 0,14 31-430 15,-14-31-49-15,-2 17 99 0</inkml:trace>
  <inkml:trace contextRef="#ctx0" brushRef="#br0" timeOffset="212573.9239">14233 12563 2047 0,'-42'18'0'0,"42"-18"0"0,-23 30 0 15,23-30 0-15,1 26 0 0,-1-26 0 0,25 15 0 16,-4-7 0-16,6-5 0 0,3-1 0 15,7-5 0-15,6-3 0 0,7 2 0 0,3-4 0 16,6 0 0-16,-2-3 0 0,9 0 0 0,-3-6-51 16,22 25-204-16,-34-31-340 0,33 16-37 0,-12-10 119 15</inkml:trace>
  <inkml:trace contextRef="#ctx0" brushRef="#br0" timeOffset="220139.6826">15897 12602 1505 0,'-7'-41'338'0,"7"41"-286"0,13-26-28 0,-13 26-11 16,0 0 4-16,4-17 6 0,-4 17 5 0,0 0-5 16,0 0-5-16,-8 20-12 0,8-20-6 0,-8 33 0 15,2-11 0-15,0 4 0 0,2-1 0 0,-2 3 0 16,1-2 0-16,0 3 0 0,0-2 0 15,0 0 0-15,1-2 0 0,0-3 0 0,-1-5 0 16,5-17 0-16,-7 28 0 0,7-28 0 0,0 0 0 16,0 0 0-16,0 0 0 0,0 0 0 0,0 0 0 15,0 0 0-15,0 0 0 0,0 0 0 0,0 0 0 16,0 0 0-16,13-28 0 0,-9 8 0 16,2 1 0-16,1-5 0 0,-1 0 0 0,3-2 0 15,-4-2 0-15,1 2 0 0,1-1 0 16,-2 2 0-16,0-1 0 0,1 3 0 0,-1 4 0 15,1 2 0-15,-6 17 0 0,11-24 0 0,-11 24 0 16,0 0 0-16,0 0 0 0,20-12 0 0,-20 12 0 16,0 0 0-16,27 8 0 0,-27-8 0 0,31 9 0 15,-14-7 0-15,2 2 0 0,1-2 0 0,1 2 0 16,0-2 0-16,3 4 0 0,-4-6-49 16,9 12-65-16,-23-32-244 0,27 32-239 0,-15-14-31 15,7 2 328-15</inkml:trace>
  <inkml:trace contextRef="#ctx0" brushRef="#br0" timeOffset="220499.0716">16466 12544 1840 0,'-29'13'88'0,"29"-13"-60"0,-21 23-8 0,21-23 5 15,-6 20-1-15,6-20-2 0,0 0-22 0,17 21 0 16,-17-21 0-16,29 5 0 0,-7-8 0 0,1-1 0 15,5-5 0-15,0-2 0 0,3-2 0 0,-1-2 0 16,2-2 0-16,-2-1 0 0,-1 3 0 16,-3-2 0-16,-4 3 0 0,-3 1 0 15,-19 13 0-15,31-23 0 0,-31 23 0 0,15-18 0 16,-15 18 0-16,0 0 0 0,-3-18 0 0,3 18 0 16,-17-6 0-16,17 6 0 0,-32 1 0 0,13 3 0 15,-3 3 0-15,0 1 0 0,-4 4 0 0,3 3 0 16,-1 2 0-16,1 2 0 0,1 4 0 0,1 3 0 15,4 1 0-15,3 2 0 0,3 0 0 16,2 3 0-16,8-2 0 0,2 0 0 0,8-2 0 16,2-4 0-16,2-3 0 0,4-3 0 0,4-3 0 15,3-5 0-15,6-1 0 0,4-5 0 0,7-3 0 16,2-6 0-16,8-1 0 0,1-10-32 0,8 6-59 16,-15-27-103-16,21 25-443 0,-17-12 35 15,7 2 112-15</inkml:trace>
  <inkml:trace contextRef="#ctx0" brushRef="#br0" timeOffset="220890.9845">17439 12506 1852 0,'0'0'85'0,"-46"21"-44"0,18-10-10 0,0-2-2 16,2 2-20-16,1-1-9 0,0 2 0 0,2-1 0 15,3 1 0-15,-1-1 0 0,4 2 0 16,17-13 0-16,-30 27 0 0,30-27 0 0,-21 26 0 15,21-26 0-15,-14 27 0 0,14-27 0 16,-6 25 0-16,6-25 0 0,5 24 0 0,-5-24 0 16,16 20 0-16,-16-20 0 0,24 16 0 0,-24-16 0 15,30 12 0-15,-13-10 0 0,-17-2 0 0,35-4 0 16,-12 0 0-16,1-5 0 0,4-3 0 16,1-4 0-16,-1-2 0 0,0-5 0 0,2 0 0 15,-2-3 0-15,0-1 0 0,-4 2 0 0,-3 0 0 16,-6 4 0-16,-1 1 0 0,-14 20 0 0,17-26 0 15,-17 26 0-15,0 0 0 0,0 0 0 0,0 0 0 16,0 0 0-16,0 0 0 0,0 0 0 0,0 0 0 16,-18 35 0-16,9-12 0 0,-1 5 0 15,2 1 0-15,-1 2 0 0,3 0 0 16,4-2 0-16,1-3 0 0,2-3 0 0,4-5 0 16,-5-18 0-16,21 25-37 0,0-15-10 0,-1-11-3 15,9 4-7-15,-9-17-37 0,28 27-262 0,-25-30-213 16,12 6-10-16,-6-3 322 0</inkml:trace>
  <inkml:trace contextRef="#ctx0" brushRef="#br0" timeOffset="221125.3877">17953 12553 1080 0,'-25'-12'487'16,"30"29"-205"-16,-22-19-223 0,17 2-14 0,-22 2-1 16,22-2-7-16,-20 6-24 0,20-6-13 0,0 0 0 15,-23 15 0-15,23-15 0 0,0 0 0 0,-19 26 0 16,19-26 0-16,-10 27 0 0,5-10 0 0,2 0 0 15,1 1 0-15,1-1 0 16,1-17 0-16,7 31 0 0,-7-31 0 0,16 26 0 16,-16-26 0-16,27 15 0 0,-9-11 0 0,8-2 0 15,4-3 0-15,5-4 0 0,2-6 0 0,7-1 0 16,2-7 0-16,4 1-11 0,-3-10-61 0,16 23-163 16,-29-36-352-16,26 19-3 0,-17-13 39 0</inkml:trace>
  <inkml:trace contextRef="#ctx0" brushRef="#br0" timeOffset="221312.8675">18664 12128 1680 0,'-23'18'251'16,"2"12"-135"-16,21-30-116 0,-23 33 0 0,15-14 0 16,2 0 0-16,1 3 0 0,2 0 0 0,0 2 0 15,1 4 0-15,0 1 0 0,0 1 0 16,0 3 0-16,-1-1 0 0,2 1 0 0,-1 0 0 15,-1 2 0-15,-1-5 0 0,4 5-34 0,-7-11-55 16,21 28-197-16,-14-52-318 0,-4 40 4 0,4-40 167 16</inkml:trace>
  <inkml:trace contextRef="#ctx0" brushRef="#br0" timeOffset="221512.5675">18471 12436 2047 0,'0'0'0'16,"0"0"0"-16,0 0 0 0,0 0 0 0,22 13 0 15,-22-13 0-15,32-2 0 0,-11-1 0 16,3 0 0-16,2-1 0 0,3-1 0 0,5-1 0 16,3 1 0-16,4-3 0 0,1 4-28 0,-3-8-61 15,16 33-201-15,-24-33-335 0,13 17 24 0,-16-8 188 16</inkml:trace>
  <inkml:trace contextRef="#ctx0" brushRef="#br0" timeOffset="222269.0858">19278 12412 1776 0,'-17'8'84'0,"17"-8"-32"15,-22 0-9-15,22 0-9 0,-22 0-8 0,22 0-8 16,-23 3-4-16,23-3-14 16,-27 8 0-16,27-8 0 0,-28 16 0 0,28-16 0 15,-28 25 0-15,28-25 0 0,-25 34 0 0,11-13 0 16,2 2 0-16,0 0 0 0,2 0 0 0,3-4 0 16,6-1 0-16,1-18 0 0,6 24 0 0,-6-24 0 15,19 14 0-15,-19-14 0 0,32 4 0 0,-14-7 0 16,4-3 0-16,0-4 0 0,1-3 0 0,2-1 0 15,3-2 0-15,2-4 0 0,-1 1 0 16,1-3 0-16,-2 0 0 0,-2 2 0 0,-3 0 0 16,-5 3 0-16,-1 1 0 0,-17 16 0 0,23-25 0 15,-23 25 0-15,0 0 0 0,10-18 0 0,-10 18 0 16,0 0 0-16,0 0 0 0,0 0 0 16,-12 17 0-16,12-17 0 0,-12 21 0 0,12-21 0 15,-11 27 0-15,11-27 0 0,-9 31 0 16,9-14 0-16,0-17 0 0,0 30 0 0,0-30 0 15,5 23 0-15,-5-23 0 0,15 19 0 0,-15-19 0 16,26 14 0-16,-9-11 0 0,4 0 0 0,1-5 0 16,2 0 0-16,2-3 0 0,1-1 0 0,3-1 0 15,-2-3 0-15,1-1 0 0,-1-2 0 0,-1 0 0 16,0-2 0-16,-3 1 0 0,-1-1 0 0,-1 2 0 16,-4 1 0-16,-18 12 0 0,29-20 0 15,-29 20 0-15,0 0 0 0,0 0 0 16,0 0 0-16,0 0 0 0,0 0 0 0,0 0 0 15,-9 22 0-15,9-22 0 0,-23 34 0 0,9-15 0 16,0 3 0-16,1 0 0 0,0-2 0 0,3 0 0 16,3-3 0-16,7-17 0 0,-7 26 0 0,7-26 0 15,0 0 0-15,0 0 0 0,23 15 0 0,-23-15 0 16,25-13 0-16,-8 3 0 0,3-5 0 16,2-3 0-16,2 0 0 0,2-3 0 0,2 0 0 15,0-1 0-15,1-1 0 0,-1 2 0 0,0 0 0 16,-4 3 0-16,-2 3 0 0,-1 3 0 0,-4 3 0 15,-17 9 0-15,25-8 0 0,-25 8 0 0,0 0 0 16,18 12 0-16,-18-12 0 0,2 27 0 16,-6-9 0-16,1 1 0 0,-1 2 0 15,-1 2 0-15,0-3 0 0,2 0 0 0,3-20 0 16,-3 27 0-16,3-27 0 0,0 0 0 0,6 17 0 16,-6-17 0-16,17-9 0 0,0 3-58 0,-6-21-63 15,29 26-143-15,-35-45-205 0,37 27-38 0,-5-14-34 16,-15-18 455-16</inkml:trace>
  <inkml:trace contextRef="#ctx0" brushRef="#br0" timeOffset="222425.3671">20657 11996 1989 0,'-14'17'58'0,"-3"4"-58"0,0 5 0 16,-1 3 0-16,0 4 0 0,2 3 0 0,-1 4 0 15,3 2 0-15,-2 5 0 0,1 0 0 0,-2 2 0 16,1-2 0-16,3-2 0 0,2-2 0 0,5-3 0 15,5-4 0-15,1-8 0 0,7-2 0 16,-7-26-89-16,27 53-328 0,-27-53-206 0,20 14 24 16,-20-14 281-16</inkml:trace>
  <inkml:trace contextRef="#ctx0" brushRef="#br0" timeOffset="222862.8589">20491 12263 1491 0,'5'19'327'0,"-25"-20"-101"0,20 1-223 0,0 0-3 16,-22 11 0-16,22-11 0 0,0 0 0 0,0 0 0 16,0 0 0-16,28 13 0 0,-28-13 0 0,35-1 0 15,-13 0 0-15,2-1 0 0,4-2 0 0,4-1 0 16,4 0 0-16,3-2 0 0,3 0 0 0,-2 1 0 16,-1 0 0-16,0 1 0 0,-3 1 0 15,-1 3 0-15,-2 1 0 0,-4 1 0 0,-6 2 0 16,-3 3 0-16,-20-6 0 0,23 13 0 0,-23-13 0 15,4 19 0-15,-4-19 0 0,-13 24 0 0,13-24 0 16,-28 28 0-16,11-13 0 0,-1-2 0 0,-1 0 0 16,-2 2 0-16,0-3 0 0,3-1 0 15,1-1 0-15,17-10 0 0,-24 12 0 0,24-12 0 16,0 0 0-16,0 0 0 0,0 0 0 16,0 0 0-16,0 0 0 0,24 1 0 0,-24-1 0 15,31-6 0-15,-13 2 0 0,0-1 0 0,4 0 0 16,1 2 0-16,0-1 0 0,3 3 0 0,-2 3 0 15,0 1 0-15,1 4 0 0,-5 2 0 0,-1 0 0 16,-19-9 0-16,20 27 0 0,-16-10 0 0,-4 2 0 16,-4 2 0-16,-3-1 0 0,-3 2 0 15,-4 1 0-15,-3-1 0 0,-3 1 0 0,-1-3 0 16,-3-2 0-16,1 2 0 0,-5-6 0 16,7 13-64-16,-27-37-300 0,34 39-215 0,-28-25-36 15,3-2 191-15</inkml:trace>
  <inkml:trace contextRef="#ctx0" brushRef="#br0" timeOffset="224159.7347">1683 14736 1139 0,'14'-19'585'0,"-15"-13"-510"0,6 8-24 0,-11-1-6 16,2 5-9-16,-7 0-16 0,11 20 8 15,-29-26-22-15,10 19 9 0,-6 6-3 0,0 2-1 16,-2 6 12-16,-2 7-22 0,-1 3-1 0,-2 6 0 16,0 3 0-16,1 3 0 0,-1 5 0 0,3 1 0 15,-1 5 0-15,0 1 0 0,2 4 0 0,3 0 0 16,2-3 0-16,4-1 0 0,4-7 0 0,6-4 0 15,5-9 0-15,4-21 0 0,14 22 0 16,-14-22 0-16,34 1 0 0,-9-8 0 0,5-8 0 16,4-8 0-16,3-6 0 0,4-6 0 15,4-9 0-15,-2 0 0 0,5-6 0 0,0-1 0 16,-1 3 0-16,-1-3 0 0,-6 3 0 0,-5 3 0 16,-6 6 0-16,-6 8 0 0,-5 7 0 0,-8 7 0 15,-10 17 0-15,0 0 0 0,0 0 0 0,0 0 0 16,0 0 0-16,0 0 0 0,-9 36 0 15,0-7 0-15,-1 10 0 0,1 2 0 0,1 5 0 16,0 3 0-16,1 1 0 0,2 1 0 0,4-4 0 16,1-5 0-16,3-4 0 0,6-10 0 0,2-5 0 15,3-6 0-15,8-5 0 0,1-8 0 0,8-4 0 16,0-8 0-16,5-5 0 0,0-9 0 16,4-2-17-16,-5-5-40 0,6 1-1 0,-6-8-9 15,5 7 12-15,-11-8-11 0,8 12 22 16,-12-5 4-16,3 6 31 0,-6 2 8 0,-6 0 19 15,1 10 11-15,-17 12 16 0,0 0 11 0,8-17 0 16,-8 17 0-16,0 0-17 0,-13 22-3 0,13-22-10 16,-21 25 3-16,8-8-14 0,1 2-6 0,-2 3-9 15,1 2 0-15,2 2 0 0,0 2 0 0,0-1 0 16,1 2 0-16,2-2 0 0,2-2 0 16,1-2 0-16,1-1 0 0,2-5 0 0,2-17 0 15,0 23 0-15,0-23 0 0,0 0 0 16,0 0 0-16,18 0 0 0,-18 0 0 0,17-18 0 15,-6 1 0-15,-1-6 0 0,2-5 0 0,0-3 0 16,0-4 0-16,1-3 0 0,-3 4 0 0,-2 0 0 16,-2 3 0-16,-4 2 0 0,-2 2 0 0,-1 2 0 15,-1 2 0-15,-1 1 0 0,1 2 0 16,2 20 0-16,-3-29 0 0,3 29 0 0,2-18 0 16,-2 18 0-16,0 0 0 0,0 0 0 0,0 0 0 15,25-10 0-15,-25 10 0 0,33-6 0 0,-11 1 0 16,6 1 0-16,-1-5-34 0,11 10-92 0,-18-29-90 15,31 23-383-15,-19-9-38 0,0-2 203 0</inkml:trace>
  <inkml:trace contextRef="#ctx0" brushRef="#br0" timeOffset="224519.1142">2667 14610 1401 0,'11'58'354'0,"-30"-43"-181"0,15 2-114 15,4-17-25-15,-4 25-8 0,4-25-26 16,0 0 0-16,24 21 0 0,-24-21 0 0,28 2 0 16,-8-2 0-16,0 0 0 0,8-2 0 0,1-5 0 15,4-5 0-15,0-5 0 0,2-2 0 0,1 0 0 16,-2 0 0-16,-4-2 0 0,-1 2 0 16,-4 1 0-16,-6 0 0 0,-19 18 0 0,26-29 0 15,-26 29 0-15,8-22 0 0,-8 22 0 0,-5-18 0 16,5 18 0-16,-17-9 0 0,17 9 0 15,-31-1 0-15,11 5 0 0,-2 0 0 0,0 4 0 16,-1 3 0-16,-1 2 0 0,1 5 0 0,0 4 0 16,1 4 0-16,2 2 0 0,3 4 0 0,4-1 0 15,2 3 0-15,4-1 0 0,3-1 0 0,4-3 0 16,5-2 0-16,3-5 0 0,5-3 0 0,6-5 0 16,4-1 0-16,6-5 0 0,5-6 0 0,7-3 0 15,0-6 0-15,9 1 0 16,-4-13-26-16,20 22-203 0,-35-25-386 0,29 4-65 15,-8 0 184-15</inkml:trace>
  <inkml:trace contextRef="#ctx0" brushRef="#br0" timeOffset="225206.6391">4532 14456 1510 0,'14'24'457'16,"-14"-24"-398"-16,0 0-38 0,0 0-21 0,-16 18 0 15,16-18 0-15,-12 20 0 0,4-3 0 0,0 2 0 16,-2 2 0-16,-1 5 0 0,0 0 0 0,0 5 0 16,-2 0 0-16,1 2 0 0,0 3 0 15,-1 0 0-15,2 2 0 0,3-3 0 0,2-9 0 16,1-3 0-16,5-23 0 0,5 23 0 16,-5-23 0-16,0 0 0 0,24 5 0 0,-24-5 0 15,27-17 0-15,-11-1 0 0,2-7 0 0,0-6 0 16,2-4 0-16,0-4 0 0,0-4 0 0,-1 0 0 15,0-2 0-15,-1 3 0 0,-1 0 0 16,-1 5 0-16,-3 3 0 0,-2 5 0 0,-4 5 0 16,-1 2 0-16,-6 22 0 0,8-25 0 0,-8 25 0 15,0 0 0-15,0 0 0 0,0 0 0 0,0 0 0 16,-5 20 0-16,1-2 0 0,0 4 0 0,2 4 0 16,1 3 0-16,0-2 0 0,3 1 0 0,2-1 0 15,2-5 0-15,3-3 0 0,5-2 0 0,3-5 0 16,1-4 0-16,5-4 0 15,2-5 0-15,3-5 0 0,2-3 0 0,2-3 0 16,2-3 0-16,0 1 0 0,0-6 0 0,1 0 0 16,-3 1 0-16,-1-3 0 0,-4 5 0 0,-2 2 0 15,-5 0 0-15,-20 15 0 0,27-18 0 0,-27 18 0 16,0 0 0-16,0 0 0 0,0 0 0 0,0 0 0 16,8 27 0-16,-13-9 0 0,-1 5 0 0,-1 2 0 15,-2 4 0-15,1 4 0 0,-2-2 0 16,3 2 0-16,1-1 0 0,2-3 0 0,3-1 0 15,1-4 0-15,2-5 0 0,4-2 0 0,-6-17 0 16,21 23 0-16,-21-23 0 0,33 7 0 16,-14-12 0-16,7 0-18 0,-2-12-59 0,16 11-57 15,-25-39-220-15,35 27-253 0,-21-13 29 0,3-3 300 16</inkml:trace>
  <inkml:trace contextRef="#ctx0" brushRef="#br0" timeOffset="225794.1473">5545 14444 1525 0,'0'30'397'0,"-23"-24"-337"0,2 7-14 15,-2 0-27-15,3 3-19 0,-1 3 0 16,2 3 0-16,-1 1 0 0,3 4 0 0,4-2 0 0,1 1 0 16,3 0 0-16,5 1 0 0,3-1 0 15,4 1 0-15,1-6 0 0,4-2 0 16,3-2 0-16,-11-17 0 0,30 25 0 0,-10-15 0 16,3-6 0-16,1-4 0 0,5-3 0 0,3-4 0 15,2-5 0-15,0-5 0 0,2-2 0 0,0-6 0 16,-1-2 0-16,0-2 0 0,-1-2 0 0,-3-1 0 15,-3 1 0-15,-4 2 0 0,-3 3 0 0,-6 3 0 16,-5 1 0-16,-5 4 0 0,-5 18 0 16,-5-29 0-16,5 29 0 0,-18-20 0 0,18 20 0 15,-24-12 0-15,24 12 0 0,-24-3 0 0,24 3 0 16,-20 6 0-16,20-6 0 0,0 0 0 16,-18 11 0-16,18-11 0 0,0 0 0 0,0 0 0 15,0 0 0-15,18 5 0 0,-18-5 0 0,25-7 0 16,-25 7 0-16,33-8 0 0,-13 2 0 0,0 4 0 15,1-1 0-15,0 3 0 0,-3 1 0 16,0 3 0-16,-18-4 0 0,31 16 0 0,-31-16 0 16,23 31 0-16,-15-13 0 0,-2 2 0 0,2 1 0 15,-4 2 0-15,1 3 0 0,-4-1 0 0,-2 3 0 16,-1-1 0-16,-3 0 0 0,-1 1 0 0,-1 0 0 16,2-3 0-16,0 0 0 0,1-4 0 0,4-21 0 15,-3 29 0-15,3-29 0 0,0 0 0 16,0 0 0-16,0 0 0 0,0 0 0 0,0 0 0 15,23-12 0-15,-15-7 0 0,2-3 0 16,-2-4 0-16,2-3 0 0,0-2 0 0,-2-1 0 16,2-2 0-16,-1 1 0 0,-3 1 0 0,1-1 0 15,-2 4 0-15,0-1 0 0,-2 1 0 0,1 1 0 0,0 1 0 16,1 4 0-16,-1 3 0 0,-4 20 0 0,14-27 0 16,-14 27 0-16,19-16 0 15,-19 16 0-15,31-8 0 0,-12 5 0 0,1 1 0 16,4 1 0-16,3-2 0 0,4 5-41 0,-4-10-42 15,16 20-83-15,-31-33-250 0,23 21-203 0,-3-3 23 16,-4-11 471-16</inkml:trace>
  <inkml:trace contextRef="#ctx0" brushRef="#br0" timeOffset="226203.5742">6653 14482 1955 0,'0'0'44'0,"-10"21"-25"0,10-21 3 16,0 0-15-16,27 19-7 0,-27-19 0 0,38 4 0 16,-15-5 0-16,4-4 0 0,1-3 0 0,2 1 0 15,2-2 0-15,2-2 0 0,-1-3 0 0,-1 0 0 16,0-3 0-16,-3 2 0 0,-3-2 0 0,-3 2 0 15,-6 0 0-15,-17 15 0 0,23-25 0 16,-23 25 0-16,6-23 0 0,-6 23 0 16,-10-22 0-16,10 22 0 0,-20-23 0 0,20 23 0 15,-34-16 0-15,14 12 0 0,-3 2 0 0,0 1 0 16,-1 6 0-16,-2 3 0 0,2 5 0 0,2 2 0 16,1 5 0-16,3 1 0 0,3 2 0 0,3 5 0 15,3 1 0-15,1 3 0 0,5-1 0 0,1 0 0 16,5 0 0-16,0-2 0 0,5-4 0 15,3-3 0-15,3-3 0 0,3-5 0 0,6-1 0 16,3-8 0-16,7-2 0 0,0-5 0 0,8-2 0 16,-5-13-81-16,23 25-151 0,-36-27-349 0,19 6-82 15,2-1 174-15</inkml:trace>
  <inkml:trace contextRef="#ctx0" brushRef="#br0" timeOffset="226649.3518">8691 14159 1424 0,'0'0'483'0,"-23"-2"-419"0,23 2-25 15,-34-13-3-15,34 13-35 0,-31-2-1 0,11 7 0 16,-1 5 0-16,0 6 0 0,-4 3 0 0,2 5 0 15,-1 3 0-15,1 2 0 0,1 2 0 0,0 3 0 16,2 0 0-16,5 2 0 0,3-1 0 0,3 0 0 16,4-4 0-16,4-5 0 0,6-3 0 15,2-3 0-15,-7-20 0 0,34 27 0 16,-10-19 0-16,4-5 0 0,5-2 0 0,4-4 0 16,7-3 0-16,2-5 0 0,6-2 0 0,2-6 0 15,5 3-39-15,-4-14-40 0,14 17-69 0,-30-35-259 16,33 27-157-16,-21-10-22 0,4-3 363 0</inkml:trace>
  <inkml:trace contextRef="#ctx0" brushRef="#br0" timeOffset="227305.698">9207 14140 1115 0,'-11'31'555'0,"-13"-3"-219"16,-2-10-295-16,1 2-41 0,2 0 0 15,2 2 0-15,4 2 0 0,3 2 0 0,2-1 0 16,6-2 0-16,3 2 0 0,3-2 0 0,2 2 0 15,2-2 0-15,3-2 0 0,0-1 0 16,-7-20 0-16,23 29 0 0,-23-29 0 0,30 18 0 16,-30-18 0-16,35 8 0 0,-14-8 0 0,2-5 0 15,1-2 0-15,-2-4 0 0,2-2 0 0,-3-4 0 16,0-1 0-16,-2 0 0 0,-1-3 0 0,-1-1 0 16,-2-1 0-16,-3 3 0 0,-1-1 0 0,-3 3 0 15,0 1 0-15,-3 0 0 0,-2 0 0 16,-3 17 0-16,8-29 0 0,-8 29 0 15,7-21 0-15,-7 21 0 0,0 0 0 0,3-19 0 16,-3 19 0-16,0 0 0 0,0 0 0 0,0 0 0 16,0 0 0-16,0 0 0 0,22 0 0 0,-22 0 0 15,17 3 0-15,-17-3 0 0,21 4 0 0,-21-4 0 16,23 2 0-16,-23-2 0 0,27 4 0 0,-27-4 0 16,30 1 0-16,-13-2 0 0,2 3 0 15,0-2 0-15,2 0 0 0,1-1 0 0,1-2 0 16,1 0 0-16,2 2 0 0,-1-1 0 0,1 1 0 15,-3 0 0-15,-4 1 0 0,-2 1 0 0,-17-1 0 16,22 5 0-16,-22-5 0 0,0 0 0 0,0 0 0 16,11 23 0-16,-11-23 0 0,-10 29 0 15,1-8 0-15,-5 3 0 0,-2 1 0 0,-2 2 0 16,1 1 0-16,1 1 0 0,-1 0 0 16,5-2 0-16,1-2 0 0,4-6 0 0,7-19 0 15,-6 28 0-15,6-28 0 0,0 0 0 0,17 11 0 16,-17-11 0-16,27-15 0 0,-8-2 0 0,4-5 0 15,2-4 0-15,1-3 0 0,2-4 0 0,3 2 0 16,-2 0 0-16,0 1 0 0,-3 5 0 0,-3 2 0 16,-3 4 0-16,-3 3 0 0,-17 16 0 15,28-27 0-15,-28 27 0 0,0 0 0 0,20-17 0 16,-20 17 0-16,0 0 0 0,0 0 0 0,-3 27 0 16,1-9 0-16,0 4 0 0,-2 1 0 15,4 0 0-15,-1-2 0 0,4 4 0 0,2-4 0 16,4 1 0-16,2-1 0 0,4-2 0 0,2-3 0 15,8 1-43-15,-3-10-20 0,12 12-59 0,-17-30-59 16,34 34-225-16,-32-27-199 0,15-5 74 16,6 14 436-16</inkml:trace>
  <inkml:trace contextRef="#ctx0" brushRef="#br0" timeOffset="227602.5202">10828 14252 1778 0,'0'0'92'0,"0"0"-46"16,0 0-5-16,-23-19-2 0,23 19-9 0,0 0-9 15,-11-17-21-15,11 17 0 0,0 0 0 0,-16-18 0 16,16 18 0-16,-17-11 0 0,17 11 0 0,-23-4 0 16,23 4 0-16,-27 9 0 0,27-9 0 0,-29 23 0 15,15-5 0-15,-3 4 0 0,1 3 0 16,1 3 0-16,-1 2 0 0,2 3 0 0,2-3 0 15,2 0 0-15,4-1 0 0,3-3 0 0,3-2 0 16,6-6 0-16,-6-18 0 0,24 26 0 0,-24-26 0 16,38 9 0-16,-14-10 0 0,5-3 0 15,1-5 0-15,7-3 0 0,-2-7 0 0,9 6-32 16,-14-17-113-16,28 34-209 0,-28-33-298 0,5 8 28 16,-2 5 385-16</inkml:trace>
  <inkml:trace contextRef="#ctx0" brushRef="#br0" timeOffset="228040.0008">11046 14429 1158 0,'27'24'259'0,"-30"-55"231"0,3 31-436 15,0 0-8-15,23-14-7 0,-23 14-38 0,18-12-1 16,-18 12 0-16,25-12 0 0,-25 12 0 0,25-15 0 15,-25 15 0-15,32-19 0 0,-13 7 0 0,2 1 0 16,0-2 0-16,1 0 0 0,2-2 0 0,-1 0 0 16,1 0 0-16,0-1 0 0,-4 3 0 15,-2-1 0-15,-1-1 0 0,-17 15 0 0,26-27 0 16,-26 27 0-16,11-23 0 0,-11 23 0 0,-2-20 0 16,2 20 0-16,-14-17 0 0,14 17 0 0,-23-16 0 15,23 16 0-15,-33-11 0 0,14 9 0 0,-2 3 0 16,0 5 0-16,-3 4 0 0,1 7 0 15,-4 3 0-15,0 6 0 0,1 3 0 0,0 2 0 16,2 2 0-16,1 0 0 0,2 0 0 16,5-1 0-16,3-2 0 0,4-3 0 0,6-6 0 15,3 0 0-15,5-4 0 0,-5-17 0 0,26 20 0 16,-6-15 0-16,5-5 0 0,6-3 0 0,3-5 0 16,5-4 0-16,3-2 0 0,2-6 0 0,3 0 0 15,1-4 0-15,2 2 0 0,-4-9-52 0,9 14-62 16,-21-27-95-16,33 36-253 0,-33-24-133 0,8 7 37 15,-2 13 502-15</inkml:trace>
  <inkml:trace contextRef="#ctx0" brushRef="#br0" timeOffset="228368.1486">11852 14128 1037 0,'4'28'505'0,"-37"-32"-203"16,22 21-211-16,-11-7-34 0,22-10-5 0,-33 30-49 16,33-30-3-16,-28 29 0 0,28-29 0 0,-26 27 0 15,26-27 0-15,-21 26 0 0,21-26 0 16,-14 27 0-16,14-27 0 0,-10 26 0 0,10-26 0 15,-8 27 0-15,8-27 0 0,-2 19 0 0,2-19 0 16,0 0 0-16,0 0 0 0,0 0 0 0,24 5 0 16,-24-5 0-16,23-18 0 0,-23 18 0 0,34-33 0 15,-14 12 0-15,2-2 0 0,-2-2 0 0,3 0 0 16,0-2 0-16,1 2 0 0,0-2 0 0,-2 2 0 16,1 0 0-16,-2 2 0 15,-1 2 0-15,0 3 0 0,-3 3 0 0,0 3 0 16,-17 12 0-16,25-12 0 0,-25 12 0 0,19 6 0 15,-19-6 0-15,11 24 0 0,-7-3 0 0,-2 2 0 16,-4 5 0-16,0 2 0 0,-3 4 0 0,0 1 0 16,2 1 0-16,-4-2 0 0,5 0 0 0,1-6 0 15,3-4 0-15,4-2 0 0,5-5 0 0,-11-17 0 16,36 23 0-16,-17-22-13 0,11 5-80 16,-11-27-73-16,31 31-145 0,-35-39-245 0,27 1-39 15,1 9 283-15</inkml:trace>
  <inkml:trace contextRef="#ctx0" brushRef="#br0" timeOffset="228555.6277">12717 13795 1779 0,'2'86'268'0,"-20"-44"-268"15,-2 4 0-15,3-1 0 0,2 1 0 0,0-2 0 16,2-1 0-16,2 0 0 0,0-5 0 0,3 1 0 15,1-5 0-15,5-2 0 0,-3-7-39 0,11 10-113 16,-30-34-339-16,38 24-97 0,-14-25-32 16,0 0 464-16</inkml:trace>
  <inkml:trace contextRef="#ctx0" brushRef="#br0" timeOffset="229446.2861">12397 14133 1922 0,'0'0'125'16,"0"0"-125"-16,-7 18 0 0,7-18 0 0,19 10 0 15,-2-8 0-15,5 0 0 0,4-4 0 0,4 0 0 16,4-2 0-16,5-2 0 0,3-1 0 16,5-2 0-16,3-3 0 0,-2 2 0 0,3-3 0 15,0 0 0-15,2 2 0 0,0-4 0 16,-1 2 0-16,1 0 0 0,-3 1 0 0,-4 1 0 15,-5 1 0-15,-3 3 0 0,-5 1 0 0,-4 2 0 16,-6 3 0-16,-4 1 0 0,-19 0 0 0,24 7 0 16,-24-7 0-16,0 0 0 0,10 29 0 0,-10-29 0 15,-12 37 0-15,0-12 0 0,-4 5 0 0,-3 0 0 16,-3 5 0-16,-1-1 0 0,1 1 0 0,-1-1 0 16,2-1 0-16,1-3 0 0,0-2 0 15,3-4 0-15,5-3 0 0,12-21 0 0,-12 23 0 16,12-23 0-16,0 0 0 0,0 0 0 15,0 0 0-15,17-5 0 0,-17 5 0 0,18-23 0 16,-8 6 0-16,-1-2 0 0,2-3 0 0,0 0 0 16,-1 0 0-16,0 1 0 0,-4-1 0 0,1 2 0 15,-2 1 0-15,-1-2 0 0,2 5 0 0,-3-3 0 16,5 0 0-16,-8 19 0 0,12-31 0 16,-12 31 0-16,14-22 0 0,-14 22 0 0,18-12 0 15,-18 12 0-15,21-4 0 0,-21 4 0 0,31 1 0 16,-12 1 0-16,6-2 0 0,1-2 0 0,4 1 0 15,1-1 0-15,3-1 0 0,0 0 0 0,2 0 0 16,0 0 0-16,0-1 0 0,1 0 0 0,-4 3 0 16,-2-1 0-16,-3 2 0 15,-4 1 0-15,-4-1 0 0,-20 0 0 0,28 0 0 16,-28 0 0-16,0 0 0 0,0 0 0 0,0 0 0 16,1 17 0-16,-1-17 0 0,-20 12 0 0,20-12 0 15,-31 12 0-15,11-6 0 0,-1-1 0 0,-1-1 0 16,0-1 0-16,-1 1 0 0,1-1 0 0,-1 2 0 15,1 0 0-15,2 0 0 0,1 3 0 0,1 1 0 16,18-9 0-16,-30 25 0 0,30-25 0 16,-26 35 0-16,15-14 0 0,4 2 0 0,0 1 0 15,0 1 0-15,4 0 0 0,-2-4 0 0,4 0 0 16,3-4 0-16,-2-17 0 0,15 25 0 0,-15-25 0 16,25 15 0-16,-8-14 0 0,3-3 0 15,2-4 0-15,3-8 0 0,2-1 0 0,5-7 0 16,2-7 0-16,3-3 0 0,2-5 0 0,1 1 0 15,-1-3 0-15,-2 3 0 0,-3 2 0 16,-3-1 0-16,-5 6 0 0,-4 1 0 0,-5 0 0 16,-4 6 0-16,-5 2 0 0,-4 3 0 0,-4 17 0 15,0 0 0-15,0 0 0 0,-17-10 0 0,17 10 0 16,-24 25 0-16,10-3 0 0,-6 6 0 0,2 3 0 16,0 5 0-16,1-1 0 0,2 0 0 0,3-4 0 15,3 1 0-15,3-2 0 0,3-6 0 16,3-3 0-16,0-21 0 0,8 26 0 0,-8-26 0 15,28 7 0-15,-7-8 0 0,2-8 0 16,6-4 0-16,-1-6-8 0,13 3-98 0,-15-24-58 16,27 28-86-16,-37-38-228 0,23 12-98 0,2 4 112 15,-16-21 464-15</inkml:trace>
  <inkml:trace contextRef="#ctx0" brushRef="#br0" timeOffset="229633.7897">14396 13546 2047 0,'-11'39'0'0,"0"4"0"16,4 3 0-16,0 3 0 0,-2 0 0 15,1 2 0-15,-1 1 0 0,2-1 0 0,2 0 0 16,1-5 0-16,2 0 0 0,1-3 0 16,0-7 0-16,1 1 0 0,0-9 0 0,6 2-71 15,-6-30-99-15,19 40-336 0,-19-40-112 0,0 0 6 16,5 24 543-16</inkml:trace>
  <inkml:trace contextRef="#ctx0" brushRef="#br0" timeOffset="229836.9122">14191 13963 1752 0,'-19'-6'295'0,"19"6"-295"16,17 9 0-16,-17-9 0 0,37-1 0 0,-11-4 0 15,3-1 0-15,7-6 0 0,4-2 0 0,7 0 0 16,2-6 0-16,1 5 0 0,-1-5 0 16,4 5 0-16,-6-7-79 0,13 27-144 0,-32-27-421 15,21 13 16-15,-16-3 156 0</inkml:trace>
  <inkml:trace contextRef="#ctx0" brushRef="#br0" timeOffset="230215.0837">14682 14104 1818 0,'0'0'229'0,"0"0"-229"0,0 0 0 15,27-16 0-15,-10 15 0 0,2-2 0 0,2 1 0 16,2 1 0-16,3-2 0 0,0 1 0 0,1-2 0 16,1-1 0-16,-2-1 0 0,0 0 0 0,0-2 0 15,-1-1 0-15,-1-2 0 0,-4-1 0 16,-2 0 0-16,-18 12 0 0,26-28 0 0,-26 28 0 15,12-25 0-15,-12 25 0 0,0-20 0 16,0 20 0-16,-11-21 0 0,11 21 0 0,-18-17 0 16,18 17 0-16,-23-13 0 0,23 13 0 0,-23-16 0 15,23 16 0-15,-21-14 0 0,21 14 0 0,-18-7 0 16,18 7 0-16,0 0 0 0,-20 10 0 0,20-10 0 16,-7 24 0-16,1-1 0 0,2 3 0 15,-1 3 0-15,2 2 0 0,0-1 0 0,0 2 0 16,0-2 0-16,3-2 0 0,3-2 0 0,3-5 0 15,5-2 0-15,-11-19 0 0,34 29 0 0,-13-20 0 16,6-3 0-16,4-6 0 0,7 0-21 0,-2-12-66 16,15 13-65-16,-24-37-149 0,36 32-210 15,-25-20-45-15,6-1 138 0</inkml:trace>
  <inkml:trace contextRef="#ctx0" brushRef="#br0" timeOffset="230574.426">15599 13940 1663 0,'0'0'153'0,"-21"19"-81"0,2-7-10 15,-7-4 4-15,4 4-35 0,-2-1-31 0,1 2 0 16,0-1 0-16,1 2 0 0,1 0 0 0,3 2 0 16,1-1 0-16,17-15 0 0,-24 30 0 15,24-30 0-15,-12 30 0 0,12-30 0 0,-4 30 0 16,5-13 0-16,-1-17 0 0,7 30 0 0,-7-30 0 16,19 23 0-16,-19-23 0 0,33 10 0 15,-13-14 0-15,5-2 0 0,1-5 0 0,2-3 0 16,1-4 0-16,3-5 0 0,0-3 0 0,2-3 0 15,-1-1 0-15,-2-2 0 0,1-2 0 0,-3 0 0 16,-2-4 0-16,-3 4 0 0,-3-1 0 16,-3 3 0-16,-1-2 0 0,-4 0 0 0,-2 0 0 15,-2 0 0-15,-7 2 0 0,-1 3 0 0,-1 1 0 16,-1 6 0-16,1 22 0 0,-1-18 0 0,1 18 0 16,0 0 0-16,-12 23 0 0,6-3 0 0,-5 8 0 15,0 6 0-15,-1 6 0 0,1 2 0 0,1 6 0 16,3 0 0-16,1-1 0 0,2-1 0 15,4-6 0-15,0 0 0 0,5 0 0 16,0-9 0-16,6 3 0 0,-2-12 0 0,16 13-141 16,-25-35-102-16,36 17-349 0,-36-17-25 0,17 7 164 15</inkml:trace>
  <inkml:trace contextRef="#ctx0" brushRef="#br0" timeOffset="230702.3275">16084 14171 2047 0,'-35'21'0'0,"35"-21"0"0,-27-4 0 16,27 4 0-16,-23-17 0 0,23 17 0 0,-22-35-1 16,22 35-489-16,-11-19-188 0,-1 1-28 0,12 18 535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3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5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30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0705326"/>
              </p:ext>
            </p:extLst>
          </p:nvPr>
        </p:nvGraphicFramePr>
        <p:xfrm>
          <a:off x="214283" y="762000"/>
          <a:ext cx="8750332" cy="53340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Get those who missed it, to sit the test:</a:t>
                      </a:r>
                    </a:p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Desiree and Jayde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everyone deserves the chance to get more than zero.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Finish the notes on chemical reactions in terms of collisions of molecules</a:t>
                      </a:r>
                    </a:p>
                    <a:p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chemical reaction, particle, reactant, product, bond, energy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embed existing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Examine the link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on our website so we can see 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what happens TO THE MOLECULES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in a chemical reaction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causes a chemical reaction and what causes one to be “successful”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Shorten down and write down the main points from the website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remember the key points and keep useful records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Do the first trial of the method to see if it works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 way of testing our hypotheses (later on)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1120" y="1124280"/>
              <a:ext cx="4209840" cy="1386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5280" y="1121760"/>
                <a:ext cx="4242240" cy="140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9360" y="190800"/>
              <a:ext cx="8800920" cy="5249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3160" y="174240"/>
                <a:ext cx="8820000" cy="528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4386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5194634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0680" y="4005720"/>
              <a:ext cx="6325200" cy="97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600" y="3995280"/>
                <a:ext cx="6351120" cy="10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2400" y="152401"/>
            <a:ext cx="88392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3200" dirty="0"/>
              <a:t>chemical </a:t>
            </a:r>
            <a:r>
              <a:rPr lang="en-NZ" sz="3200" dirty="0" smtClean="0"/>
              <a:t>reaction</a:t>
            </a:r>
          </a:p>
          <a:p>
            <a:endParaRPr lang="en-NZ" sz="3200" dirty="0" smtClean="0"/>
          </a:p>
          <a:p>
            <a:r>
              <a:rPr lang="en-NZ" sz="3200" dirty="0" smtClean="0"/>
              <a:t>Particle</a:t>
            </a:r>
          </a:p>
          <a:p>
            <a:endParaRPr lang="en-NZ" sz="3200" dirty="0" smtClean="0"/>
          </a:p>
          <a:p>
            <a:r>
              <a:rPr lang="en-NZ" sz="3200" dirty="0" smtClean="0"/>
              <a:t>reactant</a:t>
            </a:r>
          </a:p>
          <a:p>
            <a:endParaRPr lang="en-NZ" sz="3200" dirty="0" smtClean="0"/>
          </a:p>
          <a:p>
            <a:r>
              <a:rPr lang="en-NZ" sz="3200" dirty="0" smtClean="0"/>
              <a:t>product</a:t>
            </a:r>
          </a:p>
          <a:p>
            <a:endParaRPr lang="en-NZ" sz="3200" dirty="0" smtClean="0"/>
          </a:p>
          <a:p>
            <a:r>
              <a:rPr lang="en-NZ" sz="3200" dirty="0" smtClean="0"/>
              <a:t>bond</a:t>
            </a:r>
          </a:p>
          <a:p>
            <a:endParaRPr lang="en-NZ" sz="3200" dirty="0" smtClean="0"/>
          </a:p>
          <a:p>
            <a:r>
              <a:rPr lang="en-NZ" sz="3200" dirty="0" smtClean="0"/>
              <a:t>energy</a:t>
            </a:r>
            <a:endParaRPr lang="en-NZ" sz="4000" dirty="0"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59640" y="217080"/>
              <a:ext cx="8715960" cy="52556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3440" y="202320"/>
                <a:ext cx="8748720" cy="5285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912320" y="1171440"/>
              <a:ext cx="6960240" cy="49194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99000" y="1154880"/>
                <a:ext cx="6989760" cy="495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0820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52400" y="402134"/>
            <a:ext cx="88392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2800" dirty="0"/>
              <a:t>The rate of a reaction can be measured by the rate at which a reactant is used up, or the rate at which a product is formed.</a:t>
            </a:r>
          </a:p>
          <a:p>
            <a:endParaRPr lang="en-NZ" sz="2800" dirty="0"/>
          </a:p>
          <a:p>
            <a:r>
              <a:rPr lang="en-NZ" sz="2800" dirty="0"/>
              <a:t>The temperature, </a:t>
            </a:r>
            <a:r>
              <a:rPr lang="en-NZ" sz="2800" dirty="0" smtClean="0"/>
              <a:t>concentration and surface </a:t>
            </a:r>
            <a:r>
              <a:rPr lang="en-NZ" sz="2800" dirty="0"/>
              <a:t>area of reacting </a:t>
            </a:r>
            <a:r>
              <a:rPr lang="en-NZ" sz="2800" dirty="0" smtClean="0"/>
              <a:t>solids </a:t>
            </a:r>
            <a:r>
              <a:rPr lang="en-NZ" sz="2800" dirty="0"/>
              <a:t>are all factors which affect the rate of a reaction.</a:t>
            </a:r>
          </a:p>
          <a:p>
            <a:endParaRPr lang="en-NZ" sz="2800" dirty="0"/>
          </a:p>
          <a:p>
            <a:r>
              <a:rPr lang="en-NZ" sz="2800" dirty="0"/>
              <a:t>Chemical reactions can only happen if reactant particles collide with enough energy. The more frequently particles collide, </a:t>
            </a:r>
            <a:r>
              <a:rPr lang="en-NZ" sz="2800" dirty="0" smtClean="0"/>
              <a:t>and </a:t>
            </a:r>
            <a:r>
              <a:rPr lang="en-NZ" sz="2800" dirty="0"/>
              <a:t>the greater the proportion of collisions with enough energy, the greater the rate of reaction.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668880" y="149760"/>
              <a:ext cx="8346600" cy="5472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2680" y="133200"/>
                <a:ext cx="8379360" cy="58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89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76200" y="76200"/>
            <a:ext cx="8915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There are two ways to measure the rate of a reaction:</a:t>
            </a:r>
          </a:p>
          <a:p>
            <a:r>
              <a:rPr lang="en-NZ" sz="4800" dirty="0"/>
              <a:t>1.Measure the rate at which a reactant is used up</a:t>
            </a:r>
          </a:p>
          <a:p>
            <a:r>
              <a:rPr lang="en-NZ" sz="4800" dirty="0"/>
              <a:t>2.Measure the rate at which a </a:t>
            </a:r>
            <a:r>
              <a:rPr lang="en-NZ" sz="4800" dirty="0" smtClean="0"/>
              <a:t>product is formed. (In our case, gas)</a:t>
            </a:r>
            <a:endParaRPr lang="en-NZ" sz="4800" dirty="0"/>
          </a:p>
        </p:txBody>
      </p:sp>
    </p:spTree>
    <p:extLst>
      <p:ext uri="{BB962C8B-B14F-4D97-AF65-F5344CB8AC3E}">
        <p14:creationId xmlns:p14="http://schemas.microsoft.com/office/powerpoint/2010/main" val="185056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76200" y="0"/>
            <a:ext cx="8991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The rate of a reaction increases if: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NZ" sz="4800" dirty="0"/>
              <a:t>The temperature is increased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NZ" sz="4800" dirty="0"/>
              <a:t>The concentration of a dissolved reactant is </a:t>
            </a:r>
            <a:r>
              <a:rPr lang="en-NZ" sz="4800" dirty="0" smtClean="0"/>
              <a:t>increased</a:t>
            </a:r>
            <a:endParaRPr lang="en-NZ" sz="48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NZ" sz="4800" dirty="0"/>
              <a:t>Solid reactants are broken into smaller </a:t>
            </a:r>
            <a:r>
              <a:rPr lang="en-NZ" sz="4800" dirty="0" smtClean="0"/>
              <a:t>pieces</a:t>
            </a:r>
            <a:endParaRPr lang="en-NZ" sz="48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70800" y="704880"/>
              <a:ext cx="7819200" cy="2084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7480" y="688680"/>
                <a:ext cx="7849080" cy="239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1879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" y="152400"/>
            <a:ext cx="8058150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31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52400" y="76201"/>
            <a:ext cx="89154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 smtClean="0"/>
              <a:t>For a chemical reaction to occur, the reactant particles must collide. Collisions with too little energy do not produce a reaction.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155299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8280" y="133560"/>
              <a:ext cx="8798040" cy="5308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2080" y="117000"/>
                <a:ext cx="8816760" cy="5342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9222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9108</TotalTime>
  <Words>396</Words>
  <Application>Microsoft Office PowerPoint</Application>
  <PresentationFormat>On-screen Show (4:3)</PresentationFormat>
  <Paragraphs>55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454</cp:revision>
  <dcterms:created xsi:type="dcterms:W3CDTF">2006-08-16T00:00:00Z</dcterms:created>
  <dcterms:modified xsi:type="dcterms:W3CDTF">2015-06-30T23:43:03Z</dcterms:modified>
</cp:coreProperties>
</file>