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8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8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718312"/>
              </p:ext>
            </p:extLst>
          </p:nvPr>
        </p:nvGraphicFramePr>
        <p:xfrm>
          <a:off x="214283" y="79248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4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Sit our test and, if time, do the </a:t>
                      </a:r>
                      <a:r>
                        <a:rPr lang="en-NZ" sz="44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4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next unit</a:t>
                      </a:r>
                      <a:r>
                        <a:rPr lang="en-NZ" sz="4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too</a:t>
                      </a:r>
                      <a:endParaRPr lang="en-NZ" sz="4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8417</TotalTime>
  <Words>105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434</cp:revision>
  <dcterms:created xsi:type="dcterms:W3CDTF">2006-08-16T00:00:00Z</dcterms:created>
  <dcterms:modified xsi:type="dcterms:W3CDTF">2015-06-23T03:18:15Z</dcterms:modified>
</cp:coreProperties>
</file>