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8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973629"/>
              </p:ext>
            </p:extLst>
          </p:nvPr>
        </p:nvGraphicFramePr>
        <p:xfrm>
          <a:off x="214283" y="79248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Prepare for our test,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period 3 on Wednesday 24 June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up for the next unit:</a:t>
                      </a:r>
                    </a:p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name</a:t>
                      </a:r>
                    </a:p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ready for the next unit AND get ready for the test for this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new title page,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 workbooks for older units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8417</TotalTime>
  <Words>145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433</cp:revision>
  <dcterms:created xsi:type="dcterms:W3CDTF">2006-08-16T00:00:00Z</dcterms:created>
  <dcterms:modified xsi:type="dcterms:W3CDTF">2015-06-19T04:31:57Z</dcterms:modified>
</cp:coreProperties>
</file>