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9" r:id="rId2"/>
    <p:sldId id="260" r:id="rId3"/>
    <p:sldId id="471" r:id="rId4"/>
    <p:sldId id="472" r:id="rId5"/>
    <p:sldId id="473" r:id="rId6"/>
    <p:sldId id="474" r:id="rId7"/>
    <p:sldId id="475" r:id="rId8"/>
    <p:sldId id="476" r:id="rId9"/>
    <p:sldId id="470" r:id="rId10"/>
    <p:sldId id="477" r:id="rId11"/>
    <p:sldId id="478" r:id="rId12"/>
    <p:sldId id="479" r:id="rId13"/>
    <p:sldId id="4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11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35.91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2772 7075 760 0,'0'0'258'0,"-14"17"-152"0,14-17-30 15,-6 26-25-15,7-3 1 0,-6-1-4 0,6 11 10 16,-5-7-7-16,5 7 3 0,-6-10-8 0,7-2 0 15,-2-21-19-15,0 0-5 0,0 0-9 16,0 0 3-16,36-16 13 0,-5-13 1 16,9-22 10-16,15-17-3 0,12-21-23 0,13-16 4 15,13-18-18-15,5-7-13 0,16-6-1 0,-3-8-31 16,11 19-100-16,-26-17-214 0,5 30-256 0,-14 16 32 16,-23 9 506-16</inkml:trace>
  <inkml:trace contextRef="#ctx0" brushRef="#br0" timeOffset="627.792">4976 6910 1228 0,'0'0'108'0,"-16"21"-35"0,16-21-23 16,-7 42 4-16,0-14 18 0,5 14-25 15,-5-2 23-15,5 7-31 0,-6-5-3 16,6-4 2-16,-2-10-14 0,4-9-6 0,0-19-13 16,0 0-2-16,23 9-5 0,-1-22-2 0,11-18 5 15,13-21-6-15,15-21-3 0,11-23 14 0,13-22-15 16,10-17-14-16,19-4-50 0,1-22-91 0,27 14-346 16,-14-3-84-16,-7 5 115 0</inkml:trace>
  <inkml:trace contextRef="#ctx0" brushRef="#br0" timeOffset="2784.6455">6397 6856 692 0,'0'0'103'0,"-32"-11"-52"0,32 11-15 0,-35-16-4 16,18 10 3-16,-3 0 4 0,2 4 4 0,-3-2-7 16,2 3-7-16,-4 1-8 0,0 2-4 0,-3 1-4 15,1 2 1-15,-3-1 0 0,2 4 4 16,-3-1 3-16,2 3 5 0,-3-3 2 16,4 4 6-16,-3-3-3 0,3 4 4 0,-2-3-8 15,4 3-2-15,-3-2-9 0,2 2-4 0,-1-1-5 16,1-1-2-16,-3 3-2 0,2 0 5 0,1-1 0 15,2 1 5-15,1-2 16 0,1 2-36 0,0 0 33 16,2 1-37-16,-1-1 14 0,3 2 2 16,17-15-4-16,-31 33 3 0,17-17-3 0,1 4 4 15,2-2-5-15,1 1 3 0,1 2-4 0,0-2 2 16,4 2-3-16,-1 1 3 0,4-2-3 0,1 3 4 16,1-1-6-16,1 0 6 0,1 1-6 0,1 0 6 15,0 0-5-15,1 0 7 0,1 2-5 0,2 0 4 16,-1-1-7-16,1 2 7 0,2-3-6 15,1 0 6-15,2 1 15 0,1 0-31 16,2-1 29-16,-1 3-29 0,3-1 11 0,-1 0 5 16,1 1-7-16,3-1 8 0,-2 1-7 0,3 0 6 15,-1 0-4-15,1-1 4 0,1 2-6 0,1-2 6 16,1-1-7-16,2 0 6 0,-2-2-6 0,2-1 5 16,0-3-4-16,4-1 2 0,0-4-2 0,2-2 4 15,2-3-2-15,0-2 1 0,3-3 1 0,1-3-1 16,2-4 2-16,2-2-1 0,-2-3 1 15,1-2-2-15,0-4 3 0,1-3-3 16,-1-1 4-16,-1-4-5 0,-1-3 6 0,0-2-6 0,-4-2 6 16,1 0-6-16,-2-1 7 0,-3-3-8 15,0-1 11-15,-4-2-9 0,-2 0 9 0,-1-3 9 16,-3 0-28-16,-2-1 31 0,-3-4-25 0,-1 0 13 16,-3-3 11-16,-1 0-12 0,-2-4 9 15,-1 0-13-15,-4 0 10 0,-2-2-11 0,-2 2 12 16,-2 3 5-16,-3-2-20 0,0 4 25 0,-5 1-24 15,2 4 6-15,-4-1 8 0,-1 5-12 0,-2-1 7 16,-2 3-9-16,-4 3 7 0,-1 3-9 0,-2 3 4 16,-2 5-6-16,-3 4 4 0,-3 2-2 0,-2 6 2 15,-5 4-3-15,-2 3-2 0,-5 6-3 0,-4 5-5 16,-4 3 1-16,0 7-7 16,-6 4-2-16,4 8-13 0,-2-1 2 0,3 10-29 15,-5-8-19-15,14 13-64 0,-11-20-94 0,18 7-277 16,8 6 8-16,-5-19 390 0</inkml:trace>
  <inkml:trace contextRef="#ctx0" brushRef="#br0" timeOffset="5840.5814">7782 6988 315 0,'0'0'107'0,"0"0"-19"0,0 0-10 16,-10-18 8-16,10 18-8 0,0 0 8 16,0 0-6-16,0 0 1 0,-21-17-14 0,21 17-8 15,0 0-17-15,0 0-7 0,-22 2-12 0,22-2-6 16,-17 4-3-16,17-4-2 0,-23 6 2 0,23-6 6 16,-26 6 3-16,26-6 4 0,-30 5 0 0,30-5 0 15,-31 3-2-15,31-3 0 0,-29-1-4 0,29 1-1 16,-28-4-3-16,28 4-3 0,-28-6 1 0,28 6-2 15,-30-4 2-15,30 4 3 0,-30-5-1 16,30 5 1-16,-30-1-2 0,30 1-4 0,-28 2-4 16,28-2-2-16,-32 10-5 0,15-2 0 15,-1 2-3-15,0 2 2 0,-3 2 16 0,0 3-30 16,-4 4 32-16,-1 2-31 0,-2 2 11 0,-1 3 5 16,2 0-5-16,-1 1 4 0,3-1-4 0,0 1 5 15,1-1-6-15,3-2 7 0,3 1-7 16,4-2 6-16,1-1-7 0,5-1 6 0,3 0-6 15,1 0 7-15,4 3-6 0,2-1 4 0,2 4-5 16,5 1 7-16,2 3-9 0,5-2 9 0,3 4 12 16,4 1-27-16,5-1 28 0,0 2-28 0,4-1 6 15,3-1 9-15,4 1-8 0,1-4 6 0,4-4-7 16,2-4 5-16,0-4-4 0,3-7 2 0,2-7 0 16,0-7 2-16,5-9 2 15,-1-8-1-15,1-6 4 0,1-8-5 0,-1-8 6 16,0-7-8-16,2-6 13 0,-1-6 3 0,2-3-21 15,-1 0 21-15,-2 1-20 0,-1 1 7 0,-4 5 15 16,-5 5-11-16,-6 3 11 0,-6 7-11 0,-7 3 8 16,-5 5-4-16,-8 3 9 0,-4 5-2 0,-6 1 11 15,-4 23-4-15,-5-33 5 0,5 33-3 0,-23-29-18 16,5 16 13-16,-8 0-21 0,-3 2 26 16,-8 0-16-16,-4 2 9 0,-8 1-10 0,-4 2-4 15,-5 2 1-15,-5 2-2 0,1 2-2 0,0 2 0 16,2 2 0-16,2 1-1 0,4 1 0 0,5 1 0 15,4 2-6-15,4-1-18 0,7 3 16 16,2 0-42-16,13 5 5 0,-3-4-34 0,18 12-43 16,4-24-92-16,-5 26-364 0,14 3 43 15,-2-6 259-15</inkml:trace>
  <inkml:trace contextRef="#ctx0" brushRef="#br0" timeOffset="7903.1927">10198 6959 645 0,'-22'-4'65'15,"0"4"-28"-15,-2-2-5 0,2 2 17 16,-5-3 4-16,4 6 4 0,-3-6-5 0,0 7-4 16,-2-4-8-16,1 2-2 0,-3-2-6 0,2 3-3 15,-4-3-6-15,6 1-2 0,-5-1 2 16,6 0 5-16,-7-1 2 0,6 2 4 0,-3-5-3 16,4 4-2-16,-3-2-3 0,2 2-2 0,-3-3-3 15,2 2-4-15,-3-2-3 0,2 1-4 0,-3 0-2 16,2 1-1-16,1-2-1 0,-1 2 0 0,1-2 0 15,0 0-2-15,-1 1 1 0,1 0-2 0,-1 1-1 16,2 0-1-16,-1 0-1 0,3 0 0 16,-3-1 1-16,1 2-1 0,-1-1 2 0,1 1 0 15,-1-1 5-15,1 2 1 0,-1-2 2 16,0 3 1-16,-3-2 0 0,2 4 0 0,-2-2-1 16,3 3 1-16,-1-1-3 0,0 1-1 0,1 1-3 15,0 0 0-15,1 1-2 0,0 0 1 0,2 2-4 16,-1-1 2-16,2 1-3 0,1-1 1 0,0 1-1 15,1 0 3-15,1-1 17 0,2 0-34 16,-1 1 34-16,1-1-34 0,1 2 14 0,-1 1 4 16,2-1-4-16,0 3 3 0,0-1-3 0,0 2 3 15,0 1-2-15,0-1 2 0,17-14-2 0,-31 33 2 16,16-16-2-16,2 0 3 0,13-17-5 0,-23 32 5 16,13-15-5-16,0 0 5 0,2 0-4 15,0 1 3-15,2-1-3 0,1 1 3 0,1 1-3 16,0-1 3-16,1 0-3 0,1 0 4 15,0-1-4-15,0 1 4 0,1 1-3 0,1 0 3 16,1-1-5-16,1-1 4 0,0 1-4 0,-2-18 4 16,9 34-5-16,-3-17 6 0,2-1-4 0,1 1 3 15,-9-17 16-15,20 31-33 0,-20-31 33 0,26 29-31 16,-26-29 11-16,30 27 4 0,-30-27-3 0,33 27 3 16,-16-12-2-16,0-3 3 0,0 2-3 15,-17-14 4-15,33 28-4 0,-33-28 3 0,34 28-3 16,-16-15 2-16,2 2-2 0,-1-1 3 15,1 1-3-15,0-1 2 0,1 1-3 0,1-2 3 0,1 1-2 16,3 0 3-16,-1-2-2 0,3 0 1 16,0-4-3-16,1 1 3 0,3-2-2 0,-2-1 2 15,2 0-2-15,-1-2 1 0,2 0 0 0,1 0 0 16,-1-1 0-16,1 0 0 0,-2 0 0 16,-1-1 0-16,1 1 1 0,-2-2-1 0,2 0 0 15,-1 2 1-15,-1-2-2 0,0 0 3 0,0 1-1 16,-1 0 1-16,0 0-1 0,0 0 0 0,-1 1-1 15,-1-1 0-15,1-1 0 0,-1 1 0 0,-2-1-1 16,2 0 1-16,1-1 0 0,-3-1 0 0,2 0 2 16,0-2-2-16,1 1-1 0,0-3 0 15,1-1 2-15,-1-3-1 0,2 0 1 16,1-1-1-16,0-1 2 0,2-1-3 0,-1-1 3 16,2-2-4-16,-1-3 4 0,1 1-3 0,0 0 3 15,-1 2-3-15,-1 0 4 0,0-1-5 0,-2 2 5 16,1 1-5-16,-3-1 4 0,-1 1-4 0,-4 1 4 15,-3-1-3-15,0 0 3 0,-3 1-3 0,-17 12 2 16,30-23-2-16,-30 23 2 0,26-21-2 16,-26 21 3-16,21-23-2 0,-21 23 2 0,20-25-3 15,-20 25 3-15,21-24 14 0,-21 24-34 0,21-23 34 16,-21 23-34-16,19-23 17 0,-19 23 3 16,17-25-3-16,-17 25 3 0,15-24-4 0,-15 24 6 0,13-23-4 15,-13 23 3-15,11-23-2 0,-11 23 1 16,6-26-3-16,-6 26 4 0,5-24-3 0,-5 24 3 15,2-24-2-15,-2 24 0 0,0-24-1 16,0 24 4-16,-1-24-4 0,1 24 4 0,-1-26-2 16,1 26 3-16,1-24-4 0,-1 24 4 0,0-23-4 15,0 23 4-15,-1-22-1 0,1 22 5 0,-4-19-1 16,4 19 5-16,-6-19-4 0,6 19-1 0,-10-21-4 16,10 21-1-16,-12-19-2 0,12 19 3 0,-11-20-2 15,11 20 4-15,-13-21-2 0,13 21 2 16,-15-20 2-16,15 20 1 0,-18-18 0 0,18 18 0 15,-23-16-2-15,23 16 1 0,-27-13-2 16,27 13 2-16,-33-13-3 0,14 5 0 0,-2 1 0 16,-1 2 0-16,-1-1-1 0,-2 0-1 0,-3 1-1 15,-1 1 0-15,-3-1-1 0,2 1-1 0,-1 3-1 16,2 0-3-16,1 0-9 0,2 4-14 0,1-4-29 16,25 1-41-16,-43 4-38 0,43-4-179 15,-19 19-235-15,2-23 8 0,17 4 380 0</inkml:trace>
  <inkml:trace contextRef="#ctx0" brushRef="#br1" timeOffset="800304.1479">12959 6862 935 0,'0'0'144'0,"0"0"-76"0,0 0-24 16,-14-24 1-16,14 24 2 0,0 0 5 0,-17-18-1 15,17 18-3-15,-18-12-11 0,18 12-11 0,-23-10-9 16,23 10-6-16,-33-9-6 0,14 7-2 0,-2 0-2 15,-1 0 0-15,-2 4 1 0,-3-2 4 0,-1 1 4 16,-2 0 5-16,1 3 5 0,-2-4 3 0,4 3 3 16,-3-2-1-16,3 1 0 0,-1-4-2 15,3 1-2-15,-2-1-2 0,1-1-6 16,0-1-1-16,1 0-3 0,1-1 0 0,0 0-1 16,-1-1 0-16,1 0-3 0,0 0 0 0,-2 0-3 15,-1 1 1-15,1 0-2 0,-2-1-1 0,0 2 0 16,-6 0 0-16,2 0-1 0,-3 3 1 0,-2 1-1 15,1 1-2-15,-4 3 3 0,1 1-1 0,-4 1-1 16,2 0 2-16,1 0 0 0,-3 1-2 16,3-1 3-16,0 1-2 0,0-1 2 0,1 2-1 15,0-1 1-15,0 0-1 0,0-1 2 0,1 0-1 16,2 2 3-16,1-2-1 0,2 1 2 0,0-1-2 16,0 1 0-16,0 2-4 0,2 0 3 15,-1 2-4-15,3 1 2 0,0 2 0 0,0 0 1 16,-1 3-4-16,1 1 4 0,0 3-5 0,0 2 5 15,0 1-4-15,1 1-11 0,-2 1 27 16,1 0-26-16,2 0 27 0,1 2-11 0,1-3-4 16,1 2 3-16,3-1-5 0,0 1 6 0,2-1-7 15,0 1 6-15,3 0-5 0,0 0 6 0,2 1-6 16,1 0 5-16,2-1-6 0,4-1 7 0,1 1-7 16,1-2 7-16,4-1-8 0,1 2 6 0,4-2-6 15,1 1 7-15,3 1 14 0,1 2-29 16,0-2 31-16,2 3-31 0,3-1 10 0,-1 1 6 15,2 0-7-15,0 0 8 0,2-1-7 0,0 1 5 16,2-1-5-16,-1 2 6 0,1-1-6 16,2-1 6-16,1 0-6 0,1-5 5 0,4 0-5 15,-2-2 4-15,3 0-2 0,0-2 3 0,4 1-5 16,1-3 6-16,3-2-4 0,2 0 3 0,3-2-3 16,3-2 4-16,1-1-4 0,5-1 3 15,0 0-2-15,2-3 2 0,3 1-2 0,-2-2-19 16,4-1 34-16,-1 2-32 0,0-4 32 0,-1 3-13 15,5-4-3-15,0 2 2 0,1-2-1 0,0 0 1 16,0-1 0-16,0 1-1 0,-2 0 1 0,2-1-1 16,-4 4 0-16,-2-4 1 0,0 0 0 0,-1-1 1 15,0-4 1-15,1-1-3 0,-1 1-11 16,1-5 30-16,2 0-31 0,-2-3 32 16,2-1-18-16,-2-3-3 0,0-2 4 0,-3-2-5 15,1-2 6-15,1-1-6 0,-3-3 7 0,0 1-5 16,-1-3 4-16,-1-2-6 0,-2-1 6 0,-1-1-7 15,-2 0 7-15,-3 0-7 0,-2 1 7 0,-2 1-7 16,-4-1 5-16,-1 0-5 0,-2-1 6 0,-2 0 8 16,-3 1-25-16,-2 0 25 0,-3 0-24 15,-2 1 10-15,-1-1 6 0,-1 0-6 0,-4 1 10 16,-2 1-2-16,-5-1 8 0,-2 4-5 0,-3-1 1 16,-1 1-6-16,-3 3 7 0,-1 1-2 0,-4-2 8 15,-1-1-5-15,-5-2 3 0,-2-2-8 16,0-1 4-16,-2-1-6 0,-1 2-15 0,0 1 25 15,-3-1-23-15,-3 2 22 0,-1-1-7 0,-3 1-6 16,-2 0 3-16,-1 2-5 0,-3 1 6 16,-2 2-5-16,-3 3 4 0,-3 1-4 0,-2 3 3 15,-1 3-2-15,-5 3 1 0,-1 3-3 0,-1 2 2 16,-2 2-4-16,2 2-4 0,-2 0-5 0,1 3-12 16,-2-4-9-16,2 3-17 0,-1-8-22 0,12 8-34 15,-8-21-70-15,27 22-142 0,-7-17-230 0,2-8 35 16,30 23 382-16</inkml:trace>
  <inkml:trace contextRef="#ctx0" brushRef="#br1" timeOffset="801022.9313">12645 6480 931 0,'0'0'86'0,"0"0"-28"0,0 0-17 0,0 0 6 15,0 0-1-15,0 0 10 0,0 0 1 0,0 0-4 16,0 0-6-16,0 0-9 0,0 0-8 0,0 0-8 15,0 0-2-15,0 0-1 0,0 0 0 0,0 0-2 16,0 0-4-16,0 0-2 16,0 0 2-16,0 0 2 0,0 0 5 0,0 0 0 15,18 26 4-15,-18-26-5 0,4 27 2 0,-4-27-6 16,5 36 5-16,-3-14-6 0,3 1 5 0,0-1-7 16,2-2 4-16,-7-20-5 0,18 26 4 0,-18-26 2 15,27 7 6-15,-7-12 8 0,6-4 3 0,7-14 1 16,7-9-7-16,9-15-14 0,8-11-14 15,6-10 0-15,9-8 0 0,7-7 0 0,6-3 0 16,8-5 0-16,-1-3 0 0,4 2 0 0,-2 0 0 16,-5 4-7-16,-9 3-25 0,-5 9-13 0,-13-2-30 15,-3 19-25-15,-22-10-60 0,13 30-106 16,-29-7-229-16,7 5-50 0,1 15 224 0</inkml:trace>
  <inkml:trace contextRef="#ctx0" brushRef="#br1" timeOffset="807635.7156">9218 7676 440 0,'-10'-21'112'0,"10"21"-30"0,0 0-1 0,1-18 7 16,-1 18-17-16,0 0 10 0,3-22-28 0,-3 22 2 15,0 0-7-15,0 0 3 0,0 0 1 16,0 0 6-16,0 0 1 0,0 0-2 0,0 0-9 16,0 0-7-16,0 17 15 0,2 1-39 0,-4-1 36 15,4 8-28-15,-4-8 14 0,4 2 5 16,-2-19-9-16,2 18-2 0,-2-18-8 16,0 0 0-16,0 0 1 0,24 4 3 0,-7-12 4 15,7-1-3-15,7-8 0 0,6-6 2 0,5-6-32 16,4-4 17-16,5-4-24 0,-2-3 6 15,2-4 5-15,-1 1-6 0,-2-5 6 0,0-4-8 16,1-3 8-16,1-8-9 0,4-6 6 0,4-12-7 16,4-11-24-16,5-9-2 0,6-7-24 0,-6-8-35 15,10 11-20-15,-20-20-87 0,21 31-143 0,-18-9-201 16,-9-2 33-16,4 22 406 0</inkml:trace>
  <inkml:trace contextRef="#ctx0" brushRef="#br1" timeOffset="808545.9581">7571 7641 820 0,'0'0'92'0,"0"0"-10"0,0 0-11 16,0 0-8-16,0 0-22 0,0 0 25 16,0 0-23-16,0 0 16 0,0 0-7 0,0 0-9 15,0 0-6-15,0 0-2 0,-1 20 17 0,1-20-31 16,-2 31 39-16,4-10-33 0,-6-4 14 0,7 1 2 15,-3-18-9-15,2 22-6 0,-2-22-9 0,0 0-2 16,0 0-1-16,25 15 5 0,-25-15-1 0,20 0 0 16,-20 0-3-16,26-6-1 0,-26 6-1 15,34-20-4-15,-12 1 1 0,2-8-6 16,5-10-14-16,5-13 19 0,8-14-20 0,5-13 14 16,12-15-5-16,7-13-27 0,11-7-16 0,6-9-19 15,8 5-63-15,-12-20-99 0,17 11-382 0,-12-1 7 16,-6 1 287-16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2.9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21461 2413 1528 0,'-62'-12'328'16,"6"10"-292"-16,-11-4-19 0,6-1-6 0,3-4-7 15,3 0-7-15,5-1 8 0,1-1-6 0,4-2 6 16,2 5 4-16,-1-5 3 0,3 7-2 16,-2-1 0-16,-1 2-5 0,-1 2-1 0,-1 0-1 15,1 2 0-15,1-1-2 0,-1 0 0 0,1 1 0 16,1 0-2-16,-1-2 0 0,1 1-2 0,1-3 0 15,-2 0 1-15,-1-1 0 0,1-3 3 0,-1 1-4 16,0-2 3-16,-3 0 0 0,-1-1 4 0,0-4 0 16,-2 3 1-16,1 0-4 0,0-3 2 0,1 3-5 15,-2-2 8-15,-2 1-7 0,0-2 5 0,-2-1-3 16,-2 3 1-16,-5-1-3 0,-3 5 2 0,1 2-4 16,-2 1-27-16,4 1 29 0,-3 1-27 0,-1 0 40 15,0 2-10-15,-2 0 10 0,-1 2-12 0,-3 0-3 16,-2 0-2-16,1 0 4 0,1-2 2 0,2-1 2 15,-1-2 3-15,-1 0-6 0,1 0 0 16,-1-1-1-16,-1 2 3 0,1 0-3 0,3-1 2 16,-2 1-2-16,1 0 1 0,0 0 1 0,0 0 2 15,-2 2 2-15,0 2-2 0,-2-1 1 0,0 5 0 16,1-4-1-16,-2 5-4 0,0 2 2 0,1-1-2 16,-4 6-1-16,1 0 7 0,-2 0 1 0,-4 0-4 15,3-1 3-15,-1 1-9 0,1 0 3 0,2 1-1 16,0 0-12-16,-1-4 17 0,3-2-18 0,-2 0 18 15,4-4-5-15,-1 1 0 0,3-1 2 0,3-2-2 16,-1-1 3-16,-1 2 1 0,1-1 0 0,-3 2 3 16,4 1-2-16,0-1 21 0,3 1-20 15,-1 2 17-15,-1-1-18 0,1 2 0 0,0 0 1 16,0 2-2-16,1 2 2 0,-1 1-4 0,2 4 0 16,0 2 0-16,4 3 0 0,2 0 0 0,-2-4 0 15,3-1 0-15,0 1 0 0,1 1 0 0,4 1 0 16,2 1 0-16,1-1 0 0,2 0 0 0,5 0 0 15,0-2-2-15,4 3 4 0,4-1-6 0,1 3 5 16,0-1-4-16,1 2 2 0,1 2-1 0,1 1 3 16,2 1-4-16,-1 2 6 0,2 1-6 0,0 1 6 15,2 1-6-15,-1 1 8 0,1 3-8 0,1-2-12 16,2-2 29-16,1 2-28 0,1-1 27 0,3 0-9 16,2 1-8-16,2-3 7 0,3 1-5 15,1 0 6-15,3 0-6 0,0 1 6 0,4 0-7 16,0 2 8-16,2 1-8 0,2 3 8 0,1 1-9 15,1-1 7-15,1 1-6 0,1-2-10 0,0 1 26 16,1 3-23-16,1-1 22 0,0 2-10 0,2-2-3 16,1-2 2-16,0 3-3 0,1-2 4 0,0-2-2 15,2 0 0-15,-1-3 0 0,1-2 0 0,2-1 0 16,2 1 0-16,1-2 0 0,1 2 0 0,4-2 0 16,1-2 0-16,1-1 0 0,4 0 0 0,1-3 0 15,2-1 0-15,5-2 0 0,1-1 0 0,3 0 0 16,1-4 0-16,2 2 0 0,2-1 0 0,3 1 0 15,3-1 0-15,1 1 0 0,1-3 0 0,1 2 0 16,1 1 0-16,0 1 0 0,-2 0 0 16,3 0 0-16,-4 0 0 0,3 0 0 0,0 1 0 15,1-2 0-15,4-1 0 0,1-1 0 0,3-2 0 16,0-1 0-16,3-2 0 0,2-3 0 0,-2-1 0 16,3-2 0-16,2 0 0 0,5-3 0 0,3 1 0 15,-1-2 0-15,4 3 0 0,-3-2 0 0,1 0 0 16,4 1 0-16,2 2 0 0,2 0 0 0,1 1 0 15,0 1 0-15,0 1 0 0,2 1 0 0,-3 2 0 16,1 1 0-16,2 1 0 0,-1 1 0 16,0 2 0-16,-3-1 0 0,0 0 0 0,-1-1 0 0,-1-1 0 15,3-1 0-15,1-1 0 0,1-3 0 16,3-1 0-16,1-1 0 0,0-3 0 0,4-2 0 16,3-1 0-16,1-3 0 0,0 1 0 0,2 0 0 15,-2 1 0-15,5-1 0 0,-2 1 0 0,1 1 0 16,-2 1 0-16,-2 1 0 0,-1 3 0 0,3 0 0 15,-2 1 0-15,0 1 0 0,0 0 0 0,-4 3 0 16,-2-1 0-16,3 1 0 0,0 2 0 0,-1-3 0 16,0 1 0-16,-1-2 0 0,0-4 0 0,3 1 0 15,3-4 0-15,1-2 0 0,2-2 0 0,-1-2 0 16,-1 0 0-16,5-2 0 0,1-1 0 0,-1-1 0 16,2 1 0-16,-7-1 0 0,-1 2 0 15,-1 0 0-15,-2 2 0 0,-1 3 0 0,-5-2 0 16,-1 1 0-16,-9 2 0 0,4-2 0 0,-2 0 0 15,-3 2 0-15,-1-2 0 0,-5 1 0 0,-2-2 0 16,-4-1 0-16,-4-1 0 0,-3-1 0 0,-2-2 0 16,-2-1 0-16,-1-3 0 0,-4 0 0 0,-1-1 0 15,-4-2 0-15,-3-1 0 0,-2-1 0 0,-2-2 0 16,-2 0 0-16,-3-2 0 0,-2-2 0 0,-3 2 0 16,-2-1 0-16,-3 1 0 0,-4-1 0 0,-3 0 0 15,-6 2 0-15,-1 0 0 0,-4 1 0 0,-5-1 0 16,1-4 0-16,-6-1 0 0,-2-5 0 15,-2-3 0-15,-4-4 0 0,-3-1 0 0,-3-2 0 16,-2 1 0-16,-1-1 0 0,-5-2 0 16,0-1 0-16,-5-2 0 0,0-1 0 0,-3-2 0 15,0 1 0-15,-1-2 0 0,-3-1 0 0,0-1 0 16,-3-2 0-16,-1 2 0 0,-2-1 0 0,-2-2 0 16,-4 4 0-16,-4-1 0 0,-3 1 0 0,-5 0 0 15,-3 1 0-15,-4 1 0 0,-7 2 0 16,-3 1 0-16,-3 3 0 0,-7 2 0 0,-7 6 0 15,-6 3 0-15,-9 5 0 0,-4 4 0 0,-7 6 0 16,-9 2 0-16,-5 4 0 0,-4 2 0 0,-6 1 0 16,2-1 0-16,-9-2 0 0,2-1 0 0,4-4 0 15,5-4 0-15,12-3 0 0,4-7 0 16,13-2 0-16,9-11 0 0,18 0 0 0,4-31-146 16,43 27-257-16,-27-43-139 0,25 10-99 15,6 7 327-15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02:14.97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1519 4983 1299 0,'-23'-28'257'0,"23"28"-100"0,0 0-119 0,0-18-13 15,0 18 1-15,0 0 0 0,-31-12 1 0,31 12-4 16,-31 3-5-16,11 4-5 0,-7 3-4 0,1 7 5 0,-6 2-4 0,-1 6 5 0,-2 2-5 16,0 2 3-16,-1 0-6 0,3 2-11 0,2-4 25 15,3 0-28-15,4-3 23 0,7-4-13 0,17-20-7 16,-21 24 1-16,21-24-2 0,0 0 0 0,0 0 0 16,18 19 2-16,-1-16 1 0,5-3 1 0,5-2 0 15,4 0 0-15,3-2 2 0,3 3-2 0,-1 0 1 16,1 2 0-16,-1 3-1 0,-3 3 1 0,-2 3-3 15,-2 2 1-15,-7 4-2 0,-5 2 2 0,-8 2-2 16,-5 6 6-16,-8 4-6 0,-8 5 7 0,-5 2-8 16,-5 3 9-16,-7-1-6 0,0-1 8 15,-4-3-8-15,2-3 7 0,0-4-6 0,4-3 4 16,6-5-5-16,2-7-4 0,19-13-29 0,0 0-24 16,-3 18-59-16,-7-44-355 0,33 15-135 0,-1-10-18 15,2-10 575-15</inkml:trace>
  <inkml:trace contextRef="#ctx0" brushRef="#br0" timeOffset="441.6789">1982 5355 1549 0,'0'0'167'0,"0"0"-146"16,-10-23-16-1,10 23 3-15,0 0 8 0,-9-23 9 0,9 23 7 16,0 0 3-16,0 0 0 0,-22-12-7 0,22 12-4 16,-20 5-9-16,20-5-3 0,-30 16-5 0,12-4 3 15,-3 2-3-15,-1 4 5 0,-1 4-4 0,0 4 6 16,-2 1-5-16,1 2-1 0,1 3-8 0,1-1 0 16,3-2 0-16,0-1 0 0,7-5 0 0,4-1 0 15,3-5 0-15,5-17 0 0,6 23 0 0,-6-23 0 16,23 11 0-16,-3-11 0 0,3-4 0 0,3-3 0 15,6-7 0-15,1-1 0 0,2-6 0 16,3-1 0-16,-2-2 0 0,1-1 0 0,-2-2 0 0,-5 1 0 16,0-2 0-16,-4 1 0 0,-4 2 0 15,-1 1 0-15,-4 4 0 0,-5 3 0 0,-12 17 0 16,14-23 0-16,-14 23 0 0,0 0 0 0,0 0 0 16,0 0 0-16,0 0 0 0,0 0 0 0,0 0 0 15,-24 10 0-15,24-10 0 0,-18 37 0 0,8-14 0 16,2 5 0-16,1 1 0 0,-1-1 0 0,5 1-2 15,-1-3-5-15,3-1-8 0,1-1 2 0,3-1-11 16,2-5-1-16,6 0-18 0,-11-18-7 0,29 25-26 16,-29-25-21-16,49 12-75 0,-42-29-306 0,29 6-80 15,0 1 72-15</inkml:trace>
  <inkml:trace contextRef="#ctx0" brushRef="#br0" timeOffset="957.3117">2659 5267 1716 0,'-46'18'62'0,"46"-18"-28"16,-35 30-10-16,18-9 8 0,-4-3-4 0,4 5 3 16,-2 0-9-16,2 2 2 0,1 2-12 0,1-3 5 15,3 0-9-15,4-2 4 0,0-4-5 0,8-18 3 16,-5 28-4-16,5-28-4 0,5 18-2 0,-5-18 0 16,0 0 0-16,25 13 0 0,-25-13 0 0,25-3 0 15,-25 3 0-15,33-18 0 0,-15 3 0 0,2-2 0 16,-1-2 0-16,1-3 0 0,0-3 0 15,-1-3 0-15,-2 1 0 0,-2-1 0 0,0 2 0 16,-3 2 0-16,-2 1 0 0,0 0 0 0,-4 3 0 16,-6 20 0-16,8-29 0 0,-8 29 0 0,0 0 0 15,0 0 0-15,0 0 0 0,0 0 0 16,0 0 0-16,0 0 0 0,0 0 0 0,0 0 0 16,-10 28 0-16,8-11 0 0,1 1 0 0,0-1 0 15,1-17 0-15,6 29 0 0,-6-29 0 0,12 22 0 16,-12-22 0-16,19 16 0 0,-19-16 0 0,21 8 0 15,-21-8 0-15,26 3 0 0,-26-3 0 16,27-7 0-16,-27 7 0 0,31-13 0 16,-31 13 0-16,33-22 0 0,-33 22 0 0,33-25 0 15,-33 25 0-15,29-27 0 0,-29 27 0 0,23-24 0 16,-23 24 0-16,14-19 0 0,-14 19 0 0,0 0 0 16,16-17 0-16,-16 17 0 0,0 0 0 0,0 0 0 15,0 0 0-15,6 24 0 0,-4-6 0 0,-2 5 0 16,-3 5 0-16,-1 3 0 0,-2 3 0 0,-1 1 0 15,-1 0 0-15,2-2 0 0,1-3 0 16,2-3 0-16,4-4 0 0,3-2 0 0,5-5 0 16,-9-16 0-16,28 22-24 0,-10-23-45 0,18 17-152 15,-24-36-422-15,30 7 25 0,-11-11 147 0</inkml:trace>
  <inkml:trace contextRef="#ctx0" brushRef="#br0" timeOffset="1285.494">3412 5360 1956 0,'-17'8'9'0,"17"-8"-10"15,0 0 4-15,-6 19 1 0,6-19 7 0,18 3 4 16,-18-3 0-16,36-5-1 0,-11-2-1 0,4-3-5 16,5-2-8-16,4-3 0 0,3-2 0 15,4-3 0-15,-1-1 0 0,-2 0 0 0,-7 0 0 16,-8 1 0-16,-7 4 0 0,-20 16 0 15,21-26 0-15,-21 26 0 0,-3-21 0 0,3 21 0 16,-23-16 0-16,4 11 0 0,-4 5 0 0,-4 4 0 16,-3 2 0-16,-3 6 0 0,-2 4 0 0,-3 4 0 15,1 6 0-15,-2 2 0 0,4 6 0 0,1 1 0 16,5 2 0-16,5-1 0 0,3 1 0 16,8-6 0-16,4-3 0 0,9-4 0 0,7-6 0 15,-7-18 0-15,39 24 0 0,-5-19 0 0,8-8 0 16,12-3 0-16,7-9 0 0,15 9-103 0,-22-38-347 15,34 24-212-15,-8-14-2 0,6-7 497 0</inkml:trace>
  <inkml:trace contextRef="#ctx0" brushRef="#br0" timeOffset="2223.0134">4937 5299 583 0,'0'0'23'0,"0"0"-20"0,0 0 8 16,0 0 15-16,0 0 26 0,0 0 16 0,3-18 40 16,-3 18 7-16,0 0 16 0,0 0-3 15,0 0-11-15,17-7-16 0,-17 7-15 0,0 0-12 16,0 0-14-16,0 0-10 0,-2-20-8 0,2 20-4 15,0 0-6-15,0 0 0 0,0 0-5 0,0 0-1 16,-12-17-4-16,12 17 1 0,0 0-3 16,-22 0 1-16,22 0-5 0,-23 9-4 0,23-9-12 15,-30 18 0-15,12-4 0 0,-2 4 0 0,0 2 0 16,-2 3 0-16,-1 3 0 0,-1 0 0 16,4 2 0-16,0 2 0 0,4-1 0 0,4-1 0 15,1-1 0-15,5-7 0 0,4-3 0 0,2-17 0 16,5 22 0-16,-5-22 0 0,19 13 0 0,-19-13 0 15,37 2 0-15,-13-7 0 0,5-4 0 0,3-5 0 16,1-4 0-16,1-4 0 0,2-5 0 0,1-2 0 16,-2-1 0-16,-1 0 0 0,-2 2 0 15,-3 4 0-15,-2 1 0 0,-6 3 0 0,-1 5 0 16,-20 15 0-16,24-23 0 0,-24 23 0 16,0 0 0-16,0 0 0 0,0 0 0 0,0 0 0 15,0 0 0-15,0 22 0 0,-10-2 0 0,0 6 0 16,-4 5 0-16,-2 6 0 0,-2 6 0 0,2 2 0 15,-2 3 0-15,2 1 0 0,0 3 0 0,1 5 0 16,1 0 0-16,2 2 0 0,0-2 0 16,1 0 0-16,0-5 0 0,1-4 0 0,2-4 0 15,0-6 0-15,2-6 0 0,2-6 0 0,1-10 0 16,3-16 0-16,0 0 0 0,0 0 0 0,0 0 0 16,0 0 0-16,0 0 0 0,0 0 0 0,3-30 0 15,-1 5 0-15,0-9 0 0,4-5 0 16,3-3 0-16,-1-3 0 0,5 0 0 0,-1-2 0 15,1 1 0-15,-1-1 0 0,1-1 0 16,0-1 0-16,0 1 0 0,1 0 0 0,0 3 0 16,0 4 0-16,0 3 0 0,0 3 0 0,3 6 0 15,-4 0 0-15,4 10-42 0,-7-13-75 0,24 32-162 16,-31-27-340-16,22 11-6 0,-7-2 261 0</inkml:trace>
  <inkml:trace contextRef="#ctx0" brushRef="#br0" timeOffset="2426.1926">5594 4888 2009 0,'-23'0'35'0,"23"0"-32"0,0 0-3 0,-22 23 0 16,22-23 0-16,-12 35 0 0,6-7 0 0,-3 5 0 16,1 5 0-16,-2 7 0 0,0 1 0 15,-1 1 0-15,0 3 0 0,0-2 0 0,2-1 0 16,-1-2 0-16,1-1 0 0,3-3 0 0,1-5 0 15,5-2 0-15,3-10 0 0,8 2-33 0,-11-26-46 16,39 47-138-16,-39-47-430 0,40 9 25 0,-15-12 174 16</inkml:trace>
  <inkml:trace contextRef="#ctx0" brushRef="#br0" timeOffset="2801.1671">5857 5263 2047 0,'-24'-2'0'0,"6"2"0"0,1 1 0 16,-1 0 0-16,18-1 0 0,-34 10 0 0,17-2 0 16,0 4 0-16,-1 3 0 0,1 3 0 15,0 3 0-15,1 0 0 0,1 5 0 0,1 0 0 16,3 3 0-16,1-2 0 0,4-2 0 0,3 0 0 16,5-7 0-16,-2-18 0 0,13 28 0 0,-13-28 0 15,26 18 0-15,-26-18 0 0,35 7 0 0,-15-9 0 16,4-6 0-16,-1-1 0 0,1-3 0 15,2-5 0-15,-2-4 0 0,0-4 0 0,2-3 0 16,-3-2 0-16,-1 1 0 0,-2 1 0 16,0 1 0-16,-4 2 0 0,-3 2 0 0,-2 1 0 15,-2 5 0-15,-9 17 0 0,9-23 0 0,-9 23 0 16,0 0 0-16,0 0 0 0,0 0 0 0,0 0 0 16,-7 23 0-16,1 0 0 0,-5 5 0 0,0 7 0 15,-4 0 0-15,3 2 0 0,0 0 0 0,4-2 0 16,1-5 0-16,9-2 0 0,0-5 0 0,9-1-13 15,-11-22-41-15,35 35-56 0,-35-35-153 16,49-6-343-16,-23-5-18 0,6-4 248 0</inkml:trace>
  <inkml:trace contextRef="#ctx0" brushRef="#br0" timeOffset="3113.7097">6409 5152 2047 0,'-33'12'0'0,"-1"3"0"0,0 1 0 0,5 4 0 16,-1 0 0-16,4 1 0 0,0 1 0 0,4-2 0 16,4 1 0-16,7-4 0 0,11-17 0 0,-7 30 0 15,7-30 0-15,17 24 0 0,-17-24 0 0,36 16 0 16,-9-11 0-16,2-3 0 0,4-3 0 16,2-1 0-16,1-2 0 0,-2 0 0 15,-3 2 0-15,-5-2 0 0,-4 4 0 0,-3 1 0 16,-19-1 0-16,26 6 0 0,-26-6 0 0,0 0 0 15,0 0 0-15,2 27 0 0,-2-27 0 0,-19 27 0 16,19-27 0-16,-34 31 0 0,13-12 0 0,-1-2 0 16,0 3 0-16,1-5 0 0,2 1 0 0,1-4 0 15,18-12 0-15,-20 17 0 0,20-17 0 0,0 0-36 16,0 0-46-16,0 0-74 0,45-3-344 16,-31-18-129-16,12 2 26 0</inkml:trace>
  <inkml:trace contextRef="#ctx0" brushRef="#br0" timeOffset="3441.8021">6847 5127 2047 0,'-30'10'0'0,"2"0"0"16,4 1 0-16,0 0 0 0,4 1 0 0,2-2 0 15,18-10 0-15,-23 18 0 0,23-18 0 0,0 0 0 16,-7 22 0-16,7-22 0 0,12 18 0 0,-12-18 0 15,27 13 0-15,-7-7 0 0,2-4 0 0,4 1 0 16,0-2 0-16,2-1 0 16,-1 1 0-16,-1-1 0 0,-4 3 0 0,-1-1 0 15,0 2 0-15,-4 1 0 0,-17-5 0 0,26 13 0 16,-26-13 0-16,17 22 0 0,-17-22 0 0,8 29 0 16,-8-12 0-16,-3 1 0 0,-6 5 0 0,-6 0 0 15,-4 3 0-15,-5 2 0 0,-4-1 0 0,-3 1 0 16,1-2 0-16,-1-2 0 0,4-1 0 0,2-2 0 15,2-5 0-15,6 1 0 0,17-17 0 16,-23 23 0-16,1-39-254 0,39 19-370 0,-17-3-68 16,-1-21 216-16</inkml:trace>
  <inkml:trace contextRef="#ctx0" brushRef="#br0" timeOffset="4707.3332">7417 5319 718 0,'0'0'248'0,"-20"-4"45"0,20 4 6 0,0 0-195 16,0 0-47-16,0 0-12 0,0 0-11 0,-17-28-4 16,17 28-2-16,2-18 2 0,-2 18-4 0,0 0-2 15,0 0-1-15,6-19-8 0,-6 19-1 16,0 0-5-16,0 0 1 0,0 0 1 0,0 0 2 16,0 0-3-16,-2 26-4 0,1-9-6 0,-1 2 0 15,-2 0 0-15,1 0 0 0,-2 1 0 0,0-1 0 16,-1-2 0-16,2 1 0 0,0-1 0 0,4-17 0 15,-2 30 0-15,2-30 0 0,5 21 0 0,-5-21 0 16,12 17 0-16,-12-17 0 0,22 13 0 16,-22-13 0-16,25 10 0 0,-25-10 0 15,35 0 0-15,-17-4 0 0,1-2 0 0,-2-2 0 16,1-5 0-16,-18 13 0 0,33-32 0 0,-17 12 0 16,-1 1 0-16,-2-3 0 0,-1 3 0 0,-1 0 0 15,-2-1 0-15,-2 2 0 0,-2 1 0 0,-5 17 0 16,5-28 0-16,-5 28 0 0,0-18 0 0,0 18 0 15,0 0 0-15,0 0 0 0,0 0 0 0,0 0 0 16,0 0 0-16,0 0 0 0,-1 22 0 16,1-22 0-16,6 33 0 0,-2-15 0 0,4 0 0 15,-1 1 0-15,3-1 0 0,1 1 0 0,-11-19 0 16,25 31 0-16,-25-31 0 0,33 23 0 16,-16-16 0-16,3-3 0 0,-1-3 0 0,3-5 0 15,-3-2 0-15,2-2 0 0,-3-5 0 0,-1-2 0 16,-17 15 0-16,30-34 0 0,-20 15 0 15,-1 0 0-15,-2-3 0 0,1-1 0 0,-5-1 0 16,2-1 0-16,-2 1 0 0,-2-1 0 0,0 3 0 16,-1-1 0-16,2 4 0 0,-3-1 0 0,1 20-49 15,-1-27-38-15,14 45-136 0,-13-18-420 0,0 0 19 16,0 0 204-16</inkml:trace>
  <inkml:trace contextRef="#ctx0" brushRef="#br0" timeOffset="5478.9511">8311 5211 1627 0,'0'0'96'16,"-31"-12"-24"-16,31 12 2 0,-37-1-16 0,17 5-12 15,-3-1-14-15,1 4-4 0,-2 4-14 16,0 3-14-16,-1 4 0 0,0 2 0 0,-1 4 0 15,3 3 0-15,0 1 0 0,2 0 0 0,3 0 0 16,3 1 0-16,6-2 0 0,3-2 0 0,6-2 0 16,4-7 0-16,-4-16 0 0,22 26 0 0,-5-18 0 15,5-2 0-15,3-3 0 0,4-3 0 16,4-4 0-16,-1-3 0 0,4-5 0 0,-2-2 0 16,0-5 0-16,-1 0 0 0,-2-5 0 0,-3-1 0 15,0 0 0-15,-3-2 0 0,-5 3 0 0,-2 1 0 16,-3 1 0-16,-5 2 0 0,-3 1 0 0,-3 0 0 15,-4 3 0-15,0 16 0 0,-6-28 0 0,6 28 0 16,-13-18 0-16,13 18 0 0,0 0 0 16,-23-5 0-16,23 5 0 0,-19 12 0 15,19-12 0-15,-22 31 0 0,10-8 0 0,0 1 0 16,1 3 0-16,0-2 0 0,4 1 0 0,3-1 0 16,1-3 0-16,6-1 0 0,3-5 0 0,-6-16 0 15,22 27 0-15,-22-27 0 0,30 17 0 0,-10-13 0 16,0-2 0-16,5-2 0 0,0-4 0 0,3-3 0 15,3-3 0-15,-1-2 0 0,0-2 0 16,0-3 0-16,-4 1 0 0,1-2 0 0,-5 2 0 16,-3 2 0-16,-19 14 0 0,28-26 0 0,-28 26 0 15,15-16 0-15,-15 16 0 0,0 0 0 0,0 0 0 16,0 0 0-16,0 0 0 0,-18-10 0 16,18 10 0-16,-20 17 0 0,20-17 0 0,-28 35 0 15,14-12 0-15,-1 6 0 0,1 2 0 0,1 0 0 16,2-1 0-16,2-5 0 0,3-2 0 15,2-1 0-15,4-5 0 0,0-17 0 0,5 28 0 16,-5-28 0-16,0 0 0 0,18 17 0 0,-18-17 0 16,18-3 0-16,-18 3 0 0,23-18 0 0,-23 18 0 15,27-35 0-15,-13 12 0 0,1-2 0 0,0-4 0 16,-2 0 0-16,-2-3 0 0,-2-1 0 0,-2 2 0 16,-2 1 0-16,-3-2 0 0,0 3 0 15,-4 0 0-15,1 3 0 0,-1 3 0 0,1 3 0 16,1 20 0-16,-3-27 0 0,3 27 0 15,0 0 0-15,0 0 0 0,0 0 0 0,0 0 0 16,0 0 0-16,0 0 0 0,14 23 0 0,-14-23 0 16,21 25 0-16,-21-25 0 0,32 27 0 0,-9-14 0 15,1-7 0-15,8 4 0 0,-4-20-72 0,26 34-285 16,-33-34-286-16,17 10-26 0,-5 2 364 16</inkml:trace>
  <inkml:trace contextRef="#ctx0" brushRef="#br0" timeOffset="5838.3161">9119 5237 2029 0,'-15'18'18'0,"-1"-1"-18"16,6 0 0-16,10-17 0 0,-1 26 0 0,1-26 0 15,18 20 0-15,-18-20 0 0,37 9 0 0,-12-9 0 16,6-3 0-16,1-2 0 0,4-5 0 0,0-1 0 15,-1-5 0-15,-2 2 0 0,-5-3 0 0,-3-1 0 16,-6 2 0-16,-6-1 0 0,-4-1 0 16,-9 18 0-16,0-31 0 0,0 31 0 0,-20-27 0 15,20 27 0-15,-36-19 0 0,9 14 0 0,-2 5 0 16,-5 7 0-16,-4 5 0 0,-1 6 0 16,-3 7 0-16,2 4 0 0,-3 3 0 0,5 6 0 15,3 4 0-15,5 3 0 0,7 0 0 0,4-1 0 16,8-4 0-16,8-5 0 0,9-6 0 0,8-5 0 15,11-5 0-15,10-9 0 0,15-5 0 16,8-11 0-16,20-3 0 0,12-11 0 0,20 9-7 16,-12-39-306-16,35 23-364 0,-8-17-4 0,9-5 313 15</inkml:trace>
  <inkml:trace contextRef="#ctx0" brushRef="#br0" timeOffset="6869.6322">12359 5048 1985 0,'0'0'26'15,"-5"-25"-17"-15,5 25 5 0,-1-30-1 0,1 30-13 16,4-30 0-16,-4 30 0 0,3-19 0 0,-3 19 0 16,0 0 0-16,0 0 0 0,0 0 0 0,0 0 0 15,0 0 0-15,0 0 0 0,-6 28 0 0,3-7 0 16,-2 5 0-16,0 4 0 0,-1 4 0 15,-1 0 0-15,-1 3 0 0,2 0 0 0,0-1 0 16,0-1 0-16,2-2 0 0,1-3 0 16,3-2 0-16,1-3 0 0,3-3 0 0,2-5 0 15,-6-17 0-15,20 24 0 0,-20-24 0 0,32 10 0 16,-11-12 0-16,2-4 0 0,2-6 0 0,2-3 0 16,1-6 0-16,-1-3 0 0,1-4 0 15,-1-3 0-15,-2-1 0 0,-1-2 0 0,1 3 0 16,-3-2 0-16,-3 4 0 0,-3 0 0 0,-3 4 0 15,-3 4 0-15,-3 4 0 0,-7 17 0 0,9-18 0 16,-9 18 0-16,0 0 0 0,0 0 0 0,0 0 0 16,0 0 0-16,-4 21 0 0,4-21 0 0,-5 36 0 15,4-9 0-15,0 2 0 0,1 0 0 0,1-2 0 16,1 0 0-16,3-2 0 16,1-4 0-16,3-2 0 0,-9-19 0 0,22 26 0 15,-22-26 0-15,27 14 0 0,-27-14 0 0,32-2 0 16,-12-5 0-16,2-3 0 0,0-7 0 0,0-4 0 15,-1-4 0-15,3-6 0 0,-4-2 0 0,0-2 0 16,-3-1 0-16,-3-1 0 0,-3 3 0 0,-2 1 0 16,-6 2 0-16,-1 2 0 0,-2 5 0 0,-4 1 0 15,4 23 0-15,-9-29 0 0,9 29 0 16,0 0 0-16,0 0 0 0,-17-12-20 0,27 36-187 16,-32-29-309-16,33 27-101 0,-11-22-6 0,0 22 560 15</inkml:trace>
  <inkml:trace contextRef="#ctx0" brushRef="#br0" timeOffset="7291.6333">13411 5151 1956 0,'-29'13'57'0,"5"-12"-36"0,1 2-8 16,1 1-13-16,-3 1 0 0,3 3 0 0,1 0 0 15,0 4 0-15,0 1 0 0,4 3 0 0,17-16 0 16,-27 32 0-16,27-32 0 0,-9 31 0 0,9-31 0 16,9 29 0-16,-9-29 0 0,26 23 0 0,-9-14 0 15,5-3 0-15,3-3 0 0,3-4 0 0,3-1 0 16,-2-3 0-16,0 0 0 0,-2-2 0 15,0-3 0-15,-4 1 0 0,-3-3 0 0,0 0 0 16,-20 12 0-16,29-24 0 0,-29 24 0 0,17-23 0 16,-17 23 0-16,7-25 0 0,-7 25 0 0,2-28 0 15,-2 28 0-15,-5-21 0 0,5 21 0 0,0 0 0 16,0 0 0-16,-20-14 0 0,20 14 0 16,0 0 0-16,-19 17 0 0,19-17 0 15,-16 29 0-15,8-9 0 0,0 5 0 0,1-1 0 16,5 1 0-16,-2-3 0 0,6 2 0 0,2-6 0 15,8 5-2-15,-12-23-215 0,37 20-414 0,-37-20 1 16,32 13 64-16</inkml:trace>
  <inkml:trace contextRef="#ctx0" brushRef="#br0" timeOffset="7651.0584">13921 5044 1880 0,'-23'17'54'16,"-5"0"-15"-16,3 7-14 0,-6-1 24 0,3 5-49 16,-1-1 0-16,2 2 0 0,5-4 0 0,4-3 0 15,4-2 0-15,6-1 0 0,8-19 0 16,-1 25 0-16,1-25 0 0,19 15 0 0,-2-12 0 16,6-3 0-16,6-5 0 0,3-3 0 0,6-5 0 15,3-3 0-15,2-2 0 0,-2 0 0 0,-2-1 0 16,-6 4 0-16,-5 0 0 0,-5 4 0 0,-23 11 0 15,25-11 0-15,-25 11 0 0,0 0 0 0,0 0 0 16,-13 28 0-16,0-7 0 0,-7 5 0 16,-5 7 0-16,-2 1 0 0,-6 0 0 15,0 1 0-15,3-3 0 0,-1 0 0 0,7-4 0 16,6-4 0-16,6-6 0 0,12-18 0 0,-4 22 0 16,4-22 0-16,23 3 0 0,-2-11 0 0,10-4 0 15,2-22-84-15,33 22-373 0,-28-32-203 0,17 6 7 16,-7-2 461-16</inkml:trace>
  <inkml:trace contextRef="#ctx0" brushRef="#br0" timeOffset="7979.1478">14562 4665 2047 0,'0'0'0'16,"-21"33"0"-16,1-10 0 0,3 4 0 0,-1 3 0 15,0 5 0-15,-3 5 0 0,2 1 0 0,2 3 0 16,1 2 0-16,1 0 0 0,4 3 0 15,-1 0 0-15,4 0 0 0,-1-3 0 0,2-2 0 16,2-5 0-16,0-4 0 0,3-4 0 0,3-6 0 16,1-5 0-16,-2-20 0 0,14 25 0 0,-14-25 0 15,25 9 0-15,-8-13 0 0,2-4 0 0,1-7 0 16,3-4 0-16,2-6 0 0,0-5 0 0,1-2 0 16,-2-3 0-16,0-1 0 0,2 0 0 15,-7 4 0-15,-1 2 0 0,-3 4 0 0,-4 4 0 16,-1 4 0-16,-10 18 0 0,0 0 0 0,13-17 0 15,-13 17 0-15,0 0 0 0,-6 21 0 16,1-4 0-16,-1 7 0 0,-1 7 0 0,-3 2 0 16,3 2 0-16,-3-5 0 0,7 4 0 0,-2-9 0 15,12 12-18-15,-7-37-201 0,20 49-312 0,-20-49-109 16,18 29 53-16,5-5 536 0</inkml:trace>
  <inkml:trace contextRef="#ctx0" brushRef="#br0" timeOffset="8545.5157">15717 5597 1994 0,'0'0'38'16,"0"0"-23"-16,-21-22-15 0,21 22 0 0,-25-17 0 15,25 17 0-15,-37-17 0 0,14 8 0 0,-4-1 0 16,-2-2 0-16,-2 0 0 0,-3-4 0 0,1-2 0 15,-3-3 0-15,2-3 0 0,4-2 0 16,0-5 0-16,2-5 0 0,2-5 0 0,1-4 0 16,3-6 0-16,5 1 0 0,3-2 0 0,7 1 0 15,6 2 0-15,3 2 0 0,4 1 0 16,6 2 0-16,3 0 0 0,3 4 0 0,4 3 0 0,1 4 0 16,3 5 0-16,-2 5 0 0,3 4 0 0,0 6 0 15,-2 3 0-15,-1 6 0 0,-3 5 0 16,-4 7 0-16,-17-8 0 0,26 29 0 15,-18-6 0-15,-4 6 0 0,-4 6 0 0,-5 4 0 16,-5 3 0-16,-7 5 0 0,-3 3 0 0,-6 5 0 16,-4 3 0-16,-4 5 0 0,-4 4 0 0,-3-1 0 15,0 1 0-15,0-7 0 0,3-2 0 0,5-7 0 16,7-4 0-16,8-7 0 0,7-6 0 0,6-6 0 16,8-4 0-16,11-5 0 0,5-4 0 15,13-7 0-15,8-5 0 0,11-9 0 0,6-6 0 16,9-3 0-16,-2-8 0 0,19 10-60 0,-26-33-241 15,31 29-345-15,-23-17 4 0,1 3 245 0</inkml:trace>
  <inkml:trace contextRef="#ctx0" brushRef="#br0" timeOffset="9032.6924">16235 5470 1788 0,'12'-22'54'0,"-12"22"-19"0,17-32 5 16,-17 32-4-16,22-31-7 0,-22 31-10 15,22-29 1-15,-22 29-1 0,13-20-12 0,-13 20-7 16,0 0 0-16,0 0 0 0,0 0 0 0,0 0 0 15,0 0 0-15,0 0 0 0,0 0 0 0,-13 22 0 16,6-4 0-16,-2 7 0 0,1 3 0 16,-1 3 0-16,1 1 0 0,0-2 0 0,2-2 0 15,3-3 0-15,0-4 0 0,4-4 0 0,-1-17 0 16,6 25 0-16,-6-25 0 0,0 0 0 0,21 12 0 16,-21-12 0-16,17-2 0 0,-17 2 0 0,17-15 0 15,-17 15 0-15,21-25 0 0,-10 6 0 0,-1-2 0 16,-2-1 0-16,1-3 0 0,-5 1 0 15,0-1 0-15,0 0 0 0,-4 0 0 16,0-1 0-16,0 0 0 0,-3 0 0 0,2 0 0 16,-1-1 0-16,-1 2 0 0,2 3 0 0,1 4 0 15,0 18 0-15,6-22 0 0,-6 22 0 0,0 0 0 16,0 0 0-16,27-17 0 0,-27 17 0 0,35-4 0 16,-12 2 0-16,6 3 0 0,-1-3 0 0,5 4 0 15,-4-4 0-15,7 5 0 0,-6-10-52 16,22 30-197-1,-52-23-285-15,47 3-126 0,-21 5 109 16</inkml:trace>
  <inkml:trace contextRef="#ctx0" brushRef="#br0" timeOffset="9379.5135">16757 5453 2047 0,'0'0'0'0,"0"0"0"0,20 11 0 15,-1-11 0-15,0-2 0 0,5-5 0 0,4 0 0 16,3-4 0-16,0-2 0 0,1-1 0 0,-3-2 0 16,-1-1 0-16,-6 0 0 0,-2 2 0 15,-20 15 0-15,25-30 0 0,-25 30 0 0,13-26 0 16,-13 26 0-16,-1-25 0 0,1 25 0 16,-13-24 0-16,13 24 0 0,-26-19 0 0,8 13 0 15,0 1 0-15,-4 5 0 0,-1 4 0 0,-1 2 0 16,-2 3 0-16,-2 5 0 0,-1 3 0 0,-2 4 0 15,1 4 0-15,0 0 0 0,4 3 0 0,2 1 0 16,2 0 0-16,6 0 0 0,4-3 0 0,5 1 0 16,4-4 0-16,7-1 0 0,4-5 0 15,9-3 0-15,4 0 0 16,8-5 0-16,6-3 0 0,8-2 0 0,2-8 0 16,7 2 0-16,-1-9 0 0,10 11-52 0,-23-33-230 15,30 27-356-15,-24-14-17 0,4-2 236 0</inkml:trace>
  <inkml:trace contextRef="#ctx0" brushRef="#br0" timeOffset="9543.0656">17331 5466 2047 0,'0'0'0'16,"0"0"0"-16,18 8 0 0,0-10 0 0,7-1 0 15,5-4 0-15,6-6 0 0,7 4 0 0,2-8 0 16,5 11 0-16,-19-26-258 0,23 30-404 0,-13-14 5 15,12 7 188-15</inkml:trace>
  <inkml:trace contextRef="#ctx0" brushRef="#br0" timeOffset="10055.837">18073 5360 2047 0,'0'0'0'0,"0"0"0"15,-17-7 0-15,17 7 0 0,0 0 0 0,0 0 0 16,-22 20 0-16,22-20 0 0,-17 24 0 0,17-24 0 16,-20 34 0-16,13-14 0 0,-2 1 0 0,1 4 0 15,2-2 0-15,-3 2 0 0,2 2 0 16,1-2 0-16,1 0 0 0,4-2 0 16,1-2 0-16,0-21 0 0,11 29 0 0,-11-29 0 15,23 17 0-15,-6-12 0 0,2-5 0 0,4-4 0 16,3-4 0-16,1-4 0 0,1-5 0 0,-2-3 0 15,2-3 0-15,0-1 0 0,-1-1 0 0,-1-2 0 16,-2 0 0-16,-2 0 0 0,-1 0 0 0,-4 2 0 16,-2 0 0-16,-4 5 0 0,-2 1 0 15,-9 19 0-15,10-26 0 0,-10 26 0 0,0 0 0 16,0 0 0-16,0 0 0 0,0 0 0 0,0 0 0 16,0 0 0-16,0 0 0 0,-16 30 0 0,9-8 0 15,3 1 0-15,-3 1 0 0,5 2 0 0,2-5 0 16,6 4 0-16,2-6 0 0,5 2 0 15,-13-21 0-15,40 32-10 0,-40-32-204 0,61 18-216 16,-39-27-212-16,13 0 56 0,3 7 422 16</inkml:trace>
  <inkml:trace contextRef="#ctx0" brushRef="#br0" timeOffset="10383.9297">18774 5269 2047 0,'0'0'0'0,"-36"4"0"15,18-2 0-15,18-2 0 0,-33 12 0 16,33-12 0-16,-29 21 0 0,29-21 0 16,-20 25 0-16,20-25 0 0,-10 29 0 0,10-29 0 15,5 29 0-15,-5-29 0 0,22 26 0 0,-22-26 0 16,34 20 0-16,-13-10 0 0,1-4 0 0,2 1 0 16,2-2 0-16,-3 2 0 0,-1 1 0 0,-3-1 0 15,-2 0 0-15,-17-7 0 0,27 12 0 16,-27-12 0-16,0 0 0 0,17 18 0 0,-17-18 0 15,0 0 0-15,-1 20 0 0,1-20 0 0,0 0 0 16,-23 23 0-16,23-23 0 0,-27 19 0 0,27-19 0 16,-34 22 0-16,13-12 0 0,-1 2 0 0,-2 0 0 15,1-1 0-15,1-1 0 0,1 1 0 16,21-11 0-16,-30 16 0 0,30-16 0 0,0 0 0 16,0 0 0-16,0 0 0 0,5 18-85 15,-8-47-216-15,34 27-341 0,-10-18-21 0,11-3 308 16</inkml:trace>
  <inkml:trace contextRef="#ctx0" brushRef="#br0" timeOffset="10727.7082">19073 5455 2047 0,'0'0'0'15,"-21"8"0"-15,21-8 0 0,0 0 0 0,0 0 0 16,0 0 0-16,19 1 0 0,-1-6 0 15,10 0 0-15,4-4 0 0,3-1 0 0,3-2 0 16,1 0 0-16,2 0 0 0,0-3 0 0,0 2 0 16,-5-2 0-16,-7 2 0 0,-7 1 0 15,-22 12 0-15,20-24 0 0,-20 24 0 0,-4-29 0 16,4 29 0-16,-22-29 0 0,4 17 0 0,-7 1 0 16,-2 3 0-16,-8 8 0 0,0 4 0 0,-3 7 0 15,1 5 0-15,0 4 0 0,2 4 0 0,3 4 0 16,4 2 0-16,0 2 0 0,9-1 0 0,7 0 0 15,5-2 0-15,8-4 0 0,6 0 0 16,6-3 0-16,8-2 0 0,7-6 0 0,6-4 0 16,6-5 0-16,10-3 0 0,4-6 0 15,10 1 0-15,4-7 0 0,14 10-67 0,-25-29-214 16,36 27-307-16,-30-17-82 0,-4-1 230 0</inkml:trace>
  <inkml:trace contextRef="#ctx0" brushRef="#br0" timeOffset="11618.2364">1437 8607 1120 0,'0'0'208'16,"0"0"241"-16,-17 1-405 0,17-1-2 0,-18 3-3 16,18-3-5-16,-17 5-3 0,17-5-6 0,-18 8-6 15,18-8-2-15,-25 12-4 0,25-12-7 0,-28 16-6 16,28-16 0-16,-30 16 0 0,30-16 0 0,-26 18 0 15,26-18 0-15,-19 14 0 0,19-14 0 0,0 0 0 16,-16 17 0-16,16-17 0 0,0 0 0 0,0 0 0 16,0 18 0-16,0-18 0 0,0 0 0 15,15 18 0-15,-15-18 0 0,18 16 0 0,-18-16 0 16,24 15 0-16,-24-15 0 0,27 14 0 0,-27-14 0 16,24 13 0-16,-24-13 0 0,20 11 0 0,-20-11 0 15,0 0 0-15,19 17 0 0,-19-17 0 16,0 0 0-16,11 18 0 0,-11-18 0 0,0 0 0 15,-3 25 0-15,3-25 0 0,-14 21 0 0,14-21 0 16,-27 31 0-16,10-14 0 0,-2 2 0 16,-2-1 0-16,1-1 0 0,1-1 0 0,2-4 0 15,17-12 0-15,-20 17 0 0,20-17 0 0,0 0 0 16,0 0 0-16,0 0 0 0,0 0-28 0,19-12-17 16,1 4-18-16,-9-27-122 0,20 22-479 0,-9-15 38 15,11 4 191-15</inkml:trace>
  <inkml:trace contextRef="#ctx0" brushRef="#br0" timeOffset="12040.1221">1909 8635 1892 0,'-24'-3'39'0,"24"3"-13"15,-20-7 0-15,20 7-2 0,-20-3-3 16,20 3-3-16,-24 4-17 0,24-4-1 0,-30 14 0 15,13-3 0-15,-2 4 0 0,-2 3 0 0,-1 7 0 16,-1 2 0-16,0 4 0 0,1-1 0 0,1-1 0 16,3 0 0-16,3-4 0 0,4 1 0 0,2-7 0 15,5-1 0-15,4-18 0 0,1 24 0 0,-1-24 0 16,19 16 0-16,-19-16 0 0,32 4 0 16,-10-8 0-16,5-3 0 0,1-6 0 15,4-5 0-15,0-5 0 0,1-3 0 0,0 0 0 16,-2-1 0-16,-2-2 0 0,-1 1 0 0,-4 1 0 15,-3 1 0-15,-3 3 0 0,-5 1 0 0,-2 3 0 16,-11 19 0-16,11-30 0 0,-11 30 0 0,0-17 0 16,0 17 0-16,0 0 0 0,0 0 0 0,0 0 0 15,-20-2 0-15,20 2 0 0,-16 28 0 16,6-5 0-16,0 1 0 0,1 5 0 0,-1 0 0 16,0 2 0-16,2 0 0 0,3-1 0 0,0-2 0 15,6 0 0-15,3-5 0 0,4-2 0 0,3-3 0 16,6-4-25-16,0-8-37 0,12 5-24 15,-14-30-107-15,37 19-424 0,-27-15 24 0,9 2 123 16</inkml:trace>
  <inkml:trace contextRef="#ctx0" brushRef="#br0" timeOffset="12555.7385">2375 8669 1926 0,'-21'-17'48'15,"21"17"-21"-15,-17-4-1 0,17 4-6 0,0 0-20 16,-23 10 0-16,23-10 0 0,-17 25 0 0,6-4 0 15,1 4 0-15,1 4 0 0,-1 1 0 16,1 2 0-16,1-3 0 0,2 1 0 16,0-4 0-16,4-2 0 0,1-4 0 0,-1-3 0 15,2-17 0-15,2 23 0 0,-2-23 0 0,0 0 0 16,0 0 0-16,0 0 0 0,26 1 0 0,-26-1 0 16,24-29 0-16,-8 8 0 0,2-7 0 0,2-4 0 15,-1-1 0-15,-1-3 0 0,1 3 0 0,-2 0 0 16,-3 2 0-16,0 0 0 0,-4 2 0 15,-1 1 0-15,-2 4 0 0,-2 4 0 0,-5 20 0 16,5-22 0-16,-5 22 0 0,0 0 0 0,0 0 0 16,0 0 0-16,0 0 0 0,0 0 0 0,-10 25 0 15,7-8 0-15,-1 4 0 0,0-1 0 0,1 1 0 16,1-3 0-16,4-1 0 0,-2-17 0 16,6 27 0-16,-6-27 0 0,12 21 0 0,-12-21 0 15,19 16 0-15,-19-16 0 0,30 3 0 16,-10-7 0-16,1-5 0 0,3-3 0 0,-1 1 0 15,0-4 0-15,1 1 0 0,-5 0 0 0,-1-2 0 16,-18 16 0-16,28-26 0 0,-28 26 0 0,21-20 0 16,-21 20 0-16,0 0 0 0,0 0 0 0,0 0 0 15,0 0 0-15,0 0 0 0,0 0 0 0,0 0 0 16,0 0 0-16,0 0 0 0,0 0 0 16,15 30 0-16,-15-30 0 0,6 34 0 0,-3-17 0 15,2 3 0-15,-1-2 0 0,4 4 0 0,-2-2 0 16,4 1 0-16,-3-4 0 0,4 1 0 15,-11-18-38-15,27 36-139 0,-27-36-212 0,0 0-237 16,0 0-28-16,22-17 492 0</inkml:trace>
  <inkml:trace contextRef="#ctx0" brushRef="#br0" timeOffset="12883.8287">3008 8672 1974 0,'0'0'34'0,"-6"28"-6"0,6-28-17 16,9 26-11-16,-9-26 0 0,18 20 0 16,-18-20 0-16,33 16 0 0,-10-11 0 15,6-6 0-15,4-4 0 0,5-3 0 0,3-5 0 16,2-1 0-16,0-5 0 0,-1-1 0 0,-2-2 0 16,-1-3 0-16,-4 1 0 0,-4-1 0 0,-7 2 0 15,-7 4 0-15,-6 1 0 0,-11 18 0 0,-4-24 0 16,4 24 0-16,-30-15 0 0,5 13 0 0,-5 3 0 15,-4 5 0-15,-4 6 0 0,1 4 0 16,-2 4 0-16,-1 3 0 0,3 5 0 0,2 2 0 16,6 1 0-16,2-1 0 0,6 0 0 0,7-3 0 15,4-1 0-15,6 0 0 0,5-3 0 0,6-2 0 16,3-2 0-16,-10-19 0 0,37 25 0 16,-10-18 0-16,1-7 0 0,11 10-71 0,-20-38-227 15,35 27-344-15,-12-12-43 0,14-7 335 0</inkml:trace>
  <inkml:trace contextRef="#ctx0" brushRef="#br0" timeOffset="13539.9649">4782 8530 1724 0,'0'0'130'0,"-27"11"-78"0,5-1 0 15,-5 1-13-15,3 4-10 0,-2 1-11 16,1 5-15-16,-1 2-3 0,2 2 0 0,2 1 0 15,3 2 0-15,-1 1 0 0,4-1 0 0,3-2 0 16,3 0 0-16,5-3 0 0,3-3 0 0,2-20 0 16,10 29 0-16,-10-29 0 0,25 20 0 15,-7-18 0-15,3-2 0 0,2-5 0 0,3-3 0 16,0-5 0-16,4-1 0 0,-1-4 0 0,-1-3 0 16,0 1 0-16,0-3 0 0,-3-1 0 0,2 0 0 15,-5-2 0-15,-1 1 0 0,-3 2 0 0,-4 0 0 16,-1 0 0-16,-5 2 0 0,-3 1 0 0,0 2 0 15,-5 18 0-15,3-25 0 0,-3 25 0 16,0 0 0-16,0 0 0 0,0 0 0 16,0 0 0-16,0 0 0 0,0 0 0 0,-14 34 0 15,8-8 0-15,-3 3 0 0,1 3 0 0,-1 0 0 16,2 0 0-16,1 1 0 0,2-1 0 0,4-2 0 0,4-2 0 16,2-4 0-16,5-4 0 0,2-3 0 0,7-1 0 15,2-6 0-15,3-2-7 0,1-9-63 0,11 8-53 16,-26-39-227-16,29 22-281 15,-13-9 9-15,1-7 379 0</inkml:trace>
  <inkml:trace contextRef="#ctx0" brushRef="#br0" timeOffset="14062.2973">5334 8645 1862 0,'-11'-22'173'0,"11"22"-161"16,-20-6-12-16,20 6 0 0,-19-1 0 0,19 1 0 16,-23 7 0-16,23-7 0 0,-23 16 0 15,23-16 0-15,-19 23 0 0,19-23 0 16,-17 32 0-16,11-14 0 0,0 2 0 0,3-1 0 15,-1 2 0-15,1-1 0 0,1-1 0 0,1 1 0 16,1-2 0-16,0-18 0 0,0 28 0 0,0-28 0 16,2 17 0-16,-2-17 0 0,0 0 0 0,0 0 0 15,0 0 0-15,17 1 0 0,-17-1 0 0,14-18 0 16,-14 18 0-16,17-32 0 0,-5 12 0 16,-1-2 0-16,1-1 0 0,0 0 0 0,0-1 0 15,-2 2 0-15,0 2 0 0,1 0 0 0,-3 1 0 16,-2 1 0-16,-6 18 0 0,11-29 0 0,-11 29 0 15,0 0 0-15,9-17 0 0,-9 17 0 16,0 0 0-16,0 0 0 0,1 17 0 0,-1-17 0 16,1 23 0-16,-1-23 0 0,3 32 0 0,-3-32 0 15,3 28 0-15,-3-28 0 0,10 24 0 16,-10-24 0-16,18 20 0 0,-18-20 0 0,24 9 0 16,-24-9 0-16,32 4 0 0,-12-4 0 0,0-4 0 15,3-1 0-15,0-4 0 0,1-1 0 0,0-3 0 16,0-3 0-16,-2 0 0 0,0-4 0 0,-1 0 0 15,-4-1 0-15,0 0 0 0,-3 2 0 0,-2 1 0 16,-1 1 0-16,-2 0 0 0,-9 17 0 16,12-27 0-16,-12 27 0 0,7-20 0 0,-7 20 0 15,0 0 0-15,0 0 0 0,0 0 0 16,0 0 0-16,0 0 0 0,0 0 0 0,0 0 0 16,0 23 0-16,-2-6 0 0,-2 3 0 0,1 1 0 15,-1 2 0-15,0 1 0 0,2 1 0 0,-1-1 0 16,6 2 0-16,-2-8 0 0,6 3 0 0,-7-21 0 15,20 31-22-15,-20-31-76 0,40 30-121 16,-40-30-208-16,22-8-193 0,-3 7 16 0,-19 1 548 16</inkml:trace>
  <inkml:trace contextRef="#ctx0" brushRef="#br0" timeOffset="14749.7651">6071 8591 2022 0,'0'0'25'0,"-21"-13"-25"0,21 13 0 16,-18-7 0-16,18 7 0 0,-20-1 0 15,20 1 0-15,-20 6 0 0,20-6 0 0,-21 19 0 16,21-19 0-16,-20 34 0 0,12-15 0 0,1 4 0 16,1-2 0-16,1 1 0 0,2-1 0 0,4 0 0 15,3-1 0-15,2-1 0 0,3-3 0 0,-9-16 0 16,20 27 0-16,-20-27 0 0,27 16 0 0,-27-16 0 16,31 6 0-16,-31-6 0 0,30-7 0 15,-30 7 0-15,29-25 0 0,-14 8 0 0,2-3 0 16,-3-4 0-16,1-2 0 0,0 0 0 0,-2-2 0 15,-2-1 0-15,-1 0 0 0,-3 0 0 0,-2 1 0 16,-5 5 0-16,-1 1 0 0,-3 5 0 16,4 17 0-16,-17-26 0 0,17 26 0 0,-23-12 0 15,23 12 0-15,-26-2 0 0,26 2 0 0,-27 9 0 16,27-9 0-16,-21 17 0 0,21-17 0 16,-13 19 0-16,13-19 0 0,0 24 0 0,0-24 0 15,13 25 0-15,-13-25 0 0,24 18 0 0,-7-11 0 16,4-5 0-16,0 1 0 0,5-3 0 0,1-5 0 15,1 1 0-15,2-3 0 0,1-1 0 0,-1-1 0 16,0 1 0-16,-2-1 0 0,-2 0 0 0,-4 0 0 16,-4 1 0-16,-18 8 0 0,26-14 0 15,-26 14 0-15,0 0 0 0,18-15 0 16,-18 15 0-16,0 0 0 0,0 0 0 0,0 0 0 16,0 0 0-16,-17 2 0 0,17-2 0 0,-22 21 0 15,22-21 0-15,-27 37 0 0,13-14 0 0,0 5 0 16,1 0 0-16,2 1 0 0,4 0 0 0,2-3 0 15,5-2 0-15,2-2 0 0,3-2 0 0,-5-20 0 16,21 30 0-16,-21-30 0 0,28 18 0 16,-28-18 0-16,32 2 0 0,-12-8 0 0,2-5 0 15,2-3 0-15,2-7 0 0,0-2 0 0,1-3 0 16,-1-1 0-16,-1-3 0 0,0 1 0 0,-4 0 0 16,0 1 0-16,-5 3 0 0,-3 1 0 0,-4 4 0 15,-4 3 0-15,-5 17 0 0,2-25 0 16,-2 25 0-16,0 0 0 0,0 0 0 0,-18-6 0 15,18 6 0-15,-18 19 0 0,18-19 0 16,-23 33 0-16,12-11 0 0,1 3 0 0,0 2 0 16,2-1 0-16,2 1 0 0,1-4 0 0,3 0 0 15,2-4 0-15,7-1 0 0,-7-18 0 0,17 28 0 16,-17-28 0-16,31 17-35 0,-31-17-57 0,51 8-96 16,-46-33-104-16,40 18-290 0,-17-4-15 0,-2-11 337 15</inkml:trace>
  <inkml:trace contextRef="#ctx0" brushRef="#br0" timeOffset="15109.0889">7041 8507 1450 0,'0'0'378'0,"0"0"-295"16,0 0-23-16,0 0-16 0,-18 2-12 0,18-2-32 15,-22 17 0-15,22-17 0 0,-27 32 0 0,13-13 0 16,3 3 0-16,0 2 0 0,1 0 0 0,3 1 0 16,1 2 0-16,0-3 0 0,2 2 0 15,0-3 0-15,3-3 0 0,1-2 0 0,0-18 0 16,5 28 0-16,-5-28 0 0,0 0 0 0,23 19 0 15,-23-19 0-15,21-6 0 0,-21 6 0 0,25-24 0 16,-10 6 0-16,2-4 0 0,0-1 0 16,0-2 0-16,1 0 0 0,-2 2 0 0,-1-2 0 0,-2 5 0 15,-1-1 0-15,-2 4 0 0,-10 17 0 16,18-30 0-16,-18 30 0 0,15-20 0 16,-15 20 0-16,0 0 0 0,0 0 0 0,0 0 0 15,0 0 0-15,0 0 0 0,0 0 0 0,4 29 0 16,-7-9 0-16,-2 2 0 0,1 0 0 0,1-1 0 15,0 1 0-15,3-2 0 0,4 0 0 0,1-3 0 16,4 0 0-16,-9-17 0 0,27 25 0 0,-10-17 0 16,5-4 0-16,2-6 0 0,8 0-6 15,-4-19-107-15,27 23-117 0,-39-43-124 0,24 23-262 16,-7-5 53-16,-15-18 399 0</inkml:trace>
  <inkml:trace contextRef="#ctx0" brushRef="#br0" timeOffset="15280.9557">7570 8243 2031 0,'-23'46'16'0,"0"1"-16"0,5 6 0 0,-1-2 0 16,4 0 0-16,0 0 0 0,4-2 0 0,3-3 0 16,4-3 0-16,5-3 0 0,2-8 0 0,4 1 0 15,-2-8 0-15,3 2 0 0,-8-27-99 0,29 52-322 16,-29-52-203-16,-6 17-1 0,6-17 348 0</inkml:trace>
  <inkml:trace contextRef="#ctx0" brushRef="#br0" timeOffset="15452.82">7311 8582 2047 0,'0'0'0'15,"0"0"0"-15,0 0 0 0,0 0 0 16,29 7 0-16,-8-8 0 0,3-4 0 0,5-1 0 15,7-1 0-15,1-3 0 0,11 4 0 0,-2-7 0 16,14 14 0-16,-25-30-279 0,22 24-414 0,-11-8 32 16,3-4 248-16</inkml:trace>
  <inkml:trace contextRef="#ctx0" brushRef="#br0" timeOffset="16530.9082">8655 8698 1426 0,'17'6'442'0,"-17"-6"-411"15,-15-20-19-15,15 20-1 0,-11-18 2 0,11 18 9 16,0 0 1-16,-20-15 3 0,20 15-3 0,-20 3-5 15,20-3-18-15,-28 16 0 0,28-16 0 16,-31 27 0-16,14-12 0 0,0 1 0 0,0 5 0 16,1-1 0-16,2 3 0 0,2 1 0 15,1 0 0-15,3 2 0 0,2-1 0 0,2 2 0 16,4-3 0-16,5 0 0 0,2-3 0 0,9-4 0 16,1-4 0-16,7-6 0 0,3-3 0 0,4-5 0 15,4-4 0-15,1-6 0 0,4-3 0 0,-1-6 0 16,0 0 0-16,-3-6 0 0,-2 0 0 0,-3-2 0 15,-5-2 0-15,-3-1 0 0,-6 2 0 0,-6 1 0 16,-5 4 0-16,-5 3 0 0,-3 0 0 16,-6 2 0-16,8 19 0 0,-26-33 0 0,9 22 0 15,-4 1 0-15,-1 4 0 0,-1 4 0 16,-1 2 0-16,-1 4 0 0,2 0 0 0,5 5 0 16,18-9 0-16,-28 14 0 0,28-14 0 0,0 0 0 15,-5 17 0-15,5-17 0 0,27 8 0 0,-2-7 0 16,2-7-20-16,21 17-171 0,-31-33-363 0,32 16-98 15,-6-11 23-15</inkml:trace>
  <inkml:trace contextRef="#ctx0" brushRef="#br0" timeOffset="16780.8936">9589 8091 1724 0,'-32'-28'209'0,"15"15"-189"15,0 0 9-15,17 13 3 0,-34-7 1 0,16 11-33 16,-3 4 0-16,-1 6 0 0,-2 5 0 0,0 9 0 16,-2 6 0-16,2 8 0 0,1 5 0 0,1 8 0 15,1 3 0-15,3 3 0 0,0 1 0 0,3 0 0 16,3-2 0-16,1-4 0 0,6-3 0 0,3-8 0 16,5-3 0-16,1-7 0 0,8-2 0 15,0-9 0-15,8 4-46 0,-20-28-346 0,22 12-261 16,-22-12 15-16,19-1 321 0</inkml:trace>
  <inkml:trace contextRef="#ctx0" brushRef="#br0" timeOffset="16921.4948">9151 8612 2003 0,'13'33'44'0,"-13"-33"-44"15,0 0 0-15,32-5 0 0,-10 1 0 0,8-3 0 16,6-2 0-16,4 1 0 0,2-5 0 0,6 5 0 15,-8-10 0-15,26 32-468 0,-31-25-226 0,5 9 10 16,-11 2 484-16</inkml:trace>
  <inkml:trace contextRef="#ctx0" brushRef="#br0" timeOffset="17630.5433">1086 9976 1827 0,'0'0'144'0,"-20"7"-118"0,20-7-11 0,0 0-3 0,0 0 0 16,0 0-2-16,-18 10-9 0,18-10-1 16,-15 28 0-16,7-6 0 0,-2 2 0 0,-1 4 0 15,2 2 0-15,-1 0-7 0,1-1 14 16,1-1-24-16,3-1 19 0,0-7-19 0,6 1-8 16,-1-21-10-16,10 25-17 0,-10-25-41 0,27 21-144 15,-27-21-375-15,22-15-19 0,-22 15 302 0</inkml:trace>
  <inkml:trace contextRef="#ctx0" brushRef="#br0" timeOffset="18083.1184">1038 9768 1780 0,'-23'17'154'0,"23"-17"-136"16,0 0-15-16,-17 5-4 0,17-5-2 15,0 0 2-15,0 0 2 0,0 0 1 0,26 8 1 16,-26-8 0-16,28 0 1 0,-13-1-1 0,5-1 0 15,1-1 1-15,-1 0 0 0,1 0 0 16,1 0 1-16,-1 0-1 0,-2 2 1 0,-1 1 0 16,-1 0 3-16,-17 0 0 0,29 8 0 0,-29-8 4 15,22 16-1-15,-22-16-11 0,15 29 0 0,-10-9 0 16,-4 3 0-16,-2 1 0 0,-3 4 0 0,-1 2 0 16,-2 2 0-16,-2 1 0 0,0 2 0 15,-1 0 0-15,0-1 0 0,2-4 0 0,0-4 0 16,4-5 0-16,1-4 0 0,3-17 0 15,3 21 0-15,-3-21 0 0,0 0 0 0,20 6 0 16,-20-6 0-16,26-17 0 0,-26 17 0 0,33-39 0 16,-14 13 0-16,2-3 0 0,1-6 0 0,-2 0 0 15,2-3 0-15,-2 2 0 0,-1 0 0 0,-1 2 0 16,-2 2 0-16,-1 3 0 0,-3 3 0 0,0 3 0 16,-2 2 0-16,-10 21 0 0,13-23 0 15,-13 23 0-15,0 0 0 0,0 0 0 0,0 0 0 16,5 29 0-16,-6-6 0 0,-2 4 0 0,1 7 0 15,-2-1 0-15,2 4 0 0,0 0 0 16,3 2 0-16,0-2 0 0,5 1 0 0,1-4-14 16,9-2-19-16,-2-11-62 0,22 24-131 0,-36-45-386 15,38 35-48-15,-14-21 254 0</inkml:trace>
  <inkml:trace contextRef="#ctx0" brushRef="#br0" timeOffset="18583.5844">2195 9866 1825 0,'0'0'36'0,"-5"-18"-10"0,5 18 3 0,-4-21 7 16,4 21-1-16,-6-19 0 0,6 19-10 0,0 0-25 15,-23-21 0-15,23 21 0 0,-24-7 0 0,24 7 0 16,-31-2 0-16,31 2 0 0,-34 8 0 16,16 3 0-16,-1 2 0 0,-2 7 0 0,0 3 0 15,1 1 0-15,-1 6 0 0,0 0 0 0,1 4 0 16,3 3 0-16,1-1 0 0,4-2 0 0,3-3 0 16,7-4 0-16,2-7 0 0,0-20 0 0,18 27 0 15,-18-27 0-15,39 11 0 0,-12-14 0 0,3-5 0 16,5-8 0-16,1-7 0 0,4-8 0 15,0-7 0-15,0-4 0 0,1-4 0 16,-3 0 0-16,-2 1 0 0,-3 3 0 0,-5 1 0 16,-5 1 0-16,-4 2 0 0,-6 3 0 0,-3 3 0 15,-5 1 0-15,-4 2 0 0,-4 6 0 0,-1 2 0 16,4 21 0-16,-14-26 0 0,14 26 0 0,0 0 0 16,-23-5 0-16,23 5 0 0,-21 19 0 0,9 1 0 15,-1 9 0-15,-1 7 0 0,2 6 0 0,0 1 0 16,4 2 0-16,0-3 0 0,6 2 0 15,1-6 0-15,3 2 0 0,3-5 0 0,5-1 0 16,1-6 0-16,6 0 0 0,1-8-41 16,7 7-66-16,-25-27-98 0,61 23-328 0,-39-21-127 15,9-3 160-15</inkml:trace>
  <inkml:trace contextRef="#ctx0" brushRef="#br0" timeOffset="18771.6537">2681 9698 1997 0,'0'0'34'0,"-17"19"-18"0,17-19-16 16,-22 26 0-16,13-5 0 0,-2 6 0 0,0 5 0 15,1-1 0-15,3 4 0 0,-1-1 0 0,5 1 0 16,0 1 0-16,5-1 0 16,0-1 0-16,3-5 0 0,2-3 0 0,4-5 0 15,-11-21 0-15,29 29-11 0,-29-29-46 0,34 15-1 16,-32-42-202-16,19 21-363 0,-8-13-34 0,4-3 277 15</inkml:trace>
  <inkml:trace contextRef="#ctx0" brushRef="#br0" timeOffset="18912.2557">2653 9488 2014 0,'-24'-4'33'0,"24"4"-33"0,-26-1 0 15,26 1 0-15,0 0 0 0,0 0 0 0,-7 18 0 16,7-18-19-16,18 25-31 0,6 1-71 0,-24-26-465 15,30 20-76-15,-5-9 54 0</inkml:trace>
  <inkml:trace contextRef="#ctx0" brushRef="#br0" timeOffset="19162.2608">3402 9740 1801 0,'0'0'159'0,"-35"0"-120"16,12 4 0-16,-5 0-30 0,0 3-9 0,-3 2 0 16,0 6 0-16,-3 1 0 0,2 4 0 0,-2 3 0 15,3 1 0-15,2-1 0 0,4 0 0 16,7-3 0-16,6-1 0 0,6-2 0 0,6-17 0 16,5 29 0-16,-5-29 0 0,26 22 0 0,-4-15 0 15,7-6 0-15,6-3 0 0,8-3 0 0,1-8 0 16,7 3 0-16,-2-6 0 0,7 11-89 15,-23-30-198-15,29 29-364 0,-15-12-15 0,3 0 313 16</inkml:trace>
  <inkml:trace contextRef="#ctx0" brushRef="#br0" timeOffset="19521.5997">3743 9729 1922 0,'0'0'68'0,"-17"9"-42"16,-7-1 5-16,-3 2-31 0,0 5 0 0,-2-1 0 15,0 4 0-15,-3 2 0 0,3 0 0 0,1 1 0 16,2 2 0-16,2 0 0 0,5 0 0 0,3-2 0 16,4-1 0-16,12-20 0 0,-10 30 0 0,10-30 0 15,6 20 0-15,-6-20 0 0,21 14 0 0,-21-14 0 16,34-1 0-16,-10-5 0 0,4-7 0 16,4-1 0-16,3-7 0 0,1 0 0 15,0-5 0-15,-1 0 0 0,-3-1 0 0,-3 3 0 0,-4 1 0 16,-4 0 0-16,-3 3 0 0,-4 4 0 0,-14 16 0 15,17-26 0-15,-17 26 0 0,0 0 0 16,8-17 0-16,-8 17 0 0,0 0 0 0,0 0 0 16,0 0 0-16,-11 26 0 0,5-8 0 0,-2 7 0 15,-2 3 0-15,0 3 0 0,0 2 0 16,3 1 0-16,0-3 0 0,6-2 0 0,1-4 0 16,4-4 0-16,-4-21 0 0,21 28 0 0,-21-28 0 15,34 9-46-15,-16-19-21 0,13 11-81 0,-25-40-97 16,38 33-151-16,-33-25-231 0,9-15 123 0,13 22 491 15</inkml:trace>
  <inkml:trace contextRef="#ctx0" brushRef="#br0" timeOffset="19709.0894">4119 9113 1708 0,'-10'49'339'0,"-8"-20"-339"0,-8 6 0 15,4 6 0-15,3 3 0 0,2 6 0 0,1 5 0 16,1 3 0-16,3 3 0 0,3-3 0 0,4 0 0 15,2-5 0-15,4-1 0 0,4-2 0 16,0-9 0-16,5 0 0 0,2-9 0 0,1-1 0 16,1-7 0-16,2 0 0 0,-16-24-55 0,36 47-171 15,-36-47-220-15,0 0-168 0,0 0-18 0,5-29 559 16</inkml:trace>
  <inkml:trace contextRef="#ctx0" brushRef="#br0" timeOffset="20427.8341">3886 9639 1690 0,'7'31'357'0,"-7"-31"-357"0,-2 17 0 15,2-17 0-15,0 0 0 0,27 23 0 0,-27-23 0 16,34 5 0-16,-10-8 0 0,6-3 0 0,2-3 0 16,4-5 0-16,1 0 0 0,2-4 0 15,3 0 0-15,-1-4 0 0,4 4 0 0,-4-4 0 16,2 5-22-16,-8 0-19 0,2 7-48 0,-17-8 10 15,12 22-64-15,-27-25-19 0,17 31 46 16,-22-10 38-16,0 0 107 0,0 0 76 0,0 0 15 16,-11 40-1-16,-12-34 10 0,12 16-58 0,-12-7 13 15,4 10-20-15,-4-2-55 0,1 4-9 0,-1 1 0 16,-1 3 0-16,0 0 0 0,-1 2 0 16,2-1 0-16,4 1 0 0,1-2 0 0,4 0 0 15,3-5 0-15,5 0 0 0,5-5 0 0,3-3 0 16,-2-18 0-16,19 28 0 0,-19-28 0 0,32 12 0 15,-10-12 0-15,1-4 0 0,4-6 0 0,-1-5 0 16,3-2 0-16,-1-6 0 0,0-2 0 0,1-4 0 16,-1-2 0-16,-4-1 0 0,-1 2 0 15,-7 0 0-15,-5 2 0 0,-5 1 0 16,-3 3 0-16,-3 0 0 0,-3 3 0 0,0 3 0 16,3 18 0-16,-16-26 0 0,16 26 0 0,-20-11 0 15,20 11 0-15,-18 0 0 0,18 0 0 0,0 0 0 16,-22 19 0-16,22-19 0 0,-9 21 0 0,9-21 0 15,-4 20 0-15,4-20 0 0,6 17 0 0,-6-17 0 16,17 10 0-16,-17-10 0 0,29 1 0 16,-11-3 0-16,1-2 0 0,0 2 0 0,-1-1 0 15,1 2 0-15,-2 2 0 0,0 3 0 0,-17-4 0 16,28 13 0-16,-28-13 0 0,20 22 0 0,-20-22 0 16,11 34 0-16,-8-13 0 0,-2 2 0 0,-4 4 0 15,0 0 0-15,-3 0 0 0,-3 2 0 16,2-1 0-16,-2 4 0 0,1-4 0 0,1-2 0 15,-2-2 0-15,2-4 0 0,1-3 0 16,6-17 0-16,-9 21 0 0,9-21 0 0,0 0 0 16,0 0 0-16,0 0 0 0,4-17 0 0,-4 17 0 15,12-32 0-15,-4 10 0 0,3-2 0 0,2-3 0 16,1-1 0-16,2-2 0 0,1-1 0 0,1 1 0 16,2-2 0-16,-1 3 0 0,3 1 0 0,0 2 0 15,-1 3 0-15,1 0 0 0,-3 0 0 16,4 3 0-16,-2-1 0 0,7 4 0 0,-5-8 0 15,12 13 0-15,-9-17-140 0,19 23-67 0,-25-36-110 16,35 21-196-16,-9-2-79 0,-1-16 315 16</inkml:trace>
  <inkml:trace contextRef="#ctx0" brushRef="#br0" timeOffset="21349.6283">12498 8397 1844 0,'0'0'75'15,"-31"-17"-41"-15,5 16-3 0,-3-1-5 0,-1 8 4 16,-1 2-23-16,-2 4-7 0,-1 2 0 16,-1 8 0-16,-1 1 0 0,3 6 0 0,1 1 0 15,2 5 0-15,-1 4 0 0,3 1 0 16,2 1 0-16,3 0 0 0,4-1 0 0,4-1 0 15,5-3 0-15,4-2 0 0,9-4 0 0,4-1 0 16,9-3 0-16,6-5 0 0,9-4 0 0,7-5 0 16,12-7 0-16,3-8 0 0,11-7 0 15,4-9 0-15,8-2-12 0,-1-17-93 0,27 26-364 16,-27-26-180-16,8 10 34 0,-15-1 419 0</inkml:trace>
  <inkml:trace contextRef="#ctx0" brushRef="#br0" timeOffset="22381.4011">12950 8607 1974 0,'-42'18'49'0,"0"2"-25"0,0 0-24 16,3 2 0-16,1 0 0 0,3 2 0 0,-2 1 0 15,5 3 0-15,2 0 0 0,7 1 0 0,4 0 0 16,7-1 0-16,2-2 0 0,8 0 0 0,5-4 0 16,4-3 0-16,7-2 0 0,4-1 0 0,4-4 0 15,5-4 0-15,2-4 0 0,5-4 0 0,1-5 0 16,0-1 0-16,1-5 0 0,-1-2 0 0,-2-4 0 15,0-1 0-15,-3-3 0 0,-2-1 0 16,-4-1 0-16,-2 0 0 0,-2-1 0 0,-3-3 0 16,-3 2 0-16,-4 0 0 0,-4 2 0 0,-3 1 0 15,-6 3 0-15,-3 2 0 0,6 17 0 16,-22-29 0-16,22 29 0 0,-30-20 0 0,30 20 0 16,-32-11 0-16,32 11 0 0,-29-1 0 0,29 1 0 15,-21 5 0-15,21-5 0 0,0 0 0 16,0 0 0-16,0 0 0 0,-3 19 0 0,3-19 0 15,26 9 0-15,-6-7 0 0,5-1 0 0,3-1 0 16,3-2 0-16,0-2 0 0,1 0 0 0,-2-1 0 16,1 1 0-16,-6 2 0 0,0 1 0 0,-6 1 0 15,-2 2 0-15,-17-2 0 0,24 6 0 0,-24-6 0 16,0 0 0-16,0 0 0 0,9 24 0 0,-9-24 0 16,-11 26 0-16,11-26 0 15,-21 32 0-15,7-10 0 0,-2 0 0 0,0 3 0 16,-2 2 0-16,1-1 0 0,0 1 0 0,2-2 0 15,3-4 0-15,4-1 0 0,8-20 0 0,-6 25 0 16,6-25 0-16,0 0 0 0,23 14 0 0,-23-14 0 16,34-7 0-16,-12-3 0 0,2-3 0 0,1-5 0 15,3-3 0-15,2-2 0 0,-2-2 0 0,0-2 0 16,-3 3 0-16,-3-3 0 0,-1 4 0 16,-4 1 0-16,-3 1 0 0,-2 3 0 0,-12 18 0 15,13-29 0-15,-13 29 0 0,1-22 0 0,-1 22 0 16,0 0 0-16,0 0 0 0,0 0 0 0,-20-11 0 15,20 11 0-15,0 0 0 0,-20 21 0 16,20-21 0-16,-17 29 0 0,8-11 0 0,3 2 0 16,-1 1 0-16,2 0 0 0,1-2 0 15,4-19 0-15,4 29 0 0,-4-29 0 0,16 20 0 16,-16-20 0-16,25 13 0 0,-7-11 0 0,3-3 0 16,1-3 0-16,2-1 0 0,2-2 0 0,2-1 0 15,0-5 0-15,0 1 0 0,1-2 0 0,-1-2 0 16,-1 0 0-16,-4 1 0 0,-1 0 0 0,-2 3 0 15,-3 0 0-15,0 2 0 0,-17 10 0 0,22-17 0 16,-22 17 0-16,0 0 0 0,17-9 0 16,-17 9 0-16,0 0 0 0,0 0 0 15,0 0 0-15,0 0 0 0,-17 24 0 0,17-24 0 16,-22 31 0-16,7-10 0 0,-1 3 0 0,-2 3 0 16,-1 1 0-16,4 1 0 0,-2-3 0 0,1 0 0 15,4-3 0-15,1-5 0 0,11-18 0 0,-8 28 0 16,8-28 0-16,0 0 0 0,0 0 0 0,26 12 0 15,-26-12 0-15,33-22 0 0,-13 4 0 16,6-4 0-16,1-3 0 0,-2-2 0 0,2-1 0 16,-2-1 0-16,1 1 0 0,0 3 0 0,-2-2 0 15,-3 4 0-15,-2 3 0 0,-3 2 0 0,-16 18 0 16,20-26 0-16,-20 26 0 0,0 0 0 0,0 0 0 16,0 0 0-16,0 0 0 0,0 0 0 0,-4 23 0 15,-4-3 0-15,0 2 0 0,-1 4 0 16,1-1 0-16,2-1 0 0,2 1 0 0,4-6 0 15,5 2 0-15,-5-21 0 0,18 27 0 16,-1-17 0-16,0-5 0 0,6-6 0 0,4-5 0 16,3-8 0-16,6-6 0 0,4-6 0 0,2-5 0 15,5-2 0-15,1-5 0 0,2 1 0 0,-1-5 0 16,-3 3 0-16,-7-4 0 0,0 4 0 0,-9-9-37 16,7 15-96-16,-25-30-85 0,28 40-145 15,-39-29-188-15,11 4 13 0,3 19 332 0</inkml:trace>
  <inkml:trace contextRef="#ctx0" brushRef="#br0" timeOffset="22490.7892">14664 8221 2047 0,'-20'33'0'0,"1"6"0"0,1 5 0 0,2 2 0 16,2 2 0-16,3 1 0 0,2 2 0 15,0 1 0-15,4-1 0 0,3-3 0 0,1-3 0 16,4-2 0-16,1-4 0 0,5-1 0 16,-5-11-9-16,23 28-317 0,-26-35-332 0,13 9-4 15,-12-10 271-15</inkml:trace>
  <inkml:trace contextRef="#ctx0" brushRef="#br0" timeOffset="22693.886">14318 8620 2047 0,'0'0'0'0,"-18"-2"0"0,18 2 0 0,0 0 0 16,32-17 0-16,-7 7 0 0,7-3 0 0,7 1 0 15,3-4 0-15,7 2 0 0,1-4 0 0,6 6 0 16,-5-4 0-16,11 13-8 0,-22-32-318 16,23 32-367-16,-6-13 31 0,8 3 305 0</inkml:trace>
  <inkml:trace contextRef="#ctx0" brushRef="#br0" timeOffset="23050.5611">15729 8646 2047 0,'0'0'0'0,"-21"-3"0"0,21 3 0 0,0 0 0 15,0 0 0-15,0 0 0 0,0 0 0 0,0 0 0 16,-20 29 0-16,14-8 0 0,0 6 0 0,-3 3 0 16,2 4 0-16,1 1 0 15,-2 0 0-15,4 0 0 0,0-1 0 0,3-4 0 16,3-2 0-16,2-6 0 0,2-2 0 0,-6-20 0 15,22 24 0-15,-22-24 0 0,36 10-60 0,-32-40-226 16,26 25-382-16,-11-20 34 0,8-2 236 0</inkml:trace>
  <inkml:trace contextRef="#ctx0" brushRef="#br0" timeOffset="23472.3939">15853 8432 2047 0,'-21'0'0'0,"21"0"0"15,0 0 0-15,0 0 0 0,0 0 0 16,0 0 0-16,28-3 0 0,-9 2 0 0,4 0 0 16,2 0 0-16,3-1 0 0,0 2 0 15,1 3 0-15,-2 1 0 0,-1 4 0 0,-3 2 0 16,-2 4 0-16,-4 4 0 0,-4 3 0 0,-5 2 0 16,-1 5 0-16,-6 2 0 0,-4 4 0 0,-4 1 0 15,-3-1 0-15,-3 0 0 0,-2-1 0 16,-2 0 0-16,0 0 0 0,0-2 0 0,0-2 0 0,3-5 0 15,0-2 0-15,5-5 0 0,9-17 0 0,-9 22 0 16,9-22 0-16,0 0 0 0,0 0 0 16,0 0 0-16,24-3 0 0,-5-10 0 15,2-6 0-15,9-5 0 0,2-8 0 0,3-1 0 16,2-2 0-16,1 0 0 0,0 3 0 0,-2 0 0 16,-4 2 0-16,-3 3 0 0,-6 4 0 0,-4 4 0 15,-1 3 0-15,-18 16 0 0,20-18 0 0,-20 18 0 16,0 0 0-16,0 0 0 0,0 0 0 0,7 17 0 15,-7-17 0-15,-10 39 0 0,1-13 0 16,-2 5 0-16,0 1 0 0,1 2 0 0,-2 1 0 16,3 3 0-16,-1-4 0 0,4 3 0 0,1-5 0 15,8 1 0-15,-5-12-36 0,25 20-194 0,-23-41-162 16,11 17-273-16,9-6 88 0,-20-11 431 0</inkml:trace>
  <inkml:trace contextRef="#ctx0" brushRef="#br0" timeOffset="24519.2328">18093 8443 1724 0,'-29'-21'80'0,"29"21"-25"0,-25-8-10 15,25 8 2-15,-41-4-13 0,16 3-4 16,-9 1-5-16,-3 3-18 0,-4 0-7 0,-2 3 0 16,-3-1 0-16,0 1 0 0,-1 0 0 0,2 3 0 15,3 1 0-15,5 1 0 0,4-1 0 0,6-1 0 16,5 2 0-16,22-11 0 0,-23 18 0 0,23-18 0 16,0 23 0-16,0-23 0 0,25 31 0 15,-3-13 0-15,5-1 0 0,8 0 0 0,6-2 0 16,2-3 0-16,6-1 0 0,0-1 0 0,0 0 0 15,0-2 0-15,-3 3 0 0,-3-1 0 0,-3 2 0 16,-4 1 0-16,-1 2 0 0,-5-1 0 0,-6 2 0 16,-1 0 0-16,-23-16 0 0,25 32 0 0,-20-12 0 15,-8 0 0-15,-3 1 0 0,-6 0 0 16,-5 0 0-16,-4 1 0 0,-4-3 0 16,-2 2 0-16,-2-2 0 0,0-2 0 0,-3 1 0 15,0-2 0-15,3-3 0 0,-1 0 0 0,3-3 0 16,4-4 0-16,3-2 0 0,20-4 0 0,-24-6 0 15,24 6 0-15,-6-21 0 0,10 4 0 0,5-5 0 16,5-5 0-16,4-6 0 0,3-2 0 0,3-5 0 16,3 0 0-16,-1-3 0 0,2-2 0 15,0-1 0-15,2 0 0 0,-5-1 0 0,1 2 0 16,-2 3 0-16,-2 3 0 0,-3 10 0 0,-3 5 0 16,-4 6 0-16,-12 18 0 0,0 0 0 15,10-19 0-15,-10 19 0 0,0 0 0 0,-13 19 0 16,-7-23-110-16,35 38-327 0,-15-34-226 0,-10 18 1 15,10-18 488-15</inkml:trace>
  <inkml:trace contextRef="#ctx0" brushRef="#br0" timeOffset="25253.6591">19099 8838 1891 0,'-18'-2'45'0,"18"2"-17"0,-28-9 5 15,28 9-5-15,-28-6-6 0,28 6-22 16,-33-3 0-16,15 4 0 0,-4 2 0 0,0 3 0 16,-2 2 0-16,-2 1 0 0,-2 3 0 15,1 4 0-15,-3 2 0 0,2 4 0 0,-2 1 0 16,3 4 0-16,1-2 0 0,7 2 0 0,2-2 0 15,6-1 0-15,5-1 0 0,5-3 0 0,5-2 0 16,-4-18 0-16,27 26 0 0,-5-17 0 0,7-7 0 16,9-3 0-16,3-6 0 0,7-7 0 15,3-4 0-15,0-5 0 0,4-5 0 0,-1-3 0 16,2-6 0-16,0-5 0 0,-2-4 0 0,-1-1 0 16,-4 0 0-16,-3 1 0 0,-6 3 0 0,-3 3 0 15,-11 0 0-15,-4 2 0 0,-8 2 0 0,-7 1 0 16,-5 2 0-16,-3 7 0 0,-5 0 0 0,-5 7 0 15,11 19 0-15,-29-22 0 0,12 20 0 0,-1 5 0 16,-2 7 0-16,0 8 0 16,-3 6 0-16,-1 7 0 0,1 7 0 0,1 7 0 15,3 2 0-15,3 3 0 0,5 1 0 0,6-3 0 16,7-3 0-16,2-3 0 0,11-2 0 0,1-7 0 16,14-2 0-16,2-10 0 0,9 2 0 0,-6-22-135 15,29 30-202-15,-33-33-279 0,23 6-24 0,-6-2 322 16</inkml:trace>
  <inkml:trace contextRef="#ctx0" brushRef="#br0" timeOffset="26456.6891">19860 8796 1987 0,'-19'11'42'0,"1"0"-24"0,18-11-18 15,-32 33 0-15,17-11 0 0,3 1 0 16,0 4 0-16,-1-1 0 0,1 3 0 0,1-1 0 15,1 0 0-15,3 0 0 0,2-4 0 0,-1-3 0 16,3-3 0-16,3-18 0 0,-3 25 0 0,3-25 0 16,0 0 0-16,0 0 0 0,0 0 0 0,0 0 0 15,19-5 0-15,-19 5 0 0,21-36 0 0,-8 11 0 16,2-2 0-16,0-3 0 0,0-2 0 0,-2 0 0 16,2 0 0-16,-3 2 0 0,0 0 0 15,0 1 0-15,-2 1 0 0,-1 1 0 16,-1 2 0-16,0 3 0 0,-1 3 0 0,-7 19 0 15,12-24 0-15,-12 24 0 0,0 0 0 0,18-11 0 16,-18 11 0-16,17 3 0 0,-17-3 0 0,23 10 0 16,-23-10 0-16,33 13 0 0,-13-4 0 0,0-2 0 15,2 1 0-15,1 1 0 0,0 1 0 16,1-2 0-16,2 1 0 0,3-2 0 0,1 0 0 16,2-3 0-16,-2-1 0 0,-1 0 0 0,-2-3 0 15,-4 0 0-15,-4-1 0 0,-19 1 0 0,22-2 0 16,-22 2 0-16,0 0 0 0,0 0 0 0,0 0 0 15,0 0 0-15,-25-1 0 0,8 4 0 16,-2 0 0-16,-4 2 0 0,-1 3 0 0,-2 5 0 16,-4 1 0-16,1 4 0 0,-3 5 0 15,0 1 0-15,2 7 0 0,-2-1 0 0,3 3 0 16,0 0 0-16,2 0 0 0,7-2 0 0,4-3 0 16,7-4 0-16,8-2 0 0,7-4 0 0,-6-18 0 15,33 27 0-15,-5-20 0 0,2-6 0 0,7-3 0 16,4-8 0-16,2-4 0 0,4-6 0 0,1-4 0 15,-1-2 0-15,-3-3 0 0,-3-3 0 0,-3 0 0 16,-3 0 0-16,-4-1 0 0,-7 1 0 16,-5 3 0-16,-8-1 0 0,-6 1 0 0,-6 1 0 15,-4 0 0-15,-6 3 0 0,-2 2 0 16,-2 3 0-16,-3 4 0 0,0 6 0 0,-2 4 0 16,3 6 0-16,-1 2 0 0,1 5 0 0,17-7 0 15,-27 20 0-15,27-20 0 0,-17 27 0 0,17-27 0 16,-5 29 0-16,5-29 0 0,11 29 0 15,-11-29 0-15,26 26 0 0,-8-15 0 0,3-4 0 16,2-2 0-16,1-4 0 0,2-2 0 0,2 0 0 16,-2-4 0-16,4-3 0 0,0 0 0 0,-2-2 0 15,1-1 0-15,-5 1 0 0,-3-3 0 0,-4 1 0 16,-17 12 0-16,21-18 0 0,-21 18 0 0,0 0 0 16,0 0 0-16,10-18 0 0,-10 18 0 15,0 0 0-15,0 0 0 0,0 0 0 16,-20 10 0-16,20-10 0 0,-19 24 0 0,8-3 0 15,0 3 0-15,-1 5 0 0,1 3 0 0,-2 6 0 16,1 3 0-16,1 1 0 0,0 2 0 0,0-2 0 16,-2-2 0-16,3 0 0 0,2-2 0 0,1-3 0 15,3-3 0-15,-1-4 0 0,1-4 0 0,2-4 0 16,1-3 0-16,1-17 0 0,1 16 0 0,-1-16 0 16,0 0 0-16,0 0 0 0,18-13 0 15,-18 13 0-15,16-35 0 0,-5 11 0 0,1-4 0 16,-1-2 0-16,1-2 0 0,-1-1 0 0,1-1 0 15,-1-3 0-15,-2-1 0 0,1-5 0 0,0-1 0 16,4-1 0-16,0 0 0 0,2 2 0 16,0 3 0-16,2 7 0 0,-2 4 0 0,1 8 0 15,-1 5 0-15,-16 16 0 0,27-17 0 16,-27 17 0-16,23 0 0 0,-23 0 0 0,19 12 0 16,-19-12 0-16,21 19 0 0,-21-19 0 0,19 25 0 15,-19-25 0-15,15 28 0 0,-15-28 0 0,7 32 0 16,-7-32 0-16,0 32 0 0,-3-14 0 0,3-18 0 15,-14 33 0-15,3-15 0 0,11-18 0 0,-28 34 0 16,11-17 0-16,0-1 0 0,-1 1 0 0,0 0 0 16,-2 1 0-16,0 1 0 0,-2 2 0 15,-1-1 0-15,1 4 0 0,-3 2 0 16,1 2 0-16,1 3 0 0,-2 3 0 0,1 3 0 16,3 5 0-16,-3 1 0 0,1 2 0 0,0 2 0 15,1 0 0-15,4 0 0 0,2-3 0 0,3-3 0 16,4-5 0-16,2-4 0 0,5-2 0 0,2-8 0 15,3-2 0-15,-3-20 0 0,14 26 0 0,-14-26 0 16,31 8-139-16,-26-27-56 0,33 26-111 16,-36-40-132-16,23 6-125 0,9 1 158 0,-15-28 405 15</inkml:trace>
  <inkml:trace contextRef="#ctx0" brushRef="#br0" timeOffset="26831.7146">21435 8695 2047 0,'-31'10'0'0,"6"-11"0"0,2 1 0 16,1 3 0-16,-2 4 0 0,0 2 0 0,-2 2 0 16,1 5 0-16,0-2 0 0,5 3 0 0,2-1 0 15,18-16 0-15,-23 29 0 0,23-29 0 16,-9 27 0-16,9-27 0 0,1 26 0 0,-1-26 0 15,7 24 0-15,-7-24 0 0,14 21 0 0,-14-21 0 16,18 14 0-16,-18-14 0 0,22 13 0 16,-22-13 0-16,18 8 0 0,-18-8 0 0,21 2 0 15,-21-2 0-15,21-1 0 0,-21 1 0 0,25-3 0 16,-25 3 0-16,20-3 0 0,-20 3 0 16,17 4 0-16,-17-4 0 0,0 0 0 0,20 17 0 15,-20-17 0-15,1 23 0 0,-4-5 0 0,-5 1 0 16,-3 3 0-16,-3 1 0 0,-7 1 0 0,-1 0 0 15,-1 1 0-15,-1-3 0 0,2-1 0 0,-1-2 0 16,6-2 0-16,17-17 0 0,-25 28 0 0,25-28 0 16,0 0 0-16,0 0 0 0,0 0-111 0,0 0-144 15,30 1-219-15,-30-1-133 16,25-35 47-16,5 29 521 0</inkml:trace>
  <inkml:trace contextRef="#ctx0" brushRef="#br0" timeOffset="26956.6986">21626 8984 2047 0,'-42'21'0'0,"23"-33"0"0,-1 1 0 0,-6-2 0 16,-1 7 0-16,-9-12 0 0,10 28-153 15,-42-29-523-15,22 20-31 0,-21 0 197 0</inkml:trace>
  <inkml:trace contextRef="#ctx0" brushRef="#br0" timeOffset="27851.5554">1502 11678 1593 0,'34'8'253'0,"-59"-10"-152"16,25 2-57-16,0 0-9 0,0 0-14 15,-23-20-21-15,23 20 0 0,-22-8 0 0,22 8 0 16,-32-5 0-16,12 5 0 0,-5 1 0 0,-1 4 0 16,-4 0 0-16,-1 3 0 0,1 1 0 0,1 1 0 15,2-1 0-15,3 2 0 0,2-1 0 0,5-2 0 16,17-8 0-16,-30 16 0 0,30-16 0 15,0 0 0-15,-14 18 0 0,14-18 0 16,0 0 0-16,8 22 0 0,-8-22 0 0,21 19 0 16,-21-19 0-16,30 16 0 0,-11-10 0 0,-1-2 0 15,3 0 0-15,-2 0 0 0,1 1 0 0,-3-1 0 16,1 0 0-16,-18-4 0 0,28 16 0 0,-28-16 0 16,23 28 0-16,-13-10 0 0,-2 3 0 0,-2 2 0 15,-2 1 0-15,-4 1 0 0,-3 2 0 0,-3-1 0 16,-3 1 0-16,-5 2 0 0,-3-2 0 15,-2-1 0-15,-2 0 0 0,-1-3 0 16,-1-2 0-16,1-2 0 0,1-5 0 0,3-2 0 0,18-12 0 16,-27 11 0-16,27-11 0 0,0 0 0 0,0 0 0 15,7-25 0-15,-7 25-8 0,29-44-100 0,8 38-118 16,-32-37-228-16,31 24-204 0,-6-2 80 16,-7-16 564-16</inkml:trace>
  <inkml:trace contextRef="#ctx0" brushRef="#br0" timeOffset="28804.6841">1869 11887 1914 0,'0'0'56'16,"2"-17"-19"-16,-2 17 3 0,0 0-40 16,-20-12 0-16,20 12 0 0,-20 0 0 0,20 0 0 15,-27 7 0-15,27-7 0 0,-34 18 0 16,14-2 0-16,-2 3 0 0,-1 6 0 0,-3 2 0 15,3 1 0-15,-1 2 0 0,1 2 0 0,2-2 0 16,3 0 0-16,3-4 0 0,5-3 0 0,6-3 0 16,2-3 0-16,5 0 0 0,-3-17 0 0,14 22 0 15,-14-22 0-15,32 10 0 0,-9-12 0 16,6-7 0-16,7-5 0 0,0-9 0 0,4-4 0 16,-1-2 0-16,0-4 0 0,0 3 0 0,-3-1 0 15,-2 1 0-15,-4 2 0 0,-6-1 0 0,-5 5 0 16,-5 4 0-16,-4 3 0 0,-10 17 0 0,7-22 0 15,-7 22 0-15,0 0 0 0,0 0 0 0,0 0 0 16,-20-12 0-16,20 12 0 0,0 0 0 16,-24 18 0-16,24-18 0 0,-21 34 0 15,9-9 0-15,2 2 0 0,1 2 0 0,1 0 0 16,4 0 0-16,1-1 0 0,4-3 0 0,3-1 0 16,5-1 0-16,3-5 0 0,2-1 0 0,-14-17 0 15,37 23 0-15,-18-17 0 0,6-3 0 0,0-4 0 16,3-5 0-16,2-4 0 0,3-5 0 0,-1-3 0 15,0 0 0-15,-2-5 0 0,-2 0 0 16,-4-1 0-16,-2 0 0 0,-5 2 0 0,-1-1 0 16,-4 1 0-16,-2-1 0 0,-2 0 0 0,-2 4 0 15,-3 2 0-15,-3 17 0 0,-3-25 0 0,3 25 0 16,0 0 0-16,-17-15 0 0,17 15 0 16,0 0 0-16,-19 9 0 0,19-9 0 0,-17 25 0 15,7-5 0-15,0 5 0 0,1 4 0 0,-1 0 0 16,2-1 0-16,0 2 0 0,2-4 0 15,2 3 0-15,0-2 0 0,2-5 0 0,2-2 0 16,0-20 0-16,5 29 0 0,-5-29 0 0,0 0 0 16,17 19 0-16,-17-19 0 0,19-7 0 0,-19 7 0 15,25-23 0-15,-10 4 0 0,0-5 0 0,1-3 0 16,1-3 0-16,-1 1 0 0,0 0 0 0,0 0 0 16,-4 2 0-16,0 1 0 0,-2 3 0 15,-3 3 0-15,-1 2 0 0,-6 18 0 16,6-24 0-16,-6 24 0 0,0 0 0 0,0 0 0 15,0 0 0-15,0 0 0 0,0 0 0 0,0 0 0 16,0 0 0-16,-12 26 0 0,7-10 0 0,0 4 0 16,2-1 0-16,-1 2 0 0,3-3 0 0,1 0 0 15,0-18 0-15,6 27 0 0,-6-27 0 0,12 19 0 16,-12-19 0-16,17 10 0 0,-17-10 0 16,26 0 0-16,-9-6 0 0,0-4 0 0,2-2 0 15,2-4 0-15,-2-1 0 0,2-5 0 0,-3 2 0 16,0-4 0-16,-1 2 0 0,-2 0 0 0,0 0 0 15,-4 4 0-15,-2 1 0 0,-9 17 0 0,14-24 0 16,-14 24 0-16,0 0 0 0,0 0 0 0,0 0 0 16,0 0 0-16,0 0 0 0,0 0 0 15,-8 24 0-15,2-4 0 0,1 6 0 16,-1 2 0-16,0 4 0 0,1 0 0 0,2 0 0 16,0-2 0-16,3 0 0 0,3-2 0 0,0-2 0 15,6 0 0-15,1-4 0 0,7-3 0 0,0-7 0 16,7 0 0-16,0-8 0 0,7-4 0 0,-1-7 0 15,7-2-23-15,-4-16-95 0,16 15-34 0,-27-32-50 16,32 36-107-16,-42-34-111 0,10 7-95 16,12 17 208-16</inkml:trace>
  <inkml:trace contextRef="#ctx0" brushRef="#br0" timeOffset="29132.7933">3044 11933 1979 0,'0'0'68'0,"-28"22"-68"0,16-1 0 16,2-1 0-16,5-2 0 0,3-1 0 0,2-17 0 15,9 28 0-15,-9-28 0 0,32 15 0 16,-9-10 0-16,3-5 0 0,3-3 0 0,2-7 0 16,3 0 0-16,0-7 0 0,2 0 0 0,0-6 0 15,1-1 0-15,-4-2 0 0,-4-2 0 0,-4 4 0 16,-3-2 0-16,-5 6 0 0,-5 0 0 0,-6 3 0 16,-6 17 0-16,-2-24 0 0,2 24 0 0,-21-13 0 15,4 10 0-15,-5 7 0 0,-3 5 0 0,-4 5 0 16,-3 7 0-16,-1 4 0 15,0 5 0-15,1 4 0 0,1 4 0 0,6 0 0 16,3 0 0-16,7-1 0 0,3-3 0 0,7-2 0 16,4-2 0-16,6-2 0 0,3-4 0 0,6-6 0 15,3-4 0-15,5-1 0 0,1-10 0 0,7-2 0 16,2-7 0-16,13-1 0 0,0-9 0 0,17 5-37 16,-10-20-135-16,27 26-80 0,-35-41-208 15,23 16-155-15,2 3 105 0,-13-20 510 0</inkml:trace>
  <inkml:trace contextRef="#ctx0" brushRef="#br0" timeOffset="29617.1189">4619 11685 1036 0,'8'-33'425'16,"16"30"-171"-16,-22-14-206 0,-2 17-10 0,8-20 0 16,-8 20 2-16,0 0-2 0,0 0 2 0,0 0-4 15,0 0-5-15,0 0-11 0,0 0-17 16,0 0-3-16,0 22 0 0,-2-4 0 0,-1 6 0 15,0 4 0-15,1 5 0 0,-2 1 0 16,1 2 0-16,-2 3 0 0,0 2 0 0,2 0 0 16,-2 3 0-16,0-1 0 0,0-3 0 0,1-3 0 15,0-1 0-15,1-3 0 0,-2-2 0 0,4-1 0 16,-1-7 0-16,4 1-28 0,-2-24-106 0,18 42-274 16,-18-42-247-16,0 0 7 0,11 23 475 0</inkml:trace>
  <inkml:trace contextRef="#ctx0" brushRef="#br0" timeOffset="29804.6241">4518 12048 2047 0,'-23'1'0'0,"23"-1"0"0,-17 1 0 0,17-1 0 16,0 0 0-16,0 0 0 0,0 0 0 15,0 0 0-15,0 0 0 0,25-17 0 0,-7 10 0 16,8-3 0-16,2-1 0 0,3-1 0 0,3-2 0 15,4 3 0-15,1-2 0 0,4 3 0 0,2-1 0 16,3 11-73-16,-19-22-155 0,37 25-390 0,-31-8-50 16,6 5 209-16</inkml:trace>
  <inkml:trace contextRef="#ctx0" brushRef="#br0" timeOffset="30226.479">5030 12111 1957 0,'0'0'25'16,"0"0"-6"-16,0 0-1 0,11 18 7 0,-11-18-22 16,26-4-3-16,-9-1 0 0,3-2 0 0,4-4 0 15,0-2 0-15,2 0 0 0,-2 0 0 0,-2 0 0 16,0 0 0-16,-4-3 0 0,-18 16 0 15,28-29 0-15,-28 29 0 0,19-26 0 0,-19 26 0 16,4-22 0-16,-4 22 0 0,-7-20 0 16,7 20 0-16,-17-18 0 0,17 18 0 0,-28-14 0 15,11 9 0-15,0 0 0 0,-1 3 0 0,1 2 0 16,-1 4 0-16,-2 4 0 0,2 3 0 0,-3 6 0 16,2 2 0-16,-2 5 0 0,3 4 0 0,1 2 0 15,3-1 0-15,3 1 0 0,5 1 0 0,4-4 0 16,6 1 0-16,4-4 0 0,7-3 0 0,3-4 0 15,5-6 0-15,7-3 0 0,2-3 0 16,6-4 0-16,1-5 0 0,3-3 0 0,0-6 0 16,5 0 0-16,-2-4 0 0,1 0 0 15,-4-7-42-15,9 19-139 0,-36-40-202 0,26 28-286 16,-16-7 39-16,-5-7 489 0</inkml:trace>
  <inkml:trace contextRef="#ctx0" brushRef="#br0" timeOffset="30742.0788">5645 11936 1993 0,'0'0'54'0,"0"0"-54"0,0 0 0 16,-26 23 0-16,26-23 0 0,-20 25 0 0,20-25 0 16,-20 30 0-16,20-30 0 0,-15 33 0 0,8-15 0 15,7-18 0-15,-8 36 0 0,7-19 0 0,-2 1 0 16,3-1 0-16,0-17 0 0,3 24 0 16,-3-24 0-16,0 0 0 0,13 21 0 15,-13-21 0-15,0 0 0 0,24-4 0 0,-24 4 0 16,21-20 0-16,-21 20 0 0,23-34 0 0,-11 14 0 15,-1 0 0-15,1-2 0 0,-1 0 0 0,0 0 0 16,-1-1 0-16,-1 2 0 0,-1-1 0 0,-1 0 0 16,1 3 0-16,-1 2 0 0,-7 17 0 0,13-29 0 15,-13 29 0-15,0 0 0 0,16-19 0 0,-16 19 0 16,0 0 0-16,0 0 0 0,0 0 0 16,18 13 0-16,-18-13 0 0,6 22 0 0,-6-22 0 15,4 30 0-15,-4-30 0 0,1 28 0 0,-1-28 0 16,4 23 0-16,-4-23 0 0,5 19 0 15,-5-19 0-15,0 0 0 0,16 17 0 0,-16-17 0 16,0 0 0-16,24 1 0 0,-24-1 0 0,23-10 0 16,-23 10 0-16,27-20 0 0,-27 20 0 0,27-27 0 15,-27 27 0-15,24-28 0 0,-24 28 0 16,21-27 0-16,-21 27 0 0,14-27 0 0,-14 27 0 16,14-25 0-16,-14 25 0 0,12-21 0 0,-12 21 0 15,0 0 0-15,0 0 0 0,11-18 0 0,-11 18 0 16,0 0 0-16,0 0 0 0,0 0 0 0,6 17 0 15,-6-17 0-15,6 20 0 0,-6-20 0 0,2 32 0 16,-2-15 0-16,2 2 0 16,-4 2 0-16,1-1 0 0,1 1 0 0,1-2 0 15,-1-19 0-15,5 33 0 0,-5-33 0 0,17 23 0 16,-17-23 0-16,29 12 0 0,-29-12-122 0,45 6-91 16,-43-36-134-16,38 22-256 0,-15-2 18 0,-10-21 409 15</inkml:trace>
  <inkml:trace contextRef="#ctx0" brushRef="#br0" timeOffset="31273.2879">6397 11842 1837 0,'0'0'170'15,"0"0"-135"-15,-19 15-30 0,19-15-5 0,-19 18 0 16,19-18 0-16,-16 31 0 0,10-11 0 16,1 1 0-16,1 5 0 0,1 3 0 0,0 1 0 15,1 4 0-15,-2-1 0 0,3-1 0 0,-3 1 0 16,3-2 0-16,-1-2 0 0,1-2 0 15,-2-4 0-15,2-4 0 0,1-19 0 0,-4 30 0 16,4-30 0-16,0 0 0 0,-1 19 0 0,1-19 0 16,0 0 0-16,0 0 0 0,7-27 0 0,-7 27 0 15,13-37 0-15,-7 14 0 0,1-3 0 0,1 0 0 16,-3-2 0-16,1 0 0 0,-2 1 0 0,0-1 0 16,-3-1 0-16,0-1 0 0,2-2 0 15,-2-2 0-15,4 0 0 0,-2 0 0 0,5 4 0 16,-1 4 0-16,1 5 0 0,-8 21 0 15,16-27 0-15,-16 27 0 0,17-10 0 0,-17 10 0 16,26-1 0-16,-26 1 0 0,33 6 0 0,-14 0 0 16,2 0 0-16,1 2 0 0,1 0 0 0,0 0 0 15,-1 2 0-15,1 1 0 0,-3-1 0 0,0 1 0 16,-20-11 0-16,30 21 0 0,-30-21 0 16,16 21 0-16,-16-21 0 0,-2 25 0 0,2-25 0 15,-20 29 0-15,20-29 0 0,-35 27 0 0,14-14 0 16,-1-2 0-16,2 1 0 0,-2-3 0 0,0 2 0 15,-1-2 0-15,1 2 0 0,-1 2 0 0,2 2 0 16,2 2 0-16,-1 1 0 0,2 3 0 0,-1 2 0 16,3 3 0-16,-1 3 0 0,1 4 0 15,3 2 0-15,0 2 0 0,4 2 0 16,1 0 0-16,3 2 0 0,2-4 0 0,0 0 0 16,3-5 0-16,3-1 0 0,-1-5 0 0,4 2 0 15,-2-6 0-15,7 7 0 0,-11-29-163 0,11 45-92 16,-33-45-219-16,22 0-133 0,-2 35 90 0,2-35 487 15</inkml:trace>
  <inkml:trace contextRef="#ctx0" brushRef="#br0" timeOffset="32636.1351">6933 12019 1929 0,'-20'2'55'0,"20"-2"-34"16,0 0-4-16,0 0-2 0,17-5-5 0,-17 5-10 15,30-11 0-15,-8 3 0 0,2-4 0 16,3-1 0-16,4-2 0 0,0-1 0 16,0 2 0-16,1-1 0 0,-2 2 0 0,-2 1 0 15,-2 1 0-15,-3 4 0 0,-6 1 0 0,-17 6 0 16,24-6 0-16,-24 6 0 0,0 0 0 0,0 0 0 15,0 0 0-15,0 0 0 0,0 0 0 0,0 0 0 16,-12-20 0-16,12 20 0 0,-24-12 0 0,24 12 0 16,-27-13 0-16,27 13 0 0,-29-12 0 0,29 12 0 15,-31-5 0-15,31 5 0 0,-28 6 0 16,28-6 0-16,-28 16 0 0,28-16 0 0,-29 31 0 16,15-8 0-16,-1 1 0 0,2 4 0 0,-2 0 0 15,5 0 0-15,3-2 0 0,5 0 0 0,4-3 0 16,2-1 0-16,4-4 0 0,2-1 0 0,-10-17 0 15,33 26 0-15,-11-17 0 0,3-6 0 16,7-3 0-16,4-6 0 0,7-6 0 16,4-6 0-16,3-1 0 0,2-4 0 0,0-1 0 15,-3-2 0-15,-1 1 0 0,-7-2 0 0,-2 3 0 0,-5 0 0 0,-3 3 0 16,-6-1 0-16,-3 7-14 0,-22 15-16 0,26-28 5 16,-26 28 4-16,3-17 8 0,-3 17 8 15,0 0 8-15,-20-5 4 0,20 5 4 0,-24 9 1 16,24-9 1-16,-24 14 4 0,24-14 2 0,-24 22 4 15,24-22-20-15,-25 29-3 0,16-12 0 16,0 2 0-16,3 2 0 0,1-1 0 0,3 2 0 16,1-1 0-16,1 0 0 0,1 0 0 0,1-3 0 15,1 1 0-15,-2-2 0 0,1 0 0 0,-2-17 0 16,2 29 0-16,-2-29 0 0,2 18 0 0,-2-18 0 16,0 0 0-16,0 0 0 0,0 0 0 0,0 0 0 15,0 0 0-15,0 0 0 0,8-24 0 16,-3 6 0-16,1-4 0 0,2-1 0 0,-1-1 0 15,0-1 0-15,-1 1 0 0,0-2 0 16,-1 2 0-16,-1 1 0 0,0 0 0 0,-2 4 0 16,2 1 0-16,-4 18 0 0,6-26 0 0,-6 26 0 15,0 0 0-15,0 0 0 0,16-17 0 0,-16 17 0 16,0 0 0-16,26 4 0 0,-26-4 0 0,31 11 0 16,-12-5 0-16,1 1 0 0,3-2 0 15,1 2 0-15,2-1 0 0,3-1 0 0,1-1 0 16,3-2 0-16,0-3 0 0,-1 1 0 0,-2-3 0 15,-1 1 0-15,-5 0 0 0,0-1 0 0,-6 1 0 16,-18 2 0-16,22-4 0 0,-22 4 0 0,0 0 0 16,0 0 0-16,0 0 0 0,0 0 0 0,-20-11 0 15,20 11 0-15,-27-3 0 0,10 1 0 16,0 1 0-16,-1 2 0 0,-1 2 0 16,-2 3 0-16,0 2 0 0,-1 4 0 0,1 5 0 15,-1 2 0-15,1 1 0 0,0 3 0 0,3 4 0 16,2-1 0-16,2 3 0 0,3-2 0 0,3 0 0 15,4-4 0-15,2-1 0 0,5-2 0 0,4-3 0 16,-7-17 0-16,23 25 0 0,-6-18 0 0,5-2 0 16,1-6 0-16,5-6 0 0,3-3 0 15,1-7 0-15,1-1 0 0,0-5 0 0,-2-1 0 16,-1-2 0-16,-3 2 0 0,-3 0 0 0,-3-1 0 16,-4 3 0-16,-5 0 0 0,-2 2 0 0,-6 1 0 15,-4 19 0-15,4-27 0 0,-4 27 0 16,-5-18 0-16,5 18 0 0,0 0 0 0,0 0 0 15,-17-5 0-15,17 5 0 0,0 0 0 0,-16 28 0 16,12-10 0-16,-3 2 0 0,3 3 0 16,1 3 0-16,1-3 0 0,3-3 0 0,1-3 0 15,3 0 0-15,-5-17 0 0,18 30 0 0,-18-30 0 16,30 24 0-16,-10-16 0 0,2-8 0 0,6-2 0 16,-1-11 0-16,11 3-42 0,-12-17-81 0,22 15-66 15,-30-34-48-15,36 31-106 0,-34-25-111 0,9-7-44 16,19 26 338-16</inkml:trace>
  <inkml:trace contextRef="#ctx0" brushRef="#br0" timeOffset="32807.9949">8744 11468 1713 0,'0'0'181'0,"0"0"-99"0,-20 7-15 0,20-7-63 16,-34 33-4-16,16-7 0 0,-2 5 0 0,1 4 0 16,1 5 0-16,3 1 0 0,2 3 0 0,2 2 0 15,2 0 0-15,2 2 0 0,3-1 0 16,2-1 0-16,2-2 0 0,4-4 0 0,-1-2 0 15,6-1 0-15,-2-5 0 0,4 0 0 0,0-9-9 16,5 8-104-16,-16-31-142 0,22 20-356 0,-22-20-25 16,0 0 214-16</inkml:trace>
  <inkml:trace contextRef="#ctx0" brushRef="#br0" timeOffset="33620.484">8491 11903 1625 0,'-21'-6'264'0,"21"6"-108"0,0 0-154 0,0 0-2 16,21 17 0-16,-21-17 0 0,22 12 0 0,-22-12 0 15,34 9 0-15,-12-6 0 0,1-3 0 16,5-3 0-16,0-2 0 0,1 1 0 0,-1-4 0 16,-1 2 0-16,-2 0 0 0,1-1 0 0,-5 2 0 15,0-1 0-15,-3 2 0 0,-18 4 0 16,25-6 0-16,-25 6 0 0,0 0 0 0,0 0 0 15,0 0 0-15,0 0 0 0,0 0 0 0,0 0 0 16,0 0 0-16,0 0 0 0,0 0 0 0,0 0 0 16,-20 20 0-16,20-20 0 0,-9 24 0 15,9-24 0-15,-11 33 0 0,3-14 0 0,2 3 0 16,0-2 0-16,2 2 0 0,1-1 0 0,2-3 0 16,1 1 0-16,0-19 0 0,7 29 0 0,-7-29 0 15,15 21 0-15,-15-21 0 0,23 8 0 0,-23-8 0 16,31-3 0-16,-11-6 0 0,0-2 0 0,5-3 0 15,-2-4 0-15,0-1 0 0,0 0 0 16,0-3 0-16,0 2 0 0,-2-2 0 16,-4 0 0-16,-2 4 0 0,-15 18 0 0,15-30 0 15,-15 30 0-15,6-22 0 0,-6 22 0 0,0 0 0 16,-4-18 0-16,4 18 0 0,0 0 0 0,0 0 0 16,-19 13 0-16,19-13 0 0,-14 30 0 0,6-10 0 15,1 0 0-15,0 2 0 0,1 0 0 0,3 0 0 16,2-3 0-16,2-2 0 0,-1-17 0 15,10 30 0-15,-10-30 0 0,18 23 0 0,-18-23 0 16,26 13 0-16,-26-13 0 0,34 2 0 0,-16-7 0 16,5-2-7-16,0-9-54 0,8 7-26 0,-17-22-54 15,25 27-70-15,-38-34-36 0,33 33-77 16,-30-27 9-16,16 18 96 0,-11-7 69 0,2 4 124 16,9 15 345-16,-30-28 13 0,33 39 44 0,-42-38 6 15,19 29-253-15,0 0-37 0,0 0-22 16,0 0-21-16,0 0-18 0,-14 29-23 0,14-29-8 15,-13 34 0-15,7-14 0 0,0 3 0 0,1 0 0 16,1 2 0-16,1-1 0 0,-1-2 0 0,3 3 0 16,-2-4 0-16,3 1 0 0,-2-5 0 0,2-17 0 15,1 27 0-15,-1-27 0 0,5 17 0 0,-5-17 0 16,0 0 0-16,0 0 0 0,0 0 0 0,22-17 0 16,-22 17 0-16,16-35 0 15,-8 15 0-15,1-4 0 0,-2 1 0 0,0 1 0 16,1-2 0-16,-2-1 0 0,-2-1 0 0,1 0 0 15,-2 1 0-15,0 0 0 0,1-1 0 0,1 1 0 16,1-1 0-16,3 1 0 0,-1 3 0 0,3 3 0 16,-11 19 0-16,22-28 0 0,-22 28 0 0,19-13 0 15,-19 13 0-15,21-4 0 0,-21 4 0 16,24 3 0-16,-24-3 0 0,27 1 0 0,-6 11-139 16,-21-12-68-16,28 11-137 0,-28-11-236 0,0 0 25 15,0 0 334-15</inkml:trace>
  <inkml:trace contextRef="#ctx0" brushRef="#br0" timeOffset="33964.1843">9635 11936 1517 0,'0'0'502'16,"17"13"-474"-16,-17-13-28 0,17-8 0 0,-17 8 0 15,29-15 0-15,-10 1 0 0,0 1 0 0,0 0 0 16,3-1 0-16,-2 0 0 0,-1 1 0 0,0-2 0 15,-1 2 0-15,-18 13 0 0,25-29 0 0,-25 29 0 16,16-24 0-16,-16 24 0 0,10-20 0 16,-10 20 0-16,-3-20 0 0,3 20 0 0,-18-20 0 15,18 20 0-15,-31-12 0 0,10 12 0 16,-2 5 0-16,-2 5 0 0,-3 3 0 0,1 6 0 16,-1 4 0-16,1 2 0 0,1 4 0 0,3 1 0 15,2 2 0-15,4 4 0 0,3-3 0 0,5 1 0 16,6-4 0-16,3-2 0 0,6-4 0 15,2-7 0-15,-8-17 0 0,31 23 0 0,-11-19 0 16,8-4 0-16,5-6 0 0,7-1 0 0,7-8 0 16,7 2 0-16,-1-10 0 0,11 6-22 0,-17-17-133 15,24 24-101-15,-41-38-99 0,32 26-116 0,-12-4-99 16,-13-23 353-16</inkml:trace>
  <inkml:trace contextRef="#ctx0" brushRef="#br0" timeOffset="37495.4408">12322 11612 1161 0,'-5'-20'552'16,"5"20"-518"-16,1-23-6 0,-1 23 1 0,0 0 12 15,0 0 11-15,0 0-2 0,0 0-9 0,0 0-18 16,-7 22-7-16,-1 5-13 0,2 8 9 0,-2 7-9 15,-1 2-1-15,-1 5-2 0,1 3 0 16,-1 1 0-16,0 3 0 0,2-2 0 0,-1-1 0 16,2-3 0-16,1-3 0 0,2-2 0 15,3-7 0-15,2-3 0 0,3-7 0 0,4-5-7 0,-8-23-24 16,28 29-29-16,-28-29-71 0,51 11-297 0,-51-11-193 16,42-26 19-16,-20 9 436 0</inkml:trace>
  <inkml:trace contextRef="#ctx0" brushRef="#br0" timeOffset="37792.2955">12234 11718 1966 0,'25'-9'68'16,"-25"9"-57"-16,19-6-9 0,-2 1-2 15,7-2 0-15,6-1 0 0,7-2 0 0,-1 0 0 16,6 3 0-16,-1 1 0 0,-1 3 0 0,0 2 0 15,1 2 0-15,-5 4 0 0,-3 3 0 0,-2 4 0 16,-6 3 0-16,-6 5 0 0,-4 1 0 16,-8 7 0-16,-6 4 0 0,-9 4 0 0,-8 5 0 15,-9 4 0-15,-8 1 0 0,-6 2 0 0,-3 1 0 16,-1-1 0-16,-4-1 0 0,0-2 0 16,0-4 0-16,3-5 0 0,4-3 0 0,4-6 0 15,7-4 0-15,7-5 0 0,5-9 0 0,17-9 0 16,0 0 0-16,0 0-59 0,15-32-98 0,30 26-382 15,-27-34-44-15,23 9-37 0</inkml:trace>
  <inkml:trace contextRef="#ctx0" brushRef="#br0" timeOffset="38158.6758">13040 11996 1405 0,'0'0'492'16,"14"-22"-393"-16,-14 22-74 0,0 0 0 15,-17-16-24-15,17 16-1 0,0 0 0 0,-17-3 0 16,17 3 0-16,-20 11 0 0,20-11 0 0,-25 29 0 16,10-9 0-16,-1 3 0 0,-1 2 0 15,1 4 0-15,1 3 0 0,1-3 0 0,4 1 0 16,2-2 0-16,4-5 0 0,4-4 0 0,0-19 0 15,15 25 0-15,-15-25 0 0,31 12 0 0,-9-10 0 16,4-4 0-16,3-6 0 0,1-5 0 16,2-4 0-16,-1-3 0 0,-1-1 0 0,-1-3 0 0,-3-3 0 15,-3 2 0-15,-6-2 0 0,-4 4 0 0,-6 1 0 16,-4 3 0-16,-4 1 0 0,-5 0 0 0,6 18 0 16,-22-27 0-16,3 16 0 0,1 7 0 0,-5-1 0 15,1 6 0-15,-1 1 0 0,2 4 0 0,1 0-26 16,20-6-43-16,-33 10-43 15,44 18-139-15,-39-43-183 0,28 15-74 0,19 10-56 16,-19-10 482-16</inkml:trace>
  <inkml:trace contextRef="#ctx0" brushRef="#br0" timeOffset="38361.9203">13578 11961 1870 0,'-15'23'177'15,"-4"-6"-177"-15,2 1 0 0,1 0 0 0,3 2 0 16,0 3 0-16,1 2 0 0,0 0 0 0,0 0 0 16,2 0 0-16,3-6 0 0,3-1 0 15,4-18 0-15,-1 29 0 0,1-29 0 0,11 21 0 16,-11-21 0-16,0 0-89 0,45 27-239 16,-50-46-234-16,28 14-74 0,-23 5 205 0</inkml:trace>
  <inkml:trace contextRef="#ctx0" brushRef="#br0" timeOffset="38768.0629">13606 11872 1871 0,'-20'0'176'0,"20"0"-176"0,0 0 0 0,28 4 0 15,-8-5 0-15,-1-2 0 0,4 2 0 0,0-1 0 16,5 3 0-16,0-3 0 0,2 3 0 0,-1-1 0 15,-5 2 0-15,-3 3 0 0,-21-5 0 0,28 17 0 16,-28-17 0-16,15 28 0 0,-11-10 0 0,-4 4 0 16,-5 2 0-16,-2 5 0 0,-4 0 0 15,-2 2 0-15,-4 0 0 0,-2-1 0 0,0 1 0 16,-1-3 0-16,2-3 0 0,4-2 0 0,3-4 0 16,11-19 0-16,-17 25 0 0,17-25 0 0,0 0 0 15,0 0 0-15,0 0 0 0,0 0 0 0,19-10 0 16,-19 10 0-16,28-26 0 0,-10 8 0 15,2-2 0-15,2 1 0 0,-2-2 0 16,1 3 0-16,0 2 0 0,-3 1 0 0,-1 1 0 16,-17 14 0-16,29-21 0 0,-29 21 0 0,23-10 0 15,-23 10 0-15,19-4 0 0,-19 4 0 0,0 0 0 16,18 8 0-16,-18-8 0 0,0 0 0 0,8 26 0 16,-8-26 0-16,10 24 0 0,-3-7-14 0,-7-17-45 15,19 33-54-15,-19-33-68 0,26 28-124 0,-26-28-63 16,0 0-192-16,26 6 114 0,-26-6 446 15</inkml:trace>
  <inkml:trace contextRef="#ctx0" brushRef="#br0" timeOffset="39268.0388">14418 11993 1166 0,'0'0'589'0,"-8"-17"-438"0,-9 9-93 0,17 8-19 15,-33-5-2-15,15 8-30 0,-2 3-7 16,1 4 0-16,-3 5 0 0,3 3 0 0,-1 5 0 15,2-1 0-15,1 3 0 0,1 2 0 0,4 1 0 16,1 3 0-16,5 1 0 0,2-5 0 0,5-1 0 16,5-2 0-16,3-6 0 0,3-1 0 0,-12-17 0 15,35 18 0-15,-12-14 0 0,0-4 0 0,3-4 0 16,2-3 0-16,-3-5 0 0,3-3 0 16,-2-5 0-16,-1-4 0 0,2-3 0 15,-4-3 0-15,0-3 0 0,-2 0 0 0,-3 1 0 16,-2 0 0-16,-3 1 0 0,-3 2 0 0,-1 3 0 15,-6 5 0-15,-3 21 0 0,2-26 0 0,-2 26 0 16,0 0 0-16,0 0 0 0,-27 16 0 0,15 7 0 16,-4 7 0-16,0 9 0 0,-3 8 0 0,-2 6 0 15,-1 7 0-15,-2 6 0 0,-1 4 0 16,2 6 0-16,0 3 0 0,0 6 0 0,1-1 0 16,0-1 0-16,2-6 0 0,1-12 0 0,1-5 0 15,4-11 0-15,1-5 0 0,2-9 0 0,3-7 0 16,2-9 0-16,6-19 0 0,-9 17 0 15,9-17 0-15,0 0 0 0,0 0 0 0,-5-32 0 16,4 8 0-16,2-8 0 0,2-4 0 0,2-1 0 16,1-2 0-16,-1 1 0 0,3-4 0 15,0-2 0-15,0-5 0 0,2-4 0 0,3-3 0 16,2-3 0-16,-1 1 0 0,6-1 0 0,-2 2 0 16,4 6 0-16,0 4 0 0,0 11 0 0,-5 1 0 15,7 20-124-15,-24-20-72 0,28 41-178 0,-34-24-203 16,6 18-4-16,29-14 387 0</inkml:trace>
  <inkml:trace contextRef="#ctx0" brushRef="#br0" timeOffset="39627.3949">15442 11645 1688 0,'35'10'257'0,"-35"-10"-213"0,17-11-25 0,-17 11-6 15,0 0 6-15,0 0-12 0,13 18-7 0,-16-1 0 16,1 5 0-16,-3 5 0 0,-4 9 0 0,0 2 0 16,-2 8 0-16,0 3 0 0,-1-1 0 0,1 0 0 15,1-1 0-15,3-2 0 0,0-4 0 0,3-1 0 16,1-3 0-16,3-5 0 0,1-5 0 16,4-3 0-16,-1-5 0 0,4-2 0 0,-8-17-49 15,26 29-108-15,-35-50-214 0,36 28-203 0,-27-7-33 16,9-35 319-16</inkml:trace>
  <inkml:trace contextRef="#ctx0" brushRef="#br0" timeOffset="39783.635">15307 12073 2047 0,'-18'1'0'0,"18"-1"0"0,-22-1 0 16,22 1 0-16,0 0 0 0,0 0 0 0,0 0 0 15,24-20 0-15,-5 9 0 0,6-4 0 0,5-1 0 16,9-4 0-16,4-4 0 0,6 1 0 0,0-5 0 15,6 7-11-15,-10-17-142 0,23 32-388 0,-34-26-96 16,11 14 21-16</inkml:trace>
  <inkml:trace contextRef="#ctx0" brushRef="#br0" timeOffset="40143.0176">15912 11491 1537 0,'-8'25'240'16,"-8"-6"-2"-16,16-19-218 0,-17 12-8 0,17-12-12 15,-17 30 0-15,9-7 0 0,-2 4 0 16,0 4 0-16,1 2 0 0,1 2 0 0,0 1 0 16,2 1 0-16,0 1 0 0,0 2 0 0,0 1 0 15,1 2 0-15,-1-2 0 0,2-3 0 0,2-2 0 16,-2-4 0-16,4-3 0 0,0-1 0 0,1-6 0 16,3-5 0-16,-4-17 0 0,13 22 0 15,-13-22 0-15,18 4 0 0,-18-4 0 0,26-9 0 16,-26 9 0-16,31-26 0 0,-11 6 0 15,-1-4 0-15,2-3 0 0,0-1 0 0,-2 0 0 16,1 3 0-16,-3 1 0 0,0 3 0 0,-5 3 0 16,-12 18 0-16,19-21 0 0,-19 21 0 0,0 0 0 15,0 0 0-15,0 0 0 0,0 0 0 0,14 26 0 16,-15-8 0-16,1 5 0 0,-4-1 0 0,3 3 0 16,-2-2 0-16,3 1 0 0,0-2 0 15,6 3-8-15,-6-25-116 0,16 42-47 0,-16-42-98 16,21 27-97-16,-21-27-181 0,17 8 28 15,8 10 477-15</inkml:trace>
  <inkml:trace contextRef="#ctx0" brushRef="#br0" timeOffset="40502.3478">16363 11987 1355 0,'0'-23'503'0,"18"25"-428"16,-18-2-18-16,25-9-12 0,-25 9-33 0,28-6-12 16,-28 6 0-16,30-8 0 0,-30 8 0 0,30-11 0 15,-30 11 0-15,30-12 0 16,-30 12 0-16,30-17 0 0,-30 17 0 0,22-22 0 16,-22 22 0-16,10-17 0 0,-10 17 0 0,0 0 0 15,-9-19 0-15,9 19-10 0,-31-6 3 0,8 4 6 16,-4 5 7-16,-3 2 6 0,-5 1-12 0,2 2 0 15,-4 2 0-15,2 3 0 0,1 0 0 0,4 4 0 16,-1 0 0-16,8 3 0 0,3-1 0 16,6 3 0-16,4-1 0 0,7 1 0 0,4 0 0 15,5 2 0-15,9-3 0 0,3-2 0 0,6-1 0 16,5-6 0-16,6 0 0 0,-3-4 0 16,6 0 0-16,-3-5 0 0,4 1 0 0,-3-10 0 15,24 3-119-15,-37-19-106 0,33 36-224 0,-26-20-148 16,-12 4 8-16,27 1 522 0</inkml:trace>
  <inkml:trace contextRef="#ctx0" brushRef="#br0" timeOffset="44751.3313">17381 11830 1351 0,'18'9'260'16,"7"3"124"-16,-25-12-363 0,10-19-5 0,-10 19-1 15,0 0-15-15,13-18 0 0,-13 18 0 0,0 0 0 16,0 0 0-16,0 0 0 0,0 0 0 0,8 27 0 15,-8-27 0-15,-1 34 0 0,-1-14 0 16,-1 5 0-16,-1 1 0 0,-1 1 0 16,0 2 0-16,-1 1 0 0,-1 0 0 0,-2 3 0 15,0 0 0-15,0-2 0 0,-1-1 0 0,3-2 0 16,1-4 0-16,1-3 0 0,5-21 0 0,-3 28 0 16,3-28 0-16,0 0 0 0,0 0 0 0,0 0 0 15,0 0 0-15,0 0 0 0,19-9 0 0,-19 9 0 16,16-32 0-16,-8 9 0 0,3-4 0 15,-1-5 0-15,2 2 0 0,-1-1 0 0,0 2 0 16,-1-1 0-16,0 1 0 0,-2-4 0 0,2 0 0 16,0 1 0-16,0-1 0 0,1 0 0 0,4 1 0 15,0 0 0-15,0 4 0 0,1 2 0 16,1 3 0-16,1 3 0 0,1 3 0 0,0 5 0 16,-1 3 0-16,2 4 0 0,-3 1 0 0,0 4 0 15,-17 0 0-15,30 10 0 0,-30-10 0 16,25 20 0-16,-25-20 0 0,18 34 0 0,-14-14 0 15,-3 3 0-15,-5 0 0 0,-4 3 0 0,-3 2 0 16,-4 2 0-16,-3 2 0 0,-2-1 0 0,-3 2 0 16,-2-2 0-16,-2-2 0 0,-1-1 0 0,2-2 0 15,0-5 0-15,0 1 0 0,2-3 0 0,2-4 0 16,0-3 0-16,4-4 0 0,1-1 0 0,17-7 0 16,-21 2 0-16,21-2 0 0,0 0 0 15,0 0 0-15,0 0 0 0,0 0 0 16,-7-18 0-16,7 18 0 0,0 0 0 0,18 2 0 15,-18-2 0-15,17 15 0 0,-17-15 0 0,15 31 0 16,-12-7 0-16,-1 4 0 0,-4 6 0 0,-5 2 0 16,-5 4 0-16,-4 4 0 0,-2 1 0 0,-3 2 0 15,-2 3 0-15,0 0 0 0,-1 1 0 16,-3-3 0-16,3-2 0 0,0-7 0 0,9-6 0 16,2-10 0-16,11-7 0 0,2-16-7 0,19 14-149 15,-22-46-313-15,34 17-193 0,-5-19 49 0,7-15 474 16</inkml:trace>
  <inkml:trace contextRef="#ctx0" brushRef="#br0" timeOffset="45486.8664">18003 11889 1665 0,'-1'32'382'0,"1"-32"-382"15,-1 19 0-15,1-19 0 0,2 29 0 0,-1-10 0 16,1 2 0-16,-1 4 0 0,-1 0 0 16,1-1 0-16,-1 2 0 0,-1-3 0 0,-2 4 0 15,0 0 0-15,0-2 0 0,-1 0 0 16,-1-3 0-16,-3-1 0 0,-1-4 0 0,9-17 0 16,-17 29 0-16,17-29 0 0,0 0 0 0,-14 18 0 15,14-18 0-15,0 0 0 0,0 0 0 0,4-28 0 16,1 10 0-16,3-5 0 0,3-5 0 15,1-2 0-15,2-3 0 0,2-2 0 0,1-2 0 16,1 0 0-16,-4 2 0 0,0 1 0 0,0 2 0 16,-3-1 0-16,4 3 0 0,-2 7 0 0,-1 2 0 15,-12 21 0-15,19-24 0 0,-19 24 0 0,0 0 0 16,20-10 0-16,-20 10 0 0,19 4 0 0,-19-4 0 16,25 7 0-16,-8-4 0 0,4-2 0 15,2 0 0-15,3-2 0 0,3 0 0 16,5-3 0-16,1 1 0 0,3-2 0 0,-1-1 0 15,1 1 0-15,-3 0 0 0,1 1 0 0,-5 1 0 16,-2 0 0-16,-3 1 0 0,-7 1 0 0,-2 1 0 16,-17 0 0-16,0 0 0 0,0 0 0 0,0 0 0 15,0 0 0-15,-14 20 0 0,-4-13 0 0,-5 3 0 16,-3 0 0-16,-1 1 0 0,-1 0 0 0,-2 2 0 16,2 3 0-16,1 1 0 0,0 1 0 15,2 1 0-15,-1 3 0 0,2 2 0 0,1 3 0 16,1-1 0-16,5 0 0 0,4-1 0 0,4-2 0 15,4-1 0-15,5-4 0 0,0-18 0 0,12 28 0 16,-12-28 0-16,28 18 0 0,-9-13 0 16,1-5 0-16,2-3 0 0,4-5 0 0,0-5 0 15,5-4 0-15,0-6 0 0,4-4 0 16,-1-3 0-16,1 1 0 0,-1-2 0 0,-5 2 0 16,-1 3 0-16,-5-1 0 0,-3 2 0 0,-6 3 0 15,-4 4 0-15,-10 18 0 0,7-25 0 0,-7 25 0 16,0 0 0-16,0 0 0 0,-17-10 0 0,17 10 0 15,-20 16 0-15,20-16 0 0,-28 32 0 0,12-10 0 16,1 2 0-16,3 2 0 0,0-2 0 0,5 0 0 16,2-2 0-16,6-3 0 0,1-2 0 15,6 0 0-15,-8-17 0 0,26 34 0 0,-7-23 0 16,4 0 0-16,1-8 0 0,9 7-84 0,-11-22-75 16,30 34-153-16,-30-36-275 0,17 11-17 0,0 0 304 15</inkml:trace>
  <inkml:trace contextRef="#ctx0" brushRef="#br0" timeOffset="45706.455">19140 11946 1927 0,'-17'-5'51'15,"-1"-1"-23"-15,18 6-4 0,-32-5-7 0,32 5-17 16,-35 6 0-16,17 2 0 0,-2 4 0 0,1 4 0 16,0 0 0-16,2 5 0 0,0 2 0 0,3 0 0 15,2 1 0-15,5 3 0 0,3-4 0 0,4 0 0 16,5-3 0-16,2-2 0 0,-7-18 0 15,29 29 0-15,-8-21 0 0,6-5 0 0,3-3 0 16,3-6 0-16,4-2 0 0,-2-7 0 0,7-3 0 16,0-6 0-16,6 5-12 0,-8-26-154 0,36 28-386 15,-35-24-106-15,10 7 45 0</inkml:trace>
  <inkml:trace contextRef="#ctx0" brushRef="#br0" timeOffset="45868.333">19641 11583 1820 0,'-32'25'103'0,"12"5"-62"16,-1 2-18-16,3 3 6 0,-1 3-15 0,2 1 3 16,0 1-17-16,0 3 0 0,3 1 0 0,1-1 0 15,2 4 0-15,2-3 0 0,1-1 0 0,-1-1 0 16,3-7 0-16,1 0 0 0,5-4-10 16,-3-10-51-16,15 17-112 0,-12-38-454 0,4 25-26 15,-4-25 131-15</inkml:trace>
  <inkml:trace contextRef="#ctx0" brushRef="#br0" timeOffset="46196.4478">19331 11970 2047 0,'0'0'0'0,"-17"17"0"15,17-17 0-15,0 0 0 0,8 17 0 0,-8-17 0 16,28 4 0-16,-8-7 0 0,5-1 0 0,7-5 0 15,2-3 0-15,4-1 0 0,1-2 0 0,1-2 0 16,0 2 0-16,0-2 0 0,1 1 0 16,-4 3 0-16,-3 1 0 0,-5 4 0 0,-4 2 0 15,-7 4 0-15,-18 2 0 0,19 3 0 0,-19-3 0 16,0 0 0-16,3 25 0 0,-3-25 0 0,-10 36 0 16,0-12 0-16,0 4 0 0,-4 3 0 15,1 1 0-15,-2 0 0 0,2 2 0 0,1-1 0 16,1-2 0-16,2 1 0 0,3-4 0 0,1-2 0 15,2-4 0-15,4 0 0 0,-1-22 0 16,5 29 0-16,-5-29 0 0,0 0 0 0,0 0-112 16,46 13-202-16,-49-33-324 0,25 4 9 0,-3-7 276 15</inkml:trace>
  <inkml:trace contextRef="#ctx0" brushRef="#br0" timeOffset="46337.1153">19764 11670 2047 0,'-19'2'0'0,"19"-2"0"16,-23 6 0-16,23-6 0 0,0 0 0 0,0 0 0 16,-3 17 0-16,3-17-208 0,0 0-449 0,0 0-5 15,32 10 143-15</inkml:trace>
  <inkml:trace contextRef="#ctx0" brushRef="#br0" timeOffset="46728.5482">20489 11880 2047 0,'-29'2'0'16,"1"0"0"-16,0 6 0 0,1 0 0 0,0 4 0 15,1 4 0-15,-1 2 0 0,3 3 0 0,0 0 0 16,4 4 0-16,3-2 0 0,6 1 0 15,2-2 0-15,7-2 0 0,2 0 0 0,5-2 0 16,6-1 0-16,-11-17 0 0,35 25 0 16,-12-17 0-16,3-3 0 0,4-2 0 0,2-4 0 15,4-3 0-15,2-2 0 0,4-3 0 0,0-4 0 16,6 5-29-16,-11-24-150 0,30 22-473 0,-28-14-6 16,6 6 130-16</inkml:trace>
  <inkml:trace contextRef="#ctx0" brushRef="#br0" timeOffset="47087.9202">20938 11886 1965 0,'0'0'49'0,"-27"15"-20"0,27-15-25 0,-24 5-4 16,24-5 0-16,-27 17 0 0,10-4 0 0,-1 6 0 16,-4 0 0-16,1 4 0 0,-1 1 0 0,0 0 0 15,3 1 0-15,1 0 0 0,3-3 0 0,4 1 0 16,1-4 0-16,5-1 0 0,5-18 0 15,2 26 0-15,-2-26 0 0,17 14 0 0,-17-14 0 16,31 1 0-16,-11-6 0 0,4-4 0 0,3-3 0 16,1-3 0-16,1-2 0 0,-1-1 0 0,-1-1 0 15,-3 1 0-15,-2 2 0 0,-4 0 0 0,-18 16 0 16,26-22 0-16,-26 22 0 0,0 0 0 16,14-18 0-16,-14 18 0 0,0 0 0 15,0 0 0-15,0 0 0 0,0 0 0 0,-6 17 0 16,6-17 0-16,-7 21 0 0,7-21 0 0,-9 29 0 15,9-29 0-15,-6 30 0 0,6-30 0 0,5 25 0 16,-5-25 0-16,16 17 0 0,-16-17 0 0,27 5 0 16,-10-8 0-16,5-2 0 0,0-15-46 0,18 20-134 15,-28-44-205-15,33 25-262 0,-15-10 40 0,1-10 426 16</inkml:trace>
  <inkml:trace contextRef="#ctx0" brushRef="#br0" timeOffset="47244.1689">21405 11637 2047 0,'-21'19'0'0,"0"5"0"0,3 3 0 0,0 3 0 16,1 5 0-16,0 0 0 0,1 7 0 0,4 0 0 15,2 0 0-15,5-2 0 0,2-4 0 16,4-2 0-16,-1-6 0 0,7 1 0 0,0-6 0 16,9 8-14-16,-16-31-229 0,32 24-413 0,-32-24 3 15,24 19 173-15</inkml:trace>
  <inkml:trace contextRef="#ctx0" brushRef="#br0" timeOffset="48072.2146">22177 12053 1841 0,'1'-25'104'0,"-1"25"-74"0,-3-25-10 16,3 25-6-16,-8-22 2 0,8 22-6 0,0 0 2 16,-26-20-12-16,26 20 0 0,-26-4 0 0,26 4 0 15,-33 6 0-15,15 0 0 0,0 5 0 0,-1 2 0 16,2 2 0-16,2 3 0 0,-1-1 0 0,2 2 0 16,3 2 0-16,3-1 0 0,3 2 0 15,3-1 0-15,2-3 0 0,0-18 0 0,6 29 0 16,-6-29 0-16,19 22 0 0,-19-22 0 15,33 9 0-15,-11-6 0 0,1-7 0 0,3-2 0 16,0-4 0-16,3-3 0 0,-2-3 0 0,2-1 0 16,-4-3 0-16,-1-1 0 0,-2 0 0 0,-3 2 0 15,-4 0 0-15,-4 1 0 0,-11 18 0 0,12-30 0 16,-12 30 0-16,0-26 0 0,0 26 0 16,-11-21 0-16,11 21 0 0,-17-17 0 0,17 17 0 15,0 0 0-15,-21-13 0 0,21 13 0 0,0 0 0 16,0 0 0-16,0 0 0 0,0 0 0 0,0 0 0 15,0 0 0-15,0 0 0 0,28 5 0 0,-8-6 0 16,3-3 0-16,3 0 0 0,3-1 0 0,1 0 0 16,1 1 0-16,-1 4 0 0,-5 2 0 15,0 0 0-15,-6 4 0 0,-2 0 0 16,-17-6 0-16,17 21 0 0,-17-21 0 0,2 27 0 16,-7-8 0-16,-3 0 0 0,-3 3 0 0,-3-1 0 15,-2 0 0-15,-2 3 0 0,-4-1 0 0,1 0 0 16,-1 1 0-16,3-2 0 0,4-4 0 0,2-1 0 15,13-17 0-15,-10 22 0 0,10-22 0 0,0 0 0 16,0 0 0-16,27 12 0 0,-10-17 0 16,4-4 0-16,4-6 0 0,3-3 0 0,0-4 0 15,3-1 0-15,-4-1 0 0,3 0 0 0,-4 1 0 16,-1 1 0-16,-1 1 0 0,-6 5 0 0,-1-1 0 16,-17 17 0-16,25-25 0 0,-25 25 0 15,0 0 0-15,17-17 0 0,-17 17 0 0,0 0 0 16,0 0 0-16,1 17 0 0,-1-17 0 0,-6 32 0 15,5-10 0-15,-3-2 0 0,4 4 0 16,-4-4 0-16,12 15-120 0,-8-35-111 0,7 52-136 16,-7-52-175-16,-6 29-19 0,23-5 336 0</inkml:trace>
  <inkml:trace contextRef="#ctx0" brushRef="#br0" timeOffset="48415.9629">23588 11644 2002 0,'0'0'29'0,"0"0"-13"16,9 20-16-16,-9-20 0 0,14 33 0 0,-9-11 0 16,-4 3 0-16,1 3 0 0,-3 2 0 15,-1 2 0-15,-2 2 0 0,-2-1 0 0,0 4 0 16,0 0 0-16,0-1 0 0,0 1 0 16,-2-5 0-16,1 1 0 0,0-4 0 0,-2 0 0 15,4-1 0-15,0-8 0 0,7 0 0 0,-2-20-16 16,9 35-135-16,-9-35-192 0,0 0-121 0,0 0-134 15,0 0 124-15,34 0 474 0</inkml:trace>
  <inkml:trace contextRef="#ctx0" brushRef="#br0" timeOffset="48603.433">23522 11970 1436 0,'-17'-4'363'0,"17"4"-115"0,-19 6-248 0,19-6 0 16,0 0 0-16,0 0 0 0,0 0 0 0,4 21 0 15,-4-21 0-15,17 14 0 0,-17-14 0 0,26 6 0 16,-8-6 0-16,4-4 0 0,4-2 0 16,4-5 0-16,8-1 0 0,-1-7 0 0,7 2 0 15,-8-16-117-15,29 31-333 0,-36-29-196 0,14 13 26 16,-9 1 407-16</inkml:trace>
  <inkml:trace contextRef="#ctx0" brushRef="#br0" timeOffset="48947.167">24142 11545 2047 0,'-47'20'0'16,"27"1"0"-16,1 3 0 0,1 4 0 0,1 3 0 15,0 3 0-15,-2 1 0 0,1 1 0 0,1 1 0 16,1 1 0-16,2-1 0 0,2-1 0 0,2-2 0 16,3-2 0-16,2-2 0 0,2-5 0 0,3-5 0 15,3-1 0-15,-3-19 0 0,8 26 0 16,-8-26 0-16,0 0 0 0,20 16 0 0,-20-16 0 15,18-5 0-15,-18 5 0 0,23-16 0 0,-23 16 0 16,19-29 0-16,-6 12 0 0,-2-2 0 16,2-1 0-16,0-2 0 0,1-1 0 0,-1 2 0 15,0 2 0-15,0 1 0 0,-13 18 0 0,24-26 0 16,-24 26 0-16,0 0 0 0,21-17 0 0,-21 17 0 16,0 0 0-16,0 0 0 0,9 27 0 15,-9-27 0-15,3 36 0 0,-4-12 0 0,-1 2 0 16,1 0 0-16,0-1 0 0,2 0 0 0,0-2 0 15,4-1 0-15,-1-4 0 0,3 1 0 0,-7-19 0 16,18 31 0-16,-18-31-58 0,30 29-159 0,-30-29-219 16,0 0-198-16,0 0 88 0,21-14 391 0</inkml:trace>
  <inkml:trace contextRef="#ctx0" brushRef="#br0" timeOffset="49322.185">24243 11957 2047 0,'0'0'0'0,"0"0"0"0,-10 21 0 16,10-21 0-16,0 0 0 0,3 25 0 15,-3-25 0-15,13 18 0 0,-13-18 0 0,28 13 0 16,-10-9 0-16,1 0 0 0,3-3 0 0,1-2 0 16,1-2 0-16,-1-2 0 0,1 1 0 0,-3-5 0 15,0 1 0-15,-3-2 0 0,-18 10 0 0,28-22 0 16,-28 22 0-16,17-24 0 0,-17 24 0 15,7-23 0-15,-7 23 0 0,0-23 0 0,0 23 0 16,-7-25 0-16,7 25 0 0,-17-23 0 16,17 23 0-16,-27-16 0 0,27 16 0 0,-37-2 0 15,15 8 0-15,-4 5 0 0,-2 4 0 0,-1 6 0 16,0 3 0-16,-2 3 0 0,3 2 0 0,4 1 0 16,3 0 0-16,6 0 0 0,1-1 0 0,8-4 0 15,4-3 0-15,5-3 0 0,-3-19 0 0,22 29 0 16,-1-21 0-16,4-3 0 0,7-7 0 0,9-2 0 15,4-7 0-15,14 0 0 0,5-5 0 16,6 1 0-16,-4-12 0 0,15 19-93 0,-31-31-175 16,35 30-324-16,-31-12-34 0,0-7 159 15</inkml:trace>
  <inkml:trace contextRef="#ctx0" brushRef="#br0" timeOffset="50134.7062">12171 13058 1692 0,'0'0'301'0,"-9"18"-281"0,-11-13 2 16,-4 3-10-16,-4 4-12 0,-2 6 0 0,-4 4 0 15,-1 3 0-15,-2 4 0 0,3 3 0 16,0 1 0-16,5 3 0 0,2-4 0 0,5 1 0 16,7-6 0-16,5-6 0 0,9-2 0 0,1-19 0 15,20 24 0-15,0-17 0 0,5-3 0 0,6-3 0 16,5-3 0-16,5-5 0 0,3 0 0 0,0-1 0 16,1-1 0-16,-1 2 0 0,-5 1 0 15,-4 4 0-15,-5 0 0 0,-3 4 0 0,-10 1 0 16,-17-3 0-16,17 11 0 0,-17-11 0 15,-3 18 0-15,3-18 0 0,-25 32 0 0,6-14 0 16,-6 1 0-16,-1-2 0 0,-3 4 0 0,-1-3 0 16,2 1 0-16,0-2 0 0,5-2 0 0,4-2 0 15,19-13 0-15,-25 14 0 0,25-14 0 0,0 0 0 16,0 0 0-16,0 0-3 0,33-3-74 0,-21-23-79 16,37 32-279-16,-25-31-210 0,13 3 27 0,4 7 506 15</inkml:trace>
  <inkml:trace contextRef="#ctx0" brushRef="#br0" timeOffset="51026.5133">12761 13221 1943 0,'0'0'94'0,"-27"-17"-84"0,27 17-10 16,-31-6 0-16,31 6 0 0,-35 0 0 16,18 2 0-16,-1 2 0 0,-2 3 0 0,1 2 0 15,-2 4 0-15,1 1 0 0,0 5 0 0,1 1 0 16,-1 4 0-16,1 3 0 0,2 2 0 0,1 0 0 15,4 1 0-15,1-3 0 0,5-2 0 0,2-4 0 16,4-4 0-16,0-17 0 0,15 24 0 16,-15-24 0-16,26 14 0 0,-7-10 0 0,1-4 0 0,5-4 0 15,0-4 0-15,4-4 0 16,2-4 0-16,2-6 0 0,2-3 0 0,1-4 0 16,0-3 0-16,-2 0 0 0,-5-1 0 0,-1 1 0 15,-4 1 0-15,-3 5 0 0,-4 2 0 0,-4 3 0 16,-2 3 0-16,-11 18 0 0,10-23 0 0,-10 23 0 15,0 0 0-15,0 0 0 0,0 0 0 0,0 0 0 16,-23 12 0-16,11 7 0 0,-2 4 0 0,-2 6 0 16,-1 4 0-16,2 2 0 0,0 0 0 15,3 0 0-15,2-2 0 0,4-3 0 0,4-3 0 16,3-6 0-16,4-2 0 0,-5-19 0 0,23 23 0 16,-4-17 0-16,3-4 0 0,5-4 0 15,3-6 0-15,4-4 0 0,4-6 0 0,1-4 0 16,4-3 0-16,-3-2 0 0,-1-2 0 0,-3 0 0 15,-4 3 0-15,-2-1 0 0,-6 2 0 16,-4 2 0-16,-3 2 0 0,-6 3 0 0,-11 18 0 16,10-23 0-16,-10 23 0 0,0 0 0 0,-14-17 0 15,14 17 0-15,-19-1 0 0,19 1 0 0,-26 14 0 16,26-14 0-16,-28 29 0 0,12-8 0 0,2 4 0 16,-2 2 0-16,3 3 0 0,-1 2 0 0,2-1 0 15,2-1 0-15,2-1 0 0,4-2 0 0,2-4 0 16,3-3 0-16,-1-20 0 0,6 27 0 15,-6-27 0-15,0 0 0 0,20 17 0 0,-20-17 0 16,23-6 0-16,-23 6 0 0,34-29 0 0,-15 5 0 16,3-3 0-16,-1-4 0 0,2-1 0 0,-2-3 0 15,-3 4 0-15,0-3 0 0,-3 2 0 16,-2 3 0-16,-1-1 0 0,-2 4 0 0,-2 1 0 16,-2 4 0-16,-2 2 0 0,-4 19 0 0,3-24 0 15,-3 24 0-15,0 0 0 0,0 0 0 16,0 0 0-16,0 0 0 0,0 0 0 0,-19 12 0 15,19-12 0-15,-6 27 0 0,6-27 0 0,-2 33 0 16,2-33 0-16,3 30 0 0,-3-30 0 0,8 29 0 16,-8-29 0-16,13 23 0 0,-13-23 0 0,20 13 0 15,-20-13 0-15,28 3 0 0,-11-6 0 0,3-3 0 16,1-2 0-16,1-3 0 0,2-3 0 16,-2-1 0-16,0-2 0 0,-4 1 0 15,-2-2 0-15,-1 1 0 0,-3 0 0 0,-12 17 0 16,19-31 0-16,-19 31 0 0,12-23 0 0,-12 23 0 15,0 0 0-15,8-17 0 0,-8 17 0 0,0 0 0 16,0 0 0-16,0 0 0 0,-11 26 0 0,11-26 0 16,-10 37 0-16,5-13 0 0,-1 1 0 0,0 3 0 15,0 0 0-15,2 0 0 0,2 1 0 16,2-3 0-16,2 1 0 0,5-2 0 0,1-4 0 16,4-2 0-16,-12-19 0 0,29 29 0 0,-29-29 0 15,33 16 0-15,-33-16-71 0,43 5-96 0,-35-26-50 16,32 29-47-16,-34-38-77 0,23 7-170 0,4 10 62 15,-18-29 423-15</inkml:trace>
  <inkml:trace contextRef="#ctx0" brushRef="#br0" timeOffset="51375.0577">13932 13237 2047 0,'-15'18'0'0,"3"0"0"0,12-18 0 16,-12 32 0-16,12-32 0 0,-1 30 0 0,1-30 0 15,9 22 0-15,-9-22 0 0,23 13 0 0,-6-12 0 16,3-4 0-16,2-3 0 0,1-1 0 16,2-5 0-16,1-1 0 0,-2-3 0 0,-1-1 0 15,-4 0 0-15,-2-1 0 0,-4 1 0 0,-13 17 0 16,17-30 0-16,-17 30 0 0,5-27 0 0,-5 27 0 16,-7-24 0-16,7 24 0 0,-20-18 0 0,20 18 0 15,-28-10 0-15,10 11 0 0,1 3 0 16,-3 4 0-16,2 5 0 0,1 4 0 0,0 2 0 15,1 3 0-15,1 2 0 0,0 1 0 16,4-1 0-16,1 2 0 0,3-3 0 0,3-3 0 16,3-2 0-16,1-18 0 0,11 28 0 0,-11-28 0 15,22 21 0-15,-22-21 0 0,38 13 0 0,-14-9 0 16,9-3 0-16,2-5 0 0,11 1 0 0,2-8 0 16,16 7-13-16,-9-20-157 0,28 26-70 0,-30-41-139 15,27 19-226-15,-2 4 57 0,-17-17 457 16</inkml:trace>
  <inkml:trace contextRef="#ctx0" brushRef="#br0" timeOffset="52031.2823">15426 13146 1890 0,'0'0'70'0,"0"0"-30"0,-9-22-12 16,9 22-9-16,-31-12-19 0,14 7 0 0,-1 0 0 16,-3 2 0-16,-2 0 0 0,-1 2 0 0,-2 2 0 15,-1 5 0-15,2 3 0 0,-2 3 0 16,2 5 0-16,2 2 0 0,2 4 0 0,1 3 0 15,5 0 0-15,2 1 0 0,3 1 0 0,5-2 0 16,6-2 0-16,5-2 0 0,5-1 0 16,5-3 0-16,2-5 0 0,4-1 0 0,6-6 0 15,2-5 0-15,5-3 0 0,4-8 0 0,0-4 0 16,3-8 0-16,1-6 0 0,2-6 0 0,2-4 0 16,-2-5 0-16,0-3 0 0,-4 0 0 0,0-1 0 15,-5 3 0-15,-6 2 0 0,-3 3 0 0,-7 0 0 16,-3 4 0-16,-4 2 0 0,-5 3 0 15,-3 3 0-15,-4 4 0 0,-2 6 0 0,1 17 0 16,-10-20 0-16,10 20 0 0,0 0 0 16,-17 5 0-16,17-5 0 0,-17 38 0 0,6-9 0 15,-2 10 0-15,2 3 0 0,-1 4 0 0,1 2 0 16,2 0 0-16,3 0 0 0,3-2 0 0,3-1 0 16,3-3 0-16,3-4 0 0,9-4 0 0,0-7 0 15,8 0 0-15,-1-11-15 0,15 12-133 16,-19-32-71-16,31 33-78 0,-49-29-128 0,41-12-122 15,-2 20 152-15,-22-28 395 0</inkml:trace>
  <inkml:trace contextRef="#ctx0" brushRef="#br0" timeOffset="52421.8698">16241 13084 1908 0,'-53'10'97'0,"36"-4"-55"0,-3 1-42 15,1 3 0-15,-2 2 0 0,-2 5 0 0,0 1 0 16,0 4 0-16,-3 2 0 0,3 4 0 0,-1 0 0 16,2 3 0-16,1-2 0 0,4 1 0 0,1-2 0 15,7-4 0-15,2-2 0 0,6-5 0 16,1-17 0-16,6 23 0 0,-6-23 0 0,25 11 0 16,-6-12 0-16,4-3 0 0,4-6 0 0,3-4 0 15,3-4 0-15,2-5 0 0,2-4 0 16,1-3 0-16,-2-3 0 0,1 1 0 0,-6 0 0 15,-2 3 0-15,-4 0 0 0,-6 1 0 0,-3 5 0 16,-4 2 0-16,-5 4 0 0,-7 17 0 0,7-25 0 16,-7 25 0-16,0 0 0 0,0 0 0 15,0 0 0-15,-19-12 0 0,19 12 0 0,0 0 0 16,-20 33 0-16,11-15 0 0,1 5 0 0,-1 2 0 16,1 2 0-16,0 1 0 0,5 2 0 0,0-2 0 15,4 0 0-15,2-4 0 0,4 0 0 0,4-3 0 16,5-3 0-16,2-6 0 0,6-1 0 0,-4-14-118 15,21 17-51-15,-25-39-92 0,40 38-163 0,-32-26-87 16,4-11-17-16,16 18 493 16</inkml:trace>
  <inkml:trace contextRef="#ctx0" brushRef="#br0" timeOffset="52859.3664">16740 13067 1950 0,'-27'10'69'0,"27"-10"-41"0,-29 12-28 0,29-12 0 16,-29 24 0-16,15-7 0 0,3 4 0 15,0 0 0-15,3 4 0 0,2 0 0 0,2 0 0 16,3 1 0-16,2-3 0 0,3 0 0 0,2-5 0 16,2-1 0-16,-8-17 0 0,27 19 0 0,-10-14 0 15,1-4 0-15,1-6 0 0,1-2 0 16,2-5 0-16,1-2 0 0,5-6 0 0,1-3 0 16,-1-2 0-16,3-4 0 0,-2 3 0 0,-2 0 0 15,-2 3 0-15,-5 1 0 0,-2 4 0 16,-18 18 0-16,28-29 0 0,-28 29 0 0,18-16 0 15,-18 16 0-15,0 0 0 0,0 0 0 0,0 0 0 16,-5 23 0-16,-2-1 0 0,-5 6 0 0,0 7 0 16,-3 6 0-16,-3 9 0 0,-4 5 0 0,-1 7 0 15,-3 3 0-15,2 0 0 0,-2 2 0 0,2-3 0 16,0-3 0-16,3-6 0 0,3-5 0 0,2-7 0 16,5-5 0-16,1-9 0 0,2-4 0 15,3-7 0-15,5-18 0 0,-7 18 0 16,7-18 0-16,0 0 0 0,0 0 0 0,0-21 0 15,3 1 0-15,1-3 0 0,1-2 0 0,0-3 0 16,-2-1 0-16,1-1 0 0,0-3 0 0,-1-1 0 16,1-2 0-16,2-4 0 0,0-3 0 0,1 0 0 15,4 0 0-15,0 0 0 0,0 5 0 16,1 3 0-16,-3 2 0 0,3 15-33 0,-13-12-92 16,1 30-47-16,0-33-90 0,22 38-206 0,-22-5-92 15,6-21 134-15</inkml:trace>
  <inkml:trace contextRef="#ctx0" brushRef="#br0" timeOffset="53874.9188">18278 13397 1811 0,'-19'-3'91'16,"19"3"-45"-16,-26-10-9 0,26 10-9 0,-24-16-7 16,24 16-8-16,-26-26-13 0,12 9 0 15,-1 0 0-15,-1-1 0 0,-2-3 0 16,0-2 0-16,-2 0 0 0,1-5 0 0,-2 1 0 16,0-1 0-16,2-4 0 0,0 0 0 0,-1-6 0 15,2-3 0-15,0-4 0 0,3-1 0 0,0 0 0 16,6-2 0-16,0 1 0 0,6 0 0 0,1 4 0 15,5 6 0-15,4 4 0 0,2 7 0 0,4 4 0 16,0 4 0-16,-13 18 0 0,34-27 0 16,-17 19 0-16,3 4 0 0,-3 3 0 0,1 4 0 15,0 6 0-15,-1 3 0 0,-1 6 0 0,-2 5 0 16,-3 5 0-16,-3 8 0 0,-1 3 0 0,-5 6 0 16,-4 3 0-16,-3 0 0 0,-2 3 0 0,-4-1 0 15,-1 2 0-15,-1 1 0 0,-3-2 0 16,0-2 0-16,-1-3 0 0,0-3 0 15,2-2 0-15,1-5 0 0,2-2 0 0,2-6 0 16,4-6 0-16,5-6 0 0,1-16 0 0,7 19 0 16,-7-19 0-16,26 3 0 0,-8-9 0 0,8-5 0 15,6-6 0-15,8-6 0 0,5-7 0 0,8 0 0 16,1-5 0-16,8 1 0 0,8-2 0 0,7 7 0 16,-4-16-127-16,31 28-108 0,-37-39-201 0,36 26-159 15,-11 2 38-15,-15-14 461 0</inkml:trace>
  <inkml:trace contextRef="#ctx0" brushRef="#br0" timeOffset="54187.4866">19346 12962 2045 0,'0'0'2'0,"0"0"-2"0,0 0 0 0,-18-12 0 16,18 12 0-16,0 0 0 0,-21 16 0 0,21-16 0 15,-23 30 0-15,8-8 0 0,-1 4 0 0,2 1 0 16,0 3 0-16,0 2 0 0,0 0 0 0,2 1 0 15,1-2 0-15,4-4 0 0,3-2 0 0,2-4 0 16,2-21 0-16,10 25-67 0,-10-25-25 0,0 0-196 16,41-3-351-16,-30-14 40 0,6-3 238 15</inkml:trace>
  <inkml:trace contextRef="#ctx0" brushRef="#br0" timeOffset="54609.287">19450 12741 1908 0,'0'0'139'0,"-40"2"-139"0,40-2 0 16,-29-5 0-16,29 5 0 0,0 0 0 16,0 0 0-16,0 0 0 0,0 0 0 0,0 0 0 15,0 0 0-15,10 20 0 0,-10-20 0 0,27 13 0 16,-10-5 0-16,2 2 0 0,3 1 0 0,-1 2 0 16,1 2 0-16,-4 2 0 0,-1 1 0 0,-1 1 0 15,-2 2 0-15,-2 1 0 0,-2 1 0 0,-4-1 0 16,-2 4 0-16,-4-2 0 15,-3 1 0-15,-1 0 0 0,-4-4 0 0,-1 1 0 16,-2-1 0-16,0-1 0 0,-2 0 0 0,1-3 0 16,12-17 0-16,-23 24 0 0,23-24 0 0,0 0 0 15,0 0 0-15,0 0 0 0,0 0 0 0,0 0 0 16,0 0 0-16,21-30 0 0,-4 10 0 0,4-3 0 16,0-2 0-16,4 1 0 0,-1-2 0 0,2 1 0 15,-1-2 0-15,0 3 0 0,-2 1 0 16,-3 4 0-16,0 4 0 0,-20 15 0 0,30-17 0 15,-30 17 0-15,17-3 0 0,-17 3 0 0,0 0 0 16,10 17 0-16,-10-17 0 0,2 30 0 0,-2-10 0 16,-2 6 0-16,-1-1 0 0,1 2 0 15,-3-4 0-15,5 2 0 0,-2-4 0 0,8 9 0 16,-6-30-171-16,19 46-175 0,-19-46-220 0,0 0-23 16,27 23 215-16</inkml:trace>
  <inkml:trace contextRef="#ctx0" brushRef="#br0" timeOffset="54931.3268">20934 12782 2014 0,'0'0'30'15,"0"0"-27"-15,0 0-3 0,17 11 0 0,-17-11 0 16,0 0 0-16,0 0 0 0,10 25 0 0,-10-25 0 16,0 32 0-16,-3-11 0 0,0 5 0 0,-1 2 0 15,-1 3 0-15,0 2 0 0,-1 2 0 0,-1 0 0 16,0-1 0-16,1 0 0 0,-2-3 0 0,5 0 0 15,-2-5 0-15,7 5-74 0,-2-31-115 16,10 47-247-16,-10-47-136 0,0 0-14 0,-1 29 397 16</inkml:trace>
  <inkml:trace contextRef="#ctx0" brushRef="#br0" timeOffset="55119.7506">20870 13010 2047 0,'-21'6'0'0,"3"1"0"0,18-7 0 0,-26 12 0 16,26-12 0-16,0 0 0 0,0 0 0 0,0 0 0 16,0 0 0-16,22 6 0 0,4-15 0 0,4-2 0 15,10-4 0-15,3-7 0 0,7 1 0 0,1-5 0 16,5 1 0-16,-2-5-14 0,8 11-90 0,-22-28-159 16,27 30-375-16,-24-12 30 0,3 3 189 15</inkml:trace>
  <inkml:trace contextRef="#ctx0" brushRef="#br0" timeOffset="55447.7915">21552 12558 2034 0,'0'0'13'0,"-28"27"-13"0,8-8 0 15,2 4 0-15,1 4 0 0,3 3 0 0,-2 3 0 16,0-1 0-16,3 2 0 0,-2 0 0 16,3-1 0-16,1-2 0 0,5-1 0 0,0-1 0 15,1 0 0-15,4 0 0 0,1-3 0 0,1-3 0 16,3-4 0-16,0-2 0 0,-4-17 0 0,15 22 0 15,-15-22 0-15,19 9 0 0,-19-9 0 0,26-1 0 16,-26 1 0-16,26-14 0 0,-26 14 0 0,30-32 0 16,-13 13 0-16,-1-4 0 0,0 0 0 15,-2 0 0-15,0 0 0 0,-3 4 0 0,-1 2 0 16,-10 17 0-16,15-28 0 0,-15 28 0 16,11-18 0-16,-11 18 0 0,0 0 0 0,0 0 0 15,0 0 0-15,0 0 0 0,10 25 0 0,-9-4 0 16,0 4 0-16,-1 5 0 0,-1 2 0 0,2 2 0 15,-2-2 0-15,5 0 0 0,-1-3 0 0,5-1 0 16,-1-4 0-16,7 0 0 0,-14-24 0 16,33 40-121-16,-33-40-112 0,49 14-275 0,-32-16-141 15,6-9 114-15</inkml:trace>
  <inkml:trace contextRef="#ctx0" brushRef="#br0" timeOffset="55794.3003">21816 12978 2047 0,'18'9'0'0,"-18"-9"0"15,-15 23 0-15,15-23 0 0,4 22 0 0,-4-22 0 16,24 17 0-16,-4-10 0 0,5-3 0 0,3-3 0 16,4-3 0-16,1-3 0 0,0-4 0 0,1-1 0 15,-1 0 0-15,-1-5 0 0,-1 2 0 0,-6 0 0 16,-5-2 0-16,-20 15 0 0,20-24 0 15,-20 24 0-15,3-20 0 0,-3 20 0 16,-13-23 0-16,13 23 0 0,-32-20 0 0,9 13 0 16,-4 2 0-16,-3 3 0 0,-2 3 0 0,-1 3 0 15,2 3 0-15,-2 4 0 0,1 3 0 0,2 2 0 16,3 4 0-16,3 1 0 0,4 3 0 0,4 3 0 16,4-1 0-16,6 1 0 0,5-4 0 0,5-2 0 15,5-2 0-15,-9-19 0 0,37 27 0 16,-10-18 0-16,4-4 0 0,7-4 0 0,2-7 0 15,5-1 0-15,-4-9 0 0,15 14-91 0,-30-33-200 16,33 24-331-16,-25-11-18 0,3-3 238 0</inkml:trace>
  <inkml:trace contextRef="#ctx0" brushRef="#br0" timeOffset="56532.0372">12825 14225 1665 0,'0'-21'211'0,"-1"2"-88"15,1 19-106-15,0 0 1 0,0 0-5 0,0 0-13 16,0 0 0-16,0 0 0 0,0 0 0 16,-23 0 0-16,23 0 0 0,-30 28 0 0,13-9 0 15,-2 1 0-15,1 1 0 0,-3 2 0 0,4-2 0 16,2-5 0-16,15-16 0 0,-18 27 0 0,18-27 0 16,0 0 0-16,0 0 0 0,8 17 0 0,-8-17 0 15,29-2 0-15,-7-6 0 0,4-3 0 16,4-1 0-16,4-3 0 0,3-1 0 0,2 1 0 15,0 3 0-15,-1 3 0 0,-5 4 0 0,-3 5 0 16,-6 2 0-16,-7 3 0 0,-17-5 0 0,20 22 0 16,-19-5 0-16,-3 2 0 0,-4 4 0 0,-7 1 0 15,-2 3 0-15,-5-2 0 0,-2 3 0 0,-2-1 0 16,-2-4 0-16,1 0 0 16,2-3 0-16,1-4 0 0,4-2 0 0,18-14 0 15,-26 17 0-15,26-17 0 0,0 0 0 0,0 0 0 16,0 0 0-16,0 0 0 0,23-31-77 0,12 32-148 15,-30-41-260-15,31 23-144 0,-2-6 4 0,-4-17 620 16</inkml:trace>
  <inkml:trace contextRef="#ctx0" brushRef="#br0" timeOffset="57485.139">13446 14222 1959 0,'0'0'71'0,"0"0"-54"0,-23-14-17 0,23 14 0 15,-18-11 0-15,18 11 0 0,0 0 0 0,-18-12 0 16,18 12 0-16,0 0 0 0,0 0 0 0,-18 3 0 16,18-3 0-16,0 0 0 0,-17 27 0 15,17-27 0-15,-17 35 0 0,4-12 0 0,2 2 0 16,-3 2 0-16,-1 2 0 0,1-1 0 0,0 1 0 16,2-3 0-16,1-1 0 0,4-5 0 0,3-2 0 15,4-18 0-15,4 22 0 0,-4-22 0 0,19 7 0 16,-19-7 0-16,37-6 0 0,-13-3 0 0,3-6 0 15,5-4 0-15,-1-5 0 0,2-3 0 16,-1-1 0-16,-1 0 0 0,-2 1 0 16,-3 1 0-16,-4 2 0 0,-4 2 0 0,-3 4 0 15,-15 18 0-15,18-27 0 0,-18 27 0 0,0 0 0 16,0 0 0-16,0 0 0 0,0 0 0 0,0 0 0 16,-23-1 0-16,23 1 0 0,-16 18 0 0,16-18 0 15,-15 31 0-15,9-13 0 0,0 1 0 0,1 0 0 16,4 3 0-16,1 0 0 0,4 2 0 15,2-1 0-15,5-1 0 0,1 0 0 0,4-3 0 16,2-3 0-16,4-1 0 0,3-4 0 0,5-1 0 16,1-6 0-16,3-3-4 0,-3-6-30 0,4-1-10 15,-5-7-1-15,4-1-5 0,-7-7 0 0,4 4 9 16,-9-7 8-16,-1 3 20 0,-2-1 11 16,-7-2 28-16,2 6 7 0,-10-5 22 0,5 6-4 15,-9-5 2-15,3 3-13 0,-4-2-7 16,1 2-9-16,-2 1-23 0,2 18-1 0,-5-30 0 15,5 30 0-15,-4-20 0 0,4 20 0 0,0 0 0 16,0 0 0-16,0 0 0 0,0 0 0 0,-17 10 0 16,17-10 0-16,-8 33 0 0,1-11 0 0,0 5 0 15,0 3 0-15,0 1 0 0,0-1 0 0,1-1 0 16,2 0 0-16,0-3 0 0,1 0 0 16,3-3 0-16,3-3 0 0,-3-20 0 0,10 27 0 15,-10-27 0-15,0 0 0 0,25 10 0 0,-25-10 0 16,28-12 0-16,-28 12 0 0,34-31 0 15,-16 10 0-15,1-5 0 0,-1-2 0 0,-1 1 0 16,-1-2 0-16,0 1 0 0,-3-1 0 0,-2 0 0 16,0 2 0-16,-1 0 0 0,-3 4 0 0,-1 3 0 15,-6 20 0-15,5-29 0 0,-5 29 0 16,0 0 0-16,0 0 0 0,0 0 0 0,0 0 0 16,0 0 0-16,0 0 0 0,0 0 0 0,-6 30 0 15,3-11 0-15,0 6 0 0,-1 0 0 0,0-1 0 16,1 0 0-16,1-1 0 0,5-2 0 0,1-3 0 15,-4-18 0-15,14 30 0 0,-14-30 0 0,21 16 0 16,-21-16 0-16,34 4 0 0,-11-7 0 16,5-6 0-16,1-3 0 0,0-7 0 15,-1-2 0-15,1-1 0 0,1-4 0 0,-5 1 0 16,2 0 0-16,-5-1 0 0,-2 2 0 0,-1 1 0 16,-5 4 0-16,-2 2 0 0,-12 17 0 0,18-26 0 15,-18 26 0-15,0 0 0 0,0 0 0 0,0 0 0 16,0 0 0-16,0 0 0 0,0 0 0 0,-7 31 0 15,3-8 0-15,0 3 0 0,-1 2 0 16,0 1 0-16,0 3 0 0,0-3 0 0,4 2 0 16,-1-1 0-16,3 2 0 0,-1-6 0 0,6 0 0 15,-2-6 0-15,7 0 0 0,-11-20-42 0,31 30-105 16,-31-30-20-16,42 14-28 0,-34-32-38 16,34 24-100-16,-21-18-115 0,1-21-10 0,23 29 435 15</inkml:trace>
  <inkml:trace contextRef="#ctx0" brushRef="#br0" timeOffset="57828.8615">14917 14289 1937 0,'0'0'110'0,"-20"25"-110"0,20-25 0 16,0 24 0-16,0-24 0 0,0 0 0 15,26 15 0-15,-9-15 0 0,5-5 0 16,3 0 0-16,4-5 0 0,6 0 0 0,-4-5 0 15,3-3 0-15,0-3 0 0,-1 0 0 0,1 0 0 16,-6-1 0-16,-2 3 0 0,-7 1 0 0,-19 18 0 16,22-28 0-16,-22 28 0 0,1-23 0 0,-1 23 0 15,-19-18 0-15,19 18 0 0,-36-7 0 0,12 9 0 16,-1 5 0-16,-5 5 0 0,1 5 0 16,0 4 0-16,0 2 0 0,1 0 0 0,4 3 0 15,2 2 0-15,3 0 0 0,5 0 0 0,5-2 0 16,4-3 0-16,7-2 0 0,3-2 0 0,3-2 0 15,-8-17 0-15,30 27 0 0,-9-17 0 16,3-3 0-16,8-4 0 0,2-4 0 0,9 0 0 16,0-7 0-16,11 4 0 0,-7-17-106 0,29 25-117 15,-37-41-176-15,32 23-218 0,1-3 55 16,-11-18 423-16</inkml:trace>
  <inkml:trace contextRef="#ctx0" brushRef="#br0" timeOffset="58281.946">16625 13774 1895 0,'0'0'50'0,"-2"-19"-14"0,2 19-5 0,0 0 2 16,0 0-31-16,0 0-2 0,-18 3 0 0,18-3 0 15,-16 26 0-15,5 0 0 0,1 4 0 0,-1 8 0 16,0 3 0-16,2 3 0 0,-1 5 0 0,0-3 0 16,2 1 0-16,0-2 0 0,3-7 0 15,3 1 0-15,1-4 0 0,2-2 0 0,1-5 0 16,5-3 0-16,0-7 0 0,5-1 0 0,-12-17-14 15,33 27-97-15,-33-27-121 0,41-4-351 16,-41 4-39-16,32-19 138 0</inkml:trace>
  <inkml:trace contextRef="#ctx0" brushRef="#br0" timeOffset="58641.3006">16701 14216 1821 0,'16'28'226'0,"-16"-28"-226"15,0 0 0-15,0 0 0 0,0 0 0 0,11 17 0 16,-11-17 0-16,34 0 0 0,-11-3 0 0,3-1 0 16,6-4 0-16,2 0 0 0,3-3 0 0,-1 0 0 15,-2-2 0-15,-1 2 0 16,-3-1 0-16,-3 0 0 0,-1 1 0 0,-7-1 0 16,-2-2 0-16,-17 14 0 0,20-24 0 0,-20 24 0 15,6-19 0-15,-6 19 0 0,0 0 0 0,-14-23 0 16,14 23 0-16,-18-12 0 0,18 12 0 0,-30-4 0 15,10 5 0-15,1 4 0 0,-3 3 0 0,0 2 0 16,-1 4 0-16,1 1 0 0,1 5 0 16,1-2 0-16,1 4 0 0,5-1 0 0,3 1 0 15,4 1 0-15,5-1 0 0,4-3 0 0,4 1 0 16,-6-20 0-16,23 29 0 0,-5-17 0 0,5-1 0 16,3-5 0-16,4 0 0 0,0-6 0 0,8 0 0 15,-3-6 0-15,9 5-70 0,-13-24-108 16,28 27-370-16,-39-21-53 0,22 3 4 0</inkml:trace>
  <inkml:trace contextRef="#ctx0" brushRef="#br0" timeOffset="58985.0498">17570 13960 1967 0,'0'0'39'0,"-22"-5"-11"0,22 5-15 15,-30 6-13-15,13 1 0 0,-1 5 0 0,-2 0 0 16,0 7 0-16,0 0 0 0,3 1 0 15,1 2 0-15,2-1 0 0,3 2 0 0,2-4 0 16,3-2 0-16,6-17 0 0,1 27 0 16,-1-27 0-16,16 21 0 0,-16-21 0 0,31 14 0 15,-11-12 0-15,2-1 0 0,1-1 0 0,2-2 0 16,-1 0 0-16,0-3 0 0,-3 1 0 0,-3-1 0 16,-18 5 0-16,23-2 0 0,-23 2 0 15,0 0 0-15,0 0 0 0,0 0 0 0,12 19 0 16,-12-19 0-16,-9 23 0 0,9-23 0 0,-21 32 0 15,8-13 0-15,-1-1 0 0,0 1 0 0,-2 0 0 16,0-1 0-16,0 0 0 0,16-18 0 0,-28 31 0 16,28-31 0-16,-22 24 0 0,22-24 0 0,0 0 0 15,-9 17 0-15,9-17 0 0,0 0 0 0,18-13 0 16,1 6-9-16,-9-20-143 16,28 25-50-16,-31-42-120 0,37 24-237 0,-12-2 21 15,-11-13 274-15</inkml:trace>
  <inkml:trace contextRef="#ctx0" brushRef="#br0" timeOffset="59329.5562">18026 13875 2018 0,'-25'9'29'0,"2"0"-29"0,-2 5 0 0,0 1 0 16,1 0 0-16,-1 2 0 0,2 2 0 0,1-3 0 15,5 4 0-15,3-3 0 0,14-17 0 16,-19 31 0-16,19-31 0 0,2 25 0 0,-2-25 0 15,14 18 0-15,-14-18 0 0,27 13 0 0,-10-8 0 16,1 0 0-16,2-4 0 0,-1 0 0 16,2-2 0-16,-1 0 0 0,-1 0 0 0,-1 0 0 15,-18 1 0-15,27 3 0 0,-27-3 0 0,0 0 0 16,19 15 0-16,-19-15 0 0,0 17 0 0,0-17 0 16,-10 24 0-16,10-24 0 0,-19 29 0 0,9-11 0 15,10-18 0-15,-23 33 0 0,23-33 0 0,-25 31 0 16,25-31 0-16,-26 32 0 0,26-32 0 0,-21 25 0 15,21-25 0-15,-15 17 0 0,15-17 0 16,0 0 0-16,0 0 0 0,0 0-1 0,0 0-142 16,38-9-38-16,-35-21-36 0,37 30-136 0,-22-17-186 15,2-9 44-15,15 14 378 0</inkml:trace>
  <inkml:trace contextRef="#ctx0" brushRef="#br0" timeOffset="59962.4791">18329 13991 1478 0,'0'0'382'0,"0"0"-195"0,-22-8-187 16,22 8 0-16,-23 11 0 0,23-11 0 0,-27 23 0 16,27-23 0-16,-29 33 0 0,16-13 0 0,-1 2 0 15,2-2 0-15,3 2 0 0,-1 1 0 0,3 0 0 16,3 0 0-16,0-1 0 0,4-3 0 0,3-1 0 16,-3-18 0-16,12 29 0 15,-12-29 0-15,16 18 0 0,-16-18 0 0,18 8 0 16,-18-8 0-16,33-3 0 0,-11-2 0 0,1-6 0 15,1-2 0-15,-1-4 0 0,3-3 0 0,-3-2 0 16,-3-2 0-16,1 3 0 0,-6-1 0 0,-3 2 0 16,-5 0 0-16,-3 0 0 0,-3 2 0 0,-2 1 0 15,-2-1 0-15,-3 1 0 0,-2 0 0 0,8 17 0 16,-20-27 0-16,20 27 0 0,-20-16 0 16,20 16 0-16,-17-4 0 0,17 4 0 0,0 0 0 15,0 0 0-15,-19 6 0 0,19-6 0 0,0 0 0 16,0 0 0-16,20 17 0 0,-20-17 0 0,29 2 0 15,-9-4 0-15,1-1 0 0,5-2 0 16,1 0 0-16,-2-1 0 0,4 2 0 0,-1-1 0 16,3 0 0-16,-2 0 0 0,-1 1 0 15,-6-2 0-15,-1 6 0 0,-21 0 0 0,28 4 0 16,-28-4 0-16,0 0 0 0,13 25 0 0,-13-25 0 16,-12 31 0-16,0-11 0 0,-2 2 0 0,-3 1 0 15,-2 2 0-15,-3 0 0 0,0-1 0 0,1 0 0 16,3-2 0-16,5-1 0 0,0-4 0 0,13-17 0 15,-9 22 0-15,9-22 0 0,0 0 0 0,0 0 0 16,23 10 0-16,-23-10 0 0,38-21 0 16,-13 3 0-16,3-4 0 0,5-3 0 0,2-3 0 0,2 0 0 15,-2 1 0-15,-3 1 0 0,-2 2 0 16,-1 1 0-16,-2 2 0 0,-2 4 0 0,-5 4 0 16,-3 6 0-16,-17 7 0 0,0 0 0 0,17 0 0 15,-17 0 0-15,-4 23 0 0,-2-3 0 0,-4 6 0 16,-3 4 0-16,-1 2 0 0,-4-2 0 15,6 1 0-15,0-4 0 0,5-1 0 0,2-4 0 16,6 1 0-16,-1-23 0 0,15 38 0 0,-15-38-48 16,40 26-90-16,-21-28-5 0,24 16-29 0,-21-31-58 15,36 25-87-15,-19-16-171 0,9-12 10 0,23 25 446 16</inkml:trace>
  <inkml:trace contextRef="#ctx0" brushRef="#br0" timeOffset="60107.4507">19727 14292 2047 0,'-31'14'0'16,"31"-14"0"-16,-21 2 0 0,21-2 0 0,-17-4 0 16,17 4 0-16,-17-8 0 0,17 8 0 0,-15-19 0 15,15 19 0-15,-9-28 0 0,5 6 0 0,4 22-48 16,6-46-161-16,19 46-153 0,-39-34-160 0,-5 0 522 16,32 13-593-16,-26-36 281 0</inkml:trace>
  <inkml:trace contextRef="#ctx0" brushRef="#br1" timeOffset="218942.5703">1562 14898 531 0,'36'14'294'0,"-36"-14"40"16,0 0 17-16,0 0-256 0,0 0-32 0,-12-22-20 15,12 22-13-15,0 0-6 0,-17-16-6 16,17 16-3-16,-24-7-5 0,24 7 1 0,-31-5-5 16,9 5-1-16,-1 4 1 0,-3 2-2 0,-2 3 7 15,-3 3-1-15,-1 3 5 0,-3 1-4 0,1 3 5 16,-2 2-2-16,4 0 4 0,-2 1-4 0,1 0 0 16,1 1-4-16,4-1 0 0,4-2-4 0,3 0 1 15,4-5-9-15,17-15 4 0,-21 24-9 0,21-24 5 16,0 0-4-16,0 0 1 0,0 0 5 15,24 19-2-15,-4-19 3 0,5-2 1 16,4 0 3-16,5-2-1 0,4 1 1 0,3 0-4 16,3 1-2-16,-1 2 1 0,1 1-1 0,-5 3 1 15,-2 1 0-15,-6 1 0 0,-4 2-2 0,-5 2-15 16,-5 2 33-16,-17-12-31 0,19 28 33 0,-15-11-12 16,-4 3-5-16,-4-1 6 0,-2 4-5 0,-3 0 4 15,-4 0-5-15,-1 0 7 0,-4-1-8 16,-2 1 5-16,-1-2-2 0,1 2 0 0,-3-3-1 15,1-2 2-15,1-2-4 0,0-4 3 0,4 0-3 16,17-12 1-16,-26 16-4 0,26-16-2 0,0 0-11 16,-17 12-11-16,17-12-21 0,0 0-23 0,0 0-49 15,0 0-101-15,23-4-379 0,-23 4 6 16,25-21 258-16</inkml:trace>
  <inkml:trace contextRef="#ctx0" brushRef="#br1" timeOffset="223724.3119">2233 15110 1459 0,'0'0'134'0,"-22"-5"-83"0,22 5-33 16,0 0 1-16,-17-18 6 0,17 18 7 0,0 0 1 15,-27-12 10-15,27 12-11 0,-28 1-3 0,11 3-4 16,-5 2-11-16,0 5 2 0,-2 2 2 16,-1 5 2-16,0 3-3 0,-1 2-17 0,2 0 25 15,2 4-29-15,1 1 24 0,3 0-10 0,2 1-4 16,2-1-1-16,2-4-5 0,3-1 0 0,6-4 0 15,3-19 0-15,1 31 0 0,-1-31 0 16,17 23 0-16,-17-23 0 0,33 14 0 0,-10-12 0 16,2-3 0-16,3-4 0 0,4-3 0 0,1-4 0 15,2-3 0-15,0-3 0 0,3-5 0 0,1-1 0 16,-3-3 0-16,1 1 0 0,-6-2 0 0,-3 1 0 16,-5 2 0-16,-2 2 0 0,-4 2 0 0,-3 2 0 15,-3 2 0-15,-11 17 0 0,10-28 0 16,-10 28 0-16,0 0 0 0,0 0 0 15,0 0 0-15,0 0 0 0,0 0 0 0,0 0 0 16,-24 14 0-16,24-14 0 0,-22 35 0 0,10-12 0 16,-1 2 0-16,1 4 0 0,1-1 0 0,2 0 0 15,2 1 0-15,2-4 0 0,5 1-17 0,0-8-35 16,10 6-28-16,-10-24-36 0,31 40-169 0,-31-40-326 16,37 14 13-16,-12-6 311 0</inkml:trace>
  <inkml:trace contextRef="#ctx0" brushRef="#br1" timeOffset="224239.9157">2669 15201 1761 0,'-21'3'45'0,"21"-3"-15"16,-20 9-5-16,20-9 2 0,-21 21-5 16,21-21 3-16,-24 33-9 0,12-11 2 0,-2 2-9 15,2 3 6-15,0-1-8 0,1-3 8 0,2-2-6 16,3-4 3-16,6-17-9 0,-3 25 3 0,3-25-6 15,0 0 1-15,11 19 0 0,-11-19-1 0,0 0 0 16,24-2 0-16,-24 2 0 0,24-17 0 0,-24 17 0 16,31-34 0-16,-13 11 0 0,0-5 0 15,0-3 0-15,-1 0 0 0,1-3 0 0,-3 3 0 16,-3 4 0-16,1 2 0 0,-5 4 0 16,-1 3 0-16,-7 18 0 0,9-27 0 0,-9 27 0 15,0 0 0-15,0 0 0 0,0 0 0 0,0 0 0 16,0 0 0-16,-6 21 0 0,2-5 0 0,-2 5 0 15,1 1 0-15,0-2 0 0,2 1 0 0,0-3 0 16,3-18 0-16,4 30 0 0,-4-30 0 16,16 20 0-16,-16-20 0 0,30 6 0 0,-10-8 0 15,3 0 0-15,2-5 0 0,3-3 0 0,4-4 0 16,0-2 0-16,0-2 0 0,0-2 0 0,1 1 0 16,-3-3 0-16,-3 3 0 0,0 0 0 0,-5 0 0 15,-4 6 0-15,-1 2 0 0,-17 11 0 0,19-12 0 16,-19 12 0-16,0 0 0 0,0 0 0 15,0 0 0-15,-1 28 0 0,-6-4 0 16,-3 6 0-16,-3 7 0 0,-3 3 0 0,-1-1 0 16,0 3 0-16,2-5 0 0,3 1 0 0,2-6 0 15,7-4 0-15,2-4 0 0,7-4 0 0,-6-20 0 16,25 27 0-16,-5-23-30 0,6-2-19 0,1-9-13 16,11 5-37-16,-19-32-146 0,25 21-372 0,-10-13 15 15,4 0 260-15</inkml:trace>
  <inkml:trace contextRef="#ctx0" brushRef="#br1" timeOffset="224568.1488">3467 15181 1792 0,'-21'10'88'0,"21"-10"-65"0,-24 27 30 0,15-11-21 16,9-16-19-16,-6 26 3 0,6-26-11 15,6 22-2-15,-6-22 3 0,24 18 2 0,-6-12 0 16,2-1-8-16,6-4 0 0,2-1 0 0,4-4 0 15,3-3 0-15,3-4 0 0,0-2 0 0,0-5 0 16,0-3 0-16,-3 1 0 0,-2-2 0 0,-5 0 0 16,-5-1 0-16,-5 2 0 0,-6 2 0 0,-4 2 0 15,-8 17 0-15,-2-23 0 0,2 23 0 16,-21-17 0-16,4 11 0 0,-4 3 0 0,-3 0 0 16,-4 7 0-16,-3 4 0 0,-3 9 0 15,0 4 0-15,0 7 0 0,0 2 0 0,1 5 0 16,3 7 0-16,4-2 0 0,6 2 0 0,5 0 0 15,8-7 0-15,7-4 0 0,7-7 0 0,10-3 0 16,10-4 0-16,9-5 0 0,10-5 0 0,12-4 0 16,5-8 0-16,11 1-16 0,-10-25-178 15,28 28-457-15,-18-17-5 0,10 8 127 0</inkml:trace>
  <inkml:trace contextRef="#ctx0" brushRef="#br1" timeOffset="225396.1988">5028 15018 1851 0,'-20'-11'61'0,"20"11"-21"15,0 0-9-15,0 0-24 0,-17-18-1 16,17 18 5-16,0 0 6 0,0 0 0 0,0 0-11 16,0 0-6-16,0 0 0 0,-12 24 0 15,12-24 0-15,-4 26 0 0,4-10 0 0,0 6 0 16,0 4 0-16,2 3 0 0,1 3 0 0,2 3 0 16,-1 2 0-16,1 3 0 0,-1-1 0 0,-2 1 0 15,1-1 0-15,-2-1 0 0,0-3 0 0,1-3 0 16,0-4 0-16,3-7 0 0,-5-21 0 0,12 26 0 15,-12-26 0-15,19 5 0 0,-19-5 0 0,25-12 0 16,-25 12 0-16,29-33 0 0,-12 6 0 16,1-5 0-16,-1-3 0 0,3-7 0 0,-1 2 0 15,-2-1 0-15,-1 1 0 0,-3 2 0 16,-2 3 0-16,-2 3 0 0,-3 0 0 0,-1 3 0 16,-2 1 0-16,0 0 0 0,2 3 0 0,-2 2 0 15,5 4 0-15,-8 19 0 0,14-27 0 0,-14 27-35 16,22-13-41-16,-16-7-64 0,28 24-460 15,-34-4-24-15,36-11 53 0</inkml:trace>
  <inkml:trace contextRef="#ctx0" brushRef="#br1" timeOffset="225755.5716">5688 15031 1835 0,'-30'9'70'0,"30"-9"-34"0,-22 1-3 15,22-1 0-15,-20 1-1 0,20-1-24 0,-22 6-8 16,22-6 0-16,-28 15 0 0,28-15 0 0,-29 29 0 16,13-10 0-16,1 5 0 0,0 4 0 0,0 2 0 15,3 5 0-15,1 0 0 0,2 2 0 0,4-3 0 16,4-3 0-16,4-2 0 0,3-5 0 0,3-3 0 16,-9-21 0-16,33 28 0 0,-10-20 0 15,5-3 0-15,3-5 0 0,4-6 0 0,3-5 0 16,1-5 0-16,1-5 0 0,-1-7 0 0,-3-4 0 15,-3-3 0-15,-4-1 0 0,-2 0 0 16,-5 1 0-16,-4-1 0 0,-4 4 0 0,-6 2 0 16,-4 3 0-16,-7 2 0 0,-3 0 0 0,-4 5 0 15,-3-1 0-15,-3 4 0 0,-2 3 0 16,-1 2 0-16,-2 7 0 0,1 5 0 0,0 2 0 16,1 9 0-16,1-1 0 0,1 4 0 0,4 5 0 15,3 0 0-15,10-19-17 0,-7 37-78 0,7-37-58 16,22 17-406-16,-22-17-57 0,20 11 45 0</inkml:trace>
  <inkml:trace contextRef="#ctx0" brushRef="#br1" timeOffset="226068.1259">6259 15002 1925 0,'-17'-9'65'0,"17"9"-22"16,0 0-29-16,0 0-14 0,0 0 0 0,0 0 0 15,-17-17 0-15,17 17 0 0,0 0 0 0,0 0 0 16,0 0 0-16,0 0 0 0,0 0 0 16,0 0 0-16,-1 19 0 0,1-19 0 0,-5 36 0 15,0-10 0-15,-2 0 0 0,-2 2 0 0,-2 2 0 16,0 1 0-16,-3 0 0 0,-1 0 0 16,2 1 0-16,-1-2 0 0,4-2 0 0,1-4 0 15,2-3 0-15,2-3 0 0,1-1 0 0,4-17 0 16,4 20 0-16,-4-20 0 0,17 12 0 15,-17-12 0-15,35 8 0 0,-9-10 0 0,2-2 0 16,2-5 0-16,4-2 0 0,0-2 0 0,1 1 0 16,-2-4 0-16,3 5 0 0,-7-2 0 0,1 4 0 15,-10-10-106-15,25 34-285 0,-45-15-252 0,39-16-4 16,-39 16 388-16</inkml:trace>
  <inkml:trace contextRef="#ctx0" brushRef="#br1" timeOffset="226605.4668">6772 15000 1838 0,'19'-3'74'0,"-19"3"-26"0,0 0-12 0,0 0-2 16,0 0-17-16,0 0-17 0,0 0 0 0,0 0 0 15,0 0 0-15,0 0 0 0,0 0 0 16,-3 26 0-16,-2-8 0 0,-3 2 0 0,-1 6 0 16,0 1 0-16,-2 0 0 0,2 1 0 0,1 1 0 15,0 0 0-15,3 1 0 0,2-1 0 0,3-1 0 16,1-1 0-16,4-2 0 0,3-4 0 0,3-3 0 15,-11-18 0-15,33 24 0 0,-10-19 0 16,4-5 0-16,5-4 0 0,2-8 0 0,3-3 0 16,3-5 0-16,1-6 0 0,-1-5 0 15,1-5 0-15,-3-1 0 0,-2-2 0 0,1 0 0 16,-4 2 0-16,-3 0 0 0,-6 4 0 0,-1 0 0 16,-7 6 0-16,-2 3 0 0,-8 4 0 0,-3 1 0 15,-3 19 0-15,-1-20 0 0,1 20 0 0,0 0 0 16,0 0 0-16,-23 11 0 0,11 6 0 0,-4 3 0 15,-2 12 0-15,-2 2 0 0,1 7 0 16,-1 0 0-16,5-1 0 0,0-2 0 0,7-4 0 16,3 0 0-16,6-6 0 0,4-8 0 0,7 0 0 15,-12-20 0-15,38 22 0 0,-13-19 0 16,8-3 0-16,0-8-44 0,13 13-110 0,-27-40-218 16,26 27-262-16,-8-12 40 0,-2-7 346 0</inkml:trace>
  <inkml:trace contextRef="#ctx0" brushRef="#br1" timeOffset="227127.2521">7652 15013 1798 0,'-22'6'244'15,"22"-6"-239"-15,-25 11-5 0,25-11 0 0,-19 24 0 16,19-24 0-16,-17 35 0 0,10-13 0 0,2 0 0 16,2 3 0-16,2-1 0 0,0 3 0 15,1 1 0-15,1 0 0 0,0 1 0 16,-1-5 0-16,0 1 0 0,0-2 0 0,2-1 0 15,-2-3 0-15,1-2 0 0,-1-17 0 0,5 24 0 16,-5-24 0-16,0 0 0 0,0 0 0 0,0 0 0 16,0 0 0-16,19-1 0 0,-19 1 0 0,13-31 0 15,-3 7 0-15,1-5 0 0,2-3 0 0,1-2 0 16,-1 0 0-16,2-1 0 0,-2-1 0 16,1 0 0-16,-3 0 0 0,-2-1 0 0,0 2 0 15,-1 4 0-15,0 3 0 0,-1 10 0 0,-7 18 0 16,8-20 0-16,-8 20 0 0,0 0 0 0,0 0 0 15,-1 17 0-15,1-17 0 0,-7 31 0 0,3-12 0 16,-1 2 0-16,2 1 0 0,0-1 0 16,1-3 0-16,4-1 0 0,-2-17 0 0,11 27 0 15,-11-27 0-15,25 18 0 0,-6-13 0 16,4-4 0-16,4-3 0 0,6-7 0 0,1-1 0 16,3-4 0-16,5-3 0 15,-1-1 0-15,2-3 0 0,-2 2 0 0,-2 0 0 16,-1 0 0-16,-5 4 0 0,-2 1 0 0,-4 5 0 15,-3-1 0-15,-4 4 0 0,-3 1 0 16,-17 5 0-16,22-4 0 0,-22 4 0 0,0 0 0 16,11 17 0-16,-11-17 0 0,-7 33 0 15,0-8 0-15,-3 3 0 0,-1 3 0 0,1 4 0 16,-1-2 0-16,1 1 0 0,3 0 0 0,0-4 0 16,5-1 0-16,2-2 0 0,4-2 0 0,3-5 0 15,5-1 0-15,-12-19 0 0,38 23-27 0,-17-24-69 16,27 21-188-16,-48-20-285 0,49-16-65 0,-11 3 198 15</inkml:trace>
  <inkml:trace contextRef="#ctx0" brushRef="#br1" timeOffset="227331.0041">8857 15025 1784 0,'-23'-12'133'0,"23"12"-55"0,-19 4-26 0,19-4-52 15,-24 20 0-15,24-20 0 0,-29 37 0 0,14-14 0 16,0 0 0-16,1 3 0 0,3 0 0 15,3-1 0-15,2-1 0 0,3 3 0 0,2-1 0 16,2 1 0-16,2-2 0 0,-1 0 0 0,3-1 0 16,1-1 0-16,1-3 0 0,2-3 0 0,-9-17 0 15,22 28 0-15,-22-28 0 0,24 19 0 0,-24-19-48 16,17-9-188-16,16 16-344 0,-33-7-68 0,0 0 114 16</inkml:trace>
  <inkml:trace contextRef="#ctx0" brushRef="#br1" timeOffset="227534.0361">8868 15053 1823 0,'0'0'100'15,"0"0"-38"-15,0 0-22 0,0 0-18 0,0 0-22 16,0 0 0-16,9-18 0 0,-9 18 0 0,28-11 0 16,-11 4 0-16,5 1 0 0,1 1 0 15,2 0 0-15,0 3 0 0,3-3 0 0,-1 0 0 16,0 1 0-16,-3 1 0 0,-2 3 0 0,-4-3 0 15,-18 3-60-15,21 0-45 0,2 26-179 0,-23-26-359 16,0 0 40-16,-17 25 252 0</inkml:trace>
  <inkml:trace contextRef="#ctx0" brushRef="#br1" timeOffset="227722.6572">8927 15289 1838 0,'-26'5'102'0,"26"-5"-57"0,0 0-23 0,0 0-3 15,0 0-5-15,0 0-7 0,19-9-7 0,-19 9 0 16,32-12 0-16,-13 2 0 0,3 3 0 0,0-1 0 16,1 0 0-16,-1 4 0 0,-1-1 0 15,-2 2 0-15,0 2 0 0,-19 1 0 0,35 0-28 16,-35 0-29-16,27 1-12 0,-27-1-45 0,30 17-238 16,-30-17-238-16,0 0-26 0,0 0 396 0</inkml:trace>
  <inkml:trace contextRef="#ctx0" brushRef="#br1" timeOffset="227878.9135">8847 15516 1577 0,'-23'-1'470'0,"23"1"-470"15,-18 23 0-15,18-23 0 0,0 0 0 0,0 0 0 16,31 18 0-16,-9-20 0 0,6-4 0 0,7-5 0 16,7-4 0-16,6 0 0 0,7-8 0 0,11 1 0 15,2-8-30-15,12 13-96 0,-26-22-469 0,27 16-74 16,-11-7 50-16</inkml:trace>
  <inkml:trace contextRef="#ctx0" brushRef="#br1" timeOffset="228363.2987">10134 15198 1528 0,'18'6'156'15,"-18"-6"-94"-15,0 0-1 0,-13-25-8 0,13 25-17 16,0 0 1-16,0 0-10 0,-26-20 6 16,26 20-10-16,-19-7-1 0,19 7-13 15,-25-2-9-15,25 2 0 0,-27 3 0 0,27-3 0 16,-26 9 0-16,26-9 0 0,-25 14 0 0,25-14 0 15,-23 22 0-15,23-22 0 0,-17 29 0 0,11-11 0 16,1 2 0-16,2-1 0 0,0 2 0 0,3-1 0 16,1-1 0-16,3 0 0 0,3-2 0 0,-7-17 0 15,20 24 0-15,-20-24 0 0,27 13 0 16,-10-9 0-16,1-1 0 0,0-3 0 0,3-2 0 16,-1-2 0-16,2-4 0 0,3-4 0 0,-1-5 0 15,0-3 0-15,3-4 0 0,-1-2 0 0,-1-2 0 16,0-1 0-16,-4 0 0 0,-2 1 0 15,-6 1 0-15,-2 3 0 0,-5 4 0 0,-2-2 0 16,-3 4 0-16,-2-2 0 0,-2 3 0 0,3 17 0 16,0 0 0-16,-18-17 0 0,18 17 0 15,-27 11 0-15,27-11 0 0,-31 31 0 0,12-13 0 16,2 2 0-16,2 2 0 0,1-1 0 0,6-1 0 16,8-20 0-16,-5 30 0 0,5-30-57 0,17 21-19 15,-11-39-123-15,29 28-418 0,-13-19-11 0,12 1 159 16</inkml:trace>
  <inkml:trace contextRef="#ctx0" brushRef="#br1" timeOffset="228597.6779">10924 14645 1984 0,'-27'-26'35'0,"7"14"-9"0,-1 6-24 16,3 3-2-16,0 8 0 0,-3 2 0 15,-1 5 0-15,0 3 0 0,-1 4 0 0,0 6 0 16,0 4 0-16,1 3 0 0,1 2 0 0,3 5 0 16,1 3 0-16,1 2 0 0,3 3 0 0,2-1 0 15,4-1 0-15,4-1 0 0,4 1 0 0,4-3 0 16,6-2 0-16,1-2 0 0,5-4 0 0,-1-9-10 16,7 10-113-16,-23-35-453 0,17 32-97 15,-17-32 44-15</inkml:trace>
  <inkml:trace contextRef="#ctx0" brushRef="#br1" timeOffset="228769.5213">10523 15069 2047 0,'0'0'0'0,"0"0"0"15,0 0 0-15,0 0 0 0,30-11 0 0,-7 2 0 16,5 0 0-16,6-1 0 0,0-3 0 15,5 3 0-15,-2-3 0 0,8 8-49 0,-40-23-531 16,42 22-94-16,-15-10-1 0</inkml:trace>
  <inkml:trace contextRef="#ctx0" brushRef="#br1" timeOffset="229488.2558">1250 16162 1790 0,'0'0'39'16,"0"0"-12"-16,0 0-6 0,-17-12-2 16,17 12 1-16,0 0 2 0,0 0-5 0,0 0 4 15,0 0-4-15,0 0-3 0,0 0 5 0,17 23-6 16,-17-23-5-16,17 18-8 0,-17-18 0 0,21 25 0 15,-21-25 0-15,23 29 0 0,-23-29 0 0,20 32 0 16,-12-14 0-16,-1 0 0 0,-3 0 0 16,-3 2 0-16,-2 0 0 0,-4 2 0 0,-1 1 0 15,-3 0 0-15,-4 1 0 0,-3 2 0 16,-3 3 0-16,-6 0 0 0,0 0 0 0,-3-3 0 16,-3-3 0-16,2-3 0 0,0-8 0 0,3-5 0 15,1-8 0-15,8 1-60 0,-12-31-107 0,33 13-492 16,-21-14 24-16,14-1 110 0</inkml:trace>
  <inkml:trace contextRef="#ctx0" brushRef="#br1" timeOffset="229660.138">993 15842 1974 0,'-17'24'62'16,"17"-24"-51"-16,-30 26-11 0,30-26 0 0,-20 26 0 15,20-26 0-15,-7 19 0 0,7-19 0 0,0 0 0 16,10 22 0-16,-10-22 0 0,25 7 0 0,-2-7-17 15,-2-12-83-15,25 27-172 0,-19-31-366 16,18 9-14-16,-4-4 285 0</inkml:trace>
  <inkml:trace contextRef="#ctx0" brushRef="#br1" timeOffset="230113.2217">1724 16097 1784 0,'0'0'56'0,"0"0"-18"0,0 0-9 16,0 0-6-16,0 0 5 0,16-17-4 0,-16 17-6 15,0 0-2-15,16-21-4 0,-16 21-1 0,0 0-3 16,0 0-8-16,0 0 0 0,0 0 0 0,0 0 0 16,0 0 0-16,0 0 0 0,0 0 0 0,3 22 0 15,-9 0 0-15,-1 3 0 0,-1 4 0 16,-2-1 0-16,-1-1 0 0,1-1 0 0,0-3 0 15,4-1 0-15,3-4 0 0,3-18 0 0,1 26 0 16,-1-26 0-16,0 0 0 0,24 10 0 16,-7-12 0-16,3-2 0 0,4-7 0 0,4-2 0 15,2-4 0-15,2-3 0 0,2-2 0 0,-1 0 0 16,1 0 0-16,-4 1 0 0,-2 0 0 16,-2 2 0-16,-5-1 0 0,-4 3 0 0,-17 17 0 15,25-29 0-15,-25 29 0 0,14-21 0 0,-14 21 0 16,0 0 0-16,0 0 0 0,4-19 0 0,-4 19 0 15,0 0 0-15,0 0 0 0,0 0 0 0,0 0 0 16,-6 22 0-16,6-22 0 0,-6 35 0 0,3-13 0 16,-1 3 0-16,0 3 0 0,-1 0 0 0,3 2 0 15,-2 1 0-15,2-1 0 0,1-1 0 16,2-1 0-16,3-5 0 0,4-2-34 16,-8-21-17-16,23 29-41 0,-23-29-105 0,45 0-283 15,-45 0-140-15,43-21 58 0</inkml:trace>
  <inkml:trace contextRef="#ctx0" brushRef="#br1" timeOffset="230300.6792">2532 15920 1922 0,'0'0'65'0,"-19"26"-22"0,19-26-26 0,-20 36-17 16,9-11 0-16,0 5 0 0,-1 3 0 0,1 2 0 15,0 1 0-15,1 0 0 0,3 0 0 0,1-2 0 16,2-3 0-16,4-3 0 0,1-5 0 15,4-5 0-15,-5-18 0 0,16 23 0 16,-16-23 0-16,24 7-47 0,-7-8-24 0,-17 1-22 16,48-6-219-16,-37-17-302 0,9 4 11 0,-5-2 297 15</inkml:trace>
  <inkml:trace contextRef="#ctx0" brushRef="#br1" timeOffset="230425.7011">2541 15716 1718 0,'-45'-24'109'15,"45"24"-39"-15,-31-10-22 0,31 10-28 0,-20 8-17 16,20-8-26-16,-6 22-55 0,-14-36-274 0,29 32-280 16,-9-18-20-16,12 24 422 0</inkml:trace>
  <inkml:trace contextRef="#ctx0" brushRef="#br1" timeOffset="230706.9256">3222 15885 1519 0,'0'0'122'0,"-45"-7"-36"16,27 9-11-16,-11-8-18 16,10 9-6-16,-7-2-11 0,5 6 2 0,-2 3-13 15,3 3-3-15,-1 4-26 0,1 5 0 0,1 4 0 16,-2 3 0-16,2 5 0 0,1 4 0 0,-1-1 0 15,4 4 0-15,1-2 0 0,4-1 0 0,6-6 0 16,4-4 0-16,6-5 0 0,6-5 0 0,5-3 0 16,5-6 0-16,7-4 0 0,3-4 0 0,9-3-24 15,-2-11-52-15,22 24-231 0,-21-34-358 16,10 6 31-16,-3-8 294 0</inkml:trace>
  <inkml:trace contextRef="#ctx0" brushRef="#br1" timeOffset="231050.6417">3441 16125 1913 0,'0'0'37'0,"0"0"-26"0,-12 16-4 0,12-16 3 16,0 0 1-16,18 0 8 0,-18 0 2 0,31-9-3 15,-12 0-18-15,4 1 0 0,3-4 0 0,1-3 0 16,-1 2 0-16,0-3 0 0,-2 2 0 0,-1-1 0 15,-1 2 0-15,-2 0 0 0,-20 13 0 16,30-27 0-16,-30 27 0 0,18-24 0 16,-18 24 0-16,4-18 0 0,-4 18 0 0,0 0 0 15,-22-23 0-15,22 23 0 0,-31-9 0 0,10 8 0 16,-2 5 0-16,-2 3 0 0,-4 5 0 0,0 7 0 16,-4 6 0-16,0 2 0 0,2 4 0 0,3 4 0 15,5-1 0-15,2 1 0 0,5 1 0 0,5-5 0 16,4 0 0-16,3-5 0 0,7-4 0 15,3-3 0-15,-6-19 0 0,28 27 0 0,-3-19 0 16,2-4 0-16,11-3 0 0,3-7 0 0,9 0 0 16,-1-14-107-16,27 28-267 0,-31-30-282 0,21 6 21 15,-6 4 361-15</inkml:trace>
  <inkml:trace contextRef="#ctx0" brushRef="#br1" timeOffset="231470.8482">4989 15544 1822 0,'-19'5'40'0,"-7"-1"-2"16,3 6-5-16,-6 5-2 0,4 5 2 0,-7 7-14 15,2 6 3-15,-6 8-13 0,2 6-9 0,-1 4 0 16,1 6 0-16,2 1 0 0,1 2 0 0,5 2 0 16,3-3 0-16,4-6 0 0,8-4 0 15,6-8 0-15,7-6 0 0,9-5 0 0,7-7 0 16,10-4 0-16,6-4 0 0,10-5 0 0,2-8-10 16,12 3-63-16,-10-22-61 0,34 18-424 0,-26-17-101 15,5 7 52-15</inkml:trace>
  <inkml:trace contextRef="#ctx0" brushRef="#br1" timeOffset="231974.5192">5582 15933 1781 0,'0'0'82'16,"-21"-15"-60"-16,21 15-11 0,0 0 4 15,-21-21 2-15,21 21 2 0,0 0-4 0,-25-13-1 16,25 13-2-16,-27-4-4 0,27 4 0 0,-33 4 2 15,14 2-1-15,-1 2 8 0,-3 3-10 0,0 1-7 16,-1 3 0-16,1 1 0 0,0 1 0 0,2 2 0 16,0 0 0-16,2 1 0 0,3-1 0 0,3 0 0 15,4-2 0-15,9-17 0 0,-7 30 0 0,7-30 0 16,8 25 0-16,-8-25 0 0,21 17 0 16,-21-17 0-16,35 8 0 0,-13-8 0 15,4 0 0-15,2-2 0 0,1-1 0 0,0 0 0 16,-1 0 0-16,-1 1 0 0,-4 1 0 0,-2 2 0 15,-21-1 0-15,28 6 0 0,-28-6 0 0,0 0 0 16,15 18 0-16,-15-18 0 0,0 20 0 0,0-20 0 16,-13 32 0-16,2-14 0 0,-4 1 0 0,-2 2 0 15,-1 1 0-15,-1-2 0 0,-1 1 0 16,2-3 0-16,3-1 0 0,15-17-52 0,-17 25-46 16,17-25-98-16,0 0-427 0,3-23-29 0,-3 23 227 15</inkml:trace>
  <inkml:trace contextRef="#ctx0" brushRef="#br1" timeOffset="232416.5828">6168 15999 1590 0,'-24'-7'69'0,"24"7"-26"0,-37-10-3 0,37 10-2 16,-39-13-7-16,21 8-7 0,-5-5 1 0,5 4 1 15,-4 0 7-15,5 5 2 0,-3 0-1 16,20 1 3-16,-34 8-15 0,17 2-22 0,0 2 0 16,-1 3 0-16,1 5 0 0,0 3 0 0,0 2 0 15,0 3 0-15,1 1 0 0,0 0 0 0,2 0 0 16,0-2 0-16,3-1 0 0,4 0 0 16,1-5 0-16,5-1 0 0,2-2 0 0,-1-18 0 15,13 23 0-15,-13-23 0 0,28 8 0 16,-7-8 0-16,2-6 0 0,5-5 0 0,5-5 0 15,1-7 0-15,5-4 0 0,2-3 0 0,2-1 0 16,-1-2 0-16,-3 0 0 0,-2 2 0 0,-6 1 0 16,-4 5 0-16,-4 2 0 0,-7 6 0 0,-16 17 0 15,18-24 0-15,-18 24 0 0,0 0 0 0,0 0 0 16,0 0 0-16,0 0 0 0,-24 25 0 0,8-5 0 16,-2 2 0-16,-2 4 0 0,1 1 0 15,-1 2 0-15,3-1 0 0,3-1 0 16,3-2 0-16,4-2 0 0,4-5 0 0,6-1 0 15,-3-17 0-15,18 24 0 0,-18-24-8 0,39 13-35 16,-17-15-13-16,15 5-45 0,-22-31-174 0,35 21-305 16,-14-8-36-16,1-5 249 0</inkml:trace>
  <inkml:trace contextRef="#ctx0" brushRef="#br1" timeOffset="232916.5717">6708 15919 1923 0,'-34'5'70'0,"34"-5"-37"0,-23 18-18 0,23-18-9 16,-23 25-6-16,14-8 0 0,-1 1 0 16,2 2 0-16,1-2 0 0,0 2 0 15,3-1 0-15,1 1 0 0,2-2 0 0,1-1 0 16,0-17 0-16,7 27 0 0,-7-27 0 0,14 18 0 16,-14-18 0-16,20 8 0 0,-20-8 0 0,31-2 0 15,-31 2 0-15,36-18 0 0,-14 5 0 0,1-4 0 16,4-2 0-16,-2-2 0 0,0-1 0 0,0-1 0 15,-2 1 0-15,-1 2 0 0,-2 2 0 0,-4 1 0 16,-16 17 0-16,25-22 0 0,-25 22 0 16,0 0 0-16,0 0 0 0,0 0 0 0,0 0 0 15,6 26 0-15,-13-4 0 0,-3 4 0 16,-1 5 0-16,-2 4 0 0,0 6 0 0,-1 3 0 16,0 4 0-16,-2 4 0 0,0 5 0 0,1 2 0 15,3 3 0-15,2 3 0 0,1-3 0 0,1 1 0 16,0-3 0-16,-1-7 0 0,2-2 0 0,0-6 0 15,0-4-3-15,-1-6-2 0,1-7-2 16,0-5 12-16,7-23-5 0,-11 31 6 0,11-31-2 16,0 0-4-16,-17 9 0 0,17-9 0 0,0 0 0 15,-13-27 0-15,7 9 0 0,-3-6 0 0,1 0 0 16,1-4 0-16,2-1 0 0,3-3 0 0,1-4 0 16,2-1 0-16,2-7 0 0,2-3 0 0,4-7 0 15,3-7 0-15,4-2 0 16,2-3 0-16,3-1 0 0,-1 6 0 0,3 5 0 15,3 9 0-15,2 12 0 0,-1 8 0 0,1 11 0 16,-10-8-112-16,26 39-249 0,-25-27-298 0,8 13 16 16,-2 7 372-16</inkml:trace>
  <inkml:trace contextRef="#ctx0" brushRef="#br1" timeOffset="242979.7273">8359 16073 1592 0,'-20'-7'87'0,"20"7"-27"16,0 0-12-16,0 0 0 0,0 0-4 15,0 0-7-15,-20-12-9 0,20 12-7 0,0 0-6 16,0 0-2-16,0 0-3 0,0 0 1 16,0 0-2-16,0 0 0 0,-2 23-4 0,-1-4 1 15,1 1-3-15,-2 5-2 0,-1 1-1 0,-1 0 0 16,0 2 0-16,0-2 0 0,0-3 0 0,1-4 0 15,5-19 0-15,-5 24 0 0,5-24 0 0,0 0 0 16,0 0 0-16,0 0 0 0,0 0 0 16,23-5 0-16,-23 5 0 0,18-20 0 0,-18 20 0 15,21-32 0-15,-10 12 0 0,0-2 0 0,0-2 0 16,-1-2 0-16,0 2 0 0,-1 0 0 0,1 2 0 16,-1 3 0-16,-9 19 0 0,13-27 0 0,-13 27 0 15,0 0 0-15,0 0 0 0,0 0 0 16,0 0 0-16,0 0 0 0,0 0 0 15,0 0 0-15,0 0 0 0,0 0 0 0,0 0 0 16,0 0 0-16,0 0 0 0,0 0 0 0,0 0 0 16,18 0 0-16,-18 0 0 0,0 0 0 0,0 0 0 15,17 2 0-15,-17-2 0 0,0 0 0 0,19-2 0 16,-19 2 0-16,0 0 0 0,20-7 0 0,-20 7 0 16,0 0 0-16,23-5 0 0,-23 5 0 0,0 0 0 15,21-6 0-15,-21 6 0 0,0 0 0 16,0 0 0-16,18-6 0 0,-18 6 0 0,0 0 0 15,0 0 0-15,0 0 0 0,21 7 0 0,-21-7 0 16,0 0 0-16,22 26 0 0,-22-26 0 16,16 28 0-16,-16-28 0 0,8 30 0 0,-8-30 0 15,4 28 0-15,-4-28 0 0,1 17 0 0,-1-17 0 16,0 0 0-16,0 0 0 0,0 0 0 0,0 0-19 16,15-17-63-16,2 14-59 0,-32-23-434 15,34 5-62-15,-6-7 45 0</inkml:trace>
  <inkml:trace contextRef="#ctx0" brushRef="#br1" timeOffset="243823.4583">9064 15647 1438 0,'0'20'249'0,"0"-20"-204"0,-13 17-5 16,13-17 2-16,0 0 6 0,0 0-3 0,-11 23-9 15,11-23-4-15,0 0-6 0,0 0-4 0,0 0-4 16,0 0-12-16,4 18-6 0,-4-18 0 0,0 0 0 16,0 0 0-16,11 17 0 0,-11-17 0 0,7 20 0 15,-7-20 0-15,9 29 0 0,-4-11 0 0,-3 2 0 16,-3 2 0-16,1 4 0 0,-4-1 0 16,1 3 0-16,-3 2 0 0,-1 2 0 15,-1-1 0-15,-2 2 0 0,-1-1 0 0,0 1 0 16,-1-3 0-16,2 0 0 0,-1-4 0 0,4-4 0 15,0-6 0-15,7-16 0 0,-7 20 0 0,7-20 0 16,0 0 0-16,0 0 0 0,0 0 0 0,0 0 0 16,0 0 0-16,20-21 0 0,-20 21 0 0,25-19 0 15,-25 19 0-15,28-24 0 0,-28 24 0 16,30-28 0-16,-30 28 0 0,33-22 0 0,-33 22 0 16,31-14 0-16,-31 14 0 0,30-6 0 0,-30 6 0 15,26 4 0-15,-26-4 0 0,26 10 0 0,-26-10 0 16,28 15 0-16,-28-15 0 0,31 13 0 15,-13-7 0-15,0-2 0 0,2-2 0 0,2-1 0 16,3-2 0-16,-3-3 0 0,4 1 0 0,-4-5 0 16,5 2 0-16,-4-7-22 0,10 23-180 15,-32-30-404-15,27 18-48 0,-28 2 92 0</inkml:trace>
  <inkml:trace contextRef="#ctx0" brushRef="#br1" timeOffset="244495.2734">9957 15655 1641 0,'-29'-15'36'16,"29"15"-25"-16,0 0 2 0,0 0 4 15,-12-26 17-15,12 26 4 0,0 0 7 0,7-17-4 16,-7 17-4-16,0 0-9 0,9-20-2 0,-9 20-8 16,0 0-1-16,0 0-2 0,21-18-4 0,-21 18-2 15,0 0 1-15,0 0-10 0,20-10 0 16,-20 10 0-16,0 0 0 0,0 0 0 0,0 0 0 16,20 2 0-16,-20-2 0 0,0 0 0 0,0 0 0 15,18 27 0-15,-8-10 0 0,1 5 0 0,1 4 0 16,0 4 0-16,0 4 0 0,0 5 0 0,-3 2 0 15,2 4 0-15,-3-2 0 0,-3 3 0 0,-3 0 0 16,-3-1 0-16,-5 2 0 0,-1 0 0 0,-4-1 0 16,-1 0 0-16,-2-3 0 15,0-5 0-15,-3-1 0 0,2-6 0 0,-1-4 0 16,1-6 0-16,2-4 0 0,13-17 0 0,-25 20 0 16,25-20 0-16,-22 2 0 0,22-2 0 0,-17-7-47 15,2-14-86-15,15 21-384 0,9-26-145 0,-7 4 62 16</inkml:trace>
  <inkml:trace contextRef="#ctx0" brushRef="#br1" timeOffset="244682.7917">10393 16148 2047 0,'0'0'0'16,"-15"21"0"-16,15-21 0 0,0 0 0 15,0 0 0-15,-17 3 0 0,17-3 0 0,0 0 0 16,0 0 0-16,-7-21-11 0,7 21-77 0,-6-42-176 16,6 42-381-16,9-32 20 0,-4 14 212 0</inkml:trace>
  <inkml:trace contextRef="#ctx0" brushRef="#br1" timeOffset="264827.1041">7807 15648 682 0,'-17'0'176'0,"17"0"-124"16,0 0-10-16,0 0-8 0,0 0 6 15,-19-12 6-15,19 12 4 0,0 0-3 0,0 0-9 16,0 0-10-16,0 0-3 0,-18-2 0 0,18 2 4 16,0 0 7-16,0 0 4 0,-20-2-1 0,20 2 1 15,0 0 3-15,0 0 1 0,-19 2 4 0,19-2-3 16,0 0-5-16,0 0-5 0,0 0-4 0,0 0-5 16,0 0-4-16,0 0-6 0,0 0 0 15,0 0 0-15,0 0 4 0,0 0 4 0,0 0 1 0,0 0-5 16,0 0-3-16,24-20-8 0,-24 20-1 0,23-13-2 15,-23 13-1-15,28-12 1 0,-28 12-1 0,28-12-3 16,-28 12 2-16,26-10-3 0,-26 10 1 0,20-5-3 0,-20 5 2 16,17 0 0-16,-17 0-1 0,0 0 1 0,17 11-1 15,-17-11 1-15,0 0-1 0,8 23 3 16,-8-23-2-16,0 24 1 0,0-24-1 16,-4 30 0-16,0-11-3 0,1 1 6 0,-2 2-7 15,0 1 8-15,0-1-7 0,0-1 5 0,-1 1-4 16,-1-2-14-16,1-2 32 0,-2 2-32 0,1 1 32 15,0 1-14-15,-3-1-5 0,0 2 6 0,-2 0-6 16,0 2 6-16,-1-1-7 0,-2 0 8 0,0-1-5 16,1 0 5-16,-1 0-4 0,-1-3 5 15,2 1-7-15,0-2 4 0,14-19-3 0,-23 32 0 16,23-32 0-16,-19 25 0 0,19-25 0 0,-13 17 0 16,13-17 0-16,0 0 0 0,0 0 0 0,0 0 0 15,0 0 0-15,0 0 0 0,0 0 0 0,0 0 0 16,0 0 0-16,0 0 0 0,0 0 0 15,28-4 0-15,-10-2 0 0,5-1 0 0,4-4 0 16,4-2 0-16,5-4 0 0,1 0 0 16,6-1 0-16,1 1 0 0,2 0 0 0,2 1 0 15,-1 2 0-15,0 2 0 0,-3 2 0 0,-4 3 0 16,-1 3 0-16,-5 1 0 0,-4 3 0 0,-3 1 0 16,-4 1 0-16,-5 2 0 0,-18-4 0 0,28 7 0 15,-28-7 0-15,0 0 0 0,19 15 0 0,-19-15 0 16,0 0 0-16,0 0 0 0,0 19 0 15,0-19 0-15,0 0 0 0,0 0 0 0,-15 17 0 16,15-17 0-16,0 0 0 0,0 0 0 16,0 0 0-16,-21-3 0 0,21 3 0 0,0 0-35 15,0 0-106-15,-32-29-468 0,32 29-41 0,-11-25 41 16</inkml:trace>
  <inkml:trace contextRef="#ctx0" brushRef="#br1" timeOffset="277517.3397">12242 15025 1030 0,'22'-2'150'0,"-22"2"-46"0,0 0-32 0,0 0-33 16,0 0-5-16,-18 18-4 0,17 0 12 15,-9-1-9-15,5 11 3 0,-6-2-12 0,4 7 3 16,-6 2 14-16,4 7-42 0,-4-3 39 0,2 6-36 16,-4-5 10-16,3 5 14 0,-5-4-14 0,0 0 9 15,-1 0-12-15,3-1 9 0,-1-3-14 0,2 0 10 16,0-6-9-16,5-1 7 0,-1-6-8 0,4-3 5 16,6-21-7-16,-5 27 2 0,5-27-4 0,0 0 3 15,0 0 1-15,0 0 4 0,23-8 9 16,-23 8-1-16,20-27 7 0,-9 7-9 0,-1-8 6 15,3-1-14-15,1-4 9 0,1-4-10 0,2-1 6 16,-1-4-6-16,-1 0 6 0,1-1-10 16,-1-2 8-16,-1-1-9 0,0 0 7 0,-1-1 6 15,-1 2-23-15,-1 3 22 0,0 1-24 0,-2 4 10 16,1 3 8-16,-2 4-8 0,1 5 9 16,-1 2-7-16,1 2 3 0,-2 3 0 0,-7 18-2 15,14-29-1-15,-14 29 0 0,15-17 0 0,-15 17 0 16,0 0 0-16,20 0 0 0,-20 0 0 0,0 0 0 15,23 30 0-15,-15-10 0 0,1 0 0 0,2 6 0 16,-2 1 0-16,1 4 0 0,1 3 0 0,-1 2 0 16,-1 1 0-16,2 2 0 0,0 5 0 0,0-1 0 15,1 2 0 1,1 0 0-16,-1-2 0 0,0 1 0 16,-1-2 0-16,1-1 0 0,-3-2 0 15,-1-2-15-15,-1-5-4 0,-1-1-15 0,-1-5 1 16,3-2-12-16,-8-24-5 0,8 31-32 0,-8-31-62 15,0 0-224-15,0 0-217 0,0 0 48 0,0 0 403 16</inkml:trace>
  <inkml:trace contextRef="#ctx0" brushRef="#br1" timeOffset="277708.93">12236 15384 1785 0,'-59'25'62'0,"59"-25"-8"0,-28 27-23 0,28-27-2 16,-16 27-8-16,16-27 1 0,0 18-6 15,0-18-1-15,0 0-4 0,30 15-10 0,-9-15-1 16,3-3 0-16,7-3 0 0,4-5 0 16,6-2 0-16,7-3 0 0,2-3 0 0,4 0 0 15,2-2 0-15,3-2-21 0,2 4-35 0,-10-19-86 16,18 21-517-16,-19-11 33 0,8 9 84 0</inkml:trace>
  <inkml:trace contextRef="#ctx0" brushRef="#br1" timeOffset="278420.459">13282 15418 1634 0,'-2'-19'75'0,"2"19"-40"16,-10-21-13-16,10 21-4 0,-1-18 2 16,1 18 5-16,0 0 1 0,2-19-1 0,-2 19-2 15,0 0-7-15,0 0 1 0,0 0-5 16,4 18 1-16,-4-18-4 0,0 24-1 0,0-24-5 15,-2 35 2-15,-2-12-5 0,-2 4 5 0,0-1-6 16,-3 1 7-16,1 2-7 0,-2-4 7 0,1 2-5 16,2-5 5-16,0-4-3 0,2-1 3 0,5-17-4 15,-6 18 1-15,6-18-2 0,0 0 0 16,0 0 1-16,0 0 1 0,0 0 5 0,22-22-2 31,-22 22-2-31,13-32-4 0,-6 10 0 0,3-4 0 0,2-1 0 0,2-5 0 0,-1 1 0 0,2-3 0 16,-2 1 0-16,0 2 0 0,0 2 0 0,-2 2 0 15,-3 4 0-15,1 4 0 0,-9 19 0 0,8-24 0 16,-8 24 0-16,0 0 0 0,0 0 0 16,0 0 0-16,0 0 0 0,0 0 0 15,0 0 0-15,-1 23 0 0,1-23 0 0,-3 23 0 16,3-23 0-16,0 23 0 0,0-23 0 0,4 20 0 16,-4-20 0-16,0 0 0 0,20 18 0 0,-20-18 0 15,24 3 0-15,-24-3 0 0,30-6 0 0,-11 0 0 16,0-2 0-16,3-1 0 0,0-1 0 0,0-1 0 15,0 0 0-15,-3 2 0 0,0-1 0 16,-1 0 0-16,-18 10 0 0,30-19 0 0,-30 19 0 16,23-13 0-16,-23 13 0 0,0 0 0 0,18-8 0 15,-18 8 0-15,0 0 0 0,0 0 0 16,4 18 0-16,-4-18 0 0,-5 32 0 0,1-9 0 16,-2 6 0-16,-1 1 0 0,-3 4 0 0,-1 1 0 15,-2 0 0-15,0 3 0 0,0-2 0 0,1-2 0 16,4-2 0-16,2-3 0 0,4-2 0 15,2-5-5-15,9-2-55 0,-9-20-15 0,33 40-143 16,-33-40-414-16,39 2 33 0,-16-9 142 0</inkml:trace>
  <inkml:trace contextRef="#ctx0" brushRef="#br1" timeOffset="278796.03">13871 15440 1875 0,'-11'21'41'0,"-10"-4"-25"0,4-1 0 0,17-16-3 15,-19 26 4-15,19-26-7 0,1 17-4 0,-1-17-2 16,18 8 0-16,-18-8-2 0,33 4 3 0,-11-5 2 16,3-4 2-16,6-1 3 0,2-4-2 15,3-2-10-15,2-1 0 0,1-4 0 0,0-1 0 16,2-2 0-16,-2-1 0 0,-3 0 0 0,-1 0 0 15,-6 1 0-15,-3 2 0 0,-5 0 0 0,-21 18 0 16,23-27 0-16,-23 27 0 0,0 0 0 0,-8-19 0 16,8 19 0-16,-31-3 0 0,9 3 0 0,-2 3 0 15,-5 1 0-15,-1 2 0 0,-3 4 0 0,-1 1 0 16,2 4 0-16,2 1 0 16,-1 3 0-16,6 1 0 0,0 2 0 0,5-1 0 15,3 1 0-15,6 0 0 0,3 1 0 0,6-2 0 16,6 1 0-16,2-3 0 0,6-1 0 0,2-1 0 15,5-1 0-15,0-4 0 0,3-1 0 0,2-4 0 16,7-1 0-16,-1-5-6 0,8 0-47 0,-4-9-25 16,21 20-133-16,-20-30-407 0,15 13 11 15,-13-11 134-15</inkml:trace>
  <inkml:trace contextRef="#ctx0" brushRef="#br1" timeOffset="279255.1717">14727 15325 1182 0,'-27'-6'411'15,"27"6"-163"-15,-18 7-207 0,18-7-8 0,-26-4-8 16,26 4 2-16,-21-9-8 0,21 9-2 0,-24-14-1 16,24 14-3-16,-25-15 0 0,25 15-11 0,-28-12-2 15,28 12 0-15,-26-7 0 0,26 7 0 0,-21 1 0 16,21-1 0-16,-17 12 0 0,17-12 0 0,-10 22 0 15,4-5 0-15,1 1 0 16,1 2 0-16,1 2 0 0,0-1 0 0,3-1 0 16,0-2 0-16,3-1 0 0,0 0 0 0,-3-17 0 15,14 24 0-15,-14-24 0 0,20 19 0 0,-20-19 0 16,27 12 0-16,-27-12 0 0,34 0 0 0,-14-5 0 16,0-1 0-16,0-5 0 0,-1-1 0 0,-1-4 0 15,-18 16 0-15,30-30 0 0,-30 30 0 16,19-32 0-16,-19 32 0 0,9-30 0 0,-9 30 0 15,-2-26 0-15,2 26 0 0,-6-21 0 0,6 21 0 16,0 0 0-16,-16-17 0 0,16 17 0 0,0 0 0 16,-18 6 0-16,18-6 0 0,-16 26 0 0,8-7 0 15,-1 5 0-15,2 1 0 0,0 4 0 16,1 1 0-16,1-1 0 0,2 0 0 0,3-3 0 16,2-2 0-16,4-1 0 0,-1-3 0 15,7-1-30-15,-12-19-25 0,29 28-22 0,-29-28-27 16,57 13-361-16,-40-21-134 0,17 6 48 0,-10-2 386 15</inkml:trace>
  <inkml:trace contextRef="#ctx0" brushRef="#br1" timeOffset="279639.4651">15097 15282 1225 0,'-17'-9'584'0,"17"9"-535"0,-26 9-22 0,26-9-2 16,-17 2-1-16,17-2 1 0,0 0-8 0,0 0-1 16,0 0-6-16,0 0 0 0,0 0-3 15,-17-2-1-15,17 2 1 0,0 0 0 0,0 0 1 16,0 0-8-16,-18 14 0 0,18-14 0 0,-12 21 0 16,12-21 0-16,-14 29 0 0,8-12 0 0,1 1 0 15,5-18 0-15,-3 31 0 0,3-31 0 0,7 23 0 16,-7-23 0-16,18 17 0 0,-18-17 0 0,26 9 0 15,-26-9 0-15,34 2 0 0,-15-2 0 0,3-2 0 16,-1-1 0-16,0 0 0 16,-1 0 0-16,-2 1 0 0,-1 2 0 0,-17 0 0 15,24 0 0-15,-24 0 0 0,0 0 0 0,0 0 0 16,0 0 0-16,3 23 0 0,-3-23 0 0,-12 18 0 16,12-18 0-16,-21 19 0 0,21-19 0 0,-21 22 0 15,21-22 0-15,-19 18 0 0,19-18-29 0,0 0-24 16,-18 12-31-16,34 12-228 0,-16-24-293 0,0 0 24 15,0 0 199-15</inkml:trace>
  <inkml:trace contextRef="#ctx0" brushRef="#br1" timeOffset="280108.1849">15370 15305 1888 0,'0'0'75'16,"0"0"-36"-16,0 0-6 0,-12 18-21 0,12-18-12 16,0 0 0-16,0 0 0 0,-13 19 0 0,13-19 0 15,0 0 0-15,-5 19 0 0,5-19 0 0,0 0 0 16,2 25 0-16,-2-25 0 0,4 18 0 0,-4-18 0 16,4 22 0-16,-4-22 0 15,2 24 0-15,-2-24 0 0,5 24 0 0,-5-24 0 16,8 18 0-16,-8-18 0 0,0 0 0 0,19 15 0 15,-19-15 0-15,0 0 0 0,26 1 0 0,-26-1 0 16,24-10 0-16,-24 10 0 0,30-20 0 0,-12 5 0 16,2-2 0-16,-1 0 0 0,1-1 0 0,-1-1 0 15,-1 1 0-15,-1-1 0 0,-17 19 0 0,23-29 0 16,-23 29 0-16,11-21 0 0,-11 21 0 16,0 0 0-16,0 0 0 0,0 0 0 0,-14-17 0 15,14 17 0-15,0 0 0 0,-23 11 0 0,23-11 0 16,-19 23 0-16,19-23 0 0,-18 33 0 0,7-12 0 15,4 1 0-15,0-1 0 0,2 2 0 16,1-1 0-16,2 0 0 0,2-3 0 0,2 1 0 16,-2-20 0-16,11 31 0 0,-11-31 0 15,20 26 0-15,-20-26 0 0,25 15 0 0,-8-11 0 16,-17-4 0-16,35-4-22 0,-16-3-24 0,4 1-12 16,-5-11-14-16,10 12-31 0,-21-27-93 0,35 30-231 15,-27-21-114-15,10 4 40 0,0 9 421 0</inkml:trace>
  <inkml:trace contextRef="#ctx0" brushRef="#br1" timeOffset="280467.5514">15880 15382 1141 0,'-4'-35'310'16,"4"35"-135"-16,0 0-60 0,0 0-26 16,0 0-26-16,0 0-16 0,0 0-18 0,0 0-4 15,-20 24-10-15,20-24-2 0,-8 23-6 16,8-23 3-16,-6 25-6 0,4-8 0 0,2-17-4 16,-5 33 0-16,2-14 0 0,1-2 0 0,1 1 0 15,-2-1 0-15,3-17 0 0,-2 29 0 0,2-29 0 16,-1 22 0-16,1-22 0 0,0 0 0 0,0 0 0 15,5 18 0-15,-5-18 0 0,0 0 0 16,0 0 0-16,0 0 0 0,0 0 0 0,14-26 0 16,-14 26 0-16,12-33 0 0,-4 14 0 0,-1-1 0 15,0 0 0-15,-2 2 0 0,-1 0 0 0,-2 1 0 16,-2 17 0-16,0-29 0 0,0 29 0 0,-3-29 0 16,3 29 0-16,-5-33 0 0,5 33 0 15,-3-30 0-15,3 30 0 0,-1-21 0 16,1 21 0-16,0 0 0 0,0 0 0 0,0 0 0 15,0 0 0-15,0 0 0 0,0 0 0 0,19 10 0 16,-19-10 0-16,30 7 0 0,-11-7 0 0,1-2 0 16,1-2 0-16,1-1 0 0,3 2 0 0,0-2 0 15,2 1-21-15,-3-1-18 0,4 5-11 0,-7-7-26 16,13 15-37-16,-28-31-152 0,32 31-313 0,-21-16 62 16,7 8 128-16</inkml:trace>
  <inkml:trace contextRef="#ctx0" brushRef="#br1" timeOffset="280655.0325">16343 15311 1070 0,'-22'-14'504'0,"30"32"-235"16,-8-18-215-16,-21 7-13 0,21-7-12 0,0 0-1 15,-21 16-10-15,21-16-3 0,-8 21-6 0,8-21 1 16,-9 28-10-16,6-10 0 0,0 1 0 16,2 3 0-16,0 2 0 0,0 0 0 0,-1 3 0 15,0-3 0-15,2 0 0 0,-3-3 0 0,5-4 0 16,-2-17 0-16,3 23 0 0,-3-23 0 0,0 0-66 15,0 0-18-15,25 24-39 0,-38-49-267 0,13 25-157 16,16-18-6-16,-4-4 270 0</inkml:trace>
  <inkml:trace contextRef="#ctx0" brushRef="#br1" timeOffset="281139.398">16484 15072 1977 0,'-23'17'57'0,"0"-2"-44"0,2-1-13 0,4 0 0 16,17-14 0-16,-23 23 0 0,23-23 0 16,0 0 0-16,-11 18 0 0,11-18 0 0,0 0 0 15,17 9 0-15,-17-9 0 0,25 5 0 0,-8-2 0 16,0 0 0-16,5 2 0 0,0 1 0 0,-2 3 0 16,3-2 0-16,-2 4 0 0,-2 1 0 0,0 1 0 15,-19-13 0-15,28 29 0 0,-28-29 0 16,19 30 0-16,-19-30 0 0,10 32 0 0,-10-32 0 15,1 31 0-15,-1-31 0 0,-6 31 0 16,6-31 0-16,-13 30 0 0,13-30 0 0,-15 28 0 16,15-28 0-16,-13 21 0 0,13-21 0 0,0 0 0 15,0 0 0-15,-14 17 0 0,14-17 0 0,0 0 0 16,0 0 0-16,0 0 0 0,10-17 0 0,-10 17 0 16,11-21 0-16,-4 4 0 0,2 0 0 0,0-4 0 15,1-1 0-15,1-3 0 0,0 0 0 16,-1-3 0-16,-2-1 0 0,1 2 0 0,-3-1 0 15,2 3 0-15,1 4 0 0,-2 5 0 16,-7 16 0-16,8-17 0 0,-8 17 0 0,0 0 0 16,0 0 0-16,0 0 0 0,-9 25 0 0,9-25 0 15,-15 35 0-15,7-12 0 0,-1 2 0 0,1 1 0 16,1 0 0-16,1 0 0 0,2-1 0 0,5-4 0 16,3-1 0-16,3-3 0 0,-7-17 0 15,29 26 0-15,-8-17 0 0,3-4-9 0,7-1-19 16,3-5-3-16,5-1-8 0,-2-7-15 0,9 6-20 15,-13-23-98-15,31 26-345 0,-29-21-23 0,11 10 1 16</inkml:trace>
  <inkml:trace contextRef="#ctx0" brushRef="#br1" timeOffset="281654.982">17327 15225 1267 0,'-30'-16'544'15,"30"16"-436"-15,-17 6-55 0,-3-2-14 0,1 1-3 16,-1 2-36-16,2 1 0 0,1 3 0 0,0 0 0 15,17-11 0-15,-30 24 0 0,30-24 0 0,-26 24 0 16,26-24 0-16,-13 22 0 0,13-22 0 0,-8 23 0 16,8-23 0-16,-1 23 0 0,1-23 0 15,5 22 0-15,-5-22 0 0,0 0 0 0,12 19 0 16,-12-19 0-16,0 0 0 0,21 6 0 0,-21-6 0 16,17-3 0-16,-17 3 0 0,19-14 0 0,-19 14 0 15,16-23 0-15,-16 23 0 0,18-32 0 16,-8 14 0-16,-3-2 0 0,1 0 0 0,-1 0 0 15,0 1 0-15,-1 1 0 0,0 1 0 0,-6 17 0 16,9-32 0-16,-9 32 0 0,6-18 0 16,-6 18 0-16,0 0 0 0,0 0 0 0,0 0 0 15,-5 31 0-15,-1-8 0 0,-2 6 0 0,-1 6 0 16,-2 5 0-16,-1 3 0 0,0 5 0 0,-3 4 0 16,1 4 0-16,-2 3 0 0,-1 3 0 0,1 0 0 15,0-2 0-15,2-1 0 0,-1-4 0 0,3-3 0 16,1-7 0-16,2-4 0 0,3-7 0 15,1-8 0-15,3-3 0 0,0-5 0 16,2-18-7-16,-5 26-2 0,5-26 11 0,0 0 0 16,0 0 1-16,0 0 2 0,0 0-1 0,0 0-4 15,-16-22 0-15,11 5 0 0,-1-4 0 0,1 0 0 16,-2-3 0-16,1-1 0 0,-2-2 0 0,1-4 0 16,1-3 0-16,0-3 0 0,4-5 0 0,0-6 0 15,6-2 0-15,4 0 0 0,6 0 0 16,3 8 0-16,5 8 0 0,2 4 0 0,3 7 0 15,3 3 0-15,1 3 0 0,-1 1 0 0,3 4 0 16,-5-9-85-16,28 32-318 0,-34-35-198 0,20 17-44 16,-4-4 333-16</inkml:trace>
  <inkml:trace contextRef="#ctx0" brushRef="#br1" timeOffset="287305.881">18302 15244 1692 0,'21'-2'92'0,"-21"2"-62"15,-14-20-8-15,14 20-22 0,-13-17 43 16,13 17-39-16,0 0 37 0,-22-20-17 0,22 20-6 16,-19-3-3-16,19 3-4 0,-23 8-2 0,23-8-17 15,-28 18 32-15,28-18-31 0,-32 32 31 0,18-10-11 16,-2 0-13-16,3 3 0 0,-1-2 0 0,3-1 0 16,1-1 0-16,3-3 0 0,4-1 0 0,3-17 0 15,0 26 0-15,0-26 0 0,13 21 0 16,-13-21 0-16,30 17 0 0,-13-11 0 0,4-1 0 15,0-3 0-15,3 1 0 0,0-3 0 0,2 1-15 16,-7-10-67-16,15 23-107 0,-34-14-410 0,34-17-29 16,-34 17 95-16</inkml:trace>
  <inkml:trace contextRef="#ctx0" brushRef="#br1" timeOffset="287837.5345">18648 15260 1705 0,'-33'11'61'16,"33"-11"-26"-16,-26 26-5 0,26-26 10 0,-18 26-3 15,18-26 0-15,-11 21-15 0,11-21 1 16,-5 22-10-16,5-22-1 0,2 17-4 0,-2-17 2 16,0 0-5-16,17 18 1 0,-17-18-3 15,23 8-3-15,-23-8 0 0,30-2 0 0,-12-1 0 16,3-2 0-16,1-4 0 0,0 0 0 0,-2-3 0 15,4 0 0-15,-4-3 0 0,2 1 0 0,-4-2 0 16,-1 1 0-16,-17 15 0 0,28-29 0 0,-28 29 0 16,22-26 0-16,-22 26 0 0,17-23 0 15,-17 23 0-15,9-18 0 0,-9 18 0 0,0 0 0 16,0 0 0-16,0 0 0 0,0 0 0 0,0 0 0 16,0 0 0-16,-17 29 0 0,7-6 0 0,0 6 0 15,1 6 0-15,-5 5 0 0,2 3 0 0,-3 5 0 16,1 5 0-16,-2 1 0 0,-2 5 0 0,-2 0 0 15,0 2 0-15,-1-2 0 0,2-3 0 16,-1-3 0-16,-1-3 0 0,1-4 0 16,0-4 0-16,1-5 0 0,1-4 0 0,1-3 0 15,1-6 0-15,0-4 0 0,16-20 0 0,-23 20 0 16,23-20 0-16,0 0 0 0,-17-9 0 0,17 9 0 16,-4-31 0-16,5 10 0 0,2-8 0 0,3-3 0 15,2-4 0-15,3-4 0 0,2-2 0 0,2-4 0 16,4 0 0-16,-1-4 0 0,1-2 0 15,2-2 0-15,0 1 0 0,2 3 0 0,-1 5 0 16,-2 9 0-16,-3 6 0 0,-1 8 0 0,-16 22 0 16,17-21 0-16,-17 21 0 0,0 0 0 0,0 0 0 15,0 0 0-15,16 20-23 0,-16-20-44 0,18 24-71 16,-18-24-321-16,0 0-115 0,17-7 18 16,-17 7 327-16</inkml:trace>
  <inkml:trace contextRef="#ctx0" brushRef="#br1" timeOffset="288118.7598">19302 14879 1499 0,'0'0'264'0,"11"17"-20"15,-11-17-229-15,-6 23-7 0,4-1 1 0,-2 7-3 16,-3 4-4-16,-1 5-2 0,-3 4 0 0,-1 5 0 16,-2 1 0-16,0 1 0 0,1 1 0 0,-1-3 0 15,3-4 0-15,-1-1 0 0,3-6 0 16,3-3 0-16,1-3 0 0,5-6 0 0,2-5 0 16,-2-19-10-16,12 18-40 0,6-3-68 0,-18-15-59 15,42 2-222-15,-42-2-174 0,31-27 69 0,-11 14 289 16</inkml:trace>
  <inkml:trace contextRef="#ctx0" brushRef="#br1" timeOffset="288321.8617">19484 15150 1835 0,'0'0'100'0,"0"0"-57"0,0 0-11 0,0 0-5 16,0 0-17-16,-17 22-10 0,14-3 0 0,0 5 0 15,1 3 0-15,2 1 0 0,-1 2 0 0,-2 1 0 16,2 2 0-16,0 1 0 0,1 0 0 0,-1-4 0 15,1 0 0-15,-2-3 0 0,2-3 0 16,2-4 0-16,0-3 0 0,-2-17-8 0,12 23-59 16,-12-23-92-16,23 3-401 0,-23-3-27 0,0 0 39 15</inkml:trace>
  <inkml:trace contextRef="#ctx0" brushRef="#br1" timeOffset="288743.7476">19669 15078 2040 0,'0'0'7'0,"0"0"-7"15,0 0 0-15,0 0 0 0,0 0 0 0,0 0 0 16,0 0 0-16,17-2 0 0,-17 2 0 0,23-4 0 16,-23 4 0-16,27-2 0 0,-27 2 0 15,26 1 0-15,-26-1 0 0,19 10 0 16,-19-10 0-16,12 19 0 0,-12-19 0 0,6 30 0 15,-7-9 0-15,-2 1 0 0,-5 0 0 0,0-1 0 16,-1 2 0-16,0-2 0 0,1-1 0 0,-3 0 0 16,3-3 0-16,8-17 0 0,-16 30 0 0,16-30 0 15,-10 24 0-15,10-24 0 0,0 0 0 0,-2 17 0 16,2-17 0-16,0 0 0 0,0 0 0 16,18-7 0-16,-18 7 0 0,22-24 0 0,-7 3 0 15,0-2 0-15,2-2 0 0,0-1 0 0,2 1 0 16,-1 3 0-16,-4 3 0 0,-1 2 0 0,-13 17 0 15,17-24 0-15,-17 24 0 0,0 0 0 16,0 0 0-16,0 0 0 0,0 0 0 0,0 0 0 16,0 0 0-16,0 0 0 0,3 32 0 0,-9-10 0 15,-1 2 0-15,1 0 0 0,-1-1 0 16,4-1 0-16,1-4 0 0,4-1 0 0,-2-17 0 16,16 29 0-16,-16-29-18 0,33 16-61 0,-33-16-90 15,53 2-330-15,-53-2-55 0,32-19-48 0,-5 19 477 16</inkml:trace>
  <inkml:trace contextRef="#ctx0" brushRef="#br1" timeOffset="289243.6885">20262 15149 1562 0,'23'2'155'0,"-23"-2"-77"0,-2-17-23 0,2 17 1 15,0 0-12-15,-21-17-3 0,21 17-10 0,-21-1-6 16,21 1-25-16,-32 7 0 0,15-1 0 0,-2 4 0 16,2 2 0-16,-3 3 0 0,1 1 0 0,1 3 0 15,-1 2 0-15,1 4 0 0,1 2 0 16,0 2 0-16,1 2 0 0,3 0 0 15,2-1 0-15,2-3 0 0,7-2 0 0,2-7 0 16,0-18 0-16,13 27 0 0,-13-27 0 0,34 7 0 16,-7-9 0-16,4-7 0 0,4-6 0 0,5-8 0 15,4-6 0-15,8-9 0 0,0-3 0 0,3-6 0 16,0-3 0-16,1-2 0 0,0 3 0 0,-3-1 0 16,-2 2 0-16,-6 4 0 0,-3 4 0 0,-8 3 0 15,-8 3 0-15,-4 0 0 0,-6 1 0 16,-5 3 0-16,-4 2 0 0,-5 4 0 0,-2 5 0 15,0 19 0-15,-11-18 0 0,11 18 0 16,-21 11 0-16,3 6 0 0,-3 8 0 0,-2 9 0 16,-7 5 0-16,-1 6 0 0,1 3 0 0,-1 0 0 15,5 3 0-15,1-2 0 0,3-1 0 0,5-1 0 16,4-7 0-16,6-3 0 0,3-5 0 16,8-3 0-16,1-6 0 0,8-3 0 0,-13-20-34 15,49 40-177-15,-45-57-189 0,44 33-135 0,-24-22-57 16,4-16 318-16</inkml:trace>
  <inkml:trace contextRef="#ctx0" brushRef="#br1" timeOffset="289946.7774">20813 15218 1740 0,'0'0'89'0,"0"0"-59"15,18 12-3-15,-18-12 0 0,0 0 10 0,0 0-8 16,23 19 2-16,-23-19-7 0,0 0-11 0,24 8-13 16,-24-8 0-16,22-3 0 0,-22 3 0 15,28-14 0-15,-28 14 0 0,30-21 0 0,-30 21 0 16,30-27 0-16,-30 27 0 0,23-28 0 0,-23 28 0 15,16-28 0-15,-16 28 0 0,6-22 0 16,-6 22 0-16,-3-19 0 0,3 19 0 0,0 0 0 16,-20-15 0-16,20 15 0 0,-27-3 0 0,9 7 0 15,-3 3 0-15,-1 3 0 0,0 4 0 0,-2 3 0 16,1 4 0-16,1 1 0 0,0 1 0 0,1 1 0 16,3 1 0-16,2 2 0 0,2-1 0 0,3-1 0 15,3-3 0-15,5-3 0 0,3-19 0 0,5 27 0 16,-5-27 0-16,21 16 0 0,-4-12 0 15,7-5 0-15,4-4 0 0,3-5 0 16,4 0 0-16,3-5 0 0,3-1 0 0,1-1 0 16,2-1 0-16,-1-1 0 0,0 0 0 0,-3 4 0 15,-1 0 0-15,-5 5 0 0,-5 4 0 0,-6 3 0 16,-23 3 0-16,26 0 0 0,-26 0 0 0,0 0 0 16,0 26 0-16,0-26 0 0,-18 34 0 0,4-14 0 15,-2 3 0-15,1 2 0 0,-2 0 0 16,1 2 0-16,0-2 0 0,3-2 0 0,-1-2 0 15,4-2 0-15,10-19 0 0,-8 27 0 0,8-27 0 16,0 0 0-16,0 0 0 0,0 0 0 0,27-6 0 16,-27 6 0-16,29-29 0 0,-14 7 0 0,0-1 0 15,-1-4 0-15,-1 3 0 0,-1-2 0 16,-1 0 0-16,-4 1 0 0,1-1 0 16,-5 1 0-16,2 2 0 0,-1-1 0 0,2 2 0 15,-1-1 0-15,1 3 0 0,0 1 0 0,-6 19 0 16,15-24 0-16,-15 24 0 0,0 0 0 0,19-12 0 15,-19 12 0-15,0 0 0 0,0 0 0 0,18 20 0 16,-18-20 0-16,11 18 0 0,-11-18 0 0,26 15 0 16,-2 0-45-16,-23-32-218 0,42 30-285 0,-43-13-118 15,34-8 142-15</inkml:trace>
  <inkml:trace contextRef="#ctx0" brushRef="#br1" timeOffset="290118.6714">21625 15507 1985 0,'-23'42'62'0,"23"-42"-62"0,0 0 0 0,0 0 0 16,0 0 0-16,-8-23 0 0,12 6 0 0,-4 17 0 16,22-48-62-16,19 46-399 0,-26-27-212 0,10 10 5 15,-1 3 486-15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00.3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7940 15560 1026 0,'0'0'216'0,"-23"8"-142"0,23-8-29 0,-21 7-4 16,21-7 0-16,0 0 1 0,-17 3 5 0,17-3-8 15,0 0-7-15,0 0-5 0,0 0-12 0,0 0-2 16,0 0-5-16,-17 1-3 0,17-1 1 0,0 0 0 16,0 0 0-16,-23 7 1 0,23-7 3 0,-17 8 1 15,17-8 4-15,-21 12 2 16,21-12-2-16,-20 13 3 0,20-13-7 0,0 0-2 16,-18 11-6-16,18-11-6 0,0 0 1 0,0 0-2 15,0 0 2-15,20-3 0 0,-20 3 1 0,32-13 1 16,-11 1-1-16,4-4 0 0,2-2 4 0,2-2-4 15,4 0 1-15,-1 1-4 0,-1 3 0 0,-3 2-6 16,-5 4 6-16,-6 3-1 0,-17 7 4 0,17-4-1 16,-17 4 3-16,0 0 1 0,0 0-2 15,-20 21 3-15,20-21-6 0,-32 29 3 0,7-7 0 16,-1 2 4-16,-6 1-3 0,-1 1 6 0,-1 0-9 16,0 1 11-16,0-2-5 0,4-1 8 15,4-4-5-15,5-3 1 0,21-17-4 0,-22 20-6 16,22-20-1-16,0 0 0 0,0 0 1 0,19 9 1 15,-19-9 0-15,34-2 1 0,-12-2-1 16,2-2 5-16,3-3-3 0,1 1-1 0,1-1 2 16,-1 1-4-16,-1-1 0 0,-2 2-7 0,-2 0 2 15,-2 1-1-15,-21 6 4 0,27-5 5 0,-27 5-2 16,0 0 1-16,0 0 1 0,0 0-1 0,0 0 1 16,0 0 0-16,-32 26-2 0,13-12 5 0,-3 3-4 15,-4 3 5-15,-1 3-5 0,-1 0-13 0,-1 1 30 16,-1 3-26-16,1 0 27 0,-1 0-12 15,2 2-7-15,3-1 4 0,2-1-6 16,2-2 5-16,3-3-6 0,3-1 5 0,3-5-5 16,12-16 2-16,-13 28-8 0,13-28-6 0,0 0-11 15,0 18-3-15,0-18 5 0,0 0 7 0,23-3 11 16,-23 3 4-16,28-21 5 0,-10 6-3 0,3-6 5 16,2-2-4-16,2-1 4 0,2 0-5 0,0-1 6 15,-2 2-6-15,-1 2 6 0,-4 4-5 16,-3 3 5-16,-17 14 1 0,17-10 12 0,-17 10 8 15,0 0-1-15,0 0-4 0,0 0-14 0,-24 27-6 16,24-27-5-16,-35 37 5 0,12-13-4 0,-4 2 4 16,-2 2-6-16,-3 1 7 0,0 0-7 0,1 0 7 15,-1-1-5-15,3-4 6 0,5-3-6 16,4-5 5-16,20-16-5 0,-19 17 1 16,19-17-4-16,0 0 1 0,0 0 1 0,24-8 2 15,-6 1 3-15,5-6 0 0,4-4 3 0,2-3-4 16,3-3 4-16,1-1-5 0,0 0 7 0,0-1-4 15,-1 3 5-15,0 1-5 0,-4 3 2 0,-3 4-2 16,-3 2 2-16,-3 2-5 0,-19 10 3 0,20-10 1 16,-20 10 4-16,0 0 8 0,0 0 6 0,0 0-6 15,0 0-2-15,0 0-6 0,-20 14-9 16,20-14 5-16,-22 15-5 0,22-15 4 16,-28 26-4-16,11-12 3 0,-2 1-2 0,1-1 3 15,1 2-2-15,0 1 4 0,17-17-2 0,-30 29 3 16,30-29-3-16,-23 24 1 0,23-24-4 0,-12 18 1 15,12-18-2-15,0 0 0 0,0 0-2 0,0 0 1 16,0 0 0-16,0 0 0 0,23 11 3 0,-23-11-1 16,23-12 2-16,-23 12-1 0,30-27 1 15,-12 10-1-15,2-2 4 0,0-1-6 0,1-1 6 16,0 3-5-16,-3 0 0 0,0 3-2 0,-18 15 4 16,25-19 4-16,-25 19 15 0,0 0 8 0,0 0 2 15,0 0-2-15,0 0-9 0,0 0-9 0,-26-4-4 16,26 4-1-16,-28 15-6 0,10-4 4 0,-2 2-4 15,-1 3 0-15,-4 2-1 16,0 0 3-16,-2 1-3 0,1 1 4 0,3-2-4 16,3-2 3-16,3-4-3 0,17-12 3 0,-24 17-2 15,24-17 1-15,0 0-5 0,0 0-3 0,0 0-3 16,0 0 0-16,0 0 2 0,0 0 4 0,16-17 5 16,-16 17-2-16,26-25 5 0,-9 8-5 0,2-1 4 15,2-2-2-15,1-2 2 0,1 0-3 0,-2 3 4 16,-2 0-4-16,-2 3 3 0,-17 16-2 15,23-22 1-15,-23 22 0 0,0 0 2 0,0 0 1 16,0 0-1-16,0 0-1 0,0 0-3 0,0 0 1 16,-27 21-2-16,12-4 2 0,-6 6-2 15,-2 3 3-15,-1 2-2 0,-2 3 3 0,-1 0-5 16,1-1 7-16,1-1-7 0,3-5 5 0,3-2-2 16,3-5 2-16,16-17-4 0,-17 19 0 0,17-19-10 15,0 0-5-15,0 0-6 0,0 0-2 16,26-5 0-16,-26 5-2 0,34-24-10 0,-16 0-25 15,11 1-24-15,-8-17-50 0,19 16-67 0,-21-23-102 16,6 10-214-16,9 12 55 0,-20-12 415 0</inkml:trace>
  <inkml:trace contextRef="#ctx0" brushRef="#br0" timeOffset="12026.0577">7990 15641 914 0,'0'0'235'15,"0"0"-206"-15,-3-17-1 0,3 17 7 0,0 0 12 16,0 0 13-16,-25 5 19 0,25-5-9 0,0 0-20 15,-20 21-12-15,20-21-25 0,-20 28-6 0,11-8-8 16,2 3 4-16,-1 3-1 0,2 4 11 0,-1 4 14 16,1 4-27-16,-3-1 25 0,5 4-31 15,-4-1 13-15,3 3 12 0,-1-5-10 16,2 0 8-16,0-8-15 0,1-6 3 0,5-4-6 16,-2-20 1-16,6 23-3 0,-6-23 1 0,0 0-2 15,20 7 3-15,-20-7 0 0,22-11 0 0,-22 11 3 16,27-30-3-16,-14 3 5 0,1-4-6 0,0-8 8 15,3-3-14-15,2-4 10 0,0-1-11 0,-1-1-6 16,-1 1 29-16,-2 0-26 0,-3 2 26 0,-1 3-10 16,-4 4-8-16,-1 6 9 0,-3 5-6 15,-2 5 7-15,-1 22-4 0,-2-20 3 0,2 20 0 16,0 0-1-16,0 0 0 0,-19 8-4 0,19-8 1 16,-14 22-5-16,5-3 6 0,1 7-6 15,-1 5 7-15,0 4-7 0,0 4 9 0,-2 1-5 16,1 0-9-16,1-1 30 0,0-2-25 0,3-4 26 15,1-2-11-15,4-3-9 0,0-4 3 16,3-4-7-16,-2-20 3 0,8 26-2 0,-8-26-1 16,15 17-3-16,-15-17 1 0,21 10-2 0,-21-10 5 15,22 1-1-15,-22-1 1 0,25-11 0 0,-25 11 0 16,30-25 2-16,-16 4-3 0,1-2 5 0,-2-5-5 16,-1-3 6-16,1-4-8 0,-5-1-9 0,-1-2 27 15,-2 1-26-15,-1 1 27 0,-4 3-9 0,-1 4-9 16,-3 3 8-16,-3 3-7 0,-2 6 6 15,9 17-3-15,-22-29 3 0,22 29-1 16,-24-17-2-16,24 17 4 0,-22 2 0 0,22-2 0 16,-19 18-1-16,19-18 0 0,-21 37-6 0,11-8 4 15,0 6-8-15,2 8 11 0,-2 3 11 0,2 1-25 16,-2 1 30-16,3 2-25 0,1-3 5 0,0-2 10 16,2-3-12-16,3-3 7 0,2-4-10 0,1-5 8 15,3-5-7-15,1-3 1 0,0-4 0 16,-6-18 0-16,15 21-5 0,-15-21 6 0,0 0-5 15,0 0 1-15,21-3 4 0,-21 3-2 0,9-26 4 16,-4 2-2-16,-1-9 4 0,-1-6-7 0,1-3 9 16,-1-4-10-16,0 1 9 0,-3 0-9 15,-2 2 10-15,-4 4 8 0,-4 3-25 0,-3 2 27 16,-3 4-25-16,-2 1 11 0,-1 5 7 16,1 4-6-16,18 20 1 0,-30-22-1 0,30 22 1 15,-27-1 1-15,27 1-3 0,-31 17 2 0,31-17-5 16,-31 36 4-16,15-6-6 0,0 3-10 0,-1 6 25 15,0 2-23-15,1 3 24 0,2 0-7 0,0 0-8 16,2-2 8-16,3-2-9 0,1-5 8 0,6-4-7 16,2-7 5-16,3-6-6 0,-3-18 5 0,16 23-3 15,-16-23 0-15,26 10 1 0,-26-10 1 16,31-7-2-16,-31 7 0 0,34-21 4 0,-16 3-5 16,0-7 7-16,-1-4-7 0,0-4 8 15,0-5-8-15,-1-2 6 0,-2-2-7 0,-2-1 8 16,-1 1-8-16,-3 2-8 0,-5 2 25 0,-2 2-25 15,-2 5 26-15,-4 2-8 0,-2 5-7 0,-4 3 6 16,-1 3-6-16,12 18 3 0,-29-27-1 0,29 27 1 16,-29-10 0-16,29 10-2 0,-31 4 1 15,14 6-4-15,0 3 3 0,0 9-5 0,-1 5 7 16,1 5-5-16,0 4 6 0,-1 0 12 0,1 2-27 16,1 1 25-16,2 0-24 0,5-2 7 0,1-2 9 15,5-4-9-15,3-5 7 0,2-5-4 0,4-3 3 16,-6-18-5-16,20 27 3 0,-20-27-2 15,29 14 1-15,-29-14 1 0,33 4-1 16,-33-4 0-16,33-11 1 0,-16-1 1 0,1-8-3 16,0-1 6-16,0-8-6 0,-2-5 6 0,0-3-8 15,-3-4 9-15,-2-1 8 0,-1 2-24 0,-4 4 25 16,-4 3-25-16,-2 7 11 0,-6 5 10 0,0 4 0 16,6 17 5-16,-22-24-2 0,22 24-4 0,-24-11-4 15,24 11-3-15,-24 0-1 0,24 0-2 0,-29 19 1 16,13 1-2-16,0 4 2 0,-1 7-4 15,1 4-10-15,2 2 24 0,-2 1-23 0,4-1 24 16,2-3-9-16,5-3-15 0,3-8-9 16,8-2-35-16,-6-21-37 0,23 21-70 0,-23-21-140 15,30-18-261-15,-3 7 48 0,-5-17 338 0</inkml:trace>
  <inkml:trace contextRef="#ctx0" brushRef="#br0" timeOffset="13573.33">7434 16562 800 0,'7'20'121'16,"-7"-20"-49"-16,0 0 0 0,0 0-8 0,0 0 3 15,-20-4-2-15,20 4-11 0,0 0-14 0,0 0-15 16,0 0-13-16,-10 23-5 0,10-23-5 0,-5 24 1 16,5-24-3-16,-4 35 3 0,3-11-6 0,-1-2 5 15,-1 5-8-15,1-2 4 16,2-1-19-16,-3-2-7 0,6 0-25 0,-3-22-14 16,5 30-25-16,-5-30-31 0,9 21-44 0,-9-21-61 15,0 0-160-15,27 7 158 0,-26-24 230 0</inkml:trace>
  <inkml:trace contextRef="#ctx0" brushRef="#br0" timeOffset="13949.8085">7739 16516 952 0,'0'0'53'0,"0"0"-40"0,-25 20 27 0,25-20 11 15,-16 20 15-15,11-3 4 0,5-17-13 16,-18 30-6-16,18-30-15 0,-17 36-2 0,8-18-8 16,4 5 1-16,-1 0-10 0,4 2 2 0,1 2-12 15,2 0 1-15,2 1-7 0,4 2 7 0,2-2-7 16,2-1 7-16,1-4-8 0,1-1 2 0,2-4-3 16,-15-18 2-16,32 23-2 0,-14-20 2 0,2-5-1 15,0-3 2-15,3-7 1 0,-1-4-2 0,-1-5 4 16,1-5-5-16,-3-6 9 0,1-6-9 15,-4-4 8-15,-1-5-10 0,-2-2 10 16,-1 2-11-16,-1 5 8 0,-3 2-10 0,-3 6 9 0,-5 4 29 16,-4 4-30-16,-3 8 35 0,7 18-38 0,-21-24 1 15,21 24 1-15,-29-10-3 0,12 13-4 0,-2 3-5 16,-1 7-4-16,-3 4-39 0,1 11 27 0,-2 1-32 16,3 8 17-16,-1-5-3 15,9 6-50-15,-8-17-63 0,20 8-148 0,4-8-164 16,-3-21 88-16,0 0 381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21:25:23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1215 873 512 0,'0'0'171'0,"0"0"-129"0,0-17-28 16,0 17-4-16,0 0 11 0,0 0 14 0,0 0 9 15,8-17 6-15,-8 17-10 0,0 0 6 0,0 0 5 16,5 24-1-16,0-5 1 0,-1 4-19 0,0 6-6 15,0 6-15-15,2 3 3 0,-2 12-11 16,-1 0 14-16,-1 9 9 0,-1-1-21 0,-4 5 25 16,2 0-24-16,-2 1 2 0,-1 0 13 0,-1 0-21 15,1-2 14-15,0-3-15 0,1-2 15 16,1-9-12-16,2-6 9 0,0-7-10 0,2-5 5 16,2-7 26-16,-1-7-28 0,-3-16 28 0,6 19-31 15,-6-19-1-15,0 0 1 0,0 0 3 0,0 0 0 16,13-22-30-16,-10 0 29 0,1-8-29 0,-2-8 24 15,1-4 9-15,-1-6-11 0,2-2 10 0,-3 2-10 16,0-3 10-16,-3 4-10 0,-1-5 11 0,-1-2-14 16,-1-6 16-16,-1 1 7 0,2-7-25 15,0 2 23-15,2-1-26 0,4 3 2 16,2 7 17-16,2 5-15 0,5 4 12 0,2 3-12 16,4 2 10-16,5 7-11 0,4 3 13 0,3 7 11 15,3 0-10-15,0 1 15 0,3 3-15 0,0 1-6 16,1 5-1-16,1 2 3 0,-1 5-3 0,-3 2 0 15,-1-1 1-15,-3 10 0 0,-2 1-3 16,-4 11 6-16,-4 5-5 0,-3 2 22 0,-7 2-19 16,-3 3 17-16,-8 8-16 0,-5-1-27 0,-7 9 26 15,-6-2-24-15,-5 3 22 0,-6 1 6 0,-5 2-7 16,-2 2 12-16,-3-1 5 0,2 0-26 0,-1-3 39 16,2-4-25-16,3-5 18 0,4-3 12 15,1-6-18-15,8-3 2 0,4-5-13 0,18-20 1 16,-17 19-10-16,17-19-2 0,0 0 0 15,0 0 0-15,23 4 6 0,-23-4 3 0,35-3 1 16,-12 1-2-16,4-3 0 0,2 1-1 0,3 1 1 16,0 3 0-16,1 2 0 0,-3 4 1 0,-1 4 0 15,-3 2 1-15,-1 6-3 0,-3 0 4 0,-4 5-7 16,-4 2 7-16,-1 0-11 0,-5-2-17 0,6 7-38 16,-10-12-39-16,17 19-97 0,-21-37-130 0,13 30-140 15,8-2 126 1,-21-28 343-16</inkml:trace>
  <inkml:trace contextRef="#ctx0" brushRef="#br0" timeOffset="381.2864">2124 1384 1213 0,'-11'20'320'0,"11"-20"-306"15,0 0-18-15,0 0-5 0,0 0 2 0,-3 17 3 16,3-17 2-16,24-2 2 0,-24 2 1 0,37-13 1 16,-14 3 0-16,3-4 5 0,7 0-3 0,2-6 12 15,7 2-4-15,2-3 5 0,1-4-8 16,-3 1-1-16,0-1 17 0,-6-1-38 0,-6 1 32 16,-4 2-34-16,-7 1 14 0,-6 5 9 0,-13 17 14 15,8-26 15-15,-8 26-4 0,-11-21 6 0,11 21-21 16,-29-17-5-16,8 12-8 0,-4 5-2 0,-3 4 4 15,-1 6-5-15,-4 4 5 0,-1 4-6 0,0 7 6 16,-2 1-6-16,4 6-15 0,0 3 28 0,3 3-29 16,4 1 23-16,6 0-2 15,2-1-11-15,6-1 7 0,5-3-9 0,5-4 6 16,6-5-6-16,4-1 4 0,10-5-14 0,0-4-11 16,11 0-19-16,2-12-19 0,12 8-34 0,-7-19-39 15,22 15-143-15,-13-13-188 0,8-10-14 0,10 8 323 16</inkml:trace>
  <inkml:trace contextRef="#ctx0" brushRef="#br0" timeOffset="713.554">3032 1036 1412 0,'-25'8'136'0,"2"0"-98"0,-4 3-11 15,5 4 4-15,-4 1 7 0,5 5 3 0,-3 0-10 16,3 3-2-16,-1 0 5 0,4 1-35 15,5-2 16-15,3-2-30 0,5-3 13 0,2-1 2 16,3-17-5-16,10 27 4 0,-10-27-5 0,25 21 4 16,-7-12 1-16,2-3 0 0,2-1-1 0,3-2-3 15,-1 1-2-15,3 0 1 0,-2-2 1 0,2 0 4 16,-3 1 1-16,-2-2-1 0,-2 3 2 16,-20-4-1-16,25 8-1 0,-25-8-2 0,0 0 2 15,15 26 1-15,-15-26-3 0,-6 33 8 0,-4-12-8 16,-2 2 2-16,-5 4-6 0,-4 0 3 0,1 2-3 15,-4 0 9-15,3-2-5 0,1-2 6 16,3-4-2-16,17-21-7 0,-18 30-36 0,18-30-24 16,0 0-46-16,0 0-28 0,18-1-35 0,-12-23-68 15,20-3-169-15,4 10-36 0,-10-25 343 0</inkml:trace>
  <inkml:trace contextRef="#ctx0" brushRef="#br0" timeOffset="1088.8119">3413 1134 1164 0,'0'0'308'0,"-24"22"-274"0,24-22-12 0,-18 21 19 16,11-4-32-16,-6 1 40 0,5 6-42 0,-4-2 16 15,2 3 8-15,0 1-15 0,2 0 1 16,-2 1-4-16,4 4 5 0,-1-4-8 16,3 1 10-16,2-5-16 0,2-3-1 0,3 1-3 15,3-4 1-15,-6-17-3 0,19 27 3 0,-19-27-4 16,26 17 3-16,-7-12-4 0,1-5 3 0,3-2 1 15,0-4-2-15,4-5 4 0,0-4-2 0,0-2 2 16,-1-4-3-16,1-4 5 0,-1 0-6 16,-2-2 7-16,-2-2-8 0,-1 0 5 0,-2 0-5 15,-2 0 7-15,-1 3-8 0,-2-1 10 0,-4 1-6 16,-2 0-4-16,-2 2 34 0,-4 5-33 0,-2 19 30 16,1-23-25-16,-1 23-3 0,0 0 9 0,0 0-4 15,0 0 0-15,0 0 2 0,-22 24-5 0,14 2-24 16,-2 6 25-16,-1 7-25 0,0 2 18 15,1 0 9-15,3 1-10 0,1 0 8 16,4-2-16-16,0-3-20 0,9-2-19 0,-1-10 5 16,11 1-6-16,-17-26 14 0,45 36-71 0,-25-37-36 15,23 14-70-15,-16-29-118 0,8-8-112 0,17 14 132 16,-14-34 315-16</inkml:trace>
  <inkml:trace contextRef="#ctx0" brushRef="#br0" timeOffset="1295.0222">4402 670 1403 0,'-28'56'292'16,"1"-12"-262"-16,-2 4-8 0,6 7-14 0,-4 2 27 16,5 1 7-16,-1 4-19 0,4 4-20 0,1 2 12 15,4-2-25-15,3 1 10 0,5-4 3 16,3-6-10-16,4-3 12 0,5-7-13 0,5-3 11 15,5-4-16-15,3-4-5 0,7-2-48 0,-3-12-10 16,12 1-31-16,-9-26-69 0,20 2-362 0,-6-4-10 16,0-17 232-16</inkml:trace>
  <inkml:trace contextRef="#ctx0" brushRef="#br0" timeOffset="1514.9356">4980 654 1231 0,'-25'23'452'0,"-4"23"-395"0,5 1-39 16,-3 3 20-16,7 7-21 0,-5-3 18 0,5 3 5 15,-1 2-23-15,4 3-17 0,2 0 11 16,4 1-20-16,2-4 11 0,1-1 2 0,3-3-12 16,4 1 13-16,1-7-16 0,0-4 1 0,5 1-34 15,-1-6-5-15,5 4-36 0,-5-20-56 0,19 18-143 16,-19-20-297-16,-4-22 47 0,30 32 364 0</inkml:trace>
  <inkml:trace contextRef="#ctx0" brushRef="#br0" timeOffset="1968.0675">4668 1186 1709 0,'0'0'55'16,"-24"23"-66"-16,24-23 21 0,-7 22-34 0,7-22 35 15,7 22-8-15,-7-22-2 0,21 16 1 0,-2-13-3 16,6-2 4-16,6-5-4 0,7-4 7 16,4-3 2-16,6-3-4 0,2-1-13 15,6-3 28-15,2 0-33 0,0 0 33 0,0 0-15 16,-5 6-6-16,-5 1 2 0,-11 4 0 0,-6 2-1 16,-7 2 0-16,-24 3-1 0,25-3 0 0,-25 3 3 15,0 0 1-15,0 0 4 0,0 0-2 0,-18 20-1 16,18-20 4-16,-35 22 4 0,14-7 13 15,-2-1-2-15,1 4-12 0,2 0 18 0,0 1-31 16,2-4 24-16,18-15-11 0,-29 32-6 0,19-14 0 16,10-18-3-16,-8 26 0 0,8-26-5 0,4 22 3 15,-4-22-4-15,20 23 3 0,-20-23 1 0,31 17-1 16,-12-13 1-16,3-1 1 0,2 0-1 0,0-2 0 16,1 0 1-16,-2 0-1 0,-1 1 0 15,-3 0 1-15,-1 2 0 0,-18-4 1 16,29 11-1-16,-29-11 5 0,0 0-2 0,21 21 7 15,-21-21-1-15,0 23 6 0,0-23-6 0,-13 27 0 16,-1-9-4-16,-3 1-2 0,-5 3-6 0,-2-1 2 16,0 1-11-16,-2-1-2 0,3 2-14 0,-2 0-5 15,3 1-8-15,-1-4-3 0,6 5-21 0,-8-15-41 16,22 16-155-16,3-26-332 0,-19 11 38 0,19-11 321 16</inkml:trace>
  <inkml:trace contextRef="#ctx0" brushRef="#br0" timeOffset="2468.1161">6705 893 1248 0,'0'0'61'0,"0"0"-22"0,0 0-9 0,0 0 8 16,0 0 10-16,0 0-1 0,0 0-14 15,0 0-14-15,-14 24-5 0,14 0 8 0,-1 7-3 16,1 8 13-16,-3 3-9 0,3 3 4 15,-2 6 0-15,2 3-34 0,-1 3 21 0,-2 2-26 16,1-2 7-16,-2 0 16 0,-1-1-18 0,0-3 14 16,0-3-14-16,2-3 10 0,-1-4-13 0,2-8-9 15,4-1-40-15,-4-17-16 0,11 6-47 0,-9-23-41 16,0 0-92-16,31 9-251 0,-25-32 63 0,15 9 372 16</inkml:trace>
  <inkml:trace contextRef="#ctx0" brushRef="#br0" timeOffset="2686.8521">6363 1004 1699 0,'0'0'108'0,"-37"11"-51"0,37-11-21 16,-26 4-12-16,26-4-7 0,0 0-7 0,0 0-9 16,0 0-8-16,0 0 4 0,22-3 7 15,-1 0-3-15,7-3 6 0,5-1-6 0,6 0-2 16,3-2 1-16,6 0-1 0,2-3-1 0,7 3-15 15,-1-3-12-15,3 6-13 0,-2-1-16 0,5 3-22 16,-8-2-34-16,14 7-74 0,-22-6-117 0,3 13-229 16,7 7 45-16,-16-1 395 0</inkml:trace>
  <inkml:trace contextRef="#ctx0" brushRef="#br0" timeOffset="3093.1038">7603 1249 1205 0,'-37'11'149'0,"11"-12"-87"0,5 6 14 15,-9-4 3-15,8 6 2 0,-11 1-18 0,6 2-5 16,-8 1-17-16,2 7 4 0,-6 3-10 0,5 6 6 16,-2 0-14-16,4 5 3 0,2-3-15 15,4 4 2-15,2-2-14 0,4 2 4 0,3-3-7 16,5-1 3-16,4-6-5 0,3 2 3 0,6-4-5 15,-1-21 4-15,16 31-3 0,-16-31 2 0,35 16 0 16,-12-11-2-16,5-8 1 0,4-6 2 16,4-7-1-16,3-9 0 0,4-4 4 0,0-5-5 15,-1-4 7-15,-1 1-7 0,-3 0 7 0,-5 1-8 16,-5 4 5-16,-5-1-4 0,-5 5 5 0,-5 4-5 16,-4 6 5-16,-9 18-4 0,6-23 3 0,-6 23 1 15,0 0 1-15,0 0 2 0,0 0-3 0,0 0-3 16,0 0 0-16,-18 17 0 0,7 2 0 15,1 8 0-15,-2 4-1 0,1 5 2 16,2 1-4-16,2-3 3 0,5-3-8 0,0 0 1 16,9-3-16-16,0-4-4 0,7-1-14 0,5-7-10 15,9 1-19-15,2-15 1 0,13 3-34 0,-9-28-57 16,22 17-163-16,-11-18-236 0,1-10 47 0,7 11 422 16</inkml:trace>
  <inkml:trace contextRef="#ctx0" brushRef="#br0" timeOffset="3546.2357">8134 677 1317 0,'-19'44'393'15,"-8"-32"-321"-15,7 0-43 0,-4 7 9 0,7 10-39 16,-3 9 46-16,4 7-4 0,-1-1-15 0,3 3 6 16,2 4-19-16,4 6 10 0,2 2-5 15,2 4-19-15,4-1 3 0,0 0-2 0,1-7 0 16,3 2 0-16,0-9 0 0,0 0 0 0,1-4 0 15,1-4-7-15,0-3 4 0,1-5-6 0,-1-4 6 16,1-6 5-16,-7-22-13 0,11 25 11 0,-11-25-12 16,0 0 10-16,0 0-3 0,0 0 2 0,0 0 2 15,7-17-3-15,-4-7 5 0,1-6-2 16,1-4 4-16,0-2-4 0,1 3 5 0,0-1-8 16,2 2 8-16,-1-5-9 0,1 2 6 15,5-5-6-15,1 5 1 0,3 1-4 0,3 4 5 16,-2 8-3-16,0 5 5 0,-1 5-3 0,-17 12 5 15,32-7-2-15,-32 7-1 0,33 5 1 0,-33-5-5 16,33 20 3-16,-33-20-2 0,27 36 6 0,-13-18-3 16,-2 5 5-16,-1-2-5 0,-3 2 3 15,0-1-3-15,-3 1 2 0,-3-2-6 0,-2 3 5 16,-2-2-3-16,-6-1 5 0,-3 1-3 0,-2-1 6 16,-5 1-5-16,-3-2 2 0,-3 1 0 0,-3-3 1 15,2-2-2-15,0-6 1 0,2-1-1 0,2-4-2 16,2-5-5-16,2-5-8 0,17 5-14 15,-23-21-12-15,23 21-15 0,-9-41-33 0,20 22-42 16,-13-22-95-16,26 9-250 0,-6-2-57 16,-4-10 201-16</inkml:trace>
  <inkml:trace contextRef="#ctx0" brushRef="#br0" timeOffset="3780.6079">8704 726 1278 0,'0'0'329'0,"0"0"-243"0,0 0-26 0,0 0-7 16,0 0-40-16,-26 23 38 0,14-4-50 15,-6 8 42-15,1 5-6 0,0 6-24 0,1 5 5 16,-4 2-10-16,2 7 2 0,-4 5-1 0,1 3-16 16,0 4 11-16,0 0-14 0,-1-1 8 0,3-1 7 15,-1-6-11-15,4-3 4 0,4-5-8 16,4-2 3-16,5-5-18 0,2-3-10 0,8-3-36 15,-2-12-17-15,16 7-54 0,-21-30-67 0,39 10-360 16,-14-7 1-16,0-15 302 0</inkml:trace>
  <inkml:trace contextRef="#ctx0" brushRef="#br0" timeOffset="4140.0036">8728 1301 1456 0,'-18'9'241'0,"5"8"-183"0,13-17-31 16,-14 32 11-16,14-32-9 0,-3 31-3 0,3-31-10 16,10 21 2-16,-10-21-1 0,29 14 4 0,-7-11-3 15,3-2-2-15,1-3-6 0,4-3-3 16,0-3-3-16,2-2-4 0,-1-6 2 0,1-2-4 16,-3 0 4-16,-4-4-3 0,-1 5 2 0,-6-2-2 15,-4 0 4-15,-4 2-2 0,-5 0 4 0,-5 17-3 16,-1-33 3-16,-6 16 18 0,-4 0-23 0,-5 0 5 15,-4 4-5-15,-4 1 0 0,-4 8 0 16,-4 6 0-16,-2 7 0 0,-1 7 0 0,-3 7 0 16,2 6 0-16,-2 5 0 0,3 9 0 15,-4 3 0-15,4 6 0 0,2-1 0 0,5 2 0 16,7-7 0-16,8-3 0 0,7-6 0 0,8-2 0 16,9-5 0-16,7-2 0 0,9-5 0 0,11-8 0 15,9-4 0-15,9-10-19 0,14-1-49 0,-4-18-74 16,27 14-315-16,-18-18-206 0,3-3 51 0,-1 3 527 15</inkml:trace>
  <inkml:trace contextRef="#ctx0" brushRef="#br1" timeOffset="8686.2536">665 2323 903 0,'0'0'116'0,"0"0"-81"0,0 0-38 0,0 0 1 15,0 0-3-15,0 0 4 0,0 0-1 0,0 0 2 16,0 0 0-16,0 0 0 0,0 0 0 0,18-7 0 15,-18 7 1-15,17 5 0 0,-17-5 1 0,25 2-1 16,-25-2 0-16,29 1 1 0,-29-1-1 16,35 0 9-16,-16-1 9 0,6 0 3 0,2-4 7 15,3 3-6-15,2-6-6 0,4 5-2 0,3-3-4 16,2 2-2-16,3-2-1 0,4 3-4 0,1-1 1 16,5 0-3-16,2 2 1 0,1-1-2 0,4 2 1 15,3 1 0-15,2 0-1 0,3 1 1 0,4-1-2 16,4 2 2-16,4-2-2 0,6 0 0 15,1-2 0-15,4-1-1 0,4-2 2 16,3-1-1-16,6 0 1 0,3-1-1 0,2-2 3 16,3 3 13-16,2-2 7 0,2 4-1 0,1-4 2 15,2 1-15-15,2 1-1 0,0 0-2 0,0 2 0 16,5 1-3-16,-2 1-1 0,3-1-1 0,3 1-1 16,-2-1 0-16,5 2 0 0,1-1-1 0,2 1 1 15,2-2 0-15,3 1 0 0,2-3 0 0,5 0 2 16,1 0-2-16,3-3 4 0,4-1 1 15,2-2 3-15,6 2-2 0,0-2 0 0,3 0-4 16,4 1 1-16,0-5-2 0,3 5 3 16,-2-3-4-16,3 4 5 0,-1 2-2 0,-1 1 2 15,0 1-2-15,0-3 0 0,1 5-2 0,0-4 0 16,-2 6 0-16,0-2 0 0,3 1-1 0,1 1 1 16,2-1-4-16,1 1 1 0,-2 0 7 15,1-1-8-15,3-1 10 0,-3 0-8 0,-2-2 1 16,4 0 1-16,2 0 0 0,2-1 12 0,3 0 8 15,-2-3-33-15,6 5 34 0,-1-4-38 0,3 4 23 16,-2-3 1-16,-2 4-5 0,-1-2-4 0,-3 3-3 16,-2-1 3-16,0 2-3 0,-6 1 1 0,6 0 4 15,0 0-1-15,1 0 5 0,2 0 3 0,-4 0-3 16,5 0 1-16,0 0-2 16,-3 0-1-16,-2-1 1 0,-3-2 18 0,3 3 7 15,-3-3 3-15,4 2-6 0,-3-4-17 0,4 1-5 16,2-1-6-16,6 0 4 0,-2-1 3 0,0 3-3 15,-1-2 1-15,-1 1-3 0,-5 1-1 0,-2 1-2 16,-6 2 4-16,0-1 0 0,1 5-3 0,-5-2 2 16,0 2-1-16,-1 1 0 0,1 0-1 0,0 1 3 15,-3 0-2-15,-2 0 1 0,-2 1-9 16,-3-1 2-16,-2 0-3 0,-4 0 3 0,-4-1 7 16,-2 0 4-16,0 0-2 0,-3-1 5 0,5-1-4 15,-5-1 0-15,-2 1-1 0,3-2 0 0,-3 0 1 16,1-1-3-16,0-1 2 0,-3 0 2 15,2-3 5-15,-2 2-1 0,2-4 2 0,-4 2-3 16,-3-2-5-16,0 2 1 0,-4-1-2 16,-3 4 0-16,-1-1-1 0,-1-2-1 0,-3 2 0 15,-4-2-2-15,-2 1 6 0,-2-1-5 0,-5 1 1 16,-3 1 0-16,-4 0 0 0,-7 0-1 0,-8 2 3 16,-2 0-1-16,-10 0 1 0,-3 2-1 0,-10-1 1 15,-9 2 0-15,-8-1 0 0,-9-1-1 0,-9-1 0 16,-7 0-1-16,-6 1-11 0,-18-1-7 0,0 0-11 15,0 0-5-15,0 0-3 16,0 0-11-16,0 0-26 0,0 0-44 0,0 0-60 16,0 0-211-16,-17 11-27 0,17-11 123 0</inkml:trace>
  <inkml:trace contextRef="#ctx0" brushRef="#br1" timeOffset="10380.3367">1029 2992 601 0,'11'-17'92'15,"-11"17"-31"-15,0 0-38 0,-3-18-16 0,3 18-5 16,0 0-2-16,-1-17-3 0,1 17-7 0,0 0-17 16,0 0-35-16,0 0-37 0,1-18-58 0,-1 18-120 15,0 0 127-15,0 0 150 0</inkml:trace>
  <inkml:trace contextRef="#ctx0" brushRef="#br1" timeOffset="12006.8167">670 4290 520 0,'0'0'134'16,"0"0"-42"-16,0 0-16 0,0 0-13 0,0 0-3 15,0 0-7-15,0 0-7 0,0 0-10 0,0 0-9 16,0 0-8-16,0 0-5 0,0 0-2 16,0 0-1-16,0 0-4 0,17-3-3 0,-17 3-2 15,0 0-1-15,23-5 0 0,-23 5 0 0,18 2 0 16,-18-2 0-16,20 4 0 0,-20-4 1 0,19 6-1 16,-19-6 0-16,23 11 0 0,-23-11 0 15,28 10 0-15,-28-10 1 0,33 8-1 0,-14-3 2 16,1-2 6-16,2-1 4 0,1 1-2 0,2-1 1 15,2 0-6-15,2 1-3 0,2-2 1 0,0 0 0 16,3-1-1-16,4 0-1 0,1 1-1 0,2-1 0 16,1 0 0-16,3 0 0 0,0-1 1 0,2 1 0 15,4 0-1-15,-1-1-1 0,6 0 3 16,0 0-2-16,5-2 2 0,1 0-1 16,2 0 0-16,4 0-1 0,-1-1 0 0,4 0 0 15,1 1 0-15,-1-1 0 0,6-1 4 0,2 3-1 16,1-2 1-16,3 2-2 0,0-1-1 0,2 2-1 15,0 0 1-15,2 0 0 0,2 1 1 0,1 0-2 16,3 1 1-16,-1 0-2 0,3 0-1 0,1-1 1 16,1 2 0-16,3-4 1 0,3 2-2 15,4-2 1-15,2-1-1 0,-1-1-1 0,5-1 3 16,0 0-1-16,5 0 1 0,2 0 0 0,0-2 1 16,1 1 1-16,2-1 4 0,5-1 1 0,1 1 1 15,2 0-4-15,0 1-1 0,0 0-4 0,1 1 1 16,2 1-3-16,1 1 2 0,0-1 0 15,2 2-1-15,2-2 1 0,0 2-1 0,0-1-1 16,2 0 2-16,4 0-1 0,0-2 0 16,1 2 0-16,2-2 2 0,-2 0 0 0,5 0 1 15,0-1-2-15,2-1 2 0,-1-2-3 0,4 1 4 16,2 2 16-16,0-5 12 0,7 4 4 0,-2-6 2 16,7 3-18-16,-1-1-8 0,4 0-9 0,0-1 4 15,1 1-5-15,1-1 3 0,-5 2-1 0,2 2 1 16,-1 1-1-16,1 1 4 0,0 0-4 0,5-1 3 15,-1 3-2-15,-1 0-1 0,1-1 2 16,1 0-4-16,0 0-2 0,1 2 2 0,-1-2-2 16,1 0 1-16,1 0 0 0,-1-2 1 15,4 0 17-15,-1 0-13 0,1-3 15 0,8-2-31 16,3 2 21-16,0-1-19 0,2 2 19 0,1-2 0 16,1 1-5-16,0 0 2 0,-3 2-2 0,-6-2 0 15,2 3-2-15,-1-2 1 0,2 3-1 16,-1 0 0-16,-4 2-3 0,5-1 1 0,1-1-1 15,0 2 1-15,-3 0-4 0,-3 1 1 0,-2 0-2 16,-1 1 1-16,2-2 2 0,-5 1 2 0,1-2-2 16,3-1 2-16,-2 0-1 0,4 0 1 0,0-2-1 15,-1 1 1-15,1 0-1 0,-1-2 11 0,1 3-1 16,-2-3 5-16,-3 1 2 0,-2 0-4 16,2 1 1-16,-7-2 5 0,1 1-6 15,0-2 2-15,-1 2-5 0,-1-2-1 0,0 2-3 16,-4-1 1-16,3-1-5 0,1 2 1 0,-2 2-2 15,-3-1 1-15,-5-1-1 0,0 1 2 0,-8-1-4 16,-1-1 0-16,-3 1 0 0,-4-2 0 0,-5 0-1 16,2-1 2-16,-7-1-3 0,-3 0 3 0,-1 0-4 15,-7 0 4-15,-2-1-2 0,-4 0 1 0,-2-3-1 16,-8 2 3-16,-7 0-4 0,-3 3-5 16,-9-5-17-16,-2 7-15 0,-10-7-29 0,0 14-37 15,-19-17-78-15,11 16-255 0,-17-2-44 0,-14-6 49 16</inkml:trace>
  <inkml:trace contextRef="#ctx0" brushRef="#br1" timeOffset="15800.7965">15547 1994 334 0,'0'0'83'0,"0"0"-52"0,0 0 11 16,0 0 21-16,0 0 14 0,0 0-3 0,0 0-11 15,0 0-21-15,0 0-11 0,0 0-1 0,0 0 6 16,-8-24 9-1,8 24 3-15,0 0 4 0,0 0-5 0,4-20-6 16,-4 20-6-16,0 0-5 0,0 0-4 16,0 0-1-16,0 0-1 0,0 0 1 0,0 0-2 0,0 0-1 0,0 0-4 15,0 0-5-15,0 0-1 0,0 0 0 0,0 0-2 16,0 0-1-16,0 0-3 0,0 0-2 16,0 0 0-16,0 0 2 0,0 0-15 0,2 22 23 15,-2-22-15-15,-2 25 18 0,2-25-1 0,-2 29-5 16,2-10 0-16,0-19-6 0,1 34 3 0,-1-34-5 15,2 34 6-15,-2-16-4 0,3 1 5 16,-2 2-6-16,1 2 4 0,0 0-8 0,-1 2 6 16,0 2-7-16,0 1 6 0,2 2-7 0,-2 0 7 15,0-1-8-15,1 0 7 0,-2-2-6 0,3 1 5 16,1-1-7-16,-2 1 9 0,3 1-10 0,-3 3 9 16,2-2 18-16,0 0-32 0,-2 2 33 0,3 0-32 15,-3 1 13-15,1 2 10 0,-2 0-9 16,0 1 11-16,-2-1-14 0,1 4 6 15,-1-1-4-15,1 1 7 0,-3 0-7 0,3 0 7 16,-1 0-11-16,0 0 9 0,0 1 11 0,-2-1-26 16,2 0 28-16,1 1-29 0,0 0 7 0,1 1 9 15,-1-1-8-15,1 2 12 0,-1-2-10 0,0 2 10 16,0 2-14-16,0-2 7 0,-1 0-10 0,0 1 8 16,0 1-9-16,-2 2 11 0,2 2 7 15,0 0-22-15,-1-1 26 0,-1 3-24 0,1 0 9 16,-1 1 9-16,1 4-13 0,-1-1 15 0,0-1-11 15,-1 1 10-15,2-2-11 0,-1-2 8 0,2 2 3 16,2 2-23-16,-1-5 23 0,0 4-23 0,3-3 6 16,-2 2 13-16,0 1-13 0,0-1 11 15,2 0-11-15,-1 0 11 0,2 0-12 0,-1-1 13 16,2 2 5-16,-2 0-25 0,2-1 26 16,-3 4-26-16,2-4 7 0,-2 2 13 0,1 1-13 15,-1 0 14-15,0 2-14 0,1-1 13 0,-2 1-13 16,1 0-6-16,-2 1 23 0,0 0-20 0,-1 0 21 15,1 1-2-15,-1-2-8 0,1 2 11 0,-1-2-10 16,2 1 11-16,-1-1-18 0,2-1 14 0,1 0 3 16,1 0-22-16,-2 0 23 0,3 0-23 15,0-2 4-15,0 0 12 0,1 3-13 0,-1-1 11 16,1 0-10-16,-2 0 11 0,1 0-13 16,0-3-3-16,0 0 20 0,-1 2-21 0,-1-1 22 15,1 4-5-15,0-1-11 0,-2 1 12 0,1 0-13 16,-2-1 11-16,-1 2-11 0,0 0 11 0,0 1 6 15,0 0-19-15,-1 0 19 0,1 1-19 0,-2-1 3 16,0 2 12-16,1-1-12 0,-1 1 13 16,0 0-14-16,1-3 13 0,1 2-13 0,-1-2-4 15,-1 0 25-15,2 2-22 0,0-2 20 0,2-1-4 16,-2 3-14-16,2-2 12 0,-2 1-13 0,1 1 13 16,-1-2-13-16,1-1-6 0,-1 1 20 0,0 2-20 15,0-1 20-15,-1 2-2 0,1 0-12 0,0-1 12 16,0 0-13-16,0-1 13 0,-1 1-10 15,1-2-6-15,-1 0 21 0,1-1-20 16,0 0 19-16,0 2-2 0,0-2-11 0,1 1 12 16,-1-2-11-16,2-2 12 0,0 2-13 0,-1-2 11 15,0 0-14-15,0 0-2 0,1-1 21 0,-1 1-20 16,0-1 20-16,0 0-7 0,-1 2-11 0,0 1 11 16,-1 1-11-16,-3-1 11 0,1 1-12 0,-1-1-10 15,-2 3 20-15,1-1-18 0,-2-1 23 16,-1 0 3-16,1-4-12 0,-1 3 10 0,0 1-13 15,1-2 8-15,0 1-9 0,1-4 10 0,0 1-13 16,2-2-4-16,0 0 20 0,2 0-22 0,-1-1 21 16,2-2-3-16,-1 1-10 0,1 0 10 15,1-2-9-15,-2 0 8 0,1 0-8 0,0 0 9 16,0 1-8-16,-2 0 8 0,2-1 5 0,0-3-22 16,0 1 20-16,1-2-20 0,-2 1 8 15,0 0 9-15,1-3-6 0,0 3 5 0,-2 0-7 16,2-2 6-16,0 4-7 0,1-3 8 0,0-1-7 15,-2 1 6-15,2 0 8 0,2-1-21 0,0 1 21 16,1-1-19-16,-1-2 4 0,0-1 10 0,0-1-8 16,-1-2 7-16,0 0-6 0,0-1 7 0,2 0-8 15,-1-1 6-15,1-1-5 0,-1 0 2 16,2-3-4-16,-1 2 5 0,1-3-7 0,-2 1-11 16,2-4 23-16,-2 0-24 0,1-3 25 15,-1-1-6-15,2-1-4 0,-2-3-1 0,3 1-7 16,-5-20-5-16,3 31-12 0,-3-31-3 0,3 25-15 15,-3-25-11-15,4 21-18 0,-4-21-23 0,5 17-33 16,-5-17-51-16,0 0-82 0,0 0-200 0,0 0 27 16,25 18 338-16</inkml:trace>
  <inkml:trace contextRef="#ctx0" brushRef="#br1" timeOffset="16613.333">15644 13330 266 0,'0'0'69'0,"0"0"-64"0,-17 15-3 0,17-15-3 15,0 0 1-15,0 0 1 0,0 0-1 16,0 0 0-16,0 0-2 0,0 0 2 0,0 0 3 16,0 0 8-16,0 0 17 0,0 0 14 0,0 0 9 15,-17-8 4-15,17 8-4 0,0 0-5 0,0 0 4 16,0 0 5-16,1-19 4 0,-1 19 1 15,0 0 2-15,0 0 3 0,0 0-2 0,4-22 2 16,-4 22-2-16,0 0-1 0,0 0 2 0,0 0-1 16,0 0-3-16,0 0-9 0,0 0-13 15,0 0-10-15,0 0-8 0,0 0-6 0,2 24-21 16,-2-24 20-16,0 25-19 0,0-25 19 0,-2 37 1 16,-1-16-8-16,1 5 4 0,-1 2-4 0,1 3 11 15,-2 2-4-15,3 5 12 0,-4 4-7 0,4 4 5 16,-1 1-13-16,2 0 9 0,-2 0-10 0,2-1 10 15,-1-1-8-15,2-3-12 0,-1-3 20 0,3-1-28 16,-3-5 23-16,2 0-9 0,0-2-8 16,0-5 7-16,0-1-7 0,0-4-2 15,1-1-11-15,-3-20-6 0,1 32-16 0,-1-32-7 16,3 21-19-16,-3-21-19 0,0 0-36 0,0 0-54 16,1 17-91-16,-1-17-205 0,0 0 38 0,0 0 353 15</inkml:trace>
  <inkml:trace contextRef="#ctx0" brushRef="#br1" timeOffset="18300.8427">596 2289 994 0,'0'0'59'0,"3"-21"-34"15,-3 21-20-15,0 0 1 0,3-22 20 0,-3 22 14 16,0 0 14-16,0 0 2 0,0 0-11 16,0 0-13-16,0 0-12 0,0 0-11 0,0 0-6 15,0 0-1-15,0 0-2 0,0 0 2 0,5 22 0 16,-5-22 1-16,4 31-3 0,-1-12 3 0,-1 4-6 16,1 2 6-16,-2-1-7 0,0 2 8 0,0 3-8 15,-1 5 9-15,0 4-11 0,-1 3 10 16,1 5 9-16,0 3-26 0,0 5 27 15,0 4-16-15,-1 2 8 0,2 8 14 0,-2 2-7 16,2 7 16-16,-2 4 4 0,3 6-18 0,0 2 10 16,1 5-17-16,0 0-4 0,0 6 24 0,0-1-24 15,3 4-3-15,1 2 8 0,2 4-14 0,2 3 11 16,-2 3 8-16,2 2-10 0,1 2-9 0,2 1 9 16,-1 2-7-16,1-3-10 0,-2 0 27 0,0 4-11 15,0-1-7-15,0 2 8 0,0 3-6 16,2-1-10-16,0-2 14 0,-3 1 9 0,1 3-8 15,-2-1 7-15,0 3 7 0,-2 5-12 0,0-1 1 16,-3 0 9-16,-2 3-3 0,-3-2 5 0,-1 4-7 16,-3-3 5-16,1 2-4 0,-3-2-14 15,1 2 11-15,0 1 2 0,-1 2-3 0,1-5 3 16,0 5-7-16,-1-4 3 0,1 0-5 0,0 0 1 16,0-1 15-16,2 2-17 0,2-2-5 15,2-1 7-15,0-1-6 0,1 2 6 0,2-3-2 16,1 2 2-16,0 0-2 0,1-5-11 0,-1 1 12 15,0-2 8-15,-1 1-7 0,0-3 7 0,-1 1 7 16,-1-1-13-16,2-2-5 0,-3-1 7 0,0 0-8 16,2-3-6-16,-2-3 8 0,0 3 5 0,1-7-7 15,1 0 10-15,0 1 2 0,4-5-19 16,-1-1 5-16,2-1 10 0,2-1-9 0,2-2 9 16,3 2 6-16,0-4-23 0,1-3 12 15,0-1 13-15,3-3-11 0,-1 0 13 0,0-1-5 16,0-2-19-16,-1-2 17 0,-2-3-6 0,-2-6-14 15,-2-4 9-15,-3-7-30 0,3-3-26 0,-7-14-27 16,9 11-97-16,-21-31-151 0,12 1-213 0,0-3 23 16,-4-32 450-16</inkml:trace>
  <inkml:trace contextRef="#ctx0" brushRef="#br1" timeOffset="19016.4913">24129 1905 265 0,'0'0'-30'0,"0"0"-87"15,27-3 0-15,-27 3 117 0</inkml:trace>
  <inkml:trace contextRef="#ctx0" brushRef="#br1" timeOffset="20722.7748">24282 1861 376 0,'0'0'151'0,"0"0"-62"0,0 0 2 15,0 0-5-15,17-9 12 0,-17 9-6 0,0 0 2 16,0 0-21-16,0 0-17 0,0 0-18 0,0 0-13 15,0 0-13-15,0 0-3 0,0 0-5 0,0 0 2 16,0 0-3-16,-5 24 3 0,5-24-4 0,3 25 3 16,-3-25 30-16,3 35-32 0,-3-11 31 0,3-1-36 15,-3 6 1-15,1 3 1 0,-1-3-2 0,-1 5 9 16,0 0-11-16,-1-1 10 16,0 5-9-16,1 5 8 0,-3 6-8 0,0 6 13 15,-3 2-3-15,2 5 19 0,-3 0 10 0,0 7-16 16,-1-2 21-16,1 8-21 0,-4 0-1 0,4 6 9 15,-2 3-26-15,3 3 17 0,1 2 0 0,1 2-15 16,1 1 12-16,0 2-17 0,2 3-10 0,1 2 24 16,1 5-6-16,1 1-11 0,0 2 10 0,-1 3-11 15,-1 0-6-15,0 2 25 0,-3 7-6 16,1 1-11-16,-4 1 11 0,0 2-5 0,-1 2-9 16,-2 3 12-16,-3 2 11 0,0 8-5 0,-5 0 7 15,1 4 14-15,-2 1-19 0,0 0-7 0,0 1 1 16,1 2-6-16,1 1 6 0,0 0-3 0,2 1 2 15,0 1-4-15,1-1 0 0,-1 1-3 16,3 0 0-16,-1-2 0 0,1 2 1 16,-1 0-3-16,1 0 4 0,-1 1-5 0,-2 0 0 15,-2 2-2-15,-1-2-2 0,-1 2 3 0,0-1-15 16,1-2 15-16,1 2 4 0,-2-2-3 0,-1 1 3 16,1-1 2-16,-3 0 4 0,2-2 0 0,0-3 4 15,0 0 0-15,2-4 3 0,0 1-6 0,-1-5 5 16,2 0 6-16,0-1-15 0,4-4-5 0,0-2 5 15,0 1-5-15,3-8-7 0,0-1 9 16,0-3 6-16,3 1-8 0,1-4 7 0,2-1 10 16,2-1-10-16,2-3-6 0,-2-4 11 15,4-2-12-15,-1-3-3 0,1-6 16 0,3 1-22 16,-1-5 5-16,4-2 14 0,1-2-13 0,1-3 15 16,-1-3-2-16,2-3-17 0,0-3 15 0,1-2-16 15,-1-4-6-15,-1-2 20 0,0 1-19 0,-1-4 21 16,1 0 1-16,-3-3-15 0,0-2 13 15,-1-1-12-15,0-1 12 0,-3-1-12 0,0-4 12 16,-1-4 3-16,-1-3-22 0,1-4 25 0,-1-4-26 16,-2-3 12-16,2-2 6 0,-1-3-11 0,1-6 0 15,2 0-13-15,-3-23-6 0,4 31-16 0,-4-31-9 16,8 22-10-16,-8-22-8 0,0 0-1 16,0 0 3-16,14 19 8 0,-14-19 13 15,0 0 15-15,0 0 12 0,0 0 10 0,17 17 8 16,-17-17 2-16,0 0 2 0,5 18-2 0,-5-18 1 15,0 0-1-15,-3 22 6 0,3-22 6 0,0 0 8 16,-9 17 8-16,9-17 6 0,0 0 1 0,0 0 2 16,0 0 0-16,0 0-3 0,0 0-1 0,0 0-3 15,-17 2-4-15,17-2-5 0,0 0-8 0,0 0 2 16,0 0-2-16,0 0 6 0,0 0 4 16,0 0-8-16,0 0 0 0,0 0-7 0,0 0-4 15,0 0 1-15,0 0-2 0,0 0-1 0,0 0 2 16,0 0-2-16,0 0 0 0,0 0 0 15,0 0-1-15,0 0 2 0,0 0-2 0,0 0 0 16,0 0 5-16,0 0 4 0,0 0 5 0,0 0 1 16,0 0-6-16,0 0-4 0,0 0-5 0,-24-6-1 15,24 6-1-15,-25 3 1 0,7-1 0 16,-5 2-1-16,-7 2 2 0,-3 1 0 0,-6 0-2 16,-5 2 4-16,-3-1-5 0,-8 1 3 0,-5-1-1 15,-3 2 1-15,-5-3-1 0,-5 2 3 0,-4-2-3 16,-3 0 1-16,-5-2 0 0,-4 0 0 0,-1-4 0 15,-5-1-2-15,-1-2 2 0,-3-3-1 0,-4-1 3 16,-5 0 1-16,-1-3 1 0,-2 0-2 16,-4-1 2-16,-2-1-4 0,-6 0 3 15,-5 0-4-15,-1-1 1 0,-1 1 0 0,-4 0 2 16,1 2-2-16,-6-1 0 0,-3 3-3 0,-7 1 1 16,-5 0-1-16,-4 4 1 0,-6 1 0 0,-5 4-1 15,-6 0 1-15,-8 2-1 0,-3 1 1 0,-5 0-1 16,-1 1 0-16,-4 2-1 0,-3-2 2 0,0 2 0 15,1 0 1-15,-1 0 0 0,-7-2 0 16,-2 0-1-16,2-2 5 0,-1-1-4 0,4-4 5 16,-5 0-2-16,1-3-3 0,4 0 2 0,4-1-4 15,4-1 2-15,2 0 1 0,-3-2 1 0,-1 0-1 16,0-2 2-16,-1 1-3 0,1 1 1 16,-4-1-2-16,3 4 2 0,1-4-6 0,0 2 3 15,3 1-3-15,-4 1-1 0,-6 2 3 0,-3 4-2 16,-2-1-1-16,0 2 4 0,2 0-2 15,-2-1 3-15,-4 2 2 0,4-2-3 0,0 2 6 16,2 0-4-16,1-1 0 0,-3-2 1 0,-3 2-1 16,5-2 1-16,0-1 2 0,6 0 4 0,5 1 1 15,-2-2 0-15,4 1 0 0,5 0 0 0,1-1-7 16,0 2 2-16,0 0 2 0,0-1-5 0,6 1 7 16,3 1 1-16,5-1-2 0,-1 0-2 15,3-1-3-15,1 3 0 0,2-3-1 0,3 0 5 16,0 0-6-16,3 0 2 0,2-2-2 0,-1 2-1 15,1 2 5-15,2-1-6 0,1 0 2 16,1-1 0-16,1 1-1 0,1 2 0 0,0-1 0 16,3 2-5-16,1 0 6 0,1 3-2 0,4-3 1 15,0 4 4-15,5-5-3 0,1 3 1 0,1-2 0 16,5-3-6-16,4 2 4 0,4-3 0 16,3-3 2-16,5 1 2 0,2-2-6 0,7-1 4 15,3-2-3-15,3-3 3 0,4 1 0 0,3-3 1 16,1-1-1-16,4 1 3 0,1-2-3 0,5 1 2 15,1-1-3-15,3 0 1 0,0-1 0 0,4 2 2 16,1-2-3-16,3 3 2 0,4-1-5 0,0 1 6 16,3 1-2-16,1 0 7 0,1 0-3 15,3 0-1-15,2 3-1 0,1 1-4 16,2 1-3-16,2 2 5 0,3-1 0 0,2 1 1 16,4 3 3-16,0-1-3 0,4 1 0 0,3-2 1 15,3 1-3-15,4-2 2 0,5 2-2 0,2-2-2 16,5 1-3-16,2 0-4 0,17 3-8 0,-24-6-6 15,24 6-13-15,0 0-12 0,-23-11-15 0,23 11 4 16,0 0-8-16,0 0-15 0,0 0-13 16,0 0-11-16,0 0 16 0,0 0 12 0,0 0 10 15,0 0 13-15,0 0 3 0,0 0 18 0,0 0 5 16,0 0-53-16,0 0-48 0,0 0-139 0,29 23-69 16,-29-23 308-16</inkml:trace>
  <inkml:trace contextRef="#ctx0" brushRef="#br2" timeOffset="24685.2328">1357 3340 800 0,'0'0'46'0,"5"-30"-11"0,-4 13-8 16,-1 17 26-16,5-25 10 0,-5 25 19 0,0 0 8 16,0 0-4-16,0 0-14 0,0 0-22 0,0 0-25 15,0 0-18-15,0 0-10 0,-17 13-18 16,17-13 18-16,-15 35-14 0,9-13 14 15,-4 3 6-15,2 3-5 0,-1 0 6 0,2 2-7 16,0 0 7 0,1 1-6-16,0 0 7 0,1 2-7 0,2 1 8 15,1-3-8-15,1-1 6 0,1-2-6 0,0-3 6 16,2-3-5-16,1-2 6 0,-3-20-4 0,8 23 3 16,-8-23-2-16,0 0 5 0,0 0 10 0,0 0 12 15,0 0 17-15,23-11 4 0,-20-9 0 16,4-1-14-16,-2-11-6 0,1-4-17 0,-1-7 5 15,1 0-9-15,-1-3 7 0,0 1-11 0,-1 0 8 16,1 4-12-16,-2 0 8 0,2 0-10 0,-2 4-10 16,0 2 26-16,-1 2-26 0,1 4 25 0,-1 4-11 15,2 3-5-15,-2 5 4 0,-2 17-3 0,6-17 1 16,-6 17-2-16,0 0-1 0,0 0-1 16,0 0 0-16,0 0 2 0,16 18 1 15,-16-18 3-15,19 36-3 0,-5-9 4 0,2 4 11 16,-1 4-27-16,4 4 25 0,0 1-25 0,1 0 9 15,3 1 8-15,0-2-9 0,0-1 8 0,2-2-4 16,1-4 6-16,-1-3-5 0,1-3 5 0,-2-5-8 16,1-2 5-16,-2-6-3 0,-3-4 2 0,-3-2 2 15,-17-7 3-15,22 2 4 0,-22-2 6 16,0 0 3-16,17-13 6 0,-17 13 6 0,6-27-6 16,-4 2 0-16,-1-6-15 0,-1-5-3 0,0-3-9 15,-1 1 7-15,-1-2-8 0,1 2 7 0,-1 2-7 16,1 0 2-16,-3 2 4 0,0 1-31 15,1 2 18-15,1 5-29 0,1 1 2 0,1 25-9 16,3-33-20-16,-3 33-26 0,0 0-22 0,25-9-28 16,-25 9-42-16,23 6-52 0,-23-6-156 15,20 13-17-15,7 11 257 0</inkml:trace>
  <inkml:trace contextRef="#ctx0" brushRef="#br2" timeOffset="25107.1024">2380 3433 867 0,'-19'-3'38'0,"19"3"10"16,-37-1 25-16,37 1 14 0,-40 7 9 0,23 4-19 16,-10-6-13-16,7 10-3 0,-6-1-2 0,7 10 3 15,-6-2-10-15,7 10 2 0,-4-3-16 0,6 5-1 16,-1-5-13-16,5 0 1 0,3-2-11 15,3-3 0-15,4-4-10 0,2-20 0 0,3 29-4 16,-3-29 1-16,17 19-2 0,-17-19 2 0,31 8 0 16,-13-9 0-16,3-5 2 0,1-3-1 15,2-5 2-15,1-3-2 0,0-5 4 0,2-3-3 0,-2-2 4 16,1 1-5-16,-5-2 4 0,0 1-7 16,-5 3 5-16,-3 1-4 0,-3 4 5 0,-10 19 1 15,11-29 6-15,-11 29-2 0,2-20 4 16,-2 20-4-16,0 0-2 0,0 0-2 0,0 0-2 15,0 0-3-15,0 0-1 0,-20 9-2 0,20-9-2 16,-14 36 2-16,6-8-2 0,1 3 5 0,-1 2-9 16,1-3-2-16,3 2-12 0,3-6-4 0,5 2-19 15,-2-9-7-15,10 7-29 0,-12-26-15 0,30 29-30 16,-30-29-20-16,41 13-33 0,-24-21-49 16,16 3-49-16,6 2-136 0,-15-22 219 0,20 18 194 15</inkml:trace>
  <inkml:trace contextRef="#ctx0" brushRef="#br2" timeOffset="25607.1541">2822 3471 1214 0,'-17'4'87'0,"0"0"-33"0,17-4-2 16,-25 25-5-16,15-6-2 0,-5-2-12 0,5 7 1 16,-4-2-9-16,4 3 3 0,2-3-7 0,3 1 0 15,0-3-7-15,3 0 0 0,1-2-9 0,1-18 2 16,2 29-6-16,-2-29 2 0,7 19-3 0,-7-19 3 15,0 0-1-15,0 0 0 0,21 10 2 0,-21-10-1 16,0 0 5-16,25-17 1 0,-25 17 3 16,20-29-3-16,-9 11 1 0,1-4-6 15,-1-1 4-15,0 1-7 0,-1-2 5 0,-2 1-2 16,-2 1 7-16,0 1-3 0,-2-1 6 0,0 4-6 16,-3 0-1-16,-1 18-4 0,2-28 1 0,-2 28-4 15,0 0 8-15,0 0 3 0,0 0 3 0,0 0-1 16,0 0-6-16,0 0-4 0,0 0-4 0,0 0 1 15,0 0 0-15,4 26 1 0,-4-26-3 16,6 27 4-16,-6-27-4 0,11 23 3 0,-11-23-3 16,17 17 2-16,-17-17-2 0,23 8 3 0,-23-8 1 15,32-2 0-15,-14-3 1 0,1-3 1 0,0-2 2 16,1-3-2-16,0-2 3 0,-2-1-3 16,0 1 1-16,-2-2-4 0,-1 0 3 0,-2 0-5 15,-2-1 3-15,-11 18-3 0,21-30 3 0,-21 30-2 16,13-20 1-16,-13 20-1 0,0 0 0 15,0 0 2-15,0 0-2 0,0 0 0 0,0 0-2 16,0 0 1-16,6 23-3 0,-7 1 5 0,-2 7-6 16,0 5 5-16,-3 6-19 0,0 2 5 0,1 2-8 15,-1-3 4-15,3 1-13 0,-3-9-25 0,10 6-22 16,-5-13-4-16,13 7-24 0,-12-35-39 0,24 42-181 16,-7-26-183-16,-17-16 24 0,41 16 444 0</inkml:trace>
  <inkml:trace contextRef="#ctx0" brushRef="#br2" timeOffset="25982.1531">3382 3577 1163 0,'-17'20'161'0,"17"-20"-128"0,-4 24-3 0,4-24 12 16,7 18 6-16,-7-18-2 0,0 0-10 0,28 22-6 15,-28-22-4-15,25 6-3 0,-25-6-6 0,29 0 0 16,-29 0 1-16,30-9-1 0,-30 9-1 16,32-15-4-16,-32 15-3 0,32-25-2 0,-17 9 2 15,2-3-3-15,-4-1 6 0,-3 2-4 16,-3-2 11-16,-7 20 2 0,3-30 6 0,-3 30-3 16,-7-27-4-16,7 27-7 0,-16-23-2 0,16 23-4 15,-27-14 1-15,10 12 0 0,-2 3-3 0,-1 4 2 16,1 3-3-16,-2 5 2 0,2 4 0 0,-2 6 2 15,3 3-4-15,2 4 3 0,0 3-7 0,5-1 5 16,2 0-7-16,3-3 4 0,3-3-6 0,3-2 4 16,5-2-10-16,3-4-4 0,-8-18-7 15,31 28 4-15,-7-16-8 0,5-6-5 0,14 0-24 16,-2-10-26-16,18 5-36 0,-7-19-45 16,23 19-85-16,-16-13-227 0,9-6-11 0,10 8 224 15</inkml:trace>
  <inkml:trace contextRef="#ctx0" brushRef="#br2" timeOffset="26466.5118">4814 3462 1152 0,'0'0'72'15,"-17"-10"-12"-15,17 10 19 0,0 0 7 0,-30-17-7 16,30 17-13-16,-20-3-16 0,20 3-8 0,-24 5-5 16,24-5-5-16,-27 11-8 0,27-11-1 0,-28 20-10 15,28-20 2-15,-26 32-5 0,12-14 3 16,3 3-4-16,2 0 2 0,0 2-6 0,2 2 0 15,3-1-4-15,1-1 4 0,0-3-6 0,4 1 6 16,1-3-6-16,0-1 2 0,-2-17-2 16,13 27 1-16,-13-27-1 0,22 15 0 0,-22-15-1 15,27 6 1-15,-10-6 2 0,1-2 0 0,2-4 3 16,0-5-2-16,2-5 3 0,1-4-4 16,0-3 3-16,1-3-4 0,-3-2 4 0,-1 1-5 15,-4-4 6-15,-5 5-2 0,-3-1 10 0,-4 5-2 16,-4 3 7-16,-1 1-6 0,1 18-2 0,-13-28-6 15,13 28-1-15,-19-22-4 0,19 22 0 0,-26-14-5 16,26 14-2-16,-29-1-3 0,29 1-5 0,-28 11-3 16,28-11-6-16,-22 20-7 0,22-20-17 0,-14 23-21 15,17-4-38-15,-3-19-43 0,15 27-72 16,-15-27-86-16,17-1-192 0,11 7 58 0,-10-24 430 16</inkml:trace>
  <inkml:trace contextRef="#ctx0" brushRef="#br2" timeOffset="26700.9204">5427 2734 1477 0,'-28'-8'129'0,"4"8"-100"0,-2 1-5 16,5 6 14-16,-4 1 1 0,6 9-2 0,-4 6-17 15,1 7-1-15,-1 10-10 0,2 7 9 0,0 6-8 16,3 4 12-16,2 2-13 0,5 2 9 15,2-1-2-15,3 3-21 0,4-3 15 16,4 1-20-16,1-4 3 0,4-3 8 0,3-1-20 16,0-7-2-16,5 2-26 0,-7-13-21 0,12 6-44 15,-16-17-20-15,15 15-68 0,-22-19-226 0,3-20-59 16,14 36 93-16</inkml:trace>
  <inkml:trace contextRef="#ctx0" brushRef="#br2" timeOffset="26888.3894">4976 3398 1752 0,'0'0'94'16,"-29"-6"-42"-16,29 6-13 0,0 0-13 15,0 0-10-15,0 0-14 0,0 0-4 0,0 0-2 16,0 0 1-16,17-2 0 0,4-1-6 0,9 0-7 16,5-3-14-16,12 2-31 0,-4-10-64 0,22 18-121 15,-23-19-209-15,18 6-129 0,2 4 142 16,-6-14 442-16</inkml:trace>
  <inkml:trace contextRef="#ctx0" brushRef="#br2" timeOffset="30996.8759">6533 3091 1087 0,'0'0'159'0,"0"0"-122"15,0 0-8-15,0 0 5 0,0 0 9 16,14-19 0-16,-14 19-8 0,0 0-6 0,3-21-7 15,-3 21-3-15,-3-23-8 0,3 23-2 0,-2-32-6 16,1 12 5-16,1-2-3 0,-2-2 7 0,1-2-4 16,-2-3 15-16,-1 3 0 0,-5-4 9 0,3 5 0 15,-6-2 2-15,4 2-6 0,-4 2 6 0,3 5-7 16,9 18-3-16,-17-25-6 0,17 25-6 16,0 0-1-16,-23-11-3 0,23 11-3 0,-21 8-4 15,21-8-3-15,-24 30-3 0,9-5 7 0,-2 10-6 16,-2 5 9-16,-1 5-7 0,2 7 9 0,0 2-8 15,2 3 9-15,1 4-10 0,3-1 10 0,4 4 4 16,1 4-17-16,2 0 15 0,3 1-17 16,4-4-1-16,1-3 13 0,5-3-12 0,-1-5 9 15,4-3-14-15,1-8 0 0,3-2-20 16,-1-9-4-16,7 0-26 0,-5-10-8 0,9 3-8 16,-25-25-39-16,38 29-21 0,-38-29-53 0,28 14-32 15,-28-14-81-15,0 0-113 0,0 0 189 0,4-19 228 16</inkml:trace>
  <inkml:trace contextRef="#ctx0" brushRef="#br2" timeOffset="31199.9876">6107 3684 1410 0,'-32'-15'125'0,"32"15"-24"16,-27-9-25-16,27 9-16 0,0 0-17 16,0 0-17-16,0 0-15 0,0 0-7 0,0 0-4 15,6-17-1-15,-6 17 2 0,36-23-2 0,-8 8 2 16,5-2-4-16,5-1 4 0,1 0-14 0,3 2-10 15,-1-4-22-15,7 6-19 0,-9-6-16 16,8 11-10-16,-14-10-16 0,10 17-12 0,-14-13-9 16,8 16-12-16,-12-9 3 0,5 11-6 0,-10-4-2 15,0 5-20-15,-1 5-26 0,-19-9-10 0,25 17 128 16</inkml:trace>
  <inkml:trace contextRef="#ctx0" brushRef="#br2" timeOffset="31543.7401">6721 3534 538 0,'0'0'178'15,"0"0"-21"-15,-17 28-22 0,17-28-26 16,0 0-25-16,-17 9-25 0,17-9-16 15,0 0-14-15,0 0-1 0,0 0 3 0,0 0 1 16,-3 17 0-16,3-17 10 0,0 0-6 0,3 30 3 16,-3-30-5-16,-1 28-11 0,0-11-1 0,1 5 10 15,-4-1-5-15,3 3 9 0,-3-3-15 0,1 2-8 16,-2-2-2-16,2 0 1 0,3-21-4 0,-3 29 2 16,3-29-9-16,-2 17-1 0,2-17-2 15,0 0 0-15,0 0 0 0,0 0 1 0,0 0 0 16,0 0 1-16,0 0 3 0,19-26-2 0,-12 7 3 15,2-3-5-15,-1-2 5 0,3-2-6 0,-3 2 5 16,0 0-4-16,-1 1 6 0,-3 0-6 0,-1-1 5 16,0 0-5-16,-1-2 5 0,1 2-5 15,-2 2 4-15,3 3-5 0,-4 19 5 0,3-24-4 16,-3 24 1-16,0 0-2 0,0 0 0 16,0 0 0-16,17-15 1 0,-17 15-1 0,0 0 1 15,27 0-1-15,-27 0 1 0,32 2 1 0,-14-2-9 16,0-2-9-16,4 4-16 0,-4-6-17 0,8 5-10 15,-7-7-12-15,10 8-18 0,-9-14-32 0,14 14-47 16,-15-19-48-16,14 12-74 0,-5 2-102 0,-11-17 104 16,17 21 290-16</inkml:trace>
  <inkml:trace contextRef="#ctx0" brushRef="#br2" timeOffset="31918.7263">7266 3371 509 0,'0'0'240'16,"0"0"-61"-16,0 0-47 0,0 0-42 0,0 0-14 15,-10 20-2-15,10-20-5 0,-13 17-1 0,13-17-12 16,-12 21-6-16,12-21-12 0,-11 25-3 0,11-25-7 15,-9 31 1-15,4-14-3 0,3 8 6 0,-3-4-6 16,3 6 3-16,-2-2-12 0,3 3 0 16,0-1-11-16,2-2 9 0,-1 1-6 0,1-5 4 15,0-1-6-15,-1-20-3 0,8 30-5 0,-8-30 1 16,14 22-2-16,-14-22 2 0,21 13-3 0,-21-13 3 16,25 1 0-16,-25-1-1 0,32-14 3 15,-14 0-3-15,3-5 4 0,2-3-8 0,-1-2 3 0,-1-3-7 16,-2 2 5-16,-2 0-2 0,1-2 6 15,-3 3-2-15,-4 1 4 0,-1 1-4 16,-3 3 6-16,-1 1-5 0,-6 18 4 0,5-25-2 16,-5 25 2-16,0 0 1 0,0 0 1 0,0 0-1 15,0 0-3-15,0 0-2 0,0 0-2 0,-12 20 2 16,6-1-2-16,-2 5 5 0,0 3-5 0,-1 0 6 16,3-2-6-16,1-1 4 0,2-2-4 0,3-2 3 15,1 1-9-15,1-4-2 0,-2-17-13 0,13 25-8 16,-13-25-16-16,20 17-12 0,-2-7-22 15,-18-10-21-15,37 2-59 0,-26-19-93 16,20 9-91-16,-1-4-126 0,-4-18 221 0,24 15 251 0</inkml:trace>
  <inkml:trace contextRef="#ctx0" brushRef="#br2" timeOffset="32090.601">7881 3390 1405 0,'-13'19'71'0,"13"-19"-42"16,-24 29 10-16,8-12 5 0,6 11 5 0,-6 0-12 15,3 6-2-15,-2 0-15 0,4 1 1 0,2-2-14 16,3-1 2-16,2-2-11 0,2-3 5 0,3 2-19 16,1-5 4-16,3 0-9 0,0-7-14 0,6 1-20 15,-11-18-17-15,24 18-32 0,-24-18-71 0,32-3-152 16,-11-3-186-16,-7-19 77 16,15 15 436-16</inkml:trace>
  <inkml:trace contextRef="#ctx0" brushRef="#br2" timeOffset="32246.8521">7827 2941 1640 0,'-25'1'33'0,"8"2"-26"16,17-3-11-16,-17 3-3 0,17-3-29 0,0 0-17 16,0 0-24-16,0 0-21 0,30 11 3 0,-30-11-15 15,41-6-97-15,-20-1-126 0,2-9-92 0,14 15 191 16</inkml:trace>
  <inkml:trace contextRef="#ctx0" brushRef="#br2" timeOffset="32449.9795">8323 2831 1073 0,'0'0'341'0,"0"0"-288"0,-23 21-19 0,20-4 22 16,3-17 10-16,-17 42 3 0,4-17-18 0,3 9-12 15,-1 2-19-15,2 6 2 0,0 2-14 0,2 2 9 16,-1 4-13-16,4 1-10 0,0 1 21 0,0 0-22 15,1 0 20-15,0-2-8 16,2-1-11-16,0-4 9 0,2-3-10 0,-1-3 1 16,2-4-19-16,1-7-4 0,3-1-30 0,-6-27-24 15,18 39-115-15,-18-39-73 0,0 0-193 0,27 5-65 16,-27-5 331-16</inkml:trace>
  <inkml:trace contextRef="#ctx0" brushRef="#br2" timeOffset="32609.2836">8139 3329 1729 0,'0'0'136'0,"-17"-2"-91"0,17 2-29 0,0 0-13 16,0 0-5-16,0 0-1 0,0 0 1 15,29 6 3-15,-8-5-3 0,6-1-9 0,8 0-15 16,3-6-20-16,12 10-58 0,-10-22-110 0,28 10-394 16,-10-1 39-16,6-3 227 0</inkml:trace>
  <inkml:trace contextRef="#ctx0" brushRef="#br2" timeOffset="33203.5908">9554 3384 984 0,'0'0'176'16,"-17"-12"-99"-16,17 12-5 0,-21-8 1 0,1 1-1 15,20 7-16-15,-35-2-7 0,17 7-3 0,-9-5-1 0,5 7 0 16,-4-1-7-16,1 5-1 0,-4 2-9 16,2 4 0-16,-1 2-6 0,0 6 3 0,0 0-7 15,3 4 6-15,-2 2-7 0,4 2 3 0,1-1-8 16,5-2 2-16,4-5-7 0,3-3 0 0,6-4-7 16,4-18 3-16,8 25-5 0,-8-25 2 0,26 16 0 15,-5-15 1-15,6-5 1 0,4-6-2 0,6-7 3 16,4-7-3-16,4-8 4 15,4-3-6-15,0-5 5 0,-2-3-6 16,0-1 7-16,-4 0-6 0,-2 0 6 0,-7 2-7 16,-2 2-7-16,-7 1 20 0,-3 2-20 0,-3 3 22 15,-6-1-8-15,-4 0-6 0,-5 2 6 0,-2 1-6 16,-6 5 4-16,-2 2-3 0,-4 7 3 16,10 18-1-16,-22-17 0 0,22 17-1 0,-23 4-1 15,23-4-1-15,-25 28 0 0,11-4 3 16,-2 9-5-16,2 4 7 0,-2 6-7 0,3 1-7 15,2 3 21-15,2 2-21 0,3-2 19 0,4 0-9 16,4-3-16-16,3-6-3 0,8-1-17 0,1-6-3 16,6 1-17-16,0-11-11 0,11 5-31 0,-7-20-31 15,18 13-67-15,-19-25-96 0,10 4-212 0,6 3 33 16,-12-19 407-16</inkml:trace>
  <inkml:trace contextRef="#ctx0" brushRef="#br2" timeOffset="33533.222">10057 3331 1315 0,'-23'4'124'16,"12"15"-61"-16,-7-4-10 0,7 11 9 15,-6-3-12-15,6 7-2 0,-4-2-13 0,4 3 0 16,-1-1-14-16,5 3 0 0,0-3-14 16,2-1 5-16,1-3-6 0,3-5 4 0,1-2-5 15,0-19-1-15,5 27-5 0,-5-27 2 0,8 20-2 16,-8-20 2-16,0 0 0 0,0 0 1 0,22 6 2 15,-22-6 0-15,0 0 4 0,18-24-2 0,-9 7 3 16,1-4-6-16,-1-2 1 0,1 0-2 0,-1-2 9 16,-1-1-2-16,-3 0 9 0,1 0-4 15,-4 1 0-15,1 0-6 0,-1-1-1 0,0 2-5 16,0 1 0-16,0 1-3 0,2 3 3 0,0 2-4 16,-4 17 3-16,7-23-4 0,-7 23 0 15,0 0-9-15,17-19-9 0,-17 19-14 0,19-6-10 16,-19 6-18-16,32-4-21 0,-32 4-33 0,40 1-68 15,-40-1-70-15,42-13-218 0,-16 15-1 0,-7-14 246 16</inkml:trace>
  <inkml:trace contextRef="#ctx0" brushRef="#br2" timeOffset="33724.7926">10457 3373 1462 0,'-18'11'90'0,"12"12"-11"16,6-23-5-16,-22 41-1 0,9-21-27 0,3 6-3 15,0-2-20-15,2 3-2 0,2-3-6 16,1 0-3-16,0-3-5 0,2-2 0 0,3-1-8 16,0-18 1-16,4 28-3 0,-4-28-13 0,7 20-5 15,-7-20-3-15,0 0-22 0,17 14-16 0,-17-14-55 16,17-10-92-16,9-1-285 0,-10-6-65 0,-4-11 160 16</inkml:trace>
  <inkml:trace contextRef="#ctx0" brushRef="#br2" timeOffset="34165.4669">10601 3155 1300 0,'-2'18'240'0,"2"-18"-211"16,0 20 4-16,0-20 16 0,5 24 11 15,-5-24-7-15,4 24-10 0,-4-24-12 0,7 27-19 16,-7-27 26-16,10 31-30 0,-6-14 26 0,1 2-14 15,-3 1-8-15,-1 2-1 0,-1-1-7 16,-2 1 2-16,-2 1-5 0,-2 1 4 0,1-1-4 0,-2 0 3 16,1-2-4-16,0-2 3 0,0-2-4 15,6-17 2-15,-6 28-1 0,6-28 0 0,-3 17-1 16,3-17 1-16,0 0-3 0,0 0 0 16,0 0 0-16,0 0-1 0,0 0 3 0,17-13 0 15,-17 13 3-15,23-33-2 0,-9 9 2 0,0-1-3 16,1 1 3-16,-1-1-3 0,-1 2 3 0,0-1-4 15,2 0 4-15,-2 1-4 0,-1 1 6 0,-2 5-5 16,-10 17 3-16,13-24-2 0,-13 24-1 0,0 0 0 16,0 0 1-16,0 0-1 0,0 0 1 15,0 0 0-15,1 18-2 0,-1-18 4 0,-3 36-3 0,0-13 3 0,2 1-3 0,1 0 4 16,3 1-7-16,0-1 6 0,3 1-6 0,2-1 1 16,0 2-11-16,2-4-5 0,2-1-13 15,0-4-2-15,4 0-11 0,-16-17-1 0,36 24-26 16,-36-24-127-16,56 10-72 0,-34-24-79 0,14 5-182 15,7 5 166-15,-20-25 366 0</inkml:trace>
  <inkml:trace contextRef="#ctx0" brushRef="#br2" timeOffset="34368.6046">11375 2900 1453 0,'-40'1'199'0,"40"-1"-126"16,-33 27-27-16,18-3 3 0,-6 0-10 15,3 8-1-15,-1 2-9 0,4 3 1 16,1 3-10-16,5 1 0 0,0 3-14 0,3 0-7 16,2 2 15-16,2 3-18 0,3-3 16 0,5 0-14 15,1-4-10-15,2-1 6 0,3-3-15 0,-1-6 7 16,4 0-28-16,0-9 2 0,5 1-9 0,-3-12-29 16,10 11-60-16,-27-23-329 0,28 8-107 0,-8-5 19 15</inkml:trace>
  <inkml:trace contextRef="#ctx0" brushRef="#br2" timeOffset="34618.5856">11530 3270 1575 0,'-18'13'136'0,"-1"-9"-101"0,19-4-3 0,-34 12 7 15,16-2 7-15,-5-2-5 0,2 4 3 0,-3-2-8 16,4 2 1-16,1-1-12 0,19-11-24 0,-33 21-1 15,33-21 0-15,-23 20 0 0,23-20 0 0,0 0 0 16,-15 22 0-16,15-22 0 0,0 0 0 0,16 23 0 16,-16-23 0-16,33 16 0 0,-7-10 0 0,5-3 0 15,9-1 0-15,5-1 0 0,3-2 0 16,0 1 0-16,-1-3 0 0,-1 3-11 0,-4-6-65 16,11 12-68-16,-20-23-151 0,14 17-334 0,-6-2 35 15,-8-4 297-15</inkml:trace>
  <inkml:trace contextRef="#ctx0" brushRef="#br2" timeOffset="36078.6713">15921 2369 1171 0,'0'0'237'0,"0"0"-186"0,-6-22-35 0,6 22-1 15,7-23 7-15,-7 23 11 16,13-24 0-16,-13 24-8 0,7-19-12 0,-7 19-7 15,0 0 3-15,0 0 10 0,0 0 5 0,0 0 3 16,0 0-5-16,0 0-10 0,-4 25-1 0,-2-5-3 16,0 5 7-16,-4 2 0 0,1 3 7 0,-4 1-6 15,1 3 4-15,-1 1-10 0,-2 2 4 0,1-1 11 16,-1 1-28-16,1 0 25 0,1-1-26 0,1-5 3 16,1 0 6-16,4-6-8 0,1-3 5 15,6-22-4-15,-2 25 3 0,2-25-2 0,0 0 1 16,0 0 0-16,25 9 0 0,-25-9 2 0,24-20-3 15,-9 2 5-15,3-6-5 0,2-6 4 16,0-5-5-16,1-2-15 0,0-1 27 0,-2-2-24 16,-4 3 27-16,-1-1-3 0,-3 3-7 0,-2 0 7 15,-2 1-8-15,-2 1 3 0,-1 2-6 16,-1 3 5-16,0 1-6 0,-2 8 5 0,-1 19-5 16,1-27 2-16,-1 27 1 0,0 0 1 0,0 0-2 15,0 0 0-15,0 0-1 0,0 0 0 0,-1 24 3 16,2-2-2-16,0 6 4 0,2 3-4 0,0 2 7 15,1 0-5-15,2 1 5 0,3-2-8 0,0 1 5 16,5-2-6-16,0-2 6 0,3-2 13 0,2-2-24 16,1-2 23-16,-1-1-24 15,0-5 7-15,2-2 4 0,-3-5-1 0,3-2 2 16,-3-5 1-16,0-1 3 0,-18-2 3 0,29-9 1 16,-29 9 2-1,22-27-7-15,-11 9-12 0,-1-5 10 0,0-3-5 16,-3-3 0-16,-1-4 0 0,-1 0 0 0,-2 1 0 15,-1-2 0-15,-4 1 0 0,-1 2-5 0,-1 3-18 16,-3-1-15-16,1 7-7 0,-4-2-20 16,10 24-24-16,-18-30-33 0,18 30-62 0,-17-11-89 15,17 11-242-15,0 0 34 0,0 0 275 16</inkml:trace>
  <inkml:trace contextRef="#ctx0" brushRef="#br2" timeOffset="36434.6898">16673 2410 1265 0,'-28'-5'155'0,"28"5"-93"0,-28 6-3 0,28-6 11 16,-32 19 3-16,32-19-11 0,-37 30-11 0,16-7-3 15,-3-1-12-15,2 4 0 0,-4 2-8 16,7 0-14-16,-1 1 20 0,6 0-23 15,1-3 18-15,6 1-16 0,4-5-12 0,4-2-1 16,4-3 0-16,4 0 0 0,-9-17 0 0,33 28 0 16,-11-19 0-16,5-6 0 0,2-2 0 0,1-3 0 15,3-3 0-15,-1-5 0 0,-1-2 0 0,-3-3 0 16,-1-5 0-16,-2 1 0 0,-4-3 0 0,-2 0 0 16,-5 1 0-16,-4 0 0 0,-5 1-3 15,-5 0 6-15,-4 1-3 0,-3-2 0 0,-3 3 0 16,-3 0-13-16,-2 1-8 0,-4 0-5 0,0 4 0 15,-1 0-10-15,2 4 1 0,-3 2-7 16,21 7-17-16,-33-3-4 0,33 3-90 0,-28 5-185 16,28-5-194-16,0 0-11 0,0 0 384 0</inkml:trace>
  <inkml:trace contextRef="#ctx0" brushRef="#br2" timeOffset="36626.9196">17160 2761 1769 0,'-36'1'266'0,"6"4"-254"0,6-1-12 15,6-4 0-15,18 0 0 16,-23-5-8-16,23 5-20 0,0 0-20 0,0 0-24 16,-12-26-36-16,12 26-54 0,11-25-121 0,-11 25-291 15,28-24 62-15,-14 4 261 0</inkml:trace>
  <inkml:trace contextRef="#ctx0" brushRef="#br2" timeOffset="37122.475">17653 2597 1189 0,'-16'-19'108'0,"16"19"-12"0,0 0-7 0,0 0 1 16,-22-3-13-16,22 3-14 0,-20 7-14 15,20-7-7-15,-28 13-5 0,28-13-14 0,-31 22 9 16,31-22-14-16,-33 27 24 0,33-27-19 0,-31 31 10 16,19-12-20-16,1 1-10 0,1-2 2 0,6 1-5 15,1-1 1-15,1-1-1 0,2-17 1 16,8 31-1-16,-8-31 1 0,20 23-2 0,-20-23 1 0,32 13-2 0,-11-9 2 0,2-3 0 16,1-2 2-16,2-6-1 15,-1 1 1-15,0-3 0 0,-4-3-2 0,0-3 5 16,-3-1-4-16,-4 0 1 0,-2-3-2 0,-4 1 0 15,-2 0 0-15,-1 0 0 0,-2 0 0 0,-3 0-7 16,-3 0 5-16,3 18-13 0,-11-32 21 0,11 32-11 16,-18-28 3-1,18 28-15-15,-21-23-6 0,21 23-5 0,-20-17-2 0,20 17-2 16,0 0-4-16,0 0-21 0,-18-11-25 16,18 11-30-16,0 0-21 0,20 16-23 0,-20-16-40 15,26 5-147-15,-4 6-112 0,-22-11 134 16</inkml:trace>
  <inkml:trace contextRef="#ctx0" brushRef="#br2" timeOffset="37372.4923">18433 2271 1380 0,'-25'-42'204'0,"25"42"-170"15,-37-34 3-15,20 19 6 0,-7 0 6 0,5 1-14 16,-2 2-14-16,-1 4-7 0,-1 3-2 0,1 7 2 15,-1 2-1-15,3 5 0 0,-2 3-2 16,-1 7 3-16,-2 6-5 0,2 8 7 16,-1 7-8-16,1 8 6 0,0 4-8 0,2 4 5 15,4 0-12-15,2-1 8 0,6-2 6 0,3-1-21 16,4-6 19-16,5-3-27 0,4-5-9 0,2-7-11 16,5-1-32-16,-4-12-17 0,9 6-35 0,-19-24-41 15,34 22-69-15,-34-22-118 0,0 0-132 0,32-10 70 16,-31-11 410-16</inkml:trace>
  <inkml:trace contextRef="#ctx0" brushRef="#br2" timeOffset="37544.4332">17972 2530 1778 0,'-40'-15'117'0,"40"15"-54"0,-26-8-13 0,26 8-11 16,0 0-39-16,0 0 0 0,0 0 0 0,0 0 0 15,0 0 0-15,0 0 0 0,18 10 0 0,0-8 0 16,9-2 0-16,2-2 0 0,10-1-27 15,0-8-34-15,11 9-67 0,-15-20-74 0,26 27-51 16,-21-24-121-16,19 8-129 0,10 11 59 0,-12-21 390 16</inkml:trace>
  <inkml:trace contextRef="#ctx0" brushRef="#br2" timeOffset="38098.1732">19167 2582 1238 0,'0'0'97'0,"0"0"-39"0,0 0-5 0,-18-10-2 16,18 10-3-16,-23 0-6 0,23 0-4 15,-33 5 2-15,15 2 1 0,-7-3 1 0,3 6-5 16,-3-3-5-16,1 3-17 0,-1-2 26 0,5 3-35 16,-4 0 31-16,6 1-22 0,0 1-5 0,1 4 4 15,2 0-7-15,2 3 2 0,1 0-3 0,3 1 3 16,2-3-3-16,3 0 3 0,4-18-7 15,0 25 2-15,0-25-5 0,14 17 3 0,-14-17 0 16,25 7 2-16,-8-8 0 0,4-2 2 16,2-6 0-16,3-4-2 0,3-5 1 0,4-6-5 15,3-5 3-15,-1-3-5 0,2-1-10 0,-3 0 20 16,-2-1-20-16,-4 2 20 0,-4 2-4 0,-3 1-5 16,-7 5 5-16,-3 0-3 0,-4 3 2 0,-2 3-2 15,-5 18 2-15,3-28-3 0,-3 28 0 0,0 0 0 16,-8-17 0-16,8 17 0 0,0 0 0 15,0 0 0-15,-25 27 0 0,13-7 0 0,-4 9 0 16,-1 6 0-16,0 3 0 0,0 2-1 0,2-1 2 16,2-1-2-16,4-1 2 0,3-4-18 0,6 0-18 15,3-9-6-15,8 2-22 0,-11-26-17 16,35 31-35-16,-17-33-52 0,26 16-115 0,-9-17-244 16,8-10 24-16,8 7 284 0</inkml:trace>
  <inkml:trace contextRef="#ctx0" brushRef="#br2" timeOffset="39238.8267">19635 2589 1384 0,'-22'26'202'0,"-3"-13"-139"16,8 6-47-16,-3 1 40 0,8 5-11 0,-2-1-19 16,0 2 1-16,2-2-17 0,4-1 4 15,0 0-5-15,5-3 1 0,-1-2-5 16,4-1 0-16,0-17-4 0,1 28 1 0,-1-28-3 15,7 21 2-15,-7-21-2 0,0 0 0 0,0 0 1 16,20 0 0-16,-20 0 2 0,0 0-1 0,22-27 1 16,-12 10-3-16,1-5 4 0,1 0-5 0,-1-4 2 15,0 1-2-15,0-2 5 0,-3 1-5 16,-1 0 7-16,-1 1-7 0,-1-1-12 0,0 2 28 16,-1 1-28-16,-1 0 28 0,2 1-12 0,-1 4-4 15,-4 18 4-15,8-25-4 0,-8 25 3 0,0 0-3 16,0 0 2-16,21-18-2 0,-21 18 1 0,17 2 1 15,-17-2-1-15,26 9 3 0,-26-9-3 16,33 9 2-16,-15-4-3 0,1 0 2 0,2 0 0 16,1-3 1-16,1 2 0 0,1-2-1 15,-1-1-1-15,2 1 1 0,-2-1-1 0,-3-2 3 16,0-1-2-16,-3 1-2 0,-17 1 0 0,24-3-1 16,-24 3 4-16,0 0 0 0,0 0 4 0,0 0 9 15,0 0 1-15,0 0-2 0,0 0-2 0,0 0-9 16,-18 1 1-16,18-1 2 0,-29 12 0 0,12-1 4 15,-1 2-1-15,-2 4-9 0,-1 2 30 0,0 4-23 16,-3 0 25-16,4 4-11 0,-1-2-20 16,4 1 0-16,5-2 0 0,1-2 0 0,6-2 0 15,3-3 0-15,3 0 0 0,-1-17 0 16,8 26 0-16,-8-26 0 0,21 18 0 0,-4-15 0 16,4-1 0-16,2-6 0 0,4-3 0 0,-1-5 0 15,4-4 0-15,-1-5 0 0,0-1 0 0,-2-2-10 16,-1 0 5-16,-1 0-3 0,-6-1 4 15,-4-1-3-15,-4 2-8 0,-3 2 25 0,-4 2-23 16,-3-2 25-16,-3 1-10 0,-2 1-2 0,-2 2 3 16,6 18-3-16,-15-29 3 0,15 29-4 0,-15-19 4 15,15 19-3-15,0 0 1 0,-22-3-2 0,22 3 0 16,0 0 1-16,0 0-2 0,-17 19 2 0,17-19-3 16,1 18 2-16,-1-18-2 0,10 22 3 0,-10-22-2 15,18 19 2-15,-18-19-2 16,25 17 3-16,-25-17-2 0,31 14 1 0,-13-8-1 15,-18-6 1-15,33 8 1 0,-16-5 0 0,-17-3-1 16,31 1 0-16,-31-1 1 0,25 2-1 0,-25-2 0 16,17 3 0-16,-17-3-1 0,0 0-11 0,0 0 11 15,0 0-10-15,8 18 27 0,-8-18-15 0,-6 26 15 16,0-6-14-16,-2 3-3 0,-2 3 4 0,-1 3-5 16,-1 2 5-16,-2 0-6 0,2 0 6 15,3-2-5-15,-1-1 4 0,3-2-4 0,0-3 4 16,3-3-5-16,0-2 5 0,4-18-3 0,-4 26 2 15,4-26 0-15,0 0 0 0,0 0 0 16,0 0-2-16,0 0 0 0,0 0 1 0,0 0 2 16,14-28-3-16,-7 7 5 0,3-3-6 0,-1-1 5 15,1-1-3-15,0 1 1 0,1 0-1 16,-1-2 3-16,-1-2-7 0,2-2 8 0,0-1-7 16,0 2 5-16,1 1-5 0,2 3-10 0,-5 5 21 15,2 3-20-15,-11 18 23 0,16-23-9 0,-16 23-2 16,0 0 0-16,17-14 0 0,-17 14 0 0,0 0 0 15,0 0 1-15,20 0-1 0,-20 0-1 0,0 0 1 16,18 6 0-16,-18-6 0 0,0 0-1 0,0 0 1 16,19 14 0-16,-19-14 1 0,0 0-2 15,0 0 2-15,11 23 0 0,-11-23-13 0,2 16 13 16,-2-16-11-16,-7 23 25 0,0-6-11 16,-3 4 11-16,-2 1-13 0,-2 3-3 0,-2 2 4 15,-4 1-4-15,-2 2 7 0,1-1-3 0,-3 1-2 16,1-1-1-16,1 1 0 0,1 1 0 0,2-1 0 15,2-2 0-15,2-2 0 0,0 0 0 0,2-1 0 16,0-1 0-16,1-2 0 0,3 1 0 16,-1-4 0-16,1 2-10 0,1-3-20 0,3 1 17 15,5-19-32-15,-9 31 10 0,9-31-52 0,4 24-67 16,-4-24-68-16,0 0-181 0,0 0-116 0,17-5 39 16,-17 5 432-16</inkml:trace>
  <inkml:trace contextRef="#ctx0" brushRef="#br2" timeOffset="39598.2146">20581 2618 1500 0,'0'0'100'0,"-30"10"-73"0,13-5-18 16,-1-2 23-16,18-3-15 0,-35 16 18 0,35-16 2 15,-31 19-5-15,31-19-3 0,-24 20-12 16,24-20-4-16,-15 18-10 0,15-18 3 0,-5 17-3 16,5-17 0-16,0 0-1 0,9 20 1 0,-9-20 2 15,17 13 3-15,-17-13-1 0,27 10 2 0,-27-10-5 16,32 8 1-16,-15-6-2 0,2 1 1 0,0-2 3 16,-1 2 2-16,-1 0 1 0,0 0 2 15,-17-3-4-15,27 13 2 0,-27-13-1 0,18 15 1 16,-18-15 0-16,8 20 1 0,-8-20-3 0,-4 23 0 15,4-23-7-15,-16 32 4 0,4-15-5 0,-4 0 3 16,-3 0-1-16,-3 0 0 0,-1-1-4 0,-1-1 1 16,2 0-11-16,0-5-11 0,22-10-23 0,-32 13-34 15,32-13-73-15,-19-6-166 16,19 6-267-16,0 0 19 0,-2-26 319 0</inkml:trace>
  <inkml:trace contextRef="#ctx0" brushRef="#br2" timeOffset="40160.7385">21523 2651 1218 0,'-19'-6'186'0,"1"-9"-94"0,18 15-17 15,-27-6-29-15,27 6 14 0,-32 3-13 0,32-3-23 16,-40 9 29-16,18 2-37 0,-4 0 9 16,2 5 3-16,-2 0-6 0,2 2 2 0,-2 0-6 15,6 1 6-15,-1 1-7 0,3-1 2 0,4-2-8 16,14-17 0-16,-18 30-7 0,18-30 0 0,-2 26-3 16,2-26 2-16,11 24-4 0,-11-24 4 0,26 20-3 15,-6-10 3-15,3-4-2 0,4-1 1 16,3-4-1-16,5-3-2 0,2-2 1 0,-1-3 0 15,0-2 1-15,-2 0-2 0,-8-2 2 0,-2 0-2 16,-7-1 2-16,-17 12 0 0,23-24 2 0,-23 24-1 16,8-26 0-16,-8 26-1 0,-2-26 0 0,2 26-2 15,-17-28 0-15,17 28-4 0,-25-24 0 0,25 24-1 16,-30-20 1-16,30 20-4 0,-29-12 2 16,29 12-8-16,-23-5 1 0,23 5-7 15,0 0-14-15,0 0-20 0,0 0-17 0,0 0-14 16,5 18-3-16,-5-18-13 0,31 19-50 0,-31-19-82 15,38-5-270-15,-5 11 54 0,-6-16 272 0</inkml:trace>
  <inkml:trace contextRef="#ctx0" brushRef="#br2" timeOffset="40395.0816">22171 2341 1381 0,'-12'-18'233'0,"-8"-11"-206"0,4 4-18 15,-4 2 20-15,20 23 6 0,-35-24 6 0,18 22-9 16,-5 2-10-16,0 8-5 0,-1 1-4 0,2 8 4 16,-2 7-5-16,0 8 4 0,0 9-4 15,-2 6 10-15,1 4-7 0,2 5 7 0,-1 0 7 16,4 2-26-16,3-3 15 0,4-1-21 0,3-4-3 16,4-4-3-16,3-3-16 0,2-5-2 0,3 1-34 15,-3-14-27-15,13 8-47 0,-13-33-87 0,14 21-335 16,-14-21 29-16,17 10 185 0</inkml:trace>
  <inkml:trace contextRef="#ctx0" brushRef="#br2" timeOffset="40551.4243">21731 2642 1809 0,'0'0'187'0,"0"0"-159"15,0 0-20-15,0 0-8 0,24-2-2 0,-3 0-13 16,5-4 14-16,6 1-17 0,6-3 17 15,3 2-31-15,2-3-8 0,5 6-59 0,-9-14-50 16,16 26-135-16,-15-16-314 0,-3 3 75 0,-1 10 254 16</inkml:trace>
  <inkml:trace contextRef="#ctx0" brushRef="#br2" timeOffset="42225.0473">15836 3299 454 0,'0'0'147'16,"0"0"-11"-16,0 0-85 0,7-17-13 0,-7 17 19 15,0 0 28-15,0 0 20 0,0 0 2 0,0 0-21 16,0 0-34-16,0 0-22 0,0 0-16 15,0 0-22-15,0 0 18 0,-8 17-10 0,8-17 27 16,-10 24 12-16,10-24 2 0,-16 35 3 0,5-13-14 16,4 4-1-16,-4-1-13 0,3 3 3 0,-2-2-10 15,3 3 4-15,-2 2-9 0,3-2 4 16,-2-3-3-16,1 1 8 0,1-7-4 0,3-1 7 16,3-19-7-16,-5 21-1 0,5-21-4 0,0 0-1 15,0 0 0-15,0 0 4 0,0 0 10 16,0 0 7-16,0 0 5 0,21-21-5 0,-13 1-7 15,2-3-14-15,1-8 2 0,2-2-7 0,-1-2 7 16,0 0-7-16,-2 1 6 0,0 2-5 0,-3 0 12 16,2 2-7-16,-4 1 8 0,1 0-8 0,-4 1-14 15,0 3 25-15,1 0-27 0,-2 5 26 0,0 3-12 16,-1 17-3-16,3-21 1 0,-3 21 0 16,0 0 0-16,0 0 1 0,0 0-3 0,0 0 1 15,-3 20-1-15,3-20 4 0,-2 37-4 16,1-9-11-16,-1 6 29 0,1 3-27 0,1 3 28 15,4 0-9-15,0 0-9 0,3 0 8 0,3-3-9 16,1 0 6-16,6-3-7 0,0-4 6 0,3-4-5 16,2-5 5-16,2-3-5 0,2-5 5 0,-3-4-1 15,0-3 5-15,-2-5 9 0,-3-3 3 16,-18 2 8-16,31-14-3 0,-31 14-1 0,24-29-7 16,-12 5-8-16,-1-4-8 0,-1-7 0 0,1-2 0 15,-3-2 0-15,2-1 0 0,-4 2 0 0,-1-1 0 16,-2 0 0-16,-3 0 0 0,-2 4 0 0,-2 0 0 15,1 1 0-15,-3 4 0 0,1 2 0 16,-2 7 0-16,2 3 0 0,5 18-5 0,-11-20-17 16,11 20-9-16,0 0-18 0,0 0-32 15,0 0-43-15,-20 18-36 0,30 11-75 0,-10-29-93 16,-11 37-145-16,18-7 16 0,-9-13 376 0</inkml:trace>
  <inkml:trace contextRef="#ctx0" brushRef="#br2" timeOffset="42617.4203">16605 3439 1056 0,'-17'10'348'0,"-3"-17"-294"0,20 7-3 15,-34-6 18-15,34 6 15 0,-35 5-13 0,18 2-12 16,-6-2-14-16,5 6-5 0,-3 2-10 15,1 3 0-15,1 1-6 0,3 1-2 0,-1 1-4 16,6 4-1-16,1-2-9 0,4-2 1 0,4-1-9 16,2-18 3-16,1 30-4 0,-1-30 2 0,16 23-2 15,-16-23 4-15,25 16-2 0,-25-16 1 0,33 7-1 16,-12-7-1-16,0-3 2 0,2-5-1 16,2-1-1-16,-2-3 0 0,1-4 0 0,-3-1 0 15,-1-2 0-15,-4-1 0 0,-2 0 0 0,-3 0 0 16,-2 3 0-16,-9 17 0 0,12-30 0 15,-12 30 0-15,4-22 0 0,-4 22 0 0,0 0 0 16,0 0 0-16,0 0 0 0,0 0 0 0,0 0 0 16,0 0 0-16,-20 5 0 0,20-5 0 0,-8 24-3 15,1-5-17-15,3 4-10 0,-2-2-7 0,3 5-19 16,-3-9-21-16,11 8-43 0,-5-25-61 16,10 33-141-16,-10-33-221 0,18 15 55 0,1 0 319 15</inkml:trace>
  <inkml:trace contextRef="#ctx0" brushRef="#br2" timeOffset="43145.6296">17201 3206 999 0,'0'0'235'16,"-28"-14"-168"-16,28 14-9 0,-26-2 4 0,26 2 4 0,-28 10-17 0,28-10-7 15,-38 18 0-15,21-2 8 0,-7-3 21 16,5 9-32-16,-6-3 23 0,3 7-35 0,-1-1 1 16,3 5 1-16,-2 1-8 0,4 0 1 15,-1 2-10-15,7-1 4 0,0 1-9 0,5 1 3 16,2-3-7-16,5-1 2 0,5-3-7 0,4-4 5 16,5-2-4-16,4-4 2 0,4-4-1 0,3-3 1 15,5-4-1-15,1-5 1 0,3-4 0 0,0-5-1 16,2-5 2-16,-1-4-1 0,-2-5 3 15,-3-3-4-15,-4-6 3 0,-2-3-3 0,-5-1 4 16,-2-1-6-16,-2 1 7 0,-5 0-8 0,-3 2 7 16,-3 1-6-16,-3 0 5 0,-4 3-5 0,-3 1-9 15,-1 3 21-15,-5 0-25 0,-3 3 20 0,1 1-11 16,-2 2-7-16,16 19-1 0,-29-24-4 0,29 24-1 16,-29-8-2-16,29 8-8 0,-25 8-8 15,25-8-23-15,-22 24-13 0,20-1-27 16,2-23-27-16,-4 37-68 0,4-37-170 0,-2 18-127 15,18-1 45-15,-16-17 432 0</inkml:trace>
  <inkml:trace contextRef="#ctx0" brushRef="#br2" timeOffset="43380.0352">17657 3154 1642 0,'-25'-7'51'0,"25"7"-30"0,-29 7 7 15,29-7 9-15,-28 25 0 0,15-4-5 0,-3 1-10 16,1 6-12-16,0-1 24 0,0 7-29 0,2 1 21 16,2 4-13-16,1 1-13 0,0 0 7 0,3 0-11 15,0 1 9-15,3-1-14 0,2-4 6 16,2-2-10-16,1-5-10 0,2-1-3 0,2-5-9 16,4 1-33-16,-9-24-21 0,20 34-89 0,-20-34-28 15,19 17-81-15,-19-17-224 0,0 0 109 0,35-3 287 16</inkml:trace>
  <inkml:trace contextRef="#ctx0" brushRef="#br2" timeOffset="43551.8615">17568 3449 1675 0,'-23'-6'66'0,"23"6"-34"16,0 0-10-16,0 0-1 0,0 0-13 0,0 0-7 15,0 0 0-15,0 0-5 0,0 0 3 0,20 9 2 16,-3-8-5-16,2-5-11 0,5 2-21 0,-3-9-28 15,8 7-31-15,-12-14-34 0,17 18-51 16,-19-19-50-16,16 8-185 0,-3 7-12 0,-13-18 201 16</inkml:trace>
  <inkml:trace contextRef="#ctx0" brushRef="#br2" timeOffset="43723.7475">17935 3124 1461 0,'-24'-16'274'0,"24"16"-202"16,0 0-33-16,-24 13-9 0,24-13-3 15,-18 27-4-15,5-4-3 0,1 5 4 0,-5 7 7 16,1 6-23-16,-1 0 17 0,0 6-26 0,0-3 0 16,1-1 5-16,4 0-18 0,1-6-8 0,6 3-30 15,-1-12-38-15,15 11-80 0,-9-39-131 0,-4 32-278 16,10-14 27-16,-6-18 297 0</inkml:trace>
  <inkml:trace contextRef="#ctx0" brushRef="#br2" timeOffset="44223.74">18726 3108 1458 0,'0'0'83'0,"0"0"-57"16,0 0-15-16,0 0-5 0,0 0 1 15,0 0-4-15,-14 24 3 0,14-24-1 0,-14 38 9 16,4-14 1-16,0 4 8 0,2 2 13 0,-2 6-31 15,-1-1 24-15,1 5-32 0,-2-1 4 16,1 2 8-16,-1-1-13 0,1 0 9 0,1-1-10 16,1-2 8-16,3-3-14 0,-1-6 4 0,7-2-20 15,-2-7-17-15,9 3-44 0,-7-22-22 0,12 28-62 16,-12-28-84-16,0 0-192 0,18 8 1 0,-18-8 325 16</inkml:trace>
  <inkml:trace contextRef="#ctx0" brushRef="#br2" timeOffset="44661.2607">18536 3423 1750 0,'-27'15'47'16,"27"-15"-36"-16,0 0-10 0,0 0-2 0,0 0-1 16,0 0 0-16,0 0 0 0,0 0 5 15,15 18 6-15,2-15 5 0,2-3 3 0,7-1-3 16,1-2-3-16,2 1-6 0,4-2-4 0,1-2 0 15,1 0 0-15,0-1-2 0,-1 0 3 0,-1 0-3 16,-4 3 2-16,-3 0-1 0,-7 0 1 0,-2 2 1 16,-17 2-1-16,23-1 0 0,-23 1 4 15,0 0 5-15,0 0 6 0,0 0 4 0,0 0 0 16,0 0-2-16,0 0-7 0,-6 17-3 16,6-17-5-16,-19 19 3 0,19-19-2 0,-25 28 5 15,13-11-3-15,-1 1 3 0,1 2-3 0,0 3 3 16,1 0-6-16,2 3-3 0,3-3 0 0,1-4 0 15,4 1 0-15,1-20 0 0,4 27 0 0,-4-27 0 16,17 23 0-16,-17-23 0 0,29 15 0 0,-12-13 0 16,1-3 0-16,3-4 0 0,2-3 0 0,4-4 0 15,-1-3 0-15,1-3 0 0,-2-3 0 16,-5 0 0-16,-2-5 0 0,-4 3 0 0,-3 0 0 16,-6 2 0-16,-4 2 0 0,-4 1-15 15,3 18-7-15,-15-31-13 0,15 31-7 0,-26-32-20 16,26 32-24-16,-36-30-45 0,36 30-95 0,-39-16-169 15,39 16-138-15,-27-6 68 0,5-3 431 0</inkml:trace>
  <inkml:trace contextRef="#ctx0" brushRef="#br2" timeOffset="45333.1542">19789 3455 1265 0,'0'0'345'15,"0"0"-309"-15,0 0-28 0,0 0-1 0,0 0 5 16,0 0 5-16,0 0 0 0,0-18 0 0,0 18 1 16,0 0 3-16,0 0 6 0,0 0 0 0,0 0-5 15,0 0-5-15,-7 21-4 0,7-21-5 0,-8 23 6 16,-1-7-2-16,3 6 5 0,-3 1-2 16,0 1 2-16,-2 1-5 0,1-2 5 15,2-3-8-15,1-2 3 0,7-18-6 0,-8 23-3 16,8-23 0-16,0 0-3 0,0 0 0 0,0 0-1 15,0 0 1-15,0 0 1 0,0 0 5 0,17-1 1 16,-17 1 4-16,17-22-2 0,-4 4-9 0,0-4 0 16,2-3 0-16,-1 0 0 0,1-2 0 0,0 3 0 15,-1 2 0-15,-2 1 0 0,-12 21 0 16,17-30 0-16,-17 30 0 0,12-20 0 0,-12 20 0 16,0 0 0-16,0 0 0 0,0 0 0 0,0 0 0 15,0 0 0-15,0 0 0 0,0 0 0 0,5 18 0 16,-5-18 0-16,1 31 0 0,-1-10 0 0,0 1 0 15,3 2 0-15,-1-1 0 0,2 0 0 16,2-1 0-16,0-3 0 0,6 0-20 16,-12-19-16-16,24 29-10 0,-24-29-10 0,35 21-33 15,-35-21-32-15,42 11-90 0,-42-11-156 0,29-17-154 16,-6 13 27-16,-8-13 409 0</inkml:trace>
  <inkml:trace contextRef="#ctx0" brushRef="#br2" timeOffset="45723.8288">20083 3454 1549 0,'-10'19'136'15,"10"-19"-122"-15,0 0-16 0,0 0-1 16,-11 21 3-16,11-21 0 0,0 0 6 0,10 19 5 16,-10-19 7-16,0 0 4 0,27 20 3 0,-27-20-1 15,24 8-1-15,-24-8-7 0,30 2-5 0,-30-2-4 16,31-1-6-16,-31 1 1 0,31-7-2 15,-31 7 1-15,32-12 2 0,-32 12 2 0,26-18 2 16,-26 18 3-16,17-21 2 0,-17 21 4 0,8-18 0 16,-8 18 4-16,0 0-5 0,0-24-3 0,0 24-4 15,0 0-4-15,-12-21-1 0,12 21-2 0,0 0 0 16,-24-13-1-16,24 13 2 0,-24-1 0 0,24 1-1 16,-27 7 2-16,27-7-3 15,-27 16 0-15,27-16 3 0,-29 24-2 0,29-24 5 16,-30 28-1-16,30-28 2 0,-24 30-3 0,24-30-2 15,-16 30-3-15,16-30 1 0,-3 27-4 0,3-27 4 16,6 24-5-16,-6-24-2 0,19 21-8 0,-19-21-3 16,31 14-10-16,-13-9-5 0,7-1-18 0,-3-9-27 15,13 10-40-15,-13-21-65 0,25 21-117 0,-12-16-227 16,-1-4 45-16,7 12 303 0</inkml:trace>
  <inkml:trace contextRef="#ctx0" brushRef="#br2" timeOffset="46067.5592">20596 3406 1444 0,'-21'1'109'0,"21"-1"-67"15,-23 16-7-15,23-16 8 0,-18 20-2 16,18-20-1-16,-15 24-9 0,15-24-1 0,-9 28-3 16,9-28-2-16,-4 28-11 0,4-28-2 0,5 25-6 15,-5-25-1-15,13 23-3 0,-13-23 2 0,21 17-4 16,-21-17 2-16,25 10 0 0,-25-10-2 0,32 0 1 15,-14-3-2-15,1-3 0 0,1-3 1 0,-1-2 1 16,0-2 0-16,-2-2 0 0,0-1-3 16,-2-1 4-16,-2 0-3 0,0 1 4 0,-13 16-2 15,20-33 1-15,-20 33-4 0,14-30 5 16,-14 30-6-16,13-26 5 0,-13 26-2 0,4-17 2 16,-4 17-1-16,0 0 1 0,0 0 1 0,0 0-1 15,0 0-1-15,0 0-3 0,0 0 0 0,0 0-2 16,0 0 3-16,-12 31 0 0,7-15 2 0,-1 4-6 15,1-2-1-15,2 1-14 0,3-19-7 16,-6 35-22-16,6-35-16 0,1 32-29 0,-1-32-32 16,10 20-37-16,-10-20-57 0,19-2-176 0,-1 4-51 15,-18-2 143-15</inkml:trace>
  <inkml:trace contextRef="#ctx0" brushRef="#br2" timeOffset="46293.9416">21221 3089 1574 0,'-23'17'51'0,"5"6"-22"0,-4 1 4 0,5 6 17 0,-3-2-6 16,5 6-23-16,-1-2 15 0,2 5-35 0,1-3 24 16,5 1-13-16,-1-2-13 0,3 0 6 15,3-1-9 1,2-5 2-16,4 2-31 0,-2-6 1 0,5 3-26 15,-6-26-34-15,17 38-72 0,-17-38-61 16,0 0-262-16,21 17-13 0,-21-17 218 0</inkml:trace>
  <inkml:trace contextRef="#ctx0" brushRef="#br2" timeOffset="47133.2912">20980 3371 1605 0,'0'0'66'0,"0"0"-67"0,0 0-5 16,0 0 11-16,0 0 16 0,28 6 10 15,-28-6 5-15,29 0-3 0,-11-3-7 16,3 3-5-16,1-3-6 0,0 0-4 0,-1 1-2 0,1-2-1 16,-4 2-2-16,0 0-3 0,-18 2 0 0,29-2 2 15,-29 2 2-15,22 2 3 0,-22-2 2 0,0 0-4 16,17 5-1-16,-17-5 0 0,0 0 0 15,0 0 2-15,9 18-2 0,-9-18 2 0,0 17-5 16,0-17-1-16,-3 21-4 0,3-21 1 16,-6 24-2-16,6-24 4 0,-11 25-3 0,11-25 2 15,-11 31-3-15,11-31 2 0,-10 30-3 0,10-30 1 16,-8 28-4-16,8-28 2 0,-5 24-1 0,5-24 1 16,0 0-1-16,-2 21 1 0,2-21-3 0,0 0 0 15,0 0 0-15,0 0 1 0,0 0 2 0,0 0 1 16,17-19 4-16,-17 19-3 0,21-32 5 0,-9 11-5 15,1-1 6-15,-2-1-7 0,-1 0 4 16,-2 0-7-16,0 0 3 0,-2-1-6 16,1 1 4-16,-1 2-5 0,0 1 5 0,-1 3-3 15,-5 17 5-15,7-20-1 0,-7 20 3 0,0 0-2 16,0 0-3-16,0 0-6 0,0 0-1 0,0 0 1 16,0 0 4-16,9 17 7 0,-9-17 1 0,10 20 2 15,-10-20-3-15,15 20 3 0,-15-20-2 16,28 16 0-16,-28-16 0 0,37 13 0 0,-16-9 1 15,2 0 1-15,3-2-3 0,0 1 1 0,2-2-2 16,-1-1-6-16,-3-1-7 0,-5-2-7 0,0 1-2 16,-19 2 5-16,25-7 8 0,-25 7 4 0,0 0 6 15,17-14 3-15,-17 14 6 0,0 0 3 0,0 0 4 16,0 0 0-16,-23-20 2 0,23 20 0 16,-23-3 0-16,23 3-4 0,-27-1-5 15,27 1-2-15,-28 1-2 0,28-1 1 0,-31 9 0 16,31-9 1-16,-31 17 1 0,31-17 4 0,-31 25-3 15,16-8 6-15,-2 0-4 0,5 2 5 0,0 1-5 0,0-1 1 16,4 1-7-16,3-2 0 0,5-18-4 16,-2 31 2-16,2-31-3 0,6 24 3 0,-6-24-3 15,16 17 2-15,-16-17 0 0,22 8-1 0,-22-8 2 16,28-4 1-16,-10-3 0 0,1-3-1 16,3-5 1-16,0-4-4 0,0 0 1 0,-2-3-3 15,-2 1 5-15,-2 1-5 0,-4-1 6 0,1 1-3 16,-3 0 2-16,-2 2-3 0,-8 18 4 0,11-28-3 15,-11 28 3-15,3-18-1 0,-3 18 0 0,0 0 1 16,0 0-2-16,0 0-3 0,0 0 1 0,-22-1-5 16,22 1 2-16,-16 23 3 0,16-23-2 15,-16 35 7-15,8-14-6 0,2-2 2 16,0 2-8-16,1-3-4 0,3 0-8 0,2-18-5 16,5 29-8-16,-5-29 1 0,15 23-10 0,-15-23-9 15,27 13-23-15,-27-13-46 0,41 0-91 0,-41 0-219 16,40-26-78-16,-7 15 111 0</inkml:trace>
  <inkml:trace contextRef="#ctx0" brushRef="#br2" timeOffset="47358.1342">22099 3049 1554 0,'-8'20'106'0,"-13"-5"-56"0,8 9 2 16,-7-2-9-16,4 6-3 0,1-2-16 0,0 3-3 15,3 2 9-15,2-1-26 0,2 1 20 16,3 2-28-16,0-4 3 0,2 1 3 0,2-1-5 16,0-2-1-16,3-1-10 0,1-3-8 0,5 3-53 15,-5-9 6-15,9 7-26 0,-12-24-39 0,18 28-61 16,-18-28-196-16,0 0-113 16,22 11 66-16,-22-11 438 0</inkml:trace>
  <inkml:trace contextRef="#ctx0" brushRef="#br2" timeOffset="47555.3451">22254 3271 1769 0,'-22'9'48'0,"22"-9"-24"16,-15 17 1-16,15-17 0 0,-19 28 8 0,7-12-12 16,-1 3-1-16,4-2-9 0,-1 1-1 15,3-1-8-15,7-17 1 0,-11 31-4 16,11-31-1-16,-5 28-7 0,5-28-6 0,2 24-17 15,-2-24-17-15,9 19-36 0,-9-19-38 0,0 0-89 0,0 0-171 16,17 9-150-16,-17-9 46 0,0 0 428 0</inkml:trace>
  <inkml:trace contextRef="#ctx0" brushRef="#br2" timeOffset="47695.9078">22272 3138 1377 0,'-18'-1'36'0,"18"1"-91"0,0 0-35 0,0 0-49 16,0 0-94-16,0 0-209 0,0 0 51 15,0 0 329-15</inkml:trace>
  <inkml:trace contextRef="#ctx0" brushRef="#br2" timeOffset="48039.6768">22451 3218 1215 0,'-33'13'229'0,"33"-13"-128"0,-23 22-5 16,23-22-35-16,-22 26 26 0,22-26-42 0,-20 24-6 16,20-24-8-16,-15 19-14 0,15-19-6 0,-7 17-7 15,7-17-2-15,0 0-1 0,4 18 0 0,-4-18-1 16,0 0 1-16,26 12-2 0,-26-12 1 15,25 3-3-15,-8-4 1 0,1-2-1 0,1-1 0 16,0 2 3-16,-19 2-3 0,28-4 3 16,-28 4-1-16,18 2 0 0,-18-2 0 0,0 0 1 15,0 0 1-15,0 0 0 0,13 21 6 0,-13-21 0 16,-9 25 4-16,9-25-5 0,-16 27 2 0,16-27-6 16,-20 27 0-16,20-27-3 0,-21 25 2 0,21-25-7 15,-17 23 0-15,17-23-11 0,-12 20-7 16,12-20-21-16,0 0-23 0,-3 24-34 0,3-24-51 15,0 0-110-15,0 0-263 0,0 0 23 0,0 0 249 16</inkml:trace>
  <inkml:trace contextRef="#ctx0" brushRef="#br2" timeOffset="48414.6495">22670 3292 1450 0,'-8'23'148'0,"8"-23"-115"0,0 0-13 16,0 0 0-16,0 0 6 0,0 0 4 0,0 0 4 15,0 0-2-15,28 4-3 0,-11-11-8 16,5 0-8-16,5-1-2 0,4-2-5 0,2-1-19 16,0-1 30-16,-2-1-33 0,-3-1 31 0,-4 1-9 15,-2 1-3-15,-5-1 7 0,-17 13 0 16,23-24 8-16,-23 24 0 0,7-22 2 0,-7 22-6 15,-7-22 0-15,7 22-8 0,-22-20 0 0,22 20-4 16,-30-16-1-16,10 12-1 0,-1 4 4 0,-2 4 1 16,-2 3 3-16,-1 4 3 0,0 3-1 15,1 3-5-15,1 3-5 0,3 0 0 0,4 2 0 16,4 0 0-16,6 0 0 0,0-1 0 0,6 1 0 16,4 0 0-16,0 0 0 0,5-4 0 0,4 0 0 15,-12-18 0-15,35 28 0 0,-11-19-5 0,8 1-36 16,1-7-20-16,9 6-56 0,-15-26-200 0,17 16-302 15,-8-6 36-15,2-3 280 0</inkml:trace>
  <inkml:trace contextRef="#ctx0" brushRef="#br2" timeOffset="48539.6441">23275 3348 1971 0,'0'0'65'0,"-17"-4"-54"0,17 4-11 0,0 0-9 16,-22-9-19-16,22 9-16 0,-17-10-34 15,17 10-63-15,-20-17-162 0,20 17-309 0,0 0 54 16,-24-20 285-16</inkml:trace>
  <inkml:trace contextRef="#ctx0" brushRef="#br2" timeOffset="56658.5655">1449 5014 599 0,'-7'-17'156'0,"7"17"-103"0,0 0-26 0,0 0-1 15,0 0 18-15,0 0 20 0,0 0 6 0,0 0-3 16,0 0-18-16,0 0-13 0,0 0-14 0,-1 27 3 16,0-8-5-16,1 10 9 0,-4 1 18 0,4 7-29 15,-4-1 31-15,3 7-30 0,-1 0 0 0,2 3 7 16,-3 0-15-16,3 2 7 0,-3-1-10 16,1 0 10-16,0-2-15 0,2-3 9 0,-2-3-11 15,2-4 8-15,1-5-9 0,0-3 7 0,0-5-7 16,2-5 3-16,-3-17 15 0,4 18-16 0,-4-18 17 15,0 0-19-15,0 0 2 0,0 0 0 0,0 0-17 16,11-17 19-16,-7-2-16 0,0-8 12 0,-1-6 7 16,0-4-10-16,0-2 10 0,0 0-10 0,-1 1 9 15,0-1-8-15,-2-1 8 16,0 0-9-16,0-1 9 0,0 1-10 0,0-1 11 16,1-2-6-16,0-1-11 0,3 0 28 0,-1 1-27 15,5 4 24-15,0 4-9 0,3 4-8 0,2 5 5 16,1 5-6-16,3 4 6 0,-17 17-6 0,33-22 4 15,-16 15-3-15,-17 7 2 0,32-5 1 0,-32 5 0 16,32 3 1-16,-32-3-3 0,30 14 1 16,-30-14-2-16,27 23 3 0,-27-23-3 0,22 30 3 15,-16-11-4-15,-2 2 4 0,-4 4-4 0,-4 1 5 16,-3 3 12-16,-4 3-30 0,-5 1 29 0,-3 1-30 16,-3-2 10-16,-1-1 8 0,-2-2-8 0,1-5-1 15,2-1-18-15,-1-7-11 0,7 3-29 0,-6-12-30 16,14 13-59-16,-14-22-74 0,22 2-226 0,0 0 9 15,-26-3 369-15</inkml:trace>
  <inkml:trace contextRef="#ctx0" brushRef="#br2" timeOffset="56897.5943">1946 5274 1097 0,'0'0'209'0,"0"0"-181"16,0 0-27-16,-4 17-3 0,4-17 3 0,0 28 11 15,-1-11-1-15,1 5 4 0,-3 0-7 0,2 3-2 16,0 6-9-16,0-1 7 0,-2 3-8 16,2 0 7-16,-3-2-7 0,2-1 7 15,-1 1-21-15,-1-5-4 0,4 1-23 0,-7-9-24 16,12 4-18-16,-5-22-64 0,0 0-112 0,8 18-178 15,-16-35 153-15,8 17 288 0</inkml:trace>
  <inkml:trace contextRef="#ctx0" brushRef="#br2" timeOffset="57069.5472">1994 4944 1617 0,'-19'11'33'0,"19"-11"-20"0,0 0-14 15,0 0-3-15,0 0-1 0,0 0 0 16,-9 19-13-16,9-19-14 0,9 23-27 0,-9-23-32 16,18 27-54-16,-18-27-69 0,22 13-154 15,-4 2-116-15,-18-15 248 0</inkml:trace>
  <inkml:trace contextRef="#ctx0" brushRef="#br2" timeOffset="57460.0899">2243 5442 1120 0,'-4'27'62'0,"4"-27"-1"0,-6 25-16 0,6-25 16 16,-4 27 7-16,4-27-5 0,-6 23-2 0,6-23-31 16,-7 24-6-16,7-24-5 0,-8 22 5 0,8-22 2 15,0 0-3-15,-7 19-7 0,7-19-5 0,0 0-3 16,0 0-2-16,0 0-3 0,0 0-1 0,0 0-2 15,0 0-1-15,0 0 2 0,12-17 0 16,-12 17 5-16,18-29-3 0,-4 7 4 0,0-2-5 16,2-5 4-16,1 1-5 0,-1 0 4 0,-1 3-5 15,-2 2 8-15,-2 3-4 0,-1 1 6 0,-10 19-4 16,17-27 1-16,-17 27-5 0,0 0 2 0,13-20-3 16,-13 20-2-16,0 0 1 0,0 0-1 15,0 0-2-15,0 0 2 0,0 0 1 16,0 0 0-16,9 26 3 0,-9-26-3 0,9 34 3 15,-4-14-5-15,0 3 3 0,0 2-4 0,0 2 4 16,2 0-14-16,-2-2-2 0,3 2-19 0,-2-8-13 16,8 6-28-16,-14-25-17 0,28 39-54 0,-28-39-82 15,29 9-224-15,-10 1-55 0,-19-10 314 0</inkml:trace>
  <inkml:trace contextRef="#ctx0" brushRef="#br2" timeOffset="57850.7125">2678 5387 1247 0,'0'0'24'16,"-15"24"-19"-16,15-24 4 0,5 18 13 0,-5-18 8 15,0 0 8-15,22 18-5 0,-22-18-3 0,28 6-8 16,-8-5-3-16,0-4-3 0,5-2 0 0,-3-5 3 15,1 4 1-15,-2-6 5 0,2 2 1 0,-2-3 1 16,0 0-6-16,-4-2 1 0,-17 15-6 0,25-26 7 16,-25 26 1-16,14-26 4 15,-14 26 0-15,2-22-2 0,-2 22-4 0,-7-18-5 16,7 18-4-16,-15-17-3 0,15 17-2 0,-22-8-3 16,22 8 1-16,-27-1-5 0,27 1 0 0,-29 6-1 15,29-6-1-15,-33 19 2 0,16-4 2 0,0 4-1 16,0 1 3-16,3 3-5 0,-1 2 4 0,4-1-5 15,4 1 3-15,2 1-5 0,4-2 2 0,3-1-4 16,3-4 0-16,5 0-8 0,-10-19-3 16,29 30-12-16,-12-20-4 0,7 4-19 0,-1-11-17 15,13 9-29-15,-11-16-39 0,19 14-76 0,-18-20-81 16,10 1-202-16,7 12 37 0,-17-19 458 0</inkml:trace>
  <inkml:trace contextRef="#ctx0" brushRef="#br2" timeOffset="58256.9854">3349 5411 1164 0,'0'0'232'16,"-28"-16"-181"-16,28 16-8 0,-26-24 10 0,26 24 1 15,-24-17-1-15,24 17-8 0,-24-10-3 0,24 10-6 16,-25-1-5-16,25 1-4 0,-28 6-8 0,28-6-1 16,-27 13-5-16,27-13 3 0,-30 27-1 0,17-6 3 15,-2-1-3-15,1 7 2 0,2-1-7 16,1 1 2-16,1-1-8 0,4-1 3 15,1-4-6-15,3 0 2 0,3-3-4 0,-1-18 2 16,10 28-3-16,-10-28 2 0,21 18-2 0,-21-18 1 16,32 7 0-16,-13-7 1 0,2-4-1 0,1-5 0 15,2-4 1-15,2-3-2 0,-1-1 2 0,-1-3-2 16,-3-1 3-16,-1-1-3 0,-4 0 4 0,-2 2-4 16,-2-3 4-16,-2 2-3 0,-1 1 4 15,-3 2-3-15,-6 18 3 0,7-29-3 0,-7 29 2 16,3-17-1-16,-3 17 1 0,0 0-1 0,0 0 1 15,0 0-1-15,0 0-3 0,0 0-1 0,0 0-4 16,0 0-3-16,-11 26-4 0,6-6 1 0,0 5-7 16,0 0 1-16,0 3-8 0,1-4-1 0,4 1-12 15,-1-7-4-15,9 5-26 0,-8-23-11 16,13 36-24-16,-13-36-13 0,21 27-24 16,-21-27-23-16,23 13-40 0,-23-13-64 0,19-12-120 15,7 18 159-15,-19-27 230 0</inkml:trace>
  <inkml:trace contextRef="#ctx0" brushRef="#br2" timeOffset="58835.1173">3644 5413 1193 0,'0'0'131'0,"0"0"-46"0,0 0-2 16,-26-3-12-16,26 3-19 0,0 0-22 0,-17 21-12 16,17-21-11-16,-12 34 10 0,5-13 0 15,4 4 10-15,-3-2-6 0,3 2-1 0,0 1-5 16,1-1 2-16,2-1-5 0,0-1 1 0,2-2-9 15,0-2 2-15,-2-19-4 0,5 31 2 0,-5-31-3 16,5 18-1-16,-5-18-1 0,0 0 1 16,0 0 0-16,0 0 1 0,0 0-1 0,0 0 0 15,0 0 2-15,0 0 0 0,18-14 3 0,-18 14-4 16,12-36 3-16,-5 13-5 0,0-3 6 0,-1-1-4 16,0 0 7-16,-1 0-3 0,-1-1 5 0,0-1-5 15,0-4 3-15,-2-1-8 0,3-1 5 0,0-1-7 16,2 0 6-16,2 0-8 0,2 5 7 15,-2 3-5-15,1 8 4 0,-10 20-2 16,17-23 3-16,-17 23-2 0,0 0 1 0,0 0-1 16,21-8-1-16,-21 8 1 0,0 0-1 0,22 11 0 15,-22-11 0-15,17 14 1 0,-17-14-2 0,19 19 2 16,-19-19-3-16,18 23 1 0,-18-23-4 0,19 28-2 16,-12-11-5-16,-7-17-1 0,13 34-4 0,-9-16 5 15,-2 1-2-15,-3 0 5 0,-1 4-2 16,-4 0 6-16,-3 0-1 0,1 1 6 0,-3-2-2 15,-1-1 5-15,-2-2-5 0,0-1 5 0,14-18-3 16,-27 31 6-16,27-31-2 0,-27 23 2 0,27-23-3 16,-23 13 0-16,23-13-2 0,-21 6 0 15,21-6 0-15,-18-1 1 0,18 1-1 0,0 0 0 16,-19-9 0-16,19 9 0 0,0 0 5 0,0 0 2 16,-17-7 4-16,17 7 1 0,0 0-1 15,0 0 0-15,-17 28-1 0,9-9 6 0,-1 9-4 16,0 7-11-16,-2 7 18 0,1 8-19 0,-3 7 14 15,1 4-2-15,0 2-13 0,-1 1 7 0,3-4-11 16,-1-5 1-16,1-5-10 0,3-8 0 0,4-2-28 16,0-12-6-16,9 2-49 0,-6-30-80 0,14 34-167 15,-14-34-269-15,0 0 51 0,21 10 474 16</inkml:trace>
  <inkml:trace contextRef="#ctx0" brushRef="#br2" timeOffset="59913.2479">4189 5356 545 0,'0'0'169'16,"0"0"-60"-16,-17-9 1 0,17 9-12 15,0 0-9-15,0 0-19 0,-17-15-15 16,17 15-13-16,0 0 0 0,0 0 3 0,0 0 1 15,0 0 1-15,-18-17-1 0,18 17-2 0,0 0-3 16,0 0-7-16,0 0-11 0,0 0-4 0,0 0-8 16,-2 20-4-16,2-20 0 0,-7 25 4 0,1-6 1 15,3 9 10-15,-5 1-7 0,2 6 7 16,-2 1-10-16,1 2 4 0,-3 2-10 0,0 1 7 16,-1-1-8-16,1 1 8 0,1-6 9 0,0-1-24 15,2-7 24-15,2-4-28 0,1-4 9 0,4-19 1 16,-2 23-4-16,2-23 0 0,0 0 0 0,0 0 0 15,0 0 2-15,0 0-2 0,0 0 2 16,0 0 0-16,8-21 0 0,-3 3 0 0,1-8-12 16,-1-6 24-16,3-4-22 0,-2 0 21 15,1-3-8-15,-1 1-7 0,0 2 5 0,-1 0-5 16,0 0 6-16,0-3-7 0,0 0 7 0,-1-1-7 16,4 2 7-16,0 1-6 0,2 5 4 0,0 4-4 15,1 6 3-15,1 4-4 0,-12 18 3 0,23-23-3 16,-23 23 4-16,23-11-3 0,-23 11 2 0,23-1-2 15,-23 1-1-15,26 6 2 0,-26-6-1 0,26 16 2 16,-26-16-1-16,28 24 1 0,-28-24-2 16,27 31 3-16,-13-13-6 0,-4 3 5 15,-1-1-4-15,-1 1 3 0,-1 1-3 0,-4 1 4 16,0 0-5-16,-3 2 5 0,-3-1-3 0,-2 2 4 16,-2-1-3-16,-3-1 4 0,-2 0-6 0,-1 1 5 15,-4-2-6-15,-3 1 3 0,0-1-5 0,-2 0 4 16,-1-3-3-16,0-2 7 0,-1-3-3 15,3-2 4-15,0-3-4 0,0-3-14 0,3 0 14 16,1-3-14-16,17-4 17 0,-28 5 0 0,28-5 3 16,-18 2 0-16,18-2 17 0,0 0-13 0,0 0 11 15,-17 11-16-15,17-11-3 0,-3 23 1 0,2 1-4 16,0 7 6-16,0 7-7 0,-2 6 8 0,1 4-7 16,-2 4 7-16,-2 3-9 0,0-1 8 15,-3 3-14-15,0-6 5 0,1-3-20 16,1-8-16-16,6-4 0 0,-4-16-56 0,14 3-9 15,-9-23-59-15,19 4-127 0,-19-4-232 0,27-36 42 16,1 16 404-16</inkml:trace>
  <inkml:trace contextRef="#ctx0" brushRef="#br2" timeOffset="60151.4177">4616 4897 1805 0,'-18'19'26'0,"3"0"-26"0,2 2 4 16,3 2-4-16,3 1 6 0,1 4-4 15,1 2 6-15,0 3 6 0,1 3-24 16,3 3 22-16,1 2-25 0,3 1 9 0,-1 1 7 0,1-1-8 16,-2 1 9-16,0 1-8 0,0 0 3 0,2-3-14 15,-2-5-2-15,2 1-26 0,-3-9-20 0,10 9-52 16,-13-21-58-16,20 20-124 0,-14-15-255 0,-3-21 71 15,15 27 391-15</inkml:trace>
  <inkml:trace contextRef="#ctx0" brushRef="#br2" timeOffset="60513.9842">4671 5483 1472 0,'-6'20'26'0,"6"-20"-23"0,0 0 4 16,0 0 10-16,28 3 8 0,-28-3 5 0,37-13-3 15,-15 0-5-15,8-2-5 0,0-4-1 0,4-2-5 16,1-1 4-16,2 1-9 0,-4-2 1 0,-1 0-6 16,-2 1 4-16,-6 0-6 0,-2 2 5 0,-5 2-2 15,-17 18 15-15,21-27 7 0,-21 27 11 0,1-19 4 16,-1 19-7-16,-16-17-8 0,16 17-8 0,-33-15-6 15,12 13 0-15,0 2 5 0,-4 5 2 16,0 4 5-16,-3 3-5 0,1 6 3 0,-1 3-8 16,0 4 1-16,2 4-7 0,3 2 0 0,4 0-6 15,4 1 0-15,6-5 0 0,5 1 0 0,5-2 0 16,4-3 0-16,7-3 0 0,-12-20-7 0,38 32-12 16,-11-24-10-16,4-1-20 0,2-7-16 0,8 5-48 15,-8-18-63-15,24 18-181 0,-13-17-238 16,2-3 56-16,5 10 442 0</inkml:trace>
  <inkml:trace contextRef="#ctx0" brushRef="#br2" timeOffset="61161.0638">5894 5693 88 0,'11'-19'59'16,"-11"19"41"-16,0 0 33 0,0 0 34 15,4-19-15-15,-4 19-1 0,0 0-30 0,0 0-9 16,-13-18-14-16,13 18-8 0,0 0-8 0,-20-16-14 16,20 16-15-16,-21-18-9 0,21 18-5 0,-24-23-9 15,24 23 4-15,-28-28-11 0,11 10-1 0,0 1-5 16,-4-3-4-16,1-3-7 0,-3-3 1 15,-2-3-6-15,0-1 5 0,-1 0-6 0,-1-4 7 16,2 1-7-16,-2-3 5 0,2-2-8 16,1 1-11-16,3-3 25 0,-1 1-24 0,3 2 25 15,4 1-7-15,0 2-8 0,4 2 7 0,4 2-7 16,1 1 7-16,3 2-7 0,3 1 5 0,4 0-6 16,4 3 6-16,2-1-5 0,6 1 5 0,3 1-4 15,5-1 4-15,1 3-6 0,2-1 5 0,1 3-5 16,-1 5 4-16,-3 3-4 0,-2 5 3 15,-5 4-3-15,-17 1 1 0,22 10 4 0,-22-10 0 16,9 29 9-16,-10-4-4 0,-2 10 7 0,-8 10-12 16,-5 7 7-16,-7 6-8 0,-4 5 19 0,-5 1-5 15,0 3 4-15,-4-1 19 0,5 1-23 0,0-7 14 16,7-1-10-16,3-5-14 0,5-6 7 0,7-4-14 16,4-7 8-16,6-7-8 0,6-6 4 15,8-4-4-15,4-4 2 0,9-6-1 16,6-2-3-16,8-8-8 0,5-8-9 0,10-1-19 15,2-14-33-15,12 5-46 0,-13-26-94 0,24 13-218 16,-14-8-116-16,-4-6 116 0</inkml:trace>
  <inkml:trace contextRef="#ctx0" brushRef="#br2" timeOffset="61645.5513">6596 4754 1034 0,'0'0'169'16,"0"0"-94"-16,0 0-3 0,-27-11 1 0,27 11-3 15,-17 11-15-15,17-11-5 0,-29 24-3 0,13-3 6 16,-6 1-7-16,3 9-1 0,-4 0-14 0,1 8 1 15,-5 1-11-15,3 2 6 0,-3 3-9 0,2 3-8 16,0 0 18-16,3 0-21 0,3-3 14 0,5-2-7 16,4-3-12-16,3-5 5 15,4-3-6-15,4-3 1 0,6-4-4 0,3-1 2 16,6-3-2-16,2-4 2 0,4-4-2 0,4-3 2 16,3-5-2-16,4-5 2 0,1-4-1 0,-2-4 0 15,1-5 2-15,-1-2-3 0,-3-3 2 0,-1-2-1 16,-4 0 2-16,-3 2-2 0,-4-1 2 0,-17 19-2 15,26-30 3-15,-26 30-1 0,13-22 2 0,-13 22-1 16,0 0 1-16,6-18-1 0,-6 18 1 16,0 0 0-16,0 0 0 0,0 0-1 0,0 0-2 15,0 0-4-15,0 0-6 0,0 0-4 0,-15 21-6 16,15-21-3-16,-6 26-5 0,6-26-1 0,-4 32-8 16,4-32-9-16,3 31-27 0,-3-31-17 15,11 25-37-15,-11-25-42 0,22 12-74 0,-22-12-154 16,0 0-73-16,36-3 229 0</inkml:trace>
  <inkml:trace contextRef="#ctx0" brushRef="#br2" timeOffset="62036.0877">6955 5170 1291 0,'0'0'255'0,"0"0"-191"16,-28 9-19-16,28-9 7 0,0 0-9 15,-21 27-6-15,21-27-12 0,-12 27-1 0,8-9-11 16,1 3 2-16,0 0-7 0,3 4 2 0,0-1 1 16,4 1 5-16,-2-2-6 0,2 0 6 0,1 0-13 15,3-1 3-15,2-4-5 0,-10-18 0 0,23 25-1 16,-23-25 0-16,27 11-2 0,-27-11 2 0,30 4 0 16,-13-8-2-16,0-2 1 0,-17 6 1 15,34-25 0-15,-17 8-1 0,-2-2 4 0,0-3-5 16,-3 1 5-16,0-2-4 0,0 3 4 0,-1-3-4 15,-1 1 4-15,-2 0-6 0,1 0 6 0,-2 1-5 16,2 0 3-16,-3 3-2 0,1 1 3 0,-7 17-4 16,10-27-12-16,-10 27 13 0,0 0-13 15,0 0 14-15,0 0 15 0,0 0-17 16,0 0 14-16,0 0-13 0,-3 33-2 0,-2-10 2 16,1 4-7-16,-5 2 1 0,3 1-11 0,-1-2 0 15,2 1-11-15,1-4 0 0,7 2-18 0,-2-8-13 16,10 8-30-16,-11-27-30 0,27 32-56 0,-27-32-56 15,34 5-146-15,-8 2-93 0,-26-7 218 0</inkml:trace>
  <inkml:trace contextRef="#ctx0" brushRef="#br2" timeOffset="62426.7205">7677 5140 1424 0,'0'0'99'15,"0"0"-80"-15,-27-1 27 0,10 1-12 0,17 0-2 16,-29 13 29-16,29-13-37 0,-34 20 29 16,34-20-19-16,-34 30-9 0,18-12 1 0,-2 0-3 15,3 4 5-15,-2 1-4 0,3 1 4 0,2 1-10 16,-1 1 1-16,5-4-12 0,3 0 0 0,4-1-5 16,2-3-1-16,-1-18-2 0,9 29 2 0,-9-29-3 15,18 21 3-15,-18-21-2 0,25 10 1 0,-25-10-3 16,32 2 2-16,-15-6 2 15,1-2-3-15,1-6 2 0,0-1-4 0,2-6-1 16,-2-1-2-16,1 1 1 0,-3-3-2 0,0 1 5 16,-4 2-4-16,-1-1 6 0,-2 1-2 0,-2 1 2 15,-2 1 0-15,-6 17 2 0,7-27-2 0,-7 27 4 16,0 0-2-16,1-16 2 0,-1 16 1 0,0 0-2 16,0 0-2-16,0 0-2 0,0 0-3 0,-18 25-1 15,10-8-1-15,2 3-3 0,-1 0-2 16,3 3-12-16,-1-5-4 0,5 4-12 0,0-22-12 15,4 38-33-15,-4-38-31 0,13 33-57 0,-13-33-46 16,17 17-41-16,-17-17-51 0,0 0-112 0,38 4 203 16,-31-21 220-16</inkml:trace>
  <inkml:trace contextRef="#ctx0" brushRef="#br2" timeOffset="62739.2179">8087 5112 1295 0,'0'0'102'0,"-21"11"-39"0,21-11 24 0,-18 24-37 16,18-24 27-16,-17 36-40 0,7-16 1 0,4 3 0 15,0 0-15-15,2 2 0 0,2-1-9 16,2 2 4-16,1-2-9 0,3 1 7 16,0-2-6-16,2 1 5 0,0-3-2 0,1-2-1 15,-7-19-1-15,16 31 1 0,-16-31-3 0,0 0-1 16,24 20-4-16,-24-20-1 0,20 3 1 0,-20-3 0 15,22-8 0-15,-22 8-2 0,23-25 1 0,-11 6-3 16,1-6 3-16,2-2-4 0,-2-1 4 0,1 0-5 16,-1-1 5-16,0 0-5 0,-2-1 5 15,-1 1-10-15,-2 1-1 0,-3-2-5 0,0 0-38 16,-2-1 9-16,6 6-67 0,-12-10-41 0,3 35-129 16,7-29-316-16,-6 12 57 0,-1 17 320 0</inkml:trace>
  <inkml:trace contextRef="#ctx0" brushRef="#br2" timeOffset="63442.3568">8763 5165 783 0,'0'0'145'15,"0"0"-56"-15,-18-6 0 0,18 6 13 0,-24-3 0 16,2-2-14-16,22 5-12 0,-43 1-11 0,21 6-22 16,-8-3 9-16,7 8-13 0,-8-4 8 0,6 9 1 15,-4-1-10-15,1 6 2 0,-2 1-9 16,4 5 7-16,-2-2-11 0,2 6 5 0,3-2-13 16,5 0 0-16,2-2-10 0,6-1-1 0,4-5-6 15,6-2 0-15,5-3-3 0,-5-17 2 0,23 24-2 16,-6-16 3-16,4-2-2 0,4-6 1 0,3-4 1 15,5-5-4-15,2-5 4 0,2-3-3 16,-1-6 3-16,2-3-3 0,-3 0 5 0,1-2-5 16,-3 0 4-16,-4 2-5 0,-4 0 4 15,-4 3-3-15,-5 3 5 0,-5 3-3 0,-11 17-1 16,12-23 0-16,-12 23 0 0,0 0 0 0,0 0 0 16,0 0 0-16,0 0 0 0,0 0 0 0,0 0 0 15,0 0 0-15,-22 14 0 0,13 6 0 0,-2 6 0 16,1 4 0-16,-3 4 0 0,2 4 0 0,0-1 0 15,3-1 0-15,4 0 0 0,1-7 0 16,6 1-25-16,2-8-33 0,12 5-53 0,-17-27-79 16,44 20-313-16,-23-15-116 0,3-8 79 0</inkml:trace>
  <inkml:trace contextRef="#ctx0" brushRef="#br2" timeOffset="63582.9724">9146 5523 1628 0,'-13'23'339'0,"-7"-22"-309"0,20-1-24 16,-24-3-5-16,24 3-11 0,0 0-22 0,-21-20-25 15,21 20-59-15,-19-23-94 0,19 23-285 0,1-18-102 16,-1 18 111-16</inkml:trace>
  <inkml:trace contextRef="#ctx0" brushRef="#br2" timeOffset="65614.8765">1458 7869 345 0,'18'-29'109'0,"-18"29"14"0,6-21 2 0,-6 21 8 15,0 0-5-15,-1-22 7 0,1 22-20 16,0 0-13-16,0 0-26 0,0 0-33 15,0 0-19-15,-10 23-15 0,10-23 0 0,-13 26-3 16,7-5 7-16,-4 2-5 0,3 6 8 0,-4 5-8 16,2 5 10-16,-3-1-4 0,4 5 13 0,-5-6-10 15,6 4 6-15,-4-1-14 0,3 2-15 0,-2 1 26 16,0 0-24-16,1-4 26 0,1-4-7 16,1-5-9-16,2-2 3 0,1-6-7 0,1-3 3 15,3-19-3-15,-4 21 3 0,4-21-3 0,0 0 0 16,0 0-1-16,0 0 0 0,0 0 7 0,0 0 4 15,16-30 6-15,-8 10-2 0,0-8 2 0,4-4-11 16,-1-9-8-16,1-3 24 0,-1-3-23 0,1 1 23 16,-2 0-6-16,1 1-11 0,-1 0 10 15,-2 1-9-15,1-2 8 0,-1 1-14 16,-1 1 9-16,2 2-12 0,-1 3 6 0,1 6-5 16,-1 2 4-16,1 8-4 0,-9 23 4 0,13-26-4 15,-13 26 1-15,0 0-1 0,0 0 2 0,0 0 1 16,17 5 1-16,-17-5 3 0,11 23-3 0,-2-4 2 0,2 6-5 15,0 6 5-15,1 2-7 0,0 6 8 16,0 2-9-16,0 4 6 0,2 1-7 0,-2 0 6 16,2 0-8-16,1-3 3 0,1 1-14 15,-3 1-20-15,2-1 20 0,-4 0-25 0,2-2 14 16,-6-8-25-16,7 4-26 0,-12-15-26 0,14 13-74 16,-16-36-113-16,-4 22-243 0,4-22 40 0,0 0 440 15</inkml:trace>
  <inkml:trace contextRef="#ctx0" brushRef="#br2" timeOffset="66318.6643">1476 8250 1537 0,'0'0'77'0,"-19"16"-42"0,19-16-30 0,0 0-9 16,0 0-1-16,0 0 2 0,22-5 2 0,-22 5 4 15,34-11-2-15,-11 0 2 0,2-1-2 16,6-2 3-16,-1-2-4 0,4 0 3 0,0-1-4 15,1 2 4-15,1-1-4 0,-2 3 2 0,0-1-3 16,-3 6 2-16,-3 1-1 0,-1 3 1 0,-5 2-1 16,-4 2 1-16,-18 0 1 0,25 6-1 0,-25-6 3 15,0 0-2-15,15 24 7 0,-15-24 2 16,3 26 4-16,-3-26 0 0,-5 36 0 0,-1-15-4 16,0 4 3-16,-1 0 11 0,-1 4-28 15,0 0 23-15,0 4-25 0,2-3 11 0,1-2 10 16,-1-3-8-16,3 0 4 0,-1-3-8 0,3-1 1 15,1-3-2-15,0-18 3 0,1 27-7 0,-1-27 4 16,6 16-5-16,-6-16 3 0,0 0-1 0,0 0 0 16,0 0 1-16,0 0-1 0,0 0 2 0,0 0-1 15,0 0 3-15,21-27-3 0,-16 10 4 0,1-4-4 16,0-4 3-16,0-2-1 0,-1-1 8 16,1-1-3-16,-2-2 7 0,2-1 7 0,-2-1-26 15,3-3 20-15,-1 1-25 0,0-1 7 16,2-1 7-16,2 2-7 0,0 1 6 0,2 3-5 15,-1 2 5-15,2 6-4 0,1 3 2 0,-14 20-4 16,28-25 1-16,-28 25-1 0,25-14 1 0,-25 14-2 16,24-2 1-16,-24 2 1 0,26 9-1 15,-26-9 2-15,23 19-5 0,-23-19 1 0,22 25-3 16,-22-25 4-16,18 31 0 0,-9-14 3 0,-2 3-3 16,0-2 1-16,-1 1-5 0,-1 1 2 0,-1 0-3 15,-3 2 7-15,-1-2-4 0,-4 1 7 0,1 1-7 16,-3-2 5-16,-3 2-7 0,-2 0-15 0,0 1 28 15,-2-3-30-15,0 1 31 0,13-21-12 0,-32 30 0 16,15-16 6-16,0-2-2 16,0-3 4-16,0 1-3 0,-1-3 3 0,-1 2-3 15,0-2 2-15,1 1-1 0,-2 3 2 0,1 0 2 16,-1 2 5-16,-2 1 0 0,3 4 5 0,-2 1-5 16,2 7 2-16,-1 5-7 0,3 3 5 0,1 3-8 15,3 3 6-15,2 0-11 0,3 1 8 0,2 1-8 16,2-1-11-16,3-1 21 0,-1-4-31 0,6-1 16 15,-1-5-23-15,4 0-30 0,-5-11-22 16,14 8-48-16,-16-27-59 0,21 28-122 0,-21-28-190 16,20 12 52-16,1 4 451 0</inkml:trace>
  <inkml:trace contextRef="#ctx0" brushRef="#br2" timeOffset="66974.9181">2472 8040 1515 0,'-23'20'34'0,"23"-20"-21"0,-17 34 10 16,6-13-1-16,5 7 13 0,-5-2-4 0,4 7 1 15,-3-3-11-15,3 5-17 0,1-2 20 0,1 0-29 16,1-3 24-16,3-2-11 0,0-3-7 0,2-1 4 16,1-2-5-16,1-4 3 0,-3-18-4 0,7 24 2 15,-7-24-3-15,0 0 1 0,15 18-1 0,-15-18-1 16,0 0 1-16,0 0-1 0,0 0 2 16,0 0 0-16,19-20 1 0,-19 20-1 0,13-33 3 15,-5 9-7-15,0-3 6 0,-2-2-13 0,2 0 8 16,-3-3 12-16,1 0-24 0,-2 1 29 0,1-2-26 15,0 1 10-15,0-4 6 0,1 1-7 0,1 2 8 16,2 0-8-16,2 5 8 0,0 5-6 16,0 6 4-16,-11 17-4 0,19-23 1 15,-19 23 0-15,20-10 0 0,-20 10-1 0,18 4 2 16,-18-4 0-16,19 10-1 0,-19-10 1 0,24 13-1 16,-24-13 1-16,24 18-2 0,-24-18 3 0,22 22-3 15,-22-22 0-15,24 24-8 0,-24-24-2 0,26 26-12 16,-26-26 2-16,26 25-9 0,-26-25-1 0,23 27-6 15,-23-27 0-15,15 24 1 0,-15-24 10 0,6 25 8 16,-6-25 12-16,-6 23 3 0,6-23 6 16,-16 23-1-16,16-23 3 0,-29 23-2 0,12-12 6 15,-4 0 19-15,3 0-29 0,-4 0 41 16,2 3-29-16,-5-5 23 0,2 6 4 0,-5-5 0 16,5 6 2-16,-5-3-8 0,6 5 1 0,-1-2-9 15,4 3-2-15,-1 2-10 0,3 2 1 0,0 1-7 16,0 5 3-16,1 1-6 0,2 7 6 0,2 1-7 15,-1 3 8-15,2 3-13 0,3-3 10 16,1 3-10-16,2-3 6 0,1-3 8 0,3 0-26 16,1-2 12-16,2-4-30 0,3-2 5 0,-2-8-18 15,6 2-30-15,-9-24-54 0,16 34-146 0,-16-34-273 16,0 0 15-16,23 19 398 0</inkml:trace>
  <inkml:trace contextRef="#ctx0" brushRef="#br2" timeOffset="67490.5871">3085 7484 946 0,'0'0'260'0,"0"0"-174"0,0 0-35 15,-15 29-7-15,5-12-2 0,2 12 9 0,-5 2-14 16,3 10-14-16,-4 3 23 0,3 8-28 0,-4 1 19 15,4 7-7-15,-2 2-18 0,0 3 7 0,1-1-17 16,1-1 9-16,-1-3-17 0,4-6-7 16,0-1 20-16,5-6-24 0,4-6 19 0,1-5-16 15,11-6-29-15,-5-11-17 0,14 5-40 0,-22-24-38 16,41 20-60-16,-41-20-91 0,36-14-191 0,0 13 115 16,-19-24 365-16</inkml:trace>
  <inkml:trace contextRef="#ctx0" brushRef="#br2" timeOffset="67849.9703">3160 8180 1541 0,'-19'21'31'0,"19"-21"-28"15,0 0-9-15,0 0 1 0,0 0 1 16,0 0 5-16,27 9 2 0,-11-10 2 0,4-5 2 15,6-1-1-15,2-4 3 0,2-2-4 16,2-3 4-16,-1 0-5 0,1-1 1 0,0-1-5 16,-4 1 4-16,-2 2-5 0,-5-1 6 0,-3 3-3 15,-18 13 14-15,18-21 10 0,-18 21 15 0,0 0 6 16,0 0-5-16,-6-18-11 0,6 18-13 0,-21-9-10 16,2 6-4-16,0 0-4 0,-4 2 1 15,-2 2 3-15,0 2 4 0,-2 2 5 0,2 3 4 16,1 3 4-16,-1 2 1 0,5 3 2 0,1 1-8 15,4 1-2-15,3 3-9 0,4-1-1 0,3 2-4 16,5 0 1-16,4 1-3 0,4-2 2 0,3 1-6 16,2 1-8-16,7-5 5 0,-1-2-20 0,9-1 10 15,-1-11-32-15,7 7-23 0,-6-20-49 16,19 18-156-16,-19-21-319 0,11-1 40 16,4 7 314-16</inkml:trace>
  <inkml:trace contextRef="#ctx0" brushRef="#br2" timeOffset="68521.8904">4650 8267 1063 0,'-13'30'259'0,"13"-30"-198"16,0 0-37-16,-26 10 16 0,26-10-24 16,0 0 11-16,-20 13-2 0,20-13-4 0,-17 2-3 15,17-2-4-15,-22-3-8 0,22 3-2 0,-25-8 0 16,25 8 5-16,-29-18 22 0,9 3-32 0,-1 2 35 16,-3-4-34-16,0 4 14 0,-2-4 5 0,0 2-6 15,-3-4 5-15,1-1-7 0,-2-4 3 16,-1-1-7-16,0-3 3 0,0-2-9 0,0-5 6 15,3-4-10-15,1-1 9 0,2-2-10 0,5-1 8 16,2 0-10-16,2 1 10 0,2-1-10 0,5 3-9 16,3 3 25-16,3 1-25 0,4 3 26 0,4 4-7 15,4 2-7-15,4 3 6 0,2 4-5 16,2 0 4-16,2 3-3 0,3 0 4 0,0 4-4 16,1 1 1-16,0 4 1 0,-1 4 0 15,-1 4 0-15,-2 5 0 0,-1 3 0 0,-18-8-2 16,27 30 4-16,-16-8-4 0,-4 6 6 0,-2 3-8 15,-5 7 9-15,-2 2-10 0,-5 5-5 0,-6 2 24 16,-2 5-22-16,-5 2 21 0,-3 4-4 0,-3 3-8 16,2 0 17-16,-1 1-8 0,3 1 13 0,0-5-10 15,2 0-8-15,6-7 17 0,3-5-23 16,7-10 15-16,5-8-11 0,7-8-6 0,-8-20 2 16,34 25-3-16,-7-23 1 0,10-7-1 0,7-8-12 15,11-8-9-15,6-14-11 0,10 0-78 0,-7-22-60 16,23 16-234-16,-15-7-182 0,-4 0 69 15,2 12 496-15</inkml:trace>
  <inkml:trace contextRef="#ctx0" brushRef="#br2" timeOffset="69146.9246">5405 7732 822 0,'0'0'89'0,"0"0"6"0,-15-17-17 16,15 17-13-16,-17-15-2 0,17 15-28 0,-22-13 6 15,22 13-11-15,-26-9 4 0,26 9 9 16,-28-2 3-16,12 2-4 0,16 0-17 0,-30 14 13 15,30-14-12-15,-29 27 17 0,17-5 7 0,-7-3-9 16,5 9 3-16,-6-1-13 0,5 6 2 0,-4 4-12 16,6 5 5-16,-3 3-10 0,5 1 6 0,4 0-8 15,2-2 5-15,5-4-11 0,4 1 4 0,4-4-11 16,4-3-12-16,8-5 23 0,0-6-25 0,7-5 25 16,5-9-12-16,1-4 0 0,3-6 1 15,2-7 0-15,3-6 2 0,2-8-7 16,2-5 25-16,-5-7-22 0,0-4 21 0,-7-2-12 15,-2-1-9-15,-5-1 5 0,-4 0-7 0,-6-1 8 16,-4 2-7-16,-6 2 7 0,-4 4-7 0,-4 3 7 16,-5 3-8-16,-4 2 6 0,-4 2-5 0,-4 4 0 15,-4-1-5-15,-2 7-4 0,-3 1-11 16,1 7-1-16,-2 4-12 0,4 6 4 0,-2 3-2 16,4 9-5-16,-1 0 3 0,5 10-10 0,0-4-4 15,10 7-16-15,-3-11-23 0,17 12-63 0,-5-29-81 16,10 19-233-16,6-2-11 0,-16-17 274 0</inkml:trace>
  <inkml:trace contextRef="#ctx0" brushRef="#br2" timeOffset="69507.8497">5877 8029 1520 0,'0'0'69'16,"0"0"-42"-16,-23 17-6 0,23-17-1 0,0 0 5 15,-17 6-3-15,17-6 0 0,0 0-3 0,-18 15-6 16,18-15-6-16,-12 16 2 0,12-16-4 16,-9 29 11-16,6-10-3 0,0 2 3 0,-1 1-3 15,2 2 1-15,-2-1-2 0,3 3 2 16,-2-3 10-16,1-2-28 0,0-4 24 0,2-17-28 16,1 22 13-16,-1-22-2 0,0 0-3 0,0 0 0 15,0 0 0-15,0 0-1 0,0 0 1 0,0 0 0 16,17-16-11-16,-17 16 27 0,14-33-25 15,-7 7 26-15,1-2-12 0,1-6-7 0,-1 2 6 16,0-1-8-16,0 1 8 0,1-1-6 0,-1 0 6 16,2 1-6-16,-2-1 5 0,2 3-6 0,1 3 4 15,-1 5-5-15,-10 22-5 0,18-28-7 0,-18 28-5 16,0 0-9-16,21-7-3 0,-21 7-13 0,0 0-23 16,20 12-25-16,-1 5-42 0,-19-17-45 0,29 21-64 15,-29-21-132-15,22 9-76 0,4 8 231 16</inkml:trace>
  <inkml:trace contextRef="#ctx0" brushRef="#br2" timeOffset="69914.178">6518 7900 1439 0,'-27'1'84'0,"9"5"-24"16,-6-4 0-16,6 9 1 0,-7-5-16 0,5 9-7 15,-6-1-9-15,3 4-2 0,0 2-9 0,2 1 0 16,1 2-7-16,0 2 5 0,2 0-2 0,1 4 6 16,1-1-1-16,3 1 3 0,0-2-7 0,5-3-3 15,4-4-9-15,3-2-11 0,1-18 6 16,7 26-10-16,-7-26 24 0,20 13-13 0,-20-13 0 16,34 3 1-16,-13-11-14 0,3-4 25 15,3-5-10-15,3-3 10 0,2-6-8 0,-1 1-4 16,1-4 4-16,-3-1-6 0,-3 1 7 0,-5 1-6 15,-2 2 5-15,-5 2-4 0,-2 1 3 0,-2 1-3 16,-2 2 4-16,-5 3-4 0,-3 17 6 0,3-25-6 16,-3 25 4-16,0 0-1 0,0 0-2 15,0 0 1-15,-19-15 0 0,19 15 0 0,0 0-2 16,-23 23 2-16,15-4-4 0,-2 6 4 0,1 4-4 16,2 0 1-16,1 3-8 0,0 1 0 0,4 0-16 15,-1-4-3-15,6-2-17 0,-1-6-6 0,9 3-35 16,-11-24-17-16,28 30-33 0,-28-30-63 0,36 10-38 15,-36-10-108-15,31-22-102 0,2 21 160 16,-19-27 288-16</inkml:trace>
  <inkml:trace contextRef="#ctx0" brushRef="#br2" timeOffset="70271.574">6899 7886 1444 0,'-33'-3'180'0,"33"3"-112"16,-23 8-26-16,23-8-11 0,-24 16-13 15,24-16-3-15,-27 25 0 0,15-5 2 0,-2-1-3 16,3 3 3-16,-1 1-6 0,2-2 4 0,1 2-8 16,1 2 6-16,2-4-7 0,3 0 5 0,1-2-5 15,2-19 1-15,4 29-6 0,-4-29 2 0,10 17-1 16,-10-17 0-16,0 0 0 0,22 10-1 0,-22-10 0 16,20-7 0-16,-20 7 3 0,28-23-5 0,-13 5 5 15,3-4-4-15,-1-2 3 16,1-2-4-16,1 1 4 0,-2 1-4 0,-3-3 7 0,1 3-1 15,-3 0 5-15,0 2-2 0,-3 4 2 16,-9 18-6-16,12-28 0 0,-12 28-3 0,0 0 0 16,0 0-1-16,0 0 2 0,0 0-1 0,0 0 0 15,0 0-1-15,0 0-4 0,6 29 3 0,-5-7-13 16,-1-1-5-16,3 2-15 0,-1-4-5 0,7 2-18 16,-9-21-9-16,24 34-26 0,-24-34-29 15,38 26-56-15,-38-26-75 0,41-4-186 0,-13 10-44 16,-4-16 265-16</inkml:trace>
  <inkml:trace contextRef="#ctx0" brushRef="#br2" timeOffset="70743.3124">7406 7796 1430 0,'0'0'197'15,"-32"2"-121"-15,15 2-4 0,-5-2-17 0,22-2-13 16,-35 17-12-16,17-4-2 0,-2 2-4 0,1 3-1 15,2 1-7-15,1 5-1 0,3 4-7 0,2 3 4 16,1 0-7-16,3-1 2 0,2-1-6 0,4-2 2 16,3-3-4-16,3-1 3 0,4-2-3 15,1-4 2-15,-10-17-4 0,26 26 3 0,-26-26 0 16,30 13 0-16,-13-10 2 0,0-3-2 0,2-4 1 16,-1-2-1-16,0-5 1 0,2-3-3 15,-2-4 4-15,3-4-3 0,-4-2 3 0,0-2-4 0,1 1 4 16,-4-1-5-16,0 0 6 0,-3-1-3 0,-2 2 0 15,0 2 0-15,-2 2-1 0,-3 4-3 16,-4 17 0-16,6-21 1 0,-6 21 2 0,0 0 0 16,0 0 3-16,0 0-2 0,0 0-6 15,-12 31 2-15,3-2-4 0,-2 9 7 0,0 6-5 16,-3 7-3-16,2 7-8 0,-4 5-3 0,3 6 16 16,-1 4-2-16,0-1 13 0,-1 1-3 0,-1 0-12 15,2-4 9-15,-1-3-10 0,0-7 12 0,3-7-9 16,0-5 10-16,2-7 9 0,3-6-20 15,0-9 25-15,2-3-23 0,5-22 14 0,-9 23 0 16,9-23-3-16,0 0-1 0,0 0-7 0,0 0-5 16,-20-30-15-16,14 7 21 0,1-4-25 0,-3-3 20 15,2 0-14-15,-5-4-10 0,2 0-4 0,-7-8-26 16,6 2-29-16,-11-19-65 0,19 16-115 16,-20-14-225-16,11-1-33 0,11 15 271 0</inkml:trace>
  <inkml:trace contextRef="#ctx0" brushRef="#br2" timeOffset="71165.3747">7704 8082 1652 0,'-26'14'77'0,"26"-14"-35"0,0 0-3 16,0 0-10-16,0 0-16 0,0 0-6 0,0 0 4 15,0 0 2-15,0 0 8 16,33-17 0-16,-12 6-4 0,2-1-4 0,3-4-1 16,0 1-3-16,0-2 3 0,-1 2-5 0,-2-3 0 15,-1 1-6-15,0 0 2 0,-2-1-2 0,-1-1 2 16,-3 3-2-16,-16 16 3 0,19-31-3 0,-19 31 5 15,0-23 0-15,0 23 2 0,-14-20-1 0,14 20-3 16,-29-15-4-16,9 14 0 0,-3 3 0 0,-1 7 0 16,-2 4 0-16,1 5 0 0,-1 5 0 15,2 5 0-15,3 6 0 0,2 3 0 0,3 3 0 16,2 0 0-16,6-2 0 0,4-3 0 0,4-4 0 16,4-2 0-16,2-2 0 0,4-5 0 0,2-4 0 15,-12-18 0-15,34 25 0 0,-11-19 0 16,3-6 0-16,5-2-3 0,1-11-47 0,10 5-58 15,-11-23-128-15,5 9-392 0,4-6-3 16,-2-4 241-16</inkml:trace>
  <inkml:trace contextRef="#ctx0" brushRef="#br2" timeOffset="78894.3839">1333 10973 312 0,'17'-14'151'0,"-17"14"-15"0,8-25-77 16,-8 25-4-16,12-27 16 0,-12 27 2 0,11-25 10 15,-11 25-9-15,9-18 0 0,-9 18-13 0,0 0 1 16,0 0-3-16,11-21 0 0,-11 21-3 0,0 0-4 16,0 0-6-16,0 0 0 0,0 0-3 0,0 0-4 15,0 0-2-15,0 0-7 0,0 0-4 0,0 0-8 16,0 0-4-16,0 0-7 0,0 0-2 16,3 21-4-16,-3-21 2 0,-3 29-5 0,-1-6 7 15,-1 3-6-15,0 2 6 0,-2 4-5 0,1 2 8 16,-3 4-7-16,0 6 9 0,-2 3-8 0,1 2 16 15,-3 0-7-15,1 3 10 0,-2 2 8 0,1 2-23 16,1-3 19-16,1-1-22 0,0-5 3 0,3-4 7 16,4-10-7-16,2-7 5 0,2-26-9 0,2 25 0 15,-2-25-4-15,0 0 1 0,25 14-1 0,-25-14 1 16,35-4-1-16,-14-3-1 0,2-5-6 0,1-7-8 16,4 0-5-16,0-7-14 0,4 1-2 0,-4-5-22 15,7 6-10-15,-8-9-26 0,11 15-19 16,-16-15-32-16,18 24-73 0,-18-14-67 0,-1 5-168 15,16 19 106-15,-20-16 349 0</inkml:trace>
  <inkml:trace contextRef="#ctx0" brushRef="#br2" timeOffset="79313.9162">1863 11438 1234 0,'-6'34'282'0,"6"-34"-270"15,0 0-12-15,0 0-7 0,0 0 2 0,0 0 9 0,30-12 7 16,-30 12 7 0,37-19 20-16,-18 4-32 0,5 2 33 0,0-3-38 0,1-2 13 15,-3-1 2-15,2 0-6 0,-2-2 5 16,2-1-4-16,0-2 3 0,-3 1-9 0,-2 0 1 15,-5 2-8-15,-3 3 6 0,-11 18 2 0,9-29 13 16,-9 29 4-16,-4-20 6 0,4 20-7 0,-18-13-9 16,18 13-4-16,-35 0-6 0,12 8 1 0,-2 5 0 15,0 4 4-15,-2 5 0 0,-1 4 8 16,-1 7-4-16,1 4 9 0,0 3-6 0,3 3-6 16,2 1 15-16,6 1-23 0,4-3 13 0,4 1-6 15,6-7-11-15,3-4 6 0,5-6-7 0,4-4 3 16,6-4-9-16,3-5-2 0,8-3-11 0,2-8-6 15,6-3-3-15,0-10-12 0,10 3-39 16,-7-13-13-16,16 9-31 0,-14-22-54 0,18 15-82 16,-14-16-242-16,-2-6 12 0,11 11 403 15</inkml:trace>
  <inkml:trace contextRef="#ctx0" brushRef="#br2" timeOffset="79825.5581">2575 11297 1555 0,'-4'25'96'15,"-17"-7"-62"-15,5 6-5 16,0-2-7-16,5 2-15 0,-1-1 26 0,1 2-31 16,2-2 25-16,1 1-11 0,1-1-10 0,3-2 3 15,1-1-3-15,1-2 1 0,2-18-3 0,-1 25 0 16,1-25-3-16,5 17 1 0,-5-17-3 0,0 0-1 16,0 0 0-16,0 0-2 0,23 6 2 0,-23-6-3 15,20-12 4-15,-20 12-1 0,25-31 4 0,-10 8-3 16,-1-5 3-16,3-2-7 15,-1-4-9-15,1-2 26 0,-1 1-24 0,-3 0 24 16,1 2-9-16,-4 3-8 0,-3 3 7 0,-1 2-4 16,-1 3 4-16,-3 4-5 0,-2 18 6 0,4-21-2 15,-4 21 1-15,0 0 1 0,0 0 0 0,0 0-1 16,0 0-1-16,0 0 0 0,1 26-3 0,-1-26 3 16,1 33-2-16,1-13 3 0,-1-2-1 15,1-1 3-15,-2-17-5 0,11 28 3 16,-11-28-5-16,18 20 3 0,-18-20-1 0,30 12 0 15,-12-12 1-15,5-2-2 0,1-5 4 0,2-3-3 16,2-5 4-16,0-2-4 0,0-1 3 0,1-2-4 16,-1-1 5-16,0 2-3 0,-1-2 3 0,-3 1-2 15,-3-1 4-15,-4 3-3 0,-6 1 6 0,-11 17 1 16,12-20 6-16,-12 20 2 0,0 0 1 16,0 0-1-16,0 0-5 0,0 0-5 0,0 0-6 15,0 0-3-15,-21 26-8 0,12-8 3 0,-1 8-4 16,-3 5 7-16,1 4-3 0,-1 0 3 15,3 3-12-15,-1-2 2 0,5 2 4 0,-1-5-28 16,6 0 21-16,-1-6-38 0,6-1-8 0,-4-26-18 16,15 37-19-16,-15-37-18 0,26 18-26 0,-26-18-27 15,34-4-76-15,-13 2-195 0,-6-23 34 16,20 18 408-16</inkml:trace>
  <inkml:trace contextRef="#ctx0" brushRef="#br2" timeOffset="80438.404">3334 11194 988 0,'-20'-24'336'0,"20"24"-243"0,-25 2-38 0,25-2-14 16,-25 10-14-16,25-10-4 0,-27 22-4 16,27-22 7-16,-28 33 3 0,18-8 8 15,-3-1-6-15,4 6 4 0,2-1-10 0,2 3 0 16,2 0 8-16,1 2-30 0,4-2 20 0,3 0-29 16,-1-4 5-16,4-5 3 0,1-4-4 0,-9-19 3 15,24 24-2-15,-24-24 1 0,29 16-1 0,-29-16-1 16,33 3-1-16,-33-3 1 0,32-16 1 0,-32 16-2 15,33-34 4-15,-17 10-12 0,2-3 0 16,-3-7-1-16,1 2-31 0,-4-5 25 0,0 5-22 16,-2-1 19-16,-3 3 13 0,-2 2 0 0,-4 3 10 15,-2 2-4-15,-4 3 5 0,-3 3-3 0,8 17 5 16,-21-25 0-16,21 25 12 0,-22-10 4 0,22 10 6 16,-20 2 1-16,20-2-8 0,-18 10-4 15,18-10-7-15,0 0-2 0,-13 20-7 0,13-20 1 16,0 0-1-16,0 0 2 0,19 19-1 15,-19-19 2-15,32 0 1 0,-10-5-1 0,2-3 3 16,4-4 4-16,4-3 6 0,3 0 1 0,0-5 5 16,3 3-8-16,-4 0 0 0,-1 4-5 0,-5 3-1 15,-4 6-3-15,-3 1-2 0,-4 4-1 0,-17-1 0 16,22 10 0-16,-22-10 1 0,11 21 2 0,-11-21-2 16,0 35 2-16,-5-11-6 0,-2 1 4 15,-4 5-4-15,-5 3 4 0,-1 0-5 0,-3-1 6 16,0 1-8-16,1-5-7 0,4-4 9 15,2-3-10-15,13-21 23 0,-12 26-11 0,12-26 8 16,0 0-15-16,0 0-1 0,0 0-1 0,18-1-12 16,-18 1 30-16,35-33-24 0,-14 7 25 0,6-7-6 15,0-2-7-15,0 0 7 0,1 1-4 0,-2 1 7 16,-1 6 0-16,-5 1 8 0,-1 4-5 16,-2 4 4-16,-17 18-5 0,20-20-3 0,-20 20 0 15,0 0 1-15,0 0-4 0,0 0 2 0,0 0-1 16,9 22-4-16,-10-3 5 0,-4 10-6 0,-1 4 4 15,-3 3-9-15,-1 0 1 0,2 3-15 0,1-5-8 16,5 0-12-16,1-8-46 0,13 7-41 16,-12-33-140-16,21 24-352 0,-21-24 50 0,29 14 300 15</inkml:trace>
  <inkml:trace contextRef="#ctx0" brushRef="#br2" timeOffset="80969.7613">4687 11140 1039 0,'-21'-8'69'0,"4"7"1"0,-6-6 12 16,23 7-4-16,-39-1-3 0,39 1-2 0,-43 9-6 16,25 6 2-16,-7-8-11 0,5 9-8 0,-5-3-12 15,3 4-6-15,-4 0-10 0,2 3-2 0,0 1-4 16,2 2 5-16,0 1-6 15,1 3 4-15,4-3-6 0,1 0-3 0,7-6-4 16,9-18-18-16,-9 28 11 0,9-28-11 0,6 19 22 16,-6-19-8-16,21 16 10 0,-4-11-12 0,2-3-1 15,4-3 2-15,5-6-14 0,2-3 14 0,4-4-12 16,0-3 25-16,1-5-11 0,-2 0 9 0,0-3-8 16,-3 0-6-16,-2-1 5 0,-4 1-3 15,-3 1 4-15,-3 1-6 0,-4 1 3 0,-2 4-3 16,-12 18 4-16,12-27-1 0,-12 27 5 0,0 0-1 15,0 0 2-15,0 0 0 0,0 0-5 0,0 0-1 16,0 0-5-16,-24 19 0 0,15 2-4 0,-2 4 2 16,1 7-7-16,-1 0-2 0,4 5-19 15,-1-7-3-15,6 5-22 0,-1-12-52 0,14 10-22 16,-11-33-85-16,22 36-86 0,-14-17-160 16,-8-19-14-16,43 20 383 0</inkml:trace>
  <inkml:trace contextRef="#ctx0" brushRef="#br2" timeOffset="81391.585">5135 11192 1498 0,'-40'-26'90'0,"23"15"-46"16,-5-7 4-16,22 18-11 0,-35-22-2 0,35 22-1 15,-32-5-5-15,32 5-2 0,-31 20-10 0,31-20-4 16,-34 35-8-16,18-13 3 0,0 3-1 0,3 5 2 15,-1 5-6-15,2 2 7 0,3 1-9 0,1 2-5 16,2-3 23-16,5-1-20 0,1-8 24 16,5-5-14-16,3-6-7 0,-8-17 0 0,27 15-4 15,-7-15 5-15,4-7 3 0,3-7-1 0,3-11 5 16,3-6 8-16,1-10-20 0,2-5 18 0,2-5-17 16,-3-1 5-16,1-4 10 0,-4 2-9 0,-1 0 1 15,-4 3-6-15,-4 1 0 0,-4 3 0 0,-3 0 0 16,-1 0 0-16,-4-3 0 0,-2 2 0 15,-3 2 0-15,-2 3 0 0,-4 11 0 16,-2 10 0-16,2 22 0 0,0 0 0 0,-17-10 0 16,17 10 0-16,-24 31 0 0,7-2 0 0,-3 14 0 15,-3 12 0-15,-2 9 0 0,1 2 0 0,3 4 0 16,3-2-1-16,2 0-25 0,5-7 0 0,8-3-24 16,0-9 1-16,11-1-18 0,-2-10 4 0,12 0-9 15,-8-17-53-15,19 15-158 0,-9-20-275 0,5-4 16 16,5 3 358-16</inkml:trace>
  <inkml:trace contextRef="#ctx0" brushRef="#br2" timeOffset="81750.9734">5467 11200 1642 0,'-4'19'85'0,"4"-19"-66"0,-16 25-1 15,16-25-8-15,0 18-2 0,0-18-5 0,0 0 3 16,24 12 3-16,-7-12 6 0,3-5 5 0,4 0-3 16,-1-2 0-16,1-3-5 0,1 0 0 0,-2 0 0 15,-4-4 2-15,1 2-2 0,-20 12 2 0,28-25-5 16,-28 25 2-16,18-24-5 16,-18 24 5-16,7-25 2 0,-7 25 3 0,-2-23 1 15,2 23-6-15,-12-20-5 0,12 20-4 0,-24-15-2 16,24 15 0-16,-35-6 0 0,15 10 0 0,-5 4 0 15,0 6 0-15,-5 9 0 0,0 3 0 0,0 7 0 16,-2 4 0-16,3 3 0 0,1 3 0 0,2 3 0 16,4-2 0-16,4 2 0 0,6-3 0 0,4-5 0 15,6-5 0-15,7-8 0 0,6-4 0 16,6-7 0-16,7-3-12 0,6-7-9 0,7-4-13 16,7-11-23-16,12 3-54 0,-7-30-142 0,14 12-379 15,4-8 38-15,3-5 262 0</inkml:trace>
  <inkml:trace contextRef="#ctx0" brushRef="#br1" timeOffset="86571.0221">1069 10000 669 0,'0'0'139'16,"0"0"-60"-16,0 0-10 0,22-9-9 0,-22 9-2 15,24-8-5-15,-24 8-9 0,29-6-10 0,-12 5-12 16,-17 1-10-16,33-4-5 0,-15 4-4 15,0 0-1-15,2 3-2 0,-1-1 0 16,3 3-1-16,0 0 1 0,1 1-1 0,2 0 2 16,0 0-2-16,4-1 2 0,0 0-2 0,4 0 2 15,1-2-1-15,4 1 1 0,2-3 4 0,5 0 5 16,1-2 6-16,7 1 2 0,0-4 1 0,7 0-2 16,4-4-2-16,4 1-5 0,5-4 0 0,4 2-6 15,4-4 2-15,6 3-6 0,4-3 2 0,6 0-4 16,1 2 3-16,4-1-4 0,6 0 5 15,0 1-2-15,5 2 2 0,3 0-2 0,-2 1 1 16,5 0-3-16,2 2 4 0,0-1-1 0,3 3 1 16,4 0 0-16,0-1 2 0,4 0-1 0,3-2 0 15,4-1 0-15,3 1-1 0,4-3 0 16,6 1 3-16,5-3-3 0,5-3 5 0,3 1 0 16,5-4 7-16,3-1-2 0,6-2 7 0,3-1-7 15,1 0 3-15,2 0-6 0,3 1 3 16,7 2 11-16,-1 1-35 0,3 1 34 0,-1 2-39 15,1-1 17-15,0 1 1 0,3 3-3 0,-6 1 4 16,1 2-3-16,3 0 3 0,-1 2-2 0,2 1 0 16,6 2 1-16,-8 1 0 0,0-1 1 0,3 0 2 15,2 1-1-15,-4-1 1 0,1 1 0 0,-3-3 5 16,3 2 5-16,5-3 6 0,9-1 0 16,-3-1 1-16,7-1-4 0,1-2 2 0,4 1-4 15,6-2 1-15,1 1-6 0,-5-2 1 16,0 1-6-16,-1 0 1 0,0 2-3 0,5 1 2 15,4 4-3-15,-1 0 3 0,1 1-1 0,-5 0 0 16,-6-1-2-16,-2 0-3 0,-2 1 0 0,4-1 0 16,1 2 1-16,1-1 2 0,-4 0-2 0,1 0 1 15,1-1-2-15,4-1 0 0,1 0-1 16,-3-1 1-16,-1 0-1 0,-9-1 2 0,-1 2-1 16,-2 0 3-16,3 0-1 0,2 1 2 0,0-2-2 15,-4 3 2-15,-8 1-2 0,-5-1-1 0,-2 0 0 16,-6 1-1-16,-5 1-1 0,-4 3 0 0,-9 0-1 15,1 2 0-15,-5 1 1 0,-5 1-1 16,-4 0 1-16,-4 0 0 0,-5-1 0 0,1 1-2 16,-2-2 3-16,-3-2-1 0,-2 0-1 15,-3-1 2-15,-1-3-1 0,-5 1 0 0,-5-2 2 16,-2-1-1-16,-8-1 0 0,-4-1 0 0,-4 1-4 16,-10 1-8-16,-6-2-7 0,-3 4-7 0,-11-3-9 15,-2 3 2-15,-9-2-6 0,-2 4 2 0,-8-6 0 16,1 6 0-16,-8-5-2 0,-1 4-2 0,-5-5-5 15,4 5-3-15,-12-6-7 0,7 5-5 16,-11-7-1-16,0 8-27 0,-9-8-8 0,1 6-86 16,-6 10-168-16,-19-23-1 0,18 22 353 0</inkml:trace>
  <inkml:trace contextRef="#ctx0" brushRef="#br1" timeOffset="87977.367">1137 6710 963 0,'0'0'107'0,"-21"-6"-87"0,21 6-15 16,0 0-9-16,0 0 1 0,0 0 0 0,0 0 4 15,0 0 4-15,23 21-2 0,-23-21 5 0,31 18-1 16,-9-4 3-16,1-3-1 0,5 2 1 0,3-2-4 16,6 2 1-16,2-2-2 0,4 2 5 0,7-1 0 15,4-2 3-15,8-1-6 0,5-5-2 16,4 0-4-16,8-3 1 0,8-1-3 0,5-1 0 16,8-3 0-16,3 0 1 0,8-5 1 15,6 1-3-15,6-3 4 0,6-1-4 0,8 1 3 16,2-1-1-16,4 1 3 0,3 0-3 0,6 0 4 15,2 1 1-15,5 1 8 0,1 1 10 0,4-2 6 16,7 2 1-16,-1-3-2 0,7 3-9 0,3-3 0 16,8 4-6-16,3-4 2 0,7 2-2 15,-1-1 2-15,10-1-1 0,7-4 3 0,8 2-4 16,3-3 0-16,5-2-5 0,5-1 5 0,7-3-6 16,11-1 6-16,6 0-10 0,5-1 6 0,1 0 9 15,2-1-31-15,3 4 33 0,-1-1-33 0,9 1 18 16,0 3 4-16,-1 0-5 0,0 2 4 0,-6 3-3 15,-1 1 3-15,-1 1-3 0,2 1 2 16,3 2-4-16,3 1 4 0,-2-1-2 16,2 1 4-16,0 1 2 0,-9 0 3 0,3 1 3 15,-7 0 2-15,3 0-2 0,0 1 1 0,1 0-2 16,2 0-1-16,2 1-2 0,-8-1 2 0,-1 0-2 16,-1 3-2-16,1 1-3 0,-4 1-5 0,4 1-1 15,-9-1 2-15,-5-1-3 0,-2 0 0 0,-10 1-2 16,-2 0-1-16,0-1 1 0,-3 2-2 15,2-2 1-15,-3-3 0 0,-3 2 1 0,-3-3 1 16,-5-1-1-16,3 1 2 0,-4-2-3 0,-10-2 3 16,-4 1-1-16,-9 0 0 0,-6 0 0 0,-3-1 2 15,-3 3 0-15,-11-1 1 0,-6 0 0 16,-6 3 0-16,-7-1-2 0,-5 0 1 0,-7 1-1 16,-12 2 0-16,-5-2 0 0,-9 2 1 0,-3 0-3 15,-8 1 1-15,-9 0 1 0,-6 1-1 16,-6-2 1-16,-5 1 1 0,-3-4-2 0,-4 2 2 15,-1 1-2-15,-5-2 0 0,-3 1 0 0,0-1 0 16,-6-2 1-16,-1 2 0 0,0-1-2 0,-5 1 1 16,-1-1 0-16,-3 0 2 0,-4 1-2 0,-4-1 2 15,-5 2-3-15,-6-1 1 0,-4 0 0 0,-6 1 1 16,-18 2-1-16,21-4 2 0,-21 4 0 16,0 0-2-16,0 0 3 0,0 0 0 15,0 0-1-15,0 0 2 0,0 0-5 0,0 0-2 16,0 0 3-16,0 0-3 0,21-5 2 0,-21 5 3 15,30-9-4-15,-8 4 2 0,2-1-2 0,3 0 1 16,2 1-1-16,3-1 1 0,-1 2-2 0,1-3 3 16,-3 0-2-16,-3 0 2 0,-1-1-2 0,-2-1 1 15,-3 1-1-15,-20 8 1 0,29-15 2 16,-29 15 4-16,17-13 4 0,-17 13 6 0,0 0-1 16,10-18 1-16,-10 18-4 0,0 0 2 0,0 0-2 15,1-23-2-15,-1 23-3 0,0 0-3 0,1-21-4 16,-1 21 1-16,0 0-1 0,0 0 1 0,12-20-2 15,-12 20-1-15,0 0-3 0,20-14-2 16,-20 14 1-16,17-5 1 0,-17 5-1 0,0 0-2 16,21-2-6-16,-21 2-3 0,0 0-4 15,0 0-9-15,0 0-7 0,0 0-12 0,0 0-17 16,0 0-33-16,0 0-56 0,0 0-334 0,0 0-5 16,0 0 82-16</inkml:trace>
  <inkml:trace contextRef="#ctx0" brushRef="#br3" timeOffset="1.22483E6">17017 4551 1405 0,'0'0'43'0,"0"0"-37"0,-6-17-6 0,6 17 2 16,0 0 0-16,0 0 8 0,0 0 4 0,0 0 6 15,0 0 1 1,0 0-7-16,0 0 1 0,0 0 4 16,0 0-12-16,-6 36 26 0,5 3-16 0,-5 7-2 15,2 12 5-15,-5 10-24 0,-2 2 13 0,-3 4-17 16,-4-3 17-16,-4 4 0 0,0-1-20 0,-3-3 19 0,0-2-19 15,2-9 2-15,3-6 3 0,7-2-32 16,1-15-19-16,18 7-66 0,-10-23-42 0,30 13-117 16,-3-13-195-16,0-14 67 0,20 5 314 0</inkml:trace>
  <inkml:trace contextRef="#ctx0" brushRef="#br3" timeOffset="1.22521E6">18306 4170 1256 0,'-13'-19'299'16,"-8"22"-290"-16,-6 4-8 0,-3 9 3 0,-8 4 16 16,2 10 19-16,-8 0 5 0,5 9 9 0,-8 1-19 15,6 8 2-15,-5 4-13 0,2 8-5 0,1 5 20 16,0 5-21-16,2 1 16 0,4 6-8 15,6 3-24-15,5 0 11 0,8 1-19 0,3-4-3 16,7-4 17-16,4-3-18 0,7-8 14 16,1-4 0-16,7-7-10 0,4-9 9 0,4-7-6 15,7-9 4-15,2-10-4 0,4-7 2 0,4-9-1 16,-1-6 0-16,5-11 3 0,1-8-2 0,-3-8 6 16,1-6-5-16,-6-4 6 0,-4-6-10 0,-4 1 11 15,-5-4-10-15,-9 4-2 0,-6 2 23 0,-10 6-23 16,-10 6 23-16,-7 2-15 0,-11 3-11 15,-4 5-1-15,-8 4-13 0,-3 6-6 0,-6 6-11 16,3 11-11-16,-5 3-8 0,10 19-18 0,-9-5-22 16,19 27-72-16,-19-15-120 0,16 16-211 0,6 10 37 15,-6-14 339-15</inkml:trace>
  <inkml:trace contextRef="#ctx0" brushRef="#br3" timeOffset="1.22575E6">17057 7405 1703 0,'-24'-10'47'15,"24"10"-31"-15,-20-6-12 0,20 6-4 0,-19-2 0 16,19 2 0-16,-17 5 0 0,17-5 1 0,-20 13-2 15,20-13 3-15,-20 35-5 0,9-6 6 16,0 12-8-16,1 8 13 0,2 10 9 0,0 6-18 16,3 4 20-16,2 5-21 0,2 0-2 0,1-1 15 15,0 0-19-15,2-5 15 0,0-8-16 0,1-3-13 16,2-4 4-16,-3-9-53 0,12 3-23 16,-13-25-87-16,24 15-197 0,-11-15-124 0,-14-22 21 15,40 27 424-15</inkml:trace>
  <inkml:trace contextRef="#ctx0" brushRef="#br3" timeOffset="1.22597E6">17938 7013 1397 0,'13'22'340'0,"-13"-22"-294"15,0 23-43-15,0 3 22 0,-1 16-17 16,-4 10 9-16,1 9 16 0,-7 7-18 0,-1 5 3 15,-4 4-19-15,-4 5 12 0,-3 3 2 0,-4 2-17 16,-4 0 15-16,0 0-18 0,-2-2-16 0,-1-8-2 16,7 3-46-16,-8-18-18 0,17 15-63 0,-18-25-113 15,23 7-267-15,-3-1 20 0,-3-15 257 0</inkml:trace>
  <inkml:trace contextRef="#ctx0" brushRef="#br3" timeOffset="1.22652E6">17252 10837 1562 0,'-20'-11'22'0,"20"11"10"15,-20-9-26-15,20 9 18 0,-19-4-15 16,19 4-15-16,0 0 26 0,-20 17-19 15,20-17 15-15,-19 27-1 0,8-5-6 0,3 12 9 16,-4 6-5-16,2 10 13 0,-2 9-16 0,2 9 9 16,-1 4-17-16,3 7 14 0,-2 0-1 0,0 2-15 15,1-2 14-15,-1 0-21 0,1-5-1 0,2-3 11 16,5-2-31-16,-1-8 0 0,10 0-32 0,-4-15-16 16,18 6-38-16,-17-24-99 0,29 3-240 15,-6-1-57-15,-5-18 162 0</inkml:trace>
  <inkml:trace contextRef="#ctx0" brushRef="#br3" timeOffset="1.22704E6">18862 10939 1244 0,'-10'-17'50'16,"10"17"-42"-16,-17-29-5 0,17 29-5 0,-25-28 6 16,25 28 8-16,-35-19 15 0,16 15 5 15,-10-3 10-15,2 7-4 0,-11-3-2 0,4 8 11 16,-11-4 1-16,4 9 4 0,-10-4-4 16,2 9-3-16,-5-2-1 0,1 5 3 0,-3-1-9 15,6 6 0-15,1-4-15 0,4 4 4 0,4-1-6 16,9 0 1-16,6-2-10 0,7 2 0 0,5-2-9 15,7 2 0-15,5 1-6 0,5 2 4 0,7 1-3 16,4-2 2-16,6 2-2 0,2-2 1 16,5 0-2-16,4-2 5 0,3-3-5 0,4-2 4 15,1-5-2-15,2-2 0 0,1-4 1 0,1-2-1 16,2-4 0-16,0-3 0 0,-1-4 1 0,-3-4-1 16,0-3 3-16,-5-5-3 0,-1-1 3 0,-4-2-3 15,-3-1 2-15,-2-1-4 0,-4 2 5 0,-1 3-4 16,-8 1 5-16,-13 18-2 0,16-21 0 15,-16 21 0-15,0 0 10 0,0 0 4 16,0 0-8-16,0 0-7 0,-13 26 0 0,3-1 0 16,-3 14 0-16,-4 11 0 0,-3 15 0 0,-5 8 0 15,-3 10 0-15,-3 7 0 0,-1 7 0 0,0 3 0 16,0 4 0-16,1-1 0 0,0-1 0 0,2-3 0 16,4-8 0-16,0-2 0 0,6-8 0 0,3-9 0 15,7-6-28-15,3-12-21 0,10-5-5 16,-3-20-73-16,20 6-80 0,-21-35-264 0,24 13-126 15,2-15 84-15</inkml:trace>
  <inkml:trace contextRef="#ctx0" brushRef="#br3" timeOffset="1.22933E6">6567 12360 1159 0,'0'0'55'0,"0"0"-33"15,0 0-18-15,0 0-7 0,0 0 1 16,0 0 8-16,7 28 3 0,-7-3 5 0,-2 4-5 0,-1 5 10 16,-4 3-7-16,1 6 17 0,-8-1 20 15,4 6-25-15,-7-6 30 0,3 5-25 0,-4-9 2 0,5 2 15 16,-3-8-12-16,5-3 2 0,1-11-12 0,10-18-6 16,-7 17-13-16,7-17-4 0,0 0-1 0,0 0-2 15,11-17 6-15,-11 17-5 0,15-36 3 0,-6 10-5 16,0-5 6-16,0-6-8 0,1-2-12 0,-2-6 26 15,1-2-24-15,-2-3 25 0,1-1-3 16,-1 0-13-16,-1-1 13 0,1 2-13 0,1 3 11 16,-1 4-9-16,0 7 8 0,2 7-8 0,-3 10 5 15,-6 19-4-15,9-21 3 0,-9 21 0 0,0 0 0 16,0 0 2-16,0 0-1 0,15 25 8 0,-8-5-1 16,3 6 6-16,0 1-7 0,1 3 3 0,-1 0-10 15,-1 1 6-15,1-5-7 0,1-3 6 0,1-3-4 16,-12-20 6-16,30 24-5 15,-10-17 2-15,-2-3-3 0,4-3 0 0,0-4 3 16,3-3 0-16,1-6 3 0,1-1 0 0,1-6 6 16,0-2-4-16,-2-4 5 0,2-2-8 0,-2 0 1 15,0 1-7-15,-3 3 4 0,-4 1-6 0,-3 4 4 16,-16 18-4-16,22-29 3 0,-22 29 0 0,0 0 1 16,0 0-1-16,0 0-2 0,0 0 1 15,0 0-2-15,12 22 2 0,-13 3-9 0,-3 8-1 16,0 7-12-16,-2 3 1 0,0 6-10 0,-3-2 10 15,2 5-17-15,-2-7 8 0,6 5-4 0,-3-11-39 16,11 7-4-16,-6-18-71 0,17 12-92 0,-10-12-141 16,-6-28-86-16,33 43 248 0</inkml:trace>
  <inkml:trace contextRef="#ctx0" brushRef="#br3" timeOffset="1.22965E6">7605 12475 574 0,'-9'-20'94'0,"9"20"28"16,0 0 16-16,0 0 3 0,-27-9-17 0,27 9-30 15,-21 13-31-15,21-13-13 0,-27 29-6 16,14-6 6-16,-6-3-6 0,5 10 6 16,-5-4-14-16,4 8-6 0,1 0 5 0,3 3-23 15,0-2 33-15,3 3-24 0,-1-8 3 0,5 0-3 16,0-7-12-16,4-2 2 0,0-21-5 0,8 27 2 15,-8-27-10-15,17 12 2 0,-17-12 0 0,26 1-1 16,-7-6 2-16,-1-3-1 0,1-8 2 0,1-4-4 16,1-5 4-16,-1-5-5 0,1-3 6 15,0-6 9-15,-1 1-28 0,0-1 27 0,-3 2-26 16,-3 3 12-16,-5 3 7 0,-3 4-8 0,-5 5 2 16,-3-1-13-16,-3 5-6 0,-5-2-16 0,10 20-11 15,-23-29-13-15,23 29-8 0,-22-12-14 0,22 12-30 16,-19 5-55-16,19-5-84 0,-9 28-146 15,9-28-34-15,-4 29 297 0</inkml:trace>
  <inkml:trace contextRef="#ctx0" brushRef="#br3" timeOffset="1.23003E6">8102 12389 1080 0,'0'0'132'0,"0"0"-47"0,0 0-8 16,0 0-18-16,0 0-20 0,-24-7-9 15,24 7-8-15,-31 6 0 0,9-3-2 16,0 4 6-16,-1 0-3 0,2 2 0 0,-2-2 0 16,6 4 1-16,-1-1-2 0,18-10 3 0,-27 21-7 15,27-21-5-15,-13 20-10 0,13-20 0 0,-3 23-5 16,3-23 3-16,10 27-2 0,-10-27 2 0,22 25-2 16,-22-25 2-16,28 25-3 0,-11-12 4 0,-17-13-3 15,35 20-2-15,-17-13-1 0,3 1 2 16,-1-2-2-16,-2 0 4 0,-1-1-1 0,0-2 0 15,0 0 1-15,0 0 2 0,-17-3-2 0,28 4 2 16,-28-4-1-16,17 5-1 0,-17-5 0 0,0 0 3 16,0 0 3-16,0 0-11 0,16 24 32 0,-16-24-34 15,-3 28 27-15,-2-9-16 0,-3 2-6 0,-3 3 5 16,-4 1-8-16,0-1 4 0,-2 2-8 16,0-2 2-16,3-3-9 0,14-21-6 15,-21 30-19-15,21-30-37 0,0 0-59 0,0 0-89 16,5-17-270-16,-5 17-8 0,20-47 241 0</inkml:trace>
  <inkml:trace contextRef="#ctx0" brushRef="#br3" timeOffset="1.23025E6">8631 11848 1408 0,'-27'9'248'0,"18"16"-218"0,-2 5-30 16,-1 8 5-16,1 3 14 0,0 4-20 15,-2 1 31-15,1 4-24 0,-3 0 1 0,3 3 7 16,-1 2-18-16,2-1 11 0,0 0-12 0,0 0 11 16,1-2-11-16,2-4 8 0,-1 0-21 15,1-5-17-15,3-1 13 0,-3-6-42 0,7 2 6 16,-9-18-77-16,18 15-82 0,-8-35-28 0,-6 26-161 16,6-26-8-16,0 0 261 0</inkml:trace>
  <inkml:trace contextRef="#ctx0" brushRef="#br3" timeOffset="1.2304E6">8320 12331 1365 0,'-19'-35'323'15,"19"35"-236"-15,0 0-46 0,0 0-26 0,0 0-12 16,0 0-4-16,0 0-1 0,0 0-1 0,35-20 3 16,-12 15-2-16,8 1-7 0,4-4-17 0,9 6-24 15,-3-9-36-15,19 15-62 0,-18-22-103 0,23 12-306 16,-3 3 43-16,-10-8 330 0</inkml:trace>
  <inkml:trace contextRef="#ctx0" brushRef="#br3" timeOffset="1.2309E6">10097 12403 834 0,'-30'3'203'0,"30"-3"-157"0,0 0-8 0,-26-26 9 15,26 26 8-15,-13-18 11 0,13 18-5 0,-16-17-3 16,16 17-9-16,-21-12-6 0,21 12-5 15,-26-3-1-15,26 3 2 0,-31 7-3 0,31-7 0 16,-36 24-1-16,18-5-1 0,-4 1-6 0,2 5 0 16,1 0-13-16,-1 2 3 0,3 1-8 0,1 0 0 15,4-3-3-15,3 3 1 0,2-3-6 16,3 0 5-16,4-4-8 0,1-3-8 0,-1-18 25 16,13 26-29-16,-13-26 31 0,29 14-18 0,-8-11 0 15,3-6-1-15,6-4-18 0,4-5 29 0,2-9-28 16,5-4 29-16,1-6-9 0,-1-3-5 0,-1-1 7 15,-2 0-11-15,-4-1 11 0,-6 4-8 0,-4 2 7 16,-4 2-6-16,-6 4 4 0,-4 2-2 16,-4 4 3-16,-6 18-2 0,4-23 6 15,-4 23-3-15,0 0 0 0,0 0-1 0,0 0-5 16,-22 5-3-16,22-5-7 0,-18 31-2 0,8-4-7 16,0 3 6-16,2 5-10 0,-2-2-4 0,9 4-28 15,-5-9-17-15,15 8-50 0,-11-19-38 0,24 18-71 16,-22-35-109-16,21 23-108 0,9-2 138 0,-30-21 313 15</inkml:trace>
  <inkml:trace contextRef="#ctx0" brushRef="#br3" timeOffset="1.23115E6">10651 12317 1581 0,'-30'0'73'0,"11"6"-30"15,-4-4-12-15,23-2-5 0,-33 9-3 0,33-9-2 16,-26 15-9-16,26-15-2 0,-23 25-8 0,12-7 1 16,2 3 0-16,0 3 6 0,-1 2-3 0,3 0 3 15,1 2-7-15,2-1 3 0,4 0-7 0,3-1 3 16,3-2-5-16,4-1 4 0,2-4-15 0,5-5-18 16,5-1 10-16,0-9-50 0,10 4 19 0,-6-15-29 15,14 9-57-15,-13-24-59 0,20 13-148 16,-5-11-165-16,-11-13 138 0,19 14 374 15</inkml:trace>
  <inkml:trace contextRef="#ctx0" brushRef="#br3" timeOffset="1.23134E6">11109 12250 1342 0,'-7'18'102'0,"-13"-5"-40"16,7 11-4-16,-7-2-13 0,7 10-2 0,-4-2-15 15,2 7-1-15,0 4-18 0,0 4 5 0,0 2-6 16,3 4-5-16,0-3 26 0,4 2-26 0,0-5 14 15,2-5-13-15,3-5-7 0,1-9 1 16,6-4-40-16,-4-22-5 0,17 22-24 0,-17-22-26 16,32-5-29-16,-23-20-109 0,12-3-299 0,6-2 44 15,-10-22 344-15</inkml:trace>
  <inkml:trace contextRef="#ctx0" brushRef="#br3" timeOffset="1.23148E6">10968 11848 1727 0,'-34'11'77'16,"6"5"-39"-16,2 0-24 0,7 0-5 0,19-16-6 16,-22 31-4-16,22-31-22 0,-2 21-29 15,14-4-57-15,-12-17-24 0,29 28-98 16,-29-28-344-16,29 20 72 0,0-7 263 0</inkml:trace>
  <inkml:trace contextRef="#ctx0" brushRef="#br3" timeOffset="1.23186E6">11760 12090 1149 0,'0'0'92'15,"-30"5"-44"-15,12 0 6 0,-10-6 2 0,4 8-2 16,-8-5-10-16,3 9-3 0,-6-1-4 0,3 7 7 16,-4-2-7-16,4 8 3 0,-3 0-9 0,2 6 1 15,0 2-10-15,4 6 7 0,1-1-5 16,5 6 8-16,2-3-11 0,8 1 3 15,3-2-16-15,7-2 4 0,4-4-12 0,6-7 2 16,6-6-4-16,8-4 1 0,5-8-1 0,6-8 2 16,7-10 1-16,3-10-1 0,5-9 4 0,3-11-7 15,4-10 10-15,4-9-8 0,1-8 15 0,5-8-12 16,-1-1 14-16,0-2-2 0,-3-1-17 0,-2 5 13 16,-6 0-12-16,-5 4-1 0,-10 7 11 0,-11 3-11 15,-7 9 5-15,-6 5-5 0,-6 10 7 16,-2 12-2-16,-5 25 14 0,-4-17 1 0,4 17-1 15,-17 28-12-15,2 11-4 0,-4 17 0 0,-5 19 0 16,-6 12 0-16,-1 9 0 0,-2 2 0 16,3 5 0-16,-1-4 0 0,8-4-1 0,6-13-23 15,13-10-64-15,1-32-109 0,32 1-446 0,-1-19-4 16,12-11 201-16</inkml:trace>
  <inkml:trace contextRef="#ctx0" brushRef="#br3" timeOffset="1.23405E6">9330 7867 1196 0,'0'0'63'0,"-3"-17"-49"0,3 17-11 16,0 0-1-16,0 0 2 0,0 0 15 0,0 0 7 16,0 0 4-16,0 0-2 0,0 0-10 15,0 0-2-15,-7 21 5 0,8 3 9 0,-3 10-5 16,1 9 7-16,-3 6-22 0,0 4 4 0,-3 2-19 16,-1 1 13-16,-3 6 2 0,-4-2-24 0,2-2 25 0,-2-1-26 15,0-7 8-15,5-4 9 0,0 0-33 0,1-13-19 16,13 6-67-16,-10-22-100 0,6-17-276 15,25 29 15-15,-25-29 324 0</inkml:trace>
  <inkml:trace contextRef="#ctx0" brushRef="#br3" timeOffset="1.2344E6">9611 8382 1484 0,'-10'18'32'0,"10"-18"-29"0,-10 28-3 0,10-28-4 16,6 17 5-16,-6-17-2 0,21 6 5 0,-21-6 0 16,33-4-1-16,-10-3 1 0,5-4-1 0,2-4 5 15,6-5-5-15,1-3 6 0,2-6 10 0,1-2-33 16,-1-1 30-16,-1-2-30 0,-1 5 12 0,-8 2 7 16,-4 1-4-16,-8 3 6 0,-5 6 10 15,-9 0 25-15,-3 17 10 0,-5-23 14 0,5 23-14 16,-22-10-16-16,4 7-15 0,-5 1-11 0,-5 3-4 15,-4 4 0-15,-1 3 2 0,-2 6-1 0,1 2 2 16,0 5-2-16,2 2 4 0,1 2-5 16,6 2 3-16,5-2-9 0,4 2-13 0,5-2 22 15,5 1-25-15,5-2 26 0,4-2-11 0,6 0-8 16,2-6-7-16,7 1-15 0,-18-17-19 16,43 22-24-16,-20-22-26 0,16 11-51 0,-18-24-75 15,17 4-322-15,7 4 53 0,-8-15 271 0</inkml:trace>
  <inkml:trace contextRef="#ctx0" brushRef="#br3" timeOffset="1.23474E6">10382 7943 956 0,'-20'1'192'16,"0"-4"-92"-16,20 3-16 0,-34 12-6 0,21 6-2 15,-8-5-12-15,6 13-8 0,-4-1-13 0,3 9 4 16,-4 1-9-16,6 5 9 0,-6 0-14 0,7 2-13 15,-1 3 13-15,5 0-30 0,1-7 22 0,5-1-12 16,2-13-10-16,3-5 3 0,-2-19-7 16,15 23 1-16,-15-23-3 0,30 6 0 0,-9-9 2 15,-1-7 0-15,3-5 2 0,-1-5-3 0,0-7 5 16,3-3-5-16,-2-6-10 0,2-2 26 0,0-2-24 16,-2 3 24-16,-2 1-9 0,-2 0-7 0,-3 5 7 15,-3 2-6-15,-2 2 6 0,-3 3-5 0,-2 1 4 16,1 5-4-16,-7 18 2 0,7-21 1 15,-7 21-1-15,0 0 1 0,0 0-1 16,-9 21-2-16,3-2-3 0,-3 7 3 0,-2 9-8 16,-3 4 5-16,0 5-16 0,-1-4 2 0,2 3-25 15,-1-7-29-15,12 4-6 0,-7-16-76 0,24 15-68 16,-15-39-169-16,11 30-140 0,11-12 123 0,-22-18 407 16</inkml:trace>
  <inkml:trace contextRef="#ctx0" brushRef="#br3" timeOffset="1.23507E6">10818 7976 1366 0,'-23'16'327'0,"-6"-15"-271"0,7 6-24 0,-3-1-3 16,5 5 0-16,0-3-5 0,1 6-4 15,1-1-9-15,1 0 0 0,17-13-4 0,-27 28 2 16,27-28-5-16,-16 24 2 0,16-24-6 0,-2 18 1 15,2-18-3-15,0 0 1 0,22 20 0 0,-22-20-1 16,28 8 1-16,-11-5 1 0,2-2 0 0,1 1 3 16,-1 0-3-16,1 0 1 0,-1 2-1 0,1-1 0 15,-3 4 0-15,-17-7 2 0,29 19-3 16,-29-19 2-16,21 26-1 0,-15-9 0 16,-3 4 12-16,-3 5-26 0,-3 1 26 0,-5 1-24 15,-5 0 10-15,0-4 6 0,-2-1-6 0,-1-3 4 16,2-2-6-16,14-18-3 0,-22 22-9 0,22-22-11 15,0 0-28-15,0 0-30 0,0 0-42 0,0-31-70 16,25 16-150-16,-5-16-170 0,-1-16 25 0,19 10 436 16</inkml:trace>
  <inkml:trace contextRef="#ctx0" brushRef="#br3" timeOffset="1.23526E6">11344 7338 1710 0,'-39'11'117'0,"21"7"-96"0,1 5-22 0,0 5 7 16,2 4-3-16,0 5 8 0,1 4-3 16,-1 6 8-16,1 5 5 0,1 3-21 0,2 1 13 15,3 4-21-15,2 0 0 0,1 5 12 0,5 1-21 16,-1-2 0-16,1 3-37 0,-5-10-11 0,6 9-24 16,-11-16-41-16,14 10-17 0,-19-24-88 0,20 1-193 15,-5 0-34-15,0-37 194 0</inkml:trace>
  <inkml:trace contextRef="#ctx0" brushRef="#br3" timeOffset="1.23543E6">11053 7871 1456 0,'-12'-40'464'16,"12"40"-383"-16,0 0-49 0,0 0-18 0,0 0-14 15,0 0 0-15,18-8 0 0,0 4 0 16,10-4 0-16,6-1 0 0,8-2-11 0,6-5-31 15,11 6-50-15,-8-19-125 0,24 17-422 0,-10-7 40 16,3 1 153-16</inkml:trace>
  <inkml:trace contextRef="#ctx0" brushRef="#br3" timeOffset="1.23608E6">11811 8764 1261 0,'-22'-29'93'0,"22"29"-52"0,-15-21-3 15,15 21 7-15,-19-22 10 0,19 22 0 0,-26-17-10 16,26 17-8-16,-35-11-3 16,14 11-3-16,-4 0-1 0,0 6-2 0,-3 2-2 15,1 7-2-15,-5 2-2 0,3 5 3 0,-5 2-4 16,2 5 4-16,0 2-7 0,2 6 2 0,4-2 1 16,5 3-26-16,1-1 18 0,6-2-25 0,4-5 10 15,5-3 5-15,5-6-5 0,5-4 4 0,-5-17-3 16,24 26 2-16,-3-20-2 0,6-4 3 0,3-7 1 15,8-3-3-15,3-8 3 0,3-6-4 16,2-5 3-16,0-6-5 0,0-3-2 0,-1-2 19 16,-1-3-18-16,-1 2 19 0,-7 2-9 0,-2 0-7 15,-7 7 5-15,-5 2-5 0,-4 4 5 0,-4 5-4 16,-14 19 3-16,13-27 0 0,-13 27 5 16,0 0-4-16,0 0-4 0,0 0 0 0,0 0 0 15,-24 3 0-15,24-3 0 0,-34 35 0 16,14-7-7-16,-2 4-2 0,0 7-1 0,3 0 5 15,2 1-4-15,1-3-25 0,11-1 7 0,-1-4-40 16,15 2-18-16,-7-15-32 0,22 14-65 0,-24-33-93 16,38 15-267-16,-6-5 53 0,-6-17 301 0</inkml:trace>
  <inkml:trace contextRef="#ctx0" brushRef="#br3" timeOffset="1.23632E6">12475 8728 1480 0,'-10'-23'77'16,"10"23"-37"-16,-24-23 1 0,24 23 13 0,-27-13-1 16,10 8-6-16,17 5-10 0,-34 5-7 0,17 2-5 15,-4 4-6-15,2 3 3 0,-2 2-4 0,2 5 4 16,-2 2-2-16,4 2-2 0,0 2-6 16,2 2 0-16,4-3-12 0,3 0-11 0,3-3 20 15,4-2-24-15,4-4 23 0,-3-17-10 0,21 29-10 16,-21-29-7-16,37 15-14 0,-14-16-15 0,9 1-30 15,-6-17-43-15,18 16-76 0,-22-28-96 0,20 12-265 16,-3 1 60-16,-10-13 340 0</inkml:trace>
  <inkml:trace contextRef="#ctx0" brushRef="#br3" timeOffset="1.23651E6">12779 8584 1247 0,'0'0'332'0,"-27"6"-248"0,27-6-28 0,-24 6 0 16,24-6-2-16,-23 20-11 0,23-20-10 0,-25 32-17 15,16-11-2-15,0 3-8 0,1 3 1 0,0 3-5 16,3 4 6-16,-1 1-7 0,1 0 6 16,1-1 3-16,-1 0-23 0,3-3 21 0,2-3-32 15,3-3 3-15,-1-7-10 0,9 3-61 0,-11-21-16 16,20 22-22-16,-20-22-64 0,24-3-156 16,-24 3-145-16,26-29 5 0,-5 13 455 0</inkml:trace>
  <inkml:trace contextRef="#ctx0" brushRef="#br3" timeOffset="1.23665E6">12779 8167 1484 0,'-16'37'435'0,"-7"-23"-410"0,1 1-21 16,22-15-8-16,-27 29 1 0,27-29-5 0,-5 27-49 16,11-5-10-16,-6-22-102 0,24 41-184 0,-24-41-207 15,28 27 7-15,-4-7 380 16</inkml:trace>
  <inkml:trace contextRef="#ctx0" brushRef="#br3" timeOffset="1.23705E6">13238 8622 1487 0,'0'0'144'0,"-23"-3"-88"16,5 3-3-16,-6-5 7 0,4 8-6 0,-3-3-10 15,1 6-7-15,-3 1-7 0,2 4 0 16,0 2-5-16,1 3-4 0,2 3-15 0,2 1-6 0,1 3 0 16,1 2 0-16,3 3 0 0,2 1 0 15,2 1 0-15,4-2 0 0,4-3 0 0,5-3 0 16,3-5 0-16,-7-17 0 0,28 23 0 16,-7-18 0-16,4-6 0 0,5-5 0 0,4-9 0 15,2-4 0-15,2-9 0 0,0-6 0 0,-1-8 0 16,2-4 0-16,1-5 0 0,2-3 0 0,-2-1 0 15,-3 0 0-15,0 0 0 0,-3 4 0 0,-4-2 0 16,-3 2 0-16,-4 2 0 0,-2 3 0 0,-3 5 0 16,-3 3 0-16,-3 9 0 0,-5 10 0 15,-7 19 0-15,0 0 0 0,0 0 0 0,0 0 0 16,-14 28 0-16,-1 4 0 0,-6 11 0 16,-3 10 0-16,-4 7 0 0,-1 4 0 0,0 3 0 15,3-1 0-15,3-2 0 0,6-5 0 0,7-5 0 16,8-12-25-16,14 5-100 0,-7-18-20 0,20 10-19 15,-25-39-80-15,31 28-293 0,-3-15 34 0,-3-13 200 16</inkml:trace>
  <inkml:trace contextRef="#ctx0" brushRef="#br3" timeOffset="1.23726E6">13904 8409 1559 0,'-5'17'342'16,"5"-17"-305"-16,-27 23-11 0,12-5-3 15,1 7 4-15,-6 5-10 0,0 7-1 16,-3 4-16-16,1 5 0 0,0 1 0 0,0 1 0 16,0 2 0-16,4-2 0 0,3-3 0 0,3-5 0 15,8-6 0-15,3-5 0 0,5-6-15 0,-4-23-23 16,18 32-37-16,-18-32-15 0,32 15-29 0,-32-15-102 16,39-25-363-16,-17 5 40 0,1-10 184 0</inkml:trace>
  <inkml:trace contextRef="#ctx0" brushRef="#br3" timeOffset="1.2374E6">13895 8085 1997 0,'0'0'24'0,"-29"4"-24"16,29-4-3-16,0 0-6 0,0 0-16 0,-7 21-13 16,15-3-46-16,-8-18-52 0,31 38-132 15,-31-38-329-15,34 32 57 0,-3-11 220 0</inkml:trace>
  <inkml:trace contextRef="#ctx0" brushRef="#br3" timeOffset="1.23762E6">14598 8314 1544 0,'-36'-14'132'0,"36"14"-92"0,-30-5 1 0,12 14-10 15,-7-1 11-15,-1 10 3 0,-8 1-8 0,1 6 12 16,-4 0-3-16,2 8-6 0,-1-1-40 0,6 5 0 15,0-2 0-15,7 1 0 0,6-2 0 0,6-3 0 16,9-2 0-16,6-3 0 0,5-3 0 0,6-5 0 16,7-2 0-16,6-6 0 0,9-3 0 15,10-9 0-15,7-3 0 0,7-8 0 16,10 6-108-16,-15-25-139 0,14 14-391 0,-10-8 8 0,-4-5 207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0:57:12.33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17496 13570 579 0,'0'0'165'0,"0"0"-126"0,6-21 3 15,-6 21 20-15,5-22 25 0,-5 22 8 16,7-21 2-16,-7 21-16 0,0 0-7 0,0 0-7 15,0 0-6-15,0 0 1 0,0 0-1 0,0 0-3 16,0 0-11-16,23 44-5 0,-16-4-11 0,4 14 4 16,-3 9-17-16,3 10 11 0,-5 4-10 0,-1 4-22 15,-3 5 13-15,-2 3-15 0,-2 3-4 16,-2 1 19-16,-2-1-19 0,-1-3 2 0,0-4 13 16,1-4-15-16,-1-9 18 0,4-9-11 0,3-9-34 15,0-14-6-15,8-4-38 0,-8-36-23 16,26 38-65-16,-26-38-71 0,35-20-221 0,-11 8-28 15,-9-21 263-15</inkml:trace>
  <inkml:trace contextRef="#ctx0" brushRef="#br0" timeOffset="462.7866">17404 13550 1182 0,'-25'11'24'16,"25"-11"-9"-16,-17 15-4 0,17-15 6 0,0 0 5 0,-17 26 11 15,17-26-2-15,-15 18 1 0,15-18-3 16,-22 25-1-16,22-25-4 0,-26 32 2 0,26-32-6 15,-22 34-1-15,11-16-7 0,4 1 2 0,-2 2-9 16,2 0 4-16,0 2-6 0,2-1 4 16,0-2-6-16,5-20 5 0,-1 26-7 0,1-26 0 15,0 0-3-15,19 4 1 0,-19-4 4 0,34-27 0 16,-10 3 10-16,1-6-3 0,2-9 13 0,2-2-9 16,-1-7 11-16,2 0-13 0,-3-1 9 0,2 3-11 15,-4 2 9-15,-2 6-11 0,-5 3 8 0,-2 7-8 16,-3 2 7-16,-1 8-6 0,-12 18 4 15,14-19 0-15,-14 19 4 0,0 0 0 16,0 0-1-16,0 17-1 0,0 0-10 0,2 6 2 16,1 7-7-16,-1 6 6 0,-1 3-9 0,2 0 10 15,0 1-10-15,3-1 8 0,3 0-11 0,2-6-8 16,6 2-27-16,-3-11-18 0,16 9-45 0,-11-18-49 16,25 20-131-16,-6-13-249 0,-1-6 55 0,13 12 346 15</inkml:trace>
  <inkml:trace contextRef="#ctx0" brushRef="#br0" timeOffset="1189.4866">17597 15632 470 0,'0'0'26'0,"0"0"-16"0,1-17 4 0,-1 17 11 15,0 0 18-15,-5-17 25 0,5 17 19 0,0 0 18 16,0 0 12-16,-21-25-5 0,21 25-8 0,-24-8-16 15,24 8-14-15,-28-5-10 0,28 5-10 0,-37-3-2 16,20 8-7-16,-5-2-9 0,22-3-5 16,-35 15-10-16,15-4 0 0,1 0-4 15,2 4 1-15,-2 2-9 0,4 2 3 0,-1 4-4 16,2 1 3-16,1 3-6 0,2 2 7 0,3 0-6 16,3 2-10-16,1-2 30 0,5-1-29 0,0-1 25 15,4-4-14-15,3-3-7 0,3-2 2 0,-11-18-3 16,32 27 2-16,-10-19-2 0,4-5 1 0,3-7-1 15,5-7 1-15,4-8 1 0,3-9-4 16,3-8-9-16,0-8 23 0,-1-9-21 0,1-5 20 16,-4-6-3-16,1-4-13 0,-3-3 12 0,-4-1-13 15,1 5 12-15,-9 3-12 0,-3 8 12 0,-6 5 4 0,-7 6-22 0,-7 6 26 16,-6 2-26-16,-3 6 11 0,-5 3 6 0,-2 4-6 16,13 24 4-16,-29-28-1 0,29 28-2 0,-28 1 0 15,28-1-1-15,-30 35 1 0,13-3-3 16,3 11 8-16,-2 11 6 0,3 6-20 0,0 8 21 15,2 2-19-15,4 2 1 0,2 1 15 0,4-3-17 16,2-6 13-16,5-3-24 0,2-11-7 0,8-1-22 16,-4-18-64-16,18 8-29 0,-30-39-103 0,57 33-190 15,-23-19-45-15,-3-15 132 0</inkml:trace>
  <inkml:trace contextRef="#ctx0" brushRef="#br0" timeOffset="1673.9217">18287 15631 1109 0,'0'0'19'0,"-21"-13"-20"0,21 13 0 0,-13-18 1 15,13 18 4-15,-10-18 6 0,10 18 24 0,-12-19 12 16,12 19 19-16,0 0 9 0,-26-21-4 0,26 21-1 15,-22 1-4-15,22-1-9 0,-27 12-9 16,27-12-6-16,-32 24-9 0,16-7-2 0,-4 1-6 16,5 4 2-16,-2 1-7 0,2 2 4 15,0 2-9-15,2-2 3 0,3 1-9 0,2-2 1 16,4-4-8-16,-1 0-12 0,5-20 25 0,1 30-29 16,-1-30 28-16,10 23-13 0,-10-23-3 0,23 18 3 15,-6-13-1-15,0-1-2 0,3-4 3 0,2-3-1 16,1-3 1-16,2-2 0 0,2-4 1 0,1-3-4 15,0-2-12-15,-2-1 28 0,-3-4-26 16,-3-1 27-16,-1-2-11 0,-4-2-4 0,-2 1 4 16,-1-1-4-16,-5 3 4 0,-1 1-6 15,-2 4 5-15,-3 2-3 0,-1 17 4 0,-1-28-4 16,1 28 3-16,0 0-1 0,-11-21 1 0,11 21 0 16,0 0 0-16,0 0-1 0,0 0-2 0,0 0 1 15,-15 28-2-15,12-10 2 0,3 4-2 0,-2 5 5 16,2 0-5-16,2 2 3 0,1 0-12 15,0-2 1-15,2 0-16 0,-1-7-5 0,6 0-3 16,-10-20-52-16,24 20 13 0,-24-20-43 0,33 3-34 16,-22-20-32-16,21 8-115 0,-8-9-174 0,-2-19 61 15,16 10 394-15</inkml:trace>
  <inkml:trace contextRef="#ctx0" brushRef="#br0" timeOffset="1877.0354">18779 14824 1326 0,'0'0'145'0,"-36"22"-71"0,26 5-23 0,-5 3-24 16,6 9-1-16,-1 4-18 0,1 6 8 0,-2 3-14 15,0 3-6-15,2 3 24 0,-1 4-27 0,2 0 22 16,0 1-4-16,2-1-17 0,2-3 15 16,2-5-16-16,2-6 10 0,2-7-22 0,2-12-18 15,8 4-38-15,-12-33-14 0,27 40-65 0,-27-40-131 16,26 12-93-16,-9-2-103 0,-17-10 291 0</inkml:trace>
  <inkml:trace contextRef="#ctx0" brushRef="#br0" timeOffset="2080.1617">18480 15401 1475 0,'0'0'82'0,"-21"8"-49"0,21-8-22 16,0 0-7-16,0 0-7 0,17 6 3 0,-17-6 1 15,28 4-1-15,-28-4 0 0,36 2 0 0,-15-4 0 16,4 0 0-16,2-3 0 0,1-1 0 16,1-1-12-16,4 2-10 0,-3-5-11 15,6 7-20-15,-5-9-26 0,10 14-51 0,-14-16-70 16,14 11-167-16,-3 8-68 0,-14-15 164 0</inkml:trace>
  <inkml:trace contextRef="#ctx0" brushRef="#br0" timeOffset="2502.0539">19161 15372 1099 0,'0'0'91'0,"0"0"-52"0,-24 3-11 0,24-3-2 16,-20 0-3-16,20 0 1 0,0 0 1 0,-28 1 5 15,28-1 6-15,-25 10 3 0,25-10 1 16,-32 15 3-16,32-15 5 0,-35 23-4 15,19-6 6-15,-6-2-7 0,5 7 2 0,-2-3-11 16,4 5-1-16,-2 0-13 0,2 0-1 0,0 1-8 16,2-1 0-16,4-1-6 0,3-4 1 0,2-1-5 15,4-18 1-15,2 26-4 0,-2-26 2 0,13 18-3 16,-13-18 2-16,23 8-1 0,-23-8 1 0,33-1 0 16,-15-4 0-16,1-3 2 0,2-2-2 15,1-3 2-15,1-4-2 0,0 0 2 0,-1-5-2 16,-1-2 5-16,-3-1-6 0,-1-4 5 0,-1 1-6 15,-4-2 6-15,-1-1-6 0,-3 5 6 0,0-1-5 16,-2 6 5-16,-1 5-4 0,-5 16 3 16,3-22 0-16,-3 22 6 0,0 0 6 0,0 0 2 15,0 0 0-15,0 0-7 0,0 0-4 0,-3 28-6 16,1-5 3-16,2 7-4 0,0 6 4 16,0 2-5-16,0 2 5 0,0-2-10 0,-1 0-6 15,2-2-10-15,1-5 0 0,4-2-22 0,-3-10-11 16,9 4-64-16,-12-23-79 0,25 14-176 0,-25-14-190 15,26-8 81-15,0 9 426 0</inkml:trace>
  <inkml:trace contextRef="#ctx0" brushRef="#br0" timeOffset="43309.484">19200 5668 934 0,'0'0'208'0,"0"0"-177"0,0 0-21 16,0 0-6-16,0 0 5 0,0 0 14 0,0 0 8 15,0 0-2-15,0 0-9 0,-12 20-15 0,12-20-4 16,-5 18-2-16,5-18 6 0,-7 30 15 0,3-9-11 15,0-1 12-15,2 6-34 0,-2 0 12 0,2 1-15 16,-2 1 13-16,2-2 5 0,0 1-24 16,-1-5-19-16,6 3-47 0,-3-25-42 0,4 34-79 15,0-15-157-15,-4-19-7 0,17 17 275 0</inkml:trace>
  <inkml:trace contextRef="#ctx0" brushRef="#br0" timeOffset="43637.5323">19515 5622 1308 0,'-18'0'58'0,"18"0"-9"0,-26 9-5 16,26-9 5-16,-23 10 2 0,23-10-3 0,-18 12-11 16,18-12-9-16,0 0-7 0,-17 17-6 0,17-17-5 15,0 0-6-15,0 0-4 0,0 0 1 16,2 20-1-16,-2-20 3 0,0 0-1 0,23 15-1 15,-23-15-1-15,27 7 1 0,-27-7-2 0,35 5 2 16,-15-3-1-16,0-1 1 0,1 2-2 0,0-1 1 16,-1 3 0-16,0 0 1 0,-3 0-2 15,-17-5 0-15,28 15-1 0,-28-15-16 0,18 22 32 16,-18-22-29-16,7 29 32 0,-8-9-14 0,-1 0-3 16,-4 2 3-16,-3 1-3 0,-1-1 5 15,-2-2-3-15,-1 0 2 0,13-20-5 0,-26 27 1 16,26-27-19-16,-20 10-22 0,20-10-44 0,0 0-60 15,0 0-85-15,-8-25-152 0,12 2-99 0,8 4 124 16,-12-19 357-16</inkml:trace>
  <inkml:trace contextRef="#ctx0" brushRef="#br0" timeOffset="43809.4433">19673 5522 1625 0,'-27'6'74'0,"10"5"-11"16,-3-4-17-16,20-7-10 0,-25 11-11 0,25-11-6 15,0 0-14-15,0 0-7 0,0 0-8 0,0 0-10 16,0 0-9-16,29 6-14 0,-1-5-16 0,-3-10-25 16,14 7-39-16,-14-17-55 0,23 19-73 15,-17-16-149-15,8 1-37 0,9 12 181 0</inkml:trace>
  <inkml:trace contextRef="#ctx0" brushRef="#br0" timeOffset="43981.314">19979 5833 1522 0,'-10'34'60'0,"-8"-13"2"16,12 5-19-16,0-6-22 0,5 1 1 0,1-21-5 15,4 28 0-15,-4-28-15 0,8 23-3 0,-8-23-4 16,12 19-9-16,-12-19-20 0,19 13-23 0,-2 1-57 16,-17-14-98-16,0 0-320 0,29 0 23 0,-29 0 222 15</inkml:trace>
  <inkml:trace contextRef="#ctx0" brushRef="#br0" timeOffset="44231.3296">20386 5512 1500 0,'0'0'71'15,"0"0"-36"-15,0 0-15 0,0 0-5 0,0 0-1 16,0 0-6-16,-19 17 3 0,19-17 2 0,-9 33 7 16,4-14-3-16,-1 5 3 0,0 2-9 0,1 4 1 15,-1 0-11-15,2 3-14 0,-1-2 24 16,2 1-25-16,0-4 19 0,-2-4-39 0,9 1-15 16,-4-25-21-16,8 41-58 0,-8-41-53 15,10 18-343-15,-10-18 37 0,0 0 204 0</inkml:trace>
  <inkml:trace contextRef="#ctx0" brushRef="#br0" timeOffset="44543.827">20533 5544 1421 0,'0'0'237'0,"0"0"-191"0,0 0-29 16,0 0-14-16,0 0-3 0,0 0 4 15,0 0 7-15,22-10 0 0,-22 10 3 0,30-13-3 16,-13 3-1-16,4 0 0 0,-2-2 1 0,3 1 0 16,-2-1 3-16,-3 5-2 0,-17 7 0 15,28-10-1-15,-28 10 5 0,0 0-2 0,18 3 3 16,-18-3 1-16,0 0-3 0,8 22-1 0,-8-22-7 16,3 27-2-16,-3-8-4 0,-4 1 1 0,-1 3-4 15,-2 3 5-15,-2 0-8 0,0 3-4 0,-1 4-7 16,-1-2 7-16,1 3 7 0,-1-1-17 0,2-1 13 15,-2-4-49-15,7 2 4 0,-4-9-17 16,11 7-42-16,-3-28-51 0,6 34-144 0,-6-34-213 16,0 0 28-16,29 25 339 0</inkml:trace>
  <inkml:trace contextRef="#ctx0" brushRef="#br0" timeOffset="44684.4655">20879 5896 1715 0,'-11'32'87'16,"-8"-5"-62"-16,7 4 5 0,-2-2-21 0,5 0-2 16,1 0-9-16,1-3-9 0,6 3-41 0,1-29-46 15,5 48-167-15,-5-48-318 0,12 28 37 0,-12-28 231 16</inkml:trace>
  <inkml:trace contextRef="#ctx0" brushRef="#br0" timeOffset="45325.1684">21233 5495 1129 0,'0'0'119'0,"0"0"-40"16,0 0-17-16,0 0-8 0,0 0-7 15,0 0-15-15,0 0-11 0,-16 20-13 0,16-20-2 16,-7 24-5-16,7-24 2 0,-8 35-5 0,4-16 4 16,-1 4-5-16,2 2 5 0,-1 1-6 0,0-2-11 15,4 7-16-15,-6-10-47 0,12 11-45 0,-6-32-80 16,0 36-169-16,8-15-55 0,-8-21 121 0</inkml:trace>
  <inkml:trace contextRef="#ctx0" brushRef="#br0" timeOffset="45668.8553">21661 5390 1368 0,'-26'9'84'16,"7"10"-13"-16,-6-3-28 0,4 9-3 0,-3 2-9 15,3 5 2-15,-3 0-13 0,2 4 5 0,-1 0-6 16,5 7 10-16,1-5-9 0,6 2-14 0,3-5 19 15,5 0-27-15,3-3 23 0,5-3-10 0,2-5-7 16,4-5-1-16,2-2-5 0,-13-17 2 0,35 25-2 16,-14-19 3-16,1-3-3 0,0-2 2 15,-1-2 0-15,-2-4-2 0,-1-2 4 16,-18 7-3-16,29-22 3 0,-29 22-2 0,19-26 1 16,-19 26-1-16,5-32 3 0,-5 14-5 0,-3-1-4 15,-4-2-16-15,1 3-11 0,-9-2 1 0,15 20-30 16,-30-31 45-16,10 22-20 0,-3 3 25 0,3 4-2 15,-4 2-4-15,6 6-5 0,-1 2 7 0,19-8 15 16,-32 19-38-16,25-2-19 0,7-17-48 0,-8 28-50 16,8-28-71-16,0 0-154 0,19 20-14 15,-19-20 202-15</inkml:trace>
  <inkml:trace contextRef="#ctx0" brushRef="#br0" timeOffset="45831.953">21874 5869 1396 0,'-24'19'125'0,"21"-2"-11"0,3-17-61 0,-20 23-19 0,20-23-8 0,-18 27-10 0,18-27-4 0,-21 29-4 15,21-29-11-15,-18 33-3 0,13-15-21 0,5-18-21 16,-3 38-60-16,3-38-102 0,-1 19-323 16,1-19 14-16,0 0 190 0</inkml:trace>
  <inkml:trace contextRef="#ctx0" brushRef="#br0" timeOffset="46509.0712">22091 5462 1128 0,'0'0'92'0,"0"0"-14"0,0 0-18 0,0 0-8 0,0 0 0 16,0 0-3-16,0 0-2 0,0 0-9 0,0 0-9 15,0 0-14-15,0 0-8 0,-17 24-8 0,13-6 4 16,0 6-6-16,1 6 9 0,-2 5-9 0,2 0 8 31,0 5-9-31,-2-1 8 0,2 0-2 0,-3-3-31 16,5 0 14-16,-5-8-51 0,10 6-32 15,-4-34-62-15,3 42-75 0,-5-24-180 0,2-18-19 0,22 22 231 16</inkml:trace>
  <inkml:trace contextRef="#ctx0" brushRef="#br0" timeOffset="46922.4853">22369 5430 1310 0,'0'0'124'0,"0"0"-41"16,0 0-15-16,0 0-14 0,0 0-3 16,0 0-12-16,0 0-12 0,0 0-11 0,0 17-8 15,0-17-8-15,-5 24 3 0,3-7-3 0,-1 2 9 16,-1 2 2-16,1-2 2 0,1 1-3 0,0-3-1 15,2-17-5-15,0 29-1 0,0-29-4 0,8 23 1 16,-8-23-2-16,16 17 1 0,-16-17-1 0,19 7 0 16,-19-7-2-16,26 0 2 0,-26 0 1 0,28-6-1 15,-28 6 4-15,31-9-2 16,-31 9 1-16,31-8 1 0,-31 8-2 0,31-4 1 16,-31 4 1-16,22 1-1 0,-22-1-2 0,0 0 0 0,0 0-1 15,11 17 2-15,-11-17 0 0,-5 23 0 16,5-23-5-16,-11 32 3 0,4-13-4 0,-3-1-14 15,-1 2 24-15,-2-2-36 0,1 1 25 0,12-19-27 16,-21 33-14-16,21-33-18 0,-16 26-39 16,16-26-50-16,0 0-115 0,0 0-199 0,0 0 10 15,0 0 304-15</inkml:trace>
  <inkml:trace contextRef="#ctx0" brushRef="#br0" timeOffset="47131.3516">22509 5374 1578 0,'-17'-3'87'16,"17"3"-14"-16,0 0-18 0,-22 16-9 0,22-16-15 15,0 0-10-15,-19 24-12 0,19-24-3 0,-9 18-6 16,9-18 1-16,0 0-2 0,0 18-1 0,0-18-5 16,0 0-9-16,17 10-12 0,-17-10-12 0,23 0-8 15,-23 0-5-15,33-6-4 0,-33 6-12 0,43-8-30 16,-26-5-54-16,17 19-97 15,-14-6-223-15,2-5 34 0,7 16 268 0</inkml:trace>
  <inkml:trace contextRef="#ctx0" brushRef="#br0" timeOffset="47293.9322">22696 5855 1502 0,'-31'20'108'0,"26"8"-29"0,-6-8-39 16,6 1-25-16,1-3-15 0,4-18 3 0,0 32-8 15,0-32-8-15,4 29-25 0,-4-29-35 0,11 23-78 16,-11-23-145-16,0 0-226 0,0 0 35 0,18-4 326 16</inkml:trace>
  <inkml:trace contextRef="#ctx0" brushRef="#br0" timeOffset="47653.362">22954 5475 1321 0,'0'0'108'0,"17"-11"-16"0,-17 11-12 0,32-19-12 16,-14 5-12-16,8 6-16 0,-5-4-10 0,4 2-7 15,-5-1 0-15,5 3 1 0,-3-1 0 0,1 3-7 16,-3 1-5-16,-3 1-10 0,-17 4 1 16,24-4-3-16,-24 4 2 0,0 0 5 15,0 0 0-15,0 0 3 0,0 0 0 0,12 18-3 16,-12-18-4-16,-5 23 0 0,-1-6-4 0,-3 5 2 16,-2 3-3-16,-1 2 5 0,-1 3-6 0,-1-1 7 15,-1 2-9-15,-1 2 6 0,4 0-18 0,-2-3 3 16,6 0-7-16,-1-4-7 0,6-1-8 0,3-25-57 15,-3 37-18-15,3-37-108 0,0 0-330 16,0 0 45-16,22 14 127 0</inkml:trace>
  <inkml:trace contextRef="#ctx0" brushRef="#br0" timeOffset="48418.9716">22735 5604 668 0,'0'0'92'15,"0"0"-6"-15,0 0-14 0,7-17-7 0,-7 17-7 16,0 0-8-16,8-17-9 0,-8 17-9 16,0 0-7-16,0 0-5 0,16-18 0 0,-16 18-1 15,0 0 2-15,0 0 10 0,0 0 10 0,0 0 8 16,0 0 6-16,0 0 0 0,0 0-4 0,0 0-7 15,0 0-7-15,0 0-7 0,0 0-4 16,7-17-3-16,-7 17-2 0,0 0-3 0,0 0-2 16,0 0-5-16,0 0-3 0,-6-17-4 0,6 17-1 15,0 0-2-15,0 0 1 0,1-19-2 0,-1 19 1 16,0 0 4-16,6-18 2 0,-6 18 3 0,0 0 3 16,0 0-3-16,0 0 2 0,0 0-2 0,0 0 2 15,0 0-1-15,0 0-2 0,16 17-2 0,-12 1-6 16,-1 5 0-16,0 5-4 15,-3 3 6-15,-2 4-9 0,-2 0-2 0,-3 3-15 16,-1-3-15-16,1 1 9 0,-4-8-40 0,10 5-12 16,1-33-92-16,-2 41-232 0,2-41-108 0,4 20 15 15,-4-20 438-15</inkml:trace>
  <inkml:trace contextRef="#ctx0" brushRef="#br0" timeOffset="50961.9497">19126 8578 901 0,'0'0'200'0,"0"0"-95"0,0 0-41 15,0 0-15-15,0 0 0 0,0 0 3 0,0 0-6 16,0 0-10-16,0 0-16 0,0 0-10 0,0 0-9 16,-16 25 2-16,11-6-5 0,0 2 4 15,-2 2-6-15,0 2 4 0,-1 1-14 0,0-2 1 16,2 5-19-16,-4-6-3 0,6 5-18 0,-5-7-13 16,9 8-20-16,0-29-48 0,-5 38-54 0,5-38-182 15,-3 19-14-15,3-19 228 0</inkml:trace>
  <inkml:trace contextRef="#ctx0" brushRef="#br0" timeOffset="51341.722">19420 8527 1051 0,'-22'11'81'0,"10"9"-6"0,-7-4-5 0,9 10 8 15,-8-9-6-15,9 11-6 0,-6-10-19 0,9 7-8 16,-1-4-17-16,6 4-3 0,1-1-13 16,5 0 2-16,3 2-7 0,2-3 5 0,3-3-3 15,3-3 1-15,2-1-4 0,3-4 1 0,1-3 15 16,2-5-15-16,5-2-2 0,-1-6-1 0,4-4-16 16,1-5 15-16,-1-2 4 0,-2-5-2 15,-1-1 4-15,-5-5-5 0,-2-2 5 0,-6 1-7 16,-2-2 5-16,-6 1-4 0,-2 1 7 0,-5-1-8 15,-3 1 5-15,-5 1-11 0,-6 3 3 0,-2 4-4 16,-4 4 9-16,-4 3 0 0,-2 5 4 0,-2 2-1 16,-1 5 1-16,2 3-4 0,1 4 0 0,1 2-1 15,4 6-9-15,1 1-4 0,7 7-17 16,-1-6-15-16,12 9-25 0,-4-9 0 16,16 10-93-16,-11-27-144 0,12 25-117 0,9-8-2 0,-21-17 410 15</inkml:trace>
  <inkml:trace contextRef="#ctx0" brushRef="#br0" timeOffset="51514.0751">19913 8847 1455 0,'-17'6'95'0,"10"11"-14"16,7-17-45-16,-21 26-12 0,8-8 8 0,2 3-37 0,-2 1 25 15,3-1-35-15,-1 0 13 0,0-4 1 0,5 0-17 16,6-17-18-16,-6 25-36 0,6-25-42 0,0 0-67 15,0 0-99-15,20 3-205 0,-3-2 59 0,-9-18 319 16</inkml:trace>
  <inkml:trace contextRef="#ctx0" brushRef="#br0" timeOffset="51746.9378">20088 8618 1387 0,'3'22'108'0,"-15"-4"-86"0,4 4-14 15,-1 1-11-15,1 3 7 0,-1 2-7 0,1 1 6 16,-1 1-8-16,-1-1 7 0,2 3 10 16,-1-3-46-16,7 0 6 0,-3-9-68 0,14 9-57 15,-9-29-95-15,0 21-216 0,0-21 61 0,0 0 295 16</inkml:trace>
  <inkml:trace contextRef="#ctx0" brushRef="#br0" timeOffset="51942.1346">20307 8535 1527 0,'-22'13'83'0,"10"9"-32"0,-5-2-14 0,6 8 1 15,-5 0-13-15,4 3-1 0,-3-2-16 0,3 4 2 16,1 0-10-16,2-2 4 0,1 0-10 0,2-3-5 16,5-1-8-16,-4-9-54 0,12 7-17 0,-7-25-88 15,17 29-150-15,-17-29-163 0,22 11 10 16,0 0 352-16</inkml:trace>
  <inkml:trace contextRef="#ctx0" brushRef="#br0" timeOffset="52160.8651">20437 8885 1480 0,'0'0'68'15,"-20"27"-72"-15,12-9 25 0,3 1-34 0,-1 3 14 16,-1 4 4-16,0-1-14 0,-1 0-8 0,4 3-34 15,-8-10-36-15,13 11-90 0,-1-29-203 0,-15 24-87 16,15-24 98-16</inkml:trace>
  <inkml:trace contextRef="#ctx0" brushRef="#br0" timeOffset="52645.3295">20819 8622 1244 0,'0'0'109'0,"0"0"-32"0,-22 10-31 16,22-10-14-16,-11 25-15 0,3-7-3 0,1 2-9 16,-1 6-1-16,-2 4-7 0,1 1 6 0,0 3-7 15,0 1 7-15,1-1 2 0,0-4-40 0,5 1 11 16,-3-12-64-16,12 6-33 0,-6-25-49 0,11 22-128 15,-11-22-117-15,24 1 23 0,4 3 384 0</inkml:trace>
  <inkml:trace contextRef="#ctx0" brushRef="#br0" timeOffset="52957.759">21057 8605 1055 0,'-27'15'135'0,"14"14"-45"0,-7-7-16 16,7 11-2-16,-4-8-13 0,8 8-9 16,-3-4-26-16,6 2 8 0,-1-3-9 0,6 0 10 15,-2-4 11-15,7-1-47 0,0-6 28 0,-4-17-39 16,18 27 17-16,-18-27 2 0,29 7-4 0,-12-9-3 16,4-6 2-16,2-3-2 0,2-7-11 0,2-5 32 15,2-3-33-15,-1-6 29 0,-1 2-16 0,-1-4-6 16,-6 3 7-16,-2 2-6 15,-3 2 8-15,-5 3-7 0,-5 2 9 0,-4 3-6 16,-5-2 7-16,-2 4-4 0,6 17-1 0,-21-29-7 16,21 29-6-16,-26-20-10 0,26 20-6 0,-29-11-8 15,29 11-5-15,-27 2-7 0,27-2-17 0,-23 16-22 16,21 3-60-16,2-19-96 0,-19 14-199 0,24 3 29 16,-5-17 316-16</inkml:trace>
  <inkml:trace contextRef="#ctx0" brushRef="#br0" timeOffset="53145.2636">21371 8885 1429 0,'-15'38'174'16,"-8"-18"-81"-16,10 11-37 0,-7-11-20 0,7 3-1 16,-2-5-17-16,15-18-7 0,-19 30-12 15,19-30-8-15,-10 23-26 0,10-23-24 0,0 0-41 16,0 0-46-16,24 23-101 0,-24-23-267 0,0 0 15 15,31-2 258-15</inkml:trace>
  <inkml:trace contextRef="#ctx0" brushRef="#br0" timeOffset="53473.4059">21781 8526 1466 0,'-21'4'74'0,"21"-4"-26"16,0 0-14-16,0 0-8 0,-12 24-8 15,12-24-4-15,-6 28-7 0,2-9 2 0,-1 4-10 16,0 2 6-16,0 2-7 0,-1 1 3 16,1 2-1-16,-1 2 4 0,1-1-8 0,1 0 5 15,-1-2-11-15,1-2-3 0,4 0-5 0,-5-7-48 16,10 4 2-16,-5-24-72 0,7 32-139 0,-7-32-202 16,0 0-2-16,25 25 318 0</inkml:trace>
  <inkml:trace contextRef="#ctx0" brushRef="#br0" timeOffset="53864.0355">21878 8541 1284 0,'0'0'183'0,"0"0"-141"16,0 0-26-16,0 0 2 0,0 0 6 0,0 0 10 15,25 0-4-15,-25 0-5 0,23-10-4 0,-23 10-5 16,25-10 1-16,-25 10 3 0,23-12 0 0,-23 12-1 16,24-12-5-16,-24 12 0 0,22-6-4 0,-22 6 0 15,20-2-4-15,-20 2-2 0,0 0 0 16,20 9-5-16,-20-9 3 0,0 0-1 0,8 22 1 16,-8-22 0-16,-2 24 0 0,-1-7-4 15,-3 4 8-15,-4 0-12 0,-1 4 8 0,-1 1-4 16,-3 0 1-16,2 0 1 0,-3 1 3 0,0-2-6 15,0 2 7-15,2-3-7 0,-1 0 10 0,2-1 5 16,3-1 8-16,2-4-1 0,8-18-15 0,-8 28 19 16,8-28-33-16,0 0 29 0,14 19-20 0,-14-19 0 15,19 4 0-15,-19-4-4 0,31-7 6 16,-13-1-16-16,2-1 27 0,6-2-25 0,-2-2 18 16,8-2-27-16,-4-6-23 0,8 8-45 0,-14-16-72 15,20 24-170-15,-17-12-241 0,-3 3 59 0,6 10 340 16</inkml:trace>
  <inkml:trace contextRef="#ctx0" brushRef="#br0" timeOffset="55151.6476">22362 8854 1348 0,'-15'-18'136'0,"15"18"-55"0,0 0-32 0,0 0-11 16,0 0-10-16,0 0-3 0,0 0-7 0,10 25-8 15,-10-25-6-15,1 33-18 0,-1-10 29 0,-1 2-34 31,-1 3 22-31,-3-1-25 0,1 2-26 0,-4-9-21 16,9 10-63-16,-1-30-82 0,0 0-284 0,-4 28 21 16,4-28 216-16</inkml:trace>
  <inkml:trace contextRef="#ctx0" brushRef="#br0" timeOffset="55969.949">22535 8516 1420 0,'0'0'48'0,"0"0"-29"16,0 0-6-16,0 0 6 0,18-21 11 0,-1 9 1 16,-17 12-3-16,39-32-11 0,-17 16-4 0,2 2-7 15,-1 2 0-15,0 1-5 0,-2 2 3 0,-2 3 0 0,-2 3 1 16,-17 3 3-16,21-1 2 0,-21 1 0 0,0 0-1 16,11 16 2-16,-11-16-7 0,-3 23 2 0,-3-6-6 15,-2 3 3-15,-5 4-3 0,-3 0 3 0,-3 4-4 16,-1 0 6-16,-2 1 0 0,1 2 14 0,1-4-3 0,4-1 10 15,1-3-12-15,3-2-1 0,3-3-7 16,3-1 2-16,6-17-7 0,-2 24 2 16,2-24-5-16,0 0 0 0,17 22 0 0,-17-22-1 15,24 6 0-15,-24-6 2 0,32-2-5 0,-14-4-8 16,4 1-29-16,-4-9-9 0,9 5-4 0,-7-11-26 16,12 9-24-16,-16-16-86 0,15 9-321 0,-5-1 17 15,-6-6 227-15</inkml:trace>
  <inkml:trace contextRef="#ctx0" brushRef="#br0" timeOffset="56271.0948">23068 8431 1133 0,'-20'6'148'16,"20"-6"-72"-16,0 0-21 0,0 0-14 15,0 0 0-15,0 0 2 0,0 0-5 0,0 0-2 16,0 0-8-16,-10 18-4 0,10-18 3 0,-8 20 3 16,8-20 0-16,-11 29 2 0,11-29-3 0,-16 37 0 15,7-19-6-15,3 2 3 0,-1-2-10 0,3 1 2 16,4-19-9-16,-1 26 1 0,1-26-8 0,9 17-2 16,-9-17 0-16,18 12-3 0,-18-12 3 15,28 3 0-15,-10-6 1 0,3-3-2 0,4-4 2 16,4-2 1-16,2-5-9 0,2-4-22 15,2-2-5-15,-6-5-39 0,5 9-21 0,-16-12-46 16,16 23-158-16,-17-15-237 0,-2-1 16 0,2 8 305 16</inkml:trace>
  <inkml:trace contextRef="#ctx0" brushRef="#br0" timeOffset="56437.6648">23154 8443 1276 0,'-22'24'179'0,"11"12"-92"0,-6-7-42 15,8 9-4-15,1-5-21 0,5 0-3 0,2 0-21 16,2-7 5-16,3 1-12 0,0-5-20 0,6 6-54 16,-10-28-107-16,16 24-327 0,-16-24-10 15,19 19 235-15</inkml:trace>
  <inkml:trace contextRef="#ctx0" brushRef="#br0" timeOffset="59573.582">20303 12731 690 0,'0'0'117'0,"0"0"-48"0,-4-17-25 0,4 17-1 16,0 0-4-16,0 0-1 0,0 0 7 15,0 0 3-15,0 0 3 0,0 0-2 0,0 0 2 16,0 0-4-16,0 0-1 0,0 0-5 0,0 0-6 15,0 0-21-15,0 0 15 0,0 0-20 0,0 0 15 16,0 0-6-16,0 0-4 0,0 0-1 0,0 0-2 16,0 0-3-16,0 0-2 0,0 0-2 15,0 0-2-15,0 0 0 0,0 0 0 16,0 0 0-16,0 0-1 0,0 0 2 0,0 0 2 16,0 0 1-16,0 0 1 0,0 0 0 0,0 0-1 15,0 0 2-15,0 0 0 0,0 0 3 0,0 0 3 16,0 0 1-16,0 0 0 0,0 0 3 0,0 0-2 15,0 0-1-15,0 0-5 0,0 0-2 0,0 0-6 16,0 0 0-16,0 0-20 0,0 0 18 0,0 0-16 16,-2-17 17-16,2 17 19 0,0 0-20 15,0 0 18-15,0 0-19 0,0 0 0 0,0 0-1 16,0 0 0-16,0 0 1 0,0 0 0 0,0 0 1 16,0 0 0-16,0 0 0 0,0 0 0 0,0 0 0 15,0 0 0-15,0 0-1 0,0 0 2 16,0 0-3-16,0 0 1 0,0 0 0 0,0 0 1 15,0 0 0-15,0 0-19 0,18 1 19 0,-18-1-19 16,0 0 34-16,27-10-13 0,-27 10 14 16,27-13-13-16,-27 13-2 0,31-18 1 0,-13 10-1 15,1-1 0-15,-2 1-1 0,1 1 0 0,-18 7 0 16,28-9-1-16,-28 9-1 0,18 1-2 0,-18-1 2 16,0 0-3-16,8 22 4 0,-12-4-4 0,-2 4-10 15,-4 3 30-15,-3 6-29 0,-7-1 31 0,0 4-13 16,-5 3-5-16,0 3 12 0,-2 0-2 15,1 4 15-15,0-3-6 0,1 0 8 0,2-4-11 16,5-3 3-16,2-4-8 0,6-5 2 16,4-5-10-16,6-20 2 0,0 27-5 0,0-27-1 15,17 11-2-15,-17-11 1 0,36 1-2 0,-14-6-2 16,5-3-7-16,-1-8-14 0,6-1-12 0,-4-8-15 16,6 2-3-16,-4-9-7 0,9 8-1 0,-10-14-22 15,11 12-11-15,-14-12-16 0,12 12 13 16,-10-6 20-16,3 8 36 0,-2-1 19 0,-2 1 22 15,-1 1 2-15,-3 1 6 0,-1 1-5 0,-3 2 4 16,-2 0 10-16,-17 19-9 0,26-31 10 0,-26 31-5 16,13-17 27-16,-13 17 29 0,0 0 25 0,0 0 17 15,0 0-10-15,-26-7-13 0,26 7-14 16,-21 10-15-16,21-10-24 0,-26 13 8 0,26-13-17 16,-28 16 11-16,28-16 1 0,-28 19-7 15,28-19 0-15,-28 24-7 0,28-24 1 0,-22 25-6 16,22-25 2-16,-14 22-6 0,14-22 0 0,-6 27-6 15,6-27 2-15,2 29-5 0,-2-29 2 0,13 32-4 16,-13-32 3-16,26 29-3 0,-26-29 3 0,30 19-3 16,-11-12 1-16,0-4 0 0,2-1 0 0,-1-2 0 15,0-4-2-15,-2-2 3 0,-18 6-1 16,29-18 1-16,-29 18-1 0,25-24 0 0,-25 24-1 16,17-36 3-16,-10 14-4 0,-3-5 4 0,-1 1-8 15,1-2 2-15,-3 0-7 0,-1 3-14 16,-2 1 29-16,-1 4-25 0,-2 2 29 0,5 18-9 15,-11-28-6-15,11 28 0 0,-13-20-5 0,13 20-3 16,0 0-9-16,-17-11-13 0,17 11-15 0,0 0-21 16,-19 5-18-16,21 12-22 0,-2-17-14 15,-2 27-6-15,2-27-22 0,0 34 13 0,0-34-16 16,7 34 1-16,0-17-3 0,-7-17-43 0,31 33-24 16,-31-33 227-16</inkml:trace>
  <inkml:trace contextRef="#ctx0" brushRef="#br0" timeOffset="59745.4575">21098 12828 479 0,'0'0'126'0,"23"9"2"0,-23-9 0 15,17 11 6-15,-17-11-11 0,13 17-10 16,-13-17-22-16,8 24-19 0,-2-4 4 16,-6-20-18-16,0 34 0 0,-6-16-16 0,2 4-20 15,-3-2-7-15,1 6 7 0,-5-1-8 0,1-1 9 16,-3-1-12-16,0-2-2 0,3-4-9 0,10-17 2 16,-13 27-17-16,13-27-14 0,0 0-33 0,0 0-44 15,4 20-61-15,-4-20-91 0,6-17-222 0,-6 17 17 16,21-18 298-16</inkml:trace>
  <inkml:trace contextRef="#ctx0" brushRef="#br0" timeOffset="60483.9522">21399 12525 704 0,'0'0'283'0,"0"0"-175"0,0 0-23 16,0 0-16-16,0 0-8 0,0 0-4 15,0 0 0-15,0 0 0 0,0 0-4 0,0 0-13 16,0 0-15-16,0 0-12 0,-2 20-7 16,2-20-4-16,-7 20 4 0,4-3-2 0,0 4 4 0,-1 3-7 15,1 5-11-15,0 3 28 0,-2 1-30 0,2 1 22 16,-1-2-25-16,2 2-28 0,-4-9-22 0,8 9-40 0,-13-17-28 16,20 15-57-16,-9-32-66 0,-10 26-168 15,21-4 47-15,-11-22 341 0</inkml:trace>
  <inkml:trace contextRef="#ctx0" brushRef="#br0" timeOffset="60921.4534">21811 12504 1166 0,'-24'-5'101'0,"2"0"-30"16,22 5-6-16,-36 1-6 0,36-1-4 0,-38 4-5 15,38-4-7-15,-38 7-9 0,38-7-5 0,-35 13-6 16,35-13-2-16,-33 16-3 0,33-16-1 16,-26 18-4-16,26-18-3 0,-16 20-7 0,16-20 1 15,-4 23-5-15,4-23 2 0,8 24-3 16,-8-24 3-16,22 20-3 0,-22-20 4 0,29 20-2 16,-9-12 1-16,-1 2-2 0,0-3-14 0,1 2 34 15,1-1-33-15,-3-2 32 0,-1 1-26 0,0 2-7 16,-17-9 0-16,24 19-2 0,-24-19 11 0,14 24 1 15,-14-24 0-15,3 29-20 0,-3-29-1 0,-6 32-1 16,-1-15 8-16,-2 0 12 0,9-17 10 16,-22 30-4-16,22-30 5 0,-25 23-1 0,25-23 3 15,-22 12 2-15,22-12-2 0,0 0 0 0,-18-5-4 16,18 5 0-16,0 0-3 0,-11-23 3 16,11 23-3-16,-4-30 3 0,4 8-5 0,1-1 5 15,3-2-6-15,1-3 7 0,1-1 9 0,4-3-30 16,1 1 30-16,2 0-29 0,2 3 15 0,0 4 4 15,1 2-7-15,1 7-10 0,-3-3-28 16,5 12-35-16,-10-12-50 0,13 20-70 0,-22-2-168 16,13-18-81-16,-13 18 86 0,18-7 361 0</inkml:trace>
  <inkml:trace contextRef="#ctx0" brushRef="#br0" timeOffset="61096.6472">22042 12736 1324 0,'0'0'95'0,"-7"40"-18"0,-1-22-18 16,8 9-13-16,-7-6-22 0,2 5-7 0,-3-1-14 16,-3 0 0-16,1 3-9 0,0 1 6 0,1 0-6 15,0-2 7-15,2-3-15 0,-2-7-12 0,9 1-40 16,0-18-53-16,5 21-88 0,-5-21-159 0,0 0-96 16,21 6 86-16,-21-6 376 0</inkml:trace>
  <inkml:trace contextRef="#ctx0" brushRef="#br0" timeOffset="61507.9785">22372 12444 1035 0,'0'0'57'16,"0"0"-19"-16,-10-20-3 0,10 20-4 0,0 0 10 16,0 0-1-16,0 0-2 0,0 0-2 15,0 0-12-15,0 0-8 0,-22 7-2 0,22-7 5 16,-16 32-1-16,10-9 9 0,-5 2-9 0,3 4 2 16,-2 4-13-16,3-1 1 0,-1 1 11 0,3 0-33 15,2-3 25-15,-1-1-45 0,4-1-15 0,-4-9-23 16,13 9-51-16,-9-28-32 0,13 29-81 15,-2-12-171-15,-11-17 19 0,34 11 315 0</inkml:trace>
  <inkml:trace contextRef="#ctx0" brushRef="#br0" timeOffset="61898.6018">22662 12301 1191 0,'-37'-3'143'0,"18"13"-52"0,-9-10-16 16,8 12-15-16,-7-5-14 0,9 6-5 0,-5 0-9 16,6 5 3-16,-2-1-7 0,5 4 2 0,0 0-8 15,2 2 3-15,2-3-12 0,4 0 1 16,3-3-9-16,3-17-1 0,9 25-1 0,-9-25 1 16,24 13 2-16,-7-7 4 0,2-4 2 0,5-2 3 15,-1-4 1-15,5-3-5 0,2-4-2 16,1-2-7-16,-2-2 0 0,1-1-3 0,-5 2 3 15,-3-2-3-15,-1 2 3 0,-4 0-3 0,-17 14 3 16,24-25-2-16,-24 25 3 0,15-21 1 0,-15 21 4 16,0 0-1-16,6-23 1 0,-6 23-1 0,0 0 1 15,0 0 2-15,0 0-1 0,0 0-1 0,0 0-6 16,-19 5 0-16,19-5-4 0,-18 30 1 16,7-4-5-16,-2 2 4 0,2 7-7 0,-2 1 4 15,-3 6-8-15,0 3 9 0,0 0 7 16,-1 3-19-16,6-3 5 0,0-4-22 0,6-2-9 15,-2-11-21-15,12 1-26 0,-5-29-44 0,17 36-68 16,-17-36-62-16,0 0-243 0,34 8 52 0,-34-8 281 16</inkml:trace>
  <inkml:trace contextRef="#ctx0" brushRef="#br0" timeOffset="62070.4718">22912 12741 1195 0,'-21'3'189'0,"14"19"-89"0,-10-7-39 0,6 9-16 15,-5-1-24-15,2 2-5 0,0 2-14 16,0-1-1-16,2 2-11 0,1-1 7 0,2 1-8 16,0-5 3-16,4 1-20 0,5-24-28 15,0 34-64-15,0-34-88 0,0 0-269 0,17 11 7 16,-17-11 232-16</inkml:trace>
  <inkml:trace contextRef="#ctx0" brushRef="#br0" timeOffset="63547.2519">23130 12299 791 0,'0'0'79'0,"0"0"-13"0,0 0 1 0,0 0 2 16,17-9-1-16,-17 9 2 0,0 0-7 0,0 0-2 15,0 0-6-15,0 0-11 0,0 0-7 0,0 0-8 16,0 0-5-16,0 0-5 0,-8 24 1 0,8-24-4 16,-5 37 5-16,1-11-12 0,2 2 2 0,0 2-13 15,-2 2 7-15,0 2-9 0,1 0 9 16,-2 1-9-16,0-1 8 0,1 2-1 0,-2-4-34 15,4-1 25-15,-3-7-57 0,7 3-20 0,-2-27-47 16,5 34-113-16,-5-34-173 0,0 0-28 16,23 26 235-16</inkml:trace>
  <inkml:trace contextRef="#ctx0" brushRef="#br0" timeOffset="64016.8585">23576 12343 920 0,'-16'-28'163'0,"16"28"-70"16,-11-21-11-16,11 21-15 0,-10-20-5 0,10 20-10 15,-11-19-4-15,11 19-8 0,0 0-3 0,-17-20-4 16,17 20 1-16,0 0 1 0,-25-6-2 0,25 6-3 15,0 0-9-15,-21 17-4 0,21-17-4 0,-17 24 1 16,17-24 1-16,-20 38 6 0,9-15-3 0,4 3 4 16,-3 0-8-16,3 2 3 0,0-5-8 15,3 0 5-15,2-5-7 0,2-18-1 0,3 25-5 16,-3-25 1-16,0 0-2 0,27 18 1 0,-27-18 0 16,33-2 0-16,-15-4 0 0,2-4-1 15,-1-3 4-15,1-3-5 0,0-2 5 0,0-3-4 16,-1 0 4-16,-1-2-4 0,1 0 4 0,-4 2-4 15,-1 2 6-15,-14 19-3 0,18-28 9 0,-18 28 0 16,0 0 5-16,0 0 0 0,0 0-3 16,0 0-7-16,0 0-7 0,4 17 0 0,-8 1 0 15,0 9 0-15,-3 6 0 0,-3 4 0 0,-2 4 0 16,-1 0 0-16,0 4 0 0,-2 2 0 0,2-1 0 16,0 0-1-16,0-3 2 0,1-5-15 0,3-2-11 15,0-7-5-15,6-2-19 0,-3-10-19 0,12 3-36 16,-6-20-60-16,11 24-118 0,-11-24-253 0,0 0 25 15,26-1 245-15</inkml:trace>
  <inkml:trace contextRef="#ctx0" brushRef="#br0" timeOffset="65380.0014">23858 12811 1191 0,'0'0'105'15,"0"0"-40"-15,0 0-16 0,0 0-13 0,0 0-9 16,-11 17-5-16,11-17-11 0,-9 22-3 0,9-22-6 16,-12 32 4-16,5-10-7 0,-2 2 5 0,0 5-8 0,-2-1-9 15,2 6-36-15,-3-10-34 0,12 11-75 16,-16-16-94-16,4 0-187 0,10 6 21 0,2-25 310 15</inkml:trace>
  <inkml:trace contextRef="#ctx0" brushRef="#br0" timeOffset="66177.5119">24046 12315 1428 0,'9'-21'75'16,"-9"21"-11"-16,22-15-12 0,-3 4-12 0,1-6 6 15,7 1-3-15,0-4-7 0,2 3-15 16,1-1-7-16,-1 3-13 0,2 2-1 0,-3 1-2 16,-2 3 2-16,-4 3-1 0,-22 6 0 15,25 0 1-15,-25 0 1 0,0 0 0 0,8 27-2 16,-14-10 3-16,-5 7-5 0,-5 2 6 0,-5 5-6 16,-1 1 7-16,-5 3-6 0,0 1 7 0,-3 0-1 15,4-1 8-15,1-4-4 0,5-4 7 0,5-5-9 16,4-4 1-16,11-18-6 0,-4 23-2 15,4-23-3-15,17 12 3 0,-17-12-3 0,34 0 2 16,-7-5 1-16,2-3 0 0,3-3 2 0,2-1-1 16,1 0 2-16,2-1-6 0,1 6 4 0,2 0-2 15,-5 4 3-15,-1 3 1 0,-7 4 0 0,-7 3 4 16,-20-7-1-16,21 27 11 0,-20-9 11 0,-3 8 5 16,-9 1 1-16,-1 7-12 0,-10 0 12 15,-5 2-24-15,-6-1-8 0,-2 0-1 16,0-1 0-16,2 0 0 0,1-4 0 0,3 2 0 15,1-4 0-15,4-4 0 0,3-4 0 0,3-4 0 16,18-16 0-16,-17 15 0 0,17-15 0 0,0 0-40 16,0 0-63-16,8-32-76 0,17 18-352 0,-13-13-56 15,7-2 30-15</inkml:trace>
  <inkml:trace contextRef="#ctx0" brushRef="#br1" timeOffset="203266.702">23297 7828 929 0,'0'0'56'0,"-28"-18"-5"15,28 18-22-15,-25-20-14 0,25 20-8 0,-22-16-2 16,22 16 2-16,-22-16-3 0,22 16 0 16,-26-14-6-16,26 14 2 0,-27-14-6 0,27 14 2 15,-30-11-2-15,12 7-1 0,0 1 17 0,-4 2-11 16,0 1 18-16,-1 2-7 0,-2 3-7 0,-4 1 27 16,4 4-4-16,-5-3 18 0,5 6 0 0,-1-3-11 15,3 3-8-15,0 0-11 0,4 0-6 16,-1 0-6-16,20-13 2 0,-31 29-6 0,17-12 3 15,1 0-4-15,-2 1 4 0,2 4-3 0,-3 0 4 16,-2 1-5-16,-2 2 7 0,-4-1-8 0,0 3 7 16,-2-2-5-16,1-1 3 0,-2 2-5 0,1-2 7 15,0-1 3-15,1 2 14 0,1-4-1 0,3 2 8 16,1-1 3-16,0 1-35 0,3 1 29 16,3 0-36-16,0-2 15 0,4 4 5 15,3-3-10-15,2 3 7 0,0-1-7 0,2-1 5 16,2 3-5-16,-3 0 7 0,4 0-9 0,1 2 7 15,0 2-8-15,2 0 7 0,-2 1-7 0,0 0 7 16,2 1-7-16,-2 0 8 0,1 3-8 0,0-1 7 16,-1 2 11-16,-2 3-27 0,-2-1 30 0,-1 1-29 15,0-1 11-15,0 1 4 0,-1-4-6 16,4-1 10-16,1-2-6 0,3-4 12 0,6 1-8 16,4 1 7-16,3-2-8 0,5 0 9 0,3-2-8 15,5 0 6-15,5-1-9 0,4 0 5 16,1-2-8-16,4-3 6 0,-2 0-7 0,4-3 4 15,4-3 16-15,-1-3-16 0,6-3 16 0,-2-3-36 16,-1-1 17-16,3-3-17 0,-3-4 19 0,-1-3 18 16,3-2-36-16,1-5 35 0,0-5-32 15,5-8 11-15,-1-7 9 0,4-5-10 0,4-4 10 16,1-8-9-16,3-4 14 0,3-4-12 0,4-6 24 16,3-1-12-16,1-3 17 0,6-2 3 0,-3-3-28 15,-4 3 17-15,-2-1-24 0,-5 4 3 0,-6-1 11 16,-4 3-14-16,-11 1 14 0,-3 3-13 0,-11-3 6 15,-7 2 30-15,-11 1-14 0,-5 6 27 16,-13-1-3-16,-5 7-20 0,-14-3 11 16,-5 3-15-16,-13-1 4 0,-9 3-11 0,-9 5 6 15,-7 1-10-15,-8 4 5 0,-7 1-9 0,-9 2-15 16,-6 5 24-16,-9 3-25 0,-5 6 26 0,-5 2-8 16,2 5-3-16,0 2 0 0,11 3-2 0,5 1-3 15,10 1-9-15,15 1-16 0,6-6-34 0,25 10-62 16,-3-24-130-16,38 24-318 0,-14-26 3 15,21-1 259-15</inkml:trace>
  <inkml:trace contextRef="#ctx0" brushRef="#br1" timeOffset="204337.9166">24458 11408 508 0,'-31'7'114'0,"-8"1"-30"15,4 2-10-15,-7 0-9 0,6 6 2 0,-7-3 8 16,7 8-8-16,-7-7 11 0,8 10-18 0,-5-7 2 16,8 7-6-16,-2-3-14 0,7 4-7 15,3-2-15-15,5 6-2 0,3 0-13 0,2 3 5 16,3 1-12-16,4 2 9 0,2 3-11 0,3 3 9 15,-1 4-10-15,3 0 9 0,-2 5 11 16,1 2-27-16,-3 2 27 0,-2 4-25 0,0 2 4 16,-4 3 14-16,-2 0-16 0,-1 4 15 0,-4 0-15 15,-4 1 16-15,-1 2 5 0,0 0-19 0,-1-3 24 16,4-2-9-16,-1-7 9 0,7 3 16 0,-1-8-12 16,7 0 2-16,5-4-18 0,4-5 9 0,4-1-15 15,5-2 10-15,5-1 2 0,2-2-26 16,4-3 28-16,1 1-30 0,5-6 12 15,5-4 6-15,2 1-6 0,3-4 6 0,1-4-4 16,0-2 4-16,6-5-5 0,1-3 2 0,5-4-2 0,0-5 1 16,1-5 1-16,2-6-2 0,1-4 4 0,3-8-7 15,4-6 8-15,3-7-9 0,1-9 10 0,3-3 12 16,-1-6-26-16,-1-6 26 0,-2-1-23 0,-2-7 0 16,-1-3 14-16,-4-3-19 15,-5-2 19-15,-7-3 3 0,-5-1-16 0,-9-1 21 16,-6 1-18-16,-8 4-1 0,-9 0 20 0,-7 5-15 15,-9-1 21-15,-4 6-11 0,-12 3-3 0,-4 5 23 16,-10 2-23-16,-4 5 19 0,-8 2-7 0,-2 4-16 16,-8 2 6-16,-2 4-11 0,-7 4 6 0,-4 3-8 15,-2 6 4-15,-4 0-14 0,3 5-5 0,-2-4-24 16,11 11-23-16,-3-12-45 0,22 20-103 16,-12-4-274-16,19-9-25 0,15 13 239 0</inkml:trace>
  <inkml:trace contextRef="#ctx0" brushRef="#br1" timeOffset="205343.0705">21563 10419 1002 0,'0'0'331'0,"0"0"-231"0,0 0-31 16,0 0-15-16,0 0-10 0,0 0-1 0,0 0 0 16,-11-17-6-16,11 17-5 0,0 0-9 0,0 0-9 15,0 0-6-15,0 0-4 0,0 0-2 0,0 0-1 16,0 0-1-16,0 0 3 0,-3 26-2 0,1-9 6 15,-2 6-1-15,-2 5 8 0,-2 1-7 0,1 4 7 16,-4 1-12-16,0 2 5 0,0 1-9 16,-1 2 6-16,1-1-6 0,0-1-14 0,0-2 26 15,0-1-24-15,2-5 24 0,2-7-6 0,1-4-5 16,6-18 3-16,-3 22-3 0,3-22 1 0,0 0 1 16,0 0-1-16,0 0 2 0,0 0 6 15,0 0 5-15,0 0 4 0,11-30 2 0,-6 5-8 16,-1-10-12-16,0-2 20 0,-1-3-25 0,2 0 22 15,-3 1-11-15,1 1-8 0,-3-1 9 16,0 1-9-16,0-2 9 0,1 3-8 0,0-2 6 16,4 3-7-16,-1 5 6 0,3 4-5 0,0 6 3 15,3 3-3-15,-10 18 3 0,21-24-2 0,-21 24 2 16,21-14-3-16,-21 14 1 0,24-9 0 0,-24 9 0 16,31-5 0-16,-11 5-1 0,1 1 1 0,-1 2-1 15,2 2 1-15,-1 0-2 0,-2 2-1 0,-2 1-4 16,-17-8-2-16,27 24-3 15,-27-24 1-15,6 28-3 0,-11-11 2 0,-8 5-5 16,-8 2 8-16,-8 3-1 0,-7 2 10 0,-8-1-2 16,-5-3 7-16,-3-1-5 0,-3-4 4 0,5-4-3 15,5-2 3-15,6-6-3 0,9-1 0 0,10-4-3 16,20-3-20-16,0 0-24 0,0 0-56 0,0 0-120 16,7-25-169-16,17 10-140 0,6 2 41 15,-5-18 458-15</inkml:trace>
  <inkml:trace contextRef="#ctx0" brushRef="#br1" timeOffset="206077.4329">21916 10440 1112 0,'0'0'255'0,"0"0"-232"0,0 0-26 0,0 0-3 16,0 0 1-16,0 0 3 0,0 0 2 0,0 0 1 15,0 0 0-15,0 0 1 0,17 10 0 0,-17-10 1 16,0 0 5-16,0 0 18 0,0 0 15 0,0 0 10 16,0 0 3-16,0 0-9 0,-9 21-8 0,9-21-4 15,-8 25-5-15,8-25 2 0,-14 30-8 16,7-11-2-16,-3-1-9 0,2 1 0 16,0 0-8-16,0-1 4 0,2-1-5 0,6-17 1 15,-11 29-3-15,11-29 1 0,-5 17-2 0,5-17-1 16,0 0 0-16,0 0 0 0,0 0-1 0,0 0 1 15,0 0 2-15,0 0 1 0,0 0 2 0,21-30-2 16,-14 13 2-16,1-2-3 0,0 0 3 16,0-2-3-16,-2 0 4 0,0 2-5 0,-2 1 6 15,0 0-4-15,-4 18 5 0,3-32-3 0,-3 32 3 16,6-23-3-16,-6 23 0 0,9-18-3 0,-9 18 1 16,0 0-2-16,22-18 1 0,-22 18 0 0,25-6 1 15,-25 6-2-15,34-1 1 0,-13 1-1 0,0 1 0 16,2 1 0-16,0 1 0 0,1-1 0 0,-1 1 1 15,0-1 0-15,-1 1-1 16,0-1 1-16,-2-1 0 0,-2 0 1 0,-18-1 0 16,27 3 0-16,-27-3-1 0,0 0-2 0,20 0 4 15,-20 0 0-15,0 0 2 0,0 0 0 0,0 0-1 16,0 0-1-16,0 0 0 0,0 0-1 0,0 0 0 16,-20 1 0-16,20-1 0 0,-22 11 2 0,22-11-2 15,-27 17 1-15,27-17-2 0,-27 26 3 0,12-7-4 16,0-1 6-16,2 1-5 0,-1 0 4 15,6 1-5-15,-1-2 4 0,3-1-5 0,1 0 4 16,5-17-4-16,-5 30 3 0,5-30-2 0,12 22 0 16,-12-22-1-16,27 14 2 0,-6-10-1 0,2-3 0 15,6-3-1-15,0-4 1 0,3-4 1 16,1-2-1-16,-3-5 3 0,-1-1-3 0,-2-2 4 16,-5 1-4-16,-4 0 5 0,-3 1-3 15,-5-2 4-15,-5 2-5 0,-3 0 3 0,-4 0-2 16,-3 1 4-16,5 17-1 0,-19-28 2 0,19 28-5 15,-24-18 2-15,24 18-3 0,-30-9 0 0,13 7 0 16,17 2 0-16,-31 4 0 0,31-4-1 0,-24 8 0 16,24-8-3-16,0 0-6 0,0 0-15 0,0 0-26 15,4 17-32-15,-4-17-38 0,35-1-71 0,-24-18-107 16,14 4-220-16,9 3 48 0,-7-17 342 16</inkml:trace>
  <inkml:trace contextRef="#ctx0" brushRef="#br1" timeOffset="206546.2397">22717 9970 1493 0,'0'0'49'16,"-21"10"-23"-16,21-10-16 0,0 0-6 0,-8 20-4 16,8-20 7-16,0 26-2 0,2-7 7 0,1 0-3 15,0 6 8-15,1 1-3 0,2 3 6 0,-1 1 13 16,0 6-35-16,-2 0 24 0,2 4-30 15,-2 0 4-15,-2 0 8 0,-4 1-9 0,0-1 9 16,-2-1-8-16,0-2 8 0,0-5-7 16,0-5 6-16,2-4-6 0,0-5 4 0,3-18-3 15,0 28 2-15,0-28-2 0,0 0 1 0,0 0-3 16,0 0 2-16,0 0-1 0,0 0 0 0,21-1 3 16,-21 1-2-16,16-28 3 0,-5 10-4 0,1-4 3 15,4-1-8-15,-1-4 5 0,3-3-10 0,1 2 7 16,-1-3-6-16,2 3 9 0,-2 3-4 0,0 1 8 15,-2 2-4-15,-1 2 6 0,-3 1-5 16,-12 19 5-16,23-25-4 0,-23 25 2 0,0 0 1 16,21-10-1-16,-21 10 2 0,0 0 0 15,2 24 2-15,-4-3-5 0,-2 4 6 0,-1 4-9 16,-1 4 7-16,-1 2-7 0,-2 0 6 0,-1 1-7 16,-1-1 7-16,-2-3-8 0,0-3 7 0,-2 0-8 15,-2-3 7-15,-2-1-7 0,-3-2 8 0,-4-4-4 16,-2-2 7-16,-1-3-3 0,-1-3 5 15,-1-5 0-15,3-2 0 0,3-8 1 0,4-2-6 16,21 6-3-16,-26-30-22 0,26 12-44 0,-3-21-89 16,26 10-191-16,-4-13-188 0,5-10 52 0,16 7 415 15</inkml:trace>
  <inkml:trace contextRef="#ctx0" brushRef="#br1" timeOffset="206733.7127">23250 9842 1655 0,'-20'20'69'16,"-10"1"-51"-16,5 3-6 0,2 4-10 0,4 3 12 15,2 4-3-15,2 5 10 0,1 6-13 0,2 3-10 16,-1 3 17-16,2 2-22 0,3-1 17 16,1-1-23-16,3 0-19 0,-1-4-10 15,6 2-43-15,-8-13-16 0,14 12-97 0,-18-20-239 0,9-1-58 16,6 3 73-16</inkml:trace>
  <inkml:trace contextRef="#ctx0" brushRef="#br1" timeOffset="207593.0932">23141 10380 1114 0,'-4'23'384'0,"4"-23"-334"15,0 0-37-15,0 0-12 0,0 0-2 0,0 0 1 16,20 18 7-16,0-17 6 0,6-1 3 16,2-2-2-16,6 0-4 0,4-5-7 15,2 0-4-15,3-2 1 0,1-1-2 0,-1-2 2 16,-1 0-3-16,-1-2 4 0,-4 0-3 0,-5 1 4 16,-4-1-4-16,-6 2 6 0,-22 12-2 0,23-20 19 15,-23 20 16-15,0-20 14 0,0 20 5 0,-11-17-11 16,11 17-14-16,-20-15-11 0,20 15-7 0,-32-10-4 15,11 9-4-15,0 1 0 0,-5 3 0 16,-1 6-2-16,-1 3 2 0,-3 4-4 0,0 3 8 16,-2 3 0-16,3 4 7 0,2 0-3 0,3 4 2 15,3-1-10-15,6 1 3 0,1 0-9 0,7-2 4 16,5-2-5-16,3-5 4 0,9-1-4 0,5-3 3 16,5-4-3-16,6-4 0 0,4-5-1 15,7-1 1-15,4-4-1 0,4-4-3 0,3-5-4 16,2-3-11-16,3-3-1 0,-1-5 0 15,1 0 5-15,1-4 3 0,-8 0 7 0,-4 0-6 16,-8 1 9-16,-4 1-3 0,-5 1 8 0,-5 2-3 16,-6 2 4-16,-5 1-2 0,-8 17 3 0,8-26-3 15,-8 26 4-15,0 0 0 0,0 0 2 0,-11-17 0 16,11 17-1-16,-18 7 1 0,18-7-4 0,-27 24 2 16,10-4-2-16,-3 3 7 0,1 2-2 15,1 2 4-15,-2 2-5 0,4 1 2 0,0-2-7 16,3-2 5-16,3-2-6 0,2-5 2 15,8-19-4-15,-4 26 1 0,4-26-3 0,0 0 3 16,23 17-2-16,-23-17 0 0,33-2 0 0,-12-4 1 16,0-5 3-16,-2-3-2 0,3-2 3 0,-1-4-5 15,-2-3 7-15,0 0-6 0,-3-1 5 0,-1-1-4 16,-3 3 4-16,-2 0-3 0,-2 0 6 16,0 3-3-16,-4 1 7 0,1 1-4 0,-5 17 2 15,3-22 0-15,-3 22 3 0,0 0 3 0,0 0-1 16,0 0-2-16,0 0-6 0,-19 4-4 0,19-4-1 15,-15 22 1-15,15-22-2 0,-21 31 3 0,21-31-1 16,-17 29 1-16,17-29-3 0,-4 22 2 0,4-22-3 16,9 17 2-16,-9-17-2 0,23 9 2 15,-6-9 1-15,4-2 0 0,3-4 0 16,3-3 1-16,3-3 5 0,3-2 0 0,2-3-7 16,3-1 0-16,-4-2 0 0,4 1 0 0,-8 1 0 15,-3 2 0-15,-5 4 0 0,-22 12 0 0,25-14 0 16,-25 14 0-16,0 0 0 0,0 0 0 0,0 0 0 15,0 0 0-15,0 0 0 0,6 21 0 0,-12-1 0 16,-3 5 0-16,-1 4 0 0,-2 3 0 16,1-1 0-16,-1 2 0 0,2-2 0 0,1-3 0 15,6-1 0-15,0-7 0 0,9-1-24 0,-6-19-26 16,22 27-44-16,-22-27-54 0,43 15-155 0,-20-20-304 16,2-1 49-16,2 3 296 0</inkml:trace>
  <inkml:trace contextRef="#ctx0" brushRef="#br1" timeOffset="207718.0923">24789 10560 1882 0,'0'0'165'15,"-18"16"-165"-15,18-16 0 0,-27 0 0 0,27 0 0 16,-22-12 0-16,22 12 0 0,-23-23 0 0,7 2-12 16,16 21-140-16,-30-55-237 0,23 26-262 0,-4-5 33 15,-4-10 394-15</inkml:trace>
  <inkml:trace contextRef="#ctx0" brushRef="#br1" timeOffset="296151.6926">19589 13129 862 0,'0'0'79'0,"0"0"-57"15,0 0-19-15,0 0 2 0,24 2 10 0,-3-4 11 16,7 2 10-16,1-7 3 0,11 2-2 0,3-6-4 16,8 2-4-16,4-4 7 0,8 2 4 0,0-4 9 15,11 4 4-15,-3-5 5 0,14 6-3 0,-2-5 2 16,8 5-7-16,-1-6-1 0,10 9-6 0,-1-4-7 16,11 4-8-16,1 0-10 0,5 2-10 0,11-1-2 15,3-3-4-15,10-3 0 0,9-2 1 0,7-3 3 16,6-2-6-16,7 0 5 0,3-4-6 15,7-2 5-15,4-2-3 0,0-3-17 0,3 0 28 16,-3-2-29-16,0 0 24 0,3 1-5 0,-1 1-11 16,-3-1 8-16,-7-1-7 0,-5 2 7 0,-6 0-5 15,-6 2 7-15,-6 3-6 0,-7 2 7 0,-5 1-4 16,-6 4 3-16,-2 4-4 0,-5 5 1 0,-5 3-4 16,0 0 2-16,-2 1-2 0,3 1-12 0,-7 1-16 15,3 4-10-15,-11-6-13 0,2 7 0 0,-9-7 0 16,-2 8-8-16,-10-8-14 0,1 9-22 0,-18-12-28 15,6 14-43-15,-19-9-48 0,-8-6-175 0,10 19 91 16,-34-24 304-16</inkml:trace>
  <inkml:trace contextRef="#ctx0" brushRef="#br1" timeOffset="297054.3492">18945 8941 1166 0,'0'0'48'0,"28"-22"-12"16,-11 9-29-16,4 3 16 0,0-4-13 0,5 5 23 0,-3-3 8 15,5 6-3-15,-3-2-8 0,3 4-9 16,1-2-5-16,4 5-3 0,4-2-4 0,2 3-3 16,4 1 0-16,7 2-2 0,3-1 6 0,10 2 1 15,4-3 4-15,9 3 2 0,9-7 1 0,9 0-1 16,9-5 1-16,12 0-4 0,8-5 1 0,12 1-4 15,6-4 1-15,7-1-4 0,5-1 1 0,7 0-4 16,4 0 5-16,2-1-6 0,2 0 5 0,1 1-7 16,-2 0 3-16,-1 1-5 0,-4-1 3 0,-1 2-2 15,-7 1 3-15,-2 5-2 0,-3 0 1 0,-6 1-3 16,-2 2 3-16,-5 1-2 0,-2 1 1 16,-3 0-1-16,-5 2-2 0,-5 0 1 0,-1 1 1 15,-4 0 0-15,-3-2 0 0,-2-1-1 16,-5-1 1-16,-6 0-2 0,-7-1 3 0,-2-2-5 0,-3 0-4 15,-7-4-9-15,-3 4-5 0,-8-4-12 16,-6 3-1-16,-12-5-10 0,-1 8-11 0,-12-10-21 16,3 12-33-16,-20-15-29 0,12 17-73 0,-34 3-99 15,19-27-109-15,-19 27 155 0,6-21 264 0</inkml:trace>
  <inkml:trace contextRef="#ctx0" brushRef="#br1" timeOffset="297865.0011">18654 5948 1299 0,'23'-17'12'0,"-5"7"-7"16,5-2-3-16,5 1 9 0,-1-1 22 0,10 6 8 15,-5-5 11-15,9 6-13 0,-1-3-15 0,3-1-14 16,6 2-4-16,2 0-5 0,4 1 2 0,3 2 2 16,4 0 3-16,6 1 1 0,5 0-1 0,6-1 13 15,9-2-21-15,4 0 16 0,9-4-36 0,6-1 19 16,8-1-16-16,6-3 17 0,6 0 4 16,8-4-6-16,5 1 6 0,2 1-5 0,4 0 5 15,3 1-3-15,2 0 3 0,1 0 0 0,0 2 14 16,3 2 2-16,-8 1 12 0,2 6-3 15,-5-1-6-15,-1 3-4 0,-9 2-9 0,-1 2-5 16,-6 2-1-16,1 0-2 0,-5 2-1 0,-1-2-1 16,-3-1 0-16,-5-1 1 0,-1-1-1 0,-1 0-1 15,-4-1 0-15,-3-1-4 0,1-1-4 16,-8 0-5-16,-2-1-5 0,-3-1-2 0,-6 3-2 16,-6-6-5-16,-2 6-5 0,-11-5-8 0,2 7-14 15,-14-6-17-15,5 9-24 0,-17-8-34 0,7 13-50 16,-18-9-100-16,-7-1-126 0,10 16 72 0,-36-14 334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02:13.265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FF0000"/>
    </inkml:brush>
    <inkml:brush xml:id="br7">
      <inkml:brushProperty name="width" value="0.05292" units="cm"/>
      <inkml:brushProperty name="height" value="0.05292" units="cm"/>
      <inkml:brushProperty name="color" value="#C00000"/>
    </inkml:brush>
    <inkml:brush xml:id="br8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1382 818 1364 0,'0'0'53'0,"0"0"-19"16,0 0-21-16,0 0-2 0,0 0 6 0,0 0 2 16,0 0 2-16,0 0-7 0,0 0-11 0,0 0-2 15,0 0-3-15,-17 29 0 0,11-5 6 0,1 5-7 16,-1 2 13-16,2 3-6 0,0 4 15 0,-1 1-10 15,4 4 13-15,-2-1-17 0,2-1-11 16,0-1 27-16,0-1-32 0,1 0 31 16,0-6-12-16,0 1-9 0,0-1 9 0,0-5-11 15,0-2 8-15,1-5-9 0,0-4 6 0,-1-17-3 16,4 23 4-16,-4-23-2 0,0 0 3 0,0 0 3 16,0 0 6-16,0 0 4 0,0 0 0 0,0 0-4 15,1-29-8-15,-2 3-1 0,0-7-7 0,3-4 8 16,0-1-9-16,2-5 13 0,0 3 6 0,-2-6-23 15,2-2 25-15,-1-5-26 0,2-2 1 16,1 1 15-16,3-2-16 0,1 4 14 0,2-3-15 16,5 8 15-16,2 2 11 0,6 5-9 0,0 6 16 15,2-1-18-15,1 5-4 0,1 7-3 16,-2 1-1-16,1 5 2 0,0 4-5 0,-3 1 9 16,2 4-8-16,-4 7 0 0,-1 1 7 0,-2 1-11 15,-20-1 4-15,29 12-1 0,-29-12-8 16,16 33 3-16,-14-6 0 0,-4 2 3 0,-6 3 8 15,-5 3 0-15,-4-2 23 0,-5 2-22 0,-4-1-14 16,-2 0 13-16,0 1-30 0,-1-1 25 0,3-2 8 16,-1-2-9-16,4-4 12 0,2-5-1 0,5-4 4 15,16-17-1-15,-22 21 4 0,22-21-11 0,0 0 1 16,0 0-7-16,0 0-1 0,0 0 1 0,0 0 1 16,0 0 4-16,0 0 1 0,2 17 1 15,-2-17 1-15,0 0-3 0,23 16 2 16,-23-16 0-16,20 22 3 0,-20-22 1 0,26 30 2 15,-14-11-2-15,1 4 6 0,0 3-12 0,-3-2-13 16,3 1 27-16,1-2-33 0,1 2 33 0,1-5-23 16,2 2-28-16,-18-22-24 0,40 39-55 0,-40-39-67 15,49 25-162-15,-20-13-174 0,-7-12 30 0,15 13 489 16</inkml:trace>
  <inkml:trace contextRef="#ctx0" brushRef="#br0" timeOffset="395.3004">2115 1081 1317 0,'0'0'359'0,"0"0"-323"0,0 0-33 0,0 0-7 16,0 0-3-16,0 0 7 0,3 21 0 0,-3-21 3 16,0 0-3-16,25 18-2 0,-25-18 0 0,29 8 0 15,-10-5 1-15,2-4 1 0,0-1-1 0,0-2 4 16,1-1 0-16,1-3-3 0,-2 0 4 15,0-1-4-15,-21 9 4 0,30-16-2 16,-30 16 5-16,21-20 2 0,-21 20 10 0,11-20 0 16,-11 20 5-16,2-17-5 0,-2 17-5 0,-5-18-3 15,5 18-3-15,-15-17-6 16,15 17 4-16,-27-14-6 0,10 11 6 0,0 1-5 0,-3 4 1 16,0 3 1-16,-1 2-2 0,-1 4 5 15,-1 3-3-15,1 7 6 0,0 3-6 0,0 0 10 16,3 5-9-16,3 0 4 0,3-2-5 15,3-2-17-15,6-4 24 0,4-3-27 0,0-18 24 16,12 31-10-16,-12-31-3 0,30 25 1 0,-7-19 0 16,2-4-2-16,8-2-7 0,4-6-11 0,8-4-27 15,0-8-30-15,13 1-27 0,-9-14-31 0,17 8-90 16,-21-18-65-16,7 0-201 0,5 13 65 0,-18-12 431 16</inkml:trace>
  <inkml:trace contextRef="#ctx0" brushRef="#br0" timeOffset="620.0548">2841 612 1508 0,'-22'14'131'0,"10"5"-69"0,-3-2-23 0,3 4 11 0,-3 2-21 15,2 4-19-15,-3 4 7 0,1 6-29 0,0 4 23 16,2 2 10-16,1 1-17 16,3-2 4-16,0-1-11 0,3 2 9 0,1-2-11 15,4-1 13-15,3-4 0 0,2-3-27 0,4-4 22 16,1-4-38-16,3-3 12 0,2-5-4 0,6-3-19 15,0-5-8-15,8-3-10 0,-4-9-10 0,10 4-38 16,-12-17-43-16,17 6-46 0,-17-16-37 0,12 1-133 16,2 9-17-16,-19-18 301 0</inkml:trace>
  <inkml:trace contextRef="#ctx0" brushRef="#br0" timeOffset="776.2893">3125 920 1064 0,'0'0'178'15,"0"0"-38"-15,0 0-33 0,-29 0-35 0,29 0-14 16,-23 28-20-16,10-7-5 0,-5 2-6 15,4 6-1-15,-3 3-10 0,2 3 1 0,2 3-7 16,1 1-27-16,2-4 24 0,1-1-28 0,5-7 20 16,1 0-5-16,6-4-18 0,-3-23-26 15,17 36-24-15,-17-36-4 0,29 23-29 0,-29-23-12 16,36 4-146-16,-36-4-74 0,26-26-144 0,-1 20 275 16,-17-23 208-16</inkml:trace>
  <inkml:trace contextRef="#ctx0" brushRef="#br0" timeOffset="932.6035">3095 672 1592 0,'0'0'117'0,"-35"-17"-30"0,35 17-44 15,-32-10-17-15,32 10-9 0,-21-3-15 0,21 3-7 16,0 0-9-16,0 0-21 0,0 0-9 0,0 0-34 16,21 17-25-16,-21-17-39 0,40 17-71 0,-40-17-160 15,35 28-92-15,-1-5 54 0,-14 6 411 0</inkml:trace>
  <inkml:trace contextRef="#ctx0" brushRef="#br0" timeOffset="1331.8901">3523 949 945 0,'0'0'117'0,"-35"-15"4"0,35 15 12 0,-36 8-12 0,36-8-13 16,-41 19-21-16,19-6-14 0,-5 0-18 15,2 5-10-15,-4 1 0 0,2 7 0 0,-4 2-10 16,6 1 6-16,-2 0-18 0,3 0 0 0,4-3-5 16,3 2-27-16,5-3 17 0,5-2-24 0,4-2 16 15,5-4 2-15,-2-17-6 0,17 28 4 0,-17-28-3 16,31 17 2-16,-10-14 1 0,5 1 0 0,1-4 0 16,3-5-2-16,0-3-2 0,2-4-1 15,-2-5 5-15,2-2-3 0,-3-1 4 0,-2-2-5 16,-4-2-4-16,-3 1 21 0,-3-1-23 0,-2-2 21 15,-4 3-18-15,-1-1-3 0,-4 1 3 0,-3 1-4 16,0 3 4-16,-3 19 1 0,0-24 6 0,0 24 0 16,0 0 3-16,0 0-4 0,0 0 0 15,0 0-2-15,-21 11 3 0,13 6-1 16,-2 5-3-16,1 4 7 0,0 2-8 0,0-1 9 16,2-1-17-16,1-2-27 0,2-2 14 0,2-3-41 15,2-19 14-15,3 27-24 0,-3-27-25 0,21 16-15 16,3-9-38-16,-24-7-35 0,43-19-202 0,-13 11-63 15,-8-15 195-15</inkml:trace>
  <inkml:trace contextRef="#ctx0" brushRef="#br0" timeOffset="1800.6117">4028 423 1152 0,'0'0'352'16,"-38"26"-261"-16,22-7-24 0,-5 5-18 0,4 5-6 15,-3 8 0-15,1 7-5 0,-4 1-2 0,5 0 19 16,-3-2-21-16,4 4-15 0,3-1 4 16,2 8-29-16,-1-4 12 0,5 1 8 0,-1 1-13 15,2-1 9-15,2-3-12 0,2 0-14 0,3-7 18 16,1-3-23-16,1-5 23 0,2-4-1 0,1-6-7 16,2-2 8-16,-7-21-6 0,16 29 3 0,-16-29-2 15,17 15 1-15,-17-15 2 0,0 0-1 0,22-5 1 16,-22 5-2-16,14-24 3 15,-5 4-3-15,-1-1 7 0,-2-3-4 0,-2 0 4 16,0-2-2-16,-3 3-2 0,0-2 19 0,0 0-19 16,2-3 17-16,2-5-17 0,2 3-3 0,3 2 3 15,-1 5-1-15,-9 23 3 0,21-26-4 0,-21 26-2 16,0 0-3-16,23-10 6 0,-23 10-4 0,20 5 3 16,-20-5-2-16,26 14 1 0,-26-14 3 0,32 24-2 15,-32-24 7-15,33 32-6 0,-17-15 2 16,0 0-2-16,-16-17 2 0,29 31-5 0,-17-14 4 15,-12-17-5-15,17 30-20 0,-17-30 25 0,6 29-25 16,-6-29 23-16,-7 32 0 0,7-32-5 0,-22 28 4 16,4-13-4-16,-2-1 1 0,-1 0-7 15,0-3-2-15,0-1-11 0,-2-4-9 0,6 0-9 16,-3-5-13-16,20-1-25 0,-29 0-30 0,29 0-63 16,-21-11-84-16,21 11-250 0,7-20 22 15,-10-1 341-15</inkml:trace>
  <inkml:trace contextRef="#ctx0" brushRef="#br0" timeOffset="2019.3762">4373 1061 1602 0,'0'0'120'16,"0"0"-45"-16,-21 13-20 0,21-13-13 15,-17 19-14-15,17-19-1 0,-23 28-7 0,11-11-2 16,0 2-6-16,0 4-21 0,2 0 19 0,0 5-23 15,2-1 18-15,0-1-2 0,3 1-7 0,2-2 4 16,0-5-11-16,3-2-1 0,0-18-13 0,4 26-12 16,-4-26-2-16,12 19-10 0,-12-19-4 15,17 0-20-15,0 1-48 0,-16-24-89 0,25-1-359 16,-10 2 35-16,-6-12 277 0</inkml:trace>
  <inkml:trace contextRef="#ctx0" brushRef="#br0" timeOffset="2160.0084">4362 658 1269 0,'0'0'393'0,"-22"19"-309"0,22-19-66 0,0 0-20 15,0 0-26-15,0 0-25 0,-6-24-40 0,23 4-64 16,-12-1-45-16,23-12-182 0,-1 24-123 0,-10 1 170 16,22 0 337-16</inkml:trace>
  <inkml:trace contextRef="#ctx0" brushRef="#br0" timeOffset="2363.1152">4756 443 1212 0,'-26'33'335'0,"1"-13"-219"0,12 8-25 0,-9 4-22 16,7 6-10-16,-6 7 2 0,3 3-34 0,-1 0 5 16,3 8-16-16,-1-3-9 0,3 6 12 0,-3 1-16 15,3-4-3-15,-3 3 0 0,2-3-1 16,2-2 2-16,2-6-12 0,2-3 10 0,5-4-2 15,2-6-6-15,2-4-1 0,6-6-13 0,-1-9-10 16,-5-16-22-16,25 23-11 0,-5-14-37 0,-20-9-62 16,46-11-150-16,-25-8-263 0,5-7 25 0,7 6 432 15</inkml:trace>
  <inkml:trace contextRef="#ctx0" brushRef="#br0" timeOffset="2550.6238">4914 936 1319 0,'-24'21'229'0,"18"-4"-139"0,-11-3-22 0,5 7-6 16,-9 3-14-16,4 5-4 0,-4 3-14 0,5 4-2 16,-1-3-11-16,4 0-19 0,1-4 15 0,1 0-25 15,2-2 17-15,4-6-4 0,2 1-4 16,3-22-2-16,3 30-9 0,-3-30-9 0,11 22-16 16,-11-22-26-16,22 10-24 0,-22-10-45 0,33-10-133 15,-33 10-285-15,26-32 1 0,-2 13 354 0</inkml:trace>
  <inkml:trace contextRef="#ctx0" brushRef="#br0" timeOffset="2675.6182">4889 578 1004 0,'0'0'254'16,"-21"-1"-305"-16,21 1-58 0,0 0-121 0,-20-11-154 15,20 11-34-15,0 0 353 0</inkml:trace>
  <inkml:trace contextRef="#ctx0" brushRef="#br0" timeOffset="2910.0417">5329 295 1032 0,'-14'30'409'0,"-6"-7"-279"0,11 12-41 0,-8-1-6 16,6 11-15-16,-5 3-3 0,4 9-11 15,-2 5-13-15,3 6-23 0,-3-1 0 0,5-1-13 16,-5-1-4-16,3-5 14 0,-2-2-17 0,-2 2 11 16,0-3-14-16,-1-3-6 0,4-6 14 0,2-4-31 15,4-5 17-15,2-4-16 0,5-4-17 0,-3 1-9 16,4-3-25-16,-2-29-43 0,12 39-87 0,-12-39-148 16,0 0-215-16,0 0 64 0,7-35 490 15</inkml:trace>
  <inkml:trace contextRef="#ctx0" brushRef="#br0" timeOffset="3550.6585">4983 932 1499 0,'0'0'184'0,"0"0"-156"16,19 19 0-16,-19-19 16 0,0 0 12 0,24 15-2 15,-24-15-9-15,32 6-13 0,-9-2-9 0,3-4-12 16,4 0-1-16,1-2-8 0,3-3 2 15,3-1-2-15,1-2-4 0,0 1 3 0,3 0-2 16,-3 1-3-16,0-1 2 0,-4-1 2 0,-1 0-6 16,-5-2 10-16,-2 3-5 0,-5 0-2 0,-2-1 4 15,-19 8-1-15,22-9 1 0,-22 9 3 16,0 0-2-16,0 0-2 0,0 0 1 0,0 0 0 16,0 0 2-16,0 0-2 0,0 0 0 0,-19-10-1 15,19 10-5-15,-18 13 7 0,18-13 2 0,-27 29-2 16,12-7 5-16,-2 0-5 0,1 5 4 0,-1 0-6 15,-2 4 6-15,4 1-6 0,0 1 0 0,2-3 0 16,5-2 0-16,3-5 0 0,4-5 0 0,1-18 0 16,14 23 0-16,-14-23 0 0,30 12 0 15,-9-9 0-15,4-5 0 0,3-6 0 16,3-3 0-16,-1-6 0 0,2-3 0 0,-2-3 0 16,3-3 0-16,-1-2 0 0,-1 1 0 0,1 0 0 15,-4-1 0-15,-2 4 0 0,-1 1 0 0,-2 1-1 16,-2 0-9-16,-3 7 4 0,-18 15-8 0,22-23 9 15,-22 23-5-15,0 0 2 0,0 0 11 16,0 0-8-16,-16 34 7 0,-1-9-4 0,-4 5 1 16,-3 8-3-16,-2 5 7 0,0 8-7 0,-1 8 3 15,-5 7 17-15,-1 7-15 0,-3 4 9 0,-2 4-2 16,2-5-12-16,0 2 15 0,5-10-10 0,7-4 10 16,3-8-11-16,5-9 6 0,1-1-10 15,4-10 0-15,3-4 15 0,2-5-13 0,6-27 4 16,-6 32-2-16,6-32 0 0,0 0 0 15,0 0 0-15,0 0 0 0,2-21 0 0,1 0 0 16,2-4 0-16,1-1 0 0,1-7 0 0,1-1 0 16,1-4 0-16,3-5 0 0,3-4 0 0,2-5 0 15,2 0 0-15,4 1 0 0,3 7 0 0,-2 2 0 16,2 7 0-16,-3 5 0 0,0 1 0 0,1 2 0 16,1 3 0-16,-2 1-11 0,3 6-41 0,-5-7-50 15,13 11-126-15,-22-14-290 0,16 8-107 16,1 3 115-16</inkml:trace>
  <inkml:trace contextRef="#ctx0" brushRef="#br0" timeOffset="3706.9917">6335 1265 1739 0,'-16'22'308'0,"-7"-17"-308"0,3 1 0 0,3-5 0 15,17-1 0-15,-31-3 0 0,31 3 0 0,-27-12 0 16,27 12 0-16,-12-19-31 0,4 0-81 0,8 19-221 15,26-31-328-15,-18 12 31 0,-8 19 351 0</inkml:trace>
  <inkml:trace contextRef="#ctx0" brushRef="#br1" timeOffset="8155.6566">1527 1904 832 0,'0'0'37'0,"-22"15"-1"15,22-15-6-15,0 0-17 0,0 0-3 0,0 0-4 16,0 0 2-16,0 0 10 0,0 0 15 16,0 0 23-16,0 0 7 0,0 0-34 0,21 12 26 15,-21-12-50-15,22-2 30 0,-22 2-7 0,28-5-6 16,-28 5-5-16,31-6-7 0,-14 4-5 0,2 0-1 16,-2 1-2-16,1 0 0 0,-1 1-1 0,1 0-1 15,-1 1 1-15,3 0-1 0,-1 1 1 16,2-1-1-16,0 0 1 0,2 0-1 0,1-1 0 15,0 1 1-15,4-2-2 0,3 0 1 16,0-1 0-16,2-2 0 0,1 2 0 0,-1-3 1 16,2 1 0-16,1 1-2 0,0-2 3 0,1 0-2 15,0 1 2-15,0 1 1 0,-2-2 0 0,0 2-2 16,-1 0 0-16,2 0-2 0,-2 1 1 0,0-1 0 16,1 3-1-16,-1-1 1 0,1 1 0 0,-1-1-2 15,0 0 2-15,0 0-1 0,0-2 2 16,3 0-1-16,1-1 1 0,-2 0-2 0,3-1-4 15,1 1-1-15,0-2 3 0,0 0-2 0,2-1 6 16,-1 1-1-16,0 0 2 0,2 0-2 0,1 0 1 16,0 0-1-16,-1 1 0 0,1-1-1 15,0 2 1-15,0-3-1 0,0 4 3 0,-1-2-2 16,0 3 1-16,-2 0-1 0,1 0 0 0,-2 1 0 16,0 2 0-16,0-2 0 0,1 2-1 15,-1 0 2-15,-1 0-2 0,0 1 0 0,0-1 1 16,-1 0 0-16,0-1 1 0,0 1-2 0,1 0 5 15,0 1-1-15,-1-1 0 0,1-1 1 0,0 0-3 16,1 1-1-16,-1-1 0 0,0 0 2 0,0 0-1 16,1 0 1-16,-1 0 2 0,0 1 1 0,-4-2 2 15,1 3-2-15,1-2 0 0,-2 0-2 16,2 0 0-16,0 2 6 0,1-4 0 16,3 2 0-16,2-2-1 0,1 1-6 0,0-2 0 15,-1 1 0-15,2 0 0 0,3-1-1 0,-3 1 0 16,1-1-1-16,-1 1 0 0,-2-1-1 0,0 1 1 15,0-2-1-15,1 2 2 0,-2-2 1 0,1 1-1 16,1-1 0-16,-4-1 0 0,-1 2-1 0,0-1 2 16,-2 2-1-16,0-2 4 0,-2 2 5 15,-3-3 1-15,-2 2 0 0,-1-2 0 0,-1 1-3 16,-2 0 1-16,-2-1-2 0,-2 3-1 0,0-1-1 16,-4 1-1-16,-1 1-1 0,-17 1-1 0,29-4-2 15,-29 4 2-15,27 0-1 0,-27 0 0 0,27 0 0 16,-27 0-1-16,25 3-2 0,-25-3 1 15,27 3 1-15,-27-3-1 0,26 4 2 0,-26-4-1 16,25 3-1-16,-25-3 0 0,27 5 1 16,-27-5 0-16,21-1 1 0,-21 1-1 0,0 0 0 15,0 0 1-15,0 0-1 0,0 0-2 0,0 0-6 16,0 0-17-16,0 0-19 0,0 0-38 0,2-18-54 16,-2 18-81-16,0 0-261 0,-19-3 30 0,19 3 338 15</inkml:trace>
  <inkml:trace contextRef="#ctx0" brushRef="#br2" timeOffset="12241.3863">867 2501 943 0,'0'0'284'0,"-12"-28"-242"0,12 28-11 16,-6-30-1-16,6 30-3 0,0-29 8 0,0 29-4 16,2-23-6-16,-2 23-11 0,0 0 0 0,4-18-1 15,-4 18 4-15,0 0 3 0,0 0-3 0,0 0-1 16,0 0-5-16,0 0 1 0,0 0 4 0,1 22 4 16,-1-6 3-16,2 12 4 0,-2 4-14 0,0 5 2 15,-2 6-16-15,1 1-10 0,-1 5 24 16,0-1-25-16,-2-1 25 0,2 0-9 0,0-2-11 15,2-3 4-15,2 2-20 0,-1-7-5 0,5 3-28 16,-6-11-9-16,11 6-26 0,-8-15-17 16,16 10-54-16,-19-30-42 0,29 27-64 0,-3-10-176 15,-26-17 202-15,45 1 242 0</inkml:trace>
  <inkml:trace contextRef="#ctx0" brushRef="#br2" timeOffset="12757.0261">1767 2351 1186 0,'0'0'78'16,"0"0"-58"-16,-3-19-3 0,3 19 16 0,0 0 17 15,0 0 7-15,-14-23-1 0,14 23-6 0,0 0-2 16,-16-18-3-16,16 18-5 0,-20-15-8 0,20 15-5 15,-29-12-5-15,10 6-2 0,-1 3-2 0,-2 1-2 16,1 2-3-16,-3 0-3 0,1 4-3 0,-2 1 1 16,1 3 0-16,-3 3-1 0,1 5 1 15,1 5-6-15,-2 5 3 0,0 5-4 0,-1 4 8 16,0 5-8-16,0 5 8 0,2 5-9 0,1 0-8 16,3 5 21-16,4-1-23 0,5-2 20 15,2-1-6-15,3-4-11 0,6-2 9 0,3-4-12 16,4-4 1-16,4-3-15 0,-1-9-5 0,7-1-18 15,-15-24-8-15,31 30-21 0,-31-30-5 0,37 14-6 16,-37-14 2-16,34-3-11 0,-34 3-24 16,24-17-25-16,-24-2-37 0,0 19 8 0,9-31 18 15,-9 14 56-15,-4 0 47 0,4 17 55 0,-16-30 44 16,16 30 28-16,-31-24 32 0,8 10 29 0,3 6 9 16,-12-9 7-16,12 14-9 0,-14-13-11 0,14 16-12 15,-9-13-3-15,29 13-10 0,-35-6-15 0,35 6-16 16,-17-2-20-16,17 2-16 0,0 0-18 15,0 0-13-15,0 0-8 0,0 0-3 0,16-2 1 16,-16 2 2-16,40-5 0 0,-10 0 0 16,8-2 0-16,6-4-13 0,7 3-16 0,-1-8-35 15,12 11-68-15,-17-21-134 0,8 12-345 0,1 0 41 16,-2-7 322-16</inkml:trace>
  <inkml:trace contextRef="#ctx0" brushRef="#br2" timeOffset="13491.3963">2219 2815 1041 0,'0'0'110'0,"0"0"-45"16,0 0-19-16,0 0-1 0,0 0 5 15,0 0 4-15,0 0-1 0,0 0-1 0,0 0-7 16,0 0-11-16,0 0-10 0,0 0-10 0,1 21-2 16,-1-21-5-16,-13 33 9 0,3-13-1 0,3 3 5 15,-3-1-5-15,2 0 1 0,-1-2-9 0,3 0 2 16,6-20-7-16,-7 29 1 0,7-29-4 0,0 18 1 15,0-18-2-15,0 0 1 0,17 12 1 0,-17-12-1 16,25 1 1-16,-8-5 1 16,2-2 1-16,1-4-2 0,2-4 4 0,1-3-5 15,2-2 5-15,-1-4-5 0,-1-1 5 0,-1 0-5 16,-1-1 4-16,-2 2-5 0,-2 3 4 0,-2 1-4 16,-4 2 5-16,-11 17-3 0,15-27 2 0,-15 27-1 15,0 0 0-15,0 0 1 0,0 0-1 0,0 0-2 16,0 0-3-16,0 0-1 0,0 0 0 15,0 0 2-15,-2 22 1 0,-2-4 5 0,1 2-5 16,0 1 6-16,2 1-5 0,1 1 5 0,3-1-3 16,1-2 4-16,2-1-4 0,-6-19 3 0,19 29-3 15,-19-29 2-15,25 21 2 0,-25-21 4 0,32 12 1 16,-14-9 4-16,-1-6-2 0,3 1-2 16,-2-6 8-16,0 0-2 0,-1-4 4 0,-17 12-3 15,29-32-6-15,-17 13-6 0,-1-1-1 16,-1-2-4-16,-3 0 3 0,1-1-5 0,-3 0 2 15,-2 1-10-15,1 2-4 0,-4-2-17 0,2 4-11 16,-5-4-19-16,3 22-16 0,-4-31-26 0,4 31-23 16,-6-23-36-16,6 23-61 0,0 0-81 0,0 0-161 15,0 0 156-15,0 0 309 0</inkml:trace>
  <inkml:trace contextRef="#ctx0" brushRef="#br2" timeOffset="13882.0015">3086 2796 1287 0,'0'0'97'0,"0"0"-64"16,0 0-21-16,0 0 7 0,0 0 11 0,0 0 14 16,0 0 7-16,23 22-5 0,-23-22-8 0,21 2-7 15,-21-2-5-15,28-1-4 0,-28 1-4 0,32-8-4 16,-15 2 1-16,1-1-4 0,-18 7 2 0,32-19 0 15,-32 19 3-15,24-23-1 0,-24 23 1 0,18-24-3 16,-18 24-1-16,10-23-2 0,-10 23 4 16,1-21 1-16,-1 21-1 0,-8-19-4 15,8 19-1-15,-20-17-4 0,20 17-1 0,-28-10-1 16,10 9-2-16,0 4 0 0,-4 2-1 0,1 4 2 16,2 3-2-16,-3 5 4 0,3 3-3 0,0 3 3 15,2 2-4-15,1 4 5 0,2 1-4 0,3 3 4 16,2-3-5-16,4 0 3 0,5-4-6 0,5-2 3 15,6-4-5-15,5-3-2 0,8-2-9 0,4-8-11 16,11 0-19-16,1-10-24 0,17 4-67 16,-12-24-80-16,32 21-118 0,-8-17-233 0,1-8 70 15,14 12 425-15</inkml:trace>
  <inkml:trace contextRef="#ctx0" brushRef="#br2" timeOffset="14675.3252">4352 2745 736 0,'20'-15'204'0,"-28"-6"-46"0,8 21-27 16,-8-22-7-16,8 22-25 0,0 0-27 0,-26-11-21 15,8 9-15-15,0 6-9 0,-5-1-6 0,0 7 2 16,-5 0-1-16,2 5 6 0,-3 0-5 0,3 7 7 16,0-2-8-16,1 4 5 0,1 2-9 15,2 1 5-15,1 1-10 0,6 3 3 0,0-4-8 16,5-1 2-16,4-3-8 0,4-3 1 0,5-2-5 15,-3-18 2-15,17 28-2 0,-17-28 3 0,33 20-2 16,-12-13 1-16,5-5 0 0,0-3 1 0,3-4-1 16,4-3 0-16,0-4 0 0,2-4-2 15,1-5 1-15,-1 0-5 0,-2-5 1 0,-2 0-6 16,-1-2 7-16,-4 1-5 0,-3 2 8 16,-3 1-4-16,-5 1 6 0,-5 1-3 0,-2 1 4 15,-5 1-4-15,-3 2 5 0,-1-1-3 0,1 19 2 16,-8-27 0-16,8 27 1 0,-12-19-1 0,12 19 5 15,0 0 2-15,0 0 1 0,-18-15 0 0,18 15-3 16,0 0-3-16,0 0-4 0,0 0-2 0,0 0-1 16,0 0 1-16,0 0 1 0,19 1 1 15,-19-1 1-15,28 4 1 0,-11-2 0 0,1 0 0 16,-1 3-2-16,-17-5 1 0,29 14-1 0,-29-14 1 16,26 17-2-16,-26-17 2 0,20 20-1 15,-20-20 1-15,15 23-1 0,-15-23 2 0,7 28-3 16,-4-11 3-16,-5 1-4 0,0 1 4 0,-4 1-4 15,-1 0 5-15,-4 1-4 0,-1-1 3 0,-1 1-3 16,1-2 3-16,3-1-2 0,9-18 2 16,-16 26-2-16,16-26 0 0,0 0-2 0,0 0 0 15,0 0-1-15,0 0 2 0,0 0 0 0,0 0 2 16,22-17 2-16,-5 0-2 0,5-5 3 0,2-4-4 16,1-3 4-16,2-1-5 0,-1 1 8 0,-2 3-4 15,-3 2 6-15,-2 1-4 0,-3 6 2 0,-16 17-4 16,25-26 1-16,-25 26-1 0,0 0 1 15,0 0 2-15,0 0 1 0,0 0 0 16,0 0-3-16,0 0-1 0,0 21-5 0,-6-3 4 16,-2 4-5-16,-2 3 4 0,2-1-4 0,-1-1 3 15,5-2-6-15,1-3-2 0,3-18-10 0,6 28-4 16,-6-28-9-16,22 19-1 0,-3-13-5 0,1-8-10 16,9 1-22-16,-4-17-33 0,18 10-51 0,-16-24-65 15,25 15-88-15,-15-9-151 0,1-12 11 16,11 16 381-16</inkml:trace>
  <inkml:trace contextRef="#ctx0" brushRef="#br2" timeOffset="14862.8093">5354 2393 663 0,'-1'-29'180'0,"-11"-5"7"0,12 34 10 15,-15-33-11-15,15 33-32 0,0 0-58 0,-23 1-37 16,23-1-33-16,-31 24-9 0,12 0-9 0,1 6 4 16,-1 7-9-16,-1 4 7 0,0 4-11 15,-1 2 9-15,0 0 9 0,4 0-24 0,0-1 22 16,5-2-24-16,5-2-1 0,2-5 2 0,6 1-18 15,1-10-25-15,11 8-38 0,-7-14 12 0,14 7-20 16,-20-29-2-16,37 32-31 0,-37-32-145 0,47 5 0 16,-15-1-168-16,-10-22 203 0,17 18 240 0</inkml:trace>
  <inkml:trace contextRef="#ctx0" brushRef="#br2" timeOffset="15347.1916">5469 2605 1372 0,'0'0'139'0,"-19"7"-100"0,19-7 12 0,-21 15 12 16,21-15-47-16,-25 29 29 0,13-7-33 0,-4 1 11 16,5 6 5-16,-2-2-10 0,3 5 6 15,2-4-9-15,3 1 5 0,2-6-10 0,3-2-1 16,4-2-7-16,-4-19 0 0,15 25-4 0,-15-25 3 16,21 14-1-16,-21-14 0 0,30 5 1 0,-13-8 2 15,2-5 0-15,3-2 0 0,-1-7 1 0,3-4-4 16,-1-3 4-16,1-2-6 0,2-1 6 15,-3-1-6-15,0-2 5 0,-1-1-6 0,-2 4 5 16,-1-3-5-16,-1 5-12 0,-1 2 26 16,-2 5-32-16,-15 18 23 0,22-23-16 0,-22 23-4 15,0 0 1-15,0 0 6 0,0 0-1 0,-4 25-14 16,-3 3 32-16,-5 8-28 0,-4 9 27 0,-4 7-3 16,-1 8-9-16,-4 5-6 0,-2 10-16 0,-4 3 16 15,-1 8 3-15,-2 4 4 0,-2-2 21 0,0-2-12 16,1-6 1-16,4-8 19 0,1-10-17 15,6-6 13-15,5-14-12 0,2-8 6 0,7-9-9 16,1-5 0-16,9-20-6 0,0 0 4 0,0 0 1 16,0 0 2-16,0 0 2 0,0 0-2 15,3-25 5-15,0 2-4 0,1-6 5 0,0-1-8 16,-2-4 3-16,-1-3-7 0,3-4 7 0,-2-3-8 16,3-4 8-16,0-3-10 0,1-5 10 0,4-3 3 15,2 1-21-15,1 2 16 0,4 8-21 16,-1 6 7-16,1 10-2 0,-3 3-23 0,4 12-37 15,-7-8-27-15,16 22-161 0,-12-13-316 0,0-1 40 16,8 8 292-16</inkml:trace>
  <inkml:trace contextRef="#ctx0" brushRef="#br2" timeOffset="16284.6948">6769 2813 763 0,'0'0'279'15,"-16"-21"-139"-15,16 21-29 0,-22-19-8 0,22 19-25 16,-29-19-19-16,29 19-11 0,-34-17-7 16,34 17-2-16,-37-9-6 0,19 9-9 15,-4 3-8-15,1 3 1 0,-2 2-3 0,1 6 3 16,1 1-4-16,-1 6 8 0,0 2-3 0,2 2 6 16,1 2-6-16,2 3 3 0,1-2-7 0,5 0 2 15,3-5-6-15,5-4 0 0,4-2-7 0,-1-17-1 16,19 22-1-16,-19-22 1 0,36 11 0 15,-10-11 1-15,4-9 2 0,7-4-2 0,4-9 4 16,4-6-3-16,5-6 5 0,2-4-6 0,0-3 4 16,1-2-7-16,-6 3 5 0,-2 0-8 0,-4 3 8 15,-4 2-7-15,-7 1-8 0,-4 4 21 0,-8 1-20 16,-2 2 22-16,-6 3-5 0,-4 3-4 0,-3 3 3 16,-3 18 0-16,-3-19 4 0,3 19-9 15,0 0-2-15,0 0 0 0,-26 2 0 16,26-2 0-16,-28 27 0 0,11-4 0 0,-2 6 0 15,-1 5 0-15,2 2 0 0,1 2-1 0,2-2 2 16,3-2-11-16,5 1-13 0,1-6-6 0,5 1-13 16,2-5-5-16,6 2-10 0,2-8-2 0,9 6-16 15,-18-25-12-15,45 32-25 0,-28-31-29 0,19 14-28 16,-14-21-23-16,17 10 8 0,-11-13 27 0,7 1 30 16,-2-4 11-16,-4-8-23 0,3 7 0 15,-9-10 24-15,1 6 89 0,-5 1 36 0,-8-4 105 16,-11 20 57-16,17-28 29 0,-17 28 0 15,5-21-22-15,-14 4-7 0,9 17-34 0,-11-18-22 16,11 18-22-16,0 0-15 0,-19-12-3 0,19 12-5 16,-20-2-6-16,20 2-15 0,-19 5-10 0,19-5-12 15,-20 14-4-15,20-14-7 0,-17 25 2 16,17-25-7-16,-16 33 0 0,10-16-6 0,1 1 1 16,3-1-4-16,1 0 4 0,1-17-4 0,5 29 2 15,-5-29-4-15,11 22 1 0,-11-22-2 0,20 14 2 16,-20-14-1-16,26 6 1 0,-26-6 0 0,28-2 0 15,-28 2 1-15,24-11 1 0,-24 11 0 0,20-18 0 16,-20 18 3-16,13-22-2 0,-13 22 3 16,9-26-2-16,-9 26-1 0,0-27-4 15,0 27 2-15,-8-28-4 0,8 28-4 0,-17-30-11 16,17 30-7-16,-23-30-17 0,23 30-8 0,-29-32-28 16,29 32-31-16,-33-34-63 0,33 34-122 0,-27-19-126 15,27 19-106-15,0 0 260 0</inkml:trace>
  <inkml:trace contextRef="#ctx0" brushRef="#br2" timeOffset="17284.698">8454 2737 1034 0,'-20'-4'136'0,"-1"-4"-37"0,21 8-10 15,-35-3 1-15,35 3-8 0,-41 3-14 0,23 3-7 16,-9-6-12-16,7 6-5 0,-5-4-10 0,6 5-1 16,-2 0-7-16,4 2-2 0,0 0-6 15,17-9-1-15,-26 24-7 0,26-24-2 16,-19 29-6-16,19-29 2 0,-12 35-6 0,9-14 5 16,1 0-6-16,4 0 4 0,1-3-4 0,3 0 3 15,-6-18-4-15,22 30 4 0,-22-30-3 0,31 22 2 16,-13-15 0-16,2-2 0 0,2-4 1 0,1-3-1 15,2-4 2-15,0-4-2 0,1-4 3 0,-1-4-3 16,1-5 3-16,1-2-4 0,-2 0 5 0,-2-2-5 16,-1 2 4-16,-4 0-4 0,-3 0 6 15,-3 4-5-15,-2-1 4 0,-4 4-3 0,-4 1 3 16,-2 17-3-16,0-29 4 0,0 29-3 16,-8-22 2-16,8 22 0 0,0 0-1 0,-17-13 0 15,17 13 1-15,0 0 0 0,-17 0-1 0,17 0 1 16,0 0-2-16,0 0-2 0,0 0-2 0,0 0-2 15,0 0 0-15,0 0 2 0,8 18 1 0,-8-18 2 16,21 7 0-16,-21-7 0 0,28 4 0 16,-10-4 0-16,1-1 1 0,0 1-1 0,-1-2 0 15,0 2 1-15,-18 0 0 0,30 3 2 0,-30-3 2 16,18 5 2-16,-18-5 0 0,0 0 1 0,0 0-3 16,0 0 1-16,16 21-2 0,-16-21 0 0,1 21-3 15,-1-21 0-15,-5 34-2 0,-1-12 4 0,-3 1-5 16,0 1 6-16,-2 0-6 0,-3 0 6 15,1 0-5-15,1-1 6 0,0-3-2 16,2-3 2-16,10-17-2 0,-11 19 0 0,11-19-2 16,0 0-1-16,0 0-1 0,0 0 0 0,0 0 0 15,0 0 1-15,18-9 2 0,-18 9 4 0,31-26 4 16,-13 5-1-16,1-2 3 0,3-2-12 0,-1 2 0 16,0 1 0-16,-2 2 0 0,-2 1 0 0,-17 19 0 15,28-29 0-15,-28 29 0 0,17-14 0 16,-17 14 0-16,0 0 0 0,0 0 0 0,0 0 0 15,0 0 0-15,0 0 0 0,11 29 0 0,-12-8 0 16,0 4 0-16,-2 3 0 0,0 1 0 0,-1 1 0 16,1-1 0-16,2-2-8 0,2-2-18 15,2-3-3-15,4 1-14 0,-7-23-6 0,18 34-25 16,-18-34-25-16,30 25-46 0,-30-25-77 0,37 1-178 16,-11-2-137-16,-8-15 123 0,17 16 414 15</inkml:trace>
  <inkml:trace contextRef="#ctx0" brushRef="#br2" timeOffset="17644.0772">9149 2756 1232 0,'-21'29'346'0,"21"-29"-275"16,-24 13-32-16,24-13-12 0,-13 17-8 0,13-17-12 16,0 0-4-16,2 23-3 0,-2-23 1 15,0 0 0-15,28 19 1 0,-28-19 6 0,31 3 6 16,-14-4 3-16,4-1 3 0,1-3-4 0,1-1-5 15,0-3-3-15,0 0-4 0,-2-4 2 0,0 3 2 16,-21 10 8-16,31-28 2 0,-31 28 4 0,24-28-3 16,-24 28-2-16,18-28-4 0,-18 28-1 15,7-27-6-15,-7 27 0 0,0-25-2 0,0 25 0 16,-12-22-2-16,12 22-11 0,-25-13 10 0,25 13-12 16,-33 0 13-16,12 4 11 0,-4 7-11 0,-1 4 12 15,-5 6-7-15,1 5-1 0,-3 6 6 0,2 1-6 16,2 0-1-16,5 0-5 0,5-3 0 15,4-2 0-15,4-1 0 0,7-3 0 0,4-4-1 16,5-1-12-16,-5-19-2 0,27 29-7 16,-8-20 4-16,12 0-6 0,3-6-10 0,13 1-28 15,2-15-57-15,20 15-120 0,-16-19-282 0,17 1-56 16,5 3 176-16</inkml:trace>
  <inkml:trace contextRef="#ctx0" brushRef="#br2" timeOffset="18440.9664">10418 2692 1294 0,'-22'-7'154'0,"22"7"-89"16,-29 2-17-16,12 4-5 0,-6-2-9 16,2 6-5-16,-4-2-7 0,1 5 5 15,-2-1-5-15,0 5 6 0,0 0-4 0,3 5 4 16,-3-1-4-16,5 2 0 0,3 0-8 0,2 1 0 15,4-2-9-15,6-1 0 0,2-3-7 0,4-18 2 16,8 29-4-16,-8-29 2 0,24 23-2 0,-6-14 3 16,4-3-2-16,3-4 1 0,1-2-1 0,3-3 0 15,2-5 2-15,2-1-4 0,1-6-4 16,-3-3-8-16,3 0-3 0,-4-5-7 0,-1 1 4 16,-5-2-5-16,0 1 9 0,-4 0-2 0,-4 1 11 15,-3 2 1-15,-4-1 7 0,-5 3-1 0,-1 0 5 16,-3 18-4-16,-6-30 5 0,6 30-3 15,-16-26 9-15,16 26 4 0,-23-15 6 0,23 15 3 16,-23-5-4-16,23 5-2 0,-25 5-5 0,25-5-3 16,-23 10-4-16,23-10 0 0,-17 17-5 15,17-17 2-15,-8 17-4 0,8-17 1 0,2 19-1 16,-2-19 1-16,17 16-1 0,-17-16 3 0,31 14 1 16,-11-8 4-16,3-4 1 0,4 1 2 0,-1-3-1 15,1 1-3-15,-3-1-2 0,-2 0-3 0,-3 1 0 16,-19-1 0-16,27 5-1 0,-27-5 3 0,0 0 1 15,16 20 3-15,-16-20-1 0,0 26 1 16,-3-8-6-16,-3 4 2 0,-3 3-5 0,-4 4 4 16,-1 3-4-16,-3-3 5 0,1 1-7 15,-1-4 4-15,2-1-3 0,2-2 3 0,2-5-2 16,11-18 3-16,-13 28-3 0,13-28 3 0,0 0-2 16,0 0 3-16,0 0 0 0,0 0 4 0,0 0 6 15,0 0 5-15,0 0 3 0,24-28-4 0,-13 7-16 16,1-4 0-16,0-2 0 0,-1 1 0 15,1-5 0-15,-1 1 0 0,0-1 0 0,1-1 0 16,-1 1 0-16,0 1 0 0,0-1 0 0,1 5 0 16,-1 4 0-16,0 4 0 0,-11 18 0 0,16-23 0 15,-16 23 0-15,0 0 0 0,0 0 0 0,0 0 0 16,0 0 0-16,18-12 0 0,-18 12-8 16,0 0-47-16,25 3-17 0,-25-3-44 0,34 8-62 15,-34-8-87-15,43-3-135 0,-16 6-123 16,2-12 94-16,21 19 429 0</inkml:trace>
  <inkml:trace contextRef="#ctx0" brushRef="#br2" timeOffset="18832.7685">11749 2294 1379 0,'0'0'112'0,"0"0"-55"15,0 0-8-15,0 0-2 0,0 0-3 0,0 0-11 16,0 0-8-16,0 0-9 0,-3 23 2 0,-4-1-4 16,1 8 9-16,-4 3-6 0,2 6 4 15,-3 3-11-15,0 5 7 0,-1 1 4 0,-3 2-26 16,0 0 20-16,2 0-24 0,-3 0 6 0,0-3 9 16,2-2-13-16,-1-4 7 0,4-4-7 0,0-1 1 15,5-3-21-15,0-7-3 0,5 0-22 16,-3-9-21-16,9 5-33 0,-5-22-50 0,9 22-148 15,-9-22-190-15,0 0 15 0,0 0 314 16</inkml:trace>
  <inkml:trace contextRef="#ctx0" brushRef="#br2" timeOffset="19444.5484">11457 2662 1562 0,'0'0'214'0,"-24"9"-159"0,24-9-20 16,0 0-14-16,-17 7-7 0,17-7-10 15,0 0-5-15,0 0 0 0,20 12 4 0,-20-12 5 16,34 11 3-16,-11-7 0 0,4 0-1 0,2-3-5 16,5 0-1-16,4-2-2 0,2-2-2 0,4-3 1 15,1-2-1-15,-2 0 0 0,-1-1 0 0,-2 2-1 16,-3-1-2-16,-7 0 2 0,-3 2 0 0,-5 1-15 16,-4 2 16-16,-18 3-14 0,22-6 14 15,-22 6 4-15,0 0 1 0,0 0 0 0,0 0 1 16,0 0-2-16,0 0-1 0,0 0 12 15,-24 14-15-15,24-14 13 0,-28 23-12 0,12-6-1 16,0 4 3-16,-2 3 0 0,-1 3 6 0,1 0-1 16,0 0 7-16,3 0-5 0,3-2 4 0,2-1-8 15,4-2-5-15,3-3-1 0,3-2 0 0,0-17 0 16,9 24 0-16,-9-24 0 0,21 16 0 16,-21-16 0-16,32 5 0 0,-10-11 0 0,0-4 0 15,4-5 0-15,1-4 0 0,2-4 0 0,2-2 0 16,-2-2 0-16,-2 1 0 0,-2-1 0 0,-3 1 0 15,-4 0 0-15,-2 2 0 0,-1 3 0 0,-3 2 0 16,0 2 0-16,-12 17 0 0,16-23 0 16,-16 23 0-16,0 0 0 0,0 0 0 0,0 0 0 15,0 0 0-15,0 0 0 0,0 0 0 16,-4 24 0-16,-1-3 0 0,-2 3 0 0,1 3 0 16,0 1 0-16,1-3 0 0,3 0-2 0,0 0 1 15,2-4-3-15,3-1 4 0,2-3-3 0,-5-17 4 16,15 27-3-16,-15-27 2 0,20 15-1 0,-20-15 1 15,23 4-1-15,-23-4 1 0,29-9 2 0,-12-1 1 16,-17 10 3-16,32-31-4 0,-16 10-2 16,-2-2 0-16,-2 0 0 0,1-1 0 0,-4 0 0 15,1-1 0-15,-1-1 0 0,-2 1 0 0,-1 1 0 16,-2-2 0-16,-1 2 0 0,1 0 0 16,-2 1 0-16,0 2 0 0,0 4-18 0,-2 17-6 15,1-19-6-15,-1 19-13 0,0 0-37 0,0 0-63 16,0 0-92-16,0 0-130 0,0 0-180 0,4 25 35 15,-4-25 457-15</inkml:trace>
  <inkml:trace contextRef="#ctx0" brushRef="#br2" timeOffset="19835.6628">12762 2678 1340 0,'0'0'88'0,"-18"-17"-55"0,18 17 2 0,0 0 7 16,0 0 3-16,-19-17 4 0,19 17 4 0,0 0 2 15,0 0-5-15,-19-2-12 0,19 2-5 0,0 0-9 16,-28 15 0-16,28-15-5 0,-28 25 5 0,10-9-7 16,2 5 5-16,-4-1-7 0,3 4 4 15,-2 1-7-15,2 0-2 0,1-2-10 0,4-1 0 16,5-3 0-16,3-1 0 0,4-18 0 0,5 32 0 15,-5-32 0-15,17 24 0 0,-17-24 0 0,28 14 0 16,-11-10 0-16,3-4-1 0,2-2-1 0,3-6-5 16,0 0-2-16,0-4 0 0,-1-2 3 15,-6 1 3-15,-18 13 9 0,28-34-3 0,-17 15 5 16,-1 0-3-16,-3-1 1 0,-2 1-5 16,-3 0 2-16,0 0-3 0,-4 2 1 0,1 1-4 15,1 16-3-15,-7-33-13 0,7 33-9 0,-10-32-17 16,10 32-16-16,-16-27-10 0,16 27-82 0,-20-26-119 15,20 26-305-15,-20-3 5 0,20 3 337 0</inkml:trace>
  <inkml:trace contextRef="#ctx0" brushRef="#br2" timeOffset="20460.6694">13770 2460 1229 0,'-7'-19'221'0,"7"19"-185"15,0 0-25-15,0 0 6 0,9-21 18 0,-9 21 17 16,0 0 6-16,0 0-7 0,0 0-16 0,0 0-15 16,-11 25-6-16,8-4 3 0,-6 7 0 0,1 7 11 15,-6 5-9-15,0 1-10 0,-4 5 16 0,0 2-28 16,3-1 22-16,0 4-12 0,4-3-7 16,0 0 8-16,4-5-13 0,1-2 7 15,3-4-10-15,3-4 0 0,5-2-21 0,1-8-18 16,8 3-24-16,-14-26-17 0,34 37-49 0,-34-37-73 15,45 12-82-15,-17-11-234 0,-9-16 81 0,15 14 385 16</inkml:trace>
  <inkml:trace contextRef="#ctx0" brushRef="#br2" timeOffset="21241.9255">13319 2501 1762 0,'0'0'177'0,"0"0"-141"15,-20 5-20-15,20-5-8 0,0 0-7 16,0 0-4-16,0 0 0 0,0 0 0 16,23-1 2-16,-3 1 2 0,5-2-1 0,7-1-1 15,6-4 1-15,4-3 0 0,4 0-2 0,6 0-4 16,-1 0-5-16,2 1-1 0,2 1-5 0,-3 2 2 16,-1 1-3-16,-2 2-3 0,-5 1-6 0,-1 4-8 15,-8-2-9-15,-3 8-17 0,-10-7-11 0,5 11-15 16,-27-12-14-16,36 16-17 0,-36-16-6 0,22 15 8 15,-22-15 18-15,0 0 41 0,9 21 26 16,-9-21 36-16,-4 19 33 0,4-19 28 0,-5 21 30 16,5-21-1-16,-7 19-5 0,7-19-22 15,-6 22-8-15,6-22-6 0,-1 29 9 0,1-29 23 16,-3 33-43-16,0-16 28 0,4 7-37 0,-4 0-6 16,2 4 5-16,-2 0-10 0,0 2-4 0,-2 0-4 15,2 3 7-15,-3-1-13 0,-1 1 5 0,0-2-10 16,-1 1 7-16,0-3-8 0,0-2 5 15,-1-5-6-15,2-2 2 0,7-20-3 0,-10 28 2 16,10-28-4-16,0 0 2 0,0 0-2 0,0 0 1 16,0 0 0-16,0 0-1 0,0 0 1 0,0 0 0 15,0 0 2-15,12-31-1 0,-4 8 3 0,0-4-6 16,3-4 5-16,1-1-5 0,-1-3 5 0,2 0-6 16,-4-4 6-16,0-2-10 15,-2-3 3-15,-1-4-13 0,0-1-8 0,-1 0 24 16,0 2-18-16,0 4 24 0,1 6-4 0,1 7-6 15,2 9 6-15,-9 21-2 0,14-23 1 0,-14 23-2 16,0 0 0-16,22-8 0 0,-22 8 1 0,23 3-1 16,-23-3 0-16,34 11 3 0,-12-5-1 0,4 3 1 15,-1 0 0-15,2 2 1 0,-1 1-3 0,0 2 2 16,0-1-4-16,-2 0 0 0,-1 1-4 16,-3 0 2-16,-2-1-4 0,-18-13 6 0,24 26-1 15,-24-26 4-15,11 24-2 0,-11-24-8 0,-12 23 31 16,12-23-30-16,-31 22 31 0,7-10-16 0,-2-3 0 15,-4 2 7-15,-2-2 1 0,1 1 3 16,-2-3-1-16,3 1 2 0,1 0-6 0,3-2 0 16,3 0-5-16,4 0 1 0,19-6 1 0,-26 8-2 15,26-8-7-15,0 0 0 0,0 0 0 16,0 0 0-16,-6 21 0 0,6-21 0 0,11 21 0 16,-11-21 0-16,21 27 0 0,-21-27 0 0,28 27 0 15,-11-14 0-15,0 0 0 0,0-1 0 0,-17-12 0 16,33 25 0-16,-33-25 0 0,29 21-5 0,-29-21-19 15,29 17-9-15,-11-8-9 0,-18-9-18 0,43 7-44 16,-43-7-66-16,54-7-154 0,-22-8-249 16,0-4 47-16,7 8 341 0</inkml:trace>
  <inkml:trace contextRef="#ctx0" brushRef="#br2" timeOffset="21429.423">14907 2572 1798 0,'0'0'100'0,"-21"10"-60"0,21-10-11 16,0 0-8-16,-20 23-18 0,20-23 22 0,-16 33-24 16,6-13 24-16,2 4-20 0,-3 4-5 0,0 2 0 15,0 3 0-15,-1 1 0 0,-1 1 0 0,2-2 0 16,1-2-1-16,0-1-25 0,3-1-12 0,-1-2 0 16,6 0-21-16,2-27-21 0,1 41-61 15,-1-41-92-15,0 0-261 0,0 0-53 0,23 6 158 16</inkml:trace>
  <inkml:trace contextRef="#ctx0" brushRef="#br2" timeOffset="21866.9242">15279 2467 1722 0,'-14'21'109'0,"-3"-9"-65"0,3 5-7 0,-3 2-8 16,1 5-4-16,-2 0-7 0,2 4-9 0,-1-1 25 15,3 3-24-15,0-1 0 0,1 4-10 16,-2-2 0-16,1 2 0 0,-1-2 0 0,2 0 0 16,1-5 0-16,-1 0 0 0,5-5 0 0,1 0 0 15,7-21 0-15,-10 26 0 0,10-26 0 0,0 0 0 16,0 0 0-16,0 0 0 0,0 0 0 16,0 0 0-16,0 0 0 0,0 0 0 0,0 0 0 15,19-27 0-15,-8 7 0 0,4-3 0 0,-1-1 0 16,1-1 0-16,1-2 0 0,-3-2 0 0,1-1 0 15,1-4 0-15,1-2 0 0,2-3 0 0,2-5 0 16,2 2 0-16,1 2 0 0,-1 6 0 0,-2 7 0 16,-4 8 0-16,-16 19 0 15,22-19 0-15,-22 19 0 0,0 0 0 0,0 0 0 16,0 0 0-16,0 0 0 0,14 29 0 0,-12-12 0 16,0 1 0-16,1 3 0 0,-1 1 0 0,1 0 0 15,0 3 0-15,1-1 0 0,1 0 0 0,-1 0 0 16,0 3 0-16,0-1 0 0,-2 3 0 0,1 1 0 15,-3-3 0-15,0 2-4 0,-4-3-29 0,3 3-17 16,-7-5-14-16,6 7-41 0,2-31-41 16,-8 51-119-16,-10-34-235 0,18-17-24 0,-15 34 169 15</inkml:trace>
  <inkml:trace contextRef="#ctx0" brushRef="#br2" timeOffset="22320.0664">15143 2731 1750 0,'0'0'93'0,"0"0"-78"0,0 0-10 16,0 0-2-16,-12 17-4 0,12-17-2 0,0 0 2 16,30 13 1-16,-8-12 2 0,7-3-1 0,5-3-3 15,3 0-13-15,-2-5-12 0,5 3-11 16,-6-7-24-16,10 5-18 0,-10-11-27 0,10 12-28 15,-17-16 2-15,9 12 5 0,-13-11 41 16,6 6 35-16,-7-2 27 0,-1 1 6 0,-5 1 19 16,-7 0 9-16,-9 17 43 0,10-28 33 0,-10 28 27 15,-1-17 1-15,1 17-7 0,0 0-16 0,0 0-15 16,0 0-14-16,0 0-16 0,-18 0-9 0,18 0-7 16,-9 17 0-16,9-17 5 0,-13 28 0 15,7-9 2-15,-4 1-2 0,3 4-9 0,-5 0 25 16,1 4-27-16,-5 0-8 0,1 4-15 0,-3 0 0 15,1-1 0-15,1-1 0 0,0 1 0 0,1-5 0 16,2 0 0-16,2-3 0 0,4-3 0 0,7-20 0 16,-8 29 0-16,8-29 0 0,2 17 0 15,-2-17 0-15,0 0 0 0,20 12 0 0,-20-12 0 16,27-3 0-16,-8-4 0 0,1-2 0 16,4-6 0-16,2 0 0 0,0-4 0 0,4 4 0 15,-3-7-30-15,5 9-61 0,-9-13-60 0,17 23-122 16,-22-18-323-16,11 3 16 0,3 6 255 0</inkml:trace>
  <inkml:trace contextRef="#ctx0" brushRef="#br2" timeOffset="23054.432">16127 2564 790 0,'-25'13'222'0,"25"-13"-130"0,0 0 0 16,-26-7 5-16,26 7 3 0,0 0-14 15,0 0-9-15,0 0-6 0,0 0-6 0,0 0-6 16,0 0-13-16,0 0-9 0,-17-1-11 0,17 1-5 15,0 0-6-15,-19 7-2 0,19-7-2 0,-26 17 0 16,7-4-9-16,-2 2 31 0,-3 4-26 0,-2 0 27 16,0 4-15-16,2-1-8 0,2 0-1 0,2-2-10 15,6-1 0-15,4-2 0 0,10-17 0 0,-5 27 0 16,5-27 0-16,21 22 0 0,0-12 0 16,5-2 0-16,4-2 0 0,7-1 0 0,5-2 0 15,1-2 0-15,2 1 0 0,2 1 0 16,-6-1 0-16,-5 3-1 0,-4 0-1 0,-6 1 1 15,-8 0 1-15,-18-6 0 0,19 16 2 0,-19-16-2 16,-1 26 2-16,-10-7-2 0,-6 2 0 0,-8 3 0 16,-5 0 0-16,-5 1 0 0,-1-1 0 15,-2-2 0-15,0-2 0 0,5-2 0 0,3-2 0 16,3-1 0-16,4-3 0 0,5-2-3 0,18-10-31 16,-18 15-35-16,18-15-41 0,0 0-73 0,0 0-137 15,26-13-243-15,1 5 13 0,1-16 336 0</inkml:trace>
  <inkml:trace contextRef="#ctx0" brushRef="#br2" timeOffset="23941.5037">17140 2782 1042 0,'0'0'116'0,"-23"-8"-16"16,23 8 2-16,-17-3-12 0,17 3-22 0,-22 0-27 15,22 0-11-15,-29 5-7 0,29-5 1 0,-34 12 0 16,34-12 4-16,-37 20-1 0,20-7 3 16,-2 0-8-16,3 3 1 0,0 1-8 0,3 3-1 15,0 0-7-15,5 2 2 0,3-1-7 0,4-1 2 16,2 0-5-16,4-4 2 0,-5-16-3 16,21 31 2-16,-21-31-1 0,31 21 4 0,-10-14-4 15,3-3 4-15,1-2 0 0,1-4 4 0,1-2 8 16,2-4-1-16,-2-3 6 0,0-1-3 0,-4-3 1 15,-2-2-5-15,-4-3 0 0,-4 2-7 16,-3-1 2-16,-3-1-5 0,-3 1 3 0,-3-1-4 16,-2 0 2-16,-2 2-4 0,-3 1 3 0,6 17-4 15,-13-30 2-15,13 30-4 0,-19-23-1 0,19 23-5 16,0 0-4-16,-21-12-6 0,21 12-5 0,0 0-9 16,0 0-14-16,-20 13-17 0,20-13-17 0,-6 22-8 15,13-2-21-15,-7-20-19 0,12 29-59 16,-12-29-111-16,0 0-160 0,44 21 48 15,-27-32 399-15</inkml:trace>
  <inkml:trace contextRef="#ctx0" brushRef="#br2" timeOffset="24194.0662">18034 2174 1352 0,'-19'-14'292'0,"-5"-13"-264"0,-1 4-2 0,-3 4 8 15,4 8 1-15,-1 3-7 0,1 6-17 0,-2 6-7 16,-2 5-1-16,-4 4 1 0,1 7 9 0,-3 6-1 16,2 6 5-16,1 7-9 0,0 8 4 0,2 7-12 15,1 4 9-15,1 3-13 0,2 1 12 16,0 2 5-16,1-1-19 0,3-3 20 0,3 2-20 16,4-4-1-16,4-3 9 0,4-5-21 0,2-6 0 15,7-3-34-15,-1-11-16 0,9 2-15 0,-11-32-44 16,28 41-50-16,-28-41-30 0,32 7-232 0,-12 2-24 15,-20-9 225-15</inkml:trace>
  <inkml:trace contextRef="#ctx0" brushRef="#br2" timeOffset="24365.9425">17293 2766 1406 0,'-7'17'449'0,"7"-17"-376"0,-18-7-33 15,18 7-20-15,0 0-10 0,0 0-7 0,0 0-2 16,17-2 3-16,-17 2-1 0,37 0 1 0,-8-1-1 15,8-1-3-15,5-1-1 0,6 0-6 0,3-1-16 16,6 2-20-16,-2-7-41 0,13 15-64 16,-17-24-123-16,12 17-326 0,-1-3 53 15,-2-4 247-15</inkml:trace>
  <inkml:trace contextRef="#ctx0" brushRef="#br2" timeOffset="24928.4641">18778 2769 1037 0,'0'0'289'0,"18"-8"-185"0,-18 8-42 16,0 0-16-16,0 0-6 0,0 0-5 0,-19-23-2 16,19 23 1-16,-21-12-3 0,21 12-1 15,-29-12 0-15,29 12 0 0,-34-6-1 0,17 7-2 16,-4 1 0-16,0 4 1 0,-2 3-5 0,0 3 3 15,-2 3-6-15,0 3 1 0,-1 2-6 16,0 4 3-16,1 1-8 0,-1 2-8 0,-1 0-2 16,2 2 0-16,2-2 0 0,3-6 0 0,9-2 0 15,11-19 0-15,-7 21 0 0,7-21 0 0,0 0 0 16,27 20 0-16,-9-19 0 0,7-4 0 16,6-5 0-16,2-4 0 0,7-5 0 0,1-5 0 15,4-3 0-15,0-2 0 0,-2-1 0 0,-1 3 0 16,-5 1 0-16,-3 3 0 0,-9 4 0 0,-3 3 0 15,-22 14 0-15,26-17 0 0,-26 17 0 0,0 0 0 16,0 0 0-16,0 0 0 0,0 0 0 0,0 0 0 16,0 0 0-16,0 0 0 15,1 26 0-15,-5-7 0 0,1 2 0 0,-1 0 0 16,0 1 0-16,2-1 0 0,4 2-12 0,1-2-32 16,7 3-28-16,-10-24-35 0,29 43-68 0,-29-43-118 15,29 16-272-15,-5-2 29 0,-1-12 294 0</inkml:trace>
  <inkml:trace contextRef="#ctx0" brushRef="#br2" timeOffset="25678.4675">19758 2869 1072 0,'9'-31'129'16,"-9"31"-23"-16,5-18 4 0,-5 18-9 0,0 0-11 15,0 0-16-15,1-24-14 0,-1 24-11 16,0 0-13-16,0 0-6 0,0 0-6 0,0 0-5 15,0 0-10-15,-21-6-3 0,21 6-3 16,-18 16 0-16,18-16 2 0,-22 30 6 0,10-9-2 16,0 4 8-16,-2 2-4 0,3 2 2 0,-1 1-7 15,2 0 3-15,1 1-8 0,1 0 5 0,2-3-6 16,1-1 3-16,3-2-4 0,0-5 1 0,2-2-3 16,0-18 3-16,3 28-5 0,-3-28 4 15,0 0-2-15,7 19 1 0,-7-19 0 0,0 0-1 16,0 0 0-16,0 0 1 0,0 0 2 0,18-14-1 15,-18 14 2-15,13-33-2 0,-6 10 2 0,2-3-4 16,-2-2 4-16,-2 0-4 0,0 0 4 0,0-1-5 16,-2-1 5-16,2-4-5 0,0-1 4 15,0-1-5-15,1-2 2 0,1 1-6 16,3 3 5-16,0 2-4 0,2 6 5 0,-2 5-2 16,-10 21 4-16,21-26-2 0,-21 26 0 0,26-15-1 15,-26 15 1-15,28-2-2 0,-28 2 1 0,32 7 0 16,-15 1 0-16,-17-8 2 0,30 23-4 0,-30-23 4 15,28 32-3-15,-18-14 3 0,1 1-3 0,-2 3 3 16,-3 0-3-16,2 1 3 0,-5 1-3 0,-1-1 3 16,-2 1-4-16,-4-1 5 0,-2 1-5 15,-3-1 5-15,-3 0-5 0,-2-1 5 0,-5-1-4 16,-1-2 5-16,-3-3-4 0,-2-1 4 0,0 0-3 16,-2-3 2-16,3-1-1 0,-1-3 1 15,5-2-1-15,1-2 1 0,2 0-1 0,17-4 2 16,-26 5-2-16,26-5 0 0,-19 3 0 0,19-3-1 15,0 0 0-15,-17 10-1 0,17-10 0 0,-9 22 3 16,4-4-4-16,0 2-10 0,0 5 25 16,-1 4-24-16,-1 1 24 0,-2 4-10 0,-3 1-7 15,-1 1-1-15,-1 3-14 0,-4-1 1 0,-1 1-15 16,-2-3 2-16,3 1-17 0,-4-10-10 0,11 5-26 16,-7-16-21-16,18 10-59 0,0-26-66 0,0 0-184 15,2 21-62-15,-2-21 204 0</inkml:trace>
  <inkml:trace contextRef="#ctx0" brushRef="#br2" timeOffset="26428.4543">20281 2778 1319 0,'0'30'263'15,"0"-30"-232"-15,-23 9-20 0,23-9 2 0,-21 15 4 16,21-15 3-16,-24 23 9 0,24-23-1 0,-24 33 8 16,11-14-5-16,4 4 0 0,-3 0-8 0,2 4 1 15,-2-2-9-15,2 1 1 0,0-1-9 16,4-1 2-16,-1-2-9 0,1 0 3 0,1-4-3 16,1-1 1-16,4-17-2 0,0 22 1 15,0-22-3-15,0 0 2 0,0 0-2 0,0 0 2 16,0 0 0-16,0 0 2 0,19 0 2 0,-19 0-2 15,17-25 3-15,-5 9-5 0,0-5 4 0,-1-1-5 16,0-1 6-16,-2 0-5 0,0-1 5 0,1-1-5 16,-2-4 5-16,2 0-5 0,0-2 4 0,1 0-6 15,0 2 5-15,1 2-4 0,1 3 4 16,2 5-4-16,-1 2 3 0,-14 17-3 0,27-18 2 16,-27 18-1-16,26-9 1 0,-26 9-2 0,30-2 2 15,-12 3 1-15,2 1-3 0,2 0 3 16,2-1-1-16,3 0-1 0,-1 0 1 0,2 2 0 15,-1-2-1-15,-3 3 0 0,0-2-1 0,-4 0-1 16,-2 2 1-16,-18-4-1 0,28 5 2 0,-28-5 0 16,0 0 1-16,17 5 1 0,-17-5 3 15,0 0 4-15,0 0 1 0,0 0-1 0,0 0-3 16,-19-4-2-16,19 4-2 0,-24-2 2 0,24 2 2 16,-33 0 2-16,13 2 3 0,0 3 3 0,-6 3 0 15,-2 6 3-15,-2 3-5 0,-2 2 2 0,-1 4-12 16,1 4-1-16,0-2 0 0,3 4 0 0,3-2 0 15,4-2 0-15,5-2 0 0,6-4 0 16,5-2 0-16,6-17 0 0,3 23 0 16,-3-23 0-16,18 20 0 0,-18-20 0 0,33 8 0 15,-10-8 0-15,5-4 0 0,2-5 0 0,7-5 0 16,0-4 0-16,4-4 0 0,-1-1 0 0,-4-3 0 16,-1 0 0-16,-4 0 0 0,-2 2 0 0,-7 2 0 15,-1 0 0-15,-6 3 0 0,0 1 0 0,-4 0 0 16,-1 1 0-16,-10 17 0 0,11-27 0 15,-11 27 0-15,0 0 0 0,0 0 0 0,0 0 0 16,0 0 0-16,0 0 0 0,-14 17 0 0,3 1 0 16,-2 7 0-16,-3 3 0 0,2 4 0 0,-1 0 0 15,4 1 0-15,0-2-9 0,6 1-31 16,2-8-4-16,5 4-27 0,-2-28-20 0,13 41-35 16,-13-41-34-16,28 29-56 0,-28-29-125 0,32 2-130 15,2 7 23-15,-10-22 419 0</inkml:trace>
  <inkml:trace contextRef="#ctx0" brushRef="#br2" timeOffset="26678.4557">21185 2800 1598 0,'-36'-3'134'16,"13"12"-69"-16,-8-2-17 0,4 6-1 0,-4-1-7 15,5 7-4-15,-2-1-9 0,3 5-2 16,0-2-5-16,4 2-13 0,5-2-7 0,4 0 0 15,7-5 0-15,5-16 0 0,5 32 0 0,-5-32 0 16,23 24 0-16,-4-15 0 0,5-5 0 0,5-2 0 16,5-6 0-16,3-5 0 0,5-4-13 0,1-4-21 15,5-2-7-15,-3-5-9 0,3 1 1 16,-6-5-9-16,3 6-10 0,-11-9-22 0,10 10-19 16,-15-16-40-16,15 16-48 0,-19-18-134 0,3 1-140 15,6 7 85-15,-19-21 386 0</inkml:trace>
  <inkml:trace contextRef="#ctx0" brushRef="#br2" timeOffset="26834.7312">21738 2366 1488 0,'0'0'158'0,"-22"21"-61"16,4-6-30-16,4 8-16 0,-4 0-15 15,1 5-6-15,-2 1-12 0,1 4 2 0,-3 3-6 16,0 1-5-16,-1 2 19 0,2 2-23 0,-1 0 15 16,1 1-14-16,2 1-11 0,-1-2 6 0,3-1-12 15,0-3-9-15,2 1-7 0,-2-6-6 0,6 2-33 16,-5-10 4-16,9 7-46 0,-11-21-49 0,23 17-248 15,-6-27-156-15,-12 19 63 0,12-19 404 16</inkml:trace>
  <inkml:trace contextRef="#ctx0" brushRef="#br2" timeOffset="27178.4576">21295 2705 1561 0,'0'0'254'15,"0"0"-196"-15,0 0-30 0,0 0-17 0,0 0-6 16,0 0-2-16,0 0 8 0,21 20 7 0,-3-17 8 16,2 1-4-16,5-2-2 0,2 1-7 0,2-2-4 15,4 0-4-15,-1 0-2 0,-1-1-3 0,0 2 0 16,-2-2 0-16,-4 0 0 0,-3 0 0 0,-1 0 0 16,-21 0 0-16,30 1 0 0,-30-1 0 0,19 1 0 15,-19-1 0-15,0 0 0 16,0 0 0-16,0 0 0 0,0 0 0 0,12 23 0 15,-12-23 0-15,-8 25 0 0,2-8 0 0,-1 0 0 16,-3 4 0-16,-2 2 0 0,0 1 0 0,-3 5 0 16,1 2 0-16,-3 1-2 0,-1-1-6 0,1-2 5 15,1-1-10-15,4-2-2 0,3-5-17 0,4-4-3 16,6 0-20-16,-1-17-17 0,15 23-35 16,-15-23-62-16,28-12-348 0,-28 12-46 0,34-26 108 15</inkml:trace>
  <inkml:trace contextRef="#ctx0" brushRef="#br2" timeOffset="27319.0859">21903 2520 1510 0,'-35'-5'372'0,"35"5"-324"0,-18 4-41 16,18-4-8-16,0 0-9 0,0 0-4 0,1 21-16 15,-1-21-20-15,15 27-44 0,-15-27-36 0,29 34-75 16,-29-34-224-16,21 21-86 0,2 1 57 0,-23-22 458 15</inkml:trace>
  <inkml:trace contextRef="#ctx0" brushRef="#br2" timeOffset="27569.0896">22200 2778 1582 0,'-18'6'121'0,"-14"-10"-49"15,8 9-14-15,-8-2-17 0,4 6-3 16,-3 1-12-16,0 2-2 0,-2 3-5 0,2 3 1 16,-2 1-5-16,3 5 4 0,-1 0-7 0,6 3-12 15,4-2 0-15,4 0 0 0,6-1 0 0,5-4 0 16,5 1 0-16,3-3 0 0,-2-18 0 0,18 30 0 16,-1-16-2-16,3-6-14 0,8-2-12 0,1-8-10 15,8 2-31-15,-3-17-58 0,19 17-128 16,-23-17-325-16,15-4 18 0,3 3 193 15</inkml:trace>
  <inkml:trace contextRef="#ctx0" brushRef="#br2" timeOffset="27959.7129">22544 2772 1701 0,'-28'1'113'0,"11"6"-53"0,-3-2-19 16,3 4-7-16,-4-3-5 0,0 1-3 0,-1 1-6 15,0 2 0-15,1-1-17 0,-1 3-3 16,0 0 0-16,0 2 0 0,0 2 0 0,3 0 0 16,-1-1 0-16,20-15 0 0,-28 33 0 0,28-33 0 15,-17 30 0-15,17-30 0 0,-5 26 0 0,5-26 0 16,9 20 0-16,-9-20 0 0,20 14 0 16,-20-14 0-16,28 4 0 0,-11-6 0 0,4-4 0 15,0-3 0-15,2-3 0 0,1-2 0 0,2-4 0 16,0-3 0-16,1 1 0 0,-1-2 0 0,-2 1 0 15,-1 1 0-15,-2 2 0 0,-3 2 0 0,-18 16 0 16,28-22 0-16,-28 22 0 0,0 0 0 0,0 0 0 16,0 0 0-16,0 0 0 0,0 0 0 15,0 0 0-15,-10 22 0 0,10-22 0 16,-25 33 0-16,11-15 0 0,2 0 0 0,4 0 0 16,8-18 0-16,-14 31 0 0,14-31-18 0,-2 26-24 15,2-26-9-15,10 18-20 0,-10-18-26 0,23 12-48 16,-23-12-74-16,31-5-178 0,-11 0-136 0,-3-7 68 15,16 13 457-15</inkml:trace>
  <inkml:trace contextRef="#ctx0" brushRef="#br2" timeOffset="28131.5884">23150 2396 1626 0,'0'0'214'0,"0"0"-167"16,-29 15-20-16,7 1-5 0,-2 8 3 0,-7 7-5 15,1 5 0-15,-3 5-13 0,0 4-5 16,0 2 17-16,2 0-21 0,0-1 18 0,4-2-21 16,8-2-30-16,-3-11-78 0,18 17-85 0,-21-28-236 15,21 10-182-15,-3-1 75 0,7-29 441 0</inkml:trace>
  <inkml:trace contextRef="#ctx0" brushRef="#br2" timeOffset="28994.4569">676 4001 1041 0,'-7'-23'224'0,"7"23"-128"0,0 0-19 16,0 0-8-16,0 0-11 0,0 0-12 0,0 0-18 16,0 0-7-16,1 27-9 0,0-4 5 0,-5 5-8 15,2 6 5-15,-3 2-10 0,-1 4 4 0,-1 1-11 16,-2 2 9-16,-1-3-10 0,1-3 7 0,0-2-15 15,-1-6-4-15,6-1-26 0,-4-10-17 0,13 4-32 16,-5-22-17-16,6 19-18 0,-6-19-48 0,0 0-86 16,28-6-216-16,-22-19 115 0,21 13 361 15</inkml:trace>
  <inkml:trace contextRef="#ctx0" brushRef="#br2" timeOffset="29166.3323">725 3796 1230 0,'-25'15'45'0,"7"0"-26"16,18-15 0-16,-23 29-19 0,23-29 12 0,-6 22-30 15,6-22-24-15,11 18-12 0,-11-18-19 0,29 10-8 16,-5-5-4-16,1-10-10 0,10 5-12 0,-4-7-21 16,10 1-41-16,0 3-59 0,-8-15-16 0,19 24 244 15</inkml:trace>
  <inkml:trace contextRef="#ctx0" brushRef="#br2" timeOffset="29463.2085">1175 3945 568 0,'-4'25'187'16,"-10"-4"-17"-16,7 14-21 0,-16-11-29 0,10 15-1 16,-16-11-25-16,9 12-7 0,-10-8-14 0,7 9-8 15,-7-6-23-15,8 2 3 0,-1-5-17 0,3 0-1 16,3-6-8-16,2-1-3 0,7-6-12 0,8-19 3 16,-9 24-8-16,9-24-2 0,0 0-2 0,0 0 1 15,0 0 3-15,21 3 3 0,-21-3 6 16,26-22 1-16,-8 4 7 0,2-5-6 0,1-5 5 15,1-2-6-15,0-3 8 0,2 0-5 0,-5-1 8 16,2 2-10-16,-3-1 5 0,1 2-7 0,-4 4 1 16,2 2-7-16,-2 2 3 0,-2 5-6 15,-2 1 3-15,-11 17-3 0,16-20 1 0,-16 20-3 16,0 0 0-16,0 0-2 0,0 0-1 0,17 8 2 16,-17-8-4-16,7 32-1 0,-4-6-10 15,-3 1-4-15,0 5-14 0,-3-2-2 0,5 6-17 16,-5-5-11-16,11 7-34 0,-12-16-32 0,21 19-76 15,-21-24-98-15,12 5-193 0,10 7 57 0,-18-29 443 16</inkml:trace>
  <inkml:trace contextRef="#ctx0" brushRef="#br2" timeOffset="29775.7122">1643 4018 1377 0,'0'0'111'0,"0"0"-70"16,-21 1-9-16,21-1-7 0,0 0-8 0,-23 19-13 16,23-19-3-16,-15 33-4 0,9-11 6 15,1 2-1-15,2 2 10 0,-1 3 2 0,4 4 11 16,0-3-4-16,3 2 5 0,-1-5-12 0,3 0 2 16,0-2-6-16,2-2 4 0,0-1-3 0,1-4 3 15,-8-18-3-15,15 25 0 0,-15-25-3 0,0 0 0 16,26 14-2-16,-26-14 4 0,22-4 5 15,-22 4-1-15,24-19 6 0,-24 19-7 0,27-39-2 16,-11 14-7-16,1-4 2 0,0-2-7 16,-1-2 4-16,-2-1-6 0,0 1 2 0,-2 1-13 15,-1 1-11-15,-4-1-29 0,5 10-37 0,-14-13-68 16,2 35-152-16,18-29-266 0,-19 11 20 0,1 18 424 16</inkml:trace>
  <inkml:trace contextRef="#ctx0" brushRef="#br2" timeOffset="30166.3379">2033 4280 1144 0,'-14'22'175'0,"14"-22"-146"16,0 0-8-16,0 0 13 0,24-6 7 0,-24 6 4 15,29-20-9-15,-10 6-11 0,3-2-11 0,3-2-5 16,0-1-7-16,1-1 3 0,1 0-7 0,-1-1 9 16,0 2-5-16,-3-1 5 0,-2 2-5 0,-6 1 2 15,-15 17-4-15,25-30 5 0,-25 30-3 0,11-24 4 16,-11 24-2-16,0-18 6 0,0 18-1 16,0 0 1-16,-19-18-1 0,19 18-5 15,-20-4-2-15,20 4-3 0,-31 9-2 0,13 0-1 16,0 6 3-16,-3 4-2 0,1 3 8 0,-2 3-2 15,1 3 9-15,0 1-3 0,3 5 6 0,1-1-9 16,2-1 6-16,2 0-11 0,5-5 5 0,1-1-8 16,6-3 3-16,4-3-6 0,3 0 5 0,-6-20-3 15,24 28 2-15,-6-20-5 0,4-4-10 16,7-1-24-16,1-11-32 0,15 8-54 0,-14-23-83 16,23 10-189-16,-6-3-124 0,-11-13 204 0</inkml:trace>
  <inkml:trace contextRef="#ctx0" brushRef="#br2" timeOffset="30478.84">2605 4061 989 0,'-36'4'363'0,"22"19"-239"0,-17-9-38 0,13 10-9 16,-6-4-30-16,6 4-10 0,-3-4-15 0,4 3-1 15,2-4-10-15,4-2 1 0,11-17-8 0,-8 20-3 16,8-20-4-16,0 0 1 0,18 17 0 0,-18-17 4 15,33 1 0-15,-11-3 0 0,2-5 1 16,4-3-3-16,3-1 3 0,-1-1-4 0,0 1 3 16,0 0-3-16,-6 1 3 0,-1 4-1 15,-5 0 0-15,-1 4 1 0,-17 2 0 0,25 0 0 16,-25 0 2-16,0 0 1 0,17 17-1 0,-17-17 5 16,2 18-3-16,-2-18 1 0,-4 27-4 0,4-27 1 15,-13 32-4-15,4-14 2 0,-3 3-4 0,-1 0-7 16,1 0-5-16,-2-3-5 0,5 3-21 15,9-21-14-15,-17 31-52 0,17-31-60 0,-9 20-147 16,9-20-252-16,0 0 72 0,0 0 422 0</inkml:trace>
  <inkml:trace contextRef="#ctx0" brushRef="#br2" timeOffset="30681.9682">3151 3566 1519 0,'-28'21'104'0,"11"14"-46"0,-6 0-20 16,2 7-1-16,-2 6-20 0,0 2 4 0,0 4 0 15,2 2-22-15,0 1 17 0,4 1-22 0,0 0 1 16,1 0 10-16,4 1-20 0,0-7 8 16,7-2-32-16,-3-15-56 0,15 10-64 0,-18-24-61 15,27 13-165-15,-9-7-144 0,-7-27 155 0,12 32 374 16</inkml:trace>
  <inkml:trace contextRef="#ctx0" brushRef="#br2" timeOffset="31025.723">2799 3952 1501 0,'22'23'257'16,"-22"-23"-231"-16,0 0-4 0,12 17 1 0,-12-17 4 15,23 11-3-15,-23-11 1 0,33 8-4 0,-12-5-1 16,2-3-3-16,1 0-5 0,1-3-3 0,-1 1-4 16,2-2-2-16,-1 0-1 15,-1-2-1-15,1 0-1 0,-2-3 0 0,0 1 1 16,-1-1 1-16,-2 1-2 0,0-1 2 0,-20 9-1 16,29-16 2-16,-29 16 0 0,17-10 0 0,-17 10 0 15,0 0-1-15,0 0-1 0,0 0-2 0,0 0-2 16,0 0 0-16,0 0 0 0,10 18-1 0,-10-18 4 15,-4 36-4-15,-1-12 2 0,1 6-5 16,-4 2 3-16,-2 3-7 0,0 1 3 0,-3 2-7 16,1-2-9-16,2 0-10 0,0-4 8 0,5-3-19 15,-1-8 0-15,7 5-41 0,-1-26-33 0,6 33-59 16,-6-33-72-16,0 0-273 0,0 0 18 16,14-19 390-16</inkml:trace>
  <inkml:trace contextRef="#ctx0" brushRef="#br2" timeOffset="31181.9828">3349 3669 1439 0,'-11'17'456'0,"-8"-19"-373"0,19 2-45 0,-33 0-21 16,33 0-12-16,-22 2-9 0,22-2-12 0,0 0-24 16,-23 1-31-16,23-1-92 0,0 0-194 0,0 0-260 15,0 0 14-15,0 0 437 0</inkml:trace>
  <inkml:trace contextRef="#ctx0" brushRef="#br2" timeOffset="31947.6105">3877 3981 1322 0,'0'-17'68'0,"0"17"-19"0,0 0 3 16,-21-18-8-16,21 18-6 0,-23-6-10 16,23 6-4-16,-32 3 0 0,13 1-3 0,-1 8 1 15,-3 1-1-15,0 6 7 0,-6 0-1 0,2 7 9 16,-3-3-4-16,4 3 4 0,0 0-11 0,2-2 0 15,6-2-13-15,2-2-1 0,16-20-8 16,-14 29-1-16,14-29-3 0,0 0 0 0,5 17-2 16,-5-17 3-16,17 5 0 0,-17-5 1 0,29-2 2 15,-11-2-3-15,3-3 3 0,-2-3-3 0,1-1 1 16,-1-3-1-16,1-1 2 0,-1-1-3 0,-1 1 3 16,-18 15-3-16,32-29 3 0,-32 29-4 0,28-27 4 15,-28 27-3-15,22-24 2 0,-22 24-1 0,17-22-1 16,-17 22-4-16,17-19 0 15,-17 19-7-15,0 0 0 0,18-18-6 0,-18 18-1 16,0 0-1-16,0 0 2 0,0 0 5 0,0 0 5 16,18 27 4-16,-16-7-1 0,-1 1 5 0,-2 9-7 15,-1 3 7-15,0 5-9 0,-3 4 8 0,1 4-10 16,-2 1 5-16,0 3-11 0,-2 1 12 0,-2 3 10 16,0 1-20-16,-1-2 24 0,-1 0-21 0,0-6 6 15,1-5 13-15,0-5-2 0,3-5 9 16,-1-6-5-16,3-2 12 0,-1-7-5 0,7-17 4 15,-14 27 8-15,14-27 1 0,0 0-1 0,-20 13 1 16,20-13-12-16,0 0-9 0,0 0-4 0,-22-27-5 16,17 10 3-16,1-3-4 0,2-4 5 15,1-3-5-15,3-1 4 0,2-1-5 0,3-2 5 16,2-3-8-16,1 0-1 0,1-4-15 16,4 1-18-16,-3-3 11 0,3 3-30 0,-2-2 16 15,5 10-13-15,-4-1-8 0,8 10 0 0,-8-4-17 16,13 16-38-16,-14-17-81 0,19 14-212 0,-3 4-88 15,-11-11 225-15</inkml:trace>
  <inkml:trace contextRef="#ctx0" brushRef="#br2" timeOffset="32431.9857">4395 3991 1048 0,'-4'-27'172'0,"4"27"-46"0,0 0-14 16,0 0-20-16,-30-9-17 0,30 9-14 0,-23-2-17 16,23 2-9-16,-32 3-9 0,15 2-2 0,-2-2-3 15,-1 6 2-15,-2-1-2 0,0 7 5 0,-2 0-5 16,0 6 4-16,-3 1-6 0,3 3 0 15,-2 2-10-15,3 1 3 0,2-1-9 16,3 2 3-16,5-3-6 0,3-2 2 0,5-3-3 16,5-4 1-16,0-17-3 0,13 27 3 0,-13-27-1 15,28 18 1-15,-8-13 1 0,2-1-1 0,5-5 1 16,2-4-1-16,2-2 2 0,2-5-1 0,0-3 1 16,1-2-3-16,-2-2 2 0,-3-3-3 0,-1 0 2 15,-4-1-3-15,-3 1 5 0,-4 2-4 0,-3 1 4 16,-1 2-3-16,-13 17 3 0,15-29-4 15,-15 29 4-15,9-25-2 0,-9 25 2 16,1-18-2-16,-1 18 1 0,0 0-1 0,0 0 0 16,0 0 0-16,0 0-4 0,0 0-3 0,0 0-2 15,0 0 1-15,-12 24-1 0,7-5 4 0,0 4-5 16,-1-2-2-16,0 5-12 0,0-2-5 0,4 1-13 16,-2-4-7-16,8 3-21 0,-4-24-19 0,13 33-42 15,-13-33-51-15,23 15-81 0,-23-15-189 16,21-4-16-16,9 6 307 0</inkml:trace>
  <inkml:trace contextRef="#ctx0" brushRef="#br2" timeOffset="32666.3517">5140 3484 1553 0,'-39'11'118'0,"39"-11"-54"16,-29 22-17-16,12-2-3 0,-4 5-12 0,1 5-1 15,-3 5-13-15,1 2 1 0,0 3-12 0,2 4 4 16,3 2-11-16,2 1-6 0,1 3 17 0,3-2-20 16,0 0 16-16,3-3-14 0,2 0-22 0,-2-7-3 15,7 4-24-15,-4-9-4 0,9 6-29 16,-9-16-17-16,16 9-49 0,-11-32-55 0,5 29-154 16,-5-29-136-16,0 0 162 0,19 24 338 0</inkml:trace>
  <inkml:trace contextRef="#ctx0" brushRef="#br2" timeOffset="32978.8664">4847 3911 1391 0,'9'26'278'0,"-9"-26"-202"0,0 0-29 0,-4 19-17 16,4-19-6-16,10 17-8 0,-10-17 0 0,22 16-6 15,-5-10 1-15,1-2-3 0,5-1 0 0,3-2-2 16,0-1-2-16,4-2-3 0,0-2 0 0,3-1-1 15,2 0 1-15,0-2 0 0,-1 1-1 16,-2 0 1-16,-3 0-2 0,0 0 2 16,-4 1-2-16,-3 1 1 0,-3 1 1 0,-19 3-1 15,29-4 0-15,-29 4 0 0,0 0-3 0,18 1 0 16,-18-1 0-16,0 0 0 0,0 0 3 0,-4 27-1 16,4-27 0-16,-9 30-2 0,2-10 2 0,-3 1-4 15,0 3 6-15,-1 1-6 0,0-1-1 0,2 0-12 16,-1-2-2-16,5 1-9 0,-1-5-3 15,6 0-17-15,0-18-28 0,4 25-48 0,-4-25-49 16,0 0-59-16,0 0-112 0,0 0-129 0,29-19 154 16,-27-12 320-16</inkml:trace>
  <inkml:trace contextRef="#ctx0" brushRef="#br2" timeOffset="33103.8561">5454 3697 1742 0,'-38'-8'124'0,"38"8"-87"15,-30-3-21-15,30 3-9 0,-23 3-12 0,23-3-11 16,-23 8-29-16,23-8-52 0,0 0-131 0,-32 24-373 16,32-24 15-16,0 0 239 0</inkml:trace>
  <inkml:trace contextRef="#ctx0" brushRef="#br2" timeOffset="34031.8481">5843 3796 1078 0,'-25'-16'187'16,"25"16"-67"-16,-36-8-17 0,36 8-19 0,-40 1-16 16,21 6-16-16,-9 0-17 0,4 5-6 0,-6 2-6 15,4 7 1-15,-4 0-4 0,4 7-9 0,-2 0 29 16,5 4-27-16,1-2 22 0,3 0-14 15,6-1-13-15,3-1 1 0,5-4-8 0,5-1 4 16,4-2-6-16,5-2 4 0,2-2-3 0,-11-17 3 16,31 25-3-16,-11-15 1 0,3-4-1 0,2-5 0 15,2-3 1-15,2-5-1 0,2-3 1 16,-1-5-2-16,0-3 1 0,1-1-4 0,-2-3 2 16,-3-1-6-16,-2 0 3 0,-6-1-4 0,-2 0 7 15,-4 0-4-15,-2 1 6 0,-4 1-4 16,-2-1-10-16,-4 1 23 0,-2 1-25 0,0 1 26 15,-1 3-11-15,3 17 0 0,-7-27 2 0,7 27 1 16,0 0 5-16,0 0-1 0,0 0 2 0,0 0-3 16,0 0-2-16,0 0-5 0,0 0 0 0,0 0-1 15,0 0 1-15,17-12 1 0,1 11 3 0,4 0-1 16,4-3 2-16,2 1 1 0,1-1 3 0,1 2 3 16,1-1 4-16,-2 2-2 15,-3 1-1-15,-3 1-4 0,-6 3-3 0,-17-4-1 16,24 9 0-16,-24-9 1 0,0 0-1 0,13 25 2 15,-13-25-3-15,-4 24 2 0,4-24-1 0,-15 30-12 16,4-13 21-16,-1 1-18 0,-3 0 12 0,2 0-6 16,-3-1 0-16,0 2 0 0,16-19 0 0,-27 30 0 15,27-30 0-15,-19 23 0 0,19-23 0 16,0 0 0-16,0 0 0 0,0 0 0 0,0 0 0 16,0 0 0-16,0 0 0 0,28 1 0 0,-9-12 0 15,5-6 0-15,2-3 0 0,4-5 0 0,1-1 0 16,1 0 0-16,1 1-2 0,-2 1 4 0,-3 2-2 15,1 1 0-15,-6 5 0 0,-2 2 0 16,-4 5 0-16,-17 9 0 0,21-10 0 0,-21 10 0 16,0 0 0-16,0 0 0 0,1 20 0 15,-6-3 0-15,-1 8 0 0,-4 4 0 0,-2 3 0 16,-2 1-24-16,-1 2-2 0,-1-2-28 0,5 4-34 16,-9-14-56-16,22 21-122 0,-23-19-274 0,20-3-38 15,7 3 252-15</inkml:trace>
  <inkml:trace contextRef="#ctx0" brushRef="#br2" timeOffset="34188.111">6680 4111 1258 0,'-29'8'421'16,"10"11"-334"-16,-6 0-61 0,3 4-8 0,3 1-14 15,0-1-6-15,6 1-33 0,-4-12-71 0,23 18-214 16,-6-30-288-16,-6 23 32 0,6-23 410 15</inkml:trace>
  <inkml:trace contextRef="#ctx0" brushRef="#br2" timeOffset="35078.7347">7035 3920 1369 0,'21'-6'96'0,"-21"6"-51"0,0 0 9 0,7-20-22 16,-7 20 2-16,0 0 1 0,0 0-18 0,0 0 12 15,0 0-25-15,0 0 9 0,-2 28 1 0,-2-10-2 16,0 5 8-16,-1 3-6 0,1 1 9 0,-4-1-7 15,2-1 4-15,-2-1-5 0,2-2 3 0,-1-5-5 16,7-17 1-16,-7 27-7 0,7-27-1 16,0 0-4-16,3 17-1 0,-3-17-2 0,0 0 2 15,0 0-1-15,23 10 1 0,-23-10 0 0,25-2 0 16,-6-2 0-16,-1-3-1 0,0-1 0 0,1-4 0 16,2-1 1-16,-1 0-2 0,-1-1 3 0,-2-1-3 15,-17 15 3-15,29-28-2 0,-29 28 3 16,27-29-3-16,-27 29 2 0,23-29-3 15,-23 29 3-15,21-28-4 0,-21 28 3 0,17-25-1 16,-17 25 1-16,13-17 0 0,-13 17-1 0,0 0 0 16,0 0 0-16,0 0-1 0,0 0 0 0,0 0-1 15,0 0 0-15,14 17 2 0,-14-17-1 0,2 29 4 16,-2-12-5-16,0 1 5 0,0 3-5 0,1-1 4 16,0 3-4-16,1 0 5 0,0 1-3 0,2 2 4 15,2-2-3-15,0-2 4 0,1-4-4 16,-7-18 3-16,18 28-4 0,-18-28 2 0,21 13 0 15,-21-13 3-15,24 2 6 0,-24-2 4 16,24-6 6-16,-24 6 2 0,20-17-5 0,-20 17-18 16,21-33 0-16,-11 7 0 0,1-4 0 0,-1-3 0 15,3 1 0-15,-2-5 0 0,1 5 0 0,-3-2 0 16,0 1 0-16,1 4 0 0,-3 1 0 0,0 3 0 16,1 4-11-16,-2 1-7 0,-6 20-21 15,12-27-12-15,-12 27-20 0,0 0-25 0,22-11-40 16,-22 11-54-16,17 4-90 0,-17-4-254 0,0 0 56 15,27 28 336-15</inkml:trace>
  <inkml:trace contextRef="#ctx0" brushRef="#br2" timeOffset="35438.1037">7846 4024 1476 0,'-18'7'130'15,"18"-7"-54"-15,0 0-24 0,0 0-14 0,0 0-21 16,0 0-7-16,0 0 5 0,0 0 8 0,23-5 5 16,-23 5-1-16,30-6-7 0,-10 0-4 15,1 0-5-15,0-3-2 0,0 0 0 0,0 0-2 16,-3-2 2-16,-18 11 0 0,29-20 3 0,-29 20-2 16,20-21 1-16,-20 21-2 0,13-20-14 15,-13 20 12-15,7-18-13 0,-7 18 21 0,0 0-10 16,2-23 2-16,-2 23-7 0,0 0 0 0,-20-23 0 15,20 23 0-15,-27-10 0 0,8 7 0 0,-2 7 0 16,-3 3 0-16,-3 5 0 0,0 7-2 16,-2 1 4-16,0 6-2 0,0 1 0 0,1 4 0 15,5-1 0-15,3 0 0 0,6-2 0 0,5-3 0 16,7-1 0-16,3-2 0 0,6-2 0 0,7-2 0 16,4-3 0-16,6-1 0 0,7-5 0 0,3-4 0 15,6-4 0-15,2-5-47 0,8 0-40 0,-8-18-90 16,23 20-244-16,-16-18-205 0,4 1 32 15,5 6 500-15</inkml:trace>
  <inkml:trace contextRef="#ctx0" brushRef="#br2" timeOffset="36656.8918">9216 3947 859 0,'0'0'106'0,"-20"-17"-60"16,20 17 20-16,-24-19 8 0,24 19 10 15,-27-14-2-15,27 14-4 0,-32-9-3 0,32 9-5 16,-35-2-24-16,18 7 12 0,-7-4-5 0,4 8-23 16,-4-1 25-16,3 4-38 0,-2 0 5 0,-1 4 2 15,1 1-8-15,1 1 1 0,-1 2-4 0,1 3 0 16,1 0-6-16,2 4 4 0,-1-2-6 15,3 3 7-15,0-1-7 0,4-1 4 0,3-3-5 16,4-3 1-16,6-20-4 0,0 26 1 16,0-26-4-16,0 0 1 0,27 22 0 0,-27-22 0 15,35-1 2-15,-12-5 0 0,5-6 1 0,6-7-2 16,4-4 3-16,6-7-5 0,2-4 6 0,0-2-6 16,2-1 5-16,-2-1-5 0,-4 2 6 0,-2 1-7 15,-4 5-9-15,-5 2 21 0,-6 5-22 0,-7 5 24 16,-18 18-8-16,19-22-2 0,-19 22 5 15,0 0 0-15,0 0 0 0,0 0-1 0,0 0-5 16,-29 6-3-16,11 7-2 0,-4 5-8 0,-1 5 25 16,-3 5-21-16,1 2 24 0,1 3-7 0,2 0-3 15,1-2 7-15,5-2-7 0,6-2 3 16,6-4-6-16,4-3 1 0,6-3-4 0,-6-17 2 16,30 26-2-16,-6-18 2 0,4-4 0 0,6-4 1 15,3-6 1-15,7-4-3 0,1-3 3 16,1-4-3-16,-1-1 2 0,-4-2-2 0,-3 1 2 15,-5-2-3-15,-5 3 3 0,-6 0-3 0,-4 2 4 16,-18 16-3-16,21-23 0 0,-21 23 0 0,0 0 0 16,0 0 0-16,4-18 0 0,-4 18 0 0,0 0 0 15,0 0 0-15,-20 3 0 0,20-3 0 0,-20 15 0 16,20-15 0-16,-26 32 0 0,12-12 0 16,1 2 0-16,-1 1 0 0,3-1 0 15,0 1 0-15,2-1 0 0,1-3 0 0,4-2 0 16,4-17 0-16,-4 22 0 0,4-22 0 0,0 0 0 15,0 0 0-15,0 0 0 0,17 11 0 0,-17-11 0 16,21-11 0-16,-21 11 0 0,29-28 0 0,-12 6 0 16,0-1 0-16,1-2 0 0,-1-2 0 0,-1 2 0 15,0-1 0-15,-3 2 0 0,-1 1 0 16,-1 1 0-16,-2 2 0 0,-1 2 0 0,-8 18 0 16,12-29 0-16,-12 29 0 0,0 0-7 0,11-17 6 15,-11 17 1-15,0 0-2 0,0 0 12 0,0 0-10 16,0 0 0-16,21 17 0 0,-21-17 0 0,23 17 0 15,-23-17 0-15,28 16 0 0,-11-8 0 16,1-3 0-16,2-2 0 0,3 0 0 0,-1-2 0 16,0-2 0-16,0-2 0 0,-3 0 0 15,1-3 0-15,-3-1 0 0,0-2 0 0,-17 9 0 16,28-24-2-16,-28 24 0 0,20-29-9 0,-20 29 21 16,12-29-7-16,-12 29-1 0,0-31-2 0,0 31 0 15,-12-27 0-15,12 27 0 0,-23-21 0 0,23 21 0 16,-33-10 0-16,13 13 0 0,-5 4 0 0,0 6 0 15,-4 7 0-15,-1 4 0 0,1 6 0 16,1 5 0-16,5 0 0 0,2 1 0 0,6 0 0 16,4-5 0-16,7-3 0 0,5-3 0 0,9-2 0 15,6-5-18-15,8-2-23 0,2-6-15 16,13 1-22-16,2-10 3 0,17 8-31 0,-3-23-125 16,12 8-344-16,10-4 4 0,0-10 276 0</inkml:trace>
  <inkml:trace contextRef="#ctx0" brushRef="#br2" timeOffset="37262.3557">11124 3922 1037 0,'0'0'238'0,"0"0"-198"0,0 0-4 16,-4-18 11-16,4 18 7 0,0 0-13 0,0 0-30 16,-17 12 11-16,17-12-11 0,-13 19 25 0,8-2 13 15,5-17-2-15,-16 34 1 0,4-16-15 16,3 4-2-16,-3-1-8 0,4 2 4 0,-3-5-6 16,2 1 4-16,-1-2-8 0,10-17 0 0,-14 27-7 15,14-27-1-15,0 0-4 0,-11 19-2 0,11-19-1 16,0 0-4-16,0 0 0 0,0 0 1 0,0 0 0 15,0 0 2-15,0 0 1 0,17-16 0 16,-17 16 4-16,17-22-2 0,-17 22 4 0,22-30-2 16,-11 13 0-16,0-1-3 0,1-1 3 15,-1 1-4-15,1-1 3 0,-12 19-3 0,19-30 2 16,-19 30-4-16,15-23 3 0,-15 23-1 0,0 0 0 16,17-15 0-16,-17 15 0 0,0 0-1 0,0 0-2 15,0 0 1-15,0 0-1 0,0 0 2 0,10 24 0 16,-10-24-2-16,7 29 2 0,-3-12-1 0,-1 2-5 15,0 2 2-15,0-1-7 0,1 1-2 16,3-1-8-16,1 0-3 16,4 0-9-16,-2-3-4 0,7 4-16 0,-17-21-17 15,38 29-28-15,-38-29-33 0,50 18-65 0,-50-18-94 16,39-16-209-16,-3 16 38 0,-13-22 389 0</inkml:trace>
  <inkml:trace contextRef="#ctx0" brushRef="#br2" timeOffset="37593.3639">11664 3938 1370 0,'-32'-26'161'0,"32"26"-77"16,-27-12-34-16,27 12 18 0,-28-3-35 0,28 3 1 15,-29 6 7-15,29-6-25 0,-30 14 12 0,30-14-16 16,-33 27-2-16,18-9 7 0,-2 1-3 0,1 4 6 16,-1 3-7-16,3-1 7 0,2 0-7 0,2 1 3 15,1-2-7-15,5 0 4 0,0-2-8 16,4 0-5-16,4-5 0 0,-4-17 0 0,9 26 0 15,-9-26 0-15,21 16 0 0,-4-11 0 0,2-5 0 16,3-3 0-16,4-3 0 0,-3-5 0 16,2-3 0-16,0-4 0 0,-2-3 0 0,-1-2 0 15,-3 2 0-15,-2-2 0 0,-6 2 0 0,-1 2 0 16,-3-1 0-16,-2 3 0 0,-4 0 0 0,-1 0 0 16,0 17 0-16,-8-29 0 0,8 29 0 15,-16-25 0-15,16 25 0 0,-16-17 0 0,16 17-7 0,0 0-11 16,-19-3-5-16,19 3-11 0,0 0-11 0,0 0-20 15,0 0-26-15,0 0-20 0,7 29-25 16,-7-29-31-16,24 12-66 0,-24-12-195 0,30 1-47 16,0 5 262-16</inkml:trace>
  <inkml:trace contextRef="#ctx0" brushRef="#br2" timeOffset="37796.4589">12098 3580 1114 0,'-11'-22'358'0,"11"22"-277"15,-17-16-25-15,17 16 0 0,-22-2-8 0,22 2-18 16,-27 14-19-16,11 3-5 0,-2 6-7 0,0 9 6 16,0 4-4-16,-1 6 10 15,2 4-7-15,0 4 8 0,1 1 7 0,2 1-26 16,1-2 20-16,0 2-30 0,4-3 3 0,-1-4 1 16,6 1-41-16,-4-10 5 0,9 5-56 0,-10-19-45 15,19 12-42-15,-17-18-224 0,7-16-63 0,17 27 152 16</inkml:trace>
  <inkml:trace contextRef="#ctx0" brushRef="#br2" timeOffset="37986.7821">11766 3886 1812 0,'0'0'99'0,"0"0"-49"15,0 0-20-15,0 0-13 0,0 0 2 0,0 0-19 16,0 0-1-16,0 0 1 0,28 7-11 15,-4-6 11-15,5-3-7 0,5 1-10 0,2-6-2 16,4 4-34-16,-4-8-12 0,10 10-67 0,-12-14-7 16,21 15 16-16,-11-17-52 0,22 3-259 0,-1 9-64 15,-4-12 146-15</inkml:trace>
  <inkml:trace contextRef="#ctx0" brushRef="#br2" timeOffset="38433.834">12810 3742 664 0,'10'-21'216'0,"-10"21"-185"16,4-26-11-16,-4 26 11 0,5-17 10 0,-5 17 13 15,0 0 14-15,0 0 3 0,0 0-3 0,0 0-13 16,0 0-8-16,-3 17-1 0,6 2 12 0,-7-1-4 16,5 9-2-16,-4-2-12 0,4 7-2 15,-5-2 7-15,4 6-32 0,-5-2 21 0,3 1-35 16,-3-2 4-16,1-1 6 0,1-1-12 0,-1-4 7 16,2-1-12-16,-1-4-3 0,6 1-27 0,-3-23-18 15,4 35-23-15,-4-35-30 0,16 24-48 0,-16-24-57 16,23 5-165-16,-4 2-74 0,-19-7 200 15</inkml:trace>
  <inkml:trace contextRef="#ctx0" brushRef="#br2" timeOffset="38637.049">13135 3900 1093 0,'0'0'201'16,"-1"-28"-79"-16,1 28 3 0,0 0-44 0,0 0-10 15,0 0-28-15,0 0-23 0,-21 9-10 0,21-9-17 16,-14 28 33-16,6-7-29 0,-3 2 31 15,4 5-15-15,0 4-9 0,-1-1 4 0,2-1-9 16,2 2 6-16,-3-3-9 0,4 0 3 0,0-1-9 16,3-4 5-16,3-4-12 0,-3-20-6 15,10 32-25-15,-10-32-35 0,13 17-12 0,-13-17-25 16,23 2-66-16,-23-2-127 0,13-29-169 0,9 18 31 16,-13-20 451-16</inkml:trace>
  <inkml:trace contextRef="#ctx0" brushRef="#br2" timeOffset="38824.5102">13247 3667 1318 0,'0'0'273'0,"-30"-5"-172"15,30 5-39-15,-26-1-29 0,26 1-18 0,-21 5-11 16,21-5-5-16,0 0-2 0,-17 4-10 16,17-4-15-16,0 0-11 0,0 0-14 15,0 0-6-15,30 15-10 0,-30-15-15 0,29 2-26 16,-29-2-18-16,35-4-25 0,-35 4-44 0,33-19-114 15,-5 21-82-15,-18-21 229 0</inkml:trace>
  <inkml:trace contextRef="#ctx0" brushRef="#br2" timeOffset="38996.3707">13442 3517 754 0,'0'0'321'0,"0"0"-126"0,0 0-62 0,0 0-30 16,0 0-29-16,-9 19-14 0,9-19-6 0,-16 44 3 15,7-16-17-15,1 5-5 0,1 4-19 0,0 1 0 16,1 5-11-16,1-1 6 0,0 3 7 0,1-2-25 15,-1 1 21-15,0-1-23 0,2-3 1 16,-1-1 6-16,2-3-16 0,-2-5-11 0,5 0-9 16,-2-8-21-16,11 8-57 0,-10-31-23 15,17 39-87-15,-17-39-208 0,0 0-49 0,24 25 146 16</inkml:trace>
  <inkml:trace contextRef="#ctx0" brushRef="#br2" timeOffset="39261.9956">13612 3836 1145 0,'0'0'422'0,"-28"-24"-286"0,28 24-54 15,0 0-30-15,-22 1-17 0,22-1-15 0,-18 9-5 16,18-9-4-16,-21 20 2 0,21-20 2 0,-19 29-7 16,19-29 14-16,-20 30-9 0,20-30 24 0,-16 27-16 15,16-27-21-15,-8 23 0 0,8-23 0 0,-4 18 0 16,4-18 0-16,0 0 0 0,1 21 0 15,-1-21 0-15,0 0 0 0,0 0 0 0,11 19 0 16,-11-19 0-16,0 0 0 0,22 11 0 0,-22-11 0 16,25 4 0-16,-7-3-13 0,-1-4-35 15,6 2-13-15,-4-7-33 0,12 11-53 0,-20-21-121 0,18 15-326 16,-6-2 52-16,-5-9 263 0</inkml:trace>
  <inkml:trace contextRef="#ctx0" brushRef="#br2" timeOffset="39683.8717">13833 3854 1574 0,'-39'10'193'0,"39"-10"-114"0,-24 13-19 16,24-13-23-16,-16 14 0 0,16-14-25 16,0 0 17-16,-12 21-14 0,12-21-4 0,0 0-11 15,0 0 0-15,4 17 0 0,-4-17 0 0,0 0 0 16,17 9 0-16,-17-9 0 0,22 5 0 0,-22-5 0 15,31 0 0-15,-13-2 0 0,1 1 0 16,0-2 0-16,1 0 0 0,-1-2 0 0,2-1 0 16,1 0 0-16,-1-2 0 0,0-2 0 0,1-1 0 15,-5-2 0-15,0 0 0 0,-17 13 0 16,26-27 0-16,-26 27 0 0,15-27 0 0,-15 27 0 16,9-23 0-16,-9 23 0 0,-4-20 0 0,4 20 0 15,-13-18 0-15,13 18 0 0,-20-16 0 0,20 16 0 16,-26-11 0-16,26 11 0 0,-34-1 0 0,14 6 0 15,-3 4 0-15,1 5 0 0,-1 4 0 0,1 2 0 16,3 6 0-16,-1 0 0 0,2 5 0 0,2 1 0 16,0 0 0-16,4 0 0 15,3-4 0-15,4-2 0 0,5-2 0 0,5-4 0 16,2-2 0-16,-7-18 0 0,29 27 0 0,-10-19 0 16,7-3 0-16,4-3 0 0,7-6 0 0,2-6-22 15,6-2-33-15,-3-11-36 0,13 7-53 0,-16-23-92 16,27 19-179-16,-15-12-136 0,-4-8 60 0,12 13 450 15</inkml:trace>
  <inkml:trace contextRef="#ctx0" brushRef="#br2" timeOffset="39887.0196">14582 3408 1377 0,'-19'37'432'0,"-10"-17"-352"0,4 6-32 15,-1 3-9-15,0 8 2 0,-3 0-16 0,2 4-20 16,-1 0-5-16,4 2 0 0,-2 0 0 15,6 1 0-15,0-3 0 0,4 0 0 0,3-6 0 16,3-2 0-16,4-3 0 0,2-5 0 0,7-2 0 16,-1-6 0-16,6 0-9 0,-8-17-29 0,18 21-9 15,-18-21-13-15,30 6-25 0,-30-6-96 0,48-11-94 16,-48 11-244-16,34-30-40 0,-5 18 286 0</inkml:trace>
  <inkml:trace contextRef="#ctx0" brushRef="#br2" timeOffset="40340.1579">14615 3784 1288 0,'0'0'304'0,"0"0"-193"0,0 0-45 16,-21 24-8-16,21-24-13 0,-21 34-8 0,7-14-6 15,4 1-17-15,-2 1 23 0,1 3-26 0,-1-2 20 16,2 2-17-16,1-2-14 0,1-2 0 16,2-4 0-16,6-17 0 0,-5 27 0 0,5-27 0 15,0 0 0-15,0 0 0 0,8 18 0 0,-8-18 0 16,0 0 0-16,0 0 0 0,24-16 0 0,-24 16 0 15,24-25 0-15,-8 8 0 0,0-1 0 0,0-1 0 16,2-1 0-16,-2 2 0 0,0 0 0 0,0 0 0 16,-16 18-12-16,30-31 23 0,-30 31-11 15,28-21 1-15,-28 21-2 0,23-12-11 16,-23 12-1-16,0 0 3 0,21 7 0 0,-21-7-9 16,5 24 27-16,-5-5-23 0,-7 8 22 0,-1 6-6 15,-3 2-6-15,-6 3 8 0,-1 6-6 0,-3 3 7 16,-4 5-21-16,-6 3 13 0,-2 0-8 0,-2 0 11 15,-3-1-2-15,3-1-8 0,-1-3 23 0,3-3-19 16,4-6 23-16,3-5-6 0,7-3-12 0,3-8 0 16,5-4-4-16,11-21 5 0,-11 22-2 15,11-22 6-15,0 0 2 0,0 0 4 0,0 0 4 16,18-26 6-16,-7 8 5 0,2-1-2 0,-2-3-21 16,-1 2-1-16,0-2 0 0,-2 0 0 15,1-2 0-15,2-2 0 0,-1-3 0 0,2-3 0 16,3-3 0-16,3-3 0 0,0 1 0 0,0-3 0 15,6 2-20-15,-2-4-56 0,11 12-47 16,-13-14-98-16,22 16-339 0,-18 4-31 0,1 1 136 16</inkml:trace>
  <inkml:trace contextRef="#ctx0" brushRef="#br2" timeOffset="40887.0267">15628 3724 808 0,'7'-18'314'0,"-7"18"-148"0,7-21-77 0,-7 21-22 15,4-17-12-15,-4 17-4 0,0 0 0 16,0 0-2-16,0 0-4 0,0 0-8 16,0 0-5-16,0 0-8 0,0 0-7 0,0 0-1 15,0 0-3-15,-7 23 5 0,0-5-3 0,0 6 5 16,-2 3-8-16,0 2 1 0,1 4-9 0,-3 0-13 15,0 5 21-15,-2 1-24 0,1-1 24 0,-1 1-8 16,0 0-8-16,0-4 2 0,-1 0-13 0,1-5-3 16,4 3-23-16,-2-8-15 0,10 4-34 15,1-29-22-15,-1 38-45 0,1-38-36 0,7 19-51 16,-7-19-93-16,0 0-71 0,17 4 163 0,-18-21 245 16</inkml:trace>
  <inkml:trace contextRef="#ctx0" brushRef="#br2" timeOffset="41324.5059">15432 4014 1215 0,'-20'-12'189'0,"20"12"-55"0,0 0-38 15,-17 3-25-15,17-3-30 0,0 0-19 0,0 0-17 16,0 0-4-16,0 0 0 0,0 0 6 0,0 0 5 16,14 25 8-16,-14-25 1 0,19 14 3 0,-19-14-1 15,29 11 1-15,-11-9-1 0,4 1-2 0,2-3-5 16,5-1-4-16,1-2-5 0,2 0-4 15,1-2 0-15,0-1-3 0,-1 1 0 0,-2 0-1 16,-2 0 1-16,-1 0 1 0,-5 2 1 0,-2-2-1 16,-20 5 1-16,30-10-2 0,-30 10 1 15,0 0 3-15,17-9 4 0,-17 9 4 0,0 0 2 16,0 0-2-16,0 0-12 0,0 0 0 0,0 0 0 16,0 0 0-16,-20-13 0 0,20 13 0 0,-18 10 0 15,18-10 0-15,-26 26 0 0,13-8 0 16,0 3 0-16,0 0 0 0,2 1 0 0,2 0 0 15,3-3 0-15,2 1 0 0,4-1 0 0,0-19 0 16,7 30 0-16,-7-30 0 0,21 22 0 0,-21-22 0 16,32 12 0-16,-12-10 0 0,2-2 0 0,1-2 0 15,0-6 0-15,-2 0 0 0,-2-4 0 0,0 0 0 16,-19 12 0-16,31-30 0 0,-18 13 0 16,-1 0 0-16,-12 17 0 0,13-32 0 15,-13 32 0-15,2-30 0 0,-2 30 0 0,-7-31 0 16,7 31-26-16,-14-29-24 0,14 29-16 0,-21-25-41 15,21 25-50-15,-24-17-86 0,24 17-229 0,0 0-42 16,0 0 103-16</inkml:trace>
  <inkml:trace contextRef="#ctx0" brushRef="#br2" timeOffset="41949.5101">16828 3841 989 0,'0'0'126'15,"0"0"-54"-15,0 0 5 0,18-15 0 0,-18 15-3 16,0 0-4-16,0 0-4 0,0 0-5 15,0 0-6-15,0 0-18 0,-19-13-11 0,19 13-7 16,-24 4-3-16,24-4 0 0,-33 9 1 0,33-9 2 16,-35 17 0-16,17-5 2 0,-2-1-2 0,3 3-14 15,-1-3 27-15,18-11-32 0,-26 23 26 0,26-23-18 16,-13 18-6-16,13-18-2 0,0 0-2 0,-4 17 1 16,4-17-1-16,0 0 2 0,0 0 0 15,17 17 2-15,-17-17-3 0,0 0 2 16,21 8 0-16,-21-8-1 0,0 0 0 0,24 2 2 15,-24-2-1-15,20 3 0 0,-20-3 0 0,17 0-1 16,-17 0 0-16,0 0-1 0,20 1 2 0,-20-1 0 16,0 0-1-16,0 0 1 0,0 0-1 0,0 0 0 15,0 0 1-15,0 0 1 0,10 19-1 0,-10-19 1 16,-10 17-1-16,10-17 0 0,-21 26-3 16,21-26 2-16,-33 31-3 0,15-16 2 0,-2-1-5 15,2 1-2-15,18-15-9 0,-27 21-10 0,27-21-26 16,0 0-38-16,-7 26-48 0,7-26-36 15,0 0-46-15,0 0-87 0,29-18-156 0,0 14 51 16,-13-21 380-16</inkml:trace>
  <inkml:trace contextRef="#ctx0" brushRef="#br2" timeOffset="42537.5708">16973 3894 1230 0,'0'0'350'0,"-23"12"-294"0,23-12-24 0,-18 5-3 15,18-5 2-15,0 0-12 0,-17 19-4 0,17-19-3 16,-11 23 8-16,11-23 1 0,-10 32 5 16,4-13-8-16,2 3 3 0,0 0-10 0,0 2 2 15,0-1-7-15,-1 0 1 0,1 0-4 0,-1 1 3 16,1-2-3-16,0-2 3 0,4-20-3 0,-7 27 3 16,7-27-2-16,0 0 0 0,0 0-3 0,0 0 1 15,0 0-2-15,0 0 6 0,0 0-2 0,0 0 0 16,0 0 3-16,0 0-7 0,18-28 3 15,-7 6-4-15,1-2 3 0,-1-1-4 16,3-1 6-16,-2 1-7 0,2-2 5 0,0 1-5 16,-2-2 4-16,0 0-2 0,-1-1-12 0,0 0 23 15,-2 0-23-15,-1 3 20 0,1 0-6 0,-2 6-5 16,0 3 4-16,-7 17-2 0,11-20 1 0,-11 20 0 16,0 0-1-16,0 0 0 0,0 0 1 0,21-3-1 15,-21 3-1-15,0 0 1 0,27 13-1 16,-27-13-1-16,24 17-2 0,-24-17 0 0,25 22 0 15,-25-22 3-15,25 23-2 0,-25-23 6 0,27 25-8 16,-27-25-10-16,25 28 28 0,-25-28-31 0,21 29 29 16,-21-29-15-16,13 26-2 0,-13-26 6 15,1 25 1-15,-1-25 5 0,-12 24-3 0,12-24 3 16,-29 25-2-16,11-13 6 0,-7 0 0 0,0-1 6 16,-4-1-3-16,-2 0 1 0,1-2-4 15,-1 3 0-15,2-4-3 0,0 4 2 0,2-1-1 16,4 0 0-16,3 0-2 0,3 2 0 0,17-12-5 15,-31 30 2-15,17-11-3 0,-1 3 4 0,3 2-4 16,2 0 4-16,0 4-4 0,1 0 4 0,0 3-6 16,1 1 7-16,0-2-9 0,2 0 2 0,1-3 3 15,2-3-31-15,3-1 11 0,0-6-45 16,7 4-25-16,-7-21-49 0,17 28-111 0,-17-28-249 16,0 0-37-16,24 12 199 0</inkml:trace>
  <inkml:trace contextRef="#ctx0" brushRef="#br2" timeOffset="42928.367">17506 3887 1778 0,'0'0'88'16,"-27"4"-61"-16,6-1-10 0,3 1 18 15,1 3-20-15,17-7 9 0,-30 18-19 0,30-18-4 16,-28 27 3-16,14-10-3 0,2 1 6 16,3 1-4-16,0 2 4 0,3 1-4 0,2-2 2 15,2-1-4-15,2 0 3 0,0-19-6 0,6 31 3 16,-6-31-3-16,16 24 2 0,-16-24-2 0,23 15 2 16,-23-15-1-16,31 2 1 0,-14-5 1 0,2-4-1 15,-1-2 1-15,1-3-4 0,1-3 3 0,-1-2-4 16,0-1 2-16,-2-1-2 0,-3-2 2 15,0 2-2-15,-3-2 4 0,-3 2-5 0,-1 0 2 16,-3-1-9-16,-3 2 2 0,-2 0-6 0,1 18-12 16,-7-29 29-16,7 29-29 0,-16-19 29 15,16 19-14-15,-21-6-3 0,21 6-3 0,-23 4-1 16,23-4-10-16,-23 11-9 0,23-11-5 0,0 0-64 16,-10 35-32-16,10-35-87 0,0 0-154 0,22 23-88 15,-22-23 74-15,38 8 395 0</inkml:trace>
  <inkml:trace contextRef="#ctx0" brushRef="#br2" timeOffset="43123.0688">18046 3512 1642 0,'-34'10'95'16,"9"11"-45"-16,-4 5-15 0,1 7 2 0,0 2-17 15,2 4-1-15,-2 4-12 0,3 3 4 0,1 0-11 16,3 1-5-16,3-1 19 0,3-1-31 0,4-2 11 16,1-5-57-16,10 4-33 0,-7-15-30 0,22 17-147 15,-20-22-162-15,11 1-87 0,5 4 136 0</inkml:trace>
  <inkml:trace contextRef="#ctx0" brushRef="#br2" timeOffset="43310.631">17708 3858 1758 0,'0'0'254'0,"0"0"-219"0,0 0-35 16,0 0 0-16,0 0 0 0,0 0 0 0,0 0 0 16,0 0 0-16,0 0 0 0,17 12 0 0,2-12 0 15,8 0 0-15,0-4-9 0,8 3-65 0,-5-10-46 16,18 17-115-16,-23-19-302 0,19 7-37 0,-4 0 77 15</inkml:trace>
  <inkml:trace contextRef="#ctx0" brushRef="#br2" timeOffset="45201.2531">18600 3972 1446 0,'0'0'152'0,"0"0"-104"15,0 0-22-15,0 0-15 0,0 0-6 0,0 0 6 16,0 0 6-16,20 0 9 0,-2-3 6 16,3-4-3-16,2 2-8 0,0-3-7 0,1 0-10 15,-2 1-3-15,1 1-3 0,-4-1 4 0,-19 7-2 16,26-12 7-16,-26 12 4 0,22-11-11 0,-22 11 19 15,0 0-17-15,22-17 27 0,-22 17-16 0,0 0 10 16,6-24-16-16,-6 24-4 0,-1-18 1 16,1 18-4-16,-7-21 2 0,7 21-1 0,-15-19 1 15,15 19 0-15,-18-17 2 0,18 17-1 16,-26-12 1-16,26 12-2 0,-30-6 3 0,30 6-3 16,-33 4 0-16,16 4 1 0,-2 3-4 0,0 2 1 15,1 4-1-15,0 2 4 0,0 4 0 0,-1 1-5 16,1 2 25-16,2 0-21 0,3-2 20 0,2-1-17 15,7-1-5-15,3-2 0 0,5-2 0 0,3-1 0 16,-7-17 0-16,27 25-2 0,-5-15-6 16,2-4-4-16,6-3-7 0,4-5-9 0,8-2-8 15,0-4-16-15,8-1-28 0,-7-10-37 0,12 11-37 16,-20-21-32-16,18 19-7 0,-21-18 15 0,9 12 40 16,-9-4 55-16,-4 4 38 0,-5 0 38 15,-4 3 15-15,-19 13 19 0,27-22 35 0,-27 22 29 16,0 0 25-16,17-9 16 0,-17 9-29 0,0 0 12 15,0 0-37-15,0 0-4 0,-22-3-18 16,22 3-17-16,0 0 11 0,-20 23-35 0,20-23 35 16,-19 29-31-16,8-11 10 0,4 5 2 0,-3-1-10 15,3 1 1-15,-1 1-9 0,0 0 4 0,-1-1-6 16,0 0 4-16,2-2-5 0,1-3 5 0,6-18-6 16,-8 30 4-16,8-30-5 0,-3 20-1 0,3-20-4 15,0 0 1-15,0 0 1 0,0 0-1 16,0 0 1-16,0 0-2 0,0 0 3 15,20-12-1-15,-20 12-1 0,25-33 0 0,-11 12 0 16,1 0-5-16,1-2 5 0,-2 0-5 0,0-2 5 16,-2 1-2-16,-2 1 6 0,-2 0-3 0,-1 0 3 15,1 0-6-15,-2 0-11 0,0 2 21 0,-1 0-20 16,0 4 17-16,-5 17-9 0,8-25 0 0,-8 25 0 16,0 0 0-16,0 0 0 0,0 0 0 15,0 0 0-15,22-15 0 0,-22 15 0 0,0 0 0 16,24 4 0-16,-24-4 0 0,26 7 0 0,-26-7 0 15,31 9 0-15,-12-7 0 0,-2 3 0 0,1 0 0 16,-18-5 0-16,29 11 0 0,-29-11 0 16,24 10 0-16,-24-10 0 0,20 13 0 0,-20-13 0 15,0 0 0-15,18 15 0 0,-18-15 0 0,0 0 0 16,4 21 0-16,-4-21 0 0,-5 19 0 16,5-19 0-16,-12 27 0 0,12-27 0 0,-18 31 0 15,18-31 0-15,-25 33 0 0,14-16 0 0,-1 0 0 16,2 0 0-16,10-17 0 0,-18 27 0 0,18-27 0 15,-11 17 0-15,11-17 0 0,0 0 0 0,0 0 0 16,0 0 0-16,0 0 0 0,0 0 0 0,0 0 0 16,25 4 0-16,-25-4 0 0,25-21 0 15,-5 5 0-15,0-5 0 0,1-1 0 0,2-2 0 16,0 0 0-16,-1 0 0 0,-1 1 0 0,-2 1 0 16,-3 0 0-16,-3 3 0 0,-1-1 0 15,-3 3 0-15,-9 17 0 0,15-27 0 0,-15 27 0 16,0 0 0-16,8-20 0 0,-8 20 0 0,0 0 0 15,0 0 0-15,0 0 0 0,0 0 0 0,0 0 0 16,16 17 0-16,-16-17 0 0,21 15 0 16,-21-15 0-16,25 15 0 0,-25-15 0 0,32 15 0 15,-14-8-1-15,3-2-3 0,-1-2 1 0,0 0-2 16,-1-2 1-16,-1 1 2 0,0-1 2 0,-18-1-1 16,24-3 0-16,-24 3 2 0,0 0 2 0,0 0 9 15,0 0-7-15,0 0-5 0,0 0 0 0,0 0 0 16,0 0 0-16,-6-17 0 0,6 17 0 15,-20-6 0-15,20 6 0 0,-25 0 0 16,25 0 0-16,-31 8 0 0,31-8 0 0,-34 18 0 16,16-5 0-16,-1 3 0 0,-1 2 0 0,3 1 0 15,1 3 0-15,2 0 0 0,3 0 0 0,3-2 0 16,4 1 0-16,2-2 0 0,4-2 0 0,-2-17 0 16,8 31 0-16,-8-31 0 0,20 23 0 0,-20-23 0 15,29 13 0-15,-10-11 0 0,2-2 0 16,3-4 0-16,1-1 0 0,3-4 0 0,-2-5 0 15,3 0 0-15,-1-4 0 0,-1 0 0 0,-1 0 0 16,-4-2 0-16,-2 0 0 0,-3-1 0 0,-2 1 0 16,-2-1 0-16,-5 0 0 0,-2 2 0 15,-1 0 0-15,-5 1 0 0,0 18 0 0,-2-31 0 16,2 31 0-16,-5-18 0 0,5 18 0 0,0 0 0 16,0 0 0-16,0 0 0 0,-15-9 0 15,15 9 0-15,0 0 0 0,0 0 0 0,0 0 0 16,0 0 0-16,17 18 0 0,-17-18 0 0,20 9 0 15,-20-9 0-15,28 6 0 0,-28-6 0 0,29 3 0 16,-29-3 0-16,30 0 0 0,-30 0 0 0,23 0 0 16,-23 0 0-16,0 0 0 0,0 0 0 0,0 0 0 15,0 0 0-15,14 17 0 0,-14-17 0 0,-2 18 0 16,2-18 0-16,-6 26 0 16,6-26 0-16,-12 33 0 0,4-14 0 0,-1 0 0 15,-2-1 0-15,2-1 0 0,1 0 0 0,0 0 0 16,2-1 0-16,6-16 0 0,-11 27 0 0,11-27 0 15,-6 17 0-15,6-17 0 0,0 0 0 0,0 0 0 16,0 0 0-16,0 0 0 0,0 0 0 0,0 0 0 16,0 0 0-16,25-13 0 0,-25 13 0 15,24-31 0-15,-6 12 0 0,-1-1 0 0,3-1 0 16,-2-1 0-16,-2 0 0 0,-2 2 0 0,0 1 0 16,-2 0 0-16,-1 1 0 0,-11 18 0 0,20-29 0 15,-20 29 0-15,19-23 0 0,-19 23 0 0,0 0-30 16,23-20-38-16,-23 20-42 0,19-6-35 15,7 19-95-15,-26-13-249 0,25-5-34 0,2 10 82 16</inkml:trace>
  <inkml:trace contextRef="#ctx0" brushRef="#br2" timeOffset="45529.3954">20904 3761 1515 0,'0'0'224'0,"-28"3"-128"0,10-3-33 0,-7-5-17 16,3 5-14-16,-1-3-5 0,1 5-6 0,-1-1-3 15,1 1-13-15,0 4-5 0,1 0 0 16,-3 4 0-16,3 2 0 0,0 0 0 16,3 3 0-16,1-1 0 0,17-14 0 0,-24 28 0 15,24-28 0-15,-8 27 0 0,8-27 0 0,5 24 0 16,-5-24 0-16,18 24 0 0,-18-24 0 0,27 19 0 16,-10-11 0-16,1-1 0 0,4-2 0 0,0-2 0 15,1 1 0-15,-1-3 0 0,1 2 0 16,-2-1 0-16,-4-1 0 0,-17-1 0 0,28 4 0 15,-28-4 0-15,18 5 0 0,-18-5 0 0,0 0 0 16,0 0 0-16,0 0 0 0,8 20 0 0,-8-20 0 16,-11 20 0-16,11-20 0 0,-19 24 0 0,19-24 0 15,-28 26 0-15,11-12 0 0,17-14 0 0,-34 24-14 16,34-24-25-16,-30 20-19 0,30-20-46 16,-25 14-68-16,31 6-200 0,-6-20-220 15,0 0 46-15,0 0 397 0</inkml:trace>
  <inkml:trace contextRef="#ctx0" brushRef="#br2" timeOffset="45716.8779">21237 4149 2047 0,'-23'3'0'0,"-5"-2"0"0,5-1 0 0,2-1 0 15,3-3 0-15,18 4 0 0,-23-11 0 16,23 11 0-16,0 0 0 0,-10-17 0 0,10 17 0 15,0 0-126-15,-2-35-206 0,2 35-322 0,9-17 34 16,-9 17 306-16</inkml:trace>
  <inkml:trace contextRef="#ctx0" brushRef="#br2" timeOffset="47136.3854">1271 5049 653 0,'0'0'224'0,"0"0"-84"15,0 0-35-15,0 0-8 0,0 0-8 0,0 0-5 16,0 0-14-16,0 0-14 0,0 0-14 0,0 0-12 16,0 0-8-16,0 0-3 0,0 0-2 0,7 26 1 15,-7-5-5-15,1 7-16 0,0 5 24 0,1 3-30 16,-4 4 25-16,4 2-11 0,-4 3-10 15,0 1 10-15,-1 1-11 0,-1 2 10 16,-1-1-14-16,-3-1-2 0,2-1-14 0,-2-5 2 16,3 1-26-16,-2-13-4 0,10 7-29 0,-3-36-66 15,6 44-83-15,-3-27-183 0,-3-17-70 0,28 24 319 16</inkml:trace>
  <inkml:trace contextRef="#ctx0" brushRef="#br2" timeOffset="47699.5506">1020 5222 1110 0,'0'0'265'0,"0"0"-237"15,0 0-20-15,0 0 12 0,23 5 17 0,-23-5 17 16,21-9 6-16,-21 9-7 0,34-13-8 0,-12 1-8 16,7 2-5-16,4-7-22 0,5 0 25 0,2-2-33 15,5-3 24-15,-2 1-14 0,2 0-7 0,2-1 0 16,-5 4-4-16,1 1 1 0,-6 3-3 0,-2 2 2 16,-6 2 0-16,-5 5 0 0,-3 3 0 15,-21 2 2-15,24 3-2 0,-24-3 1 16,0 0 0-16,11 33-4 0,-9-12 5 0,-4 8-5 15,-2 2 6-15,-4 6 8 0,-3 6-24 0,-4 0 21 16,-2 5-20-16,0-3 6 0,0 1 9 0,1 0-7 16,-1-2 7-16,4-2-7 0,1-3 7 0,2-6-7 15,4-3 7-15,4-6-6 0,0-3 3 0,2-21-2 16,8 27 2-16,-8-27-3 0,0 0 4 16,23 19-3-16,-23-19 2 0,18 1-1 0,-18-1 1 15,19-6 2-15,-19 6-1 0,24-17 3 0,-24 17-3 16,29-32 3-16,-13 12-3 0,-1-2 4 0,0 0-2 15,-2-1 6-15,-1 3-3 0,-1-2 5 0,-1 4-5 16,-3 1 1-16,-7 17-4 0,13-23 0 0,-13 23-2 16,0 0-2-16,0 0-1 0,0 0 0 15,0 0 0-15,0 0-1 0,0 0 3 16,19 31-2-16,-14-4 3 0,0 6-5 0,0 0 7 16,0 5-8-16,-1-2 7 0,1 0-7 0,1-2 1 15,4-1-12-15,1-5-13 0,4 1 12 0,0-5-31 16,6 0 10-16,-4-9-42 0,14 9-53 0,-13-22-20 15,19 16-92-15,-17-15-186 0,7-14-71 0,9 9 249 16</inkml:trace>
  <inkml:trace contextRef="#ctx0" brushRef="#br2" timeOffset="48058.9235">2186 5575 1473 0,'-26'6'99'0,"26"-6"-49"15,-28 21-18-15,28-21-8 0,0 0-13 16,-9 20-8-16,9-20-4 0,0 0 0 0,23 16 3 16,-23-16 8-16,38 3 7 0,-10-5 4 0,2-5 2 15,7-1-5-15,-1-5-5 0,3 1-7 0,0-1-1 16,-2-1-6-16,-1-1 4 0,-3 1-3 0,-5-2 3 16,-4 3 1-16,-4-1 7 0,-20 14 4 0,23-22 8 15,-23 22-3-15,0 0 3 0,5-18 0 16,-5 18-6-16,0 0-4 0,-21-21-11 0,21 21-9 15,-35-22-1-15,12 15 0 0,-2 4 6 16,-2 4 2-16,-1 4 2 0,-2 4 3 0,0 3 0 16,-1 6 3-16,1 2-4 0,2 3 5 0,2 3-5 15,3-2 3-15,6 0-6 0,4 0 3 0,3-1-7 16,6 0 4-16,6-1-5 0,3-3 3 0,6 0-3 16,-11-19 2-16,35 29-10 0,-10-21-6 15,7-1-19-15,2-8-16 0,10 5-39 0,-8-18-49 16,25 19-81-16,-20-29-117 0,18 8-201 0,8 7 27 15,-14-23 509-15</inkml:trace>
  <inkml:trace contextRef="#ctx0" brushRef="#br2" timeOffset="48574.5443">3629 5487 1243 0,'0'-17'113'0,"0"17"-25"0,9-18-7 0,-9 18-12 15,0 0-12-15,0 0-9 0,0 0-10 0,0 0-13 16,0 0-15-16,0 0-6 0,0 0-8 16,-13 25 2-16,4-4-3 0,-1 2 6 0,-1 2-4 15,0 2 6-15,1 2-5 0,0-1 7 0,2 2-4 16,0-4 7-16,1-1-6 0,3-4 9 0,1-4-6 16,3-17-13-16,-3 25 28 0,3-25-33 0,0 0 31 15,0 0-17-15,0 0 2 0,0 0-1 0,0 0-12 16,21 7 17-16,-21-7-11 0,16-17 33 15,-6-1-13-15,1-3 12 0,2-5-15 16,0-5-8-16,1-1 4 0,-1-2-8 0,-1 0 9 16,2 2-2-16,-5 1 7 0,0 1-2 0,-3 2 4 15,-2 1-7-15,-1 3 0 0,0 4-7 0,-1 0 1 16,-2 20-5-16,2-28 3 0,-2 28-4 0,4-16 2 16,-4 16-4-16,0 0-5 0,0 0-7 0,0 0-6 15,0 0-6-15,22 0-3 0,-22 0-4 16,24 10-10-16,-24-10-12 0,37 14-27 0,-20-15-28 15,14 14-56-15,-31-13-72 0,52-5-182 0,-21 10-67 16,-9-16 250-16</inkml:trace>
  <inkml:trace contextRef="#ctx0" brushRef="#br2" timeOffset="48933.9118">3993 5400 1327 0,'-27'6'148'0,"27"-6"-71"15,-26 24-17-15,26-24-7 0,-12 21-19 0,12-21-7 16,-1 18-11-16,1-18-4 0,0 0-4 0,18 20-2 16,-18-20 0-16,30 9 5 0,-9-8 1 0,4-2 2 15,3-4 2-15,4-2-6 0,0-4 0 0,1-1-8 16,-1-3 1-16,1-1-3 0,-1 0 1 16,-2-1-2-16,-3-2 5 0,-5 3-4 15,-5 0 6-15,-17 16 3 0,19-27 8 0,-19 27-1 16,8-23 3-16,-8 23-7 0,-3-20-4 0,3 20-3 15,-11-18-2-15,11 18-2 0,-20-14-2 0,20 14-3 16,-30-5-2-16,13 7-2 0,-1 2 1 0,-1 4 2 16,-2 4 1-16,0 4 5 0,-1 4-4 15,1 2 5-15,-1 3-4 0,1 1 4 0,2 1-3 16,1 4 4-16,5-1-5 0,3-2 5 0,6-3-7 16,2-3 4-16,6-2-10 0,-4-20-6 0,23 31-12 15,-23-31-7-15,39 20-18 0,-17-20-29 0,14 10-54 16,-14-25-82-16,26 17-162 0,-9-11-165 15,-5-14 133-15,17 15 412 0</inkml:trace>
  <inkml:trace contextRef="#ctx0" brushRef="#br2" timeOffset="49262.0414">4734 5246 974 0,'-18'-6'378'15,"18"6"-222"-15,-40 16-74 0,19-4-10 0,-7-4-26 16,4 7-16-16,-3 1-12 0,1 2 1 0,1 0-4 15,1 4 5-15,1-3-5 0,3 3 2 16,2 0-6-16,4-2 0 0,6 0-5 0,3-4 0 16,5-16-7-16,2 25 1 0,-2-25-3 15,20 17 2-15,-20-17 0 0,33 8 2 0,-13-8 0 16,2-1 0-16,3-3 1 0,-2-2-2 0,0 0 2 16,-1 0-1-16,-4 1-1 0,-1 2 1 0,-17 3 0 15,19-3 1-15,-19 3 2 0,0 0 1 0,0 0 3 16,0 0 1-16,0 0 1 0,0 0-2 15,9 20-5-15,-9-20 1 0,-6 19-4 0,6-19 0 16,-13 23 0-16,13-23-1 0,-17 23-6 0,17-23 1 16,-19 24-10-16,19-24 0 0,-18 24-13 0,18-24-10 15,-12 20-29-15,12-20-42 0,0 0-104 0,0 0-105 16,0 0-225-16,0 0 20 0,0 0 485 0</inkml:trace>
  <inkml:trace contextRef="#ctx0" brushRef="#br2" timeOffset="49637.0593">5003 5241 1109 0,'0'0'314'15,"0"0"-226"-15,-20 13-34 0,20-13-13 0,-20 18-11 16,20-18-12-16,-25 35 8 0,11-14-2 16,3 6 4-16,-1-2-5 0,3 7 6 0,-1-2-4 15,4 2 8-15,-1-2-6 0,5-4 3 0,-2-1-11 16,4-4-1-16,1-2-9 0,3-3-2 15,-4-16-6-15,13 26 1 0,-13-26-3 0,20 13 1 16,-20-13 0-16,25-1 1 0,-7-6 1 0,1-5-2 16,3-5 2-16,1-4-4 0,0-3 1 15,1-3-5-15,0-3 4 0,-2 1-4 0,1-1 8 16,-3 1-5-16,-3 3 5 0,-1 1-3 0,-4 2 4 16,-1 4-5-16,-3-1 5 0,-8 20-5 0,14-27 3 15,-14 27-2-15,0 0 0 0,0 0-3 0,0 0-3 16,0 0 1-16,0 0 0 0,0 16 3 0,-4 4 1 15,0 0 3-15,0 5-3 0,-2-1 3 0,1 4-6 16,-1-1 1-16,2 2-14 0,-1-4-4 16,5 0-16-16,-1-6-6 0,7 2-27 0,-6-21-16 15,15 27-30-15,-15-27-22 0,26 12-24 16,-26-12-52-16,37-16-157 0,-8 12-80 0,-11-22 285 16</inkml:trace>
  <inkml:trace contextRef="#ctx0" brushRef="#br2" timeOffset="49840.1843">5861 4865 958 0,'-18'39'376'16,"-11"-18"-239"-16,13 15-54 0,-9-4-16 0,6 11-11 16,-4-1-29-16,3 5-14 0,-2 2 21 15,4 1-29-15,2-1 18 0,2-2-13 16,3-3-18-16,3-3 0 0,4-1-25 0,-1-9-23 15,19 10-169-15,-14-41 0 0,16 50-98 0,-8-28-193 16,-8-22 143-16,33 21 352 0</inkml:trace>
  <inkml:trace contextRef="#ctx0" brushRef="#br2" timeOffset="50074.5432">6380 4696 1289 0,'-15'41'330'0,"-5"-26"-258"0,5 9-29 16,-6 4-8-16,2 7-2 0,-3 3-15 0,1 5 8 15,-1 3-7-15,3 3 12 0,-2 2-13 0,1 3-6 16,1 1 12-16,1-1-25 0,0-2 13 16,-1-3-7-16,5-5-15 0,0-4 2 0,6-1-16 15,1-6 0-15,7-1-11 0,-3-9-7 0,9 3-24 16,-6-26-117-16,10 34-22 0,-10-34-68 0,0 0-258 15,17 6 86-15,-21-23 326 0</inkml:trace>
  <inkml:trace contextRef="#ctx0" brushRef="#br2" timeOffset="50465.1823">6001 5246 1592 0,'-23'-2'115'0,"23"2"-75"0,0 0-17 16,0 0-2-16,17-3 0 0,-17 3 8 0,27-1 3 15,-5 0-1-15,2-5-7 0,8 0-3 0,1-4-1 16,6-1-3-16,-1-2-1 0,4 0-4 16,3-2-15-16,0 1 20 0,1-1-25 0,-3 2 20 15,-7 1-10-15,-2 5-3 0,-6-1 2 0,-5 5-1 16,-6 0 1-16,-17 3-1 0,20 1 0 0,-20-1 1 16,0 0 0-16,0 0 2 0,-12 28 0 0,-2-11-12 15,-7 4 20-15,-3 1-21 0,-4 1 21 16,-2 1-10-16,1-1-1 0,-1 1 0 0,2-2 0 15,5-2 0-15,5-2 0 0,18-18 0 16,-19 28 0-16,19-28-1 0,3 19-1 0,-3-19 1 16,28 14-1-16,-7-11 2 0,6-1-2 0,1-5 0 15,3-2 1-15,1-1-2 0,0-1 2 0,-1 1-1 16,-3 1 1-16,-4 2 1 0,-4 1 3 0,-20 2 2 16,23 3 2-16,-23-3-4 0,0 0-3 0,0 0 0 15,1 17 0-15,-1-17 0 0,-18 21 0 16,18-21 0-16,-33 29 0 0,15-14 0 0,-2 0 0 15,1-3 0-15,1 1 0 0,-3-3-26 16,21-10-47-16,-36 15-57 0,32 7-168 0,-14-17-344 16,18-5 36-16,-21 11 335 0</inkml:trace>
  <inkml:trace contextRef="#ctx0" brushRef="#br2" timeOffset="51852.0538">7732 5270 906 0,'0'0'89'0,"0"0"-25"0,-18-27 19 0,18 27 6 16,0 0-4-16,-13-17-14 0,13 17-7 0,0 0-3 15,-28-18-2-15,28 18-4 0,-19-5-9 0,19 5-8 16,-23 2-9-16,23-2-3 0,-26 12-9 0,26-12-1 16,-32 21-6-16,15-5 1 0,-3 0-4 15,1 5 1-15,-1 2-7 0,-1 2 6 0,1 2-5 16,-1 3 6-16,2 0-2 0,3 2 7 16,0-4-4-16,5-3 3 0,4-7-7 0,7-18-2 15,-1 24-3-15,1-24 0 0,0 0 0 0,24 16 1 16,-24-16 1-16,32-2 0 0,-9-6 1 0,1-4-2 15,3-5 3-15,4-4-4 0,2-7 4 0,1-2-6 16,1-5 6-16,0-1-7 0,-3 4 7 0,-2-2-6 16,-5 4 6-16,-2 2-6 0,-5 1 7 0,-2 6-6 15,-4 4 5-15,-12 17-3 0,14-25-13 16,-14 25 21-16,0 0-14 0,0 0 19 16,0 0 0-16,0 0-7 0,0 0 9 0,-20 13-17 15,20-13 11-15,-23 29-12 0,10-8-1 0,-1 4 5 16,2 2-3-16,1 0 4 0,2-2-4 0,1-2 4 15,5-2-4-15,3-4 4 0,0-17-5 0,8 28 2 16,-8-28-1-16,23 18 1 0,-6-13 0 16,5-3 1-16,3-1-1 0,1-6 2 0,5-2-1 15,2-1 2-15,1-6 0 0,2 1-1 0,-1-1 1 16,-2-2-3-16,-4 4 2 0,-3 0-2 0,-4 2 0 16,-5 3 0-16,-17 7 1 0,22-10-1 0,-22 10 1 15,0 0 1-15,0 0 0 0,0 0 2 0,0 0-1 16,0 0-2-16,0 0-2 0,0 0 0 15,-10 19-2-15,10-19 3 0,-16 25-3 16,8-9 3-16,-3 1-1 0,2 2 2 0,2-3-4 16,0 3 5-16,3-2-3 0,4-17 2 0,-5 26-3 15,5-26 1-15,0 0-2 0,3 20 1 0,-3-20 1 16,0 0-1-16,0 0 1 0,0 0 0 0,19 0 1 16,-19 0 0-16,18-15 2 0,-18 15-1 0,25-28 1 15,-12 8-2-15,2-2 1 0,0-2-4 0,1 2 5 16,1 0-4-16,-1-1 4 0,1 3-3 15,-1-1 2-15,-2 3-2 0,0 1 2 0,-14 17-2 16,24-25 2-16,-24 25-2 0,22-16 1 0,-22 16-1 16,18-6 2-16,-18 6-1 0,20 0-1 0,-20 0 1 15,25 6-1-15,-25-6 2 0,31 12-1 16,-31-12 1-16,31 13-1 0,-31-13 0 0,32 12 0 16,-32-12 1-16,29 10-1 0,-29-10 0 15,28 6 0-15,-28-6 0 0,24 0-1 0,-24 0 2 16,27-7 0-16,-27 7-3 0,31-17 4 0,-31 17-3 15,29-28 2-15,-16 11-2 0,0-1-13 0,-4 1 14 16,-2-1-11-16,-7 18 26 0,4-29-1 0,-4 29 8 16,-9-26-5-16,9 26-8 0,-18-16-9 0,18 16 0 15,-29-8 0-15,11 10 0 0,-3 4 0 0,-3 3 0 16,-1 7 0-16,0 3 0 0,-1 5 0 16,2 6 0-16,2-1 0 0,4 1 0 15,3-1 0-15,4-1 0 0,4-2 0 0,3-2 0 16,7-1 0-16,2-3 0 0,7-2 0 0,-12-18-9 15,36 31-18-15,-14-20-8 0,9 1-18 0,-2-9-19 16,13 8-50-16,-10-26-87 0,26 14-294 0,-9-8-75 16,2-5 140-16</inkml:trace>
  <inkml:trace contextRef="#ctx0" brushRef="#br2" timeOffset="52401.0236">9240 5451 1135 0,'0'0'189'0,"0"0"-145"16,-26 19-30-16,26-19-3 0,-22 29-6 0,11-12 0 0,11-17-7 16,-21 34-4-16,12-16-17 0,9-18-16 0,-15 36-38 15,15-36-32-15,-4 28-66 0,4-28-143 16,0 0-90-16,9 27 163 0</inkml:trace>
  <inkml:trace contextRef="#ctx0" brushRef="#br2" timeOffset="52682.19">9935 4794 1451 0,'0'0'106'0,"0"0"-58"0,0 0-3 0,-14-18-5 16,14 18-5-16,0 0-17 0,0 0-11 0,-10 17-5 15,10-17-1-15,-12 36 2 0,5-7 9 0,-3 2-1 16,3 7 10-16,-3 3-15 0,0 4 5 16,0 3-15-16,1 3-3 0,-1 0 19 0,0 0-25 15,1-2 17-15,-2-3-15 0,3-2-15 0,-1-4 2 16,4-1-16-16,-3-6-2 0,7 2-19 0,-5-12-6 16,12 5-40-16,-6-28-38 0,11 33-83 0,-11-33-191 15,0 0-26-15,18 23 252 0</inkml:trace>
  <inkml:trace contextRef="#ctx0" brushRef="#br2" timeOffset="52869.7278">9665 5293 1331 0,'-21'15'368'16,"21"-15"-285"-16,-17 0-41 0,17 0-21 0,0 0-10 15,0 0-10-15,0 0-2 0,18-4 1 16,-1 2 1-16,6-4 0 0,4-1-2 0,7-3 2 15,2-3-7-15,4-1-7 0,2-3-16 0,3 3-18 16,-4-7-20-16,7 7-15 0,-11-12-16 0,15 14-62 16,-16-19-15-16,15 16-92 0,-13-2-170 15,-8-13 35-15,14 19 328 0</inkml:trace>
  <inkml:trace contextRef="#ctx0" brushRef="#br2" timeOffset="53229.1449">10344 4764 1538 0,'-17'17'102'0,"17"-17"-53"16,-24 24-2-16,24-24-3 0,-21 32-7 0,10-11-14 16,1 4 1-16,-3 2-4 0,1 4 4 0,-2 3-4 15,2 1 4-15,-2 2-8 0,2 0 3 0,-2 1 7 16,1 2-24-16,-1-3 16 0,3 1-21 16,1-2 0-16,0-2 6 0,3-3-6 15,2-4 5-15,1-4-5 0,4-4 4 0,0-19-2 16,7 29 1-16,-7-29-3 0,12 17 1 0,-12-17 0 15,0 0 0-15,24 9 2 0,-24-9 0 0,0 0 0 16,25-15 1-16,-25 15 0 0,23-27-2 0,-23 27 3 16,26-32-3-16,-26 32 5 0,24-30-5 15,-24 30 3-15,18-25-2 0,-18 25 0 0,14-18 0 16,-14 18 0-16,0 0 0 0,0 0 0 0,0 0-2 16,17-13 0-16,-17 13 0 0,0 0-1 0,9 18 2 15,-9-18-2-15,10 28-3 0,-4-9-10 0,-2 2-7 16,2 3-15-16,-1-1-5 0,5 6-23 15,-6-11-24-15,13 14-47 0,-17-32-74 0,30 29-192 16,-12-14-127-16,-18-15 83 0,46 18 447 16</inkml:trace>
  <inkml:trace contextRef="#ctx0" brushRef="#br2" timeOffset="53916.627">10546 5275 1085 0,'0'0'319'0,"0"0"-223"0,0 0-73 16,-1 20-8-16,1-20-1 0,17 11 5 15,-17-11 4-15,28 10 10 0,-28-10 7 0,39 4 0 16,-20-5-4-16,5 1-10 0,-3-4-7 0,1 1-8 16,-3-2-6-16,0 0-2 0,-19 5 2 0,30-12 1 15,-30 12 4-15,23-14 1 0,-23 14 4 16,0 0 3-16,21-21 4 0,-21 21-1 0,5-18-1 15,-5 18-4-15,-1-20-5 0,1 20-5 0,-7-22-1 16,7 22-4-16,-12-24-17 0,12 24 25 0,-19-22-28 16,19 22 26-16,-27-16-11 0,9 10-2 0,0 4-1 15,-3 4 1-15,-2 2-2 0,0 8-5 0,-3 4 28 16,1 7-26-16,-1 3 30 0,-1 1-11 0,2 4-2 16,0-1 8-16,5-1-5 15,4 0 5-15,5-3-7 0,5-1 2 0,6-5-7 16,4 0 1-16,7-3-4 0,-11-17 5 0,36 24-3 15,-8-19 2-15,4-7-1 0,5-3-1 0,5-7 1 16,3-2-2-16,5-5 3 0,1-4-4 0,2 0 2 16,-4-4-5-16,-3 2 1 0,-5-2-6 0,-2 2 5 15,-5 0-3-15,-6 4 7 0,-3 0-2 0,-7 4 3 16,-18 17-3-16,24-24 4 0,-24 24 1 16,0 0 4-16,0 0 0 0,0 0-2 0,0 0-3 15,0 0-4-15,-28 16 1 0,17 1-2 0,-2 4 3 16,0 5-3-16,0 2 5 0,-1 3-6 0,0 2-3 15,2 1-5-15,0-1 7 0,2-1-4 16,1-3 14-16,3-4-7 0,2-3 4 0,3-4-4 16,1-18 5-16,1 23-3 0,-1-23 2 15,0 0 0-15,0 0 2 0,0 0 0 0,19 5 1 16,-19-5 2-16,17-18 0 0,-7 1 3 0,1-2-5 16,0-6 2-16,1 0-6 0,-1 0 4 0,-1 0-4 15,0 2 5-15,-3 2-4 0,-1-1-2 0,0 1 0 16,-1 2 0-16,1 1 0 0,-6 18 0 0,8-30 0 15,-8 30 0-15,10-21 0 0,-10 21 0 0,0 0 0 16,17-16 0-16,-17 16 0 0,0 0 0 16,20 0 0-16,-20 0-2 0,20 5-11 15,-20-5-7-15,27 10-12 0,-9-3-13 0,-18-7-21 16,39 12-25-16,-39-12-33 0,50 12-77 0,-50-12-124 16,43-9-224-16,-10 12 61 0,-13-15 398 0</inkml:trace>
  <inkml:trace contextRef="#ctx0" brushRef="#br2" timeOffset="54291.633">11372 5268 1505 0,'0'0'56'15,"-3"18"-40"-15,3-18 4 0,6 18 3 16,-6-18 4-16,16 17-1 0,-16-17 2 0,31 12 0 15,-8-7 0-15,0-6-3 0,4 1 3 0,-3-5-4 16,4 0-6-16,-3-2-5 0,1 0-7 0,-4-3 0 16,-3 0-4-16,-19 10 2 0,28-21-2 0,-28 21 2 15,18-25 0-15,-18 25 2 0,11-26-2 0,-11 26 3 16,3-26-2-16,-3 26-15 0,-7-24 16 0,7 24-17 16,-15-20 27-16,15 20-11 0,-22-15 11 15,22 15-10-15,-29 0 0 0,11 3 0 0,-3 5-12 16,-2 4 29-16,0 1-27 0,-3 7 28 0,-1 2-7 15,-2 1-3-15,1 4 9 0,2 1-22 16,1 0-1-16,5 1 0 0,4-4 0 0,5 0 0 16,4-2 0-16,5-5 0 0,5-1 0 0,-3-17 0 15,19 25-1-15,-2-15-23 0,4-4 5 0,9-1 2 16,6-4-7-16,9 0-27 0,-2-13-70 16,22 18-195-16,-13-21-304 0,6 1 29 0,2 1 329 15</inkml:trace>
  <inkml:trace contextRef="#ctx0" brushRef="#br2" timeOffset="54729.1303">12528 5029 1303 0,'-14'-29'114'0,"10"7"-55"0,-8-8-10 0,8 4-8 16,-6-4-7-16,3 1-17 0,-4-4 6 0,2 4-6 15,-5 0 11-15,3 5-2 0,-5 2 6 16,16 22-4-16,-32-26-1 0,15 20-8 0,-2 3-4 16,1 6-5-16,-3 6-7 0,-3 6 1 0,-3 8 1 15,-1 6 11-15,-3 6 4 0,0 5 11 0,-3 2-2 16,0 4 3-16,1 1-12 0,5 2 4 0,3-2-16 16,5 1-5-16,6 0 7 0,5-2-11 0,6-1 2 15,5-4-1-15,3-3-6 0,2-6-17 16,5 0-21-16,-1-6-7 0,8 4-24 0,-6-14-19 15,11 10-34-15,-24-26-50 0,39 25-75 16,-39-25-194-16,22 4-33 0,-1 3 213 0</inkml:trace>
  <inkml:trace contextRef="#ctx0" brushRef="#br2" timeOffset="55479.1495">11813 5276 1383 0,'0'0'363'15,"0"0"-288"-15,0 0-44 0,0 0-17 0,0 0-8 16,0 0 0-16,18 17 4 0,-18-17 3 0,36 5 2 16,-14-4-5-16,3 1-4 0,1-1-4 0,2-1-2 15,2 1 0-15,2-1 0 0,0-1 1 16,4 1-2-16,-1 0-1 0,-1 0 0 16,-1 0-3-16,-3-1-1 0,1 1 1 0,-3-2-3 15,1 1 0-15,-4-1 0 0,2-1 5 0,-4 0 1 16,-3 0 3-16,-2 0 1 0,-18 3-2 0,18-6 2 15,-18 6 7-15,0 0 8 0,0 0 6 0,0 0 2 16,0 0-9-16,0 0-8 0,0 0-8 0,-27-3-2 16,27 3-2-16,-31 6 1 0,14 2 0 15,-3 2 0-15,0 4 1 0,-1 1 5 0,-1 4-2 16,0 0 6-16,3 0-1 0,-1 2 4 0,4-1-4 16,3 2 3-16,3-4-4 0,3-1 2 15,7-17-4-15,-5 24 0 0,5-24-3 0,8 17 1 16,-8-17-2-16,18 11 2 0,-18-11-1 0,29 4 2 15,-11-7 0-15,3-1-2 0,1-6 2 0,2-1-3 16,0-6 2-16,2-1-2 0,-2-1 3 16,-1-2-4-16,-1 2 1 0,-2-1-2 0,-3 1 3 15,-3 1-2-15,-1 1 5 0,-3 0-3 0,-10 17 1 16,15-31-1-16,-15 31 1 0,10-26-2 0,-10 26 3 16,5-18-2-16,-5 18 1 0,0 0 3 0,0 0 1 15,5-17-5-15,-5 17 0 0,0 0 0 0,0 0 0 16,0 0 0-16,0 0 0 0,0 0 0 15,0 0 0-15,0 0 0 0,18 11 0 16,-18-11 0-16,18 9 0 0,-18-9 0 0,23 8 0 16,-23-8 0-16,28 8 0 0,-28-8 0 0,27 9 0 15,-27-9 0-15,22 10 0 0,-22-10 0 0,0 0 0 16,20 21 0-16,-20-21 0 0,4 23 0 0,-4-23 0 16,-4 31 0-16,-3-15 0 0,-1 4 0 0,-3-1 0 15,-3 2 0-15,1-1 0 0,-2 0 0 16,1 0 0-16,-1-2 0 0,15-18 0 0,-25 31 0 15,25-31 0-15,-19 18 0 0,19-18 0 0,0 0 0 16,0 0 0-16,0 0 0 0,0 0 0 0,0 0 0 16,0 0 0-16,12-21 0 0,-12 21 0 15,30-35 0-15,-12 11 0 0,4-1 0 0,0-3 0 16,1 0 0-16,0-1 0 0,-2 2 0 0,0-1 0 16,-2 2 0-16,-1 2 0 0,-2-1 0 15,-2 4 0-15,0 0 0 0,0 4 0 0,-14 17 0 16,21-26 0-16,-21 26-9 0,0 0-42 0,17-16-13 15,-17 16-41-15,0 0-85 0,22 22-179 0,-22-22-212 16,0 0 32-16,10 29 421 0</inkml:trace>
  <inkml:trace contextRef="#ctx0" brushRef="#br2" timeOffset="55854.5337">12962 5322 1247 0,'-23'-14'459'0,"23"14"-332"16,-28 18-73-16,28-18-9 0,-20 12-13 0,20-12-14 16,0 0-14-16,0 0-3 0,0 0-2 15,6 20 4-15,-6-20 2 0,31 3 2 0,-8-4 4 16,5-1-1-16,4-5 2 0,5 0 0 0,1-2-11 16,4-4-1-16,-3-2 0 0,-2-1 0 0,-1-1 0 15,-3 1 0-15,-6 1 0 0,-1-1 0 0,-5 0 0 16,-4 3 0-16,-17 13 0 0,19-27 0 0,-19 27 0 15,3-26 0-15,-3 26 0 0,-9-25 0 0,9 25 0 16,-18-21 0-16,18 21 0 0,-28-14 0 16,11 14 0-16,-1 4 0 0,-4 4 0 15,-3 5 0-15,-1 4 0 0,-4 5 0 0,0 4 0 16,-2 5 0-16,1 1 0 0,0 0 0 0,5 0 0 16,5-3 0-16,5 0 0 0,6-4 0 0,6 1 0 15,4-2 0-15,4-2 0 0,5-4 0 0,-9-18 0 16,28 24 0-16,-7-16 0 0,3-6 0 15,8-2-36-15,0-5-17 0,10 1-30 0,-8-15-47 16,18 16-74-16,-24-28-90 0,24 15-193 0,-8 2-19 16,-10-13 253-16</inkml:trace>
  <inkml:trace contextRef="#ctx0" brushRef="#br2" timeOffset="55979.5612">13551 5417 1304 0,'-36'15'219'15,"19"23"-76"-15,-13-13-43 0,11 9-43 16,-2-4-35-16,4 1-7 0,1-3-19 0,3-3 0 15,6-1-17-15,-1-7-20 0,11 6-62 0,-3-23-103 16,0 0-311-16,5 19-62 0,-5-19 195 0</inkml:trace>
  <inkml:trace contextRef="#ctx0" brushRef="#br3" timeOffset="60756.4118">14115 5096 1253 0,'-5'-23'68'16,"5"23"-62"-16,0 0-5 0,3-21 1 0,-3 21 19 15,0 0 18-15,0 0 15 0,0 0 1 16,0 0-18-16,0 0-18 0,0 0-16 0,-18 16 2 16,18-16 2-16,-15 28 14 0,4-11 9 0,4 7-8 15,-7-3 36-15,6 6-36 0,-4-2 25 0,3 2-16 16,0-2-9-16,0 2 1 0,2-3-10 0,2 1 0 16,0 1-9-16,4-2 2 0,2 0-7 0,3 0 4 15,0-1-6-15,5-1 4 0,1-3-3 16,-10-19 2-16,24 29-1 0,-24-29 2 15,32 18-1-15,-14-13 0 0,4-6 1 0,0-3 0 16,3-5 2-16,2-3-2 0,1-7 4 0,0-4-5 16,1-3 4-16,2-4-6 0,-2-4 6 0,1 0-7 15,-3 1 6-15,0 1-5 0,-4 0 6 0,-1 3-6 16,-5 4 4-16,-3 2-3 0,-3 3-15 0,-11 20 30 16,15-25-28-16,-15 25 30 0,0 0-15 15,0 0 0-15,0 0 1 0,0 0-1 0,0 0-2 16,0 0-15-16,0 0 28 0,-11 25-26 0,4-4 28 0,-2 4-12 15,0 1-4-15,1 0 4 0,-1 1-7 16,3-3 4-16,4 0-13 0,2-4-7 0,7 0-21 16,-7-20-23-16,25 29-28 0,-25-29-39 0,42 18-91 15,-42-18-241-15,41-3-42 0,-5 2 173 16</inkml:trace>
  <inkml:trace contextRef="#ctx0" brushRef="#br3" timeOffset="61194.5518">14898 5062 1195 0,'-21'37'241'0,"0"-25"-201"0,6 6-7 16,-3 0 18-16,6 7-30 0,-3-2 25 0,6 6-36 16,-5-3 14-16,3 4 7 0,0-2-12 0,2 2 1 15,-1-2-1-15,4 1 6 0,0-6-6 0,2-1 3 16,3-5-20-16,1-17-2 0,2 27-3 0,-2-27 2 15,0 0 0-15,15 20 1 0,-15-20-1 0,0 0 2 16,21-6 3-16,-21 6-1 0,21-22 5 16,-6 4-3-16,2-5 4 0,3-2-6 0,0-3 3 15,1-3-5-15,0 1 8 0,-1-1-8 0,1-1 10 16,0 2-8-16,-1 0-10 0,-2 2 27 0,0 0-26 16,-1 3 24-16,-3 3-10 0,1 3-7 0,-15 19 2 15,20-27-2-15,-20 27 0 0,0 0-1 0,17-11 1 16,-17 11-3-16,0 0 1 15,0 0-2-15,0 0-1 0,0 0 4 0,16 26-2 16,-16-26 3-16,12 27-4 0,-12-27 5 0,13 34-8 16,-7-14-14-16,0 3 19 0,1-2-36 0,0 6 18 15,-1-2-19-15,4 7-11 0,-7-6-6 0,6 10-17 16,-10-10-3-16,7 13-18 0,-13-13 2 0,9 13-1 16,-10-10 16-16,7 4-7 0,-8-9-13 0,9 1-49 15,-2-6-147-15,2-19-70 0,4 16 161 16</inkml:trace>
  <inkml:trace contextRef="#ctx0" brushRef="#br3" timeOffset="61655.5465">15493 5129 847 0,'-7'17'185'0,"7"-17"-144"0,0 0-4 0,0 0 10 15,0 0 10-15,0 0-3 0,0 0-1 0,0 0 1 16,0 0 4-16,0 0 1 0,0 0-1 16,0 0-2-16,0 0-1 0,0 0-4 0,0 0-23 15,5 17 8-15,-5-17-24 0,-8 18 9 0,8-18 0 16,-9 27-8-16,4-11 1 0,-2 4-8 0,0 2 3 15,0 1-4-15,0 1 4 0,1-1-7 0,0 0 5 16,1 0-6-16,1-3 6 0,-1-3-4 0,2 0 1 16,3-17-5-16,-5 26 1 0,5-26-2 15,2 16 3-15,-2-16-3 0,0 0 2 0,0 0-1 16,0 0 0-16,0 0 3 0,0 0 1 16,0 0 1-16,21-23-1 0,-21 23 0 0,11-29-3 15,-4 11 3-15,-1-1-4 0,0 1 4 0,2-3 0 16,-2-1 6-16,-1 1-3 0,-1-5 5 0,1 0-7 0,-1-5 2 15,1 0 9-15,1-3-26 0,0 2 22 16,0 1-23-16,0 6 9 0,1 4 4 16,-7 21-3-16,10-25 3 0,-10 25-3 0,0 0 0 15,0 0-2-15,0 0-6 0,0 0-4 0,18 1-10 16,-18-1-9-16,20 15-20 0,-20-15-17 0,28 18-36 16,-28-18-44-16,33 19-69 0,-33-19-146 0,23 5-102 15,2 8 24-15,-25-13 443 0</inkml:trace>
  <inkml:trace contextRef="#ctx0" brushRef="#br3" timeOffset="62077.4075">15847 5172 1477 0,'-13'31'83'16,"13"-31"-64"-16,-12 23-3 0,12-23-3 0,4 18 6 15,-4-18-5-15,20 13 6 0,-20-13 8 0,31 7 7 16,-11-9 3-16,5 0-4 0,-1-4-8 0,4-1-5 16,0-2-1-16,2-2-5 0,2-2-2 0,-2-1-6 15,-2-1-19-15,-4 0 12 0,-7 1-11 0,-17 14 32 16,23-23-9-16,-23 23 17 0,13-17-10 16,-13 17-6-16,3-20-2 0,-3 20-7 15,-5-17-2-15,5 17-2 0,-11-18-1 0,11 18-2 16,-20-17 0-16,20 17-1 0,-27-9 1 0,10 5 1 15,-4 4 1-15,-1 1 0 0,0 5 0 0,-2 3 4 16,1 4 3-16,-3 3 5 0,0 3 3 0,0 3-10 16,1 2 23-16,0 4-24 0,2 0 9 0,3 2-12 15,3-3 0-15,4-1 0 0,7 0 0 0,5-4 0 16,5-1 0-16,3-4 0 0,-7-17 0 16,29 30 0-16,-7-18 0 0,1-4 0 0,5-4-13 15,1-5-11-15,7-2-8 0,0-8-11 0,7 1-18 16,-4-11-28-16,13 8-24 0,-10-22-66 15,24 19-86-15,-20-19-155 0,7 0-84 0,3 9 201 16</inkml:trace>
  <inkml:trace contextRef="#ctx0" brushRef="#br3" timeOffset="62296.1625">16667 4868 1347 0,'-27'18'201'16,"27"-18"-141"-16,-12 29-20 0,8-12 3 0,4-17-6 15,-12 34-2-15,3-16-3 0,5 6 4 0,-5-1-4 16,3 2-1-16,-4 2-12 0,1 1-15 16,-1 0 19-16,-1 2-27 0,0-1 20 15,0 2-13-15,-1-2-6 0,2-1 3 0,0-2-5 16,1-6 1-16,4-2-15 0,5-18-30 0,-4 29-24 16,4-29-17-16,9 23-55 0,-9-23-34 0,0 0-111 15,20 6-208-15,-20-6 37 0,31-14 323 0</inkml:trace>
  <inkml:trace contextRef="#ctx0" brushRef="#br3" timeOffset="62499.2883">16815 5077 1043 0,'0'0'344'0,"-12"29"-215"16,-5-17-47-16,10 12-27 0,-7-4 15 15,5 3-51-15,-2-2 18 0,2 0-18 16,2-2-6-16,2-1 3 0,5-18-8 0,-10 31 0 15,10-31-6-15,-7 21-1 0,7-21-6 0,0 0-32 16,2 20-14-16,-2-20-5 0,0 0-37 0,0 0-13 16,0 0-45-16,0 0-72 0,19-11-199 0,-19 11-19 15,9-22 181-15</inkml:trace>
  <inkml:trace contextRef="#ctx0" brushRef="#br3" timeOffset="62624.2906">16904 4822 362 0,'-3'29'-228'0,"3"-29"95"0,9 20 133 16</inkml:trace>
  <inkml:trace contextRef="#ctx0" brushRef="#br3" timeOffset="63077.3972">17357 5081 1260 0,'-25'-9'158'0,"25"9"-75"0,-30-4-14 15,30 4-1-15,-34-3-8 0,34 3-10 0,-38-1 0 16,21 3-2-16,-6-2 0 0,3 5-8 0,-4-1-3 15,3 3-9-15,-2 1-8 0,2 3-5 0,2 1-5 16,1 4-14-16,-1 0 11 0,4 2-11 16,-1 1 8-16,5-1-4 0,1 2 0 0,10-20 0 15,-6 30 0-15,6-30 0 0,9 25 0 0,-9-25 0 16,18 21 0-16,-18-21 0 0,24 13 0 0,-24-13 0 16,35 4 0-16,-14-7 0 0,3-3 0 0,2-2 0 15,1-3 0-15,-2-2 0 0,2-2 0 16,-3-1 0-16,1-1 0 0,-3 1-7 0,-1-4-11 15,-1 2 7-15,-2 1-8 0,-2 0 25 16,-16 17-13-16,24-23 17 0,-24 23-13 0,0 0 1 16,17-14 1-16,-17 14-3 0,0 0-1 0,0 0-1 15,0 0 1-15,-9 24-12 0,9-24 27 0,-14 36-24 16,6-14 24-16,-1 2-8 0,1-1-4 0,0-2 5 16,5-3-5-16,0-1 2 0,3-17-12 0,3 25-7 15,-3-25-17-15,13 17-17 0,-13-17-14 16,24 6-13-16,-2-2-20 0,-22-4-32 15,42-15-55-15,-28-8-103 0,13 4-207 0,12 4 64 16,-10-18 375-16</inkml:trace>
  <inkml:trace contextRef="#ctx0" brushRef="#br3" timeOffset="63546.152">17820 4681 1275 0,'0'0'337'0,"-22"13"-254"0,22-13-32 15,-26 30 6-15,12-13-14 0,0 6-11 0,1 1-14 16,2 4 2-16,-1 1-3 0,4 3 7 0,-3 0-2 16,2 3 6-16,-1-1-7 0,0 2-2 15,1 0-19-15,-2-1 0 0,1 2 0 0,0 0 0 16,-2-1 0-16,1 0 0 0,0-6 0 16,1-5 0-16,3-3 0 0,2-4 0 0,5-18 0 15,-6 24 0-15,6-24 0 0,0 0 0 0,0 0 0 16,0 0 0-16,0 0 0 0,0 0 0 0,0 0 0 15,17-20 0-15,-17 20 0 0,25-37 0 0,-11 17 0 16,-2 1 0-16,2-2 0 0,-2 2 0 0,-1-2 0 16,2-1 0-16,3 3 0 0,-1 0 0 15,2 3 0-15,-17 16 0 0,31-24-3 0,-31 24-7 16,27-12 3-16,-27 12 2 0,22-2 0 0,-22 2 3 16,19 11-1-16,-19-11 2 0,0 0 0 15,21 26 0-15,-21-26-1 0,11 24-14 0,-11-24 21 16,10 26-23-16,-10-26 24 0,11 32-9 0,-11-32 1 15,8 30 2-15,-8-30-1 0,4 27 2 0,-4-27-2 16,-1 23 3-16,1-23 0 0,-7 20 5 16,7-20 1-16,-15 20 8 0,15-20-1 0,-26 18 0 15,8-12-11-15,-2 0-4 0,0-1 0 0,0-2 0 16,1 0 0-16,1-2 0 0,1-1 0 0,17 0-9 16,-27-2-13-16,27 2-9 0,0 0-17 0,-22-15-36 15,22 15-70-15,-5-22-155 0,5 22-294 0,16-26 48 16,-8 3 324-16</inkml:trace>
  <inkml:trace contextRef="#ctx0" brushRef="#br3" timeOffset="63796.1565">18228 4689 1386 0,'-23'42'168'0,"2"-24"-111"0,8 14 11 0,-9-5 1 15,8 11-1-15,-10-4-18 0,5 6 3 0,-3-4-11 16,1 4-2-16,2-3-13 0,1 2-8 0,0 0-19 16,-1-1 0-16,3 1 0 0,-1-1 0 15,3-4 0-15,3-3 0 0,0-2 0 0,4-5 0 16,3-1-23-16,2-5-13 0,6 2-29 0,-4-20-40 16,15 26-11-16,-15-26-46 0,30 17-110 15,-30-17-257-15,32-9 9 0,-9 5 302 0</inkml:trace>
  <inkml:trace contextRef="#ctx0" brushRef="#br3" timeOffset="64155.5547">18099 5198 1296 0,'-17'10'210'0,"17"-10"-143"16,-3 19-19-16,3-19 13 0,5 18-7 0,-5-18 1 15,19 13-5-15,-2-5 1 0,0-6-9 16,7 2-3-16,1-3-10 0,3-1-5 0,0-3-10 15,0 0-7-15,0-2-7 0,1-1 0 0,1-3 0 16,-2 1 0-16,0-2 0 0,-1-1 0 0,-4 1 0 16,-1-3 0-16,-4 0 0 0,-18 13 0 15,22-23-6-15,-22 23 12 0,6-20-6 0,-6 20 0 16,-6-21 0-16,6 21 0 0,-19-22 0 0,19 22 0 16,-32-19 0-16,12 13 0 0,-1 6 0 0,-3 2 0 15,-1 4 0-15,-3 5 0 0,-4 4 0 0,-1 4 0 16,1 2 0-16,-1 3 0 0,6 0 0 0,6 1 0 15,6 1 0-15,6-1 0 0,4 1 0 16,5-2 0-16,3-1 0 0,4-1 0 16,4-2 0-16,-11-20 0 0,35 30 0 0,-14-19 0 15,4-2 0-15,2-6-29 0,7 2-29 0,-1-11-37 16,14 15-95-16,-22-30-187 0,15 15-228 0,-2-4 46 16,-6-9 426-16</inkml:trace>
  <inkml:trace contextRef="#ctx0" brushRef="#br3" timeOffset="64311.7845">18926 5425 1616 0,'-17'-3'369'0,"17"3"-311"0,-22 19-54 15,22-19-4-15,-19 14 0 0,19-14 0 16,-20 10 0-16,20-10 0 0,0 0 0 0,-18 5 0 16,18-5 0-16,0 0 0 0,0 0-19 0,0 0-53 15,0 0-79-15,-18-19-187 0,18 19-287 16,0 0 25-16,-10-23 359 0</inkml:trace>
  <inkml:trace contextRef="#ctx0" brushRef="#br4" timeOffset="68275.0589">760 6469 795 0,'18'-16'122'0,"-18"16"-30"15,0 0-19-15,0 0 21 0,0 0-13 0,0 0 5 16,0 0-18-16,0 0-21 0,0 0-15 0,0 0-8 16,0 0-2-16,0 0 2 0,0 29 8 0,0-29-3 15,2 39 1-15,-2-12-13 0,2 3 1 16,-4 6-14-16,1 4 8 0,-2 1-10 15,-1 1 8-15,-3 1-11 0,-2-1 5 0,-1 2-8 16,-1-2 4-16,1 0-12 0,-1-3-14 0,3-2 17 16,-3-6-35-16,9-1 11 0,-4-11-31 0,9 5-22 15,-3-24-28-15,10 29-78 0,-10-29-55 0,0 0-150 16,28 8-30-16,-27-26 366 0</inkml:trace>
  <inkml:trace contextRef="#ctx0" brushRef="#br4" timeOffset="68509.4651">473 6447 1581 0,'0'0'79'16,"-20"-8"-34"-16,20 8-25 0,0 0-16 0,0 0 0 15,0 0 4-15,0 0 6 0,27-17-12 0,-9 13 14 16,2-1-21-16,4 3 13 0,2-1-5 0,3 1 12 15,2 1-15-15,2 0 14 0,1-1-15 0,0 0-7 16,2 0-6-16,0-3-9 0,4 2-15 0,-2-5-7 16,8 5-19-16,-8-9-27 0,14 16-59 0,-18-21-99 15,12 11-265-15,1 7-3 16,-16-12 424-16</inkml:trace>
  <inkml:trace contextRef="#ctx0" brushRef="#br4" timeOffset="68868.8593">1230 6757 1230 0,'11'24'340'0,"-11"-24"-302"16,0 0-22-16,0 0-1 0,0 0 4 0,-11-18 7 16,11 18 5-16,0 0-9 0,0 0-7 15,0 0-5-15,0 0-6 0,0 0-3 0,0 0 1 16,0 0-2-16,-8 22 3 0,6-6 1 0,0 6 7 15,1 4-7-15,2 1 8 0,-1 0-4 16,4-2 2-16,0-2-3 0,2-3 0 0,2-3-8 16,-8-17 4-16,29 29-5 0,-8-20-13 0,2-3 13 15,1-3 3-15,3-7 1 0,-1-2 14 0,2-6-13 16,-2-1-3-16,0-5 4 0,-2-3-4 0,-4-2 4 16,-3-1-4-16,-4 0 4 0,-3 1-7 0,-5-1 0 15,-4 2-4-15,-5 1-4 0,-5 1-12 0,-5 3-2 16,-6-3-14-16,-2 6 0 0,-6-2-5 15,1 7 6-15,-7-2 5 0,5 6 4 16,-5-1 1-16,6 6-9 0,-3-4-18 0,31 4-36 16,-35 7-50-16,37 12-62 0,-2-19-66 0,0 0-120 15,22 38 45-15,-22-38 344 0</inkml:trace>
  <inkml:trace contextRef="#ctx0" brushRef="#br4" timeOffset="69400.0856">2434 6774 1096 0,'-6'-26'170'0,"6"26"-71"0,4-21-18 16,-4 21-12-16,7-21-6 0,-7 21-9 0,0 0-7 15,0 0-6-15,0 0-5 0,0 0-9 0,0 0-12 16,0 0-7-16,-8 29-9 0,-1-5 2 0,0 6-2 15,-4 4 7-15,0 3-8 0,0-1 7 16,0-1-8-16,1-1 6 0,3-3-7 16,1-4-17-16,6-3 13 0,-1-5-42 0,9 1 4 15,-6-20-38-15,16 25-23 0,-16-25-34 0,33 6-76 16,-33-6-173-16,31-24-110 0,3 14 255 0</inkml:trace>
  <inkml:trace contextRef="#ctx0" brushRef="#br4" timeOffset="69573.5598">2456 6608 1409 0,'0'0'282'16,"0"0"-241"-16,0 0-20 0,0 0-16 0,0 0-5 16,0 0-10-16,0 0-12 0,0 0-4 15,0 0-12-15,0 0-16 0,0 0-21 0,27 8-44 16,-27-8-47-16,39-4-75 0,-39 4-138 15,32-11-80-15,-1 19 291 0</inkml:trace>
  <inkml:trace contextRef="#ctx0" brushRef="#br4" timeOffset="70107.1586">2870 6751 1296 0,'-27'9'100'16,"27"-9"-23"-16,-17 15-13 0,17-15-1 0,0 0-17 15,-21 22-18-15,21-22-14 0,0 0-6 0,-23 18-1 16,23-18 0-16,0 0-4 0,-18 23 2 0,18-23-1 16,-7 18 2-16,7-18-1 0,0 0 2 0,-8 22-3 15,8-22-3-15,0 0-2 0,0 0 1 0,0 0-2 16,0 0 1-16,0 0-4 0,0 0 1 16,0 0 0-16,0 0 0 0,0 0 2 0,0 0 1 15,0 0 3-15,0 0 0 0,19-8 2 16,-19 8-2-16,9-19 1 0,-9 19-3 0,8-25 2 15,-8 25-4-15,9-29 3 0,-9 29-3 0,9-32 6 16,-5 15-5-16,-1 0 3 0,0 0-3 0,-3 17 1 16,6-27 0-16,-6 27 1 0,0 0-1 15,0 0 0-15,0 0 0 0,0 0-3 0,0 0 3 16,0 0 1-16,0 0 4 0,17 6 1 0,-17-6 2 16,9 23-3-16,-9-23-1 0,9 24-2 0,-9-24 3 15,8 24-3-15,-8-24 5 0,13 21-3 0,-13-21 3 16,0 0-4-16,25 20 3 0,-25-20-1 0,32 5 1 15,-12-6 2-15,4-5-1 0,2-4 3 0,4-3-1 16,0-7 2-16,3 0-6 16,-2-4 3-16,1 1-2 0,-3 0 5 0,-1 2 1 0,-2 1 7 15,-2 3-4-15,-5 2 2 0,-19 15-6 0,27-18-2 16,-27 18-3-16,0 0 1 0,0 0 1 16,0 0-1-16,0 0-2 0,0 0-4 0,0 0-3 15,0 0-3-15,-7 27 2 0,1-9-3 0,-3 6 3 16,0 3-3-16,1 2 3 0,2 0-10 0,0-4 3 15,4 2-10-15,-1-6-4 0,6 2-12 16,-1-5-8-16,8 4-26 0,-10-22-20 0,25 32-41 16,-25-32-62-16,33 19-108 0,-16-12-235 0,0-12 66 15,13 13 434-15</inkml:trace>
  <inkml:trace contextRef="#ctx0" brushRef="#br4" timeOffset="70671.358">3664 6643 1258 0,'0'0'220'16,"0"0"-142"-16,-24-2-36 0,24 2-20 0,0 0-17 16,-15 21-1-16,15-21 1 0,-9 34 7 0,5-12 0 15,1 5 8-15,0-1-5 0,0 3 8 0,-1 3-11 16,2 0 9-16,-2 0-6 0,1 2 4 16,-2-6-2-16,1 1-4 0,2-5 8 0,-1-1-26 15,2-4 23-15,1-19-26 0,-1 28 12 0,1-28-2 16,0 0-1-16,2 20 1 0,-2-20-3 15,0 0 2-15,0 0 2 0,0 0-1 0,0 0 1 16,11-19-2-16,-11 19-13 0,12-31 27 0,-3 6-27 16,-1 0 26-16,2-3-12 0,0-2-5 0,-2 1 7 15,1-1-7-15,-3 0 7 0,1 0-5 16,-2 0 5-16,0-2-7 0,1-2 8 0,-1-1-9 16,2 2 8-16,1 2-7 0,0 4 5 0,1 3-5 15,0 4 4-15,-9 20-3 0,21-26 2 0,-21 26-1 16,24-13 0-16,-24 13 0 0,28-3 0 0,-28 3-1 15,33 7 1-15,-15-1 0 0,2 2 0 0,-1 1 2 16,-2 2-3-16,0 1 2 0,-17-12 0 16,28 26-2-16,-28-26 0 0,20 29 1 15,-20-29-3-15,11 31 5 0,-11-31-4 0,0 33 4 16,-4-16-5-16,-3 0-1 0,-3 1-3 0,-3-1 2 16,-4 1-3-16,-5-1 7 15,-3-1-2-15,-1-1 5 0,-3 0-3 0,-1 1 3 0,2-1-2 16,2 2 2-16,-1 0-3 0,1 0 2 0,2 1-5 15,0 3 4-15,1 3-5 0,2 1-11 0,1 3 28 16,2 1-24-16,1 3 25 16,1 1-10-16,1 5-6 0,0-1 7 0,0 0-7 15,2 0 9-15,2-3-8 0,0-2 6 0,4-3-7 16,2-4 5-16,4-3-12 0,1-22-11 0,6 31-35 16,-6-31-27-16,18 18-47 0,-18-18-48 0,28 4-84 15,-11-8-256-15,-5-14 57 0,15 12 405 0</inkml:trace>
  <inkml:trace contextRef="#ctx0" brushRef="#br4" timeOffset="71654.5998">4074 6760 1161 0,'18'0'216'15,"-18"0"-103"-15,0 0-18 0,0 0-17 0,0 0-19 16,0 0-14-16,0 0-15 0,0 0-13 0,0 0-7 16,-19 17-10-16,19-17 0 0,-15 29-1 0,5-9 5 15,-1 0-2-15,0 3 6 0,-2 1-5 16,0 2 6-16,-2-2-4 0,0-1 3 0,4-2-3 16,0-5 1-16,11-16-3 0,-12 26-15 15,12-26 13-15,0 0-17 0,0 0 15 0,0 0-1 16,0 0 1-16,0 0 18 0,0 0-17 0,0 0 16 15,25-22-13-15,-12 5-5 0,2-6 5 0,2-3-4 16,0-2 4-16,0-2-6 0,1-1 7 0,-1 2-8 16,-2 1 8-16,-1 1-6 0,-2-1 4 0,-1 0-3 15,-2 3 4-15,-3 0-5 0,-1 7 5 16,-5 18-4-16,6-26 3 0,-6 26-4 0,0 0 3 16,8-17-2-16,-8 17 0 0,0 0 0 15,0 0 0-15,23-5 0 0,-23 5 0 0,20 5 0 16,-20-5-1-16,23 7 1 0,-23-7 0 0,24 8 2 15,-24-8-1-15,29 8 1 0,-10-7-1 0,0-1-1 16,2 0 0-16,0-1 1 0,-2 0 0 0,0-3-1 16,-2 1 0-16,-17 3-1 0,30-6 2 15,-30 6 0-15,18-3 0 0,-18 3 0 0,0 0 1 16,0 0 3-16,0 0 4 0,0 0-1 0,0 0-2 16,0 0-3-16,-26 13-2 0,26-13-1 0,-24 17-1 15,24-17 2-15,-27 24-2 0,14-7 2 0,1 4-2 16,-2 2 4-16,2 1-4 0,-1 2 5 0,1 0-4 15,1-2 5-15,3-1-3 0,2-1 5 16,4-3-5-16,2-2 4 0,0-17-6 16,8 25 2-16,-8-25-1 0,0 0 0 0,26 21 1 15,-26-21 0-15,23 4-1 0,-23-4 1 0,29-6 0 16,-12-2-1-16,-17 8 3 0,34-25-3 0,-17 6 1 16,2-3-6-16,-1-1-1 0,-2-1-7 0,1-2 5 15,-4 1-3-15,-2-2 8 0,-1 1-2 0,-3 0 7 16,-2 2-5-16,-1 1 6 0,-2 1-7 15,-1 2-1-15,-1-1-8 0,0 21 2 0,-3-29-2 16,3 29 7-16,0 0 2 0,0 0 3 0,-17-14-1 16,17 14-1-16,0 0-1 0,0 0 0 0,0 0 3 15,-15 23-1-15,15-23 3 0,1 17-1 16,-1-17 3-16,0 0-2 0,18 18 4 0,-18-18 2 16,25 5 5-16,-8-5 8 0,5-2 3 0,2 0-1 15,4-3 0-15,1-1-3 0,0 0-5 16,-1-1 0-16,0 2-4 0,-5-1-3 0,-2 2 1 15,-21 4-1-15,27-5 1 0,-27 5-1 0,0 0 1 16,0 0-2-16,0 0-2 0,0 0-2 0,0 0 0 16,10 27-2-16,-10-27 1 0,-7 30-2 0,3-10 2 15,-3 3-3-15,1 3 5 0,-2 2-6 0,2 2 5 16,0 0-5-16,0-1 4 0,3-3-4 0,1-4 5 16,2-3-4-16,0-2 4 0,0-17-4 15,6 27 4-15,-6-27-1 0,0 0 1 16,17 15 4-16,-17-15 1 0,0 0-4 0,22-12-3 15,-22 12 0-15,24-30 0 0,-9 6 0 0,3-3 0 16,0-3 0-16,2 0 0 0,-1-4 0 0,-1-1 0 16,-1 1 0-16,0-1 0 0,0 2 0 0,-2 2 0 15,1 3 0-15,-3 1 0 0,1 6 0 16,-6 0-19-16,-8 21-30 0,16-25-29 0,-16 25-40 16,0 0-104-16,0 0-356 0,0 0-5 0,0 0 184 15</inkml:trace>
  <inkml:trace contextRef="#ctx0" brushRef="#br4" timeOffset="72029.5727">5210 6694 1523 0,'-28'12'178'0,"28"-12"-114"0,0 0-21 16,0 0-14-16,0 0-13 0,0 0-3 0,0 0 3 15,17 8 3-15,-17-8-1 0,25-12-4 0,-7 4-2 16,3-3-5-16,2-1-1 0,3-3-4 16,3 0 2-16,-1-2-4 0,-1 0 2 15,-2 1-1-15,-2-1 1 0,-2 1-1 0,-4 2 2 16,-17 14-4-16,26-28 1 0,-26 28-2 0,12-22 1 16,-12 22-1-16,0-17 4 0,0 17-3 0,0 0-1 15,-23-18 0-15,23 18-1 0,-31 0 2 0,12 6 3 16,-3 4 1-16,-2 6 0 0,-2 3 7 15,0 4-1-15,2 1 8 0,1 3-5 0,4 2 3 16,-1-1-8-16,6 1 2 0,3-3-9 0,3-2 0 16,6-1 0-16,1-2 0 0,2-2 0 0,-1-19 0 15,13 31-2-15,-13-31 0 0,28 19-5 0,-8-13-6 16,3-1-12-16,5-5-7 0,12 0-30 0,-2-13-63 16,25 16-187-16,-8-20-325 0,4-2 35 15,6 2 375-15</inkml:trace>
  <inkml:trace contextRef="#ctx0" brushRef="#br4" timeOffset="72826.4619">6271 6608 1411 0,'0'0'136'0,"0"0"-60"15,0 0-18-15,0 0-11 0,-17 1-14 16,17-1-9-16,0 0-5 0,0 0-4 15,0 0-5-15,0 0-4 0,0 0-2 0,0 0-1 16,-5 21-1-16,5-21 4 0,-4 37-2 0,2-9 7 16,-1 0-5-16,-1 2 6 0,-1 0-5 0,-1-2 6 15,-1-2-3-15,1-1 4 0,0-4-4 0,2-5 2 16,4-16-3-16,-4 22-1 0,4-22 0 0,0 0 1 16,0 0 2-16,0 0 1 0,0 0-2 0,0 0-3 15,0 0 0-15,0 0-5 0,11-22 3 16,-5 4-4-16,2-5 3 0,0-3-5 0,1-2 5 15,-2 0-4-15,0-2 2 0,-2 2-3 0,-1 1 2 16,-1 1-1-16,0 3 0 0,-1 1 0 16,0 3 0-16,-1 2 0 0,-1 17 0 0,1-27 0 15,-1 27 0-15,0 0 0 0,0 0 0 0,5-17 0 16,-5 17 0-16,0 0-4 0,0 0-3 0,17 4-3 16,-17-4-6-16,28 5-6 0,-8 0-10 15,2-5-10-15,6 3-14 0,-3-8-22 0,10 9-31 16,-12-15-44-16,21 20-76 0,-20-24-115 0,11 7-177 15,7 8 98-15,-15-19 423 0</inkml:trace>
  <inkml:trace contextRef="#ctx0" brushRef="#br4" timeOffset="73232.7214">6523 6711 1345 0,'-21'12'323'0,"21"-12"-263"0,0 0-38 15,-7 18 1-15,7-18 0 0,0 0-3 0,0 0 1 16,0 0 5-16,22 6 1 0,-22-6 2 0,29-2-3 16,-8-2-7-16,2-2-6 0,2-2-7 15,3-1-2-15,0 1-3 0,2-1 2 0,-1-1-3 16,0 3 2-16,-1 0-3 0,-1 0 1 0,-3-2-4 16,-1 2 3-16,-2-3-3 0,-4 2 2 15,-17 8-1-15,27-17 2 0,-27 17-2 0,0 0 2 16,19-22 0-16,-19 22 2 0,0 0-2 0,-2-24 0 15,2 24-3-15,-14-21-1 0,14 21-1 0,-19-19 2 16,19 19-1-16,-26-16 1 0,26 16 1 16,-34-9 2-16,16 7 0 0,0 2 2 0,1 4-1 15,-2 3 0-15,2 4 3 0,-1 2 0 0,1 4 4 16,1 2-2-16,2 1 3 0,-1 4-5 0,2 0 5 16,1 3-3-16,3 1 4 0,3 0-6 0,4-3 3 15,3-1-7-15,2-4 2 0,-3-20-4 0,21 29 3 16,-3-20-4-16,5-3 1 0,4-3-5 15,5-6-6-15,6-3-5 0,0-7-11 16,10-1-15-16,-3-13-32 0,12 6-47 0,-16-21-78 16,24 21-113-16,-25-11-233 0,1-8 42 0,8 15 406 15</inkml:trace>
  <inkml:trace contextRef="#ctx0" brushRef="#br4" timeOffset="73451.4851">7419 6112 1556 0,'-25'13'201'16,"16"10"-146"-16,-4 2-24 0,4 6 1 0,-3 1-14 16,1 4 3-16,-1 1-7 0,1 2-6 0,-1 1 22 15,2 1-25-15,1-2 15 0,0-2-11 16,2-1-11-16,1-3 4 0,2-3-5 0,2-2 0 16,3-1-10-16,0-4-4 0,4 1-17 15,0-6-4-15,4 0-18 0,-9-18-15 0,22 22-24 16,-22-22-22-16,33 16-139 0,-33-16-21 0,28-14-133 15,-4 11-77-15,-15-20 365 0</inkml:trace>
  <inkml:trace contextRef="#ctx0" brushRef="#br4" timeOffset="73654.6125">7543 6479 1024 0,'0'0'236'16,"0"0"-95"-16,0 0-31 0,-11 18-24 0,9 2-8 15,-10-2-19-15,5 7-7 0,-4-2-16 16,2 4 2-16,-2 0-10 0,4 2 1 0,0-1-11 15,0-2-4-15,4-1-10 0,-1-6-1 0,3-2-5 16,1-17 3-16,2 25-3 0,-2-25-2 0,0 0-6 16,0 0-3-16,20 20-16 0,-20-20-2 15,17-4 3-15,-17 4-7 0,22-19-19 0,-15-4-43 16,15 11-73-16,-21-28-117 0,17 11-261 0,1 3 40 16,-12-14 370-16</inkml:trace>
  <inkml:trace contextRef="#ctx0" brushRef="#br4" timeOffset="73763.9848">7648 6206 1241 0,'-24'25'53'0,"24"-25"-98"0,1 32-59 0,-1-32-63 16,12 33-69-16,-2-15-78 0,-10-18-48 0,34 38 297 16</inkml:trace>
  <inkml:trace contextRef="#ctx0" brushRef="#br4" timeOffset="74186.0014">8175 6500 1078 0,'0'0'115'0,"-28"-6"-42"0,28 6-12 16,-31-6-23-16,31 6-17 0,-34-5 4 0,34 5 15 15,-35 0 21-15,35 0 14 0,-40 11 4 16,20 5-1-16,-8-5-15 0,5 8-7 0,-4 1-15 15,3 3 0-15,0-3-12 0,2 3-2 0,1-1-10 16,5-2-2-16,2 1-9 0,3-2 0 0,11-19-6 16,-9 29 1-16,9-29-2 0,6 17 2 0,-6-17 0 15,17 10-1-15,-17-10 0 0,32 0 0 0,-12-5 0 16,3-3 0-16,1-7 0 0,3-1 0 16,1-4 0-16,3-2 0 0,0 0 0 0,-1-1 0 15,-2 0 0-15,-4 0 0 0,0 3 0 16,-5 2 0-16,-19 18 0 0,29-30 0 0,-29 30 0 15,20-21 0-15,-20 21 0 0,0 0-3 0,0 0-5 16,0 0-2-16,0 0 0 0,0 0 4 0,0 0 0 16,-10 31 5-16,1-9 0 0,1 1 0 0,-2 5-5 15,0 1 4-15,1 0-7 0,0 4 6 16,2-3-8-16,1-5-3 0,6-1-16 0,0-24-8 16,6 33-22-16,-6-33-15 0,19 19-17 0,-19-19-14 15,34 3-35-15,-34-3-73 0,45-34-293 0,-12 21 5 16,-7-18 312-16</inkml:trace>
  <inkml:trace contextRef="#ctx0" brushRef="#br4" timeOffset="74605.7434">8606 6111 1374 0,'-11'33'203'15,"-12"-14"-123"-15,11 10-10 0,-4-4-14 0,4 6-10 0,0-1-13 16,2 4 5-16,-1-2-6 0,5 3-10 0,-1 1 18 15,1 1-25-15,0-2 16 0,-2 4-24 16,0-2-7-16,-1 0 0 0,1-1 0 16,2-2 0-16,0-3 0 0,1-2 0 0,1-3 0 15,2-5 0-15,2-4 0 0,0-17 0 0,1 20 0 16,-1-20 0-16,0 0 0 0,0 0 0 0,0 0 0 16,0 0 0-16,21-17 0 0,-21 17-2 0,15-31 0 15,-5 12-2-15,0-3 1 0,0 2-2 16,1-1 2-16,1 2-6 0,2 2 1 0,-14 17-8 15,31-29 2-15,-31 29-1 0,31-16 2 0,-31 16-4 16,32-6 1-16,-32 6-1 0,28 4 1 0,-28-4 4 16,24 13 0-16,-24-13 4 0,21 21-1 0,-21-21 4 15,16 24 0-15,-16-24 2 0,13 24 0 0,-13-24 3 16,9 22-2-16,-9-22 4 0,3 19-1 16,-3-19 4-16,0 0 4 0,-7 23 4 15,7-23 2-15,-17 11 1 0,17-11-2 0,-26 7-2 16,9-4-4-16,-1-2-2 0,0-1-3 0,-3-1-6 15,3-3-12 1,-3-1-18-16,21 5-43 0,-35-19-69 0,35 19-160 16,-17-11-294-16,5-6 37 0,12 17 369 0</inkml:trace>
  <inkml:trace contextRef="#ctx0" brushRef="#br4" timeOffset="75112.1001">8857 6633 1378 0,'0'0'178'0,"0"0"-109"0,0 0-14 16,0 0-5-16,0 0-13 0,0 0-20 0,-21-3-9 16,21 3-6-16,0 0-1 0,-17 28-1 0,11-11 2 15,1 2-1-15,-1 5 3 0,0 1-5 16,0 2 5-16,0 0-7 0,0-2 5 15,0 2-13-15,-2-3-6 0,5 2-28 0,-6-6-19 16,13 5-35-16,-4-25-34 0,5 33-71 0,-5-33-154 16,0 0-120-16,19 12 84 0,-16-29 394 0</inkml:trace>
  <inkml:trace contextRef="#ctx0" brushRef="#br4" timeOffset="75263.2533">8913 6145 1434 0,'-25'-9'47'0,"25"9"-49"15,-20 4-38-15,20-4-84 0,0 0-96 0,0 0-216 16,22 8-45-16,-22-8 304 0</inkml:trace>
  <inkml:trace contextRef="#ctx0" brushRef="#br4" timeOffset="75508.6069">9252 6036 1177 0,'0'0'336'16,"-21"44"-221"-16,6-17-49 0,7 12 2 0,-3-1-19 16,6 3-11-16,-3 1-20 0,2 4 3 0,0 2 7 15,2 3-24-15,-1-1 17 0,0 0-21 0,-1-1 1 16,1-2 9-16,-1-2-10 0,1-1 7 0,1-1-9 15,0-4 5-15,2-6-8 0,0-4 1 0,6-3-16 16,1-7-7-16,7 2-26 16,-12-21-6-16,28 25-31 0,-28-25-26 0,44 6-66 15,-33-24-99-15,17 4-234 0,7 1 15 0,-11-18 393 16</inkml:trace>
  <inkml:trace contextRef="#ctx0" brushRef="#br4" timeOffset="75712.1338">9571 6554 1459 0,'-36'10'172'0,"36"-10"-96"0,-20 25-22 0,11-7 0 16,-3-1-19-16,1 4-4 0,-1 2-8 0,1 5 4 15,1 0-8-15,2 1 0 0,2-2-9 0,0-3 0 16,1-1-7-16,1-3 1 0,2-1-6 0,2-19-2 16,1 30-10-16,-1-30-5 0,10 18-15 15,-10-18-3-15,0 0-11 0,21 5-15 16,-21-5-37-16,21-17-65 0,7 17-124 0,-16-17-275 15,3-7 57-15,12 8 358 0</inkml:trace>
  <inkml:trace contextRef="#ctx0" brushRef="#br4" timeOffset="75837.106">9607 6130 1124 0,'-25'-9'344'0,"25"9"-291"0,-25-8-37 0,25 8-33 16,0 0-51-16,0 0-66 0,0 0-71 15,0 0-197-15,26-3-60 0,-26 3 214 0</inkml:trace>
  <inkml:trace contextRef="#ctx0" brushRef="#br4" timeOffset="76055.8531">10018 5919 1062 0,'-1'26'292'0,"-18"-10"-194"0,12 15 1 0,-13-4-2 15,11 14-10-15,-7-3-33 0,4 8 0 0,-2-2-15 16,4 5 1-16,-2-1-15 0,3 3-12 0,0-2 14 16,-1 3-21-16,1-3 14 15,-2-1-10-15,4-4-12 0,-1-2 6 0,1-4-7 16,4-2 5-16,0-3-15 0,2-4 6 0,1-3-18 16,-1-7-10-16,5 0-25 0,-4-19-36 0,12 25-85 15,-12-25-199-15,0 0-196 0,0 0 23 0,0 0 456 16</inkml:trace>
  <inkml:trace contextRef="#ctx0" brushRef="#br4" timeOffset="76259.0026">9725 6476 1713 0,'0'0'91'0,"0"0"-64"15,0 0-1-15,0 0 4 0,0 0 3 0,29 7-2 16,-10-8-1-16,2-1-7 0,5-4-8 0,2 0-9 15,4-2-7-15,-1 1-8 0,1-1-10 16,2 2-10-16,-4-3-16 0,4 7-10 0,-5-7-3 16,8 12-34-16,-12-13-26 0,17 20-82 0,-24-24-86 15,15 16-180-15,-3 5-22 0,-30-7 330 0</inkml:trace>
  <inkml:trace contextRef="#ctx0" brushRef="#br4" timeOffset="76680.8763">10312 6534 1056 0,'-35'22'220'16,"33"3"-64"-16,-18-14-21 0,15 16-15 0,-12-13-31 15,9 8-18-15,8-22-18 0,-20 34-11 16,20-34-13-16,-8 27-7 0,8-27-8 0,1 19-3 16,-1-19-5-16,0 0 1 0,0 0-3 0,22 14 1 15,-22-14-1-15,23-4-3 0,-23 4 0 0,31-23-6 16,-12 7 0-16,3-2-3 0,2 0 1 0,2-3-1 16,1 3 2-16,-2 0-2 0,1 1 4 15,-2 0-4-15,-1 0 3 0,-1 1-3 0,-4 2 6 16,-1 1-2-16,-17 13 1 0,25-17-2 0,-25 17-4 15,0 0-4-15,0 0 2 0,0 0 3 0,0 19 4 16,-9 1 7-16,-6 5-2 0,0 5 7 0,-5 5-3 16,2 4 11-16,-3 4-6 0,1 4 9 15,-4 4-7-15,-1 4 7 0,-3 1-16 0,0 4-3 16,-2-3 14-16,0-1-16 0,1-4 19 16,4-4-10-16,-1-6-7 0,4-3 0 0,2-8 0 15,3-4 0-15,3-7 0 0,14-20 0 0,-18 22 0 16,18-22 0-16,0 0 0 0,0 0 0 0,0 0 0 15,0 0 0-15,5-25 0 0,3 6 0 0,1-2 0 16,2-2 0-16,-2-3 0 0,1-3 0 0,-1-3 0 16,-2-3 0-16,0-3 0 0,-1-2 0 15,3-1 0-15,-1 0 0 0,3-1 0 0,2 2 0 16,1 2 0-16,-2 4-2 0,4 10-24 0,-4 4-11 16,-12 20-14-16,28-27-27 0,-2 29-80 15,-20-22-180-15,16 17-266 0,0 2 25 0,-5-9 406 16</inkml:trace>
  <inkml:trace contextRef="#ctx0" brushRef="#br4" timeOffset="76852.7344">10815 6861 1869 0,'-32'8'144'0,"14"4"-110"16,-3 0-34-16,2 2 0 0,-1 0 0 0,2 2 0 15,1 1 0-15,2 2 0 0,3 3 0 0,1-3-17 16,6 6-28-16,5-25-65 0,2 50-125 15,-7-33-386-15,12 1-9 0,-7-18 242 16</inkml:trace>
  <inkml:trace contextRef="#ctx0" brushRef="#br4" timeOffset="77774.7127">11239 6626 1106 0,'0'-19'121'0,"0"19"-38"0,16-28-19 15,-16 28-19-15,18-23-10 0,-18 23-4 0,0 0 5 16,21-18 3-16,-21 18 7 0,0 0 2 16,0 0-1-16,0 0-2 0,0 0-12 0,0 0-8 15,0 0-9-15,-11 23-3 0,11-23-4 0,-17 31 5 16,6-13-3-16,0 2 5 0,1-1-4 0,2 2 6 16,-1-2-8-16,3 0 3 0,3 2-8 0,3-2 0 15,2 1-5-15,2-2 2 0,3 0-3 16,1-1 2-16,-8-17-2 0,25 30 3 0,-25-30-5 15,28 25 5-15,-28-25-4 0,30 15 2 0,-30-15 0 16,33 4-1-16,-16-8 2 0,1-3-2 0,-18 7 3 16,33-23-1-16,-13 6 3 0,-3-3-3 0,3-3 5 15,-2-2-2-15,-1-5 8 0,1-2-2 16,-4 1 4-16,2 1-5 0,-3 1 3 0,1 1-6 16,-3 3 3-16,0 0-6 0,0 5 1 0,-3 2-5 15,-8 18 4-15,11-22-3 0,-11 22 3 16,0 0-3-16,0 0 0 0,0 0 0 0,0 0 0 15,0 0 0-15,-1 19 0 0,1-19 0 0,-4 36 0 16,0-11 0-16,2 0 0 0,0 2 0 0,2-1 0 16,1 1 0-16,2-1 0 0,2-3 0 0,3-1 0 15,1-4 0-15,-9-18 0 0,27 28 0 0,-27-28 0 16,34 18 0-16,-14-14 0 0,2-3 0 0,-1-2 0 16,5-4 0-16,-3-2 0 15,0-3 0-15,-1-4 0 0,-1-1 0 0,-4-5 0 16,-3-1 0-16,-2-3 0 0,-1-2 0 0,0 1 0 15,-2 0 0-15,-2-1 0 0,0 1 0 0,-2-1 0 16,0 1 0-16,0 2 0 0,-2 0 0 0,0 3 0 16,-2 1 0-16,-1 19-28 0,2-27-15 0,-2 27-41 15,0 0-21-15,0 0-91 0,2-20-179 16,-2 20-178-16,0 0 8 0,0 0 428 0</inkml:trace>
  <inkml:trace contextRef="#ctx0" brushRef="#br4" timeOffset="78149.7171">12225 6568 1143 0,'-4'18'325'16,"4"-18"-241"-16,0 0-46 0,0 0-3 0,0 20 7 15,0-20-4-15,23 9-4 0,-6-8-4 0,6 1 2 16,0-5 3-16,6 0 0 0,3-5 0 0,3 0-2 15,0-4-2-15,1 0-7 0,-7-3-8 0,-3 2-5 16,-4 0-5-16,-5-1-2 0,-17 14 1 16,25-24-4-16,-25 24 5 0,12-23-2 15,-12 23-4-15,1-22 0 0,-1 22-1 0,-10-23 2 16,10 23-13-16,-19-19 20 0,19 19-12 0,-30-12 9 16,12 10-11-16,-2 0 1 0,-2 6 2 0,0 6-6 15,-4 2 23-15,0 8-18 0,-2 2 20 0,-1 3-16 16,-1 4 0-16,4 2 0 0,0 0 0 15,4 2 0-15,4-2 0 0,6-1 0 0,6-2 0 16,7-2 0-16,7-3 0 0,6-5 0 0,8 0 0 16,3-6 0-16,9-2 0 0,3-7-13 0,9 1-63 15,-2-14-59-15,23 20-163 0,-20-20-323 0,16 3 32 16,3 1 275-16</inkml:trace>
  <inkml:trace contextRef="#ctx0" brushRef="#br4" timeOffset="78837.2197">13523 6592 794 0,'24'-21'335'0,"-7"23"-187"16,-17-2-28-16,0 0-16 15,15-23-10-15,-15 23-13 0,0 0-15 0,0 0-11 16,0-19-14-16,0 19-12 0,0 0-9 0,-21-17-3 16,21 17-2-16,-24-6 1 0,24 6 0 0,-30 0 1 15,10 1 0-15,2 5 1 0,-3 0-2 0,2 5 1 16,-2 3-6-16,2 2-11 0,-2 1 0 0,4 0 0 15,1 0 0-15,3 0 0 0,13-17 0 0,-16 31 0 16,16-31 0-16,-1 22 0 0,1-22 0 16,0 0 0-16,25 22 0 0,-25-22 0 0,36 3 0 15,-17-6 0-15,3-5 0 0,1-1 0 0,-1-4 0 16,3-6 0-16,3-1 0 0,3-6 0 0,3-1 0 16,-1-5 0-16,2 0 0 0,3-2 0 15,-6 1 0-15,3 0 0 0,-6-1 0 0,-3 3 0 16,0 0 0-16,-5 0 0 0,-3 2 0 15,-2 3 0-15,-5 4 0 0,-3 5 0 0,-8 17 0 16,0 0 0-16,0 0 0 0,0 0 0 0,0 0 0 16,0 0 0-16,-19 18 0 0,4 6 0 0,-1 8 0 15,-2 4 0-15,-1 3 0 0,3 2 0 0,0-1 0 16,3 0 0-16,4-2 0 0,1-3 0 0,6-1 0 16,4-7 0-16,6 0-3 0,3-8-38 0,10 0-9 15,-1-5-4-15,10 1-15 0,-5-11-13 16,13 7-23-16,-13-18-34 0,20 14-42 0,-20-23-56 15,14 12-111-15,-9 1-76 0,-13-20 111 16,17 20 313-16</inkml:trace>
  <inkml:trace contextRef="#ctx0" brushRef="#br4" timeOffset="79136.8686">14202 6528 861 0,'-5'-32'195'0,"5"32"-42"16,-10-17-17-16,10 17-17 0,0 0-11 16,0 0-11-16,-19-8-22 0,19 8-13 15,0 0-23-15,-14 22-5 0,14-22-5 0,-13 32 4 16,3-14-1-16,3 5 1 0,-2-2-10 0,1 5-5 31,2-2-18-31,-2 1 0 0,4-3 0 0,1 1 0 16,1-3 0-16,2-20 0 0,5 29 0 0,-5-29 0 15,0 0 0-15,21 21 0 0,-21-21 0 0,26 5 0 16,-9-8 0-16,1-5 0 0,3-4 0 16,1-5 0-16,0-3 0 0,1-5 0 0,0 0 0 15,-1-2 0-15,-3 2 0 0,1 1 0 0,-4 0 0 16,-6 1 0-16,-1 0 0 0,-4 0 0 0,-3 1 0 15,-2 0 0-15,-3 3 0 0,3 19 0 0,-14-25 0 16,14 25 0-16,-24-10-21 0,7 10-16 0,0 8 8 16,-7 1-33-16,4 10 12 0,-9-4-42 0,11 15-44 15,-18-18-73-15,27 21-219 16,-11-9-92-16,1-10 58 0,19 13 462 0</inkml:trace>
  <inkml:trace contextRef="#ctx0" brushRef="#br4" timeOffset="79761.6234">15092 6497 1153 0,'-6'-17'303'0,"6"17"-237"16,0 0-27-16,0 0 1 0,0 0 11 0,0 0-6 15,0 0-6-15,0 0-5 0,0 0-10 0,0 0 2 16,0 0-4-16,-10 31 9 0,5-13-4 16,2 4 4-16,-2 0-9 0,1 3 3 15,-1 1-9-15,0 2 3 0,-2-1-8 0,2 1 3 16,0-2-7-16,3-5-5 0,-1 0-2 0,3-21 0 15,0 29 0-15,0-29 0 0,3 18 0 0,-3-18 0 16,0 0 0-16,0 0 0 0,0 0 0 0,0 0 0 16,0 0 0-16,21-12 0 0,-21 12 0 0,17-33 0 15,-8 8 0-15,3-3 0 0,-1-3 0 32,-2-1 0-32,1 3 0 0,-6 0 0 0,1 0 0 15,-2 3 0-15,-3-2 0 0,1 2 0 0,0 5 0 16,-1 0 0-16,0 21 0 0,1-29 0 0,-1 29 0 15,0 0 0-15,0 0 0 0,0 0 0 0,17-13 0 16,-17 13 0-16,19 6 0 0,-19-6 0 0,31 11 0 16,-11-5 0-16,5 1-14 0,0-2-27 0,4 2-9 15,-4-6-23-15,11 9-33 0,-12-17-62 16,21 21-177-16,-15-14-202 0,1-3 8 0,2 6 376 16</inkml:trace>
  <inkml:trace contextRef="#ctx0" brushRef="#br4" timeOffset="80163.5114">15454 6475 1438 0,'-8'30'297'16,"8"-30"-245"-16,0 0-25 0,0 0 0 0,3 18 6 16,-3-18-7-16,20 9-2 0,-20-9-1 0,29 5-2 15,-11-5-5-15,3 0-3 0,-2-3-8 0,2 0-3 16,-1-1 0-16,-2 0-2 0,-1 0 2 15,0-3-2-15,-17 7 1 0,28-13-1 0,-28 13 2 16,24-16 0-16,-24 16 0 0,17-16 0 0,-17 16-2 16,11-17 0-16,-11 17-13 0,6-17 13 15,-6 17-13-15,0 0 13 0,-3-21 0 0,3 21 7 16,0 0-13-16,-25-16 11 0,25 16-11 0,-29-2 2 16,10 6 4-16,-2 3-9 0,-3 3 30 0,-2 5-22 15,-1 2 23-15,-1 4-10 0,2 0-6 16,-1 2 1-16,4-1-6 0,2 2 0 0,3-2-1 15,6 0 0-15,4-3 0 0,5-1 0 0,6 1-1 0,3-2-6 16,7-1-6-16,-13-16-3 0,36 29-8 16,-13-19-2-16,5 0-13 0,0-8-17 0,6 5-33 15,-5-13-21-15,14 12-25 0,-16-21-28 0,20 16-53 16,-21-18-131-16,3-1-108 0,7 11 106 0,-16-22 349 16</inkml:trace>
  <inkml:trace contextRef="#ctx0" brushRef="#br4" timeOffset="80726.0299">16011 6394 1275 0,'0'0'111'0,"-12"19"-40"15,12-19 17-15,-11 28-21 16,11-28 3-16,-12 38-4 0,3-19-18 0,5 6 3 16,-5 0-12-16,3 2 6 0,-3-1-11 0,2 2 1 15,-1-3-13-15,0 2 0 0,2-3-19 0,0 0-3 16,1-5 0-16,4 1 0 0,1-20 0 0,-2 27 0 15,2-27 0-15,0 0 0 0,3 19 0 0,-3-19 0 16,0 0 0-16,0 0 0 0,0 0 0 0,21-6 0 16,-21 6 0-16,18-21 0 0,-18 21 0 15,27-35 0-15,-12 13 0 0,0-3 0 0,-1-2 0 16,2 1 0-16,-2 1 0 0,-2 0 0 0,-1 0 0 16,0-2 0-16,-1-2 0 0,0-1 0 0,-1-2 0 15,1 1 0-15,1-1 0 0,0 6 0 16,1 4-3-16,-12 22 0 0,17-24 3 0,-17 24 0 15,0 0-2-15,0 0 1 0,17 5-1 0,-17-5 1 16,14 20-2-16,-14-20 2 0,19 32-3 16,-19-32-6-16,22 34 19 0,-11-15-22 0,0-1 22 15,0 4-12-15,0-2-3 0,1 0 4 0,-1-1-5 16,0-2 1-16,-3 0-3 0,-8-17 3 0,13 30 0 16,-13-30 5-16,2 24-1 0,-2-24 4 0,-10 22-2 15,10-22 3-15,-23 21-2 0,6-12 1 0,-4 0-1 16,-2-2 1-16,-2-1 0 0,-1 1-1 15,-1-2 1-15,1-1 3 0,-1-1-2 16,1 1 4-16,3-2-1 0,1 1 0 0,5 1-1 16,17-4 2-16,-29 6 0 0,29-6 0 0,-20 13-3 15,20-13-4-15,-20 26 0 0,9-6 0 0,-1 3 0 16,-3 5 0-16,-2 4 0 0,-2 5 0 0,-3 5 0 16,-5 1 0-16,-1 3 0 0,-1 0 0 0,1-2 0 15,3-3 0-15,1-6 0 0,6-5 0 16,4-3 0-16,3-7 0 0,7-1 0 0,4-19-26 15,2 23-42-15,-2-23-49 0,36 8-124 0,-36-8-371 16,48-33 14-16,-9 9 214 0</inkml:trace>
  <inkml:trace contextRef="#ctx0" brushRef="#br4" timeOffset="81179.1437">16374 6624 1498 0,'0'0'183'0,"0"0"-100"0,0 0-28 0,6 20-4 16,-6-20-18-16,17 10-10 0,-17-10-6 0,28 4-4 15,-11-4-3-15,6-3-3 0,2-2-1 0,1-3-6 16,1-1 1-16,-2-1-1 0,1-1-1 0,-2-3 2 16,0 0 0-16,1-3-3 0,-3 1 2 15,-2-2-4-15,-3 2 5 0,-17 16-2 0,28-31 3 16,-28 31-1-16,17-30 2 0,-17 30-1 0,3-29-9 16,-3 29 23-16,-10-27-23 0,10 27 24 0,-17-19-11 15,17 19 2-15,-26-9 1 0,26 9 3 0,-35 7-2 16,16 2-10-16,-6 4 0 0,2 4 0 15,-2 2 0-15,-2 6 0 0,-2 0 0 0,1 2 0 16,2-2 0-16,2 0 0 0,8-2 0 16,4 0 0-16,4-2 0 0,5-3 0 0,3-18 0 15,7 32 0-15,-7-32 0 0,25 26 0 0,-3-16 0 16,2-5 0-16,9-2 0 0,0-8-9 0,10 2-47 16,-3-9-18-16,12 7-32 0,-11-17-52 0,20 22-84 15,-25-24-117-15,12 9-176 0,4 6 69 0,-12-17 425 16</inkml:trace>
  <inkml:trace contextRef="#ctx0" brushRef="#br4" timeOffset="81538.5688">17158 6474 1245 0,'-35'-6'413'16,"12"19"-294"-16,-13-6-56 0,8 7-4 0,-3-5-17 16,4 6-6-16,-1-4-10 0,5 4 2 0,0-1-12 15,6-2-16-15,17-12 0 0,-27 23 0 16,27-23 0-16,-13 19 0 0,13-19 0 0,-3 18 0 15,3-18 0-15,0 0 0 0,16 22 0 0,-16-22 0 16,17 11 0-16,-17-11 0 0,23 7 0 0,-23-7 0 16,28 1 0-16,-28-1 0 0,32-6 0 0,-15 1 0 15,1-2 0-15,0 0 0 0,1-3 0 0,0-2 0 16,2-1 0-16,-2-2 0 0,1 1 0 16,-1-1 0-16,1 0 0 0,-2-1 0 0,-1 3 0 15,-17 13 0-15,24-28 0 0,-24 28 0 16,17-24 0-16,-17 24 0 0,0 0 0 0,0 0 0 15,0 0 0-15,0 0 0 0,0 0 0 0,0 0 0 16,0 0 0-16,0 0 0 0,-22 32 0 0,17-14 0 16,-1 1 0-16,1-1 0 0,2 1 0 0,3-19-1 15,-5 33-24-15,5-33-9 0,5 24-10 16,-5-24-8-16,14 17-12 0,-14-17-12 0,26 3-24 16,-26-3-40-16,39-9-103 0,-39 9-257 0,35-28-9 15,-4 16 251-15</inkml:trace>
  <inkml:trace contextRef="#ctx0" brushRef="#br4" timeOffset="81741.6456">17710 6055 1230 0,'-21'43'396'0,"-9"-13"-314"0,5 13-16 0,-7 1-6 15,4 7 1-15,-5 1-20 0,5 2-11 0,0-2 10 16,3-1-30-16,4-5 9 0,3-5-20 0,8 0-53 15,0-8-7-15,9-2-4 0,-1-7-9 16,8 3-1-16,-6-27-23 0,13 35-69 0,-13-35-397 16,0 0 40-16,0 0 173 0</inkml:trace>
  <inkml:trace contextRef="#ctx0" brushRef="#br4" timeOffset="81897.9125">17357 6312 1874 0,'-17'5'173'0,"17"-5"-173"16,0 0 0-16,0 0 0 0,0 0 0 0,19-4 0 16,-19 4 0-16,29-4 0 0,-6 3 0 0,4-1 0 15,2 0 0-15,1-2 0 0,4 4-62 0,-6-9-56 16,14 18-120-16,-42-9-264 0,50-14-87 0,-15 12 52 16</inkml:trace>
  <inkml:trace contextRef="#ctx0" brushRef="#br4" timeOffset="82679.1504">18249 6445 1347 0,'0'0'104'0,"0"0"-41"0,0 0-18 0,0 0-7 15,0 0-12-15,-17 12-5 0,17-12 3 16,-11 29 10-16,1-12-3 0,3 7 9 15,-5-1-6-15,2 5 1 0,-3-4-6 0,0 4 0 16,-1-3-11-16,2 2 5 0,-2-3-8 0,5-2 4 16,-1-5-5-16,10-17-1 0,-13 26-4 0,13-26-4 15,0 0-1-15,0 0-1 0,0 0-1 0,0 0 0 16,0 0 0-16,0 0 0 0,0 0 6 0,0 0-1 16,18-20-6-16,-18 20-1 0,28-38 0 0,-12 15 0 15,1-1 0-15,-2 1 0 16,-1 0 0-16,0 0 0 0,-1 3 0 0,-1-1 0 0,-3 2 0 15,1 2 0-15,-10 17 0 0,14-29 0 0,-14 29 0 16,9-20 0-16,-9 20 0 0,0 0 0 16,0 0 0-16,18-15 0 0,-18 15 0 0,0 0 0 15,24 4 0-15,-24-4 0 0,26 9 0 0,-26-9-21 16,40 12-19-16,-19-10-16 0,7 7-21 16,-5-10-27-16,12 10-33 0,-15-17-50 0,24 21-89 15,-21-12-211-15,4-5-1 0,8 10 315 0</inkml:trace>
  <inkml:trace contextRef="#ctx0" brushRef="#br4" timeOffset="83038.547">18741 6441 1293 0,'-32'-14'300'15,"32"14"-198"-15,0 0-39 16,-22 0-11-16,22 0-15 0,-17 2-12 0,17-2-13 16,-19 13 0-16,19-13-1 0,-18 25 7 0,18-25 4 15,-19 35 5-15,7-16-3 0,1 4 5 0,-4 1-9 16,5 0-20-16,-1-1 0 0,2-1 0 0,1-3 0 15,5 0 0-15,3-19 0 0,1 27 0 0,-1-27 0 16,17 20 0-16,-17-20 0 0,32 11 0 0,-11-13 0 16,6-1 0-16,4-5 0 0,3-5 0 15,3-1 0-15,1-4 0 0,-1-2 0 0,-3 0 0 16,-3 0 0-16,-3 1 0 0,-2 0 0 0,-3 0 0 16,-4 1 0-16,0 0 0 0,-4 1 0 0,-15 17 0 15,26-30 0-15,-26 30 0 0,18-24 0 16,-18 24 0-16,0 0 0 0,0 0 0 0,11-17 0 15,-11 17 0-15,0 0 0 0,0 0 0 16,-6 17 0-16,6-17 0 0,-7 32 0 0,1-9 0 16,-2 2 0-16,1-1 0 0,2 1 0 0,-1-2 0 15,4 1-14-15,-1-4-24 0,7 1-20 0,-2-4-14 16,14 6-39-16,-16-23-29 0,34 29-50 0,-34-29-61 16,35-1-243-16,-9 8 18 0,-8-15 274 0</inkml:trace>
  <inkml:trace contextRef="#ctx0" brushRef="#br4" timeOffset="83421.8208">19454 6434 1395 0,'0'0'214'0,"0"0"-143"0,-18-9-28 0,18 9 0 16,0 0-15-16,-24 29-1 0,11-12-1 0,4 4 5 15,-7 1-3-15,4 3 6 0,-3 3-7 16,0 3 3-16,2 1-9 0,0-1 4 0,-1-1-21 15,3-1-4-15,2-4 0 0,0-4 0 0,3-4 0 16,6-17 0-16,-5 23 0 0,5-23 0 0,0 0 0 16,0 0 0-16,0 0 0 0,20 10 0 15,-20-10 0-15,28-18 0 16,-9 2 0-16,4-7 0 0,5-3 0 16,4-6 0-16,-1 1 0 0,2-1 0 15,-4 2 0-15,-1 2 0 0,-2 3 0 0,-5-2 0 16,-2 4 0-16,-1 1 0 0,-1 3 0 0,-17 19 0 15,26-28 0-15,-26 28 0 0,0 0 0 0,0 0 0 16,17-9 0-16,-17 9 0 0,0 0 0 0,-5 25 0 16,1-7 0-16,-2 5 0 0,-1 3 0 0,0-1 0 15,-1 2 0-15,2-3 0 0,4-1 0 0,2-3 0 16,5 2 0-16,2-4-34 0,6 3-22 16,-13-21-20-16,38 36-45 0,-38-36-81 0,49 19-211 15,-26-13-160-15,1-6 54 0,11 9 467 0</inkml:trace>
  <inkml:trace contextRef="#ctx0" brushRef="#br4" timeOffset="83758.8712">20118 6413 1097 0,'-29'-32'358'0,"29"32"-200"0,0 0-77 15,-26 7-15-15,26-7-11 0,-26 13-31 0,26-13 22 16,-28 26-33-16,28-26 25 0,-28 33-11 0,16-14-6 15,1 0 1-15,1 0-9 0,3-2 1 0,0 0-8 16,5 0-1-16,2-17-2 16,1 29-3-16,-1-29 0 0,11 23 0 0,-11-23 0 15,15 19 0-15,-15-19 0 0,18 16 0 0,-18-16 0 16,22 15 0-16,-22-15 0 0,22 12 0 0,-22-12 0 16,19 12 0-16,-19-12 0 0,0 0 0 0,20 18 0 15,-20-18 0-15,0 0 0 0,11 22 0 0,-11-22 0 16,1 17 0-16,-1-17 0 0,-9 21 0 0,9-21 0 15,-23 25 0-15,5-11 0 0,-4 1 0 16,-2-1 0-16,-3 2 0 0,2 0 0 0,-2-3 0 16,4 3-6-16,-2-8-54 0,25-8-65 0,-42 10-102 15,42-10-383-15,0 0-5 0,-27 5 212 0</inkml:trace>
  <inkml:trace contextRef="#ctx0" brushRef="#br4" timeOffset="87182.5536">20319 6924 985 0,'1'-23'148'0,"-1"23"-40"0,0 0-8 0,17-15-6 15,-17 15 0-15,0 0-14 0,12-20-16 0,-12 20-18 16,0 0-18-16,0 0-6 0,0 0-7 0,0 0-2 16,0 0-3-16,0 0-3 0,-3 30-4 15,3-30 0-15,-21 36-3 0,6-14 3 0,-3 2-7 16,0 0 7-16,0 0 11 0,-1-1-29 0,3-2 24 16,3-4-51-16,9 0-22 0,4-17-48 0,5 22-107 15,-5-22-228-15,0 0-89 0,31-2 127 0</inkml:trace>
  <inkml:trace contextRef="#ctx0" brushRef="#br4" timeOffset="87995.0388">20821 6621 838 0,'-1'-18'171'0,"1"18"-100"0,0 0-1 15,0 0-3-15,5-18 8 0,-5 18-1 16,0 0-5-16,0 0-5 0,0 0-7 0,0 0-4 15,0 0-7-15,0 0-7 0,0 0-6 0,0 0-9 16,0 0-3-16,0 0-6 0,0 0-6 0,0 0-3 16,0 0-4-16,0 0 1 0,-2 17-1 0,-1 0 3 15,-2 3 1-15,0 3 4 0,-1 3-5 0,1-1 6 16,-1 1-7-16,1-2 2 16,-2-1-4-16,1-3 2 0,1-3-6 0,1 0 4 0,4-17-3 15,-6 29 2-15,6-29-1 0,-1 18 1 16,1-18-1-16,0 0 1 0,0 0-1 0,0 0 0 15,0 0 4-15,0 0 3 0,0 0 5 0,0 0-1 16,21-30 0-16,-14 11-9 0,1-3 3 0,0-2-7 16,-1-3 5-16,0-1-4 0,2 2 3 0,-2-3-3 15,3 1 4-15,0-1-6 0,-2-3 6 16,4 1-6-16,-1-2 6 0,3 1-6 0,1-1-10 16,0 3 24-16,4 1-24 0,1 2 25 0,2 3-8 15,1 3-7-15,0 5 5 0,-2 3-4 0,-2 5 3 16,-19 8-1-16,29-7-1 0,-29 7 0 0,0 0-2 15,22 6 3-15,-22-6-1 0,0 0 0 0,14 18-1 16,-14-18 2-16,6 19-2 0,-6-19 4 16,3 27-2-16,-3-27 1 0,-3 29-2 15,-1-12-15-15,-1 1 30 0,0 4-28 0,-2 1 27 16,-5 0-12-16,-4 2-9 0,-2 2 6 0,-4 1-7 16,-4-2 8-16,-2 3-5 0,-4-2 6 0,-1 1-3 15,0-2 4-15,1-3-1 0,3-1 2 0,4-5-4 16,1-4 3-16,4-2-3 0,3-3 4 0,17-8-3 15,-22 8 3-15,22-8-3 0,0 0 0 16,0 0 1-16,0 0-3 0,0 0 2 0,0 0 0 16,-10-17 1-16,10 17 2 0,0 0-1 0,14-21 0 15,-14 21 2-15,0 0-3 0,19-20 5 0,-19 20-3 16,0 0 1-16,0 0 0 0,0 0-2 16,0 0 2-16,0 0-1 0,0 0 2 0,2 34-1 15,-10-8 0-15,-3 7-5 0,-4 2 5 0,0 4-8 16,-5 2 9-16,-2 1 5 0,-2 2-21 15,1-3 24-15,1-3-22 0,1-4 9 0,5-5 4 16,5-6-16-16,11-23-14 0,-4 29-39 0,4-29-36 16,19 12-46-16,-19-12-36 0,43-9-58 0,-24-8-160 15,9-6-50-15,11 7 180 0</inkml:trace>
  <inkml:trace contextRef="#ctx0" brushRef="#br4" timeOffset="88417.9925">21314 6512 1187 0,'0'0'255'0,"0"0"-208"16,0 0-29-16,0 0 7 0,0 0 15 16,0 0 5-16,0 0-7 0,0 0-14 0,0 0-13 15,0 0 4-15,-24 11 5 0,24-11 8 0,-23 23 0 16,12-6 2-16,11-17-7 0,-28 35 1 0,14-14-11 15,0 1 0-15,1-1-7 0,1 2 4 0,2-2-6 16,2-2 3-16,8-19-5 0,-11 28 0 16,11-28-3-16,0 0 0 0,-4 19 0 0,4-19 1 15,0 0-1-15,0 0 0 0,0 0 1 16,0 0 2-16,18-1 2 0,-18 1-3 0,12-17 2 16,-12 17-2-16,15-29 1 0,-6 10-3 0,-1 0 3 15,-1-2-6-15,3 2 7 0,-1-2-4 0,-2 2 3 16,3 1-3-16,-3-2 2 0,1 0-3 0,1 0 4 15,1 0-3-15,-1 2 3 0,2-2-3 0,-11 20 3 16,21-30-4-16,-21 30-14 0,18-22 15 16,-18 22-16-16,0 0 13 0,23-9 1 0,-23 9 0 15,0 0 11-15,15 18-23 0,-15-18-4 16,11 22-47-16,0-5-31 0,-11-17-36 0,18 22-48 0,-18-22-48 31,23 8-187-31,-2 1-19 0,-21-9 139 0</inkml:trace>
  <inkml:trace contextRef="#ctx0" brushRef="#br4" timeOffset="88793.5733">21621 6446 1031 0,'-18'21'341'15,"1"-18"-284"-15,17-3-22 0,-18 16-13 0,18-16-2 16,-6 17-7-16,6-17-4 0,6 18-7 0,-6-18 3 15,18 17 3-15,-18-17 10 0,32 12 4 16,-12-6 2-16,1-6-2 0,4 0-6 0,2-2-3 16,2-3-3-16,1-3-2 0,-1 1-4 0,-2-2-2 15,-1-1-1-15,-3 0 2 0,-2-1-2 0,-21 11 3 16,28-21-3-16,-28 21 4 0,12-21-2 16,-12 21 3-16,0-19-2 0,0 19-17 0,-13-20 33 15,13 20-36-15,-23-17 32 0,23 17-14 16,-29-7-1-16,12 5 1 0,-2 4 2 0,0 2-1 15,-3 4-8-15,-1 3 43 0,1 6-25 0,-4 0 32 16,4 4-15-16,-2 0-12 0,1 3-1 0,2 2-8 16,4-1 1-16,3 1-7 0,3-2 3 0,6-1-7 15,6-3 3-15,6-1-4 0,7-3 1 0,7-1-1 16,4-4 2-16,8-3-4 0,1-4-3 0,7-5-15 16,1-8-24-16,10 3-39 0,-8-19-78 15,23 20-185-15,-14-16-204 0,1-2 28 0,4 9 367 16</inkml:trace>
  <inkml:trace contextRef="#ctx0" brushRef="#br4" timeOffset="89084.7657">22660 5874 1109 0,'0'0'217'0,"-27"-32"-140"0,27 32 13 15,-32-20-28-15,32 20-11 0,-35-6-2 0,17 12-10 16,-6-1-13-16,2 6 8 0,-5 2-1 0,3 7 2 16,-4 3-7-16,1 8 4 0,-2 3-8 15,1 4 5-15,0 3-11 0,1 4 4 0,3 1-12 16,3 1 6-16,2-1-12 0,0 0 6 0,2-1-11 16,4 0-5-16,6-1 18 0,2 2-20 0,2-1 19 15,2-1-9-15,1-2-10 0,3-5 1 0,3-1-19 16,1-6-10-16,3 2-33 0,-7-10-31 15,14 12-70-15,-17-34-104 0,3 24-281 16,-3-24 28-16,0 0 275 0</inkml:trace>
  <inkml:trace contextRef="#ctx0" brushRef="#br4" timeOffset="89307.934">22080 6407 1591 0,'0'0'157'0,"0"0"-90"15,0 0-10-15,0 0-19 0,0 0-13 0,0 0-4 16,0 0-6-16,0 0-4 0,25-2-16 0,-25 2 8 16,29 2-14-16,-9-1 11 0,1 1 0 0,-1-1-3 15,3-1-6-15,-1 0-9 0,1-1 3 16,3 2-24-16,-4-5 4 0,7 8-32 0,-6-9-14 16,12 14-21-16,-13-18-72 0,21 20-149 15,-12-10-207-15,-4-6 45 0,7 13 398 0</inkml:trace>
  <inkml:trace contextRef="#ctx0" brushRef="#br4" timeOffset="90325.9649">22409 6619 1611 0,'0'0'90'0,"-20"4"-55"0,20-4-14 16,0 0-3-16,0 0 4 0,0 0 6 0,30 3 4 15,-13-6-5-15,5-2-4 0,3-3-2 0,6 1-7 16,-1-3-3-16,3 2-6 0,-4-3-3 0,0 0-2 16,-4 2 2-16,-3-2-4 0,-22 11 4 0,29-21-1 15,-29 21 1-15,16-18-2 0,-16 18 2 16,7-17-1-16,-7 17 1 0,1-19 0 16,-1 19 1-16,-2-21-4 0,2 21-16 0,-11-19 15 15,11 19-20-15,-21-15 27 0,21 15-11 0,-33-7 12 16,14 7-9-16,-4 4-9 0,0 4 28 0,-3 4-28 15,-1 4 27-15,1 2-15 0,-1 3-2 0,1 2 8 16,3 0-1-16,3 1 8 0,1 0-7 0,5-1 4 16,4-1-8-16,5-4 1 0,6-1-6 15,-1-17 3-15,20 30-3 0,-3-17 2 0,5-3 0 16,4-3 3-16,5-3 0 0,4-3-3 0,3-3-9 16,0-3-12-16,3-1-17 0,-3-6-27 0,4 6-18 15,-8-11-16-15,10 11-7 0,-14-14-11 0,10 14-7 16,-15-14-22-16,9 12-22 0,-15-11-13 0,7 9-2 15,-9-4 51-15,0 3 47 0,-17 11 58 16,22-19 36-16,-22 19 11 0,0 0 36 16,7-17 30-16,-7 17 37 0,0 0 3 0,-18-4 6 15,18 4-17-15,-20 10 4 0,20-10-5 0,-23 19-15 16,15-2-14-16,-10-6-21 0,7 8-11 0,-6-3-14 16,4 7-3-16,-1-2-13 0,0 3 1 0,2-2-3 15,1 1 3-15,2-4-5 0,4-1-1 0,5-18-12 16,-8 29-1-16,8-29-4 0,2 17 2 15,-2-17 1-15,0 0-2 0,0 0 0 0,17 5 0 16,-17-5 1-16,0 0 0 0,22-20 1 0,-22 20-3 16,20-27 2-16,-9 8-4 0,0 0 5 15,-1-3-5-15,2-1 5 0,0 2-4 0,0 0 3 16,-1 2-4-16,-1 1 5 0,-1-2-4 0,-1 2 3 16,-1 0-3-16,2 1 3 0,1-1-4 0,-10 18 4 15,23-32-7-15,-23 32 6 0,25-24-4 16,-25 24 3-16,29-14-1 0,-10 10 2 0,-1 2-1 15,3 2 1-15,2 2-1 0,0 1 0 0,4 1 1 16,2 1-3-16,-1 0 2 0,1 1-3 0,-4-2-4 16,0 2-1-16,-5-1 1 0,-1-2 1 0,-19-3 5 15,28 10 0-15,-28-10 2 0,17 8-2 0,-17-8 3 16,0 0 0-16,0 0 1 0,0 0 0 16,0 0 0-16,0 0-2 0,-25 19 1 15,25-19 3-15,-28 2 2 0,11-2 2 0,0 2 1 16,-2 1-2-16,1-1 2 0,-4 1-2 0,0 3 4 15,-1 0 0-15,-2 3 6 0,-1 1 0 0,-1 3 7 16,-1 1-3-16,1 3 3 0,3-2-6 0,2 5-1 16,5-1-9-16,4 3-1 0,4-2-8 0,4 1 1 15,5-2-3-15,0-19 2 0,11 29-3 16,-11-29 4-16,26 20-1 0,-26-20 0 0,32 8 0 16,-10-8 0-16,1-5 1 0,4-2 0 0,0-4 2 15,2-2-4-15,-1-7 4 0,0-1-4 0,0-4 2 16,-2 1-3-16,-1 0 5 0,0 1-4 15,-4 1 3-15,0 1-3 0,-3-1 3 0,-2 1-4 16,-1 2 4-16,-3 2-4 0,-12 17 4 0,18-30-3 16,-18 30 2-16,9-20-5 0,-9 20 2 15,0 0-5-15,0 0 1 0,0 0 3 0,0 0-5 16,-16 22 5-16,4-2-3 0,-3 4 3 0,-2 2-5 16,-4 3 1-16,3 2-8 0,-3-4 1 0,7 1-9 15,-2-4-6-15,11 1-24 0,5-25-18 0,0 35-24 16,0-35-14-16,17 20-14 0,-17-20-21 0,35 7-74 15,-16-5-196-15,3-13-19 0,13 8 211 0</inkml:trace>
  <inkml:trace contextRef="#ctx0" brushRef="#br4" timeOffset="90794.7425">23974 6036 1500 0,'-25'-7'112'0,"25"7"-34"16,-20 21-18-16,12-4-12 0,-4 0-13 0,2 4 0 16,-2 1-7-16,1 3 3 0,-2 0-5 0,2 4 3 15,-3 2-10-15,2 1 1 0,-3 3-9 0,2 3-1 16,-3-1-5-16,0 3-5 0,2 0 0 16,-2-1 0-16,0-2 0 0,3-3 0 0,0-3 0 15,2-5 0-15,2-4 0 0,2-3 0 16,7-19 0-16,-6 26 0 0,6-26-12 0,0 0-5 15,2 17-1-15,-2-17 4 0,0 0 4 0,0 0 8 16,18-19 0-16,-18 19-6 0,23-26 0 0,-9 8-6 16,2 1 6-16,-3 0 0 0,-1-1 9 0,2 1-5 15,-3 0 5-15,2-1-5 0,-2 1 4 0,0-1 0 16,2 1 1-16,1-1-3 0,1-1-13 0,2 4 13 16,-17 15-15-16,33-21 15 0,-33 21 0 15,29-1 0-15,-29 1 16 0,26 14-15 0,-26-14 16 16,17 28-15-16,-10-11-3 0,-3 3 5 15,-2 0-6-15,0 2 4 0,-4 1-3 0,1-3 5 16,-3 0-4-16,-2-2 4 0,0-1-5 0,6-17 5 16,-18 30-3-16,18-30 3 0,-23 24-2 0,23-24 1 15,-32 24-2-15,13-14 2 0,-2 0-1 16,-2-3 1-16,0-1 0 0,0-2-1 0,2-2-5 16,2-1-4-16,19-1-16 0,-29-6-21 0,29 6-40 15,-21-15-61-15,21 15-120 0,0 0-284 0,5-25 35 16,-5 25 265-16</inkml:trace>
  <inkml:trace contextRef="#ctx0" brushRef="#br4" timeOffset="91029.0871">24359 5944 1666 0,'-26'19'73'0,"6"12"-18"0,-6-1-8 15,4 9 2-15,-2 2-14 0,1 3 5 0,-3 4-17 16,3 1 3-16,0 1-14 0,3 2-9 16,0 0 13-16,3 0-20 0,0-3 10 0,1-1-6 15,3-7-3-15,0-5-17 0,6-1-11 0,0-6-11 16,8 4-40-16,-7-15-26 0,16 10-51 0,-10-28-105 16,0 0-284-16,18 21 29 0,-18-21 249 15</inkml:trace>
  <inkml:trace contextRef="#ctx0" brushRef="#br4" timeOffset="91544.7333">24268 6476 1257 0,'-11'22'398'16,"-16"-12"-293"-16,11 10-32 0,-6-2-25 0,5 4-5 15,-2-1-13-15,3 0 1 0,1-4-9 16,7 1-1-16,8-18-9 0,-6 27-5 15,6-27-7-15,9 18 0 0,-9-18 0 0,21 11 0 16,-21-11 0-16,30-2 0 0,-10-3 0 0,2-5 0 16,1-1 0-16,2-2 0 0,2-3 0 0,1-1 0 15,-1-1 0-15,-3-1 0 0,2 0 0 0,-3-2 0 16,-1 2 0-16,0-1 0 0,-3 0 0 0,-1-1 0 16,-3 1 0-16,1 0-2 0,-16 20-12 15,24-29 23-15,-24 29-12 0,0 0 9 0,17-13-15 16,-17 13 1-16,0 0-1 0,-5 18-9 0,-2-1 25 15,-6 6-27-15,-3 6 22 0,-9 4-10 0,-1 4-3 16,-7 4 9-16,-2 4-4 0,-4 5 9 0,-4 3-7 16,-2 2 9-16,-4 6-21 0,-3-3 4 15,-3 4 5-15,-2-1-18 0,0 1 29 16,1-2-14-16,5-4 3 0,5-5 11 0,7-8-7 16,6-3 4-16,6-7-9 0,8-6 7 0,7-8-8 15,12-19 9-15,-10 19 0 0,10-19 2 0,0 0 5 16,0 0 0-16,24-31 3 0,-7 9-7 0,3-5 1 15,3-2-6-15,-1-1 4 0,-1 0-4 0,-2-3 7 16,-1 1-5-16,-1-3 10 0,0-2-6 0,0 0-9 16,2-3 22-16,0 0-24 0,3 1 22 15,1 5-5-15,1 7-7 0,-2 5 6 0,1 5-7 16,-2 4 2-16,-2 2-5 0,2 3-8 0,-1 1-17 16,5 8-64-16,-14-19-151 0,13 18-369 15,-7-5-2-15,2-3 228 0</inkml:trace>
  <inkml:trace contextRef="#ctx0" brushRef="#br4" timeOffset="92685.3552">1250 7705 1244 0,'-23'-24'256'0,"23"24"-154"0,-6-21-56 15,6 21 10-15,-10-17-24 0,10 17-11 0,0 0-5 16,-22-14-10-16,22 14-2 0,-28 2-3 0,9 4-2 16,-2 5-10-16,0 4 28 0,1 3-25 0,-1 1 30 15,4 5-13-15,-1 0-3 0,3 4 5 0,2-1-8 16,4-2 5-16,4-1-8 0,4-2 5 16,4-1-6-16,3-2 2 0,5-2-2 0,6 0 3 15,3-3-3-15,5-1 3 0,3-3-2 16,4-1 0-16,2-4 0 0,2-3-1 0,-1 1 1 15,2-2 1-15,-3 0-1 0,-2 0 0 0,-2 2-1 16,-6 0 1-16,-6 2 0 0,-18-5 1 0,27 15-2 16,-27-15 2-16,10 24-2 0,-10-7 2 0,-4 5 0 15,-3 4 2-15,-7 4-4 0,-5 2 4 0,-5 2-6 16,-2 1-10-16,-4-1 23 0,0-2-23 0,1-2 24 16,1-4-14-16,6-4-12 0,0-7-9 15,22-15-22-15,-29 19-21 0,29-19-35 0,0 0-70 16,0 0-138-16,0 0-230 0,15-42 15 0,8 17 485 15</inkml:trace>
  <inkml:trace contextRef="#ctx0" brushRef="#br4" timeOffset="92862.2385">1224 7719 1374 0,'-12'21'360'0,"-5"-19"-300"15,17-2-23-15,0 0-20 0,0 0-11 0,0 0-5 16,0 0-3-16,0 0 5 0,23 3 4 0,3-7 2 15,9-1 0-15,8-6-5 0,7-2-6 16,7 0-32-16,0-6-3 0,12 9-96 0,-13-20-109 16,24 16-349-16,-12 2-12 0,-1-4 361 15</inkml:trace>
  <inkml:trace contextRef="#ctx0" brushRef="#br4" timeOffset="93652.9158">2477 7956 1335 0,'0'0'108'0,"0"0"-59"0,-18-4-16 0,18 4-11 16,0 0-11-16,-19 15-6 0,19-15-4 0,-25 28 1 15,8-10 4-15,1 3 9 0,-3 1 2 16,2 3 12-16,-3-1-4 0,6 4 7 0,-3-3-9 15,6 3 3-15,0-6-13 0,5 0 0 0,3-2-8 16,4-3-17-16,7 0 29 0,-8-17-30 0,26 28 29 16,-6-18-13-16,4-7-2 0,3-1 0 0,5-7 0 15,2-6 0-15,2-3-13 0,2-4 29 0,0-3-29 16,-1-2 28-16,0-4-13 0,-6-2-7 0,-3 0 7 16,-5-1-8-16,-4 2 9 0,-6 0-9 15,-3 3 4-15,-7 0-3 0,-3 0 1 0,-3 3-3 16,-6 2 5-16,-3 2-5 0,12 18 4 15,-33-22-3-15,15 15 2 0,-3 3-1 0,1 3 1 16,-1 2 2-16,0 4 0 0,2 1 0 0,19-6 1 16,-28 16 1-16,28-16-3 0,0 0 1 0,-9 24-2 15,9-24 0-15,16 22 0 0,-16-22 2 16,35 20 0-16,-10-14 4 0,4-1 0 0,1-1 2 16,4-3 0-16,2 1 3 0,1-3 2 0,0 1 3 15,-2 0-1-15,-1 0-2 0,-5 1-4 0,-2 2-2 16,-5 1-2-16,-4 4-1 0,-18-8-1 0,22 19 2 15,-22-19-2-15,11 30 2 0,-8-9-4 0,-3 1 4 16,-4 1-10-16,-2 0 6 0,-2-4-5 16,-1 2 3-16,-1-3 3 0,0-1 2 15,10-17-3-15,-18 27 3 0,18-27-3 0,-16 22-15 16,16-22 17-16,0 0-16 0,0 0 19 0,0 0-1 16,0 0 0-16,0 0 17 0,0 0-9 0,0 0 24 15,9-20-6-15,-9 20 0 0,24-32 2 0,-9 14-7 16,-1-4 3-16,1 2-5 0,-2-2 2 0,2 3-9 15,-4 0 0-15,1 3-9 0,-12 16-5 0,17-31 0 16,-17 31 0-16,16-26 0 0,-16 26 0 16,16-23 0-16,-16 23 0 0,20-21 0 0,-20 21-4 15,32-19-17-15,-11 10-8 0,0 0-9 0,7 4-15 16,-3-5-19-16,10 13-44 0,-13-18-64 0,23 25-47 16,-21-24-43-16,20 7-253 0,8 13 73 15,-10-23 387-15</inkml:trace>
  <inkml:trace contextRef="#ctx0" brushRef="#br4" timeOffset="94391.3157">4352 7860 1278 0,'25'-4'163'0,"-25"4"-83"16,0 0-21-16,0 0-12 0,0 0-14 0,0 0-14 15,0 0-6-15,0 0-6 0,-20 22-2 0,20-22-6 16,-22 34 5-16,8-13-2 0,-1 5 12 0,-2-2 0 16,4 4 9-16,-3-4-4 0,4 0 4 15,-2-2-10-15,3-1 3 0,3-4-6 16,8-17-2-16,-11 25-5 0,11-25 0 0,0 0-5 16,0 0 0-16,0 17-1 0,0-17 1 0,0 0 1 15,0 0 1-15,18-11 1 0,-18 11-2 0,20-21 4 16,-20 21-4-16,24-33 6 0,-11 12-6 0,2-2 4 15,1 0-4-15,1-2 3 0,-3-1-2 0,0 1 4 16,-2 1-1-16,-1 1 9 0,0 2-2 0,-3 3 6 16,-8 18-5-16,15-29-1 0,-15 29-4 15,0 0 1-15,13-19-1 0,-13 19 2 0,0 0-2 16,0 0-1-16,0 0-2 0,0 0-2 16,0 0 1-16,-2 19-2 0,2-19 3 0,-1 25-4 15,1-25 2-15,-2 31-2 0,2-31 2 0,5 30-3 16,-5-30 3-16,12 24-2 0,-12-24 1 0,25 18 0 15,-7-13 1-15,4-4 0 0,2-2 2 16,4-6 0-16,3-5-3 0,3-4 2 0,1-5-4 16,3 0 3-16,-2-2-3 0,2 0 5 0,-2 0-3 15,-3 1 3-15,-3 1-3 0,-6 6 2 0,-6 1-4 16,-18 14 4-16,22-15-2 0,-22 15 2 0,0 0 0 16,0 0 1-16,0 0 0 0,0 0-2 0,0 0 0 15,0 0-2-15,-16 24 1 0,16-24-1 0,-21 31 1 16,9-10-2-16,2 1 1 15,1-1-3-15,0 2 0 0,3 0-6 0,1-1-1 16,5 0-9-16,0-4-1 0,5 1-11 0,-5-19-4 16,17 34-19-16,-17-34-19 0,30 24-34 0,-30-24-34 15,43 11-54-15,-43-11-57 0,49-17-184 0,-12 17-23 16,-11-19 336-16</inkml:trace>
  <inkml:trace contextRef="#ctx0" brushRef="#br4" timeOffset="95188.1986">5330 7769 966 0,'0'0'121'0,"-33"-18"-32"0,33 18-2 16,-28-4-5-16,28 4-15 0,-30 9-9 0,30-9 0 15,-35 23-5-15,19-4 2 0,-7-1-8 0,6 6 1 16,-7-1-11-16,7 6 2 0,-3-1-12 16,5 4 3-16,3-3-9 0,4-2-3 0,1-2-9 15,6-5-2-15,4-2-6 0,-3-18 2 0,17 28-4 16,-17-28 2-16,29 16-2 0,-8-11 0 0,0-5 1 15,4-4 0-15,3-4 1 0,-2-6-2 0,4-3 2 16,-2-3-4-16,-2-2 0 0,0-2-5 0,-3-3 4 16,-4 1-5-16,-1-1 9 0,-5 0-5 0,-2 3 7 15,-1 0-3-15,-4 2 2 0,-3-1-2 16,-1 2 3-16,-4 1-5 0,0 2 6 0,2 18-6 16,-9-29 3-16,9 29-2 0,-9-19 2 15,9 19-2-15,0 0 2 0,0 0-1 0,0 0 1 16,0 0-3-16,0 0-1 0,0 0 2 0,0 0-1 15,0 0 4-15,7 17-2 0,-7-17 3 0,22 15-3 16,-22-15 2-16,29 15 0 0,-29-15-1 0,33 10 1 16,-33-10 0-16,31 9 5 0,-31-9 5 15,32 12-2-15,-15-6 2 0,-17-6-9 0,24 15 1 16,-24-15-2-16,0 0 1 0,20 25 0 0,-20-25 0 16,6 22-2-16,-6-22 4 0,0 23-4 0,0-23 2 15,-5 29-3-15,0-12 3 0,-1 0-4 0,-1 1 4 16,-3 0-2-16,0-1 1 0,10-17-1 15,-18 29 1-15,18-29-2 0,-12 22 3 16,12-22-4-16,0 0 2 0,0 0-3 0,0 0 0 16,0 0 1-16,0 0 2 0,0 0 0 0,18-11 1 15,-18 11 1-15,28-36-4 0,-11 12 4 0,1-2-5 16,2-2 5-16,-1 2-3 0,1 0 4 0,-2 2-4 16,-2 2 6-16,-2 3-5 0,-3 2 4 0,-11 17-2 15,16-27 2-15,-16 27-3 0,0 0 0 0,11-20-2 16,-11 20 1-16,0 0-3 0,0 0 3 15,0 0-2-15,0 0 2 0,18 13 3 0,-18-13-5 16,26 11 5-16,-8-5-3 0,5-1 0 0,3-3 1 16,3 1-1-16,4-4 3 0,1-2 0 15,4 0 2-15,1-3-1 0,1-2 1 0,1-1-1 16,-2-2 0-16,0-1-1 0,-4 0-1 0,-2-1-2 16,-6 0-15-16,-3 2 27 0,-7-1-24 0,-17 12 25 15,21-20-6-15,-21 20 0 0,3-23 2 16,-3 23-3-16,-14-23-2 0,14 23-5 0,-33-20 3 15,12 14-3-15,-3 4 3 0,-3 3-2 0,-2 5 1 16,0 5 2-16,-3 3 2 0,2 5 6 0,1 1-5 16,2 4-6-16,4 2 9 0,3 4-9 0,5 1 0 15,4 1 0-15,3-1 0 0,6-2 0 0,5-2 0 16,4-4 0-16,4-3 0 16,2-1 0-16,5-4 0 0,3-5-4 0,4-2-27 15,1-5-19-15,5-1-18 0,0-7-3 0,14 8-42 16,-9-25-98-16,28 10-378 0,-8-2 6 0,-1-8 257 15</inkml:trace>
  <inkml:trace contextRef="#ctx0" brushRef="#br4" timeOffset="95953.9306">6906 7971 1992 0,'-25'6'55'0,"25"-6"-55"15,0 0 0-15,0 0 0 0,0 0 0 0,0 0 0 16,0 0 0-16,0 0 0 0,0 0-32 0,0 0-39 15,0 0-74-15,-17-21-136 0,17 21-345 0,0 0 24 16,0 0 313-16</inkml:trace>
  <inkml:trace contextRef="#ctx0" brushRef="#br5" timeOffset="100464.0809">7671 7491 1161 0,'-6'-21'116'0,"6"21"-32"0,-2-19-16 15,2 19-12-15,2-25-1 0,-2 25-3 16,6-27-6-16,-6 27-11 0,7-21-5 0,-7 21-7 15,0 0 0-15,0 0-1 0,0 0-1 0,0 0-4 16,0 0-5-16,0 0-4 0,0 0-4 0,0 0 2 16,0 33 1-16,-2-5 6 0,-1 6-4 0,0 4 5 15,-2 6-13-15,-1 1-7 0,-1 3 19 0,-1 2-21 16,0-3 21-16,-1 1-7 0,1-3-12 16,0-3 9-16,2-2-16 0,0-4-1 15,5-2-20-15,-1-10-14 0,8 4-33 0,-6-28-32 16,12 34-32-16,-12-34-21 0,16 20-34 0,-16-20-48 15,0 0-154-15,30-7-6 0,-31-12 383 0</inkml:trace>
  <inkml:trace contextRef="#ctx0" brushRef="#br5" timeOffset="100979.7207">7322 7533 1605 0,'-18'-2'59'15,"18"2"-38"-15,0 0-12 0,0 0-7 16,0 0-3-16,0 0 6 0,22-27 15 0,1 15 3 16,2-4 11-16,8 2-5 0,1-2-3 15,5 2-9-15,-1-2-2 0,3 4-7 0,-3 0-1 16,-2 4-4-16,-2 5-1 0,-3 2-2 0,-4 3 1 16,-4 3 1-16,-4 1 1 0,-1 1 4 0,-18-7 1 15,28 19 2-15,-28-19-3 0,22 23-1 0,-22-23-4 16,17 32 4-16,-9-14 1 0,-1 3 1 0,-2 0-3 15,1 2 1-15,-3 4-9 0,0 1 8 16,-2 2 10-16,-2 3-23 0,0 1 23 0,-3 2-26 16,-1-2 9-16,0 0 6 0,-1-3-6 0,0-3 6 15,2-2-5-15,0-1 3 0,2-7-3 16,2-18 3-16,2 21-3 0,-2-21 1 0,0 0-2 16,0 0 2-16,0 0 1 0,0 0 2 0,17-2 6 15,-17 2 1-15,15-23 4 0,-5 5-5 0,1-3 1 16,1-2-5-16,0-2 1 0,3 0-4 15,-3-1-2-15,3 2 0 0,-2-1 0 0,2 0 0 16,-2 4 0-16,1 1 0 0,-14 20 0 0,21-27 0 16,-21 27 0-16,0 0 0 0,17-13 0 0,-17 13 0 15,0 0 0-15,0 0 0 0,8 31 0 0,-7-13 0 16,1 6 0-16,0 1 0 0,-1 2 0 0,0 0 0 16,1-2 0-16,0-2 0 0,4-2-14 15,0-3-8-15,5-1-8 0,-11-17-10 16,28 27-12-16,-28-27-14 0,34 21-28 0,-34-21-26 15,41 12-60-15,-41-12-67 0,45-11-152 0,-16 11-87 16,-12-19 190-16</inkml:trace>
  <inkml:trace contextRef="#ctx0" brushRef="#br5" timeOffset="101167.1929">8504 7692 1450 0,'0'0'92'0,"-17"1"-45"0,17-1-3 0,-21 13 2 16,21-13 1-16,-20 27-11 0,10-8 0 0,-3 0-7 15,2 7-1-15,-1-2-10 0,3 3 5 16,0-1-9-16,3 2 1 0,2-3-11 0,0 2 2 16,3-3-9-16,1-1 5 0,2-3-5 0,-2-20 2 15,11 29-7-15,-11-29-8 0,17 15-16 16,-17-15-6-16,24 8-14 0,-24-8-26 0,34-6-48 16,-26-21-113-16,16 8-323 0,-3-3 23 0,-5-15 300 15</inkml:trace>
  <inkml:trace contextRef="#ctx0" brushRef="#br5" timeOffset="101323.4621">8482 7422 1454 0,'0'0'121'0,"-19"16"-113"0,19-16-11 0,0 0-5 16,0 0-2-16,5 17-8 0,-5-17-10 0,24 15-22 15,-24-15-29-15,43 11-41 0,-23-16-46 0,22 11-78 16,-7-3-150-16,-2-15 1 0,20 18 324 0</inkml:trace>
  <inkml:trace contextRef="#ctx0" brushRef="#br5" timeOffset="101604.7147">9084 7526 745 0,'0'0'276'0,"-23"28"-103"16,-7-22-33-16,13 17-7 0,-19-15-30 0,12 14-17 16,-14-9-18-16,10 5-26 0,-6-3 18 0,6 3-41 15,4-5 21-15,5 1-18 0,19-14-12 16,-24 20-2-16,24-20-5 0,0 0-3 15,-1 22-3-15,1-22 2 0,16 17-3 0,-16-17 2 16,34 12 1-16,-10-7 1 0,4-1 1 0,3-2 1 16,2-2-3-16,-1-1 1 0,0 1-1 0,-3 0 2 15,-2 2-1-15,-4 1 0 0,-6 0 1 0,-17-3 1 16,22 12 0-16,-22-12 4 0,6 20 4 0,-6-20 2 16,-2 25-2-16,2-25 2 0,-17 29-12 0,17-29 1 15,-29 31-4-15,10-15-1 0,0 0-4 16,-2 1-2-16,3 0-7 0,-2-4-5 0,20-13-14 15,-30 21-21-15,30-21-46 0,-22 8-59 16,22-8-135-16,1 19-268 0,-1-19 47 0,0 0 346 16</inkml:trace>
  <inkml:trace contextRef="#ctx0" brushRef="#br5" timeOffset="102429.0701">9940 7361 759 0,'0'0'280'16,"19"-21"-203"-16,-19 21-15 0,6-17 1 0,-6 17 6 16,0 0 3-16,0 0-7 0,0 0-8 0,0 0-9 15,0 0-13-15,0 0-11 0,-9 20 0 0,1-3-1 16,2 9 10-16,-7 0-3 0,4 8 7 0,-5-1-12 16,5 2 5-16,-4-1-13 0,2 0 1 15,2-2-8-15,1 2-10 0,2-2 26 0,1-1-26 16,2-1 19-16,0 0-12 0,1-1-9 15,0-2 5-15,2-2-5 0,-2-3 4 0,2-1-4 16,2-1 3-16,-2-20-3 0,3 31 3 0,-3-31-4 16,4 18 2-16,-4-18-1 0,0 0 0 0,0 0 0 15,0 0 1-15,0 0 1 0,0 0 1 0,18-6 1 16,-18 6-2-16,12-25 4 0,-4 9-5 0,0-4 4 16,1 0-4-16,0-2 2 0,3-2-2 15,3-1 4-15,1 3-4 0,0 0 5 0,2 1-7 16,-1 3 5-16,2 1-4 0,0 5-14 0,-19 12 17 15,28-13-19-15,-28 13 18 0,17 2 16 16,-17-2-16-16,13 17 17 0,-13-17-14 0,10 30-6 16,-8-9 5-16,-1 2-4 0,-1 3 3 0,-1 1-8 15,-2 0 2-15,0 0-9 0,-2-1 2 0,3 0-7 16,-2-1 1-16,5-1-11 0,-1-6-3 16,8 0-17-16,-8-18-11 0,15 24-24 0,-15-24-25 15,28 14-46-15,-28-14-73 0,27-16-257 0,-2 18 22 0,-25-2 323 0</inkml:trace>
  <inkml:trace contextRef="#ctx0" brushRef="#br5" timeOffset="102829.338">10308 7738 1096 0,'0'0'360'16,"0"0"-269"-16,-19 6-52 0,19-6-12 0,0 0-4 15,0 0-2-15,0 21 0 0,0-21 5 0,10 17 1 16,-10-17 0-16,17 17-8 0,-17-17 1 0,26 15-1 15,-26-15 1-15,34 9-5 0,-12-7-3 16,1-5-1-16,3 0-5 0,4-5 0 16,1-1-3-16,1-1-2 0,1-3-1 0,-4-1 0 15,-2 0-1-15,-3-1 4 0,-5 2-5 0,-19 13 5 16,27-24-2-16,-27 24-17 0,12-21 17 0,-12 21-16 16,0 0 30-16,-4-23-13 0,4 23 12 0,0 0-17 15,-30-21-2-15,13 14-3 0,-2 4 1 0,-4 0 2 16,-2 1 1-16,0 3 2 0,-3 2 2 15,0 3 0-15,0 2 4 0,1 3 1 0,3 5-8 16,0 1 29-16,2 3-26 0,1 2 28 0,5 1-13 16,2 0-8-16,4 1 2 0,4 0-8 0,6 1 2 15,5-2-5-15,3-2 3 0,6-1-5 0,3-3 3 16,4-3-2-16,6-2 1 0,5-5-9 16,2-4-6-16,6-3-13 0,3-9-21 0,6 5-27 15,-6-19-63-15,19 18-85 0,-23-25-45 16,18 9-192-16,-3 3 2 0,-17-21 266 0</inkml:trace>
  <inkml:trace contextRef="#ctx0" brushRef="#br5" timeOffset="103017.0684">11149 7357 1380 0,'-35'18'230'16,"20"13"-181"-16,-3-1-28 0,3 4 6 0,1 0-5 15,2 4-3-15,0-2-8 0,3 1 8 0,-1 0 11 16,4-1-30-16,0-1 19 0,1 0-30 0,4-3 7 16,1-5 2-16,5 1-21 0,-1-8-21 0,9 6-39 15,-13-26 4-15,27 41-28 0,-27-41-76 16,33 26-38-16,-33-26-119 0,26-3-125 16,3 12 201-16,-18-29 264 0</inkml:trace>
  <inkml:trace contextRef="#ctx0" brushRef="#br5" timeOffset="103593.5976">11377 7654 1133 0,'-36'21'340'0,"31"3"-269"0,-10-4-19 16,6 8-12-16,-4-4 1 0,4 7-1 0,-4-4-6 15,3 4 9-15,-3-5-6 0,3 5 1 0,-1-2-16 16,3-2 5-16,-1-1-9 0,2-4 0 0,1-4-9 15,6-18-5-15,-6 29-4 0,6-29 2 0,0 18-6 16,0-18 6-16,0 0-5 0,0 0-1 16,0 0 4-16,0 0-4 0,0 0 4 0,17-15-2 15,-17 15 3-15,14-27-2 0,-3 8-2 0,-1-1-4 16,1-2 2-16,0-2-4 0,0-2 7 0,-2 2-6 16,2 0 5-16,-2 0-7 0,-1-3 7 15,0-1-5-15,0-1 6 0,2-1-5 0,0 0-12 16,1 0 27-16,1 2-25 0,0 5 28 0,0 4-9 15,-12 19-4-15,26-25 4 0,-26 25-4 16,26-9 2-16,-26 9 0 0,25 1-2 0,-25-1 4 16,24 11-4-16,-24-11 2 0,23 18-2 0,-23-18 0 15,18 22-3-15,-18-22 3 0,13 28 15 0,-10-11-27 16,-2 1 30-16,-2 3-28 0,-1 0 11 0,-2 0 3 16,-2-1-4-16,-2 1 4 0,-3-2-5 0,-4-1 5 15,-1-1-5-15,-1-2 4 0,-2-1-4 16,-1-1 4-16,1-2-2 0,-2-1 2 0,0-3-1 15,2-1 2-15,0-1-2 0,2-1 0 16,-1-2 0-16,1-1 2 0,17-1 2 0,-29 0 3 16,29 0 3-16,-20 2 2 0,20-2-2 0,0 0-1 15,-21 7-3-15,21-7-1 0,-15 19 0 0,15-19 2 16,-18 35-3-16,10-12 1 0,-3 4-7 0,1 4 6 16,-2 3-8-16,-3 2 8 0,2 3-9 15,-3 3-9-15,0-2 23 0,0 0-26 0,2-2 15 16,-1-7-18-16,7-1-25 0,-2-9-25 0,14 7-56 15,-4-28-96-15,9 20-289 0,-9-20-30 0,17 10 160 16</inkml:trace>
  <inkml:trace contextRef="#ctx0" brushRef="#br5" timeOffset="104015.4626">11902 7591 1180 0,'0'0'299'0,"-30"16"-225"16,30-16-28-16,-38 13-9 0,21-3-11 0,-4 1-22 15,0 2-2-15,-2 2 15 0,1 0-30 0,2 1 39 16,0 1-28-16,2-2 19 0,18-15 5 16,-22 24-9-16,22-24-5 0,-3 17-6 0,3-17-5 15,0 0 0-15,17 13 3 0,-17-13-2 0,28 1 4 16,-11-3 0-16,3-2-1 0,3-1 3 0,3 0-2 16,-2-1 7-16,4 3 5 0,-6-1 6 0,1 4 5 15,-5 1-4-15,-18-1-3 0,26 11-1 0,-26-11 2 16,12 21 0-16,-12-21 4 0,1 32-9 15,-4-12-1-15,-5 0-9 0,-3 1 3 16,-1-1-6-16,-2 1 4 0,-1-2-5 0,-1 1 1 16,-1-1-3-16,1-2 2 0,-1-1-4 0,17-16 0 15,-26 24-13-15,26-24-11 0,-21 18-22 0,21-18-24 16,0 0-35-16,-21 2-59 0,21-2-131 0,0 0-257 16,0 0 49-16,0 0 335 0</inkml:trace>
  <inkml:trace contextRef="#ctx0" brushRef="#br5" timeOffset="104546.7197">12611 7297 1358 0,'-6'-19'122'0,"6"19"-65"15,0 0-21-15,0 0-1 0,0 0-7 0,0 0-8 16,0 0-7-16,0 0 2 0,-4 18 6 0,3-1 8 15,-4 2 0-15,3 8 5 0,-3 2-9 16,1 4 3-16,-1 3-12 0,2 4 3 16,-3 1-13-16,0 4 4 0,-4 1 5 0,-1 2-22 15,-3-2 20-15,0 1-22 0,-1-1 5 0,-1-4 8 16,2 1-14-16,-1-6-1 0,6 0-22 0,-1-8-7 16,7 1-33-16,3-30-20 0,2 39-51 0,-2-39-36 15,8 16-36-15,-8-16-60 0,0 0-109 0,24-10-3 16,-22-12 325-16</inkml:trace>
  <inkml:trace contextRef="#ctx0" brushRef="#br5" timeOffset="104999.8682">12354 7698 1493 0,'-7'17'133'15,"7"-17"-98"-15,0 0-23 0,0 0-1 16,0 0 5-16,16 17 6 0,2-13 14 0,2-4 5 15,9 3 3-15,0-6-8 0,9 2-6 0,-1-5-7 16,5 1-5-16,-1-1-5 0,2-1-4 0,-1 1-4 16,-3 0-4-16,-4 0 0 0,-4 2-1 0,-4 1-17 15,-4 1 19-15,-5 0-17 0,-18 2 16 0,25-1 3 16,-25 1 1-16,0 0 3 0,0 0 4 16,0 0 1-16,0 0 3 0,0 0-2 15,0 0-3-15,0 0-2 0,0 0-4 0,0 0-5 16,0 0 0-16,0 0 0 0,-20 13 0 0,20-13 0 15,-25 18 0-15,25-18 0 0,-25 29 0 0,14-11 0 16,0 2 0-16,1 0 0 0,2 2 0 0,2 1 0 16,2-1 0-16,3 1 0 0,3-2 0 0,3 0 0 15,4-2 0-15,-9-19 0 0,26 31 0 16,-6-19 0-16,3-4 0 0,2-3 0 0,2-5 0 16,1-2 0-16,0-6 0 0,0-1 0 0,-2-5 0 15,-3-1 0-15,-3-2 0 0,-4 0 0 0,-2 0 0 16,-3 0 0-16,-4-1 0 0,-3 0 0 0,-3-2 0 15,-2 2 0-15,-6 0 0 0,7 18-25 16,-23-33-19-16,23 33-1 0,-36-29-18 0,18 21-8 16,-10-9-22-16,7 15-29 0,-12-18-48 15,33 20-147-15,-44 1-177 0,19-7 7 0,25 6 372 16</inkml:trace>
  <inkml:trace contextRef="#ctx0" brushRef="#br5" timeOffset="105609.2236">14118 7640 1096 0,'25'-17'52'16,"-8"13"-2"-16,-17 4 5 0,26-12 9 0,-26 12 6 16,0 0-5-16,0 0 13 0,17-7 6 0,-17 7-3 15,0 0-20-15,-17-3-29 0,17 3-19 0,-28 4-5 16,7 0 1-16,-2 0 5 0,-1 4 5 0,-3-1 5 16,1 3 1-16,-1-2 0 0,2 2-17 15,2-1 6-15,5 1-14 0,18-10 21 0,-24 17-17 16,24-17 14-16,0 0-18 0,-11 23-1 15,11-23 0-15,6 18-2 0,-6-18 3 0,15 19-3 16,-15-19 5-16,27 20-3 0,-10-12 0 0,1 0 1 16,3 0-1-16,0-2 1 0,1-1 1 0,-2 1-1 15,2-1 0-15,-2 1-1 0,-2 0 1 16,-18-6-1-16,28 14 2 0,-28-14 0 0,17 15 1 16,-17-15-1-16,5 18 2 0,-5-18-4 0,-4 24 4 15,4-24-3-15,-14 27 2 0,14-27-2 0,-27 28 1 16,27-28-2-16,-34 26 2 0,17-14-4 0,0-3 0 15,17-9-8-15,-27 12-7 0,27-12-14 0,0 0-22 16,0 0-43-16,-21-5-47 0,21 5-70 0,9-17-107 16,-9 17-196-16,30-27 50 15,-19 0 356-15</inkml:trace>
  <inkml:trace contextRef="#ctx0" brushRef="#br5" timeOffset="106218.6018">14473 7676 1099 0,'0'0'362'16,"0"0"-306"-16,0 0-43 0,-21 10 21 16,21-10-12-16,0 0 10 0,-21 23 2 0,21-23 3 15,-19 29 12-15,8-13-6 0,4 7 2 0,-3-1-13 16,3 4 0-16,-4-2-9 0,4 2 3 0,-2 0-10 16,2 0 2-16,2 1-9 0,-1 0 3 15,2-4-5-15,0-2 2 0,2-1-6 0,2-20 0 16,-1 29-1-16,1-29 0 0,2 19-2 15,-2-19 0-15,0 0-3 0,0 0 1 0,0 0 1 16,0 0 0-16,0 0 0 0,19 9 0 0,-19-9 3 16,0 0-2-16,17-27 2 0,-17 27-4 0,19-34 4 15,-8 15-3-15,0-4 3 0,0-1-3 0,1-1 3 16,1-1-4-16,1 0 4 0,-1 0-3 0,0-2 4 16,1-2-5-16,0-2 5 0,3 0-7 0,1 1-9 15,-1 5 23-15,0 3-23 0,0 5 22 16,-17 18-8-16,28-22-2 0,-28 22 2 0,25-12-1 15,-25 12 0-15,27-4 1 0,-27 4-3 16,24 4 2-16,-24-4-1 0,22 11 1 0,-22-11-2 16,21 19-10-16,-21-19 10 0,13 27-9 0,-8-10 25 15,-3 1-12-15,1 2 13 0,-3 2-13 0,-3 0-2 16,-1 1 2-16,-5 0-3 0,-1 1 3 0,-2-1-3 16,-5 0 3-16,-1 0-4 0,-3 1 4 15,-2-2-4-15,0 0 4 0,0-5-4 0,0-4 3 16,2-2-2-16,2-2 1 0,2-3-2 0,17-6-1 15,-31 7-1-15,31-7-1 0,-24-2-1 0,24 2-3 16,-20-8-3-16,20 8 0 0,0 0 2 0,-18-24 2 16,18 24 5-16,-11-22 2 0,11 22 1 15,-8-19-1-15,8 19 3 0,0 0 0 16,0 0 4-16,0 0 2 0,-17-11-2 0,17 11 1 16,-17 21-6-16,5-1 3 0,-5 5 1 0,-2 4 4 15,0 4-5-15,-2 2 3 0,3 2-10 0,0 0 6 16,1-1-8-16,0-1-13 0,3-1 12 0,1-4-35 15,6 2 6-15,-2-12-34 0,10 7-28 0,-1-27-37 16,5 36-81-16,-5-36-136 0,0 0-174 0,24 17 63 16,-24-17 420-16</inkml:trace>
  <inkml:trace contextRef="#ctx0" brushRef="#br5" timeOffset="106609.233">14965 7799 1399 0,'-23'-24'191'15,"23"24"-131"-15,-26-2-11 0,26 2 2 0,-26 6-11 16,26-6-12-16,-30 13-6 0,30-13 6 0,-33 24-5 16,16-7 5-16,0 1-7 0,1 3 3 0,-1 1-6 15,3 2 2-15,2 0-8 0,3 1 1 0,3-2-7 16,3-1 2-16,3-1-7 15,0-21 0-15,11 30-2 0,-11-30 1 0,21 19-1 16,-21-19 2-16,30 10-1 0,-12-9 2 0,4-3 0 16,3-4-1-16,1-5-1 0,1-3 0 0,0-4 0 15,0 0-1-15,-2-4 2 0,-2-1-2 0,-3 0 1 16,-5 0-4-16,0 3 2 0,-3 1-4 0,-3 0 2 16,-3 1-7-16,-6 18 0 0,2-32-8 0,-2 32 1 15,-7-31-4-15,7 31 4 0,-13-20-1 16,13 20 4-16,-17-9-3 0,17 9-3 0,-22 5-7 15,22-5-9-15,-21 14-10 0,21-14-19 0,0 0-26 16,-10 31-51-16,10-31-54 0,0 0-111 16,17 16-158-16,-17-16 38 0,34 0 383 0</inkml:trace>
  <inkml:trace contextRef="#ctx0" brushRef="#br5" timeOffset="106812.3644">15544 7384 1624 0,'-7'22'126'0,"-15"-1"-90"0,3 5-3 15,-1 5-6-15,2 2-1 0,-3 5-17 16,2 2 6-16,-2 1 12 0,2 4-25 0,2-2 18 16,0 2-27-16,2-1 0 0,0-5-12 15,4 3-10-15,1-5-2 0,3 3-34 0,-2-12-15 16,16 12-137-16,-7-40-44 0,-6 30-239 0,8-11-15 15,-2-19 302-15</inkml:trace>
  <inkml:trace contextRef="#ctx0" brushRef="#br5" timeOffset="107014.9944">15226 7739 1995 0,'0'0'52'0,"0"0"-52"0,0 0 0 15,0 0 0-15,0 0 0 0,0 0 0 0,0 0 0 16,28 6 0-16,-7-6 0 0,7-1 0 16,5-3 0-16,6-2 0 0,3-3 0 0,1 1 0 15,-1-4 0-15,4 6-80 0,-8-12-47 0,13 20-108 16,-25-18-273-16,15 9-73 0,-4 1 66 0</inkml:trace>
  <inkml:trace contextRef="#ctx0" brushRef="#br5" timeOffset="108017.2737">16245 7816 1405 0,'0'0'128'0,"0"0"-55"15,0 0-31-15,0 0-12 0,0 0-11 0,0 0-9 16,0 0 2-16,0 0 6 0,0 0 5 16,0 0 4-16,0 0-4 0,0 0-1 0,0 0-2 15,0 0 0-15,0 0-3 0,0 23 0 0,0-23-7 16,-3 28 2-16,1-10-5 0,-1 5 4 0,0 2-3 15,-1 2 5-15,-3 1-8 0,2 0 5 16,-1-4-7-16,1-1 3 0,1-3-3 0,2-3 2 16,2-17-4-16,-1 23 2 0,1-23-2 0,0 0-1 15,0 0 0-15,0 0 1 0,0 0 0 0,0 0 3 16,0 0 5-16,22-12-3 0,-22 12 2 0,19-34-6 16,-9 11 0-16,0-1-3 0,-1-2 3 0,1-2-4 15,-1 0 5-15,0 0-5 0,-1 4 5 0,1-1-5 16,-1 0 4-16,0 0-4 15,1 0 5-15,-1-1-4 0,1 2 3 0,-1 1-5 16,2 2-11-16,0 3 12 0,-10 18-13 0,20-24 24 16,-20 24-9-16,27-13 8 0,-27 13-9 0,34-7 0 15,-17 7 1-15,1 0-1 0,2 2 0 0,-3 2 0 16,1 2-4-16,-18-6-11 0,26 17 25 0,-26-17-25 16,20 25 27-16,-20-25-11 0,15 33-1 0,-11-14 2 15,-3 0-4-15,-4 2 3 0,-2 1-6 16,-2-1 4-16,-5 2-4 0,-3 0 5 0,-3 0-2 15,-3 2 5-15,-4-1-4 0,-2-1 4 0,-2-1-4 16,0-2 3-16,2-1-2 0,2-3 3 0,0-1-3 16,5-4 3-16,0-3-3 0,20-8 1 15,-28 8-2-15,28-8 3 0,0 0-2 0,-19 2 1 16,19-2 1-16,0 0-1 0,0 0 1 16,0 0-1-16,0 0 0 0,0 0-1 0,0 0 3 15,0 0-1-15,0 0 0 0,0 0 2 0,0 0 0 16,0 0 0-16,0 0 1 0,0 0-1 0,0 0-2 15,-20 14 0-15,12 3-2 0,-2 4 2 0,-3 2-4 16,-3 3 4-16,0 2-6 0,-1 4-8 0,0 3 21 16,-3 1-28-16,1 0 17 0,-2-1-16 0,2 0-13 15,-2-7-7-15,10 1-30 0,11-29-32 16,-11 40-78-16,11-40-107 0,0 0-258 0,0 0 43 16,0 0 302-16</inkml:trace>
  <inkml:trace contextRef="#ctx0" brushRef="#br5" timeOffset="108711.319">16832 7753 1272 0,'0'0'340'16,"0"0"-288"-16,-28 11-42 0,28-11-1 0,-18 26-5 15,6-10 4-15,2 3-6 0,2 1 11 0,-2 0 2 16,2 3 13-16,-1-3-1 0,3 5 3 0,-2-2-5 15,4 2-4-15,-1-2-6 0,0-3 0 16,0 0-6-16,5-20 4 0,-6 29-4 0,6-29 2 16,-5 19-3-16,5-19-2 0,0 0-4 0,0 0-1 15,0 0-2-15,0 0 2 0,0 0 2 0,0 0 2 16,0 0 4-16,0 0-3 0,19-23 2 0,-9 6-7 16,2-4 0-16,2 0-3 0,3-5 5 0,-1 1-5 15,2-1 6-15,-1 0-5 0,-1 4 3 16,-1-1-5-16,0 0 4 0,-2 1-5 15,1 1 2-15,-2 0-3 0,0 2 3 0,-12 19-3 16,24-28 5-16,-24 28-3 0,25-15 4 0,-25 15-3 16,25-7 1-16,-25 7-1 0,28-1 1 0,-28 1 0 15,32 5 0-15,-15-2 1 0,2 0 0 0,0 2-2 16,0-1-3-16,1 0-2 0,-1 1-3 0,-1-3-1 16,0 1 3-16,-18-3 0 0,31 3 4 15,-31-3 0-15,24 2-1 0,-24-2 2 0,0 0 1 16,18 0 1-16,-18 0 3 0,0 0 1 0,0 0 0 15,0 0 0-15,0 0-1 0,0 0-1 16,-25-5 1-16,25 5 3 0,-27 3 3 0,27-3 3 16,-35 10 0-16,14 0 4 0,-3-1-4 0,0 6 4 15,-3 2-4-15,0 2 1 0,1 3-4 0,2 0 4 16,1 0-4-16,5-1 6 0,3 0-8 16,5 1-4-16,6-4-2 0,4-1 0 0,0-17 0 15,14 25 0-15,-14-25 0 0,32 16 0 0,-11-13 0 16,3-1 0-16,5-6 0 0,4-2 0 0,3-6 0 15,3-3 0-15,-1-4 0 0,0-4 0 0,-2 0 0 16,-2 0 0-16,-3 0 0 0,-5 3 0 0,-5-1 0 16,-4 2 0-16,-5 2 0 0,-4 0 0 15,-8 17 0-15,6-27 0 0,-6 27 0 16,-8-25 0-16,8 25-4 0,-18-22-8 0,18 22 2 16,-24-11-2-16,24 11 1 0,-27 1-2 0,27-1-2 15,-24 11-2-15,24-11-6 0,-22 16-8 0,22-16-21 16,0 0-28-16,-4 30-39 0,4-30-51 0,0 0-77 15,18 11-159-15,-18-11-86 0,42-1 160 0</inkml:trace>
  <inkml:trace contextRef="#ctx0" brushRef="#br5" timeOffset="109226.9209">17773 7151 1362 0,'-11'33'381'16,"-8"-22"-326"-16,4 7-13 0,0 0-7 0,2 6 5 16,-1 3-14-16,0 4 3 0,0 1-7 0,2 4 2 15,-2 0-7-15,2 4-3 0,-1 0-14 0,2 2 0 16,-1 2 0-16,1-2 0 0,1-2 0 0,0 0 0 16,2-3 0-16,0 1 0 0,1-4 0 0,2-3 0 15,0-3 0-15,2-1 0 0,-1-4 0 16,1 1 0-16,0-2 0 0,1-4 0 0,0-1 0 15,2-17 0-15,-1 23 0 0,1-23 0 16,0 0 0-16,0 0 0 0,0 0 0 0,0 0 0 16,0 0 0-16,0 0 0 0,0 0 0 0,20-9 0 15,-20 9 0-15,13-28 0 0,-6 11 0 0,1 0 0 16,1 1 0-16,2-3 0 0,0 0 0 0,3 0 0 16,-1-2 0-16,3 1 0 0,0-2 0 15,3-1 0-15,1 3 0 0,-1 2 0 0,0 5 0 16,0 3 0-16,-19 10 0 0,29-9 0 0,-29 9 0 15,17 2 0-15,-17-2 0 0,0 0 0 0,13 22 0 16,-13-22 0-16,4 29 0 0,-4-11 0 0,-2 3 0 16,-3-1 0-16,-1 2 0 0,-1-2 0 0,-1 1 0 15,-2 1 0-15,1-3 0 0,-2 2 0 0,-2-2 0 16,13-19 0-16,-24 30 0 16,24-30 0-16,-28 24 0 0,28-24 0 0,-29 17 0 15,29-17 0-15,-29 9 0 0,29-9 0 0,-28 2 0 16,28-2 0-16,-26-5 0 0,26 5 0 0,-20-13-3 15,20 13-49-15,-14-20-18 0,7 0-30 0,7 20-51 16,0-41-113-16,13 21-311 0,-1-5 36 0,2-8 247 16</inkml:trace>
  <inkml:trace contextRef="#ctx0" brushRef="#br5" timeOffset="109492.5427">18205 7397 1419 0,'-22'-16'414'0,"22"16"-341"0,-19 2-43 0,19-2-5 16,-17 9-6-16,17-9-8 0,-16 23-5 0,6-5 2 16,-2 5 2-16,0 5 8 0,-1 2-4 0,-1 6-14 15,-2 3 0-15,1 1 0 0,-4 2 0 0,0 2 0 16,1-1 0-16,-2-1 0 0,1-2 0 0,0-2 0 15,5-4 0-15,-1-2 0 0,7-3 0 16,0-4-13-16,6-2-39 0,2-23-19 16,6 27-48-16,-6-27-62 0,21 12-120 0,-21-12-269 15,23-13 53-15,-1 8 295 0</inkml:trace>
  <inkml:trace contextRef="#ctx0" brushRef="#br5" timeOffset="109867.5693">18102 7844 1394 0,'0'0'312'0,"0"0"-233"0,0 0-41 16,0 0-8-16,0 0-2 0,0 0-1 0,19 5 2 15,-19-5 4-15,33-5-5 0,-15 3-4 16,2-4-7-16,0 1-9 0,0-3-8 0,1 2 0 16,-1-1 0-16,1 0 0 0,0 0 0 15,0-2 0-15,0-1 0 0,-3 2 0 0,-18 8 0 16,30-19 0-16,-30 19 0 0,17-16 0 0,-17 16 0 15,0 0 0-15,6-24 0 0,-6 24 0 0,-8-17 0 16,8 17 0-16,-17-18 0 0,17 18 0 0,-23-15 0 16,23 15 0-16,-26-10 0 0,26 10 0 0,-28-1 0 15,11 7 0-15,-1 2 0 0,1 4 0 0,-1 5 0 16,0 0 0-16,0 4 0 0,-2 2 0 16,3 0 0-16,4 3 0 0,-1-2 0 0,6-1 0 15,3 0 0-15,1 0 0 0,7-4 0 16,2 3 0-16,2-5 0 0,-7-17 0 0,22 30 0 15,-22-30 0-15,32 17 0 0,-12-16-20 0,7-1-25 16,-1-8-17-16,10 4-41 0,-10-20-58 0,25 23-105 16,-27-26-199-16,14 5-71 0,2 8 148 15</inkml:trace>
  <inkml:trace contextRef="#ctx0" brushRef="#br5" timeOffset="110336.3027">18765 7715 1538 0,'-49'19'195'0,"34"-2"-102"15,-7-4-35-15,5 7-10 0,-2-1-20 0,1 4-1 16,-1-1-9-16,4 2 4 16,-1-2-7-16,4 1-10 0,-2-2-5 0,7 1 0 15,1-3 0-15,2-2 0 0,4-17 0 0,0 23 0 16,0-23 0-16,0 0 0 0,0 0 0 0,0 0 0 16,22 9 0-16,-22-9 0 0,21-17 0 0,-21 17 0 15,30-32 0-15,-13 12 0 0,2-3 0 0,-1-1 0 16,0 3 0-16,-2-1 0 0,-3 2 0 0,1-1 0 15,-4 1 0-15,3 2 0 0,-4-1 0 16,-9 19-2-16,17-24 1 0,-17 24-2 0,0 0 2 16,0 0 0-16,0 0-3 0,0 0 4 0,0 0-3 15,-1 18 3-15,1-18-1 0,-11 34 3 0,4-16-1 16,7-18 0-16,-9 29 0 0,9-29 0 16,-1 22-2-16,1-22 1 0,0 0-1 0,14 20 5 15,-14-20-2-15,17 4 4 0,-17-4-6 16,23-4 0-16,-23 4 0 0,35-16 0 0,-12 5 0 15,4-2 0-15,1-3 0 0,1-1 0 0,1-1 0 16,1 0 0-16,0 1 0 0,-3 2 0 0,-1 1 0 16,-5 3 0-16,-2 1 0 0,-20 10 0 0,23-12 0 15,-23 12 0-15,0 0 0 0,0 0 0 0,0 0 0 16,0 0 0-16,0 0 0 0,2 19 0 0,-9-2 0 16,-4 1 0-16,-1 7 0 0,-3-2 0 15,0 1 0-15,3 0 0 0,1 0 0 16,2-2-29-16,4 1-26 0,5-23-38 0,2 43-94 15,-2-43-168-15,0 0-245 0,9 28 41 0,-9-28 391 16</inkml:trace>
  <inkml:trace contextRef="#ctx0" brushRef="#br5" timeOffset="110664.449">19409 7676 1485 0,'-34'1'219'16,"15"14"-156"-16,-5-6-16 0,24-9-9 15,-30 24-14-15,30-24-6 0,-13 19-7 0,13-19-1 16,0 0-10-16,11 21 3 0,-11-21 0 0,20 11 1 16,-20-11 1-16,30 6 3 0,-30-6-4 0,35 6 1 15,-17-4-3-15,-1-1-1 0,-17-1 1 0,30 3 4 16,-30-3 3-16,22 5 4 0,-22-5-1 0,0 0 2 15,19 12-5-15,-19-12 1 0,0 0-2 0,7 22-1 16,-7-22 0-16,-5 22-7 0,5-22 0 16,-10 22 0-16,10-22 0 0,-16 25 0 15,16-25 0-15,-23 31 0 0,23-31 0 0,-25 29-14 16,25-29-18-16,-29 23-14 0,29-23-47 0,-28 13-74 16,35 3-222-16,-7-16-216 0,0 0 46 0,0 0 418 15</inkml:trace>
  <inkml:trace contextRef="#ctx0" brushRef="#br5" timeOffset="111720.1654">20399 7803 1057 0,'0'0'133'0,"0"0"-25"0,0 0-4 0,-16-26-10 16,16 26-19-16,-18-8-20 0,18 8-10 15,-27-6-9-15,27 6-4 0,-33-1 0 0,16 4 0 16,-5 2-4-16,2 4 0 0,-5 2-8 15,2 2 1-15,1 1-6 0,1 1 0 0,1 1-3 16,3 1 2-16,17-17-5 0,-27 33 3 0,16-13-8 16,3 0 2-16,3 0-6 0,1-2 2 0,3-1-1 15,1-17-2-15,6 28 0 0,-6-28 0 0,17 21-1 0,-17-21 2 16,25 15-3-16,-25-15 3 0,32 2-3 16,-13-3 3-16,1-5 1 0,1-2-2 15,3-6 4-15,2-2-4 0,1-5 4 0,2-3-5 16,0-4 2-16,0-3-2 0,3 4 4 0,-3-1-4 15,-1 0 4-15,0 1-4 0,-5 3 3 0,-2 4-3 16,-4 3 4-16,-17 17-3 0,23-24 4 0,-23 24-3 16,0 0 1-16,0 0 1 0,0 0 0 0,0 0 0 15,0 0-1-15,0 0 0 0,-5 25-2 0,-4-6 5 16,-3 4-5-16,-1 4 4 0,-2 2-4 16,1 2 5-16,2 2-5 0,1 1 3 0,3-3-5 15,3-2 2-15,4-3-4 0,2-7 1 0,8 0-10 16,-9-19-5-16,27 25-15 0,-9-21-11 15,9 1-27-15,-5-10-32 0,19 10-73 0,-23-24-110 16,16 11-246-16,-1-3 25 0,-10-11 314 0</inkml:trace>
  <inkml:trace contextRef="#ctx0" brushRef="#br5" timeOffset="112048.738">20895 7814 1194 0,'0'0'263'0,"-27"-11"-158"0,27 11-33 0,-19 8-15 16,19-8-11-16,-22 20-10 0,22-20 0 0,-23 27-8 15,12-8 2-15,-1 0-9 0,1 3 3 0,-1 0-7 16,3 0 2-16,0 0-6 16,2-1 0-16,1-4-4 0,6-17 0 0,-6 28-5 15,6-28 1-15,0 17-4 0,0-17 0 0,0 0-1 16,0 0 1-16,19 6 0 0,-19-6 1 0,26-15 0 16,-9 2-3-16,4-7 4 0,3-1-4 0,1-5 3 15,3 1-4-15,-3-1 4 0,-1 1-4 0,-2 3 5 16,-2 3-1-16,-3 0 5 0,-17 19 0 0,25-32 2 15,-25 32-3-15,17-24-3 0,-17 24-3 16,0 0 0-16,17-21 0 0,-17 21 0 0,0 0 0 16,0 0 0-16,0 0 0 0,0 0 0 0,11 27 0 15,-11-9 0-15,-1 3-6 0,-2 3-8 16,-1 0-1-16,3 1-11 0,-2 0-4 0,6 0-13 0,-2-7-15 16,10 9-37-16,-11-27-32 0,28 38-81 15,-28-38-167-15,25 14-143 0,1-1 31 0,-9-17 443 16</inkml:trace>
  <inkml:trace contextRef="#ctx0" brushRef="#br5" timeOffset="112871.7655">21931 8007 1362 0,'0'0'149'0,"0"0"-58"16,0 0-32-16,0 0-26 0,-19 20-19 0,19-20-9 15,-16 20-4-15,16-20 3 0,-23 29-6 16,10-11 3-16,0-1-5 0,1 0 1 0,3 4-16 16,9-21-16-16,-15 32-32 0,15-32-47 0,-2 25-82 15,2-25-174-15,0 0-110 0,0 0 52 0,18-10 428 16</inkml:trace>
  <inkml:trace contextRef="#ctx0" brushRef="#br5" timeOffset="120240.5415">21498 7823 949 0,'0'0'243'0,"0"0"-141"0,0 0-29 16,0 0-11-16,3-23-5 0,-3 23-5 0,0 0 1 16,0 0-5-16,0-24-2 0,0 24-7 15,0 0-11-15,0-19-7 0,0 19-5 0,-4-17-2 16,4 17 3-16,-6-17 0 0,6 17 4 0,0 0 1 15,-21-18-1-15,21 18-1 0,-18-4-7 0,18 4-2 16,-24 8-8-16,24-8 1 0,-35 19 0 0,13-1 4 16,-3 5-1-16,-3 5 8 0,-1 2-6 15,-1 1 8-15,-1 2-5 0,3 0 6 0,3-3-13 16,3-2-5-16,6-8 0 0,16-20 0 0,-13 22 0 16,13-22 0-16,0 0 0 0,0 0 0 15,27 3 0-15,-10-9 0 0,6-8 0 0,5-4 0 16,7-10 0-16,6-4 0 0,6-8 0 0,2-3 0 15,2-1 0-15,3-2 0 0,-5 1 0 0,-4 4 0 16,-5 0 0-16,-7 4 0 0,-4 0 0 0,-5 1 0 16,-3 2 0-16,-5-1 0 0,-2 3 0 15,-3-2-11-15,-5 5 3 0,-2 8-1 0,-4 21 5 16,-5-19 6-16,5 19-1 0,0 0 2 0,-24 17-3 16,24-17 2-16,-28 42-1 0,11-9 6 0,-2 11-4 15,0 7 9-15,-1 7-11 0,1 1-1 0,-3 0 0 16,3 3 0-16,-1-5 0 0,4-4 0 0,8-7 0 15,3-7 0-15,11-5-25 0,4-11-27 16,18 1-61-16,-5-18-28 0,26 16-144 16,-9-22-314-16,0-5 58 0,5 0 251 0</inkml:trace>
  <inkml:trace contextRef="#ctx0" brushRef="#br5" timeOffset="121238.7777">1012 8928 372 0,'0'0'194'0,"0"0"-14"0,0 0-23 15,0 0-18-15,0 0-19 0,0 0-30 16,0 0 10-16,1 30-29 0,-1-30 0 0,-4 25-9 16,4-25-24-16,-5 38-5 0,0-14-21 0,2 9 4 15,-3 5-13-15,0 6 7 0,-4 4-12 16,-1 4 9-16,-2 3-11 0,-2 0 10 0,0 1-13 15,1-3 7-15,0-1 2 0,2-5-33 0,5 0 4 16,-3-9-49-16,11 3-21 0,-10-17-43 0,20 14-101 16,-15-20-125-16,4-18-118 0,17 29 277 0</inkml:trace>
  <inkml:trace contextRef="#ctx0" brushRef="#br5" timeOffset="121457.5335">779 9352 1500 0,'-17'15'97'0,"17"-15"-27"16,0 0-35-16,0 0-20 0,0 0-1 0,0 0 4 15,0 0 5-15,22 2 6 0,-1-2-6 16,3-6-4-16,7-1-7 0,4-5-3 0,4-3-8 16,3-5 4-16,4-2-6 0,1-1-6 0,1-5-14 15,1 3-12-15,-4-7-21 0,6 7-14 0,-11-10-28 16,10 15-28-16,-18-16-51 0,16 22-69 0,-22-17-72 15,-1 1-166-15,13 17 234 0,-21-21 248 0</inkml:trace>
  <inkml:trace contextRef="#ctx0" brushRef="#br5" timeOffset="121818.4381">1607 8884 1164 0,'0'0'226'0,"-19"19"-134"0,19-19-14 0,-21 25-47 15,21-25 29-15,-15 26-37 0,15-26 7 0,-16 36 1 16,6-14-11-16,3 5 3 0,-2 2-6 0,2 2 6 15,-2 2-6-15,2 1 6 0,-3-2-8 0,3 6 4 16,-1-1-4-16,0 2 5 0,2 0-10 16,-1-2 9-16,0-2-11 0,0-2 4 0,1-8-5 15,4-4-2-15,2-21-5 0,-1 27 0 0,1-27 0 16,0 0-1-16,0 0 1 0,0 0 1 16,20 11-1-16,-20-11 1 0,0 0 1 0,24-14-1 15,-24 14 2-15,23-29-4 0,-9 10 2 0,1-4-2 16,1 0 2-16,-1 0-2 0,0 2 3 15,-3 2-4-15,-12 19 4 0,21-28-3 0,-21 28 2 16,0 0-1-16,19-18-1 0,-19 18 0 0,0 0-2 16,0 0 2-16,0 0-3 0,14 27 2 0,-14-27-4 15,11 35 1-15,-6-12-11 0,-1 1-4 0,2 4-16 16,-1-4-5-16,4 2-20 0,-6-6-23 0,12 5-2 16,-15-25-52-16,27 38-16 0,-27-38-69 0,33 21-119 15,-9-6-128-15,-24-15 169 16,44 13 301-16</inkml:trace>
  <inkml:trace contextRef="#ctx0" brushRef="#br5" timeOffset="122459.0928">1899 9425 1080 0,'-1'18'208'0,"1"-18"-158"0,0 0 7 15,24 14 9-15,-4-9-3 0,-20-5-11 0,38-4-11 16,-18-4-9-16,5 1-5 0,0-5-3 0,2-2-9 16,0-4-4-16,-2-1-8 0,-1 1 1 0,-3-2-5 15,-4 2 5-15,-3 0-5 0,-5 1 8 16,-9 17 1-16,8-29 7 0,-8 29-2 0,-5-24 1 16,5 24-8-16,-20-21-3 0,20 21-3 15,-31-14-2-15,11 9-1 0,-2 5-3 0,-3 2 1 16,-1 3-1-16,-1 5 3 0,2 2 1 0,-1 4 3 15,2 2 0-15,1 2 5 0,1 3 1 0,3 3 8 16,2-1-2-16,2 3 4 0,5-3-6 0,4 2 2 16,5-4-9-16,5-4 1 0,3 0-6 15,-7-19 2-15,24 27-2 0,-6-16 2 0,4-3-2 16,4-5 3-16,3-2-3 0,2-4 1 0,4-5-1 16,1-2-3-16,2-6-1 0,2-3-6 0,1-2 0 15,-2-3-7-15,1 1 7 0,1-1-1 0,-2-2 9 16,-1 2-1-16,-2 0 5 0,-6 2-6 0,-6 5 4 15,-7 1-5-15,-17 16 4 0,22-20 1 16,-22 20 2-16,0 0 0 0,0 0 2 16,0 0 2-16,0 0-2 0,0 0 0 0,0 0-6 15,0 0 0-15,-24 23-1 0,24-23 3 0,-24 37-1 16,10-12 4-16,1 2-5 0,1 2 6 0,-2 3-7 16,3-1 12-16,2-3-5 0,0 0 7 0,3-8-2 15,6-20-14-15,-5 29 25 0,5-29-28 0,0 0 28 16,5 19-17-16,-5-19 3 0,0 0 0 15,0 0 3-15,20-11 1 0,-20 11-15 0,21-24 25 16,-7 2-28-16,-1-2 23 0,2-4-11 0,-1-1-4 16,1 0 5-16,0 1-6 0,-4 1 6 0,0 2-5 15,-3 3 5-15,-1 0-5 0,1 1 2 16,-5 2-2-16,2 1 2 0,-5 18-2 0,7-30 2 16,-7 30-2-16,11-19 2 0,-11 19-3 0,0 0 0 15,20-15-10-15,-20 15-13 0,17-6-17 16,-17 6-34-16,22-3-38 0,5 16-109 0,-27-13-208 15,23-4-132-15,0 11 170 0</inkml:trace>
  <inkml:trace contextRef="#ctx0" brushRef="#br5" timeOffset="122865.3223">2864 9230 1439 0,'-20'11'124'0,"20"-11"-64"0,1 26-13 0,-1-26-4 16,15 23-11-16,-15-23-4 0,22 15-5 0,-22-15 0 15,33 6-1-15,-9-7-4 0,0-5-1 16,3-3-2-16,1-3-2 0,1-2-4 0,2-3 0 16,-2-3-6-16,0-1-1 0,-1-2-3 0,-1 0 3 15,-4 1-5-15,-4 1 5 0,-5 4-2 0,-14 17 3 16,14-29-2-16,-14 29 4 0,-2-24-4 0,2 24-3 15,-18-18-8-15,18 18-5 0,-37-8-6 16,13 8 3-16,-2 3 3 0,-3 4 6 0,-1 4 6 16,-2 5 1-16,1 5 4 0,-2 4-2 15,1 4 11-15,2 2 0 0,2 6 9 0,2-1-5 16,5 0 3-16,4-1-11 0,5-1 2 0,6-5-8 16,5-1 2-16,5-3-5 0,4-3 5 0,4-2-6 15,-12-20 5-15,37 27-5 0,-13-18 3 0,3-4-3 16,5-5-5-16,3-3-13 0,-1-6-15 0,6-1-20 15,-7-9-31-15,11 9-42 0,-18-18-55 16,22 21-98-16,-17-10-277 0,1-11 66 0,9 16 416 16</inkml:trace>
  <inkml:trace contextRef="#ctx0" brushRef="#br5" timeOffset="123459.0991">4075 8741 895 0,'-6'-30'23'15,"1"-1"-1"-15,-5 0 25 0,2 4 14 0,-9-4 11 16,3 14 0-16,-9-6 14 0,6 16-6 0,-11-5-1 15,8 13-8-15,-10-3-1 0,6 12-7 0,-6-3-12 16,5 7-5-16,-3 1-19 0,3 4-5 0,1 3-12 16,-1 3 0-16,2 1-3 15,2-1 9-15,3 3-5 0,4 3 5 0,0 3-9 0,4 4 4 16,2 2-9-16,2 2-9 0,1 4 21 16,3 5-22-16,0-2 17 0,4 3-5 0,0-1-16 15,0-4 2-15,3 0-22 0,-2-9-32 0,8 4-15 16,-9-11-20-16,18 11-160 0,-25-22-143 0,8 1-140 15,5 3 153-15,-8-24 389 0</inkml:trace>
  <inkml:trace contextRef="#ctx0" brushRef="#br5" timeOffset="124209.0795">3486 9156 1327 0,'0'0'215'0,"-6"19"-175"0,6-19-15 16,0 0-1-16,16 19-2 0,-16-19 0 0,26 8 4 16,-26-8-4-16,37 3-2 0,-11-6-5 0,2-1-8 15,3-2-1-15,4-1-4 0,-1 0 1 0,2-2-2 16,-1 1 1-16,2 0-1 0,-4-1 1 0,-2 2-3 16,-4 1 3-16,-4 0-2 0,-5 2 2 0,-18 4-1 15,26-7 5-15,-26 7 6 0,0 0 6 16,0 0 7-16,0 0-1 0,0 0-3 0,0 0-9 15,0 0-4-15,0 0-6 0,0 0-3 16,0 0-2-16,-20 11 1 0,20-11-2 0,0 0 2 16,-21 21-1-16,21-21 3 0,-19 27-2 0,19-27 3 15,-17 36-3-15,9-15 4 0,0 1-4 0,2-1 3 16,0 1-3-16,3-2 3 0,1-2-4 16,2-18 3-16,7 28-4 0,-7-28 2 0,14 19-3 15,-14-19 0-15,22 16-13 0,-22-16 2 0,27 8 1 16,-27-8 2-16,25-2 12 0,-25 2 1 0,27-15 0 15,-27 15-2-15,28-25 1 0,-15 8-7 0,0 0 1 16,-4-1-3-16,0 0 5 0,-3-2 0 0,-2 2 6 16,-1-1-2-16,-3 1 4 0,0-2-3 0,-2 1 5 15,-1 0-4-15,0-1 2 0,-1 2-3 16,4 18 2-16,-5-29 0 0,5 29 6 16,-2-18 2-16,2 18 2 0,0 0 0 0,0 0-5 15,0 0-4-15,0 0-3 0,0 0-2 0,0 0 2 16,0 0 2-16,25 7 0 0,-25-7 3 0,26 6 3 15,-26-6 3-15,31 5 2 0,-12-1 5 0,-1-2-3 16,1 2-2-16,-2-1-4 0,-17-3-3 0,31 10-3 16,-31-10 3-16,19 15 0 0,-19-15 1 15,14 18-1-15,-14-18 0 0,6 26-3 0,-6-26 0 16,-2 33-4-16,-1-16 4 0,-2 1-5 0,-2 0 3 16,1 0-2-16,-3 0 1 0,2 1-2 15,-2-1 2-15,9-18-4 0,-13 30 5 0,13-30-5 16,-9 23-2-16,9-23-3 0,0 0 2 0,0 0 5 15,0 0 8-15,0 0 3 0,0 0-1 16,0 0 0-16,0 0-2 0,9-23 4 0,-9 23-2 16,13-35 3-16,-4 17-2 0,-2-4 3 0,0 3-3 15,-1-2-9-15,1 2 0 0,-1-2 0 0,0-1 0 16,0 1 0-16,2-2 0 0,3-2 0 0,0 1 0 16,3 1 0-16,-2 3 0 0,-12 20 0 0,28-31 0 15,-28 31-16-15,29-18-24 0,-10 14-21 0,-19 4-38 16,44-4-102-16,-44 4-214 0,29-15-213 15,-7 18 65-15,-22-3 540 0</inkml:trace>
  <inkml:trace contextRef="#ctx0" brushRef="#br5" timeOffset="124568.4714">4616 9134 1414 0,'0'0'119'16,"-10"23"-42"-16,10-23-3 0,8 18-14 0,-8-18-17 16,19 11-1-16,-19-11-2 0,31 2-1 15,-13-7-5-15,4-1-9 0,1-5-5 0,1-1-5 16,2-4-2-16,-1-2-6 0,0-3 0 16,-1-2-8-16,-2-1 3 0,0 0-4 0,-3-1 5 15,1-2-4-15,-5 0-9 0,-2 1 18 0,-3-1-21 16,-3 2 19-16,-3 3-11 0,-2 3-1 0,-2 19 2 15,-10-23-2-15,10 23 5 0,-27-3-1 0,10 9 4 16,-5 6 3-16,-3 6 0 0,-3 8 5 0,-3 2 7 16,1 7-19-16,1 3 15 0,1 2-13 0,2 3 0 15,6-2 0-15,0-1 0 0,5-3 0 16,6-3 0-16,5-4 0 0,4-3 0 0,5-5 0 16,5-4 0-16,-10-18 0 0,30 24 0 0,-9-19-16 15,6-4-13-15,2-8-9 0,8-2-21 16,-1-11-35-16,11 17-161 0,-3-21-375 0,1 4 22 15,0 0 291-15</inkml:trace>
  <inkml:trace contextRef="#ctx0" brushRef="#br5" timeOffset="124693.4563">5210 9305 1439 0,'-14'54'299'16,"-4"-17"-256"-16,1 0-17 0,0-3-1 0,4-5-18 15,-1-2-3-15,1-7-39 0,9 8-87 0,-14-26-105 16,18-2-389-16,2 21 28 0,-2-21 334 0</inkml:trace>
  <inkml:trace contextRef="#ctx0" brushRef="#br1" timeOffset="129044.5094">5851 9011 738 0,'9'-17'256'0,"-9"17"-166"0,4-18-20 16,-4 18 0-16,10-21 3 0,-10 21-21 0,0 0 6 15,9-20-22-15,-9 20 1 0,0 0 2 0,0 0-18 16,0 0 15-16,0 0-21 0,-1 23 14 0,1-23 3 16,-2 31-4-16,0-7 0 0,-1 3-12 15,-1 2 2-15,-1 0-13 0,0-1 4 0,2-1-8 16,-1-3 2-16,2-1-7 0,1-5-1 0,2 0-16 16,-1-18-16-16,7 19-28 0,-7-19-21 15,17 5-37-15,-17-5-56 0,27-16-139 0,-8 7-180 16,-8-19 75-16,16 15 423 0</inkml:trace>
  <inkml:trace contextRef="#ctx0" brushRef="#br1" timeOffset="129232.0156">5825 8700 1635 0,'0'0'60'0,"-28"6"-24"15,28-6-19-15,0 0-17 0,0 0-5 0,0 0-13 16,0 0-3-16,0 0-2 0,0 0-10 0,18-1-8 15,-18 1-22-15,31 1-44 16,-31-1-52-16,41-3-71 0,-24-5-116 0,5-1-103 16,13 15 197-16,-18-21 252 0</inkml:trace>
  <inkml:trace contextRef="#ctx0" brushRef="#br1" timeOffset="129763.2664">6213 8857 1246 0,'0'0'39'0,"-13"25"-6"0,13-25 25 16,-5 25-6-16,5-25 21 0,-2 28-33 0,2-28 12 0,-1 30-19 16,1-30 1-16,-2 32-6 0,2-32-9 15,-3 31 1-15,3-31-9 0,-3 28 2 0,3-28-8 16,-1 23 0-16,1-23-3 0,-2 18 3 0,2-18-1 16,0 0-3-16,0 0-1 0,0 0-2 15,0 0 1-15,0 0-1 0,0 0 3 0,0 0 0 16,20-24 3-16,-20 24-1 0,16-31 2 0,-8 13-5 15,1 0 5-15,-1 0-6 0,-1-1 5 0,1 1 13 16,-1-1-29-16,-7 19 30 0,12-30-31 0,-12 30 14 16,11-24 2-16,-11 24-3 0,9-18 2 0,-9 18-3 15,0 0 1-15,0 0 0 0,0 0-2 0,0 0 1 16,0 0 0-16,17 1 5 0,-17-1 1 16,6 19 4-16,-6-19-2 0,8 23 0 15,-8-23-3-15,12 22-15 0,-12-22 29 0,15 21-29 16,-15-21 31-16,18 17-13 0,-18-17-1 0,23 13 2 15,-23-13-1-15,27 7-1 0,-27-7-1 0,29 1-1 16,-29-1 2-16,34-6 1 0,-14-1 2 0,2-3-2 16,1-2-13-16,1-3 25 0,0-2-26 15,2-3 23-15,0-1-7 0,-1-1-5 0,-2 0 5 16,1 3-5-16,-3 1 1 0,-3 3-2 0,-18 15 1 16,25-21 0-16,-25 21 2 0,0 0 0 0,0 0 1 15,0 0 0-15,0 0-3 0,0 0-2 0,5 17-3 16,-5-17 2-16,-9 31-2 0,3-8 2 0,-4 3-5 15,-1 3-9-15,0 1 16 0,-1 1-23 16,1-2 13-16,3-3-13 0,3 1-13 16,1-6-1-16,8 0-9 0,-4-21-10 0,14 33-18 15,-14-33-15-15,25 24-22 0,-25-24-33 0,31 12-62 16,-31-12-60-16,28-16-181 0,-2 21 18 0,-26-5 372 16</inkml:trace>
  <inkml:trace contextRef="#ctx0" brushRef="#br1" timeOffset="130341.3761">7009 8878 1311 0,'0'0'148'0,"0"0"-64"15,0 0-27-15,0 0-13 0,0 0-22 0,-15 18-18 16,15-18 2-16,-9 24 20 0,6-6-27 0,-2 2 34 16,1 5-33-16,0-1 17 0,2 7 10 0,-3-4-6 15,3 1 5-15,-2-1-17 0,0-2 6 16,1-1-4-16,-1-1 5 0,2-3-5 0,2-20-3 15,-3 26-7-15,3-26 0 0,0 0-2 0,0 0 2 16,0 0-2-16,0 0-2 0,0 0 3 0,0 0-1 16,0 0 2-16,18-14-1 0,-10-3 2 0,3-5-4 15,1-2 4-15,0-1-3 0,1-2 4 16,-2 0-5-16,1 0 6 0,-1-2-6 0,2-2 6 0,-2-1 8 16,-1-2-24-16,1-1 23 15,2-2-23-15,-1 1 9 0,2 1 6 0,1 4-6 16,1 4 6-16,0 6-5 0,-16 21 2 0,26-25-3 15,-26 25 2-15,26-11 0 0,-26 11-1 0,27 1 0 16,-27-1-3-16,26 11-1 0,-26-11 0 0,21 22-1 16,-21-22-3-16,17 30 4 0,-12-10-4 0,1-1 6 15,-5 5-3-15,-1 2 5 0,-1 1-7 0,-5 1 6 16,0 4 9-16,-5 0-25 0,-1 0 31 16,-2 0-26-16,-3-1 12 0,0-2 6 0,0-2-8 15,-1-1 8-15,1-2-5 0,-1-3 4 0,1-3-5 16,17-18 4-16,-31 28-3 0,31-28 2 0,-24 18-1 15,24-18 2-15,-23 8-1 0,23-8-1 16,-22 0 0-16,22 0-1 0,-21-5 1 0,21 5-2 16,-17-9 2-16,17 9 0 0,0 0 3 15,-22-10 2-15,22 10 3 0,0 0-1 0,-18 4-1 16,18-4-3-16,-12 17-4 0,12-17 1 0,-16 38-3 16,6-9 6-16,1 5-7 0,-3 5 9 0,-2 2-9 15,0 4 9-15,-1 1 7 0,-1 0-23 0,0-3 23 16,1-3-24-16,1-2 2 0,4-8-3 0,7-2-30 15,3-28-31-15,3 38-49 0,-3-38-46 0,0 0-43 16,17 9-23-16,4-15-133 0,6 3-45 16,-15-26 237-16</inkml:trace>
  <inkml:trace contextRef="#ctx0" brushRef="#br1" timeOffset="131313.9091">7455 8838 1415 0,'0'0'112'0,"0"0"-44"16,0 0-23-16,-11 22-23 0,11-22-15 0,-8 22 8 0,8-22 7 15,-9 35-9-15,1-16 31 0,3 4-37 16,1 0 22-16,-2 2-13 0,-2 1-9 0,2 0 7 16,-1 1-7-16,1 0 7 0,-3-3-4 0,3 0 5 15,-2-5-7-15,3-1 2 0,5-18-7 16,-10 26 0-16,10-26-2 0,0 0-1 0,0 0 0 15,0 0-1-15,0 0 2 0,0 0-1 0,0 0 2 16,15-22-1-16,-7 4 0 0,2-4-3 0,0-2 3 16,1-3-6-16,1 1 5 0,-3-2-8 0,4-1 6 15,-1-1-5-15,2-2-7 0,1 1 26 0,-2 1-25 16,-3 3 24-16,0 3-12 0,-3 0-4 0,0 3 5 16,1 2-3-16,-8 19 4 15,14-27-4-15,-14 27 2 0,0 0-3 0,21-13 1 16,-21 13 1-16,19 5 0 0,-19-5 2 0,33 8 0 15,-12-3 0-15,2 1 0 0,3-1 1 0,0 0-2 16,1-1 1-16,1 0-1 0,0-1 0 0,0 0-2 16,-1 0 0-16,-2-1 0 0,-2 0 2 0,-1 1-4 15,-5-1 1-15,-17-2-2 0,26 4-1 16,-26-4 1-16,0 0 3 0,0 0 4 0,0 0 3 16,0 0 1-16,0 0-1 0,0 0-3 0,-26 14 1 15,26-14-1-15,-33 10 3 0,14-3 0 0,0 3 3 16,-2 1-1-16,-1 2 2 0,0 2-2 0,0 4-11 15,0 0 28-15,0 4-22 16,2 2 30-16,0 0-9 0,3 0-5 0,5 2 2 0,2-4-8 0,6-1-1 0,4-4-6 16,0-18 1-16,12 29-6 0,-12-29 4 0,25 19-2 15,-8-12 1-15,4-4 1 0,3-3 0 16,2-5 0-16,3-5-3 0,1-2 1 0,2-5-3 16,1-2 0-16,0-3-5 0,-2 0 5 0,1-2-5 15,-4 0 6-15,-4-1-4 0,-2-2-10 0,-4 1 22 16,-2 1-24-1,-5 1 23-15,-2 4-9 0,-6-1 0 0,-5 4 4 16,2 17-2-16,-14-28 1 0,14 28-1 0,-21-19 2 16,21 19-3-16,-28-9 2 0,28 9-1 0,-30 3 0 15,30-3 0-15,-25 10 0 0,25-10 3 0,-21 15-2 16,21-15 1-16,0 0-3 0,-10 22 1 0,10-22-2 16,0 0 3-16,19 19-1 0,-19-19 2 15,23 8 0-15,-23-8 2 0,31 2 1 0,-11-4-1 16,-2-1 2-16,3-2 1 0,-2-1 3 15,1-1 1-15,-1 0-1 0,2 1-4 0,-2 0 0 16,-2 1-5-16,-17 5 2 0,29-7 0 0,-29 7-1 16,0 0 2-16,19 2 1 0,-19-2 1 0,0 0 0 15,0 0-4-15,3 23-1 0,-3-23 0 0,-1 29 0 16,-2-11 0-16,-1 3 0 0,-1 2-3 0,-1 0 6 16,1 1-7-16,0 0 8 0,2 0-4 0,0-1 0 15,3 0 0-15,1-2 0 0,2-4 0 16,-3-17 0-16,8 20 0 0,-8-20 0 15,0 0 0-15,17 10 0 0,-17-10 0 0,0 0 0 16,25-11 0-16,-25 11 0 0,23-29 0 0,-9 6 0 16,2-6 0-16,1-1 0 0,1-4 0 0,1 0 0 15,0 1 0-15,-2 0 0 0,-2 1 0 0,-2 2 0 16,-2 0 0-16,-1 1 0 0,-2 0 0 0,2 3 0 16,-3 0 0-16,1 5-15 0,-5 2-39 15,-3 19-18-15,5-23-37 0,-5 23-68 0,0 0-151 16,0 0-260-16,0 0 40 0,0 0 393 0</inkml:trace>
  <inkml:trace contextRef="#ctx0" brushRef="#br1" timeOffset="131666.1196">8611 8857 1184 0,'0'0'247'0,"0"0"-133"15,0 0-22-15,-4 19-4 0,4-19-10 0,0 0-19 16,19-2-6-16,-19 2-8 0,29-3-9 0,-8-2-11 15,4-5-7-15,3-1-10 0,1-1-8 0,-1-1 0 16,-1-2 0-16,-1 1 0 0,-3-1 0 16,-1 0 0-16,-3 0 0 0,-2 1 0 0,-17 14 0 15,27-26 0-15,-27 26 0 0,12-22 0 0,-12 22 0 16,-4-20 0-16,4 20 0 0,-22-15 0 0,5 11 0 16,-3 2 0-16,-5 4 0 0,-1 2 0 15,-2 5 0-15,-3 4 0 0,0 7 0 0,0 3 0 16,-2 3 0-16,3 3 0 0,2 4 0 0,2 4 0 15,5 0 0-15,2 0 0 0,6-2 0 16,6-3 0-16,4-5 0 0,4 0 0 0,7-4 0 16,1-4 0-16,5-2 0 0,4-5 0 0,5-3 0 15,5-6 0-15,6-1 0 0,8-6 0 0,7-1-15 16,4-12-85-16,18 10-110 0,-18-17-344 0,23-2-86 16,0-3 113-16</inkml:trace>
  <inkml:trace contextRef="#ctx0" brushRef="#br1" timeOffset="132275.5294">9808 8827 1206 0,'18'1'202'0,"-18"-1"-112"0,0 0-25 15,0 0-5-15,0 0-7 0,0 0-14 16,0 0-8-16,0 0-3 0,0 0-8 0,-12 20-1 16,12-20-2-16,-9 24 2 0,4-6-14 15,-1 1 28-15,2 7-26 0,-4 0 22 0,3 6-6 16,-2-1-10-16,2 3 5 0,0-2-8 0,0-3 2 15,2-4-7-15,0-3 2 0,3-4-8 0,0-18 4 16,4 24-4-16,-4-24 0 0,0 0 1 16,0 0 0-16,0 0 2 0,0 0 0 0,0 0 0 15,20-1 1-15,-20 1 0 0,13-28-2 0,-6 6 2 16,2-3-4-16,-1-4 5 0,2 0-5 0,-3 0 8 16,1 0-2-16,-2 1 1 0,0 1-6 0,-3 2 0 15,1 2 0-15,-2 1 0 0,0 2 0 0,-1-1 0 16,0 4 0-16,-1 17 0 0,4-19 0 0,-4 19 0 15,0 0 0-15,0 0 0 16,0 0 0-16,0 0 0 0,0 0 0 0,23 5 0 16,-23-5 0-16,29 5 0 0,-10-2 0 0,3 1 0 15,3-4-13-15,4 0-28 0,1-5-13 0,9 4-26 16,-6-11-31-16,16 13-53 0,-18-22-82 0,25 19-179 16,-12-3-111-16,-10-8 160 0</inkml:trace>
  <inkml:trace contextRef="#ctx0" brushRef="#br1" timeOffset="132666.1275">10241 8941 1627 0,'-31'1'117'0,"31"-1"-72"0,0 0-27 16,0 0 1-16,0 0 1 0,22 0 1 15,-22 0 8-15,29-2 4 0,-10-2-17 0,3-2 9 16,2 0-18-16,0-1 3 0,1 1-3 0,-2 1 14 15,-3 0-20-15,0-1 15 0,-1-1-14 0,1 1-2 16,-20 6 1-16,30-17-1 0,-30 17 3 0,23-21-3 16,-23 21 3-16,14-23-3 0,-14 23 3 0,6-25-3 15,-6 25 1-15,-4-27-1 0,4 27 1 0,-15-25-4 16,15 25 1-16,-23-18-3 0,23 18-2 16,-29-14 3-16,29 14 1 0,-33 0 2 15,14 8 1-15,-1 2 1 0,0 6 2 0,-1 5 6 16,-1 3 0-16,3 3-5 0,-1 3-4 0,3-1 0 15,4 0 0-15,3 0 0 0,5-4 0 0,4-1 0 16,5-3 0-16,2-3 0 0,-6-18 0 0,24 27 0 16,-5-19 0-16,3-2 0 0,5-6 0 0,4-3 0 15,3-6 0-15,2-7-25 0,7-1-13 16,-2-9-24-16,4 3-35 0,-7-15-34 0,14 18-111 16,-25-26-104-16,12 10-198 0,2 4 40 0,-14-14 447 15</inkml:trace>
  <inkml:trace contextRef="#ctx0" brushRef="#br1" timeOffset="132869.2588">10987 8288 1524 0,'-19'14'287'0,"6"19"-232"0,-3 1-2 16,1 6-8-16,2 1-19 0,-1 2-2 0,-1 3-11 16,-1 6 6-16,-1-1-18 0,2 1-1 0,2-1 0 15,2-6 0-15,4-3 0 0,-1-2 0 0,6-5 0 16,3 0 0-16,1-3 0 0,2-3 0 0,2-3-20 15,0-6-4-15,5-2-7 0,-11-18-10 16,26 24-28-16,-26-24-9 0,33 10-24 0,-33-10-36 16,40-10-68-16,-31-14-105 0,12 2-215 0,5 7 65 15,-14-18 422-15</inkml:trace>
  <inkml:trace contextRef="#ctx0" brushRef="#br1" timeOffset="133056.7547">11125 8727 1367 0,'0'0'210'0,"0"0"-117"0,3 28-24 15,-3-28-9-15,-13 36-5 0,5-13-16 0,0 5 1 16,-3 0-9-16,4 3-17 0,-1-1 18 0,-1 0-27 16,1-1 15-16,0-2-8 0,2-3-12 0,3-3 0 15,3-21 0-15,-3 29 0 0,3-29 0 0,3 17 0 16,-3-17-2-16,0 0-13 0,0 0-17 0,20-3-4 16,-20 3-8-16,21-27-28 15,-2 11-50-15,-13-27-108 0,28 23-203 0,-18-14-140 16,0-3 86-16,8 16 487 0</inkml:trace>
  <inkml:trace contextRef="#ctx0" brushRef="#br1" timeOffset="133181.7538">11212 8475 1536 0,'0'0'49'0,"0"0"-43"0,3 22-26 16,-3-22-28-16,21 22-60 0,-21-22-55 0,25 26-82 15,-12-4-229-15,-13-22 39 0,43 35 338 0</inkml:trace>
  <inkml:trace contextRef="#ctx0" brushRef="#br1" timeOffset="133556.7883">11752 8724 1437 0,'-42'-3'109'15,"42"3"-29"-15,-43 6-6 0,24 1-11 0,-7-2-21 16,2 5-4-16,-5 0 2 0,2 7 2 0,-3 0 1 15,2 5-1-15,-6-1-7 0,3 4-33 0,-2-1-2 16,5 4 0-16,4-3 0 0,2 1 0 16,5-3 0-16,5-3 0 0,3-1 0 0,9-19 0 15,-2 25 0-15,2-25 0 0,17 18 0 16,-17-18 0-16,30 10 0 0,-9-10 0 0,3-4 0 16,4-4 0-16,3-4 0 0,2-5 0 0,1-3 0 15,-3-1 0-15,1-4 0 0,-4 0 0 0,-1 0 0 16,-3 0 0-16,-5 1 0 0,0 1 0 0,-4 3 0 15,-4 1 0-15,-2 3 0 0,-9 16 0 16,8-25 0-16,-8 25 0 0,0 0 0 0,0 0 0 16,0 0 0-16,0 0 0 0,0 0 0 0,-17 15 0 15,17-15 0-15,-11 36 0 0,4-10 0 0,2 0 0 16,-1 3 0-16,-1 1 0 0,2 1 0 0,-1-4 0 16,6 0-29-16,-1-9-36 0,8 5-46 0,-7-23-70 15,21 29-190-15,-21-29-221 0,20 9 30 16,1-1 427-16</inkml:trace>
  <inkml:trace contextRef="#ctx0" brushRef="#br1" timeOffset="134275.5278">12033 8452 1492 0,'-28'-11'151'0,"11"1"-120"0,17 10-15 0,-19-20 2 16,19 20-3-16,0 0 0 0,0 0 5 0,-17-11 4 15,17 11 4-15,0 0-5 0,-10 17 0 0,10-17 0 16,-8 30 10-16,1-8 1 0,4 7 5 0,-1 3-13 15,1 4 3-15,-1 1-22 0,0 3-7 0,-1 1 0 16,2-1 0-16,-2 0 0 0,1-2 0 16,2-2 0-16,-3-2 0 0,2-4 0 0,1 0 0 15,0-2 0-15,2-1 0 0,1-4 0 0,1-6 0 16,-2-17 0-16,5 23 0 0,-5-23 0 0,0 0 0 16,0 0 0-16,17 12 0 0,-17-12 0 0,0 0 0 15,0 0 0-15,0 0 0 0,18-24 0 16,-18 24 0-16,10-27 0 0,-10 27 0 0,6-34 0 15,-3 15 0-15,-1 1 0 0,1-2 0 16,1 2 0-16,2 1 0 0,4-1 0 0,1 0 0 16,-11 18 0-16,29-28 0 0,-12 20 0 0,2 2 0 15,-1 4 0-15,1 2 0 0,2 5 0 0,-2 1 0 16,2 5 0-16,-4 1 0 0,0 3 0 0,-2 2 0 16,-3 1 0-16,-1 0-13 0,-1 0 20 0,-3 2-20 15,-2-2 22-15,-3 1-7 0,-3-2-3 16,1-17 3-16,-13 29-3 0,13-29 5 0,-27 25-4 15,9-14 2-15,-3-2-2 0,-3-2-1 0,-6-1 0 16,2-2-1-16,0-3 0 0,3-2-3 16,3-3-5-16,3-3-9 0,19 7-9 0,-25-21-13 15,25 21-12-15,-11-26-27 0,11 26-32 0,6-38-68 16,20 33-145-16,-9-13-211 0,4-4 14 0,9 15 395 16</inkml:trace>
  <inkml:trace contextRef="#ctx0" brushRef="#br1" timeOffset="134494.3539">12480 8764 1344 0,'0'0'267'0,"-13"21"-190"0,13-21-30 15,-14 18 4-15,14-18-7 0,-18 25-7 16,5-8-4-16,3 5 1 0,-4-1-6 16,4 3-21-16,1-1 17 0,0 2-26 0,1-1 19 15,2 1-7-15,1-4-8 0,0 0 1 0,4-3-5 16,1-18 2-16,1 32-15 0,-1-32-1 0,10 21-14 15,-10-21-10-15,0 0-11 0,21 5-28 0,-2-4-33 16,-14-21-77-16,24 13-239 0,-11-13-116 0,0-6 28 16,10 7 516-16</inkml:trace>
  <inkml:trace contextRef="#ctx0" brushRef="#br1" timeOffset="134639.2999">12494 8400 1680 0,'0'0'100'0,"0"0"-81"0,0 0-16 16,0 0 0-16,0 0-10 0,0 0-14 15,0 0-17-15,28 8-27 0,-28-8-35 0,34-8-51 16,-23-10-63-16,22 18-129 0,-3-3-121 0,-10-14 63 16,19 18 401-16</inkml:trace>
  <inkml:trace contextRef="#ctx0" brushRef="#br1" timeOffset="134846.7444">12894 8351 1093 0,'0'0'405'0,"-20"35"-297"16,1-10-42-16,10 11 7 0,-8-2-18 0,3 9-5 0,-4 0-14 15,2 4 7-15,-2 1-12 0,3 0 2 16,0-1-17-16,2-2 4 0,0 0-11 0,1-3-11 16,3-3 13-16,2-4-17 0,3-3 12 0,2-4-6 15,3-4 0-15,3-3 0 0,3-3-13 0,-7-18 1 16,21 27-11-16,-21-27-10 0,28 12-7 15,-28-12-17-15,37-4-33 0,-37 4-45 0,49-16-111 16,-37-7-208-16,13 3-93 0,3 4 151 0</inkml:trace>
  <inkml:trace contextRef="#ctx0" brushRef="#br1" timeOffset="135034.2284">13062 8801 1349 0,'-16'-28'211'0,"16"28"-94"15,0 0-42-15,0 0-23 0,-11 18-27 16,11-18-10-16,-9 23 2 0,1-5 9 0,1 3 2 15,0 3-13-15,-3 1 21 0,3 4-27 0,-3 0 21 16,-1 4-8-16,-1-2-10 0,0 1-4 0,0-4-8 16,2-4 0-16,4-4 0 0,6-20 0 0,-9 31 0 15,9-31 0-15,1 18-16 0,-1-18-7 0,0 0-23 16,17-3-5-16,-17 3-18 0,27-28-54 16,6 19-135-16,-15-23-328 0,12 0 6 0,1-1 286 15</inkml:trace>
  <inkml:trace contextRef="#ctx0" brushRef="#br1" timeOffset="135162.2008">13197 8357 1683 0,'-25'2'40'16,"25"-2"-47"-16,0 0-27 0,0 0-28 0,0 0-35 16,0 0-40-16,0 0-43 0,28 6-132 0,-8-5-141 15,-20-1 13-15,40-9 440 0</inkml:trace>
  <inkml:trace contextRef="#ctx0" brushRef="#br1" timeOffset="135366.7557">13521 8299 1316 0,'-20'13'337'0,"9"27"-260"16,-9-4-10-16,6 9 8 0,-3-3-27 0,1 5-4 16,-2 3-14-16,2 2 3 0,-2 1-13 15,2-1-20-15,-1-1 0 0,0-1 0 0,0-2 0 16,1-1 0-16,3-5 0 0,1-2 0 0,3-7 0 15,3-4 0-15,4-4 0 0,1-6-12 16,3-2-23-16,-2-17-15 0,0 0-19 0,0 0-50 16,23 15-97-16,-23-15-292 0,7-26-76 0,-7 26 131 15</inkml:trace>
  <inkml:trace contextRef="#ctx0" brushRef="#br1" timeOffset="135973.1796">13225 8769 1383 0,'0'0'441'0,"0"0"-398"0,0 0-22 0,0 0 2 16,0 0 4-16,0 0-1 0,0 0-1 15,32 1-3-15,-14-2-3 0,5-1-8 0,1-1-5 16,2-2-6-16,1 3 0 0,-2-2 0 0,0 2 0 16,-2-2 0-16,-1 2 0 0,-1 1 0 15,1 1 0-15,0-1 0 0,-2 1 0 0,-3 0 0 16,-17 0 0-16,25 0 0 0,-25 0 0 0,0 0 0 15,0 0 0-15,0 0 0 0,0 0 0 0,0 0 0 16,0 0 0-16,0 0 0 0,0 0 0 0,1 20 0 16,-1-20 0-16,-9 18 0 0,9-18 0 0,-12 28 0 15,4-11 0-15,1 1 0 0,-2 4 0 16,1 0 0-16,-2 1 0 0,0 1 0 0,1-1 0 16,1-1 0-16,2-4 0 0,6-18 0 15,2 20 0-15,-2-20 0 0,0 0 0 0,28 1 0 16,-28-1 0-16,36-19 0 0,-10 1 0 0,2-4 0 15,1-2 0-15,1 0 0 0,-1-2 0 0,2 2 0 16,-5 2 0-16,0 0 0 0,-2 1 0 0,-2 0 0 16,-1 4 0-16,-2 2 0 0,-19 15 0 0,31-21 0 15,-31 21 0-15,17-2 0 0,-17 2 0 16,1 18 0-16,-6 0 0 0,-3 6 0 0,-5 8 0 16,-4 4 0-16,-2 5 0 0,-3 5 0 0,-3 5 0 15,-3 4 0-15,-4 5 0 0,0 1 0 0,-2 2 0 16,-1-1 0-16,0-2 0 0,2-4 0 0,5-4 0 15,4-7 0-15,5-8 0 0,5-4 0 16,3-9 0-16,5-3 0 0,6-21 0 16,-6 17 0-16,6-17 0 0,0 0 0 0,0 0 0 15,1-22 0-15,-1 22 0 0,4-35 0 0,-2 8 0 16,0 1 0-16,0-5 0 0,-2-1 0 0,-2-1 0 16,1-2 0-16,0-3 0 0,0-1 0 0,1-1 0 15,1-1 0-15,4 1 0 0,2 1 0 0,5 5 0 16,3 3 0-16,3 6 0 0,2 2 0 0,6 8-37 15,-3-7-65-15,19 20-99 0,-24-23-229 16,19 18-197-16,-3 2 67 0,-8-7 471 0</inkml:trace>
  <inkml:trace contextRef="#ctx0" brushRef="#br1" timeOffset="136113.7936">14118 9096 1632 0,'0'0'398'15,"0"0"-381"-15,-22-2-17 0,22 2 0 0,0 0 0 16,-20 4 0-16,20-4 0 0,0 0 0 15,-15-17 0-15,15 17 0 0,-7-23 0 0,7 23 0 16,-1-24 0-16,0 6 0 0,1 18-196 0,6-26-463 16,-6 26-13-16,27-21 153 0</inkml:trace>
  <inkml:trace contextRef="#ctx0" brushRef="#br3" timeOffset="170076.503">408 10067 524 0,'0'0'59'0,"0"0"-24"16,0 0-6-16,0 0-5 0,16-17 5 0,-16 17 3 16,0 0 3-16,0 0-11 0,22-13-2 0,-22 13-4 15,0 0 4-15,21-3 1 0,-21 3 3 0,18 1 0 16,-18-1 1-16,23 4-3 0,-23-4-3 15,29 4-9-15,-9-2-4 0,-1-1-4 16,3 0-1-16,1 1-2 0,1-1 1 0,4-1-1 16,3-1-1-16,-1-1 1 0,4 0-1 0,0-3 1 15,4-1-1-15,5-1 1 0,0-2-2 0,7 0 4 16,3-2-3-16,0-1 2 0,4 0-3 0,3-3 1 16,2 2-2-16,1 0 2 0,2-1-3 0,1 2 2 15,1 1-2-15,3 0 3 0,0 2-4 0,1 0-3 16,-1 0-4-16,1 1 0 0,-2 0 0 15,2 2 8-15,-2 0 0 0,-1 2 3 0,1 1 0 16,1 1 0-16,-1 0 1 0,0 1-1 16,2-1-1-16,-2 1 1 0,-1 0 0 0,3 0-1 15,-2 0 1-15,2-2 2 0,-2 2 0 0,0-1 0 16,-1 0 0-16,-1 1-2 0,-1 1 0 0,-2 1 0 16,1 1 0-16,-7 0-1 0,-1-1 1 0,-1 2 0 15,-2-2-3-15,-2 1-39 0,-6-2-29 16,1 4-40-16,-8-5-34 0,-1 2-35 0,3 12-117 15,-23-22 163-15,19 21 134 0</inkml:trace>
  <inkml:trace contextRef="#ctx0" brushRef="#br3" timeOffset="171420.4368">3749 9873 237 0,'0'0'-62'0,"0"0"-76"0,-21-2 102 16,21 2 36-16</inkml:trace>
  <inkml:trace contextRef="#ctx0" brushRef="#br3" timeOffset="172646.074">3824 9876 378 0,'0'0'92'15,"0"0"-42"-15,0 0-15 0,0 0 4 0,0 0 6 16,0 0 4-16,20-10-1 0,-20 10-5 16,19-12-11-16,-19 12-13 0,26-12-10 0,-26 12-5 15,29-13-4-15,-12 8 0 0,0 0 0 0,3 4 1 16,-1-3 0-16,1 3 0 0,1 0 0 0,3-1 0 16,-3 2-1-16,4 0 3 0,-2 0-3 0,4 2 3 15,-2-1 1-15,3-1-3 0,0 2 2 0,1-1-2 16,2 1 1-16,1-1 1 0,1 0 3 0,4 0 1 15,2-1 1-15,0 0-1 0,3 0-4 16,0 0-2-16,1 0 0 0,4 0-1 16,-1-1 1-16,4 0 2 0,-1 0-2 0,4 1 2 15,0 0 0-15,2-2-4 0,1 1 3 0,1 2-1 16,4-1-1-16,-1 0 1 0,2 0-1 0,0-2 2 16,3 0 0-16,5-2 1 0,1-1 0 0,2-1-3 15,3-1 0-15,0-2 1 0,2 1-2 16,2-2 7-16,1-1-7 0,3 2 6 0,-1-2-3 15,3 1 0-15,0 0 1 0,-2 2-2 0,1 0-1 16,0-1 3-16,-1 2-1 0,0 0 1 0,0 0-1 16,-1 3-2-16,-1-1 0 0,0 1 1 0,-3 2-1 15,0-1-1-15,-3 2 1 0,1 0-2 16,-2 1 1-16,0 0 1 0,-1 1 0 0,-2-1 0 16,-2 3 2-16,-1-2-2 0,0 1 1 15,0-1-1-15,0 1 2 0,0-1-1 0,2 0 0 16,0-2 1-16,2 1 0 0,-1-1 6 0,4-2 3 15,2 0-2-15,-2-1 0 0,3-1-5 0,2 1-4 16,0 0 2-16,3-1-2 0,0 1 1 0,-1 1-1 16,1-1 1-16,-2 1 0 0,3 1 1 0,-2 0-1 15,1-1-1-15,-3 2-1 0,1 0 2 0,-1 0-1 16,3 1 0-16,-2 0 0 0,-1 0-1 16,1-2 1-16,-3 1 1 0,2 0 0 0,0-1 0 15,-1 0 1-15,4-1 0 0,-3 2 15 16,2-2-14-16,1 1 15 0,-3-2-4 0,3 3 4 15,-2-2 4-15,2 2-1 0,-3 0-5 0,2 1-5 16,-2-1-1-16,1 1-3 0,0-1-1 0,0 1-1 16,-2-2 0-16,3 1 0 0,1 1 1 15,1-1 2-15,0-1 2 0,1 0 2 0,2-1 0 16,0-1-4-16,-1-1-1 0,1 0-5 0,2 1 2 16,0-1-2-16,-2 1 1 0,5-2-1 0,-4 2-19 15,1-2 18-15,-2 3-19 0,1-2 19 0,2 1 1 16,-1 1-1-16,2 0 2 0,-2 1-1 0,-2 1 0 15,1-1 0-15,-3 2 1 0,4 0-1 0,-3 0 1 16,0 2-1-16,1-2 1 0,-2 0 0 16,4 0 0-16,-1 0 0 0,3-3 3 0,2 3 5 15,-3-3 5-15,2 1 0 0,-1 0-2 0,1-2-6 16,0 2-2-16,5-2-4 0,-4 1 1 0,4 0-3 16,-1 0 2-16,0 0-1 0,2 2 1 15,-1 0-1-15,2 1-2 0,-1 1 1 0,0 0-2 16,-1 2 2-16,0-1 0 0,-1 0-1 0,2 3 0 15,-1 0-1-15,-3 1-1 0,-1 0 1 16,3 1-1-16,-3-1 2 0,1 1-2 0,1-1 3 16,-4-2-2-16,1 2 2 0,0-2 27 0,3 2-15 15,-2-3 23-15,4 3-18 0,-2-4-8 0,3 2-3 16,1-1-5-16,-1 0 2 0,2-1-2 0,3-1 2 16,-2 1-1-16,4-2 0 0,0 1 1 0,1-1 0 15,0-1 0-15,2-1-1 0,-2 1 0 16,1 0 2-16,4 0 4 0,-2-1 0 15,-2 0 1-15,1 0-3 0,-3 0-3 0,1-1 0 16,-1 0 0-16,1 0 0 0,-1 0-21 0,-2 0 20 16,5 0-20-16,-5 0 19 0,4 0 1 0,-2 0-2 15,0 0 1-15,2-2-2 0,-2 2 0 0,0-1 0 16,1 2-1-16,-4-2 0 0,2 2 1 0,-2-2-3 16,-3 3 3-16,-2-2 0 0,1 1 0 15,-4 0-2-15,0-1 1 0,-2 1-1 0,1-1 2 16,-2-2 2-16,-2 3-1 0,-1-2 0 0,0 1 3 15,0 0 2-15,-2 0 1 0,2 0-1 0,-4 1-2 16,0-1-4-16,-1 1 0 0,-4 1 0 0,-1-2-2 16,-2 2-9-16,-3 4-20 0,-8-7-30 15,3 11-41-15,-16-12-54 0,7 15-52 0,-15-10-112 16,-9-6-71-16,12 19 202 0</inkml:trace>
  <inkml:trace contextRef="#ctx0" brushRef="#br3" timeOffset="173478.8461">12318 9342 799 0,'0'0'153'0,"0"0"-32"16,0 0-20-16,0 0-14 0,-7-23-14 0,7 23-10 16,0 0-9-16,0 0-11 0,0 0-7 15,0 0-8-15,-3-20-9 0,3 20-7 0,0 0-6 16,0 0-3-16,-21-12-2 0,21 12 0 0,0 0-2 16,-23 3 0-16,23-3-1 0,-19 22 3 0,6 0-5 15,-2 6 7-15,-1 8-7 0,-1 6 8 0,-2 3 10 16,-1-1-28-16,1-1 17 0,-2-4-40 0,8 0-14 15,-4-14-21-15,15 5-44 0,2-30-48 16,-3 28-78-16,3-28-122 0,0 0-48 16,22 21 272-16</inkml:trace>
  <inkml:trace contextRef="#ctx0" brushRef="#br3" timeOffset="173682.0153">12601 9390 1274 0,'-18'0'71'0,"18"0"-31"0,-23 10-15 0,23-10 8 15,-29 21-5-15,29-21-2 0,-31 33-8 16,14-12-5-16,-3 4-9 0,-1 2-14 0,-2 2 26 16,2 3-32-16,2-1 12 0,-2-3-43 0,12 7-78 15,-10-21-117-15,7 2-261 0,16 5 41 16,-4-21 324-16</inkml:trace>
  <inkml:trace contextRef="#ctx0" brushRef="#br3" timeOffset="175197.7574">1212 10403 366 0,'0'0'96'0,"0"0"-34"15,0 0-7-15,-8-21-2 0,8 21 14 0,0 0 8 16,0 0 9-16,0 0-6 0,-20-21-10 16,20 21-15-16,-17-5-6 0,17 5-3 0,-27 1-2 15,27-1-2-15,-36 9 1 0,17-1 0 0,-8-1-6 16,5 5 0-16,-6 2-5 0,4 4 1 0,-7-1-5 15,4 8 8-15,-4 0-6 0,2 7 4 0,-3-2-8 16,4 4 4-16,-1-3-11 0,7 2 4 0,-1-1-12 16,5-1 2-16,3-2-10 0,4-1 3 15,4-3 10-15,4-2-31 0,5-1 31 0,5-4-33 16,4 0 14-16,6-2 5 0,5-1-10 16,1-3-2-16,7-2-13 0,-1-5-13 0,9 1-15 15,-5-10-17-15,12 7-23 0,-12-16-30 0,17 12-41 16,-16-19-29-16,12 11-52 0,-2-5-62 0,-11-13-24 15,19 18 331-15</inkml:trace>
  <inkml:trace contextRef="#ctx0" brushRef="#br3" timeOffset="175854.0454">1466 10594 809 0,'-19'-5'167'0,"19"5"-54"16,-33 9-24-16,33-9-6 0,-35 14-14 0,35-14-5 15,-37 22-13-15,20-5-7 0,-5-4-7 16,5 7 1-16,-3-2-6 0,4 3 0 0,-1 0-9 15,4 4-1-15,-1-2 7 0,6 3-32 16,0-2 26-16,6-3-33 0,1-2 11 0,2-1 2 16,-1-18-6-16,11 29 4 0,-11-29-4 0,21 22 3 15,-21-22-2-15,27 12 1 0,-9-8 0 0,1-4 0 16,0-3 0-16,2 0-1 0,0-5 2 0,-3-3-5 16,-1-2 4-16,-1-4-6 0,2-2 4 0,-5-2-7 15,2-1 3-15,-2-3 12 0,0 0-30 16,-2-1 32-16,-2 2-27 0,0 1 16 0,-3 3 6 15,0 1-3-15,-6 19 3 0,5-30-2 0,-5 30 3 16,1-20-2-16,-1 20 3 0,0 0 2 16,0 0 7-16,0 0 3 0,0 0 1 0,0 0 0 15,0 0-7-15,-17-10-3 0,17 10-4 0,0 0-3 16,0 0-1-16,0 0-1 0,0 0 1 0,0 0 3 16,0 0 6-16,28 4 3 0,-28-4 7 15,32-6 0-15,-13-2 1 0,3 2-2 0,0-1-1 16,3 0-6-16,-2 1-3 0,1 1-4 0,-5 1-2 15,-2 2-1-15,-17 2 0 0,27 0 1 0,-27 0 0 16,17 7 1-16,-17-7-1 0,8 18 1 0,-8-18-4 16,4 35 4-16,-5-12-4 0,-4 4 5 0,-4 1-6 15,0 2 1-15,-3 1 12 0,-1 1-25 0,0-1 25 16,-2-4-19-16,3-3 7 16,0-3 6-16,2-5-6 0,10-16 3 0,-11 21-5 15,11-21 2-15,0 0-2 0,0 0 0 0,0 0 1 16,17-2 1-16,-17 2 2 0,28-25-1 0,-9 6 3 15,1-5-3-15,1-6-13 0,1-3 26 0,0 0-22 16,0 1 29-16,0 3-5 0,-3 2-3 0,-2 2 6 16,0 4-9-16,-4 3 2 0,-13 18-6 15,20-22-1-15,-20 22-1 0,0 0 1 0,0 0-1 16,0 0 0-16,0 0 1 0,0 0-2 0,0 0 0 16,7 21-3-16,-7-2 4 0,-2 4-9 0,-2 0-1 15,2 2-13-15,-3-2 0 0,4 5-8 16,-2-5-12-16,7 3 21 0,-3-6-44 0,10 3 9 15,-11-23-32-15,22 33-35 0,-22-33-30 0,33 24-76 16,-33-24-59-16,33 2-124 0,-2 9 37 16,-31-11 374-16</inkml:trace>
  <inkml:trace contextRef="#ctx0" brushRef="#br3" timeOffset="176151.9015">2466 10669 903 0,'-23'10'280'16,"5"-18"-180"-16,18 8-6 0,-25-4-1 0,25 4-13 15,-19-3-11-15,19 3-10 0,-22-2-9 0,22 2-10 16,-23 0-7-16,23 0-7 0,-22 2-5 0,22-2-4 16,-24 6-5-16,24-6-2 0,-25 14-1 0,25-14 0 15,-19 20-4-15,19-20 2 0,-16 32-5 16,10-11 2-16,0 1-4 0,2 0-10 0,3-2 24 15,2-3-24-15,-1-17 23 0,9 29-16 0,-9-29-9 16,16 20-4-16,-16-20-12 0,23 9-8 0,-23-9-15 16,29 0-22-16,-6 2-22 0,-23-2-40 0,45-14-78 15,-33-9-113-15,9 5-203 0,9 7 117 0,-14-20 412 16</inkml:trace>
  <inkml:trace contextRef="#ctx0" brushRef="#br3" timeOffset="176371.8996">2675 10298 1166 0,'0'0'234'0,"-25"18"-162"0,6-5-22 16,7 9-9-16,-2 0-21 0,0 3-1 16,1 3-9-16,1 5 7 0,-2-1-9 0,5 1 4 15,0 0-9-15,3-2 5 0,2 0-9 0,2 0 5 16,2-1-8-16,1-2 7 0,3-2-20 0,-2-4-7 15,7 5-11-15,-7-10-40 0,13 7-20 0,-15-24-71 16,20 25-79-16,-20-25-82 0,0 0-135 0,39 10 247 16,-39-10 215-16</inkml:trace>
  <inkml:trace contextRef="#ctx0" brushRef="#br3" timeOffset="176721.7054">2841 10627 1174 0,'0'0'95'0,"-17"13"-24"0,17-13-19 31,-14 21-13-31,14-21-15 0,-13 25 4 0,13-25 1 0,-12 29 1 16,12-29-4-16,-8 29 1 0,8-29-7 0,-5 24-2 16,5-24-8-16,0 0-4 0,3 23-4 0,-3-23 0 15,0 0-1-15,0 0 1 0,0 0-1 0,22 9 2 16,-22-9 2-16,0 0 0 0,23-25 5 0,-23 25 0 15,22-27 3-15,-10 10-3 0,0-3 3 16,0 0-5-16,-1-2 6 0,1 3-4 16,-2-1 4-16,1 3-5 0,-11 17 1 0,16-26-6 0,-16 26 0 15,11-18-2-15,-11 18 0 0,0 0-1 0,0 0-1 16,0 0 0-16,0 0-1 0,0 0-1 0,0 0 0 16,0 0 1-16,0 0-2 0,8 26 1 15,-8-6-9-15,-2 0-1 0,1 4-16 0,-3-2-3 16,4 4-20-16,-5-8-6 0,9 8-23 15,-4-26-18-15,7 35-18 0,-7-35-46 0,15 22-51 16,-15-22-127-16,0 0-97 0,30 18 281 0</inkml:trace>
  <inkml:trace contextRef="#ctx0" brushRef="#br3" timeOffset="177065.5138">3270 10505 1176 0,'0'0'154'0,"-10"21"-91"16,10-21-11-16,-21 26-22 0,21-26-13 0,-20 29-13 15,8-12 4-15,-1 1-1 0,3 1 11 0,0 1 1 16,3 0 6-16,7-20-5 0,-11 30-6 16,11-30-9-16,-4 20-3 0,4-20-5 0,0 0 3 15,0 0-3-15,15 19 1 0,-15-19 0 0,15-2-1 16,-15 2 4-16,25-14-2 0,-25 14 2 0,29-18-1 15,-29 18 1-15,28-19 0 0,-28 19 1 0,23-12-1 16,-23 12 1-16,0 0-1 0,19-4 1 16,-19 4 0-16,0 0 2 0,0 0 3 0,8 17 1 0,-8-17 1 15,-3 25-5-15,0-8-1 16,-5 2-4-16,1 2-16 0,-4 1 32 0,1 0-30 16,2-2 22-16,-2-3-24 0,6 1-23 0,4-18-22 15,-2 26-46-15,2-26-51 0,0 0-100 0,0 0-95 16,0 0-116-16,24 3 302 0</inkml:trace>
  <inkml:trace contextRef="#ctx0" brushRef="#br3" timeOffset="177240.8766">3591 10473 1114 0,'0'0'223'0,"0"0"-123"0,-4 24-18 0,4-24-22 15,-24 32-11-15,8-12-17 0,4 6-5 0,-3 0-15 16,3 2-3-16,0 2-10 0,1-1 4 0,1 0-8 15,2-1 7-15,4 2-38 0,-3-5-26 16,6 0 29-16,1-25-54 0,-3 32 22 0,3-32-42 16,9 18-103-16,-9-18-78 0,0 0-199 0,0 0 156 15,8-27 331-15</inkml:trace>
  <inkml:trace contextRef="#ctx0" brushRef="#br3" timeOffset="177398.1678">3578 10330 1153 0,'-32'-23'259'0,"32"23"-110"0,-22-7-51 0,22 7-40 16,-18 0-40-16,18 0-33 0,0 0-42 0,-17-8-61 15,17 8-118-15,0 0-138 0,0 0-176 0,25-8 166 16,-19-8 384-16</inkml:trace>
  <inkml:trace contextRef="#ctx0" brushRef="#br3" timeOffset="178156.4368">3868 10588 798 0,'-20'-12'204'0,"20"12"-106"0,0 0-19 16,0 0 4-16,0 0-6 0,0 0-4 0,0 0 0 16,0 0-2-16,0 0-8 0,0 0-14 0,0 0-13 15,-20-4-9-15,20 4-7 0,-18 11-5 16,18-11-4-16,-24 21 0 0,24-21-5 0,-30 34 4 16,15-13-5-16,-2 2 6 0,-1 3-3 0,0 0 5 15,1 2-6-15,1 1-14 0,3 0 24 0,2 0-26 16,1-2 22-16,5-5-10 0,4-4-5 15,1-18 1-15,10 28-2 0,-10-28 2 0,24 17-2 16,-4-14 2-16,4-4 0 0,2-3-1 0,3-4 2 16,0-4-2-16,3-4 0 0,0-5-8 15,0 0-1-15,-4-5-9 0,-1-2-10 0,-5-1 26 16,-2 0-28-16,-1 0 29 0,-4 4-8 0,-4 0-1 16,-3 3 10-16,-3 1-1 0,-5 3 5 0,0 18-3 15,-7-31 5-15,7 31-5 0,-10-29 3 0,10 29-3 16,-13-29 3-16,13 29-3 0,-8-22 3 0,8 22 3 15,0 0 4-15,0 0 2 0,0 0-1 16,0 0-5-16,0 0-4 0,0 0 2 0,0 0 5 16,21 11 3-16,-21-11 3 0,25 9 1 0,-25-9 0 15,29 10 6-15,-29-10 1 0,28 11 3 16,-28-11-2-16,28 11-3 0,-28-11-6 0,20 12-5 16,-20-12-6-16,0 0-1 0,17 16-1 0,-17-16 3 15,0 0-4-15,7 21 5 0,-7-21-6 0,-4 22 1 16,4-22-1-16,-8 28 0 0,1-11 0 15,-2 1 2-15,-1 0-3 0,-1 3 6 0,2-1-7 16,-2 3-9-16,0-2 22 0,2-2-24 0,9-19 24 16,-11 22-11-16,11-22-3 0,0 0-3 0,0 0-1 15,0 0 0-15,0 0 4 0,21-12 1 0,-21 12-9 16,25-34 27-16,-6 10-25 0,-1-1 27 0,3-2-11 16,1 3-5-16,-3 0 9 0,3 2-6 15,-3 1 7-15,0 2-2 0,0 3-1 16,-2 2-5-16,-17 14 0 0,28-17-3 0,-28 17 1 15,0 0 0-15,19-2 2 0,-19 2 1 0,0 0-2 16,5 27 3-16,-5-9-5 0,-2 4 2 0,-3 3-4 16,-2 3 3-16,-2 1-9 0,1-2 0 0,0-2-15 15,0-1-26-15,5 1 6 0,3-25-56 0,4 40-24 16,-4-40-92-16,11 20-163 0,-11-20-169 16,17 6 31-16,4 5 516 0</inkml:trace>
  <inkml:trace contextRef="#ctx0" brushRef="#br3" timeOffset="178265.8113">4638 10736 1420 0,'-21'33'319'0,"3"-29"-235"0,18-4-43 0,-25 11-19 15,25-11-24-15,-24 6-23 0,24-6-22 16,0 0-56-16,-29-8-152 0,29 8-331 0,0 0-17 16,2-21 339-16</inkml:trace>
  <inkml:trace contextRef="#ctx0" brushRef="#br6" timeOffset="184123.4027">774 11160 653 0,'0'0'62'16,"0"0"-37"-16,0 0-17 0,0 0-3 0,0 0 0 16,21 13 6-16,-21-13 3 0,0 0 2 0,18 6 2 15,-18-6 6-15,0 0 9 0,21 8 8 16,-21-8 7-16,0 0 1 0,22 0-4 0,-22 0-3 16,18-2-7-16,-18 2-1 0,17 0-4 0,-17 0-1 15,0 0-4-15,26 3-5 0,-26-3-6 16,0 0-4-16,20 1-5 0,-20-1-1 0,0 0-2 15,22 6-1-15,-22-6-1 0,0 0 1 0,25 10 1 16,-25-10 0-16,19 7 1 0,-19-7 1 0,22 7-3 16,-22-7 4-16,28 6-2 0,-12-3 4 15,1-3 6-15,3 1 1 0,2-3 7 0,4 3 1 16,-3-4-3-16,5 5 2 0,-3-5-6 0,3 2-6 16,0 0-3-16,3 0-4 0,-2 2-2 0,-1 0 0 15,0 0-1-15,0 3 2 0,0-2-2 0,-1 3 0 16,2 0 0-16,-1 0 1 0,0 1-3 0,1 0 3 15,1 0 1-15,2 0 2 0,0-1-1 0,2 1 0 16,-2-3-3-16,1 1 1 16,3-2-1-16,-1 0 1 0,0 0 0 0,2-1 0 15,-2 2 0-15,1-2 3 0,0-1 1 0,-2 1 1 16,1-1 1-16,0 0-1 0,0-1-1 0,1 0 0 16,0 0-2-16,2-1-1 0,-2 1 1 0,1-1-2 15,-1 2 0-15,0 0 0 0,-1 1-1 0,1 0-1 16,0 0 1-16,-1 1 0 0,0 0-1 15,-2-1 2-15,0 2-2 0,-2-1 1 0,1 2 0 16,0-2 1-16,-2 0-1 0,2 0 2 0,-1-2-2 16,0 0 0-16,0 0 1 0,2-2 0 0,-1 1 0 15,1-1 0-15,0 1-1 0,-2-2 2 0,1 2-1 16,1-1 0-16,-2 0 1 0,2 0 0 16,-3-2 2-16,2 2 2 0,-3-2 0 0,0 2 0 15,-2-1-1-15,-1 1-2 0,-3 2 0 16,-2-1-2-16,-3 1-1 0,0 0 1 0,-1 0-1 15,-17 0 2-15,32-1 1 0,-32 1-1 0,31-4 2 16,-31 4-3-16,31-2 2 0,-31 2 3 0,31-4 4 16,-14 3 5-16,-17 1 2 0,33-8-4 0,-16 4-3 15,0 1-5-15,0-2-2 0,-17 5 1 0,31-7-2 16,-31 7-1-16,30-7 1 0,-30 7-2 0,28-7 3 16,-28 7-2-16,23-6 3 0,-23 6-2 15,22-8-1-15,-22 8 1 0,19-6-2 0,-19 6 2 16,22-5-1-16,-22 5-1 0,25-4 1 15,-25 4-1-15,24-4 1 0,-24 4 1 0,26-4-2 16,-26 4 0-16,26-2 0 0,-26 2 1 0,22-1 0 16,-22 1 0-16,17 0 1 0,-17 0-1 0,0 0 1 15,18-2-1-15,-18 2 1 0,0 0-2 16,0 0 1-16,0 0 0 0,20-2 0 0,-20 2 0 16,0 0 0-16,18-1 0 0,-18 1 1 0,0 0-1 15,22-3 0-15,-22 3 0 0,18 0-1 0,-18 0 0 16,21 2-5-16,-21-2-9 0,21 2-8 0,-21-2-9 15,19 4-13-15,-19-4-10 0,0 0-18 16,0 0-19-16,27 14-26 0,-27-14-36 0,0 0-47 16,0 0-140-16,0 0-40 0,19 24 303 15</inkml:trace>
  <inkml:trace contextRef="#ctx0" brushRef="#br2" timeOffset="188849.2464">798 11835 1192 0,'3'-27'84'16,"-3"27"-58"-16,10-23-14 0,-10 23-11 0,11-20 2 16,-11 20-2-16,0 0 16 0,0 0 11 0,0 0 5 15,0 0 3-15,0 0-10 0,0 0-10 0,-12 25-4 16,4-5 5-16,-3 0 1 0,2 5 11 0,-3 2-3 16,-1 5 6-16,-1 0-9 0,0 3 4 15,-3-2 11-15,3 2-29 0,-2-5 22 0,3 2-28 16,-1-5 3-16,3 0 2 0,2-4-5 15,1-2 0-15,1-3-4 0,7-18 3 0,-7 25-3 16,7-25 1-16,0 0-1 0,0 18-1 0,0-18-1 16,0 0 0-16,0 0 1 0,0 0 0 0,0 0 10 15,19-13 4-15,-19 13 9 0,18-34 3 0,-7 6 3 16,1-3-5-16,-1-5-13 0,3-2 21 16,-1-3-22-16,1-1 18 0,-2-6-7 0,0 0-13 15,-1-3 5-15,-1 1-10 0,0 1 4 0,0 4-5 16,-1 8 2-16,-1 5-4 0,2 7 5 0,-2 6-5 15,-8 19 1-15,18-22 1 0,-18 22-1 0,0 0 2 16,0 0-2-16,0 0-1 0,21 11 0 0,-21-11 1 16,16 24 1-16,-7-7 0 0,0 6 0 15,1 4 0-15,1 2-1 0,1 4 5 16,0 6-7-16,2 0 5 0,-1 6-8 0,-1-1 8 16,1 5-8-16,-1-2-4 0,0 0 17 0,-2-2-23 15,-2-1 13-15,-4-1-13 0,-1 0-11 0,-3-5 1 16,0-2-12-16,-3-7-13 0,4 1-19 0,-6-9 4 15,9 2-28-15,-4-23-25 0,0 23-63 0,0-23-140 16,0 0-174-16,0 0 64 0,-26-33 432 16</inkml:trace>
  <inkml:trace contextRef="#ctx0" brushRef="#br2" timeOffset="188989.876">744 12102 1389 0,'0'0'127'0,"-29"-3"-39"0,29 3-15 16,-20 2-29-16,20-2-14 0,0 0-18 0,0 0-10 15,0 0-5-15,0 0 1 0,30 8 2 16,-11-9-1-16,9-1-10 0,2-7-23 0,12 3-32 16,-6-14-45-16,26 15-165 0,-6-14-278 0,-2-4 24 15,6 6 354-15</inkml:trace>
  <inkml:trace contextRef="#ctx0" brushRef="#br2" timeOffset="189474.3116">2062 12010 1175 0,'0'0'132'0,"0"0"-75"0,0 0-17 16,0 0-6-16,0 0-1 0,0 0 0 0,0 0-5 16,0 0-12-16,-23 15-5 0,23-15-8 0,-27 20 3 15,27-20 19-15,-31 28-27 0,14-12 40 16,2 3-27-16,-2 1 15 0,4 0-1 16,-1-1-11-16,5 2-2 0,-1 0-9 0,4-3 2 15,2-1-8-15,4-17 3 0,3 25-6 0,-3-25-1 16,17 21-19-16,-17-21-12 0,31 15-21 0,-31-15-21 15,48 3-28-15,-26-17-41 0,17 14-66 0,-13-18-85 16,3-3-149-16,18 11 165 0,-18-23 284 16</inkml:trace>
  <inkml:trace contextRef="#ctx0" brushRef="#br2" timeOffset="190114.9504">2454 12003 1069 0,'-26'8'94'0,"8"12"-11"15,-7-11 10-15,9 12-39 0,-9-8 27 16,11 10-38-16,-7-5 6 0,7 7 1 0,-5-5-12 16,10 3-1-16,-2-3-12 0,6 0 0 0,1-3-13 15,4-17-2-15,0 28-7 0,0-28 0 0,11 23-2 16,-11-23 0-16,27 18-1 0,-9-11 0 0,3-6-1 16,1-2 0-16,2-5 0 0,3-3-1 0,1-4 2 15,1-4-3-15,0-3 6 0,-1-3-8 16,0-2 0-16,-2-2-8 0,-2 2 2 0,-3-2-8 15,-3 3 7-15,-5 1 13 0,-1 2-25 0,-3 1 30 16,-4 3-24-16,-2-1 15 0,-3 18 5 0,0-29-1 16,0 29 3-16,-6-22-2 0,6 22 4 15,0 0-2-15,-17-17 8 0,17 17 2 0,0 0 2 16,0 0 0-16,0 0-7 0,0 0-4 0,0 0-3 16,0 0-1-16,0 0-3 0,0 0 3 15,1 17-1-15,-1-17 0 0,19 7 2 0,-19-7 2 16,23 6 1-16,-23-6 4 0,24 6-1 0,-24-6-1 15,24 5 0-15,-24-5-3 0,20 7-1 0,-20-7-1 16,0 0-2-16,21 15 2 0,-21-15 0 0,0 0 1 16,12 25-1-16,-12-25 3 0,1 24-4 0,-1-24-14 15,-2 26 28-15,2-26-29 0,-8 28 28 0,8-28-11 16,-11 30-4-16,11-30 5 16,-12 24-4-16,12-24 2 0,0 0-3 0,-10 19 1 15,10-19-1-15,0 0-1 0,0 0-1 0,0 0-1 16,0 0 3-16,0 0 0 0,14-17 2 0,-14 17-1 15,23-30 3-15,-7 11-4 0,-1-3-13 0,4-1 26 16,1 0-27-16,1 0 28 0,1-1-10 0,0 2-3 16,-3 3 5-16,1 2-3 0,-20 17 6 0,31-24-4 15,-31 24 3-15,20-14-3 0,-20 14-2 16,0 0 1-16,0 0 0 0,0 0 1 0,0 0-1 16,18 20 2-16,-18-20-4 0,1 25 1 0,-1-8-2 15,0 0 0-15,-1 2-2 0,0 1 2 0,0-1-10 16,-1-2-18-16,2 0 16 0,0-17-38 15,5 29 7-15,-5-29-39 0,17 30-43 0,-17-30-61 16,27 22-128-16,-27-22-197 0,27 11 20 16,0 3 472-16</inkml:trace>
  <inkml:trace contextRef="#ctx0" brushRef="#br2" timeOffset="190345.764">3432 11886 1323 0,'-25'5'129'0,"13"14"-49"16,-10-7-13-16,8 12-4 0,-6-6-14 0,4 6-6 15,-1-3-11-15,2 2-18 0,-1-4 22 0,5 2-31 16,1-4 20-16,10-17-15 0,-8 29-8 0,8-29-1 16,3 18-5-16,-3-18 2 15,0 0-1-15,25 15 2 0,-25-15-11 0,32-3-13 16,-11-3 1-16,1-8-23 0,7 3-26 15,-7-15-23-15,18 15-110 0,-19-25-169 0,13 5-164 16,6 5 68-16,-16-15 471 0</inkml:trace>
  <inkml:trace contextRef="#ctx0" brushRef="#br2" timeOffset="190533.2665">3775 11488 1587 0,'-31'20'89'0,"13"11"-31"0,-4-1-23 16,5 4-3-16,0 3-17 0,1 4 5 0,0 2-11 16,2 1 7-16,-1 2-13 0,2 0 4 0,1-1-10 15,1 0 6-15,1-3-10 0,3-4-13 0,2-3 14 16,1-5-36-16,8 0 6 0,-5-8-36 16,13 9-49-16,-12-31-74 0,16 21-384 0,-16-21 46 15,23 13 274-15</inkml:trace>
  <inkml:trace contextRef="#ctx0" brushRef="#br2" timeOffset="190896.6175">3893 11894 1140 0,'-4'36'207'0,"-14"-25"-107"0,12 12-17 15,-8-6-18-15,9 7-14 0,-6-2-17 0,7 1-19 16,-5-3 22-16,4 0-33 0,5-20 25 0,-6 32-16 15,6-32-6-15,3 21-1 0,-3-21-4 0,0 0 1 16,17 15-1-16,-17-15 4 0,24-7 5 16,-24 7-1-16,36-26 2 0,-14 9-4 0,3-1-17 15,-1-4 23-15,-1-1-23 0,-1 0 23 0,-1-2-10 16,-3 3-4-16,-1-1 1 0,-3 3-1 16,-1 0 3-16,-2 2-3 0,-11 18 4 0,15-29-1 0,-15 29 2 15,9-17 0-15,-9 17 0 0,0 0-3 16,0 0 3-16,0 0-3 0,0 0 0 0,0 0-1 15,0 0-4-15,-12 35 1 0,4-13-6 16,1 3 3-16,0 2-11 0,-1-4 0 0,5 4-17 16,-2-6-5-16,6 4-12 0,-1-25-42 0,5 36 13 0,-5-36-51 15,16 28-8-15,-16-28-27 0,24 15-74 0,-24-15-134 16,23-2-56-16,8 7 349 0</inkml:trace>
  <inkml:trace contextRef="#ctx0" brushRef="#br2" timeOffset="191227.2273">4505 11819 1126 0,'-23'-9'289'0,"23"9"-214"15,-26 8-24-15,26-8 2 0,-30 14-11 0,30-14-6 16,-28 20-3-16,28-20 0 0,-29 28-5 0,16-11 0 16,-3 0-6-16,4 1 1 0,-3 0-5 15,3 0-1-15,2-1-7 0,10-17 0 0,-12 28-7 16,12-28 0-16,0 18-5 0,0-18 2 0,0 0 0 15,20 13-1-15,-20-13 1 0,23-1-1 0,-23 1 2 16,29-7-1-16,-29 7 0 0,32-10 0 0,-32 10 1 16,29-8-1-16,-29 8 1 0,24-5-1 15,-24 5 1-15,17 0-1 0,-17 0-2 0,0 0 3 0,0 0 0 16,0 0 3-16,14 17-1 0,-14-17-1 16,0 0-2-16,-3 20-14 0,3-20 11 15,-5 18-9-15,5-18 27 0,-8 20-18 0,8-20 9 0,-8 17-21 16,8-17-9-16,0 0-6 0,-2 20-11 15,2-20-22-15,0 0-26 0,0 0-34 0,0 0-44 16,0 0-45-16,24-6-116 0,-24 6-128 0,17-29 107 16,8 27 349-16</inkml:trace>
  <inkml:trace contextRef="#ctx0" brushRef="#br2" timeOffset="191418.3224">4760 11839 1386 0,'-17'-7'186'16,"17"7"-79"-16,0 0-30 0,-16 25-24 0,16-25-26 15,-15 24-6-15,15-24-8 0,-14 31-3 0,9-13-7 16,0 2 2-16,0-1-6 16,1 2 4-16,0-2-3 0,0-1 1 0,1 2-18 15,3-20-13-15,-2 29 27 0,2-29-34 0,0 23 30 16,0-23-28-16,1 19-31 0,-1-19-26 0,0 0-52 16,0 0-255-16,0 0-161 0,0 0 60 0,0 0 500 15</inkml:trace>
  <inkml:trace contextRef="#ctx0" brushRef="#br2" timeOffset="191564.7333">4790 11658 1528 0,'-23'-32'175'0,"23"32"-70"0,-17-23-45 0,17 23-30 16,-22-12-22-16,22 12-12 0,-22-5-11 0,22 5-13 0,-18 0-11 15,18 0-42-15,0 0-103 0,-23-1-183 0,23 1-232 16,0 0 58-16,0 0 494 0</inkml:trace>
  <inkml:trace contextRef="#ctx0" brushRef="#br2" timeOffset="192346.0767">5182 11796 871 0,'-2'-29'169'0,"2"29"-61"15,0 0-8-15,0 0-1 0,5-20-18 0,-5 20-12 16,0 0-10-16,0 0-5 0,-29 7-9 0,29-7-5 15,-28 18-7-15,28-18-3 0,-35 28-6 0,18-11-1 16,-3 1-4-16,2 2 3 0,-1 1-1 0,2 2 2 16,0 1-5-16,1 3-1 0,1-1-7 0,2 0-1 15,2-4-7-15,5-3-14 0,6-19 11 16,-4 29-12-16,4-29 22 0,10 23-8 0,-10-23 9 16,22 14-9-16,-22-14 0 0,31 8-1 0,-12-10 1 15,0-2-2-15,2-4 1 0,-1-1 0 16,0-1-14-16,-2-1 27 0,0-2-26 0,-18 13 24 15,31-32-10-15,-19 15-2 0,1-3 3 0,-3-1-4 16,0 0 4-16,-2-4-5 0,0 2 5 16,-1 0-3-16,-1 0 6 0,1-1-7 0,-1 3 3 15,2-1-2-15,-1 4 0 0,-7 18 0 0,15-25 2 16,-15 25-2-16,0 0 3 0,0 0-2 0,0 0-2 16,0 0 3-16,0 0-2 0,0 0 2 0,0 0 5 15,18 19 1-15,-18-19 1 0,5 21 5 0,-5-21-6 16,7 21 2-16,-7-21-3 0,0 0 0 0,22 20 1 15,-22-20-2-15,24 6 5 16,-24-6 0-16,32 0 0 0,-14-3-8 0,1-3-2 16,1 2 0-16,-3 1 0 0,-17 3 0 0,26-5 0 15,-26 5 0-15,0 0 0 0,17-1 0 0,-17 1 0 16,0 0 0-16,0 0 0 0,0 0 0 0,0 0 0 16,0 0 0-16,-10 26 0 0,10-26 0 0,-16 27 0 15,6-9 0-15,-1 0 0 0,0 4 0 0,2-3 0 16,0-1 0-16,5-1 0 0,4-17 0 15,-2 26 0-15,2-26 0 0,0 0 0 0,0 0 0 16,20 13 0-16,-20-13 0 0,24-11 0 0,-24 11 0 16,34-25 0-16,-16 6 0 0,3-2 0 0,-1-2 0 15,1 1 0-15,-1 0 0 0,-2 3 0 0,-1 1 0 16,-4 0 0-16,-13 18 0 0,23-25 0 16,-23 25 0-16,0 0 0 0,17-7 0 15,-17 7 0-15,0 0 0 0,-1 17 0 0,1-17 0 16,-6 35 0-16,-1-11 0 0,-2 4-9 0,0-2-24 15,4 0-26-15,5-26-30 0,-2 45-91 0,2-45-96 16,11 19-221-16,-11-19-80 0,20 14 251 0</inkml:trace>
  <inkml:trace contextRef="#ctx0" brushRef="#br2" timeOffset="192768.0375">6476 11715 1358 0,'0'0'156'0,"0"0"-74"0,0 0-8 0,0 0-7 16,0 0-16-16,0 0-24 0,0 0-12 0,3 23-11 15,-3-23-1-15,-17 36-5 0,7-13 5 16,-2 3-5-16,0-1 5 0,0 2-7 0,0-2 8 16,2 1-9-16,2-3 3 0,2 0-9 0,1-7-8 15,5 3-20-15,0-19-17 0,5 25-39 0,-5-25-45 16,0 0-91-16,12 17-267 0,-12-17 15 16,28-5 224-16</inkml:trace>
  <inkml:trace contextRef="#ctx0" brushRef="#br2" timeOffset="192939.9302">6490 11487 1442 0,'-27'4'145'0,"27"-4"-112"0,-20 26-34 0,20-26-21 16,-3 19-32-16,3-19-21 0,0 0-20 15,22 12-12-15,4-3-45 0,-26-9-61 16,42-16-235-16,-6 22 41 0,-15-20 362 0</inkml:trace>
  <inkml:trace contextRef="#ctx0" brushRef="#br2" timeOffset="193221.1587">6836 11657 1420 0,'-10'19'138'0,"-14"-12"-49"16,24-7-11-16,-33 19-22 0,33-19-15 0,-36 16-14 15,36-16 0-15,-30 14-6 0,30-14-2 0,-22 13-4 16,22-13-6-16,0 0-5 0,-17 16-1 0,17-16-4 15,0 0 0-15,-1 19-3 0,1-19 2 0,0 0-1 16,22 21 3-16,-22-21-2 0,30 10 2 16,-10-9-1-16,0 0-3 0,2-2 4 0,1-1-2 15,0-2 1-15,1 0 0 0,-4 2 2 16,-3 1 0-16,-17 1-1 0,20 1 2 0,-20-1-1 16,0 0 1-16,0 0 1 0,3 22-1 0,-3-22-4 15,-13 25 2-15,0-8-4 0,-3 1 6 0,-2 0-2 16,-2 3 1-16,2-2-3 0,1-2 3 0,17-17-9 15,-27 29-4-15,27-29-23 0,-15 17-34 0,15-17-74 16,0 0-118-16,0 0-313 0,25 8 1 16,-25-8 316-16</inkml:trace>
  <inkml:trace contextRef="#ctx0" brushRef="#br2" timeOffset="193893.0518">8182 11702 463 0,'0'0'199'0,"12"-23"-59"15,-12 23-16-15,9-22 3 0,-9 22-17 0,3-19-12 16,-3 19-8-16,-5-21-4 0,5 21-12 16,-12-20-11-16,12 20-13 0,-19-18-9 0,19 18-5 15,-27-10-2-15,27 10-3 0,-35 3-2 0,16 5-4 16,-1 3-6-16,-1 3 3 0,-3 4-2 16,-2 5 6-16,1 0-3 0,0 5 6 0,2 0-9 15,3 1 2-15,-1-1-5 0,4 0 1 0,3-2-7 16,5-3-11-16,1-4 0 0,8-19 0 0,-1 27 0 15,1-27 0-15,0 0 0 0,28 21 0 0,-8-20 0 16,3-4 0-16,5-4 0 0,5-6 0 0,2-5 0 16,4-3 0-16,1-3 0 0,-2 0 0 15,-4-2 0-15,-2 2 0 0,-4 1 0 16,-3 3 0-16,-5 1 0 0,-4 3 0 0,-16 16 0 16,22-23 0-16,-22 23 0 0,0 0 0 0,0 0 0 15,0 0 0-15,0 0 0 0,0 0 0 0,0 0 0 16,0 0 0-16,0 0 0 0,0 0 0 0,0 0 0 15,0 0 0-15,1 29 0 0,-3-12 0 0,2 3 0 16,0 1 0-16,1 0 0 0,2 2 0 16,3 2-46-16,-4-6-17 0,9 10-56 0,-11-29-65 15,24 45-179-15,-24-45-240 0,28 26 69 0,-2-8 400 16</inkml:trace>
  <inkml:trace contextRef="#ctx0" brushRef="#br2" timeOffset="194455.628">9540 11496 1048 0,'-18'16'294'0,"-3"-16"-253"0,4 4-19 0,-5-3 0 16,3 6 1-16,-4-2-3 0,1 6 2 0,-4-3 4 16,3 6 9-16,-3-4 3 0,4 9 2 0,-3-5-3 15,6 4 5-15,-3-2-8 0,5 1 0 16,-1-3-14-16,18-14 0 0,-25 28-7 16,25-28-2-16,-13 21-4 0,13-21-3 0,0 0-4 15,0 0 0-15,0 0-1 0,0 0 1 0,23 14 2 16,-23-14 1-16,33-6 3 0,-10 0-4 0,3-3 2 15,4-2-4-15,0 2 0 0,2 0 1 0,-4 1 0 16,-2 3-1-16,-5 1 0 0,-1 2 0 0,-20 2 0 16,25 0-1-16,-25 0 4 0,0 0-2 15,0 0 1-15,15 19 3 0,-15-19-7 0,-6 27 6 16,-3-7-5-16,-2 0 3 0,-3 2-4 0,-3-1 4 16,-1-1-4-16,-2-1 4 0,3 0-3 0,0-5 0 15,17-14-9-15,-24 22-4 0,24-22-15 16,0 0-26-16,0 0-36 0,0 0-34 0,0 0-86 15,0 0-194-15,29-36-113 0,1 13 95 0,-10-21 423 16</inkml:trace>
  <inkml:trace contextRef="#ctx0" brushRef="#br2" timeOffset="194830.6575">9893 11165 1489 0,'-23'6'280'0,"6"12"-239"15,-1 0-19-15,5 4 5 0,0 0-5 16,2 3-4-16,-1 4-11 0,-1 5 6 16,2 1-4-16,0 3-11 0,0-1 18 0,-1 4-22 15,-1-1 21-15,1 4-3 0,-1-3-6 0,2-1 6 16,-1-2-9-16,2 0 8 0,0-4-8 0,3-4 5 16,2-5-5-16,1-5 2 0,4-20-6 0,3 24 1 15,-3-24-1-15,0 0 0 0,17 12 0 16,-17-12-1-16,23-7 3 0,-23 7-3 0,33-24 4 15,-14 3-4-15,2-4 5 0,2-4-6 0,0-2 6 16,-2 1-3-16,-2 1 5 0,0 2-4 0,-4 3 4 16,1 1-5-16,-4 3 3 0,1 3-4 0,-13 17 2 15,17-21-1-15,-17 21 0 0,0 0-1 16,0 0-1-16,0 0 2 0,9 17-2 0,-8 0 1 16,-2 4-3-16,0 0-3 0,-1 5-9 15,-1-4 1-15,3 1-10 0,0-2-2 0,6 1-11 16,0-5-3-16,8 1-25 0,-14-18-19 0,30 28-35 15,-30-28-48-15,43 16-76 0,-43-16-178 0,39-6-63 16,-3 8 231-16</inkml:trace>
  <inkml:trace contextRef="#ctx0" brushRef="#br2" timeOffset="195437.516">10337 11537 1373 0,'-29'-7'165'0,"29"7"-75"16,-42 11-23-16,24 1-7 0,-8 0-21 0,5 8-6 15,-5 0-7-15,3 7 5 0,-1-1-7 0,4 5-1 16,3-1-11-16,3 0-2 0,4-1-8 0,3-2 3 16,5-3-6-16,6-2 5 0,3-4-5 15,4-1 2-15,-11-17-3 0,34 21 0 0,-12-14 0 16,1-5 1-16,4-4 0 0,1-7-2 0,1-2-3 16,0-6-9-16,2-1-1 0,-3-4-5 15,0-1 6-15,-5-3-2 0,-3 2 7 0,-1-1 0 0,-5 1 7 16,-3 2-1-16,-5-2 6 0,-2 1-5 15,-2-1 4-15,-3-1-9 0,0 0-1 0,-3-1-12 16,1 5 0-16,-2 0-1 16,1 4 12-16,4 17 3 0,-8-21 9 0,8 21 1 15,0 0 0-15,0 0 1 0,0 0-2 0,-19 12 0 16,19-12-3-16,-6 22 3 0,6-22-3 0,0 25 3 16,0-25-3-16,10 22 5 0,-10-22-2 15,20 19 6-15,-20-19 2 0,25 15 4 0,-25-15 2 16,30 10 2-16,-30-10-2 0,35 6 0 0,-18-6-1 15,1 1-1-15,-18-1-3 0,31-1-3 16,-31 1-5-16,24 0-1 0,-24 0-1 0,0 0 1 16,18 2 0-16,-18-2 0 0,0 0 0 0,0 0-2 15,3 17 2-15,-3-17 1 0,-3 21-3 0,3-21 2 16,-14 27-3-16,6-10 2 0,-2 1-2 0,0 1 4 16,2-1-3-16,8-18 1 0,-13 28-3 0,13-28 2 15,-7 18-2-15,7-18 3 0,0 0-2 16,0 0-1-16,0 0-1 0,0 0 2 15,0 0 1-15,21 0 1 0,-21 0 3 0,23-23-4 16,-23 23 2-16,29-31-3 0,-14 15 2 0,0-1-3 16,-15 17 3-16,23-29-2 0,-23 29 3 0,19-25-3 15,-19 25 2-15,15-21-2 0,-15 21 1 0,9-21 0 16,-9 21 1-16,9-20-2 0,-9 20 2 0,10-22-2 16,-10 22-5-16,14-32-11 0,0 14-6 15,-3-7-24-15,7 5-24 0,-6-11-32 0,16 19-133 16,-23-20-179-16,14 9-140 0,4 10 103 0,-13-12 452 15</inkml:trace>
  <inkml:trace contextRef="#ctx0" brushRef="#br2" timeOffset="195646.4009">11214 11183 1497 0,'-17'-10'114'0,"17"10"-42"0,0 0-18 16,-22 3-14-16,22-3-22 0,-21 14-7 15,21-14-8-15,-24 31 2 0,10-8-3 0,1 6 1 16,0 6-6-16,-2 6 8 0,-2 5 2 0,-1 3-20 16,-2 1 19-16,1-3-34 0,8 5-64 15,-10-13 8-15,14 9-41 0,-15-20-66 0,20-1-225 16,-5 4-106-16,-2-12 160 0</inkml:trace>
  <inkml:trace contextRef="#ctx0" brushRef="#br2" timeOffset="195838.2911">10935 11472 1507 0,'0'0'398'0,"-17"6"-318"16,17-6-26-16,0 0-46 0,0 0-8 0,0 0 0 0,0 0 0 16,0 0 0-16,17-24 0 0,0 14 0 0,4-2 0 15,4 1-5-15,0-1-25 0,4 5-41 0,-4-9-35 16,17 17-70-16,-18-21-96 0,28 14-308 15,-4 2 8-15,-8-8 338 0</inkml:trace>
  <inkml:trace contextRef="#ctx0" brushRef="#br2" timeOffset="196390.2942">11985 11488 1333 0,'-23'-15'128'16,"23"15"-53"-16,-32-18-5 0,32 18 2 0,-37-10-16 15,19 10-15-15,-4 0-14 0,2 5-4 0,-5-2-6 16,2 5 0-16,0 1-6 0,2-1 1 0,3 4-2 15,18-12 1-15,-29 21-8 0,29-21 2 0,-16 22-6 16,16-22 1-16,0 0-1 0,-2 21 2 0,2-21-2 16,0 0 2-16,28 16-1 0,-28-16 0 15,34 6 3-15,-12-5-1 0,1-1 2 0,4 0 0 16,-2 0-1-16,-1 0-1 0,-2 0-2 0,-2 2 1 0,-20-2 0 0,28 6 0 0,-28-6 0 0,17 9 2 31,-17-9 1-31,7 17 3 0,-7-17-3 0,-1 24 2 0,-3-7-5 0,-2 1 2 0,-5 4-4 31,-2 0 2-31,-3 2-4 0,-2 0 5 0,1 1-5 16,-2 0 6-16,4-5-8 0,1-3 0 16,14-17-9-16,-18 22-8 0,18-22-15 0,0 0-14 0,0 0-30 0,0 0-26 0,35-8-68 0,-24-25-139 31,20 3-226-31,8 0 26 0,-5-19 421 0</inkml:trace>
  <inkml:trace contextRef="#ctx0" brushRef="#br2" timeOffset="196593.4215">12491 11014 1815 0,'-20'14'70'0,"7"6"-37"0,-3 4-14 0,3 6 3 31,-3 4-17-31,-1 3-2 0,0 4-7 0,0 2 7 16,-2 3-4-16,2 2 6 0,0 5 3 0,-1 1-19 15,1-4 19-15,1-1-24 0,2-5 4 16,0-5 0-16,5-3-17 0,-1-5-2 0,7-1-46 0,-5-13 0 0,12 7-32 0,-4-24-52 0,2 23-87 31,-2-23-207-31,0 0-46 0,0 0 255 0</inkml:trace>
  <inkml:trace contextRef="#ctx0" brushRef="#br2" timeOffset="197109.0775">12172 11401 1499 0,'0'0'254'16,"0"0"-182"-16,0 0-40 0,-4 19-25 0,4-19 13 15,19 12-22-15,-19-12 10 0,37 9-2 0,-10-8-2 32,5 0-3-32,2-3 0 0,3-1 0 0,2-2-3 15,0-1 11-15,1 2-18 0,0-4 12 0,-1 3-15 16,1-1 5-16,-2 2 2 0,-1-1 1 16,-3 2-2-16,-6 0-2 0,-4 1-1 0,-24 2 1 15,27 2 2-15,-27-2 2 0,0 0 2 0,0 0 2 0,0 0 1 0,-10 23 9 0,10-23 5 31,-32 18-9-31,11-10 36 0,-4 6-32 0,0-2 25 16,-2 3-12-16,0 0-8 0,2 1 2 0,-2-1-6 0,1 1 1 0,2 0-3 0,3-1-1 31,4 1-8-31,17-16 0 0,-23 32 0 0,23-32 0 0,-11 26 0 0,11-26 0 0,3 26 0 0,-3-26 0 32,17 21 0-32,-17-21 0 0,26 15 0 0,-7-11 0 0,1-3 0 0,2-2 0 0,3-4 0 0,0-3 0 15,3-2 0-15,0-3 0 0,0 0 0 0,1-3 0 31,-3 1 0-31,-3-3 0 0,-1-3 0 0,-3 2 0 16,-2-1 0-16,-1 0 0 16,0-1 0-16,-2 1 0 0,1-2 0 0,-3 4 0 15,-2 1 0-15,-10 17 0 0,11-24 0 0,-11 24 0 16,0 0 0-16,0 0 0 0,0 0 0 0,0 0 0 16,0 0 0-16,-12 19 0 0,2 0 0 0,-1 4-1 15,-4 1 2-15,3 2-1 0,-1-2 0 0,0 1-5 16,3-3-8-16,1-4-1 0,9-18-5 0,-7 26-6 15,7-26-3-15,0 0-5 0,17 15-7 16,-17-15-14-16,32-4-27 0,-18-13-46 0,22 14-92 16,-22-26-133-16,15 8-186 0,4 1 69 0,-9-16 440 15</inkml:trace>
  <inkml:trace contextRef="#ctx0" brushRef="#br2" timeOffset="197280.9663">13354 10969 1033 0,'0'0'350'0,"5"-24"-176"15,-5 24-52-15,0 0-30 0,-9 18-23 0,9-18-29 16,-29 40-4-16,8-11-12 0,1 8 0 0,-4 4-13 16,-2 5-1-16,-2 5-13 0,-1 0 7 0,-4 3-9 15,0 1-5-15,0 2 18 0,5-4-22 0,6-3 5 16,3-5-23-16,10 5-107 0,-14-23-103 0,27 19-27 16,-25-26-205-16,21-20-29 0,0 40 207 15</inkml:trace>
  <inkml:trace contextRef="#ctx0" brushRef="#br2" timeOffset="197484.1449">12961 11329 1977 0,'-18'20'70'0,"18"-20"-70"15,0 0 0-15,0 0 0 0,0 0 0 0,0 0 0 16,0 0 0-16,30 7 0 0,-8-12 0 0,5-3 0 15,2-2 0-15,4-2 0 0,4 1 0 16,0-2 0-16,9 1-3 0,-1-9-93 0,16 17-120 16,-24-15-337-16,17 8-63 0,-6-2 54 15</inkml:trace>
  <inkml:trace contextRef="#ctx0" brushRef="#br2" timeOffset="198031.0514">13191 11467 1431 0,'2'23'101'0,"-2"-23"-52"15,0 0-9-15,-1 18-3 0,1-18-4 16,17 10-4-16,-17-10 2 0,34 2 1 15,-7-5 3-15,2-4-10 0,4-2-8 0,0-4-5 16,0-2-7-16,-4 1-15 0,-1-1 26 0,-4 2-29 16,1-2 30-16,-5 1-14 0,-3-1-4 0,-17 15 4 15,26-26-4-15,-26 26 4 0,12-26-2 0,-12 26 3 16,-2-24-6-16,2 24 1 0,-16-23-7 0,16 23-1 16,-29-19-1-16,9 13 3 0,-2 3 2 15,-3 5 4-15,-3 2 2 0,-1 5 0 0,-3 4 2 16,-3 4 2-16,-1 5 10 0,1 2-1 0,2 6 8 15,0 1 11-15,4 4-27 0,5-1 19 0,3 1-29 16,8-3 4-16,6 0 3 0,4-4-7 16,6-5 5-16,8-3-5 0,6-3 3 0,4-4-3 15,7-3-3-15,6-4-9 0,3-7-13 0,8-2-23 16,-4-10-33-16,13 8-22 0,-13-19-47 16,19 19-99-16,-21-9-259 0,4-10-3 0,5 9 278 15</inkml:trace>
  <inkml:trace contextRef="#ctx0" brushRef="#br2" timeOffset="198531.0881">13913 11325 1367 0,'-35'0'221'15,"27"18"-116"-15,-12-5-43 0,6 6-13 0,-5 2-21 16,4 1-24-16,-2 3 20 0,1 2-28 16,0 0 24-16,1 1-9 0,-1-2-7 0,3-1 6 15,-1-3 0-15,3-3 1 0,11-19-5 0,-19 29 2 16,19-29-8-16,-7 17 5 0,7-17-4 0,0 0-2 15,0 0 0-15,0 0-4 0,0 0 5 0,0 0-2 16,26-5 1-16,-26 5 1 0,25-27-1 16,-9 7-1-16,1 0 4 0,-1-2-5 0,-2-1 3 15,2 0-6-15,-2-1 6 0,0-2-5 0,-2 2-7 16,0 1 26-16,1-1-24 0,-4 1 24 0,4 1-11 16,-3 3-5-16,1 2 4 0,-11 17-4 0,20-22 3 15,-20 22-2-15,0 0 1 0,0 0 1 16,0 0 1-16,17 11 1 0,-17-11 0 0,-3 31 4 15,0-10-3-15,-2 1 6 0,-2 1-4 16,1 0-10-16,-3-3 23 0,3 0-28 0,6-20 24 16,-10 29-13-16,10-29-5 0,1 18 4 0,-1-18-2 15,0 0 0-15,19 8 3 0,-19-8 3 0,34-7 2 16,-10-3 0-16,4-5-1 0,4-5-4 0,2 0-10 16,1-3 21-16,1 1-22 0,-1 0 22 0,-4 2-11 15,-3 2-3-15,-5 2 3 0,-5 2-2 16,-18 14 2-16,25-18-3 0,-25 18 4 0,0 0-3 15,0 0 3-15,0 0-2 0,0 0 1 0,0 0 1 16,-14 29-5-16,2-9 5 0,-4 3-6 16,2 1-10-16,-1 3 18 0,3-1-23 0,1 1 16 15,1-1-13-15,4 0-10 0,0-6-5 0,7 2-10 16,-1-22-13-16,7 35-32 0,-7-35-35 0,21 28-78 16,-21-28-114-16,20-1-230 0,2 8 56 15,-22-7 390-15</inkml:trace>
  <inkml:trace contextRef="#ctx0" brushRef="#br2" timeOffset="199218.6257">14434 11320 1261 0,'-17'23'322'0,"-4"-12"-272"0,21-11-24 15,-24 30-8-15,19-12 2 0,5-18-13 0,-4 33-12 16,4-33 43-16,15 27-27 0,-15-27 40 0,30 25-15 15,-10-17-8-15,4-1 0 0,2-4-5 0,0-2-1 16,1-2-3-16,4-3 0 0,-1-1-7 0,0-2-5 16,-2-3-3-16,-2 1-2 0,-3-3-13 15,-2-2 25-15,-1 1-24 0,-3-2 23 0,-17 15-11 16,28-32-3-16,-28 32 2 0,19-34-6 0,-16 16 0 16,-3 0-5-16,-2 0-1 0,-4 1-2 0,6 17 2 15,-20-27-1-15,20 27 4 0,-31-16-1 16,12 13 2-16,-1 3 1 0,-2 4 3 0,-1 5 1 15,-3 4 0-15,1 5 8 0,-2 4-1 0,-1 2 10 16,0 4 2-16,4 1 5 0,2 0-2 16,7 0-13-16,3-1 15 0,4-1-28 0,5-3 17 15,4-2-8-15,7-5-5 0,-8-17 3 0,26 27-2 16,-7-17 1-16,2-4-1 0,5-4 1 0,3-3 0 16,4-2 0-16,4-3 2 0,0-5-3 0,3-1 4 15,0-3-2-15,-1-2-1 0,-2 0-2 0,-4-1 1 16,0 1-5-16,-3 0-6 0,-2 0 22 15,-3 2-22-15,-3 0 24 0,-5 3-13 0,-17 12 0 16,19-17 2-16,-19 17-1 0,0 0 2 16,0 0-1-16,0 0-2 0,0 0 1 0,-19-5 0 15,19 5-1-15,-24 18 0 0,24-18-12 0,-30 28 23 16,14-11-23-16,1 1 22 0,2 2-9 0,2-2-5 16,2 0 4-16,2-1-3 0,7-17 4 0,-11 30-1 15,11-30 1-15,-2 21-2 0,2-21 2 16,0 0-2-16,0 0 2 0,20 6 0 0,-20-6 2 15,21-15 4-15,-21 15-1 0,28-26 3 0,-12 7-3 16,1 0 1-16,1-3 1 0,0-1-9 0,1 2 19 16,-1-1-17-16,0 0 0 0,-1 0 0 0,-1 0 0 15,1 2 0-15,-1 1 0 0,-2 2 0 16,-14 17 0-16,28-26 0 0,-28 26 0 0,19-9 0 16,-19 9 0-16,0 0 0 0,3 16-7 15,-6 1-4-15,-3 4 1 0,-2 4-8 0,-2 1-1 16,3 2-19-16,-3-5-20 0,7 3 2 0,3-26-55 15,-3 41-2-15,3-41-52 0,10 29-55 0,-10-29-87 16,0 0-189-16,0 0 79 0,0 0 417 0</inkml:trace>
  <inkml:trace contextRef="#ctx0" brushRef="#br2" timeOffset="199390.6005">15610 10893 1415 0,'-34'16'246'0,"17"20"-147"0,-11-2-47 0,4 9 0 16,-4 4-21-16,-2 5 0 0,1-1-17 15,2 0 0-15,6-4-21 0,1-3-8 0,7-1-21 16,-2-9-85-16,16 12-6 0,-12-23-126 0,25 8-338 16,-8 1 79-16,-2-14 221 0</inkml:trace>
  <inkml:trace contextRef="#ctx0" brushRef="#br2" timeOffset="199593.7452">15305 11276 1940 0,'0'0'106'0,"0"0"-105"0,0 0-1 0,0 0 0 15,0 0 0-15,12 21 0 0,-12-21 0 0,36 2 0 16,-9-4 0-16,6-2 0 0,2-3 0 15,4 3-12-15,-4-5-47 0,5 7-49 0,-9-16-88 16,24 7-394-16,-16 0-22 0,3 1 143 0</inkml:trace>
  <inkml:trace contextRef="#ctx0" brushRef="#br2" timeOffset="200439.6297">16471 10674 921 0,'-23'-5'341'0,"-1"4"-253"0,24 1 3 0,-42 18-2 16,21 0-6-16,-11-5-23 0,2 9-18 0,-5 1-20 16,0 7-17-16,-2 3 36 0,6 5-23 0,-3 0 25 15,5 3-9-15,1-1-19 0,3 4 3 0,5 1-15 16,5 2 6-16,7 1-12 0,3 0 8 16,6 2-10-16,4-2 4 0,4 3-13 15,6-2-13-15,6 0-1 0,-1-6-51 0,12 6-26 16,-14-22-96-16,30 17-201 0,-14-15-130 0,-1-8 33 15,9 7 468-15</inkml:trace>
  <inkml:trace contextRef="#ctx0" brushRef="#br2" timeOffset="200927.5607">16691 10896 1168 0,'0'0'401'0,"11"-23"-326"0,-11 23-28 0,0 0-18 0,0 0-2 16,0 0-1-16,0 0 1 0,0 0-2 0,0 0-3 16,-6 34-9-16,-1-5-2 0,-6 5-10 15,-1 4 6-15,-1 3-10 0,-2 2 8 0,0 3-10 16,1 0 10-16,2-1-10 0,0-4 8 0,2-3-9 16,4-5-1-16,4 1-25 0,0-8-22 0,14 6-40 15,-10-32-83-15,22 43-182 0,-22-43-184 16,29 23 29-16,-1-8 422 0</inkml:trace>
  <inkml:trace contextRef="#ctx0" brushRef="#br2" timeOffset="201771.3126">17227 11269 765 0,'-2'-18'208'0,"2"18"-51"16,0 0-17-16,0 0-17 0,0 0-33 0,0 0-32 16,0 0-23-16,-22 2-7 0,22-2-4 15,-22 12 2-15,5-3 0 0,17-9 3 0,-31 22-1 16,31-22 1-16,-33 25-3 0,33-25-1 0,-32 29-6 16,32-29-1-16,-27 29-7 0,27-29 0 0,-17 23-8 15,17-23-1-15,-3 18-3 0,3-18-17 0,0 0 16 16,15 18-15-16,-15-18 17 0,26 6-1 0,-26-6-1 15,35 0 3-15,-14-2-2 0,2-1 17 16,1-3-20-16,-2-1 12 0,0-1-17 0,-1-3-4 16,-1 1 0-16,-2-3-7 0,-1 1 0 0,-17 12-1 15,24-26 8-15,-24 26 6 0,12-24 7 16,-12 24 1-16,2-23 2 0,-2 23-3 0,-7-23 2 16,7 23-2-16,-14-22 4 0,14 22-2 0,-21-18 7 15,21 18 0-15,-24-12 5 0,24 12-1 0,-21-6 1 16,21 6-3-16,0 0 0 0,-20 3-3 15,20-3-4-15,0 0-1 0,0 0-2 0,-3 16 0 16,3-16-2-16,0 0 2 0,17 22-2 0,-17-22 2 16,23 14-1-16,-6-10 2 0,4-1 1 0,4-1 3 15,1-4 2-15,3-2 1 0,0-1-2 0,0 0-4 16,-1 2-1-16,0-1-2 0,-5 2-1 0,-3 1 2 16,-20 1-2-16,27 3 0 0,-27-3 2 15,0 0 0-15,17 20-1 0,-17-20 2 16,-2 29-3-16,-3-11-1 0,-2 5-11 0,-1 2 4 15,-5 3-6-15,-2-1-11 0,0 0 32 0,-2 0-26 16,0-2 26-16,2-2-6 0,2-3-3 0,13-20 3 16,-17 25-2-16,17-25 2 0,0 0-2 0,0 0 2 15,0 0 1-15,0 0 6 0,0 0 7 0,26-2 1 16,-26 2 3-16,26-29-4 0,-10 11 3 16,1-2-3-16,-2-2 8 0,1 2-1 0,-4-2-9 15,0 2 23-15,-2-1-27 0,2 0 20 0,-2 1-22 16,-2-1-6-16,1 2 0 0,-3-2 0 0,0 2 0 15,-3 1 0-15,2 0 0 0,0 1 0 16,-5 17 0-16,11-26 0 0,-11 26 0 0,0 0 0 16,21-15 0-16,-21 15-8 0,20-4-19 0,-20 4-14 15,31 2-23-15,-31-2-43 0,40 10-83 16,-40-10-173-16,28-6-211 0,-9 11 35 0,-19-5 406 16</inkml:trace>
  <inkml:trace contextRef="#ctx0" brushRef="#br2" timeOffset="202318.2601">18397 11058 1390 0,'0'0'152'0,"0"0"-97"16,15-22-16-16,-15 22 0 0,28-15 5 0,-7 9-7 16,-2-3-8-16,2 2-6 0,1 0-7 0,-1 2-6 15,1-1-6-15,-1 4-2 0,-2-1 1 0,0 3 0 16,-19 0 2-16,29 1 1 0,-29-1-1 0,19 5 1 16,-19-5-3-16,0 0-1 0,0 0-1 15,16 20 0-15,-16-20-1 0,-7 20 2 0,7-20-5 16,-24 32 2-16,4-11-4 0,-4 5 4 0,-7 2-3 15,0 3 7-15,-3 2-7 0,0-2 10 16,1 2-1-16,4-1 10 0,-2 0-1 0,7-2 7 16,3-2-10-16,3-3-13 0,7-4 5 0,4-2-14 15,7-19 26-15,1 28-13 0,-1-28 12 0,21 19-10 16,-3-13-2-16,3-2 0 0,3-1 1 16,4-6-4-16,5-1 0 0,2-4-10 0,5-2-11 15,-2-5-20-15,7 6-48 0,-11-13-44 0,18 25-179 16,-13-16-270-16,-4-1 45 0,2 7 308 0</inkml:trace>
  <inkml:trace contextRef="#ctx0" brushRef="#br2" timeOffset="202818.3473">19467 11017 1069 0,'0'0'314'0,"-36"16"-230"0,19-4-30 16,-6-3-15-16,2 4-7 0,-4 0-12 0,4 3 1 15,-6 0-5-15,5 3 5 0,-1-2-2 0,3 0 2 16,3-3-6-16,17-14 1 0,-25 23-7 0,25-23-4 16,0 0-4-16,-7 22 0 0,7-22-3 0,0 0 3 15,25 12 0-15,-25-12 1 0,33 3 6 0,-13-3-1 16,2-3 4-16,1 2 0 0,-1-1-4 15,2 0-1-15,-2 1-3 0,1 2 0 0,-5 1-2 16,-18-2 1-16,27 4 0 0,-27-4 3 16,0 0 5-16,0 0 4 0,13 17 3 0,-13-17-1 15,0 0-6-15,-12 26-3 0,12-26-8 0,-22 23 2 16,22-23-1-16,-31 25 0 0,12-10-2 0,1-1 3 16,1 1-6-16,-1 0-1 0,18-15-8 15,-29 29-3-15,29-29 0 0,-19 22-49 0,19-22-10 16,0 0-73-16,7 34-94 0,-7-34-161 0,0 0-118 15,23-4 144-15,-15-16 378 0</inkml:trace>
  <inkml:trace contextRef="#ctx0" brushRef="#br2" timeOffset="203521.5106">19617 11253 1176 0,'-23'1'311'15,"23"-1"-234"-15,-34 25-35 0,34-25-4 0,-15 19-13 16,15-19-10-16,0 0-4 0,19 18 7 0,-19-18 10 16,42 1 7-16,-13-6 1 0,9 1-6 0,2-6-3 15,3-1-15-15,-1-1-3 0,1-1-6 16,-4-1 0-16,-5 2-1 0,-5-1 3 0,-5 2 4 16,-24 11 8-16,29-22 7 0,-29 22 8 15,14-18-3-15,-14 18-3 0,-1-19-19 0,1 19-7 16,-19-22 0-16,19 22 0 0,-26-19 0 0,9 13 0 15,-2 0 0-15,-3 3 0 0,1 3 0 0,-1 1 0 16,-3 4 0-16,2 1 0 0,-1 5 0 16,0 2 0-16,-1 1 0 0,1 4 0 0,1 0 0 15,0 3 0-15,2-1 0 0,4 2 0 0,1 0 0 16,7-2 0-16,2 1 0 0,5-2 0 0,6-1 0 16,-4-18 0-16,17 32 0 0,0-20 0 0,2-2 0 15,7-3 0-15,2-5 0 0,3-2 0 0,3-5 0 16,3 1 0-16,-3-6 0 0,1 0 0 0,-3-2-11 15,-4 0 6-15,0-3-1 16,-5 2 4-16,0-1-1 0,-2-1 5 0,-3 2-2 16,0 0 2-16,-18 13-2 0,28-28 2 0,-28 28-4 15,21-26 4-15,-21 26-3 0,17-19 3 0,-17 19-3 16,0 0 5-16,0 0 1 0,10-17 4 0,-10 17-6 16,0 0-3-16,0 0 0 0,0 0 0 0,-21 27 0 15,21-27 0-15,-24 31 0 0,9-10 0 0,-1 0 0 16,-1 1 0-16,1 1 0 0,2-1 0 15,0-1 0-15,5-3 0 0,9-18 0 0,-11 27 0 16,11-27 0-16,0 0 0 0,0 0-9 16,20 15 9-16,-20-15 9 0,33-11-9 0,-13 1 0 0,1-7 0 15,3-1 0-15,-1-3 0 0,2-1 0 16,0-2 0-16,-1-1 0 0,-2 2 0 0,-2 2 0 16,-3 3 0-16,-1-2 0 0,-4 2 0 15,-12 18 0-15,20-31 0 0,-20 31 0 0,10-20 0 16,-10 20 0-16,0 0 0 0,0 0 0 0,0 0 0 15,0 0 0-15,1 21 0 0,-1-21 0 0,-14 36 0 16,6-15 0-16,1 2 0 0,-2 0-16 0,4 2-12 16,-1-3 3-16,4 1-9 0,1-5 1 0,5 0-17 15,-4-18-16-15,20 23-42 0,-20-23-52 0,38 5-103 16,-38-5-289-16,42-19 66 0,-5 10 261 16</inkml:trace>
  <inkml:trace contextRef="#ctx0" brushRef="#br2" timeOffset="203709.0249">20912 10731 1711 0,'-36'25'106'0,"7"14"-71"0,-3 2 3 0,0 5-36 16,2 5 9-16,0-3-5 0,0 2-12 0,2 3 10 15,4-2-12-15,2-2 4 0,4 1-19 0,0-9-10 16,8 2-42-16,-7-13-54 0,19 15-98 0,-20-26-95 15,12 6-213-15,5 3 64 0,1-28 392 16</inkml:trace>
  <inkml:trace contextRef="#ctx0" brushRef="#br2" timeOffset="203927.8126">20473 11142 1836 0,'0'0'85'0,"0"0"-54"16,0 0-13-16,-14 17-9 0,14-17-8 0,0 0-1 16,30 11 1-16,-11-9-1 0,3-1 0 15,3-1-4-15,-2-1-7 0,5 2-13 0,0-3-12 16,3 3-20-16,-3-7-29 0,10 13-53 0,-16-22-64 16,23 27-67-16,-23-18-135 0,8 1-60 0,9 15 177 15</inkml:trace>
  <inkml:trace contextRef="#ctx0" brushRef="#br2" timeOffset="204568.5556">21012 11193 1303 0,'0'0'255'0,"0"0"-145"16,0 0-39-16,0 0-28 0,-4 18-20 0,4-18-8 16,0 0 0-16,0 0-3 0,0 0 0 15,16 20-1-15,-16-20-2 0,0 0-3 16,24 16-1-16,-24-16-2 0,22 7 1 0,-22-7 0 15,28 3 0-15,-28-3 0 0,34-3 1 0,-15 0 3 16,0-2-3-16,1-2 1 0,-2-2-5 0,-1 0 0 16,-17 9 0-16,29-22 0 0,-29 22-1 0,23-23 3 15,-23 23-3-15,16-26 4 0,-16 26-3 0,6-25 2 16,-6 25-2-16,-1-23 2 0,1 23-1 16,-11-17 1-16,11 17-2 0,-22-8 0 0,22 8 1 15,-34 2 1-15,11 5 1 0,-3 3 1 0,-2 6 5 16,-3 2 2-16,-2 4 7 0,-2 1 4 0,0 1-13 15,1 0-10-15,5 1 0 0,1 1 0 16,8-3 0-16,4-2 0 0,6-1 0 0,6-3 0 16,4-17 0-16,9 29 0 0,-9-29 0 0,28 22 0 15,-7-14 0-15,4-4 0 0,3-4 0 16,4-3 0-16,2-2 0 0,3-3 0 0,2-3 0 16,3-1 0-16,-1-4 0 0,-1 2 0 0,-1-3 0 15,-2 0 0-15,-5-1-2 0,-2-2 3 0,-6 1-2 16,-3 1 3-16,-2 0-2 0,-3 0 0 0,-16 18 0 15,22-31 0-15,-22 31 0 0,11-23 0 0,-11 23 0 16,0 0 0-16,0 0 0 0,0 0 0 16,0 0 0-16,0 0 0 0,-20 12 0 0,20-12 0 15,-27 33 0-15,10-12 0 0,0 0 0 16,-2 4 0-16,1 0 0 0,1 0 0 0,1-2 0 16,5-2 0-16,4-4 0 0,7-17 0 0,-5 23 0 15,5-23 0-15,0 0 0 0,0 0 0 0,24 10 0 16,-24-10 0-16,28-16 0 0,-10 1 0 0,4-4 0 15,1-3 0-15,4-1-10 0,0-1 4 16,-3 1-5-16,-1 0 15 0,-2 1 0 0,-3 1 1 16,0 0 2-16,-2 2 0 0,-16 19-7 0,25-32 0 15,-25 32 0-15,14-17 0 0,-14 17 0 0,0 0 0 16,0 0 0-16,0 0 0 0,-6 18 0 0,-4 2 0 16,-1 0 0-16,-3 8 0 0,-1 0 0 0,-1 2-10 15,-1-1-23-15,6 1-38 0,-7-10-60 16,24 17-199-16,-7-20-302 0,3 0 54 15,7 1 317-15</inkml:trace>
  <inkml:trace contextRef="#ctx0" brushRef="#br2" timeOffset="205015.5252">22061 11106 822 0,'0'0'306'0,"-21"-12"-176"0,21 12-41 0,-20-11-17 0,20 11-14 0,-29-10 5 16,29 10-7-16,-39-6 5 0,20 10 3 0,-9-2-16 16,4 6 6-16,-6 1-5 0,3 8-8 0,-2 1-11 15,1 4-2-15,1 1-11 0,3 1-1 0,2 1-9 16,4 1 1-16,3-2-8 0,6 0 4 15,5-2-6-15,5-2 2 0,6 0-3 0,6-3 0 16,6-2-7-16,5-2-1 0,9-4-14 16,4-3-9-16,9 0-35 0,-6-12-50 0,20 16-145 15,-17-20-355-15,7-1 60 0,0 0 255 0</inkml:trace>
  <inkml:trace contextRef="#ctx0" brushRef="#br2" timeOffset="205369.9248">22139 11217 1426 0,'0'20'225'0,"-19"-12"-152"0,19-8-28 0,-16 23-20 16,16-23-14-16,5 19-8 0,-5-19 1 0,17 17 2 16,-17-17 2-16,35 11 4 0,-10-8 2 0,2-4-3 15,4 0-5-15,2-5-2 0,0-1-5 16,2-3 0-16,0-3-7 0,-2 1-8 0,-4-3-8 15,-2 3 2-15,-4-1 4 0,-4-1 11 0,0 1 5 16,-19 13 6-16,29-28-5 0,-29 28 4 0,19-29-3 16,-19 29 3-16,12-30 0 0,-12 30 4 0,2-25 1 15,-2 25 6-15,0 0-2 0,-17-22 1 0,17 22-1 16,-27-1-1-16,9 6 3 0,-4 2 0 0,0 5 2 16,-5 2-2-16,2 7 1 0,-6 0-5 15,-2 3 7-15,2 1-2 0,0 1 4 0,1 0-4 16,4 2-3-16,5-3-7 0,5 0-2 0,5-4-5 15,6-1 0-15,7-3-10 0,-2-17-3 0,21 27-15 16,-21-27-7-16,39 16-21 0,-20-17-33 0,17 8-53 16,-17-24-108-16,27 12-216 0,-9-4-87 0,-3-11 190 15</inkml:trace>
  <inkml:trace contextRef="#ctx0" brushRef="#br2" timeOffset="205682.4369">22857 11017 1245 0,'-27'-8'242'16,"27"8"-111"-16,-34 17-52 0,15-4-24 0,-7-1-20 16,2 5-3-16,-3 0-5 0,0 5 5 15,0-2-5-15,4 2 3 0,1-2-6 0,7-4-3 16,15-16-10-16,-19 25-5 0,19-25-5 0,0 0-2 16,10 20-1-16,-10-20 2 0,27 4-2 0,-9-5-1 15,3-2-1-15,2 0 0 0,1-2 0 0,1 0 2 16,-5 0 1-16,0 0 1 0,-20 5 1 15,28-6-2-15,-28 6 1 0,17-1-2 0,-17 1 1 16,0 0-2-16,0 0-1 0,0 0 2 16,1 25-2-16,-1-25 3 0,-12 22-2 0,12-22 4 15,-21 28-3-15,21-28 3 0,-26 31-4 0,26-31 4 16,-29 29-3-16,29-29-1 0,-26 26-12 0,26-26-6 16,-24 22-26-16,24-22-27 0,0 0-63 0,-23 4-92 15,23-4-214-15,20 4-122 0,-20-4 149 0</inkml:trace>
  <inkml:trace contextRef="#ctx0" brushRef="#br2" timeOffset="205979.3976">23076 10607 1537 0,'0'0'123'0,"0"0"-39"0,14 19 2 16,3-4-14-16,-17-15-20 0,34 32-7 0,-17-14-8 16,5 1-26-16,-2 3-11 0,0 2 0 0,-3 0 0 15,-2 7 0-15,-2 0 0 0,-2 4 0 0,-2-1 0 16,-2 0 0-16,-6 0 0 0,-2 0 0 16,-2-1 0-16,-5 1 0 0,-3-1 0 15,-2 0 0-15,-3-3 0 0,-3-5 0 0,-1 2 0 16,-2-3 0-16,-1-1 0 0,-1-1 0 0,3-1 0 15,-1-5-41-15,7 4-44 0,-9-17-60 0,22 23-208 16,-15-20-277-16,17-6 58 0,-22 13 352 0</inkml:trace>
  <inkml:trace contextRef="#ctx0" brushRef="#br2" timeOffset="206885.7546">908 12708 1276 0,'0'0'96'0,"0"0"-18"0,0-22-33 0,0 22 19 16,0 0-31-16,0 0 3 0,0 0 25 15,6 27-51-15,-8-8 25 0,1 9-23 0,-2 6-11 16,0 5 7-16,-1 5-10 0,-1 5 9 0,0 5-11 15,0 1 10-15,-1 3-13 0,1-3 14 0,0 2-14 16,1-1-8-16,1-2 15 0,0-4-40 0,6 1-4 16,-5-14-31-16,13 7-46 0,-13-23-61 0,22 13-74 15,-14-17-167-15,-6-17-41 0,34 21 330 16</inkml:trace>
  <inkml:trace contextRef="#ctx0" brushRef="#br2" timeOffset="207088.9845">695 13274 1715 0,'-19'4'90'0,"19"-4"-58"0,0 0-18 0,0 0-6 16,0 0 1-16,23-3 8 0,-5-4 5 0,5-3-3 16,5-4-1-16,6-7-11 0,7-4-1 0,4-7-8 15,6-4 0-15,2-4-16 0,4-1-14 0,-3-7-47 16,9 11-52-16,-18-17-83 0,21 30-118 15,-23-12-214-15,0 0 38 0,7 15 416 16</inkml:trace>
  <inkml:trace contextRef="#ctx0" brushRef="#br2" timeOffset="207463.9446">1471 12621 1098 0,'-8'23'348'16,"8"-23"-287"-16,-19 16-14 0,19-16 5 15,-10 23-10-15,10-23 26 0,-7 31-36 0,4-12 22 16,0 7-25-16,0 0-8 0,-1 5 4 16,-2 1-7-16,1 5 10 0,-2 3-12 0,-2 3 6 15,-2 3-10-15,0 0 6 0,0 0-13 0,1-4 7 16,-3-3-7-16,5-5 3 0,-1-5-4 0,5-5 2 16,1-5-6-16,3 0-16 0,0-19 14 0,6 19-14 15,-6-19 22-15,0 0-8 0,28 1 0 16,-28-1-1-16,31-20-6 0,-13 1 24 0,4-4-14 15,0-2 12-15,1-4-10 0,-1 0-8 0,-1 1 7 16,-1 3-5-16,-1 3 5 0,-3 4-2 0,-16 18 2 16,24-24-3-16,-24 24 1 0,0 0 0 0,18-9 0 15,-18 9 0-15,0 0 2 0,7 18-2 0,-7-18 0 16,6 32 2-16,-4-9-8 0,-2 1 3 16,-1 4-13-16,-1 1 0 0,2 1-15 15,-2-3-22-15,5 3 13 0,-2-8-40 0,10 5 8 16,-11-27-34-16,27 38-30 0,-27-38-34 0,44 18-69 15,-24-19-109-15,6-9-119 0,16 10 231 0</inkml:trace>
  <inkml:trace contextRef="#ctx0" brushRef="#br2" timeOffset="207838.9788">1995 13059 1404 0,'-19'16'149'0,"-16"-10"-63"0,8 10-10 16,-6-3-16-16,6 6-12 0,1-1-12 0,2 4 0 15,1 0-8-15,4 2 0 0,1-1-10 16,5 1 2-16,1-1-4 0,5 0-13 0,2 0 17 16,4-4-23-16,5-2 16 0,-4-17-11 15,17 23 1-15,-17-23-3 0,31 13 0 0,-9-11 3 16,4-2-5-16,0-6 2 0,4-5 1 0,1-3-4 16,3-5-8-16,2-3 21 0,-2-2-21 0,-3-1 20 15,-3 1-6-15,-3-1-5 0,-6 4 4 0,-2-1-3 16,-4 4 2-16,-4 1-2 0,-9 17 4 0,8-28-1 15,-8 28-1-15,-1-21-1 0,1 21 0 16,0 0 0-16,-10-17 0 0,10 17 0 0,0 0 0 16,0 0 0-16,0 0 0 0,-17 8 0 15,17-8 0-15,-8 21 0 0,3-4 0 0,1 4 0 16,1 3-2-16,-2 3-5 0,2 3-5 0,-1 0-13 16,1 3 18-16,1 0-22 0,2-3 16 0,1-1-16 15,6-6-15-15,-7-23-18 0,26 31-29 0,-26-31-11 16,40 10-22-16,-40-10-29 0,55-17-213 15,-27 6-116-15,-2-16-8 0,15 7 482 0</inkml:trace>
  <inkml:trace contextRef="#ctx0" brushRef="#br2" timeOffset="208026.4797">2700 12692 1118 0,'-9'-44'151'0,"15"19"-29"0,-17-5-20 0,11 30 11 15,-6-18-12-15,6 18-24 0,0 0-30 16,-19 19-21-16,8 1-18 0,-1 6-3 0,-2 11 13 15,1 6-23-15,-2 7 20 0,-1 3-19 0,1 4 0 16,-1 3 12-16,0 3-14 0,0 1 12 0,2 0-13 16,0-4 9-16,2-4-5 0,1-5-42 0,7 1-19 15,-4-12-38-15,13 10-63 0,-17-28-101 0,15 3-293 16,2-2 27-16,-5-23 376 0</inkml:trace>
  <inkml:trace contextRef="#ctx0" brushRef="#br2" timeOffset="208198.4482">2464 13076 1751 0,'-38'-6'155'15,"38"6"-77"-15,-24 3-28 0,24-3-37 16,0 0-13-16,0 0 0 0,0 0 0 0,0 0 0 16,0 0 0-16,30 10 0 0,-7-11 0 0,4-4-4 15,8-1-22-15,2-7-18 0,8 4-29 0,-9-13-56 16,19 20-117-16,-25-9-346 0,16-7-3 0,3 7 258 15</inkml:trace>
  <inkml:trace contextRef="#ctx0" brushRef="#br2" timeOffset="209254.4872">3873 12962 744 0,'0'0'208'0,"4"-23"-75"0,-4 23-26 0,0 0-14 15,0 0-14-15,-3-24-14 0,3 24-20 16,0 0-10-16,0 0-8 0,-7-22-4 0,7 22 0 16,0 0 3-16,0 0 1 0,-24-8-1 0,24 8 1 31,-27 9-2-31,27-9 2 0,-38 24-4 0,19-5 6 16,-6 0-8-16,4 6 5 0,-4 1-6 0,3-1 2 15,0-2-3-15,4-1 2 0,1-5-5 0,17-17-1 16,-22 29-9-16,22-29-1 0,0 0-6 0,-8 22-2 15,8-22 1-15,0 0 0 0,17 11 1 0,-17-11 2 16,28 0-1-16,-8-3 0 0,6-2 1 0,6-4 0 16,3 0 0-16,5-2-1 0,3 0 2 0,-1 3-4 15,-1-1 4-15,-3 5-3 0,-5 0 1 16,-5 3 0-16,-6 3 0 0,-5 3-1 0,-17-5 0 16,17 16 0-16,-17-16 1 0,-1 26 2 0,-7-8-3 15,-4 3 5-15,-4 1-9 0,-4 2 7 16,-2-1-5-16,-1 0 3 0,0-1 1 0,0-2-15 15,1-4 24-15,2 0-28 0,3-4 20 0,17-12-20 16,-19 14-16-16,19-14-26 0,0 0-41 0,0 0-34 16,0 0-114-16,12-23-151 0,4 4-128 0,9 8 118 15,-9-22 410-15</inkml:trace>
  <inkml:trace contextRef="#ctx0" brushRef="#br2" timeOffset="209616.1912">4374 12928 1187 0,'-5'-32'371'0,"5"32"-274"0,0 0-35 0,0 0-11 0,-25-4-18 16,25 4-17-16,-21 6-9 0,21-6-1 0,-24 17 1 15,24-17 6-15,-27 30 3 0,15-8 8 16,-2 1-5-16,2 6 7 0,-1 1-10 16,2-1 4-16,1-1-4 0,2 0 0 0,3-4-6 15,4-3 0-15,4-5-8 0,-3-16 1 0,15 27-3 16,-15-27-3-16,30 16 3 0,-10-13 0 0,3-4 1 15,4-1 3-15,1-7-3 0,3-3-1 0,3-4 1 16,0-5-4-16,2-2 5 0,-4-1-5 0,1-2 2 16,-5 1-3-16,-2-3 3 0,-4 1-4 15,0 1 6-15,-4 0-5 0,-2 5 5 0,-4 0-3 16,-3 4 3-16,-9 17-1 0,9-25 1 0,-9 25-2 16,-2-17 2-16,2 17-2 0,0 0-1 0,0 0 0 15,0 0-2-15,-19-1-1 0,19 1-3 0,-12 20 3 16,12-20 0-16,-16 36 1 0,8-11-4 15,-1 1-2-15,0 6-15 0,-2-3-5 16,3 3-19-16,-1-8-24 0,9 8-48 0,0-32-49 16,3 45-91-16,-3-45-110 0,0 0-119 0,27 32 120 15,-27-32 370-15</inkml:trace>
  <inkml:trace contextRef="#ctx0" brushRef="#br2" timeOffset="210163.1102">5054 12917 970 0,'0'0'195'0,"-1"-24"-66"0,1 24-23 0,0 0-20 16,0 0-18-16,0 0-15 0,0 0-12 15,0 0-15-15,-20 9-7 0,20-9-7 0,-14 29 5 16,4-12 0-16,4 7 6 0,-4 0-4 0,3 3 6 16,-2-5-4-16,2 3 0 0,-3-5-5 0,3 0 1 15,0-2-8-15,7-18 4 0,-8 28-8 16,8-28-3-16,0 0-5 0,5 18 2 0,-5-18 0 15,0 0 0-15,21-5 1 0,-21 5-2 0,23-21 0 16,-8 4-3-16,2-2 1 0,1-6-6 0,1-1 3 16,0 0-4-16,-1-2 8 0,-1 1-4 0,-3 2 6 15,-1 2-2-15,-2 2 4 0,-3 3-5 0,-2 1 6 16,-6 17-3-16,9-28 2 16,-9 28 0-16,1-18 2 0,-1 18 4 0,0 0 4 15,0 0 3-15,0 0-4 0,-17 1-5 0,17-1-4 16,-10 17 0-16,10-17-3 0,-11 27 4 0,11-27-4 15,-7 30 2-15,7-30-2 0,-1 29 2 0,1-29-3 16,5 24 3-16,-5-24-2 0,12 19 1 0,-12-19-1 16,25 10 2-16,-6-8-3 0,1-4 3 0,2-2 1 15,1-6-2-15,3-2 4 0,-2-1-3 16,3-3 8-16,0-1-1 0,-1 1 5 0,1-1 4 16,-3 0 3-16,-2 3-5 0,-5-1 2 0,-17 15-5 15,20-19 1-15,-20 19 0 0,0 0 1 0,0 0-3 16,7-17-2-16,-7 17-8 0,0 0 0 0,0 0 0 15,0 0 0-15,0 0 0 0,0 0 0 16,-7 28 0-16,3-10 0 0,-1 2-5 0,2 5-7 16,-2-2-4-16,0 2-8 0,0 0 0 15,1 3-11-15,-2-4 7 0,6 2-11 0,-3-8-6 16,6 4-26-16,-3-22-25 0,8 30-38 0,-8-30-41 16,0 0-64-16,0 0-151 0,21 7-63 0,0-4 193 15</inkml:trace>
  <inkml:trace contextRef="#ctx0" brushRef="#br2" timeOffset="210670.9921">5751 12784 1012 0,'-15'26'298'0,"15"-26"-194"0,0 0-34 16,-22 23-20-16,22-23-14 0,-9 25-14 0,5-8 1 16,4-17-6-16,-10 30 2 0,10-30-9 0,-8 30 0 15,8-30-3-15,-6 28 1 0,6-28-5 16,-4 22-1-16,4-22-5 0,-2 19 4 0,2-19-1 15,0 0 1-15,0 0-2 0,0 0 2 0,0 0 3 16,0 0 2-16,0 0 2 0,19-3-3 0,-19 3-1 16,15-26-4-16,-15 26 3 0,17-30-4 0,-17 30 2 15,18-34-2-15,-10 17 3 0,1 0-4 16,-1-1 4-16,0 1-2 0,0 0 3 0,-8 17-5 16,16-31 5-16,-16 31-6 0,18-29 10 15,-18 29 1-15,15-22 6 0,-15 22 5 0,0 0-6 16,0 0-3-16,0 0-1 0,0 0-3 0,0 0 1 15,0 0 4-15,12 24-5 0,-13-7 0 0,-4 1-5 16,1 3 5-16,-1 0-5 0,2-2 4 0,-1-2-2 16,4-17 2-16,0 29-2 0,0-29 3 0,11 22 3 15,-11-22 3-15,18 10 0 0,-18-10 1 0,31-1-6 16,-11-5-1-16,2-5 0 0,3-2-2 16,0-4 0-16,2-2-4 0,2-3 6 0,1-1-3 15,1-1 6-15,-1 0-3 0,-4 1 0 0,-3 2-5 16,-5 2-13-16,-18 19 28 0,24-28-25 15,-24 28 26-15,0 0-6 0,0 0-5 0,0 0 1 16,0 0-11-16,0 0 6 0,0 0-10 0,-13 20 21 16,1-1-15-16,1 6 8 0,-2 0-16 15,2 3-11-15,-3 1-1 0,5 0-18 0,-4-5-21 16,12 10-49-16,1-34-57 0,-5 54-134 0,-3-28-222 16,8-4 6-16,12 8 275 0</inkml:trace>
  <inkml:trace contextRef="#ctx0" brushRef="#br2" timeOffset="211217.9617">6674 12732 1179 0,'0'0'154'15,"-29"-17"-72"-15,29 17 9 0,-20-11-10 16,20 11 4-16,-24-7-47 0,24 7 7 0,-29-6-31 15,29 6 1-15,-32 3 8 0,15 0-20 0,0 2 30 16,0 1-19-16,-1 1 18 0,1 2-16 0,-4 3-3 16,2 4 7-16,-3 2 0 0,0 5 9 0,0-2-7 15,1 4 3-15,3-1-12 0,3 0-13 0,3 0 0 16,4-1 0-16,4-3 0 0,4-20 0 0,5 30 0 16,-5-30 0-16,21 24 0 15,-21-24 0-15,34 15 0 0,-11-14 0 0,2-6 0 0,3-4 0 16,3-3 0-16,-1-5 0 0,3-1 0 15,0-4 0-15,0 1 0 0,-3-2 0 0,-2 1 0 16,-4 0 0-16,-3 2 0 0,-2 3 0 0,-19 17 0 16,27-27 0-16,-27 27 0 0,0 0 0 0,14-18 0 15,-14 18 0-15,0 0 0 0,0 0 0 0,-19 10 0 16,19-10 0-16,-24 26 0 0,9-4 0 16,1 3 0-16,0 2 0 0,1 3-7 0,-3 0-22 15,4 4-13-15,0-3-3 0,7 0-27 0,-1-13-34 16,18 11-76-16,-12-29-129 0,0 0-251 0,22 26 31 15,-22-26 372-15</inkml:trace>
  <inkml:trace contextRef="#ctx0" brushRef="#br2" timeOffset="211593.0252">7058 12856 639 0,'0'0'244'16,"0"0"-138"-16,-16 20-23 0,16-20-6 16,0 0-10-16,-5 20-8 0,5-20-5 0,2 22-5 15,1-3 0-15,-3-19-8 0,-2 33 3 16,-3-14-3-16,4 5 1 0,-5-5-9 0,3 4 2 16,-4-5-10-16,2 3 3 0,5-21-7 0,-12 29-1 15,12-29-10-15,-7 19 0 0,7-19-5 0,0 0 0 16,0 0 5-16,0 0-3 0,0 0 3 0,0 0-2 15,0 0 0-15,19-25-4 0,-9 8 0 16,2-2-5-16,0-6 2 0,2 0-2 0,-2-2 5 16,0 1-6-16,-1-1 5 0,-1 3-7 0,-2 1 6 15,-1-1-2-15,-1-2 11 0,2 1-4 0,-5 0 11 16,2 0-3-16,-1 2 2 0,1 4 0 0,-2 1-13 16,-3 18 13-16,8-22-16 0,-8 22 9 0,0 0-3 15,0 0-5-15,0 0-4 16,17-13-5-16,-17 13-18 0,0 0 0 0,30 5-32 15,-30-5-52-15,39 6-85 0,-39-6-179 0,29-17-191 16,-1 18 29-16,-28-1 461 0</inkml:trace>
  <inkml:trace contextRef="#ctx0" brushRef="#br2" timeOffset="211796.2212">7515 12731 1310 0,'-19'16'124'0,"13"14"-44"0,-11-8-12 0,10 8-11 16,-7-2-21-16,7 2-1 0,-3-2-15 0,5 0-3 16,2 1-41-16,0-3 11 0,2 0-8 15,0-5 5-15,1-21 18 0,2 27-15 0,4-10-72 16,-6-17-45-16,0 0-15 0,0 0-49 16,29 2-32-16,-29-2-205 0,16-18 17 0,10 13 378 15</inkml:trace>
  <inkml:trace contextRef="#ctx0" brushRef="#br2" timeOffset="211921.1763">7608 12486 974 0,'0'0'330'0,"-22"-14"-214"16,22 14-69-16,0 0-50 0,0 0-44 0,0 0-78 16,0 0-122-16,0 0-244 0,-4 27 12 15,4-27 405-15</inkml:trace>
  <inkml:trace contextRef="#ctx0" brushRef="#br2" timeOffset="212358.6987">7985 12766 847 0,'0'0'175'0,"0"0"-70"16,-4-20-25-16,4 20 0 0,0-22 3 0,0 22-24 16,0-22 15-16,0 22-25 0,0 0 18 0,-12-25-15 15,12 25 8-15,0 0-12 0,0 0-13 0,-26-5-13 16,26 5-8-16,-25 8-6 0,25-8-14 0,-34 17 32 16,14-4-30-16,1 2 34 0,0 0-14 0,-2 1-4 15,3 1 8-15,1-2-10 0,17-15 1 16,-22 28-6-16,22-28-2 0,-8 18-5 0,8-18 1 15,0 0-1-15,15 18 0 0,-15-18 1 0,28 5 2 16,-9-6-1-16,3-1 1 0,4-1 0 16,-1-1-2-16,1-1 3 0,-2 3-1 0,-2-1-1 15,-1 5-3-15,-21-2-1 0,29 6 0 0,-29-6 0 16,17 12 6-16,-17-12 0 0,5 17 4 0,-5-17 2 16,-6 24 5-16,6-24 3 0,-22 31-4 15,6-12-4-15,-1 0-1 0,-1 0-10 0,0-1 5 16,-1-1-4-16,19-17 2 0,-29 27-10 0,29-27-9 15,0 0-17-15,-21 16-21 0,21-16-39 0,0 0-38 16,19 9-81-16,-22-27-150 0,3 18-181 0,36-17 39 16,-24-8 459-16</inkml:trace>
  <inkml:trace contextRef="#ctx0" brushRef="#br2" timeOffset="212718.0861">8151 12845 1100 0,'10'17'249'0,"-10"-17"-154"0,0 0-28 16,0 0-13-16,3 20-10 0,-3-20-13 15,19 1 3-15,-19-1-1 0,30-6-5 0,-11 0-2 16,3-1-13-16,-1-4-2 0,1 0-4 0,-1-1 2 16,0 0 1-16,-4-1 5 0,0 1 1 0,-17 12 5 15,22-26-1-15,-22 26 5 0,11-24 0 0,-11 24 0 16,3-23-3-16,-3 23-20 0,-5-20 10 15,5 20-18-15,-11-21 21 0,11 21-9 0,0 0 3 16,-25-21-7-16,25 21-1 0,-23 0-4 16,23 0 6-16,-29 15-5 0,10 2-8 0,0 3 23 15,-3 8-22-15,-1 3 25 0,0 0-8 0,2 0-6 16,3 1 6-16,2-3-8 0,6-3 0 0,3-1 0 16,6-4 0-16,2-1 0 0,5-3 0 0,-6-17-5 15,21 22-4-15,-21-22-7 0,36 8-7 0,-10-9-8 16,4-6-11-16,9-3-14 0,-1-10-36 15,17 12-75-15,-21-26-138 0,14 14-280 0,0-1 44 16,-7-10 367-16</inkml:trace>
  <inkml:trace contextRef="#ctx0" brushRef="#br2" timeOffset="213046.2459">8873 12574 1163 0,'-10'17'386'0,"-12"-16"-283"0,22-1-30 16,-32 21-16-16,15-7-17 0,-3-1-13 0,0 2-2 15,0-1-3-15,0 2-12 0,3 0 20 0,17-16-30 16,-26 29 23-16,26-29-14 0,-14 22-3 0,14-22-1 16,0 0-4-16,-4 18-1 0,4-18 1 0,0 0 2 15,0 0 2-15,23 13 2 0,-23-13 1 0,17 4 0 16,-17-4-2-16,19 1 0 0,-19-1-3 16,18 1-1-16,-18-1-1 0,17 4-1 15,-17-4 1-15,0 0-2 0,24 11-1 0,-24-11 4 16,0 0-3-16,21 18 5 0,-21-18-2 0,0 0-1 15,11 22-2-15,-11-22 2 0,-1 18-1 0,1-18 0 16,-9 19-1-16,9-19 1 0,-17 22-3 0,17-22 3 16,-27 24-2-16,9-11 1 0,-1-1-3 0,-2 2 2 15,-1-2 1-15,1 1-1 0,1-2-2 16,1-3-4-16,19-8-23 0,-31 13-28 0,31-13-122 16,-24 9-340-16,24-9-104 0,0 0 35 0</inkml:trace>
  <inkml:trace contextRef="#ctx0" brushRef="#br2" timeOffset="213516.0847">9728 12316 898 0,'2'-18'284'0,"-2"18"-200"0,0 0-32 15,0 0-12-15,-15 21-8 0,15-21-11 16,-14 30-3-16,6-7 6 0,-1 2-8 0,3 7 5 15,-3-1-13-15,5 5 6 0,-2 2-5 0,4 2 11 16,-2 1-9-16,2 2-10 0,-2 0 21 0,2-2-31 16,-1-2 26-16,1-4-16 0,1 0-33 0,-4-11-34 15,10 9-63-15,-5-33-91 0,-4 31-223 0,8-10-28 16,-4-21 249-16</inkml:trace>
  <inkml:trace contextRef="#ctx0" brushRef="#br2" timeOffset="213719.2215">9511 12732 1352 0,'0'0'226'0,"-21"4"-108"0,21-4-26 15,0 0-28-15,0 0-19 0,0 0-21 16,0 0-10-16,0 0-7 0,0 18 0 0,0-18 0 16,34 2 1-16,-7-5-4 0,7-4-2 0,8-4-2 15,3-7-13-15,8-1-28 0,2-6 6 0,8 3-62 16,-7-12-7-16,13 15-57 0,-20-21-62 0,19 22-76 15,-16-6-220-15,-7-9 71 0,10 17 419 0</inkml:trace>
  <inkml:trace contextRef="#ctx0" brushRef="#br2" timeOffset="214096.6434">10190 12236 1525 0,'0'0'85'0,"-20"6"-32"0,20-6-8 15,0 0 4-15,0 0-7 0,-18 22-4 0,18-22-4 16,-10 22 1-16,10-22-9 0,-10 35-4 0,3-12-10 16,0 4 5-16,-4 3-4 0,0 3 4 15,-1 0-7-15,-3 5 3 0,-2 1-7 0,0 2-1 16,-2 1-5-16,1 0 0 0,-1-4 0 0,5-3 0 16,3-6 0-16,2-4 0 0,6-7 0 0,3-18 0 15,0 27 0-15,0-27 0 0,0 0 0 0,18 13 0 16,-18-13 0-16,22-4 0 0,-22 4 0 0,31-20 0 15,-10 7 0-15,1-5 0 0,1-2 0 16,1-1 0-16,1-2 0 0,-2 3 0 16,-1 2 0-16,-4 4 0 0,-1 3 0 0,-17 11 0 15,29-15 0-15,-29 15 0 0,21-3 0 0,-21 3 0 16,0 0 0-16,20 18 0 0,-20-18 0 0,11 29 0 16,-7-10 0-16,-2 3 0 0,0 1 0 0,-2-1 0 15,1-2 0-15,0 1 0 0,0-2-20 0,-1-19-20 16,8 32-20-16,-8-32-21 0,18 24-48 15,-18-24-62-15,31 15-150 0,-9-12-225 0,-5-9 42 16,13 8 430-16</inkml:trace>
  <inkml:trace contextRef="#ctx0" brushRef="#br2" timeOffset="214437.5342">10574 12655 1495 0,'0'0'159'16,"-18"2"-77"-16,18-2-26 0,0 0-18 0,0 0-14 15,0 0-5-15,0 0 1 0,13 21 0 0,-13-21-12 16,27 11 6-16,-8-5-14 0,2-4 10 0,1-1 0 16,2-1-3-16,-1-1-1 0,-1-1-3 0,0-2 0 15,-1 1 0-15,-4-2 8 0,-17 5-9 0,25-11 7 0,-25 11-6 16,0 0-3-16,16-21 1 0,-16 21 2 0,6-22-2 16,-6 22 0-16,0-23 1 0,0 23-4 0,-8-23 1 15,8 23-4-15,-19-25 2 0,19 25-2 0,-24-24 4 16,24 24-1-16,-29-18 2 0,12 12-1 0,0 3 0 15,-3 5 1-15,1 4 0 0,-3 4 3 0,-2 6 1 16,-1 5 8-16,0 5 0 0,2 3 5 0,1 3-7 16,2 2-10-16,7-5 0 0,2 2 0 15,7-3 0-15,6-4 0 0,4-3 0 0,-6-21 0 16,34 29 0-16,-9-21-11 0,11 1-10 0,5-7-4 16,11-1-11-16,5-7-24 0,13 5-62 0,-11-23-106 15,26 11-331-15,-15-4-30 0,2-6 194 16</inkml:trace>
  <inkml:trace contextRef="#ctx0" brushRef="#br2" timeOffset="218708.3443">11617 12495 1145 0,'0'0'108'0,"0"0"-50"15,0 0-9-15,0 0 0 0,0 0-9 0,0 0-7 16,0 0-11-16,0 0-8 0,0 0-6 0,-20 14 0 15,20-14 0-15,-14 19 4 0,14-19 2 0,-13 24 4 16,13-24-3-16,-9 22-1 0,9-22-7 0,-6 20-1 16,6-20-3-16,-3 29 7 0,0-9 0 15,2 3-8-15,-4 2 34 0,4 4-27 16,-5 3 26-16,1 3-15 0,-2-1-10 0,1-2 5 16,-2-4-8-16,3-6 6 0,5-22-10 0,-4 26-1 15,4-26-4-15,0 0 1 0,0 0 3 0,0 0 4 16,22-4 7-16,-22 4 1 0,19-34 4 0,-9 8-7 15,1-3 0-15,0-2-10 0,1-2 5 0,-1 3-7 16,-2 1-9-16,0 2 25 0,-3 1-24 0,-1 0 26 16,1 1-11-16,-1-1-4 0,0 4 2 15,-3 0-6-15,2 5 4 0,-4 17-3 0,6-24 2 16,-6 24-1-16,0 0-1 0,0 0 1 0,0 0-1 16,0 0 0-16,21-15 2 0,-21 15-1 0,28-2 1 15,-10-2-1-15,6-1 4 0,4-2-6 0,2 0-10 16,3-4-17-16,5 4-37 0,-9-13-47 0,17 17-97 15,-25-19-271-15,14 2-79 0,2 7 125 16</inkml:trace>
  <inkml:trace contextRef="#ctx0" brushRef="#br2" timeOffset="219068.4549">11896 12600 1688 0,'-7'22'56'0,"7"-22"-48"0,0 0-10 16,14 18-1-16,-14-18 4 0,33 10-2 0,-12-8 3 15,2-2-2-15,1-1 2 0,4-1-1 0,2-3-1 16,2-1 3-16,3-4-2 0,-1-1 2 0,-1-1-2 16,0-2 4-16,-1 0-3 0,-2-1 4 15,-2 1 2-15,-5-1 14 0,-1 1 0 0,-4-1 5 16,1 1-5-16,-19 14-7 0,24-21-5 0,-24 21 2 15,0 0-5-15,-5-19-4 0,5 19-3 0,-21-12-2 16,21 12-3-16,-30-4 3 0,12 5 1 16,-4 2-2-16,-4 5 2 0,0 4-2 0,-2 1 3 15,-2 5 1-15,1 3 5 0,0 3-1 0,2 5 5 16,-1-1-3-16,5-2 5 0,2 0-7 16,6-3-10-16,4-4 19 0,3 0-26 0,7-2 19 15,1-17-21-15,11 31-11 0,-11-31-11 0,31 25-18 16,-12-21-32-16,16 9-57 0,-14-28-110 0,22 12-329 15,-3-4 58-15,-1-9 288 0</inkml:trace>
  <inkml:trace contextRef="#ctx0" brushRef="#br2" timeOffset="219409.9371">12824 12425 1412 0,'-20'11'61'0,"-6"-6"-34"15,5 6 0-15,-3-4-4 0,3 3-8 0,-2-2-4 16,6 3 8-16,0-3 2 0,17-8 5 16,-21 20-11-16,21-20-5 0,0 0-6 15,-7 19 1-15,7-19 2 0,0 0 4 0,11 17 5 16,-11-17 3-16,0 0-2 0,25 13-3 0,-25-13-4 16,22 8-5-16,-22-8-1 0,27 6 0 0,-27-6 0 15,23 6-1-15,-23-6-2 0,21 7 1 0,-21-7 0 16,0 0 6-16,19 16 4 0,-19-16 4 0,7 17 1 15,-7-17-2-15,2 20-4 0,-2-20-1 16,-8 24-6-16,8-24-15 0,-18 26 28 16,18-26-31-16,-23 24 30 0,23-24-19 0,-28 21-5 0,28-21-5 15,-32 18-10-15,32-18-4 0,-28 13-9 0,28-13-9 16,0 0-32-16,-23-4-61 0,23 4-121 16,0 0-223-16,0 0-49 0,31-24 278 0</inkml:trace>
  <inkml:trace contextRef="#ctx0" brushRef="#br2" timeOffset="219769.3687">13145 12363 1514 0,'-29'10'147'0,"29"-10"-85"0,0 0-29 0,-26 21-5 16,26-21-9-16,-28 25-1 0,10-9-3 15,2 3 7-15,-2 2 0 0,4 3 2 0,-1-1-7 16,2 3 1-16,0 1-2 0,2-2 3 15,3-2-8-15,3 0 1 0,4-3-7 0,1-2-11 16,0-18 21-16,9 29-24 0,-9-29 24 0,21 18-12 16,-21-18 1-16,33 9 0 0,-10-11-1 0,5-3-2 15,2-5-12-15,2-4 13 0,1-1-13 0,-3-5 23 16,1 1-10-16,-1-2 8 0,-4 1-8 16,-2 0-2-16,-5 2 2 0,-2 1-2 0,-17 17 1 15,23-29-1-15,-23 29-1 0,15-24-1 0,-15 24 0 16,5-19-2-16,-5 19 3 0,0 0-3 0,-3-18 3 15,3 18 0-15,0 0 0 0,0 0-1 0,0 0-2 16,0 0-1-16,0 0-4 0,-14 26 1 0,10-8-7 16,-1 2-1-16,0 1-10 0,-1 1-2 15,3 2-15-15,-3-4-7 0,8 5-31 16,-2-25-21-16,6 40-62 0,-6-40-109 0,0 0-209 16,21 9-30-16,-21-9 309 0</inkml:trace>
  <inkml:trace contextRef="#ctx0" brushRef="#br2" timeOffset="220003.8167">13957 11979 1710 0,'-11'29'96'0,"-9"-3"-47"0,1 8-22 0,-1-1 18 16,1 4-32-16,-1 2 17 0,-1 2-9 0,0 2-13 15,3-1 6-15,0 0-12 0,5 1 1 16,-2-4-7-16,3-2 5 0,1 0-11 0,0-5-6 16,6 2-19-16,-1-7-1 0,7 1-25 0,-2-10-20 15,13 7-45-15,-12-25-206 0,0 0-226 0,26 2 2 16,-26-2 353-16</inkml:trace>
  <inkml:trace contextRef="#ctx0" brushRef="#br2" timeOffset="220222.5017">14360 12020 1535 0,'-15'35'117'16,"-15"-7"-34"-16,4 9-46 0,-4 1 18 0,3 7-21 16,-2-3-18-16,1 5 9 0,-1-1-14 15,2 0 5-15,1-1-14 0,3-4 3 0,3-2-9 16,0-4 2-16,4-3-18 0,2-5-4 15,5 2-31-15,-2-11-23 0,13 7-40 0,-2-25-135 0,0 0-317 16,0 0 15-16,0 0 299 0</inkml:trace>
  <inkml:trace contextRef="#ctx0" brushRef="#br2" timeOffset="220628.7872">14022 12319 1196 0,'-22'13'305'16,"22"-13"-239"-16,0 0-34 0,7 18-1 0,-7-18 6 16,22 10 10-16,-22-10 7 0,41 5 1 0,-14-9-2 15,8 2-6-15,2-4-8 0,3 1-4 16,1-1-6-16,2 0-9 0,-2 0-19 16,2-1-1-16,-6 3 0 0,-1 0 0 0,-7 0 0 15,-4 2 0-15,-6 1 0 0,-19 1 0 0,26-1 0 16,-26 1 0-16,0 0 0 0,0 0 0 0,0 0 0 15,0 0 0-15,0 0 0 0,0 0 0 0,0 0 0 16,-28 20-3-16,28-20-11 0,-29 23 4 16,29-23-4-16,-29 32-2 0,15-13-1 0,-1-2-1 15,5 1-3-15,10-18 4 0,-12 31-2 0,12-31 2 16,2 23-4-16,-2-23-2 0,15 17-5 0,-15-17 0 16,27 11 1-16,-27-11 7 0,29 3 6 0,-29-3 7 15,27 0 6-15,-27 0 5 0,22 1 10 0,-22-1 6 16,0 0 8-16,0 0 0 0,0 0-3 15,9 17-7-15,-9-17-6 0,0 0-6 16,-25 23-5-16,25-23 0 0,-26 15-6 0,26-15-2 16,-25 16-18-16,25-16-18 0,-27 15-40 0,8-18-45 15,19 20-103-15,-22-22-211 0,22 5-68 0,0 0 116 16</inkml:trace>
  <inkml:trace contextRef="#ctx0" brushRef="#br2" timeOffset="221363.219">15442 12680 770 0,'0'0'156'16,"0"0"-44"-16,0 0-11 0,0 0-7 0,0 0-13 16,0 0-10-16,0 0-7 0,0 0-20 0,0 0 22 15,0 0-21-15,0 0 12 0,-14-18-4 0,14 18-12 16,0 0-6-16,-10-24-10 0,10 24-5 0,-17-23-8 15,17 23-3-15,-26-29-10 0,12 12 3 16,-3-1-8-16,-2-3 4 0,1 0-5 16,-3 0-1-16,-2-3-4 0,1 0 3 0,-1-5-5 15,1-4 8-15,1-1-7 0,2-2 8 0,2-4-8 16,3 2 7-16,2-3-9 0,4 3 4 0,2 0 6 16,6 5-24-16,3 4 31 0,4 6-22 0,3 3 17 15,-10 20 4-15,23-29-4 0,-23 29 4 0,24-17-2 16,-24 17 2-16,27-11-2 0,-27 11 2 0,24-6-4 15,-24 6 2-15,20-1-2 0,-20 1-2 16,0 0 3-16,0 0-4 0,0 0 5 0,14 19 0 16,-14-19 2-16,-7 21 0 0,7-21 0 15,-14 27-2-15,4-10 4 0,-3 2 15 0,-4 1-32 16,-1 3 32-16,-3 4-24 0,-2 0 19 0,0 9 17 16,-4-4 0-16,2 6 10 0,-5-3-9 0,4 3 4 15,-2-2-12-15,4 0 5 0,3-6-11 0,5-1 1 16,8-7-10-16,4-4-1 0,4-18-9 15,12 29 4-15,6-18-4 0,6-4 1 0,6-3 1 16,10-4-3-16,4-5-11 0,6-6-17 0,8 0-38 16,-3-13-49-16,17 14-101 0,-24-13-337 0,14-3 1 15,-3 3 171-15</inkml:trace>
  <inkml:trace contextRef="#ctx0" brushRef="#br2" timeOffset="221832.0077">15974 12011 1332 0,'0'0'119'0,"0"0"-38"0,0 0-17 16,0 0-1-16,0 0-14 16,0 0-14-16,0 0-13 0,0 0-12 0,-15 21-1 0,8-2 13 15,-1 8-25-15,-1 6 29 0,-2 3-24 16,-3 4 6-16,1 1 4 0,-2-1-12 0,3 1 5 16,-1-2-9-16,1-2 7 0,2-2-18 0,0-6 3 15,7-3-15-15,0-8-14 0,9 4-25 0,-6-22-37 16,17 24-11-16,-17-24-8 0,31 13-64 0,-31-13-36 15,34-6-52-15,-11 5-160 0,-9-19 196 16,20 20 238-16</inkml:trace>
  <inkml:trace contextRef="#ctx0" brushRef="#br2" timeOffset="222050.7946">16149 12261 811 0,'0'0'237'0,"0"0"-110"16,-28 17-39-16,28-17-2 0,-16 29-13 15,12-8-12-15,4-21-19 0,-13 40-2 0,6-19-12 16,3 3-2-16,0-2-13 0,1 1 0 0,0-2-9 16,1-1 2-16,-1-1-8 0,3-2 3 0,0-17-4 15,0 30 0-15,0-30-18 0,0 0-16 0,15 22-22 16,-15-22-14-16,17-1-7 0,-17 1-20 0,22-18-44 16,-17-5-87-16,4-3-199 0,11 9 9 15,-15-16 370-15</inkml:trace>
  <inkml:trace contextRef="#ctx0" brushRef="#br2" timeOffset="222191.4116">16222 11884 1114 0,'0'0'274'16,"0"0"-243"-16,-19 8-49 0,19-8-42 0,0 0-19 15,17-4-46-15,-17 4-81 0,16-19-84 0,-16 19-89 16,20-18 118-16,8 22 261 0</inkml:trace>
  <inkml:trace contextRef="#ctx0" brushRef="#br2" timeOffset="225801.5208">16379 12291 1054 0,'0'0'132'16,"2"-17"-52"-16,-2 17-13 0,0 0-7 0,0 0-9 16,0 0-2-16,0 0-13 0,-6-22-3 15,6 22-3-15,0 0-5 0,0 0 0 0,0 0 4 16,0 0 0-16,2-17 1 0,-2 17 0 0,0 0-7 16,0 0-6-16,0 0-7 0,0 0-3 0,0 0-2 15,-1 23 4-15,1-23 1 0,-5 28 5 0,5-28-4 16,-10 34 4-16,4-15-7 0,-1 2 1 0,-1-1-3 15,-1 1 1-15,1-3-3 0,0-1 4 16,8-17-4-16,-8 27 1 0,8-27-2 16,0 0-1-16,0 0-2 0,0 0 2 0,0 0-3 15,0 0 1-15,0 0 0 0,0 0 1 0,0 0 3 16,0 0-1-16,22-4 4 0,-22 4-4 0,20-29 1 16,-6 11-4-16,2-5 2 0,1 0-4 0,0 0 3 15,1-1-3-15,0 1 5 0,-1 1-4 0,-2 1 3 16,-1 3-4-16,0 1 3 0,-14 17-2 15,23-21 2-15,-23 21-1 0,0 0 0 0,18-8-1 16,-18 8 1-16,0 0 1 0,6 24-1 0,-6-24 4 16,2 37-7-16,-4-13 6 0,-2 1-6 0,1 3 5 15,-3 1-4-15,1 0 4 0,-1-1-7 0,1-3 0 16,2 0-10-16,2-6-1 0,4 0-14 16,-3-19-6-16,13 33-27 0,-13-33-18 0,24 24-42 15,-24-24-59-15,33 9-147 0,-15-9-199 16,1-10 63-16,10 9 378 0</inkml:trace>
  <inkml:trace contextRef="#ctx0" brushRef="#br2" timeOffset="226035.938">17010 11875 1537 0,'-27'6'67'0,"10"4"-49"0,17-10-15 0,-32 30 7 15,16-12 0-15,4 5 7 0,-2 1-2 0,3 4 4 16,0 0 10-16,4 4-31 0,0 2 24 0,4 2-31 16,0 2 8-16,3 1 7 0,3 1-12 0,2-2 9 15,2 2-11-15,1 0 0 0,5-1-27 16,-5-9-15-16,10 8-63 0,-18-38-75 0,28 42-160 16,-12-23-173-16,-16-19 67 0,39 27 442 0</inkml:trace>
  <inkml:trace contextRef="#ctx0" brushRef="#br2" timeOffset="226285.9358">17130 12122 1429 0,'-18'6'112'0,"-15"-8"-31"0,10 12-11 0,-6-4-12 15,7 7-5-15,-3-2-16 0,6 3-4 0,0-2-13 16,19-12-1-16,-27 25-8 0,27-25-2 0,-14 23-4 15,14-23 0-15,-1 17-2 0,1-17 4 0,0 0-1 16,16 24 0-16,-16-24-2 0,24 21-2 16,-24-21-3-16,36 15 2 0,-14-7-3 0,2-3 0 15,1-1-12-15,2-1-8 0,4 0-16 16,-5-4-22-16,8 6-26 0,-11-11-38 0,16 16-73 16,-22-24-118-16,13 11-214 0,0 3 46 0,-11-15 386 15</inkml:trace>
  <inkml:trace contextRef="#ctx0" brushRef="#br2" timeOffset="226598.4724">17542 12146 1110 0,'0'0'386'0,"-23"-14"-282"0,3 8-36 0,20 6-10 16,-33 2-13-16,33-2-12 0,-34 7-14 15,34-7-4-15,-33 13-5 0,16-3 2 16,17-10-5-16,-26 17 0 0,26-17-4 0,0 0-2 15,-13 22-1-15,13-22 0 0,0 0-1 0,14 18 1 16,-14-18-1-16,25 8 3 0,-25-8 1 0,31 5 1 16,-12-3-1-16,0 1-1 0,1 0-2 0,-1 1 0 15,-1 1 0-15,-18-5 0 0,28 12-1 0,-28-12 3 16,0 0-2-16,20 27 1 0,-20-27-2 0,1 29 2 16,-3-12-3-16,-6 1 5 0,-2 0-5 15,-3-1 4-15,-3 2-3 0,-3-1 3 0,-2 2-6 16,-2-1 3-16,-1-1-5 0,-1-1 3 15,4 1-6-15,-1-3-2 0,22-15-20 0,-31 21-24 16,31-21-60-16,-17 5-107 0,17-5-337 0,0 0-3 16,22-12 247-16</inkml:trace>
  <inkml:trace contextRef="#ctx0" brushRef="#br2" timeOffset="227332.9153">18276 11910 1122 0,'-5'-19'93'0,"5"19"-23"0,6-27-7 0,-6 27-11 16,6-21-2-16,-6 21-2 0,0 0 4 0,0 0 6 15,0 0-2-15,0 0-2 0,0 0-13 0,0 0-8 16,6 27-10-16,-7-4-4 0,-2 4-7 0,1 5 3 16,-2 2-7-16,-1 2-8 0,1 1 21 0,-1 4-25 15,-1-1 25-15,1 2-8 0,-4-1-4 16,2-2 9-16,-2-5-12 0,2-2 4 15,0-4-8-15,3-2 4 0,2-6-5 0,-1-3 3 0,3-17-5 16,4 22 2-16,-4-22-1 0,0 0 0 16,0 0-2-16,0 0 2 0,23 9-1 0,-23-9 1 15,0 0 1-15,20-18 0 0,-20 18 1 0,17-27-2 16,-6 10 3-16,-2-3-5 0,1 0 5 0,2-1-4 16,-2 2 3-16,1-2-3 0,-1 3 3 15,1-1-3-15,-1 1 3 0,3 1-4 0,0 0 3 16,-13 17-5-16,30-24 2 0,-11 16-2 0,-1 3 1 15,0 4 0-15,0 4 1 0,1 1-1 0,-2 4-1 16,-17-8 0-16,30 18-2 0,-30-18 3 0,23 23 0 16,-23-23 2-16,12 25-1 0,-12-25 3 0,0 26-3 15,0-26 4-15,-14 30-3 16,14-30 4-16,-27 29-4 0,9-15 4 0,-4 0-3 16,-1-1 2-16,-3-2-1 0,-1-1 0 0,-1-2-1 15,2-2 1-15,-1-2 0 0,3-2-1 0,4-1-1 16,20-1-2-16,-28-2-11 0,28 2-13 0,0 0-32 15,-24-11-39-15,24 11-60 0,0 0-87 0,0 0-187 16,23-19-87-16,-23 19 126 0</inkml:trace>
  <inkml:trace contextRef="#ctx0" brushRef="#br2" timeOffset="227770.4638">18879 12228 958 0,'-17'-13'117'0,"17"13"-27"0,0 0 2 0,0 0-3 15,-12-20-5-15,12 20-12 0,0 0-7 0,0 0-6 16,-19-8-8-16,19 8-6 0,-17 2-8 0,17-2-4 16,-25 11-6-16,25-11 1 0,-34 22-3 0,13-8 4 15,-2 1-7-15,0 1 2 0,1 2-5 0,1 1 1 16,-1 2-6-16,4-1 0 0,2 0-7 15,3-1-2-15,3-1-4 0,10-18 0 0,-8 30-3 16,8-30 2-16,5 25-4 0,-5-25 4 16,18 18-2-16,-18-18 1 0,30 8-1 0,-9-8 0 15,2-2 0-15,5-3-2 0,2-5 0 0,3-1-3 16,-1-3 1-16,0-3-2 0,-2 0 2 0,-3-2-3 16,-2 0 3-16,-3-1-3 0,-1 2 5 0,-5 0-2 15,-2 1 2-15,-14 17-3 0,17-28 2 16,-17 28-2-16,9-22 5 0,-9 22-1 0,2-17 1 15,-2 17-2-15,0 0 1 0,0 0-1 0,0 0 1 16,-18-6-1-16,18 6-3 0,-15 18 1 0,15-18-8 16,-17 27-4-16,12-8-16 0,5-19-17 0,-8 39-27 15,8-39-21-15,4 40-44 0,-4-40-41 16,14 34-94-16,-3-17-201 0,-11-17 52 0,39 23 350 16</inkml:trace>
  <inkml:trace contextRef="#ctx0" brushRef="#br2" timeOffset="227998.9829">19348 12166 1544 0,'0'0'209'0,"-35"3"-137"0,14-1-25 0,-1-1-13 16,5 5-8-16,0 2-11 0,17-8-5 0,-30 23-6 0,30-23 1 15,-23 33-4-15,16-14 1 0,1 0-2 0,4 0 2 16,4-1-6-16,1 1 5 0,6-1-4 0,-9-18-1 15,25 28-9-15,-8-20-9 0,5 2-22 0,-2-10-33 16,10 8-49-16,-13-24-72 0,26 24-126 16,-13-19-214-16,-2-9 51 0,7 12 356 15</inkml:trace>
  <inkml:trace contextRef="#ctx0" brushRef="#br2" timeOffset="228183.3967">19832 11802 1510 0,'-22'-11'155'0,"22"11"-65"0,-17 21-28 0,9-4-19 16,-4 2-20-16,0 7-3 0,-2 0-11 0,0 6 2 15,-1 3-8-15,0 0 2 0,1 1 7 0,0 3-23 16,1-1 23-16,1 4-23 0,1-1 1 0,-1-3-20 16,4 4-14-16,-4-9-20 0,15 12-90 0,-17-23-35 15,28 18-182-15,-15-15-178 0,1-25 89 0,13 38 399 16</inkml:trace>
  <inkml:trace contextRef="#ctx0" brushRef="#br2" timeOffset="228450.5116">19870 12062 1612 0,'-23'0'68'0,"23"0"-39"0,-31 11 19 15,31-11-42-15,-31 19 25 0,31-19-17 0,-31 27-4 16,31-27 6-16,-27 30 1 0,27-30 5 0,-21 29-5 16,21-29 2-16,-10 26-6 0,10-26 2 0,3 19-2 15,-3-19 4-15,0 0-3 0,29 24 1 0,-29-24-1 16,30 9-4-16,-13-6-3 0,0-1-2 16,0-4-7-16,-17 2 3 0,32-1-10 0,-32 1-8 15,23-2-18-15,-23 2-29 0,22 1-43 0,-22-1-77 16,24 2-193-16,-24-2-192 0,0 0 34 15,26 8 402-15</inkml:trace>
  <inkml:trace contextRef="#ctx0" brushRef="#br2" timeOffset="228892.7217">20900 11909 1087 0,'0'-22'235'0,"0"22"-122"0,0 0-29 0,0 0-11 16,0 0-11-16,0 0-11 0,0 0-13 16,0 0-13-16,-17 5-8 0,17-5-3 0,-18 22-5 15,7-6 6-15,-3 6-2 0,1 5 4 16,0 3-7-16,-1 1-13 0,1 3 22 0,1 1-27 15,-2 2 22-15,0 0-10 0,2-1-8 0,-2-2 8 32,3-1-12-32,4-4-6 0,1 1-23 0,-1-7-18 15,9 6-45-15,-2-29-67 0,-1 38-160 0,1-38-216 16,-5 20 45-16,5-20 359 0</inkml:trace>
  <inkml:trace contextRef="#ctx0" brushRef="#br2" timeOffset="229330.2481">20495 12164 1177 0,'-22'-17'353'0,"22"17"-239"0,-33 1-39 0,33-1-15 16,-17 4-24-16,17-4-16 0,0 0-14 0,0 0-4 16,0 0-3-16,14 22 5 0,-14-22 5 15,34 10 7-15,-11-7 2 0,5-2 0 0,5-2-5 16,4 0-2-16,2-4-4 0,5 0-3 0,1 0-2 15,0 0-1-15,-1-1-1 0,0 3-1 0,-4-2 2 16,-1 2-2-16,-5 1 1 0,-6 1 0 0,-5-2 0 16,-6 2 0-16,-17 1 1 0,22 0 0 0,-22 0 4 15,0 0 9-15,0 0 2 0,0 0 3 16,0 0-5-16,0 0-7 0,-28 21-6 16,11-9 2-16,-4 2-1 0,-1 4 4 0,-1 3-2 15,-1 2 3-15,-1 1-5 0,4 0-1 0,1 2-1 16,5-1 0-16,6-4 0 0,3-2 0 0,6-19 0 15,5 29 0-15,-5-29 0 0,21 22 0 0,-4-15 0 16,3-2 0-16,4-5 0 0,5-3 0 0,3-4 0 16,2-4 0-16,1-2 0 0,-2-4 0 15,-2-2 0-15,-3-3-11 0,-7 1 0 0,-2 1 4 16,-8 3 5-16,-4 0-1 0,-7 17 5 0,-1-29-4 16,1 29-1-16,-14-29-9 0,14 29-8 0,-20-29-14 15,20 29-6-15,-25-24-18 0,25 24-21 0,-26-23-34 16,26 23-32-16,-21-18-35 0,21 18-201 15,0 0-96-15,0 0 16 0,0 0 452 0</inkml:trace>
  <inkml:trace contextRef="#ctx0" brushRef="#br2" timeOffset="229674.0106">21896 11807 1156 0,'0'0'153'16,"0"0"-60"-16,-7-19-13 0,7 19-8 0,0 0-12 15,0 0-14-15,0 0-15 0,0 0-8 0,-14 25-6 16,8-8 5-16,-6 2-1 0,4 8 6 0,-6 2-8 16,2 5 1-16,-1 2-13 0,2 3-11 0,0 2 20 15,0 0-24-15,1 0 21 0,0 2-8 16,4-4-10-16,0-3-8 0,5 0-18 0,-1-8-3 16,5 4-44-16,-5-11-8 0,12 7-26 15,-10-28-48-15,14 30-130 0,-14-30-188 0,11 17 16 16,-11-17 343-16</inkml:trace>
  <inkml:trace contextRef="#ctx0" brushRef="#br2" timeOffset="229861.5258">21635 12184 1428 0,'-19'-8'125'0,"19"8"-57"0,0 0-25 0,0 0-17 15,0 0-18-15,0 0-3 0,0 0 6 0,31-5 1 16,-11 0 0-16,7-3-5 0,4-2-3 15,3-4-13-15,3 2-21 0,-4-8-15 0,12 10-51 16,-16-14-35-16,21 15-71 0,-19-18-96 0,3 4-174 16,13 10 36-16,-19-17 407 0</inkml:trace>
  <inkml:trace contextRef="#ctx0" brushRef="#br2" timeOffset="230220.9834">22321 11748 1539 0,'-24'2'127'0,"3"3"-53"0,21-5-13 15,-32 24-20-15,17-6-5 0,-2 2-7 16,1 4 1-16,-3 0-4 0,2 4 0 0,0 2-8 16,2 3 1-16,1 2-9 0,-1-1-8 15,4 0 7-15,-1 1-9 0,1-1 0 0,-1 2 0 16,2-3 0-16,0-3 0 0,3-4 0 0,5-1 0 16,-2-5 0-16,4-2 0 0,0-18 0 0,6 27 0 15,-6-27 0-15,0 0 0 0,25 20 0 0,-25-20 0 16,19-1 0-16,-19 1 0 0,24-12 0 15,-24 12 0-15,33-24 0 0,-15 8 0 0,1-2 0 16,-4 1 0-16,1-1 0 0,-2 1 0 0,-1 0 0 16,-13 17 0-16,22-31 0 0,-22 31 0 0,21-22 0 15,-21 22 0-15,0 0 0 0,0 0 0 16,0 0 0-16,0 0 0 0,0 0 0 0,0 0 0 16,13 20 0-16,-15-3 0 0,-1 4 0 0,-2-2 0 15,3 2-25-15,-2-3-4 0,4 3-12 16,0-21-7-16,7 33-22 0,-7-33-17 0,21 28-38 15,-21-28-61-15,32 15-142 0,-13-12-201 0,-1-7 45 16,10 10 390-16</inkml:trace>
  <inkml:trace contextRef="#ctx0" brushRef="#br2" timeOffset="230595.9797">22527 12165 1363 0,'0'0'202'0,"-19"7"-122"0,19-7-32 15,0 0-23-15,0 0-14 0,0 0-6 16,2 18 6-16,-2-18 5 0,17 15 6 0,-17-15 1 16,26 13-1-16,-26-13-3 0,30 12-2 0,-30-12-3 15,34 10-1-15,-16-6-3 0,2-3-2 16,-1-2-3-16,1-2-1 0,-1 0 0 0,0-3-3 16,0-3 2-16,2-1-3 0,-4-2 2 0,-17 12-3 15,28-25 3-15,-28 25-2 0,17-25 2 0,-17 25-1 16,8-27 3-16,-8 27 0 0,0-24 1 0,0 24-2 15,-6-22-16-15,6 22 26 0,-16-18-28 0,16 18 27 16,-25-15-11-16,25 15 0 0,-34-11 6 16,15 8 4-16,-1 0 4 0,-1 5 0 15,-3 0-1-15,0 4 1 0,-3 5 2 0,0 1-11 16,0 5-6-16,3 6 0 0,1 1 0 0,3 5 0 16,5-1 0-16,2 0 0 0,7-2 0 0,6-1 0 15,8-4 0-15,3-1 0 0,7-3 0 0,1-5 0 16,7-1-31-16,-2-7-34 0,9 6-30 0,-5-11-8 15,16 9-6-15,-10-18-65 0,24 3-319 16,-9 1-41-16,-3-7 92 0</inkml:trace>
  <inkml:trace contextRef="#ctx0" brushRef="#br2" timeOffset="231267.9115">23724 12090 1024 0,'-20'-13'235'0,"1"1"-112"0,19 12-27 16,-29-8-43-16,29 8 5 0,-35-1-24 15,18 5 15-15,-7-4-3 0,4 6-20 16,-6-1 25-16,3 4-35 0,-4 1 27 0,2 3-17 16,-2 1-7-16,3 1 3 0,1 0-4 0,4 2 3 15,2-3-4-15,4 3 0 0,13-17-7 0,-16 33 0 16,16-33-7-16,-5 31 2 0,5-31-5 0,9 29 3 15,-9-29-5-15,23 26 3 0,-6-18-2 0,5 0 0 16,2-6 1-16,3-3 0 0,2-3 0 0,3-4-2 16,1-4 2-16,-1-4-3 0,2-4 2 15,-1-1-5-15,-1-3 3 0,-2-2-5 0,-3 0 6 16,-4 0-4-16,-3 1 6 0,-3 3-3 16,-6 5-10-16,-11 17 26 0,12-28-24 0,-12 28 25 15,-3-19-11-15,3 19-2 0,0 0 0 0,0 0-2 16,-23-16 2-16,23 16-2 0,-17 10-1 0,17-10 2 15,-22 23-2-15,10-6-11 0,-1 3 27 16,1 4-25-16,1 3 23 0,2-2-12 0,4 1-12 16,3-3-3-16,3 0-13 0,3-6-8 0,5 2-20 15,-9-19-18-15,30 28-34 0,-30-28-43 0,42 14-71 16,-42-14-146-16,34-10-127 0,-6 12 68 0,-14-20 427 16</inkml:trace>
  <inkml:trace contextRef="#ctx0" brushRef="#br2" timeOffset="231455.4354">24039 12070 1159 0,'-16'-33'303'16,"16"33"-159"-16,0 0-53 0,0 0-29 0,-18 0-23 15,18 0-15-15,0 0-9 0,-21 31-13 0,14-13 27 16,-2 7-31-16,0 1 24 0,0 3-14 0,1 2-9 16,-1-1 6-16,2-1-7 0,-1-1 4 0,2-4-4 15,0 0-1-15,8 0-49 0,-2-24 1 16,3 35-28-16,-3-35-43 0,14 18-35 0,-14-18-112 15,0 0-251-15,20-15 41 0,-12-6 314 0</inkml:trace>
  <inkml:trace contextRef="#ctx0" brushRef="#br2" timeOffset="232064.8663">24150 11878 1191 0,'0'0'229'0,"-15"20"-133"15,15-20-47-15,-13 26-10 0,13-26-12 0,0 27 1 16,0-27-7-16,8 28 0 0,-8-28-9 0,13 24-3 16,-13-24-8-16,19 21 2 0,-19-21-5 0,19 15-4 15,-19-15-8-15,18 12-5 0,-18-12 13 16,0 0-14-16,24 17 25 0,-24-17-31 0,0 0 23 16,23 18-14-16,-23-18 16 0,0 0 3 15,8 20-3-15,-8-20 4 0,-7 20-3 0,7-20 3 16,-15 27-2-16,15-27 3 0,-19 29-2 0,8-12 9 15,-3 0-2-15,0 3 5 0,-3-4 12 0,3 5 9 16,14-21 0-16,-26 28 7 0,26-28-20 0,-17 16-7 16,17-16-8-16,0 0-5 0,0 0-3 15,0 0 1-15,0 0 0 0,19-7 1 0,-19 7 2 16,31-25-4-16,-13 7 3 0,0-2-3 0,1 0 4 16,2-2-5-16,-4-1 11 0,1 1-2 0,-4-1 12 15,-3 1 0-15,-2 2-13 0,0 1 24 0,-2-1-28 16,1 3 22-16,-4-1-11 0,-4 18-3 15,8-24 3-15,-8 24 0 0,0 0-1 16,0 0-1-16,0 0-5 0,0 0-6 0,0 0 0 16,0 0 0-16,-8 27 0 0,2-9-4 0,2 0 8 15,0 1-6-15,0-2 4 0,2 1-2 0,2-18 0 16,0 30 0-16,0-30 0 0,5 22 0 0,-5-22 0 16,0 0 0-16,13 20 0 0,-13-20 0 0,0 0 0 15,23 3 0-15,-23-3 0 0,20-8 0 0,-20 8 0 16,29-20-1-16,-11 5 1 0,4-2-3 15,0-3-11-15,0 1 13 0,0 1-12 0,-1 1 22 16,-1 0-8-16,1 3 7 0,-3-1-6 0,-18 15-2 16,25-19 1-16,-25 19 0 0,0 0 1 15,0 0 0-15,0 0-1 0,0 0 0 0,0 0-1 16,-7 29-1-16,-4-9-3 0,-5 4-9 0,-2 4 18 16,-3 4-21-16,2 0 16 0,-2 0-20 0,5-1-16 15,2-5-14-15,8 5-41 0,6-31-48 16,1 47-143-16,-1-47-295 0,11 26 31 0,6-12 274 15</inkml:trace>
  <inkml:trace contextRef="#ctx0" brushRef="#br2" timeOffset="232236.7227">24783 12447 1896 0,'0'0'126'0,"-30"8"-101"0,30-8-25 15,0 0 0-15,-18-1 0 0,18 1-18 0,0 0-48 16,0 0-50-16,17-25-77 0,9 26-229 0,-26-1-175 16,22-19 56-16,-5 20 448 0</inkml:trace>
  <inkml:trace contextRef="#ctx0" brushRef="#br7" timeOffset="238718.2495">784 14257 1249 0,'-18'16'166'0,"18"-16"-85"15,-5 19-31-15,5-19-18 0,0 0-11 0,12 20 2 16,-12-20 1-16,20 5-1 0,-20-5-3 0,31-2-3 15,-10-1 2-15,2-1-4 0,3-4 3 16,2 0-3-16,1-3-3 0,2-1 2 0,0-3-1 16,2-2-7-16,-3 0 2 0,0 0-10 15,0 1 3-15,-4-1-2 0,-4 3 3 0,-2-2-3 16,-20 16 3-16,26-29-5 0,-26 29 4 0,13-25-1 16,-13 25 1-16,0-27-1 0,0 27 2 0,-16-33-3 15,5 16 6-15,11 17-6 0,-32-31-10 16,15 18 13-16,-5 2-14 0,0 3 33 0,-1 2-14 15,-1 4 15-15,0 1-17 0,-3 2-1 0,1 5-2 16,2 5-13-16,0 2 29 0,-1 7-27 0,2 3 25 16,1 2-11-16,3 2-6 0,2 0 8 0,2 2-5 15,4-2 5-15,4 0-6 0,2-3 5 0,4-4-7 16,3 1 2-16,5-3-4 0,3-1 2 0,4 1-7 16,3-1 7-16,4-1-3 15,3 0 0-15,3-3 3 0,2-1-8 0,5 0-8 16,1-4-7-16,4 1-32 0,-1-9-22 0,9 7-48 15,-13-21-57-15,23 16-82 0,-20-8-241 0,9-16 29 16,9 11 329-16</inkml:trace>
  <inkml:trace contextRef="#ctx0" brushRef="#br7" timeOffset="239249.5437">1840 13998 1282 0,'0'0'93'0,"-26"0"-27"0,26 0-8 15,-30-2-8-15,30 2-5 0,-34-1-10 16,15 2-3-16,-2-2-2 0,2 3-3 0,-5-2-4 16,2 4 0-16,-1 0-1 0,0 2-1 15,1 2-2-15,0 4 2 0,0 3-7 0,2 4 6 16,0 2-5-16,3 2 3 0,1 2-8 0,3 3 4 16,3 0-9-16,4-1 4 0,4-2-7 0,2-2 2 15,3-7-5-15,-3-16 2 0,19 25-1 0,-19-25 0 16,34 7 1-16,-12-8-1 0,3-7-1 15,3-4-1-15,2-7 0 0,3-4 3 0,3-6 4 0,2-2-6 16,1-2 7-16,0-3-11 0,-5 1 8 16,-4-2-8-16,-5 3 10 0,-4 5-8 15,-8 6-8-15,-3 5 23 0,-10 18-25 0,6-22 28 16,-6 22-13-16,0 0-1 0,0 0 0 0,0 0-5 16,0 0-4-16,-24 0-2 0,24 0 10 0,-22 38-23 15,10-5 25-15,-3 5-23 0,-1 11 10 0,-1 5 10 16,0 8-9-16,-1 3 14 0,0 5-17 0,-1 2 15 15,1 0-2-15,0 0-11 0,-2-4 15 16,5-1-16-16,1-4 4 0,2-6 10 0,6-7-9 16,-1-6 10-16,3-9-5 0,3-6 6 0,2-7-3 15,-1-22 6-15,2 24 0 0,-2-24 7 0,0 0 4 16,0 0 0-16,0 0 0 0,0 0-9 0,-4-25-2 16,2 3-7-16,-1-10 4 0,0-3-5 15,1-5 3-15,2-2-5 0,1-1 6 16,3-3-10-16,2 0 12 0,2 0-7 0,1 0-6 15,2-1 21-15,2 4-23 0,1 3 9 0,4 8-17 16,-2 3-18-16,1 9-19 0,-5 0-37 0,10 17-60 16,-20-17-107-16,24 10-295 0,-9 9 11 0,-17 1 312 15</inkml:trace>
  <inkml:trace contextRef="#ctx0" brushRef="#br7" timeOffset="239421.4775">2264 14243 1750 0,'-17'-4'96'0,"17"4"-41"0,-18-1-17 16,18 1-15-16,-17-6-13 0,17 6-7 0,-20-6-10 15,20 6-11-15,-25-5-19 0,25 5-30 0,-22 4-70 16,-2-19-144-16,24 15-330 0,-32 5 26 16,13-9 354-16</inkml:trace>
  <inkml:trace contextRef="#ctx0" brushRef="#br7" timeOffset="239593.3197">1455 14613 1791 0,'0'0'123'16,"-26"17"-97"-16,26-17-14 0,-20-3-8 0,20 3-5 15,4-19-1-15,1 2-8 0,3-2-29 0,1-7 0 16,9 5-84-16,-8-19-63 0,25 17-259 0,-14-11-154 15,2 1 88-15,6 14 511 0</inkml:trace>
  <inkml:trace contextRef="#ctx0" brushRef="#br7" timeOffset="240374.6496">3247 13879 885 0,'0'0'325'15,"-9"-28"-273"-15,9 28-17 0,-22-21 3 0,22 21-3 16,-26-18 5-16,26 18-5 0,-31-11-7 16,13 10-4-16,-4 1-2 0,0 7-1 0,-5 1 2 15,2 7 5-15,-7 1 0 0,4 9 8 0,-7 1-3 16,6 4-13-16,-5 2 27 0,5 3-30 0,-1-2 19 16,4 7-10-16,1-3-15 0,5-1 3 0,3-3-12 15,5-3 3-15,5-4-8 0,5-3 5 0,7-2-6 16,5-3 2-16,-10-18-7 0,32 26-3 15,-5-17-14-15,0-6-13 0,12 0-24 16,-3-12-18-16,13 6-26 0,-9-19-39 0,18 15-51 16,-17-19-75-16,12-1-173 0,3 15 15 0,-17-20 399 15</inkml:trace>
  <inkml:trace contextRef="#ctx0" brushRef="#br7" timeOffset="240999.6833">3483 14041 1053 0,'-22'0'130'0,"-1"-3"-33"0,23 3-8 15,-38 9-10-15,38-9-13 0,-38 14-15 0,21-2-6 16,-3-1-10-16,1 6 0 0,-1 0-9 0,3 4 2 16,-3 1-8-16,6 2 1 0,-1 0-8 0,4 0 3 15,4-1-10-15,3-1 4 0,4-3-10 16,4-1 4-16,-4-18-5 0,22 27 2 0,-5-17-2 16,5-4 1-16,2-5-1 0,3-1 1 15,-1-6 1-15,1-4-2 0,2-2 1 0,2-4-2 16,0-2 3-16,-1-5-4 0,-1 0 5 0,0-2-7 15,-4 1 1-15,1-1-7 0,-5 4 4 0,-3-2-4 16,-3 2 10-16,-3 1-1 0,-5 3 3 0,-7 17-2 16,5-31 4-16,-5 31-4 0,-5-24 4 0,5 24-2 15,-12-17 1-15,12 17 1 0,0 0 1 16,-20-11-1-16,20 11 2 0,0 0 2 0,-17 4-2 16,17-4 2-16,0 0-3 0,0 0-2 15,-11 18-2-15,11-18 1 0,0 0-1 0,0 0 2 16,17 18 1-16,-17-18 1 0,20 6 1 0,-20-6 4 15,29 0 0-15,-12-1 1 0,-17 1-1 0,32-3-2 16,-32 3-3-16,26-3-2 0,-26 3-1 0,20 1 1 16,-20-1 0-16,0 0 0 0,17 12 3 15,-17-12-1-15,0 0-2 0,4 23 0 0,-4-23-5 16,-3 26 2-16,0-9-1 0,-2 0 4 0,-4 2-5 16,-1-1 2-16,-1 3-5 0,-1 0 2 0,0 2-4 15,-1-1 5-15,1 0-1 0,-1-4 4 0,13-18-2 16,-17 24 2-16,17-24-4 0,0 0 0 15,0 0-1-15,0 0 1 0,0 0 3 0,32-21-2 16,-12-1 6-16,4-6-5 0,3-5 5 16,1 1-5-16,2-2 5 0,-1-1-8 0,-1 2 14 15,-1 3-5-15,-4 2 8 0,-1 4-3 0,-4 3-15 16,-18 21 23-16,27-26-27 0,-27 26 25 0,0 0-12 16,0 0-11-16,0 0 14 0,0 0-10 0,0 0 22 15,6 30-15-15,-13-6 10 0,-4 5-15 0,-1 3-1 16,-1 0 0-16,1 3-9 0,1-1 3 15,3 0-14-15,0-4 5 0,7-2-13 0,1-7-8 16,10 0-29-16,-10-21-24 0,32 26-40 0,-32-26-45 16,48 7-77-16,-25-9-180 0,5-12-28 0,14 14 285 15</inkml:trace>
  <inkml:trace contextRef="#ctx0" brushRef="#br7" timeOffset="241280.9568">4355 14044 1056 0,'0'0'276'0,"0"0"-134"16,-19-19-34-16,19 19-15 0,0 0-25 0,0 0-18 16,-24-4-17-16,24 4-5 0,-22 9-13 15,22-9-1-15,-25 18-8 0,25-18 4 16,-30 31 2-16,15-11 0 0,0 0-3 0,2-1-1 15,2 0-5-15,2-1 2 0,4-1-6 0,5-17 4 16,0 28-5-16,0-28 1 0,16 20-2 0,-16-20-3 16,31 14-10-16,-14-12-6 0,5 2-15 0,-3-8-16 15,9 8-27-15,-9-13-25 0,18 10-12 16,-13-16-17-16,20 16-91 0,-1-12-282 0,-7-12 20 16,13 11 333-16</inkml:trace>
  <inkml:trace contextRef="#ctx0" brushRef="#br7" timeOffset="241515.3503">4789 13578 1119 0,'0'0'296'0,"-20"4"-196"16,20-4-27-16,0 0-21 0,-14 26-14 0,14-26-19 15,-11 36-1-15,4-12-4 0,-1 7 2 0,0 1-7 16,-2 6 5-16,-1 0-6 0,1 4 8 0,-1 1 7 15,-1 2-27-15,1 0 18 0,-1-2-22 0,1-1 4 16,1-3 8-16,3-3-16 0,2-4-4 16,5-2-28-16,-2-9-21 0,13 5-42 0,-11-26-64 15,23 29-123-15,-23-29-238 0,29 4 42 16,-1 2 405-16</inkml:trace>
  <inkml:trace contextRef="#ctx0" brushRef="#br7" timeOffset="241848.8074">4972 13936 1429 0,'-9'26'204'0,"-11"-19"-129"0,20-7-40 0,-23 28-1 16,23-28-10-16,-18 33-13 0,12-14 4 0,0-1-5 16,2 3 2-16,0 0-7 0,3-2 1 0,0-1-4 15,2-1 4-15,-1-17-7 0,6 25 4 0,-6-25-5 16,0 0 1-16,20 21 3 0,-20-21-3 15,20 4 1-15,-20-4 1 0,30-9-2 16,-13-1 1-16,2-4 0 0,2-2-3 0,1-1 4 0,0-1-4 16,-3-1 3-16,-2-2-5 0,0 3 4 15,-4 0-5-15,0 1 6 0,-13 17-1 0,17-28 3 16,-17 28-3-16,11-18 2 0,-11 18-2 0,0 0 2 16,0 0 0-16,0 0-2 0,0 0-4 15,0 0-7-15,0 0-1 0,-11 27-3 0,3-10 0 16,2 6-9-16,-3-3-9 0,5 5-26 0,-6-6-22 15,14 10-50-15,-4-29-61 0,-1 35-152 0,7-17-153 16,-6-18 78-16,17 26 420 0</inkml:trace>
  <inkml:trace contextRef="#ctx0" brushRef="#br7" timeOffset="242196.6314">5571 13888 1066 0,'0'0'174'0,"-25"2"-87"16,25-2-22-16,-26 4-18 0,26-4-12 15,-28 10-1-15,28-10 7 0,-32 17 5 0,32-17-20 16,-33 25 26-16,19-8-36 0,-3-3 23 0,17-14-15 16,-22 29-11-16,22-29-5 0,-10 24-8 0,10-24 0 15,0 0-3-15,9 22 1 0,-9-22 1 0,18 9 1 16,-18-9-1-16,24 5 4 0,-24-5 2 15,33 0-2-15,-15-1 1 0,-1 0-6 0,-17 1 0 16,29-1 2-16,-29 1 0 0,24-2 2 16,-24 2-3-16,0 0 2 0,19 8-1 0,-19-8 1 15,0 0 2-15,0 0-2 0,5 24-5 0,-5-24-4 16,-6 22-9-16,6-22-6 0,-14 25-8 0,14-25 1 16,-17 28-5-16,17-28-1 0,-17 26-13 0,17-26-11 15,-13 26-39-15,13-26-57 0,0 0-140 0,0 20-187 16,0-20 37-16,0 0 436 0</inkml:trace>
  <inkml:trace contextRef="#ctx0" brushRef="#br7" timeOffset="242384.1624">5803 13942 1467 0,'0'0'128'0,"-17"19"-30"16,13-1-52-16,4-18-10 0,-14 32-8 0,7-16-13 15,2 3-3-15,0-1-8 0,0 1 3 0,1 2-8 16,-1-2 5-16,1 2-5 0,-1-3-1 0,1 1-11 16,4-19-9-16,-7 34-27 0,7-34-26 0,2 34-142 15,-2-34-80-15,0 0-242 0,0 0 12 0,0 0 426 16</inkml:trace>
  <inkml:trace contextRef="#ctx0" brushRef="#br7" timeOffset="242546.0473">5875 13732 1471 0,'0'0'159'0,"-9"-40"-51"0,9 40-29 0,-8-20-28 0,8 20-26 15,0 0-15-15,0 0-11 0,0 0-16 16,0 0-23-16,0 0-63 0,-20-11-103 0,20 11-306 16,0 0-74-16,10 21 149 0</inkml:trace>
  <inkml:trace contextRef="#ctx0" brushRef="#br7" timeOffset="243298.8161">6228 13888 1076 0,'-15'20'207'0,"15"-20"-115"0,0 0-13 15,-27-4-5-15,27 4-10 0,-18 6-6 0,18-6-2 16,-26 12-5-16,26-12-6 0,-31 18-9 0,31-18-22 16,-34 22 22-16,17-7-30 0,0-2 24 0,17-13-13 15,-26 30-7-15,26-30-3 0,-13 32-3 0,9-14-3 16,4 0-5-16,4 0 6 0,1 1-4 15,3 0 3-15,3-2 0 0,2-1 3 0,-13-16-4 16,34 28 3-16,-15-17-5 0,0-5-6 0,3 0-7 16,0-6-2-16,2 0-2 0,1-6 2 0,-1-1 3 15,-1-5 0-15,-1-1 6 0,-5-3-3 0,-1-1 8 16,-5-1-4-16,-2-2 7 0,-2 0-4 0,-3-2 6 16,-1 0-4-16,-3 2 6 0,-3-1-5 0,0 2 5 15,-2-1-3-15,-2 2-12 16,1 1 30-16,-2-1-29 0,2-1 28 0,0 1-16 15,1 0-4-15,5 18 3 0,-6-27-4 0,6 27 4 16,0 0-2-16,0 0 1 0,0 0 0 0,0 0 0 16,0 0 4-16,0 0 3 0,21 4 3 0,-21-4 2 15,28 11 0-15,-9-7-1 0,3 0-1 0,2 0 4 16,1-1-1-16,-2 0 2 0,-1 2 2 16,-4-2-5-16,0 2 2 0,-18-5-3 0,28 10-1 15,-28-10-4-15,20 12-2 0,-20-12 0 0,0 0-3 16,9 20 0-16,-9-20-12 0,-2 18 24 0,2-18-24 15,-9 25 22-15,9-25-14 0,-17 27-6 16,17-27 0-16,-21 32-4 0,8-15 7 0,4 1-3 16,-4-1 1-16,4 2 3 0,-1-1 0 0,10-18 0 15,-12 28 4-15,12-28-6 0,0 0-3 16,3 17 0-16,-3-17-2 0,0 0 7 0,26-8 2 16,-26 8 4-16,29-28 0 0,-8 6 5 0,2-2-2 15,1-5 10-15,1 0 1 0,-1-1-5 0,0 2 25 16,-3 2-23-16,1 3 16 0,-3 0-28 0,1 4 0 15,-20 19 0-15,28-29 0 0,-28 29 0 0,0 0 0 16,0 0 0-16,0 0 0 0,0 0 0 0,0 0 0 16,3 38 0-16,-15-12 0 0,-4 8-10 15,-3 2-24-15,2 2 11 0,-4-2-23 16,9 5-33-16,-7-14-50 0,20 16-140 0,-18-15-321 16,16-8 14-16,10 0 286 0</inkml:trace>
  <inkml:trace contextRef="#ctx0" brushRef="#br7" timeOffset="243908.2313">7509 13867 1062 0,'0'0'126'0,"-17"-9"-49"0,17 9-6 15,-17 0-7-15,17 0-15 0,-17 4-10 0,17-4-1 16,-17 6 2-16,17-6 3 0,-18 13-1 0,18-13-3 15,-17 22-4-15,17-22-2 0,-20 30 12 0,13-12-34 16,-4-1 27-16,4 4-31 0,-3-1 6 0,4 0 3 16,2-2-10-16,4-18 1 0,2 26-5 15,-2-26-3-15,17 19-1 0,-17-19 3 16,24 10-2-16,-24-10 3 0,28-1 2 0,-10-5-3 16,3-3 3-16,2-5-3 0,0-4 1 0,0-1-2 15,-1-2 2-15,-1-2-5 0,-3 3-11 0,-1-2 27 16,-4 1-28-16,-3 4 28 0,-4 0-9 0,-6 17-4 15,1-27 5-15,-1 27-4 0,-9-22 3 0,9 22-4 16,-21-18-1-16,21 18-4 0,-28-11-2 0,11 7-4 16,17 4-3-16,-32 5-1 0,32-5-6 15,-30 15-5-15,30-15-15 0,-23 17-20 0,23-17-41 16,0 0-51-16,7 33-88 0,-7-33-164 0,0 0-79 16,44 3 148-16</inkml:trace>
  <inkml:trace contextRef="#ctx0" brushRef="#br7" timeOffset="244142.6098">8303 13455 1462 0,'0'0'83'0,"-19"-32"-50"16,4 12-20-16,-2-1 2 0,0-1-13 0,-1 1 4 15,1 4 25-15,-1 3-24 0,18 14 40 0,-33-5-31 16,16 12-8-16,-2 7 28 0,-1 6-36 15,2 8 21-15,-2 8-10 0,3 7-11 16,0 3 7-16,0 6-6 0,1 3 10 0,2 3-14 16,2 0 12-16,1-1-13 0,2-5 6 0,4-3-26 15,-1-10-36-15,11 7-45 0,-12-26-125 0,23 10-277 16,-11-5-31-16,-5-25 189 0</inkml:trace>
  <inkml:trace contextRef="#ctx0" brushRef="#br7" timeOffset="244330.2039">7886 13813 1539 0,'-22'-13'230'0,"22"13"-132"0,0 0-41 0,0 0-21 16,0 0-16-16,0 0-10 16,0 0-2-16,22-5-3 0,-5 0 1 0,5-2-4 15,7-1-4-15,5-3-14 0,4 1-22 0,1-7-41 16,9 15-107-16,-22-27-190 0,22 18-231 0,-2-1 27 15,0-9 454-15</inkml:trace>
  <inkml:trace contextRef="#ctx0" brushRef="#br7" timeOffset="244852.6281">9279 13413 795 0,'0'0'234'0,"0"0"-60"0,-18-30-37 15,18 30-28-15,-16-18-18 0,16 18-11 0,-21-24-24 16,21 24 6-16,-28-26-20 0,11 15 16 15,-4-1-21-15,3 1 8 0,-1 0-24 0,-1 5-5 16,0 0-1-16,0 4-7 16,-1 4 3-16,3 2-3 15,-3 7-3-15,2 3-14 0,-3 6 20 0,-3 8-23 16,-1 7 21-16,1 8-4 0,-3 8-8 0,1 1 9 16,2 4-8-16,1-1 7 0,1 1-8 0,2-3 8 15,3-1-10-15,4-6 6 0,4-2-10 16,3-7-13-16,5-1 7 0,2-7-33 15,6 0 4-15,-2-11-42 0,11 9-49 0,-15-27-78 16,25 27-177-16,-25-27-149 0,28 6 35 0,-5 2 498 16</inkml:trace>
  <inkml:trace contextRef="#ctx0" brushRef="#br7" timeOffset="245054.665">8659 13799 1596 0,'0'0'136'0,"-19"-4"-44"15,19 4-30-15,0 0-14 0,0 0-24 0,0 0-14 16,0 0-7-16,0 0-7 0,0 0 5 16,0 0-5-16,23-12 3 0,-6 9 0 0,4-3-5 15,3 2-5-15,2-2-7 0,3 1-12 0,2-2-8 16,4 4-13-16,-4-6-22 0,11 10-26 16,-12-12-25-16,15 17-31 0,-19-17-34 0,16 16-54 15,-13-4-150-15,-4-9-19 0,13 17 293 0</inkml:trace>
  <inkml:trace contextRef="#ctx0" brushRef="#br7" timeOffset="245380.1332">9233 13731 893 0,'0'0'352'0,"-19"10"-225"0,19-10-42 16,0 0-22-16,-6 18-14 0,6-18-17 16,-8 18-7-16,8-18-4 0,-10 28 3 0,3-11-1 0,2 2 3 15,-2-1-6-15,0 4 4 0,0-1-3 16,1 0-11-16,-1-4 28 0,2 0-29 0,5-17 22 15,-7 26-18-15,7-26-8 0,0 0-2 0,-2 19-3 16,2-19 0-16,0 0-1 0,0 0-2 16,0 0 4-16,0 0-4 0,21-13 3 0,-21 13 0 15,22-28-15-15,-11 10 27 0,2-3-24 0,-1 1 25 16,-2-2-9-16,2 0 0 0,-3 0 9 0,1 4-1 16,-4-1 7-16,-1 1-5 0,-5 18 0 0,7-32-6 15,-7 32 0-15,3-26-4 0,-3 26-1 0,4-18-2 16,-4 18-1-16,0 0-1 0,0 0-1 15,0 0-2-15,0 0-8 0,0 0-5 16,26-4-11-16,-26 4-7 0,26 7-15 0,-26-7-25 16,41 12-35-16,-41-12-46 0,47 10-80 0,-47-10-107 15,34-8-156-15,-4 16 78 0,-30-8 421 0</inkml:trace>
  <inkml:trace contextRef="#ctx0" brushRef="#br7" timeOffset="245739.654">9613 13722 1103 0,'0'0'297'0,"-17"8"-163"0,17-8-39 0,0 0-20 16,0 0-19-16,-19 21-19 0,19-21-9 0,-12 19-6 16,12-19 0-16,-13 31-4 0,7-13-1 0,-1 2-3 15,2 0 2-15,-2 1-5 0,3 1 1 0,1-3-8 16,0-1-11-16,2-1 21 0,1-17-25 16,6 27 24-16,-6-27-16 0,12 20 0 15,-12-20 1-15,21 12-3 0,-21-12 0 0,31 0 2 16,-12-6-7-16,3-5 3 0,-1-4-3 0,6-2-14 15,-1-4 25-15,1-1-24 0,-2 0 28 0,2-3-8 16,-5 1-7-16,-2 2 5 0,-3 1-3 0,-2 1 4 16,-3 2 3-16,-12 18 7 0,15-29 0 0,-15 29 5 15,8-17 2-15,-8 17 3 0,0 0-1 0,0 0 0 16,0 0-4-16,0 0-7 0,0 0-2 16,-20 17-4-16,20-17 3 0,-17 36-6 0,7-13 4 15,-1 3-8-15,2-1 5 0,1 1-4 0,1-5 3 16,3 1-12-16,4-22-16 0,1 29 18 0,-1-29-41 15,12 19 15-15,-12-19-33 0,19 11-9 0,-19-11 1 16,30 2-63-16,-30-2-57 0,41-20-115 16,-20 12-144-16,-2-16 72 0,22 16 389 15</inkml:trace>
  <inkml:trace contextRef="#ctx0" brushRef="#br7" timeOffset="245906.0765">10159 13735 1068 0,'0'0'322'0,"0"0"-162"0,-17 9-56 0,17-9-35 16,-17 9-26-16,17-9-20 0,-13 17-8 0,13-17-6 15,-12 25-1-15,7-8-4 0,0 1 1 0,1 2-6 16,1 0 4-16,-2 3-6 0,2 0-12 0,0-1 27 16,-1 0-35-16,3 2-7 0,1-24-43 0,-4 39-19 15,4-39-36-15,6 27-14 0,-6-27-36 0,0 0-164 16,31 21-118-16,-31-21 103 0,24-4 357 0</inkml:trace>
  <inkml:trace contextRef="#ctx0" brushRef="#br7" timeOffset="246082.2171">10282 13447 959 0,'0'0'279'16,"0"0"-170"-16,-18 6-35 0,18-6-14 0,0 0-12 16,-1 21-7-16,1-21-10 0,0 0-6 0,-6 18-10 15,6-18-10-15,0 0-29 0,0 0-38 16,4 18-69-1,-4-18-83-15,0 0-189 0,0 0-91 0,0 0 177 16</inkml:trace>
  <inkml:trace contextRef="#ctx0" brushRef="#br7" timeOffset="246304.1331">10634 13195 1289 0,'-27'14'238'0,"27"6"-142"0,0-20-36 0,-11 37-11 16,4-14-5-16,2 4-38 0,-3 4 22 0,1 1-27 15,-3 1 8-15,2 2 3 0,-4 1-14 16,0 1 7-16,-2 1-8 0,-2 1 2 0,3 2-18 16,-3-2-10-16,6 3-40 0,-7-9-12 0,13 10-52 15,-12-19-47-15,23 18-128 0,-3-11-228 16,-6-14 76-16,17 12 445 0</inkml:trace>
  <inkml:trace contextRef="#ctx0" brushRef="#br7" timeOffset="246509.6962">10473 13579 1509 0,'-29'-12'271'0,"29"12"-162"0,0 0-55 16,0 0-19-16,0 0-17 0,-5 18-8 0,5-18-1 15,0 0 1-15,29 13-2 0,-9-10-1 0,3-5-5 16,7-2-2-16,2-3 0 0,5-1 0 16,6-2 0-16,4-2-15 0,11 0-32 0,-5-12-71 15,20 22-219-15,-19-23-311 0,3 5 11 0,-3 2 398 16</inkml:trace>
  <inkml:trace contextRef="#ctx0" brushRef="#br7" timeOffset="247226.8538">11514 13667 985 0,'-12'-17'194'0,"12"17"-51"0,-18-17-25 0,18 17-22 15,-26-12-18-15,26 12-21 0,-35-7-11 0,15 7-6 16,-3 0-6-16,3 5-3 0,-4 1-3 0,4 6-1 16,-3 1-3-16,1 4 0 15,-1 2-6-15,1 3-2 0,2 1-5 0,2 3 3 16,1-1-7-16,4-1 1 0,1-3-3 0,5-2 0 16,7-19-6-16,2 28 4 0,-2-28-3 0,17 18 0 15,-17-18-1-15,31 6 2 0,-10-7-2 0,5-4 1 16,3-6 2-16,5-3-4 0,2-7 4 0,4-3-5 15,2-5 5-15,2-1-4 0,-3-2 3 0,-2 0-4 16,-3-2 5-16,-5 1-5 0,-3 2 5 16,-6 2-5-16,-4 2 6 0,-4 3-4 0,-4 2 4 15,-3 1-3-15,-4 3 3 0,-3 1-3 0,0 17 2 0,-10-23-2 16,10 23 1-16,0 0-2 0,-23-9 0 0,23 9-1 16,-23 14 0-16,23-14 2 0,-28 34-3 0,13-10 5 15,1 4-5-15,-1 1 2 0,4 4-8 16,3-1 3-16,4 1-13 0,2-4-1 15,6 0-20-15,3-10-8 0,7 6-38 0,-14-25-36 16,37 32-80-16,-37-32-121 0,29 2-224 0,0 6 29 16,-11-18 454-16</inkml:trace>
  <inkml:trace contextRef="#ctx0" brushRef="#br7" timeOffset="247570.6385">11921 13598 1048 0,'0'0'395'15,"0"0"-268"-15,-30 1-62 0,30-1-19 0,-16 17-19 16,16-17-9-16,-13 31-10 0,8-11 2 16,0 2-3-16,1 1 4 0,2 0-6 0,-2 1 4 15,2-1-4-15,-1 0 6 0,1-2-3 0,1-1 2 16,0-3-6-16,1-17 2 0,-3 25-7 0,3-25 0 16,0 0-1-16,7 20-2 0,-7-20 1 15,0 0 2-15,0 0 1 0,0 0 0 0,15-18 2 16,-15 18-3-16,16-32 4 0,-5 12-4 0,0-3 3 15,2 0-1-15,-1 0 11 0,-1 0 2 0,-1 0 13 16,-1 2-3-16,-3-2 5 0,1 1-8 0,-3 1-1 16,0 3-7-16,0 1-2 0,-4 17-6 0,7-26-1 15,-7 26-2-15,0 0-1 16,0 0-3-16,0 0 2 0,0 0-4 0,0 0-8 16,0 0-8-16,25 0-15 0,-25 0-11 0,22 13-9 15,-22-13-23-15,31 14-34 0,-31-14-58 0,39 9-104 16,-39-9-193-16,29-7-40 0,0 12 293 0</inkml:trace>
  <inkml:trace contextRef="#ctx0" brushRef="#br7" timeOffset="247742.5114">12300 13543 1237 0,'-10'27'269'0,"-10"-22"-158"0,20-5-38 16,-21 26-26-16,11-9-10 0,-1-1-16 0,0 5 0 15,0 1-4-15,1 0 3 0,1-1-7 0,2 1-2 16,1 0-6-16,2 0 1 0,1-3-7 15,2-2 2-15,1-17-8 0,4 28-3 0,-4-28-15 16,7 18-12-16,-7-18-32 0,0 0-31 16,29 17-67-16,-29-17-367 0,0 0-9 0,30-23 148 15</inkml:trace>
  <inkml:trace contextRef="#ctx0" brushRef="#br7" timeOffset="248180.0647">12442 13355 1419 0,'-7'32'271'16,"7"-32"-206"-16,-17 18-21 0,17-18-13 0,0 0-5 15,-4 21-10-15,4-21 2 0,0 0-3 0,15 22 0 16,-15-22-5-16,18 14-1 0,-18-14 0 0,19 12 5 16,-19-12-1-16,21 12 1 0,-21-12-4 0,17 13-1 15,-17-13-1-15,13 18 1 0,-13-18-2 16,5 24 0-16,-5-24-1 0,-3 29-4 0,-1-12-2 15,-3 3 0-15,-2-2 0 0,-1 4 0 0,-1-3 0 16,-1 0 0-16,-1 2 0 0,-2-3 0 0,-1 0 0 16,4-1 0-16,12-17 0 0,-17 24 0 0,17-24 0 15,0 0 0-15,0 0 0 0,4 17 0 0,-4-17 0 16,0 0 0-16,28-11-7 0,-28 11 0 16,30-23 0-16,-11 8-1 0,0-4 6 15,2 0-1-15,-2 0 4 0,1-2-2 0,-3 2 5 16,-2-1-1-16,-2 1 8 0,0 1-1 0,-1 1-4 15,-12 17-6-15,21-28 0 0,-21 28 0 0,0 0 0 16,16-18 0-16,-16 18 0 0,0 0 0 0,0 0 0 16,0 0 0-16,-6 28 0 0,-1-11-2 0,-1 7-15 15,-1-1-3-15,3 4-14 0,-1-3-11 16,5 4-27-16,-4-11-34 0,14 14-52 0,-8-31-54 16,16 40-104-16,-9-20-224 0,-7-20 74 0,35 32 408 15</inkml:trace>
  <inkml:trace contextRef="#ctx0" brushRef="#br7" timeOffset="248414.459">13004 13204 1147 0,'2'19'382'16,"-2"-19"-253"-16,0 0-37 0,-20 24-20 0,20-24-17 15,-14 32-18-15,7-10-23 0,-2-2 20 16,1 6-29-16,-2 0 18 0,2 3-12 16,-2 4-9-16,-1 1 3 0,-1 2-10 0,-2 2 7 15,1 0-9-15,0 0 1 0,3-2-12 0,-1-3-5 16,5-2-16-16,0-8-5 0,8 4-35 0,-2-27-42 16,16 40-125-16,-16-40-299 0,10 18-9 0,9-10 232 15</inkml:trace>
  <inkml:trace contextRef="#ctx0" brushRef="#br7" timeOffset="248695.7507">13178 13475 1445 0,'-38'-3'239'0,"20"18"-145"0,-8-7-39 0,7 3-12 15,-3-1-19-15,4 0-10 0,1-1-7 16,17-9-2-16,-27 20-1 0,27-20 3 0,-20 18 0 15,20-18 6-15,-15 19 0 0,15-19 4 0,0 0-1 16,-14 23 0-16,14-23-2 0,0 0 0 0,-1 18-14 16,1-18 0-16,0 0 0 0,0 0 0 0,19 18 0 15,-19-18 0-15,17 10 0 0,-17-10 0 0,19 11 0 16,-19-11 0-16,23 8 0 0,-23-8 0 16,30 9 0-16,-30-9 0 0,33 10 0 15,-33-10-42-15,30 8-34 0,-30-8-46 0,37 13-101 0,-37-13-227 16,21-1-143-16,-3 7 53 0,-18-6 540 15</inkml:trace>
  <inkml:trace contextRef="#ctx0" brushRef="#br7" timeOffset="249305.1872">13879 13261 1057 0,'0'-23'213'0,"0"23"-116"0,15-21-20 15,-15 21-18-15,17-16-10 16,-17 16-9-16,0 0-2 0,17-2-4 0,-17 2 2 15,0 0 1-15,0 0-7 0,6 25-3 0,-6-8-11 16,1 5 0-16,-3 4 4 0,-2 4-26 0,-1 4 26 16,-1 3-25-16,-2 3 13 0,-1 0 7 0,-2 1-12 15,-1 0 6-15,1 2-13 0,-1-1 7 0,0-1-9 16,1-2 8-16,0-3-11 0,0-7-4 16,4 1-21-16,-1-8-24 0,12 6-49 0,-4-28-58 15,9 34-122-15,-9-34-273 0,0 0 68 0,24 18 333 16</inkml:trace>
  <inkml:trace contextRef="#ctx0" brushRef="#br7" timeOffset="249523.9251">13792 13545 1484 0,'-34'-10'156'0,"17"15"-49"0,-8-6-26 0,25 1-13 15,-28 7-18-15,28-7-13 0,0 0-15 0,0 0-10 16,0 0-8-16,0 0-3 0,0 0-2 0,0 0 0 15,0 0 1-15,27 11 0 0,-9-11 0 0,4-1 0 16,1-2-3-16,5 1-5 0,2-2-7 0,1 1-6 16,3 0-7-16,2 0-4 0,2 0-5 15,0-2-11-15,5 8-15 0,-9-8-28 0,11 15-52 16,-20-21-79-16,23 18-199 0,-17-3-87 16,-8-9 129-16</inkml:trace>
  <inkml:trace contextRef="#ctx0" brushRef="#br7" timeOffset="249867.7358">14205 13597 1062 0,'-22'-1'331'0,"22"1"-227"0,0 0-53 15,0 0-12-15,0 0-4 0,0 0-3 0,21 2 7 16,-4-1-1-16,-17-1-1 0,38-3-4 0,-15-1-8 16,5 2-4-16,0-4-5 0,3 0-5 0,-1 0-3 15,-1 0-5-15,0-2-2 0,-2 1-1 16,-3 1 0-16,-3-3 0 0,-21 9 2 15,27-13 0-15,-27 13 2 0,0 0 1 0,9-22 2 16,-9 22-3-16,-2-18 1 0,2 18-3 0,-11-18 0 16,11 18 0-16,0 0 3 0,-26-23-1 0,26 23 4 15,-24-10 1-15,24 10 0 0,-26-6-2 0,26 6-2 16,-32 5-2-16,13 5-1 0,-1 4 0 0,-2 5-1 16,-1 4 3-16,-2 3-3 0,1 4 8 0,1 3-7 15,2 3 7-15,6 1-8 0,1-2 2 16,7-3-6-16,2-5 3 0,9-3-9 0,5-5-3 15,7 0-15-15,5-8-7 0,6-1-16 0,2-10-19 16,11 5-34-16,-7-19-36 0,21 15-67 0,-22-28-114 16,14 7-185-16,7 4 27 0,-14-18 429 15</inkml:trace>
  <inkml:trace contextRef="#ctx0" brushRef="#br7" timeOffset="250148.9769">14914 13441 1325 0,'-51'-4'257'0,"51"4"-133"15,-39 21-48-15,20-5-14 0,-4-2-21 0,3 3-7 16,0 1-10-16,1 0-1 0,4-1-7 0,1 1-1 16,14-18-6-16,-17 31 1 0,17-31-7 0,-3 25 0 15,3-25-4-15,8 18 1 0,-8-18-2 16,24 12 3-16,-7-9-1 0,3-3 0 16,3-3 1-16,0 0-1 0,1-1 1 0,-1-1-1 15,-1-1-1-15,-2 1 0 0,-3 0 1 0,-17 5 0 16,23-3 0-16,-23 3 0 0,0 0 0 0,0 0 1 15,17 11-2-15,-17-11 3 0,0 0-2 0,-1 28 1 16,1-28-2-16,-14 25-1 0,14-25-6 0,-19 27-3 16,19-27-8-16,-23 26-5 0,23-26-13 15,-22 23-3-15,22-23-29 0,-17 15-33 0,17-15-80 16,0 0-126-16,0 0-245 0,0 0 23 0,0 0 394 16</inkml:trace>
  <inkml:trace contextRef="#ctx0" brushRef="#br7" timeOffset="250367.7851">15278 13147 1523 0,'0'0'148'0,"0"0"-42"16,0 0-28-16,0 0-25 0,0 0-22 0,-1 22-17 16,-9-2-4-16,-2 7-4 0,-2 2 6 0,-1 5-8 15,-4 2-10-15,-1 3 16 0,-2 2-19 0,1 0 18 16,2 1-5-16,-2-2-8 0,2 0 5 15,0-1-13-15,2-3-2 0,5-1-21 0,0-7-8 16,7 4-44-16,5-32-39 0,-2 47-151 16,2-47-326-16,-2 23 56 0,2-23 302 0</inkml:trace>
  <inkml:trace contextRef="#ctx0" brushRef="#br7" timeOffset="250555.3089">14993 13420 1442 0,'0'0'427'0,"0"0"-335"16,0 0-48-16,0 0-10 0,0 0-26 0,26 20-8 15,-5-17 0-15,5-1 0 0,6-2 0 0,6-4 0 16,3-2 0-16,0-3 0 16,3 3-10-16,-7-8-86 0,9 15-92 0,-26-24-207 15,17 17-243-15,-8-1 63 0,-7-5 431 0</inkml:trace>
  <inkml:trace contextRef="#ctx0" brushRef="#br7" timeOffset="250715.9376">15417 13590 1816 0,'0'0'59'0,"0"0"-57"15,0 0-36-15,1-26-57 0,-1 26-116 16,10-21-221-16,-10 21-162 0,14-17 64 0,-16-2 526 15</inkml:trace>
  <inkml:trace contextRef="#ctx0" brushRef="#br8" timeOffset="277633.8349">895 14933 839 0,'5'22'272'0,"-5"-22"-198"0,0 0-31 16,0 0-20-16,-12 19 2 0,12-19 8 0,-5 33 10 15,-1-9-3-15,4 10-2 0,-1 6-21 0,-1 4 5 16,0 5 5-16,1 4-28 0,-2-1 28 0,1 2-27 15,1-6 3-15,-1 0 8 0,2-4-12 0,-1-3 7 16,2-6-10-16,1-7 5 0,2-4-9 0,3-6-18 16,5 0-13-16,-10-18-17 0,24 21-42 0,-24-21-27 15,23-1-74-15,-23 1-206 0,14-24-13 16,5 19 255-16</inkml:trace>
  <inkml:trace contextRef="#ctx0" brushRef="#br8" timeOffset="278180.7721">448 15107 1328 0,'-19'-3'126'0,"19"3"-55"0,0 0-22 0,0 0-21 16,0 0-6-16,-5-20 9 0,5 20 8 0,26-10 5 16,-6 5-8-16,1-4-5 0,7 1-9 15,2-3-3-15,6 0-8 0,3-2-1 0,3 1-7 16,1-2-1-16,-1 2-5 0,1-2 3 0,-4 0-1 15,0 1 2-15,0-1-1 0,-2 3 0 0,0-3 1 16,-2 0 3-16,-3 2-3 0,-4-3 4 0,0 4-6 16,-4 2 1-16,0 0-1 0,-2 2 2 0,-4 2-1 15,-18 5 1-15,27-9-2 0,-27 9 1 0,0 0-2 16,20 0 2-16,-20 0 0 0,0 0 0 0,0 0 1 16,9 27 0-16,-7-9 2 0,-2 4-3 0,-3 4 4 15,-2 4-7-15,0 3 6 0,-1 3-8 0,-1 0 9 16,0 0-7-16,-2 2 6 0,1-2-5 0,0-2-11 15,1-1 24-15,2-3-23 0,2-3 23 16,0-3-10-16,4-3-4 0,2 0 4 0,2-4-1 16,-5-17 2-16,14 28-4 0,-14-28 2 0,17 17-4 15,-17-17 3-15,25 8-1 0,-25-8 1 0,25-3 1 16,-25 3 2-16,23-14-2 0,-23 14 0 0,21-24 1 16,-11 7-3-16,-1 0 6 0,-1-2-5 0,-2 1 4 15,-1-2-5-15,-1 2 4 0,0 0-4 0,-4 18-10 16,6-28 28-16,-6 28-28 0,6-19 29 0,-6 19-16 15,0 0-2-15,0 0 1 0,0 0 0 0,0 0 0 16,0 0-14-16,12 17 26 0,-7 0-27 0,0 2 27 16,1 5-10-16,2 0-4 0,-1 1 4 0,-1 0-5 15,0-3 0-15,3 0-9 0,-1-5-2 0,-8-17-10 16,26 29 1-16,-9-15-21 0,-17-14-22 16,36 22-40-16,-36-22-59 0,39 8-106 0,-39-8-255 15,29-6 30-15,-4 9 368 0</inkml:trace>
  <inkml:trace contextRef="#ctx0" brushRef="#br8" timeOffset="278587.0371">1818 15198 1312 0,'-18'15'126'0,"18"-15"-106"0,0 0-2 16,-2 17-22-16,2-17 22 0,0 0 9 15,21 7 5-15,-21-7 0 0,28-1-7 0,-9-2-6 16,3-3-9-16,3-2 14 0,0-2-37 0,1-1 31 16,2 0-34-16,-1-1 13 0,0 0 5 0,1-1-3 15,-1-2 2-15,-4 2-4 0,-1-2 3 0,-5 3-1 16,-17 12 5-16,25-23-3 0,-25 23 8 0,10-18 1 16,-10 18 9-16,0 0 0 0,-10-20-1 15,10 20-5-15,-21-11-5 0,21 11-3 0,-34-6 1 16,14 6 2-16,-2 1 4 0,-1 1 2 15,-1 2 2-15,0 3-2 0,-3 1-1 0,1 2 2 16,1 2-5-16,2 3 3 0,1 3-5 0,2 4 4 16,2 3-4-16,4 3-13 0,0 1 25 0,6 1-26 15,2-1 23-15,3-1-12 0,4-4-7 0,5-3 5 16,5-4-6-16,-11-17 4 0,33 28-2 16,-10-20-1-16,4-4-4 0,2-2-4 0,5-1-7 15,0-3-7-15,7-2-7 0,-1-6-20 0,8 3-35 16,-6-19-66-16,21 20-147 0,-11-17-261 0,-1-4 13 15,9 12 406-15</inkml:trace>
  <inkml:trace contextRef="#ctx0" brushRef="#br8" timeOffset="279397.3751">3204 15023 1233 0,'0'0'63'16,"0"0"-47"-16,0 0-12 0,0 0-1 0,0 0 1 15,-11 19 2-15,11-19 3 0,-12 21-1 0,12-21 2 16,-16 30-3-16,16-30 9 0,-16 33-5 16,9-16 5-16,-1-1 13 0,3 4-17 0,-2-1 17 15,2 3-34-15,0 1 17 0,2 1-13 16,0-2 12-16,2 2 7 0,-1-2-10 0,4 1 2 15,-2-4-9-15,2-1 2 0,-2-18-5 0,7 26 4 16,-7-26-1-16,0 0 2 0,0 0 2 0,21 14 11 16,-21-14 10-16,0 0 11 0,12-19 4 0,-12 19-5 15,11-33-7-15,-4 11-7 0,-3-5 1 16,1-2-8-16,-4-2 7 0,4 2-11 0,-4 2-8 16,3 2 27-16,-3 1-30 0,1 1 30 0,-2 1-17 15,2 3-8-15,-2 1 3 0,0 18-7 0,2-28 1 16,-2 28-4-16,4-17 1 0,-4 17-2 0,0 0 2 15,0 0-1-15,0 0-2 0,22-7 0 0,-22 7-6 16,18 6-3-16,-18-6-5 0,29 7-7 16,-8-1-10-16,-2-6-13 0,9 7-30 0,-8-13-27 15,14 14-55-15,-15-23-77 0,20 12-164 16,-4 1-95-16,-7-12 228 0</inkml:trace>
  <inkml:trace contextRef="#ctx0" brushRef="#br8" timeOffset="279779.7357">3649 15151 1359 0,'-29'13'81'0,"17"4"-42"0,12-17 8 16,-19 23-19-16,19-23 13 0,0 0-40 0,2 18 15 16,-2-18-15-16,18 11 18 0,-18-11 9 0,32 5-2 15,-10-5-1-15,0-6 1 0,3 0-14 16,2-2-21-16,0-2 26 0,1 0-33 0,-2-1 34 15,-1 0-16-15,-3-1-2 0,-4-1 3 0,-18 13-2 16,27-24 1-16,-27 24 1 0,13-20 5 16,-13 20 0-16,4-16 2 0,-4 16-1 0,-5-19-1 15,5 19-5-15,-12-17 3 0,12 17-4 0,-19-15 0 16,19 15 1-16,-26-11-4 0,26 11-1 0,-31-5 2 16,14 5-2-16,0 5 2 0,-1 2 3 15,1 4-2-15,0 3 4 0,0 5-1 0,1 0 2 16,-1 3-4-16,1 1 3 0,3 1-5 0,2-2-13 15,2-2 28-15,6 0-30 0,1-3 27 0,5-1-12 16,-3-16-4-16,13 27 0 0,-13-27-5 0,28 16-6 16,-8-10-13-16,-1-6-16 0,8 2-24 0,-5-13-23 15,17 10-29-15,-15-21-41 0,21 16-52 16,-16-19-17-16,15 9-66 0,0 4-100 0,-13-21 227 16,19 21 169-16</inkml:trace>
  <inkml:trace contextRef="#ctx0" brushRef="#br8" timeOffset="280112.2642">4306 14942 815 0,'-18'11'267'0,"18"-11"-139"0,-22 3-43 16,22-3-27-16,-24 11-14 0,24-11-12 0,-27 17 0 15,27-17-3-15,-26 21 1 0,26-21-4 0,-24 23 0 16,24-23-2-16,-23 25 4 0,23-25-3 0,-21 22 0 16,21-22-5-16,-16 19-2 0,16-19-3 0,-12 17-2 15,12-17-3-15,0 0 0 0,-6 21-4 0,6-21-2 16,0 0-3-16,0 0 0 0,14 20 0 0,-14-20 1 15,0 0 0-15,26 6 1 0,-26-6 0 16,27-1 0-16,-27 1 1 0,30-6 2 0,-30 6-2 16,31-5-2-16,-31 5 1 0,25-1-5 0,-25 1 2 15,0 0 1-15,21 6 0 0,-21-6 0 0,0 0 0 16,10 22 3-16,-10-22-4 0,1 22-13 16,-1-22 28-16,-6 25-30 0,6-25 30 0,-10 27-14 15,10-27-1-15,-10 26 0 0,10-26-6 0,-11 24-1 16,11-24-10-16,-9 21-9 0,9-21-21 15,0 0-21-15,3 23-34 0,-3-23-36 0,0 0-63 16,0 0-69-16,20-24-220 0,2 19 66 0,-14-22 407 16</inkml:trace>
  <inkml:trace contextRef="#ctx0" brushRef="#br8" timeOffset="280487.278">4582 14933 1280 0,'-8'28'238'16,"-9"-28"-134"-16,17 0-34 0,-20 16-19 0,20-16-11 15,-19 22-13-15,19-22-4 0,-17 29-7 16,8-11-1-16,2 0-7 0,0 2 2 0,0 1-5 16,4-2 4-16,0 1-7 0,2-1 3 0,4-1-5 15,0-1-15-15,-3-17 30 0,11 24-33 0,-11-24 32 16,0 0-13-16,26 21-2 0,-26-21 4 16,24 2-4-16,-24-2 1 0,28-6 1 0,-28 6-1 15,30-19-12-15,-13 4 27 0,2 0-29 0,-2-2 28 16,0-3-11-16,-3 0-3 0,0-1 4 0,-3 0-3 15,0 1 3-15,-4 2-4 0,0-1 3 0,-2 1-3 16,0-1 4-16,0 1-5 0,-2 0 3 0,-3 18-1 16,6-26 0-16,-6 26 0 0,0 0 3 15,0 0-2-15,0 0 1 0,0 0-2 16,0 0-2-16,0 0 1 0,0 21-4 0,-2-1 4 16,-3 7-9-16,0 2 5 0,-2 3-9 0,0 2 5 15,-1 0-5-15,0-3-13 0,3-1 23 0,1-5-30 16,6-3 16-16,-2-5-26 0,11 2-23 0,-11-19-16 15,24 15-28-15,-24-15-99 0,38-8-60 0,-27-9 20 16,14-2-231-16,8 12 182 0,-16-28 298 0</inkml:trace>
  <inkml:trace contextRef="#ctx0" brushRef="#br8" timeOffset="280737.3216">5217 14515 1389 0,'-30'11'168'16,"30"-11"-88"-16,0 0-21 0,-5 29-8 0,5-29-14 15,-3 22-22-15,3-22 24 0,-2 30-32 0,1-13 25 16,-3 4-20-16,1 2-9 0,1 3 4 0,-2 4-8 16,-2 3 7-16,0 2-7 0,-1 2 5 0,0 2-7 15,-2 2 5-15,1 0-10 0,-3 2 7 0,0-2-7 16,3-4 7-16,1-2-13 15,1-7-2-15,8 2-40 0,-4-10-34 0,11 5 3 16,-9-25-73-16,17 27-99 0,-17-27-254 0,0 0-7 16,32-2 348-16</inkml:trace>
  <inkml:trace contextRef="#ctx0" brushRef="#br8" timeOffset="281034.1994">5472 14554 695 0,'0'0'41'0,"-11"23"-36"16,11-23-2-16,0 16-1 0,0-16 12 16,0 0 26-16,8 22 10 0,-8-22 35 0,9 18-1 15,-9-18 8-15,10 25 4 0,-10-25-8 0,4 32-1 16,-8-15-15-16,8 11-6 0,-10-6-17 0,6 8-3 15,-9-2-18-15,4 3-2 0,-4 3-15 0,-4 1-1 16,0 0-12-16,0-1 3 0,-1 2-22 0,1-2 6 16,2 1-11-16,-1-4 11 0,3-1-16 0,0-10-7 15,7 5-34-15,2-25-71 0,0 0-342 16,3 23-16-16,-3-23 160 0</inkml:trace>
  <inkml:trace contextRef="#ctx0" brushRef="#br8" timeOffset="281471.785">5370 14833 1267 0,'0'0'308'16,"-22"12"-211"-16,22-12-46 0,0 0-17 0,-17 15-19 16,17-15-10-16,0 0-4 0,0 0-1 0,26 7 6 15,-26-7 4-15,33-5 4 0,-9 0 5 0,1-2-2 16,7 0-1-16,0-3 9 0,5 4 1 15,2-3 4-15,3 2-1 0,0 1-13 16,-3-1-7-16,-2 3-9 0,-5 1 1 0,-4 1-1 16,-7 2-4-16,-21 0 4 0,24 4-5 0,-24-4 0 15,0 0 1-15,0 0-3 0,0 0 1 0,-11 25-4 16,11-25 1-16,-26 26-2 0,7-12 8 0,1 0-1 16,0-1 5-16,1 0 0 0,17-13-2 0,-27 22-2 15,27-22-4-15,0 0-10 0,-12 17-3 0,12-17-5 16,0 0 1-16,18 12 2 0,-18-12 1 15,27 4-4-15,-27-4-3 0,32 2 0 0,-32-2 1 16,31 1 9-16,-31-1 9 0,26 6 6 0,-26-6 2 16,19 10 6-16,-19-10 12 0,0 0 7 15,22 25 12-15,-22-25 0 0,-1 21-1 0,1-21-6 16,-12 29-2-16,12-29-9 0,-23 31-5 0,7-14-3 16,0 0 0-16,-3 0-3 0,0 0 2 0,1-1-8 15,0-3 4-15,18-13-6 0,-28 20-19 16,28-20 5-16,0 0-19 0,0 0-43 0,-22 2-64 15,40 5-188-15,-18-7-274 0,21-31 70 0,0 19 354 16</inkml:trace>
  <inkml:trace contextRef="#ctx0" brushRef="#br8" timeOffset="281924.9646">6533 14964 1230 0,'0'0'134'0,"0"0"-43"15,0 0-17-15,1-25-8 0,-1 25-6 0,0 0-9 16,0 0-10-16,0 0-2 0,0 0-8 0,0 0-5 15,0 0-6-15,0 0-2 0,0 0-7 16,0 0-2-16,0 0 0 0,12 26-5 0,-12-26 3 16,-5 34-5-16,0-15 4 0,-1 2-7 15,0-3 5-15,-1 1-5 0,7-19 2 0,-12 31-6 16,12-31-5-16,-9 28-13 0,9-28-9 0,-6 27-34 16,6-27-29-16,-1 18-61 0,1-18-122 0,0 0-192 15,0 0-62-15,2-29 268 0</inkml:trace>
  <inkml:trace contextRef="#ctx0" brushRef="#br8" timeOffset="282378.1072">6555 14815 1282 0,'0'0'129'0,"-23"6"-57"0,23-6-22 16,0 0-18-16,0 0-13 0,0 0-14 15,0 0-6-15,0 0 0 0,0 0 2 16,18 7 4-16,-18-7 4 0,23-1 8 0,-23 1 5 15,25 0 8-15,-25 0 3 0,26 2 2 0,-26-2 0 16,23 6-2-16,-23-6-5 0,17 11-6 0,-17-11 2 16,0 0-8-16,17 28 0 0,-17-28-5 0,6 24-7 15,-6-24-1-15,4 32 1 0,-4-15-5 0,-3 0 6 16,1 2-6-16,0-2 5 0,-3 2-4 16,0-1 3-16,-1-1-4 0,1 1 3 0,5-18-4 15,-11 28 1-15,11-28 1 0,0 0 1 0,-7 17-2 16,7-17 2-16,0 0-2 0,0 0-1 15,0 0 2-15,0 0 1 0,0 0 2 0,19-18-1 16,-19 18 2-16,28-33-5 0,-10 12 5 0,3-4-4 16,1 1 3-16,-1 0-3 0,-2 0 2 0,0 1-3 15,-2 1 3-15,1 4-6 0,-18 18 6 16,27-24-3-16,-27 24 3 0,0 0 0 0,18-9-1 16,-18 9 0-16,0 0-1 0,0 0 4 0,4 27-4 15,-2-10 2-15,-2 3-3 0,-2 2 0 0,1 2-7 16,-1-2-1-16,-1 0-11 0,2-2-3 0,2 1-10 15,-1-21-5-15,9 35-19 0,-9-35-3 0,19 27-18 16,-19-27-12-16,37 18-38 0,-37-18-72 16,47 1-90-16,-20 1-207 0,-6-14 80 15,15 20 399-15</inkml:trace>
  <inkml:trace contextRef="#ctx0" brushRef="#br8" timeOffset="282753.1698">7266 14928 1235 0,'0'0'225'0,"-19"-14"-100"15,19 14-36-15,-23-18-14 0,23 18-17 16,-20-10-14-16,20 10-10 0,-21-3-7 0,21 3-7 16,-18 3-7-16,18-3-7 0,-19 15-4 0,19-15 0 15,-20 25-3-15,20-25 5 0,-18 35-5 0,9-14 6 16,0 0-2-16,0 4 5 0,2-1-3 0,1 0 4 16,2-1-2-16,3-4 1 0,1-19-7 15,6 26 2-15,-6-26-7 0,0 0 3 0,28 15 1 16,-28-15-3-16,27-3 5 0,-10-7-3 15,2-6 6-15,4-3-2 0,3-8 2 0,-1-3-5 16,1-2 4-16,0-3-6 0,-5-1 7 0,3 0-10 16,-4 0 7-16,0 2-7 0,-3 0 6 0,-5 4-2 15,-2 1 6-15,-4 0-4 0,0 2 5 0,-4 4-2 16,1 4 2-16,-3 19-1 0,-2-22 3 0,2 22-7 16,0 0-1-16,0 0 0 0,0 0 0 15,-15 22 0-15,9-1 0 0,-3 8 0 0,0 6 0 16,0 5 0-16,-1 1 0 0,2 0-8 0,-1 1-10 15,0-1-4-15,6-1-17 0,-2-7 3 16,7 1-23-16,-2-10-8 0,13 5-33 0,-13-29 0 16,21 39-28-16,-21-39-23 0,31 9-299 0,-10-2-63 15,-21-7 158-15</inkml:trace>
  <inkml:trace contextRef="#ctx0" brushRef="#br8" timeOffset="282971.907">7678 14823 1080 0,'-8'-24'421'0,"8"24"-257"0,0 0-61 16,0 0-31-16,-18 10-33 0,18-10-16 0,0 0-13 16,-19 28 1-16,13-10-4 0,0 3 2 0,1 2-6 15,0 4 4-15,2 1-8 16,-2-2 5-16,1 5-6 0,-1-2 5 0,2-1-7 16,-1-1 3-16,2-2-9 0,0-4-2 0,6 4-34 15,-4-25-17-15,9 33 30 0,-9-33-37 0,20 22 21 16,-20-22-46-16,25 9-124 0,-25-9-150 0,7-28-154 15,11 19 65-15,-13-21 458 0</inkml:trace>
  <inkml:trace contextRef="#ctx0" brushRef="#br8" timeOffset="283096.9166">7790 14622 1541 0,'-28'-33'124'15,"28"33"-20"-15,0 0-52 0,-20-8-12 0,20 8-24 16,0 0-21-16,0 0-5 0,-19 0-44 0,19 0-6 15,0 0-64-15,11 21-154 0,-11-21-226 16,0 0-54-16,19 25 275 0</inkml:trace>
  <inkml:trace contextRef="#ctx0" brushRef="#br8" timeOffset="283472.1435">8250 14785 562 0,'0'0'114'16,"0"0"-3"-16,0 0 6 0,6-25 21 15,-6 25 4-15,0 0-5 0,0 0-15 0,0 0-19 16,-17 3-19-16,17-3-17 0,-27 0-12 0,9 0-8 15,0 5-7-15,-5-1-7 0,-3 5 0 0,-2 1-7 16,0 4 2-16,-2 2-4 0,-1 2 0 0,2 1-9 16,2 3 0-16,3 0-12 0,3 1 1 15,3 0-4-15,4-3 0 0,3 1-2 0,5-1 3 16,3 0-5-16,4-2 6 0,7-1-7 16,1 0 4-16,-9-17-8 0,32 26-4 0,-10-15-11 15,-1-5-8-15,7-1-15 0,-3-6-9 0,9 5-35 16,-8-14-24-16,14 11-37 0,-17-21-48 0,21 17-66 15,-16-3-230-15,-2-16 58 0,13 19 343 0</inkml:trace>
  <inkml:trace contextRef="#ctx0" brushRef="#br8" timeOffset="283907.8262">8475 14855 900 0,'0'0'159'0,"0"0"-45"0,0 0-21 0,0 0-14 16,0 0-14-16,0 0-8 0,0 0 4 15,0 0 1-15,0 0-1 0,0 0-4 0,0 0-9 16,0 0-9-16,0 0-7 0,0 0-4 16,-17-16-7-16,17 16-4 0,-24 7-2 0,24-7-4 15,-32 18 0-15,15-3 5 0,-3 2-4 0,1 5 7 16,-3 1-5-16,0 2 1 0,2 0-7 0,1 1 1 15,5-2-6-15,3-1 1 0,5-4-4 0,6-19 0 16,0 29-3-16,0-29 3 0,17 21-4 16,-17-21 2-16,30 11 0 0,-10-11 0 0,3-5 4 15,1-5 0-15,3-2-2 0,2-4-1 0,1-3 1 16,1 0-3-16,-1-3 5 0,-1-1-6 0,-3 1 4 16,-3-1-6-16,-5 4 4 0,-3 1-1 0,-15 18 4 15,19-27-3-15,-19 27 4 0,0 0-1 0,0 0 0 16,0 0 2-16,0 0-3 0,0 0 0 0,0 0-2 0,0 0-3 15,-8 18-2-15,8-18 3 0,-14 35-8 0,6-17 6 16,3 2-9-16,-1-1-1 0,2 1-6 0,1-4-2 16,4 3-14-16,-1-19-14 0,10 21-35 0,-10-21-14 15,24 6-18-15,-24-6 10 0,45-12 4 0,-20-9-39 16,18 7-69-16,-3-3-242 0,-3-18 40 0,20 13 357 16</inkml:trace>
  <inkml:trace contextRef="#ctx0" brushRef="#br8" timeOffset="284111.008">9192 14373 1359 0,'-24'-1'199'0,"24"1"-107"15,-17 24-40-15,9-3-17 0,-2 3-17 0,0 6-5 16,-1 4-14-16,0 1-12 0,0 4 27 16,0 1-25-16,0 1 23 0,0 3-7 0,2-3-10 15,-1 0 9-15,1-4-10 0,2 0 4 0,2-2-13 16,0-6-5-16,5 2-22 0,-4-14-40 15,12 12-69-15,-8-29-21 0,7 34-117 0,-7-34-213 0,0 0 80 16,13 26 353-16</inkml:trace>
  <inkml:trace contextRef="#ctx0" brushRef="#br8" timeOffset="284299.2338">8989 14725 1661 0,'-22'9'146'15,"22"-9"-56"-15,0 0-38 0,0 0-13 0,-13 19-21 16,13-19-10-16,0 0-7 0,0 0-1 16,17 15 0-16,-17-15 2 0,27 3-2 0,-27-3-3 15,36-6-8-15,-14 0-6 0,6-2-1 0,4-4-10 16,8 1-1-16,0-6-24 0,9 7-40 0,-12-15-58 16,19 21-130-16,-22-12-283 0,4 2 15 0,1 11 330 15</inkml:trace>
  <inkml:trace contextRef="#ctx0" brushRef="#br8" timeOffset="284687.5083">9337 14797 1353 0,'-30'7'194'0,"30"-7"-108"0,0 0-29 15,0 0-12-15,0 0-8 0,18 17 0 0,-18-17-6 16,19 10-1-16,-19-10-4 0,27 8-3 15,-10-4-5-15,0-1-3 0,3-2-4 0,-1 1-2 16,2-4-3-16,2 0-5 0,0 0 0 0,-1-3 0 16,0 0-1-16,-3-2 2 0,1-3 0 0,-3 0-2 15,-17 10 2-15,27-20-3 0,-27 20 3 0,15-21-2 16,-15 21 2-16,8-18-1 0,-8 18 2 0,-2-18-1 16,2 18 2-16,-8-17-2 0,8 17 0 15,0 0-1-15,-27-22-1 0,27 22 0 0,-27-11 1 16,27 11-2-16,-30-7 3 0,13 6-2 15,-1 2 0-15,1 4 0 0,-2 2 0 0,1 6 5 16,1 4-2-16,1 3 5 0,1 3-6 0,2 2 5 16,2 3-6-16,3 2 3 0,2 0-3 0,2-1 1 15,5-1-4-15,6-4 3 0,3-2-4 0,7-5 0 16,8-2-5-16,5-3-1 0,9-3-12 16,1-4-14-16,9 1-27 0,-4-13-52 0,16 16-130 15,-22-20-373-15,19-1 31 0,-2 2 250 0</inkml:trace>
  <inkml:trace contextRef="#ctx0" brushRef="#br8" timeOffset="285125.1074">10625 14470 1075 0,'-7'-23'137'0,"7"23"-23"15,-1-23-15-15,1 23-6 0,0 0-5 0,0 0-17 16,0 0-19-16,0 0-23 0,0 0-16 0,-18 29-6 16,11-8-9-16,0 4 10 0,0 5-6 0,-2 4-7 15,1 1 29-15,-1 3-29 0,2 1 23 16,-1-1-10-16,-1 1-12 0,1-2 10 15,1 0-10-15,1-1 6 0,5 1-22 0,-4-4 3 16,7 1-28-16,-6-10-25 0,12 10-58 0,-8-34-40 16,5 42-105-16,-1-25-261 0,-4-17 78 0,9 20 342 15</inkml:trace>
  <inkml:trace contextRef="#ctx0" brushRef="#br8" timeOffset="285328.1945">10447 14785 1564 0,'-21'-3'130'0,"21"3"-45"0,-24 9-32 16,24-9-10-16,0 0-16 0,0 0-9 15,0 0-10-15,0 0-4 0,0 0-1 0,-2 17-1 16,2-17-1-16,23 3 1 0,-6-3-1 16,3-2-1-16,5-4-4 0,4-3-10 0,4-2-9 15,4-6-16-15,4 3-23 0,-6-14-38 0,14 12-38 16,-19-22-80-16,25 18-144 0,-9-8-164 0,-10-7 72 15,11 17 454-15</inkml:trace>
  <inkml:trace contextRef="#ctx0" brushRef="#br8" timeOffset="285671.9672">11041 14342 1578 0,'-23'7'104'0,"12"11"-34"0,-6-2-24 15,5 5-11-15,-3 2-17 0,2 4 2 0,1 4-8 16,-2 2-6-16,3 3 24 0,0 1-27 0,-1-1 22 15,4 2-11-15,-3-2-8 0,2-1 5 0,2-2-8 16,0-3 5-16,2-2-7 0,2 0 3 16,2-4-5-16,1-2 2 0,1-3-3 0,-1-19 2 15,6 27-2-15,-6-27 1 0,0 0-2 0,22 18-2 16,-22-18-3-16,22 1 0 0,-22-1-4 0,27-16 4 16,-27 16 3-16,33-32 0 0,-16 11 6 0,0-2-3 15,0 0 3-15,-1 0-5 0,-2 1 4 16,1 1-3-16,-2 2 4 0,-2 2-5 0,-11 17 6 15,18-24-3-15,-18 24 1 0,0 0 2 16,0 0-5-16,0 0 1 0,17-3-4 0,-17 3-2 16,3 18-9-16,-3-18-8 0,2 31-16 0,-2-31-14 15,-1 38-22-15,1-38-7 0,5 40-9 0,-5-40 9 16,14 35-1-16,-14-35-11 0,35 24-46 0,-35-24-47 16,48 5-64-16,-15 1-115 0,-9-21 69 0,23 20 299 15</inkml:trace>
  <inkml:trace contextRef="#ctx0" brushRef="#br8" timeOffset="286062.616">11456 14770 1135 0,'-19'-11'341'0,"19"11"-199"0,-28 4-57 0,28-4-19 16,-24-1-22-16,24 1-12 0,-19-4-5 0,19 4-1 16,0 0-2-16,-21-1-2 0,21 1-7 15,0 0-4-15,0 0-6 0,-22 19 1 0,22-19-2 16,-13 28 3-16,3-9-2 0,1 5 3 0,-1 2-4 15,0 0 4-15,0 0-5 0,3-2 3 0,2-2-5 16,2-4 2-16,3-18-5 0,7 29 2 0,-7-29-1 16,19 19 1-16,-19-19 0 0,29 9 0 0,-11-10 0 15,3-4-2-15,3-5 3 0,4-4-5 0,4-5 0 16,2-2-5-16,1-4 1 16,-3-2-4-16,1-2 4 0,-5-2-1 0,-4 4 6 15,-3-1-3-15,-8 5 8 0,-4 2-3 0,-4 3 4 16,-5 18 2-16,1-28 3 0,-1 28 1 0,-6-18 3 15,6 18-3-15,0 0-1 0,-17-5-2 0,17 5-5 16,-19 15 2-16,19-15-4 0,-24 30 2 0,12-9 1 16,1 0 0-16,1 4-4 0,2 0 3 0,2 0-6 15,2 1 1-15,3-2-6 0,2-4-3 16,4 0-18-16,-5-20-5 0,18 26-12 0,-18-26 3 16,38 14-5-16,-15-18-16 0,11 5-42 0,-10-22-87 15,26 14-172-15,-10-14-182 0,-1-12 53 0,12 13 489 16</inkml:trace>
  <inkml:trace contextRef="#ctx0" brushRef="#br8" timeOffset="286250.1422">12295 14248 1510 0,'0'0'174'0,"0"0"-71"0,0 0-39 16,-23 21-27-16,23-21-16 0,-23 40-10 0,8-11 3 15,-1 5-9-15,0 4 5 0,1 5-9 0,-1 3-12 16,-1 1 21-16,0 4-21 0,0-1 20 0,0-2-5 15,4-3-11-15,3-5 0 0,5-3-23 16,0-7-14-16,10 3-38 0,-5-33-132 16,13 44-37-16,-13-44-179 0,0 0-124 0,26 29 223 15,-26-29 331-15</inkml:trace>
  <inkml:trace contextRef="#ctx0" brushRef="#br8" timeOffset="286437.64">12022 14619 1777 0,'0'0'125'0,"0"0"-70"16,0 0-19-16,0 0-18 0,0 0-9 0,0 0-6 15,0 0-1-15,0 0-1 0,30 14 0 16,-9-15-7-16,3-2-11 0,6-1-10 0,-1-3-9 16,10-1 1-16,2-1-6 0,13-1-23 15,-2-12-15-15,16 17-124 0,-17-26-164 0,15 12-199 16,6 4 18-16,-10-13 511 0</inkml:trace>
  <inkml:trace contextRef="#ctx0" brushRef="#br8" timeOffset="286859.5448">13168 14333 990 0,'10'-24'264'0,"-10"24"-157"16,12-23-24-16,-12 23-21 16,0 0-8-16,0 0-8 0,0 0-6 0,0 0 1 15,0 0-1-15,0 0-3 0,10 17-7 0,-10-17-5 16,-5 35-7-16,0-11-1 0,-2 6-7 0,-1 3 3 16,-1 4-10-16,-2 1 7 0,0 3 6 0,-2 3-23 15,1-3 22-15,0 0-23 0,2-3 5 0,2-4 5 16,1-2-11-16,2-4 1 0,2-1-17 0,1-6-10 15,6 4-35-15,-4-25-32 0,8 36-63 16,-8-36-85-16,0 0-214 0,21 10-49 0,-21-10 250 16</inkml:trace>
  <inkml:trace contextRef="#ctx0" brushRef="#br8" timeOffset="287250.2315">13235 14682 1573 0,'-9'22'127'0,"-11"-12"-72"16,20-10-19-16,-26 26-12 0,26-26-6 0,-10 20-10 16,10-20-2-16,0 0-3 0,13 22 2 0,-13-22 0 15,28 10-2-15,-9-9 2 0,5-3 1 0,4-4 0 16,5-2-1-16,2-3 0 0,2-2-4 0,-1 0 2 16,0-3-4-16,-1 2 5 0,-2-2-5 15,-2 0 3-15,-1 2-1 0,-7-2 1 0,-5 4-1 16,-18 12 3-16,21-23 3 0,-21 23 4 15,0 0 4-15,1-24-14 0,-1 24 10 0,0 0-18 16,-23-19 23-16,23 19-14 0,-28-6 11 0,11 6-12 16,-2 2-14-16,1 0 14 0,-1 3-14 0,-2 0 14 15,2 4 3-15,-1 4 12 0,2 2-8 0,0 2 10 16,2 1-10-16,0 3-5 0,1-1 2 16,4 2-6-16,1 0 4 0,2-1-4 0,5-1 2 15,0-2-3-15,6-1 2 0,-3-17-4 0,14 29 3 16,-14-29-7-16,26 21-5 0,-8-13-7 0,1-4 1 15,8-1-3-15,1-5-3 0,6-2-10 0,0-6-27 16,10 3-35-16,-7-17-49 0,20 16-87 0,-18-27-85 16,14 7-200-16,7 6 65 0,-15-10 414 15</inkml:trace>
  <inkml:trace contextRef="#ctx0" brushRef="#br8" timeOffset="287781.5178">14085 14568 1357 0,'-21'-4'209'0,"21"4"-128"0,-23 10-15 0,23-10-39 16,0 0 18-16,-21 15-29 0,21-15 7 16,0 0-19-16,-9 18-1 0,9-18 0 15,-6 23-3-15,6-23 2 0,-11 34-4 0,3-14 4 16,-1 2-3-16,-3 2 7 0,-2 2 1 0,1 0 9 0,-2 0 1 16,3-1 7-16,0-6-8 0,5-1 0 15,7-18-9-15,-8 21-3 0,8-21-6 0,0 0 2 16,0 0-2-16,21 6 1 0,-21-6 4 0,27-19-4 15,-9 3 5-15,1-6-3 0,4-1 1 16,1-3-3-16,0-3 4 0,0 0-4 0,1-2 3 16,-4 2-3-16,-2 1 5 0,-4 3-6 0,-1 2-7 15,-4 1 24-15,-4 3-24 0,0 1 28 0,-6 18-8 16,6-22 1-16,-6 22 7 0,0 0-1 0,0 0-3 16,0 0-15-16,0 0 0 0,0 0 0 0,-17 19 0 15,17-19 0-15,-11 28 0 0,11-28-12 16,-6 30 22-16,6-30-10 0,0 27 2 15,0-27-2-15,7 21 0 0,-7-21 0 0,0 0 0 16,28 20 0-16,-28-20 0 0,32 3 0 0,-13-5 0 16,4-1 0-16,4-2 0 0,5-2 0 0,0-2 0 15,4-2 0-15,-2-3 0 0,-1 1 0 0,-3-3-7 16,-1 0 14-16,-3 0-7 0,2-2 0 0,-4 1 0 16,-1 2 0-16,-2-1 0 0,-4 1 0 15,-17 15 0-15,24-20 0 0,-24 20 0 0,0 0 0 16,0 0 0-16,0 0 0 0,0 0 0 0,0 0 0 15,-2 20-2-15,-9-3-5 0,-1 5-5 0,-3 2-11 16,3 3 19-16,-3 1-28 0,1 1 18 16,0-3-12-16,2 2-8 0,2-6-4 0,9 4-34 15,1-26-28-15,7 38-44 0,-7-38-49 0,26 21-81 16,-26-21-223-16,35 1 33 0,-1 5 354 16</inkml:trace>
  <inkml:trace contextRef="#ctx0" brushRef="#br8" timeOffset="288566.3748">14992 14535 1208 0,'-11'23'229'0,"11"-23"-148"0,-17 5-29 0,17-5-12 16,0 0-14-16,0 0-13 0,0 0-3 0,0 0 2 16,0 0 6-16,0 0 8 0,0 0-12 15,-1 17 22-15,1-17-15 0,0 0 30 0,0 0-18 0,-6 23 12 16,6-23-18-16,-18 19-7 0,18-19 2 0,-27 26-8 15,27-26 4-15,-29 29-7 0,29-29 1 0,-26 31-7 16,26-31-2-16,-18 31-3 0,18-31 0 16,-7 26 0-16,7-26 0 0,6 20-4 15,-6-20-3-15,18 14-1 0,-18-14 2 0,29 6 0 16,-9-6 1-16,0-4 0 0,3-3-2 0,0-2 3 16,1-2 0-16,-3-5 3 0,1 0-2 0,-1-3 4 15,-2-2-4-15,-1 1 5 0,-4-2-4 0,-3 1 5 16,-4 2-4-16,-4-1-11 0,-2 3 24 0,-3 0-23 15,2 17 24-15,-9-29-11 0,9 29-3 16,-12-25 2-16,12 25-3 0,-17-18 1 0,17 18-1 16,-18-11 1-16,18 11-1 0,-19-2-1 0,19 2 1 15,0 0-1-15,-24 18 2 0,24-18-2 0,-15 23 3 16,15-23-2-16,-14 32-11 0,9-14 26 16,3-1-26-16,2-17 25 0,2 29-11 0,-2-29-4 15,13 19 3-15,-13-19-1 0,28 11 0 0,-8-10 1 16,0 0 4-16,5-3 8 0,4-1 3 0,3-1 4 15,3-2-2-15,0-2-6 0,-1 0-6 16,-2-3-13-16,-5 3 7 0,-1-1-11 0,-3 1 11 16,-3 0 3-16,-1 1 9 0,-19 7-11 0,27-13 9 15,-27 13-9-15,0 0 0 0,18-12 0 0,-18 12 0 16,0 0 0-16,0 0 0 0,0 0-1 0,0 0 0 16,0 0-5-16,-9 20-10 0,9-20 20 15,-16 30-25-15,5-13 24 0,1 0-11 0,-1 1-1 16,-1 1-11-16,2-1 0 0,-1 0 5 0,11-18 1 15,-13 29 15-15,13-29-3 0,-2 18 2 0,2-18-2 16,0 0 0-16,0 0 0 0,24 6 1 0,-24-6 1 16,27-16-1-16,-27 16 3 0,32-26-4 0,-15 9 2 15,4-1 3-15,0 0 7 0,-1-3-1 16,2 0-10-16,1 1 19 0,1-4-26 16,-3 2 21-16,-1 0-6 0,-3 2-8 0,-4 3 6 15,-13 17-1-15,19-28 5 0,-19 28 2 0,0 0 2 16,0 0-2-16,0 0-1 0,0 0-4 0,0 0-3 15,0 0-3-15,0 0-1 0,-24 30 2 0,12-11-5 16,0 4-9-16,0 0 3 0,1 3-9 0,1 0 18 16,1 1-15-16,4 1 0 0,-1-5-17 15,7 1-9-15,0-5-1 0,10 3-1 0,-11-22-3 16,32 32-15-16,-15-26-13 0,17 7-30 0,-11-18-31 16,22 14-58-16,-15-23-85 0,9 1-193 0,15 9 55 15,-18-20 410-15</inkml:trace>
  <inkml:trace contextRef="#ctx0" brushRef="#br8" timeOffset="288958.8506">16297 14596 1442 0,'-30'-7'174'0,"30"7"-96"0,-25-3-30 0,25 3 17 16,-17-11-53-16,17 11 23 0,0 0-22 0,-17-17-1 15,17 17-2-15,0 0-2 0,-17-10 1 0,17 10-4 16,0 0 3-16,-18 4-2 0,18-4-2 15,-17 20-12-15,17-20 26 0,-30 35-23 0,13-15 30 16,-3 2-8-16,2 1-3 0,0 1 5 0,1-2-4 16,1 0 0-16,2-3-7 0,3-1-8 0,11-18 0 15,-11 31 0-15,11-31 0 0,3 21 0 0,-3-21 0 16,17 16 0-16,-17-16 0 0,32 7 0 0,-12-8 0 16,5-1 0-16,3-6 0 0,2-1 0 15,4-5 0-15,0-1 0 0,-1-2 0 16,0-1-4-16,-5-2-3 0,-2 1-3 0,-2 0 5 15,-7 0-1-15,-3 3 6 0,-14 16-3 0,16-32 5 16,-16 32-3-16,6-23 3 0,-6 23-1 0,0 0 1 16,-7-20 1-16,7 20-13 0,0 0 11 0,-21-8-14 15,21 8 12-15,0 0 12 0,-21 18-14 0,21-18 9 16,-18 29-13-16,11-10-5 0,0-1 1 0,2 2-10 16,0-2-4-16,5 4-18 0,0-22-19 15,2 38-34-15,-2-38-35 0,12 29-61 0,-12-29-20 16,21 17-18-16,-21-17-66 0,24-5-108 15,10 16 135-15,-16-27 269 0</inkml:trace>
  <inkml:trace contextRef="#ctx0" brushRef="#br8" timeOffset="289396.9882">16708 14575 1491 0,'-18'-7'117'0,"18"7"-32"16,0 0-20-16,-18 2-21 0,18-2-15 0,0 0-27 15,0 0 10-15,0 0-18 0,-20 17 26 0,20-17-15 16,0 0 12-16,-11 23-12 0,11-23 1 0,-13 23 6 16,13-23 4-16,-21 32 7 15,9-15-4-15,0 2 4 0,-2 0-7 0,2 1-1 16,0-2-7-16,5-1 1 0,7-17-8 0,-9 26 0 16,9-26-3-16,4 19-1 0,-4-19 1 0,17 8 1 15,-17-8-1-15,28-2 0 0,-7-4 0 0,2-4-1 16,3-3 0-16,4-5-5 0,3-4 3 0,1-2-5 15,1-5 6-15,4 0-3 0,-2-2 6 0,0 0 7 16,-4 1-24-16,-4-1 21 0,-4 1-22 16,-4 1 11-16,-6 0 7 0,-6 2-3 0,-4 2 6 15,-3 1-3-15,-5 1 2 0,-3 1-2 0,-2 0 6 32,-3 4-2-32,-3 1 5 0,14 17-1 0,-28-20 4 15,28 20-3-15,-28 3-3 0,28-3 0 0,-28 33-6 16,13-6 3-16,-1 4-5 0,1 4 6 0,1 3-10 15,0 0 8-15,6 3-10 16,-1-2-9-16,5 0 23 0,2-4-25 0,4-2 21 16,6-3-8-16,4-4-11 0,4-4 3 0,6 0-9 15,0-8-8-15,7 1-29 0,-5-13-35 0,14 10-62 16,-19-26-94-16,24 7-245 0,-10 2-11 0,-8-13 231 16</inkml:trace>
  <inkml:trace contextRef="#ctx0" brushRef="#br8" timeOffset="289787.622">17193 14596 1439 0,'-22'7'118'16,"22"-7"-77"-16,-17 26-8 0,17-26-7 0,-3 25-18 16,3-25-2-16,5 22-1 0,-5-22 4 0,14 17 5 15,-14-17 9-15,27 12 4 0,-9-6 9 16,0-6 3-16,7 1 4 0,0-2-2 0,6 0-7 15,0-5-10-15,2-2-12 0,0-3-9 0,0-1-2 16,-2-1 1-16,-1-2-3 0,-5 0 3 0,-3-1-4 16,-6-1-11-16,-16 17 25 0,22-31-26 0,-22 31 26 15,7-28-12-15,-7 28-2 0,-7-26 2 0,7 26 0 16,-18-23 3-16,18 23-1 0,-28-20 4 16,28 20 1-16,-33-12 4 0,14 11 0 15,0 2-3-15,-3 4-1 0,0 4-2 0,2 5 0 16,-1 1-1-16,3 5-4 0,1 1 0 0,2 4-4 15,2 0 8-15,2 3-5 0,1 0 2 0,3-2-1 16,3 0 0-16,5-5 0 0,7 0 0 0,1-4 0 16,8-4 0-16,4-3 0 0,8-4 0 0,5-2-6 15,6-4-16-15,4-6-14 0,6-2-14 16,0-10-42-16,14 10-76 0,-17-30-170 0,16 14-271 16,-4-1 58-16,-6-9 377 0</inkml:trace>
  <inkml:trace contextRef="#ctx0" brushRef="#br8" timeOffset="290022.0352">18204 14424 1195 0,'0'0'357'0,"0"0"-227"0,0 0-42 0,0 0-23 15,22 6-21-15,-22-6-14 0,0 0-8 0,0 0 1 16,0 0 0-16,0 0-2 0,8 24-3 0,-8-24-9 15,-11 32-1-15,2-13-7 0,-2 3 0 16,-1 1-2-16,-2 0-12 0,1 0 23 0,-1-1-20 16,2-1 17-16,3-2-15 0,2-2-18 15,7-17-14-15,-8 25-21 0,8-25-32 0,2 22-39 16,-2-22-76-16,0 0-204 0,26-3-127 0,-26 3 31 16,40-13 508-16</inkml:trace>
  <inkml:trace contextRef="#ctx0" brushRef="#br8" timeOffset="290178.3174">18274 14225 1443 0,'-18'-14'128'0,"18"14"-47"0,0 0-31 0,0 0-27 16,0 0-32-16,-17 3-24 0,17-3-31 0,0 0-30 16,7 21-37-16,-7-21-49 0,0 0-79 15,14 23-161-15,-14-23-8 0,24 11 322 16</inkml:trace>
  <inkml:trace contextRef="#ctx0" brushRef="#br8" timeOffset="290506.4321">18613 14365 1102 0,'-22'-1'226'0,"22"1"-74"0,-27 14-48 16,27-14-25-16,-32 14-23 0,32-14-15 0,-30 13-12 15,30-13-3-15,-33 16-5 0,33-16 1 0,-33 18-3 16,33-18 1-16,-31 21-3 0,31-21-2 0,-27 22-4 15,27-22-5-15,-15 17-7 0,15-17 2 16,0 0-4-16,10 18 2 0,-10-18 3 0,24 10-4 16,-5-9 2-16,1-2-1 0,5-3 0 0,0-1 2 15,4 1 0-15,0-2 0 0,2 1 1 16,0 1-2-16,-3 2 1 0,-2 2-1 0,-5 0 0 16,-21 0 0-16,25 6 0 0,-25-6 0 0,0 0 0 15,5 26 2-15,-5-26-3 0,-18 34-13 0,1-14 27 16,-3 1-29-16,-2 1 26 0,-2 1-11 0,-1-1-6 15,-2-2 4-15,2 0-8 0,0-2 0 0,3 0-9 16,3-5-2-16,19-13-15 0,-30 16-22 16,30-16-49-16,0 0-78 0,0 0-147 15,0 0-210-15,11-18 34 0,10 12 420 0</inkml:trace>
  <inkml:trace contextRef="#ctx0" brushRef="#br8" timeOffset="290881.5493">19484 14182 1109 0,'-10'-23'244'0,"10"23"-104"16,0 0-49-16,0 0-25 0,-25 21-24 15,25-21-14-15,-18 25-10 0,7-7-1 0,-1 2-5 16,1 4 1-16,0 5-11 0,0 4 3 15,1 3-8-15,1 0 8 0,1 3-9 0,2 0 7 16,1-2-8-16,2-2-12 0,0 0 18 0,1-5-45 16,5 3 4-16,-6-10-42 0,13 10-46 0,-10-33-64 15,6 32-175-15,0-13-123 0,-6-19 67 0,7 24 423 16</inkml:trace>
  <inkml:trace contextRef="#ctx0" brushRef="#br8" timeOffset="291084.6498">19290 14435 1323 0,'0'0'219'0,"0"0"-97"15,-20 5-42-15,20-5-30 16,-17 8-22-16,17-8-16 0,0 0-8 0,-17 27-4 16,17-27 0-16,-1 19-3 0,1-19 3 0,15 18-7 15,-15-18-3-15,31 8-14 0,-10-12-12 0,9 0-14 16,-2-8-14-16,14 5-25 0,-11-18-47 0,22 16-83 15,-17-11-260-15,8-11 6 0,12 13 226 0</inkml:trace>
  <inkml:trace contextRef="#ctx0" brushRef="#br8" timeOffset="291428.4407">20020 14013 1657 0,'-16'21'118'0,"-11"-9"-58"0,9 6-12 0,-2 1-19 15,5 3-4-15,-3 2-9 0,3 5 3 16,-1 0-7-16,1 4 6 0,2-1-9 0,0 2 3 16,-1-1-6-16,2 0 3 0,0-1-8 0,0 0 5 15,2-3-6-15,0 0 2 0,2-4-2 0,0-2 0 16,1-4 0-16,7-19-10 0,-2 28 7 0,2-28-15 16,0 0 23-16,14 17-15 0,-14-17 11 0,21-1-10 15,-21 1-7-15,29-11 26 0,-8-1-22 0,2-2 24 16,1-5-12-16,3 1-1 15,0-1 3-15,-3 0-3 0,0 2 3 0,-2 1-3 16,-3 1 4-16,-1 3-4 0,-18 12 5 0,24-20-5 16,-24 20 2-16,0 0-1 0,17-11-1 0,-17 11-1 15,0 0-1-15,0 0 2 0,0 0-5 0,-2 22-3 16,2-22-8-16,-9 31-6 0,4-12-10 0,-4 0 0 16,1 4-13-16,-4-4-9 0,7 7-17 15,-12-12-54-15,18 16-75 0,-19-24-135 0,18-6-190 16,-1 28 61-16,1-28 417 0</inkml:trace>
  <inkml:trace contextRef="#ctx0" brushRef="#br8" timeOffset="291819.0808">20302 14355 1166 0,'-20'1'265'16,"20"-1"-168"-16,0 0-50 0,-16 27-11 0,16-27-14 15,-6 23-3-15,6-23-6 0,3 28 2 0,-3-28-6 16,12 25 3-16,-12-25 3 0,21 21 8 0,-21-21 11 16,31 14 12-16,-10-11 5 0,6 3-3 0,2-6-10 15,3-1-17-15,-1-4-11 0,0-1-9 16,-1-3 1-16,-3-2-2 0,-3 0 0 0,-1 1 2 16,-5-3-2-16,-18 13-3 0,26-18 1 15,-26 18-5-15,8-17 3 0,-8 17 0 0,0 0 3 16,-18-21-2-16,18 21 2 0,-25-9 1 0,25 9 0 15,-33-8 1-15,13 4 3 0,0 3 2 0,-1 0 5 16,0 2 2-16,1 2 3 0,-1 5 2 16,0 1-7-16,1 6-11 0,1 3 0 0,2 1 0 15,2 3 0-15,2 1 0 0,4 0 0 0,3 1 0 16,2-1 0-16,5 0 0 0,5-2 0 0,4-2 0 16,7-1 0-16,4-2-19 0,8 1-12 0,2-7-9 15,11 2-24-15,-4-11-45 0,17 12-89 0,-17-26-192 16,18 9-197-16,2 1 69 0,-5-15 428 0</inkml:trace>
  <inkml:trace contextRef="#ctx0" brushRef="#br8" timeOffset="292506.6398">21520 14341 1330 0,'0'0'310'15,"0"0"-209"-15,-17 2-42 0,17-2-17 0,-18 9-18 16,18-9-8-16,-24 17-7 0,24-17 1 0,-34 29-3 15,15-11 2-15,0 2-7 0,-1 1 4 0,0-1-4 16,0 2 2-16,3-1-4 0,2-2 3 0,1-1-7 16,14-18-7-16,-18 29 23 0,18-29-25 0,-6 22 26 15,6-22-14-15,0 0 2 0,22 13-2 0,-22-13 1 16,31-5 0-16,-12-2-1 0,1-2 0 16,3-4-13-16,-1-1 27 0,1-3-26 15,0-1 26-15,3-4-9 0,-4 0-5 0,0-1 4 16,-2-1-4-16,0 0 3 0,-2 0-4 0,-1-2 4 15,-2 2-5-15,-3 0 6 0,-2 1-6 0,-2 1 5 16,-2 4-3-16,-6 18 2 0,6-28-1 0,-6 28 3 16,0 0 0-16,0 0 2 0,0 0-2 0,0 0-1 15,0 0-2-15,0 0-2 0,-23 31 2 16,14-11-3-16,-1 5 6 0,0 1-4 0,0-2 3 16,2 1-4-16,2-2 4 0,2-2-4 0,3-2 3 15,1-19-2-15,10 29 1 0,-10-29-2 0,21 19 2 16,-21-19-1-16,31 7 2 0,-10-8 1 15,3-4 2-15,6-5 2 0,3-2-2 0,6-4 4 16,1-1-6-16,5-4 5 0,0-2-6 16,-1-2 3-16,0 1-4 0,-5 0 1 0,-4 1-2 15,-3 1 3-15,-3 2-3 0,-5 0 3 0,-3 3-4 16,-21 17 3-16,24-24-1 0,-24 24 4 0,0 0-2 16,0 0 2-16,0 0-2 0,0 0-1 0,0 0 0 15,-27 16-3-15,13 2 3 0,-5 6-3 0,0 3 4 16,-2 4-6-16,2 0 5 0,-1 1-11 0,2 0 2 15,2-2-11-15,3-2 0 0,6-3-13 16,1-6-9-16,9 2-33 0,-3-21-17 0,20 25-14 16,-20-25-37-16,37 11-33 0,-37-11-81 15,48-19-182-15,-8 18-7 0,-11-20 307 0</inkml:trace>
  <inkml:trace contextRef="#ctx0" brushRef="#br8" timeOffset="292850.4165">22488 14265 1457 0,'0'0'268'0,"-33"12"-167"16,33-12-43-16,-35 6-25 0,18 0-14 0,17-6-10 16,-30 15 1-16,30-15-3 0,-29 25 1 0,29-25-1 15,-26 29 1-15,16-11-4 0,1 0 2 0,1 2-5 16,2 1 3-16,1 1 0 0,2 1 5 0,0-1-2 16,5 1 3-16,0-4-7 15,3-1-11-15,-5-18 20 0,14 28-25 0,-14-28 25 16,27 19-11-16,-10-13-1 0,4-3 0 0,2-6 1 15,1-3-3-15,5-3-11 0,4-6 22 0,4-3-27 16,2-4 21-16,1-2-15 0,-2-1-7 0,-3-2 1 16,-6 0-4-16,-3 2 0 0,-8-2-4 0,-5 6 2 15,-8-2-1-15,-4 2 11 0,-4 3 2 0,-6 1 12 16,9 17-2-16,-24-28 4 0,24 28-2 16,-34-16 1-16,13 15-1 0,-1 2-1 0,-1 5 2 15,1 2-2-15,-1 3 1 0,0 1-3 0,1 1 0 16,22-13-8-16,-30 25-10 0,30-25-23 0,-8 19-22 15,8-19-41-15,0 0-43 0,38 20-53 16,-38-20-75-16,34-17-179 0,1 20 38 0,-14-19 359 16</inkml:trace>
  <inkml:trace contextRef="#ctx0" brushRef="#br8" timeOffset="293162.942">22927 14211 1514 0,'0'0'156'16,"-24"6"-80"-16,24-6-26 0,-32 3-22 0,32-3-10 15,-32 5-4-15,32-5 0 0,-33 12-2 0,33-12-1 16,-32 18-4-16,32-18 0 0,-23 24-3 16,23-24 0-16,-18 29-4 0,18-29 2 0,-11 30-3 15,11-30 3-15,-1 28-3 0,1-28 2 16,13 23-3-16,-13-23 2 0,26 19-1 0,-26-19 2 16,34 15-1-16,-14-11-1 0,1-3 0 0,1 0 0 15,2-2-1-15,0 0 2 0,3-2-1 0,-1 0-4 16,-3-1-2-16,-1 0-2 0,-3 2 2 0,-19 2 3 15,26-3 2-15,-26 3 1 0,0 0 1 16,0 0-1-16,0 0 0 0,3 21 2 0,-3-21-2 16,-18 24 2-16,18-24-5 0,-31 30 1 0,12-13-7 15,0-1-1-15,2 1-10 0,-3-4-7 0,20-13-2 16,-31 23-28-16,31-23-14 0,-23 11-62 0,23-11-121 16,0 0-282-16,0 0 47 0,25-3 270 15</inkml:trace>
  <inkml:trace contextRef="#ctx0" brushRef="#br8" timeOffset="293356.7801">23573 13859 1561 0,'-1'25'176'0,"-26"-13"-95"16,6 9-48-16,-5 4 7 0,1 4-37 15,-1 1 20-15,0 5-10 0,2 1-11 0,1 2 5 16,2 0-10-16,2 4 7 0,0 0-8 0,3-1 4 0,2 1-14 15,2-4-2-15,3 2-31 0,-1-10-25 0,14 10-66 16,-4-40-73-16,5 41-343 0,0-18 1 0,-5-23 223 16</inkml:trace>
  <inkml:trace contextRef="#ctx0" brushRef="#br8" timeOffset="293572.2563">23201 14280 1865 0,'0'0'116'16,"0"0"-59"-16,0 0-48 0,0 0-9 15,0 0 0-15,0 0 0 0,22 0 0 0,0-2 0 16,6-3 0-16,7-1 0 0,5-1 0 0,4-2 0 16,0 0-4-16,6 2-33 0,-5-1-6 0,6 6-10 15,-8-9-37-15,11 13-68 0,-20-24-159 0,12 16-272 16,-4 1 44-16,-13-7 335 0</inkml:trace>
  <inkml:trace contextRef="#ctx0" brushRef="#br8" timeOffset="294652.7601">1153 16187 1055 0,'0'0'151'0,"0"0"-48"16,0 0-22-16,-19-15-13 0,19 15-10 0,0 0-6 15,-22-20-3-15,22 20-6 0,-23-13-10 0,23 13-6 16,-28-13-7-16,28 13 0 0,-28-16-2 0,28 16 1 16,-29-12-1-16,29 12-1 0,-28-7 2 0,28 7 0 15,-30-2-1-15,30 2 0 16,-31 11-3-16,14-1-4 0,0 5 1 0,-1 4-8 16,0 3 3-16,-2 3-7 0,3 2 6 0,0 2-4 15,2 2 6-15,1-3-6 0,3 1 5 0,3-5-6 16,3-3 2-16,5-21-3 0,0 26 0 0,0-26-1 15,0 0 2-15,32 18-1 0,-13-16 0 0,5-7 0 16,4-1-1-16,3-8 2 0,3-2-3 0,2-5 5 16,2-2-2-16,0-5 4 0,2 2-4 15,-4-2 2-15,1 1-7 0,-6 3 4 0,-3-1-3 16,-5 0 4-16,-3 2-3 0,-4 3 4 0,-5 2-4 16,-11 18 3-16,14-29-1 0,-14 29 1 0,4-18-1 15,-4 18 2-15,0 0-1 0,0 0 0 16,0 0 1-16,-22-14-3 0,22 14 1 0,0 0-4 15,-24 15 0-15,24-15-2 0,-19 30-1 16,11-8-2-16,-2 3 1 0,3 4-6 0,1 0-2 16,2 4-13-16,2-4-3 0,5 4-21 0,-3-8-18 15,14 9-45-15,-14-34-51 0,29 43-85 0,-29-43-90 16,34 11-131-16,4 5 83 0,-13-22 390 0</inkml:trace>
  <inkml:trace contextRef="#ctx0" brushRef="#br8" timeOffset="294949.649">1910 16131 863 0,'-25'-3'231'0,"25"3"-98"16,-33 4-36-16,33-4-17 0,-29 0-16 0,29 0-10 15,-23 1-9-15,23-1-5 0,-21 1-8 16,21-1-6-16,-20 3-4 0,20-3 2 0,-18 9-1 15,18-9 2-15,-18 17-1 0,18-17 0 0,-22 24-2 16,12-7 0-16,-3 0-4 0,3 1 3 0,-2 2-7 16,4 2 1-16,2-3-8 0,1 1-3 0,2 0-6 15,3-1 3-15,3-2-4 0,-3-17 4 16,13 29-5-16,-13-29-4 0,28 19-10 16,-10-14-4-16,5-1-12 0,0-6-7 0,9-1-19 15,-5-10-16-15,9 4-15 0,-8-15-20 0,15 13-32 16,-18-20-53-16,17 15-57 0,-16-8-145 0,-6-9-7 15,14 22 339-15</inkml:trace>
  <inkml:trace contextRef="#ctx0" brushRef="#br8" timeOffset="295137.2455">2130 16168 1008 0,'-25'16'197'0,"24"3"-73"0,1-19-46 0,-13 29-16 15,13-29-25-15,-7 30-10 0,7-30-10 0,-3 34 1 16,0-17-7-16,4 3 3 0,-1-2-7 15,0 1 3-15,2 2-7 0,0-2 0 0,0-1-6 16,-2-18 2-16,8 30 5 0,-8-30-32 0,11 20-5 16,-11-20-61-16,18 13-84 0,-18-13-152 15,5-19-173-15,-5 19 54 0,12-28 449 0</inkml:trace>
  <inkml:trace contextRef="#ctx0" brushRef="#br8" timeOffset="295293.4573">2226 15820 1319 0,'-32'-3'230'0,"32"3"-147"0,-20 8-35 0,20-8-24 15,0 0 0-15,0 0-56 0,-8 29 7 0,8-29-67 16,11 30-57-16,-11-30-38 0,0 0-273 0,25 26-34 16,-25-26 206-16</inkml:trace>
  <inkml:trace contextRef="#ctx0" brushRef="#br8" timeOffset="295746.5896">2876 16068 1270 0,'-32'-3'120'15,"14"13"-37"-15,-6-10-12 0,7 10-8 0,-6-6-12 16,23-4-7-16,-34 21-10 0,34-21-2 0,-30 28-8 16,19-11-2-16,11-17-7 0,-20 34 1 0,10-16-7 15,4-1 0-15,1 1-4 0,3-1 0 0,2-17-2 16,2 31 1-16,-2-31-2 0,16 26 3 16,-16-26-1-16,29 17 2 0,-11-14 1 0,4-2-2 15,4-5-1-15,3-7-4 0,4-5 1 16,3-6 0-16,3-6 5 0,5-3-6 0,-2-7 5 15,2-3-8-15,-1-3 7 0,-2-1-8 0,-3 0 7 16,-3 2-6-16,-3 1 7 0,-6 2 7 0,-2 5-20 16,-7 3 22-16,-6 2-23 0,-2 3 9 0,-5 2 5 15,-4 4-4-15,-4 4 7 0,4 17 1 16,-13-24 3-16,13 24-4 0,-18-10 1 0,18 10-6 16,-20 10-1-16,20-10 3 0,-24 36-7 0,11-9 4 15,-2 9-6-15,0 3-7 0,2 5 21 0,0 6-18 16,2 0 17-16,1 3-8 0,3 0-15 0,1-2 0 15,3 1-16-15,2-9 0 0,6-1-19 0,0-15-19 16,12 6-48-16,-17-33-59 0,37 39-130 16,-20-30-253-16,4-10 66 0,12 7 384 15</inkml:trace>
  <inkml:trace contextRef="#ctx0" brushRef="#br8" timeOffset="295949.818">3462 16006 1414 0,'0'0'155'0,"0"0"-60"16,0 0-19-16,-23-7-26 0,23 7-20 0,0 0-16 16,0 0-6-16,-11 29-7 0,10-11 3 0,0 4-7 15,-1 6 5-15,1 2-8 0,-1 2 4 16,-1 3-7-16,0-1 6 0,-1 0-10 0,-1-1 4 16,1 1-21-16,-2-6-9 0,6 2-29 0,-6-12-13 15,14 5-37-15,-8-23-58 0,6 19-108 0,-6-19-237 16,0 0 72-16,0 0 412 0</inkml:trace>
  <inkml:trace contextRef="#ctx0" brushRef="#br8" timeOffset="296106.0337">3478 15817 1427 0,'-43'-25'193'0,"43"25"-86"15,-22-5-37-15,22 5-31 0,0 0-20 0,0 0-12 16,-17 15-10-16,17-15-8 0,9 18-22 15,-9-18-33-15,27 23-38 0,-27-23-67 0,48 18-191 16,-20-13-181-16,6-8 32 0,16 12 454 0</inkml:trace>
  <inkml:trace contextRef="#ctx0" brushRef="#br8" timeOffset="296481.0238">4199 15969 953 0,'-30'8'208'0,"30"-8"-53"0,-20 17-29 0,20-17-21 16,-21 17-32-16,21-17-15 0,-27 20-17 16,27-20-6-16,-35 22-10 0,17-7-1 0,-1-3-4 15,1 5 2-15,-2-3-2 0,3 3 2 0,17-17-9 16,-30 32 3-16,30-32-8 0,-20 30-1 16,20-30-4-16,-10 25-3 0,10-25-2 0,5 20 0 15,-5-20-2-15,19 12 2 0,-19-12 0 0,32 6 1 16,-10-5 0-16,1-5-8 0,4 1-9 0,1-5-15 15,5 1-28-15,-6-11-40 0,15 14-80 16,-21-27-159-16,13 10-225 0,2 2 40 0,-9-11 439 16</inkml:trace>
  <inkml:trace contextRef="#ctx0" brushRef="#br8" timeOffset="297074.8425">5842 15624 1200 0,'-21'-16'206'0,"21"16"-116"16,-37-24-13-16,37 24-5 0,-39-22-9 0,20 17-9 15,-2-1-10-15,2 6-15 0,0 0-3 0,2 4 0 16,0 3-10-16,0 5-1 0,-3 4-6 16,2 5 0-16,-3 3-4 0,3 5 2 0,1 5-6 15,1 2 3-15,2 5-5 0,2-1-9 0,-1 2 17 16,2 1-20-16,3 0 11 0,-1 1-11 0,5 0-11 16,-2-1-2-16,3-3-11 0,-1-5-9 0,8 3-37 15,-8-15-32-15,19 17-95 0,-15-40-145 0,-4 29-167 16,14-9 26-16,-10-20 490 0</inkml:trace>
  <inkml:trace contextRef="#ctx0" brushRef="#br8" timeOffset="297559.2394">5376 16063 1184 0,'-18'-3'227'0,"0"-12"-106"15,18 15-28-15,0 0-12 0,0 0-14 0,-17-9-25 16,17 9-21-16,0 0-13 15,0 0-8-15,0 0-1 0,19 3 0 0,-19-3 1 16,35-2 1-16,-10 0-1 0,3-4 2 0,5-1 1 16,2-4-3-16,3-1 4 0,0-2-5 0,1 0 2 15,2 1-3-15,-4-2 4 0,0 2-2 0,-4 1 1 16,-4 1-1-16,-5 2 1 0,-5 2-3 0,-19 7 3 16,24-5-1-16,-24 5-1 0,0 0 1 15,0 0 1-15,12 20 0 0,-12-20-1 0,-4 26 3 16,-1-6-4-16,-2 1 3 0,-2 2-3 0,1 2 3 15,-2 0-3-15,-1-1 3 0,2 2-5 0,-1-2 7 16,0-3-3-16,4-1 7 0,0-3-2 0,6-17 4 16,-5 29-4-16,5-29 0 0,-1 17-4 0,1-17 0 15,0 0 0-15,0 0-2 0,0 0 1 0,0 0 0 16,0 0 1-16,0 0 2 16,19 5 2-16,-19-5 2 0,17-22 2 0,-17 22-3 15,23-37 3-15,-12 15-5 0,2-4 2 0,-1 0-5 16,-1-1 5-16,1 0-3 0,-2 1 5 0,-2 2-4 15,1-1 2-15,-2 1-5 0,0 5 2 0,-7 19-6 16,12-28 3-16,-12 28-3 0,0 0-4 0,0 0-8 16,0 0-8-16,0 0-10 0,21-7-6 0,-21 7-5 15,0 0-16-15,21 17-23 0,-21-17-27 16,18 12-38-16,3 5-32 0,-21-17-23 0,21 8-21 16,-21-8 48-16,30 7 51 0,-11-4 57 0,4-1-18 15,6 4-65-15,-8-15-61 0,19 17 178 16</inkml:trace>
  <inkml:trace contextRef="#ctx0" brushRef="#br8" timeOffset="297936.4063">6354 15981 1070 0,'-24'-3'161'16,"24"3"-43"-16,-31 7-22 0,31-7-20 0,-23 8-22 16,23-8-9-16,-17 6-10 0,17-6-3 0,0 0-11 15,0 0-5-15,-17 19-6 0,17-19-2 0,-4 17-1 16,4-17 1-16,-1 27-1 0,2-10 4 0,-1 1-5 15,3 1 5-15,-2-1-5 0,4 2 3 16,-1-4-4-16,0 3 2 0,-4-19-5 0,15 24 2 16,-15-24-5-16,21 13 3 0,-21-13-4 0,28 4-1 15,-11-8 2-15,1-3-3 0,3-3 3 16,1-4-2-16,-1-3 2 0,3-5-6 0,-1 0 1 0,-1-3-7 16,1 1 4-16,-1-1-3 0,-1 4 9 0,-2 0-2 15,-5 3 8-15,-14 18-5 0,25-29 4 16,-25 29-3-16,14-17 2 0,-14 17-2 15,0 0 3-15,0 0-1 0,0 0 2 0,0 0-1 16,0 0-3-16,0 0 2 0,0 0-4 0,0 0 3 16,-3 28-1-16,3-28 2 0,-10 31-3 0,4-13 4 15,0 1-3-15,0 1 2 0,-1 1-5 0,1 0 3 16,2 0-13-16,-4-4-7 0,6 3-24 0,2-20-12 16,-3 28-27-16,3-28-24 0,3 20-46 15,-3-20-62-15,0 0-164 0,0 0-77 0,0 0 236 16</inkml:trace>
  <inkml:trace contextRef="#ctx0" brushRef="#br8" timeOffset="298129.39">6831 15923 1262 0,'-17'2'158'0,"17"-2"-76"15,-9 22-35-15,9-22-14 0,-7 30-20 0,4-12-5 16,0 1-10-16,-1 2 4 0,2 0-5 0,-1 0 3 15,1 4-11-15,-2-1 0 0,2 1-13 0,-3-3-1 16,4 2-13-16,-5-7-10 0,8 4-43 0,-2-21-51 16,0 0-351-16,5 17 10 0,-5-17 250 15</inkml:trace>
  <inkml:trace contextRef="#ctx0" brushRef="#br8" timeOffset="298286.0835">6902 15546 1264 0,'-29'27'344'0,"11"-27"-269"15,18 0-39-15,0 0-24 0,-18 6-25 0,18-6-40 16,0 0-29-16,0 0-62 0,0 0-148 0,16-17-228 16,3 14 17-16,-7-16 380 0</inkml:trace>
  <inkml:trace contextRef="#ctx0" brushRef="#br8" timeOffset="298505.5218">7213 15496 1396 0,'-20'6'158'0,"16"12"-70"16,4-18-26-16,-12 29-8 0,9-10-21 15,4 4-10-15,0 1-10 0,3 5 0 16,-1 2-10-16,1 0 2 0,1 4-10 0,0-1 7 15,-2 1 6-15,0 0-29 0,-1 0 19 0,-3-1-32 16,1 4-5-16,-7-8-34 0,7 10-15 0,-11-15-28 16,13 16-88-16,-16-21-101 0,3-1-204 0,8 8 48 15,3-27 461-15</inkml:trace>
  <inkml:trace contextRef="#ctx0" brushRef="#br8" timeOffset="298712.4706">7103 15837 1540 0,'-31'-2'244'16,"31"2"-195"-16,0 0-21 0,0 0-13 16,0 0-10-16,0 0-4 0,27 4 0 0,-6-9 15 15,6-2-15-15,2-3 12 0,3-1-26 0,1-2-14 16,2 1-9-16,0-4-24 0,9 8-29 0,-8-14-51 15,18 20-116-15,-20-9-301 0,6-9 42 0,7 13 296 16</inkml:trace>
  <inkml:trace contextRef="#ctx0" brushRef="#br8" timeOffset="299415.6568">8524 15919 958 0,'0'0'196'16,"-24"-11"-90"-16,24 11-23 0,-24-4-9 16,24 4-10-16,-28 5-14 0,28-5-6 0,-35 6-2 15,18 2-1-15,-9-2-10 0,4 5-1 0,-6-3-2 16,2 6 1-16,-3 1-1 0,2 3 3 0,-1-1-8 16,6 2 4-16,0 0-9 0,6 0 1 15,3-1-14-15,3 3 2 0,5-3-7 0,4 2 1 16,3 0-5-16,5-3 6 0,-7-17-5 0,25 27 5 15,-5-17-1-15,5-6-1 0,7-6 1 0,3-4-1 16,4-7 2-16,2-5-3 0,3-7 4 0,1-6-4 16,1-5 6-16,-1-4-8 0,-1-2 7 0,-3-2-8 15,-4 2 8-15,-4 1-7 0,-7 3-7 16,-5 2 23-16,-5 3-23 0,-5 3 25 16,-6 1-10-16,-2 3-5 0,-3 1 3 0,-2 2-3 15,-3 2 4-15,-1 3-4 0,6 18 5 0,-17-30-2 16,17 30 6-16,-17-13-2 0,17 13 1 0,0 0-4 15,-26 13-3-15,26-13-1 0,-19 36-3 0,9-12 4 16,2 6-4-16,2 3 6 0,2 3-8 0,3 0 6 16,3-1 3-16,4 2-30 0,5-4 11 0,0-1-33 15,7-1-6-15,-4-9-29 0,13 7-43 16,-27-29-40-16,49 36-71 0,-49-36-64 0,37 5-197 16,-2 7 65-16,-17-21 426 0</inkml:trace>
  <inkml:trace contextRef="#ctx0" brushRef="#br8" timeOffset="299759.4453">8991 15908 1190 0,'-10'21'279'0,"10"-21"-180"16,-18 9-36-16,18-9-19 0,-13 17-14 0,13-17-18 16,-8 27-2-16,4-10-8 0,-1 2 4 0,2 2-5 15,-1 2 3-15,-1 0-6 0,0 0 4 0,2 1-6 16,-2-1 7-16,0-3-5 0,1 1 7 0,4-21-4 15,-7 29 4-15,7-29-5 16,0 0 2-16,1 17-3 0,-1-17 0 0,0 0 1 16,0 0-1-16,0 0 3 0,20-27-1 0,-20 27 5 15,16-36-4-15,-7 13 5 0,1-1-7 0,0-2 7 16,-1 0-7-16,1-1 9 0,1 3-4 0,-4-3 6 16,2 4-4-16,-2-1 4 0,1 2-1 0,-2 1 4 15,0 3-3-15,0 1 1 0,-6 17-7 0,12-25-18 16,-12 25 11-16,0 0-15 0,0 0 15 15,0 0 0-15,0 0-1 0,0 0 9 0,18 0-26 16,-18 0-1-16,0 0-39 0,20 23-22 0,-20-23-30 16,23 10-52-16,-23-10-51 0,30-4-96 0,-10 8-145 15,-20-4 64-15,51-4 392 0</inkml:trace>
  <inkml:trace contextRef="#ctx0" brushRef="#br8" timeOffset="299962.6169">9550 15878 1281 0,'-24'1'235'0,"14"16"-121"0,-11-11-50 0,21-6-14 15,-25 21-24-15,25-21-13 0,-21 24-9 0,21-24-2 16,-15 35-4-16,9-15 4 0,1 3-5 16,2 2 4-16,-1 0-4 0,2 3 3 0,-1 1-9 15,1 0 0-15,-1 1-20 0,-1-7-12 16,5 5-31-16,-1-28-25 0,1 37-56 0,-1-37-72 15,0 0-227-15,0 0-40 0,0 0 288 0</inkml:trace>
  <inkml:trace contextRef="#ctx0" brushRef="#br8" timeOffset="300415.7381">9655 15615 1450 0,'2'19'232'0,"-2"-19"-152"15,0 0-36-15,-21 8-19 0,21-8-10 0,0 0-11 16,3 17-3-16,-3-17-1 16,0 0 1-16,17 20-1 0,-17-20 0 0,19 13 1 15,-19-13 0-15,25 12 0 0,-25-12 0 0,26 11-2 16,-26-11 1-16,27 10 0 0,-27-10 0 0,27 15-2 16,-27-15 4-16,22 19-3 0,-22-19 2 0,13 28-2 15,-13-28 1-15,4 33-1 0,-5-16-12 0,-2 2 27 16,-1 3-26-16,-3 0 27 0,0 1-13 0,-4 0-4 15,1-2 4-15,-2 1-4 0,1-1 4 16,1-3-4-16,10-18 5 0,-17 28-2 0,17-28 3 16,-9 17-2-16,9-17 0 0,0 0-2 0,0 0-1 15,0 0-1-15,0 0 0 0,0 0 2 0,0 0 0 16,19-19 1-16,-19 19-2 0,24-31 3 16,-8 12-4-16,0-3 4 0,-1-2-4 0,-1-1 5 15,0 1-5-15,-2 1 6 0,0 3-3 0,0 3-10 16,-12 17 29-16,17-26-24 0,-17 26 30 15,0 0-12-15,0 0 1 0,0 0-1 0,0 0-5 16,0 0-3-16,0 0-17 0,0 0 9 0,2 22-12 16,-9-2 22-16,-1 1-17 0,-1 6 6 0,-2 0-15 15,3 2-12-15,-2-3-2 0,5 2-21 0,-3-7-12 16,9 5-16-16,-1-26-8 0,11 39-25 0,-11-39-39 16,28 25-94-16,-28-25-208 0,29 10-5 15,6 2 328-15</inkml:trace>
  <inkml:trace contextRef="#ctx0" brushRef="#br8" timeOffset="300665.7754">10423 15514 1393 0,'-33'-28'200'15,"33"28"-96"-15,0 0-36 0,0 0-24 0,0 0-22 16,0 0-13-16,-8 24-9 0,9-6 3 0,-1 5-5 15,0 5 6-15,0 2-6 0,-1 3 5 0,-2 3-7 16,-1 3 7-16,-1 3-8 0,-4-1-6 16,1 4 23-16,-2 1-23 0,-1 0 24 0,-1 0-8 15,0-1-9-15,-2-2 8 0,3-5-11 16,0-3 0-16,3-2-20 0,-1-12-18 0,11 5-43 16,-2-26-52-16,2 26-193 0,-2-26-230 0,0 0 47 15,21 3 395-15</inkml:trace>
  <inkml:trace contextRef="#ctx0" brushRef="#br8" timeOffset="300962.6801">10547 15718 1491 0,'-19'0'118'0,"19"0"-44"0,-26 18-23 15,26-18-13-15,-24 25-15 0,24-25-4 0,-24 26-4 16,24-26 3-16,-21 28-6 0,21-28-14 0,-18 24 31 15,18-24-25-15,-13 22 35 0,13-22-9 16,-4 20-8-16,4-20-1 0,1 17-7 0,-1-17-2 16,0 0-1-16,16 21-3 0,-16-21-8 0,18 11 0 15,-18-11 0-15,22 8 0 0,-22-8 0 0,23 5 0 16,-23-5 0-16,19 6 0 0,-19-6 0 0,0 0 0 16,21 11 0-16,-21-11 0 0,0 0 0 15,21 13 0-15,-21-13-25 0,0 0-21 0,19 21-14 16,-19-21-30-16,16 17-49 0,-16-17-81 15,0 0-194-15,19 3-137 0,-19-3 50 0,17 5 501 16</inkml:trace>
  <inkml:trace contextRef="#ctx0" brushRef="#br8" timeOffset="301134.5783">10719 16040 1824 0,'-26'13'113'15,"26"-13"-62"-15,-28 26-25 0,28-26-11 16,0 0-25-16,0 0-12 0,-13 17-23 0,13-17-24 16,0 0-38-16,0 0-51 0,36-9-116 0,-36 9-304 15,20-33 32-15,3 25 327 0</inkml:trace>
  <inkml:trace contextRef="#ctx0" brushRef="#br8" timeOffset="307948.5886">3119 14607 415 0,'0'0'78'0,"0"0"-23"15,0 0-18-15,0 0-2 0,0 0 10 0,0 0 4 16,0 0 11-16,17-17 0 0,-17 17-5 0,0 0-6 15,0 0-14-15,0 0-9 16,0 0-2-16,0 0-6 0,0 0-7 0,0 0-1 16,0 0-5-16,0 0 1 0,0 0 8 0,18-5 6 15,-18 5 4-15,0 0 7 0,0 0 3 0,0 0 4 16,19 1 6-16,-19-1-1 0,0 0 1 0,21-2-5 16,-21 2-5-16,21-6-9 0,-21 6-24 0,28-11 13 15,-28 11-22-15,29-10 20 0,-29 10-4 0,27-8-2 16,-27 8-2-16,17-5-3 0,-17 5-1 15,0 0 0-15,0 0-1 0,0 0 0 0,0 0 1 16,0 0 1-16,0 0 0 0,0 0 0 0,18 5 0 16,-18-5-1-16,0 0 3 0,22 11 9 0,-22-11 6 15,31 3 3-15,-13-3 3 0,5 0-5 16,1-3-2-16,4 0-4 0,1-2 1 0,4 2-4 16,-1-3 0-16,2 1-2 0,-2-1 0 15,-1 1-5-15,0 0 1 0,-3 1-3 0,-2 1 0 16,-3-1 0-16,-1 2 1 0,-2 1-2 0,-3-1 1 15,-17 2-1-15,29 0 0 0,-29 0 1 0,27 0-1 16,-27 0 0-16,25 3-1 0,-25-3 1 0,28 2 0 16,-28-2 1-16,32 1 1 0,-15-1-3 0,1 0 2 15,2 0-1-15,0-1 1 0,2 0 1 0,3-1-1 16,0-1 0-16,4 1 1 0,2-1-3 16,0 0 3-16,3-1-1 0,2-1-1 0,-2 0 2 15,0 1 1-15,1 0-3 0,-3 0 2 0,2 1-1 16,-4 0-1-16,-1 1 0 0,0 1 1 0,-3-1 0 15,-1 1 0-15,0 1 0 0,-1 0-1 0,-2 0 0 16,0 1 0-16,0 1 0 0,-2-1 1 16,1 1 0-16,0-1-1 0,-2 2 3 0,2-1 0 15,0 1 0-15,2-2-2 0,0 0 1 16,0 0-2-16,2 1 1 0,1-2 0 0,1 1-1 16,1-1 1-16,0-1-1 0,2 1 1 0,2-2-1 15,-1 1 1-15,0 0 0 0,-1-1-1 0,-2 0 0 16,0 0 1-16,-2 2-1 0,-2 0 0 0,0-1 0 15,-2 2 0-15,1 0-1 0,-2 0 3 0,2 1 1 16,-1 0 1-16,2-1 1 0,-1 2-4 16,0-2-1-16,1 1-1 0,0-1 2 0,0 2-1 15,2-2 0-15,-1 0 0 0,2 0 0 16,1-1-2-16,4-1 1 0,0 0 0 0,3 1 0 16,0-2 1-16,-1 0-1 0,1 0 0 0,0-2 0 15,3 1 1-15,0-2-2 0,1 1 6 0,1-1-2 16,0 1 1-16,0-1 0 0,-1 0-3 0,-1-1-1 15,-1 1 0-15,1 1-1 0,1 0 2 16,-1-1-2-16,-2 0 1 0,-2 1 1 0,0 1-1 16,0-1 0-16,-1 0 1 0,0 1-2 0,1 0 2 15,-2 1-1-15,3 0 1 0,-1-1-1 0,0 1 1 16,1-1 0-16,-1 1 1 0,0-1-1 0,1 0 0 16,-1 0 0-16,0 1 0 0,2-2 0 15,1 1 1-15,0-2 0 0,0 1 0 0,-2-1 0 16,-1 1 0-16,0-1-1 0,0 0 2 15,-1 0-2-15,1 1-2 0,0 0 0 0,-1 0 1 16,-1 0-1-16,-4 2 4 0,2-1-2 0,-2 1 1 16,0 0-1-16,0 0 1 0,-3 1-1 0,3 1 1 15,0-1-1-15,-1 1 0 0,1-1 1 0,-1 1 0 16,-2 0-1-16,2-1 0 0,1-1-3 0,1 1 2 16,2-1 2-16,2-1 0 0,-1 0 1 15,4 0-6-15,1 0 0 0,2-1 1 0,4-1-2 16,-1 0 6-16,2-1-1 0,1 0 1 0,3 0 0 15,0-1 0-15,0 0-2 0,2 1 3 0,-2-2-2 16,2 2 1-16,-1-1-1 0,1 1-1 16,1 0-2-16,0 0 1 0,1 1 0 0,-2 0 3 15,0 0 0-15,1 1 2 0,0 0-4 0,0 0 2 16,-2 1-2-16,0 0 3 0,-1 1-1 16,3 1-2-16,-1-1 0 0,-2 1-2 0,4-1 2 15,-4 1 1-15,2-1-1 0,1 1 1 0,-2 0-1 16,2 0 1-16,-1 0-1 0,1-2 1 0,-3 2-1 15,5 0 1-15,-5-2-2 0,2 2 0 0,0 0 0 16,-1 0 0-16,1-1 1 0,-2 0 1 0,0 1-1 16,2-2 1-16,-3 2-2 0,-1 0 2 15,0 0 0-15,-1 0-1 0,-1-1 1 0,0 1 0 16,0 0-1-16,-3 0 1 0,2 0-1 16,-3-1 0-16,0 1 1 0,1 0 1 0,2 0-1 15,-1-2-1-15,1 2 0 0,-1-1 0 0,1-1 0 16,-2 1 1-16,1-1-1 0,0 1 1 0,0 0 0 15,1-1 1-15,0 1-1 0,1-1 1 0,-2 1-1 16,1 1 1-16,-1-2-2 0,2 1 2 16,-1 1-2-16,1-1 1 0,-2 0 0 0,1 1 0 15,-1-2-1-15,1 2 0 0,-2-1 1 0,3 1 0 16,0-2-1-16,0 2 2 0,2 0-1 0,-2 0 1 16,-1-2-1-16,4 2 1 0,-1-2-2 0,2 2 2 15,1-1-2-15,-2-1 3 0,1 0-2 16,1 0 2-16,-1 0-2 0,2-2 2 0,1 1-2 15,0 1 1-15,0-1-1 0,2 0 1 16,1 0 0-16,1 0 1 0,0-1 1 0,-2 0-1 16,1 3-2-16,-1-2 3 0,1-1-2 0,-1 2-19 15,1-2 36-15,-1 1-36 0,1 1 35 0,1-1-15 16,0-1-2-16,0 2 2 0,0-1-1 0,0-1 1 16,-2 3-2-16,1-3 3 0,-1 0-3 0,2-1 1 15,-2 1 0-15,0-1 0 0,0 0 1 16,0 0-2-16,0 0 1 0,1 0 0 0,-2 1 0 15,0 0 1-15,-1 0-1 0,-1-1 1 0,1 0-1 16,0 1 1 0,0 1-1-16,-1 0-1 0,2 0 0 0,-3 2 0 15,0 1 0-15,1-2-1 0,-4 2 1 0,-1 1 1 0,-3-1-1 16,1 0-1-16,-3 1 1 0,0-2 1 0,-2 2-2 16,-2-1 2-16,1 1-1 0,-3-1 1 15,1-1-1-15,-2 0 1 0,0 0 0 16,-3 0 10-16,2 0 4 0,-3 0 4 0,0 1 0 15,-3-2-7-15,-2 2-3 0,-1-3-2 0,-2 2 0 16,-3 1-2-16,0-2-2 0,-18 3 0 0,30-3-2 16,-30 3-1-16,21-4 0 0,-21 4 0 0,18-2-1 15,-18 2 1-15,0 0 1 0,0 0 0 0,0 0 1 16,0 0 0-16,0 0 0 0,0 0-3 16,0 0-2-16,0 0-15 0,0 0-14 0,0 0-22 15,-18-14-22-15,18 14-29 0,0 0-43 0,0 0-82 16,-25 5-278-16,25-5 50 0,0 0 216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1:53.82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1828 547 651 0,'0'0'151'0,"0"0"-15"0,0 0-21 16,0 0-15-16,0 0-15 0,0 0-21 0,0 0-16 16,0 0-24-16,0 0-10 0,0 0-8 0,0 0-3 15,0 0 1-15,0 0 5 0,0 0 0 0,-15 17 4 16,15-17 3-16,-5 32-6 0,3-12 3 0,-2 5 1 16,2-2 20-16,-4 6-18 0,1 1 17 0,-3 6-21 15,1 1-29-15,-1 10 25 0,-2 0-17 0,-4 4 14 16,0 3 16-16,-4 1-18 0,-2 2 16 0,-3 2 2 15,4-1-26-15,-1-6 28 0,3-6-30 0,4-5 8 16,2-7 8-16,5-8-12 0,2-5 6 16,4-21-6-16,4 18 2 0,-4-18-3 0,0 0 0 0,18 6 1 15,-18-6 1-15,19-9 4 0,-19 9-1 0,25-32 6 16,-11 4-8-16,1-4 10 0,1-6-12 16,-2-3 10-16,2 1 10 0,-3-2-29 0,0 1 35 15,-4-2-25-15,1 1 9 0,-4 1 14 0,1 1-17 16,-3 2 7-16,-1 3-9 0,-1 2 6 0,-2 1-10 15,1 4 4-15,0 3-9 0,-1 25 4 0,3-32-2 16,-3 32 7-16,4-23-1 0,-4 23 2 0,8-23-5 16,-8 23-14-16,19-21 33 0,-19 21-16 0,31-28 14 15,-13 12 2-15,2 8-26 0,0-4 5 0,2 7 5 16,-1 2-4-16,0 3 7 0,-2 9-1 0,-2 0-6 16,0 5 5-16,0 5 14 0,-17-19-23 0,28 35-10 15,-16-11 11-15,-1 1-24 0,-1 7 34 16,0 0 4-16,-3-5-10 0,1 1 4 0,0-2-7 15,-1-3 11-15,1-3-10 0,2 0 11 0,-10-20-9 16,25 27 2-16,-25-27-2 0,30 20 1 0,-13-12 1 16,1-3-2-16,2-1 5 0,0-2 0 0,1-4-2 15,1-1 3-15,-1-3-3 0,-1 0-1 0,1-1 1 16,-2-3-1-16,0-1 1 0,-2-2-3 0,-17 13 6 16,32-28-7-16,-16 11 4 0,1-2-4 0,0 0 2 15,-2-1-3-15,0 1 8 0,-3 2-5 0,-12 17 6 16,17-23-3-16,-17 23 4 0,0 0-1 0,0 0 1 15,0 0 0-15,0 0-6 0,0 0 5 0,-10 27-6 16,1-6 2-16,-3 10-5 0,-1 4 3 16,1 2-4-16,-2 3 11 0,3 2-9 0,1 2 9 15,1 2 3-15,3-1-24 0,2 1 13 0,-1-4-38 16,8 5-40-16,-8-11-17 0,13 12-54 0,-15-22-74 16,17 6-239-16,-2 3-20 0,-8-17 276 0</inkml:trace>
  <inkml:trace contextRef="#ctx0" brushRef="#br0" timeOffset="390.7066">2629 1240 1444 0,'-13'18'25'0,"13"-18"-14"0,0 0-11 15,23 22 9-15,-23-22 5 0,35 4 4 0,-13-7 2 16,5-3-3-16,3-5 1 0,8 0-4 0,-1-5-19 16,2-2 33-16,1-3-39 0,1 0 32 0,-2-3-14 15,-1-1-9-15,-2 2 6 0,-5-2-5 0,-5 2 4 16,-7 5-4-16,-4 1 5 0,-15 17-4 0,10-22 11 16,-10 22-5-16,-11-18 5 0,11 18-2 0,-32-13-6 15,9 9-1-15,-4 4-2 0,-3 1-1 16,-5 4-1-16,-2 1 0 0,-2 6 8 0,1 4 16 15,-2 2 7-15,6 5 13 0,-1 0-3 0,3 5-6 16,6 0-5-16,5 1-5 0,4 0-12 0,4-1-13 16,5-2 17-16,6 0-24 0,4-5 20 0,4 1-10 15,7-3-3-15,4-3 2 0,6-3-3 0,5-2 1 16,6-6-7-16,2-4-7 0,8-4-21 16,1-11-23-16,10 2-42 0,-8-20-63 0,22 11-177 15,-3-11-231-15,-9-7 46 0,9 9 443 0</inkml:trace>
  <inkml:trace contextRef="#ctx0" brushRef="#br0" timeOffset="593.8252">3587 551 1673 0,'-51'61'53'15,"10"1"11"-15,-3-2-22 0,11-1-12 0,0-7 0 16,7 4-34-16,1-3 8 0,3 0 8 0,3 1-17 15,2 0 11-15,4-1-5 0,3-2-25 0,4-3 14 16,2-4-27-16,4-2 4 0,1-3-4 16,7-3-35-16,-7-10-33 0,17 9-77 0,-18-35-149 15,16 20-218-15,5-5 46 0,-21-15 481 0</inkml:trace>
  <inkml:trace contextRef="#ctx0" brushRef="#br0" timeOffset="781.3406">3130 1028 1670 0,'0'0'95'15,"-18"22"-67"-15,18-22-24 0,0 0-3 0,5 17 3 16,-5-17-2-16,30 7 1 0,-6-9-3 0,7-6 0 16,6-3 2-16,6-6-21 0,9-2-29 0,-5-6-38 15,11 3-43-15,-15-11-45 0,19 5-48 16,-20-5-72-16,6 2-179 0,9 10 110 15,-23-6 363-15</inkml:trace>
  <inkml:trace contextRef="#ctx0" brushRef="#br0" timeOffset="1125.1105">3974 504 1252 0,'-35'44'170'16,"10"-19"-101"-16,8 13-6 0,-9 4 15 15,5 2 17-15,-7 2-32 0,4 2-29 0,-3-3-4 16,5 7-24-16,-2-3 13 0,2 0 13 0,0-1-15 15,4 0 5-15,-1-2-8 0,5-5-25 0,2-2 17 16,2-5-24-16,3-5 19 0,2 0 0 0,2-7-4 16,3-4 4-16,0-18-4 0,8 23 4 15,-8-23-4-15,0 0 0 0,26 14 0 0,-26-14 0 16,32-6 2-16,-14-4 1 0,2-7 4 16,-1-6-5-16,2-3 3 0,0-3-5 0,-2-2 3 15,2-1 21-15,-2 1-18 0,-2 2 20 0,0 0-22 16,-3 3-2-16,-2 3 1 0,-1 3-4 0,-11 20 1 15,14-22-4-15,-14 22-2 0,0 0 1 0,0 0-1 16,0 0 0-16,0 0-4 0,5 27 1 0,-4-7-10 16,-1 4-2-16,3 4-12 0,-4-5-10 15,7 5-27-15,-8-9-12 0,16 8-38 0,-14-27-40 16,27 33-97-16,-27-33-146 0,28 20-71 16,4-4 292-16</inkml:trace>
  <inkml:trace contextRef="#ctx0" brushRef="#br0" timeOffset="1406.4393">4330 972 1003 0,'-28'-3'149'0,"28"3"-47"16,-30 6-6-16,30-6 6 0,-29 23-18 0,17-4-10 16,-10 3-19-16,6 6-2 0,-4 2-12 0,6 4 0 15,-2-2-10-15,6 2-25 0,-1-2 23 16,7-2-28-16,0-5 17 0,3-2-3 0,3-5-13 15,-2-18 3-15,15 26-6 0,-15-26 3 16,20 17-2-16,-20-17 5 0,30 9-2 0,-11-12 0 16,0-2 2-16,1-7-8 0,1-4 6 0,-1-2-5 15,3-6 4-15,-2-4-3 0,0-1-8 0,-3-2 22 16,-2 3-31-16,-2-2 22 0,0 1-14 0,-3-3-10 16,0 1 6-16,-4 0-16 0,0 2-8 0,-7 0-24 15,6 4-23-15,-12-7-34 0,14 11-31 16,-18-6-32-16,10 27-35 0,0-23-38 0,0 23-174 15,0 0 128-15,0 0 301 0</inkml:trace>
  <inkml:trace contextRef="#ctx0" brushRef="#br0" timeOffset="1828.3499">4820 974 1356 0,'-26'-3'115'0,"26"3"-43"0,-37 3-10 16,20 3 3-16,-8 0-10 0,4 6-5 0,-7-1-9 15,2 6-2-15,-2-1-6 0,4 7 1 16,0 2-9-16,4 0 0 0,1 3-11 16,4-3 3-16,4-2-11 0,7-5-16 0,4-18 20 15,2 26-29-15,-2-26 27 0,19 17-6 0,-2-14-2 16,3-1 2-16,5-9-8 0,6-2 4 0,4-8-3 15,3-7 21-15,2-7-14 0,0-4 15 0,3-2-13 16,-2-4-6-16,-1 2 4 0,0-2-7 0,-3 1 5 16,-4-1-10-16,-3-3 10 0,-2-2-15 15,-4 3-19-15,-2-1 35 0,-2 4-10 0,-8 1 14 16,-2 7 18-16,-8 7-27 0,-3 7 5 0,1 18-2 16,0 0 2-16,-32 6 3 0,11 18 2 0,-3 11 10 15,-4 7-5-15,-1 10-9 0,-4 4 3 16,1 3-11-16,2-3 6 0,1-1 9 0,5-3-12 15,3-3 0-15,8-5-23 0,3-2-14 0,12-4-19 16,2-7-46-16,18 4-39 0,-22-35-103 16,52 36-353-16,-15-17 57 0,0-10 286 0</inkml:trace>
  <inkml:trace contextRef="#ctx0" brushRef="#br0" timeOffset="2359.6368">6463 709 1081 0,'0'0'199'0,"-25"-40"-147"16,16 7-32-16,-5-1 19 0,0 0-5 0,-4 5 1 15,1 5-4-15,-8 6-4 0,2 6-3 16,-7 7 9-16,7 4 12 0,-6 9 5 0,5 4 4 16,-5 5-9-16,2 6-11 0,-4 5-9 0,3 7-9 15,-1 8-2-15,4 1 25 0,-3 4-28 0,3 5-5 16,-1-1 8-16,1 5-32 0,3-4 24 15,5 0 9-15,3-2-17 0,3-2 10 0,5-3-10 16,5-2-9-16,3-4 18 0,4-6-29 0,5-2 12 16,0-6-19-16,5-1-16 0,-4-7-12 15,6 2-32-15,-18-20-16 0,31 20-34 0,-31-20-38 16,21 0-73-16,-21 0-122 0,5-17-88 0,-5 17 285 16</inkml:trace>
  <inkml:trace contextRef="#ctx0" brushRef="#br0" timeOffset="3084.1697">5810 948 1522 0,'0'0'189'0,"-20"10"-118"15,20-10-42-15,0 0-17 0,0 0-2 0,0 0 1 16,20 5 5-16,-20-5 3 0,34 6-1 0,-10-6-10 16,1-2-4-16,3 4 0 0,4-4-5 0,1 4 5 15,1-4-2-15,2-1 1 0,2 2-3 0,3-3 1 16,0 0 2-16,1 1-3 0,-2-1 3 15,-1 1-3-15,-5 0 1 0,-1 2-3 0,-5 1 0 16,-5 1 2-16,-5 0 0 0,-18-1 1 0,23 4 1 16,-23-4 0-16,0 0-2 0,0 0-1 0,0 0-2 15,-8 17 0-15,8-17 1 0,-32 26 3 0,5-10-2 16,-2 5 6-16,-4-1-1 0,0 8 9 16,2 1-4-16,0 3 11 0,2-1-6 0,2 0-9 15,4-3 21-15,5 0-29 0,5-4 17 16,5-3-9-16,6-3-8 0,2-18 4 0,13 25-3 15,-13-25 1-15,36 12 0 0,-8-10 1 0,7-7 0 16,6-4 0-16,7-5 0 0,0-7-6 0,2-4-9 16,-2-4 17-16,-3-1-25 0,-5-2 23 0,-3 3-13 15,-5-1 2-15,-6 5 7 0,-7-2-3 0,-7 3 13 16,-6 3-8-16,-6 3 6 0,-5 1-5 0,5 17-3 16,-25-26 0-16,7 15 5 0,-4 2-6 15,1 6 8-15,-2 0-2 0,1 7-1 0,0 2 8 16,4 1-6-16,1 0 6 0,17-7-4 15,-22 17 1-15,22-17-3 0,-9 17 0 0,9-17-2 16,8 21 0-16,-8-21 0 0,22 18 1 0,-3-11 2 16,4-1 1-16,4-3 1 0,5 0 5 0,0-3-2 15,4-1-1-15,-3 0 0 0,-1-2-8 16,-4 3 1-16,-3 2-1 0,-6 0-3 0,-19-2 5 16,28 7-2-16,-28-7 1 0,0 0 4 0,17 16-1 15,-17-16-2-15,0 0 1 0,-2 25-5 0,2-25-2 16,-14 26-15-16,14-26 3 0,-20 32-6 0,6-13-6 15,-2 0 39-15,16-19-27 0,-30 33 30 0,30-33-12 16,-24 26-5-16,24-26 5 0,0 0-4 16,-17 20 3-16,17-20 0 0,0 0 3 15,0 0 4-15,0 0 1 0,19-9 7 0,-19 9 0 16,28-22-12-16,-11 7 16 0,-1-6-11 0,1 2 26 16,-4-4-32-16,3 1-2 0,-1 0 0 0,-1-1 0 0,1-1 0 0,-3 0 0 15,2 3 0-15,-2 3 0 0,1 1 0 16,-13 17 0-16,28-31 0 0,-11 17 0 0,-17 14 0 15,35-24 0-15,-14 13 0 0,0 0 0 16,7 2 0-16,-8-6-94 0,13 7-121 0,-33 8-289 16,38-20-140-16,-11 17 58 0,-8-3 583 0</inkml:trace>
  <inkml:trace contextRef="#ctx0" brushRef="#br0" timeOffset="3916.0592">7771 942 886 0,'0'0'254'15,"0"0"-143"-15,0 0-35 0,0 0-21 16,0 0-8-16,-17 21-12 0,17-21-1 0,-11 20 1 16,11-20 3-16,-15 34-3 0,8-11 3 15,-5 1-10-15,4 8 6 0,-2 0-20 0,1 3 12 16,-2-3 9-16,3-1-32 0,-1-5 32 0,2-3-40 15,2-4 10-15,5-19 4 0,-5 24-4 0,5-24 2 16,0 0-6-16,0 0 1 0,0 0-1 16,0 0 2-16,0 0 3 0,18-11 0 0,-8-8 5 15,2-4-6-15,3-7-14 0,-1-4 24 0,2 1-27 16,-1-2 25-16,-2 0-9 0,-1 1-7 0,-2 4 4 16,1 1-6-16,-1 5 8 0,-2-2-8 0,1 3 11 15,-3 3-9-15,-6 20 2 0,11-26-2 0,-11 26 5 16,0 0-2-16,0 0 3 0,0 0 1 0,0 0-5 15,0 0 6-15,3 31-6 16,-4-13 1-16,1 0-4 0,-1 3 6 0,1-2-3 16,1 0 9-16,0 2-3 0,3-3 5 0,1-1-3 15,2 1 3-15,-7-18-4 0,22 25-1 0,-22-25-2 16,32 15 5-16,-10-11-1 0,-1-4 3 0,5-6 0 16,3-3-8-16,0-4 1 0,4-4-3 0,0-1 2 15,-3-3-6-15,-2 1 7 0,-2-1-6 0,-4 2 8 16,-1 0-6-16,-3 3 2 0,-1 0-4 15,-17 16 4-15,27-26-2 0,-27 26 6 0,15-19-5 16,-15 19 1-16,0 0 6 0,0 0-7 0,0 0 2 16,0 0-4-16,0 0-2 0,0 0 0 0,0 0 2 15,3 19 1-15,-7 1 2 0,-1 4-2 16,-1 3 7-16,0-2-8 0,-1 4 4 0,1-1-10 16,1 1 1-16,4 0-16 0,-1-6-1 15,9 1-22-15,-4-5-16 0,13 3-41 0,-16-22-40 16,38 32-99-16,-38-32-116 0,34 6-176 0,0 6 98 15,-12-17 436-15</inkml:trace>
  <inkml:trace contextRef="#ctx0" brushRef="#br0" timeOffset="4275.4387">8802 1027 1491 0,'-22'-18'100'0,"4"6"-49"0,18 12-4 0,-35-19 3 15,35 19-10-15,-37-8-8 0,18 5-11 16,-2 5-3-16,0 1 4 0,1 3-11 0,1 3 4 15,-1 1 1-15,0 3-4 0,-2 4 3 0,2 5 3 16,2 1-7-16,0 2 5 0,4 0-11 0,2-1 5 16,2-2-6-16,4-1-22 0,2-4 21 0,4-17-25 15,4 26 24-15,-4-26 0 0,15 18 0 16,-15-18-3-16,26 13 0 0,-7-13-1 0,2-4 2 16,5-3 1-16,2-8 2 0,2-2 23 0,1-3-23 15,0-3 21-15,-3-3-26 0,0 0-8 0,-2 0 5 16,-4 1-3-16,-4 4 7 0,-5 1 1 0,-13 20 0 15,17-30-2-15,-17 30 0 0,0 0-3 16,4-20 4-16,-4 20-1 0,0 0 0 16,-17 1 1-16,17-1-1 0,-19 19 2 0,19-19-4 15,-30 37 7-15,15-13-5 0,0 0 3 0,5 1-8 16,2-5-6-16,5 1-21 0,2-3 0 0,1-18-22 16,13 26-16-16,7-12-32 0,-20-14-53 0,45 6-132 15,-23-5-246-15,8-9 34 0,16 4 322 0</inkml:trace>
  <inkml:trace contextRef="#ctx0" brushRef="#br0" timeOffset="4478.6062">9228 503 1695 0,'-29'18'103'0,"13"0"-67"0,-6 5-2 15,6 9 0-15,-3 7-9 0,4 3-18 0,-3-1 8 16,1 7-9-16,1-2 4 0,1 5 8 15,6 0-13-15,2-5 3 0,3-1-8 0,1-1 8 16,3-4-17-16,1-1 4 0,7-5-29 0,0-9-56 16,10 3-18-16,-9-11-52 0,20 10-106 0,-23-11-206 15,12-6-81-15,7 2 247 0</inkml:trace>
  <inkml:trace contextRef="#ctx0" brushRef="#br0" timeOffset="4728.6086">9436 836 1559 0,'-37'21'283'0,"-4"-5"-223"0,3 2-16 15,-2 0-13-15,6 2-1 0,-1-1-18 0,3-2 0 16,3 1-2-16,3-2-4 0,7-2-6 16,19-14 0-16,-23 22 0 0,23-22 0 0,-5 18 0 15,5-18 0-15,11 19 0 0,-11-19 0 0,24 16 0 16,-6-10 0-16,2-3 0 0,2-4 0 0,2-2 0 15,2-3 0-15,0 1 0 0,2 1-13 16,-1-2-8-16,-1-2-12 0,0 2-4 0,-4-3-8 16,4 4-19-16,-9-6-30 0,11 6-47 0,-28 5-75 15,40-21-116-15,-23 20-202 0,-17 1 57 16,34-1 438-16</inkml:trace>
  <inkml:trace contextRef="#ctx0" brushRef="#br0" timeOffset="4931.8101">9662 958 1397 0,'0'0'155'0,"0"0"-60"16,-10 19-27-16,10-19-18 0,0 0-14 15,-7 21-6-15,7-21-5 0,-11 24 1 0,11-24-16 16,-11 33 4-16,5-12-10 0,0 0 3 0,-2 2-6 16,2-1 3-16,-1-1-5 0,2-1 3 0,3-3-7 15,2-17-41-15,0 25 13 0,0-25-55 0,0 0-4 16,0 0-29-16,27 18-74 0,-27-18-83 0,8-22-262 15,12 16 60-15,-13-14 436 0</inkml:trace>
  <inkml:trace contextRef="#ctx0" brushRef="#br0" timeOffset="5369.2828">9901 745 1481 0,'-9'17'107'0,"9"-17"-51"0,0 0 0 15,-4 17 12-15,4-17 1 0,0 0-9 0,6 18-6 16,-6-18-12-16,4 18-2 0,-4-18-26 0,5 18-14 16,-5-18 0-16,2 20 0 0,-2-20 0 0,-2 29 0 15,-2-12 0-15,-1 1 0 0,-1 2 0 0,-1 3 0 16,-2 0 0-16,-4 3 0 0,-1-2 0 0,1 4 0 16,-3-3 0-16,3 0 0 0,0-2 0 15,0-4 0-15,13-19 0 0,-17 25 0 0,17-25 0 16,0 0 0-16,0 0 0 0,0 0 0 0,0 0 0 15,0 0 0-15,0 0 0 0,23-9 0 16,-23 9 0-16,31-35 0 0,-13 14 0 0,2-4 0 16,-2-1 0-16,1 2 0 0,0-1 0 0,-2 1 0 15,0 5 0-15,-2-5 0 0,1 3 0 0,1-1 0 16,-1-1 0-16,-16 23 0 0,27-25 0 16,-27 25 0-16,0 0 0 0,19-2 0 0,-19 2 0 15,6 17 0-15,-6-17 0 0,5 31 0 0,-2-10 0 16,-1-1 0-16,2 2 0 0,2 0 0 0,0-1 0 15,1 4-5-15,3-1-14 0,0 1 6 0,3-1-8 16,0-3 3-16,6 1-13 0,-2-8-1 0,6 2-14 16,-1-6-7-16,7-1-23 0,-7-8-25 15,14 6-37-15,-14-18-55 0,19 9-75 16,-16-11-56-16,-1-3-72 0,13 14 84 0,-24-17 312 16</inkml:trace>
  <inkml:trace contextRef="#ctx0" brushRef="#br0" timeOffset="5838.037">10607 891 1427 0,'0'0'200'0,"-31"-7"-61"16,31 7-34-16,-42-5-36 0,20 4-16 16,-6 2-17-16,4 4-18 0,-3 4-18 0,0 3 0 15,0 1 0-15,2 3 0 0,1-1 0 0,2 5 0 16,3 0 0-16,4 1 0 0,2 3 0 0,5-1 0 16,3 1 0-16,5-1 0 0,4-2 0 0,3-3 0 15,-7-18 0-15,26 30 0 0,-26-30 0 16,34 19 0-16,-15-15 0 0,0 1 0 0,2-4 0 15,-1-5 0-15,0 1 0 0,-1-8 0 16,0-2 0-16,0-3 0 0,2-3 0 0,-1-3 0 16,-1 0 0-16,-1-5 0 0,-3 6 0 0,1-4 0 15,-2 3 0-15,0-3 0 0,1 2-20 0,-2-2-14 16,0 6 6-16,-13 19-2 0,16-25 15 0,-16 25-2 16,0 0-2-16,0 0 7 0,-11 25-8 0,-3-6 11 15,-3 10 2-15,-3 6 8 0,-5 9-4 16,-1 8 15-16,-2 8-40 0,-5 3-22 0,1 3 25 15,-3 1-22-15,-3 1 43 0,1 1 16 0,-2-2-19 16,1-1 16-16,4-6-14 0,2-4 9 16,6-7-20-16,5-9 10 0,5-5-10 0,5-9 13 15,5-8 2-15,6-18 1 0,-5 17-2 0,5-17 1 16,0 0 4-16,0 0-1 0,16-22 5 0,-6 1-5 16,-1-3 13-16,4 0 5 0,-5-4 16 15,3 4 0-15,-5-7 2 0,3-2-11 0,-3-4 0 16,1-1-13-16,0-2 2 0,3 0-14 0,1-2 4 15,2-2-9-15,2 1 7 0,2 3-10 0,0 7 6 16,0 4-19-16,0 9-17 0,-7-5-40 0,15 11-239 16,-2-9-299-16,-6 0 15 0,5 5 353 0</inkml:trace>
  <inkml:trace contextRef="#ctx0" brushRef="#br0" timeOffset="6556.8614">11859 1053 964 0,'-19'-13'292'15,"19"13"-238"-15,-26-24-26 0,9 11 13 16,17 13 10-16,-34-26 2 0,34 26-17 0,-39-26-11 15,18 12-15-15,-1 5 16 0,3 1 11 0,-3 6 13 16,22 2 3-16,-35 4-11 0,17 2-8 0,-1 1-9 16,-1 4-4-16,-1 3 0 0,1 6 3 0,-6 1-1 15,2 6 5-15,-3 3-8 0,4 2 5 16,1-2-12-16,5-2 2 0,4-7-9 0,5 0-28 16,4-4 25-16,4-17-27 0,3 27 23 15,-3-27 2-15,15 16-4 0,-15-16 2 0,29 10 0 16,-5-10 1-16,7-3 1 0,5-6-1 0,7-3 5 15,2-5 22-15,6-4-27 0,-4 1 28 0,2-2-28 16,-2 2 0-16,-5-1 3 0,-3 0-9 0,-7 5 6 16,-5-1-3-16,-4 6 4 0,-6 0 0 0,-17 11 0 15,21-11-1-15,-21 11 4 0,0 0-1 0,0 0 3 16,0 0-1-16,0 0-3 0,0 0-3 16,-16 17-3-16,16-17 5 0,-23 34-3 0,11-14 7 15,1 3-4-15,1-2-1 0,5-2-4 16,4 1-34-16,7-2 7 0,-6-18-45 0,32 32-27 15,-15-30-47-15,30 10-311 0,-7-6-120 0,3-8 9 16,12 11 542-16</inkml:trace>
  <inkml:trace contextRef="#ctx0" brushRef="#br0" timeOffset="7025.6092">13110 960 1236 0,'-31'4'139'15,"7"-2"-53"-15,24-2-11 0,-42 14 3 16,24-4-9-16,-7-1-20 0,3 3-4 0,-7 4-13 15,2 4 3-15,-2 2-2 0,3 5 5 0,-1-3-9 16,7 1-1-16,0 1-12 0,4-6-35 0,6 1 23 16,2-2-31-16,6-2 26 0,3 0 2 0,-1-17-5 15,15 33 3-15,-15-33-3 0,34 27-4 0,-8-14-10 16,4-7-10-16,9 0-17 0,-1-8-20 16,15 4-41-16,-11-13-35 0,19 10-84 0,-20-20-70 15,12 4-235-15,5 9 73 0,-20-15 439 16</inkml:trace>
  <inkml:trace contextRef="#ctx0" brushRef="#br0" timeOffset="7385.0076">13513 1004 1468 0,'-20'5'115'0,"20"-5"-42"16,-25 18-16-16,25-18-5 0,-23 30-23 0,10-11-1 15,-1 2-12-15,1 1 3 0,-2 1-3 0,5 0 5 16,-4-2-3-16,4 2-32 0,1-3 27 0,1-1-39 15,8-19 27-15,-6 30 3 0,6-30-7 16,8 23 4-16,-8-23-3 0,18 16 0 0,-18-16 0 16,29 7 0-16,-9-8 1 0,3-6-1 15,2-3 2-15,2-3-3 0,3-3 3 0,0-3-2 16,1-2 3-16,-2-3 30 0,1 0-27 0,-3 0 27 16,-1-2-26-16,0 3-6 0,-5 0 1 0,-1-1-5 15,-4 5 6-15,-3 2-2 0,-13 17 4 0,18-28-1 16,-18 28-1-16,6-23-2 0,-6 23 3 0,0 0-1 15,0 0 2-15,0 0-6 0,0 0-1 0,0 0-3 16,-23 16 2-16,23-16 6 0,-25 36-1 16,10-12 9-16,-1 4-14 0,2-1 9 0,0 0-16 15,2 0-1-15,5-3-17 0,-2-2-45 16,11 0 9-16,-2-22-53 0,6 34 5 0,-6-34-31 16,22 19-84-16,-22-19-40 0,23-5-221 0,6 15 114 15,-29-10 376-15</inkml:trace>
  <inkml:trace contextRef="#ctx0" brushRef="#br0" timeOffset="7901.7762">14012 1063 1287 0,'0'0'175'0,"-26"17"-93"16,26-17-8-16,-26 22-7 0,26-22-13 0,-28 29-21 16,16-10-5-16,-1 0-9 0,2 6-31 0,-1-1 31 15,3 4-32-15,-2-1 30 0,1 1 2 16,1-1-13-16,1 1 5 0,-1-5-9 0,2-2 6 15,1-4-6-15,6-17 3 0,-9 23-7 16,9-23 4-16,0 0-2 0,0 0 1 0,0 0 2 16,0 0-3-16,0 0 0 0,0 0-2 0,0 0 1 15,13-29-2-15,-4 6 5 0,2-3-8 0,1-2 4 16,2 1-9-16,2 0 4 0,-2-3-3 0,2 1 7 16,1-1 30-16,0 0-30 0,3-5 22 15,1 0-25-15,1-4-12 0,3 3 18 0,-1 2-8 16,1 4 11-16,0 4-6 0,-2 7 5 0,-2 7-4 15,-2 5 3-15,-1 2-1 0,2 2 1 0,-2 3-1 16,0 3-4-16,-1 3 4 0,-17-6-12 0,32 17 6 16,-32-17 2-16,25 22-5 0,-25-22 9 0,16 24 1 15,-16-24-1-15,6 30 5 0,-7-13-6 16,-3 0 6-16,-2 1-7 0,-5 1 11 16,-3 2-2-16,-4 1 5 0,-3-2-8 0,-1-2 3 15,-4 2-10-15,-2-2 6 0,-1 0-2 0,-2 1-34 16,-1-3 35-16,0 0-35 0,0 0 30 0,-1 0 7 15,-2 1-7-15,2 0 6 0,0 0-4 0,4 4 3 16,3-2-4-16,4 2 4 0,3-1-4 0,1 0 4 16,3-1-3-16,0 3 5 0,2 2-2 15,1 3 8-15,-2 2-5 0,0 3 7 0,-2 2-11 16,-2 5 5-16,1-2-9 0,-1 1 3 0,3-4-14 16,0-8-16-16,10 6-74 0,-12-26-116 0,21 11-367 15,-4-17-16-15,0 0 318 0</inkml:trace>
  <inkml:trace contextRef="#ctx0" brushRef="#br0" timeOffset="8541.3845">15041 1019 737 0,'18'-16'127'0,"-18"16"-31"0,4-19-1 15,-4 19 19-15,0 0-16 0,-14-20-19 0,14 20-9 16,-18-9-8-16,18 9-2 0,-33-1 0 0,33 1-2 16,-41 6-1-16,20 0-9 0,-4 2-7 15,3 2-8-15,-1 1-8 0,0 5 3 0,2 0-10 16,3 4 4-16,1 0-12 0,6 0 0 16,1 1-6-16,5-4-2 0,3 2-3 0,3-1 6 15,4 2-8-15,2-4-24 0,4 1 29 0,-11-17-30 16,32 26 30-16,-13-15 1 0,4-4-4 0,0-1 3 15,3-1 9-15,2-3 1 0,-1-3-1 0,-1-3 1 16,-1-3-11-16,-5-1-4 0,0-2-9 0,-2-3 27 16,-18 13-28-16,29-34 30 0,-18 13-14 15,-2 0-4-15,-3-5 1 0,-1 2-7 0,-2-1-2 16,-3-3-13-16,1 2 3 0,-4 1-15 0,2 0 0 16,-4-2-16-16,5 3-14 0,-8 0-9 0,10 7-5 15,-2 17-4-15,-3-23-7 0,3 23-37 16,0 0-63-16,0 0-53 0,0 0-125 0,5 19-31 15,-16 2 321-15</inkml:trace>
  <inkml:trace contextRef="#ctx0" brushRef="#br0" timeOffset="8820.7015">15941 404 1243 0,'-12'-29'112'0,"-9"-1"-43"16,4 7-6-16,-5 3-30 0,4 12 0 0,-8 4 6 15,7 9 5-15,-7 4 2 0,2 6-4 0,-4 8-3 16,2 6-4-16,-4 10-7 0,0 6 23 0,-6 6-6 16,5 9-4-16,-5 3-9 0,7-1-38 0,1 0 9 15,4 1-14-15,1-5 11 16,5 2 6-16,1-6-12 0,1-4 14 0,4-3-26 15,1-2 7-15,5-6-9 0,-2-6-42 0,11 1-22 16,-3-34-106-16,11 40-85 0,-11-40-102 0,0 0-166 16,23 28 135-16,-23-28 408 0</inkml:trace>
  <inkml:trace contextRef="#ctx0" brushRef="#br0" timeOffset="8995.6764">15243 917 1919 0,'0'0'93'15,"0"0"-58"-15,0 0-35 0,0 0 0 0,0 0 0 16,0 0 0-16,0 0 0 0,18-11 0 0,7 6 0 16,9-1 0-16,5 0 0 0,8 2 0 0,0-7 0 15,9 5-63-15,-11-13-98 0,22 7-219 16,-15 5-257-16,-4-2 22 0,4 12 425 0</inkml:trace>
  <inkml:trace contextRef="#ctx0" brushRef="#br0" timeOffset="9448.7737">16639 400 1124 0,'0'0'139'16,"0"0"-125"-16,0 0-12 0,0 0 7 0,0 0 5 16,0 0 1-16,0 0 16 0,-26 23 11 0,16 4 18 15,-10 1 16-15,8 13 0 0,-9 6-5 0,6 5-13 16,-5 4-17-16,5 4-19 0,-2-2 5 0,4-1-10 16,-1-1-1-16,1-6 2 0,1-2-20 15,0-4 9-15,4-1-12 0,2-5 10 16,3-4-8-16,3-4-17 0,3-2 17 0,0-7-67 15,10 2 4-15,-13-23-50 0,34 29-122 0,-34-29-105 16,26 3-200-16,-4 2 71 0,-22-5 470 0</inkml:trace>
  <inkml:trace contextRef="#ctx0" brushRef="#br0" timeOffset="9636.2898">16282 917 1805 0,'0'0'110'0,"0"0"-65"15,0 0-26-15,0 0-15 0,0 0-4 16,0 0 1-16,0 0-1 0,0 0 1 0,27 9-1 16,-6-4-2-16,2-2 2 0,6-1-10 0,2-3-7 15,9 0-17-15,0-4-21 0,10 2-35 16,-8-5-38-16,15 4-66 0,-18-9-93 0,16 1-220 16,0 16 18-16,-18-6 318 0</inkml:trace>
  <inkml:trace contextRef="#ctx0" brushRef="#br0" timeOffset="10011.3025">16914 965 1584 0,'-21'9'173'0,"0"-7"-120"0,21-2-31 0,-19 4 0 16,19-4-7-16,0 0-17 0,0 0 5 0,0 0-6 15,18 1 3-15,-18-1 4 0,35 0 6 0,-12-1-4 16,5-3 2-16,0-2 0 0,-1 0-8 0,1-1 6 15,-2 2-3-15,-1-1 1 0,-2 0-1 0,-1 0 1 16,0-3 1-16,-5 2 1 0,0-3 0 16,-17 10-1-16,24-17-2 0,-24 17-1 0,14-18-6 15,-14 18 4-15,3-23 1 0,-3 23 5 0,-4-22 1 16,4 22-4-16,-17-25-4 0,17 25 0 0,-31-19-5 16,13 14 11-16,-3 4-4 0,-3 1 0 0,-4 6 1 15,-2 7-6-15,-3 5 10 0,-3 4-3 16,2 3 9-16,-2-2-8 0,2 3 11 15,3 0-4-15,3 1 0 0,5-2-4 0,3-3-6 16,4-1-4-16,6-3 0 0,8 0 0 0,7 0 1 16,6-1-8-16,-11-17 6 0,41 29-17 0,-12-21-3 15,9-3-13-15,6-6-11 0,8 0-26 0,-2-11-36 16,18 5-65-16,-20-18-87 0,23 11-122 0,-11 2-132 16,-15-6 163-16,11 13 353 0</inkml:trace>
  <inkml:trace contextRef="#ctx0" brushRef="#br0" timeOffset="10339.4447">17540 889 1458 0,'-30'-11'175'16,"30"11"-68"-16,-41-18-26 0,23 9-19 16,-5 2-12-16,2 1-12 0,-1 4-6 0,2 2-4 15,-3 0-13-15,0 8-14 0,-2 5-1 0,1 4 0 16,-2 6 0-16,3 3 0 0,0-1 0 0,3 5 0 16,-1 2 0-16,5-2 0 0,4 0 0 15,6-2 0-15,6-5 0 0,3-2 0 0,-3-21 0 16,19 29 0-16,-19-29 0 0,34 19 0 0,-10-15 0 15,4-7 0-15,4-3 0 0,3-7 0 0,4-4 0 16,0-5 0-16,2-3 0 0,-4-3 0 0,-2 0 0 16,-2 2 0-16,-8 3 0 0,0 0 0 0,-6 1 0 15,-3-1 0-15,-4 6 0 16,-12 17 0-16,15-27 0 0,-15 27 0 0,0 0 0 16,0 0 0-16,0 0 0 0,0 0 0 0,0 0 0 15,-14 18 0-15,1 2 0 0,-3 4 0 0,-1 6 0 16,-1 0 0-16,2 1 0 0,3 0 0 0,3-4 0 15,3 1 0-15,4-3 0 0,2-2-25 0,8 0-59 16,-7-23-44-16,28 35-115 0,-28-35-320 0,27 21-28 16,0-13 179-16</inkml:trace>
  <inkml:trace contextRef="#ctx0" brushRef="#br0" timeOffset="10464.4384">17964 1171 1841 0,'-17'1'189'0,"-1"-1"-172"15,18 0-17-15,-28-7 0 0,28 7 0 0,-21-5-6 16,21 5-37-16,0 0-53 0,-24-15-85 16,24 15-352-16,0 0-104 0,0 0 87 0</inkml:trace>
  <inkml:trace contextRef="#ctx0" brushRef="#br1" timeOffset="16121.5086">2042 1814 239 0,'0'0'79'0,"0"0"6"16,0 0-8-16,0 0-5 0,13-17-15 0,-13 17-5 15,22-5-14-15,-22 5-4 0,28-8-11 16,-11 3 0-16,2-1-4 0,2 1-3 0,1-1-3 16,1 0-3-16,3-1-2 0,-1 1-5 0,3 0 3 15,-1 0-1-15,0 1-3 0,1-2 2 0,-2 2-2 16,3-1-2-16,-1 2 2 0,2 3-2 16,0 1 0-16,0-1 0 0,2 2 0 0,0 0-1 15,-1 1 1-15,2 2 0 0,-1 0-1 0,1 1 2 16,1-2-2-16,1 2 2 0,0 0-5 0,2 0 4 15,-1-2-4-15,1 2 0 0,2-1 4 0,-1 1-3 16,4-1 3-16,-2-1 2 0,4 0-1 0,-2 1-1 16,3-1 1-16,1 0 0 0,1 2-1 15,0-1 2-15,1-2-1 0,0 2 0 16,2-1 0-16,-1 2 1 0,-1-1-3 0,2-1 2 16,0 2-1-16,0-1 0 0,1 2-1 0,0-1 2 15,-1 0-1-15,2-1 1 0,-1 1-2 0,0-1 2 16,2-1 3-16,0 0-1 0,1-1 2 0,0-2-1 15,2 0-2-15,0 0 14 0,-1-2 3 0,2 3 5 16,-3-3 0-16,2 0-11 0,-4 1-2 16,0 0 1-16,1-1 7 0,-2 2 1 0,0-3-1 15,0 3 0-15,-3-2-9 0,3 2 1 0,1-1-5 16,1-1-2-16,-1 1-2 0,1 1-2 0,-2-1 1 16,1 0-2-16,2-2 2 0,-2 1-2 15,1 0 1-15,2-2 0 0,1 1 0 0,1 0-2 16,0-1 2-16,2-1-2 0,-2 2 1 0,0-1-1 15,1 2 2-15,0-2-1 0,0 0 2 16,0 2-1-16,-1-2 0 0,1 1-1 0,-1 0 2 16,1 0-2-16,-1 0 1 0,2 1 0 0,-1 2-1 15,-1-3 0-15,3 3 2 0,-2 0-1 0,1 0 2 16,1 0 0-16,1-1-1 0,1 0-1 0,0 1 0 16,1-1 1-16,-1 0-1 0,-1-1 1 0,3 1-1 15,-2-1 0-15,-2-2 1 0,2 2-1 0,-1-1 1 16,-1 2 1-16,-1 0-1 0,0-2-1 15,-2 3 1-15,-1-2 0 0,-1 1-11 16,-2 0 11-16,1-1-11 0,-1 1 0 0,-1 0 9 16,1 0-11-16,-1-3 11 0,1 2 1 0,2-2 1 15,1-1-1-15,-1 2 0 0,2-5-2 0,0 2 4 16,0 0-1-16,-1 0 3 0,1-1-1 0,-1 1 4 16,2 0 5-16,-3-1 2 0,3 2-1 15,-4 0-2-15,1-1-8 0,-3 1-1 0,-2 1-2 16,0 0 6-16,-2 1 0 0,-1 0 0 0,0 1-1 15,1 0-5-15,-1 2-1 0,1-2-1 0,0 0 0 16,-1 1 1-16,1 0-1 0,0 1 0 0,0-2 1 16,1 2-1-16,1-2 0 0,1 1 3 15,0 0-1-15,0 0 2 0,0-2-2 0,3 2-1 16,0-3 0-16,2 2-1 0,1 0 2 16,2-2 1-16,0 0-1 0,2-1 2 0,2 1 0 15,-1-2 0-15,2 1-1 0,-1 0 0 0,0 1-1 16,0 1 0-16,2 0-1 0,-2 1 2 0,0 1 0 15,1-1 2-15,-4 1 0 0,2 0-1 0,0 1 0 16,-3 1-2-16,0 2 1 0,1-1-2 0,0 0 2 16,-2 2-2-16,0-1 1 0,-1 0-1 0,-2 0 1 15,4 0 3-15,0 0 0 0,1-2 0 16,1 0 0-16,2-1-3 0,2 1-1 0,4-1-1 16,-3 1 1-16,1-1-1 0,0 2 2 15,4-2-2-15,-2 1 0 0,3-1 1 0,1 1-3 16,0 0 2-16,2 0 0 0,2 1 1 0,-1-1 0 15,1 1-2-15,0 1 1 0,-1-1-1 0,1 1 1 16,1-1 4-16,0 0-1 0,2 2 3 16,-1-2-1-16,1 1 1 0,-1-1 2 0,-1 2-2 15,2-2 2-15,-1 1-3 0,3-1 1 0,-1 1-1 16,1-1 1-16,-1 0-1 0,1 0 0 0,-3 1 0 16,2-2-1-16,-2 2 1 0,2-1 0 0,-4-2 14 15,1 4 6-15,-1-4 11 0,2 2 1 0,-3 0-13 16,2-1-4-16,1 0-11 0,2 0 1 15,1-1 2-15,1 1 3 0,-3-3-3 16,3 2 2-16,-4-5-1 0,6 4-2 0,-2-5 4 16,1 6-5-16,1-4 0 0,-4 3-3 0,1 0-4 15,1-2-1-15,-4 2 0 0,5 0-1 0,-4 0 5 16,-1 1-2-16,0 0 1 0,-4 0-4 0,2 1-1 16,-2 0 3-16,-1-1-4 0,1 1 6 0,-2-1-2 15,-2 2 0-15,1-1 0 0,-1-1-2 0,-2 2 1 16,-1-1 0-16,-2-1 0 0,-2 2 1 15,-2-1-2-15,-2 0 1 0,-3 0-1 0,-6 1 0 16,-6-1 1-16,-6-1-11 0,-4 5-5 0,-8-7-8 16,-3 7-10-16,-8-6-6 0,1 6-15 15,-17-5-19-15,18 5-36 0,-18-5-48 0,0 0-109 16,17 12-132-16,-17-12 104 0,0 0 295 0</inkml:trace>
  <inkml:trace contextRef="#ctx0" brushRef="#br2" timeOffset="69579.9717">1382 2627 268 0,'0'0'87'15,"0"0"-41"-15,0 0-15 0,-12-17-13 0,12 17-13 16,0 0-4-16,0 0 2 0,0 0 0 0,0 0 0 16,0 0-1-16,-7-20-2 0,7 20 0 0,0 0 0 15,0 0 0-15,0 0 2 0,0 0 3 0,0 0 9 16,0 0 8-16,0 0 7 0,0 0 3 0,0 0 4 15,0 0 0-15,0 0 2 0,0 0 4 16,-17-14 1-16,17 14 0 0,0 0 0 0,0 0-5 16,0 0-9-16,0 0-3 0,0 0-5 0,0 0-1 0,-15 22-2 15,15-22 3-15,-6 20-2 0,6-20-14 0,-3 32 17 16,3-13-13-16,-2 0 15 0,4 4 6 0,-4 2-6 16,4 2 4-16,-4 0-9 0,5 3 2 0,-3-1-12 15,2 3 3-15,0 2-11 0,0 2 5 16,-1 0-10-16,2 2 9 0,-2-1-9 0,0-1 8 15,-1 2-8-15,0-1 8 0,0 1 9 0,-1-2-26 16,1-1 31-16,-1 0-27 0,-1-1 14 0,2 1 6 16,-2 0-8-16,0-1 8 0,-1 0-7 0,-1-1 10 15,0 1-10-15,0 2 7 0,-2-2-10 0,0 0 8 16,0-5-6-16,1-3 5 0,0-4-5 16,1-1 2-16,2-5-5 0,2-16 2 15,-4 26-4-15,4-26 3 0,0 0-3 0,0 0 0 16,0 0-1-16,0 0-2 0,0 0-5 0,0 0-4 15,0 0-2-15,0 0 0 0,0 0 6 0,0 0 4 16,0 0 7-16,4-24-1 0,-3 7 3 0,0-3-4 16,-1-4 4-16,0-2-6 0,0-2 7 0,2-2-8 15,-1-2 7-15,-1-2-7 0,1 2 7 0,1-1-6 16,1 0 7-16,-1 1-8 0,2-1 7 16,1-1-7-16,-2 3 7 0,4-1 13 0,-3 1-13 15,2-1 13-15,1 1-30 0,-1-1 9 0,1 2-9 16,1 1 9-16,1 0 5 0,-2 1-6 15,1 2 6-15,-1 0-7 0,0 3 7 0,0 0-6 16,-1 2 7-16,2 1-5 0,-1 1 5 0,-1 2-2 16,-6 17 3-16,10-29-3 0,-10 29 3 15,7-22-2-15,-7 22 2 0,5-19-3 0,-5 19 4 16,0 0-3-16,4-22 2 0,-4 22-2 0,0 0 2 16,1-19-3-16,-1 19 3 0,0 0-2 0,2-17 1 15,-2 17-1-15,0 0 0 0,0 0 0 0,0 0 0 16,0 0 0-16,0 0 3 0,0 0 4 0,0 0 1 15,0 0 1-15,0 0 0 0,0 0-2 0,0 0-1 16,0 0-2-16,0 0-2 0,0 0-1 16,0 0-4-16,2 17 3 0,-2-17-2 0,0 26 4 15,0-26-3-15,1 32 6 0,-1-15 0 16,1 2 6-16,-1 3-3 0,1 0 6 0,0 2-7 16,3 2 5-16,-1 1-7 0,0 2 4 0,1-2-9 15,-1 0 5-15,1 0-8 0,2-2 6 0,0 1-7 16,2-2 6-16,0 0 13 0,1-2-13 0,0-1 12 15,3-2-33-15,2-1 15 0,0 1-15 16,-14-19 16-16,32 31 4 0,-32-31-2 0,32 20 3 16,-32-20-3-16,31 13 1 0,-31-13-2 0,31 9 1 15,-31-9 0-15,28 1 1 0,-28-1 1 0,25-3-1 16,-25 3 1-16,23-10-1 0,-23 10 1 0,23-13-2 16,-23 13 3-16,22-19-1 0,-22 19 2 0,22-25-3 15,-22 25 3-15,22-30 15 0,-11 13-16 16,-11 17 16-16,20-35-34 0,-11 17 13 0,2-1-13 15,-1 0 14-15,0 0 4 0,-1-2-5 0,0 2 5 16,1 0-6-16,-1-1 5 0,1 1-5 0,0 1 4 16,-2 0-5-16,-8 18 3 0,17-32-4 0,-17 32 5 15,15-28-4-15,-15 28 5 0,12-23-3 16,-12 23 3-16,9-18-1 0,-9 18 3 0,0 0-2 16,11-20 1-16,-11 20 0 0,0 0 0 15,0 0-1-15,0 0 0 0,9-19 1 0,-9 19-1 16,0 0 0-16,0 0 0 0,0 0 0 0,0 0-1 15,0 0-1-15,0 0 2 0,0 0-1 0,0 0 1 16,0 0-1-16,0 0 3 0,0 0 1 0,0 0 2 16,0 0 2-16,0 0-1 0,0 0 0 0,0 0-3 15,0 0 1-15,9 21-4 0,-9-21 4 16,0 33-4-16,0-14 7 0,0 4-4 0,0 4 8 16,0-3-4-16,1 5 7 0,-1-1-5 0,1 3 8 15,0 2-8-15,1 3 10 0,-2 0 9 16,2 4-28-16,-1-4 28 0,2 3-29 0,-2-4 10 15,0 3 8-15,-1-4-11 0,3 1 8 0,-2-1-10 16,0 1 6-16,1 1-10 0,1 1 8 0,-2-3-9 16,3-1 8-16,-2-3-7 0,-1 0 6 15,2 1-5-15,0-2 6 0,1-2-7 0,0 0-15 16,-1-2 29-16,1-2-31 0,0-2 30 0,1 0-10 16,-1-5-6-16,0 1 5 0,-4-17-3 0,7 26 1 15,-7-26-1-15,6 18 0 0,-6-18-2 0,0 0-1 16,10 17-7-16,-10-17-6 0,0 0-8 0,0 0-11 15,0 0-12-15,0 0-17 0,0 0-35 16,0 0-37-16,0 0-81 0,0 0-114 16,-8-32-129-16,8 32 283 0</inkml:trace>
  <inkml:trace contextRef="#ctx0" brushRef="#br2" timeOffset="73270.2616">2704 3517 334 0,'0'0'75'0,"0"0"-24"0,0 0-12 16,0 0-6-16,0 0-5 0,0 0-5 0,0 0-5 16,0 0-7-16,0 0-6 0,0 0-3 0,0 0 0 15,0 0-2-15,0 0-1 0,0 0 1 0,0 0 5 16,0 0 6-16,0 0 10 0,0 0 5 0,0 0 4 16,0 0 7-16,20 0-1 0,-20 0-3 0,0 0-6 15,24 8-11-15,-24-8-7 0,18 6-3 0,-18-6-1 16,24 4-2-16,-24-4 0 0,23 2-1 0,-23-2 0 15,24-2 0-15,-24 2-1 0,25-6-2 0,-25 6 1 16,24-12-2-16,-24 12 1 0,24-17 0 0,-24 17 1 16,24-21 1-16,-24 21 0 0,21-21-1 0,-21 21 0 15,17-22-1-15,-17 22 2 0,16-23-1 0,-16 23 2 16,9-23-1-16,-9 23 3 0,8-24-1 16,-8 24 2-16,3-25 1 0,-3 25 6 0,0-24 0 15,0 24 6-15,-4-21 12 0,4 21-11 16,-8-19 11-16,8 19-12 0,-8-17-1 0,8 17 2 15,0 0-3-15,-17-20-3 0,17 20-6 0,0 0-4 16,-22-18-6-16,22 18-18 0,-20-9 15 0,20 9-16 16,-23-6 15-16,23 6 1 0,-25-3 1 0,25 3 2 15,-28 0 4-15,28 0 16 0,-28 4-15 16,28-4 16-16,-28 10-15 0,28-10-2 0,-32 11 2 16,32-11-1-16,-27 15 1 0,27-15-2 0,-26 15 2 15,26-15 0-15,-27 20-12 0,27-20 17 0,-24 24-12 16,24-24 14-16,-21 25 2 0,21-25-2 0,-20 30 2 15,20-30 0-15,-18 34 5 0,10-14-4 0,0 0 3 16,2 0-6-16,0 3 2 0,0-1-3 16,4 3 5-16,-2 0-5 0,3 3 8 15,1 0-9-15,1 1 6 0,0-1-6 0,3-2 6 16,0 1-8-16,2 1 5 0,1 1-9 0,4 1 4 16,-1-1 9-16,3-3-11 0,-1 0 10 0,2-1-32 15,0-1 15-15,2-1-16 0,1-1 15 0,-1-1 5 16,1-3-6-16,0-1 5 0,2-1-7 0,1-2 4 15,-1-3-4-15,-1 0 4 0,1-3 2 16,-1 1 1-16,0-2 1 0,-1-2-1 0,0 0-1 31,-17-5 1-31,29 7-2 0,-29-7-1 0,28 4-9 16,-28-4-11-16,25 0-16 0,-25 0-16 0,20-6-26 16,-20 6-44-16,19-16-60 0,-19 16-68 15,2-34-150-15,21 32 273 0,-26-25 130 0</inkml:trace>
  <inkml:trace contextRef="#ctx0" brushRef="#br2" timeOffset="74424.4175">3852 3303 1124 0,'0'0'134'0,"0"0"-107"0,-20-6-18 0,20 6-8 0,-17-11 4 16,17 11-22-16,0 0 9 0,-17-16-29 16,17 16-17-16,0 0-9 0,-20-26-4 0,20 26 0 15,0 0 0-15,-16-21 6 0,16 21 9 0,0 0 20 16,-24-19 19-16,24 19 0 0,-18-10 14 16,18 10-2-16,-22-6 17 0,22 6 10 0,-22-3 9 15,22 3-1-15,-22-1 2 0,22 1-7 0,-22 3-6 16,22-3-6-16,-23 3 0 0,23-3-2 0,-22 5 3 15,22-5 1-15,-22 9 2 0,22-9 15 16,-21 9-16-16,21-9 15 0,-22 14-17 0,22-14-3 16,-21 17-1-16,21-17-4 0,-19 19-1 0,19-19-4 15,-19 23-15-15,19-23 12 0,-16 29-15 0,9-12 12 16,0 1 4-16,0 4-4 0,0-1 4 0,0 2-5 16,1 0 5-16,1 2-5 0,0-1 5 0,2 2-4 15,0 2 7-15,3 1-6 0,2 3 6 16,-1-2-6-16,2 0 4 0,1-1-7 15,1-2 6-15,1-1-9 0,0-1 7 0,3 0-7 16,-1-4 3-16,2-1 10 0,0-3-13 0,-10-17 12 16,23 30-10-16,-23-30-1 0,24 23-17 0,-24-23 15 15,23 17-18-15,-23-17 18 0,24 10 3 0,-24-10 0 16,26 0 2-16,-26 0-1 0,23-6 0 0,-23 6 3 16,21-13 20-16,-21 13-13 0,19-21 16 15,-19 21-14-15,18-27-6 0,-8 10-13 0,-10 17 16 16,17-35-14-16,-8 16 12 0,-2-2 1 0,0 0-6 15,2-1 4-15,-2 1-5 0,0 0 6 0,2 0-7 16,-1-1 5-16,0-1-6 0,-1 3 3 0,2-3-6 16,-2 2 2-16,0 1-7 0,0 0 1 15,-2 1-6-15,3 1 3 0,-2 0-2 0,-6 18 4 16,9-33-2-16,-9 33 2 0,6-28 0 16,-6 28 6-16,4-26 0 0,-4 26 8 0,3-26-2 15,-3 26 5-15,0-23-2 0,0 23 2 0,0-22 1 16,0 22 7-16,0 0 17 0,-4-23-10 0,4 23 17 15,0 0-15-15,0 0-1 0,0 0-1 0,0 0-5 16,0 0-5-16,0 0-5 0,-10-16-2 0,10 16-1 16,0 0 2-16,0 0-1 0,0 0 0 0,0 0 0 15,0 0-3-15,0 0 4 0,0 0-1 16,0 0-17-16,-5 22 18 0,5-22-16 16,-3 23 21-16,3-23 9 0,-2 29 5 0,4-9 8 15,-5-2-4-15,6 5 5 0,-5-4-8 0,6 4 2 16,-4-2-8-16,3 2 0 0,-2-3-8 0,2 2 4 15,0 1-7-15,0 0 5 0,0-1-7 0,2 1 4 16,-2-1-7-16,2-1 3 0,-1-1-6 16,1 0 5-16,-2 0-7 0,1-2 5 0,-4-18-5 15,10 30 2-15,-10-30-7 0,10 27-1 0,-10-27-7 16,9 23-2-16,-9-23-7 0,10 20 0 0,-10-20 10 16,8 18-20-16,-8-18 8 0,0 0-31 0,10 21-27 15,-10-21-31-15,0 0-45 0,0 0-38 16,0 0-50-16,0 0-99 0,0-24 201 0,17 24 147 15</inkml:trace>
  <inkml:trace contextRef="#ctx0" brushRef="#br2" timeOffset="75221.3747">4734 3291 572 0,'0'0'115'16,"-4"-17"-74"-16,4 17-10 0,0 0-5 16,-13-17-18-16,13 17-4 0,0 0 7 0,-17-18 1 15,17 18 9-15,0 0 12 0,-28-16 8 0,28 16 2 16,-27-7 3-16,27 7-6 0,-29-4-19 0,29 4 19 15,-33 0-21-15,33 0 11 0,-36 5 11 0,15 0-20 16,-1-3 17-16,0 4-16 0,-1-2-2 0,3 3-3 16,-2-2-5-16,2 1-1 0,0-1-2 0,1 2 5 15,1-1-1-15,18-6-13 0,-32 17 16 16,32-17-19-16,-28 21 13 0,28-21-1 0,-24 23-5 16,24-23 1-16,-17 25-4 0,17-25 2 0,-8 28-7 15,8-28 3-15,-3 28-7 0,3-28 1 16,6 31-8-16,-6-31 3 0,15 29-5 0,-15-29 4 15,22 24-3-15,-22-24 3 0,28 22-1 0,-28-22 2 16,33 19 2-16,-16-10 5 0,1 1 0 16,-1-2 5-16,1 0-2 0,0 1 3 0,1 1-1 15,-1 1 2-15,0-2-1 0,0 2 6 0,-1-1 1 16,2 1 3-16,-19-11-3 0,34 21 2 0,-34-21-2 16,32 21 1-16,-32-21-1 0,32 19 0 0,-32-19-3 15,30 20 1-15,-30-20-2 0,27 17 1 0,-27-17-4 16,20 17 2-16,-20-17-2 0,17 16 6 0,-17-16 0 15,13 19 3-15,-13-19 0 0,0 0 3 16,10 23 0-16,-10-23 3 0,0 0 4 16,0 25 5-16,0-25-1 0,-7 17 4 0,7-17 14 15,-14 18-36-15,14-18 35 0,-18 17-37 0,18-17 14 16,-26 14 0-16,26-14-8 0,-31 15-2 0,10-8-5 16,2-1-2-16,-2 0-3 0,0-1 0 0,1-1-7 15,-5-2-4-15,2 1-4 0,-5-6-4 0,3 3-2 16,-5-5-2-16,5 2 2 0,-4-3-4 15,3 1 4-15,-2-5 1 0,4 4 1 0,-2-5 14 16,6 4-25-16,-3-8-2 0,23 15-49 0,-39-24-43 16,39 24-67-16,-31-24-76 0,8 1-168 0,23 23 154 15,-22-28 283-15</inkml:trace>
  <inkml:trace contextRef="#ctx0" brushRef="#br2" timeOffset="76268.2987">5082 3170 1167 0,'22'-4'141'0,"-22"4"-92"16,0 0-10-16,0 0-20 0,0 0-18 0,0 0-9 15,0 0-7-15,0 0-8 0,0 0-6 16,0 0 1-16,0 0 10 0,-4 24 9 0,4-24 10 16,-2 21 21-16,2-21-7 0,-5 26 25 0,5-7-27 15,0-19 21-15,-5 33-15 0,-1-16 16 0,5 6 4 16,-4-3-7-16,4 3-2 0,-3-2-14 16,4 1-1-16,0 0-11 0,1-1 3 0,2-1-7 15,0 1 4-15,3 2-5 0,0 0 4 0,2 0-4 16,0 0 5-16,0-2-3 0,0 0 7 15,2-3-3-15,0-1 5 0,-10-17-3 0,20 30 3 16,-20-30-2-16,23 27 1 0,-23-27-5 0,27 23 2 16,-27-23-5-16,33 17 1 0,-14-11-2 0,1-1 1 15,2-2-2-15,1-2 1 0,1-1-3 0,2-1 0 16,0-2-1-16,0-3-6 0,-1 0 0 0,0-5-7 16,0 1-1-16,-3-5-3 0,3 1 5 15,-5-2-1-15,1 1 8 0,-2-2 1 0,0-2 7 16,-4 1-2-16,2 0 6 0,-2-1-5 15,-2 1 5-15,1 0-3 0,-2-2 5 0,0 2-4 16,-1-1 4-16,1 1-6 0,-2-1 3 0,0 0-4 16,-2 1 4-16,1-3-5 0,-1 2 6 0,0 0-6 15,-1-1 5-15,-1 1-4 0,0 1 4 0,-1 1-4 16,-5 17 4-16,8-30 14 0,-8 30-33 16,6-26 34-16,-6 26-34 0,4-18 17 0,-4 18 3 15,0 0-2-15,0 0 5 0,0 0 2 0,0 0 4 16,0 0 1-16,0 0 1 0,0 0-1 0,0 0-2 15,0 0-2-15,0 0-3 0,0 0-3 0,0 0-2 16,0 0 0-16,0 0-3 0,0 0 3 16,5 29 17-16,-5-29-33 0,2 32 33 0,0-14-32 15,-2 1 12-15,0 2 5 0,1-1-6 16,-1 1 8-16,0-1-2 0,0 2 9 0,0 0-2 16,2 2 5-16,-2-3-5 0,1 3 5 0,-1-1-7 15,2 2 6-15,-1-1-8 0,0-1 2 0,-1-1-6 16,3-1 2-16,-2-2-5 0,1-1 3 0,2-1-5 15,-2 0 4-15,-2-17-3 0,5 28 3 0,-5-28-5 16,5 20 2-16,-5-20-6 0,0 0-1 16,5 23-4-16,-5-23-2 0,0 0-6 0,0 0-6 15,0 0-11-15,0 0-9 0,1 19-16 0,-1-19-17 16,0 0-28-16,0 0-37 0,0 0-67 16,0 0-92-16,-19-34-129 0,19 34 186 0,-4-26 247 15</inkml:trace>
  <inkml:trace contextRef="#ctx0" brushRef="#br2" timeOffset="76940.2836">6180 3282 1154 0,'0'0'133'16,"0"0"-77"-16,0 0-17 0,0 0-18 0,0 0-19 16,0 0-17-16,0 0-7 0,0 0-9 15,0 0-2-15,0 0 4 0,17 12 9 0,-17-12 10 16,7 22 13-16,-7-22 7 0,9 27 12 0,-9-27 8 15,8 31 10-15,-6-14-3 0,4 5 6 0,-6-5-2 16,6 6 7-16,-6-6-6 0,6 6 1 0,-6-5-11 16,5 5 0-16,-3-3-9 0,4 3 0 15,-1-1-7-15,0 0 1 0,0-3-9 0,1 2 5 16,-1-3-8-16,1 1 3 0,-1-2-4 16,-5-17-1-16,9 30-3 0,-9-30 3 0,10 26-4 15,-10-26 4-15,8 19-4 0,-8-19 2 0,0 0-1 16,6 21 0-16,-6-21 0 0,0 0 0 0,0 0 0 15,0 0 1-15,0 0 0 0,0 0-1 0,0 0 1 16,0 0 0-16,0 0 1 0,0 0 0 0,0 0 0 16,0 0-1-16,0 0 0 0,0 0-1 15,0 0 1-15,-2-21-3 0,2 21 4 0,-4-28-4 16,1 11 3-16,1-3-3 0,0-1 3 16,1 0-4-16,0-1 5 0,1-1-5 0,1-1 3 15,2-3-5-15,-1 2 4 0,2-1-5 0,-1 1 6 16,2 1-5-16,0 2 4 0,1 0-4 0,1 2 5 15,1-1-4-15,0 2 4 0,1 0-4 0,1 3 4 16,-1-1-3-16,-9 17 3 0,21-33-5 16,-21 33 4-16,24-28 12 0,-24 28-32 0,28-25 32 15,-28 25-31-15,31-21 16 0,-14 14 1 0,0 0 0 16,0 1 1-16,-17 6-3 0,33-5-3 0,-33 5-4 16,32-1-7-16,-32 1-7 0,34 1-4 0,-34-1-7 15,33 5-7-15,-33-5-6 0,31 6-15 0,-31-6-20 16,28 7-23-16,-28-7-66 0,24 6-62 15,-24-6-155-15,0 0-18 0,36 21 380 16</inkml:trace>
  <inkml:trace contextRef="#ctx0" brushRef="#br2" timeOffset="77813.0965">7134 3662 1523 0,'0'0'100'0,"0"0"-77"0,0 0-9 16,0 0-3-16,0 0-13 0,0 0-6 0,23-18-4 15,-23 18-9-15,31-15-1 0,-14 7 3 0,3 1 9 16,-2 1 4-16,1-2 4 0,0 2-3 0,-2 0 4 15,0-1-2-15,-17 7 4 0,29-13 0 0,-29 13 0 16,24-15-1-16,-24 15 3 0,20-14-2 16,-20 14 2-16,17-16 5 0,-17 16 2 0,13-19-3 15,-13 19 2-15,11-22-9 0,-11 22 3 16,13-23-4-16,-13 23 4 0,9-27-4 0,-9 27 2 16,7-29-4-16,-7 29 0 0,5-30-6 0,-5 30 1 15,1-30-7-15,-1 30 4 0,-3-31-5 0,3 31 4 16,-8-27-2-16,8 27 8 0,-9-23 19 0,9 23-32 15,-15-20 40-15,15 20-35 0,-17-15 18 0,17 15 4 16,-19-11-2-16,19 11-1 0,-22-8-3 16,22 8-2-16,-25-4-4 0,25 4-1 0,-26-3-1 15,26 3 0-15,-26 1 3 0,26-1 1 16,-27 5 1-16,27-5 0 0,-25 9 2 0,25-9 0 16,-26 12 4-16,26-12 18 0,-24 18-17 0,24-18 17 15,-27 25-35-15,27-25 14 0,-28 29-15 0,28-29 16 16,-28 32 5-16,16-15-3 0,0 1 3 0,0 0-5 15,1 1 4-15,-3 1-7 0,3-1 7 16,1 0-6-16,-1 2 7 0,0-2-4 0,1 2 6 16,0 1-5-16,3-1 6 0,-2 1-6 0,3 0 6 15,-1-1-4-15,3-1 6 0,-1-1-6 0,4 1 4 16,0 0-7-16,3 0 3 0,2 0-6 0,2 1 4 16,1-2-6-16,4 1 4 0,2-4-5 0,1 1 4 15,-14-17-3-15,32 31-13 0,-32-31 33 16,33 24-30-16,-33-24 33 0,29 20-16 15,-29-20-4-15,25 19 3 0,-25-19-3 0,23 14 1 16,-23-14 0-16,21 10-2 0,-21-10 0 0,17 8 0 16,-17-8 0-16,0 0 0 0,23 9-1 0,-23-9 1 15,0 0-1-15,23 1 0 0,-23-1 0 0,17-1 0 16,-17 1 0-16,17-3-1 0,-17 3-3 0,0 0-3 16,21-3-5-16,-21 3-8 0,0 0-8 15,17-5-8-15,-17 5-10 0,0 0-17 0,28 2-18 16,-28-2-32-16,21 3-46 0,-21-3-59 0,19-6-185 15,4 19-31-15,-23-13 319 0</inkml:trace>
  <inkml:trace contextRef="#ctx0" brushRef="#br2" timeOffset="81657.78">9597 3490 106 0,'0'0'58'0,"0"0"-8"16,0 0-17-16,0 0-15 0,0 0-5 0,-18-13-3 16,18 13-4-16,0 0-4 0,0 0-12 15,0 0-17-15,-18-2-20 0,18 2-27 0,0 0-27 16,-24-4 65-16</inkml:trace>
  <inkml:trace contextRef="#ctx0" brushRef="#br2" timeOffset="82786.5975">9597 3433 740 0,'0'0'185'0,"0"0"-112"0,0 0-44 15,0 0-7-15,0 0-9 0,0 0-9 0,0 0-4 16,0 0 0-16,0 0 0 0,0 0-7 0,15-18-5 16,-15 18-2-16,0 0-1 0,0 0 7 0,0 0 4 15,6-20 3-15,-6 20 2 0,0 0-1 0,0 0 3 16,-7-22 1-16,7 22 6 0,0 0 5 0,-17-23 8 15,17 23 2-15,0 0 7 0,-23-21 1 16,23 21 7-16,-21-14-3 0,21 14-2 0,-22-16-10 16,22 16-6-16,-21-17 14 0,21 17-21 0,-20-14 16 15,20 14-21-15,-22-14-4 0,22 14-2 16,-22-12-1-16,22 12-19 0,-23-11 16 0,23 11-18 16,-26-9 13-16,26 9 1 0,-29-6 0 0,29 6 1 15,-32 0 3-15,15 0 1 0,0 2 2 0,0 1-2 16,-1 1 1-16,0 2 18 0,0 0-16 15,-2 2 16-15,2 0-15 0,0 2-1 0,1 0-15 16,-2 0 20-16,19-10-15 0,-32 25 16 0,32-25 5 16,-31 25-3-16,31-25 4 0,-28 29-5 0,28-29 2 15,-23 30-6-15,23-30 1 0,-19 32-5 0,10-14 3 16,9-18-5-16,-14 34 4 0,9-16-4 0,0 2 4 16,2 2-4-16,1 0 4 0,2 2-6 15,0 0 7-15,2 2-7 0,0-2 6 16,1 0-6-16,1-1 5 0,1-1-4 0,1-2 4 15,1 0-4-15,0-2 4 0,2-1-4 0,-9-17 4 16,21 26-3-16,-21-26 3 0,20 21-2 0,-20-21 1 16,23 13 19-16,-23-13-20 0,27 8 19 0,-27-8-19 15,28 2 0-15,-28-2 1 0,29-2-21 0,-29 2 21 16,32-8-20-16,-32 8 19 0,29-7 0 16,-29 7-1-16,28-11 0 0,-28 11 0 0,26-12 1 15,-26 12-6-15,23-12 1 0,-23 12-6 0,19-17 3 16,-19 17 0-16,17-19 5 0,-17 19-1 0,12-21 5 15,-12 21-1-15,11-26 3 0,-11 26-3 16,10-27 3-16,-10 27-4 0,7-28 4 0,-7 28-3 16,8-29 3-16,-8 29-4 0,7-28 3 0,-7 28-3 15,7-28 3-15,-7 28-7 0,8-27-1 16,-8 27-5-16,7-31 1 0,-7 31 2 0,8-25 6 16,-8 25-1-16,9-22 5 15,-9 22-3-15,6-18 4 0,-6 18-2 0,0 0 1 16,5-24-1-16,-5 24 1 0,0 0-1 0,0 0 1 15,2-19 0-15,-2 19 2 0,0 0 1 0,0 0 3 16,0 0 1-16,0 0 1 0,0 0 1 0,0 0 0 16,0 0-1-16,0 0-2 0,0 0-1 15,0 0-1-15,0 0 0 0,0 0 2 0,0 0-1 16,0 0-1-16,0 0-3 0,0 0-2 0,0 0-1 16,0 0 0-16,0 0 2 0,0 0-1 0,0 0 3 15,4 23-2-15,-4-23 6 0,1 25 0 0,-1-25 7 16,0 30-1-16,3-10 6 0,-5-2-4 0,5 5 4 15,-3-2-6-15,1 4 4 0,-1-1-5 16,2 1 8-16,-2-1-6 0,3 3 6 16,-3-3-9-16,2 2 4 0,-2-2-9 0,2-1 4 15,-2 0-8-15,1-2 3 0,-1-1 12 0,1-2-32 16,-1-18 33-16,4 30-33 0,-4-30 12 0,3 26-2 16,-3-26-11-16,1 19-6 0,-1-19-13 0,0 0-7 15,5 22-9-15,-5-22-9 0,0 0-21 0,0 0-23 16,0 0-61-16,0 0-48 0,0 0-131 15,0 0-59-15,0 0 322 0</inkml:trace>
  <inkml:trace contextRef="#ctx0" brushRef="#br2" timeOffset="83723.0138">9783 3510 941 0,'-18'-3'95'0,"18"3"-82"0,0 0-14 15,0 0 1-15,4 26-4 0,-4-26 3 16,8 24-4-16,-8-24 0 0,10 32-4 0,-5-12 2 16,1 0 0-16,-1 3 7 0,0 1 1 15,1 2 9-15,-2 3 7 0,3 2 25 0,-4-2 9 16,7 6 17-16,-7-6 6 0,6 7-38 0,-5-6 16 15,5 7-36-15,-2-3 3 0,1 4 4 0,-2-5-15 16,2 3 5-16,-1-3-12 0,0 1 5 0,-1 0-8 16,2-1 7-16,-3-4-9 0,1 0 7 15,-2-4-6-15,0-1 6 0,1-1-5 0,-1-1 4 16,-2-4-4-16,1-1 4 0,-3-17-2 0,2 27 1 16,-2-27-3-16,0 0-1 0,0 20-2 0,0-20-1 15,0 0-1-15,0 0 2 0,0 0 2 0,0 0 1 16,0 0 2-16,0 0-2 0,0 0 2 0,-17-19-2 15,17 19 4-15,-10-24-3 0,3 7 4 16,1-4-4-16,0 0 4 0,0-5-7 16,1 0 7-16,-1-5-9 0,1 1 1 0,-1-5-13 15,0 0 2-15,-2-1-7 0,4 1 9 0,-3 0-4 16,4 2 12-16,-1-2-6 0,2 3 12 0,-1 2 12 16,2 0-9-16,2 2 11 0,0-1-29 0,2 1 13 15,1 0-11-15,-1 2 13 0,3-1 6 0,0 2-6 16,2 1 3-16,0 1-5 0,1 0 3 15,0 0-4-15,1 3 4 0,1 1-3 0,-1 1 3 16,1 1-3-16,-11 17 4 0,19-30-1 0,-19 30 5 16,22-26-1-16,-22 26 3 0,26-19-4 0,-26 19 2 15,25-17 0-15,-25 17 2 0,25-12 0 16,-25 12-1-16,26-9-1 0,-26 9-3 0,32-3-2 16,-15 2 0-16,0 1-2 0,1 1 0 0,2 0 2 15,-2 1-3-15,0 2-4 0,0 2-2 16,-18-6-2-16,17 3 10 0,-17-3-119 0,32 21 14 15,-32-21-8-15,41 45 13 0,-41-45 102 0,21 34-1 16,-12-13 6-16,-2-2-1 0,-1 3 5 0,-2-2-2 16,-1 3 4-16,-2 0-7 0,1 1 4 0,-5 1-5 15,1-2 5-15,-3 2-8 0,-2-2 7 0,-3 1 12 16,0-1-12-16,-2-2 16 0,-1 0-16 16,-1-2-5-16,14-19-15 0,-30 31 14 0,13-17-14 15,-1-1 14-15,-3-3 3 0,0-1-4 16,-2-3 0-16,1-1-2 0,-2-2 0 0,1-1-1 15,1-1 0-15,1-2-4 0,-1-3-5 0,4 3-10 16,-4-5-8-16,22 6-10 0,-35-12-7 0,35 12-10 16,-33-18-6-16,33 18-19 0,-22-21-3 0,22 21-39 15,-13-22-22-15,8 5-59 0,5 17 37 16,-4-24 166-16</inkml:trace>
  <inkml:trace contextRef="#ctx0" brushRef="#br2" timeOffset="98975.553">484 2734 602 0,'0'0'162'15,"0"0"-83"-15,0 0-23 0,0 0-23 0,0 0-28 16,0 0-8-16,0 0-2 0,0 0-7 0,0 0-9 16,0 0 2-16,0 0 1 0,0 0 9 0,0 0 12 15,0 0 10-15,0 0 12 0,0 0 11 16,19-9 16-16,-19 9-1 0,0 0 4 0,22-1-3 15,-22 1-5-15,0 0-7 0,0 0-7 0,18 3-7 16,-18-3-5-16,0 0-2 0,0 0-3 0,0 0-1 16,0 0-3-16,13 19 1 0,-13-19-1 0,0 0-2 15,4 17-3-15,-4-17 0 0,0 0-5 0,6 21 0 16,-6-21-1-16,0 0 0 0,7 22-1 0,-7-22 2 16,3 17 3-16,-3-17 7 0,4 17 3 0,-4-17 5 15,1 20 0-15,-1-20 3 0,2 24-4 0,-2-24 3 16,3 26-7-16,-3-26 0 0,2 29-3 0,-2-29 1 15,5 30-3-15,-5-30 1 0,6 30-6 16,-6-30 1-16,9 29-5 0,-9-29 3 0,8 32-3 16,-3-15 2-16,0 0-2 0,-1 0 3 0,1 1-4 15,-1 1 6-15,0 0-5 0,0 2 5 0,-1-1-5 16,0 2-15-16,-2-1 30 0,0 1-30 0,-1-2 29 16,1 2-11-16,-2-3-6 0,0-1 4 0,0 1-2 15,1-19 3-15,-4 30-3 0,4-30 6 0,-5 29-4 16,5-29 6-16,-5 26-3 0,5-26 5 0,-3 25-4 15,3-25 5-15,-4 26-5 0,4-26 2 0,-4 26-3 16,4-26 1-16,-3 24-4 0,3-24 1 0,-4 25-3 16,4-25 2-16,-3 23-4 0,3-23 4 0,-4 21-2 15,4-21 0-15,-4 19 0 0,4-19 1 16,-3 18-3-16,3-18 4 0,-4 17-2 0,4-17 2 16,0 0-2-16,-5 24 2 0,5-24-1 0,0 0 2 15,-5 21-1-15,5-21 2 0,0 0-3 0,-5 19 2 16,5-19-1-16,0 0 1 0,-2 17-1 0,2-17 1 15,0 0-2-15,-4 17 1 0,4-17-2 0,0 0 1 16,0 0 0-16,-3 21 0 0,3-21-1 0,0 0 2 16,0 0-2-16,-3 18 1 0,3-18-1 0,0 0 2 15,0 0 2-15,0 0 1 0,0 0 2 0,-1 18 1 16,1-18 0-16,0 0-1 0,0 0-2 0,0 0 0 16,0 17-2-16,0-17 0 0,0 0-1 15,0 0-1-15,0 0-2 0,0 0 2 0,0 0 0 16,0 0-1-16,1 17 1 0,-1-17-1 0,0 0 0 15,0 0 0-15,0 0 0 0,0 0-2 0,0 0-3 16,0 0-3-16,0 0-9 0,0 0-6 0,0 0-16 16,0 0-18-16,0 0-37 0,4-22-38 0,-4 22-89 15,6-23-145-15,0-8-150 0,12 4 133 0,-12-26 383 16</inkml:trace>
  <inkml:trace contextRef="#ctx0" brushRef="#br2" timeOffset="99522.5473">942 3795 1752 0,'0'0'105'0,"0"0"-62"0,-17 6-17 16,17-6-13-16,0 0-10 0,0 0-3 0,0 0-1 15,0 0-3-15,0 0-2 0,0 0 1 0,0 0 0 16,0 0 4-16,0 0 1 0,0 0 0 0,0 0 2 16,0 0 0-16,0 0 0 0,0 0 0 0,0 0-2 15,0 0 1-15,0 0 0 0,0 0-1 0,0 0-1 16,0 0-5-16,0 0-4 0,0 0-7 16,0 0-6-16,0 0-15 0,0 0-15 0,0 0-54 15,0 0-80-15,0 0-243 0,0 0-176 0,12-17 155 16,-12 17 451-16</inkml:trace>
  <inkml:trace contextRef="#ctx0" brushRef="#br2" timeOffset="104170.926">10779 3299 396 0,'0'0'96'0,"-8"20"-32"15,8-20-24-15,0 0-19 0,-5 16-12 0,5-16-7 16,-1 17-1-16,1-17 0 0,5 26-1 15,-5-26 0-15,6 31-6 0,-3-14 0 0,1 1-5 16,-1 2 0-16,-1-1 4 0,0 0 3 0,0 2 2 16,0-1 3-16,-1 1 0 0,-1 1 4 0,3-2 6 15,-1 3 8-15,-1 0 3 0,3 3 4 16,-2-2-9-16,1 1 0 0,-1-1-9 0,2 1 0 16,0-1 6-16,-1 0-7 0,0-1 8 0,0 0-5 15,1-1 1-15,0 0-4 0,0-2 4 0,1 3-5 16,-1-2 1-16,1-2-2 0,-1-1-3 0,-1-1 0 15,-3-17-3-15,6 28 2 0,-6-28-2 0,6 23 2 16,-6-23-1-16,4 18 0 0,-4-18-1 16,0 0 1-16,0 0-1 0,0 0 0 15,0 0 1-15,0 0 0 0,0 0 3 0,0 0 9 16,0 0 10-16,0 0-2 0,0 0 1 0,0 0-9 16,0 0-6-16,-5-22 0 0,5 22-1 0,-8-31-3 15,4 14 1-15,0-1-4 0,2-2 3 0,-1-1-4 16,2 1 3-16,1-2 8 0,-1 1-8 0,0-1 9 15,0 0-23-15,-1 0 12 0,1-1-12 16,0 0 11-16,1-1 3 0,0 0-4 0,0-3 3 16,1 2-3-16,-1-2 4 0,1 2-5 0,1 0-1 15,-2-1-7-15,1 2 4 0,-1 0-4 0,1 2 8 16,0 3-1-16,0-1 6 0,3 2-3 16,0 1 7-16,-1 0-1 0,-3 17 3 0,10-31-3 15,-10 31-2-15,13-31-3 0,-13 31 0 0,20-28-2 16,-20 28 2-16,24-24 7 0,-24 24-12 15,29-21 9-15,-12 12-14 0,1 2-2 0,1 1-4 16,0 1-2-16,5 2 4 0,-4 0-1 0,3 5 4 16,-1-2-4-16,1 3-3 0,-2 2-2 0,0 1-7 15,-3 2 2-15,0 3-1 0,-18-11 3 0,31 25 14 16,-31-25 2-16,23 30 8 0,-14-13 2 0,-9-17 3 16,15 32 4-16,-11-15 10 0,-1 1 7 15,-2-1 9-15,1 3 5 0,-5-3 3 0,1 1 0 16,2-18-7-16,-12 32-4 0,12-32-10 15,-17 32-1-15,17-32-4 0,-23 31 5 0,23-31-1 16,-31 31 4-16,13-21 0 0,-3 4 1 0,-2-5-1 16,1 5 2-16,-6-5-3 0,5 2 6 0,-5-3-4 15,4-1 1-15,-4-4-6 0,4 1-5 0,-3-3-5 16,4 0-5-16,0-2-5 0,1-1-8 16,2-2-6-16,-2-3-11 0,22 7-7 0,-36-16-11 15,36 16-17-15,-31-19-19 0,31 19-29 0,-24-22-39 16,24 22-56-16,0 0-145 0,-34-33 124 0,34 33 223 15</inkml:trace>
  <inkml:trace contextRef="#ctx0" brushRef="#br2" timeOffset="104874.5721">11588 3357 705 0,'0'0'54'15,"0"0"-47"-15,0 0-3 0,1 28 3 0,-1-28 3 16,3 28 10-16,-3-28 7 0,3 31 6 0,-3-31 1 16,5 34-1-16,-5-34-3 0,8 35 2 0,-5-17-5 15,3 3 1-15,-2-2-7 0,1 1 2 0,-1-2-8 16,0 0-1-16,-4-18-7 0,9 33 2 0,-9-33-3 16,7 29 5-16,-7-29-1 0,6 23 5 15,-6-23-1-15,5 16 1 0,-5-16-2 0,0 0 0 16,0 0-3-16,0 0 1 0,0 0 0 0,6 17 1 15,-6-17 4-15,0 0 4 0,0 0 3 0,0 0 3 16,0 0-2-16,0 0-6 0,0 0-4 16,0 0-6-16,0 0-4 0,-2-20-3 0,2 20 2 15,-3-19-4-15,3 19 3 0,-1-28-3 0,1 11 2 16,1 0-3-16,2 0 4 0,0-1-4 16,1-2 5-16,1-1-6 0,2-1 4 0,1-1-5 15,1 1 4-15,2 0-8 0,1 2 2 0,-1-2-11 16,5 4-2-16,-4-4-8 0,4 5 1 0,-4-2-1 15,-12 19 6-15,27-32 0 0,-27 32 4 0,24-24 15 16,-24 24-14-16,23-19 18 0,-23 19-12 0,21-17-1 16,-21 17-5-16,21-15-10 0,-21 15-19 15,24-12-22-15,-24 12-32 0,26-9-34 0,-9 7-49 16,-17 2-107-16,0 0-50 0,42 2 328 16</inkml:trace>
  <inkml:trace contextRef="#ctx0" brushRef="#br2" timeOffset="105457.6854">12109 3302 1336 0,'5'23'236'0,"-5"-23"-196"0,-27 4-29 31,27-4-7-31,-20 10-2 0,20-10-9 16,0 0-5-16,-18 16-6 0,18-16-2 0,0 0-4 16,-11 23 2-16,11-23 0 0,-5 28 11 0,4-11 2 15,-1 1 8-15,2-18-1 0,-3 32 4 0,3-32-2 16,0 31 5-16,0-31-1 0,5 31 6 0,-5-31-3 0,9 30 4 0,-9-30-6 0,13 30 1 31,-13-30-3-31,19 31 3 0,-19-31-4 0,26 26 2 16,-26-26-2-16,32 26 1 0,-15-15-2 15,0-2 3-15,0 1-5 0,1-2 3 0,0 0-2 16,0-1 2-16,2-3 2 0,-2 0 0 0,0-2-2 0,1-1 0 0,-2-1-2 0,1-1-2 0,-18 1 2 16,31-9-3-16,-31 9 2 0,27-13-1 0,-27 13 2 15,23-17-1-15,-23 17 2 0,19-21-2 0,-19 21 4 32,14-21-1-32,-14 21 5 0,10-25-2 0,-10 25 3 0,7-26-4 0,-7 26 2 0,5-33-7 15,-3 16 3-15,0-2-6 0,0-1 2 16,-2 1-6-16,1 0 3 0,-1-2-5 0,0 3 4 31,-2-2-2-31,-1 1 5 0,1 1-2 0,-2 1 6 16,4 17-3-16,-8-29 5 0,8 29-3 0,-13-25 5 15,13 25-4-15,-19-22 5 0,19 22-2 0,-20-19 3 16,20 19 16-16,-21-15-38 0,21 15 34 16,-21-14-38-16,21 14 17 0,-20-12 1 0,20 12-1 15,-21-9 0-15,21 9-2 0,-23-5-1 0,23 5-2 0,-25-1-2 0,25 1-8 0,-25 5-7 0,25-5-9 16,-27 10 7-16,10-7-28 0,17-3 3 0,-29 17-30 31,29-17-10-31,-27 23-3 0,20-6-10 16,7-17-30-16,-20 27-51 0,17-4-119 0,3-23-45 15,-9 34 349-15</inkml:trace>
  <inkml:trace contextRef="#ctx0" brushRef="#br2" timeOffset="105925.2568">12680 3345 1113 0,'0'0'235'0,"0"0"-202"16,0 0-35-16,0 0-4 0,0 0-8 0,1 22-3 15,-1-22-5-15,27 28 1 0,-10-13-2 16,-17-15 6-16,33 28 0 0,-15-10 10 0,2 2 3 15,-2-1 7-15,2 0 0 0,0 3 13 16,0-1 5-16,0 2 10 0,-3-3-2 0,3 3 3 16,-3-6-6-16,2 5 4 0,-19-22-6 0,34 34-1 15,-34-34-10-15,32 31-3 0,-15-17-7 0,-17-14 1 16,32 25-4-16,-32-25 1 0,29 21-2 0,-29-21-5 16,28 15-15-16,-28-15-14 0,23 10-21 15,-23-10-19-15,17 0-19 0,-17 0-25 0,0 0-19 16,0 0-36-16,16-21-31 0,-16 21-129 0,-6-26 93 15,6 26 241-15</inkml:trace>
  <inkml:trace contextRef="#ctx0" brushRef="#br2" timeOffset="106241.2533">12933 3390 995 0,'0'0'131'0,"-16"17"-81"16,16-17-16-16,-20 20-7 0,20-20-5 0,-18 26-15 16,18-26 1-16,-19 28-2 0,11-12 7 15,8-16 2-15,-20 36 8 0,8-19 0 0,4 3 7 0,-5-2-6 16,5 4 4-16,-2-3-8 0,0 3 1 0,0-4-9 15,0 3 1-15,1-2-12 0,1 0 3 0,-1 0-7 16,3-2 4-16,6-17-10 0,-11 29-4 16,9-12-17-16,2-17-13 0,-5 26-23 15,5-26-21-15,-5 19-14 0,5-19-55 0,0 0-55 16,-1 21-172-16,1-21-6 0,0 0 373 0</inkml:trace>
  <inkml:trace contextRef="#ctx0" brushRef="#br2" timeOffset="107431.3284">13365 3418 1065 0,'-27'-2'162'0,"27"2"-111"0,0 0-36 16,0 0-5-16,0 0-16 0,0 0-13 16,0 0-13-16,0 0-7 0,0 0 5 0,0 0 7 15,0 0 8-15,0 0 11 0,11 20 3 0,-11-20 8 16,6 29 1-16,-6-29 5 0,4 30 3 15,-2-11 9-15,-2 2 3 0,4 4 11 0,-5-4-2 16,3 4 4-16,-3-3-7 0,3 2 0 0,-3-3-8 16,5 3 2-16,-4-3-9 0,3 0 2 0,-3-1-7 15,3-2 3-15,-3-18-6 0,4 30 1 16,-4-30-5-16,3 23 1 0,-3-23-3 0,0 0 1 16,3 19-3-16,-3-19 2 0,0 0-1 0,0 0-2 15,0 0 1-15,0 0-1 0,0 0-3 0,0 0 0 16,0 0 1-16,0 0-1 0,0 0 1 0,0 0 0 15,1-17 0-15,-1 17-1 0,-5-24 5 0,3 6-4 16,-1-4 5-16,2 1-5 16,1-1 4-16,1-2-5 0,2-1 2 0,-1 1-10 15,2 0 2-15,-1-1-8 0,3 1 8 0,-1-1-5 16,3 2 6-16,-2 0-3 0,1 3 6 0,0-1-1 16,2 3 6-16,-1 0-3 0,2 1 5 0,-10 17-4 15,19-31 3-15,-19 31-4 0,19-26 2 0,-19 26-3 16,19-22 1-16,-19 22-2 0,20-16 2 0,-20 16 1 15,19-13 2-15,-19 13 0 0,18-7 2 16,-18 7 0-16,20-1 3 0,-20 1 0 0,18 5 2 16,-18-5-2-16,18 11 0 0,-18-11 2 0,20 19-1 15,-20-19 3-15,20 29-5 0,-9-11 5 16,-1 0-7-16,2 3 6 0,-2 1-7 0,-2 1 5 16,0 1-5-16,-1 1 6 0,-2 2-3 0,0 1 11 15,-2-2-1-15,1 1 8 0,-2-4-6 0,2 1 3 16,-4-2-9-16,1 0 3 0,-1-2-5 15,0-1 3-15,0-19-3 0,0 32 0 0,0-32-4 16,-1 23 2-16,1-23-4 0,0 0 1 0,0 0 0 16,0 0 1-16,0 0 2 0,0 0 0 0,0 0 3 15,0 0-1-15,0 0-1 0,0 0-1 0,0 0 0 16,0 0-4-16,-14-33 4 0,7 13-5 0,4-2 3 16,-1-1-5-16,3 0 5 0,0 0-6 15,1-1 6-15,0-3-6 0,2 1 6 16,1-2-8-16,1 2 6 0,1 1-7 0,1 2 6 15,0 1-7-15,3 3 6 0,-3-3-6 0,5 4 3 16,-1-1-4-16,-10 19 3 0,23-32-2 0,-23 32 7 16,24-23-4-16,-24 23 5 0,24-13-2 0,-24 13 2 15,22-7 1-15,-22 7 2 0,21-2 0 0,-21 2 2 16,23 4 0-16,-23-4-1 0,28 9 2 16,-28-9-3-16,32 12 1 0,-32-12-2 0,31 19 0 15,-31-19-2-15,33 24 2 0,-16-9-3 0,0-1 3 16,0 2-3-16,2 2 3 0,-19-18-4 0,31 33 4 15,-16-16-2-15,-4 0 5 0,-2 1-4 16,0-1 7-16,-4 1 0 0,1 1 9 0,-5-2 5 16,3 4 10-16,-4-21 0 0,-1 33 4 0,1-33-8 15,-4 29-5-15,4-29-10 0,-4 25-3 16,4-25-8-16,-2 20 0 0,2-20-3 0,0 0-1 16,1 23-10-16,-1-23-9 0,0 0-17 0,0 0-11 15,0 0-11-15,0 0-14 0,0 0-31 0,0 0-40 16,0 0-42-16,0 0-68 0,-4-23-164 0,4 23 89 15,-8-17 330-15</inkml:trace>
  <inkml:trace contextRef="#ctx0" brushRef="#br2" timeOffset="108493.8651">15091 3471 1230 0,'-22'-5'184'16,"22"5"-158"-16,-21-10-24 0,21 10-12 0,-21-12-21 15,21 12-28-15,-14-17-28 0,14 17-14 0,-11-18-12 16,11 18-3-16,-11-19 15 0,11 19 13 0,-12-22 27 15,12 22 26-15,-17-17 25 0,17 17 26 0,-23-11 21 16,23 11 20-16,-25-9 4 0,25 9 9 0,-25-6-5 16,8 2 6-16,17 4-7 0,-27 0-4 15,27 0-13-15,-24 1-10 0,24-1-11 0,-26 5-11 16,26-5-6-16,-27 7-7 0,27-7-1 16,-25 10-3-16,25-10 0 0,-27 13-1 0,27-13 2 15,-25 18-2-15,25-18 3 0,-27 21-4 0,27-21 3 16,-29 24-3-16,29-24 2 0,-31 28 0 0,18-11 4 15,-2 0-2-15,3 1 4 0,0 2-3 0,2 1 4 16,2 1-5-16,2 2 5 0,1 0-6 16,2 3 5-16,2-1-6 0,1 1 5 0,1 2-6 15,2-1 6-15,2 1-8 0,-1-3 6 0,5 1 7 16,-2 0-13-16,5-3 9 0,1-1-32 0,1-1 13 16,2-4-15-16,2-1 11 0,2-4 3 0,0-2-3 15,2-3 3-15,0 0 1 0,0-6 0 16,0-2 0-16,0-4 3 0,1 0 3 0,-1-5 6 15,0-2 4-15,-2 0 0 0,-1-2 6 16,-19 13 15-16,31-28-10 0,-31 28 18 0,23-28-12 16,-23 28-1-16,20-29-12 0,-20 29 10 0,16-30-15 15,-16 30 10-15,13-31-2 0,-8 14-6 0,1 0 1 16,-1-1-4-16,0 1 4 0,0-1-6 0,1-1 5 16,-2 3-6-16,3-1 3 0,-1 0-7 0,-6 17 3 15,9-29-3-15,-9 29 4 0,10-28 0 16,-10 28 4-16,9-24-2 0,-9 24 2 0,7-20 0 15,-7 20 2-15,6-17-3 0,-6 17 3 16,0 0-1-16,0 0 2 0,10-18 3 0,-10 18 5 16,0 0 3-16,0 0 5 0,0 0 4 0,0 0 1 15,0 0-1-15,0 0-8 0,0 0-5 0,0 0-5 16,0 0-3-16,0 0-1 0,6 24 2 0,-6-24-2 16,8 20 2-16,-8-20-3 0,9 26 2 15,-9-26-3-15,10 33 3 0,-10-33-3 0,9 34 5 16,-5-15-5-16,0 1 5 0,-1 0-3 0,0-1 4 15,-1 1-4-15,0 0 5 0,0 0-6 0,0-2 4 16,-2 0-6-16,0-18 5 0,3 33 11 0,-3-33-12 16,2 25 12-16,-2-25-27 0,4 18-21 0,-4-18-26 15,0 0-31-15,0 0-26 0,0 0-44 16,0 0-78-16,0 0-171 0,0 0 140 16,0 0 270-16</inkml:trace>
  <inkml:trace contextRef="#ctx0" brushRef="#br2" timeOffset="108993.8952">15351 3056 1420 0,'-7'22'159'0,"7"-22"-142"16,0 0-17-16,-13 30-16 0,13-30-7 0,2 36-14 15,-2-15 1-15,7 3 1 0,-3-1 13 16,2 1 21-16,-3-1-28 0,3 3 39 16,0-2-27-16,1 0 16 0,-3 1 11 0,0 0 1 15,2 2 12-15,-5-2 2 0,5 2 9 0,-6-4-5 16,5 5 4-16,-3-1-10 0,1 1 1 0,-2-2-12 16,2 0 2-16,-2-3-8 0,1 0 3 0,1-2-6 15,-2 1 4-15,2 0-8 0,-1 0 6 16,-1-3-6-16,0-2 3 0,2 0-4 0,-3-17 2 15,4 29-6-15,-4-29-2 0,4 23-11 0,-4-23-7 16,0 0 5-16,6 17-21 0,-6-17 9 0,0 0-28 16,0 0-20-16,0 0-19 0,0 0-16 0,0 0-2 15,0 0-2-15,0 0-20 0,0 0-35 0,0 0-108 16,-10-34-22-16,10 34 305 0</inkml:trace>
  <inkml:trace contextRef="#ctx0" brushRef="#br2" timeOffset="109337.6809">15149 3420 1146 0,'-19'-12'397'0,"19"12"-365"0,0 0-35 15,0 0-2-15,17-2-3 0,-17 2-6 0,32-8-2 16,-10 3-7-16,6 2-6 0,-3-6-6 0,5 7-5 16,-6-6-5-16,6 6 5 0,-7-4 8 0,3 5 9 15,-4-3 8-15,0 2 6 0,-4 0-5 0,1 0-3 16,-19 2 0-16,23-2 5 0,-23 2 7 0,0 0 4 15,19-1 0-15,-19 1-11 0,0 0-11 0,0 0-20 16,0 0-23-16,21-4-44 16,-21 4-31-16,0 0-85 0,0 0-107 0,0 0 117 15,23-5 216-15</inkml:trace>
  <inkml:trace contextRef="#ctx0" brushRef="#br2" timeOffset="109761.6404">15724 3068 1267 0,'0'0'221'0,"0"0"-167"0,0 0-21 16,0 0-8-16,-5 17-12 0,5-17-15 0,0 0-4 15,0 0-3-15,0 0 1 0,10 21 0 0,-10-21 4 16,7 26 1-16,-7-26 5 0,6 32-4 0,-3-13 8 16,-2 3 0-16,-1 2-9 0,-1-1 37 0,2 4-28 15,-3-4 33-15,3 3-11 0,-4-2-7 0,5 3 4 16,-4 0-12-16,4-2 5 0,-2-1-11 0,0 2 5 16,0-2-8-16,1 0 4 0,-1 0-7 15,1-1 2-15,0 0-5 0,2 0 5 0,-2-1-5 16,0-2 5-16,0 1-5 0,1-3 4 0,-1 0-3 15,0-1 3-15,-1-17-3 0,1 32 3 0,-1-32-4 16,2 26 2-16,-2-26-3 0,1 21-2 0,-1-21-6 16,0 0-5-16,0 0-10 0,0 0-8 15,2 19-16-15,-2-19-13 0,0 0-25 0,0 0-38 16,0 0-45-16,-3-17-78 0,3 17-195 16,0 0-1-16,-4-32 374 0</inkml:trace>
  <inkml:trace contextRef="#ctx0" brushRef="#br2" timeOffset="110603.6615">15867 3321 1629 0,'0'0'96'0,"0"0"-81"0,0 0-13 15,0 0-11-15,0 0-17 0,0 0-17 0,0 0-14 16,9 17-3-16,-9-17 12 0,1 23 15 0,-1-23 20 16,0 28 12-16,0-28 13 0,-1 29 9 0,1-11 16 15,0-18 4-15,-1 30 5 0,1-30-13 0,-1 33-4 16,1-33-12-16,0 35-1 0,0-16-7 15,2 0-1-15,-1 2-8 0,2 1 4 16,1 0-6-16,-1-2 4 0,1-1-4 0,2 0 4 16,-6-19-5-16,13 31 4 0,-13-31-4 0,16 30 2 15,-16-30-3-15,21 23 1 0,-21-23-4 0,22 18 3 16,-22-18-3-16,24 13 2 0,-24-13-1 0,28 6 1 16,-28-6 0-16,27-2-1 0,-27 2 2 0,26-7-2 15,-26 7-1-15,30-14-3 0,-30 14 1 16,26-20-4-16,-26 20 3 0,24-25-3 0,-24 25 8 15,21-32-1-15,-21 32 7 0,20-30-3 0,-20 30 3 16,18-31-4-16,-11 14 3 0,1 0-3 0,-2 0 4 16,0-1-3-16,1 1 4 0,-1-1-4 0,0 1 3 15,-6 17-6-15,11-32 3 0,-11 32-5 16,9-29 6-16,-9 29-2 0,3-21 4 0,-3 21-2 0,3-21 3 16,-3 21-2-16,-1-21 2 0,1 21-2 15,1-17 2-15,-1 17-3 0,0 0 2 0,2-18 0 16,-2 18 1-16,0 0 0 0,0 0 2 15,0 0 2-15,0 0 2 0,0 0 2 0,0 0-2 16,0 0-3-16,0 0-3 0,0 0-2 0,0 17-2 16,0-17 3-16,2 22-1 0,-2-22 3 0,4 31-3 15,-2-12 4-15,1 0-5 0,1 2 4 16,-2 2-6-16,2 2 7 0,-2 0-4 0,2 2 7 16,0 0-1-16,-1 0 9 0,0 1-4 0,0 1 7 15,-1 0-9-15,0 1 4 0,-1 1-8 0,3 0 8 16,-4 3 12-16,2 0-30 0,0-1 29 0,-1-1-28 15,0 0 7-15,-1-1 9 0,-2-2-8 0,0 1 6 16,0-2-4-16,-2 0 7 0,-2 0-4 16,0 1 6-16,-1-3-4 0,-2 1 5 15,0-3-6-15,-2 0 5 0,-3-2-4 0,2-1 4 16,-2-1-4-16,-2 0 4 0,-3-2-6 0,1 0 4 16,0-2-5-16,0-1 0 0,-2-1-3 15,0-1-3-15,-3-2-2 0,1-2-13 16,-1-1 12-16,2-3-12 0,0-3 10 0,0-1-1 15,3-1-4-15,-2-2-5 0,-1-1-3 0,-2-4 8 16,0 1-21-16,-4-6 1 0,3 5-45 16,-12-13-31-16,12 16-48 0,-20-22-61 0,21 25-62 15,-16-9-169-15,3-7 5 0,19 21 295 0</inkml:trace>
  <inkml:trace contextRef="#ctx0" brushRef="#br2" timeOffset="117169.733">17461 2990 1202 0,'0'0'93'16,"0"0"-48"-16,0 0-17 0,0 0-11 0,0 0-6 16,0 0-1-16,0 0-2 0,0 0-1 0,0 0-3 15,0 0-4-15,23 7-1 0,-23-7 1 0,29 2-1 16,-12-1 0-16,3 1 1 0,0 1 1 0,2 0-2 15,0 0 1-15,1 1-2 0,0-2 1 16,0 1 0-16,-1 0 1 0,1 0 0 0,1-2 0 16,-3 0-1-16,-1 0 1 0,-1-1 0 15,0 0 0-15,-19 0 0 0,32 2-1 0,-32-2 0 16,31 1 1-16,-31-1 0 0,30 1 0 0,-30-1 0 16,32-1 0-16,-32 1 0 0,30-1-1 0,-30 1 1 15,27-3 0-15,-27 3 1 0,27-2-1 0,-27 2 2 16,22 0-3-16,-22 0 2 0,17 2-3 0,-17-2 0 15,0 0 1-15,20 8-5 0,-20-8 3 16,0 0-4-16,15 16 4 0,-15-16 0 0,5 19 5 16,-5-19-2-16,1 24 2 0,-1-24-1 15,-4 31 4-15,-1-13 1 0,2 3 10 0,-4 1-2 16,0 4 12-16,-1 1 14 0,2 6-34 0,-5-2 27 16,5 5-36-16,-3 2 5 0,1 3 10 0,1 1-12 15,0 3 10-15,0 1-13 0,2 0 9 0,-1 1-12 16,0-1 12-16,1-1-11 0,0-2 10 15,2 1 11-15,-1-2-27 0,-1-1 27 0,0-1-27 16,1-1 7-16,0-2 9 0,-1-2-9 0,-1-2 8 16,0-3-6-16,1-1 7 0,-1-2-2 0,1-2 6 15,1-5-5-15,1-2 3 0,3-18-7 0,-4 22 0 16,4-22-3-16,0 0-1 0,0 20-11 16,0-20-10-16,0 0-18 0,0 0-26 0,0 0-38 15,0 0-50-15,0 0-62 0,0 0-102 16,0 0-97-16,27-1 198 0,-31-22 220 0</inkml:trace>
  <inkml:trace contextRef="#ctx0" brushRef="#br2" timeOffset="117951.0657">18588 3189 1022 0,'-34'-11'143'0,"34"11"-91"0,-17-2-30 0,17 2-6 15,-17 1-8-15,17-1-6 0,0 0-3 16,0 0 0-16,-19 4 0 0,19-4-2 0,0 0-1 16,-16 17-4-16,16-17 15 0,-15 30-15 0,7-10 16 15,-2 5-25-15,-2 1 13 0,0 3-9 0,-3 1 11 16,2 3 14-16,-2 0 1 0,3 1 16 0,-3-2 1 15,4 5 10-15,-4-4-7 0,6 6 7 16,-2-5-14-16,5 3 1 0,-1-3-16 0,3 1 2 16,0-1-13-16,2 1 7 0,3 0 8 0,3 2-29 15,1-2 29-15,2 1-30 0,0 0 11 0,4 1 8 16,1-4-9-16,3 0 8 0,2-4-8 0,0 0 6 16,3 0-10-16,-1-2 2 0,3-1-9 15,-1-5 0-15,2-2-7 0,-4-4 4 0,5-2-4 16,-3-3 5-16,3-1 2 0,0-5 4 15,0 0 4-15,0-4 3 0,3-4 2 0,0-1 1 16,1-2 2-16,0-4-2 0,-3-1 6 0,2-3-5 16,-1-3 3-16,-1-2-5 0,1-3 4 0,-3-3-7 15,-1 0 5-15,-2-2-6 0,1 0 7 0,-3-2-7 16,-1 1 7-16,-1 0-7 0,-3 1 8 0,0-1-6 16,-4 0 8-16,1 0 13 0,-3 1-28 15,-1 0 30-15,-1 1-25 0,0 0 13 0,-2 0 7 16,0 1-7-16,-3-1 0 0,1 1-8 0,-2 0 5 15,-1 1-7-15,-1 2 8 0,1-1-6 16,-1-1 5-16,0 1-7 0,-2 0 5 0,0 2-5 16,0 0 3-16,-1 3-3 0,0 2 3 0,-1-1-4 15,7 18 3-15,-17-30-4 0,17 30 4 0,-21-28-4 16,21 28 2-16,-25-24-2 0,8 13 3 16,17 11 2-16,-33-21 6 0,33 21 0 0,-32-15 3 15,14 10 17-15,18 5-20 0,-34-13 17 0,16 8-20 16,-1 1-1-16,1 0-1 0,0 1-4 0,18 3-11 15,-35-5-20-15,35 5-34 0,-37-2-47 0,37 2-53 16,-36 4-63-16,12-12-141 0,18 25 25 0,-26-23 348 16</inkml:trace>
  <inkml:trace contextRef="#ctx0" brushRef="#br2" timeOffset="118748.0064">19377 3291 704 0,'0'0'131'0,"0"0"-70"0,0 0-14 15,0 0-19-15,0 0-20 0,0 0-17 0,0 0-8 16,0 0-8-16,0 0-12 0,0 0 16 15,15 20-5-15,-15-20 21 0,4 18 2 16,-4-18 2-16,-1 25 4 0,1-25 3 0,-4 31 10 16,4-31 11-16,-9 35 16 0,9-35 11 0,-12 39 11 15,1-20 2-15,8 7 2 0,-7-6-14 0,7 7-3 16,-5-3-18-16,4 5-5 0,-1-2-15 0,3 3-1 16,0-1-11-16,2-1 3 0,0 1-7 15,2 0 5-15,3 0-9 0,-2 0 8 0,4-1 12 16,-3-2-31-16,5 1 32 0,-2-1-35 0,3-1 17 15,0-2 3-15,1-1-3 0,1-1 5 0,0-3-6 16,-12-18 4-16,28 30-4 0,-28-30 3 0,32 27-5 16,-14-19 3-16,1 0-3 0,3-3 3 0,2-2 1 15,2-2 1-15,1-2 0 0,0 0 0 16,-1-3 1-16,1 0-3 0,0-3-1 16,-3 0-4-16,2-4 1 0,-3-1-2 0,0-1 4 15,-2-5-3-15,-1 1 4 0,-2-2-4 0,1-2 8 16,-4-2-3-16,0 0 6 0,-2-2 15 0,-3-2-14 15,0-1 12-15,-3-1-29 0,3 3 10 0,-2-3-11 16,0 2 12-16,-3 0 6 0,-2 2-6 0,-2 0 7 16,-1 2-5-16,-2 0 9 0,0 0-4 0,-3 1 9 15,-1 1-4-15,-2 0 5 0,1 2-4 16,-3-1 1-16,-1 3-3 0,0-1 1 0,2 0-5 16,-3-1 2-16,-1 3-7 0,0-3 3 15,13 19-5-15,-27-31 4 0,27 31-5 0,-26-28 3 16,26 28-2-16,-32-26 1 0,15 13-3 0,-1 3 1 15,-1-1 16-15,2 0-18 0,-2 1 16 0,1 2-18 16,-2-2-8-16,2 5-8 0,-4-6-13 16,4 8-14-16,-5-7-14 0,4 8-11 0,-4-6-14 15,6 11-20-15,-7-6-18 0,7 8-38 0,-5 2-79 16,-9-10-76-16,23 23 230 0</inkml:trace>
  <inkml:trace contextRef="#ctx0" brushRef="#br2" timeOffset="119897.3097">20438 3656 1207 0,'0'0'88'0,"0"0"-42"16,0 0-13-16,0 0-14 0,0 0-17 16,0 0-1-16,-1 23-3 0,1-23 2 0,5 28-3 15,-5-28 1-15,4 29-1 0,-1-11 5 0,-2 2-4 16,2 1 5-16,-2 3-7 0,0 0 7 0,0 3 13 15,-3 0-32-15,2-1 33 0,0 1-32 0,0-4 15 16,1 1 6-16,-1-2-6 0,1-2 5 16,0-2-6-16,-1-18 2 0,3 29-2 15,-3-29 1-15,2 23-2 0,-2-23 3 0,1 17-2 16,-1-17 3-16,0 0-2 0,0 0 1 0,0 0 1 16,0 0 1-16,0 0 8 0,0 0 7 0,0 0 8 15,0 0 3-15,0 0-2 0,0 0-10 0,0 0-4 16,0 0-8-16,-6-17-5 0,6 17-4 0,-1-30 0 15,2 8-8-15,3-2 4 0,2-5-10 0,4 1 5 16,0-3 11-16,3 2-13 0,0-3 13 31,3 6-28-31,-2-1 16 0,-1 4-9 0,-1 3 18 16,-2 0 8-16,0 2-5 0,-10 18 5 0,17-30-3 16,-17 30 2-16,15-25-1 0,-15 25 2 0,17-22-2 15,-17 22 1-15,20-16-2 0,-20 16 1 0,25-11-2 16,-25 11 1-16,28-7 0 0,-28 7 3 0,30 0-1 15,-30 0 3-15,30 5-1 0,-30-5-1 16,28 11 3-16,-28-11-2 0,25 18 3 0,-25-18-3 16,22 23 1-16,-22-23-2 0,20 30 3 0,-12-11-3 15,2 2 3-15,-1 2-5 0,-2-1 5 16,0 2 10-16,2 0-13 0,-2-1 13 0,0 1-33 16,1-1 15-16,-2-2-13 0,0-2 15 0,0-1 4 15,-6-18 5-15,7 29 4 0,-7-29 0 0,6 23 8 16,-6-23-7-16,1 17 3 0,-1-17-2 15,0 0-2-15,0 0-4 0,0 0-2 0,0 0-2 16,0 0-1-16,0 0-1 0,0 0-1 0,0 0-2 16,0 0-1-16,0 0-3 0,0 0-2 0,0 0 2 15,0 0-2-15,2-19 3 0,-2 19-5 0,2-30 3 16,0 12-4-16,2-2 6 0,2 0-2 0,0-2 7 16,2-1 13-16,0 0-32 0,1 2 32 0,0 0-32 15,1 1 13-15,1 2 7 0,0 1-7 16,-11 17 3-16,29-33-5 0,-29 33 1 15,31-30-2-15,-31 30 2 0,30-20-3 0,-30 20 4 16,30-16-4-16,-30 16 4 0,31-12 0 0,-31 12 3 16,30-7 0-16,-30 7 0 0,28-3 2 0,-28 3-1 15,26 3 1-15,-26-3 5 0,26 6 6 0,-26-6 5 16,27 9 5-16,-27-9-1 0,26 14-2 16,-26-14-5-16,26 18 1 0,-26-18-8 0,25 24 2 15,-25-24-6-15,22 29 2 0,-22-29-5 0,22 29 3 16,-22-29-4-16,17 30 5 0,-17-30-3 0,13 33 5 15,-13-33 15-15,7 33-35 0,-7-33 32 0,3 32-31 16,-3-32 16-16,1 29 3 0,-1-29-4 16,1 28 1-16,-1-28-3 0,-2 24 2 0,2-24-3 0,-4 21 2 15,4-21-4-15,-4 18 1 16,4-18-5-16,0 0-1 0,-7 22-7 0,7-22-6 16,0 0-13-16,0 0-9 0,0 0-18 0,-18 9-21 15,18-9-38-15,0 0-55 0,0 0-127 0,0 0-152 16,-10-18 72-16,10 18 382 0</inkml:trace>
  <inkml:trace contextRef="#ctx0" brushRef="#br2" timeOffset="120461.7658">21806 3448 1281 0,'0'0'347'16,"0"0"-306"-16,0 0-24 0,0 0-9 0,-1 19-23 15,1-19-5-15,-4 35-11 0,1-15-1 0,5 6-8 16,-3-2 9-16,1 4 1 0,0-1 19 15,-1 0 5-15,-1-1 10 0,1 0-2 0,-1 1 13 16,-2-4 2-16,2 4 10 0,-2-7-5 0,0 3 4 16,-1-3-10-16,3-1-18 0,-3-2 30 0,4 1-34 15,1-18 32-15,-5 33-16 0,5-33-3 0,-4 30 1 16,4-30-3-16,-1 26 3 0,1-26-4 0,-2 21 2 16,2-21-5-16,0 18 2 0,0-18-4 15,-1 17 2-15,1-17-1 0,0 0 1 16,-3 20-2-16,3-20 1 0,0 0-1 0,0 0 1 15,0 0 0-15,0 0 0 0,0 0-1 0,0 0 1 16,0 0-1-16,0 0 1 0,17 8 0 0,-17-8 0 16,0 0 1-16,27-7-2 0,-27 7 2 0,23-9-1 15,-23 9 0-15,28-10 1 0,-28 10 1 0,32-11-1 16,-15 7 1-16,0 2-2 0,1 0 1 16,0 2 2-16,2 0-1 0,-2 3 2 0,1-2-1 15,1 3-1-15,-2-1-1 0,-1 1 1 0,1 1-2 16,-1 1 2-16,3 0-3 0,-2 0 2 0,0 1-2 15,0-1 1-15,3 0-2 0,-3-1-7 16,3 2-18-16,-21-7-18 0,33 15-34 0,-33-15-51 16,34 13-131-16,-34-13-260 0,24 5 18 0,-24-5 353 15</inkml:trace>
  <inkml:trace contextRef="#ctx0" brushRef="#br2" timeOffset="122290.3005">2051 4717 662 0,'0'0'53'0,"-11"-17"-20"0,11 17-10 16,0 0-21-16,0 0-12 0,0 0-3 0,-3-19-4 15,3 19-2-15,0 0-2 0,0 0 5 16,0 0 8-16,1-16 6 0,-1 16 2 0,0 0 1 16,0 0 7-16,0 0 6 0,0 0 5 15,0 0 3-15,0 0-5 0,0 0-5 0,-18-4-1 16,18 4-2-16,0 0 7 0,-17 2 5 0,17-2 8 15,0 0 5-15,-25 4 8 0,25-4 6 0,-17 6 3 16,17-6-2-16,-17 8-6 0,17-8-7 16,0 0-12-16,-23 17-7 0,23-17-10 0,0 0-4 15,-20 25-5-15,20-25 0 0,-13 21-5 0,13-21 1 16,-9 28-5-16,9-28 2 0,-10 33-2 0,6-15 4 16,1 1-1-16,-1 3 7 0,2 0-3 0,-1 2 6 15,2 0-6-15,1 0 7 0,0 2-4 0,1 0 7 16,0 0-4-16,3-2 7 0,-2 1 12 0,4 0-10 15,1-2 13-15,1 1-31 16,1-5 11-16,0 0-16 0,2-2 13 0,3 0 4 16,-14-17-5-16,31 29 4 0,-14-15-4 0,3-3 2 15,-1-2-3-15,3 0-4 0,1-2-4 0,2-2-3 16,1-2-5-16,-1-1 2 0,1 0-2 0,-3-2 2 16,3-1 4-16,-3-2 1 0,1 1 2 0,-2-3-1 15,-1 0-2-15,0-1-2 0,-3 0 2 0,0-2-2 16,0-1 3-16,-1 0 1 0,0-2 2 15,-17 11 1-15,33-24 2 0,-33 24-4 0,31-27 0 16,-18 10 9-16,-13 17-16 0,24-34 12 0,-11 17-13 16,-5-1-2-16,1 0-6 0,-2 1 12 0,-2-1-4 15,-5 18 12-15,5-32 7 0,-5 32 0 16,0-26 9-16,0 26-1 0,-5-24 2 0,5 24-3 16,-10-22-3-16,10 22-3 0,-13-22 1 15,13 22 1-15,-15-19 0 0,15 19-1 0,-17-20 0 16,17 20-5-16,-18-21 2 0,18 21-3 0,-20-22 4 15,20 22-3-15,-22-22 2 0,22 22-1 0,-23-23 7 16,23 23 1-16,-23-20 7 0,23 20 0 0,-22-17-3 16,22 17-3-16,-22-19-2 0,22 19-4 0,-20-15-1 15,20 15-3-15,-21-15-1 0,21 15-5 0,-23-13 3 16,23 13-1-16,-26-9 3 0,26 9-2 16,-23-4-3-16,23 4-7 0,-20-5-12 0,20 5-15 15,-22 0-33-15,22 0-28 0,-23 2-60 16,23-2-87-16,-40 5-106 0,36 16 344 0</inkml:trace>
  <inkml:trace contextRef="#ctx0" brushRef="#br2" timeOffset="123071.5826">3610 4663 769 0,'14'-17'102'0,"-14"17"-66"16,-11-18-9-16,11 18-3 0,-12-20-21 0,12 20-3 15,-11-21-2-15,11 21-2 0,-10-19 10 0,10 19-12 16,-15-21 8-16,15 21-11 0,-18-19-3 0,18 19 1 16,-18-19 1-16,18 19 0 0,-23-20-7 15,23 20-6-15,-26-18-5 0,26 18-6 16,-25-16 18-16,25 16 1 0,-29-13 14 0,29 13 8 15,-31-8 9-15,31 8 14 0,-27-3 14 0,27 3 3 16,-25-1 5-16,25 1-6 0,-26 0-1 0,26 0-5 16,-22 2-3-16,22-2-10 0,-19 5-6 0,19-5-10 15,0 0-4-15,-21 11-5 0,21-11-3 0,0 0-3 16,-19 21-1-16,19-21 14 0,-12 23-13 16,12-23 16-16,-11 29-12 0,11-29-2 0,-11 32-10 15,6-15 15-15,0 4-9 0,-1-3 18 0,2 4 8 16,-2-2-1-16,4 3 4 0,-2-1-6 0,3 3 1 15,-3 0-10-15,2-1 2 0,-1 1-8 0,2 2 4 16,1-1-7-16,0 2 4 0,0-1-6 16,0-1 6-16,0 2-7 0,1 0 7 0,1 0-6 15,-2 0 6-15,0-1-6 0,0-1 6 16,-2 2 12-16,1-2-30 0,1 1 33 0,-1 0-31 16,0-6 14-16,0 1 4 0,1 0-7 0,-2-2 4 15,2 0-5-15,-1-2 2 0,0-1-8 0,1-17-2 16,0 28-12-16,0-28-10 0,1 18-17 0,-1-18-26 15,0 0-39-15,0 0-43 0,0 0-71 0,21 18-125 16,-21-18 77-16,0 0 277 0</inkml:trace>
  <inkml:trace contextRef="#ctx0" brushRef="#br2" timeOffset="123355.678">3044 4949 1432 0,'0'0'79'0,"0"0"-67"0,0 0-2 0,0 0-4 15,0 0-7-15,26 5-1 0,-4-4-9 0,3-5-10 16,5 2-12-16,-3-7-7 0,9 4-7 0,-5-7-19 16,8 10-16-16,-8-11-24 0,8 13-25 0,-11-12-28 15,5 9-47-15,-6 4-100 0,-27-1-21 0,42-5 327 16</inkml:trace>
  <inkml:trace contextRef="#ctx0" brushRef="#br2" timeOffset="124377.3995">5195 5021 1147 0,'-27'17'138'0,"27"-17"-117"0,-8 20-14 0,8-20 1 0,-5 26-9 0,5-26-1 15,1 35 11-15,3-15-35 0,1 3 29 0,-2-2-32 16,3 2 17-16,-1 0 9 0,0-1 0 0,1 1 5 16,-1-1-4-16,0 1 5 0,0 0-4 15,0-3 4-15,-1 0-4 0,0-2 3 16,0-1-4-16,-4-17 5 0,7 29-3 0,-7-29 2 15,6 20-2-15,-6-20 0 0,0 0-1 0,0 0-1 16,11 18 0-16,-11-18-2 0,0 0-2 0,0 0-1 16,0 0 2-16,0 0 0 0,0 0 4 0,16-19 1 15,-16 19 2-15,8-24-3 0,-3 7 3 0,-5 17-5 16,9-35 6-16,-4 16-5 0,-2-1 3 0,1-2-3 16,0 2 4-16,0-2-4 0,3 2 5 15,-3 0-4-15,1 1 4 0,1 1-4 0,0 1 4 16,2 0 15-16,-8 17-14 0,13-32 14 0,-13 32-15 15,16-25-3-15,-16 25-16 0,17-21 15 0,-17 21-16 16,18-15 15-16,-18 15 2 0,18-11-1 0,-18 11-1 16,19-5 0-16,-19 5-1 0,18-1 0 0,-18 1-1 15,0 0 2-15,23 10-1 0,-23-10 8 16,0 0 3-16,22 25 6 0,-22-25 19 0,16 25-20 16,-16-25 13-16,19 33-34 0,-8-16 10 0,0 0-16 15,2 1 13-15,2-1 4 0,0 1-4 0,0-1 5 16,2 0-5-16,-17-17 3 0,35 29-4 0,-18-17 3 15,1-1-2-15,1 0 3 0,-2-4-3 0,2 2 3 16,-19-9-2-16,29 10 2 0,-29-10-2 0,26 6 2 16,-26-6 4-16,24 2 2 15,-24-2 3-15,18-2 1 0,-18 2-2 0,0 0-3 16,20-8 1-16,-20 8-2 0,0 0 1 0,0 0 1 16,21-22 2-16,-21 22-3 0,10-18 2 0,-10 18-5 15,8-24 1-15,-8 24-4 0,8-30 2 0,-6 13-4 16,2-1 3-16,-2-2-4 0,1 1 5 0,0-2 13 15,0 2-13-15,-1 0 13 0,1 0-34 0,-3 3 16 16,0 16-14-16,2-31 15 0,-2 31 3 16,1-26-4-16,-1 26-2 0,3-23-8 0,-3 23-8 15,3-22-17-15,-3 22-18 0,4-21-28 0,-4 21-35 16,6-18-50-16,-6 18-51 0,0 0-139 0,10-22-6 16,9 30 364-16</inkml:trace>
  <inkml:trace contextRef="#ctx0" brushRef="#br2" timeOffset="125211.1144">6719 5349 586 0,'0'0'140'0,"0"0"-127"0,0 0-7 0,0 0 2 16,19-16 0-16,-19 16-3 0,17-17 0 15,-17 17-2-15,19-19-2 0,-19 19 1 0,15-22-2 16,-15 22 2-16,11-21 6 0,-11 21 9 0,6-19 12 15,-6 19 18-15,0 0 5 0,-7-25 17 0,7 25-2 16,0 0 8-16,-11-21-8 0,11 21-7 0,-14-18 3 16,14 18-28-16,-19-19 10 0,19 19-19 0,-20-19-4 15,20 19-19-15,-22-19 14 0,22 19-19 16,-22-15 14-16,22 15 1 0,-21-11-6 16,21 11-1-16,-23-9-4 0,23 9-3 0,-25-6-2 15,25 6 0-15,-26-3-2 0,26 3 0 0,-27-4-1 16,27 4-4-16,-29-1-2 0,29 1-1 0,-30 2-1 15,30-2 3-15,-30 5 2 0,30-5 3 0,-29 10 2 16,29-10 2-16,-29 15 2 0,29-15 18 0,-25 23-14 16,25-23 17-16,-25 29-32 0,25-29 15 15,-22 33-16-15,13-16 13 0,0 2 1 0,2 2-7 16,0 0 6-16,0 2-7 0,1-2 5 0,4 1-4 16,-2-1 5-16,3-2-5 0,1 0 4 15,2-1-3-15,3 1 5 0,3 0-4 0,0-1 4 16,3 0-4-16,2 0 2 0,-13-18-7 0,30 29 1 15,-13-15-10-15,0-5-1 0,2 2-4 0,1-5 1 16,0 0-1-16,-1-4 2 0,2 0 4 16,-2-4 3-16,0-1 7 0,-1-2 2 0,-1-1 4 15,-17 6-2-15,31-15 2 0,-31 15-1 0,27-21 3 16,-27 21-8-16,23-28 5 0,-23 28-7 0,18-31 4 16,-11 14-3-16,1-1 6 0,-8 18-3 0,10-33 6 15,-10 33-3-15,7-31 4 0,-7 31-2 0,4-31 3 16,-4 31-3-16,5-30 1 0,-5 30-4 0,6-28 3 15,-6 28-3-15,5-23 3 16,-5 23-3-16,5-20 1 0,-5 20-2 0,0 0 1 16,7-21 0-16,-7 21 2 0,0 0 0 0,0 0 4 15,0 0 7-15,0 0 9 0,0 0 5 0,0 0 2 16,0 0-6-16,0 0-8 0,2 23 0 0,-2-23-5 16,1 26 3-16,-1-26-3 0,5 29 0 0,-5-29-4 15,7 33 3-15,-7-33-6 0,11 34 4 16,-6-17-7-16,2 1 4 0,-2 1-4 0,1-1 3 15,1 1-16-15,-7-19-8 0,11 36-23 0,-11-36-16 16,10 33-29-16,-10-33-27 0,6 23-39 0,-6-23-51 16,0 0-101-16,15 27-51 0,-15-27 360 0</inkml:trace>
  <inkml:trace contextRef="#ctx0" brushRef="#br2" timeOffset="125633.0306">7200 4795 1312 0,'0'0'179'0,"0"0"-153"16,0 0-18-16,0 0-4 0,0 18-11 15,0-18-6-15,5 23-6 0,-5-23 2 0,12 33 1 16,-4-16 8-16,0 3-2 0,1 1 10 0,-1 2-3 16,1 2 6-16,-3 3-6 0,0 1 8 0,-2 1-8 15,-1 1 8-15,-2 0 16 0,1 3-26 0,-4-4 36 16,2 3-28-16,-2-8 10 0,2 2 7 0,-2-5-7 15,3 1 8-15,-1-5-6 0,2-1 1 16,-2-17-10-16,6 26-2 0,-6-26-5 16,10 20-2-16,-10-20-8 0,0 0-8 0,18 24-12 15,-18-24-10-15,0 0-16 0,0 0-22 0,20 18-35 16,-20-18-40-16,0 0-46 0,0 0-44 0,-8-22-127 16,8 22 96-16,-9-18 275 0</inkml:trace>
  <inkml:trace contextRef="#ctx0" brushRef="#br2" timeOffset="125929.9372">6832 4979 1727 0,'0'0'56'0,"0"0"-40"0,0 0-5 0,0 0-9 16,19-6-11-16,-19 6-3 0,31-9-4 0,-9 2-7 15,6 4-5-15,-2-6-6 0,6 5-5 0,-4-4-9 16,4 6 1-16,-4-6 5 0,1 5 10 0,-5-3 11 16,2 2 0-16,-7-1-4 15,2 3-2-15,-21 2 2 0,31-5 5 0,-31 5-5 16,25 0-10-16,-25 0-16 0,20 0-24 0,-20 0-21 15,17 0-39-15,-17 0-55 0,0 0-101 0,30 8-99 16,-30-8 336-16</inkml:trace>
  <inkml:trace contextRef="#ctx0" brushRef="#br2" timeOffset="126633.2106">7576 5195 1183 0,'0'0'225'0,"0"0"-211"0,0 0-11 16,17 9-4-16,-17-9-9 0,29-4-14 15,-29 4-19-15,41-9-27 0,-24-5-15 0,8 9-24 16,-7-9 17-16,5 5 7 0,-3-1 29 0,2 1 25 16,-3-1 14-16,0 2 14 0,-2 1 5 0,-17 7-3 15,27-14 24-15,-27 14 2 0,22-10 26 0,-22 10 2 16,17-13-5-16,-17 13-11 0,0 0-10 0,22-21-8 15,-22 21-6-15,12-17-4 0,-12 17-4 16,10-20-2-16,-10 20-2 0,9-20 1 0,-9 20-2 16,3-19 1-16,-3 19-4 0,0-19-1 15,0 19-6-15,-5-18 0 0,5 18-2 0,0 0 3 0,-18-24 3 16,18 24 4-16,-17-10 6 0,17 10 4 0,-19-7 5 16,19 7 1-16,-22-2-2 0,22 2-3 0,-26 0-3 15,26 0-2-15,-25 1 3 16,25-1-1-16,-26 4 0 0,26-4 0 0,-26 6 0 15,26-6-1-15,-28 8 6 0,28-8 1 0,-26 12 5 16,26-12 0-16,-22 16 1 0,22-16-4 0,-23 19 1 16,23-19-5-16,-21 22 1 0,21-22-5 0,-20 28 1 15,20-28-4-15,-21 31 6 0,21-31-1 0,-17 32 7 16,17-32 0-16,-11 31 6 0,5-14 16 0,6 2-35 16,0 0 31-16,4 2-38 0,0-1 9 15,3 1 7-15,-1 0-7 0,3 3 7 0,2-2-4 16,1 2 3-16,2-3-8 0,0 0 5 0,1-1-8 15,2-1 5-15,0-1-8 0,1-1 3 0,2 0-7 16,-3-2 0-16,5-1-4 0,-3-3 1 16,4-2-3-16,-2-2 0 0,1-1-7 0,-2-5-1 15,4 4-5-15,-6-9-12 0,6 5-18 0,-24-1-30 16,40-10-37-16,-40 10-40 0,36-22-48 16,-18 16-95-16,-13-20-59 0,23 25 363 0</inkml:trace>
  <inkml:trace contextRef="#ctx0" brushRef="#br2" timeOffset="127180.088">8382 5023 1586 0,'-4'16'76'0,"4"-16"-63"16,0 0-11-16,-4 19-7 0,4-19-15 15,5 23-5-15,1-7-8 0,-6-16 9 0,12 31 24 16,-7-14-27-16,1 1 39 0,0 0-27 0,0 0 15 15,0 3 12-15,-2-4 4 0,2 3 8 16,-4-3-1-16,3 1 0 0,-3-1-8 0,1 1 2 16,-3-18-7-16,9 32 0 0,-9-32-7 0,6 31 1 15,-6-31-5-15,6 27 2 0,-6-27-3 0,5 19 3 16,-5-19-2-16,0 0 2 0,0 0 0 0,0 0 0 16,3 17 0-16,-3-17 1 0,0 0-1 0,0 0 0 15,0 0 1-15,0 0 0 0,0 0-1 16,0 0-1-16,0 0-1 0,0 0 0 0,2-19 0 15,-2 19-2-15,-3-18 3 0,3 18-3 0,-4-27 3 16,4 27-2-16,-1-33 2 0,2 14-3 16,2-2 4-16,1-2-6 0,2 2 7 0,0-4-7 15,3 4 4-15,1-2-6 0,2 0 0 0,-1 0 5 16,3 1-35-16,-2-1 30 0,1 4-30 0,-3-1 20 16,3 3 9-16,-13 17-1 0,26-30 7 15,-26 30-3-15,27-26-1 0,-27 26-11 0,29-22-10 16,-29 22-20-16,33-17-23 0,-33 17-37 0,35-15-55 15,-35 15-88-15,28-25-217 0,1 31 73 0,-29-6 394 16</inkml:trace>
  <inkml:trace contextRef="#ctx0" brushRef="#br2" timeOffset="141680.2238">13321 3065 818 0,'0'0'84'15,"0"0"-40"-15,0 0-16 0,0 0-9 0,0 0-14 16,0 0-10-16,0 0-2 0,0 0-3 0,0 0 1 16,0 0 1-16,0 0 3 0,0 0 4 0,0 0 6 15,0 0 7-15,0 0 10 0,0 0 12 0,0 0 8 16,0 0 1-16,0 0-5 0,0 0-6 0,0 0-9 16,0 0-7-16,0 0-9 0,0 0-5 0,0 0-6 15,0 0-6-15,0 0-11 0,0 0-16 16,0 0-20-16,0 0-21 0,0 0-29 0,0 0-35 15,0 0-58-15,0 0-143 0,0 0 114 0,0 0 229 16</inkml:trace>
  <inkml:trace contextRef="#ctx0" brushRef="#br2" timeOffset="145159.9812">10250 4887 826 0,'0'0'87'0,"0"0"-85"16,0 0-34-16,19 9-15 0,-19-9-22 0,0 0-12 16,0 0-2-16,0 0-12 0,24-21-22 15,-24 21-51-15,21-11-48 0,-25-8 210 0</inkml:trace>
  <inkml:trace contextRef="#ctx0" brushRef="#br2" timeOffset="145410.0176">10385 4821 433 0,'0'0'145'16,"0"0"-21"-16,0 0-26 0,0 0-18 0,0 0-19 15,0 20-10-15,0-20-8 0,0 0-8 0,0 19-13 16,0-19-7-16,4 20-10 0,-4-20 2 16,4 23 1-16,-4-23 10 0,2 28 5 0,-2-28 7 15,1 31-4-15,2-13 2 0,-3 0-6 0,1 4 4 16,-3-1-5-16,3 2 6 0,-4 0-8 0,3 3 6 15,-2-2 13-15,1 3-35 0,-3-4 29 0,3 2-36 16,-3 0 6-16,2-1 4 0,-1 0-7 16,2 1 6-16,-1 0-6 0,2 0 5 15,0-2-7-15,0 1 4 0,1 0-5 0,0-1 4 16,0 1-9-16,1-4-1 0,0-1-13 0,-2-19-5 16,5 28-12-16,-5-28-8 0,6 21-15 0,-6-21-17 15,0 0-26-15,0 0-38 0,13 19-57 0,-13-19-121 16,0 0-48-16,0 0 345 0</inkml:trace>
  <inkml:trace contextRef="#ctx0" brushRef="#br2" timeOffset="146488.1993">10747 4929 1245 0,'15'17'93'0,"-15"-17"-81"0,0 0-11 16,-3 20-11-16,3-20-4 0,1 26-9 0,-1-26 1 15,5 35-7-15,-4-18-2 0,4 4-11 0,-5-21-2 16,4 39 22-16,-4-19-6 0,1 4 30 0,-1 0-18 15,0-2 14-15,-1 2-6 0,1-2 12 0,-3 0 8 16,1 0 3-16,-2 0 8 0,-1-3 0 0,3 1 3 16,-3-1-6-16,1-1 3 0,-1-1-5 15,3 0 3-15,2-17-8 0,-7 31-1 0,7-31-8 16,-8 27 0-16,8-27-3 0,-6 25 2 16,6-25-3-16,-5 19 4 0,5-19 0 0,0 0 2 15,0 0 0-15,-6 20 4 0,6-20-3 0,0 0 3 16,0 0-2-16,0 0-2 0,0 0-5 0,0 0-4 15,0 0-1-15,0 0 0 0,0 0 3 0,0 0 0 16,4-24 1-16,-4 24-1 0,2-26 2 16,-2 26-3-16,2-33 3 0,-1 15-3 0,0-1 4 15,2 0-5-15,-1-2 5 0,0 2-6 0,2-2 4 16,0-2-8-16,2 3 3 0,0-3-8 0,1 1 4 16,0-1-6-16,3 2 6 0,-1-2 9 15,2 3-9-15,-2-2 12 0,1 1-29 0,1 2 17 0,0 0-16 16,0 2 18-16,-1 0 4 0,-10 17-3 15,19-27 6-15,-19 27-2 0,20-24 2 16,-20 24-1-16,20-19 2 0,-20 19-2 0,21-16 1 16,-21 16 0-16,22-13 1 0,-22 13-2 0,24-10 3 15,-24 10-3-15,28-6 1 0,-28 6 0 0,29-4-1 16,-29 4 0-16,31 0 1 0,-31 0-1 0,31 2 2 16,-31-2-1-16,31 6-2 0,-31-6 4 0,29 11-3 15,-29-11 3-15,23 13-2 0,-23-13 2 16,19 16-1-16,-19-16 5 0,16 20 2 0,-16-20 5 15,14 24 3-15,-14-24 6 0,12 26-1 0,-12-26 5 16,11 30-5-16,-4-13 1 0,-3 0 15 16,2 3-18-16,-4 0 15 0,3 3-33 0,-2-2 8 15,3 6-12-15,-3-3 9 0,3 3 4 0,0-1-6 16,0 2 3-16,-1-2-6 0,1 0 5 0,1 0-7 16,-3-3 5-16,2 0-6 0,-1-2 4 15,1-1-4-15,-1-1 4 0,-5-19-4 0,12 30 3 16,-12-30-3-16,13 26 2 0,-13-26-3 0,12 23 3 15,-12-23-10-15,12 21-4 0,-12-21-11 0,11 19-10 16,-11-19-8-16,0 0-8 0,17 24-7 0,-17-24-6 16,0 0-10-16,8 17-21 0,-8-17-40 0,0 0-90 15,0 0-160-15,27 9 131 0,-30-27 254 16</inkml:trace>
  <inkml:trace contextRef="#ctx0" brushRef="#br2" timeOffset="147155.4997">12701 4758 612 0,'0'0'220'0,"0"0"-151"0,0 0-36 15,0 0-5-15,0 0-5 0,-5 17-11 0,5-17-4 16,1 18-3-16,-1-18 2 0,5 20-4 0,-5-20 1 16,3 23-4-16,-3-23 1 0,4 28-1 0,-4-28 2 15,5 30-2-15,-2-13 4 0,-1 3-3 0,3 0 9 16,-4 1 5-16,3 3 17 0,-4-2 4 0,2 5 12 16,-4-1-9-16,4 4 8 0,-3-2 9 15,2 6-30-15,-3-6 26 0,3 5-36 0,-3-2 3 16,3 1 1-16,-2-3-11 0,1 2 5 0,0-4-11 15,1 0 5-15,1 3-8 0,1-1 4 0,-1 0-6 16,2 0 5-16,0-3-6 0,-2-4 5 16,2-1-6-16,-2-1 2 0,2-1-6 0,-4-19 0 15,5 31-9-15,-5-31 1 0,4 23-4 0,-4-23-4 0,0 0-5 16,3 17-6-16,-3-17-15 0,0 0-14 16,0 0-16-16,0 0-20 0,0 0-16 15,0 0-33-15,0 0-27 0,0 0-95 0,0 0-44 16,0 0 314-16</inkml:trace>
  <inkml:trace contextRef="#ctx0" brushRef="#br2" timeOffset="147558.3094">12394 5279 1359 0,'18'-4'84'0,"-18"4"-78"15,0 0-6-15,0 0-2 0,0 0 0 0,20-11 1 16,-20 11-2-16,29-12-1 0,-12 5-4 0,5 2-7 15,-2-2-5-15,3 2-2 0,-1-1 2 16,1 1 7-16,-2-1 5 0,2 1 5 0,-1 1-1 16,-2-3-4-16,0 1-8 0,0 2-2 0,-3-4 10 15,0 3-10-15,-17 5 14 0,26-12-14 0,-26 12 2 16,23-11 3-16,-23 11 2 0,23-9 5 16,-23 9-1-16,22-7-2 0,-22 7-7 0,22-8-9 15,-22 8-12-15,23-6-15 0,-23 6-20 0,24-6-30 16,-24 6-32-16,22-9-74 0,-22 9-135 15,0 0 161-15,35 3 182 0</inkml:trace>
  <inkml:trace contextRef="#ctx0" brushRef="#br2" timeOffset="148335.9699">13151 4837 1305 0,'0'0'95'0,"0"0"-78"0,-18 25-19 0,18-25 2 16,-5 29-10-16,5-29-1 0,2 34-6 15,-1-18 0-15,4 6-2 0,-3-2 7 16,2 3-4-16,-1 1 12 0,0 2-3 0,1 2 9 16,0 2 17-16,-1 3-25 0,0-1 33 0,-1 1-26 15,-2-1 12-15,4 2 9 0,-3-3-6 0,3 3 8 16,-3-4-9-16,3 2 5 0,-4-2-9 0,3 1 5 15,-3-3-7-15,3 0 3 0,-2-4-8 0,1-1 2 16,1-1-6-16,0-3 3 0,0 1-4 16,1-3 3-16,-4-17-7 0,6 24 4 0,-6-24-4 15,0 0-2-15,8 18-1 0,-8-18-4 0,0 0-2 16,0 0-2-16,0 0-4 0,0 0-1 0,0 0 2 16,0 0 6-16,0 0 8 0,0 0 6 15,0 0 4-15,3-27-4 0,-3 10 2 0,-2-3-5 16,2-3 4-16,0-1-6 0,2-3 5 0,-2-2-9 15,2 2 1-15,-1-3-10 0,4 2 2 16,0-1-9-16,2 0 6 0,-1 1-6 0,4 3 5 16,-3 0-7-16,7 3 1 0,-3-1-5 0,3 4 8 15,-2-1 1-15,-12 20 11 0,27-32 13 0,-27 32-7 16,28-27 12-16,-28 27-11 0,31-21 0 0,-31 21 4 16,30-14-1-16,-13 8 1 0,-17 6-1 0,33-7-1 15,-16 4 1-15,2 2 1 0,1 2-1 0,-2 2 1 16,1 1-1-16,0 1 1 0,-2 3 3 15,-17-8 1-15,31 19 8 0,-31-19 5 16,31 26-9-16,-31-26 17 0,25 31-14 0,-25-31 11 16,22 29 2-16,-22-29-3 0,22 31 3 0,-22-31-4 15,18 33 2-15,-12-16-6 0,3 2 3 0,-2-2-7 16,2 1 2-16,-2-1-7 0,0 1 1 0,-1 2-8 16,0-1 5-16,-1 2-7 0,0-1 5 15,-1-2-4-15,0 0 2 0,-4-18-4 0,7 32 3 16,-7-32-5-16,6 24 2 0,-6-24-9 0,5 17-9 15,-5-17-18-15,0 0-16 0,11 18-20 0,-11-18-24 16,0 0-25-16,0 0-37 0,0 0-38 0,0 0-120 16,2-22-17-16,-2 22 335 0</inkml:trace>
  <inkml:trace contextRef="#ctx0" brushRef="#br2" timeOffset="148961.0094">14023 5320 1675 0,'0'0'82'16,"0"0"-69"-16,0 0-11 0,0 0-6 16,0 0-12-16,18 4-8 0,-18-4-5 0,0 0-5 15,24-9-2-15,-7 8-3 0,-17 1-5 0,33-11 6 16,-33 11 4-16,36-12 11 0,-36 12 7 0,32-12 9 16,-32 12 3-16,30-12 5 0,-30 12-1 0,21-11 2 15,-21 11-2-15,0 0 3 0,21-16 4 0,-21 16 5 16,0 0 1-16,7-17 1 0,-7 17-4 0,0 0 0 15,3-18-2-15,-3 18 2 16,0 0-3-16,-1-19-2 0,1 19-2 0,0 0-2 16,-4-24 17-16,4 24-19 0,0 0 14 0,-4-21-20 15,4 21-6-15,0 0-20 0,-9-23 14 0,9 23-20 16,0 0 16-16,-14-19 0 0,14 19-2 0,-18-10 4 16,18 10 2-16,-27-7 7 0,27 7 7 0,-30-3 7 15,30 3 4-15,-33 4 3 0,33-4 2 0,-34 6 0 16,34-6 2-16,-32 11-4 0,32-11 0 15,-30 13 15-15,30-13-20 0,-30 18 18 0,30-18-17 16,-31 21-1-16,31-21-16 0,-29 25 19 0,29-25-16 16,-26 31 18-16,17-15 4 0,9-16-5 15,-19 36 5-15,11-17-4 0,2 3 8 0,-1-2-4 16,4 3 8-16,1-2-6 0,2 2 5 0,0 0-5 16,3 1 1-16,2-1-9 0,3 1 3 15,0-2-10-15,4-2 5 0,2 0-7 0,1-3 3 16,2-3-4-16,3 0 3 0,2-2-4 0,0-2-2 15,1 1-4-15,-3-2-2 0,4-2-9 0,-4-3-3 16,3 1-13-16,-6-8-8 0,6 6-15 0,-23-3-24 16,39-5-43-16,-39 5-78 0,27-31-204 0,-6 30-45 15,-21-20 330-15</inkml:trace>
  <inkml:trace contextRef="#ctx0" brushRef="#br2" timeOffset="155703.7755">15430 5037 908 0,'-4'-17'41'15,"4"17"-65"-15,0 0-23 0,0 0 4 0,-8-17 2 16,8 17 15-16,0 0 17 0,0 0 15 0,0 0 8 16,0 0 4-16,0 0 9 15,0 0 7-15,0 0 7 0,0 0-4 0,0 0-4 16,0 0-9-16,0 0-2 0,0 0 0 0,0 0 5 15,0 0 2-15,2 24 1 0,-2-24-8 0,0 27-3 16,0-27-10-16,0 34 5 0,0-15 16 0,0 4-8 16,-1 1 14-16,1 4-27 0,-2-2 15 0,3 5-9 15,-5-3 12-15,4 4 8 0,-4-4-12 16,3 4 5-16,-1-6-11 0,-1 5 4 0,0-5-8 16,3 3 1-16,-3-2-9 0,3-3 2 0,-1-2-8 15,2-4 3-15,1-1-5 0,-2-17-2 0,6 28-14 16,-6-28-7-16,8 23-21 0,-8-23-10 0,7 19-14 15,-7-19-11-15,0 0-16 0,2 17-25 0,-2-17-31 16,0 0-70-16,0 0-139 0,7 19 122 16,-7-19 241-16</inkml:trace>
  <inkml:trace contextRef="#ctx0" brushRef="#br2" timeOffset="156270.4897">15853 5163 1272 0,'-33'-4'134'0,"33"4"-99"0,0 0-27 0,0 0-3 16,-19 7-1-16,19-7-22 0,0 0 17 15,0 0-18-15,-20 8 18 0,20-8 1 0,0 0-2 16,-20 17 2-16,20-17-1 0,-21 13 4 0,21-13-3 16,-23 18 4-16,23-18-2 0,-27 21 2 0,27-21-2 15,-28 23 2-15,28-23-4 0,-29 23 3 16,29-23-2-16,-28 21 1 0,28-21-2 0,-21 18 2 16,21-18-4-16,0 0 2 0,-18 21-2 0,18-21 1 15,0 0-2-15,-7 18 0 0,7-18-2 16,0 0-1-16,0 0-3 0,-4 18 2 0,4-18 0 15,0 0 4-15,0 0 3 0,0 0 1 0,0 0 0 16,0 0 3-16,0 0 0 0,0 0 3 0,-13 17 2 16,13-17 1-16,0 0 0 0,0 0 1 0,0 0-2 15,0 0-2-15,0 0-2 0,1 17-1 0,-1-17-3 16,0 0 2-16,0 0 0 0,21 23 0 16,-21-23 0-16,20 16 1 0,-20-16-3 0,25 14 3 15,-25-14-3-15,25 15 0 0,-25-15-1 0,26 14 2 16,-26-14-3-16,29 15 3 0,-29-15-2 0,29 13 2 15,-29-13-2-15,26 15 2 0,-26-15-1 0,24 15 1 16,-24-15 0-16,21 15 1 0,-21-15-2 16,18 13 3-16,-18-13-3 0,0 0 1 0,21 17-1 15,-21-17 1-15,0 0-3 0,0 0 2 16,19 14-10-16,-19-14-8 0,0 0-18 0,0 0-28 16,20 4-38-16,-20-4-63 0,0 0-76 0,0 0-224 15,10-19 54-15,-10 19 387 0</inkml:trace>
  <inkml:trace contextRef="#ctx0" brushRef="#br2" timeOffset="156898.5548">16095 5295 1799 0,'0'0'59'16,"0"0"-53"-16,0 0-15 0,0 0-8 0,0 0-12 16,0 0-9-16,0 0-6 0,0 0-5 0,26 18-1 15,-26-18 2-15,19 7 8 0,-19-7 14 0,26 6 12 16,-26-6 9-16,33 4 3 0,-16-4 2 0,-17 0 0 15,32-2 0-15,-32 2 3 0,33-6 1 16,-33 6 5-16,29-8-2 0,-29 8 2 0,26-12-5 16,-26 12 2-16,22-13-3 0,-22 13 3 0,17-16-2 15,-17 16 0-15,17-17-2 0,-17 17 2 0,16-19-5 16,-16 19 3-16,12-19-5 0,-12 19 3 16,8-18-3-16,-8 18 1 0,8-17-1 0,-8 17 2 15,0 0 19-15,0-23-17 0,0 23 20 0,-6-17-19 16,6 17-2-16,0 0-13 0,-14-18 16 15,14 18-16-15,0 0 18 0,-25-13-1 0,25 13 0 16,-20-5-1-16,20 5-1 0,-22-1-1 0,22 1-1 16,-24 1 1-16,24-1 0 0,-24 7-1 0,24-7 1 15,-25 13 16-15,25-13-16 0,-24 19 15 0,24-19-33 16,-27 26 17-16,27-26-16 0,-29 28 20 0,17-11 4 16,0 0-1-16,3 1 5 0,-3-1-3 15,4 4 6-15,-2-2-5 0,3 2 6 0,-1-1-5 16,5 2 3-16,-1-1-4 0,4 2 1 0,1 0-6 15,3 1 3-15,1-1-9 0,2 1 4 0,3-2-6 16,1-1 5-16,3 0-5 0,3-2 5 0,3-1-4 16,2-1 3-16,1-2-3 0,2-2 3 15,2-3-6-15,1-2 2 0,0-2-5 0,0-2-3 16,1-2-5-16,-3-2-5 0,4 0-6 16,-6-4-7-16,3 1-11 0,-5-8-16 0,5 8-23 15,-13-14-34-15,16 12-45 0,-17-17-57 0,12 5-85 16,3 9-116-16,-18-20 237 0</inkml:trace>
  <inkml:trace contextRef="#ctx0" brushRef="#br2" timeOffset="157281.294">17050 5013 1512 0,'19'14'135'16,"-19"-14"-99"-16,0 0-18 0,0 0-6 16,0 0-9-16,0 0-8 0,0 0-1 0,0 0 0 0,0 0 2 15,-3 18 3-15,3-18 1 0,2 26-1 0,2-9 5 16,-2 2 11-16,2 5-29 15,-2 3 32-15,1 2-27 0,-1 0 14 0,1 1 7 16,-1-1-10-16,-1 0 5 0,-1-1-5 0,0 0 4 16,0-1-6-16,1-2 5 0,1 0-8 0,-1 1 6 15,0-3-9-15,0-3 1 0,2 1-11 0,-3-21-6 16,6 34-17-16,-6-34-10 0,3 26-22 0,-3-26-19 16,3 20-37-16,-3-20-53 0,0 0-62 0,0 0-141 15,0 0-24-15,0 0 299 0</inkml:trace>
  <inkml:trace contextRef="#ctx0" brushRef="#br2" timeOffset="157562.6062">16915 5203 1353 0,'0'0'312'0,"0"0"-246"15,0 0-30-15,0 0-12 0,0 0-13 0,0 0-11 16,0 0-5-16,17 19 0 0,-17-19 1 0,18 13 0 16,-18-13 0-16,29 12-2 0,-12-8 1 0,3 1-1 15,2-1 0-15,2-1-4 16,2-2 0-16,1 2-5 0,-1-4-3 0,2 3-3 16,-2-3-4-16,0 4-2 0,-3-5-5 0,3 6-5 15,-5-7-7-15,4 8-14 0,-25-5-16 0,41 5-31 16,-41-5-32-16,39 2-54 0,-39-2-35 0,28-14-146 15,-1 21 18-15,-27-7 354 0</inkml:trace>
  <inkml:trace contextRef="#ctx0" brushRef="#br2" timeOffset="157875.0829">17877 4993 1818 0,'0'0'50'0,"0"0"-32"0,0 0-8 0,0 0-5 16,-6 22-9-16,6-22-2 0,6 28-3 0,-1-11 4 16,1 4-4-16,0-1 6 0,1 3 10 0,-1 2-25 15,0 3 27-15,-2 4-26 0,0-2 13 0,-2 0 8 16,-2 2-8-16,0-3 8 0,-1 1-7 15,-2 0 5-15,2-1-5 0,-3 1 8 16,2-2-8-16,-2 0 5 0,2-1-8 0,1-6 1 16,0 2-11-16,-2-3-2 0,3 0-19 0,0-20-13 15,0 34-32-15,0-34-30 0,3 24-62 0,-3-24-95 16,0 0-229-16,0 0 9 0,0 0 400 0</inkml:trace>
  <inkml:trace contextRef="#ctx0" brushRef="#br2" timeOffset="158109.4702">17865 5273 1629 0,'0'0'92'0,"0"0"-63"0,0 0-17 15,0 0-7-15,0 0-12 0,0 0-3 0,0 0 2 16,17 7 5-16,-17-7 1 0,25 10 0 0,-25-10-5 15,28 9-3-15,-28-9-8 0,31 11-8 0,-12-5-14 16,-19-6-14-16,34 8-27 0,-34-8-29 0,34 3-45 16,-34-3-45-16,28-6-89 0,-7 11-142 0,-21-5 118 15,25-7 313-15</inkml:trace>
  <inkml:trace contextRef="#ctx0" brushRef="#br2" timeOffset="158437.7104">18345 4973 1829 0,'0'0'119'16,"-15"24"-103"-16,15-24-9 0,-14 32-10 0,9-13-2 15,4 5-12-15,-2 1 3 0,3 6 9 16,2-2-24-16,-1 1 26 0,1 1-21 16,1 0 16-16,-2 0 7 0,0-1-5 0,-2-1 7 15,1 2-7-15,0-5 7 0,-3 1-5 0,2-2 4 16,-1-1-6-16,-1-1 1 0,2-1-5 0,-1-4-3 16,2 2-12-16,0-20-6 0,-3 30-12 0,3-30-7 15,3 25-17-15,-3-25-14 0,6 18-34 0,-6-18-43 16,0 0-66-16,0 0-126 0,0 0-83 15,25 6 197-15</inkml:trace>
  <inkml:trace contextRef="#ctx0" brushRef="#br2" timeOffset="158984.6739">18696 5195 1753 0,'0'0'147'0,"0"0"-106"0,0 0-19 16,0 0-5-16,0 0-15 0,0 0-9 16,0 0-5-16,0 0-2 0,14 17-2 0,-14-17 0 15,18 3 4-15,-18-3 0 0,23-3 2 16,-23 3 0-16,26-6 2 0,-26 6 0 0,25-11 1 15,-25 11-1-15,22-14 1 0,-22 14 0 0,22-17 3 16,-22 17 0-16,17-21-15 0,-17 21 30 0,16-24-35 16,-16 24 27-16,14-25-20 0,-14 25-8 0,11-28 0 15,-7 10-4-15,-4 18 8 0,10-32 1 16,-10 32 12-16,6-29-1 0,-6 29 6 0,4-25-2 16,-4 25 3-16,-2-21-2 0,2 21 6 0,0 0 0 15,-11-22 6-15,11 22 1 0,0 0 6 0,-22-11 2 16,22 11 2-16,-25-3 1 0,25 3 0 0,-28 5-1 15,28-5-1-15,-29 10-1 0,29-10-2 0,-31 17 1 16,31-17-5-16,-31 26 2 0,12-9-3 0,4 3 1 16,-1 0-2-16,1 4 2 15,2 2-4-15,1 0-12 0,1 6 25 0,1 2-25 16,3-2 24-16,1 5-6 0,1-5-9 0,2 1 8 16,5-1-11-16,0 1 7 0,2-1-8 0,2-2 4 15,1-1-6-15,0-1 5 0,4-3-5 0,0-2 3 16,3-1-2-16,-1-4 1 0,-13-18-6 0,30 30 3 15,-13-17-6-15,-17-13 1 0,33 21-6 16,-33-21-1-16,34 11-7 0,-34-11-6 0,34 4-14 16,-34-4-20-16,33-6-26 0,-33 6-32 0,39-10-65 15,-33-8-108-15,-6 18-217 0,34-15 20 0,-26-2 424 16</inkml:trace>
  <inkml:trace contextRef="#ctx0" brushRef="#br2" timeOffset="161461.7824">19502 5540 1165 0,'-2'18'380'0,"2"-18"-337"16,0 0-21-16,0 0-13 0,0 0-11 0,0 0-8 15,0 0 0-15,0 0 4 0,0 0 1 0,0 0 0 16,0 0 1-16,0 0 2 0,0 0 0 0,0 0 2 15,0 0-3-15,0 0-8 0,0 0-13 0,0 0-22 16,0 0-30-16,0 0-46 0,0 0-52 16,0 0-108-16,0 0-187 0,0 0 104 0,17-3 365 15</inkml:trace>
  <inkml:trace contextRef="#ctx0" brushRef="#br2" timeOffset="163261.7201">945 6987 478 0,'-2'-17'188'0,"2"17"-100"0,0 0-43 15,0 0-11-15,0 0-18 0,0 0-8 16,-12-19 0-16,12 19-1 0,0 0-2 0,5-23-8 16,-5 23-6-16,10-22-10 0,-10 22-6 0,17-27-12 15,-17 27-2-15,24-32-10 0,-8 16 1 0,-3-4-2 16,3 3 8-16,0-1 4 0,-16 18 12 0,27-31 7 15,-27 31 9-15,24-27 5 0,-24 27 5 16,23-23 1-16,-23 23 6 0,22-19 4 0,-22 19 3 16,20-14 1-16,-20 14-2 0,19-7-3 15,-19 7 1-15,23-2 0 0,-23 2 3 0,24 0 0 16,-24 0-1-16,28 5 1 0,-28-5 5 0,31 12 3 16,-31-12 4-16,28 18 1 0,-28-18-1 0,27 24 1 15,-27-24-2-15,23 33 4 0,-15-16-3 0,1 3 4 16,-3-1-2-16,0 3 2 0,-4 0-6 0,3 1 0 15,-2-1-6-15,-2 2 4 0,-1-1-6 16,0 4 7-16,-3-4 8 0,2 4-12 0,-4-2 8 16,2 0-33-16,-3 0 9 0,-2 1-15 0,1 0 9 15,-4 2 6-15,0 0-9 0,-2 0 7 16,-2-3-7-16,-1 1 8 0,0-3-4 0,-1-2 4 16,0-3-4-16,3 2 4 0,-3-3-5 0,17-17 4 15,-28 30-6-15,28-30 2 0,-26 22-3 0,26-22 0 16,-18 15-1-16,18-15 0 0,0 0-3 15,-18 14-1-15,18-14-6 0,0 0-6 0,0 0-5 16,0 0-6-16,0 0-5 0,0 0-5 0,0 0-2 16,0 0 1-16,0 0 15 0,0 0 10 0,3-17 13 15,-3 17 5-15,0 0 5 0,16-17-1 0,-16 17 4 16,17-11 2-16,-17 11 6 0,23-11 4 0,-23 11 5 16,30-7 2-16,-30 7 1 0,30-5 1 0,-30 5-1 15,33-1 1-15,-33 1 1 16,36 3 0-16,-19-1-1 0,5 1-2 0,-2 0-3 15,3 3 2-15,-1-3 0 0,2 5 1 0,-1-4-5 16,0 4-6-16,-1-5-3 0,1 5 1 0,-3-4 1 16,2 3-1-16,-5-3-3 0,1 1-3 0,-18-5-5 15,27 7-1-15,-27-7-12 0,20 3-14 0,-20-3-24 16,0 0-26-16,22 3-36 0,-22-3-76 16,1-19-231-16,16 24 88 0,-24-26 331 0</inkml:trace>
  <inkml:trace contextRef="#ctx0" brushRef="#br2" timeOffset="170292.8168">3034 6708 760 0,'-17'2'24'0,"17"-2"-36"16,0 0-18-16,0 0-9 0,-13-21-2 15,13 21 9-15,0 0 14 0,-3-23 3 0,3 23-1 16,0 0-2-16,4-22 5 0,-4 22 9 0,0 0 11 16,0 0 15-16,0 0 29 0,0 0 18 0,0 0 16 0,0 0-5 0,0 0-9 0,0 0-9 15,0 0-5-15,0 0-8 0,0 0-12 0,0 0-11 16,0 0-10-16,0 0-6 0,0 0-4 0,0 0-4 31,0 0-2-31,0 0 0 0,0 0 0 0,0 0 2 16,6 24-1-16,-6-24 3 0,5 34-2 0,-3-14 6 15,1 0-4-15,0 4 7 0,-2-2-4 0,4 2 8 16,-2 1-4-16,2 0 10 0,-3 3-6 0,4 2 8 0,-3-2-7 16,1 3 8-16,-1-4 10 0,1 2-32 15,-2-1 30-15,4 2-31 0,-1-1 11 0,2 0 3 16,-2-1-10-16,2-2 2 0,-1-1-10 0,1-2 6 15,-1 0-5-15,1-2 6 0,0 4-5 0,0-1 4 16,1 0-6-16,-2 1 5 0,0 1-5 0,-1-2 7 16,-3 2-7-16,2-1 6 0,-3-2-5 0,0-2 5 15,-1-1-6-15,0-1 5 0,2-1-5 0,-2-18 5 16,1 24-4-16,-1-24 2 0,0 0-3 0,0 0 0 16,6 19-7-16,-6-19-11 0,0 0 0 0,0 0-43 15,0 0-16-15,0 0-63 0,24-9-78 0,-24 9-147 16,-6-20-65-16,6 20 332 0</inkml:trace>
  <inkml:trace contextRef="#ctx0" brushRef="#br2" timeOffset="171080.0577">2741 6765 631 0,'0'0'104'0,"0"0"-96"0,0 0-14 15,0 0-6-15,0 0-3 0,0 0-2 0,0 0 2 16,0 0 8-16,0 0-1 0,0 0-2 0,0 0 2 16,0 0 4-16,0 0 4 0,0 0 8 0,0 0 8 15,0 0 11-15,0 0 6 16,0 0 3-16,0 0 2 0,0 0-3 0,0 0-1 16,0 0-4-16,0 0-5 0,19-6-2 0,-19 6 1 15,0 0 5-15,0 0 5 0,20-1 4 0,-20 1 1 16,0 0-4-16,20 0-2 0,-20 0-6 0,0 0-4 15,26-5-5-15,-26 5-3 0,26-2 0 0,-26 2-6 16,32-8-1-16,-12 5-2 0,1 0-4 16,2-1 0-16,0-1-1 0,2-1-1 0,1-2 1 15,1 2-1-15,-1-2 2 0,1 2-3 0,0-4 3 16,0 3-3-16,-2-2 3 0,1 2-2 0,-2 1 2 16,0 1-2-16,-1 0 1 0,2 2-2 0,-5-2 2 15,1 3-2-15,-1-2 1 0,-2 2 0 0,0-1-1 16,-1 1-1-16,-17 2-14 0,29-6-19 15,-11 7-30-15,-18-1-41 0,27-6-57 16,-27 6-75-16,1-20-200 0,18 28 192 0,-19-8 246 16</inkml:trace>
  <inkml:trace contextRef="#ctx0" brushRef="#br2" timeOffset="172080.7407">3473 7064 1035 0,'0'0'72'0,"0"0"-41"0,0 0-10 0,0 0-18 15,0 0-18-15,0 0-6 0,0 0-8 0,0 0-8 16,0 0-5-16,0 0 3 0,0 0 11 0,0 0 13 15,0 0 10-15,0 0 6 0,10 20-6 0,-10-20 18 16,2 26-6-16,-2-26 21 16,0 31 5-16,-2-11 2 0,3 3 7 0,-5-4-4 15,4 5 2-15,-2-4-8 0,2 4 1 0,0-5-11 16,2 6 2-16,1-3-11 0,2 5 2 0,-1-2-9 16,4-1 3-16,0 2-8 0,1-4 3 0,2 1-7 15,1-3 7-15,1-1-8 0,3-2 3 0,1 0-12 16,0-5-3-16,1 1-7 0,-18-13-3 0,34 18 1 15,-34-18 2-15,32 11 3 0,-32-11 6 16,30 6 2-16,-30-6 0 0,28 0 0 0,-28 0 0 16,25-5 3-16,-25 5 3 0,24-10 4 0,-24 10 1 15,27-17 2-15,-27 17-2 0,28-23 3 0,-28 23-3 16,29-26 4-16,-12 10-5 0,-17 16 2 16,32-32-10-16,-15 17-8 0,-3-3-13 0,3 2-4 15,-5-2-4-15,-12 18 4 0,24-28-1 0,-24 28 8 16,18-27 3-16,-18 27 14 0,13-28 3 15,-13 28 9-15,11-24 3 0,-11 24 5 0,7-21 3 16,-7 21 6-16,6-19-1 0,-6 19 2 0,4-19-6 16,-4 19 1-16,3-18-5 0,-3 18 0 0,0 0-4 15,1-19 0-15,-1 19-2 0,0 0 1 0,0 0 0 16,0 0 4-16,0 0 1 0,0 0 1 0,0 0-2 16,0 0-5-16,0 0-1 0,0 0-1 15,0 0 2-15,0 0 0 0,0 25 5 16,0-25 3-16,1 27 10 0,-1-27 5 0,-2 30 10 15,2-30 2-15,-3 35 6 0,3-35 0 0,-1 39 2 16,-2-20-9-16,6 5 0 0,-4-3-11 0,4 2 0 16,-1 1-11-16,1 0 1 0,1 1-11 0,1 0 2 15,0-1-7-15,1-1 3 0,1-2 16 0,-1-1-16 16,1-3 14-16,-7-17-35 0,14 31 8 16,-14-31-17-16,13 23 9 0,-13-23-2 0,0 0-4 15,13 21 0-15,-13-21-5 0,0 0-5 0,0 0-7 16,0 0-4-16,17 7-4 0,-17-7-2 0,0 0-7 15,0 0-9-15,0 0-40 0,0 0-37 0,0 0-154 16,25-10-71-16,-34-8 307 0</inkml:trace>
  <inkml:trace contextRef="#ctx0" brushRef="#br2" timeOffset="172783.9264">4495 7326 945 0,'0'0'39'0,"0"0"-31"0,-17-4 0 15,17 4 0-15,0 0-4 0,0 0-2 0,0 0-1 16,0 0 0-16,0 0 1 0,0 0 1 0,0 0 8 16,4 19 4-16,-4-19 9 0,0 0 5 0,14 26 5 15,-14-26-2-15,8 23 0 0,-8-23-7 0,9 28-3 16,-9-28-10-16,11 34 2 0,-6-16-6 0,1 3 5 16,0 1-3-16,1-1 5 0,-1 1-6 15,1 0 3-15,1 0-5 0,-1 1 5 16,0-2 15-16,2 2-33 0,-1-2 32 0,1-2-37 0,-1-1 11 15,1 2 4-15,-1-3-6 0,-8-17 5 0,17 30-6 16,-17-30 3-16,16 23-2 0,-16-23 1 16,0 0-7-16,15 18 2 0,-15-18-3 0,0 0 1 15,0 0 5-15,0 0 2 0,0 0 6 0,0 0 5 16,0 0 2-16,0 0-2 0,-3-18-4 16,3 18-6-16,-8-23 1 0,8 23-4 0,-11-28 6 15,11 28-4-15,-9-32 4 0,7 11 10 0,0-1-11 16,0-1 9-16,1-1-32 0,2 1 12 0,2 0-21 15,-1-2 12-15,3 0 2 0,-1-1-6 0,1 4 8 16,-1-1-1-16,4 4 11 0,-1-1-3 0,2 3 6 16,-2-1-3-16,3 1 2 0,-10 17-5 15,18-30-4-15,-18 30-10 0,24-28-11 0,-14 10-16 16,7 6-14-16,-7-6-17 0,8 7-9 16,-7-6-17-16,7 8-21 0,-18 9-27 0,26-30-117 15,3 33 7-15,-28-24 263 0</inkml:trace>
  <inkml:trace contextRef="#ctx0" brushRef="#br2" timeOffset="173487.0797">5156 7303 1168 0,'0'0'93'15,"-1"26"-84"-15,-2-9 0 0,3 0-6 16,3 1 1-16,2 2-8 0,1 1 6 0,4 3-5 15,-1-2 5-15,1 2-6 0,1 0 5 0,0-1-3 16,-1 0 6-16,1 1-5 0,-3-2 4 16,1-1 18-16,-2 0-15 0,-1-4 21 0,1 0-28 15,-7-17 16-15,12 29-12 0,-12-29 9 0,9 23-1 16,-9-23-6-16,0 0-2 0,11 18-2 0,-11-18 0 16,0 0-1-16,0 0 3 0,0 0 0 15,0 0 0-15,0 0 1 0,0 0-2 0,0 0 3 16,7-22-2-16,-7 22 1 0,4-31 12 0,-3 8-35 15,1-1 30-15,1-3-34 0,-1-3 11 16,2 0 4-16,-2-3-9 0,5 0 5 0,-4-1-7 0,4 5 8 16,0 0-5-16,0 4 11 0,0 1-5 0,2 2 8 15,-2 2-3-15,3 1 4 0,-1 2-2 0,1 0 5 16,-10 17-4-16,21-29 6 16,-21 29-5-16,23-27 4 0,-23 27 1 0,24-21 3 15,-24 21-1-15,28-18 1 0,-28 18-7 0,32-14 0 16,-15 8-3-16,1 0 2 0,2 2-1 0,-2 2 0 15,0 2 1-15,0 1 0 0,1 4 2 0,-2 2-1 16,-17-7 5-16,31 21-2 0,-31-21 6 0,27 29-1 16,-14-12 7-16,-3-1 2 0,2 4 9 15,-3-2 0-15,2 5 7 0,-6-5-1 0,4 5 3 16,-4-5-4-16,4 4 2 0,-5-3-8 0,4 4 0 16,-3-3-7-16,1 3 0 0,-1-3-11 0,1 2 2 15,-1-3-8-15,-1 1 2 0,1-3-5 16,0-1 4-16,-5-16-3 0,10 32 1 0,-10-32-3 15,7 25 1-15,-7-25-9 0,5 17-5 0,-5-17 4 16,0 0-34-16,0 0 3 0,0 0-33 16,0 0-26-16,0 0-29 0,0 0-30 0,0 0-39 15,0 0-81-15,21-7-138 0,-29-21 245 0,8 28 174 16</inkml:trace>
  <inkml:trace contextRef="#ctx0" brushRef="#br2" timeOffset="174409.0882">7445 7135 1094 0,'0'0'90'16,"0"0"-52"-16,0 0-9 0,0 0-9 0,0 0-16 16,-9-18-9-16,9 18-2 0,0 0-5 15,-3-18 0-15,3 18 1 0,0 0 5 0,-8-22 21 16,8 22-13-16,0 0 19 0,-13-18-17 0,13 18-2 16,-16-14-2-16,16 14-6 0,-27-15-2 0,10 8-5 15,-3 3 6-15,-5 1 4 0,0 1 7 0,1 4 11 16,-4 0 5-16,4 4 6 0,-1-2 2 0,3 5 1 15,-2-3-6-15,4 3-22 0,1-2 12 0,2 0-23 16,17-7 11-16,-29 17-2 16,29-17-8-16,-21 18-1 0,21-18-8 0,-13 19 2 15,13-19-4-15,-5 19 0 0,5-19-1 0,2 20 5 16,-2-20-1-16,9 22 9 0,-9-22 1 0,17 21 6 16,-17-21 0-16,22 22 2 0,-22-22-2 0,23 20 4 15,-23-20 0-15,25 21 4 0,-25-21-1 0,26 21 1 16,-26-21-4-16,25 22 1 0,-25-22-3 0,27 26 2 15,-27-26-3-15,26 27 3 0,-26-27-3 16,24 29 3-16,-24-29-2 0,19 29 4 0,-19-29-5 16,16 31 4-16,-10-14-3 0,0 0 4 0,-1 1-1 15,-2 0 5-15,-3-18 0 0,1 35 6 0,-5-17-3 16,3 0 6-16,-3-1-7 0,1 0 3 16,3-17 17-16,-12 29-17 0,12-29 19 0,-16 26-34 15,16-26 15-15,-17 19-14 0,17-19 17 16,-25 18 4-16,8-12 3 0,17-6 3 0,-36 12-4 15,18-6 0-15,-4-5-4 0,2 2-1 0,-4-4-1 16,0 1-4-16,-2-4-6 0,1-2-5 0,-2-1-2 16,-1-3-6-16,1-1 0 0,-2-2 7 0,2 1-19 15,-2-4 3-15,3 3-40 0,-4-3 12 0,8 6-24 16,-6-7 13-16,9 10-9 0,-9-10-24 0,28 17-21 16,-38-23-37-16,38 23-21 0,-24-20-40 15,24 20-51-15,0 0-100 0,-10-40 343 0</inkml:trace>
  <inkml:trace contextRef="#ctx0" brushRef="#br2" timeOffset="175487.9056">7746 7152 1026 0,'0'0'237'15,"-19"12"-167"-15,19-12-35 0,0 0-7 0,0 0-14 16,0 0-22-16,0 0-12 0,0 0-10 0,0 0-4 16,0 0-4-16,0 0 3 0,0 0 8 0,0 0 10 15,0 0 10-15,11 17 13 0,-11-17 9 16,6 23 10-16,-6-23 3 0,1 32 4 0,-2-15-8 15,1 3 2-15,-1 0-5 0,2 2 1 16,-1-1-8-16,1 2 1 0,0-1-11 0,3 0 3 16,0 1-8-16,1 0 6 0,2 2-8 0,-1-1 7 15,3 1-7-15,-2 0 5 0,1 0-4 0,2-1 5 16,-1-1 14-16,0 0-15 0,0 0 14 0,1 0-31 16,-2-2 12-16,-1-3-15 0,-7-18 9 15,16 28-4-15,-16-28-6 0,16 20-3 0,-16-20-8 16,0 0-5-16,24 16-4 0,-24-16 0 0,0 0 4 15,19-6 7-15,-19 6 10 0,0 0 4 0,23-28 9 16,-23 28-2-16,14-33 5 0,-6 14 10 0,-1-1-16 16,-1-5 7-16,2 1-33 0,-3-2 6 0,3 0-15 15,-4 0 8-15,4 0 9 0,-3 1-1 0,1 2 11 16,-1-1 3-16,1 3 8 16,-2 0 0-16,1 5 4 0,-5 16 1 0,9-28 1 15,-9 28-1-15,8-23 2 0,-8 23-3 0,10-18 4 16,-10 18 0-16,0 0 7 0,15-19 3 0,-15 19 3 15,0 0 0-15,0 0-2 0,0 0-1 0,19-8-4 16,-19 8-3-16,0 0 0 0,17 7-1 0,-17-7 0 16,18 12 3-16,-18-12-1 0,24 20 1 0,-24-20-4 15,25 25 1-15,-25-25-4 0,27 32 2 16,-13-16-1-16,1 5 9 0,0-2 1 0,0 1 7 16,-1-1-1-16,2 3 9 0,-3-3 2 0,4 5 10 15,-5-4-4-15,5 3 2 0,-3-5 9 0,1 4-19 16,-1-5 12-16,3 1-35 0,-17-18 8 0,30 32-15 15,-30-32 10-15,29 28 1 0,-29-28-4 0,31 23 1 16,-31-23-5-16,30 18 2 0,-30-18-4 16,26 12 2-16,-26-12-1 0,22 5 1 0,-22-5-1 15,17 0 2-15,-17 0 0 0,0 0-1 0,17-13 3 16,-17 13-1-16,9-17 1 0,-9 17-1 0,8-24 2 16,-7 7-4-16,0-1 3 0,-2 0 12 0,1-4-32 15,-3 0 31-15,1-2-30 0,0 0 14 16,-3-2 5-16,2 1-5 0,0-1 6 0,-1 1-8 15,2 0 8-15,-1 1-9 0,1 1 2 16,0-3-8-16,1 6-2 0,-1-3-12 0,3 6-2 16,-3-3-12-16,2 20-8 0,-3-30-16 0,3 30-21 15,-1-27-22-15,1 27-36 0,-1-21-40 0,-2 3-134 16,3 18-46-16,-2-21 349 0</inkml:trace>
  <inkml:trace contextRef="#ctx0" brushRef="#br2" timeOffset="175868.8328">8932 7274 1559 0,'14'22'157'0,"-14"-22"-129"0,0 0-16 0,0 0-9 15,0 0-14-15,0 0-18 0,0 0-9 0,8 17-7 16,-8-17 3-16,15 25 0 0,-15-25 10 16,15 32 8-16,-6-15 14 0,-2 5 5 0,1-1 7 15,-1 2-4-15,-1 3 9 0,-1-3-1 0,0 2 11 16,-2-3-2-16,2 1 6 0,-1-3-8 0,-1 1 2 15,2-3 12-15,0-1-35 0,-5-17 29 0,9 30-34 16,-9-30 12-16,6 24-2 0,-6-24-11 0,0 0-5 16,11 23-13-16,-11-23-7 0,0 0-17 0,0 0-24 15,0 0-48-15,0 0-34 0,0 0-72 16,0 0-102-16,-4-26-80 0,4 26 335 16</inkml:trace>
  <inkml:trace contextRef="#ctx0" brushRef="#br2" timeOffset="176259.5157">9333 6941 1495 0,'-20'7'194'0,"20"-7"-141"0,-9 31-29 15,7-9 0-15,2-1 3 0,4 3-38 0,2 4 25 16,3-1-28-16,3 2 7 0,2 0 5 0,2 2-9 16,-1-3 5-16,1 2-4 0,0-2 10 0,0 1-6 15,-3 1 9-15,1 0-6 0,-2-1 7 0,-1 0-6 16,-3-1 8-16,-2 0-5 0,0-2 7 15,-2 1-3-15,0-3 2 0,-2-1-6 0,1-1 6 16,-1-2-8-16,2-1-9 0,-1-1 28 16,1-1-31-16,-4-17 29 0,6 26-19 0,-6-26-10 15,6 18-10-15,-6-18-20 0,0 0-22 0,0 0-28 16,0 0-37-16,0 0-68 0,0 0-57 0,0 0-225 16,0 0 36-16,-5-30 381 0</inkml:trace>
  <inkml:trace contextRef="#ctx0" brushRef="#br2" timeOffset="176493.9244">9186 7249 1369 0,'9'17'385'15,"-9"-17"-353"-15,0 0-24 0,0 0-4 0,0 0-4 16,17-3-11-16,-17 3-7 0,39-1-14 0,-17-5-23 16,8 7-26-16,-10-11-28 0,12 12-29 0,-32-2-23 15,45-10-28-15,-45 10-7 0,39-13-12 16,-22 11 4-16,-17 2-45 0,39-2 103 0,-39 2 146 16</inkml:trace>
  <inkml:trace contextRef="#ctx0" brushRef="#br2" timeOffset="176947.0943">9928 7293 1532 0,'0'0'136'0,"0"0"-109"15,0 0-22-15,0 0-11 0,-6-25-18 0,6 25-20 16,-1-18-12-16,1 18-2 0,0 0-4 0,2-18 4 16,-2 18 4-16,0 0 13 0,0 0 15 0,0 0 18 15,-22-16 10-15,22 16 10 0,-19 5 8 0,19-5 8 16,-27 9 4-16,10-6 0 0,17-3 1 15,-31 16-7-15,31-16 0 0,-31 18-3 0,31-18 2 16,-30 23-4-16,30-23 1 0,-25 29-9 0,25-29 0 16,-15 32-6-16,10-16 1 0,2 4-5 0,3 0 3 15,2 2-6-15,1 0 4 0,2 2-7 0,4 0 5 16,0 0-9-16,3-1 3 0,3-1-9 16,0-4-2-16,5 2-4 0,-1-6 3 15,5 0 20-15,-1-4-12 0,1 0 16 0,1-4-21 16,1-1-6-16,-1-5-6 0,1 1-3 0,-1-7-9 15,2 3-10-15,-7-10-20 0,8 7-46 0,-11-13-38 16,11 8-71-16,-8-2-155 0,-9-17-16 0,21 21 338 16</inkml:trace>
  <inkml:trace contextRef="#ctx0" brushRef="#br2" timeOffset="177587.7614">10416 6927 1667 0,'0'0'59'0,"0"0"-57"15,-14 32-4-15,14-12-18 0,0 0-12 0,7 9-3 16,-4-5-33-16,8 7 31 0,-6-4-20 16,5 4 23-16,-4 0 15 0,2 0 6 15,-2 0 16-15,0 0 4 0,2 1 15 0,-7-1 5 16,5 2 14-16,-7-5-5 0,5 4 6 0,-6-7-13 16,5 4 2-16,-4-3-14 0,1-1 1 0,0-2-11 15,0 0 2-15,-2-3-7 0,4-1 2 0,-2-19-4 16,0 29 1-16,0-29 19 0,1 20-36 0,-1-20 33 15,0 0-39-15,0 0 10 0,0 0-3 16,0 0-5-16,0 0 14 0,0 0-14 0,0 0 15 16,0 0-31-16,0 0 22 0,3-29-15 0,-4 10 20 15,2-3 6-15,1-2-6 0,-1 0 4 0,2-3-7 16,4-1 1-16,0-2-8 0,5 2 2 16,-1-2-9-16,6 3 3 0,0 0-9 0,5 5 4 15,-1-4-7-15,5 9 2 0,-3-1-5 0,7 6-3 16,-6-1-8-16,5 7 0 0,-5-3 7 15,3 7 14-15,-2 1 17 0,-2 3 15 0,-1 3 10 16,-4 0 15-16,2 7 13 0,-20-12 16 0,36 25 11 16,-36-25-4-16,33 32-2 0,-21-15-16 0,6 4-4 15,-7-2-10-15,5 6 1 0,-5-3-6 0,2 3 2 16,-3-2-7-16,1 5 3 0,-5-4-10 0,2 3 3 16,-3-3-11-16,0-1 3 0,-1 0-6 15,-1-1 2-15,-1-3 15 0,-1-1-33 0,-1-18 30 16,0 27-32-16,0-27 12 0,0 20 1 15,0-20-5-15,0 0-7 0,-1 23-14 0,1-23-17 16,0 0-22-16,0 0-26 0,0 0-54 0,0 0-69 16,0 0-254-16,0 0 2 0,-17-29 283 0</inkml:trace>
  <inkml:trace contextRef="#ctx0" brushRef="#br2" timeOffset="178447.1709">12280 7175 1547 0,'-18'5'131'15,"-3"-6"-107"-15,3-3-24 0,1 4-18 0,0-5-25 16,17 5-29-16,-30-8-16 0,30 8-3 0,-30 1 8 16,30-1 9-16,-31 10 12 0,31-10 19 0,-28 17 29 15,28-17 33-15,-27 24 26 0,10-13 10 0,6 7 3 16,-7-5-8-16,7 8-2 0,-4-4-10 0,7 4-1 16,-4-1-11-16,6 0 1 0,-1 1-11 15,6 0-1-15,0-1-7 0,3 2 0 0,2 0-10 16,2-1 6-16,3 0-8 0,2-2 1 0,2 1-6 15,-13-20 3-15,34 32-7 0,-16-17 5 0,5-1-6 16,-1-2 4-16,4-1-4 0,-2-2 1 16,-1-1 20-16,0-2-19 0,0-1 22 0,1-2-16 15,-1-2 2-15,0-2 3 0,-3-3 3 0,1 0-1 16,0-3-16-16,-1 0 18 0,0-3-20 16,-1-1 18-16,0-1 2 0,0 0-3 0,1-3 3 15,-2 0-5-15,0-1-1 0,-2-3-8 0,1 1-1 16,-4-4-7-16,1 1 8 0,-3 1-1 0,-3-1 11 15,-2 1 0-15,-1-2 7 0,-1 1-1 0,-4 1 7 16,-2-1-3-16,-1 1 9 0,-2 1-2 0,-1 0 5 16,6 19-3-16,-15-33-1 0,15 33-7 15,-20-32-1-15,20 32-7 0,-27-32 1 0,27 32-4 16,-31-26-2-16,12 11-5 0,1 2 0 16,-4-2-6-16,1 3 5 0,-2 1-1 0,0 2 5 15,0 0 16-15,-1 2-16 0,-2 1 12 0,0 2-21 16,0 1-4-16,0 3-4 0,-1-3-8 0,4 7-13 15,-6-5-14-15,8 9-28 0,-8-9-27 0,29 1-42 16,-37 16-57-16,17-14-140 0,18 17-14 16,-23-21 352-16</inkml:trace>
  <inkml:trace contextRef="#ctx0" brushRef="#br2" timeOffset="179197.3051">12908 7144 1463 0,'0'0'82'0,"0"0"-55"0,0 0-18 16,-4 18-1-16,4-18-15 0,2 19-7 0,-2-19-5 15,4 30 1-15,0-11 1 0,-3-1 10 0,1 2-1 16,-2 2 7-16,3 1-1 0,-2 0 4 0,0 1-4 16,0-1 5-16,-1 1-4 0,2-1 5 0,-4 0-5 15,1-1 8-15,0-1-5 0,-1-2 5 0,2-19-5 16,-3 30 3-16,3-30-3 16,-2 22 3-16,2-22-2 0,0 0 0 0,0 0-1 15,0 0-1-15,0 0-1 0,0 0 0 0,0 0-2 16,0 0-1-16,0 0 2 0,0 0-3 0,13-21 4 15,-13 21-4-15,12-33 2 0,-6 12-6 0,3 0 3 16,-2-3-8-16,2 1 5 0,-2-2-9 0,4 0 6 16,-4-2-6-16,4 3 10 0,-1 0-4 15,1 2 8-15,0-1-5 0,1 3 1 0,-1-1-6 16,4 3 3-16,-2-1 0 0,-13 19 7 0,32-30 0 16,-15 18 4-16,1 1-3 0,0 3 3 0,1-1-1 15,0 2 2-15,0 1-2 0,2 1 0 0,-2 1 0 16,3 3 2-16,-1 1 2 0,0 3 5 15,0 2 3-15,-1 1 3 0,3 2 4 0,-5 1-2 16,2 3 4-16,-3 0-6 0,1 3 1 16,-2 4-5-16,1-1 2 0,-5 1-6 0,1 2 7 15,-3-1-6-15,1 2 8 0,-2 1-6 0,0 1 5 16,-1-2-2-16,0 2 5 0,-4-3-2 0,1 2 7 16,-3-4-6-16,0 2 3 0,-2-3-9 0,2 0 1 15,-5-1-6-15,2 0-2 0,1-17-4 0,-5 26 2 16,5-26-7-16,-5 21-3 0,5-21-15 0,0 0-15 15,-7 19-15-15,7-19-16 0,0 0-33 16,0 0-46-16,0 0-89 0,0 0-245 16,-18-20 33-16,18 20 326 0</inkml:trace>
  <inkml:trace contextRef="#ctx0" brushRef="#br2" timeOffset="180223.0706">15128 7596 840 0,'0'0'62'15,"0"0"-54"-15,0 0-20 0,0 0-26 0,0 0-21 16,0 0-2-16,0 0 8 0,0 0 30 0,0 0 21 15,0 0 19-15,0 0 21 0,0 0 18 16,0 0 18-16,0 0-2 0,0 0 1 0,0 0-17 16,0 0-3-16,0 0-7 0,0 0-4 0,0 0-1 15,0 0-3-15,0 0-9 0,0 0-4 0,0 0-7 16,-19-11-7-16,19 11 1 0,0 0-2 0,0 0 2 16,-18-22 1-16,18 22 2 0,-11-18-3 15,11 18 2-15,-15-22-1 0,15 22 3 0,-17-22-2 16,17 22-1-16,-18-25-6 0,18 25 0 15,-22-27-4-15,22 27 4 0,-23-31-5 0,23 31 4 16,-23-32-6-16,12 13 3 0,0 1-4 0,1 1 0 16,0-2-6-16,3 2-1 0,-3-3-8 0,4 1 3 15,-1-1-7-15,2 1 7 0,0-2-3 0,2 3 6 16,-2-3-2-16,2 3 6 0,1-2-2 0,1 1 7 16,-1 1-5-16,4 1 5 0,-2 0 12 0,0 17-38 15,3-31 30-15,-3 31-37 0,9-30 11 16,-9 30 5-16,12-29-1 0,-12 29 4 0,16-24 0 15,-16 24 7-15,18-21 0 0,-18 21 7 16,18-16 1-16,-18 16 4 0,20-12-1 0,-20 12 3 16,18-8 2-16,-18 8 6 0,19-5 7 0,-19 5 4 15,0 0 4-15,21 1-4 0,-21-1-3 0,0 0-5 16,18 10-3-16,-18-10 2 0,0 0-1 16,11 18-2-16,-11-18 0 0,8 17-6 0,-8-17 2 15,4 23-4-15,-4-23 2 0,2 30-5 0,-4-12 3 16,0 0 16-16,0 0-33 0,-3 2 34 0,-1 0-33 15,-3 1 16-15,1 1 7 0,-2-3 0 0,-1 4 10 16,-4-2-3-16,4 0 6 0,-4 0-5 0,0-1 3 16,-1 0-5-16,2 2 6 0,-3-3-6 0,2 3 3 15,-3-3-8-15,2 2 2 16,-1-2-9-16,1 2 3 0,-1-3-7 0,2 0 2 16,0-1-5-16,0 0 2 0,15-17-4 0,-29 31 5 15,29-31-3-15,-24 28 3 0,24-28-4 0,-22 23 1 16,22-23-6-16,-22 20 0 0,22-20-7 0,-21 17-3 15,21-17-11-15,-17 12-9 0,17-12-19 0,0 0-18 16,-11 21-42-16,11-21-76 0,0 0-166 0,0 0-161 16,0 0 143-16,22-7 376 0</inkml:trace>
  <inkml:trace contextRef="#ctx0" brushRef="#br2" timeOffset="181337.1392">16278 6947 1164 0,'0'0'129'0,"0"0"-87"15,-5-19-21-15,5 19-3 0,0 0-8 0,0 0-9 16,0 0 0-16,19-13-2 0,-19 13 1 0,0 0-1 15,0 0 2-15,0 0 5 0,0 0 3 0,0 0 8 16,14 21 5-16,-14-21 4 0,1 22 1 0,-1-6 2 16,-3 1-7-16,2 3 2 15,-5 0 13-15,4 4-35 0,-6-1 33 0,5 5-33 16,-5-1 14-16,3 1 8 0,-2-3-8 0,2 2 6 16,-1-2-10-16,3 2 4 0,-3-2-8 0,1-1 4 15,1-2-9-15,2 0 3 0,-1-3-6 0,1-1 3 16,-1-1-4-16,3-17 3 0,-3 27-4 0,3-27 4 15,-3 19-4-15,3-19 2 0,0 0-1 0,0 0-1 16,0 0 0-16,0 0 1 0,0 0-1 16,0 0 0-16,0 0-1 0,0 0 0 0,0 0 0 15,0 0-1-15,0 0 2 0,0 0-2 0,0 0 3 16,6-26-2-16,-6 26 4 0,8-26-5 0,-8 26 0 16,14-30-6-16,-14 30-2 0,21-28-4 15,-21 28 0-15,24-29-5 0,-24 29 4 0,32-26-4 16,-14 13 5-16,-1 0-2 0,4 2 2 0,-4 0-2 15,3 4 0-15,-3-3-3 0,5 6 5 16,-1-5-3-16,0 5 8 0,-1 1 1 0,2 2 4 16,-1-2 0-16,2 3-2 0,-1 0-2 0,2 3-7 15,2-1-3-15,2 2-3 0,-3-1 1 0,4 3 4 16,-4 2 4-16,2 0 3 0,-3 1 5 0,-2 1 2 16,0 0 5-16,-5 1 5 0,0 2 7 0,-17-13 4 15,25 28 7-15,-25-28-2 0,17 27 5 16,-17-27-2-16,9 30 6 0,-9-30-3 15,3 31 3-15,-3-31-8 0,-1 31 2 0,1-31-6 16,-6 27 2-16,6-27-6 0,-11 27-1 0,11-27-6 16,-14 27 1-16,14-27-3 0,-22 26 3 0,22-26-6 15,-29 27 3-15,10-14-5 0,0 2 3 0,-4-3-4 16,-3 1 3-16,-2-1-2 0,1-1 3 0,-1-2 17 16,1-2-20-16,0-2 17 0,-2-3-37 15,1-1 18-15,2-1 1 0,1-3-22 0,1-1 33 16,4-3-43-16,-2-4 14 0,1 0-5 0,-1-6-10 15,5 5-10-15,-5-9-19 0,22 21-23 0,-39-38-36 16,39 38-35-16,-36-37-41 0,36 37-38 16,-29-19-145-16,1-6 62 0,28 25 318 0</inkml:trace>
  <inkml:trace contextRef="#ctx0" brushRef="#br2" timeOffset="182227.8411">17672 7427 1069 0,'0'0'83'0,"13"-18"-42"0,-13 18-8 15,0 0-13-15,12-17-16 0,-12 17-10 16,0 0-8-16,19-26-14 0,-19 26-3 0,14-18-2 15,-14 18 9-15,9-19 9 0,-9 19 7 0,6-21 3 16,-6 21 7-16,-1-19 4 0,1 19 10 0,-10-19 4 16,10 19 6-16,-15-22 1 0,15 22 4 15,-22-23-5-15,22 23 1 0,-25-20-5 0,25 20-1 16,-26-18-3-16,26 18 0 0,-27-15-5 0,27 15 2 16,-29-13-2-16,29 13-2 0,-32-7-4 15,15 5-3-15,0 1-5 0,-2 2 1 0,0 1 1 16,-1 2-1-16,0 1 2 0,1 2-1 0,-1-1 1 15,0 2 0-15,0 2 1 0,1 0-2 0,1 2 2 16,0 1 0-16,1 2 4 0,0-1 1 0,4 4 6 16,-2 1-2-16,5 1 3 0,0 1-6 0,1 0 1 15,3 0-9-15,0 1 4 0,2-1-7 16,2 1 3-16,2 0-6 0,4-1 4 16,1 0-7-16,1-1 6 0,3 0-7 0,0-3 7 15,3 1-4-15,-12-18 5 0,27 33-2 0,-27-33 3 16,33 28 20-16,-14-16-19 0,1-2 20 0,-1-1-20 15,3-1-3-15,0-4-16 0,2 1 11 0,0-2-18 16,3-2 13-16,-1-2 9 0,2-2-15 0,-3-2 11 16,4-1-13-16,-3-5 0 0,-1 2 7 15,-1-3 2-15,-3 0-16 0,-2-3 24 0,-2 2-16 16,-17 13 23-16,27-31 10 0,-27 31 1 0,18-31 7 16,-18 31-4-16,11-34 1 0,-8 16-8 0,0-1-1 15,-2-1-6-15,-1-1 2 0,0-1-7 0,-1 0 3 16,-2 1-6-16,0 2 6 0,-5 0-7 0,0 2 3 15,-4-1-7-15,12 18 2 0,-31-29-5 16,13 18 3-16,-4 1-7 0,2 3-4 16,-7-3-8-16,4 7-11 0,-8-7-14 0,8 9-17 15,-10-8-28-15,13 10-51 0,-11-8-61 0,0-4-196 16,31 11 111-16,-47-6 295 0</inkml:trace>
  <inkml:trace contextRef="#ctx0" brushRef="#br2" timeOffset="182727.8798">17977 7294 1345 0,'0'0'252'16,"0"0"-229"-16,0 0-37 0,0 0-37 0,10-18-53 15,-10 18-58-15,9-23-40 0,-9 23-21 0,0 0 20 16,25-11 47-16,-25 11 81 0,0 0 92 0,0 0 67 16,0 0 56-16,19 18 17 0,-19-18 6 0,-3 24-6 15,3-24-27-15,-7 30-28 0,7-30-32 16,-10 38-14-16,4-20-16 0,5 5-5 0,-4-1-12 16,4 2-1-16,-3-1-9 0,3 3 4 0,-1-1-6 15,0 2 4-15,2-1-9 0,2-1 2 0,0-1-8 16,0 1-10-16,1-2 31 0,-1-2-32 15,2 0 31-15,0-3-21 0,0 0-11 0,-4-18-5 16,9 28-12-16,-9-28-6 0,7 22-10 0,-7-22-5 16,0 0-15-16,0 0-14 0,12 23-33 15,-12-23-30-15,0 0-44 0,0 0-25 0,5-17-125 16,-5 17-17-16,9-17 311 0</inkml:trace>
  <inkml:trace contextRef="#ctx0" brushRef="#br2" timeOffset="183118.5146">18375 6964 1694 0,'0'0'70'0,"0"0"-50"0,0 0-10 0,0 0-9 15,-8 27-15-15,8-27-1 0,2 39 12 0,0-14-28 16,0 4 33-16,-1 2-26 0,2 3 15 16,-2-1 10-16,0 3-5 0,-2-1 8 0,1-2-1 15,-1 3 13-15,-3-4-3 0,2 3 10 16,-3-2-6-16,2-2 5 0,0 0-8 0,-1-1 3 15,2-2-10-15,-1 1 1 0,1-2-8 0,-1 0 6 16,2-2 12-16,-1 0-28 0,0-4 23 0,1 0-34 16,4-3-1-16,-3-18-7 0,3 28-18 0,-3-28-19 15,5 18-19-15,-5-18-24 0,0 0-39 0,0 0-39 16,0 0-68-16,0 0-68 0,0 0-100 0,0 0 270 16</inkml:trace>
  <inkml:trace contextRef="#ctx0" brushRef="#br2" timeOffset="184168.525">19409 7266 931 0,'0'0'197'0,"0"0"-143"15,-4-19-26-15,4 19-20 0,0 0-27 0,-3-22-17 16,3 22-12-16,1-18-1 0,-1 18 1 15,0 0 10-15,2-19 11 0,-2 19 19 0,0 0 19 16,0 0 21-16,0 0 19 0,0 0 18 0,0 0 12 16,0 0 5-16,0 0-7 0,0 0-14 0,-9 17-14 15,9-17-16-15,-8 17-6 0,8-17-9 0,-8 26 3 16,8-26-5-16,-7 34 3 0,3-16-8 0,4 2 1 16,0 1-9-16,0 2 1 0,2-1-7 0,1 2 4 15,2-1-6-15,0 0 3 0,2 1-8 16,0-2 4-16,4 2-9 0,0-4 5 0,2 2-5 15,1-4 3-15,2 1-3 0,-16-19 3 0,34 29-5 16,-16-19 3-16,1 0 19 0,1-4-22 0,0 0 20 16,0-3-23-16,2-1-2 0,-1-3-2 0,2 1-1 15,-3-5-1-15,2 0 1 0,-2-3 2 0,0-1-16 16,-3-2 24-16,2 0-12 0,-1-2 22 16,-1-1 7-16,0-1-3 0,0 1 5 0,0-1-4 15,-17 15 4-15,30-31-4 0,-30 31 2 0,28-31-5 16,-14 14 3-16,-14 17-7 0,22-30 4 15,-14 13-5-15,-8 17 5 0,15-31-3 0,-15 31 7 16,8-28 0-16,-8 28 7 0,3-22 2 0,-3 22 6 16,1-18-2-16,-1 18 0 0,0 0-3 0,-4-18-2 15,4 18-5-15,0 0 0 0,0 0-5 16,0 0 2-16,0 0-2 0,-6-17-1 0,6 17 1 16,0 0-2-16,0 0 3 0,0 0 1 0,0 0-1 15,0 0 0-15,-1 17-2 0,1-17-1 0,0 0 5 16,0 24 0-16,0-24 5 0,0 23 1 0,0-23 3 15,0 29-4-15,1-12 5 0,0 0-5 0,3 2 2 16,0 2-6-16,-1 1 2 0,1 1-6 0,1 1 5 16,-2 1-6-16,1 2 6 0,0 1-4 15,-2 1-6-15,-1 0 33 0,-1 2-29 16,-2-1 33-16,-2 2-15 0,-2-1-5 0,0 2 8 16,-4-2-6-16,2 2 8 0,-5-3-10 0,2 3 9 15,-4-3-11-15,0 0 6 0,0-2-8 0,-1 0 2 16,-2-1-6-16,0-2 4 0,0 0-7 0,-1-2 3 15,-1-1-6-15,2-1 4 0,-1-2-5 16,-1-2 4-16,1-1-4 0,-3-2-14 0,-1-2 33 16,-2-1-34-16,0-2 34 0,-1-6-17 0,2-1-1 15,0-4-2-15,1-1-20 0,-2-7 31 0,2-2-39 16,-1-4 26-16,2-2-21 0,-4-2-9 0,5 1-5 16,-6-7-15-16,9 4-6 0,-8-9-21 15,13 9-14-15,-12-13-37 0,17 15-51 0,-14-13-103 16,1-4-154-16,18 18 123 0,-17-22 318 15</inkml:trace>
  <inkml:trace contextRef="#ctx0" brushRef="#br2" timeOffset="184935.1562">20384 7274 1605 0,'0'0'75'0,"-20"9"-50"16,20-9-21-16,0 0-25 0,-18 25-27 0,18-25-14 15,-10 24-8-15,10-24 3 0,-10 28 8 16,10-28 19-16,-10 33 20 0,7-15 26 0,0 0 9 16,3 4 16-16,-2-4 4 0,4 5 7 0,-2-5-8 15,6 3-5-15,-2-4-12 0,3 2-3 0,-7-19-8 16,16 31 0-16,-16-31-8 15,24 27 2-15,-24-27-6 16,30 21 0-16,-12-14 19 0,0-2-22 0,3-2 20 16,-2-1-21-16,4-1-1 0,-2-2-1 0,3-2 2 15,-2-2-1-15,3 0-21 0,-1-1 20 0,-2-1-19 16,-2-1 21-16,0-2 5 0,-3-1 0 0,-17 11 5 16,32-23 1-16,-32 23 5 0,24-25-2 0,-24 25 5 15,19-30-5-15,-11 13 2 0,-1-2-7 0,-2 0 3 16,0 0-6-16,-2-1 6 0,0 1-6 15,-3 0 6-15,-3-1-4 0,1-1 4 0,-4 1-3 16,-2 1 7-16,1 2-2 0,-5 0 9 0,12 17 1 16,-28-30 5-16,28 30 1 0,-35-22 3 15,15 14-2-15,-3-1 0 0,0 2-6 0,-2 1-5 16,1-1-7-16,-1-1-1 0,1 2-3 0,-2 1-5 16,1-1-6-16,3 4-7 0,-4-3-10 0,5 6-6 15,-3-2-8-15,6 8-16 0,-9-8-15 16,27 1-22-16,-42 16-16 0,28 1-38 0,-10-9-29 15,24-8-111-15,-22 40-80 0,-5-34 240 0</inkml:trace>
  <inkml:trace contextRef="#ctx0" brushRef="#br2" timeOffset="185717.2271">21160 7263 1218 0,'-20'10'100'0,"20"-10"-49"0,0 0-12 15,-9 27-22-15,9-27-21 0,-7 29-1 0,3-12-5 16,1 0 5-16,-1 3-2 0,0 0 5 0,1 1-1 15,-1 1 8-15,0 0-2 0,2 2 10 16,-1 0-3-16,2 2 6 0,0-2-10 0,3 1 4 16,2 1 11-16,3-1-18 0,2-2 16 0,-1 0-37 15,5-2 5-15,0-2-17 0,6-1 6 0,-2-3-1 16,9 1-5-16,-5-7 2 0,8 2 0 16,-4-6 4-16,5-1-4 0,-2-4 3 0,2 2 0 15,-3-5 7-15,2 1 7 0,-1-2 6 0,0-2 5 16,-1-1-1-16,1-3 4 0,0-1-1 15,-3 0 1-15,1-2-2 0,-3 1 3 0,-1-2 10 16,-1 0-12-16,0 1 11 0,0-2-13 0,-3 2-5 16,2-1-24-16,-3-5 2 0,1 6-28 0,-4-5 6 15,-14 18 3-15,27-30-2 0,-27 30 12 0,20-30 3 16,-20 30 13-16,14-29 4 0,-14 29 16 0,10-23 13 16,-10 23 16-16,4-20 11 0,-4 20 2 15,-2-20-6-15,2 20-7 0,-3-17-7 0,3 17-2 16,0 0-3-16,0 0 0 0,-8-20-1 15,8 20 2-15,0 0 2 0,0 0 4 0,0 0-1 16,0 0-4-16,0 0-5 0,0 0-6 0,0 0-3 16,0 0-3-16,0 0 2 0,-11 17-1 0,11-17 4 15,-7 17 0-15,7-17 9 0,-6 23 4 0,6-23 4 16,-2 28-2-16,2-11 2 0,-2 0-8 16,2 2 5-16,-2-1-2 0,2 4 9 0,-1-2-4 15,2 2 5-15,0-1 10 0,3 0-38 0,-2-1 25 16,1 2-36-16,-2-1 8 0,3-1 6 0,-2-1-7 15,0 1 0-15,3-2-13 0,-5-18-10 0,8 30-23 16,-8-30-18-16,8 22-29 0,-8-22-26 16,0 0-49-16,0 0-47 0,0 0-149 0,0 0-13 15,0 0 323-15</inkml:trace>
  <inkml:trace contextRef="#ctx0" brushRef="#br2" timeOffset="186186.0287">22239 7462 1448 0,'0'0'118'0,"15"22"-94"0,-15-22-7 15,7 27-22-15,-7-27-16 0,10 34-13 0,-5-17 1 16,1 5-4-16,-4-4 8 0,4 4 23 0,-5-3-4 16,1 2 30-16,0-1-23 0,-4-3 23 0,4 3-5 15,-2-20 17-15,-1 30 2 0,1-30-9 0,-1 22 2 16,1-22-4-16,0 0 2 15,-4 18-5-15,4-18-2 0,0 0-3 0,0 0-2 16,0 0 1-16,0 0 0 0,0 0 1 0,0 0-2 16,0 0-3-16,0 0-2 0,0 0-1 0,-3-20-2 15,3 20-1-15,3-25-5 0,-1 7 0 0,0 0-6 16,1-2-17-16,-2 0 29 0,4 0-31 0,-2 0 28 16,3-1-15-16,0 0-8 0,4 2 0 15,-2-1-6-15,-8 20-1 0,23-32-4 0,-23 32-3 16,25-24-8-16,-7 17-7 0,-18 7-22 0,34-13-28 15,-34 13-45-15,40-10-79 0,-21 15-210 0,-19-5 16 16,49-1 328-16</inkml:trace>
  <inkml:trace contextRef="#ctx0" brushRef="#br2" timeOffset="187936.2118">3446 8198 786 0,'-18'16'44'0,"18"-16"-27"16,0 0-7-16,0 0-3 0,0 0-12 0,0 0-2 15,-4 23 9-15,4-23-14 0,0 0 9 16,10 23-9-16,-10-23 4 0,0 0 8 0,11 21 3 16,-11-21 4-16,6 18 7 0,-6-18 6 0,1 25 1 15,-2-6-9-15,-3 0 14 0,1 7-6 0,-4-4 20 16,3 7 7-16,-5-5-6 0,4 4-1 16,-2-1-12-16,4 2-1 0,-4 1-9 0,5 3 2 15,-2-2-12-15,1 2 4 0,3-6-12 0,1 1 5 16,1-2-8-16,3-2 6 0,1-1-8 15,3-1 5-15,3-3-6 0,-12-19-1 0,28 31 0 16,-28-31-20-16,35 22-2 0,-35-22-27 0,39 12-7 16,-39-12-3-16,38-1 3 0,-20-4 11 0,3 3 7 15,-2-7-3-15,2 1-6 0,-4-3-5 0,1-1-1 16,-1-1 5-16,-17 13 11 0,33-32 5 0,-18 15 13 16,0 0 9-16,-1 0 11 0,-2 0 8 15,1-1 8-15,-2 1 9 0,-11 17 6 16,23-32 4-16,-23 32-4 0,19-33-6 0,-19 33-4 15,18-28-6-15,-18 28-1 0,19-28-4 0,-19 28-1 16,19-25-2-16,-19 25-1 0,18-22-2 0,-18 22 1 16,18-19-2-16,-18 19-3 0,17-15-3 0,-17 15-9 15,0 0-2-15,22-13-2 0,-22 13 6 0,0 0 7 16,0 0 7-16,22-1 15 0,-22 1 15 16,0 0 14-16,0 0 12 0,14 19 7 0,-14-19 0 15,7 18 8-15,-7-18 0 0,6 27-1 0,0-10 0 16,-5 0-14-16,4 6-7 0,-2-4-18 0,4 4-5 15,-3-2-12-15,5 2 4 0,-1 0-8 0,3 1 5 16,0 2-10-16,3 1 4 0,1 1-7 16,0-2 3-16,2 1 12 0,0-2-10 0,3 0 9 15,-1-2-28-15,2-3 13 0,-1-2-17 16,2-3 16-16,-1-1 4 0,-2-3-6 0,0-2 3 16,-2-3-1-16,-17-6 1 0,33 6-1 0,-33-6 1 15,30-4-4-15,-30 4-2 0,27-13 1 0,-27 13 0 16,23-20 6-16,-23 20 2 0,18-25 3 0,-18 25 17 15,15-31-16-15,-15 31 15 0,11-34-10 0,-11 34-2 16,8-32-8-16,-8 32 13 0,4-32-16 16,-4 32 12-16,2-33-1 0,-1 16-7 0,1 0 1 15,-1-1-6-15,0-1 2 0,0-2-8 0,2 2-4 16,-1-2-13-16,3 3-5 0,-3-7-10 0,4 8-3 16,-4-6-12-16,-2 23-10 0,5-33-16 15,-5 33-15-15,3-30-7 0,-3 30 2 0,1-21 3 16,-1 21 9-16,0 0 2 0,0 0-19 0,0 0-52 15,-9-21 95-15,9 21 64 0</inkml:trace>
  <inkml:trace contextRef="#ctx0" brushRef="#br2" timeOffset="188795.6568">5545 8810 1187 0,'0'0'100'0,"0"0"-71"16,-13-26-12-16,13 26-4 0,-13-21-19 16,13 21-9-16,-10-29-15 0,10 29-15 0,-11-30-18 15,11 30-7-15,-15-33-3 0,15 33 12 0,-19-31 7 16,19 31 21-16,-27-24 8 0,27 24 17 0,-32-21 6 15,14 13 16-15,0 3 8 0,-4-3 5 0,3 6 9 16,-6-3-3-16,6 4 0 0,-6-3-1 0,4 6-3 16,-1-4-7-16,1 5-7 0,-2 0-5 15,2 2-2-15,2 1-3 0,-1 0 2 0,1 3-1 16,2 0 2-16,0 2-3 0,17-11 1 0,-32 31-6 16,18-12 1-16,-1 0-4 0,0 3 5 15,3 1-5-15,0 0 6 0,4 2-6 0,-1 0 6 16,3 0-5-16,1-1 6 0,3 2 11 0,3-3-11 15,1-2 12-15,4 1-32 0,3-3 12 0,2 1-18 16,2-3 10-16,-13-17-2 0,36 28-7 16,-17-18 1-16,5 1-9 0,-1-5 0 0,5 0-6 15,-1-4 2-15,-1-1 2 0,2-5 6 0,-3 1 3 16,0-6 8-16,0 1 2 0,-2-3 2 0,-2 0 4 16,-1-2 1-16,2-2 7 0,-3 1 8 0,-1-2-5 15,-1 0 8-15,-3-1-10 0,2 0-1 0,-1-1-10 16,-1 1 10-16,0-2-11 0,-2 1 11 15,-2 0-1-15,-1-2-3 0,1 2 4 16,-1 1-5-16,-2 0 5 0,-7 17-2 0,13-31-1 16,-13 31-4-16,11-31-2 0,-11 31-7 0,8-26 2 15,-8 26-4-15,6-26 7 0,-6 26 2 0,3-20 5 16,-3 20 1-16,0 0 2 0,4-17-1 0,-4 17 7 16,0 0 7-16,0 0 11 0,0 0 10 0,0 0 2 15,0 0-2-15,0 0-9 0,0 0-7 16,-6 18-2-16,6-18 2 0,-4 21 1 0,4-21 5 15,-2 29-4-15,2-12 3 0,0-17-5 0,0 29 2 16,0-29-7-16,0 32 0 0,-1-14-7 0,2 1 2 16,0 0-6-16,2 0 4 0,-2 1-6 15,2-1 5-15,0 2 11 0,0-1-15 0,2-1 12 16,0-2-31-16,-5-17 12 0,9 32-23 0,-9-32 2 16,9 28-13-16,-9-28-25 0,11 19-6 15,-11-19-23-15,0 0-19 0,20 24-43 0,-20-24-31 16,0 0-142-16,23 17 189 0,-23-17 139 0</inkml:trace>
  <inkml:trace contextRef="#ctx0" brushRef="#br2" timeOffset="189233.0759">6232 8469 1542 0,'-11'18'65'16,"11"-18"-57"-16,-15 21 1 0,15-21-5 16,-10 25-5-16,9-7-6 0,1 2 1 0,2 2-8 15,-1-1 3-15,3 4-4 0,-2-2 8 0,1-2 1 16,-1 1 8-16,-1 1-4 0,1-1 7 0,-2-2-5 16,-2 5 9-16,0-4 0 0,1 2 9 0,-4-1-1 15,3-1 2-15,-5-1 9 0,4 1-36 0,-2-1 27 16,1 2-34-16,1-1 13 0,0-3 6 0,2-1-7 15,1-17 4-15,1 28-3 16,-1-28-6-16,6 22-10 0,-6-22-10 0,12 17-21 16,-12-17-13-16,0 0-21 0,0 0-24 0,28 11-34 15,-28-11-31-15,0 0-58 0,0 0-83 0,9-23-83 16,8 26 344-16</inkml:trace>
  <inkml:trace contextRef="#ctx0" brushRef="#br2" timeOffset="189521.1609">6078 8660 1372 0,'0'0'379'0,"0"0"-338"16,0 0-29-16,0 0-3 0,0 0-9 0,0 0-7 16,21-1-3-16,-21 1-6 0,34 1-5 0,-11-2-6 15,6 2-8-15,-1-7-11 16,7 6-21-16,-7-11-24 0,15 13-33 0,-18-18-39 16,17 17-52-16,-18-12-77 0,-6-2-152 0,17 20 190 15,-26-25 254-15</inkml:trace>
  <inkml:trace contextRef="#ctx0" brushRef="#br2" timeOffset="189851.9395">6657 8766 1557 0,'0'0'42'0,"0"0"-44"0,0 0 1 16,0 0-5-16,31 10-11 0,-14-12-11 15,9 3-19-15,-7-10-26 0,11 7-35 0,-30 2-33 16,43-15-22-16,-43 15-23 0,37-22 2 0,-37 22-12 16,28-24 11-16,-11 19 7 0,-17 5 95 0</inkml:trace>
  <inkml:trace contextRef="#ctx0" brushRef="#br2" timeOffset="190117.5426">6913 8610 168 0,'0'0'61'16,"-17"-14"-4"-16,17 14-3 0,-18-11-8 0,18 11-6 15,-21-8 1-15,21 8-1 0,-20-6 0 16,20 6-9-16,-22-6-9 0,22 6-6 0,-24-3-1 15,24 3 2-15,-24 4-1 0,24-4-3 16,-25 6-3-16,25-6 3 0,-27 10 11 0,27-10 11 16,-25 13 8-16,25-13 3 0,-25 16-2 0,25-16 6 15,-22 20 0-15,22-20 8 0,-17 26-3 0,17-26-3 16,-14 29-14-16,9-12-10 0,-2 0-17 16,1 2-3-16,-1 1-8 0,3 1 4 0,0 2-3 15,3 1 6-15,1-1-4 0,2 0 6 0,3 0 9 16,2-1-13-16,2 0 11 0,2-1-33 0,3-1 15 15,2-2-16-15,5-1 11 0,-2-3-9 0,7 1-15 16,-3-9-16-16,6 5-23 0,-3-10-7 0,7 6-21 16,-5-9-12-16,4 4-28 0,-4-3-26 0,-2-7-108 15,15 17 35-15,-26-26 237 16</inkml:trace>
  <inkml:trace contextRef="#ctx0" brushRef="#br2" timeOffset="190586.4752">7504 8662 1473 0,'-4'20'63'16,"4"-20"-56"-16,-7 30 3 0,6-12-6 0,5-1-2 15,0 4-7-15,3-1 5 0,-1 1-8 0,1-2 3 16,2 2-5-16,-3-2 5 0,2 2 19 0,-2-2-32 16,2 1 34-16,-3-1-32 0,-2-1 16 0,2 0 6 15,-5-18-1-15,5 28 11 0,-5-28 1 0,2 23 7 16,-2-23-2-16,0 0-2 0,2 18-3 15,-2-18-2-15,0 0-3 0,0 0 1 16,0 0-4-16,0 0-1 0,0 0-1 0,0 0-3 16,0 0-2-16,0 0-3 0,0 0 0 0,7-19-2 15,-7 19 3-15,8-24-3 0,-8 24 3 0,11-29-3 16,-11 29-1-16,14-34 12 0,-5 17-36 0,0-1 29 16,2 0-35-16,-3-2 13 0,3 3 5 0,-2-2-7 15,-9 19 5-15,22-34-6 0,-22 34-2 16,24-30-6-16,-24 30-7 0,24-29-9 0,-7 18-9 15,-6-6-21-15,11 10-20 0,-8-10-31 0,10 13-36 16,-5-7-72-16,-8-7-163 0,25 22 161 0,-23-25 239 16</inkml:trace>
  <inkml:trace contextRef="#ctx0" brushRef="#br2" timeOffset="195465.4183">1230 9997 518 0,'0'0'45'0,"0"0"-20"0,0 0 0 16,0 0-5-16,0 0-2 0,0 0 0 0,0 0 3 16,17-8-2-16,-17 8-6 0,0 0-1 0,21-8 3 15,-21 8-1-15,0 0 1 0,21-9-4 0,-21 9-4 16,0 0-2-16,18-4-2 0,-18 4-1 0,0 0 0 16,0 0-2-16,20-6 0 0,-20 6 1 15,0 0-1-15,18-10 1 0,-18 10 0 0,18-9 0 16,-18 9-2-16,21-10 1 0,-21 10-1 0,31-14 1 15,-31 14-1-15,34-14 1 0,-15 8 0 16,1-2-1-16,0 4 0 0,0-1 0 0,0 1-1 16,-1 3 2-16,-2 2-2 0,-17-1 2 0,31 3-2 15,-31-3 0-15,25 8 0 0,-25-8 0 0,22 11 3 16,-22-11 1-16,0 0 2 0,21 22 1 16,-21-22 5-16,11 23-3 0,-11-23 4 0,6 30-5 15,-6-30 1-15,0 33-5 0,-1-17 1 0,-3 1-3 16,-3 0 2-16,-1 1-1 0,8-18 2 0,-21 31-2 15,21-31 3-15,-26 25 14 0,26-25-13 0,-28 22 13 16,28-22-10-16,-32 14-1 0,32-14 2 16,-31 10 2-16,14-5 2 0,17-5 7 0,-31 5 5 15,31-5 0-15,-24 2-6 0,24-2-8 0,-17 0-7 16,17 0-1-16,0 0-3 0,-17 0-2 16,17 0 1-16,0 0-2 0,0 0-4 0,0 0-3 15,0 0-6-15,0 0-2 0,0 0 3 0,0 0 5 16,0 0 7-16,17-1 3 0,-17 1 0 0,23 2 1 15,-23-2 0-15,32 4-1 0,-14 0 0 0,3-1-2 16,1 0 1-16,1 2 1 0,0-1 0 16,1 4-2-16,-2-1-8 0,2 1 9 0,-2 2-9 15,0 2 8-15,-1 0 1 0,-3 1-2 0,-18-13 3 16,30 30-2-16,-30-30 4 0,26 30-2 0,-26-30 3 16,18 31-3-16,-18-31 4 0,14 32-3 0,-14-32 2 15,9 31-2-15,-9-31 2 0,5 32-1 16,-5-32 5-16,1 29 3 0,-2-13 8 0,1-16 2 15,-7 32 5-15,7-32-3 0,-14 29 4 16,14-29-7-16,-24 30 1 0,24-30-6 0,-33 32 3 16,11-18-6-16,-1 3 5 0,-5-4-2 0,2 3 4 15,-6-5 4-15,4 2 7 0,-6-5 1 0,6 1 10 16,-5-5-5-16,6 2 2 0,-4-7-3 0,4 3-4 16,-1-6-3-16,2 3-1 0,1-2-5 0,3-1-4 15,-1-1-5-15,2-1-6 0,1 0-1 0,1 0-5 16,2 0 0-16,17 6-1 0,-29-11-3 15,29 11-3-15,-23-8-5 0,23 8-9 0,-21-9-9 16,21 9-11-16,0 0-13 0,-25-16-21 16,25 16-31-16,0 0-42 0,0 0-54 0,0 0-114 15,-14-24-95-15,14 24 251 0</inkml:trace>
  <inkml:trace contextRef="#ctx0" brushRef="#br2" timeOffset="195824.8482">2168 10699 1823 0,'0'0'73'0,"0"0"-57"15,-17-8-6-15,17 8 0 0,0 0-7 16,0 0-3-16,0 0 0 0,0 0-3 0,0 0-3 16,0 0-2-16,0 0 0 0,0 0-3 0,0 0 0 15,0 0-2-15,0 0 4 0,0 0-3 16,0 0 0-16,0 0-4 0,0 0-6 0,0 0-3 15,0 0-5-15,0 0-15 0,0 0-18 0,0 0-35 16,0 0-59-16,0 0-131 0,0 0-270 16,0 0 61-16,0 0 455 0</inkml:trace>
  <inkml:trace contextRef="#ctx0" brushRef="#br2" timeOffset="200665.0833">2681 9879 246 0,'0'0'56'0,"0"0"-65"0,17 3-30 0,-17-3-47 16,0 0-48-16,9-22 101 0</inkml:trace>
  <inkml:trace contextRef="#ctx0" brushRef="#br2" timeOffset="201883.8233">2813 9943 921 0,'0'0'71'0,"0"0"-57"0,0 0-11 16,-19 2-13-16,19-2-6 0,0 0-3 0,0 0-2 16,0 0-4-16,0 0-12 0,0 0-7 15,0 0-3-15,17-16 9 0,-17 16 11 0,0 0 9 16,17-6 6-16,-17 6 5 0,0 0 1 0,0 0 3 15,0 0 3-15,14 17 5 0,-14-17 3 16,0 20 3-16,0-20 5 0,-1 28-1 0,1-28 7 16,-4 33-2-16,3-14 9 0,-3 1-5 0,5 0 7 15,-2-1-8-15,1 3 2 0,1-2 9 0,-1 0-16 16,3-1 10-16,0 0-28 0,0 0 4 0,2 0-9 16,1 2 7-16,-1 1 1 0,1-2-3 0,1 2 2 15,-1-1-6-15,0 0 5 0,1 1-6 16,0-1 3-16,0 0-8 0,-7-21-1 0,16 31-7 15,-16-31-2-15,17 18-3 0,-17-18 0 0,18 12-3 16,-18-12-1-16,21 3 0 0,-21-3 2 16,21-1-1-16,-21 1 2 0,24-7-3 0,-24 7 1 15,21-14 2-15,-21 14 3 0,21-23 4 0,-21 23 2 16,20-29 6-16,-20 29 2 0,18-31 5 0,-18 31 0 16,16-28 3-16,-16 28 2 0,13-26 3 15,-13 26 1-15,11-24 3 0,-11 24-3 0,8-21-1 16,-8 21-4-16,0 0 0 0,9-22 0 0,-9 22 0 15,0 0 1-15,0 0 2 0,4-18 4 0,-4 18 5 16,0 0 1-16,0 0 3 0,0 0-1 0,0 0 5 16,0 0 1-16,0 0 5 0,0 0-4 0,0 0-5 15,0 0-9-15,0 0-6 0,0 0-1 16,0 0-1-16,6 22 3 0,-6-22 0 16,7 29 2-16,-7-29-3 0,11 29 2 0,-4-12-3 15,1 4 0-15,-1-1-1 0,1 1 4 0,1 0-4 16,1-1 5-16,-1-2-1 0,4 1 5 0,-3-1-5 15,3 1 3-15,-13-19-4 0,31 27-1 0,-14-16-2 16,2 0 1-16,0-2-3 0,2-2 2 0,1-2-3 16,-1-2 0-16,1 0 0 0,-2-3-3 15,-1-3-1-15,-19 3-1 0,31-8 1 0,-31 8 3 16,24-13 3-16,-24 13 2 0,0 0 8 0,23-23 8 16,-23 23 10-16,0 0 9 0,7-28 7 0,-7 28 0 15,3-23 0-15,-3 23-6 0,0-30-6 16,1 13-12-16,-2-4-3 0,0 0-9 0,-1-2 2 15,0 2-9-15,-1-3 3 0,0-1-7 0,-1-1 5 16,1-1-6-16,-1 1 7 0,-1 0 8 16,3 1-30-16,-1 3 31 0,2 0-31 0,0 3 14 15,1 19-3-15,0-34-17 0,0 34-21 0,1-35-33 16,-1 35-27-16,7-33-51 0,-7 33-51 0,21-11-175 16,-25-12 115-16,26 27 267 0</inkml:trace>
  <inkml:trace contextRef="#ctx0" brushRef="#br2" timeOffset="202714.3168">4046 9865 1013 0,'0'0'76'0,"-17"16"-69"16,17-16-12-16,-1 23-7 0,3-7-9 15,2 4 6-15,3 2-2 0,-1 1 8 0,1 3-8 16,1-2 1-16,-1 5-5 0,-3 0 9 0,0 3 18 15,-1-1-5-15,-1 0 15 0,-1 1-15 0,-2-2 17 16,2 3 2-16,-2-4 11 0,2 4 5 0,-2-3-7 16,2 3 1-16,-1-3-11 0,3 0 3 15,-1 0-14-15,2-1 3 0,0-4-7 0,2-2 4 16,-1-4-5-16,1 0 4 0,0-1-5 0,-6-18 3 16,16 29-2-16,-16-29-2 0,14 21 0 0,-14-21-3 15,0 0-4-15,18 17-3 0,-18-17-5 0,0 0-4 16,0 0 0-16,0 0 1 0,19 0 1 0,-19 0 2 15,0 0 4-15,0 0 1 0,0 0 4 16,14-21-1-16,-14 21-3 0,15-29-10 16,-4 9-8-1,-2-6-14-15,7 2-10 0,-2-8-19 0,5 6-16 16,-4-5-10-16,4 4 8 0,-2 0 13 16,1 2 29-16,1 3 18 0,-1 2 14 0,-2 0 10 15,0 3 3-15,-16 17 2 0,26-29 0 0,-26 29 1 0,25-24-1 16,-25 24 0-16,20-17 6 0,-20 17 8 0,20-12 14 15,-20 12 5-15,17-7 6 16,-17 7-6-16,17-2 1 0,-17 2-5 0,21 0 3 16,-21 0-6-16,24 4-1 0,-24-4-5 0,25 11-3 15,-25-11-5-15,25 17-3 0,-25-17-3 0,24 26-3 16,-24-26 1-16,24 31-3 0,-13-13 2 0,0 2-2 16,0 1 4-16,-1 2 3 0,1-1 3 0,-1 0 3 15,1 0 0-15,-2-2-7 0,2 3 2 0,-2-4-6 16,-1 2 3-16,-2-3-4 0,0-1 1 15,-6-17-3-15,8 30 0 0,-8-30-8 0,3 25-5 16,-3-25-12-16,0 0-16 0,8 22-30 0,-8-22-42 16,0 0-68-16,14 21-159 0,-14-21 193 15,0 0 146-15</inkml:trace>
  <inkml:trace contextRef="#ctx0" brushRef="#br2" timeOffset="202983.2038">5084 10453 1201 0,'0'0'64'0,"-5"26"-65"15,3-8 2-15,1 0-10 0,1-1-4 0,2 3-12 16,-1-2-11-16,6 2-32 0,-7-20-22 0,8 37-26 16,-8-37-22-16,5 31 2 0,-5-31-20 0,5 22-28 15,8-1-66-15,-13-21 207 0</inkml:trace>
  <inkml:trace contextRef="#ctx0" brushRef="#br2" timeOffset="203401.9033">5394 9841 1199 0,'0'0'172'0,"0"0"-156"16,0 0-14-16,-10 23-5 0,10-23-6 0,3 29-6 16,0-10 1-16,4 5-5 0,-1 2 3 0,1 3-7 15,-1 0 6-15,2 7-2 0,-2 0 15 0,-1 2 19 16,-1-1-23-16,0 2 25 0,0 0-23 15,-3-1 4-15,0 1 10 0,-2-3-5 0,1 1 12 16,-2-4-6-16,2 1 6 0,-3-2-10 0,3-2 3 16,-1-5-9-16,1 1 6 0,1-2-8 0,0-1 7 15,2-3-7-15,-1 0 4 0,3-3-9 0,-5-17-5 16,10 29-18-16,-10-29-14 0,10 23-26 0,-10-23-26 16,0 0-39-16,0 0-75 0,0 0-117 15,31 18-63-15,-37-37 391 0</inkml:trace>
  <inkml:trace contextRef="#ctx0" brushRef="#br2" timeOffset="203980.1064">5965 10316 1408 0,'-21'7'64'0,"21"-7"-50"0,-19-1-10 15,19 1-6-15,-23 4-12 0,23-4-9 0,-20 1-11 16,20-1-16-16,0 0-23 0,-24-4-18 0,24 4-20 15,0 0 2-15,0 0 1 0,0 0 11 0,0 0 11 16,-18 7 22-16,18-7 19 0,0 0 22 16,0 0 12-16,-7 22 7 0,7-22 11 0,0 0 17 15,-8 23 18-15,8-23 10 0,0 0 5 16,1 20-4-16,-1-20-7 0,0 0-3 0,9 23-4 16,-9-23-4-16,13 18-4 0,-13-18-1 0,22 18-5 15,-22-18 0-15,29 17-7 0,-11-9-1 0,2-1-5 16,3 2-1-16,1-3-2 0,2 2-4 0,-1 1 0 15,1 2-1-15,-1-2-4 0,-1 2 5 16,-3-1-6-16,-1 1 2 0,-2 1-3 0,-18-12 3 16,27 28-4-16,-27-28 5 0,18 28-1 0,-18-28 6 15,9 27 3-15,-9-27 11 0,3 27 4 0,-3-27 10 16,-2 23-3-16,2-23 0 0,-4 17-7 0,4-17-3 16,0 0-5-16,-8 21 2 0,8-21-3 15,0 0-1-15,-23 19-6 0,23-19-3 0,-22 8-6 16,22-8-4-16,-33 3-1 0,13-6-1 15,1 2 0-15,-3-3-3 0,0-2-3 0,0-1-5 16,2-1-5-16,-1-2-7 0,4 5-11 0,-4-7-20 16,21 12-20-16,-36-20-34 0,36 20-30 0,-32-22-52 15,32 22-94-15,-16-17-84 0,-6-7 353 0</inkml:trace>
  <inkml:trace contextRef="#ctx0" brushRef="#br2" timeOffset="204417.6194">6477 9875 1323 0,'0'0'112'16,"0"0"-84"-16,0 0-15 0,0 0-2 0,-10 24-8 16,10-24-1-16,9 36-6 0,-1-12 6 0,1 5-9 15,-1 0 7-15,3 5-6 0,0 1 7 0,0 0 19 16,1 2-29-16,-1 0 28 0,-1 2-26 0,-3-2 6 15,2 2 13-15,-3-2-6 0,0 1 14 0,-3-4-4 16,4 3 11-16,-6-2-5 0,2 0 8 16,-1-3-10-16,1-1 6 0,-2-3-10 0,3 2 3 15,-1-1-10-15,0 0 4 0,1-1-11 0,1 2 4 16,0-2 10-16,1-1-32 0,0-2 26 0,1-4-34 16,2-2 3-16,-9-19-9 0,18 29-15 0,-18-29-17 15,19 21-20-15,-19-21-28 0,20 9-50 16,-20-9-51-16,0 0-116 0,36-6-109 0,-39-17 191 15,22 21 245-15</inkml:trace>
  <inkml:trace contextRef="#ctx0" brushRef="#br2" timeOffset="204683.326">6405 10254 1281 0,'30'16'139'0,"-30"-16"-103"0,0 0-12 16,0 0-4-16,0 0-9 0,17-2-10 15,-17 2-2-15,36-4-2 0,-16 0-10 0,8 3-14 16,-3-5-17-16,8 8-32 0,-12-10-30 0,14 12-44 15,-16-14-44-15,13 9-62 0,-4 7-85 0,-28-6 41 16,46-5 300-16</inkml:trace>
  <inkml:trace contextRef="#ctx0" brushRef="#br2" timeOffset="205636.5038">7549 10208 1143 0,'0'0'250'0,"0"0"-237"15,0 0-13-15,0 0-26 0,-9 31-8 0,9-31-14 16,1 36-14-16,-1-16 10 0,6 6 1 0,-4-3 17 16,6 2 1-16,-5 1 13 0,3 4 8 0,-1-4 15 15,1 3 6-15,0 2 14 0,1-6 4 0,0 4 9 16,-2-6-7-16,3 0 0 0,-4-4-6 15,2 3 5-15,-2-5-6 0,2 2 3 0,-6-19-10 16,11 31 0-16,-11-31-9 0,12 21-1 0,-12-21-3 16,0 0-2-16,19 17-4 0,-19-17-3 0,0 0-6 15,23 3-7-15,-23-3-6 0,0 0-7 16,26-12-1-16,-26 12-6 0,16-21 5 0,-16 21-5 16,14-31 9-16,-8 13 1 0,2-2 13 15,-3 1 3-15,1-2 11 0,-1 0-1 0,1-1 6 16,-2-1-2-16,1 2 6 0,1-1 1 0,-1 2 4 15,1-1-1-15,-1 2 2 0,3 2-7 0,-1-1 2 16,-7 18-7-16,17-30 2 0,-17 30-3 0,16-23 1 16,-16 23-2-16,0 0-1 0,22-20 1 0,-22 20-1 15,0 0-1-15,23-9 4 0,-23 9 1 0,18-3 2 16,-18 3 2-16,19 3-3 0,-19-3 0 16,22 7 0-16,-22-7-1 0,23 13-2 0,-23-13 1 15,23 21-1-15,-23-21 2 0,24 28 0 16,-12-11 3-16,0 2-2 0,0 1 3 0,0 1-1 15,2 1 4-15,-1-3-2 0,2 3 4 0,-1-4-3 16,4 1 3-16,-1 0-5 0,0-3 2 0,2 0-6 16,-2-1 1-16,1-2-3 0,-1-1 3 0,0 0-4 15,-17-12 3-15,32 20-1 0,-32-20 1 16,29 13-1-16,-29-13 2 0,25 8-1 0,-25-8 1 16,21 6 1-16,-21-6 3 0,18 2 0 0,-18-2 0 15,0 0 0-15,22-5-1 0,-22 5 2 0,0 0 0 16,17-20 0-16,-17 20-2 0,12-23 0 0,-12 23-5 15,10-32 3-15,-8 15-4 0,1-4 5 16,-2-1-4-16,-2-1 4 0,0-2-6 16,-2 0 8-16,-2-3-6 0,1 0 6 0,-3 1-5 15,1-2 1-15,-1 3-9 0,1 2-2 0,0 1-14 16,2 6-10-16,-2-3-21 0,6 20-38 0,-8-32-45 16,8 32-93-16,0 0-146 0,-11-34 132 0,11 34 244 15</inkml:trace>
  <inkml:trace contextRef="#ctx0" brushRef="#br2" timeOffset="206464.7187">9146 10414 1108 0,'0'0'61'0,"11"-23"-47"0,-11 23-12 0,0 0-15 15,5-25-22-15,-5 25-17 0,9-25-13 0,-9 25-13 16,9-21 3-16,-9 21 0 0,4-22 15 0,-4 22 24 16,-3-20 25-16,3 20 28 0,0 0 12 0,-14-23 14 15,14 23-2-15,0 0 3 0,-22-19-11 0,22 19-2 16,-23-13 0-16,23 13-15 0,-26-10 9 16,26 10-10-16,-24-5 4 0,24 5 6 0,-26 3-12 15,9-2 15-15,17-1-16 0,-30 12 12 0,30-12 0 16,-34 21-1-16,34-21 2 0,-36 29-3 0,20-11 1 15,-1 0-6-15,1 2 0 0,0 1-9 16,1 2 1-16,2 0-8 0,1 1 2 0,0 3-6 16,1-1 4-16,0 2-7 0,1 0 3 0,4-1-7 15,-1-2 6-15,3 2-8 0,0-4 5 16,4 1-8-16,0-4 2 0,3 1-6 0,-1-4 3 16,-2-17-1-16,10 29 5 0,-10-29 12 0,13 23-10 15,-13-23 13-15,20 17-11 0,-20-17 1 0,27 6 2 16,-10-6-2-16,1-3-1 0,5 0-2 0,0-7-7 15,4-2-13-15,0-3 5 0,-2-1-15 0,3-3 0 16,-1 2-2-16,-5-4-9 0,1 1 16 16,-5-1 10-16,-2 0 28 0,-4 2 16 0,-3-1 20 15,-9 20 12-15,7-34 10 0,-7 34 3 16,0-30 0-16,0 30-6 0,-1-26-8 0,1 26-11 16,0-22-9-16,0 22-12 0,3-18-6 0,-3 18-9 15,4-18-4-15,-4 18-13 0,0 0-11 0,11-25-10 16,-11 25-6-16,0 0 2 0,13-18 5 0,-13 18 6 15,0 0 8-15,0 0 8 0,0 0 10 16,0 0 6-16,0 0 10 0,0 0 7 0,0 0 6 16,0 0 5-16,0 0-1 0,0 0-3 0,0 0-1 15,-1 17-2-15,1-17-4 0,-7 23 1 0,7-23-8 16,-5 30 1-16,1-11-6 0,3 1 3 0,1-1-6 16,1 2 5-16,1-2-6 0,2 2 2 0,0-2-7 15,1-1 4-15,0 3-7 0,-2-4 1 16,4 1-9-16,-7-18-2 0,10 33-15 15,-10-33-6-15,10 25-18 0,-10-25-16 0,9 17-14 16,-9-17-39-16,0 0-47 0,0 0-82 0,0 0-136 16,22 8 200-16,-30-28 186 0</inkml:trace>
  <inkml:trace contextRef="#ctx0" brushRef="#br2" timeOffset="206780.3837">9596 10321 1239 0,'-1'32'308'0,"1"-32"-279"0,0 0-23 15,-13 21-6-15,13-21-9 0,0 33-16 0,3-15 0 0,5 8-9 16,-2-4 6-16,5 5-4 0,-4-5 2 16,4 3-6-16,-5-3 9 0,2 1 3 15,-2-4 9-15,1 2-2 0,-4-4 4 0,2-1-8 16,-5-16-6-16,4 29-10 0,-4-29-17 0,0 22-19 16,0-22-19-16,0 0-18 0,0 0-26 0,0 0-25 15,-4 20-105-15,-9-37-23 0,13 17 289 0</inkml:trace>
  <inkml:trace contextRef="#ctx0" brushRef="#br2" timeOffset="207187.528">9989 9881 1525 0,'-21'-2'92'0,"21"2"-72"0,0 0-19 0,0 0-11 15,0 0-23-15,0 0-19 0,0 0-15 0,0 0-11 16,17 6 0-16,-17-6 15 0,9 17 18 0,-9-17 28 16,11 31 29-16,-5-10 14 0,-5 1 2 0,5 3 8 15,-6 0-5-15,4 5 8 0,-8-3-3 16,5 6 10-16,-4-4 10 0,4 6-30 0,-5-3 26 15,7 4-33-15,-6-3 3 0,6 6 6 16,-2-3-13-16,3 1 4 0,-2 1-13 0,3-2 4 16,-1 0-10-16,0-1 4 0,0-2-7 0,1-3 6 15,0-1-7-15,0-1 7 0,0-1-9 0,-1-4 4 16,2-3-11-16,-2-3 1 0,2 0 5 0,-6-17-15 16,7 28 2-16,-7-28-18 0,0 0-10 15,0 0-12-15,0 0-16 0,0 0-18 0,0 0-26 16,0 0-42-16,0 0-75 0,18-1-183 0,-28-27 53 15,10 28 367-15</inkml:trace>
  <inkml:trace contextRef="#ctx0" brushRef="#br2" timeOffset="207437.543">9887 10333 1267 0,'0'0'167'0,"0"0"-120"15,-22-10-26-15,22 10-10 0,0 0-9 0,0 0-11 16,0 0-8-16,0 0-2 0,-4-17 2 0,4 17 5 16,0 0 4-16,19-2 7 0,-19 2 7 15,18-1 8-15,-18 1 0 0,23 3-1 0,-23-3-5 16,25 4-5-16,-25-4-1 0,24 5-2 0,-24-5 1 16,24 3-1-16,-24-3-3 0,22 4-3 15,-22-4-4-15,19 2-8 0,-19-2-4 0,17 2-7 16,-17-2-8-16,18 2-18 0,-18-2-23 0,20-1-35 15,-20 1-33-15,21-5-54 0,-21 5-97 0,0 0-98 16,43-10 312-16</inkml:trace>
  <inkml:trace contextRef="#ctx0" brushRef="#br2" timeOffset="207743.2438">10331 10208 1581 0,'0'0'53'0,"0"0"-47"16,-14 20-8-16,14-20-3 0,4 24-15 0,-2-7-1 15,5 7-7-15,-5-3 6 0,4 1 0 16,-5 1 10-16,3 2-4 0,-3-2 10 0,2 1 0 15,-1 0 8-15,0-1-5 0,1 0 2 0,0-2-9 16,-1-5-3-16,1 1-14 0,-3-17-6 0,6 26-17 16,-6-26-18-16,7 20-26 0,-7-20-31 0,0 0-41 15,0 0-62-15,0 0-132 0,0 0 57 0,0 0 303 16</inkml:trace>
  <inkml:trace contextRef="#ctx0" brushRef="#br2" timeOffset="208337.4969">10655 10278 1449 0,'0'0'42'0,"0"0"-34"0,0 0-12 0,-11 27-11 16,16-6-25-16,-3-2-5 0,5 8-8 16,-3-7 11-16,3 4 9 0,-5-2 14 15,3 3 0-15,-4 0 13 0,1 0 2 0,-4 0 12 16,0-3 5-16,1 4 15 0,-3-6 0 0,4 1 7 16,-2-4-10-16,2 1 1 0,0-18-10 0,0 24-1 15,0-24-7-15,0 0-2 0,3 19-3 0,-3-19-2 16,0 0-2-16,0 0-1 0,0 0-4 0,0 0 0 15,17-1 0-15,-17 1 1 0,0 0 2 16,11-22-1-16,-11 22 1 0,10-30-6 0,-2 12-2 16,-1-4-11-16,3 3-4 0,-2-8-13 0,5 6-2 15,-3-7-10-15,6 5 4 0,-4-5-3 16,5 5 14-16,-3 0 6 0,3 2 16 0,-2 2 5 16,1 1 7-16,1 1-2 0,0 4 4 0,0 1-1 15,1 2 3-15,-18 10 0 0,34-19-1 0,-15 10-2 16,-1 3 0-16,0 0-1 0,0 4-1 15,0-1-1-15,0 3 1 0,-18 0-1 0,29 4 3 16,-29-4 1-16,23 7 3 0,-23-7 4 0,17 12 3 16,-17-12 5-16,0 0 7 0,17 27 8 0,-17-27 5 15,8 25 8-15,-8-25-1 0,4 32 1 0,-4-32-6 16,1 36-2-16,-1-16-14 0,1 5-2 0,-1-2-14 16,2 3 2-16,-2 1-10 0,1-2 6 15,-1 1-10-15,0-6-1 0,1 3-13 16,-2-4-6-16,3 2-14 0,-2-21-4 0,0 33-13 15,0-33-6-15,0 21-13 0,0-21-24 0,0 0-28 16,0 0-55-16,0 0-119 0,10 19 6 0,-10-19 297 16</inkml:trace>
  <inkml:trace contextRef="#ctx0" brushRef="#br2" timeOffset="209228.2383">11943 10251 842 0,'0'0'184'0,"-22"-19"-146"16,22 19-36-16,-17-12 3 0,17 12-35 0,-22-10-4 15,22 10-22-15,-25-9 1 0,25 9 16 16,-30-5 16-16,30 5 13 0,-34 0 6 0,15 1 11 16,2 3 9-16,-3 1 6 0,0 1-6 0,1 1 11 15,-2 3-12-15,0 1 12 0,4 4 2 0,-3 0-3 16,4 3-1-16,-1 0-8 0,2 3 0 0,1-1-7 16,1 2 3-16,2 0-5 0,3 1 3 0,1 0-7 15,2-1 3-15,2 1-8 0,2 0 4 0,1-3-8 16,1 0-2-16,3-2-7 15,0-1 1-15,-4-17-5 0,12 26 4 0,-12-26-4 16,17 18 3-16,-17-18-2 0,23 10 0 0,-23-10 2 16,28 1-1-16,-28-1 5 0,32-7 2 0,-17 1 3 15,2-3 2-15,3-1 3 0,-2-3-2 0,0 1 0 16,2-2-5-16,-1-1-1 0,1 0-4 0,-1-1 0 16,-1-2-4-16,1 1 1 0,-4-1 1 15,0 1 6-15,0 0 4 0,-15 17 8 0,23-32 2 16,-23 32 6-16,16-30 3 0,-16 30 5 0,12-26 0 15,-12 26 3-15,8-21-5 0,-8 21 2 0,0 0-6 16,5-23-1-16,-5 23-5 0,0 0-2 16,0 0-3-16,0 0-3 0,0 0-3 0,0 0-4 15,0 0-4-15,0 0-5 0,0 0 4 0,0 0 0 16,0 0 4-16,0 0 3 0,0 0 3 16,5 22-1-16,-5-22 4 0,5 28-1 0,-3-9 2 15,-1 0-3-15,1 2 3 0,0 2-2 0,-1 1 2 16,1 1-1-16,-1 2 9 0,0-2 2 0,0 4 10 15,-1-1 0-15,1 1 9 0,-1 2-1 0,3-1 12 16,-6-2-5-16,5 3 6 0,-7 2 2 0,2 3-32 16,-4-2 23-16,1 4-27 0,-4-5 15 0,2 3 6 15,-4-3-9-15,-1 1 7 16,-2-3-7-16,0 1 12 0,-3-1-8 0,2 2 7 16,-5-6-10-16,4 0 1 0,-2-5-9 0,-1-3-1 15,-2-2-8-15,2-2 3 0,-2-3-6 0,4-2 2 16,-2-4-4-16,2-4-2 0,1-2-4 0,-1-6-7 15,18 6-8-15,-34-20-14 0,34 20-15 0,-33-36-27 16,33 36-25-16,-32-48-38 0,25 29-40 16,-10-11-76-16,-5-10-152 0,23 23 200 0,-23-26 209 15</inkml:trace>
  <inkml:trace contextRef="#ctx0" brushRef="#br2" timeOffset="209978.3314">13259 10120 1007 0,'21'-8'135'0,"-21"8"-92"0,0 0-24 15,0 0-8-15,10-21-13 0,-10 21-10 0,0 0-6 16,21-21 2-16,-21 21 3 0,0 0 6 0,14-18-3 15,-14 18 2-15,0 0 1 0,6-19 4 0,-6 19 2 16,0 0 2-16,-3-24-2 0,3 24 3 0,-6-23-2 16,6 23 3-16,-11-28-5 0,11 28 2 0,-17-30-4 15,17 30 2-15,-20-26-2 0,20 26 5 16,-21-19-2-16,21 19 3 0,-22-15-1 0,22 15 3 16,-25-7 0-16,25 7 1 0,-25-2 0 15,25 2-2-15,-26 2-2 0,26-2-3 0,-28 9 1 0,28-9-2 16,-27 14 2-16,27-14 0 0,-26 21 7 15,26-21 2-15,-25 28 8 0,25-28 0 0,-27 33 6 16,12-13-3-16,2 4 6 0,-2-1 0 16,3 5 12-16,-4-2-6 0,6 6 9 0,-5-6 10 15,5 8-33-15,-2-5 27 0,4 6-29 0,-2-2 7 16,4 2 5-16,-2-3-13 0,6 0 2 0,-2 0-13 16,3-1 6-16,1 1-9 0,0-3 4 0,1 0-7 15,1-2 6-15,-1 0-6 0,1-3 5 0,1-1-11 16,0-2 3-16,2 0-14 0,-5-21 1 0,7 36-10 15,-7-36-5-15,9 30-20 0,-9-30-18 16,8 25-25-16,-8-25-64 0,0 0-53 16,14 21-162-16,-14-21-27 0,0 0 305 0</inkml:trace>
  <inkml:trace contextRef="#ctx0" brushRef="#br2" timeOffset="210665.8729">12745 10335 1513 0,'0'0'111'0,"0"0"-75"0,0 0-24 16,0 0-21-16,0 0-23 0,19 6-27 16,-19-6-11-16,25 0-2 0,-25 0 2 15,41 6 3-15,-18-4-5 0,11 6-2 0,-6-6 15 16,6 5 15-16,-2-4 20 0,-1 2 13 0,-2 0 5 15,-1-2 2-15,-2 2 3 0,-4-2 3 0,0 0 4 16,-4-1 4-16,-1 0 4 0,-17-2 2 0,32 1 0 16,-32-1-4-16,29 0-3 0,-29 0-3 0,29-1-4 15,-12 0-1-15,-17 1 0 0,30-3-2 0,-30 3 0 16,31-3-6-16,-31 3-6 0,27-5-5 16,-27 5-6-16,23-5-4 0,-23 5-1 0,18-6 1 15,-18 6 4-15,0 0 10 0,0 0 6 0,0 0 10 16,0 0 11-16,0 0 15 0,0 0 12 15,0 0 11-15,0 0 1 0,0 0-3 0,0 0-5 16,-20 10-8-16,20-10-8 0,-17 11-7 0,17-11-5 16,-18 12-7-16,18-12-2 0,-17 15-5 0,17-15 1 15,-18 20-3-15,18-20 2 0,-17 24-4 16,17-24 4-16,-17 28-4 0,17-28 4 0,-13 31-3 16,8-14 4-16,2 0-2 0,3 0 5 0,0-17-4 15,5 33 4-15,-5-33-4 0,16 31 2 0,-16-31-5 16,24 29 2-16,-7-16-6 0,1-2 0 0,1 0-8 15,1-4 0-15,0 1-1 0,1-5 3 0,-1 0 6 16,-2-3 5-16,3 0 3 16,0-2 2-16,-2-2 1 0,2-1 1 0,-2-4 2 15,0 2 0-15,-19 7 2 0,32-20-2 0,-32 20 3 16,30-25-5-16,-30 25 1 0,25-26-5 0,-25 26 2 16,22-32-3-16,-13 15 3 0,-1 0-5 0,-8 17 3 15,11-35-4-15,-9 18 4 0,0-1-3 0,-4 0 4 16,0 1-2-16,-3-1 4 0,5 18-5 0,-12-33 5 15,12 33-4-15,-22-24 7 0,22 24-4 16,-24-20 4-16,24 20-3 0,-26-17-1 0,26 17 0 16,-26-11-2-16,26 11-1 0,-28-5-4 0,28 5-6 15,-28-2-7-15,11-1-10 0,17 3-16 0,-32 4-10 16,32-4-16-16,-33 6-6 0,33-6-9 16,-33 10-11-16,33-10-27 0,-28 12-24 0,28-12-78 15,-18 27-98-15,-5-29 155 0,27 24 165 0</inkml:trace>
  <inkml:trace contextRef="#ctx0" brushRef="#br2" timeOffset="211103.4001">13946 10301 1388 0,'0'0'186'16,"0"0"-157"-16,0 0-39 0,0 0-33 16,0 0-46-16,15 17-65 0,-15-17-20 0,14 21-6 15,-14-21 37-15,14 28 52 0,-14-28 42 0,17 32 31 16,-9-15 39-16,-8-17 42 0,11 34 26 0,-11-34 21 15,4 36 6-15,-4-36-16 0,-2 33-5 0,2-33-15 16,-7 27-14-16,7-27-21 0,-3 23-8 0,3-23-13 16,-3 18-4-16,3-18-7 0,0 0-2 15,0 0-6-15,-1 18 0 0,1-18-2 16,0 0-2-16,0 0-3 0,0 0-1 0,0 0-2 16,0 0 0-16,0 0 1 0,0 0-2 0,0 0 1 15,12-17-1-15,-12 17 3 0,3-22-4 0,-3 22 2 16,3-25-4-16,-3 25 0 0,6-27-6 0,-6 27-2 15,10-31-9-15,-10 31-4 0,15-32-15 0,-15 32-10 16,18-30-21-16,-1 20-21 0,-10-8-29 16,12 10-35-16,-19 8-41 0,15-36-156 0,7 36 80 15,-22-22 278-15</inkml:trace>
  <inkml:trace contextRef="#ctx0" brushRef="#br2" timeOffset="212009.7652">15179 10172 1555 0,'0'0'123'0,"0"0"-94"0,0 0-17 0,0 0 7 0,-1 19-52 15,1-19-6-15,-2 29-6 0,5-6-9 0,-5-4 8 16,6 5 5-16,-6-4 10 0,5 4 6 16,-3-1 15-16,1 2 2 0,-1-2 9 0,2 1-3 15,1-2 5-15,1-1-5 0,0 1 6 0,4-3-3 16,1 1 5-16,-9-20-4 0,25 30 1 0,-8-17-7 15,2-1 1-15,2-2-4 0,2-1 2 0,3-3-5 16,-1-3-2-16,4 1-4 0,-2-7-5 0,3 3-1 16,-3-3-1-16,2-1-1 0,-3-3-2 15,4 1 1-15,-3-5 2 0,0 3 7 16,-2-5 5-16,0 3 9 0,-5-4 2 0,0 1 7 16,-2 0 3-16,-18 13 9 0,33-27 1 0,-33 27 4 15,27-29-5-15,-27 29 0 0,24-28-5 0,-24 28-1 16,18-26-5-16,-18 26 0 0,12-23-6 0,-12 23 3 15,11-21-2-15,-11 21 6 0,6-17 3 0,-6 17 5 16,0 0-3-16,4-18 0 0,-4 18-6 16,0 0-3-16,0 0-3 0,0 0 0 0,6-18-2 15,-6 18 0-15,0 0-1 0,0 0 1 0,0 0 0 16,0 0-1-16,0 0 1 0,0 0-1 0,0 0 3 16,1 19 3-16,-1-19 6 0,0 24 1 0,0-24 3 15,0 29-5-15,0-10 1 0,-1-3-6 0,1 5 3 16,0 2-6-16,1 1 7 0,-1 0-7 15,2 3 6-15,-2-2-8 0,0 2 5 16,0 2-8-16,0 0 7 0,0 1-7 0,0 2 6 16,0-1 7-16,0 1-7 0,-4 1 7 0,3 1-29 15,-3-1 16-15,-2 0-17 0,1-6 16 0,-1 1 8 16,-1-2-7-16,-2-2 8 0,0-4-3 0,-1 0 5 16,-4-2-2-16,3-1 7 0,-3 0-5 0,14-17 3 15,-27 28-3-15,27-28 0 0,-29 21-3 16,29-21 0-16,-33 14-2 0,16-12 0 0,0-3-2 15,-2-3-2-15,-2-3-1 0,0-6-5 0,2-2 0 16,-3-4-9-16,2 1-1 0,-3-3-14 16,4 1-7-16,-7-8-25 0,9 8-25 0,-9-13-35 15,13 12-46-15,-8-14-36 0,7 8-107 0,12 8-53 16,-17-20 245-16</inkml:trace>
  <inkml:trace contextRef="#ctx0" brushRef="#br2" timeOffset="212658.2647">16166 10297 1236 0,'23'-11'122'0,"-23"11"-92"0,6-17-24 15,-6 17-18-15,12-18-19 0,-12 18-17 0,17-15-8 16,-17 15 6-16,0 0 15 0,21-10 15 0,-21 10 12 16,0 0 18-16,0 0 15 0,0 0 15 0,0 0 7 15,0 0 7-15,0 0-3 0,-17 13-3 0,17-13-2 16,-12 18-11-16,12-18-2 0,-16 25-10 15,6-8-6-15,-1 0-10 0,0 1-3 0,-1 1-8 16,2 1 7-16,1-1-8 0,1 0 8 16,3 1-6-16,0 0 6 0,4 1-7 0,1-1 6 15,4 1-8-15,0-3 1 0,4 2-7 0,1-4 1 16,-9-16-3-16,29 30 2 0,-10-17-1 0,1-5 4 16,3 3-2-16,0-4 5 0,4 1 0 0,-2-3 3 15,1-2 1-15,0 1 0 0,-1-4 2 0,-1 0 0 16,-1-3 3-16,-2 0 1 0,1-3 2 0,-3 0 1 15,-2-4 6-15,0 3 1 0,-17 7 5 16,29-22-1-16,-29 22 2 0,27-23-3 0,-27 23 1 16,23-24-6-16,-23 24-2 0,25-29-6 31,-25 29-2-31,23-31-4 0,-23 31 1 0,14-31-5 16,-14 31 4-16,8-31-5 0,-8 31 4 0,-3-29-2 15,3 29 5-15,-9-27-2 0,9 27 4 0,-16-27-4 16,16 27 3-16,-21-29-3 0,21 29 1 15,-23-27-7-15,23 27 0 0,-27-27-5 0,27 27 3 16,-30-24-4-16,30 24 3 0,-34-22-3 0,15 14 2 16,-1-1 15-16,-3 4-10 0,1 0 15 0,-3 2-14 0,0 0-4 0,1 3-4 15,-3-2-6-15,3 3-6 0,-3-2-5 0,6 5-4 16,-4-6-11-16,8 8-12 0,-7-7-19 0,24 1-32 16,-29 6-32-16,29-6-70 0,-11 18-109 15,11-18-49-15,0 0 335 0</inkml:trace>
  <inkml:trace contextRef="#ctx0" brushRef="#br2" timeOffset="213164.0593">16855 10122 1554 0,'-23'-8'146'0,"23"8"-117"0,0 0-28 0,0 0-21 16,0 0-31-16,0 0-29 0,0 0-25 16,0 0-10-16,17 8 12 0,-17-8 30 0,-2 17 63 15,2-17 18-15,-6 28 51 0,7-10-19 0,-1-18 18 16,-4 34-7-16,4-34 8 0,-3 34-1 0,3-34-10 15,2 34-1-15,-2-34-10 0,7 33-3 0,-7-33-14 16,16 31-5-16,-16-31-9 0,23 30 0 16,-23-30-6-16,29 28 2 0,-10-16-5 0,0-2 0 15,2-2-5-15,-1 0 1 0,1-4-2 0,0-2 0 16,2-1-1-16,0-2 0 0,3-2-3 0,-2-3-1 16,0 1 1-16,-1-4-2 0,-2 0 3 0,-2-2-1 15,0-1 4-15,-19 12-3 0,33-28 6 0,-18 11-1 16,0 0 6-16,-1-1-2 0,0-1 6 15,-2 1-5-15,0-1 5 0,-1 0-5 16,0 1 5-16,-1 1 10 0,0 0-11 0,-10 17 11 16,12-29-34-16,-12 29 19 0,7-25-19 0,-7 25 20 15,4-24 2-15,-4 24-3 0,0-24 3 0,0 24-4 16,-4-21 0-16,4 21-8 0,0 0-6 0,-10-25-13 16,10 25-16-16,0 0-24 0,0 0-31 0,-16-26-50 15,16 26-64-15,0 0-178 0,0 0-9 16,0 0 313-16</inkml:trace>
  <inkml:trace contextRef="#ctx0" brushRef="#br2" timeOffset="213617.2189">17637 10097 1416 0,'0'0'289'0,"0"0"-240"0,0 0-36 15,0 0-17-15,0 0-25 0,0 0-23 0,0 0-16 16,0 0-1-16,0 0 9 16,-2 18 20-16,2-18 13 0,-1 27 15 0,1-27 31 15,-2 28-8-15,2-28 25 0,0 29-27 0,0-29 20 16,-2 30-15-16,2-30 12 0,-1 30 1 0,1-30-5 15,1 27 1-15,-1-27-9 0,1 24-2 0,-1-24-10 16,3 20 1-16,-3-20-4 0,0 0 2 0,6 20-2 16,-6-20 1-16,0 0-2 0,0 0 2 15,0 0 0-15,0 0 0 0,0 0 2 0,0 0-1 16,0 0 1-16,0 0 1 0,17-22 1 0,-17 22-1 16,14-25 2-16,-14 25-3 0,20-33 2 0,-8 14-6 15,-1-1 5-15,1 1 12 0,1 1-32 0,0 1 33 16,-13 17-33-16,26-30 16 0,-26 30 3 15,32-29-5-15,-32 29 0 0,32-28-7 0,-15 17-5 16,-17 11-8-16,32-19-11 0,-32 19-11 16,34-16-13-16,-34 16-23 0,37-11-25 0,-37 11-40 15,32-7-40-15,-32 7-79 0,20-12-141 0,8 25 113 16,-28-13 293-16</inkml:trace>
  <inkml:trace contextRef="#ctx0" brushRef="#br2" timeOffset="214539.1367">19105 10159 1411 0,'0'0'94'0,"0"0"-58"0,-13-18-18 15,13 18-18-15,0 0-13 0,12-19-7 0,-12 19 3 16,0 0 2-16,22-13 6 0,-22 13 1 16,0 0 4-16,0 0 8 0,0 0 6 0,0 0 8 15,0 0 5-15,0 0 2 0,0 0 0 0,0 0-4 16,0 0-2-16,0 0-1 0,0 0 0 15,-5 24 1-15,5-24-4 0,-4 31-17 0,1-15 28 16,3 5-35-16,0 0 31 0,0 3-17 0,3-1-6 16,0 0 4-16,2-1-6 0,-2-2 6 15,3-1-7-15,-1-2 2 0,-5-17-8 0,10 28 1 16,-10-28-4-16,10 23 2 0,-10-23-4 0,0 0 4 16,19 19 0-16,-19-19 3 0,0 0 5 0,18 7 2 15,-18-7 2-15,0 0 1 0,21-7-2 0,-21 7-1 16,17-12 0-16,-17 12-2 0,21-21 1 0,-21 21-5 15,24-28 2-15,-12 11-5 0,2 0 4 0,-2-2-4 16,1-1 6-16,-1 1-3 0,0 0 6 16,2 0-4-16,-3 1 7 0,1 1 13 15,-12 17-13-15,23-27 17 0,-23 27-35 0,18-17 22 16,-18 17-16-16,0 0 21 0,17-14 2 0,-17 14-2 16,0 0-3-16,0 0-2 0,20 4-2 0,-20-4-1 15,0 0 18-15,22 22-36 0,-22-22 32 0,24 26-36 16,-12-8 12-16,1 1 3 0,2 0-7 0,-2 1 5 15,3 1-3-15,-1-2 6 0,2 2-2 16,1-2 7-16,0-1-3 0,1-2 4 0,-2-1-3 16,1-2 6-16,-1-1-1 0,0 0 8 0,-17-12-1 15,29 17 5-15,-29-17-1 0,24 11-1 0,-24-11-2 16,22 5-2-16,-22-5-1 0,20 0 0 0,-20 0 0 16,0 0-1-16,18-12 1 0,-18 12-2 15,0 0-1-15,16-23-1 0,-16 23 1 16,12-24-5-16,-12 24 4 0,15-29-6 0,-8 12 2 15,-2-2-3-15,1 3 2 0,-1-4-4 0,-2 2 5 16,2-3-6-16,-1 1 3 0,-1-1-7 0,0 1 2 16,-2-2 11-16,0 3-34 0,-1-1 30 0,0 20-32 15,0-31 12-15,0 31 2 0,-2-27-8 0,2 27-4 16,-6-23-9-16,6 23-11 0,-7-18-16 0,7 18-32 16,0 0-50-16,0 0-65 0,-13-18-142 15,13 18-78-15,0 0 184 0</inkml:trace>
  <inkml:trace contextRef="#ctx0" brushRef="#br2" timeOffset="215257.935">20498 10139 1551 0,'0'0'136'0,"-7"-17"-97"0,7 17-22 15,0 0-20-15,-13-25-26 0,13 25-21 0,-13-19-17 16,13 19-14-16,-17-20-11 0,17 20 15 16,-28-17 16-16,11 13 31 0,-3-1 25 0,0 1 15 15,0 3 13-15,-2-3 14 0,3 7 7 0,-4-5 1 16,6 7-5-16,-4-1-10 0,21-4-6 16,-33 13-9-16,33-13-3 0,-25 18-9 0,25-18-1 15,-20 27-6-15,20-27 2 0,-18 33-6 0,11-16 3 16,2 3 16-16,2 1-31 0,3 0 33 0,3 1-35 15,2 1 8-15,-1-1 3 0,4 2-9 16,0-1 9-16,1-1-2 0,2-2 7 0,1-1-3 16,-12-19 4-16,22 29-4 0,-22-29 6 0,23 19 0 15,-23-19 5-15,22 11 0 0,-22-11 2 0,23 3 0 16,-23-3-1-16,28-4 0 0,-28 4-3 0,31-12-1 16,-12 2-2-16,-2-1 1 0,-17 11-3 0,33-22 5 15,-33 22-1-15,30-24 2 0,-30 24 1 16,29-27 1-16,-29 27-1 0,27-29 5 0,-27 29-3 15,24-29 3-15,-24 29-3 0,23-30 1 16,-23 30 11-16,22-32-12 0,-22 32 11 0,21-30-31 16,-21 30 22-16,18-20-16 0,-18 20 23 0,0 0 3 15,18-18 0-15,-18 18 6 0,0 0 0 0,0 0 2 16,0 0-3-16,0 0-6 0,0 0-6 0,0 0-6 16,0 0-3-16,0 0-2 0,0 0 1 15,0 0-1-15,0 25 3 0,0-25 19 0,-2 28-34 16,2-28 33-16,-1 34-32 0,-1-16 11 0,0 3 5 15,1-1-5-15,-2 1 5 0,2-1-4 0,1 1 2 16,0-2-4-16,3-1 4 0,-1-1-6 0,0 0 2 16,1 0-10-16,-3-17-5 0,6 32-19 15,-6-32-18-15,11 24-45 0,-11-24-49 0,0 0-78 16,0 0-144-16,18 9-68 0,3 0 240 16</inkml:trace>
  <inkml:trace contextRef="#ctx0" brushRef="#br2" timeOffset="215586.0939">20999 9737 1579 0,'0'0'157'16,"0"0"-120"-16,0 0-24 0,18-10-21 0,-18 10-21 15,0 0-11-15,18 8-1 0,-18-8 5 0,24 27 7 16,-10-5 6-16,-7 0 11 0,2 3 2 16,-3 4 13-16,-4 1-4 0,-1 3 11 0,-2 0-3 15,0-1 12-15,-3-2-3 0,3 3 10 0,-3-3-5 16,4 2 7-16,-3-4 11 0,3 1-36 0,1-3 24 16,1 1-34-16,1-2 6 0,-1 1 5 0,1 0-7 15,2-2 2-15,-1-1-9 0,1-3-4 0,3-1-16 16,-8-19-10-16,12 33-18 0,-12-33-9 15,13 29-26-15,-13-29-23 0,13 19-43 16,-13-19-46-16,0 0-98 0,21 12-116 0,-21-12 186 16,0 0 233-16</inkml:trace>
  <inkml:trace contextRef="#ctx0" brushRef="#br2" timeOffset="215836.0915">20912 9945 1383 0,'-36'-12'211'16,"36"12"-128"-16,0 0-33 0,0 0-23 0,0 0-23 16,18-2-12-16,-18 2-8 0,19-6-9 15,-2 8-11-15,-17-2-4 0,33-2 0 0,-33 2-1 16,36 2-3-16,-19-6-14 0,6 9-17 0,-23-5-15 15,41-1-24-15,-41 1-38 0,39-5-60 0,-20 8-146 16,-19-3-30-16,42-2 328 0</inkml:trace>
  <inkml:trace contextRef="#ctx0" brushRef="#br2" timeOffset="216351.7484">21442 10213 1378 0,'22'16'135'0,"-22"-16"-108"15,0 0-10-15,19 5-23 0,-19-5-29 0,31 6-28 16,-31-6-28-16,44 2-44 0,-44-2-20 15,43-6-3-15,-26-1 44 0,4 3 43 0,-2-3 52 16,-1 0 27-16,-1 1 29 0,-17 6 28 16,30-17 11-16,-30 17 0 0,26-21-21 0,-26 21-33 15,24-22 6-15,-24 22-25 0,21-20 9 0,-21 20-7 16,23-20-6-16,-23 20-4 0,21-18-5 0,-21 18 0 16,14-17-6-16,-14 17 4 0,9-17 0 0,-9 17 3 15,0 0 4-15,0 0 2 0,-6-20 2 0,6 20 5 16,0 0-1-16,-17-10 2 0,17 10-1 15,-21-5-1-15,21 5 1 0,-29-3 0 0,29 3 4 16,-33-1 4-16,15 2 6 0,0 0 5 16,18-1 3-16,-36 5-4 0,19 0-2 0,-2 0-8 15,1 2 0-15,-1-1-3 0,2 2 7 0,-1 1-3 16,18-9 3-16,-30 23-5 0,30-23 2 0,-28 28-4 16,14-10 3-16,1 1 15 0,3 4-16 0,2-1 14 15,0 1-33-15,3 1 8 0,3 0-12 16,1 0 8-16,1 2 5 0,3-2-5 0,1 0 1 15,2-2-9-15,2-2-1 0,2 3-15 0,-10-23-8 16,27 37-20-16,-27-37-14 0,33 29-32 0,-33-29-24 16,38 14-52-16,-16-3-109 0,-22-11-63 0,46 1 284 15</inkml:trace>
  <inkml:trace contextRef="#ctx0" brushRef="#br2" timeOffset="216842.13">22274 10341 1211 0,'-18'8'151'0,"18"-8"-94"0,-2 21-18 16,2-21-11-16,-2 23-22 0,2-23-5 0,3 21-9 16,-3-21-3-1,0 0-8-15,7 20 1 0,-7-20 5 0,0 0 7 16,0 0 6-16,0 0 5 0,0 0 9 0,0 0 6 15,0 0 7-15,0 0 1 0,0 0-7 0,0 0-6 16,0 0-8-16,17-15-7 0,-17 15 0 16,9-23-4-16,-9 23 3 0,9-28-3 0,-9 28 3 15,13-28-2-15,-13 28 3 0,17-30-3 0,-17 30 5 16,18-29-4-16,-18 29 4 0,19-23-1 0,-19 23-1 16,21-22-3-16,-21 22 2 0,21-20-4 0,-21 20 3 15,22-20 15-15,-22 20-13 0,25-18 11 0,-25 18-38 16,32-18 19-16,-14 12-24 0,0-3 18 0,2 3 2 15,-2 0-5-15,3 4-2 16,-2-4-7-16,4 6-11 0,-3-7-17 0,6 9-24 16,-5-9-34-16,9 13-46 0,-10-10-115 0,-20 4-133 15,46 4 125-15,-46-4 281 0</inkml:trace>
  <inkml:trace contextRef="#ctx0" brushRef="#br2" timeOffset="218133.5517">3376 11132 893 0,'-28'-2'154'15,"28"2"-90"-15,0 0-25 0,0 0-8 0,0 0-14 16,0 0-11-16,-15 18-6 0,15-18 2 0,0 0-1 16,1 29 2-16,-1-29-5 0,4 33 5 0,-2-16-5 15,1 1 4-15,-2-1-2 0,2 1 4 0,-3-1-1 16,0 2 11-16,-2 0-1 0,2 2 12 0,-2-3-1 15,2 3 5-15,-3-4 15 16,2 2-20-16,1-19 9 0,-2 33-40 0,2-33 9 16,-1 27-17-16,1-27 14 0,2 31-1 0,-2-31-17 15,7 27-16-15,-7-27-38 0,12 21-42 0,-12-21-68 16,19 18-48-16,-19-18-190 0,30 6 98 0,-30-6 323 16</inkml:trace>
  <inkml:trace contextRef="#ctx0" brushRef="#br2" timeOffset="218539.807">2979 11235 1300 0,'0'0'95'0,"0"0"-82"0,0 0-10 16,0 0-11-16,0 0-7 0,33-1-1 16,-15-4-2-16,9 1-1 0,-1 0-5 15,6 2-5-15,1-4-8 0,5 5 2 0,-2-3 2 16,2 3 8-16,0-2 6 0,-2 1 10 0,-2 2 4 15,-1 2 0-15,-4-2 0 0,-2 0 1 0,-5 0 1 16,-1-2 2-16,-3 2 2 0,-1 0-1 0,0-1 1 16,-17 1 0-16,30-3 5 0,-30 3 2 0,28-4 2 15,-28 4 0-15,30-5-5 0,-30 5-2 16,32-6-2-16,-15 2 1 0,2 1-3 0,-2 0-7 16,1-5-23-16,3 8-35 0,-21 0-45 0,34-7-47 15,-34 7-42-15,22-15-87 0,2 27 1 0,-24-12 286 16</inkml:trace>
  <inkml:trace contextRef="#ctx0" brushRef="#br2" timeOffset="219211.7666">4009 11202 1147 0,'-20'-2'102'15,"20"2"-62"-15,-26 2-17 0,26-2-11 16,-19 4-16-16,19-4-12 0,0 0-13 0,-21 7-15 15,21-7-12-15,0 0-2 0,-10 27 7 0,10-27 15 16,-8 29 12-16,5-11 12 0,1 4 2 0,1-2 6 16,1 2-2-16,0-2 7 0,2 1 13 0,2 0-8 15,1-3 14-15,2 1-10 0,3-2-2 0,-10-17-11 16,26 30 10-16,-7-16-12 0,0-5 11 16,4 0 1-16,3-3-2 0,0-1 0 15,4-2-2-15,-2-1-1 0,2-4-2 0,-2 0-3 0,1-3-1 16,-1-1-3-16,0-1-1 0,-1-4-4 0,-3 4-4 15,-1-5 12-15,-3 3-17 0,-2-2 13 16,-18 11-12-16,27-23 3 0,-27 23 8 0,17-23 4 16,-17 23 10-16,6-24 2 0,-6 24-9 0,-1-26 15 15,1 26-8-15,-8-28 16 0,1 11 5 16,7 17 1-16,-17-28-1 0,17 28-4 0,-24-25-3 16,24 25-9-16,-29-26-2 0,29 26-8 0,-33-20-6 15,14 8-10-15,1 4-9 0,-1-3-10 0,2 5-5 16,-4-2-5-16,4 5 1 0,-4-1-8 0,3 4-6 15,-3-2-10-15,4 5-8 0,-2-1-5 0,2 3-13 16,17-5-30-16,-34 6-89 0,34 12 78 16,-23-24 135-16</inkml:trace>
  <inkml:trace contextRef="#ctx0" brushRef="#br2" timeOffset="220071.24">5713 11117 1297 0,'-17'3'106'0,"17"-3"-70"16,0 0-15-16,0 0-9 0,-4 28-13 0,4-10-4 15,3 5-9-15,-1 1 0 0,3 4-11 0,-2-1 8 16,0 4-3-16,0-1 14 0,-1 3-1 16,-1-2 10-16,1 1 11 0,0 1-27 0,-1-2 30 15,-1-1-31-15,0-1 15 0,0-2 6 0,-1-2-4 16,1-2 6-16,-1-5-8 0,0-1 3 0,1-17-4 15,0 25 1-15,0-25-4 0,0 0 0 0,6 16-3 16,-6-16-2-16,0 0-4 0,0 0-5 0,0 0-3 16,0 0 0-16,19-3 2 0,-19 3 5 15,0 0 6-15,18-27 0 0,-18 27 6 16,19-34-3-16,-10 15 6 0,1-3-4 0,0 0 4 16,2 1-4-16,0-1 4 0,3-1-6 0,-1 0 6 15,2 1 12-15,1 0-30 0,0 3 31 0,3 0-31 16,-1 1 13-16,2 1 4 0,-1 2-3 0,2 3 6 15,-1 1-6-15,0 1 7 0,-1 3-3 0,1 1-1 16,0 1 1-16,-2 2-4 0,1 0 0 16,0 3 0-16,-2 2 0 0,1 1 0 0,-1 2 0 15,-1 1-1-15,-17-6 1 0,33 17 0 0,-33-17 2 16,30 22-2-16,-30-22 2 0,32 29-2 0,-32-29 3 16,29 30 15-16,-29-30-15 0,27 31 14 0,-15-14-31 15,-12-17 16-15,17 33-14 0,-17-33 15 16,10 31 5-16,-10-31 1 0,2 29 6 0,-2-29 3 15,-8 33 6-15,8-33-4 0,-15 32 4 16,15-32-9-16,-23 31 2 0,23-31-5 0,-27 29 1 16,10-16-4-16,17-13 0 0,-31 25-6 0,13-16 1 15,1 0-4-15,-2-3 2 0,1-3-2 0,-4 1 1 16,0-2 0-16,-2-2 0 0,-3-1 1 0,-1 0 2 16,0-3-2-16,-2 2-4 0,-3-2 0 0,2 1-4 15,0-2-3-15,2-4-5 0,2 1-10 16,-1-4-14-16,7 3-13 0,-3-6-23 0,24 15-32 15,-35-25-50-15,35 25-98 0,-16-18-154 16,-5-8 173-16,21 26 237 0</inkml:trace>
  <inkml:trace contextRef="#ctx0" brushRef="#br2" timeOffset="220731.1817">6805 11443 903 0,'0'0'138'15,"0"0"-69"-15,0 0-26 0,0 0-18 0,-17-10-13 16,17 10-11-16,0 0-4 0,-22 0-1 0,22 0-1 16,-19 8 0-16,19-8-2 0,-25 14 5 0,25-14-14 15,-25 21 19-15,25-21-11 0,-26 31 18 16,15-10 5-16,1-2-2 0,1 4 8 0,0-1-7 15,5 3 4-15,1-3-9 0,3 2-1 0,4-1-9 16,1-1 0-16,4 0-5 0,2-2-1 16,5 1-6-16,1-3 0 0,4-1-3 0,2-3 5 15,1 0-3-15,3-3 8 0,1-1-3 0,0-1 6 16,2-2-2-16,0-4 4 0,0-1 0 0,0-3 0 16,1-2 1-16,-1-1 0 0,-2-2 1 0,3-3-1 15,-6-1 4-15,-2 1 1 0,-1-1 5 0,-1-1 2 16,-4-2 5-16,1 1-3 0,-18 12 2 0,27-28-5 15,-27 28 2-15,19-29-3 0,-19 29 1 16,12-32-5-16,-8 14 0 0,-1 0-6 16,-3-1 2-16,-2-2-5 0,0 2 2 0,-2-2-5 15,-2 2 4-15,-1-2-7 0,-3 3 3 0,-2-1-5 16,-1 2 2-16,13 17 16 0,-33-29-12 0,16 18 20 16,-4 1-11-1,2 3 0-15,-3 0 6 0,-1 1-3 0,-3 1 2 16,-1 3-4-16,1-1-2 15,-2 3-4-15,0 0-4 0,-2-1-5 0,5 5-11 16,-3-4-4-16,5 4-8 0,-3-1-8 0,7 5-14 0,-4-5-18 16,23-3-42-16,-37 18-46 0,37-18-84 0,-23 31-120 15,-4-33 222-15,30 26 143 0</inkml:trace>
  <inkml:trace contextRef="#ctx0" brushRef="#br2" timeOffset="221126.0493">7596 11583 1074 0,'0'0'335'0,"0"0"-285"0,-13 22-41 0,11-5-1 16,0 1-18-16,2-18-16 0,3 38-20 16,-3-38-13-16,8 37-23 0,-8-37-9 15,9 34-13-15,-9-34-5 0,8 31-2 0,-8-31 9 16,9 23-2-16,-9-23-7 0,5 20-10 0,-5-20-59 16,0 0-39-16,9 24 219 0</inkml:trace>
  <inkml:trace contextRef="#ctx0" brushRef="#br2" timeOffset="221525.8105">8066 11276 1475 0,'15'17'207'0,"-15"-17"-174"0,-12 28-16 15,8-6-9-15,2 1 0 0,2 3 0 0,3 3-27 16,2 0 26-16,0-1-31 0,2 0 16 0,-2 0 5 15,1-2-4-15,2 2 9 0,-1 0-5 0,-2 0 8 16,1-2-8-16,-1 0 6 0,-2-3-5 16,2 0 5-16,-2-3-5 0,0-2 3 0,1 2-8 15,-4-20-5-15,10 26-22 0,-10-26-18 0,12 19-25 16,-12-19-24-16,0 0-48 0,0 0-76 16,24 0-195-16,-24 0-61 0,0 0 334 0</inkml:trace>
  <inkml:trace contextRef="#ctx0" brushRef="#br2" timeOffset="225713.5525">9420 11384 618 0,'0'0'97'16,"0"0"-62"-16,0 0-19 0,0 0-2 0,0 0-2 15,0 0-2-15,0 0-3 0,0 0-3 16,0 0 0-16,0 0-1 0,0 0-2 0,0 0 5 15,0 0 8-15,0 0 5 0,0 0 5 0,0 0 5 16,0 0 1-16,2 19 2 0,-2-19 6 0,-6 28 1 16,4-9-16-16,-3 1 13 0,4 5-18 15,-5-2 8-15,4 6 4 0,-1-4-7 0,4 4 4 16,-1-1-9-16,2 1 0 0,0 0-12 0,1 2 3 16,1-4-8-16,1 4 4 0,0-2-7 15,1 0 7-15,-1 0-9 0,1-3 7 0,0 1-6 16,-1-4 5-16,2-1-5 0,-1-3 5 0,0-1-5 15,-1-1 5-15,-5-17 15 0,10 28-14 0,-10-28 15 16,7 22-16-16,-7-22-2 0,6 19-15 0,-6-19 15 16,5 18-16-16,-5-18 14 0,7 18 2 0,-7-18-1 15,6 17-6-15,-6-17-6 0,0 0-6 16,0 0-8-16,12 17 0 0,-12-17 4 16,0 0 8-16,0 0 9 0,0 0 10 0,0 0 8 15,0 0 0-15,4-17 0 0,-4 17-6 0,-2-29-1 16,0 12 11-16,1-2-13 0,-1 1 12 0,-2-2-29 15,2 0 13-15,-2 1-14 0,2-2 13 0,-1 0 4 16,1 0-4-16,-1-2 3 0,1-2-2 0,1 3 2 16,1-3-4-16,0 1 5 0,0 0-7 15,1 0 8-15,0-2-6 0,0 2 6 0,-1 0-4 16,2-1 4-16,-2 0-5 0,0 2 5 0,0 0-4 16,0 2 5-16,1 0-2 0,-1 2 8 0,2 2-3 15,-2 17 3-15,4-32-6 0,-4 32 0 0,10-29 15 16,-10 29-18-16,14-27 17 0,-14 27-31 15,18-26 10-15,-18 26-12 0,26-19 14 0,-26 19 1 16,30-16 0-16,-11 10 0 0,-1 2-1 16,4 1 1-16,2 0-2 0,2 3 1 0,0 0-4 15,5 2-6-15,0-1-8 0,3 4-8 0,-3-4-5 16,4 6-5-16,-5-3-5 0,5 5 7 0,-7-1-15 16,2 5 10-16,-6-2-7 0,1 5 8 0,-6-2 10 0,-1 3 12 0,-18-17 0 0,27 33 20 15,-17-16-1-15,-10-17 24 0,12 32 8 16,-12-32 3-16,2 33 2 0,-2-33-5 0,-2 31-1 15,2-31-3-15,-9 33-2 0,9-33-9 0,-14 33-4 16,14-33-11-16,-20 31 1 0,20-31-6 0,-24 28 3 16,24-28-2-16,-33 24 7 0,14-13 2 0,-2-1 10 15,-2-3 7-15,2 0 4 0,-3-2 1 0,3 2-1 16,-2-3-7-16,1 1-4 0,-1-5-4 0,2 1-2 16,0-1-4-16,2 0-4 15,0 0-3-15,-1 0-3 0,3-1-4 0,17 1-5 16,-28-4-9-16,28 4-12 0,-21-6-12 0,21 6-19 15,0 0-20-15,-24-17-38 0,24 17-57 0,0 0-81 16,-21-24-141-16,21 24 250 0,0 0 149 0</inkml:trace>
  <inkml:trace contextRef="#ctx0" brushRef="#br2" timeOffset="226163.7261">10603 11207 686 0,'0'0'218'16,"0"0"-150"-16,0 0-58 0,0 0-9 16,0 0-3-16,17-13-2 0,-17 13-1 0,0 0 1 15,0 0-1-15,17 6 2 0,-17-6 0 0,0 0 3 16,16 28 4-16,-16-28 7 0,11 37 3 0,-6-14 7 15,-3 5-7-15,2 2 5 0,-2 3 3 16,2 3-8-16,-3 1 7 0,4 1-25 0,-3-1 12 16,1 0-9-16,-2-4 15 0,2-1 9 0,-3-4-3 15,3 0 2-15,-2-4-9 0,2-1-1 0,-1-4-11 16,2 0 2-16,-4-19-14 0,6 27-10 0,-6-27-31 16,10 19-25-16,-10-19-42 0,0 0-41 0,19 9-65 15,-19-9-161-15,0 0 230 0,26 0 156 16</inkml:trace>
  <inkml:trace contextRef="#ctx0" brushRef="#br2" timeOffset="226969.644">11499 11587 695 0,'0'0'68'0,"0"0"-68"15,10-25-10-15,-10 25 3 0,11-20 4 0,-11 20-6 16,17-19-1-16,-17 19 0 0,16-22 1 0,-16 22 13 15,15-20-10-15,-15 20 10 0,12-19-5 0,-12 19 1 16,8-18 4-16,-8 18 1 0,5-17 7 0,-5 17 7 16,-4-18 10-16,4 18 6 0,-7-18-3 0,7 18 11 15,0 0-11-15,-22-18 6 0,22 18-10 16,-22-15-8-16,22 15-5 0,-23-12 0 16,23 12 2-16,-24-11 1 0,24 11 0 0,-29-8-1 15,29 8-1-15,-28-4 0 0,28 4-2 0,-31-1-3 16,31 1-3-16,-30 4-4 0,30-4-2 0,-32 9-1 15,15-3-3-15,0 3 2 0,-1 1-3 0,0 1 4 16,1 2 11-16,0 0-9 0,17-13 14 0,-31 34-8 16,18-16 2-16,3 4-17 0,-1-3 17 15,2 5-18-15,1-1 14 0,1 3 2 0,2-1-7 16,3 2 4-16,-1-2-10 0,3-1 4 0,1 1-8 16,3-4 3-16,3 1-9 0,1-3 4 0,4 0-13 15,-12-19-4-15,27 30-12 0,-27-30-4 0,32 22-2 16,-32-22 8-16,34 12 10 0,-14-10 9 0,-1-2 8 15,2-4 4-15,1 1 6 0,-1-4 0 16,-1-1 3-16,-1 1-1 0,-1-1 0 0,-1-2-1 16,-17 10 1-16,33-25-2 0,-33 25 0 0,29-29-5 15,-29 29-1-15,29-32-6 0,-14 15 2 16,-2 0-2-16,0-1 7 0,-2 0-1 0,1 1 7 16,-12 17-3-16,19-31 4 0,-19 31-2 0,16-28 1 15,-16 28 2-15,12-26 4 0,-12 26 3 0,6-25 11 16,-6 25 1-16,1-21 10 0,-1 21 20 15,0 0-11-15,0-17 22 0,0 17-16 0,0 0-3 16,0 0-5-16,0 0-7 0,0 0-7 0,0 0-28 16,0 0 14-16,0 0-25 0,0 0 16 0,0 0-2 15,0 0-2-15,0 0 0 0,0 0 1 0,0 0 4 16,0 0 0-16,9 26 4 0,-9-26-3 0,9 28 1 16,-9-28-5-16,11 34 4 0,-5-15-5 15,-1 0 4-15,1 1-7 0,2 0 6 16,-4-1-5-16,2 1 2 0,1 0-2 0,-3 1 1 15,4-2-5-15,-5-1-2 0,5 2-13 0,-8-20-9 16,12 32-19-16,-12-32-15 0,16 23-18 0,-16-23-23 16,0 0-26-16,20 19-39 0,-20-19-75 0,31 12-111 15,-31-12 306-15</inkml:trace>
  <inkml:trace contextRef="#ctx0" brushRef="#br2" timeOffset="227422.7973">12398 11484 919 0,'0'0'75'16,"0"0"-45"-16,-2-18-29 0,2 18-5 16,0 0-11-16,-2-18-7 0,2 18-1 0,0 0-3 15,-3-18 8-15,3 18 5 0,0 0 5 16,-17-14 8-16,17 14 9 0,-18-8 5 0,18 8 7 16,-22-7 12-16,22 7 5 0,-27 0 5 0,10 0 0 15,17 0-5-15,-33 6-8 0,33-6-5 0,-33 13-10 16,33-13-2-16,-34 19-4 0,34-19-20 0,-31 27 16 15,31-27-16-15,-32 34 13 0,16-14 7 16,0 0-1-16,3 3 11 0,-2-3-1 0,6 5 6 16,-4-2-6-16,7 1 0 0,-1 1-9 0,3 0 3 15,2 1-8-15,2 0 5 0,4-1-9 0,2-2 2 16,6 0-10-16,2-3 2 0,6 0-8 0,2-4 2 16,6 3-12-16,-1-7-7 0,5 3-26 0,-4-9-25 15,10 7-35-15,-10-15-43 0,10 8-30 16,-5-2-89-16,-13-17-59 0,23 22 295 15</inkml:trace>
  <inkml:trace contextRef="#ctx0" brushRef="#br2" timeOffset="228178.0028">12887 11658 1315 0,'0'0'110'16,"0"0"-86"-16,0 0-20 0,0 0-2 0,0 0-2 15,17-8 1-15,2 4 0 0,3 2-1 0,3-1 3 16,0 1-5-16,2 0 1 0,0-1-4 0,-3 3-2 15,2-1 0-15,-3 1 0 0,-3-1 1 0,0 0 2 16,-20 1 0-16,31-4 1 0,-31 4 2 16,26-4 0-16,-26 4 0 0,19-5 2 0,-19 5-2 15,0 0 2-15,20-12-3 0,-20 12 2 0,0 0-2 16,16-21 1-16,-16 21-1 0,11-19 1 0,-11 19-7 16,13-20-5-16,-13 20-10 0,12-22-9 15,-12 22-9-15,10-23-5 0,-10 23 10 0,7-23-19 16,-7 23 17-16,5-18-17 0,-5 18 6 0,-2-19 9 15,2 19 13-15,0 0 16 0,-16-22 9 16,16 22 12-16,-18-15 4 0,18 15-5 0,-23-11 23 16,23 11-5-16,-26-6 19 0,26 6 1 0,-28-6-3 15,11 2-11-15,17 4-12 0,-29-3-12 0,29 3-2 16,-33 0 1-16,16 4 2 0,-1-2 2 0,-2 3-2 16,0 0-3-16,-1 2 3 0,-3 0 18 0,4 3-12 15,-5 2 18-15,4 1-16 0,-5 3 0 0,4 5-12 16,-1-6 21-16,4 7-13 0,1-2 13 15,4 4 3-15,0-2-9 0,4 5 3 16,1-1-7-16,5 3 3 0,-1 0-9 0,5 1 6 16,2-1-13-16,2-1 4 0,4 0-12 15,2-2 6-15,5-2-7 0,3 1 5 0,6-4-4 0,2-1 3 0,4-2-6 16,2-4 2-16,3-1-6 0,-2-5-2 0,2-1-7 16,-1-3-3-16,1 2-11 0,-5-7-11 15,4 4-18-15,-10-11-21 0,9 11-29 0,-15-15-48 16,14 12-53-16,-13 2-173 0,-19-2 3 0,38-10 337 15</inkml:trace>
  <inkml:trace contextRef="#ctx0" brushRef="#br2" timeOffset="236256.1025">14880 11175 918 0,'0'0'187'0,"-20"-5"-150"0,20 5-40 16,0 0-9-16,0 0-4 0,0 0 1 0,0 0 1 15,0 0 1-15,0 0-1 0,0 0-5 0,0 0-8 16,0 0-9-16,0 0 0 0,0 0 8 0,0 0 15 15,0 0 23-15,0 0 17 0,0 0 8 0,-8 26 2 16,8-26-5-16,1 23 0 0,-1-23-3 0,0 29 4 16,0-29-1-16,3 35 6 0,-4-18-5 15,4 5 2-15,-1-3-13 0,0 3-2 0,2 0 6 16,-1 3-17-16,2 1 11 0,1 2-32 0,0-1 13 16,0 1-12-16,2-2 13 0,-1 1 5 0,0-1-7 15,1-1 5-15,-2 1-7 0,0-1 4 0,0 0-5 16,-3 0 6-16,0-1-7 0,-2-2 7 0,-1-1-6 15,0-2 6-15,-1 0-4 0,-3-2 4 0,2 0-4 16,2-17 2-16,-6 26-2 0,6-26 1 0,0 17-3 16,0-17-9-16,0 0-14 0,0 0-16 0,12 17-26 15,-12-17-30-15,0 0-42 0,0 0-83 0,17-11-180 16,0 20 61-16,-23-26 342 0</inkml:trace>
  <inkml:trace contextRef="#ctx0" brushRef="#br2" timeOffset="236724.8921">14593 11546 1270 0,'0'0'71'0,"0"0"-60"0,0 0-14 15,0 0-6-15,0 0 1 0,0 0 0 0,25 5 3 16,-25-5 1-16,25 3 3 0,-8-1-6 0,1-4-5 16,5 2-3-16,-1-2-2 0,4 1 2 15,-1-3 4-15,3 2 1 0,0-2-4 0,0 3-11 16,-2-6-10-16,2 5-15 0,-7-5-12 0,4 5-12 16,-8-6 4-16,4 6 4 0,-21 2 19 0,33-11 14 15,-33 11 18-15,22-7-6 0,-22 7 12 16,0 0-5-16,17-6 5 0,-17 6 7 0,0 0 2 15,0 0 1-15,0 0-1 0,21-9 0 0,-21 9-3 16,20-6-28-16,-20 6-39 0,24-8-81 0,-3 15-135 16,-21-7 146-16,33-8 140 0</inkml:trace>
  <inkml:trace contextRef="#ctx0" brushRef="#br2" timeOffset="237412.4296">15584 11478 907 0,'0'0'92'0,"0"0"-80"16,-17 6 0-16,17-6-18 0,0 0 1 0,0 0-2 16,0 0-3-16,0 0-4 0,0 0 3 0,0 0 3 15,0 0-8-15,0 0 26 0,0 0-9 0,0 0 25 16,23 17 3-16,-23-17 3 0,20 6-2 0,-20-6-5 15,23 6-4-15,-23-6-4 0,28 4-3 16,-28-4-1-16,30 0-1 0,-30 0-3 0,33-1-2 16,-16-2-2-16,2 1-2 0,-1-2-1 0,-1-2-2 15,1 0 1-15,-1-1-2 0,0 0 0 16,0 1 12-16,-17 6-24 0,28-13 12 0,-28 13-20 16,23-10 2-16,-23 10 5 0,0 0 1 0,21-22 5 15,-21 22 1-15,7-17 4 0,-7 17 1 0,0 0-12 16,5-26 14-16,-5 26-14 0,-2-18 12 15,2 18 3-15,-7-19-4 0,7 19 3 0,-8-19-5 16,8 19-4-16,-11-17-6 0,11 17-1 0,0 0-1 16,-24-15 5-16,24 15 2 0,-23-7 3 0,23 7 2 15,-28-3 3-15,28 3 2 0,-33 3 1 0,16 1 3 16,0-1 2-16,0 3 6 0,-2-2 5 0,19-4 5 16,-34 16-2-16,34-16-1 0,-32 18-9 15,15-7-3-15,0 1-8 0,17-12 3 16,-32 25 12-16,32-25-13 0,-29 30 13 0,17-12-13 15,-3 2 1-15,3-1-11 0,0-1 17 0,1 3-13 16,1-2 14-16,3 2 2 0,-2-1-5 0,4 2 8 16,-1-4-6-16,1 3 4 0,3-3-7 0,2 1 0 15,2 1-3-15,4-1 2 0,2 2-4 0,1-2 2 16,4 1-11-16,-1-3-5 0,5 3-18 16,-17-20-15-16,38 31-26 0,-21-22-19 0,8 5-21 15,-5-8-26-15,4 1-32 0,4 3-97 0,-28-10 23 16,45 3 245-16</inkml:trace>
  <inkml:trace contextRef="#ctx0" brushRef="#br2" timeOffset="238318.7529">16751 11426 1059 0,'0'0'106'0,"3"-24"-102"0,-3 24 1 15,-12-17-15-15,12 17 15 0,0 0-1 0,-17-17-4 16,17 17-5-16,0 0-9 0,-17-16-2 0,17 16-4 16,-19-11 7-16,19 11 6 0,-25-8 5 15,25 8 4-15,-28-6 4 0,28 6 3 0,-34-4 2 16,16 4 2-16,-1-1 1 0,-2 4 5 15,0-2-2-15,1 4 1 0,-4-2-3 0,1 2-2 16,0 0 0-16,3 3 3 0,-4-2 0 0,5 4 1 16,0 0-6-16,-1 2-1 0,2 0 10 0,18-12-17 15,-32 31 13-15,16-14-34 0,4 5 16 0,0 1-14 16,0 0 13-16,1 2 3 0,0 1-3 0,1-2 2 16,3 1-3-16,2-2 3 0,2 0-8 0,-1-2 3 15,4-1-9-15,1-3 4 0,4 2-4 16,-5-19 4-16,13 29-3 0,-13-29 9 0,23 20-6 15,-23-20 5-15,30 15-5 0,-30-15 2 16,34 8-1-16,-15-7 1 0,2 1 2 0,2-5-1 16,0 1-3-16,-1-4-5 0,3 2-4 0,-4-3-9 15,5 1-4-15,-6-4-7 0,3 2 3 0,-2-5 3 16,0 4 9-16,-2-3 7 0,-1 2 8 16,1-3 3-16,-2-1 3 0,-17 14 1 0,31-27 4 15,-31 27-3-15,27-32 4 0,-12 15-2 0,-3 0 1 16,0 0-2-16,-1 0 2 0,-1-1-2 0,-1 0 2 15,-1 0-3-15,-8 18 3 0,16-31 11 0,-16 31-11 16,14-29 12-16,-14 29-10 0,11-28 2 0,-11 28 4 16,7-24-1-16,-7 24-7 0,5-20 13 0,-5 20-8 15,0 0 16-15,0-22 3 16,0 22 3-16,0 0-1 0,0 0 2 0,0 0-3 16,0 0-3-16,-7-18-5 0,7 18-2 0,0 0 0 15,0 0 2-15,0 0 0 0,0 0-2 0,0 0-4 16,0 0-4-16,0 0-3 0,0 0 1 0,0 0 2 15,0 0 5-15,-4 25-2 0,4-25 3 0,3 24 13 16,-3-24-14-16,5 31 15 0,-2-13-32 16,-2 0 14-16,3 3-17 0,-1-3 16 0,-1 4 3 15,-1-3-3-15,2 3 5 0,-3-1-7 0,1 0 4 16,-1 0-9-16,0-1 3 0,0-1-6 0,-1-2 3 16,-1 1-5-16,2-18 1 0,2 30-12 0,-2-30-7 15,2 25-19-15,-2-25-13 0,4 18-25 16,-4-18-29-16,0 0-44 0,0 0-65 0,0 0-189 15,0 0 64-15,0 0 341 0</inkml:trace>
  <inkml:trace contextRef="#ctx0" brushRef="#br2" timeOffset="239679.942">18058 11114 1151 0,'-23'-1'116'15,"23"1"-81"-15,0 0-31 0,0 0-6 16,0 0-8-16,0 0-3 0,0 0-5 0,0 0-1 0,0 0 4 16,0 0 6-16,-5 23 2 0,5-23 5 15,2 29 0-15,1-12 5 0,-3 0-3 0,1 2 9 31,-1 2 0-31,0 2 7 0,-1 0-3 0,1 3 7 16,-1 0-4-16,1 3 10 0,-4-4 12 0,4 3-12 16,-4-3 8-16,4 3-35 0,0-3 11 0,2 1-16 15,-1-4 12-15,0-2 5 0,0 1-8 0,-1-3 3 0,1-1-6 16,1 0 3-16,-2-17-5 0,2 26 5 16,-2-26-4-16,3 20 2 0,-3-20-2 0,0 0 0 15,0 0-3-15,6 17-2 0,-6-17-2 0,0 0 2 0,0 0 1 0,0 0 3 16,0 0 2-16,0 0 1 0,0 0 0 0,0 0 0 15,7-23 2-15,-7 23-4 0,7-27 6 16,-3 10-6-16,1 0 4 0,2-3-7 0,2 0 3 16,0 2-5-16,2 1 4 0,1-1-1 0,-12 18 3 15,30-35-5-15,-16 18 1 0,3 0 10 16,1 0-22-16,-18 17 15 0,38-29-34 0,-20 15 16 16,3 3-11-16,-3-1 18 0,2 2 6 0,-2 0 0 15,3 3 6-15,-4 1-1 0,1 1 1 0,-1 2 0 16,1-1 1-16,2 2-1 0,-1-2 1 0,3 3-2 15,-1 1 0-15,1 2 0 0,-1 1 1 0,3 1 0 16,-4 2-1-16,1 2 0 0,-2 0-2 16,0 1 1-16,-2 2-4 0,-17-11 2 15,30 26 14-15,-30-26-18 0,23 32 16 0,-23-32-14 16,17 33-1-16,-12-13-11 0,-1-2 15 0,-2 1-12 16,-1-1 13-16,-4 2 5 0,0-3-4 0,-3 0 5 15,-1 0-3-15,0-1 7 0,7-16-3 0,-22 29 4 16,22-29 0-16,-30 26 5 0,11-18 0 0,2 2 5 15,-4-4-1-15,2 3 1 0,-4-5-1 16,0 1 1-16,-3-2-1 0,2-1-1 0,-5-2-2 16,1 0 0-16,-3-2-1 0,2 0-1 0,-1-1-1 15,-1 0-4-15,2-3-2 0,2 1-3 0,-1-1-1 16,2-1-6-16,0 0-4 0,-1-3-9 0,5 4-10 16,-4-5-12-16,4 4-8 0,-3-5-10 0,25 12-11 15,-37-22-18-15,37 22-25 0,-29-22-21 16,29 22-31-16,-24-18-17 0,11 1-109 15,13 17 9-15,-18-23 280 0</inkml:trace>
  <inkml:trace contextRef="#ctx0" brushRef="#br2" timeOffset="244988.0382">19556 11450 1423 0,'0'0'67'0,"0"0"-54"16,0 0-15-16,0 0-9 0,-13-18-5 15,13 18-1-15,0 0-2 0,0 0-10 0,5-18-15 16,-5 18-28-16,0 0 10 0,17-17-12 0,-17 17 24 16,0 0 13-16,9-22 8 0,-9 22 18 0,0 0 3 0,5-19 6 0,-5 19-1 15,-5-17 2-15,5 17 2 0,0 0 5 0,-19-23-1 16,19 23 4-16,-21-13 0 0,21 13 3 0,-23-12 2 16,23 12 1-16,-23-9 1 0,23 9 1 15,-24-6 0-15,24 6 1 0,-26-3-4 16,26 3-4-16,-22-3-4 0,22 3-3 0,-20 0-3 15,20 0 0-15,-20 1-4 0,20-1-8 0,-19 4-10 16,19-4-7 0,-23 4-2-16,23-4 8 0,-23 6 8 0,23-6 9 0,-24 9 5 15,24-9 0-15,-24 11 3 0,24-11 1 0,-28 16 5 16,28-16 3-16,-27 19 7 16,27-19 1-16,-26 21 5 0,26-21-3 0,-21 24 3 15,21-24 11-15,-16 25-19 0,16-25 10 0,-11 28-18 16,11-28-6-16,-5 30-15 0,5-30 12 0,2 28-15 15,-2-28 12-15,7 23 1 0,-7-23-5 0,11 18-3 16,-11-18-9-16,0 0-1 0,24 21-13 0,-24-21 1 16,0 0 0-16,22 5 4 0,-22-5 6 0,0 0 7 15,24-4 5-15,-24 4 4 0,17-7 7 16,-17 7 3-16,0 0 4 0,20-18-1 0,-20 18 4 16,0 0-3-16,21-24 1 0,-21 24 10 0,14-22-14 15,-14 22 11-15,17-22-13 0,-17 22-3 0,17-19 4 16,-17 19-3-16,17-21 2 0,-17 21-3 0,18-20-14 15,-18 20 15-15,20-21-15 0,-20 21 15 0,16-21 1 16,-16 21-2-16,14-18 0 0,-14 18 0 16,11-17 2-16,-11 17-2 0,0 0 3 0,8-23-1 15,-8 23 1-15,0 0 1 0,0-20 1 0,0 20 0 16,0 0 3-16,-5-20 0 0,5 20 2 0,0 0-2 16,-6-19 1-16,6 19-3 0,0 0-1 0,0 0-1 15,-4-17-1-15,4 17-4 0,0 0 0 16,0 0-4-16,0 0 0 0,0 0-1 0,0 0-2 15,0 0-2-15,0 0 1 0,0 0-1 16,0 0 5-16,0 0 6 0,0 0 3 0,0 0 3 16,0 0 0-16,0 0 0 0,0 0-1 0,0 0 2 15,0 0 0-15,0 0 1 0,0 0 0 0,0 0-1 16,0 0-2-16,0 0 2 0,0 0-2 0,0 0 1 16,0 0-1-16,-4 20 0 0,4-20-1 0,0 0 2 15,0 0 3-15,3 16 7 0,-3-16 5 0,0 0 5 16,-1 17-4-16,1-17-1 15,0 0-5-15,0 21 1 0,0-21-3 0,0 0 2 16,-3 18-4-16,3-18-2 0,0 0-5 0,-2 22 0 16,2-22-3-16,0 0 2 0,-4 23 0 0,4-23 1 15,-2 20-2-15,2-20 2 0,-2 25 14 0,2-25-17 16,-1 29 17-16,1-29-35 0,0 32 15 0,1-15-14 16,-1 1 14-16,0 1 3 0,0-3-4 15,0-16 3-15,2 32-3 0,-2-32 4 0,0 28-4 16,0-28 3-16,0 20-3 0,0-20 2 0,0 0-2 15,1 21 2-15,-1-21-1 0,0 0-7 0,0 0-15 16,0 0-15-16,0 0-21 0,0 0-15 0,0 0-10 16,0 0-15-16,0 0-33 0,0 0-37 15,2-18-141-15,-2 18-38 0,0 0 325 0</inkml:trace>
  <inkml:trace contextRef="#ctx0" brushRef="#br2" timeOffset="246039.9594">20236 11386 1010 0,'0'0'224'0,"-21"-3"-166"0,21 3-44 15,-9-19-13-15,9 19-10 0,-9-19-3 16,9 19-2-16,-6-19 0 0,6 19-8 0,-5-21-3 16,5 21-7-16,-11-20 8 0,11 20 8 0,0 0 10 15,-24-22 4-15,24 22 8 0,-21-10 2 16,21 10 3-16,-24-8 3 0,24 8 1 0,-32-6 1 15,14 3-1-15,-3 2-3 0,1-1-3 0,-1 2-3 16,-1-2-2-16,1 2 0 0,0 2-1 0,0 0 0 16,1 0 0-16,3 2 4 0,-1 0 2 0,18-4 1 15,-31 14-3-15,31-14-1 0,-30 21-7 0,30-21 3 16,-26 28-5-16,12-11 4 0,3 2-4 0,0 0 5 16,3 3 15-16,-1 0-13 15,3 2 13-15,0 3-30 0,3-2 12 0,0 2-11 16,2-2 12-16,2 0 4 0,3 0-7 0,2-4 5 15,1 0-10-15,2-3 3 0,-9-18-8 0,24 29 2 16,-24-29-1-16,33 22 2 0,-15-15 1 0,-1-2 2 16,3-3-1-16,-1-2 2 0,0-2 4 0,2-2 0 15,0-3 3-15,-1 1 0 0,1-2 0 0,-1-1-4 16,-1-2 1-16,1 0-6 0,-2-1 3 16,0-2-1-16,0 2 7 0,-18 12-3 0,31-28 3 15,-31 28-2-15,24-29 3 0,-24 29 2 0,22-26 7 16,-22 26-2-16,17-23 6 0,-17 23-4 15,13-19 1-15,-13 19 15 0,9-17-20 0,-9 17 14 16,0 0-20-16,8-19-3 0,-8 19 2 0,0 0 0 16,0 0 3-16,0 0 3 0,-1-17 4 15,1 17 6-15,0 0 4 0,0 0-1 0,0 0-2 16,0 0-5-16,0 0-3 0,0 0-5 0,0 0-4 16,0 0-1-16,0 0-3 0,0 0 1 0,0 0 1 15,-5 24-17-15,5-24 19 0,7 28-17 0,0-11 15 16,-3 1 6-16,4 0-5 0,-1 1 4 0,2 2-2 15,-2-1 2-15,-1 1-4 0,1 1 7 0,-2-2-4 16,0 3 8-16,-3 0-2 0,2 0 9 16,-4 1-3-16,1 3 10 0,-3-1-3 15,1 3 7-15,-5-2-5 0,2 6 8 0,-5-4-11 16,3 5 6-16,-2-4-8 0,-1 3 5 0,0-4 9 16,1 2-30-16,-2-2 25 0,1 1-32 0,-1 0 9 15,-1-1 5-15,-1-3-8 0,-1 1 5 0,-2-3-8 16,0-2 6-16,1-2-4 0,-3 0 3 0,0-3-2 15,-2-2 3-15,-1-3-1 0,-1-1 5 16,-1-3 1-16,2-2 3 0,-4-3-1 0,4-2-1 16,-1-2-2-16,0-2-4 0,1-2-1 0,-2-3-5 15,2-1-1-15,0-3-5 0,0 0-3 0,1-4-8 16,19 16-3-16,-33-30-11 0,33 30-9 0,-28-31-19 16,28 31-18-16,-22-31-35 0,22 31-51 15,-14-35-73-15,11 10-256 0,3 25 49 16,-5-38 365-16</inkml:trace>
  <inkml:trace contextRef="#ctx0" brushRef="#br2" timeOffset="246899.4249">20868 11017 966 0,'0'0'86'0,"-4"-17"-70"0,4 17-17 0,0 0-12 16,-9-19-10-16,9 19-3 0,0 0-4 0,1-17-11 15,-1 17-13-15,0 0-9 0,5-20 8 16,-5 20 14-16,0 0 19 0,0-17 12 0,0 17 11 16,0 0 27-16,0 0 17 0,0 0 19 0,0 0 7 15,-21-18 4-15,21 18-6 0,0 0 3 0,0 0-6 16,-21-4-3-16,21 4-10 0,0 0-9 0,0 0-8 16,-24 5-8-16,24-5-8 0,0 0-7 0,-17 8-4 15,17-8-5-15,0 0-1 16,-23 17-2-16,23-17 1 0,-14 17-1 0,14-17 4 0,-15 23 0 15,15-23 6-15,-16 28-3 0,16-28 5 0,-15 33-5 16,7-15 4-16,0 1-7 0,-1 2 3 16,-1 3-6-16,2 0 6 0,-2 1-5 0,3 2 7 15,-2-3-4-15,2 3 5 0,2-1-7 0,0 1 6 16,3 2-8-16,2 0 7 0,0 0 9 0,1 1-30 16,3-1 30-16,1 2-32 0,1-5 13 15,1 2 5-15,0-3-8 0,1 1 7 0,-1-3-6 16,3-2 4-16,-2-1-3 0,2-3 4 0,0 0-6 15,-10-17 4-15,19 30-5 0,-19-30 3 0,20 23-3 16,-20-23 1-16,19 19-4 0,-19-19 0 0,20 15-5 16,-20-15-1-16,17 8-7 0,-17-8-6 15,0 0-11-15,0 0-18 0,24 9-21 0,-24-9-25 16,0 0-36-16,0 0-40 0,0 0-77 16,22-4-151-16,-31-14 161 0,9 18 245 0</inkml:trace>
  <inkml:trace contextRef="#ctx0" brushRef="#br2" timeOffset="247618.2153">21222 11213 1096 0,'0'0'161'16,"0"0"-111"-16,0 0-27 0,0 0-21 0,0 0-13 15,0 0-4-15,0 0-1 0,0 0 1 0,4-20-3 16,-4 20 1-16,0 0-2 0,0 0 10 0,-21-10 4 16,21 10 3-16,-19-2 2 0,19 2 0 0,-26 1 2 15,26-1 0-15,-31 5 1 0,31-5 2 16,-33 7 5-16,16-3 2 0,17-4 2 0,-32 10-2 15,32-10-1-15,-25 13-6 0,25-13 0 0,-20 14-5 16,20-14 0-16,0 0-4 0,-17 22 0 0,17-22-3 16,0 0-4-16,-1 22-2 0,1-22 0 0,0 0-3 15,16 21 3-15,-16-21-2 0,22 14 2 16,-22-14 0-16,29 14 6 0,-12-7 0 0,0-1 4 16,0 2 1-16,0-1 1 0,0 3-1 15,0-3 3-15,-17-7-1 0,30 19 2 0,-30-19 17 16,27 22-12-16,-27-22 17 0,23 25-14 0,-23-25-3 15,19 25-15-15,-19-25 14 0,15 23-17 0,-15-23 14 16,14 23 3-16,-14-23-1 0,12 23 4 0,-12-23-1 16,10 21 2-16,-10-21-6 0,9 21 0 0,-9-21-4 15,8 19 2-15,-8-19-4 0,1 18 4 16,-1-18-1-16,0 0 4 0,-4 21 9 0,4-21 6 16,0 0 4-16,-12 20 2 0,12-20-6 15,0 0-2-15,-19 11-3 0,19-11-3 0,-17 6-3 16,17-6-1-16,-20 3-3 0,20-3-2 0,-23-1-1 15,23 1-2-15,-26-3-3 0,26 3-1 0,-30-1-3 16,13-3-9-16,17 4-13 0,-30-8-16 0,30 8-22 16,-30-12-21-16,30 12-33 0,-25-13-38 15,25 13-94-15,0 0-142 0,-27-23 151 0,27 23 244 16</inkml:trace>
  <inkml:trace contextRef="#ctx0" brushRef="#br2" timeOffset="248211.9837">21603 10863 1503 0,'0'0'59'16,"0"0"-49"-16,5 24-6 0,-5-24 1 0,21 30-7 15,-6-11 3-15,5 1-5 0,-1-1 1 0,6 2-7 16,-4-2 5-16,5 3-5 0,-3 1 10 0,0 6-3 16,0 1 10-16,-1 0-2 15,1 4 13-15,-3-6-1 0,0 5 11 0,-5-3-2 16,1 4 10-16,-6-2-5 0,2 5 7 0,-4-6 7 15,0 5-30-15,-6-2 23 0,2 1-27 0,-4-1 8 16,1 1 7-16,-4-2-12 0,0 1 6 0,-3-2-12 16,-2 0 4-16,0-1-7 0,-1-1 3 0,-2 2-10 15,0-1 6-15,-1 0-6 0,0-1 5 16,-1-2-4-16,1 2 4 0,-2-4-7 0,0-1 4 16,-1-2-4-16,-1-5-9 0,2-1 24 0,14-17-25 15,-31 27 24-15,31-27-14 0,-27 23-3 0,27-23-2 16,-21 14-4-16,21-14-5 0,0 0-6 15,-25 3-9-15,25-3-13 0,0 0-25 0,0 0-34 16,-19-14-72-16,19 14-170 0,0 0-190 0,0 0 9 16,0 0 485-16</inkml:trace>
  <inkml:trace contextRef="#ctx0" brushRef="#br2" timeOffset="254010.9235">3239 12070 1017 0,'0'0'89'0,"0"0"-47"32,0 0-20-32,0 0-11 0,0 0-12 0,0 0-4 15,0 0-2-15,0 0 2 0,0 0 0 0,0 0 3 16,-1 19 1-16,1-19-15 0,11 23 16 0,-11-23-14 0,11 28 13 0,-5-10 3 0,-1 1-3 16,1 2 4-16,-1-1-5 0,0 3 7 0,-1-1-5 15,0 1 5-15,-1 1 0 0,-1 0 6 16,0-1-2-16,0 3 5 0,-1-2-8 0,0 0 3 15,-1 2-8-15,2-2 6 0,-1-1-6 0,0-2 3 16,-1 0-4-16,1 0 1 0,0-1-6 0,-1-1-2 16,3 2-12-16,-3-21-6 0,1 35 5 0,-1-35-35 15,-4 29 4-15,4-29-36 0,-3 21-27 0,3-21-20 16,0 0-61-16,0 21-93 0,0-21 85 0,0 0 203 16</inkml:trace>
  <inkml:trace contextRef="#ctx0" brushRef="#br2" timeOffset="254808.5921">3733 12322 1103 0,'0'0'73'0,"0"0"-62"0,0 0-18 15,12-18-17-15,-12 18-10 0,0 0 2 16,0 0 8-16,3-20 11 0,-3 20 3 0,0 0 3 15,0 0 0-15,0 0 5 0,0 0 8 0,6-17 9 16,-6 17 10-16,0 0 13 0,0 0 3 16,0 0 3-16,0 0 2 0,0 0-3 0,0 0-3 15,0 0-8-15,0 0-6 0,0 0-3 0,6 19 2 16,-6-19-1-16,6 25 1 0,-5-6-9 0,4 4 0 16,-4-1-9-16,3 3 4 0,-2 0-5 0,2 0 4 15,-1 1-7-15,-1 0 6 0,2 1-7 0,-2-2 5 16,0 1-7-16,2-1 6 0,-1-3-7 15,-1-1 4-15,2-2 16 0,-3-2-32 0,-1-17 32 16,2 26-32-16,-2-26 12 0,0 0 2 0,3 19-1 16,-3-19 0-16,0 0 0 0,0 0-2 15,0 0 2-15,0 0-1 0,0 0 1 0,0 0 0 16,0 0 1-16,0 0 13 0,2-22-35 0,-3 3 30 16,2-4-33-16,0-2 16 0,4-1 5 0,1-1-7 15,3 1 6-15,-1-4-6 0,2 1 8 16,1 3-5-16,1-2 8 0,2 0-7 0,0 2 7 15,1-1-8-15,-1 2 6 0,2 0-4 0,1 4 7 16,0 0-5-16,1 3 4 0,1 2-6 0,1 1 4 16,0 0-4-16,2 2 3 0,0 2-3 0,2 1 2 15,-1 3-2-15,3 1-1 0,-2 2 1 16,1 2 0-16,0-1 0 0,0 3 1 0,0 0 0 16,-1 2-2-16,0 1-1 0,-1 3 0 15,-1 0 2-15,0 5 0 0,-1 0 4 0,-3 2-1 16,-1 2 3-16,-2 2-2 0,-2 1 6 0,-3-1-3 15,1 2 8-15,-4 1-2 0,0 1 7 0,-3 1-4 16,1 0 6-16,-3-2-3 0,2 2 4 0,-4-1-5 16,4 2 2-16,-3-4-10 0,0 2 2 0,1-2-9 15,0 0 5-15,0 0-5 0,1-1 5 16,-1-1-7-16,-2-17-2 0,5 25-11 0,-5-25-10 16,5 19-14-16,-5-19-11 0,0 0-22 0,0 0-28 15,5 18-17-15,-5-18-59 0,0 0-24 0,0 0-85 16,-9-21-86-16,9 21 300 0</inkml:trace>
  <inkml:trace contextRef="#ctx0" brushRef="#br2" timeOffset="255121.1027">5007 12117 1501 0,'0'0'69'16,"0"0"-36"-16,0 0-12 0,0 0-10 15,0 0-8-15,0 0-4 0,1 19-1 0,-1-19 4 16,13 35-6-16,-4-12 6 0,-1 2-6 0,-1 5 5 16,2 0-7-16,-1 1 7 0,1 4-9 0,-1-1 9 15,-1 1-7-15,-1-1 8 0,-1 2-7 0,-1-1 9 16,2 0-7-16,-2-1 8 0,0 0-9 15,-1-1 7-15,1-2 14 0,-2-2-29 0,1-3 31 16,1-3-36-16,-1-2 1 0,0-4-6 0,3 0-19 16,-6-17-11-16,8 26-28 0,-8-26-34 0,0 0-66 15,0 0-75-15,0 0-221 0,0 0 90 0,-3-26 386 16</inkml:trace>
  <inkml:trace contextRef="#ctx0" brushRef="#br2" timeOffset="255324.2742">4851 12511 1414 0,'0'0'50'0,"0"0"-45"0,0 0-5 0,24-4 0 16,-24 4-2-16,37-8 1 0,-12 4-3 15,6 2-10-15,-2-3-10 0,4 1-9 0,-3-3-14 16,7 3-12-16,-6-4-19 0,7 7-22 15,-10-11-25-15,8 9-32 0,-10-8-54 0,-1-6-125 16,12 19 59-16,-24-23 277 0</inkml:trace>
  <inkml:trace contextRef="#ctx0" brushRef="#br2" timeOffset="255777.3912">5578 12332 929 0,'0'0'269'0,"0"0"-169"15,0 0-54-15,0 0-18 0,-19 2-11 0,19-2-10 16,0 0-6-16,-20 15-1 0,20-15-3 16,-17 20 2-16,17-20-1 0,-21 27 3 15,12-10-3-15,-2 1 4 0,1 1-5 0,0 3 6 16,1 1 3-16,1 1 11 0,1 1 2 0,5 0 8 16,-2-3-9-16,5 2 3 0,0-2-11 0,5-1 1 15,3 2 13-15,2-1-35 0,4-1 33 0,3-2-35 16,1-1 11-16,3-1 2 0,4-2-5 0,2-1 5 15,2-3-6-15,0-2 2 0,3-2-4 0,0-5 1 16,1-1-1-16,0-3 2 0,-1-2 1 16,-1-3 1-16,0-3 2 0,-2-2 1 0,-1-3 4 15,-1-2-4-15,-4-4 9 0,-1 1 12 0,-2-3-26 16,-2 1 34-16,-3-1-34 0,-1 0 17 0,-5-2 1 16,-1 2-4-16,-1 0 6 0,-2 0-6 15,-4-2 5-15,-1 2-8 0,-2-2 4 0,-1 1-9 16,-2-2 2-16,-3-1-12 0,-1 0-1 15,-3-3-14-15,2 6 1 0,-5-3-13 0,1 6 1 16,-5-2-7-16,1 8-4 0,-6-6-6 0,3 10 4 16,-4-1 6-16,2 7 13 0,-2 2 10 0,-1 5 1 15,0 2-3-15,0 5-14 0,-4 0-13 0,6 7-22 16,-9-5-20-16,9 8-38 0,-5-1-45 0,-1-12-173 16,18 26 101-16,-20-26 246 0</inkml:trace>
  <inkml:trace contextRef="#ctx0" brushRef="#br2" timeOffset="256589.9619">7154 12477 1077 0,'0'0'115'0,"0"0"-73"0,0 0-21 15,0 0-5-15,0 0-19 0,0 0-13 0,0 0-1 16,0 0 0-16,17 10 7 0,-17-10 4 16,12 17-1-16,-12-17 3 0,13 20-1 0,-13-20 5 15,10 29-2-15,-3-12 7 0,-3 3-1 0,1-2 7 16,0 0 15-16,1 0-16 0,0 0 12 0,2 1-18 15,0-2-3-15,2 0-14 0,1 0 11 0,-11-17-11 16,29 28 9-16,-29-28 3 0,34 19-6 16,-14-13-4-16,0 1-6 0,2-7-9 0,0 1-8 15,1-5 2-15,3 0 1 0,-3-3 6 0,1 0 11 16,0-3 4-16,1-1 7 0,-3-1 12 0,1-1-8 16,-4 0 11-16,2-2-8 0,-3 2 0 0,-18 13 6 15,33-28 0-15,-33 28-12 0,28-28 16 0,-17 11-17 16,-11 17 15-16,23-29 1 15,-23 29-3-15,19-26 0 0,-19 26-4 0,14-22 0 16,-14 22-3-16,12-18-2 0,-12 18-3 0,0 0-1 16,13-18-4-16,-13 18-3 0,0 0-4 0,0 0-3 15,0 0 0-15,0 0 5 0,0 0 2 0,0 0 6 16,0 0 4-16,0 0 1 0,0 0 5 0,0 0 1 16,15 25 5-16,-15-25 0 0,-1 24 1 0,-3-7-4 15,3 1 5-15,-3 3-3 0,1 2 7 16,-1 1 15-16,0 5-26 0,-1 0 26 0,3 3-25 15,-3-5 12-15,3 5 6 0,-3-2-4 0,2 4 5 16,-3-3-8-16,3 3 6 0,-5 1-8 0,2 3 10 16,-4-3-9-16,2 1 8 0,-4-4-10 15,0-1 5-15,-4-2-12 0,0 0 6 0,-2-4-5 16,-2 2 7-16,-2-6-4 0,1-1 8 0,-3-5 8 16,4-1-34-16,-5-2 29 0,2 0-39 15,-1-3 16-15,-2-3-3 0,1-5-4 0,-2-7-4 16,7 1-9-16,-7-8 15 0,5-2-28 0,-2-3 12 15,4 0-39-15,-3-9-4 0,8 7-32 0,-7-13-16 16,13 10-15-16,-9-11-38 0,10 8-22 0,1-2-70 16,-8-12-103-16,27 22 257 0</inkml:trace>
  <inkml:trace contextRef="#ctx0" brushRef="#br2" timeOffset="257168.131">8375 12484 1402 0,'0'0'80'0,"0"0"-62"0,-17 6-11 0,17-6-6 15,0 0-7-15,-19 4-10 0,19-4-6 0,0 0-8 16,-20 13 2-16,20-13-1 0,-14 22 5 0,14-22 7 16,-14 34 10-16,7-15 2 0,0 3 11 0,-2 1 22 15,3 1-8-15,-2 2 22 0,4 3-29 0,-2-4 10 16,5 4-10-16,-2-5 4 0,6 4 4 15,-1-4-11-15,4 2 0 0,4-5-7 0,2 1 3 16,5-1-9-16,3-2 4 0,3-2-5 16,2-4 1-16,4-1-6 0,1-4 0 0,2-1-4 15,0-5-2-15,3 0 0 0,-2-6 0 0,2 0-1 16,-2-2 2-16,-1-3 5 0,-2-1 0 0,-1-3 9 16,-2-2-2-16,0-1 5 0,-3-1-3 0,-1-2 8 15,0-1-4-15,-1-2 7 0,-1-1-4 16,-2-1 6-16,0 1-7 0,-5-2 6 0,2 2 8 15,-5-1-13-15,-2 3 12 0,-5-1-34 0,-1 1 16 16,-2 2-20-16,-3-1 15 0,-4 2 4 0,6 18-3 16,-19-30 5-16,19 30-3 0,-31-25 2 0,14 13-4 15,-4 2 3-15,-2 0-6 0,-1 3 1 0,-3 2-6 16,1 3-10-16,-3-2-12 0,5 9-29 16,-10-9-40-16,13 16-72 0,-15-10-98 15,-1 1-176-15,20 20 113 0,-22-20 335 0</inkml:trace>
  <inkml:trace contextRef="#ctx0" brushRef="#br2" timeOffset="258059.8554">9366 12623 1061 0,'-23'-6'168'0,"23"6"-116"0,0 0-45 0,0 0-10 16,0 0-13-16,-19-11-16 0,19 11-8 0,0 0-11 16,0 0 0-16,0 0 4 0,-10-18 8 0,10 18 10 15,0 0 22-15,0 0 20 0,0 0 12 0,0 0 6 16,0 0 2-16,0 0-2 0,-18-2 0 16,18 2 3-16,0 0-1 0,0 0 0 0,0 0-6 15,0 0-2-15,-18 17-1 0,18-17 5 0,0 0 1 16,-5 23 4-16,5-23-6 0,-3 24 2 15,3-24 13-15,3 33-40 0,-2-16 30 0,3 4-35 16,-2 2 9-16,4 2 7 0,-2 0-8 0,3 0 2 16,-1 0-8-16,3-1 4 0,-1-3-6 0,2 0 5 15,1-2-4-15,0 0 3 0,-11-19-3 16,25 31 1-16,-25-31-4 0,28 25 4 0,-28-25-4 16,29 19 4-16,-29-19-1 0,32 7 0 0,-32-7 0 15,32-5 0-15,-32 5 2 0,28-13 0 0,-28 13 3 16,30-22-2-16,-30 22 4 0,29-27-4 0,-29 27 2 15,27-31-3-15,-15 14 2 0,0 0-4 0,-2 0 6 16,0-1-5-16,-2 1 3 0,-2-2-3 0,0 2 3 16,-1-1-3-16,0 1 4 15,-1-2-6 1,-1 0 4-16,-1 0 8 0,-2 2-33 16,0-1 33-16,0 18-36 0,-4-33 18 0,4 33-4 0,-8-29-9 15,8 29-2-15,-10-24-9 0,10 24-10 16,-12-23-17-16,12 23-31 0,-16-21-45 0,16 21-43 15,0 0-81-15,-24-26-164 0,24 26 128 0,0 0 295 16</inkml:trace>
  <inkml:trace contextRef="#ctx0" brushRef="#br2" timeOffset="258503.5017">9726 12673 1447 0,'14'21'164'0,"-14"-21"-128"0,0 0-23 16,0 0-9-16,0 0-28 0,0 0 4 0,6 18-17 16,-6-18 5-16,14 26 1 0,-1-8-1 15,-13-18 5-15,21 36 4 0,-10-17 13 16,2 1 1-16,0 2 9 0,0 0-3 0,-1-1 6 15,2 0-3-15,-2-1 8 0,-1-1 3 0,2 2 9 16,-13-21 1-16,21 31 6 0,-21-31-2 0,17 24 4 16,-17-24-1-16,11 17 1 0,-11-17-7 0,0 0-2 15,0 0-6-15,0 0-3 0,0 0 4 0,0 0 1 16,0 0 2-16,0 0 1 0,0 0-5 0,18 4-3 16,-18-4-4-16,0 0-4 0,7-24-1 15,-7 24-4-15,8-27 3 0,-8 27-6 0,11-30 1 16,-6 13-4-16,-5 17 0 0,11-32-7 15,-11 32 0-15,14-32-8 0,-14 32-2 0,17-37-11 16,-17 37 0-16,17-37-10 0,-17 37 3 0,20-35-2 16,-20 35 1-16,22-32-1 0,-22 32 2 0,21-25 3 15,-21 25-25-15,22-21-15 0,-5 18-48 0,-17 3-50 16,26-21-105-16,-1 26-134 0,-19-23 262 16,26 26 155-16</inkml:trace>
  <inkml:trace contextRef="#ctx0" brushRef="#br2" timeOffset="260137.8958">11599 12754 707 0,'0'0'228'0,"0"0"-135"0,0 0-34 0,0 0-17 15,0 0-8-15,0 0-13 0,0 0-11 0,0 0-6 16,0 0-2-16,0 0-1 0,0 0 2 0,0 0-2 15,0 0 6-15,0 0 5 0,0 0 5 16,0 0 6-16,0 0-3 0,0 0-2 0,0 0-5 16,0 0-1-16,0 0 3 0,0 0 3 0,0 0 2 15,4 29 1-15,-4-29-5 0,1 28 1 0,-1-11-7 16,1 3 4-16,-2 1-8 0,2 3 5 16,-2 0-7-16,2 0 2 0,-2 1-4 0,1 0 2 15,0-3-5-15,1 0 4 0,0-3-6 0,-1-19 5 16,5 29-3-16,-5-29 4 0,4 19-4 15,-4-19 2-15,0 0-3 0,0 0 2 0,0 0 0 16,0 0 2-16,0 0 2 0,0 0 4 0,0 0 2 16,0 0 3-16,0 0 0 0,0 0-5 0,0 0-2 15,0 0-4-15,16-27-1 0,-13 10-3 0,2-2 2 16,0-4-5-16,2 0 4 0,2-3-7 0,1-1 6 16,-1 2-5-16,1-1 6 0,1 1-4 15,-1 1 6-15,1-2-5 0,0 5 10 0,0-1-9 16,0 4 11-16,1-2-7 0,1 4 0 0,-13 16 17 15,28-31-38-15,-28 31 35 0,29-23-33 16,-12 15 18-16,-17 8 1 0,33-13-5 0,-16 10-1 16,1 1-1-16,-18 2-3 0,33 3 2 0,-33-3-1 15,31 10 1-15,-14-3 0 0,-17-7 4 0,29 22 20 16,-29-22-32-16,25 34 34 0,-11-15-32 16,-3 2 13-16,1 2 7 0,-1 0-3 0,1 2 7 15,-3-1-5-15,0 1 9 0,-1-4-7 0,0 1 3 16,-2-1-5-16,0-1 5 0,-1-2-5 0,0 0 5 15,-1-1-6-15,-4-17 0 0,7 29-4 0,-7-29 2 16,7 22-4-16,-7-22 1 0,0 0-2 16,6 18 2-16,-6-18-1 0,0 0 2 0,0 0-1 15,0 0 3-15,0 0 0 0,0 0 2 16,0 0-1-16,0 0 0 0,0 0-2 0,0 0-3 16,0 0 2-16,5-27-5 0,-5 27 3 0,6-32-2 15,1 14 1-15,1-1-5 0,0-3 3 0,2 0-5 16,1 1 7-16,1-3-7 0,2 4 6 0,-1-2-7 15,1 3 5-15,1 0-2 0,-15 19 3 0,29-31-3 16,-12 18 6-16,-17 13-6 0,33-24 9 16,-16 15-1-16,-17 9 2 0,34-13 1 0,-17 10-2 15,0 1-2-15,0 3 3 0,0 2 0 0,0 0 1 16,2 3 3-16,-19-6-1 0,32 17 3 0,-32-17-3 16,32 23 2-16,-32-23-3 0,32 29 5 15,-17-12-1-15,1 2 5 0,-2 1-1 0,3 0 5 16,-4 1-4-16,-1 1 4 0,-1-3-5 0,1 4 0 15,-2-1-8-15,1 0 1 0,-2-1-7 16,-2-1 5-16,-1-2-6 0,-1 0 5 0,-5-18-4 16,8 30 2-16,-8-30-3 0,5 22-3 0,-5-22-11 15,4 17-11-15,-4-17-19 0,0 0-12 0,0 0-21 16,0 0-22-16,19 11-43 0,-19-11-66 0,6-23-124 16,-6 23-131-16,5-34 224 0</inkml:trace>
  <inkml:trace contextRef="#ctx0" brushRef="#br2" timeOffset="260700.4491">13166 12741 1514 0,'-18'-4'176'0,"18"4"-130"16,0 0-30-16,0 0-10 0,0 0-4 0,0 0-3 15,0 0-3-15,11 27 0 0,-11-27-7 0,9 29 0 16,-3-12-6-16,-2 0 3 0,2 2 0 0,-1 0 8 16,2 1-1-16,-1-2 8 0,3 0-4 15,-1 0 5-15,-8-18-5 0,21 31 6 0,-21-31-5 16,26 27 3-16,-26-27-2 0,32 21 1 16,-12-14-2-16,0-1 3 0,2-2-1 0,1-2 0 15,0-2-1-15,0-4-2 0,1 1-1 0,-1-4-3 16,0-2-1-16,-1-4-4 0,1 1-1 0,-3-3-1 15,1-1 5-15,-1-2-1 0,1 1 6 0,0-3-2 16,0 0 5-16,-3 1-3 0,-1 0 7 0,-2-1-5 16,-1 2 5-16,-2 1-4 0,1 0 4 15,-5 0-3-15,-8 17 3 0,13-29-3 0,-13 29 3 16,10-21 15-16,-10 21-34 0,3-21 37 0,-3 21-35 16,0 0 18-16,-4-22 1 0,4 22-1 0,0 0 2 15,0 0-2-15,0 0 0 0,0 0 1 16,0 0-1-16,0 0 1 0,0 0-1 0,0 0 0 15,0 0-2-15,0 0 2 0,0 0-1 0,-11 22-11 16,11-22 36-16,0 34-31 0,0-16 32 16,1 5-13-16,-1 0-8 0,3 2 5 0,-1 1-7 15,2-2 0-15,-1-1-6 0,1 1 4 0,1-3-8 16,1-1 6-16,1 1-4 0,1-2 4 0,0-1-6 16,-1-1 2-16,-7-17-7 0,15 27-1 0,-15-27-9 15,13 17-3-15,-13-17-10 0,0 0-8 0,20 14-15 16,-20-14-16-16,0 0-31 0,0 0-34 0,0 0-37 15,5-17-59-15,-5 17-157 16,0 0-14-16,-3-31 355 0</inkml:trace>
  <inkml:trace contextRef="#ctx0" brushRef="#br2" timeOffset="261638.0103">14675 12718 1643 0,'0'0'122'15,"0"0"-96"-15,0 0-20 0,0 0-13 0,0 0-15 16,0 0-14-16,1-17 4 0,-1 17-20 16,0 0 15-16,-9-23-22 0,9 23 26 15,-19-20-5-15,19 20 30 0,-28-16 14 0,28 16 7 16,-35-13 12-16,16 11 4 0,-2-4 4 0,4 4-5 15,-5-2-1-15,2 3-7 0,-2-3-4 0,-1 5-5 16,1 1-2-16,2 0-3 0,-1 3-2 0,2 1-1 16,-1 2-3-16,2 1 2 0,1 2-4 15,0 0 3-15,17-11 16 0,-31 25-34 0,31-25 32 16,-29 28-33-16,29-28 14 0,-27 32 4 0,16-12-2 16,1-2 5-16,-1 1-4 0,1 2 5 0,1 1-4 15,2-1 5-15,1-1-3 0,1 0 4 0,3 0-5 16,2-1 5-16,2 0-6 0,3 1 4 0,3-2-4 15,-8-18 2-15,22 30-5 0,-22-30 1 16,32 22-3-16,-13-15 0 0,5-1-5 16,1-3 0-16,2-5-2 0,2-3 1 0,1-2 4 15,0-1 1-15,0-1 5 0,-1-3-2 0,2-1 4 16,-1-2-5-16,-3 0 4 0,1-2-3 0,1 0 4 16,-5 0-2-16,1-1 4 0,-2 1-3 0,-3 1 5 15,-1 0-4-15,-19 16 4 0,31-30-2 0,-31 30 5 16,25-27-2-16,-25 27 3 0,18-21 0 0,-18 21 2 15,11-18-3-15,-11 18 3 0,0 0-5 16,7-22 1-16,-7 22-4 0,0 0 1 0,0 0-1 16,0 0-2-16,0 0-2 0,0 0 1 0,0 0 0 15,0 0 0-15,0 0 0 0,0 0 0 16,0 0-1-16,-18-7-1 0,18 7 0 0,0 0-1 16,-8 16 2-16,8-16 0 0,-6 21 2 0,6-21-3 15,-7 27 4-15,7-27-4 0,-6 34 2 16,2-15-1-16,2 0 3 0,0 3-4 0,0 0 6 15,2 1-6-15,2 3 7 0,-1 1-5 0,0 1 7 16,0 1-4-16,0 0 7 0,-1 1-8 0,2 1 7 16,-2 1-7-16,0 1 6 0,-3-2-7 0,1 2-12 15,-2-3 25-15,-1 0-26 0,-1-1 30 0,-1-2-5 16,-3-2-2-16,0 1 9 0,-4-6-5 0,0 2 5 16,-3-5-6-16,0-3 2 15,-1-2-3-15,0-1 3 0,-3-2-4 0,1-2-1 16,-1-3-4-16,-1-2-1 0,-1-3-3 0,1-3-2 15,-2-1 0-15,1-4-2 0,-3-1 1 0,0-2-1 16,0-4 0-16,-1-1-4 0,0-1 1 0,0-1-6 16,3 1 2-16,0-2-7 0,2 3 2 0,-1-2-9 15,5 2 0-15,-1-2-8 0,19 19-18 0,-29-34 26 16,29 34-47-16,-18-29 15 0,18 29-46 16,-9-30-52-16,9 30-82 0,0 0-266 0,14-34 21 15,3 30 297-15</inkml:trace>
  <inkml:trace contextRef="#ctx0" brushRef="#br2" timeOffset="261950.5296">15082 12862 1695 0,'0'0'116'0,"0"0"-94"16,0 0-14-16,0 0-9 0,0 0-16 0,0 0-19 15,0 0-24-15,0 0-34 0,0 0-44 16,22 13-71-16,-22-13-125 0,0 0-188 0,0 0 93 16,0 0 429-16</inkml:trace>
  <inkml:trace contextRef="#ctx0" brushRef="#br2" timeOffset="266414.5001">1649 13460 962 0,'0'0'52'0,"-1"-20"-30"0,1 20-4 16,0 0-10-16,0 0-7 0,0 0-9 0,0 0-10 16,0 0-8-16,0 0-6 0,0 0-7 15,0 0 8-15,18 9 5 0,-18-9 7 0,8 20 4 16,-8-20 10-16,9 30-5 0,-6-12 9 16,-4 4-3-16,-2 1 1 0,-3 2 0 0,-3 1 1 15,-3 3 1-15,-1 0 3 0,-5 1-1 0,0 0 4 16,-4-1-7-16,2-2 9 0,-6-1-8 0,4-1 11 15,-2-4 0-15,1 1 7 0,0-5 14 0,2 0-12 16,-1-6 5-16,3-1-15 0,19-10-7 16,-31 8-7-16,31-8-12 0,-23 1-14 0,23-1-23 15,0 0-20-15,-19-6-15 0,19 6-17 0,0 0 2 16,0 0 17-16,0 0 24 0,-17-14 31 0,17 14 18 16,0 0 6-16,0 0 2 0,0 0 1 0,0 0 2 15,0 0 12-15,0 0 21 0,18-22 18 0,-18 22 21 16,19-10 10-16,-19 10-2 15,25-3 11-15,-25 3-8 0,26 2 6 0,-26-2-11 16,33 6 2-16,-33-6-11 0,38 9-1 0,-19-6-14 16,6 7-6-16,-1-4 4 0,2 4-25 0,0-3 11 15,1 1-27-15,1 0-5 0,1-1 1 0,0 0-6 16,2-2-18-16,1 1 1 0,-2-6-16 0,6 4-29 16,-5-12-7-16,8 8-58 0,-9-11-50 0,8 1-125 15,8 11-102-15,-26-25 312 0</inkml:trace>
  <inkml:trace contextRef="#ctx0" brushRef="#br2" timeOffset="266883.3121">1806 13406 1075 0,'-32'-4'143'0,"32"4"-112"16,0 0-19-16,-18 15-3 0,18-15-8 15,-7 26 1-15,7-4-3 0,0 7 8 0,2 4-8 16,0 4 6-16,3 3-9 0,-1 3 9 0,2-2-7 16,0 0 13-16,-1 0-4 0,1 0 13 0,-2-1-6 15,2 2 11-15,-4-4 7 0,3 2-26 0,-3-5 28 16,2 2-33-16,-3-3 8 0,2 0 1 15,-2-3-11-15,0 0 6 0,0-1-9 0,2-1 7 16,-2 1-8-16,0 0 6 0,2 1-14 16,-3-5-4-16,3 6-23 0,-3-9-8 0,8 7-37 15,-12-11-39-15,15 9-85 0,-5 1-270 0,-6-29 58 16,11 33 408-16</inkml:trace>
  <inkml:trace contextRef="#ctx0" brushRef="#br2" timeOffset="272578.7714">2458 14263 1131 0,'0'0'169'15,"0"0"-120"-15,0 0-27 0,0 0-7 0,-27-18-1 16,27 18 10-16,-17-6 10 0,17 6 11 0,0 0 3 16,-18-6-4-16,18 6-8 0,0 0-4 15,0 0-2-15,0 0-3 0,0 0-2 0,0 0-1 16,0 0-1-16,0 0 1 0,0 0 1 16,0 0 0-16,0 0-1 0,0 0-1 0,0 0-2 15,0 0-1-15,0 0-3 0,0 0 1 0,0 0-1 16,0 0-2-16,-18 10 0 0,18-10-4 0,0 0-11 15,0 0 0-15,0 0 0 0,0 0 0 0,0 0 0 16,0 0 0-16,0 0 0 0,0 0 0 0,0 0 0 16,0 0 0-16,0 0 0 0,0 0 0 15,0 0 0-15,0 0 0 0,0 0 0 0,0 0 0 16,0 0 0-16,0 0 0 0,0 0 0 0,0 0 0 16,0 0 0-16,0 0 0 0,0 0 0 15,0 0 0-15,0 0 0 0,0 0 0 0,0 0 0 16,0 0 0-16,0 0 0 0,0 0-23 0,0 0-18 15,0 0-27-15,0 0-43 0,0 0-126 0,0 0-403 16,0 0 19-16,0 0 316 0</inkml:trace>
  <inkml:trace contextRef="#ctx0" brushRef="#br2" timeOffset="283119.7567">3578 13457 475 0,'0'0'149'0,"0"0"-48"0,-5-17-51 16,5 17-32-16,0 0-10 0,-9-18 0 0,9 18 10 15,0 0 3-15,0 0 10 0,-17-19-5 16,17 19-4-16,0 0-3 0,-23-7 0 0,23 7-4 16,-21 1-1-16,21-1-5 0,-20 5-2 0,20-5-1 15,-22 10-3-15,22-10 0 0,-26 17-3 0,26-17-1 16,-26 23-1-16,26-23 4 0,-31 25 8 0,19-8 20 15,-5-5 11-15,6 8 14 0,-6-6 2 0,7 7-1 16,10-21-8-16,-24 36-2 0,13-19-16 0,5 3-6 16,-3 1-13-16,5 1-2 15,0-2-9-15,0 3 3 0,2 1-7 0,1 2 6 16,1 2-6-16,1 1 8 0,0 0-7 0,1-1 6 16,2-1 14-16,1 0-32 0,1 0 30 0,0-2-30 15,1-1 13-15,2-1 4 0,2-1-3 0,0-2 4 16,3 0-6-16,1-3 5 0,3-3-4 0,2 1 3 15,2-3-2-15,1-1 3 0,1 0-6 16,0-4 5-16,1-1-1 0,1 6 0 0,1-6-96 16,-10-8-5-16,8 7 5 0,-25-5-5 0,32-15 101 15,-13 13-1-15,0-2 2 0,1-2-3 0,-2-1-2 16,1-2-2-16,1-3 3 0,-2-1-3 0,0-2 6 16,-1 0-2-16,0-2 4 0,0-2-4 15,-2 1 5-15,1-1-5 0,-2 0 5 0,0-2 11 16,-2-1-11-16,0-1 12 0,-2 0-32 15,-1 0 15-15,-1-1-16 0,0 0 16 0,-2-1 6 16,0 2-7-16,-1 0 7 0,-1 0-9 0,0 1 3 16,-2 0-5-16,2 0 4 0,-3-1-6 0,0 3 3 15,-1-2-5-15,1 2 4 0,-2-1-1 0,1 2 9 16,-2-1-3-16,-1 1 4 0,0 1-2 0,-2 1 5 16,1 0-1-16,4 17 11 0,-11-29-2 0,11 29 6 15,-13-26-7-15,13 26-1 0,-16-23-4 16,16 23-2-16,-20-18-4 0,20 18 1 15,-20-18-4-15,20 18-1 0,-23-18 15 0,23 18-24 16,-27-14 13-16,27 14-25 0,-31-14-7 0,31 14-5 16,-32-11-7-16,32 11-13 0,-32-8-16 0,32 8-40 15,-30-1-60-15,30 1-129 0,-19 9 92 0,-9-18 209 16</inkml:trace>
  <inkml:trace contextRef="#ctx0" brushRef="#br2" timeOffset="287343.4614">5821 13772 647 0,'0'0'156'0,"0"0"-130"0,0 0-27 15,0 0-9-15,0 0-11 0,0 0 0 0,0 0 1 16,4-17 0 0,-4 17-6-16,0 0-10 0,17-9-17 0,-17 9 1 15,0 0 12-15,18-8 17 0,-18 8 15 0,0 0 9 16,0 0 9-16,0 0 19 0,0 0 23 0,0 0 22 15,0 0 17-15,0 0-5 0,0 0-2 16,0 0-13-16,0 0-6 0,3-16-9 0,-3 16-4 16,0 0-8-16,0 0-4 0,0 0-7 15,0 0-7-15,-20-8-10 0,20 8-7 0,0 0-9 16,0 0-1-16,-18 1 0 0,18-1-1 0,0 0 0 16,-22 10 0-16,22-10-1 0,-21 11 1 0,21-11 1 15,-24 15 1-15,24-15 1 0,-27 18 1 0,27-18-3 16,-26 20 4-16,26-20-5 0,-27 23 4 15,27-23-3-15,-22 24 2 0,22-24-2 0,-16 28 3 16,9-11-3-16,2 1 4 0,1 2 16 0,1 3-13 16,0-2 15-16,3 5-32 0,-1-1 11 0,2 4-12 15,-1 0 10-15,3 3 7 0,-1-2-8 0,1-1 7 16,0-2-7-16,1-1 6 0,-1 1-6 0,1-3 5 16,2-1-6-16,0-3 3 0,3-3-6 0,-9-17 3 15,19 27-6-15,-19-27 3 16,28 19-3-16,-28-19 0 0,34 12-3 0,-14-9-1 15,0-1-5-15,1-2-4 0,1 3-11 0,-4-7-14 16,7 5-15-16,-25-1-24 0,40-3-21 0,-23-3-31 16,5 4-36-16,-1 6-110 0,-21-4-10 0,36-5 295 15</inkml:trace>
  <inkml:trace contextRef="#ctx0" brushRef="#br2" timeOffset="289187.5126">4508 13637 1076 0,'0'0'76'0,"-23"-10"-59"0,23 10-15 15,-20-6-1-15,20 6-1 0,0 0 0 16,-18-3-1-16,18 3-3 0,0 0-7 16,0 0-6-16,0 0-3 0,0 0 0 0,0 0 5 15,-17 2 5-15,17-2 4 0,0 0 7 0,-7 19 6 16,7-19 7-16,-10 27 5 0,6-10 8 0,4-17 0 15,-11 31 7-15,11-31 0 0,-12 32 5 0,12-32-6 16,-12 35 4-16,5-17-11 0,4 0 0 0,-3 0-9 16,4 3-2-16,-2-1-9 0,2 3 4 0,-1-1 10 15,2 1-31-15,0 0 32 0,0 0-32 16,0-1 13-16,1 1 4 0,0-3-7 0,-2 1 4 16,2-4-3-16,-1 0 2 0,1-17-2 15,-1 26 3-15,1-26-1 0,0 0 5 0,-5 20 0 16,5-20 5-16,0 0 2 0,0 0 1 0,0 0 4 15,0 0-1-15,0 0-1 0,0 0-2 0,0 0-2 16,0 0 1-16,0 0 0 0,0 0-4 0,0 0-2 16,0 0-6-16,-6-21-2 0,6 21-2 15,-4-35 4-15,5 13-5 0,1 1 5 0,0-4-4 16,1 2 4-16,0 0 13 0,2 0-30 0,-1 2 28 16,-1-1-29-16,1 0 14 0,1 0 4 0,0 2-4 15,1 0 5-15,0 0-5 0,1-1 4 0,2 1-4 16,0 0 2-16,1 2-3 0,2 1 4 0,2 0-3 15,-14 17 0-15,28-31-4 0,-28 31 2 16,31-28-7-16,-11 15 4 0,-2 1-1 16,1 3 0-16,0 0 0 0,1 3 4 0,0-1-2 15,1 5 3-15,-2 1 1 0,0 2 0 0,-2 3 1 16,2 1-2-16,-19-5 3 0,31 18-2 0,-31-18 2 16,30 29 1-16,-17-11 3 0,0 1-1 0,-1 2 3 15,1 1-3-15,-1 0 5 0,-1 1-1 0,1 3 7 16,-2-2-4-16,2 3 7 0,-1-4-8 15,1 1 5-15,-2 0-5 0,1-1-11 0,-3 0 30 16,2-1-30-16,-2 0 30 0,1-1-15 0,-3-1-5 16,0-1 2-16,-1-2-5 0,-2 0 2 0,-3-17-4 15,7 29 1-15,-7-29-4 0,3 22 1 16,-3-22-2-16,0 0 1 0,3 17 0 0,-3-17 1 16,0 0-3-16,0 0-2 0,0 0-3 0,0 0-3 15,0 0-9-15,0 0-9 0,0 0-15 16,0 0-19-16,0 0-24 0,0 0-45 0,0 0-103 15,0 0-202-15,-19 4-69 0,19-4 290 0</inkml:trace>
  <inkml:trace contextRef="#ctx0" brushRef="#br2" timeOffset="290093.763">6448 13951 1496 0,'0'0'128'15,"0"0"-103"-15,0 0-21 0,0 0-10 0,0 0-6 16,0 0 2-16,0 0-2 0,0 0 2 15,0 0-11-15,20 21 12 0,-20-21-16 0,27 10 15 16,-27-10 4-16,33 13 1 0,-15-10-1 0,3 2-1 16,-2-1-4-16,2-2-7 0,-3-2 0 0,3 3 1 15,-21-3 2-15,33-1 4 0,-33 1 0 0,24-5 1 16,-24 5 1-16,19-10 4 0,-19 10 1 0,0 0 3 16,21-17 19-16,-21 17-9 0,0 0 19 15,11-23-12-15,-11 23 1 0,0 0-24 16,6-24 17-16,-6 24-21 0,0-18 14 0,0 18 0 15,-1-18-1-15,1 18 0 0,-2-25-3 0,2 25 0 16,-5-27-5-16,5 27 0 0,-9-31-4 0,9 31 2 16,-13-30-5-16,13 30 3 0,-20-26-4 0,20 26 6 15,-24-22 1-15,24 22 5 0,-29-15 2 0,12 12 0 16,0-1 1-16,-1 3 1 0,-1 1 1 16,-1 1 7-16,0 4 3 0,-1-1 1 0,2 3 5 15,-2 0-5-15,3 1 2 0,0 1-1 0,1 2 0 16,0 1-4-16,17-12 2 0,-32 22-6 0,32-22 2 15,-27 23-4-15,27-23 2 0,-19 25-4 0,19-25 2 16,-13 27-5-16,9-10 5 0,0 2 15 16,3 2-14-16,2 2 14 0,1 2-34 0,1 0 13 15,2 4-15-15,0-1 14 0,2 0 5 16,3 0-11-16,0 0 4 0,3-2-13 0,-1-3 3 16,4 3-6-16,-1-5 4 0,0 4-3 0,0-7 3 15,1 1-6-15,-16-19 3 0,28 28-3 0,-28-28 1 16,30 22-1-16,-30-22 0 0,33 15-8 0,-33-15-9 15,35 9-19-15,-35-9-27 0,40 0-35 0,-40 0-38 16,42-11-50-16,-17 13-131 0,-15-19 28 16,24 22 311-16</inkml:trace>
  <inkml:trace contextRef="#ctx0" brushRef="#br2" timeOffset="290966.2262">8138 13990 1001 0,'0'0'307'0,"-17"17"-240"0,17-17-53 0,0 0-14 16,-11 25 0-16,11-25-4 0,-2 29 3 0,3-12-5 15,0 1 2-15,4 2-6 0,-3-1 4 0,3 3-6 16,-1-2 5-16,1 2 0 0,0-1 7 16,-2 1-5-16,2-3 7 0,-2-1-4 15,0-1 3-15,-3-17-1 0,5 29 2 0,-5-29-3 16,4 22 2-16,-4-22-3 0,0 0 2 0,7 18-3 15,-7-18 3-15,0 0-3 0,0 0 2 0,0 0 0 16,19 8-3-16,-19-8 0 0,0 0-5 0,24-12-3 16,-24 12-6-16,20-21-3 0,-9 2-9 15,4 1-2-15,-4-7-14 0,5 3-2 0,-6-6-8 16,5 6 2-16,-3-2 0 0,2 5 14 0,-2 0 10 16,-12 19 16-16,24-28 8 0,-24 28 7 0,24-20-1 15,-24 20 2-15,22-14 0 0,-22 14 2 0,21-7 5 16,-21 7 5-16,19-3 4 0,-19 3 2 0,21 4-3 15,-21-4-2-15,22 11 0 0,-22-11 3 0,24 17 3 16,-24-17-2-16,26 20-2 0,-26-20-9 16,29 28-1-16,-12-13-8 0,-17-15 6 0,33 30-5 15,-16-14 1-15,1 0 0 0,0 1 1 0,-1 0-1 16,2 0 5-16,-2 0-4 0,1 0 3 0,-1-1-4 0,0 1 3 16,0-4-2-16,-17-13 8 0,29 27 2 0,-29-27 9 15,26 20 1-15,-26-20 1 0,23 12-3 0,-23-12 4 16,21 9 0-16,-21-9 2 0,19 1 0 15,-19-1-1-15,18-5-3 0,-18 5-1 16,17-12 1-16,-17 12-4 0,15-20 0 0,-15 20-7 16,10-26-1-16,-7 9-5 0,-2-1 2 0,2-1-4 15,-3-2 2-15,-1 1-4 0,-3-2 7 0,2 1-5 16,-3-1 5-16,1 2-3 0,-1-2 2 0,-1-1-5 16,0 0 2-16,-1 0-9 0,-1-1 3 0,0 1-10 15,2 2 8-15,-1 0-8 0,-1 4 2 16,-1-3 7-16,9 20-25 0,-17-32 8 0,17 32-40 15,-17-27 12-15,17 27-23 0,-16-20-2 0,16 20-27 16,0 0-50-16,-12-21-54 0,12 21-148 0,-19-18 16 16,19 18 336-16</inkml:trace>
  <inkml:trace contextRef="#ctx0" brushRef="#br2" timeOffset="291837.8707">9589 14151 706 0,'0'0'100'0,"0"0"-92"0,24-12-16 0,-24 12-21 16,17-12-27-16,-17 12-37 0,26-16-6 16,-26 16-10-16,25-17 22 0,-25 17 27 0,19-17 19 15,-19 17 35-15,12-18 43 0,-12 18 46 0,0 0 26 16,3-19 36-16,-3 19-17 0,0 0-8 0,-9-17-26 15,9 17-7-15,0 0-17 0,-26-28-5 0,26 28 5 16,-21-17-24-16,21 17 5 0,-23-17-21 16,23 17-5-16,-26-16-26 0,26 16 17 0,-27-12-22 15,27 12 16-15,-31-11-2 0,31 11-1 0,-28-7-3 16,28 7-2-16,-29-4 0 0,29 4-4 0,-31 2 1 16,31-2-3-16,-33 2-1 0,16 0 0 0,17-2 0 15,-33 9 1-15,33-9 24 0,-28 13-20 16,28-13 20-16,-27 18-33 0,27-18 11 0,-22 29-11 15,14-10 12-15,1 1 5 0,-2 3-7 0,3 2 6 16,1 1-7-16,1 0 4 0,3 3-6 16,2-1 6-16,2 1-9 0,0 0 6 0,2-1-12 15,0-4 5-15,3 2-10 0,-1-6 7 0,1 2-3 16,2-5 6-16,-10-17 2 0,23 29 4 0,-23-29 0 16,27 21 5-16,-27-21-1 0,29 14 3 0,-29-14-1 15,33 6 0-15,-16-6-1 0,1-1 0 16,0-1 2-16,-1-3-2 0,2-1 0 0,-3-2 0 15,-16 8 1-15,29-15-4 0,-29 15 4 0,24-21-6 16,-24 21 5-16,22-25-2 0,-22 25 4 0,19-29-4 16,-19 29 4-16,20-31-5 0,-20 31 4 0,18-30-4 15,-18 30 2-15,15-30-2 0,-15 30 2 16,11-29-1-16,-11 29 2 0,7-24-1 0,-7 24 6 16,1-20 0-16,-1 20 6 0,-4-17-1 15,4 17 3-15,0 0-2 0,-10-21 1 0,10 21-2 16,0 0-1-16,0 0-5 0,0 0-2 0,-14-17-3 15,14 17-2-15,0 0 2 0,0 0-2 0,0 0 2 16,0 0 0-16,0 0 2 0,0 0-2 0,0 0 0 16,0 0-3-16,0 0 3 0,0 0-2 0,0 0 3 15,-7 22 4-15,7-22 2 0,1 20 3 16,-1-20 5-16,1 28 2 0,2-11 6 0,-5 0-5 16,5 5 3-16,-3-2-11 0,2 2 0 0,1 0-8 15,-1 1 3-15,2-2-7 0,0 1 5 0,-1-1-7 16,2-3 1-16,1 2-13 0,-6-20-6 0,12 34-20 15,-12-34-9-15,15 26-28 0,-15-26-38 0,0 0-64 16,0 0-107-16,0 0-151 0,31 13 131 0,-34-34 308 16</inkml:trace>
  <inkml:trace contextRef="#ctx0" brushRef="#br2" timeOffset="292228.5231">10068 13744 1427 0,'0'0'307'16,"0"0"-266"-16,0 0-31 0,-17-3-9 15,17 3-11-15,0 0-9 0,0 0-6 0,13 22-1 16,-5-2-5-16,-2 3 9 0,3 5-7 0,-4 0 10 16,3 2 3-16,-3 1-5 0,-1 2 33 0,1 0-27 15,-1-2 31-15,-2-1-12 0,2-1-6 0,-3-2 5 16,0-3-5-16,1-2 6 0,-2-3-5 0,0 0 5 16,0-1-3-16,0 0 5 0,0-1-6 0,1 1 5 15,-2-1-4-15,1-17 2 0,0 31-5 16,0-31 3-16,0 29-11 0,0-29-7 15,1 24-16-15,-1-24-10 0,1 23-21 0,-1-23-13 16,0 0-26-16,0 0-35 0,1 23-51 0,-1-23-80 16,0 0-148-16,0 0 172 0,-14-30 245 0</inkml:trace>
  <inkml:trace contextRef="#ctx0" brushRef="#br2" timeOffset="292494.1416">9811 13898 1265 0,'0'0'352'15,"0"0"-283"-15,0 0-47 0,0 0-15 0,0 0-5 16,17 1-5-16,-17-1-4 0,26 4-3 0,-5 0-11 15,-2-4-6-15,9 3-10 0,-5-6-11 0,10 5-8 16,-6-8-9-16,8 8-15 0,-9-10-15 0,11 9-15 16,-12-12-22-16,10 11-4 0,-11-9-10 15,7 5 4-15,-6 0-28 0,-3-5-35 0,8 18-21 16,-30-9 226-16</inkml:trace>
  <inkml:trace contextRef="#ctx0" brushRef="#br2" timeOffset="293072.3162">10398 14200 1050 0,'26'20'296'0,"-26"-20"-247"15,0 0-21-15,0 0-6 0,30 17-3 16,-30-17-8-16,35 7-9 0,-11-5-12 0,-1-3-15 16,5 2-14-16,-5-7-17 0,7 6-8 0,-10-9 1 15,8 5 10-15,-7-6 11 0,2 3 17 0,-5-4 8 16,2 2 9-16,-20 9 4 0,29-23 9 0,-29 23 1 16,23-27 5-16,-23 27-2 0,17-31 2 0,-17 31-7 15,17-32 3-15,-17 32-5 0,12-30 2 16,-12 30-5-16,9-27 3 0,-9 27 12 0,6-25-15 15,-6 25 13-15,1-22-16 0,-1 22-4 0,-2-17 3 16,2 17-3-16,-5-17-1 0,5 17-8 0,-11-18-22 16,11 18 6-16,-17-16-19 0,17 16 16 15,-26-13 10-15,26 13 7 0,-28-11 17 0,28 11 8 16,-31-5 12-16,31 5 10 0,-34 0 6 0,34 0 8 16,-37 4 2-16,37-4 2 0,-35 10-2 15,35-10 0-15,-33 12-7 0,33-12 1 0,-28 17 9 16,28-17-24-16,-24 19 8 0,24-19-24 0,-21 24-5 15,21-24-17-15,-18 30 16 0,9-13-13 0,2 1 15 16,0 3 7-16,1-2-5 0,1 6 7 0,0-2-7 16,4 1 4-16,-2 1-8 0,4 2 6 0,3-1-9 15,0 0 7-15,3-1-7 0,0-1 3 16,4-1-8-16,0-1 2 0,3-3-14 0,-14-19-1 16,31 33-11-16,-31-33-2 0,38 23-12 15,-20-18-7-15,6 3-16 0,-4-9-14 0,8 4-28 16,-6-11-37-16,8 3-41 0,-2 3-118 0,-11-21 3 15,26 24 303-15</inkml:trace>
  <inkml:trace contextRef="#ctx0" brushRef="#br2" timeOffset="293494.1732">11126 14063 1005 0,'0'0'355'0,"0"0"-251"0,0 0-79 0,0 0-19 16,0 0-21-16,0 0-14 0,0 0-7 0,0 0 4 15,13 16 8-15,-13-16 15 0,13 22 0 0,-13-22 5 16,11 29-1-16,-7-12 6 0,1 1-2 15,1 2 3-15,-1-1-3 0,0 2 8 0,-2-2 2 16,1 2 8-16,-4-21-3 0,8 33 4 0,-8-33-5 16,7 31 5-16,-7-31-2 0,7 25 4 15,-7-25-2-15,4 18 1 0,-4-18-2 0,0 0 2 16,2 17-2-16,-2-17 1 0,0 0-4 0,0 0-1 16,0 0-3-16,0 0-1 0,0 0-2 0,0 0-4 15,0 0-2-15,0 0-4 0,6-22 0 16,-6 22-4-16,8-35 1 0,-2 11-7 0,5-1 2 15,-3-3-9-15,6 0 6 0,-2-1-6 0,1 4 8 16,2-3-6-16,1 5 2 0,-1-3-12 0,4 6-5 16,-5-7-14-16,8 10-17 0,-8-9-24 0,10 14-66 15,-12-11-56-15,9 2-167 0,7 17-55 0,-24-20 379 16</inkml:trace>
  <inkml:trace contextRef="#ctx0" brushRef="#br2" timeOffset="293916.1447">12477 14095 1385 0,'0'0'177'0,"0"0"-136"0,0 0-26 15,0 0-16-15,0 0-13 0,0 0-11 0,0 0 1 16,22 24 3-16,-22-24 13 0,13 25 4 0,-13-25 3 15,14 30-4-15,-8-13 6 0,0 3-3 16,-1 1 4-16,-1-1-4 0,-1 1 6 0,0 0-7 16,-2-1 8-16,0-1-3 0,1 1 4 0,-2-3-5 15,2 0 3-15,-2-17-6 0,5 29 3 16,-5-29-12-16,4 21-9 0,-4-21-25 0,0 0-26 16,17 23-36-16,-17-23-38 0,17 4-45 0,-17-4-78 15,10-20-149-15,13 23 160 0,-23-25 257 0</inkml:trace>
  <inkml:trace contextRef="#ctx0" brushRef="#br2" timeOffset="294431.7237">13162 14006 1387 0,'0'0'151'0,"0"0"-104"16,0 0-27-16,10-23-17 0,-10 23 4 0,4-17-24 16,-4 17 9-16,0 0-29 0,4-26-3 0,-4 26-17 15,0 0 14-15,0 0-10 0,-21-19 30 0,21 19 8 16,-21-5 13-16,21 5 11 0,-30-3 1 16,11 3 6-16,2 2 3 0,-4-1 5 0,2 5 4 15,-4-2 1-15,3 4 1 0,-2-2 15 0,22-6-41 16,-33 19 33-16,33-19-39 0,-25 23 11 0,25-23 1 15,-18 26-10-15,18-26 0 0,-9 32-8 16,9-32 0-16,3 33-6 0,-3-33 0 0,11 33-3 16,-11-33 5-16,24 32-3 0,-24-32 4 0,34 30-2 15,-15-16 4-15,6 1-1 0,-1-2 7 16,2 0 0-16,-1 1 4 0,-2-1-2 0,2 0 4 16,-2-1 2-16,-1 2 4 0,-3-3 3 0,2 4 3 15,-21-15-4-15,32 26 3 0,-32-26-6 0,30 24 2 16,-30-24-4-16,23 20 1 0,-23-20-3 0,17 21 2 15,-17-21-3-15,12 18 1 0,-12-18-2 0,0 0 4 16,4 22 0-16,-4-22 1 0,0 0 1 0,-11 20 3 16,11-20-3-16,-21 13 0 0,21-13-5 15,-30 10-1-15,11-6-5 0,0-3-2 16,-2 2-5-16,-3-6-9 0,2 2-8 0,-6-5-12 16,4 2-13-16,-9-9-19 0,9 9-30 0,-13-15-29 15,16 13-19-15,-9-11-22 0,11 10-1 0,-1-3-54 16,-5-13-119-16,25 23 237 0,-19-23 108 0</inkml:trace>
  <inkml:trace contextRef="#ctx0" brushRef="#br2" timeOffset="295244.2601">14438 13945 1561 0,'0'0'87'0,"0"0"-54"0,0 0-53 15,-16 22 21-15,16-22-50 0,2 33-3 0,-2-33-5 16,5 38-12-16,-5-19 11 0,7 5 7 0,-5-5 14 15,2 4 14-15,0 0 17 0,-1-1 4 0,-2 1 14 16,-1-1 6-16,1 2 12 0,-3-6 3 0,4 4 4 16,-2-22-8-16,1 32 1 0,-1-32-10 15,4 29 0-15,-4-29-9 0,3 22-2 16,-3-22-5-16,0 0-1 0,8 17-2 0,-8-17 1 16,0 0-4-16,0 0-2 0,0 0-4 0,0 0-1 15,19 2 0-15,-19-2 1 0,0 0 2 0,16-25-2 16,-16 25 1-16,17-33-4 0,-6 15 2 0,-2-4-3 15,0-1 6-15,2 0-4 0,0 1 10 0,4 1-5 16,-3 2 8-16,1 2-6 0,-13 17 6 0,28-32-3 16,-11 18 0-16,0-1-1 0,2 3 1 15,1 1-4-15,2 2 1 0,0 0-5 0,4 3-2 16,-2-1-8-16,3 3-1 0,-3 1-3 0,3 3 2 16,-2 0 5-16,1 3 4 0,-3 2 5 15,1 1 2-15,-1 3 4 0,-1 0 1 0,-1 2 9 16,-2 1 2-16,0 3 8 0,-19-15-4 0,30 31 1 15,-30-31-8-15,24 33 3 0,-14-16-5 16,0 2 5-16,-3 0-4 0,2 1 4 0,-3-2-7 16,0-1 6-16,-3 0-5 0,1 0 5 0,-4-17-4 15,-1 31 2-15,1-31-4 0,-5 27 1 0,5-27-3 16,-11 22 3-16,11-22-3 0,-22 21 5 0,22-21 1 16,-28 20 3-16,28-20-2 0,-31 13 2 0,11-8-4 15,1-2 1-15,-3 0 0 0,1-1-1 0,-3-2 1 16,1 0-4-16,-3-2-4 0,2-3-3 15,-1 1-6-15,0-3-4 0,2 1-4 16,-3-1-11-16,6 1-7 0,-5-8-14 0,8 8-14 16,-6-11-19-16,23 17-24 0,-36-26-39 0,36 26-42 15,-27-26-68-15,11 1-132 0,16 25 179 0,-19-30 207 16</inkml:trace>
  <inkml:trace contextRef="#ctx0" brushRef="#br2" timeOffset="295873.004">15659 13936 1297 0,'-31'-11'319'16,"31"11"-263"-16,-33 8-42 0,33-8-14 15,-29 16-3-15,29-16-52 0,-19 28 20 0,19-28-39 0,-19 38 18 16,7-18 14-16,5 4 3 0,-5-1 11 0,5 2 4 16,-2-1 15-16,2-1 1 15,2-1 9-15,2-1-3 0,2-2 6 0,4-1-2 16,0 0 9-16,-3-18-1 0,15 31 3 0,-15-31-6 16,24 23 1-16,-24-23-5 0,31 14 0 0,-12-10-1 15,3-2 2-15,0-2 0 0,3-1 1 16,1-1 0-16,2-2-1 0,-1-1 1 0,1-2 1 15,-2-2 1-15,2 1-1 0,-1-5 2 16,-3 1-4-16,2-2 1 0,-3-2-4 16,0 1 3-16,0-1-4 0,-2-1 4 0,0 3-4 15,-2-5 3-15,1 1-6 0,-3 0 3 0,-2-1-6 16,0 2 4-16,-3-1-1 0,-2 1 6 0,-4 0-4 16,-2 0 4-16,-4 17-4 0,-2-31 5 0,2 31 15 15,-13-31-32-15,13 31 33 0,-24-28-36 0,24 28 16 16,-33-29 1-16,15 14-2 0,-4 1 3 0,-1 1-1 15,-3 2 1-15,-1 2-2 0,1 0 0 16,-1 4-3-16,0 0 2 0,-1 3-4 0,3 3-2 16,-2-1-8-16,6 5-12 0,-4-5-16 0,6 10-26 15,-6-9-25-15,25-1-33 0,-37 16-36 16,37-16-45-16,-19 29-145 0,-2-29 10 0,25 21 343 16</inkml:trace>
  <inkml:trace contextRef="#ctx0" brushRef="#br2" timeOffset="296290.037">16309 13956 1533 0,'-24'1'97'0,"24"-1"-74"0,0 0-21 0,0 0 1 16,0 0-42-16,0 0-13 0,0 0-6 0,0 0-10 15,-1 26 39-15,1-26-4 0,3 23 25 0,-3-23 9 16,4 28-1-16,-3-12 7 0,-1 3-3 0,1 0 4 16,-1 0-6-16,-1 2 3 0,0-1-6 15,0 0 5-15,-2 0-6 0,2-2 5 0,0-1-7 16,1-17-3-16,0 32-14 0,0-32-19 0,2 26-39 16,-2-26-40-16,4 17-67 0,-4-17-94 0,0 0-139 15,0 0 173-15,0 0 246 0</inkml:trace>
  <inkml:trace contextRef="#ctx0" brushRef="#br2" timeOffset="296615.3503">16645 13487 1244 0,'0'0'274'0,"0"0"-234"15,-6 24-25-15,5-7-9 0,-1 7 0 0,1 5-10 16,0 4 8-16,0 3-9 0,-2 0 6 0,1 3-10 16,-3 1 9-16,0 0-9 0,-1 0 12 15,1 0 12-15,0 0-29 0,0-3 29 16,1-1-28-16,-1-3 9 0,0 0 8 0,0-3-8 15,1-2 9-15,2 0-8 0,1-4 6 0,1-1-5 16,-2-1 3-16,2-2-13 0,-2-2-4 0,3 2-17 16,-1-20-12-16,1 31-29 0,-1-31-32 0,5 24-57 15,-5-24-68-15,0 0-153 0,11 18-44 0,-11-18 352 16</inkml:trace>
  <inkml:trace contextRef="#ctx0" brushRef="#br2" timeOffset="297115.3779">16859 14119 1484 0,'21'12'76'16,"-21"-12"-61"-16,0 0-10 0,0 0-10 0,20 10-11 15,-3-5-18-15,-17-5-16 0,43 5-35 0,-26-12-24 16,14 11-25-16,-11-14-26 0,10 8-4 0,-9-10 23 16,3 5 28-16,-4-4 51 0,-2 0 46 15,-18 11 36-15,28-25 24 0,-28 25 14 16,15-28 20-16,-15 28-8 0,6-28 7 0,-6 28 0 16,1-28-24-16,-1 28 4 0,-4-26-11 0,4 26-4 15,-7-24 3-15,7 24-8 0,-10-21-26 0,10 21 7 16,-13-18-24-16,13 18 8 0,-21-16-2 0,21 16-4 15,-27-10-1-15,10 6-6 0,-1 2-6 16,-3 0-6-16,1 2 0 0,-5 0 3 0,4 1 10 16,-5 3 10-16,2-1 6 0,-1 4 9 0,1-3 4 15,0 4 4-15,-1-1 2 0,5 4 1 0,-3-3 19 16,3 8-10-16,1-4 15 0,5 7-33 0,-1-2 9 16,4 6-18-16,-2-1 10 0,7 3 2 0,-1 2-9 15,5 2 1-15,2-2-10 0,2 1 3 16,3-2-8-16,3 0 6 0,3 1-7 15,4 0 4-15,3 0-6 0,2-2 2 0,5-1-9 16,-2-3-3-16,7 2-18 0,-4-9-12 0,8 8-29 16,-8-14-26-16,12 9-48 0,-12-14-61 0,8-3-136 15,8 12-66-15,-23-25 359 0</inkml:trace>
  <inkml:trace contextRef="#ctx0" brushRef="#br2" timeOffset="297912.265">18053 14069 1014 0,'-10'-20'135'0,"10"20"-97"0,-11-31-24 0,11 31-12 16,-13-28-5-16,13 28 6 0,-18-25-25 0,18 25 7 15,-26-25-12-15,26 25 3 0,-34-19 11 0,15 11 9 16,-4 3-6-16,1-2 25 0,-4-1-6 0,2 5 23 16,-4-3-2-16,1 3-6 0,-3 0-6 15,1-1-7-15,-2 3 1 0,2 1 0 0,0 1-2 16,2 4 1-16,0 1-3 0,3 2 0 0,1 4 16 16,0 3-16-16,3 2 15 0,1 3-33 15,2 2 15-15,2 4-14 0,2 1 10 0,2 1 6 16,2 1-12-16,3 1 6 0,4-1-10 0,2 0 5 15,7-1-8-15,0-2 2 0,6-1-2 16,0-3 7-16,4-2-3 0,3-3 9 0,1-3-3 16,3-2 5-16,1-4-1 0,3 1 3 0,0-6 3 15,4 0 4-15,-2-5 2 0,3-1 0 0,0-4-1 16,0-2-4-16,1-3-1 0,0-5-6 0,-3-2 0 16,1-5-10-16,-1-2 0 0,1-4-15 0,1 1 3 15,-3-6-12-15,4 5 3 0,-3-8-9 0,0 5 0 16,-5-3 11-16,2 4-1 0,-6-2 19 15,1 3-9-15,-5 1 26 0,-3 0 5 16,-1 5 20-16,-6-3 12 0,4 7-3 0,-9-1 0 16,5 5-7-16,-6 1-3 0,-2 16-9 0,5-28-2 15,-5 28-9-15,2-21-2 0,-2 21-6 0,2-17 0 16,-2 17-4-16,0 0 2 0,3-19-3 0,-3 19 0 16,0 0 1-16,0 0 0 0,0 0 2 0,0 0 5 15,0 0 2-15,0 0-1 0,0 0 0 16,0 0 4-16,-1 22 13 0,-5-5 6 0,5 7 10 15,-6 1-9-15,2 5-3 0,-3 3-15 0,4 2 5 16,-4 1-13-16,1 2 6 0,1-3 7 0,0 1-30 16,0-2 26-16,0-1-29 0,0 2 10 0,1-5 8 15,0-1-9-15,0-2 0 0,1-1-15 16,-2-4-3-16,5 2-13 0,-5-6-3 16,6 4-15-16,0-22-10 0,-7 38-29 0,7-38-23 15,-9 32-50-15,9-32-66 0,-18 12-153 0,21 9-29 16,-3-21 393-16</inkml:trace>
  <inkml:trace contextRef="#ctx0" brushRef="#br2" timeOffset="298537.2674">18570 14275 1144 0,'-21'-23'170'0,"21"23"-107"0,0 0-39 16,0 0-17-16,0 0-15 0,0 0-11 0,0 0-10 15,0 0-6-15,0 0-1 0,0 0 6 16,0 0 8-16,0 0 12 0,0 0 12 0,15 19 8 15,-15-19 4-15,4 23 1 0,-4-23-7 0,2 27 1 16,-3-10-9-16,-2 1 3 0,0 1-7 0,-5 0 6 16,1 0-4-16,0-1 8 0,-4-1 2 0,2 0 9 15,9-17-2-15,-23 28 3 0,23-28-9 0,-24 24-2 16,24-24-13-16,-24 20-10 16,24-20-6-16,-25 12-46 0,25-12-35 0,-24 11-75 0,24-11-87 15,-20 24-150-15,-6-30 133 0,22 23 282 16</inkml:trace>
  <inkml:trace contextRef="#ctx0" brushRef="#br2" timeOffset="299287.2958">19834 13798 834 0,'0'0'287'0,"-10"-18"-213"15,10 18-44-15,-9-20-17 0,9 20-14 16,-8-18-6-16,8 18-7 0,-12-19-4 0,12 19-3 15,-21-22 5-15,21 22 1 0,-28-21 10 0,10 15 5 16,-1 2 7-16,-1 1 2 0,-3 1 8 0,-2 4 5 16,-4-1 6-16,4 7 8 0,-8-4 4 0,5 7 3 15,-6-2-2-15,5 5 3 0,-4-4-8 0,6 8-1 16,-5-2-4-16,8 6-1 0,-3-1-7 16,7 5 3-16,0-2-11 0,6 5 4 0,1 0 9 15,5 4-32-15,2-1 29 0,3 3-28 0,3 0 7 16,5 3 8-16,3-2-11 0,3 0 6 0,2-2-10 15,4-1 7-15,1-2-10 0,2-2 4 16,3-2-12-16,-1-6 3 0,3-2-7 0,1-6 3 16,0 1-1-16,1-7 0 0,1 0-2 0,-4-6 0 15,4 1-6-15,-3-6-8 0,3 0-7 16,-5-5-9-16,5 3-3 0,-6-10-8 0,6 9-9 16,-9-12-20-16,10 10-24 0,-12-12-38 0,14 9-58 15,-4 2-122-15,-12-14-33 0,23 23 356 0</inkml:trace>
  <inkml:trace contextRef="#ctx0" brushRef="#br2" timeOffset="300079.223">20586 13966 1033 0,'0'0'310'16,"2"-26"-252"-16,-2 26-32 0,0-18-38 0,0 18-2 16,2-19-9-16,-2 19-10 0,5-19-1 0,-5 19-1 15,2-19 9-15,-2 19 3 0,-3-16 11 0,3 16 6 16,0 0 7-16,-15-22-2 0,15 22 6 0,-18-11 5 16,18 11 7-16,-26-10 7 0,9 4 4 0,17 6 0 15,-33-7 2-15,16 7-3 0,-2-4-6 16,19 4-2-16,-34-1-7 0,34 1 1 15,-32 6-1-15,32-6-1 0,-33 16-2 0,33-16-1 16,-31 28-6-16,14-11 1 0,0 2-7 0,0 1 2 16,1 3 16-16,1 4-33 0,1 0 36 0,0 0-31 15,3 2 11-15,2-2 7 0,-1 0-8 0,4-1 8 16,2-2-6-16,2 1 7 0,1-5-5 0,3-2 4 16,2 1-7-16,-4-19 3 0,12 26-5 15,-12-26 5-15,18 18-2 0,-18-18 0 0,27 11 2 16,-27-11-1-16,33 6 2 0,-14-6-1 0,2-1 0 0,2-1 0 15,1-2-4-15,2-3-6 0,3 1-7 16,-1-5-10-16,3 2-2 0,0-4-2 0,3 3 4 16,-5-4-2-16,2 2 4 0,-6-3-4 0,1 2 5 15,-7-3-1-15,1 3 11 0,-20 13 6 16,29-30 16-16,-29 30 8 0,22-31 7 0,-22 31-6 16,15-32-1-16,-15 32-7 0,10-32 3 0,-10 32 15 15,3-26-12-15,-3 26 13 0,0-18-16 0,0 18 0 16,0 0 1-16,0 0 2 0,-14-20 0 0,14 20-2 15,0 0-3-15,0 0-7 0,0 0-3 0,0 0-2 16,-19 3-2-16,19-3 4 0,0 0 0 0,-20 15 2 16,20-15 0-16,-13 20-15 0,13-20 16 15,-13 23-13-15,13-23 14 0,-14 29 3 16,7-11-6-16,1 1 5 0,-2 4-6 0,2 0 7 16,0 1-5-16,0 3 5 0,1 0-4 0,3-1 4 15,-1 3-6-15,2 0 6 0,0-1-9 0,1-1 4 16,2-2-10-16,1-3-1 0,2 2-20 0,-4-7-15 15,8 6-38-15,-9-23-40 0,10 30-63 16,-10-30-111-16,0 0-123 0,11 26 143 0,-11-26 276 16</inkml:trace>
  <inkml:trace contextRef="#ctx0" brushRef="#br2" timeOffset="300560.838">20972 13863 1356 0,'0'0'250'0,"0"0"-201"0,0 0-34 0,1 18-21 15,-1-18-19-15,0 0-15 0,19 23 1 0,-4-6 15 16,-15-17-14-16,26 30 24 0,-26-30-30 0,24 37 26 16,-13-18-3-16,-1 0 17 0,-2 2 6 0,-2-2-2 15,-1 1 12-15,-4-4 7 0,2 4 14 0,-3-20 5 16,-4 29 4-16,4-29-7 0,-7 20-4 16,7-20-10-16,-8 17-3 0,8-17-6 15,0 0-1-15,0 0-5 0,-6 20 2 0,6-20-4 16,0 0-1-16,0 0-3 0,0 0 1 0,0 0-4 15,0 0-1-15,0 0-4 0,0 0-7 0,0 0-2 16,0 0-5-16,0 0-5 0,0 0 1 0,6-20-1 16,-6 20-1-16,13-26 5 0,-7 6-5 0,-6 20 9 15,20-36-2-15,-7 17 9 0,-2-3 1 16,1 1 8-16,0 1-2 0,1-1 9 0,1 3 10 16,-1-1-11-16,0 1 12 0,-13 18-33 0,28-34 18 15,-28 34-20-15,27-30 16 0,-27 30-5 0,24-27-17 16,-24 27-19-16,22-23-33 0,-22 23-31 15,21-17-39-15,-4 16-34 0,-17 1-75 0,10-22-105 16,10 29 191-16,-20-7 171 0</inkml:trace>
  <inkml:trace contextRef="#ctx0" brushRef="#br2" timeOffset="301126.6051">21446 14071 1306 0,'0'0'335'16,"0"0"-278"-16,0 0-43 0,18-7-10 15,-18 7-22-15,28 8-22 0,-1 2-16 0,-7-13-19 16,12 13-35-16,-12-17-19 0,13 14-16 0,-16-15 4 16,9 8 22-16,-7-9 37 0,0 4 26 15,-19 5 33-15,29-19 43 0,-29 19 21 0,23-23 22 16,-23 23 12-16,19-27-15 0,-19 27-3 0,14-30-21 16,-9 13-11-16,-2 0-20 0,0-1 17 0,-4 1-3 15,1 17 16-15,-1-30 2 0,1 30-9 16,-6-25-6-16,6 25-5 0,-11-27 2 0,11 27-3 15,-15-24-2-15,15 24-7 0,-21-18-2 0,21 18-4 16,-26-16 0-16,26 16 0 0,-31-12 4 0,31 12 3 16,-33-5 5-16,16 5 5 0,-4-1 4 0,0 4 3 15,-3-1 0-15,2 5-1 0,-1-1-4 0,2 5-3 16,-2 0-5-16,2 3 0 16,-2 1-6-16,2 2 4 0,-1 2-3 0,5 3 7 15,-2 0-5-15,4 2 5 0,2-1 14 0,3 2-34 16,1-1 29-16,2 3-32 0,4 1 9 0,2 1 4 15,4-1-12-15,3-2 2 0,3 2-12 0,-1-4 3 16,6 0-6-16,-1-2 6 0,5-1-4 0,1-2 6 16,1 2-8-16,1-7 1 0,4 3-11 0,-3-10-13 15,10 5-23-15,-10-12-27 0,14 9-41 16,-11-18-51-16,10 5-117 0,6 4-117 0,-20-21 208 16</inkml:trace>
  <inkml:trace contextRef="#ctx0" brushRef="#br2" timeOffset="301626.6501">22704 13507 1481 0,'17'-15'138'0,"-17"15"-91"0,0 0-26 0,-5-20-24 15,5 20-21-15,0 0-12 0,0 0-11 0,3-17-5 16,-3 17-1-16,0 0 7 0,0 0 9 15,0 0 21-15,-19-13 13 0,19 13 12 0,-20 3 7 16,20-3 8-16,-25 3 6 0,8-2 2 0,17-1 1 16,-34 10-5-16,34-10 1 0,-37 16-5 0,37-16-3 15,-35 25-4-15,18-9-1 0,0 0-6 0,1 2 1 16,-1 4-5-16,1 2 5 0,1 4-4 0,1 3 6 16,0-2-9-16,1 2 7 0,0 2-9 15,2 1 11-15,-1 2-14 0,2 4 9 16,1-1 8-16,1 1-29 0,0-2 28 0,0 2-27 15,1 0 8-15,1-1 8 0,-1 0-9 0,1-3 10 16,0-2-12-16,1-2 7 0,0-1-10 0,-1-2 1 16,1-1-9-16,-1-5 0 0,6 0-16 0,0-23-6 15,-1 36-24-15,1-36-24 0,6 25-49 0,-6-25-66 16,0 0-113-16,19 16-162 0,-19-16 151 16,0 0 327-16</inkml:trace>
  <inkml:trace contextRef="#ctx0" brushRef="#br2" timeOffset="301814.184">22221 14019 1673 0,'0'0'76'0,"0"0"-54"0,0 0-22 16,0 0-25-16,31-2-27 0,-12 2-21 0,13 12-32 15,-10-16-50-15,22 20-107 0,-16-11-159 0,3-8-69 16,11 15 303-16</inkml:trace>
  <inkml:trace contextRef="#ctx0" brushRef="#br2" timeOffset="302392.3309">22837 13961 1427 0,'-45'-10'223'0,"45"10"-160"0,-23 11-24 0,23-11-16 16,-24 17-19-16,24-17-8 0,-22 28-5 16,11-11 1-16,1 5-7 0,1-1 9 0,0 2-5 15,1 2 6-15,-1-1 3 0,3 0 5 0,1 0-5 16,2-2 6-16,0 0-6 0,2-3 5 15,0-2-3-15,1-17 3 0,3 27-2 0,-3-27 2 16,6 16-3-16,-6-16 1 0,0 0-3 0,21 13 0 16,-21-13 2-16,20-2-1 0,-20 2 0 0,26-8 0 15,-9 1-1-15,3-5-4 0,0-1-3 0,1-2-7 16,3-1-4-16,-2-3-6 0,1 1 4 0,-3-3-2 16,1 2 9-16,-4-3 1 0,1 1 9 15,-4 0 0-15,1 0 8 0,-2 0-2 0,-3 1 7 16,0 0-3-16,-4 1 6 0,0 2-2 15,-4 0 9-15,-2 17 14 0,3-24-33 0,-3 24 34 16,-3-17-38-16,3 17 16 0,0 0-1 0,-7-19-3 16,7 19 2-16,0 0-2 0,0 0 2 0,0 0-2 15,0 0 2-15,-17-9-1 0,17 9 0 0,0 0-2 16,0 0 1-16,0 0 3 0,-17 23 2 16,17-23-12-16,-15 25 29 0,7-9-31 0,-2 1 26 15,-1 8-13-15,0-4-10 0,2 4 7 0,-2-1-9 16,1 1 5-16,-1 0-4 0,1 2 4 0,2 1-7 15,0 1 7-15,1-2-7 0,2-1 4 0,2 0-7 16,-1-2 2-16,3-1-9 0,-2-4 1 16,6 0-7-16,-3-19-1 0,2 32-11 0,-2-32-1 15,6 25-16-15,-6-25-10 0,0 0-12 16,0 0-24-16,20 23-29 0,-20-23-31 0,0 0-44 16,0 0-89-16,14-29-124 0,9 30 119 0,-20-27 292 15</inkml:trace>
  <inkml:trace contextRef="#ctx0" brushRef="#br2" timeOffset="302736.0884">23464 13533 1481 0,'18'2'117'16,"-18"-2"-73"-16,0 0-18 0,0 0-13 0,0 0-11 15,-3 26-4-15,3-7 1 0,-1 6-4 0,-1 2 8 16,-2 3-6-16,-3 4 5 0,0 1-1 0,-3 4 7 16,-1 1-3-16,0 3 15 0,-4 0 10 0,4-1-28 15,-3-1 22-15,-1-2-32 0,2 0 7 0,-2-1 8 16,3-2-11-16,0 1 10 15,1-2-10-15,0-3 7 0,1 0-7 0,2-3 4 16,2-2-10-16,0-4-2 0,2-2-15 0,-1-4-6 16,6 3-19-16,-1-20-8 0,2 24-27 0,-2-24-23 15,0 0-41-15,0 0-58 0,0 0-118 0,25 9-123 16,-26-28 217-16</inkml:trace>
  <inkml:trace contextRef="#ctx0" brushRef="#br2" timeOffset="303079.8712">23883 13570 1701 0,'-23'4'129'15,"23"-4"-86"-15,0 0-23 0,-4 18-8 0,1 3-10 16,-2 9 1-16,-4 6-7 0,1 3 7 0,-3 2-10 16,-2 1 8-16,-2 2-7 0,-1-1-8 0,0 2 23 15,2-1-20-15,-1-2 23 0,2 0-7 16,-2-3-3-16,-1 1 2 0,2-3-10 16,-1 1 12-16,1 1-12 0,0-3 10 0,1-1-5 15,0-1 2-15,2-3-5 0,0-2 2 0,3-1-9 16,1-2-1-16,3-2-14 0,1-6-8 0,4 2-27 15,-1-20-19-15,4 28-30 0,-4-28-70 0,0 0-94 16,6 24-204-16,-6-24 5 0,18-2 317 16</inkml:trace>
  <inkml:trace contextRef="#ctx0" brushRef="#br2" timeOffset="303720.4857">24182 14140 1567 0,'0'0'93'0,"-17"18"-46"0,17-18-15 0,-14 34-11 16,6-11-20-16,1 4 2 0,1 2-8 15,-1 0 6-15,0 0-14 0,-2-2 7 0,3 2-5 16,-1-1 6-16,1 3 0 0,1 0 7 0,1 0-5 16,2-2 5-16,-1-1 11 0,4-2-30 15,3-2 25-15,0-2-33 0,5-1 8 0,0-4-4 16,4 3-9-16,-13-20 3 0,28 25-8 0,-28-25 5 16,32 15 0-16,-32-15-2 0,35 1 5 15,-17-6 2-15,5 0 5 0,-2-3 5 0,2-4 4 16,-2-4 0-16,3-1 1 0,-4-5-10 0,4 2-4 15,-1-8 5-15,3 4-18 0,-3-7 11 0,4 3-26 16,-6-3 19-16,4 1 3 0,-5 1 20 0,-1 0 17 16,-1 3 0-16,-6 1 12 0,1 3 2 0,-5 4 11 15,-8 18 10-15,7-20 8 0,-7 20 0 0,0 0-5 16,0 0-16-16,0 0-10 16,0 0-9-16,0 0-11 0,-23 6 0 0,23-6-4 15,-21 9 3-15,21-9 3 0,-22 10 3 0,22-10 2 16,-22 13 4-16,22-13 2 0,-21 22 2 0,21-22-4 15,-22 29 4-15,11-10-7 0,1 2 4 0,0-1-8 16,1 3 2-16,0-1-5 0,-1 1 5 0,1 1 12 16,-1 4-30-16,0-4 37 0,0 5-21 0,-3-2 20 15,3 2 17-15,-5 1-7 0,1 4 7 16,-4-5-6-16,2 6 4 0,-5-3-12 0,3 0 3 16,-3 0-12-16,1 0 2 0,-2-3-6 0,0 0 4 15,-2 0-6-15,-1-1 0 0,-1 0-5 0,-1-2 1 16,0-2-8-16,-2-3 6 0,1-1-8 15,-2-4 2-15,-1-2-9 0,0-4-19 0,-1-1 25 16,-3-4-43-16,4 1 8 0,-6-8-34 16,12 10-82-16,-19-26-119 0,9 10-296 0,5 0 15 15,-8-14 385-15</inkml:trace>
  <inkml:trace contextRef="#ctx0" brushRef="#br2" timeOffset="305463.4392">3435 14777 883 0,'-28'-3'225'0,"28"3"-191"0,-23-6-27 0,23 6-2 15,0 0-1-15,0 0 0 0,-17-4 1 16,17 4-6-16,0 0-7 0,0 0-9 0,0 0-7 16,0 0 5-16,0 0 9 0,0 0 6 0,9 18 9 15,-9-18 2-15,2 21 5 0,-2-21 1 16,-1 28 2-16,-2-10-3 0,2 2 7 0,-4 1 1 16,3 4 13-16,-4-3 1 0,2 5 8 0,-3-4-7 15,5 2 4-15,-6-2-11 0,6 2 3 0,-6-3-7 16,6 2 4-16,-4-2-7 0,5 2 1 0,-2-4 9 15,2-1-38-15,-1-1 27 0,0 0-35 0,2 0 14 16,0 0 3-16,0-1-2 0,0-17 2 0,3 31-3 16,-3-31 4-16,4 30-6 0,-4-30 1 15,6 23-5-15,-6-23-1 0,9 17-5 0,-9-17 1 16,0 0-5-16,15 18-2 0,-15-18-1 0,0 0 1 16,0 0 5-16,0 0 5 0,17 6 5 0,-17-6 3 15,0 0 5-15,0 0 1 0,0 0 4 0,5-27-4 16,-5 27 2-16,0-27-7 0,0 7 3 0,0 2-4 15,1-1 4-15,0-2-6 0,0 1 6 16,2-2 13-16,-2-1-32 0,3-3 32 0,-2 0-32 16,1 0 11-16,-1 0 5 0,1-1-8 0,0 1 7 15,0 0-4-15,0 1 7 0,0-1-5 0,-2 2 6 16,0 0-5-16,0 1 5 0,1 0-3 0,-1 4 3 16,1 1-5-16,-1 1 5 0,-1 17-5 0,8-32 3 15,-8 32-5-15,12-29 5 0,-12 29-6 0,17-25 6 16,-17 25-4-16,24-24-1 0,-24 24-6 15,31-22-1-15,-31 22-5 0,32-18 4 0,-15 9-1 16,0 3 5-16,2 1 1 0,-1 2 2 0,0 0 1 16,0 2-1-16,-1 1 1 0,3 3 1 0,-2-1 1 15,0 0 0-15,-1 3 1 0,-17-5 0 0,33 12 1 16,-14-6-1-16,-1 2 2 0,0 1-3 16,0 1 3-16,-1 3-3 0,0 2 3 15,-17-15-3-15,31 35 5 0,-18-16-3 16,0 3 4-16,-2 0-6 0,0-1 2 0,-2 1-5 0,-2 1 4 15,-2-1-6-15,-1 0 6 0,-3-3-5 0,-1-1 5 16,-4-1-2-16,4-17 6 0,-11 32 0 0,11-32 7 16,-19 27 0-16,19-27 9 0,-28 25 0 0,28-25 5 15,-37 21-1-15,18-11 1 0,-5-5-2 0,2 2-4 16,-1-3-4-16,1-2-5 16,-3-2-2-16,2 0-3 0,-1-2-2 0,0-1-1 15,1 1-6-15,-2-4-9 0,3 0-6 0,-3-4-8 16,5 3-4-16,-3-5-5 0,6 6-9 0,-3-9-17 15,20 15-21-15,-35-20-32 0,35 20-29 0,-29-17-43 16,29 17-64-16,-20-6-130 0,-7-15 292 0</inkml:trace>
  <inkml:trace contextRef="#ctx0" brushRef="#br2" timeOffset="306216.1662">4253 14921 1416 0,'-10'18'63'16,"-5"2"-58"-16,5-1-2 0,4 3-11 0,3-2 0 16,8 3-8-16,-1-2-1 0,7 3-11 0,0-3 4 15,5 3-7-15,-1-4 3 0,4 5 20 0,-1-5-5 16,2 2 15-16,-1-4-23 0,1-1 18 0,1-1-16 16,0-3 18-16,3 0 2 0,-1-3-1 15,1-2 4-15,1-1 2 0,2-3 5 0,-2-2 0 16,1-1 1-16,0-2 0 0,1-2-2 0,-2-2 0 15,-1 0-3-15,0-2 2 0,-3 0-4 0,0-2 3 16,1 0-6-16,-4-1 2 0,1-1-2 0,-2-1 1 16,-17 12 19-16,29-25-18 0,-29 25 17 0,24-28-36 15,-24 28 16-15,21-30-17 0,-13 12 14 16,0-1 3-16,-2 0-4 0,-3 0 5 16,0-2-6-16,-2 2 6 0,-1 1-3 0,-4-2 8 15,4 20 0-15,-8-32 11 0,8 32-1 0,-16-29 5 16,16 29-5-16,-21-29-3 0,21 29-5 0,-25-28 0 15,25 28-6-15,-29-26 4 0,12 14-10 0,-2 0 1 16,0-1-3-16,-2 0 1 0,0 1 1 0,0-1 3 16,-3 4-2-16,1-1 3 0,-1 0-3 15,1 3 2-15,-1 1 0 0,1 1 1 0,1 2-2 16,-1-2 3-16,-1 2-1 0,3 0-1 0,-3 2 1 16,3-1-2-16,-1 4 0 0,1 0-2 15,0 2-1-15,2 0-2 0,-1 2-2 0,20-6-5 16,-32 16-4-16,32-16-12 0,-28 20-7 0,28-20-23 15,-26 21-16-15,21-3-30 0,5-18-27 0,-14 25-34 16,14-25-35-16,-13 20-92 0,26 7-64 16,-13-27 357-16</inkml:trace>
  <inkml:trace contextRef="#ctx0" brushRef="#br2" timeOffset="307044.2515">5232 14899 1179 0,'-2'25'226'0,"2"-25"-192"15,-14 17-23-15,14-17-9 0,-8 21 0 0,8-21-7 16,3 31 2-16,0-15-9 0,2 1-2 0,1 4-4 16,-1-3 5-16,3 4-2 0,-2 0 12 0,2-1-3 15,-1 1 8-15,2-1 14 0,0 1-13 0,-1-1 12 16,1 1-34-16,0-1 16 0,1-1-16 16,1 0 16-16,-11-20-1 0,23 31-11 0,-23-31-5 15,32 23-10-15,-32-23 0 0,36 12 0 16,-16-12 8-16,3-1 4 0,-1-3 7 0,1-3 4 15,1-2 3-15,0 0 5 0,-1-2-1 0,1 0 3 16,-1 0-4-16,-3-1 2 0,1-1-2 0,0-2 1 16,-2 2 17-16,1-3-16 0,-2 1 16 15,-1-1-15-15,-17 16-3 0,30-29-12 0,-30 29 14 16,25-28-12-16,-25 28 14 0,20-29 4 0,-20 29-2 16,20-27 3-16,-20 27-4 0,16-25 1 0,-16 25-4 15,14-24-1-15,-14 24-2 0,16-23 2 0,-16 23-3 16,13-22 4-16,-13 22-3 0,0 0 2 15,20-23-1-15,-20 23 2 0,0 0-1 0,17-17 2 16,-17 17-3-16,0 0 3 0,16-17-3 16,-16 17 4-16,0 0 5 0,0 0 11 0,18-14 8 15,-18 14 7-15,0 0 2 0,0 0-1 0,0 0-2 16,0 0-2-16,0 0-4 0,0 0-2 0,0 0 1 16,0 0 1-16,7 20 1 0,-7-20-4 0,5 22-3 15,-5-22-7-15,7 27-3 0,-7-27-5 0,8 31 1 16,-5-14-6-16,1 2 4 0,1-1-6 0,0 2 3 15,-2-1-5-15,2-1 6 0,0 0-5 16,1 2 4-16,-1-2 16 0,-3 1-40 0,1-2 35 16,-3-17-35-16,2 32 13 0,-2-32 4 15,6 24-12-15,-6-24-1 0,0 0-7 0,11 18-6 16,-11-18-8-16,0 0-10 0,22 12-20 0,-22-12-20 16,20-2-37-16,-20 2-43 0,19-15-99 0,-19 15-154 15,16-17 112-15,6 21 310 0</inkml:trace>
  <inkml:trace contextRef="#ctx0" brushRef="#br2" timeOffset="307513.0209">6482 15045 1482 0,'0'0'63'0,"0"0"-60"0,0 0-9 16,-9 27-14-16,9-27-4 0,4 35-8 0,-1-15 6 15,2 3 16-15,0-1-4 0,0 1 16 0,-1 1-27 16,2 0 20-16,-3-1-11 0,2-1 19 15,-1-2 12-15,-3-3 3 0,3 2 11 0,-4-19 0 16,2 28 4-16,-2-28-2 0,0 17 1 0,0-17-5 16,0 0-2-16,0 0-4 0,0 0-3 15,0 0-1-15,0 0 1 0,0 0-2 0,0 0 0 16,0 0-4-16,0 0-2 0,6-17-2 0,-6 17-6 16,11-26 2-16,-5 9-5 0,2-1 4 0,0-3-6 15,1 1 4-15,0-2-10 0,4 0-13 0,-4 0 28 16,3 2-31-16,-1 0 33 0,0 3-13 0,0-1-2 15,-11 18 6-15,19-28-5 0,-19 28 7 0,21-23-5 16,-21 23 5-16,22-20-1 0,-22 20-9 16,23-18-9-16,-23 18-15 0,30-17-16 15,-9 12-15-15,-21 5-25 0,47-13-35 0,-30-4-62 16,19 16-99-16,-2 1-191 0,-11-16 117 0,21 22 359 16</inkml:trace>
  <inkml:trace contextRef="#ctx0" brushRef="#br2" timeOffset="308920.2992">8572 14806 879 0,'0'0'86'0,"-12"-25"-85"0,12 25-15 0,-12-22-1 16,12 22-1-16,0 0 2 0,-9-23 1 0,9 23-2 15,0 0 1-15,0 0-5 0,0 0-7 0,-20-12-1 16,20 12 6-16,-20 1 7 0,20-1 11 0,-27 10 12 15,27-10 15-15,-32 18 16 0,15-2 17 0,-8-3 14 16,6 9 8-16,-8-4 1 0,9 7 0 16,-8-4-11-16,8 7-5 0,-4-5-16 0,6 7-5 15,-1-6-17-15,6 6-5 0,0 1-15 0,4 0 3 16,4 5-15-16,1 1 7 0,4 1 6 0,1 0-32 16,4 1 24-16,1-3-34 0,3 1 5 15,-3-5-1-15,7 0-16 0,-5-6-1 0,8 0-14 16,-6-7-1-16,6 1-3 0,-18-20 8 0,32 26 5 15,-32-26 12-15,33 10 12 0,-33-10 10 16,30-2 13-16,-30 2 12 0,26-12 9 0,-26 12 8 16,23-21 7-16,-23 21-2 0,25-25 3 0,-25 25-7 15,23-27-2-15,-23 27-8 0,23-26-5 0,-23 26-8 16,21-29 2-16,-21 29-5 0,18-31 2 0,-18 31-2 16,15-30 0-16,-10 13-5 0,-5 17 5 0,6-32 15 15,-6 15-14-15,0 17 16 0,-5-33-13 16,-1 16-2-16,6 17-12 0,-17-32 13 0,17 32-13 15,-26-30 12-15,9 16 9 0,0 4 7 16,-3 1 13-16,1 5 7 0,-4-1 4 0,4 5 0 16,-7 0-6-16,6 5-4 0,-5-1-6 0,3 4-3 15,1 1-9-15,0 0-1 0,3 3-9 0,18-12-2 32,-28 26 2-32,28-26-36 0,-14 30-11 0,14-30-47 15,-5 30-42-15,5-30-40 0,4 26-99 16,11-3-134-16,-15-23 195 0,23 24 212 0</inkml:trace>
  <inkml:trace contextRef="#ctx0" brushRef="#br2" timeOffset="309550.3475">9059 14832 1044 0,'0'0'148'0,"0"0"-78"0,0 0-22 15,0 0-15-15,0 0-12 0,0 0-12 0,0 0-8 16,0 0-3-16,0 0 2 0,7 20-3 0,-7-20 6 15,-7 34-4-15,2-13 4 0,-1 2-5 0,1 3 7 16,-2 1-2-16,-1 3 11 0,0 2-4 16,2 0 9-16,-2 3-8 0,3 2 6 15,-2-1 9-15,4 1-34 0,-1 0 26 0,3-1-32 16,3-2 9-16,2-2 9 0,2-1-8 0,1-4 6 16,3-2-11-16,1-4 2 0,5 1-8 0,-2-2 4 15,4-2-4-15,1-4 8 0,1-2-4 0,0-3 2 16,2-3 0-16,0-3-1 0,0-1-2 0,-1-6 2 15,1-1 2-15,0-4-1 0,0-4 4 16,0-1-2-16,1-3 3 0,-2-4-3 0,-1 0 7 16,-1-1-4-16,-1-4 7 0,-1 1-5 0,0-2 5 15,-2 0-7-15,-1-2 8 0,0 0-8 0,-1 0 9 16,-1-2 10-16,-2 1-31 0,-4 1 33 0,0-1-30 16,-4 2 14-16,-2 0 8 0,0 3-3 0,-4-3 5 15,-1 3-7-15,-3 0 7 0,0 1-10 16,-3 2 9-16,-1-1-5 0,-3 3 5 0,1-1-2 15,-3 1 2-15,-1 2-5 0,-1 0 6 0,0 2-6 16,-2 1 6-16,3 3-3 0,-4 1 3 16,2 3-4-16,0 1-3 0,-2 2-2 0,0 0-1 15,1 3-1-15,-1 0 0 0,2 4-5 0,0 0-7 16,1 0-7-16,19-2-13 0,-33 10-14 0,33-10-20 16,-27 17-23-16,21 1-39 0,6-18-34 15,-18 30-80-15,17-1-154 16,1-29 134-16,-4 40 262 0</inkml:trace>
  <inkml:trace contextRef="#ctx0" brushRef="#br2" timeOffset="310182.0206">9906 14988 1346 0,'0'0'124'0,"0"0"-100"0,0 0-27 0,0 0-16 16,0 0-23-16,0 0-24 0,0 0-19 0,0 0-13 15,0 0 11-15,0 0 25 0,0 0 23 0,0 0 26 16,0 0 23-16,-11 21 16 0,11-21 7 16,-12 27 14-16,12-27-4 0,-19 36 7 15,2-17-5-15,7 6 2 0,-6-3-11 0,5 4-3 16,-3 0 6-16,4 3-40 0,0-1 28 0,3-1-36 16,4 1 8-16,3-1 6 0,4-1-10 0,3 0 3 15,3-2-10-15,2-2 1 0,7 2-11 0,-2-7 1 16,6 2-6-16,-3-4 3 0,5-1-6 0,-3-3-2 15,2 0-5-15,-3-5 0 0,2 3-9 16,-5-7 3-16,3 3-2 0,-21-5 1 0,31 1 10 16,-31-1 5-16,27-7 9 0,-27 7 3 0,23-16 7 15,-23 16 0-15,22-28 5 0,-11 11 0 0,0-2 8 16,1-3 1-16,0-2 8 0,0 0 2 0,-1-3 9 16,3-1-2-16,-5-1 3 0,4 0 4 0,-6-2-12 15,3 1 2-15,-3-1-28 0,-1 2 10 16,1-1-16-16,-3 1 11 0,0 0 6 15,-3 2-6-15,-1 0 11 0,-3 4 2 0,-3-2 16 16,0 4 6-16,-6-2 14 0,3 3 1 0,-5 0 7 16,14 20-4-16,-33-35 2 0,33 35-12 0,-35-32-8 15,35 32-15-15,-34-28-5 0,17 16-5 0,0-1 0 16,17 13-2-16,-32-18-1 0,32 18-6 0,-30-13-3 0,13 8-8 16,17 5-13-16,-34-6-16 15,34 6-30-15,-37 5-27 0,37-5-42 0,-35 15-46 16,18-9-142-16,8 15-51 0,-19-23 316 0</inkml:trace>
  <inkml:trace contextRef="#ctx0" brushRef="#br2" timeOffset="311172.8644">10564 15116 1374 0,'0'0'131'0,"0"0"-106"16,0 0-23-16,0 0-11 0,0 0-8 0,-11 22-7 16,11-22 0-16,3 26-4 0,-3-8 7 0,1 4 15 15,-1-1-34-15,1 4 34 0,-3-1-25 0,2 3 18 16,-2-3 10-16,0 0 0 0,0-2 6 0,-2-4-5 15,2 0 5-15,2-18-2 0,-5 27 4 16,5-27 0-16,-6 19 3 0,6-19-1 0,0 0 0 16,0 0-1-16,0 0-2 0,-9 17 0 0,9-17 0 15,0 0-1-15,0 0 0 0,0 0 0 0,0 0-4 16,0 0-3-16,0-17-5 0,0 17-2 0,1-24-3 16,-1 24 1-16,2-31-5 0,0 14 3 15,-1-4-5-15,2 1 6 0,-2-5-2 0,1 2 9 16,-1-2 15-16,-1 1-8 0,3 0 14 15,-2 1-29-15,0 1 16 0,2 3-12 0,0 2 20 16,1 0 5-16,-4 17-3 0,11-27 1 0,-11 27-8 16,17-28 0-16,-17 28-5 0,22-25 2 0,-22 25-3 15,24-22 3-15,-24 22-5 0,25-16 0 0,-25 16-3 16,24-10 0-16,-24 10 3 0,19-5 5 0,-19 5 2 16,0 0 6-16,19 3 3 0,-19-3 5 15,0 0 5-15,0 0 1 0,12 26 3 0,-12-26-7 16,5 28 0-16,-5-28-5 0,3 36 2 0,-4-17-6 15,3 3 2-15,-2 0-7 0,2 0 2 16,-1 0 12-16,0 1-33 0,-1 2 32 0,1-1-33 16,-1-2 13-16,0-1 4 0,-1 0-5 0,0-4 6 15,0 0-7-15,1-17 4 0,-3 25-3 0,3-25 0 16,-2 18-2-16,2-18-2 0,0 0-4 16,0 0-4-16,0 0-4 0,0 0-2 0,0 0-1 15,0 0 2-15,0 0 3 0,0 0 1 0,3-17 6 16,-3 17 1-16,5-31 8 0,0 13-2 0,2-2 5 15,1-1-4-15,0-1 4 0,3-2 13 0,0 0-11 16,1-2 9-16,2 1-31 0,2 1 15 0,1-1-15 16,0 2 14-16,1 2 3 0,1-1-9 15,1 3 5-15,0 0-4 0,0 4 7 16,-1 1-1-16,1 2 3 0,-1 4-1 0,0 2 4 16,-19 6 0-16,31-6 6 0,-31 6 1 0,26 1 1 15,-26-1 1-15,20 11-3 0,-20-11-1 0,22 18-4 16,-22-18 0-16,23 24-5 0,-23-24 4 0,21 30-4 15,-11-13 4-15,-1 4-6 0,1-2 5 0,-1 3-6 16,-1 0 7-16,1 1 16 0,-2 1-12 16,2 0 16-16,-2 0-30 0,-1-1 14 0,2 1-12 15,-3-3 12-15,1 1 4 0,-2-3-5 0,1 0 3 16,-5-19-7-16,5 32 1 0,-5-32-4 16,1 25 1-16,-1-25-8 0,1 20-4 0,-1-20-13 15,0 0-10-15,4 26-18 0,-4-26-29 0,0 0-55 16,0 0-61-16,0 0-155 0,17 15-61 0,-17-15 326 15</inkml:trace>
  <inkml:trace contextRef="#ctx0" brushRef="#br2" timeOffset="311719.7412">11709 15014 1214 0,'0'0'341'0,"0"0"-292"0,-21 5-42 15,21-5-9-15,-7 23-13 0,7-23-7 0,-2 36-13 16,1-17 1-16,4 4-2 0,-3-3 14 0,0 6 21 15,-2-4-7-15,1 3 22 0,0-2-30 0,-1 0 14 16,-1 0-8-16,-2-4 16 0,2 4 10 0,-5-4 0 16,3 2 5-16,-2-3-2 0,2 1 6 15,5-19-7-15,-13 34 4 0,13-34-7 0,-10 29 1 16,10-29-6-16,-7 27 2 0,7-27-7 16,-4 23 3-16,4-23-3 0,-1 19 0 0,1-19-3 15,4 17 0-15,-4-17-2 0,0 0 0 0,6 18-1 16,-6-18 1-16,0 0 0 0,0 0-1 0,0 0 0 15,0 0 0-15,20 14 3 0,-20-14-2 0,0 0 2 16,19-8-1-16,-19 8 0 0,22-12 1 0,-22 12 1 16,28-14-2-16,-11 6 2 0,0 1 0 0,1 0 2 15,1 1-2-15,2 1 1 0,-2-1-2 16,1 2 1-16,-2 2-2 0,-1 0 2 0,-17 2 2 16,28-3 1-16,-28 3 1 0,23 0 2 15,-23 0-1-15,0 0 0 0,21 0 0 0,-21 0-1 16,0 0-1-16,0 0-1 0,0 0-3 0,0 0-1 15,0 0-2-15,0 0-3 0,0 0-5 0,0 0-13 16,0 0-13-16,0 0-24 0,0 0-31 16,0 0-64-16,0 0-100 0,0-17-283 0,0 17 34 15,0 0 420-15</inkml:trace>
  <inkml:trace contextRef="#ctx0" brushRef="#br2" timeOffset="312938.5255">13674 14909 1024 0,'-7'-22'239'0,"7"22"-172"0,0 0-58 0,0 0-11 16,-24 10-3-16,24-10-2 15,-12 18 0-15,12-18 3 0,-9 29-1 0,4-11 5 16,1 3-6-16,-1-1 5 0,3 6-4 0,-2-1 8 16,0 3-2-16,2 2 11 0,-3-2-5 0,3 2 8 15,-3-1 15-15,1 3-32 0,-1-3 32 0,4-1-36 16,-1-3 10-16,0-2 2 0,1-2-8 0,1 0 5 16,0-1-5-16,1-2 1 0,-1-18-9 0,4 28-4 15,-4-28-15-15,5 19-12 0,-5-19-19 16,0 0-17-16,17 22-20 0,-17-22-20 0,0 0-22 15,0 0-37-15,21-6-108 0,-3 13-61 0,-18-7 340 16</inkml:trace>
  <inkml:trace contextRef="#ctx0" brushRef="#br2" timeOffset="313547.9205">14011 15009 1203 0,'0'0'164'15,"0"0"-122"-15,0 0-37 0,0 0-5 0,0 0-2 16,0 0 1-16,0 0 0 0,20 14 1 0,-20-14-2 15,20 26 4-15,-12-7-5 0,1 2 5 0,-1 4-6 16,0 1 6-16,-2 2 16 0,-1 1-32 0,-2-1 31 16,-2 0-30-16,1-3 10 0,-2-1 6 15,-2-2-5-15,1-2 9 0,-2-3-2 0,3-17 5 16,-8 27-1-16,8-27 0 0,-5 19-5 0,5-19 0 16,0 0-3-16,0 0 0 0,0 0 1 0,0 0-2 15,0 0-1-15,0 0-1 0,0 0-1 0,0 0 0 16,0 0 3-16,10-19-3 0,-10 19 1 15,15-34-11-15,-4 14 0 0,-2-6-12 16,5 1 5-16,-4-3 11 0,4 0-10 0,-3-1 13 16,5 1-31-16,0 1 15 0,2 2-10 0,0 0 17 15,4 3 11-15,-1 3-2 0,3-1 7 0,0 5-3 16,2-1 3-16,1 3-3 0,-1 2 3 0,1 2-3 16,1 3 1-16,-2 1 0 0,-1 3 3 0,0 2 0 15,0 1 1-15,2 4 0 0,-3 1 2 0,2 4 4 16,-4 0 1-16,0 4 6 0,-2 1 1 15,1 4 4-15,-3 3-5 0,0 2 6 0,-3 2-9 16,2 3 8-16,-6-1 12 0,1 4-33 0,-2-4 29 16,-3 2-33-16,-1-1 10 0,0 0 7 0,-2-1-9 15,1 1 8-15,-4-5-9 0,1 1 4 16,0-3-7-16,0 0 3 0,-1-3-6 0,2 1 1 16,-1-4-10-16,-2-16-6 0,7 31-24 0,-7-31-21 15,9 20-35-15,-9-20-37 0,0 0-60 16,0 0-100-16,0 0-122 0,13 17 207 0,-20-34 210 15</inkml:trace>
  <inkml:trace contextRef="#ctx0" brushRef="#br2" timeOffset="313851.0156">15398 14994 1703 0,'0'0'73'16,"-24"1"-58"-16,24-1-14 0,-18 17-3 0,18-17-9 16,-6 34 1-16,8-9-12 0,-1-1-1 0,5 7-12 15,-1-4 6-15,6 10 4 0,-5-6-31 0,8 8 27 16,-8-5-35-16,7 6 0 0,-7-10-2 0,6 7-26 15,-10-14-7-15,7 10-17 0,-9-14 2 0,8 7-3 16,-8-26 0-16,3 34-12 0,-3-34-30 16,-3 19-84-16,15 1 74 0,-12-20 169 0</inkml:trace>
  <inkml:trace contextRef="#ctx0" brushRef="#br2" timeOffset="314419.46">15336 15197 1120 0,'0'0'382'0,"0"0"-355"0,17 14-36 0,-17-14-9 16,23 5-10-16,-2 1-12 0,0-4-10 0,9 5-22 15,-6-11-24-15,14 10-30 0,-12-12-31 16,10 11-32-16,-8-9 1 0,3 3 33 0,-2-1 30 15,-4-3 47-15,3 1 37 0,-2-1 25 0,-2 1 30 16,-1-1 40-16,-4-2 27 0,1 2 21 0,-20 5 4 16,32-15-3-16,-32 15-3 0,25-13-13 0,-25 13 10 15,20-11-27-15,-20 11 1 0,0 0-18 0,19-8-8 16,-19 8-7-16,0 0-5 0,0 0-7 0,0 0-4 16,0 0-6-16,0 0-3 0,0 0-5 15,0 0-3-15,0 0-2 0,0 0-1 16,-20 0-1-16,20 0 2 0,-20 14 2 0,20-14 7 15,-23 24 24-15,23-24-15 0,-26 33 17 0,16-13-35 16,-3 2 10-16,4 2-16 0,1 2 6 0,2 2 4 16,4 1-11-16,2 0 7 0,3 0-8 0,4-3 4 15,2-3-6-15,3 0 5 0,3-3-6 16,2-2 5-16,3 0-5 0,0-6 5 0,5-1-3 16,-1-3 2-16,4-3 2 0,-1-2 2 0,1-5 3 15,0-1 2-15,-2-6 2 0,1-4-2 0,-1-3 2 16,-1-1-5-16,-1-2 6 0,0 0-2 0,-5-3 5 15,-1 1-1-15,-4-3 10 0,0 1-6 16,-7-5 7-16,2 2-8 0,-7-3 5 0,2 2-10 16,-6-1 6-16,-1 4 8 0,0 0-38 15,-5 2 30-15,-1 4-37 0,-4 1 15 0,13 17 1 16,-35-27-11-16,16 19-8 0,-8-4-14 0,4 8-12 16,-9-5-20-16,8 11-33 0,-13-10-54 0,13 15-69 15,-9 0-176-15,-8-12 9 0,19 23 362 0</inkml:trace>
  <inkml:trace contextRef="#ctx0" brushRef="#br2" timeOffset="315339.989">17567 15084 1375 0,'0'0'120'0,"0"0"-90"0,0 0-22 15,0 0-16-15,0 0-7 0,-2 17-9 16,2-17 2-16,-1 33 0 0,-1-12 8 0,-1 3 19 16,2 1-31-16,0 2 38 0,1 1-28 0,2-1 11 15,1 2 9-15,2-1-7 0,1 1 6 0,0-2-7 16,2-3 7-16,3 0-7 0,1-3 4 15,1-2-5-15,2-1 4 0,-15-18-3 0,32 27 3 16,-15-17-4-16,0-4 0 0,0-1 1 0,1-3 5 16,1-1 3-16,-1-2 0 0,0-3-3 15,0-1-3-15,3-2 2 0,0-2-2 0,2-4 1 16,0-1-12-16,5-1-7 0,-3-2-7 0,3 3 3 16,-3-3-2-16,3 1 6 0,-5-2-7 0,1 5 0 15,-4-5 2-15,-2 4 9 0,-18 14 6 0,29-29 10 16,-29 29-2-16,23-27 5 0,-23 27-1 0,18-25 4 15,-18 25-1-15,12-20 4 0,-12 20 15 0,11-17-14 16,-11 17 16-16,0 0-16 16,11-18 0-16,-11 18 3 0,0 0-1 0,0 0-1 15,0 0-1-15,0 0-5 0,0 0 1 0,0 0 0 16,9 17-16-16,-9-17 17 0,-1 29-17 0,-1-10 11 16,1 3 4-16,-1 1-7 0,1 2 6 0,-2 2-7 15,2 2 6-15,0 0-6 0,1 1 6 0,0 3-7 16,0-1 9-16,-1 2-9 0,1 0 9 15,-2 2-3-15,1 2 12 0,-3 1-6 0,2 1 12 16,-4-2 5-16,1 1-30 0,-1-3 29 0,-1 3-30 16,-3-3 11-16,1 0 7 0,-3-2-5 0,3-1 9 15,-5-4-5-15,0 0 10 0,-2-5-9 0,0 0 3 16,-2-2-10-16,-1-2 2 0,-1-5-6 16,-1 0 6-16,-2-4-3 0,-1-2 2 0,-3-3-4 15,0-1-1-15,2-4-4 0,-1-1-3 16,2-2-4-16,-2-4-6 0,3 0-4 0,-2-5-11 15,5 1-13-15,-5-9-27 0,25 19-37 0,-43-42-53 16,28 21-59-16,-6-7-91 0,-9-12-92 0,28 23 289 16</inkml:trace>
  <inkml:trace contextRef="#ctx0" brushRef="#br2" timeOffset="315949.4005">18734 15140 1274 0,'-21'-12'182'0,"21"12"-142"0,-21-2-35 16,21 2-12-16,-22 0-11 0,22 0-6 0,-17 12-4 16,17-12 5-16,-19 21 1 0,19-21 10 0,-19 32 18 15,7-15-11-15,2 2 22 0,0 2-29 0,1-2 16 16,1 3-10-16,1-4 14 0,2 1 4 0,2-2-7 15,3 0 2-15,0-17-5 0,6 30 1 0,-6-30-2 16,14 23 1-16,-14-23-4 0,23 19 2 16,-23-19-3-16,31 14 0 0,-13-8 0 0,1-2 0 15,2-1 1-15,1-1-1 0,0-1 1 0,1-4 1 16,1 1 1-16,1-3 0 0,-1-1 2 16,1-1-2-16,-1-2 2 0,-1 1-2 0,-3-4 2 15,1 0-3-15,-2 1 1 0,-19 11-4 0,32-30 4 16,-32 30-6-16,28-33 4 0,-17 16-5 15,-11 17 6-15,16-30-2 0,-16 30 7 0,6-29 15 16,-6 29-13-16,-1-30 15 0,1 30-35 0,-10-31 17 16,10 31-18-16,-21-29 16 0,21 29 2 0,-30-28-5 15,30 28 2-15,-35-26-3 0,15 14 2 0,-1 0-3 16,0 2 3-16,-3 1-3 0,3 2 2 0,-1 1-2 16,0 1 3-16,-3 2-2 0,2 2 3 0,-1-1-5 15,0 2-9-15,-3 0-12 0,5 3-13 16,-1-6-15-16,5 9-23 0,-4-8-26 15,22 2-49-15,-34 12-81 0,14-14-164 0,19 22 124 16,-20-22 273-16</inkml:trace>
  <inkml:trace contextRef="#ctx0" brushRef="#br2" timeOffset="316433.8002">19312 15172 1385 0,'-25'-20'139'15,"25"20"-107"-15,0 0-26 0,-17-3-11 0,17 3-16 16,0 0-11-16,0 0-9 0,0 0 3 0,-3 17 9 16,3-17 13-16,-9 19 28 0,9-19-8 15,-7 26 24-15,7-26-29 0,-5 32 19 0,4-14-16 16,1-18 13-16,-1 36-1 0,3-18-7 16,2 2-1-16,3-1-7 0,0-1 3 0,3 0-4 15,2-1 1-15,-12-17-4 0,31 29 3 0,-31-29-4 16,33 23 5-16,-16-14-2 0,1-3 4 0,1 0-1 15,1-4 5-15,-2-2 1 0,3 0 4 0,-2-3 1 16,2-1-2-16,-3-3 2 0,0-4-8 16,0-1-1-16,1-3-7 0,0 0-1 0,1-4-8 15,2 0-3-15,-4-5-14 0,5 3-2 0,-7-4-8 16,3 4 4-16,-5-2 14 0,-1 7-7 0,-3-4 14 16,-10 20-14-16,12-30-5 0,-12 30-30 0,1-27 1 15,-1 27-34-15,-7-19-30 0,7 19-38 0,0 0-150 16,-23-25-36-16,23 25 336 15</inkml:trace>
  <inkml:trace contextRef="#ctx0" brushRef="#br2" timeOffset="316824.4369">19919 15173 1595 0,'0'0'100'16,"0"0"-69"-16,0 0-19 0,0 0-19 15,0 0-17-15,23 8-5 0,-23-8 6 0,27 23-41 16,-10-3 32-16,-17-20-33 0,26 35 20 0,-16-18 16 16,3 4 11-16,-4-1 9 0,-2 3 2 15,1 0 13-15,-2-4 2 0,2 3 13 0,-8-22 2 16,13 32 7-16,-13-32-2 0,8 27 4 0,-8-27-5 15,0 0 2-15,5 19-6 0,-5-19 0 0,0 0-3 16,0 0 1-16,0 0 0 0,0 0 0 0,0 0-1 16,0 0-5-16,0 0-5 0,11-20-6 0,-11 20 0 15,12-33-6-15,-4 14 2 0,3-4-7 16,0 2 0-16,1-2-8 0,3 3 2 16,-3-3-10-16,3 3 4 0,-1 1-6 0,4 2 4 15,-3-1 12-15,3 5-37 0,-18 13 30 0,34-26-45 16,-17 12 8-16,9 9-25 0,-26 5-45 0,46-17-67 15,-29 5-150-15,0-4-102 0,16 21 161 0,-22-24 281 16</inkml:trace>
  <inkml:trace contextRef="#ctx0" brushRef="#br2" timeOffset="317746.3507">21152 15147 1391 0,'0'0'141'0,"0"0"-101"0,0 0-24 0,1 22-15 15,-1-22-5-15,4 34 11 0,-3-13-34 0,3 5 26 16,-2-2-30-16,0 3 13 0,1-2 8 0,-1 2 3 16,-1-3 7-16,2-1-4 0,-1-1 5 0,0-3-4 15,1-1 8-15,-3-18-2 0,8 28 6 0,-8-28 2 16,8 17 0-16,-8-17-2 0,0 0 1 16,0 0-5-16,0 0-1 0,19 11 0 15,-19-11-1-15,0 0 3 0,0 0 1 0,21-24 2 16,-21 24 0-16,15-29 3 0,-7 11-5 0,0-3 2 15,0-1-8-15,1-3 3 0,2-2-11 0,1-2 3 16,0-1-9-16,0 2 5 0,0 2 13 0,2 1-32 16,-1 4 33-16,3 1-33 0,-2 2 18 0,1 1 6 15,-15 17-3-15,29-29 4 0,-29 29-5 16,31-24 3-16,-31 24-2 0,31-21 3 0,-14 13-2 16,-17 8 2-16,32-11 0 0,-32 11 0 0,31-5 0 15,-31 5 1-15,33 2 2 0,-33-2 0 0,29 12 3 16,-29-12-2-16,28 21 3 0,-28-21-5 15,26 31 5-15,-14-11-5 0,-1 2 2 0,-1 2 13 16,-2 0-31-16,0 1 32 0,-1-1-30 0,-2-1 13 16,1 1 10-16,-1-4-4 0,0 2 8 15,-2-4-3-15,1 2 4 0,-4-20-4 0,7 27 1 16,-7-27-5-16,7 21 0 0,-7-21-5 0,0 0 1 16,13 21-1-16,-13-21 1 0,0 0-1 0,0 0 1 15,19 10-1-15,-19-10 0 0,0 0 3 0,23-8-2 16,-23 8 2-16,22-17-2 0,-22 17 1 0,24-23-2 15,-24 23 0-15,28-29-2 0,-28 29 2 16,31-31-2-16,-17 14 3 0,-14 17-3 0,30-27 4 16,-30 27-3-16,29-24 3 0,-29 24-1 15,29-22 0-15,-29 22-1 0,29-14 1 0,-29 14-3 16,30-10 2-16,-30 10 17 0,30-5-18 0,-30 5-1 16,29 3 2-16,-29-3-18 0,24 9 18 0,-24-9 3 15,21 18-2-15,-21-18 2 0,16 26-2 0,-16-26 2 16,9 35-5-16,-5-15 5 0,0 3-7 15,-2-1 8-15,-1 1-8 0,-2 1 4 0,0-1-6 16,0 0-1-16,1 1-10 0,-4-3-1 0,5 3-15 16,-6-4-5-16,8 1-22 0,-3-21-20 0,3 34-44 15,-3-34-61-15,7 20-91 0,-7-20-174 0,0 0 152 16,25 23 298-16</inkml:trace>
  <inkml:trace contextRef="#ctx0" brushRef="#br2" timeOffset="318137.004">22661 15245 1470 0,'-28'-15'171'0,"28"15"-120"0,0 0-31 0,0 0-4 15,0 0-44-15,0 0-15 0,0 0-14 0,0 0-15 16,0 0 26-16,-17 26 15 0,13-8 10 15,-2 0 13-15,1 2 4 0,1 0 6 0,0 2-1 16,0 1 7-16,3 1-1 0,1 2 5 0,0-3-5 16,4 0 1-16,-2-2-7 0,4-1 5 0,0-2-4 15,4 0 7-15,-10-18-7 0,24 30 4 16,-24-30-3-16,33 22 0 0,-16-15 1 0,1-2 4 16,2-4-4-16,1-2 5 0,0-4 0 0,4-1-1 15,-2-2 1-15,0-3-5 0,1-4 1 0,-1-1-4 16,1-4 3-16,-3 1-7 0,0-3 5 0,-1-1-8 15,-1 0 5-15,-2 0-7 0,-4-1 5 0,0 0-4 16,-4 1 4-16,0-1-7 0,-2 2 1 0,-4-1-14 16,1 6-2-16,-6-4 3 15,2 21-31-15,-6-30-7 0,6 30-50 0,-10-24-48 16,10 24-67-16,0 0-136 0,-27-23-30 0,27 23 308 16</inkml:trace>
  <inkml:trace contextRef="#ctx0" brushRef="#br2" timeOffset="318890.0342">23428 15300 1083 0,'-4'-24'197'0,"4"24"-130"0,0 0-39 0,20-20-24 16,-20 20-18-16,12-17 7 0,-12 17-24 0,6-20 10 15,-6 20-17-15,-3-26 6 0,3 26-5 0,-15-24 29 16,15 24-3-16,-27-20 22 0,9 11 4 16,0 3 6-16,-4-2 6 0,1 4-4 0,-2 0 0 15,1 4-3-15,1 2-5 0,0 2-1 0,0 5-5 16,2 3 0-16,2 2 10 0,0 5-15 15,1 1 12-15,1 3-32 0,1 3 13 0,3 3-14 16,0 1 4-16,2 0-5 0,7 3-20 0,-2-7-8 16,13 7-25-16,-7-9 0 0,13 5-19 0,-6-8 3 15,8 3 0-15,-2-7 8 0,6 0 13 0,-2-4 18 16,2-2 23-16,3-3 17 0,-1-3 22 0,2-1 15 16,-2-4 14-16,3-1 12 0,-2-4-2 15,0 1-3-15,-1-4-11 0,0-1-10 0,0-3-5 16,0 0-3-16,-2-1 4 0,2 1 2 15,-5-4 11-15,4 3 0 0,-6-4 4 0,1 5-7 16,-4-5-1-16,-13 17-3 0,22-24 6 0,-22 24-3 16,15-20-1-16,-15 20-8 0,0 0-7 0,12-23-6 15,-12 23-2-15,0 0-6 0,0 0 3 0,0 0 1 16,0 0-6-16,0 0 5 0,0 0-8 16,0 0-3-16,0 0-3 0,0 0-5 0,0 0 1 15,0 0 5-15,-7 17 2 0,7-17 6 0,-5 33-4 16,4-14 3-16,-2 3-3 0,2 3 5 0,0 3-6 15,0 2 5-15,-1 2-3 0,1 0 11 0,-2 4-2 16,1 0 14-16,-4-1-2 0,3 5 14 0,-6-6 16 16,3 4-25-16,-5-6 29 0,3 3-31 15,-7-4 8-15,5 3 4 0,-6-6-10 16,2 1 4-16,-6-4-11 0,1 0 4 0,-4-4-9 16,0 0 1-16,-3-5-6 0,-1-2 3 0,1-3-3 15,-1-3 2-15,-2-3-1 0,2-2-2 0,-1-3-1 16,-1-4-2-16,3-2-1 0,1-4-3 0,-1 0 0 15,3-4-2-15,1 0 2 0,2-3-5 0,0-3 2 16,1 0-8-16,3-2 2 0,1-3-7 16,3-1 2-16,-1-2-7 0,3 6 3 0,-1-4-8 15,4 7 1-15,-3-3-9 0,10 22 3 0,-13-33 7 16,13 33-34-16,-6-23 31 0,6 23-46 0,0 0-4 16,0 0-41-16,3-24-110 0,-3 24-206 15,26 0-58-15,-26 0 338 0</inkml:trace>
  <inkml:trace contextRef="#ctx0" brushRef="#br2" timeOffset="323966.2744">13134 16187 993 0,'-17'-3'118'15,"17"3"-75"-15,-17 2-32 0,17-2-5 0,0 0 0 16,0 0 0-16,-18 4-2 0,18-4-5 0,0 0-14 16,0 0-13-16,0 0-12 0,0 0-2 0,0 0 13 0,0 0 13 15,0 0 12-15,19 22 4 0,-19-22-2 0,11 19 3 16,-11-19-3-16,11 34 8 0,-7-12 1 0,0 3 8 16,0 2-1-16,0 3 8 0,-3-1-8 0,0 4 9 0,-1-3 10 15,1 2-31-15,-2 1 24 0,4-3-32 16,-3 2 7-16,1-2 5 0,0-2-7 0,0-5 3 15,2-1-5-15,-1-4 4 0,-2-18-4 16,7 27 4-16,-7-27-4 0,10 17 1 0,-10-17-2 16,0 0-3-16,0 0-7 0,17 10-5 0,-17-10-5 15,0 0 1-15,0 0 6 0,21-14 3 0,-21 14 4 16,10-23-1-16,-10 23 2 0,8-34-2 0,-3 13 4 16,-1-1-1-16,-1 1 6 0,1-2-1 15,-2 1 5-15,2-1 10 0,1 1-8 16,-1 3 9-16,2-2-10 0,0 4-4 0,0-1-11 15,-6 18 11-15,16-31-14 0,-16 31 15 0,15-22 0 16,-15 22-2-16,19-11 1 0,-19 11-3 0,17-4-1 16,-17 4-3-16,19 4 2 0,-19-4 0 15,21 13 1-15,-21-13 5 0,25 26 14 0,-10-8-11 16,1 2 13-16,1 1-14 0,0 4-3 16,1-2-11-16,0 3 8 0,2-1-9 0,-1 1 9 0,1-3 5 0,-1 0-2 15,1-4 1-15,-1-2-1 0,0-1 0 0,1-4-1 16,-2 0 5-16,0-4-3 0,-18-8 8 15,32 11 1-15,-32-11 1 0,27 5 1 0,-27-5-2 16,22-4 3-16,-22 4 1 0,20-13 7 0,-20 13-1 16,20-24 3-16,-9 7-6 0,-4-2 1 15,2-2-6-15,-3-3 4 0,1 1-6 0,-2-4 3 16,-2 1-8-16,0-2 4 0,-1 0 8 0,-3-1-30 16,2 1 31-16,-2-2-31 0,1 2 15 0,-1-2 4 15,0 1-10-15,1 3 2 0,-2 1-14 0,4 3-7 16,-5 0-23-16,3 22-12 0,-5-37-23 0,5 37-20 15,-6-27-16-15,6 27-31 0,0 0-99 16,-17-33-75-16,17 33 316 0</inkml:trace>
  <inkml:trace contextRef="#ctx0" brushRef="#br2" timeOffset="324283.101">14080 16215 1492 0,'0'0'126'16,"0"0"-98"-16,-27 21-22 0,27-21-8 15,-19 14 2-15,19-14-2 0,-9 18 2 0,9-18-3 16,-1 28 3-16,4-7-5 0,0 3 4 0,4 4-6 16,1 2 6-16,-1 3 11 0,-1-2-34 0,1 1 26 15,-2-3-36-15,4 3 8 0,-4-4 4 0,3 4-9 16,-4-6 5-16,3 2-12 0,-4-6 0 0,4 3-20 16,-7-25-13-16,8 35-31 0,-8-35-17 0,5 21-34 15,-5-21-22-15,0 0-78 0,6 18-93 16,-18-35 220-16</inkml:trace>
  <inkml:trace contextRef="#ctx0" brushRef="#br2" timeOffset="324626.8482">14624 15779 1090 0,'0'0'284'0,"0"0"-233"0,0 0-38 16,6 17-9-16,-6-17 21 0,-1 35-19 16,2-15 20-16,4 7-36 0,-1 3 10 0,4 2-10 15,-1 3 5-15,2 1 9 0,-1 5-10 0,2-1 9 16,-2 2-10-16,3 1 10 0,-1-1-11 0,-1-1 10 15,1 0-11-15,-2-2 11 0,0-2-10 0,0 1 10 16,-2-2-1-16,0-2-31 0,0 1 25 0,-1-5-41 16,1 3 12-16,-3-9-10 0,5 5-30 15,-8-29-25-15,12 39-46 0,-12-39-53 0,0 0-188 16,19 26-5-16,-19-26 391 0</inkml:trace>
  <inkml:trace contextRef="#ctx0" brushRef="#br2" timeOffset="324845.6089">14597 16225 898 0,'0'0'265'0,"19"-12"-276"0,-19 12-37 16,0 0-6-16,32 5-4 0,-32-5-20 0,38-5-50 16,-16 1-131-16,-7-15-119 0,21 19 230 0</inkml:trace>
  <inkml:trace contextRef="#ctx0" brushRef="#br2" timeOffset="325345.6223">15136 15800 1533 0,'0'0'61'15,"-16"33"-30"-15,5-5-44 0,4 5 31 0,-1 4-30 16,6 2 8-16,2 2 7 0,2 1-9 0,3 3 9 15,1 0-11-15,2-1 9 0,2 0-16 0,-1-3 7 16,4 1-17-16,0-5 5 0,1-1-13 0,-4-6 4 16,3 2 2-16,-5-9-32 0,2 3 37 0,-5-8-32 15,4 1 27-15,-9-19 8 0,6 20 3 16,-6-20 8-16,0 0 5 0,0 0 3 0,0 0 5 16,0 0 4-16,0 0 5 0,0 0 1 0,0 0-2 15,1-25 21-15,-1 5-27 0,0-1 21 16,4-6-33-16,-1-2 3 0,5-4-5 0,1-2-3 15,1-1 1-15,4-3-19 0,3 3-9 0,-3-4-18 16,6 6 3-16,-3-5-4 0,5 9 25 0,-4 0 8 16,2 6 19-16,1 1 0 0,-1 5 9 15,-2 2 1-15,-18 16 11 0,33-17 6 0,-33 17 13 16,26-2 6-16,-26 2 7 0,22 7 4 0,-22-7-2 16,20 20-1-16,-20-20-11 0,19 34-3 0,-10-13-13 15,2 3-3-15,-2 3-12 0,2 2 2 0,-1 1-10 16,1 1 5-16,0 1-10 0,0-2 7 0,0 1-10 15,0 1 4-15,2 2-20 0,-1-5-7 16,4 5-26-16,-9-11-46 0,13 11-54 16,-15-16-109-16,-5-18-215 0,31 46 99 0,-31-46 382 15</inkml:trace>
  <inkml:trace contextRef="#ctx0" brushRef="#br2" timeOffset="325970.6397">16526 16271 1147 0,'0'0'317'0,"0"0"-278"16,-21 22-37-16,21-22-1 0,-18 30-6 0,13-12 5 16,4 5-7-16,2-1 3 0,5 4-14 0,1-1 2 15,7 4-5-15,-2-3-39 0,5 3 33 0,-1-5-37 16,6 5 15-16,-5-10-4 0,6 7-24 16,-8-9-6-16,10 6-13 0,-25-23 9 0,35 30 0 15,-35-30 10-15,30 16 4 0,-30-16 13 0,24 5 19 16,-24-5 23-16,21-4 36 0,-21 4 26 15,24-15 27-15,-24 15 4 0,21-31 1 0,-7 13-14 16,-4-5-3-16,2 3-13 0,-1-8-1 0,2 4 10 16,-3-5-33-16,3 3 13 0,-3-2-34 0,1 4-5 15,0 1-4-15,-2 3-2 0,2 3-1 16,-2 0-8-16,-9 17 0 0,15-28-4 0,-15 28 4 16,10-17-1-16,-10 17 2 0,0 0-3 0,0 0 2 15,0 0 1-15,0 0 7 0,0 0 5 0,0 0 7 16,0 0 5-16,14 22 4 0,-14-22 5 0,2 29 4 15,0-10 11-15,-1 2 3 0,1 7 4 16,-3 1-6-16,2 3-28 0,-3 5 22 0,2 2-14 16,-6 1 26-16,4 5 14 0,-6-4-7 15,2 6 4-15,-6-7-15 0,3 6 4 0,-4-7-19 16,2 0 2-16,-3-3-17 0,1-1 5 0,0 2-13 16,-2-1 6-16,1-1-7 0,-1-6 3 0,0-6 23 15,-2-5-38-15,3 0 21 0,-6-8-48 0,2 3-7 16,-5-9-10-16,3 2-4 0,-8-10 9 0,3 0-2 15,-5-5 5-15,2-2 1 0,-4-4-1 16,3-2 6-16,-2-7-1 0,5 1-31 0,-1-6-4 16,3 2-48-16,4 5-31 0,-2-16-49 0,22 38 105 15,-22-54 107-15</inkml:trace>
  <inkml:trace contextRef="#ctx0" brushRef="#br2" timeOffset="326611.2874">17435 16554 1589 0,'-41'-3'62'0,"18"0"-51"0,2-1-8 15,3-1-5-15,18 5-5 0,-21-12-10 0,21 12-19 16,-16-17 0-16,16 17-51 0,-8-27 2 0,8 27-48 15,0-37 3-15,0 37 19 0,16-38 29 0,-16 38 37 16,28-34 25-16,-14 16 14 0,1-1 3 16,2 1 8-16,-17 18 7 0,30-31 15 0,-11 20 8 15,-19 11 15-15,37-23 6 0,-37 23 2 16,39-18-3-16,-22 8-3 0,6 6-8 0,-3 0-6 16,3 4-2-16,-5-2-5 0,5 5-5 0,-6-2-6 15,5 5-5-15,-1-2-5 0,0 3-4 0,2 0-4 16,-1 3 1-16,-1 1-5 0,1-2 3 0,-1 4-3 15,0-3 2-15,-3 3-2 0,0 1 4 0,-18-14-5 16,29 29 7-16,-29-29-3 0,21 33 4 16,-15-16-1-16,0 1 7 0,-6 0 7 0,0 1 1 15,-5-2 5-15,0 3-34 0,-6-2 25 0,1 2-27 16,-6-2 29-16,1 4 7 0,-7-2-4 0,2 3 8 16,-7-5-8-16,0 1 2 0,-2-4-7 15,0 0-1-15,-1-1-7 0,1-2 1 0,0-1-4 16,0-3-1-16,0-2-4 0,-2-2-1 0,1-2-4 15,0-3-3-15,-1 1-3 0,2-6-8 16,2 2-8-16,-2-9-15 0,7 7-13 0,-7-12-15 16,12 7-9-16,-9-12-16 0,26 23-23 0,-30-39-21 15,30 39-46-15,-17-39-41 0,8 7-148 0,9 32 146 16,-2-41 229-16</inkml:trace>
  <inkml:trace contextRef="#ctx0" brushRef="#br2" timeOffset="327080.0702">18160 16347 1455 0,'-24'12'69'15,"24"-12"-64"-15,-22 22-14 0,22-22-2 0,-13 30-11 16,9-13 1-16,5 4-4 0,-1-4-10 0,7 7 3 15,-3-7-29-15,6 4 29 0,-2 0-15 0,4 0 35 16,2-3 7-16,-1 0 0 0,3-1 5 0,2-4-4 16,1 0 5-16,0-2-1 0,3-3 4 0,-3-2-2 15,2-3 2-15,1 0 0 0,-1-3 0 16,3-3 3-16,-2 0 0 0,-2-5 2 16,4 0-2-16,-4-4 2 0,2-2-6 0,-1-2 2 15,-2-3-7-15,2-1 0 0,-3-4-8 0,3-2-1 16,-4 0 21-16,1 0-40 0,-6-2 17 0,4 5-50 15,-6-7-29-15,7 10-30 0,-11-11-61 0,4 1-102 16,9 14-100-16,-23-20 300 0</inkml:trace>
  <inkml:trace contextRef="#ctx0" brushRef="#br2" timeOffset="327455.0923">19052 16460 1274 0,'0'0'223'0,"0"0"-176"15,-3 18-15-15,3-18-42 0,-2 21 22 0,2-21-33 16,0 23 19-16,0-23-3 0,2 25-12 15,-2-25-1-15,0 21-6 0,0-21 1 0,0 0 4 16,0 0 4-16,-6 19 5 0,6-19 8 0,0 0 5 16,0 0 4-16,0 0 1 0,0 0 1 15,0 0 1-15,-19-23-4 0,19 23 0 0,-10-23-4 16,10 23 2-16,-7-31 24 0,5 12-35 0,4 1 35 16,1-3-34-16,3 3 6 0,3-2 6 15,2 0-7-15,0 0 3 0,2-1-11 0,3 3-4 16,-2-4-14-16,6 6-13 0,-4-7-25 0,9 10-40 15,-11-12-62-15,16 11-105 0,-3 2-199 0,-13-18 114 16,20 24 357-16</inkml:trace>
  <inkml:trace contextRef="#ctx0" brushRef="#br2" timeOffset="327819.8915">20386 16037 1787 0,'0'0'72'0,"-9"25"-63"16,9-25-7-16,-11 32-5 0,10-10-2 0,5 6-7 15,0 2 0-15,6 4-20 0,-1-3-2 0,4 7-17 16,-6-8-2-16,8 9-14 0,-8-10 7 0,8 7-6 16,-8-8-2-16,7 7 5 0,-11-11-33 0,8 8 15 15,-10-14-31-15,8 7 14 0,-9-25 2 0,5 28-38 16,-5-28-25-16,0 0-162 0,14 21 75 0,-14-21 246 15</inkml:trace>
  <inkml:trace contextRef="#ctx0" brushRef="#br2" timeOffset="327991.8236">20265 16349 1692 0,'0'0'80'15,"0"0"-54"-15,0 0-16 0,0 0-12 0,-3-16-12 16,3 16-10-16,21-9-11 0,3 5-18 0,-4-9-12 16,14 10-15-16,-9-14-26 0,16 13-43 0,-14-18-60 15,15 10-111-15,3 6-154 0,-22-21 198 0,19 26 276 16</inkml:trace>
  <inkml:trace contextRef="#ctx0" brushRef="#br2" timeOffset="328398.959">20802 16288 1327 0,'0'0'175'16,"0"0"-105"-16,0 0-23 0,0 0-9 0,0 0-17 15,9 17-10-15,-9-17-10 0,28 9-7 0,-8-5-16 16,-1-6-11-16,8 2-16 0,-8-11-12 0,11 5-5 15,-11-10-6-15,7 4 2 0,-11-6 3 0,6 4 16 16,-10-4 7-16,-11 18 17 0,17-29 10 0,-17 29 19 16,4-25 14-16,-4 25 21 0,-8-23 11 15,8 23 7-15,-14-18-5 0,14 18-5 0,-18-15-12 16,18 15-6-16,-19-9-9 0,19 9-3 0,-20-6-9 16,20 6-4-16,-25 0-3 0,25 0-8 15,-29 4-1-15,29-4-6 0,-33 15-2 0,15-3-2 16,-3 0 4-16,2 3-2 0,-2 1 9 0,4 1-1 15,-2 2 6-15,3 1-2 0,0-1 6 0,2 2-5 16,1 0 4-16,4 2-5 0,0-2 5 16,4 1-3-16,3 0 5 0,2-3-5 0,5 2 6 15,1-3 2-15,5 0-3 0,5 1 3 0,1-3-8 16,4 1-15-16,3-4-44 0,4 4-2 0,-3-9-54 16,12 8-15-16,-8-9-30 0,6-3-128 0,12 15-79 15,-23-32 290-15</inkml:trace>
  <inkml:trace contextRef="#ctx0" brushRef="#br2" timeOffset="329041.8972">22048 16264 1587 0,'-18'-10'85'0,"18"10"-63"15,-23-12-20-15,23 12-13 0,-20-12-19 0,20 12-13 16,-16-17-17-16,16 17-17 0,-17-21-9 0,17 21-5 15,-20-22 8-15,20 22 12 0,-26-18 25 0,9 9 15 16,17 9 18-16,-33-9 19 0,13 4 12 16,-1 4 3-16,-5-2 8 0,3 4 2 0,-3-1 6 15,1 6 5-15,-3-3-5 0,4 7-5 16,-3-3-11-16,4 4-2 0,1 0-7 0,2 1 0 16,0 2-9-16,20-14 1 0,-30 30-6 0,30-30 2 15,-21 35-6-15,13-18 0 0,3 5-6 0,1-2 2 16,4 3-6-16,0-1 1 0,5 2-10 0,-1-2-3 15,4 1-4-15,-2-4-7 0,8 3 5 0,-4-5-25 16,5 3 30-16,-15-20-19 0,32 32 24 0,-32-32 5 16,33 22-5-16,-33-22 6 15,34 9 6-15,-17-9 4 0,3-3 10 0,-2-3 2 0,3-5 1 16,1-4 26-16,-1-3-23 0,3-3 20 16,2-1-20-16,-2-1-6 0,1-4-1 0,1 2 0 15,-2-2 1-15,1 3-2 0,-3-2 5 0,-1 3 0 16,0 2 8-16,-3 4 3 0,-3 0 12 0,-15 17 2 15,24-23 4-15,-24 23-1 0,18-14-3 0,-18 14-2 16,0 0 0-16,0 0-1 0,0 0-7 16,20 3 0-16,-20-3-7 0,0 0 0 0,7 22-3 15,-7-22 0-15,8 30-7 0,-5-11 2 0,2 2-8 16,-1 2 3-16,-1 0-11 0,1-1-2 0,2 3-17 16,-3-3-14-16,5 5-26 0,-8-10-39 0,10 11-46 15,-10-28-69-15,2 26-143 0,14 3 19 16,-16-29 348-16</inkml:trace>
  <inkml:trace contextRef="#ctx0" brushRef="#br2" timeOffset="329604.4114">22407 16166 1413 0,'0'0'181'0,"7"27"-158"0,-7-27-20 0,-5 34-7 16,4-13-3-16,5 1-15 0,-3-3-3 0,6 6-27 16,-7-25-8-16,10 38-7 0,-10-38 9 15,5 31 15-15,-5-31 20 0,2 25 10 0,-2-25 7 16,1 18 4-16,-1-18 9 0,0 0 2 0,0 0 3 15,-6 17-1-15,6-17-3 0,0 0-4 0,0 0-8 16,0 0-7-16,0 0-7 0,0 0 0 0,9-23 0 16,-9 23 9-16,14-23 0 0,-14 23 10 0,24-27-2 15,-24 27 2-15,28-30-1 16,-28 30 1-16,32-30-2 0,-15 15 4 0,3 3-5 16,1 0 4-16,-1 1-8 0,5 1-7 0,-1 1-13 15,3 1-5-15,-3 2 2 0,3 4 9 0,-3 1 11 16,3 2 10-16,0 4 5 0,-4 2 6 0,0 3 6 15,-6-1 3-15,1 5 9 0,-18-14 1 0,27 25 5 16,-27-25-2-16,20 29-1 0,-20-29-10 0,13 30-2 16,-13-30-8-16,3 32 0 0,-3-32-7 15,-1 31 2-15,1-31 2 0,-8 32-7 0,0-14 5 16,8-18-36-16,-20 34 27 0,6-17-27 0,-3 0 26 16,-1-2 4-16,-3 0-5 0,-3-2 4 0,-3 0-1 15,-1-2 4-15,-2-2 0 0,-1-1 4 16,-1-2 2-16,0-1 2 0,-2-4 0 0,2 0-1 15,-2-3-6-15,3-2-4 0,0 0-11 0,1-6-13 16,5 3-11-16,-1-8-18 0,9 5-22 16,-6-10-22-16,23 20-37 0,-26-35-31 0,20 14-137 15,6 21-91-15,-9-37 265 0</inkml:trace>
  <inkml:trace contextRef="#ctx0" brushRef="#br2" timeOffset="330260.7005">23769 16179 1358 0,'-22'-9'73'0,"22"9"-62"0,0 0-25 16,-27-18-16-16,27 18-18 0,-17-15-11 15,17 15-12-15,-18-15-17 0,18 15-3 0,-22-12 5 16,22 12 15-16,-27-10 23 0,27 10 19 0,-32-8 8 15,12 5 13-15,-2 2 17 0,-2 0 17 0,0 3 13 16,-3 0 16-16,2 4 9 0,-4-4 3 0,7 8-3 16,-3-4-14-16,4 6-12 0,-1-1-17 0,4 1-5 15,18-12-9-15,-29 30-1 0,18-12-11 16,4 2 1-16,3 4-11 0,3-2-1 0,6 5-10 16,-2-2 0-16,6 4-13 0,0-5-4 0,5 2-11 15,-2-5-11-15,6 4-13 0,-3-5-8 16,4 0 0-16,-2-5 10 0,5-2 18 0,-1-6 20 15,2-1 18-15,1-3 10 0,-1-3 12 0,3-4 8 16,-2-2 9-16,1-1 8 0,1-4 5 0,-1 0 1 16,-1-5-4-16,0 2 1 0,1-5 8 15,-3 2 2-15,-2-2 10 0,1 4 2 0,-5-2 3 16,4 6 5-16,-20 11 9 0,30-23 0 0,-30 23-8 16,21-19-14-16,-21 19-17 0,19-15-15 0,-19 15-8 15,0 0-3-15,22-16-2 0,-22 16 1 0,0 0 4 16,18-2 1-16,-18 2 3 0,0 0 2 0,0 0-1 15,16 24 3-15,-16-24-4 0,7 27 0 16,-3-9-7-16,-2 1 3 0,-1 3-9 16,0 1 4-16,1 1 13 0,-4 0-21 0,4 3 7 15,-5-4-44-15,4 6-10 0,-4-11-37 0,6 10-29 16,-3-28-42-16,0 34-113 0,14-8-129 0,-14-26 159 16,3 23 244-16</inkml:trace>
  <inkml:trace contextRef="#ctx0" brushRef="#br2" timeOffset="330979.4737">24600 16178 1475 0,'0'0'231'0,"-19"-12"-192"16,19 12-39-16,-25-16-18 0,25 16-20 0,-23-13-18 15,23 13-15-15,-19-14-22 0,19 14-35 0,-25-11-22 16,25 11 2-16,-34-2 21 0,16 6 53 16,-8-2 42-16,0 4 29 0,1 3 28 0,-4-3 19 15,1 6 14-15,-5-4 8 0,4 7 9 16,-5-6-1-16,8 8 0 0,-5-5-17 0,7 8-13 15,0-3-20-15,5 1-6 0,2 0-11 0,3 3 1 16,5-2-10-16,4 3 3 0,2 2-12 0,4-1 1 16,6 2-14-16,0-2-4 0,9 1 1 0,-16-24-28 15,34 37 7-15,-16-28-28 0,7 6-5 16,-1-12-9-16,5 6-2 0,-6-10 8 0,4 1 20 16,-3-5 36-16,0-1 36 0,-2-1 32 0,-2-4 16 15,-3 2 5-15,0-5-2 0,-17 14-9 0,30-29-18 16,-30 29 8-16,27-35-22 0,-11 16 5 0,-4-1-8 15,1-1-12-15,-2 0-2 0,1-1-8 0,-1 1 0 16,0 1-9-16,0 0 0 0,-2 0-4 16,-1 3 7-16,-2-1 2 0,-6 18 9 15,11-27 3-15,-11 27 5 0,7-19 2 0,-7 19 14 16,0 0 13-16,-2-18 18 0,2 18 9 0,0 0 2 16,0 0-7-16,0 0-12 0,0 0-10 0,0 0-11 15,0 0-7-15,0 0-9 0,-10 18-2 0,10-18-3 16,-3 23 5-16,3-23-1 0,-5 36 10 0,2-15-1 15,3 4 9-15,-2-1-1 0,3 6 11 16,-3 1-7-16,4 4 7 0,-4-4-11 0,3 7-13 16,-5-3 28-16,4 1-29 0,-3 1 29 0,1 2-14 15,-1-3-9-15,0 4 3 0,-2-1-10 16,-1 0 5-16,-2-3-10 0,-1-2 7 0,-2-6-8 16,2 0 8-16,0-7-5 0,-3 4 5 0,0-6-1 15,-3-1 4-15,-3-2-4 0,0-3 3 0,-3-1-7 16,-1-2-1-16,0-2-7 0,-4 4 0 15,-1-9-5-15,0-1-4 0,-1-1-7 0,0-9-7 16,0 9-10-16,-5-7-14 0,5 6-29 0,-9-13-31 16,12 13-59-16,-16-23-88 0,18 1-211 0,2 10-42 15,-9-19 319-15</inkml:trace>
  <inkml:trace contextRef="#ctx0" brushRef="#br2" timeOffset="331854.4895">13282 17363 1036 0,'0'0'152'15,"0"0"-129"-15,5-19-21 0,-5 19 1 0,0 0-4 16,0 0-1-16,0 0-1 0,3-19-7 0,-3 19-1 15,0 0-1-15,0 0 1 0,0 0 9 16,20 6 9-16,-20-6 9 0,0 0 5 16,17 21 6-16,-9-4 5 0,-5 0-1 0,6 8 8 15,-4-5-7-15,2 6-1 0,-3-3-9 0,3 1 3 16,-6 4-9-16,5 0 8 0,-3-1-8 0,-1 3 3 16,0-2-10-16,1 4 3 0,-1-1-14 0,1-2 6 15,-1-4-13-15,-3-1 7 0,1 2-8 0,-3-5-1 16,3 4-8-16,-2-5-1 0,2-20-10 0,0 33 2 15,0-33-14-15,2 18-5 0,-2-18-4 16,0 0-36-16,14 20-4 0,-14-20-41 0,0 0-24 16,18 4-32-16,-18-4-27 0,26-14-152 0,-32-12 328 15,24 13 39-15</inkml:trace>
  <inkml:trace contextRef="#ctx0" brushRef="#br2" timeOffset="332611.1382">13733 17330 1412 0,'0'0'161'0,"5"18"-138"0,-5-18-21 0,0 0-3 16,0 0 0-16,-9 22-4 0,9-22 4 0,3 33-6 15,3-15 6-15,0 1-6 0,0 4 5 0,3-3-6 16,-2 3 4-16,3 1-2 0,0-4 6 16,1 0-4-16,-2-2 7 0,-9-18-7 0,19 35 7 15,-12-17-2-15,-1 7 6 0,-1-5-2 0,0-2 4 16,-2-1-4-16,-3-17 3 0,0 0 1 0,6 22 0 15,-6-22-1-15,0 0 4 0,0 0-7 0,0 0 4 16,0 0-3-16,0 0-3 0,0 0 2 16,0 0-3-16,0 0 4 0,0 0-1 15,8-21 0-15,-6 4-4 0,-2-5 1 0,-2-2-8 16,1 0 10-16,-2 3-4 0,2 2 6 0,-2-4-4 16,1-1 4-16,1 1-6 15,0-2 7-15,2-1-7 0,0 0 6 0,0-7-7 16,4 1 7-16,0 0-6 0,2 0 5 0,3 3-6 15,0 0 6-15,3 0-8 0,3 2 6 0,1-1 13 16,1 4-38-16,0 1 36 0,3 2-37 16,0 2 15-16,1 4 6 0,-3-2-2 15,4 4 4-15,-1 1-2 0,1 1 1 0,2 5-1 16,-1 2 2-16,0 3 1 0,1 2 0 0,0 3 3 16,-1 2-15-16,2 4 3 0,-2-1 0 0,2 5 5 15,-4-2 13-15,0 1 4 0,-2-2-5 0,2 2 3 16,-1 2-4-16,-3-1 2 0,-1 2 33 0,-1 1-39 15,0 1 38-15,-2-1-36 0,-14-17 1 16,28 36 7-16,-16-16-8 0,4-1 5 0,-2 1-7 16,-2 0 3-16,0-2-4 0,-2 6 2 0,-1 1-4 15,0 1 2-15,-2-2-5 0,2-3 3 0,-2-2-3 16,0-1 5-16,-7-18-2 0,12 30 6 16,-12-30-7-16,10 25 4 0,-10-25-5 0,9 21 1 15,-9-21-2-15,0 0 0 0,0 0 2 0,0 0-1 16,0 0 2-16,14 20 2 0,-14-20-4 15,0 0-1-15,0 0-3 0,0 0-3 0,0 0-3 16,0 0-3-16,0 0-9 0,0 0-14 0,0 0-24 16,0 0-40-16,0 0-86 0,0 0-157 0,-18-32-221 15,18 32 40-15,-13-37 525 0</inkml:trace>
  <inkml:trace contextRef="#ctx0" brushRef="#br2" timeOffset="332826.3578">15282 17533 1775 0,'0'0'272'15,"0"0"-272"-15,0 0 0 0,0 0 0 0,0 0 0 16,-14-19-9-16,14 19-92 0,3-17-91 0,15 0-411 15,-13-1-39-15,-6-7 143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27:49.83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931 831 979 0,'0'0'124'0,"0"0"-73"15,-25-4-24-15,25 4-22 0,-21-3-7 0,21 3-1 16,0 0 4-16,0 0 1 0,0 0 2 16,0 0-3-16,0 0-2 0,0 0 2 0,0 0-3 15,0 0 2-15,0 0-2 0,0 0 3 0,0 0 2 16,0 0 5-16,0 0 10 0,0 0 8 0,0 0 4 15,0 0 1-15,17-4 1 0,-17 4-2 0,20 1-3 16,-20-1-2-16,24 5-3 0,-24-5 0 0,30 4 3 16,-30-4 1-16,36-2-2 0,-18 1-2 15,4 0-6-15,-3 0-4 0,4-2-5 0,0 3-2 0,0 2-1 16,2-2-2-16,-2 1-2 0,0-1 1 0,0 1 1 16,0 3-2-16,0-3 2 0,-1 0-2 0,0-1 0 15,0 0-1-15,-3-2 0 0,0 2 0 16,-2-2-2-16,1 0 4 0,-18 2 1 0,32-1-3 15,-15-3 2-15,0 2-1 0,0-3-1 0,0 0 4 16,0 3-1-16,1 0-3 0,-1-1-8 0,1 2-11 0,-18 1-11 16,31-6-18-16,-31 6-16 0,25-6-21 0,-25 6-29 15,22-9-43-15,-22 9-34 0,0 0-73 0,24 9-88 16,-24-9 89-16,13 21 264 0</inkml:trace>
  <inkml:trace contextRef="#ctx0" brushRef="#br0" timeOffset="551.2934">960 995 556 0,'0'0'127'0,"0"0"-92"0,0 0-38 16,0 0-51-16,0 0-59 0,0 0-60 15,26-11-83-15,-26 11 138 0,0 0 118 0</inkml:trace>
  <inkml:trace contextRef="#ctx0" brushRef="#br0" timeOffset="1535.6994">1035 914 685 0,'0'0'203'0,"0"0"-74"0,0 0-27 0,0 0-29 15,0 0-27-15,0 0-2 0,0 0-3 0,-22 9-4 16,22-9-3-16,0 0-10 0,0 0-4 0,0 0-4 15,0 0-1-15,-18 6-3 0,18-6 0 0,0 0-1 16,0 0-4-16,0 0 0 0,0 0-5 16,0 0 0-16,0 0-1 0,0 0-5 0,0 0 5 15,0 0-6-15,0 0 7 0,0 0 0 0,0 0 2 16,0 0 11-16,0 0 4 0,0 0 6 16,0 0 2-16,-19 17-1 0,19-17-4 0,0 0-7 15,0 0-2-15,0 0-5 0,0 0 0 0,-7 19-1 16,7-19-2-16,0 0-1 0,-5 17 0 0,5-17-4 15,-2 18 8-15,2-18-8 0,-3 21 3 0,3-21-2 16,-6 25 3-16,6-25 1 0,-6 32 4 0,2-12-2 16,0-1 3-16,-1 2-3 0,0-2 1 0,-1-2-3 15,1 1-16-15,0-1 28 0,0 2-30 16,0-3 29-16,0 5-13 0,1-2-5 16,0-1 4-16,-1 1-4 0,0-2 5 0,0-1-3 15,2 3 2-15,-2-1-4 0,5-18 3 0,-7 30-3 16,7-30 4-16,-8 27-3 0,8-27 4 0,-5 20-5 15,5-20 2-15,0 0 0 0,-8 22 1 0,8-22 0 16,0 0 2-16,0 0-2 0,0 0 0 16,-5 17 0-16,5-17 1 0,0 0-2 0,0 0 2 15,0 0 0-15,0 0-2 0,0 0 1 0,0 0 0 16,0 0-1-16,0 0-1 0,0 0 1 0,0 0-2 16,0 0 1-16,0 0 1 0,0 0-1 0,0 0 0 15,0 0-2-15,0 0 1 0,0 0 2 16,0 0-2-16,19-18 3 0,-19 18-3 0,0 0 2 15,19-17-3-15,-19 17 0 0,17-15-3 16,-17 15 2-16,23-15-2 0,-23 15 0 0,27-16-2 16,-27 16-1-16,30-13-1 0,-13 5 6 0,1 3-1 15,2 1 4-15,2-1-1 0,-3 1-1 0,2 1-3 16,1 3 4-16,0 0-1 0,-1 2 0 0,3 0 2 16,-3 3-1-16,1 0 0 0,0 1 0 0,1 3 2 15,3 0-3-15,-1 2 4 0,2-1-3 0,0 3 4 16,-3-2-2-16,3 1 1 0,0 0-3 15,-2 1 3-15,1 2-6 0,-2-3 3 0,0 3-2 16,-2-3 1-16,0 2 0 0,0 3 5 16,-4-1-3-16,1 3 5 0,-2 2-5 0,-2-1 4 15,1 3-5-15,-1 0 4 0,-3-2-3 0,0-1 3 16,-1 0-4-16,0 0 3 0,-1 1-3 0,-1-1 5 16,0 1-5-16,0 0 6 0,-3-2-6 15,0 0 4-15,-3-2 27 0,0 0-34 0,-2 0 36 16,-2 4-34-16,-2-1 6 0,0 1 4 0,-6-1-5 15,1-3 5-15,8-17-4 0,-25 32 3 0,25-32-2 16,-31 27 2-16,14-13-3 0,-2-3 2 0,-1 0-2 16,0-2 2-16,1 0-3 0,-2-2 2 0,1 0-4 15,-2 0 2-15,-1-1-2 0,1 1 2 0,1-3-1 16,0 0 0-16,1 0-1 16,-1-1 1-16,3 0-1 0,-2-1 1 0,3 0-1 15,0-2-2-15,-1 2 1 0,0-2 0 0,1 0-1 16,-2-2 1-16,2 1 0 0,17 1-1 0,-31-5 1 15,31 5-1-15,-31-7 0 0,31 7 1 0,-28-5 1 16,28 5-2-16,-28-6 2 0,28 6-1 0,-29-7-1 16,29 7 0-16,-28-5 1 0,28 5 0 0,-22-3 0 15,22 3 0-15,-19-3 1 0,19 3-2 16,0 0 2-16,-18-2-1 0,18 2-3 0,0 0-2 16,0 0-4-16,0 0-5 0,0 0-3 15,0 0-10-15,0 0-16 0,0 0-20 0,0 0-26 16,-11-17-34-16,11 17-56 0,0 0-72 0,17-27-249 15,0 30 53-15,-15-22 439 0</inkml:trace>
  <inkml:trace contextRef="#ctx0" brushRef="#br0" timeOffset="1926.3487">2358 2149 1846 0,'0'0'78'16,"0"0"-60"-16,0 0-22 0,-18 11-31 0,18-11-31 15,0 0-56-15,0 0-153 0,19-2-332 0,-19 2 8 16,0 0 366-16</inkml:trace>
  <inkml:trace contextRef="#ctx0" brushRef="#br0" timeOffset="22605.1173">3914 907 305 0,'0'0'98'0,"4"-17"-90"16,-4 17-5-16,0 0 4 0,0 0 0 0,0 0 3 15,0 0 2 1,0 0 7-16,0 0 4 0,0-20 16 0,0 20 7 16,0 0 17-16,0 0 12 0,0 0 6 0,0 0 1 15,0 0 0-15,0 0-16 0,0 0-12 0,5 18-8 16,-5-18-4-16,-1 20 4 0,-2-3-5 0,5 7-1 15,-5 3-14-15,3 1 5 0,-2 4-11 0,2 2 11 0,-4 4-5 16,4 2 11-16,-2-2-1 0,3 2-31 0,-4 1 26 16,5-1-33-16,-5 1 20 0,6 3 9 15,-5-5-13-15,4 3 9 0,-1-3-16 0,2-1 9 16,0 4-13-16,3-1 7 0,-2 1-10 0,2 0 8 16,-1-3-10-16,1 0 7 0,0-2-7 0,-1-2 6 15,-1 0 26-15,0-3-31 0,0-3 31 0,-2 2-31 16,-1-4-2-16,1-1 6 0,-2-3-5 0,0-23 3 15,0 29-3-15,0-29 0 0,-3 20-5 0,3-20-4 16,0 0-8-16,0 0-13 0,0 0-18 0,0 0-25 16,0 0-43-16,0 0-55 0,0 0-109 0,0 0-207 15,-3-35 26-15,12 18 463 0</inkml:trace>
  <inkml:trace contextRef="#ctx0" brushRef="#br0" timeOffset="23718.0446">3939 1056 1005 0,'2'22'375'0,"-2"-22"-289"0,0 0-35 0,-17 2-22 0,17-2-19 16,0 0-14-16,0 0-10 0,0 0-3 0,12-28-7 16,-12 28 3-16,26-33-4 0,-7 18 7 0,1-1-3 15,3 2 7-15,0-2-5 0,5 3 1 0,-2-2-6 16,3 2-5-16,-5 1-9 0,4 1-5 0,-5 0-1 15,3 5 11-15,-6 1 9 0,1 3 15 0,-2 0 6 16,-2 4 8-16,2-1 8 0,-19-1 9 0,34 12 12 16,-34-12 2-16,34 14-4 0,-17-6-9 0,2 0-6 15,2 2-11-15,2-1 1 0,0-1-7 16,2 0 1-16,-1 2-2 0,0-3 1 0,-1 4-7 16,0-3-2-16,0 3-8 0,-3-1-3 0,-2 2-1 15,-18-12 2-15,26 27 1 0,-26-27 10 0,12 31 1 16,-11-14 9-16,-2 0 4 0,-4 1 5 0,-2-1 4 15,-2 0 11-15,-4 1 10 0,2-1-6 0,11-17 5 16,-28 29-39-16,11-17 20 0,17-12-27 0,-31 22 22 16,31-22 1-16,-31 19-4 0,13-9 1 0,-2-2-3 15,-1 1 4-15,1-3-2 0,0 1 3 0,0-1-5 16,1 0-2-16,1-1-3 0,18-5-2 0,-30 7-3 16,30-7-3-16,-26 8-7 0,26-8-1 15,-24 6-6-15,24-6 2 0,-24 3 2 0,24-3 3 16,-21 3 5-16,21-3 1 0,-20 6-1 0,20-6 2 15,-19 5 2-15,19-5 3 0,-19 6 4 0,19-6 5 16,0 0 4-16,0 0 2 0,-19 9 0 0,19-9-3 16,0 0-3-16,0 0-4 0,0 0-2 0,0 0-2 15,0 0-2-15,0 0 1 0,0 0 2 0,0 0 0 16,0 0 0-16,0 0 0 0,0 0 1 16,0 0-1-16,21-4 2 0,-21 4 0 0,22-2-1 15,-22 2 0-15,31-2 1 0,-10-1-3 0,1 1 2 16,4 0-2-16,0-1 1 0,1 1-3 0,4 2-5 15,-4 0-2-15,4 1-1 0,-3 1 0 16,-3 3 2-16,2 3 1 0,-3 1-2 0,0 1 4 0,-1 1 2 16,-3-2 4-16,0 4 0 0,-1-1 2 15,-2 1-3-15,-17-13 3 0,28 27-3 16,-28-27 4-16,23 27 6 0,-13-9 1 0,-10-18 5 16,17 31-2-16,-11-14-7 0,-1 0 4 0,0 3-8 15,-3 1 11-15,0 2-12 0,-2 1 3 0,-3-2-3 16,0 2-2-16,-2-2 0 0,-3 1 8 0,0-2-13 15,-2 1 12-15,-2-3-10 0,1 1 8 0,-4 0-4 16,1-1 4-16,-4 0 28 0,1-1-29 0,-3-2 29 16,-1-1-37-16,0 1 6 0,0-4-3 15,-3 3 11-15,-1 2 5 0,-2-8 2 0,1 8 4 16,-5-7 1-16,2 1 4 0,-3-1-3 16,3 2 0-16,-4-4-7 0,2 2 0 0,0-3-3 15,1 0 0-15,1-3-2 0,3 0 0 0,1-4-3 16,3-2-4-16,2-1-5 0,2-5-8 0,18 8-5 15,-33-18-10-15,33 18-10 0,-29-24-15 16,29 24-19-16,-24-35-32 0,24 35-51 0,-22-36-55 16,22 36-77-16,-9-17-135 0,-5-13 129 0,14 30 290 15</inkml:trace>
  <inkml:trace contextRef="#ctx0" brushRef="#br0" timeOffset="24421.1844">5187 1422 516 0,'0'0'171'0,"0"0"-71"0,-25 18-15 16,25-18-8-16,-8 19-15 0,8-19-10 0,-6 21-9 15,6-21-9-15,-6 32-8 0,4-13-2 16,0 2-7-16,-1 3 5 0,0 5-2 16,3 2 9-16,-4 1-5 0,3 3 11 0,-3-7-6 15,3 4 9-15,-4-5-8 0,5 3 4 0,-3-8-9 16,3 3 2-16,-3-4-9 0,4 2 1 0,-2-3 18 15,2 1-39-15,-1-21 33 0,4 29-39 0,-2-12 9 16,-2-17 2-16,6 28-4 0,-6-28 2 0,8 17-2 16,-8-17 1-16,0 0-1 0,0 0 0 15,0 0 0-15,0 0 1 0,0 0-1 0,0 0 1 16,0 0 3-16,0 0 0 0,0 0 3 0,0 0 0 16,0 0 1-16,12-21-4 0,-13 3 2 0,1-3-5 15,0-3-24-15,1 4 37 0,0-3-37 0,0-2 35 16,2 0-10-16,0 0-6 0,1-1 5 15,1 0-6-15,2-1 5 0,2-1-6 16,-2 2 8-16,3-3-7 0,0 1 8 0,0 1-7 16,3 3 4-16,-2 1-10 0,4 4 2 0,0-1-9 15,1 3-3-15,-3 0-7 0,5 4-2 0,-18 13-9 16,31-24-3-16,-31 24-5 0,27-18 1 0,-27 18 2 16,23-10 7-16,-23 10-1 0,20-7-1 0,-20 7-17 15,23-4-26-15,-23 4-37 0,27-3-72 0,-27 3-117 16,21-3-73-16,8 15 372 0</inkml:trace>
  <inkml:trace contextRef="#ctx0" brushRef="#br0" timeOffset="24952.4577">5651 1744 1342 0,'-17'6'103'16,"17"-6"-72"-16,0 0-12 0,-1 18-4 0,1-18-13 16,0 0-1-16,18 15-3 0,-18-15 0 0,28 10 0 15,-11-7 2-15,3-1-1 0,0-2 3 0,1-2 4 16,2 1 2-16,-2-4 3 0,1 2-1 16,-4-1 1-16,0 0-3 0,-1-1 0 15,-17 5-1-15,30-8-2 0,-30 8-4 0,26-14 1 16,-26 14-2-16,19-15 0 0,-19 15-2 0,19-17 0 15,-19 17-4-15,16-22 1 0,-16 22-3 0,12-25 2 16,-12 25-3-16,11-31 0 0,-11 31-4 0,8-29 2 16,-8 29-4-16,3-29 4 0,-3 29-1 0,-3-24 4 15,3 24-2-15,-11-22 3 0,11 22-1 16,-18-23 6-16,18 23-1 0,-24-19 4 0,24 19-2 16,-30-17 2-16,13 12-3 0,-1 0 5 0,18 5 1 15,-33-2 3-15,33 2 2 0,-30 5-1 0,30-5-1 16,-28 11-4-16,28-11 0 0,-24 19-5 15,24-19 3-15,-21 27-3 0,10-10 4 0,1 1-3 16,1 2 4-16,-2 6-5 0,1-1 6 0,-1 3-2 16,2 2 10-16,0-1-2 0,0 3 9 15,-1-5-6-15,4 1 6 0,-1-2-9 0,3-1 4 16,1-2-6-16,2 0 3 0,2-1 20 0,2-2-37 16,4-2 33-16,-7-18-39 0,19 34 9 0,-4-16 4 15,3 1-4-15,1-2-3 0,6-3-14 0,-5-6-8 16,6 5-15-16,-6-9-6 0,8 5-10 0,-8-9-9 15,9 7-20-15,-11-14-25 0,13 12-49 16,-14-16-54-16,1-9-222 0,14 22 92 16,-25-28 346-16</inkml:trace>
  <inkml:trace contextRef="#ctx0" brushRef="#br0" timeOffset="25733.7499">6253 1706 1252 0,'-30'20'117'15,"30"-20"-77"-15,-17 20-13 0,17-20-3 0,-13 25-17 16,13-25-2-16,-3 26-6 0,3-26 3 16,2 34-4-16,2-15 4 0,1 2-6 0,0-3 4 15,1 1 21-15,0-2-24 0,0 1 20 0,-6-18-39 16,13 36 13-16,-13-36-12 0,14 30 12 15,-14-30 3-15,12 17-2 0,-12-17 3 0,0 0 0 16,0 0 1-16,20 14 2 0,-20-14 1 0,0 0 3 16,0 0 3-16,17-11 1 0,-17 11 0 0,0 0-1 15,20-18-4-15,-20 18 1 0,17-25-4 16,-7 8 3-16,-10 17 10 0,20-32-42 0,-7 13 34 16,-1 1-44-16,0-3 18 0,2 3 1 0,-1-2-8 15,1 2 3-15,-3-3-5 0,4 3 11 0,-4 0 2 16,-11 18 13-16,19-29 3 0,-19 29 9 0,12-23 5 15,-12 23 11-15,0 0 7 0,4-23 6 0,-4 23 1 16,0 0-1-16,0 0-6 0,0 0-7 16,0 0-9-16,0 0-3 0,0 0-5 15,0 0-2-15,0 0-1 0,0 0-4 0,0 0 1 16,0 0-3-16,0 0 3 0,0 0 0 0,0 0 2 16,4 23 0-16,-4-23 4 0,7 34-3 0,-2-15 4 15,0-1-6-15,1 3 4 0,1 2-7 0,2 0 6 16,0 2-6-16,1-1 6 0,2 0 21 0,0-1-37 15,2 3 37-15,-1-3-37 0,2 0 10 16,-1 1 7-16,1-7-4 0,1 2 4 0,-16-19-3 16,30 28 4-16,-30-28-4 0,32 20 4 0,-32-20-2 15,31 14 2-15,-31-14 1 0,32 5 4 0,-32-5 0 16,34-4-1-16,-34 4-1 0,34-15-3 16,-34 15-2-16,29-19-2 0,-29 19 0 0,29-26-4 15,-29 26 5-15,23-37-5 0,-12 14 5 0,-1 0-5 16,0-2 6-16,0 3 10 0,-2 0-36 15,-1-1 35-15,1-1-38 0,-2-1 18 0,-1-2 4 16,0-1-11-16,-1 4 6 0,0-1-10 0,2 5-1 16,-5-7-12-16,4 8-8 0,-5-5-19 0,0 24-16 15,1-34-32-15,-1 34-35 0,0-26-56 0,0 26-113 16,0 0-88-16,-2-29 299 0</inkml:trace>
  <inkml:trace contextRef="#ctx0" brushRef="#br0" timeOffset="26796.2617">8255 1405 1144 0,'-11'23'255'0,"11"-23"-201"0,0 0-29 0,-20 0-16 15,20 0-23-15,0 0-16 0,0 0-9 0,0 0-10 16,0 0-1-16,0 0 3 0,0 0 6 0,0 0 13 16,0 0 17-16,-6 24 12 0,6-24 14 0,-5 26 12 15,4-9 16-15,-5 0 7 0,6 6 8 0,0-23-7 16,-7 37-2-16,7-37-12 15,-5 36-3-15,3-17-16 0,3 1-2 0,1-2-10 16,3 2 0-16,2-3-5 0,2 1 3 0,2-1-6 16,1 0 3-16,-12-17-6 0,26 25-1 0,-26-25-6 15,30 18-1-15,-13-8-5 0,-17-10 0 0,32 11-2 16,-32-11 1-16,31 3 3 0,-31-3 1 0,31-1 2 16,-31 1 1-16,32-8 1 0,-32 8-2 15,34-17 4-15,-34 17-2 0,36-22 5 0,-18 9-1 16,1-1 4-16,0-3-5 0,0 2 7 0,-1-5-4 15,2 2 5-15,-2 0-1 0,0 0 1 0,1 1-3 16,-2 1 4-16,-17 16-4 0,30-29 4 0,-30 29-5 16,26-25 1-16,-26 25-4 0,19-20-1 15,-19 20-4-15,0 0 1 0,22-18 0 0,-22 18 3 16,0 0 2-16,0 0 1 0,0 0 0 16,0 0 1-16,0 0-1 0,0 0 0 0,0 0 0 15,0 0-2-15,0 0 2 0,0 0 0 0,0 0 2 16,10 22 1-16,-10-22 3 0,-2 26-2 0,2-26 7 15,-3 33-2-15,2-11 10 0,-3 1-1 0,3 5 6 16,-4-1-5-16,2 3 4 0,1-1-8 0,1 3 9 16,-3 0-7-16,3 3 9 0,-2-2 27 0,2 3-37 15,-1 4 30-15,1 1-32 0,-2-2-3 16,1 1 9-16,-2-5-10 0,2 0 9 0,-3 1-6 16,2 3 13-16,-4-2-7 0,1 5 9 15,-4 0-10-15,0 1 9 0,0-3-11 0,0 0 9 16,-2-3-11-16,-1 1 5 0,-1-3 6 0,-1 0-30 15,-1-5 31-15,-1 2-30 0,0-7 13 0,0 2 7 16,0-5-7-16,-1-2 6 0,-1-1-5 16,-1-4 3-16,1-3-6 0,-1-3 2 0,1-5-4 15,-2-1 0-15,2-4-2 0,-2-3-4 0,2-1-1 16,-3-6-5-16,1-1-3 0,-5-7-13 0,5-2-10 16,-9-8-17-16,9 5-4 0,-7-10 6 0,9 9-13 15,-7-10 3-15,11 9-54 0,-11-12-21 0,14 12-51 16,-10-8-55-16,3-7-104 0,16 24 39 15,-18-25 309-15</inkml:trace>
  <inkml:trace contextRef="#ctx0" brushRef="#br0" timeOffset="27502.3955">9043 1570 704 0,'0'0'174'0,"0"0"-110"0,-9-17-33 15,9 17-15-15,0 0-10 0,0 0-6 0,-3-18 0 16,3 18 1-16,0 0-3 0,0 0 1 16,0 0 1-16,0 0 1 0,0 0 7 0,0 0 3 15,0 0-2-15,-14 18 1 0,14-18 0 0,-12 22 15 16,12-22 17-16,-14 33 20 0,14-33 6 0,-15 39 4 15,6-21-15-15,7 8 0 0,-3-7-14 0,5 8 0 16,-2-6-12-16,4 5 1 0,-2-3-12 0,5 1 2 16,0-1-12-16,2-2 2 0,2-2-10 0,3-1 2 15,0 0 31-15,-12-18-38 0,34 29 36 16,-14-17-40-16,1-1-1 0,0-4 1 16,2 4-3-16,0-6 4 0,2 4-1 0,-2-7 0 15,-1-1 3-15,0 0 0 0,-2-1 0 0,0 0-1 16,-2-1 1-16,-18 1 0 0,28-3 1 0,-28 3 1 15,22-14 1-15,-22 14-1 0,19-17 2 0,-19 17-2 16,16-17 3-16,-16 17 10 0,11-23-38 16,-11 23 38-16,10-27-40 0,-10 27 26 0,7-34 2 15,-5 13-9-15,1 2 3 0,-2-4-10 0,1 4-1 0,-3-4-5 16,2 4 7-16,-3-1 1 0,2 20 10 0,-6-33-3 16,6 33 7-16,-12-31-4 0,5 14 7 0,7 17-1 15,-19-29 4-15,19 29-2 0,-24-24 3 0,24 24-4 16,-27-25 4-16,27 25-1 0,-29-19 5 15,29 19-2-15,-34-13 4 0,17 8-11 16,-4 1-2-16,3 1-3 0,-3 0-3 0,-1 0 4 16,2 1-3-16,-5 0-9 0,5 3-11 0,-6-4-14 15,7 6-17-15,-7-8-25 0,26 5-42 0,-44 6-42 16,44-6-61-16,-40 20-92 0,6-23-79 0,25 24 353 16</inkml:trace>
  <inkml:trace contextRef="#ctx0" brushRef="#br0" timeOffset="28304.3047">9495 1657 1135 0,'0'0'32'0,"0"0"-85"0,0 0-27 16,0 0-29-16,0 0-30 0,29-11-4 0,-29 11-16 15,24-9 3-15,-24 9 27 0,25-6 39 0,-25 6 44 16,22 3 67-16,-22-3 54 0,0 0 47 0,17 10 41 16,-17-10 10-16,0 0-4 0,1 21-24 0,-1-21-23 15,-3 23-29-15,4-3-17 0,-1-20-25 16,-3 30-9-16,3-30-15 0,2 31-6 0,-2-31-12 16,3 34 1-16,0-14-9 0,2 0 3 0,-2 1-5 15,2 0 3-15,1 0 26 0,0 1-26 0,3-3 26 16,-2 2-37-16,1 0 7 0,-8-21-8 15,16 35 8-15,-7-16 3 0,-9-19-4 0,20 26 4 0,-20-26-5 16,22 16 2-16,-22-16-1 0,26 10-1 16,-26-10-1-16,32 4 0 0,-32-4-1 15,31-3-1-15,-13-1 3 0,1-3-1 0,-1 0 2 16,0-7-1-16,0 2 3 0,2-3-4 0,-2 2 2 16,0 1-4-16,2-5 1 0,-3 3 6 0,0-4-12 15,0 1 7-15,-17 17-36 0,29-33 26 0,-14 16-23 16,-3-1 27-16,0 1 6 0,-2-1 0 0,-1 1 6 15,-1 0-5-15,-1-1 6 0,-2 1-5 16,-5 17 5-16,8-31-3 0,-8 31 4 0,9-32-4 16,-9 32 1-16,7-26-1 0,-7 26 2 0,6-17 0 15,-6 17 1-15,0 0-1 0,0 0 2 16,6-18 3-16,-6 18 5 0,0 0 4 0,0 0 5 16,0 0-2-16,0 0-1 0,0 0-2 0,0 0-7 15,0 0-1-15,0 0-4 0,-1 21 0 0,1-21 1 16,0 21 4-16,0-21-2 0,0 30 7 15,0-30-3-15,4 30 9 0,-4-30 1 0,6 32 8 16,-4-15-4-16,4 5 4 0,-2-4-9 0,2 3 1 16,-3-4-7-16,1 4 4 0,0-2 23 0,1 2-40 15,-1-2 34-15,0 2-40 0,0 1 7 0,1-1 3 16,-1 0-5-16,-2-1 3 0,-2-20-4 0,6 28 3 16,-6-28-11-16,5 20-8 0,-5-20-19 0,0 0-14 15,10 16-15-15,-10-16-15 0,0 0-33 16,0 0-45-16,0 0-60 0,0 0-48 0,1-30-161 15,-1 30 232-15,5-23 196 0</inkml:trace>
  <inkml:trace contextRef="#ctx0" brushRef="#br0" timeOffset="28741.8655">10545 1808 1327 0,'0'0'98'0,"-9"27"-71"0,8-10-15 15,3 3 1-15,2-3-16 0,3 0-1 0,2 2 22 16,-9-19-38-16,19 33 39 0,-19-33-37 0,22 35 9 15,-22-35 5-15,17 33 1 0,-17-33 5 0,12 26-2 16,-12-26 4-16,7 23 3 0,-7-23 4 0,0 0 3 16,6 17 4-16,-6-17-1 0,0 0 1 15,0 0-1-15,0 0-2 0,0 0-1 0,0 0-2 16,0 0-1-16,0 0-4 0,0 0-1 0,0 0-4 16,0 0-1-16,1-20 0 0,-1 20 0 15,1-27-3-15,1 6 3 0,0 2-4 0,0-3 2 16,2 5 6-16,-2 1-41 0,2-4 36 0,0 2-36 15,-1-1 24-15,3 2 1 0,-2-3-8 16,-4 20-3-16,11-36-12 0,-11 36-2 0,13-34-18 16,-13 34-12-16,16-29-31 0,-16 29-30 0,18-28-48 15,-18 28-46-15,29-8-129 0,-26-13 16 0,22 31 334 16</inkml:trace>
  <inkml:trace contextRef="#ctx0" brushRef="#br0" timeOffset="29366.9026">12258 1517 1199 0,'-26'-6'219'0,"26"6"-155"0,-24 0-42 15,24 0-13-15,-24 3-20 0,24-3-12 0,-23 3-8 16,23-3-4-16,-27 7 8 0,27-7 10 0,-29 13 8 16,12-3 8-16,0-1 6 0,17-9 12 15,-35 26 6-15,19-9 12 0,-5-3 2 0,7 7 2 16,-6-3-4-16,7 6-1 0,-4-3-7 0,5 3 1 16,-2-5-9-16,5 2 2 0,0-3-9 0,4 1 1 15,1 1-8-15,3-1 1 0,1 0-7 0,3 1 1 16,0-2-5-16,5-1 2 0,1 0 18 0,-9-17-36 15,25 31 32-15,-25-31-40 16,28 23 10-16,-28-23 0 0,31 15-2 0,-14-14-3 16,3 7-9-16,-3-10-8 0,5 8-8 0,-22-6-8 15,39-15-5-15,-39 15 7 0,39-24-25 0,-39 24 4 16,37-21-28-16,-37 21-30 0,37-26-55 0,-19 15-73 16,-12-15-104-16,22 26 276 0</inkml:trace>
  <inkml:trace contextRef="#ctx0" brushRef="#br0" timeOffset="30038.7991">12656 1474 883 0,'0'0'146'0,"0"0"-65"0,0 0-32 0,0 0-21 16,0 0-12-16,0 0-12 0,0 0-2 0,0 0 0 16,0 0-1-16,0 0 2 0,0 0 4 0,0 0 4 15,0 0 5-15,0 0 1 0,-7 22 1 0,7-22 0 16,-14 27 8-16,14-27 2 0,-12 35 14 16,2-18 0-16,7 4 3 0,-7 0-6 15,5 3 1-15,-2 2-14 0,4 3 2 0,-1-2-10 16,1 4-1-16,-1-6-8 0,3 0 1 0,1-3-8 15,3-3 2-15,0 1-4 0,2-1 4 0,2-2-6 16,3 0 2-16,-10-17 18 0,22 28-42 0,-22-28 36 16,26 20-41-16,-26-20 11 0,28 15 4 0,-28-15-1 15,30 7 3-15,-30-7 4 0,29-1 1 16,-29 1 5-16,27-7 1 0,-27 7 2 0,24-10-1 16,-24 10 3-16,25-13 11 0,-25 13-39 0,26-21 39 15,-26 21-42-15,30-24 25 0,-30 24 3 0,29-27-6 16,-29 27 3-16,29-31-8 0,-29 31 1 0,29-35-11 15,-29 35 0-15,26-35-7 0,-26 35 3 16,23-35 1-16,-23 35 7 0,19-34 3 0,-19 34 8 16,16-32-3-16,-16 32 8 0,13-23-5 15,-13 23 5-15,10-20-1 0,-10 20 4 0,7-18-1 16,-7 18 6-16,0 0 0 0,8-18 4 0,-8 18 1 16,0 0 1-16,0 0 0 0,0 0 1 0,3-19-4 15,-3 19-2-15,0 0-2 0,0 0 0 0,0 0 0 16,0 0 0-16,0 0 5 0,0 0 0 0,0 0 0 15,0 0-2-15,0 0-4 0,0 0-3 16,-4 22 0-16,4-22-3 0,0 28 4 0,0-7-1 16,1 2 6-16,-1-4-1 0,2 6 9 0,1-3-4 15,1 0 4-15,0 0-6 0,1-1 0 16,0 1-9-16,0 0 5 0,-2-1-8 0,2-2 5 16,-1-1 27-16,-4-18-31 0,6 31 17 0,-6-31-50 15,6 22-17-15,-6-22-24 0,5 20-22 0,-5-20-43 16,0 0-102-16,0 0-118 0,0 0-122 15,0 0 304-15</inkml:trace>
  <inkml:trace contextRef="#ctx0" brushRef="#br0" timeOffset="30835.7004">13383 1630 1584 0,'0'0'123'16,"0"0"-105"-16,0 0-22 0,0 0-20 16,-6 30-37-16,6-30-26 0,16 32-21 0,-16-32 3 15,17 36 18-15,-11-16 31 0,3 4 21 0,-5-3 23 16,1 4 26-16,3 2 31 0,-8-2 14 0,7 6 28 15,-11-8 25-15,9 10-43 0,-9-4 22 16,8 8-47-16,-5-6-12 0,3 2 1 0,0-6-20 16,1 2 3-16,0-2-11 0,0 0 4 0,1 0-8 15,0 0 4-15,-1-1-7 0,2 2 7 16,-1-1-7-16,-1-2 6 0,1 0-6 0,0 0 5 16,-2-4-5-16,2 0 5 0,-3-4-5 0,-1-17 3 15,2 29-3-15,-2-29 1 0,2 20-2 0,-2-20 0 16,0 0-1-16,-2 17 0 0,2-17 1 0,0 0 0 15,0 0-2-15,0 0 0 0,0 0-1 0,0 0-1 16,0 0 2-16,2-21 0 0,-2 21 3 16,-4-27-4-16,2 6 4 0,-3-3-6 0,2 0 4 15,0-2-9-15,1-4 4 0,-1 0-8 16,1 1 6-16,-1-1-5 0,2 2 6 0,-2-2-11 16,3 1 3-16,-2-3-10 0,3 5 10 0,-2-8-4 15,3 7 16-15,1-6-5 0,0 1 5 0,1 5-1 16,2-2-37-16,0 2 35 0,1 5-31 0,-1-2 28 15,3 3 3-15,-1-2-12 0,3 3 1 16,-1-1-14-16,-10 22 0 0,24-39-13 0,-24 39-3 16,28-34-9-16,-11 23 6 0,-17 11 0 0,32-23 17 15,-32 23 7-15,29-14 13 0,-29 14 6 0,31-8 5 16,-31 8 6-16,30-2 9 0,-12 6 8 0,-18-4 6 16,33 9 7-16,-33-9-4 0,33 17 5 0,-33-17-2 15,32 21 2-15,-32-21-2 0,29 29 3 16,-29-29-6-16,25 34 7 0,-25-34-6 15,21 32 5-15,-21-32-7 0,13 35 3 0,-10-17-8 16,2 2 5-16,-5-3-5 0,2 3 4 0,-2-20 23 16,-4 37-27-16,4-37 24 0,-8 33-41 0,8-33 9 15,-21 33-7-15,4-14 11 0,1 3 5 0,-7-4-2 16,1 3 4-16,-4-11-5 0,0 0-1 0,-2-2-6 16,3-3-2-16,-3-2-6 0,1 0 1 15,-2-3-3-15,2-2-2 0,-1-1-3 0,2-4-7 16,2-2-8-16,-1-4-16 0,4 3-12 0,-5-13-19 15,9 13-9-15,-7-13-6 0,24 23-3 16,-34-30-2-16,34 30-24 0,-27-26-4 0,27 26-30 16,-19-16-13-16,19 16-13 0,0 0-26 0,-20-29-56 15,20 29 143-15,0 0 108 0</inkml:trace>
  <inkml:trace contextRef="#ctx0" brushRef="#br0" timeOffset="31602.256">15362 1682 1035 0,'-24'-17'243'15,"24"17"-128"-15,0 0-53 0,0 0-16 0,-18 12-20 16,18-12-14-16,0 0-9 0,-19 22 0 0,19-22 1 16,-19 17 3-16,19-17 0 0,-21 25 7 0,21-25-1 15,-26 34 10-15,12-16-4 0,0 4 6 0,0-1-5 16,3 2 0-16,-1-1-6 0,3 1 3 15,1-2 12-15,0 1-37 0,3 1 32 0,2 5-36 16,2 0 14-16,2 0 5 0,2-2-7 16,4-5 5-16,1-2-6 0,1-1 3 0,-9-18-4 15,25 32 1-15,-25-32-4 0,34 24 1 0,-13-15-5 16,-2-4 1-16,2-1-3 0,0-3 3 0,-1-1 2 16,2-3 1-16,0-1 2 0,0-2-1 15,0-1 3-15,0-2-3 0,0-1 5 0,-2 0-2 16,2-1 3-16,-4-1-4 0,2 1 3 0,-3-1-4 15,-17 12 4-15,33-27-3 0,-33 27 4 0,27-37-5 16,-16 16 6-16,-3 2-6 0,-2-3 8 0,-6 22-6 16,7-30-20-16,-4 11 37 0,-3 0-37 0,0 0 37 15,-1 1-15-15,-2-1-5 0,3 19 4 16,-10-32-5-16,10 32 5 0,-17-30-4 16,17 30 4-16,-23-26-1 0,23 26 6 0,-29-22-2 15,12 13 4-15,0 1 0 0,-1 1 1 0,1 2-3 16,-3 1-1-16,1 0-3 0,2 0-2 0,-3 1-1 15,20 3-1-15,-32-5-6 0,32 5-8 0,-33 0-12 16,33 0-13-16,-32 0-9 0,32 0-5 0,-29 2-5 16,29-2-13-16,-29 5-37 0,29-5-51 0,-27 11-63 15,27-11-95-15,-10 24-98 0,-13-29 278 16</inkml:trace>
  <inkml:trace contextRef="#ctx0" brushRef="#br0" timeOffset="32263.8657">16534 1358 1267 0,'-22'1'426'0,"22"-1"-345"0,-23-13-55 0,23 13-19 15,-25-17-12-15,25 17-17 0,-20-25-20 0,20 25-13 16,-19-29-15-16,19 29 1 0,-20-23 0 0,20 23 12 16,-20-17 14-16,20 17 21 0,-25-7 11 15,25 7 21-15,-26 0 10 0,8 2 17 0,18-2 7 16,-27 11 1-16,27-11 1 0,-24 12-12 0,24-12-3 15,-20 13-11-15,20-13-2 0,-19 22-10 0,19-22 7 16,-18 27-8-16,18-27 6 0,-17 32-6 16,15-14-1-16,-2 4-2 0,3 2 4 0,1 1-7 15,0 0 8-15,0 3-9 0,2 1 8 0,0 0-8 16,0 2 6-16,0 1-7 0,1 3 6 16,-3 0-2-16,2 2 8 0,-2 0-4 0,0-1 10 15,-2-2-7-15,1 0 4 0,-3-2-6 0,2 1-11 16,-2-3 27-16,-1 5-27 0,1-1 28 0,2 0-15 15,-3-1-8-15,3-7 6 0,-1 2-9 0,0-3 5 16,1 1-7-16,0-1 6 0,1-2-8 0,1 0 3 16,0-1-7-16,0-2 0 0,1 0-8 15,-1-20-3-15,6 30-16 0,-6-30-12 16,10 19-27-16,-10-19-20 0,0 0-41 0,0 0-51 16,33 10-75-16,-33-10-198 0,0 0 22 0,25-2 359 15</inkml:trace>
  <inkml:trace contextRef="#ctx0" brushRef="#br0" timeOffset="32552.1966">15954 1904 1653 0,'0'0'117'0,"0"0"-97"0,0 0-19 0,0 0-8 15,0 0-10-15,22-6-6 0,-22 6 0 0,35-9-2 16,-13 3-4-16,9 5-5 0,-2-5-8 0,8 5-9 16,-3-4-8-16,7 6-18 0,-11-10-31 0,11 13-19 15,-14-15-30-15,10 15-3 0,-11-9-25 16,1 3-2-16,1 5-80 15,-28-3 55-15,39-2 212 0</inkml:trace>
  <inkml:trace contextRef="#ctx0" brushRef="#br0" timeOffset="33086.7962">17711 1334 1227 0,'0'0'204'0,"0"0"-119"0,0 0-43 16,0 0-14-16,0 0-20 0,0 0-10 0,0 0-3 15,0 0 1-15,-7 29 1 0,10-12 4 0,-5 3-5 16,5 0 9-16,-2 0 0 0,0 6 14 0,-3-2 5 15,3 5 13-15,-5 0-3 0,3 6 5 0,-4-2-13 16,2 5 7-16,-4 0-12 0,4-1 8 16,-3 1-9-16,2-2 3 0,0-1-8 0,1 0 0 15,0 0 15-15,3-2-27 0,-1 6 22 0,4-2-26 16,-2 1-1-16,2-1 6 0,4-5-7 0,-3-5 6 16,2 1-8-16,1-4 2 0,-3 1-5 0,1-2 1 15,0-2-5-15,-1 1 2 0,-1-2-6 16,-3-20 1-16,5 31-6 0,-5-31 1 0,4 18-8 15,-4-18-5-15,0 0-18 0,0 0-19 16,0 0-32-16,0 0-51 0,0 0-77 0,0 0-112 16,5-17-147-16,-5 17 124 0,0-26 365 0</inkml:trace>
  <inkml:trace contextRef="#ctx0" brushRef="#br0" timeOffset="33430.6358">17392 1951 1591 0,'0'0'129'0,"0"0"-99"0,0 0-18 0,0 0-25 15,0 0-5-15,0 0-15 0,25-10 5 0,-7 10-27 16,3-5 40-16,3 3-25 0,3 1 37 0,2-1 1 16,2 1 2-16,-2 1-1 0,-1 0 1 0,-3-1 0 15,0 0-1-15,-3 0 3 0,-2-1-4 16,-3 2 1-16,-17 0 1 0,29-1 0 16,-29 1 2-16,24-1-1 0,-24 1 0 0,18-1 0 15,-18 1-2-15,17-2-2 0,-17 2-15 0,17-1-23 16,-17 1-31-16,0 0-24 0,0 0-76 0,28-3-63 15,-28 3-204-15,0 0 15 0,0 0 369 0</inkml:trace>
  <inkml:trace contextRef="#ctx0" brushRef="#br0" timeOffset="34039.9574">18169 1971 1553 0,'32'26'297'0,"-32"-26"-276"0,0 0-17 16,0 0-8-16,0 0-6 0,21 0-4 0,-4 1-2 15,8 0-1-15,-1-3-2 0,3 0-1 16,-1-4-3-16,2 4 8 0,-3-3 1 16,-1 2 7-16,-2-5 2 0,-1 3 3 0,-3-2 12 15,-18 7-40-15,29-14 39 0,-29 14-35 0,23-17 29 16,-23 17 4-16,16-17 3 0,-16 17 3 0,0 0-3 16,12-26 4-16,-12 26-8 0,0 0 1 0,2-24-5 15,-2 24-1-15,-1-23-2 0,1 23 0 16,-3-24-5-16,3 24 1 0,-9-24-7 0,9 24-2 15,-15-28-7-15,15 28 2 0,-17-27-3 0,17 27 9 16,-19-19 2-16,19 19 4 0,-26-14 4 0,26 14 1 16,-28-10 3-16,11 9 2 0,0 3 4 0,-1 1-1 15,-1 1 3-15,-2 2-1 0,2 0 2 16,-2 3-3-16,3 3 2 0,1-1-6 0,17-11 3 16,-31 27-4-16,31-27 1 0,-31 31-3 15,16-13 5-15,-1 4-3 0,2 2 6 0,-1-2-2 16,2 2 4-16,-1-1 27 0,5 1-33 0,0 4 35 15,2 1-32-15,2-1 2 0,4 3 6 0,1-7-10 16,5 3 4-16,3-3-9 0,3 0 3 0,5-1-6 16,1 0 5-16,2-1-5 0,3-1 2 0,1-2-6 15,0-1 3-15,2 0-8 0,-1-4 1 0,0-2-4 16,1-4-3-16,4-1-4 0,-6-4-3 16,4 2-10-16,-7-8-10 0,5 7-13 0,-8-14-19 15,10 13-32-15,-27-3-45 0,41-15-65 16,-41 15-140-16,24-29-80 0,3 32 213 0</inkml:trace>
  <inkml:trace contextRef="#ctx0" brushRef="#br0" timeOffset="34852.4716">19533 1998 1359 0,'0'0'118'0,"6"-28"-82"16,-6 28-16-16,-7-19-23 0,7 19-13 0,-9-22-49 16,9 22 28-16,-12-23-41 0,12 23 39 0,-23-21 11 15,23 21 10-15,-31-18 23 0,14 12 11 0,-7 0 7 16,0 3 13-16,-4-4-4 0,1 6 9 16,-4-2 0-16,4 4-10 0,-6-5 4 0,5 4-14 15,-1-1-6-15,2 2-4 0,0 2-2 16,2 0 0-16,-1 1-1 0,1 3 2 0,1 0-2 15,-1 4 4-15,2 1-4 0,4 2 6 0,-1 1-6 16,4 4-8-16,2 0 34 0,3 1-39 0,0 8 35 16,1 3-26-16,3-2-7 0,1 1 6 0,3-6-6 15,6-2 3-15,2 1-5 0,2-3 3 0,4 2-8 16,0-3 5-16,6-2-5 0,1-1 6 0,3-1-3 16,3-5 3-16,2 0-4 0,-1-4 1 15,3 0 0-15,-1-3 1 0,1-2 3 16,-3 0 3-16,2-3-2 0,0-3 0 0,-2 0-2 15,1-3-4-15,0-1-1 0,-2-3-6 0,3 1 2 16,-2-3-7-16,1 0 0 0,-2-1-4 0,0 0 5 16,-2-2-1-16,3 3 9 0,-6-3-4 0,2 1 6 15,-4-1-2-15,0 1 4 0,-4-1-1 0,-13 17 8 16,24-31-4-16,-24 31 5 0,20-29-3 16,-20 29 8-16,13-23 2 0,-13 23 9 0,5-17 6 15,-5 17 6-15,0 0 2 0,0 0 5 0,0 0 2 16,0 0 0-16,0 0 0 0,0 0-8 0,0 0-4 15,0 0-10-15,0 0-4 0,0 0-6 16,0 0-2-16,0 0-4 0,0 0-1 0,0 0-3 16,0 0 0-16,0 0 0 0,-8 22 3 15,5-5-1-15,2 1 4 0,-1 4-3 0,-1-6 4 16,2 3-3-16,-2 1 3 0,0 1 0 0,0 1 7 16,-3-1-2-16,1 2 9 0,-1-1-6 0,3 1 7 15,-3-1-5-15,2 0 3 0,0-2-5 0,2 1 2 16,-1-3-7-16,2 0 2 0,1-18-6 0,0 28 1 15,0-28-3-15,1 20 0 0,-1-20-6 0,0 0-3 16,7 18-9-16,-7-18-8 0,0 0-17 16,0 0-26-16,0 0-43 0,0 0-84 0,24 4-188 15,-24-4-164-15,0 0 70 0,18-7 478 16</inkml:trace>
  <inkml:trace contextRef="#ctx0" brushRef="#br0" timeOffset="39705.0607">21682 1824 411 0,'0'0'132'0,"0"0"-78"15,0 0-15-15,0 0-22 0,0 0-9 0,-13-20 1 16,13 20 3-16,0 0 9 0,1-23 8 0,-1 23 3 16,0 0 5-16,0-23 4 0,0 23 1 0,0 0-3 15,-1-21 1-15,1 21-7 0,-3-17-4 16,3 17-2-16,-6-22-5 0,6 22 0 0,-11-23-3 16,11 23 3-16,-14-23-3 0,4 6 0 0,10 17-1 15,-22-29 0-15,22 29-6 0,-28-25 0 16,28 25-5-16,-32-23 2 0,32 23-1 0,-30-21 2 15,30 21-4-15,-30-16-3 0,30 16-3 0,-31-10 2 16,31 10-1-16,-33-8 1 0,33 8-3 0,-30-2 2 16,30 2-1-16,-30 2-1 0,30-2 0 15,-27 10 0-15,27-10 2 0,-23 16-2 0,23-16 4 16,-23 26-6-16,13-9 6 0,0 4-4 0,2-1 5 16,0 7-4-16,2 1 5 0,-1 3-6 0,3 2 9 15,1-2-5-15,-1 2 7 0,2 1-7 0,-1 3 12 16,-1 0 27-16,4 1-31 0,-1 2 34 0,0 2-35 15,1-4-7-15,0 1 10 0,0-4-11 16,2-1 9-16,-2 1-9 0,2 0 6 16,-1 1-9-16,0 0 9 0,-1-1-6 0,3 2 10 15,-1-6-8-15,0 2 8 0,1-3-11 0,-1-2 4 16,0 0-8-16,0-3 5 0,-2-1 19 0,1-1-34 16,0-3 35-16,1-1-34 0,-1-1 10 0,0-1 4 15,-1-17-3-15,2 24 3 0,-2-24-3 0,0 0 1 16,5 23-11-16,-5-23-14 0,0 0-21 15,0 0-35-15,0 0-41 0,0 0-41 0,0 0-96 16,21 9-146-16,-21-9 18 0,0 0 351 0</inkml:trace>
  <inkml:trace contextRef="#ctx0" brushRef="#br0" timeOffset="40111.3096">20985 2405 746 0,'0'0'49'0,"0"0"-29"15,0 0-3-15,20-3 8 0,-20 3 10 16,0 0 7-16,28-15 3 0,-28 15-3 0,25-11-2 16,-25 11-5-16,31-12-7 0,-13 5-5 0,2 3-2 15,0-3-3-15,3 1-3 0,-1-1-1 0,2 2-5 16,1-2-2-16,0 1-4 0,1-2-1 0,-2 2-3 15,0-1 1-15,-1 0-2 0,1 1 1 16,-4 0-3-16,1 1-13 0,-4-2-13 0,4 6-20 16,-21 1-25-16,28-4-14 0,-28 4-19 15,23 1-28-15,-23-1-41 0,0 0-66 0,34 15-48 16,-34-15 280-16</inkml:trace>
  <inkml:trace contextRef="#ctx0" brushRef="#br0" timeOffset="40686.7476">21804 2223 851 0,'0'0'83'0,"-20"3"-14"0,20-3-26 0,-18 5-4 16,18-5 0-16,0 0-2 0,-21 9-7 0,21-9-1 16,0 0-7-16,-17 15-5 0,17-15-5 0,-11 20 2 15,11-20-1-15,-8 32 7 0,4-12 3 0,4 4 6 16,-2-3-6-16,4 5 2 0,1-3-9 0,3 4 3 16,0-3-9-16,2 1 3 0,1-2-8 0,2 0 4 15,1-2-8-15,0-2 6 0,3-1 17 16,0-1-37-16,2-2 36 0,2 1-37 0,3-4 13 15,-2 1 5-15,3-1-5 0,0-1 5 0,-1-1-4 16,0-2 1-16,0-3-1 0,-1-1 0 16,-1-2 0-16,-1-1 1 0,-2-2-1 0,0-1 0 15,-17 2-1-15,29-10 1 0,-29 10 2 0,23-15-1 16,-23 15 3-16,20-19 0 0,-20 19 4 0,14-23-3 16,-14 23 8-16,9-28 8 0,-9 28-38 15,3-31 36-15,-3 31-39 0,-3-33 21 0,0 16 5 16,-2 0-5-16,0-1 4 0,-2 1-5 0,0-1 3 15,-2-1-3-15,0 1 3 0,-2-2-4 0,-1 2 4 16,-2 0-4-16,2 0 3 0,1 0-4 0,-1 1 5 16,12 17-5-16,-23-32 4 0,23 32-3 0,-23-23 3 15,23 23-3-15,-25-18 4 0,25 18-2 16,-22-10-2-16,22 10 0 0,-25-3-4 16,25 3-3-16,-28 0-6 0,11 1-3 0,17-1-4 15,-33 6-4-15,33-6-8 0,-32 12-12 0,32-12-24 16,-29 20-17-16,22-2-36 0,-10-15-34 0,17-3-118 15,-9 37-129-15,-8-33 92 0,17 25 311 0</inkml:trace>
  <inkml:trace contextRef="#ctx0" brushRef="#br0" timeOffset="41185.0975">22505 2409 379 0,'0'0'129'0,"0"0"-60"0,0 0-15 15,0-18 1-15,0 18-5 0,0 0-5 0,0 0-3 16,0 0 3-16,0 0-4 0,0 0-2 15,0 0-8-15,0 0-8 0,0 0-7 0,0 0-4 16,0 0-3-16,0 0 0 0,0 0 5 0,0 0 13 16,0 0 11-16,15 31 14 0,-10-14-7 0,3 7-2 15,-3-4-14-15,5 5 1 0,-2-3-10 0,3 5 1 16,-1-3 14-16,1 2-38 0,0-3 30 0,-1 2-33 16,-1-4 8-16,1-1 6 0,-3-2-2 0,-7-18 5 15,15 26-1-15,-15-26 0 0,9 17-3 16,-9-17-1-16,0 0-1 0,0 0 7 15,0 0 6-15,0 0 7 0,0 0 6 0,0 0-1 16,0 0-1-16,0 0-3 0,0 0-7 0,0 0-9 16,0-25-3-16,-3 6-9 0,2-1 5 0,0 1-6 15,2-2 5-15,0 3 10 0,3-1-35 0,-1 1 36 16,4 0-34-16,0-1 19 0,-1 0 6 0,4 1-7 16,-2-1 6-16,3 2-5 0,1 0 1 15,2 0-2-15,-14 17-2 0,29-29-11 0,-11 19-12 16,-18 10-22-16,39-22-28 0,-22 4-45 0,13 18-56 15,-11-16-108-15,5 7-173 0,11 15 36 0,-14-21 406 16</inkml:trace>
  <inkml:trace contextRef="#ctx0" brushRef="#br0" timeOffset="42979.533">2578 2954 610 0,'0'0'228'0,"0"0"-151"0,0 0-64 15,0 0-14-15,-3 20-2 0,3-20 2 16,-4 18-1-16,4-18 2 0,-2 24-2 0,2-24 3 16,2 32-2-16,-1-15 3 0,1 1-3 0,-1 1 2 15,2 3-2-15,-2 1 2 0,2 1 12 16,-1 3-10-16,-1 0 11 0,2 2-7 0,-2 0-1 16,3 2-4-16,-2-5 12 0,3 0-6 0,-2-5 7 15,4 0 0-15,-1-4-8 0,2 0-1 0,-8-17-5 16,21 26 2-16,-21-26-5 0,24 20 3 0,-24-20-3 15,32 9 1-15,-15-6-2 0,0-3-5 0,2-3-6 16,1-1-3-16,0-4-2 0,0-1 2 0,-1-3 6 16,0-2 0-16,-1 0 6 0,-1-2 0 15,0 0 2-15,-17 16 0 0,30-33 4 16,-15 12-1-16,-1 2 3 0,2-3 9 0,-4 2-7 16,3 0 7-16,-3-1-7 0,0 2-2 0,0-2-11 15,1 2 11-15,-2-1-9 0,0 0 12 0,-1 0 3 16,3 0-4-16,-2 0 2 0,0 2-5 0,1 1 2 15,-12 17-3-15,23-28 3 0,-23 28-3 0,22-20 1 16,-22 20-1-16,19-12 0 0,-19 12-1 16,0 0-1-16,20 0-1 0,-20 0 0 0,0 0 1 15,17 11 1-15,-17-11 1 0,0 0 0 0,18 26 2 16,-18-26-3-16,14 25 2 0,-14-25-3 0,15 28 3 16,-8-11-2-16,4 1 6 0,-2 4-1 0,2 2 6 15,-2 1 16-15,2 3-9 0,-1 1 17 16,1 4-23-16,-4-3 11 0,3 4-11 15,-4-3 5-15,3 4 5 0,-6-1-8 0,3 3 8 16,-3-2-4-16,1 2 11 0,-4-2-6 0,1 4 7 16,-5-5-10-16,3 0 7 0,-4-3-9 0,1 1 6 15,-3-3-12-15,1 1 6 0,-4 0 5 0,1 0-32 16,-2-2 28-16,-2 0-31 0,1-2 14 0,-1 0 8 16,-2-2-5-16,-1-1 6 0,1-4-6 0,-1 1 4 15,0-3-7-15,-1-3 3 0,0-1-5 16,0-2 2-16,0-1-2 0,0 0 3 0,-1-3-3 15,1-1 2-15,-2-1-3 0,1-2-1 0,1-1 0 16,-1-2-4-16,18 0-7 0,-34-6-8 16,34 6-11-16,-29-15-11 0,29 15-12 0,-27-19-21 15,27 19-26-15,-24-27-36 0,24 27-59 0,-15-23-120 16,0-2-88-16,15 25 306 0</inkml:trace>
  <inkml:trace contextRef="#ctx0" brushRef="#br0" timeOffset="43651.424">3839 3141 598 0,'0'0'143'16,"0"0"-89"-16,-19 23-34 0,19-23-4 16,-11 29 9-16,8-10-5 0,-2 3 18 0,5 2-4 15,-2 0-1-15,4 4-12 0,0-4 5 0,2 4-13 16,3-4 2-16,1 2-2 0,1-3-9 0,1-2 0 16,4-1-4-16,2-2 2 0,1-2-3 0,2-2 1 15,1-2-2-15,0-2 1 0,3-3-1 0,0-2 2 16,1-3-2-16,0 0 3 0,1-4-1 15,0-1 0-15,0-2 1 0,0-2-5 0,-1-2-2 16,-1-2-9-16,0-1-3 0,-2 0-6 16,0-2 0-16,-3-3 0 0,-1 0 7 0,-1-1 3 15,-2 1 7-15,0 0 3 0,-3 0 4 0,-11 17 1 16,18-29 4-16,-18 29 1 0,11-26 5 0,-11 26 13 16,2-25-11-16,-2 25 10 0,-2-28-13 0,2 28-3 15,-11-26 2-15,11 26-3 0,-17-32-10 16,17 32 14-16,-23-31-13 0,23 31 11 0,-33-31-1 15,13 16-2-15,-2-1 0 0,-2 2-2 0,-1 0 2 16,-2 3-2-16,-1 0 3 0,1 3-1 0,-1 2 7 16,3 3-1-16,-1 1-4 0,1 1-9 0,-1 1-10 15,0 2-4-15,5 6-12 0,-4-4-11 16,5 8-16-16,-7-4-22 0,6 5-14 0,-4-2-9 16,4 3-7-16,1 2-49 0,-8-12-142 15,24 26 169-15,-26-25 129 0</inkml:trace>
  <inkml:trace contextRef="#ctx0" brushRef="#br0" timeOffset="44354.563">4756 3141 1381 0,'0'0'89'16,"-19"18"-60"-16,19-18-12 0,-8 20-5 16,8-20-13-16,-1 29 2 0,2-10 7 0,2-1-39 15,2 5 29-15,-3-3-37 0,3 6 16 0,-2-3 11 16,2 3 1-16,-1 1 9 0,0 1-3 0,-2-1 8 16,1 0-5-16,-2 0 6 0,1-1-6 0,3 0 8 15,1-2-4-15,1-2 5 0,3-3-3 0,2 0 2 16,-12-19-7-16,32 29 4 0,-11-18-5 15,2-2 2-15,3-3-4 0,2-4-1 0,5-3-5 16,-1-4-5-16,3-2-6 0,-2-6-7 0,5-1 1 16,-4-4-3-16,2 1 11 0,-4-2 1 15,-1 1 12-15,-1-2 0 0,-5 1 7 0,1 2-3 16,-4-1 4-16,-1 2-3 0,-1 1 5 0,-2-1-2 16,-18 16 8-16,29-30-2 0,-29 30 2 0,25-32-3 15,-14 14 0-15,0 1-5 0,-2 0 2 16,0 0-5-16,-1 0 3 0,-8 17 14 0,15-30-13 15,-15 30 10-15,13-23-18 0,-13 23-5 0,10-17-2 16,-10 17-5-16,0 0-6 0,0 0-8 0,0 0-6 16,10-17-2-16,-10 17 4 0,0 0 6 0,0 0 6 15,0 0 8-15,0 0 11 0,0 0 11 0,0 0 19 16,1 27 18-16,-1-27 13 0,1 23-11 16,-1-23 8-16,1 26-25 0,-1-26 3 0,3 33-2 15,-2-16-11-15,3 5-2 0,-1-1-10 16,1 4 2-16,1-2-11 0,0 0 6 0,1 0-6 15,-1-2 3-15,-2 2-4 0,2-1 5 0,-1-1-9 16,0-4-1-16,2 1-14 0,-6-18-9 0,11 26-24 16,-11-26-20-16,9 19-34 0,-9-19-47 0,0 0-83 15,15 16-194-15,-15-16 135 0,0 0 298 16</inkml:trace>
  <inkml:trace contextRef="#ctx0" brushRef="#br0" timeOffset="44792.1483">5979 3401 1027 0,'-2'22'311'0,"3"-6"-278"0,-1 3-30 16,3 2 4-16,-1-1-6 0,3-3 1 0,0 0-5 15,-5-17 1-15,11 29-5 0,-11-29 2 16,11 20-1-16,-11-20 4 0,0 0 1 0,9 21 2 16,-9-21-1-16,0 0 2 0,0 0 4 0,0 0 4 15,0 0 4-15,0 0 1 0,0 0 0 0,0 0 1 16,0 0 1-16,0 0-1 0,0 0 1 15,0 0-4-15,0 0 0 0,0 0-2 0,7-17-3 16,-7 17-4-16,6-24-1 0,-6 24-5 0,13-32 3 16,-6 14-5-16,4 1 1 0,-1-1-9 0,5 1-2 15,-3-2-8-15,5 2 1 0,-4-3-3 0,5 3 6 16,-3-1-3-16,3 5 3 0,-2-4-9 0,2 6-8 16,-18 11-16-16,33-23-16 0,-33 23-6 0,33-23-30 15,-33 23-10-15,35-23-47 16,-17 15-64-16,-8-13-141 0,24 26 203 0,-25-25 162 15</inkml:trace>
  <inkml:trace contextRef="#ctx0" brushRef="#br0" timeOffset="45823.4192">8381 3523 836 0,'0'0'100'0,"0"0"-50"0,-22-30-8 15,22 30-13-15,-14-22-10 0,14 22-10 0,-18-27-2 16,18 27-4-16,-26-26 4 0,26 26-1 0,-29-25 10 16,29 25 1-16,-35-20 7 0,16 13-4 0,-3-2-4 15,1 2-8-15,-4 0-2 0,0 2-2 16,-3 0 4-16,-1 3 0 0,-3-2 2 15,-1 4 0-15,-1-1 4 0,2 3 6 0,-2-2 7 16,6 6 6-16,-3-2 0 0,4 3-3 0,-2-1-7 16,6 3-6-16,0-1-10 0,2 2-1 0,4 1-7 15,0 1-1-15,2 5-8 0,1 0-1 0,2 4-7 16,-2 0 5-16,3 4-3 0,1 1 10 0,2 0-3 16,1 2 7-16,2 0-4 0,2-1 7 0,5-2-7 15,0-2 5-15,4-1-7 0,0-5 4 16,5 0-8-16,-11-17 4 0,28 27-6 0,-11-17 2 15,4-1-3-15,-2-7-1 0,4-1 0 0,-1-4-1 16,3-2 5-16,0-4 2 0,2-2 2 16,0-2-3-16,1 1 0 0,-3-4-6 0,2 1 3 15,-2-2-1-15,2 0 5 0,-1-4-3 0,-2 2 4 16,0-3-4-16,1 1 7 0,-3 0-3 16,-2-1 9-16,1 1-3 0,-2 0 5 0,0 0-5 15,-2-1 0-15,-3-1-9 0,2 1 0 0,-3-1-8 16,1 2 2-16,-4-3-4 0,0 1 4 0,-2-2 14 15,-1 1-3-15,-1 1 14 0,-1 0-21 0,-1 3 11 16,-2 3-12-16,1-1 8 0,-3 18-3 0,2-32-11 16,-2 32-2-16,1-29-4 0,-1 29 9 0,0-24 2 15,0 24 6-15,-1-22 1 16,1 22 4-16,-1-17 1 0,1 17 6 0,0 0 2 16,0 0 2-16,0 0 1 0,0 0 3 0,0 0 8 15,0 0 8-15,0 0 10 0,0 0 1 0,0 0-2 16,0 0-7-16,0 0 1 0,0 0 1 0,0 21 8 15,0-21 4-15,-1 28 3 0,1-28-11 0,-3 35-3 16,1-16-13-16,2 4 4 0,-4 0 16 0,5 5-11 16,-3-2 14-16,3 8-32 0,-2-3 9 15,1 2-14-15,-1 1 9 0,2 4 8 0,-2-3-8 16,2 1 8-16,-2-2-10 0,1 1 6 0,-2-1-12 16,2 0 4-16,-1-5-9 0,2-1 5 0,1-3-8 15,-2-1 6-15,2-2-7 0,0-2 5 0,1-1-11 16,-3-19-5-16,7 29-13 0,-7-29-9 15,5 19-17-15,-5-19-21 0,0 0-28 16,0 0-57-16,0 0-48 0,0 0-89 0,0 0-104 16,0 0 253-16,-8-31 148 0</inkml:trace>
  <inkml:trace contextRef="#ctx0" brushRef="#br0" timeOffset="46415.5882">8749 3693 1446 0,'0'0'100'0,"0"0"-86"0,0 0-12 16,0 0-1-16,0 0-3 0,19 2-7 0,-2-2-11 15,-17 0-14-15,39-11-16 0,-21-1-13 0,10 6-17 16,-11-13-22-16,12 12-11 0,-13-13-12 16,7 9 7-16,-8-7 19 0,-15 18 34 0,24-28 25 15,-24 28 36-15,16-28 30 0,-16 28 29 0,6-24 18 16,-6 24 15-16,-2-22-8 0,2 22-8 0,-8-23-12 15,8 23-3-15,-11-19-12 0,11 19-9 0,0 0-14 16,-19-21-8-16,19 21-8 0,0 0-4 0,-26-10-2 16,26 10-4-16,-24-1-4 0,24 1-4 15,-27 1-7-15,27-1-4 0,-35 7-1 16,17-1 2-16,-3-2 7 0,0 2 6 0,0 2 8 16,0-2 5-16,0 2 7 0,1 1 6 0,0 0 8 15,-1 0 0-15,21-9 2 0,-32 24-6 0,32-24 0 16,-27 30-6-16,17-12 1 0,2 1-6 0,2 4 3 15,1-2-6-15,3 3 6 0,1 1-8 0,4-1 4 16,0 0-9-16,2-1 4 0,2 0-6 0,2-2 3 16,3-1-6-16,3-2 4 0,1 0 14 15,1-1-16-15,1-1 14 0,0-1-35 0,3-2 12 16,-1-2-19-16,2-3 8 0,-2-3-7 0,3 1-15 16,-23-6-10-16,39 1-25 0,-39-1-10 15,39-9-54-15,-39 9-31 0,34-25-118 0,0 27-84 16,-28-28 362-16</inkml:trace>
  <inkml:trace contextRef="#ctx0" brushRef="#br0" timeOffset="46945.4924">9464 3371 1351 0,'-23'2'64'0,"23"-2"-63"0,-32 1-17 0,32-1-17 16,-27 1-21-16,27-1-35 0,-18 4-31 0,18-4-45 15,0 0-10-15,-11 21-5 0,11-21 43 0,-6 20 48 16,6-20 47-16,2 27 38 0,-2-27 14 16,10 26 8-16,-10-26 3 0,19 28 10 0,-19-28 7 15,24 27 16-15,-24-27 10 0,31 24 10 0,-13-11 4 16,1-1-2-16,4 3 0 0,-4-3-7 0,4 4-4 15,-3-5-14-15,4 5-10 0,-6-2-14 0,3 3 0 16,-21-17-5-16,34 32 5 0,-19-15-8 16,-2 0-1-16,-13-17-10 0,20 32-1 0,-20-32-5 15,10 30 3-15,-10-30-1 0,2 29 7 16,-2-29 20-16,-9 28-13 0,9-28 17 0,-20 26-18 16,2-15-3-16,0 3-18 0,-4-4 14 0,-2 1-15 15,-3 0 13-15,-1-1 1 0,-2-4-5 0,0-1-3 16,-1-2-11-16,1-3-11 0,5 2-10 0,-5-7-11 15,8 4-17-15,-7-9-19 0,11 5-38 0,-8-12-41 16,26 17-93-16,-25-14-117 0,-1-14 106 0,26 28 261 16</inkml:trace>
  <inkml:trace contextRef="#ctx0" brushRef="#br0" timeOffset="47320.5588">9928 3495 1213 0,'-2'18'370'0,"2"-18"-316"0,0 0-40 0,-11 27-10 16,11-27 0-16,7 26-14 0,-7-26-7 0,20 34-18 15,-20-34-6-15,21 38-8 0,-12-20 5 0,6 7 3 16,-7 0 15-16,4 2 4 0,-3 0 14 0,-2 1 1 16,0 0 10-16,-2-2 15 0,-1 1-8 0,-2-4 19 15,2 2-29-15,-4-5 12 0,4-1-18 16,-4-19 9-16,2 29 0 0,-2-29-15 0,0 0-14 15,12 24-43-15,-12-24-61 0,0 0-102 0,0 0-164 16,0 0-69-16,29-1 365 0</inkml:trace>
  <inkml:trace contextRef="#ctx0" brushRef="#br0" timeOffset="47883.0745">10315 3468 1037 0,'0'0'344'0,"0"0"-281"0,0 0-54 15,-13 22-3-15,13-22-6 0,2 24-4 0,-2-24-7 16,12 29 2-16,-5-10-6 0,1-2 9 0,-1 3-2 16,-1 1 7-16,1 0-2 0,-1 1 6 0,1 0-1 15,0 0 10-15,-3-1-2 0,2 2 11 16,-4-3-5-16,3 2 8 0,-4-5-3 0,3 2 3 15,-4-19-3-15,5 33-1 0,-5-33 14 16,3 22-37-16,-3-22 32 0,4 17-36 0,-4-17 13 16,0 0-1-16,0 0-3 0,5 17-1 0,-5-17 1 15,0 0-2-15,0 0 2 0,0 0 0 0,0 0 1 16,0 0 0-16,0 0 0 0,0 0 0 0,2-17 0 16,-2 17 17-16,-1-20-34 0,2 3 30 0,-2-4-31 15,1 0 11-15,2-4 3 0,0-2-10 0,2-1 2 16,-1-1-10-16,3 3 3 0,-4 0-7 15,6 3 6-15,-2-1-4 0,1 2 7 0,2-1-2 16,-1 4 5-16,-1-2-4 0,-7 21 2 16,17-32-7-16,-17 32-2 0,16-29-9 0,-16 29-1 15,16-26-8-15,-16 26-5 0,15-21-13 0,-15 21-21 16,0 0-17-16,25-17-22 0,-25 17-11 0,0 0-8 16,18-14 1-16,-18 14-22 0,19 0-12 0,-19 0-39 15,20 5 209-15</inkml:trace>
  <inkml:trace contextRef="#ctx0" brushRef="#br0" timeOffset="48445.6219">10731 3576 1429 0,'0'0'83'0,"0"0"-51"0,0 0-14 0,0 0-8 16,0 0-15-16,0 0-5 0,16 22-8 0,-16-22-2 16,22 8-3-16,-22-8-1 0,26 8 1 0,-26-8 2 15,29 3 6-15,-29-3 4 0,28 1 6 16,-28-1 3-16,28-3 3 0,-28 3-1 0,26-5 2 16,-26 5 0-16,22-7 2 0,-22 7-1 0,21-10 2 15,-21 10-1-15,20-11 0 0,-20 11 0 16,18-16 0-16,-18 16-1 0,20-19 0 0,-20 19-2 15,16-20 1-15,-16 20-4 0,13-22 2 0,-13 22-2 16,12-21 2-16,-12 21-4 0,0 0 0 0,10-22-5 16,-10 22 3-16,0 0 1 0,0 0 2 15,-5-17 1-15,5 17-2 0,0 0-3 0,-19-8-1 16,19 8-1-16,-22-5 4 0,22 5 4 0,-23-1 5 16,23 1 0-16,-25 2 1 0,25-2 2 0,-25 5 2 15,25-5 5-15,-26 9 2 0,26-9 2 0,-25 14-4 16,25-14-2-16,-29 17-5 0,29-17 3 0,-30 24-4 15,30-24 4-15,-29 31-6 0,15-14 3 16,0 1-7-16,2 0 3 0,1 1-4 16,1 0 4-16,1 0-2 0,1 0 4 0,1 0-3 15,1 2 3-15,0 1-5 0,2-2 6 0,1 1-7 16,1-2 5-16,4 0-6 0,0 1 3 0,4-2-6 16,1 1 3-16,4-1 12 0,3-1-36 0,4 2 27 15,1-5-38-15,6 4 4 0,-1-7-6 0,5 7-28 16,-6-12-22-16,11 9-38 0,-13-14-29 15,12 9-60-15,-6-2-98 0,-10-18-78 0,22 23 346 16</inkml:trace>
  <inkml:trace contextRef="#ctx0" brushRef="#br0" timeOffset="49289.3826">11800 3796 1257 0,'0'0'109'0,"17"-6"-99"0,-17 6-17 16,14-17-20-16,-14 17-35 0,20-25-35 0,-15 3-31 16,-5 22-7-16,19-30 1 0,-19 30 39 0,10-28 28 15,-10 28 49-15,-3-25 37 0,3 25 37 16,-12-22 23-16,12 22 15 0,-20-19-1 0,20 19-13 16,-27-21-18-16,27 21-14 0,-29-22-11 0,12 10-1 15,17 12-3-15,-31-17 4 0,31 17-6 0,-30-12-5 16,30 12-4-16,-32-6-5 0,32 6-1 0,-33-1-1 15,33 1 1-15,-31 6-5 0,14-1-2 0,17-5-6 16,-32 13-2-16,15-3-4 0,0 1 3 16,0 3-4-16,0 4 5 0,0 2-4 15,0 0 4-15,1 2-7 0,-2 2 6 0,2 1-9 16,2 1 8-16,-1 2-5 0,4-1 4 0,3 1-6 16,-1-2 3-16,5 0 12 0,2-2-31 0,2 1 28 15,1-4-31-15,4 2 12 0,2-4 3 0,3 0-12 16,-10-19 0-16,26 34-5 0,-26-34 5 0,30 29 2 15,-13-18 2-15,4 0-9 0,-1-5-8 16,5 1-7-16,-3-5-2 0,4 2-4 0,-3-8-2 16,5 3-13-16,-5-7-7 0,3 0 0 0,-2-4 7 15,2-1 12-15,-3-4 18 0,0-2 9 0,-2-4 14 16,-1-1 15-16,0-4 16 0,-2-3 12 16,0-1 9-16,1-3-4 0,-2 0 2 0,-3-3-10 15,2 2-2-15,-3-3-5 0,2 1-9 0,-3 0-3 16,0-2-8-16,-2 1 1 0,-3-1-5 15,2 2 4-15,-2 0-4 0,0 2 2 0,0 2 6 16,0 0-8-16,-1 4 5 0,1 2-5 0,1 4 0 16,-4 6 4-16,-4 18 11 0,10-27-1 0,-10 27 16 15,6-17 2-15,-6 17 12 0,0 0 6 0,0 0 8 16,0 0-7-16,0 0-4 0,0 0-11 0,0 0-6 16,0 0-5-16,0 0-4 0,-18 14-7 15,18-14 3-15,-5 19 17 0,3-2-9 16,-1 0 21-16,3 6-28 0,-3 0 17 0,5 7-11 15,-6-2 12-15,7 8 8 0,-3-3-9 0,3 7 8 16,-3-4-10-16,5 8 10 0,-5-3-15 0,4 3 6 16,-3-1-15-16,2-1 5 0,-2-2-14 0,2 0 5 15,0-3-11-15,-1 0-12 0,3-3 25 0,0-3-27 16,1-2 25-16,0-4-18 0,0-2-11 16,0-6-9-16,4 1-18 0,-10-18-10 0,16 25-24 15,-16-25-33-15,0 0-69 0,0 0-94 0,0 0-231 16,25-10 74-16,-28-14 431 0</inkml:trace>
  <inkml:trace contextRef="#ctx0" brushRef="#br0" timeOffset="50305.3224">13873 3552 1183 0,'0'0'214'16,"0"0"-162"-16,-6-27-35 0,6 27-18 0,-8-29-20 15,8 29-17-15,-9-35-24 0,9 35-13 0,-7-40-15 16,7 40 4-16,-16-37 9 0,16 37 13 0,-21-35 21 16,21 35 21-16,-26-29 26 0,26 29 10 15,-31-23 18-15,13 12-1 0,1 4 1 0,-5-3 11 16,4 8 3-16,-6-6 9 0,4 8 1 0,-5-3-6 15,5 5-3-15,-7-3-13 0,4 4-5 0,-4 0-6 16,2 3-3-16,-2-1-3 0,3 2-18 16,-2 1 14-16,1 5-19 0,0 1 13 0,0 3 1 15,-2 1-6-15,3 3 3 0,-2 0-7 0,3 2 6 16,0 3-5-16,1 0 6 0,2 2-6 16,0 0 7-16,2 2-5 0,2 1 8 0,0-1-5 15,3 2 7-15,2 0-7 0,4 1 7 0,2-3-8 16,2 0 5-16,2-2-9 0,3-2 5 0,3 0 12 15,0-3-34-15,4-3 30 0,0-1-35 0,2-3 9 16,-11-16 1-16,25 27-4 0,-25-27 3 0,28 16-1 16,-28-16 4-16,30 7 1 0,-30-7 2 0,33 0 3 15,-15-5 0-15,0-1 3 0,1-1 0 16,1-2 3-16,0-1 0 0,-1-3 2 0,1 0 14 16,0-4-14-16,0-1 12 0,-1-2-33 15,2-2 14-15,-2 0-14 0,2-1 14 0,-1 0 5 16,-1 0-5-16,0 0 6 0,0 0-6 0,-1 1 3 15,0 1-6-15,2-1 6 0,-3 1-7 0,-1 3 10 16,-1 1-3-16,-15 17 1 0,29-30 1 16,-29 30-1-16,25-25-1 0,-25 25 3 0,17-20-2 15,-17 20 2-15,0 0-2 0,17-20 3 0,-17 20 0 16,0 0 3-16,0 0 0 0,0 0 1 0,0 0-1 16,12-17 1-16,-12 17 1 0,0 0 2 0,0 0 4 15,0 0 2-15,0 0 2 0,0 0-3 0,0 0-1 16,0 0-5-16,-10 24-1 0,10-24 1 15,-5 25 6-15,1-7 0 0,0 4 8 16,0-1-4-16,2 4 5 0,-3-2-6 0,4 1 2 16,0 2-7-16,1 0 3 0,-2 0-7 0,4 2 4 15,-2-1-7-15,0 0 2 0,0 0-8 0,2-3-13 16,-2-1 29-16,0-2-32 0,1-1 27 0,-3-3-18 16,2-17-9-16,2 26-4 0,-2-26-14 0,0 0-12 15,6 23-16-15,-6-23-17 0,0 0-33 0,0 0-37 16,0 0-72-16,0 0-82 0,-3-17-142 15,3 17 221-15,0 0 224 0</inkml:trace>
  <inkml:trace contextRef="#ctx0" brushRef="#br0" timeOffset="51243.8583">14117 3421 1610 0,'0'0'95'0,"0"0"-81"0,-4 21-11 0,4-21-12 16,-5 17-11-16,5-17-15 0,4 28-4 15,2-8-3-15,-5 0 13 0,4 4 5 0,-3-1 13 16,2 5 1-16,0 1 12 0,-2-3 0 0,0 4 14 16,-2-2 3-16,4 4 15 0,-6-5-1 0,3 5 7 15,-4-6-11-15,5 4-18 0,-5-6 23 16,2 0-37-16,-1-4 27 0,0 1-17 0,2-4-7 16,0-17 4-16,2 30-7 0,-2-30 3 0,6 21-6 15,-6-21-2-15,0 0-5 0,0 0-2 0,0 0-5 16,0 0-4-16,18 9-2 0,-18-9 2 0,0 0 6 15,0 0 3-15,16-26 8 0,-16 26-3 0,11-34 5 16,-5 12-5-16,0-1 4 0,0-5 13 16,2 1-31-16,0-4 30 0,1 0-29 15,1-2 12-15,2 3 4 0,-1-3-12 0,4 3 1 16,-2-1-10-16,4 4 10 0,-2-1-1 0,2 5 12 16,0 2-1-16,0 1 4 0,0 2-3 0,0 5 4 15,-17 13-1-15,32-22 8 0,-13 15 0 0,-19 7 4 16,34-12-1-16,-16 7-3 0,1 1-3 0,-1 3 0 15,0 1 0-15,3 1 1 0,-3 2-1 16,0 0 1-16,-1 4-1 0,0 2 0 0,0 3 3 16,-17-12-4-16,29 30 5 0,-15-10-5 0,-2 3 7 15,-1 3-3-15,0 3 10 0,-4 0-4 0,2 3 10 16,-4-1-7-16,2 3 8 0,-3-1-9 0,3-1 4 16,-4 0 10-16,2-1-30 0,-3-1 30 15,0 2-29-15,-2-6 10 0,1 0 4 0,-1-3-8 16,0-1 3-16,0-4-5 0,-1 0 4 15,1-18-3-15,-1 26 2 0,1-26-3 0,-1 17 2 16,1-17-3-16,0 0 1 0,0 0-3 0,0 0-2 16,0 0-2-16,0 0-5 0,0 0 0 0,0 0 1 15,0-17 3-15,0 17 2 0,2-31 5 0,0 8-4 16,3-2 6-16,-1 0-6 0,1-1 6 0,0-4 10 16,2-1-35-16,0 0 26 0,4-2-30 15,-2 1 9-15,3 1 9 0,-2 1-5 0,3 2 9 16,2 2-5-16,-1 3 7 0,1-1-4 0,1 3 5 15,-3 2-5-15,-13 19 6 0,30-28 0 0,-30 28 5 16,27-18 0-16,-27 18 2 0,29-12-1 0,-29 12 2 16,32-5-1-16,-32 5 0 0,30 0 3 15,-30 0-2-15,31 5 2 0,-31-5 2 0,29 14 3 16,-29-14 1-16,27 24 2 0,-27-24-4 16,25 34 5-16,-15-14-6 0,3 1 6 0,-3 2-6 15,1 3 5-15,-1-1-6 0,-3 2 5 0,0-1-9 16,-1 2 5-16,-2-1-9 0,1-1-16 0,-4 1 30 15,0 1-30-15,1-4 30 0,-2 0-12 0,-2-2-6 16,1-3 2-16,-1 1-5 0,-2-3 0 0,0-1-9 16,4-16-2-16,-9 28-12 0,9-28-8 0,-9 21-12 15,9-21-12-15,0 0-17 0,0 0-24 16,-13 20-40-16,13-20-50 0,0 0-145 0,0 0-94 16,0 0 194-16</inkml:trace>
  <inkml:trace contextRef="#ctx0" brushRef="#br0" timeOffset="51752.8321">15640 3575 1536 0,'0'0'157'16,"-1"24"-125"-16,1-24-19 0,-11 30-13 0,6-12-11 0,3 5-20 16,-2 0-3-16,7 8-14 0,-7-6 5 0,9 8-6 15,-6-5 10-15,4 7 22 0,-1-3-20 0,1 1 43 16,2-3-24-16,1-3 17 0,0-1 12 0,0-4 0 16,3 0 9-16,-3-5-3 0,2 0 5 0,-8-17-6 15,22 26 1-15,-22-26-7 0,25 18-2 16,-25-18-9-16,28 13-1 0,-11-11-4 0,1-2-1 15,3-1-3-15,-2-3-3 0,4-2-3 0,-3-2-3 16,-1-1 2-16,0-3-2 0,1 1 3 0,-2-6-4 16,2 2 4-16,-6-6-5 0,3 2 8 15,-5-4-1-15,2 1 10 0,-1 0 24 0,-6-2-6 16,3 3 22-16,-5-2-28 0,0 4 14 0,-3-2-17 16,0 3 10-16,-4-2 2 0,1 2-9 15,-4 0 1-15,0-1-7 0,-3 1 0 0,8 18-5 16,-22-31 3-16,22 31-4 0,-32-26 3 0,15 13-2 15,-3 1 3-15,-2 0-2 0,-3 2 3 0,-1 1-2 16,0 0 2-16,-1 3-4 0,2 2-1 0,2 3-5 16,0 2-7-16,-3-1-11 0,5 6-17 0,-5-6-24 15,9 13-35-15,-10-12-34 0,27-1-54 16,-35 25-116-16,8-22-84 0,20 18 212 0</inkml:trace>
  <inkml:trace contextRef="#ctx0" brushRef="#br0" timeOffset="52502.8873">16329 3579 796 0,'0'0'192'15,"0"0"-124"-15,15-20-39 0,-15 20-11 0,0 0-12 16,0 0-7-16,0 0 0 0,0 0 1 0,0 0 5 16,0 0 11-16,0 0 17 0,0 0 14 0,0 0 13 15,2 23 6-15,-2-23-8 0,-11 22-3 0,11-22-10 16,-14 25 0-16,14-25-5 0,-15 34 2 15,15-34-4-15,-17 38-2 0,9-17-15 0,2 4-1 16,1 0-17-16,2 0 4 0,-1 2-8 0,0 1-13 16,4-2 30-16,2 1-31 0,1-2 27 15,3-3-14-15,2 0-10 0,-1-5-1 0,5 0-7 16,-12-17-1-16,23 29-6 0,-23-29 3 0,26 20-4 16,-26-20 4-16,25 10 4 0,-25-10 6 0,26 0 5 15,-26 0 4-15,27-10 3 0,-27 10-1 16,26-16 3-16,-26 16-3 0,28-25 3 0,-14 8-2 15,-2 0 4-15,0-2-6 0,1-4 4 0,1 0 11 16,-1-2-33-16,-1-2 32 0,0 2-33 0,-1 1 12 16,1-1 4-16,-1 1-11 0,3 1 1 0,-4 0-5 15,3 3 8-15,-3-1 2 0,-2 3 10 0,-8 18 1 16,16-29 7-16,-16 29 1 0,13-19 8 16,-13 19 3-16,0 0 6 0,0 0 1 15,11-20 1-15,-11 20 0 0,0 0-3 0,0 0-3 16,0 0-3-16,0 0-2 0,0 0-3 0,0 0 0 15,0 0-4-15,0 0-1 0,0 0 0 0,0 0-1 16,0 0 1-16,0 0 1 0,-12 17-1 0,12-17 2 16,0 0-2-16,-5 27 2 0,5-27-1 0,-9 31 4 15,2-14-3-15,3 3 5 0,-4 1-5 16,3 1 4-16,-2 1-7 0,1 2 2 0,0 0-5 16,1 2-13-16,0 1 30 0,2 0-28 0,1 1 27 15,4 0-12-15,-1-2-9 0,2 1 7 0,1-4-9 16,0-3 4-16,2 1-9 0,0-5-1 0,2 0-7 15,-8-17 1-15,16 30-8 0,-16-30-3 16,16 21-11-16,-16-21-8 0,0 0-10 0,18 14-8 16,-18-14-10-16,0 0-13 0,25 6-20 15,-25-6-30-15,0 0-35 0,9-16-72 0,-14-5-160 16,5 21 124-16,4-30 280 0</inkml:trace>
  <inkml:trace contextRef="#ctx0" brushRef="#br0" timeOffset="53096.6259">17013 3622 1714 0,'3'18'135'0,"-3"-18"-105"0,-8 20-16 15,8-20-14-15,-3 31-10 0,4-8-18 0,-2-1-1 16,4 6-14-16,-3-5 2 0,4 6-2 0,-4-4 15 16,3 4 26-16,-5 0-16 0,1-1 43 0,0 1-20 15,-3-6 17-15,3 1 12 0,-3-6-10 0,3 2-1 16,1-20-11-16,-2 26-2 0,2-26-7 0,0 0-1 16,1 19-4-16,-1-19-2 0,0 0-1 15,0 0-5-15,0 0-1 0,0 0 0 16,0 0 2-16,0 0 1 0,21-10 7 0,-21 10 1 15,0 0 2-15,15-27-1 0,-15 27 1 0,13-33-3 16,-7 15 3-16,2-2-6 0,1-1 3 0,-1-2-6 16,4-5-19-16,1-1 21 0,2-1-36 0,0-4 22 15,4 8-12-15,-2-7-8 0,4 7 6 0,-4 0-4 16,4 4 12-16,-3 0 3 0,3 5 15 16,-1 2 1-16,1 1 5 0,0 4 3 0,-1 0 7 15,1 3 0-15,-3-1 9 0,2 6-4 0,-3-2 1 16,2 5-2-16,-19-1-2 0,33 3-2 15,-16 2-2-15,-17-5 0 0,31 14 0 0,-31-14 3 16,26 23-1-16,-26-23 4 0,23 32-3 0,-10-13 9 16,-5 0-2-16,2 6 5 0,-4-2-5 0,1 2 3 15,-2-1-9-15,-1 3 3 0,-2-1 13 16,1 3-31-16,-3 0 31 0,0 0-28 0,0-1 8 16,0 0 6-16,0-3-10 0,0 0 4 0,-2-2-9 15,1-4 5-15,0 0-4 0,-2-2 0 0,3-17-5 16,-4 29-1-16,4-29-10 0,-5 20-7 0,5-20-16 15,0 0-12-15,0 0-19 0,0 0-12 0,0 0-25 16,0 0-37-16,0 0-49 0,0 0-67 0,-4-35-186 16,4 35 90-16,4-37 357 15</inkml:trace>
  <inkml:trace contextRef="#ctx0" brushRef="#br0" timeOffset="53471.6393">18056 3343 1196 0,'0'0'398'0,"18"-8"-292"0,-18 8-63 16,0 0-15-16,0 0-15 0,0 0-9 0,0 0-5 15,18-1-4-15,-18 1-6 0,0 0-2 0,22 10-1 16,-22-10 5-16,0 0 3 0,19 24 5 15,-19-24 1-15,10 29 6 0,-6-8-1 0,1 2 9 16,-4 1-3-16,0 2 6 0,-3 3-6 0,-2 4 6 16,-1 0-8-16,0 3 8 0,-1-2-8 0,0 0 7 15,1 1-10-15,0-1 6 0,2 2-10 0,-1-2-10 16,2 0 24-16,0 0-26 0,1-3 25 0,1-2-10 16,0 0-7-16,0-1 5 0,1-1-7 0,1-2 4 15,-2-1-8-15,0-2 3 0,1-2-6 16,0-1-1-16,1 0-7 0,-2-2-2 0,3 0-10 15,-3-17-7-15,5 25-16 0,-5-25-16 16,0 0-31-16,0 0-49 0,13 20-75 0,-13-20-101 16,0 0-149-16,0 0 127 0,-12-31 348 0</inkml:trace>
  <inkml:trace contextRef="#ctx0" brushRef="#br0" timeOffset="53690.4229">17897 3728 1746 0,'0'0'122'0,"0"0"-84"0,0 0-24 15,0 0-15-15,0 0-20 0,0 0-12 0,25-14-16 16,-25 14-21-16,42-6-30 0,-22-6-30 0,16 15-36 15,-16-17-41-15,17 16-41 0,-12-5-109 0,-7-11-47 16,18 22 271-16</inkml:trace>
  <inkml:trace contextRef="#ctx0" brushRef="#br0" timeOffset="54409.2175">19370 3841 1531 0,'-40'11'196'16,"40"-11"-139"-16,-21 20-17 0,21-20-46 15,-19 28 14-15,19-28-41 0,-17 35 8 0,10-15 1 16,4 3-4-16,-2 0 7 0,4 2 2 16,-3-1 11-16,4 2 3 0,-1-3 9 0,2 0-3 15,1 0 8-15,0-2-2 0,2 1 4 0,2-1-5 16,2-2 2-16,3-2-6 0,-11-17 4 0,28 29-9 15,-28-29 2-15,31 22-5 0,-14-14 2 0,0-2 1 16,1-1 0-16,1-1-1 0,2-3 1 0,0-1 0 16,-2-3 0-16,4 0 0 0,-2-2-3 0,1-2 0 15,-1-2-4-15,0 0 1 0,0-5-1 16,1 2 3-16,-3-4-2 0,1 0 3 0,-2-3-3 16,-1 1 5-16,-1-1-1 0,-4 1 7 15,-2 1-1-15,0 0 8 0,-10 17-2 0,13-32 7 16,-13 32-2-16,6-31 3 0,-6 31-4 0,1-31-2 15,-1 31-6-15,-3-31-2 0,3 31-8 0,-11-29 1 16,11 29-6-16,-21-30 2 0,21 30-3 0,-30-30 6 16,10 17 19-16,-1 0-31 0,-2 4 35 15,-1-1-32-15,1 2 15 0,-1 2 3 0,-1 1-1 16,2 1-1-16,-1 2-3 0,2 0-8 0,-1 1-11 16,5 6-19-16,-5-6-21 0,23 1-35 0,-37 4-43 15,37-4-57-15,-32 13-142 0,11-14-86 0,17 18 139 16,-18-20 286-16</inkml:trace>
  <inkml:trace contextRef="#ctx0" brushRef="#br0" timeOffset="55015.6477">20440 3426 1308 0,'0'0'135'16,"0"0"-85"-16,-11-22-20 0,11 22-18 16,-17-21-16-16,17 21-3 0,-19-20-8 0,19 20 0 15,-22-13 0-15,22 13 6 0,-27-9 5 0,27 9 8 16,-29-1 3-16,29 1 4 0,-27 5 4 0,27-5 1 15,-26 7 3-15,26-7-1 0,-27 12 3 16,27-12 2-16,-31 16 2 0,31-16-1 0,-26 22 1 16,26-22-5-16,-26 27-2 0,26-27-5 0,-24 30 3 15,13-12-6-15,4 2 8 0,-3 1-5 16,4 2 3-16,-2 1-6 0,2 3 1 0,3-1-7 16,0 3 4-16,2 0-6 0,2 2 4 0,-2-1-5 15,1 1 5-15,0 1-8 0,0-1-10 0,0 0 25 16,0 0-26-16,0-1 27 0,-1-1-9 0,1 0-7 15,-1 0 6-15,-1-1-5 0,1 0 5 0,0-3-4 16,0-2 5-16,-2-1-6 0,3 0 4 0,-1-3-5 16,0-1 3-16,0-1-5 0,1-17 0 15,0 29-10-15,0-29-5 0,3 22-13 16,-3-22-13-16,0 0-21 0,0 0-16 0,16 22-25 16,-16-22-30-16,0 0-51 0,0 0-70 0,0 0-193 15,23 2 21-15,-23-2 406 0</inkml:trace>
  <inkml:trace contextRef="#ctx0" brushRef="#br0" timeOffset="55285.3733">19774 3813 1670 0,'0'0'108'0,"0"0"-59"0,0 0-23 16,0 0-17-16,0 0-13 0,0 0-7 0,0 0-4 16,24-7-4-16,-24 7-4 0,34-3 0 0,-12 6-2 15,0-4-5-15,7 6-12 0,-6-9-16 0,10 10-24 16,-13-13-26-16,13 13-30 0,-33-6-32 0,47-5-19 16,-29-1-55-16,2-3-74 0,11 19-44 15,-31-10 362-15</inkml:trace>
  <inkml:trace contextRef="#ctx0" brushRef="#br0" timeOffset="55719.6173">21407 3459 1467 0,'0'0'373'0,"0"0"-321"0,0 0-30 16,0 0-5-16,0 0-20 0,6 29-7 0,2-9-7 15,-1 3 0-15,1 4-9 0,-3 0 5 0,-1 3-1 16,-2-1 13-16,0 3 2 0,-5 1 11 0,1 0-3 16,-2 1 10-16,-2 0-2 0,1 1-10 15,-2 0 27-15,1 1-25 0,-3-2 25 0,3 2-7 16,0-2-9-16,0 0 6 0,-1-2-10 0,1 1 5 16,1 0-8-16,0 1 5 0,1-4-7 0,2-2 3 15,-2-2-6-15,2-4 2 0,2 1-7 0,-2-2-2 16,4-2-12-16,-2-19 0 0,3 31-14 0,-3-31-4 15,5 22-19-15,-5-22-17 16,0 0-31-16,0 0-40 0,0 0-56 0,0 0-71 16,0 0-130-16,21-1-44 0,-32-18 338 0</inkml:trace>
  <inkml:trace contextRef="#ctx0" brushRef="#br0" timeOffset="55957.7459">21186 3941 1655 0,'0'0'122'0,"0"0"-45"16,0 0-31-16,0 0-19 0,0 0-16 15,0 0-7-15,0 0-4 0,0 0-1 0,0 0 0 16,22 5 0-16,-22-5 0 0,37 7-2 0,-10-2-3 16,2 0-3-16,3-1-3 0,0-2-1 15,-1 1-3-15,-2-3-2 0,3 0-2 0,-5-2-3 16,1 2 0-16,-5-3-5 0,1 3-7 0,-6-6-10 15,4 6-10-15,-22 0-12 0,33-8-13 0,-33 8-25 16,29-7-36-16,-29 7-46 0,25-17-175 16,-8 20-61-16,-17-3 157 0</inkml:trace>
  <inkml:trace contextRef="#ctx0" brushRef="#br0" timeOffset="56240.7846">21812 3824 1338 0,'0'0'420'16,"0"0"-327"-16,0 0-53 0,0 0-15 0,0 0-16 15,-8 25-30-15,6-3 22 0,0 2-31 0,2 4 18 16,-1 0-12-16,2 5-4 0,-3-1 7 0,0 3-4 15,-3-3 10-15,2 2-4 0,-4-3 11 0,0 2 0 16,1-3 9-16,0-2-6 0,-1-3 7 0,2-3-6 16,-2-3-4-16,2 1-18 0,5-20-12 15,-7 29-25-15,7-29-18 0,-4 19-40 0,4-19-54 16,0 0-108-16,0 0-207 0,0 0 68 16,0 0 421-16</inkml:trace>
  <inkml:trace contextRef="#ctx0" brushRef="#br0" timeOffset="57100.2009">22030 3868 1635 0,'0'0'157'0,"0"0"-121"16,0 0-8-16,0 0-12 0,0 0-21 15,-15 21-4-15,15-21 6 0,1 34-16 16,2-8 8-16,-2-2-9 0,2 4-2 0,-3-1 11 16,1 4-1-16,-2-1 8 0,-1-1-3 0,-1-1 9 15,-1 0-5-15,0-2 7 0,1-4-5 0,-1 0 5 16,-1-5-2-16,0 0 3 0,5-17-2 0,-8 26 2 16,8-26-5-16,-6 19 3 0,6-19-3 0,0 0 1 15,-6 17-1-15,6-17 0 0,0 0-1 16,0 0-2-16,0 0-1 0,0 0-1 0,0 0-2 15,0 0 1-15,0 0-1 0,0 0 2 0,3-21 3 16,-3 21-3-16,5-28 6 0,-1 7-5 0,1 0 5 16,0-5-7-16,2 0 4 0,-1-6-8 15,5 3 3-15,-3 0-6 0,3 1 6 0,2 2-5 16,-1 0 7-16,0 2-6 0,2 3 6 0,0 1-7 16,3 3 4-16,-17 17-3 0,30-29 3 15,-30 29 16-15,31-21-17 0,-31 21 17 0,31-14-35 16,-31 14 15-16,32-10-19 0,-32 10 15 0,32-3 15 15,-32 3-15-15,29 3 20 0,-29-3-10 0,28 11 4 16,-28-11-17-16,28 17 21 0,-28-17-15 0,24 25 18 16,-14-6 6-16,-1-1-1 0,1 3 5 0,-3 1-6 15,2 5 7-15,-2-2-9 0,1 2 7 16,-1 1-8-16,-1-1 7 0,0 4-9 0,-1-1 4 16,1-1-7-16,0 0 6 0,0-4-8 15,-1 1 6-15,0-3-6 0,0-1 4 0,0-2-5 16,-1-1 5-16,-4-19-5 0,9 31 4 0,-9-31-3 15,4 23 3-15,-4-23-2 0,0 0 2 0,4 20-2 16,-4-20 2-16,0 0 0 0,0 0 0 0,0 0 0 16,0 0 0-16,0 0-1 0,0 0 1 15,21-9 2-15,-21 9-2 0,14-19 2 0,-14 19-4 16,18-31 1-16,-9 10-7 0,4-2 2 0,-2-2-9 16,1-2 2-16,-1-4-13 0,3 1 4 0,-2-8-8 15,4 4 8-15,-1-1-3 0,2 4 13 0,-3-1-3 16,6 5 9-16,-3 2-4 0,2 5 8 15,1 3 0-15,-2 4 10 0,2 3 1 0,-2 0 3 16,1 7-1-16,-2-2-1 0,-17 5 1 16,32 0-1-16,-32 0 2 0,32 5-2 0,-32-5 1 15,30 11-2-15,-30-11 2 0,28 16 1 0,-28-16 3 16,27 25-3-16,-27-25 3 0,28 34-6 0,-16-14 4 16,-1 1-4-16,1 4 4 0,-2 2-7 0,-1 3 2 15,-3-1-10-15,1-1 6 0,-4-2-9 0,0-2 6 16,-2-1-6-16,0-2 2 0,0-2-5 15,-1-2 0-15,1 0-8 0,-1-17-1 0,0 27-11 16,0-27-7-16,0 19-19 0,0-19-11 16,0 0-27-16,0 0-40 0,4 18-57 0,-4-18-123 15,0 0-130-15,0 0 75 0,-5-29 365 0</inkml:trace>
  <inkml:trace contextRef="#ctx0" brushRef="#br0" timeOffset="57600.2143">23473 4217 1216 0,'0'0'403'16,"17"-2"-322"-16,-17 2-34 0,0 0-15 0,31-10-31 15,-31 10-17-15,35-13-18 0,-17 1-21 0,9 7-17 16,-10-12-11-16,12 8-3 0,-13-9-6 0,7 9 7 16,-9-12 11-16,5 6 26 0,-7-3 26 0,0 0 41 15,-12 18 17-15,16-35 25 0,-16 35 9 16,11-33 7-16,-11 33-12 0,9-26-6 0,-9 26-14 16,3-23-11-16,-3 23-11 0,-2-21-7 0,2 21 8 15,-7-20-18-15,7 20 15 0,-11-17-37 0,11 17 16 16,0 0-19-16,-26-23 15 0,26 23-1 15,-25-12 0-15,25 12 3 0,-31-5 1 0,14 5 2 16,-1 1 2-16,-2 2 0 0,-1 0 2 0,-1 1 4 16,0 3 4-16,-1 0 2 0,2 7-14 15,-1-2 33-15,3 6-34 0,-3 1 30 0,2 5-14 16,0 2-7-16,3 4 4 0,1 0-10 0,1 2 6 16,4 0-10-16,1 2 7 0,3 2-10 0,2 2 7 15,3 1-9-15,1-4 6 0,3-4-9 0,3-1 6 16,2-3-9-16,2 0 6 0,3-2-7 0,0-1 6 15,3-2-7-15,1-3 3 0,3-1 6 0,2-4-39 16,3 0 23-16,-3-8-47 16,8 5-7-16,-10-16-21 0,13 15-68 0,-32-10-35 15,46-10-109-15,-20 16-109 0,-26-6 111 0,51-7 306 16</inkml:trace>
  <inkml:trace contextRef="#ctx0" brushRef="#br0" timeOffset="57787.7656">24215 4504 1572 0,'-17'8'99'16,"17"-8"-47"-16,0 0-27 0,0 0-20 15,0 0-20-15,0 0-36 0,0 0-81 16,0 0-147-16,0 0-294 0,0 0 29 0,0 0 386 15</inkml:trace>
  <inkml:trace contextRef="#ctx0" brushRef="#br0" timeOffset="59240.9236">1289 4968 1121 0,'0'0'67'0,"-26"5"-37"0,26-5-7 0,-23 8-12 15,23-8-8-15,0 0-1 0,-19 16-1 0,19-16-3 16,-6 19 2-16,6-19-4 0,-4 32 4 0,2-8-5 16,0 3 8-16,1 5 13 0,-1 5-29 15,0 1 29-15,1 5-28 0,0 0 8 0,1 4 12 16,-1 3-9-16,1 3 11 0,1 0-11 0,1 2 11 15,3-1-16-15,0-2 13 0,5-1 5 16,-2-3-26-16,5-5 26 0,1-1-26 0,1-6 10 16,3-3 7-16,3-5-7 0,1-4 5 0,1-3-5 15,2-5 5-15,1-1-6 0,2-4 0 16,0-1-7-16,-2-4-3 0,6-2-3 0,-4-2-3 16,4-1-5-16,-4-5-8 0,3 2-7 0,-5-8-7 15,3 2-3-15,-3-6 2 0,-1 1 2 0,-2-5 6 16,-1 2 11-16,-4-3 8 0,-2-1 15 0,-1 0 6 15,-4-3 13-15,-2 0 4 0,-1-1 18 0,-3 6 27 16,-4-5 4-16,-1 23 16 0,0-38-29 0,0 38 3 16,-3-35-25-16,3 35 3 15,-3-31-7-15,3 31-12 0,-8-29-5 0,8 29-8 16,-11-31 1-16,11 31-9 0,-15-30-5 0,2 13-15 16,13 17-9-16,-27-29-7 0,27 29 8 0,-32-20 11 15,12 14 18-15,0 1 15 0,-3 1 11 0,1 3 2 16,-4-1 6-16,3 5 0 0,-5-3 3 0,5 6 5 15,-5-2-1-15,5 5 1 0,-4-4-7 0,4 6-2 16,-1-2-9-16,3 2-4 0,-1 1-7 16,4 2-1-16,2 3-7 0,2 2 2 0,1 4-16 15,0 0-5-15,7 9-10 0,-6-4-45 0,13 12-47 16,-11-15-83-16,13 4-176 0,5 8-78 0,-8-37 324 16</inkml:trace>
  <inkml:trace contextRef="#ctx0" brushRef="#br0" timeOffset="59509.9528">2467 6150 1327 0,'-20'21'-68'0,"0"-33"-178"0,20 12-258 16,0 0 7-16,-14-25 486 0</inkml:trace>
  <inkml:trace contextRef="#ctx0" brushRef="#br0" timeOffset="75737.8381">4165 5436 780 0,'0'0'195'0,"0"0"-182"15,0 0-16-15,0 0-6 0,-12-17-5 0,12 17 3 16,0 0 3-16,1-22 7 0,-1 22 0 0,4-17 2 16,-4 17-3-16,2-18 3 0,-2 18-2 0,3-18 2 15,-3 18-2-15,0-17 2 0,0 17-1 0,0 0 2 16,-9-25-2-16,9 25 2 0,-13-18-2 0,13 18 2 15,-21-20-1-15,21 20 3 0,-28-19 3 16,28 19 9-16,-30-13 3 0,10 8 9 0,3 1-1 16,-2-1 1-16,0 3-3 0,0-2-1 0,1 6-4 15,-3-2-3-15,0 3-2 0,1 1-6 0,-2 2-2 16,-1 0-3-16,1 1-1 0,0 2-2 0,0 2 1 16,0-1-2-16,-1 4 4 0,0 0 1 0,0 2 7 15,0 1 3-15,0 5 8 0,-3-3-1 0,4 5 9 16,-1-2-3-16,2 6 4 0,-3-2-6 0,6 7 3 15,-3-4-10-15,7 5 6 0,-1-1-12 0,3 3 7 16,1 4-14-16,1 3-14 0,2 1 24 0,2 2-27 16,2-3 25-16,1 1-6 0,3-2-11 0,2-1 10 15,0-1-9-15,3-2 9 0,1-2-7 16,3-1 7-16,2-2-7 0,-1-2 6 0,3-1-9 16,-1-3 6-16,1-2-6 0,2 0 5 0,2-2-4 15,0 0 5-15,3-2 14 0,1 1-31 0,1-4 29 16,0 0-33-16,1-1 11 0,-2-1 2 0,1 0-9 15,-2-4-2-15,2 0-7 0,-2-5-2 0,3 2-4 16,-5-6-3-16,6 6-10 0,-7-9-15 0,8 8-30 16,-25-8-34-16,37 1-71 0,-37-1-72 0,20-21-178 15,7 24 244-15,-24-27 198 0</inkml:trace>
  <inkml:trace contextRef="#ctx0" brushRef="#br0" timeOffset="76847.2575">4981 5833 884 0,'0'0'85'0,"-17"-15"-61"0,17 15-34 0,-17-18 6 15,17 18-16-15,-16-19-2 0,16 19 3 0,-14-17-5 16,14 17-14-16,-17-18-14 0,17 18-6 0,-20-16 1 16,20 16 7-16,-22-11 19 0,22 11 10 0,-24-6 12 15,24 6 9-15,-27-4 0 0,27 4 1 16,-32 0 3-16,32 0 3 0,-31 2 7 0,13 0 4 15,18-2 12-15,-33 4 2 0,33-4 12 0,-34 5 17 16,17 1-6-16,-2-3 7 0,19-3-12 0,-31 14-5 16,31-14-2-16,-31 18-4 0,31-18-2 0,-30 23-9 15,30-23-22-15,-30 30 6 0,14-13-20 0,-2 5 8 16,-1 3 1-16,2 3-8 0,1 1 8 0,2 1-8 16,2 1 11-16,2 2-4 0,1 0 8 15,2-1-6-15,1 2 7 0,1-2-8 0,2-1 5 16,0 1-7-16,2-1 6 0,1 1-8 15,0-2 6-15,2-1 11 0,1-4-14 0,2 1 11 16,-2-2-32-16,3-1 8 0,-1-3-12 0,4 0 8 16,-9-20 2-16,19 29-7 0,-19-29 3 0,23 21-3 15,-23-21 2-15,30 13-2 0,-30-13 1 16,34 0 3-16,-16-4 3 0,3-1 4 0,0-3 3 16,3-3 0-16,-1-3-1 0,2 1-4 0,-1-4 1 15,2 3-18-15,-3-4-5 0,3 1-16 0,-6-4-11 16,5 2-5-16,-5-2-12 0,1 1-18 0,0 0-13 15,-6-4 1-15,6 5 9 0,-6-4 32 0,3 2 28 16,-2-1 23-16,-3 2 23 0,1 2 12 0,-5-3 19 16,2 4 18-16,-5-3 17 0,-6 20 12 15,12-32 7-15,-12 32-6 0,9-26-7 16,-9 26-14-16,6-25-11 0,-6 25-12 0,5-21-12 16,-5 21-9-16,4-25-10 0,-4 25-6 0,4-20-4 15,-4 20 1-15,5-17-2 0,-5 17 2 0,0 0-1 16,8-18 1-16,-8 18-1 0,0 0 2 0,0 0 1 15,0 0 8-15,0 0 9 0,0 0 9 0,0 0 4 16,0 0 3-16,0 0-3 0,0 0 3 16,0 0-1-16,0 0 4 0,0 0-4 0,0 0-4 15,0 0-3-15,0 0-1 0,0 19 3 0,0-19 2 16,0 33 3-16,-3-15-9 0,4 4 0 0,-3-1-9 16,2 6 2-16,-2 0-10 0,-1 1 3 0,-1-2-8 15,2 1 2-15,-2-1-8 0,2-1 5 16,-1-1-7-16,1-4 3 0,1 1-11 15,1-21-1-15,-3 32-11 0,3-32-4 0,0 26 2 16,0-26-30-16,4 19-7 0,-4-19-38 0,0 0-32 16,0 0-32-16,0 0-43 0,11 17-81 0,-11-17 20 15,0 0 269-15</inkml:trace>
  <inkml:trace contextRef="#ctx0" brushRef="#br0" timeOffset="77362.9092">5396 5915 1509 0,'-21'5'85'0,"21"-5"-67"16,0 0-14-16,-24 25-3 0,24-25-11 0,-14 29-2 16,12-8-9-16,-3 1-2 0,6 4-9 0,-3-2 6 15,3 7 1-15,-1-4 15 0,1 2 1 0,-1 1 11 16,0-3-6-16,0 0 7 0,0-2-1 0,0 1 10 15,-1-3 0-15,1 1 10 0,-2-4-4 0,3 1 2 16,-1-21 11-16,2 33-35 0,-2-33 29 0,4 21-35 16,-4-21 13-16,0 0 1 0,6 20-2 15,-6-20 0-15,0 0-2 0,0 0-3 0,0 0-1 16,0 0-1-16,0 0 1 0,19-4 1 0,-19 4 1 16,0 0 0-16,17-28-16 0,-10 11 33 15,2-4-32-15,0-6 27 0,2-2-15 0,1-4-10 16,0 1 4-16,0-1-7 0,3 2 8 0,-2-1-7 15,2 4 7-15,-2-3-8 0,2 3 3 0,-3 0-12 16,4 4 0-16,-4 0-14 0,5 7-8 16,-5-6-16-16,8 12-17 0,-8-11-21 0,11 13-46 15,-11-9-49-15,3-5-173 0,14 21 47 0,-24-22 324 16</inkml:trace>
  <inkml:trace contextRef="#ctx0" brushRef="#br0" timeOffset="77878.5403">5931 6190 1537 0,'-18'3'128'0,"18"-3"-104"16,0 0-14-16,0 0-5 0,0 0-10 0,0 0-10 16,0 0-7-16,23 13-8 0,-23-13-9 0,30 8-4 15,-8-3-3-15,-3-8 0 0,9 3-5 16,-6-7-6-16,6 4-4 0,-6-9-1 0,4 6 7 16,-8-6 5-16,4 4 13 0,-22 8 8 15,29-24 14-15,-29 24 13 0,16-25 19 0,-16 25 9 16,6-23 15-16,-6 23 3 0,-1-23 0 0,1 23-6 15,-6-23-5-15,6 23-9 0,-11-22-3 0,11 22-7 16,-14-21 0-16,14 21-6 0,-18-17-4 0,18 17-6 16,-21-13-3-16,21 13-5 0,-24-11-3 0,24 11-3 15,-28-5-5-15,11 5 1 0,0 4 3 16,-2 2 6-16,-2 2 5 0,-1 4 8 0,-2 0 2 16,1 3 9-16,-2-1 4 0,2 4 10 15,-2-1 2-15,5 5 8 0,-3-2-5 0,7 3 4 16,-1-3-8-16,5 4 2 0,1-2-7 0,5 3 2 15,0 1-8-15,5 3 0 0,1 0-10 0,3 1 2 16,3-1 8-16,4-2-36 0,5-2 22 0,-1-3-40 16,6 0 4-16,-3-8-4 0,7 4-13 15,-3-10-4-15,9 4-23 0,-8-12-16 0,11 7-25 16,-10-14-22-16,12 5-33 0,-8-8-18 0,1-10-105 16,16 17-4-16,-28-29 300 0</inkml:trace>
  <inkml:trace contextRef="#ctx0" brushRef="#br0" timeOffset="78414.3052">7160 5760 684 0,'0'0'146'0,"0"0"-84"0,5-23 0 16,-5 23-19-16,0-20 0 0,0 20-10 15,0-23-6-15,0 23-4 0,-2-24-8 0,2 24-5 16,-6-25-4-16,6 25 1 0,-11-20 1 0,11 20 1 16,-19-20-3-16,19 20 1 0,-25-19-4 0,25 19 2 15,-29-17 1-15,12 11 2 0,-2 2 3 0,1 1 2 16,1 2 3-16,-1-2 3 0,18 3 4 0,-35 5 2 16,35-5 2-16,-33 11-2 0,33-11 2 15,-32 21-4-15,32-21 4 0,-30 32-5 16,15-10 3-16,-1 0-7 0,4 3 3 0,-2 2-8 0,1 2-17 15,1 2 28-15,0 4-31 0,1 0 27 0,2 5-10 16,-2-1-9-16,1 1 11 0,-1 0-8 16,1 3 10-16,-1-2-7 0,3 4 10 0,-3-3-9 15,2 0 9-15,1-3-11 0,2 0 6 0,0-4-11 16,2-2-11-16,3-3 23 0,-1-2-33 16,4-1 19-16,-2-7-26 0,3 2-24 0,-3-22-13 15,8 33-26-15,-8-33-25 0,8 26-47 0,-8-26-43 16,0 0-87-16,12 26-124 0,-12-26 167 0,0 0 249 15</inkml:trace>
  <inkml:trace contextRef="#ctx0" brushRef="#br0" timeOffset="79125.1911">6572 6139 984 0,'0'0'145'0,"0"0"-69"0,0 0-23 16,0 0-20-16,0 0-21 0,0 0-11 0,22 8-1 15,-22-8 0-15,31 5 0 0,-10 1 0 0,1 0-2 16,6 0-7-16,-2-1-5 0,6 1-14 16,0-6-7-16,3 3-10 0,-3-7-13 15,4 5-15-15,-8-7-18 0,6 7-17 0,-10-7-2 16,4 5 14-16,-4-4 20 0,-4 2 35 0,1-2 20 16,-4 1 17-16,-17 4 11 0,29-7 12 0,-29 7 14 15,20-7 15-15,-20 7 13 0,0 0 5 0,19-8 3 16,-19 8-6-16,0 0-6 0,0 0-9 15,0 0-6-15,0 0-6 0,0 0-1 0,0 0-5 16,0 0-6-16,0 0-5 0,0 0-7 0,0 0-4 16,0 0-1-16,-17-2 0 0,17 2-1 0,0 0-1 15,-21 11-1-15,21-11 2 0,-19 14 4 0,19-14 4 16,-22 22 5-16,22-22-2 0,-21 28 1 0,10-11-6 16,4 2 3-16,-1 2-2 0,4 3 8 0,-1-2-4 15,5 2 7-15,2-1 11 0,5 2-18 16,1-3 13-16,4 2-35 0,0-3 9 15,4-1-15-15,1-2 10 0,1-1 2 0,3-2-9 16,0-4 0-16,2 0-8 0,0-5-2 0,4 0-3 16,-3-5-1-16,5 0 1 0,-2-4 2 0,3-2 1 15,-2-4 0-15,3 0 6 0,-2-5 0 0,1 1 8 16,-3-2 1-16,-1 0 4 0,-3 0 13 0,-3-1-12 16,-4 0 13-16,-1-1-31 0,-2-2 16 15,-2 3-15-15,-1-3 16 0,-2 1 5 0,1 0-6 16,-2-1 3-16,-1-2-5 0,0 2 5 0,0 0-5 15,-1-2 3-15,0 3-5 0,0 1 2 0,0 0-4 16,-5 17 4-16,6-29-1 0,-6 29 3 0,4-21-1 16,-4 21 2-16,0 0 0 0,0 0 4 15,1-17 1-15,-1 17 5 0,0 0 4 16,0 0 2-16,0 0 3 0,0 0-3 0,0 0 3 16,0 0-3-16,0 0-1 0,-17 17-4 0,17-17-1 15,-7 21-2-15,7-21 5 0,-7 33-1 0,6-13 4 16,-2 1-7-16,3 3 5 0,-3-1-9 0,2 2 4 15,1 2-10-15,0-1 6 0,1 2 10 0,0-1-33 16,2 0 27-16,-2-3-35 0,3 0 6 0,-4-2 2 16,2 1-10-16,-2-5-4 0,5 1-19 15,-5-19-19-15,8 27-41 0,-8-27-32 0,0 0-52 16,0 0-48-16,0 0-161 0,26 13 207 0,-32-32 196 16</inkml:trace>
  <inkml:trace contextRef="#ctx0" brushRef="#br0" timeOffset="79500.2424">8083 5760 1503 0,'-17'16'97'15,"14"11"-77"-15,-7 2 24 0,4 6-35 0,1-1-4 16,1 2 2-16,-1 2-10 0,2 0 7 0,2-1-8 16,-2 2 7-16,1-1-8 0,1 0 9 0,-2-1-9 15,2-1 10-15,0-2-9 0,-2 0 8 16,2-3-7-16,-1-1-10 0,-1-1 28 0,2-1-28 15,-2-4 27-15,1-2-16 0,-2-3-7 0,4-19-2 16,-6 28-9-16,6-28-2 0,-1 21-11 0,1-21-7 16,0 0-9-16,0 0-14 0,6 18-25 15,-6-18-31-15,0 0-45 0,0 0-36 0,16-17-83 16,-16 17-116-16,13-25 218 0,10 20 181 0</inkml:trace>
  <inkml:trace contextRef="#ctx0" brushRef="#br0" timeOffset="79828.4012">8526 5627 1426 0,'-2'27'130'0,"2"-27"-77"0,0 0-16 15,-14 23-13-15,14-23-12 0,-6 35-13 0,2-12 5 16,1 3 10-16,-1 5-30 0,1 0 30 0,-2 3-29 16,0 1 13-16,0 1 9 0,0 3-4 15,0 1 13-15,0-1-7 0,2 3 10 0,-3-5-11 16,2 1 5-16,-1-2-12 0,1-1 7 0,1-1-10 16,-1 0 7-16,0-1-8 0,2-4-10 0,1 0 26 15,0-3-31-15,1 0 24 0,-2-2-14 0,2-1-11 16,-2-5-3-16,4 3-16 0,-2-21-16 15,5 26-22-15,-5-26-22 0,8 17-51 0,-8-17-60 16,0 0-117-16,0 0-142 0,0 0 184 16,24 3 284-16</inkml:trace>
  <inkml:trace contextRef="#ctx0" brushRef="#br0" timeOffset="80469.0299">8755 6140 1461 0,'0'0'126'0,"-8"18"-85"0,8-18-16 0,-9 18-12 16,9-18-14-16,-4 28-17 0,4-10-3 0,4 6-12 15,-4-2 1-15,6 7-6 0,-5-5 6 16,5 7 19-16,-2-6-5 0,2 3 20 0,0-2-24 15,0-3 15-15,1-1-11 0,0-5 14 0,-7-17 4 16,17 29-2-16,-17-29 3 0,22 19-1 0,-22-19-1 16,30 11-2-16,-30-11-1 0,35-1-1 0,-16-4-2 15,3-2-3-15,0-4-6 0,-1 0-4 0,-2-4-8 16,3 1 3-16,-2-5 14 0,0 1-11 16,-3-5 14-16,4 0-28 0,-5-3 17 15,2 2-7-15,-2-1 18 0,-2-2 9 0,2 2-3 16,-2-1 6-16,-1 2-7 0,-1 1 7 0,-1 2-7 15,-1 0 5-15,-2-1-4 0,0 3 3 0,-2-1-4 16,-6 20 4-16,11-29-3 0,-11 29 4 0,6-16 0 16,-6 16 5-16,0 0 5 0,0 0 11 0,0 0 3 15,0 0 1-15,0 0-1 0,0 0-1 16,0 0-3-16,0 0-4 0,-16 19-3 0,16-19-9 16,-4 29 0-16,2-12-5 0,2 2 6 0,0 3-3 15,0 1 8-15,-1 1-2 0,2 4 9 0,-4 0-3 16,5 4 10-16,-5-1-7 0,6 5 9 0,-7-2 13 15,3 4-26-15,-5 0 31 0,1 4-28 16,-4-2 7-16,6 5 8 0,-3-3-14 0,2 7 9 16,-1-1-15-16,0-1 9 0,-2 2-12 15,0-3 5-15,-2-2-10 0,1 1-10 0,-3-1 23 16,1-2-23-16,-2-2 22 0,0-2-9 0,-3-1-10 16,-1-3 7-16,-2-3-6 0,-2-1 6 0,2-5-5 15,-1-3 3-15,-1-3-3 0,2-5 1 0,-1-1-4 16,-2-3 0-16,0-3-5 0,1-3-4 0,-1-4-12 15,-2-7-9-15,3 1-20 0,-5-12-27 16,25 18-25-16,-46-45-60 0,37 28-89 0,-18-13-184 16,5-11-61-16,19 15 325 0</inkml:trace>
  <inkml:trace contextRef="#ctx0" brushRef="#br0" timeOffset="81140.9225">10477 6040 1157 0,'0'0'94'0,"0"0"-68"15,0 0-14-15,0 0-3 0,0 0-5 16,0 0-9-16,0 0-2 0,0 0 0 0,0 0-1 16,19-2 1-16,-19 2 3 0,0 0 3 0,20 19 7 15,-20-19 5-15,13 26 5 0,-9-9-2 16,0 6 8-16,-2 0-2 0,1 5 11 0,-4-2 2 16,4 7 11-16,-7-5-4 0,6 6 10 0,-5-5-9 15,8 6 3-15,-7-6 6 0,6 2-37 0,-3-4 22 16,2 0-37-16,-1-3 7 0,0-1 1 0,1-2-6 15,-2 0 2-15,2-3-4 0,-1-1 4 0,-2-17-2 16,6 28 2-16,-6-28-2 0,5 22 1 0,-5-22-4 16,0 0 1-16,0 0-1 15,8 19 0-15,-8-19-2 0,0 0 0 0,0 0 1 16,0 0 0-16,0 0 2 0,0 0 1 0,0 0 1 16,13-18 0-16,-13 18 3 0,9-28-3 0,0 9 2 15,-1-3-5-15,3-3 4 0,1-4-8 0,1-2 5 16,-1-3 6-16,1 1-30 0,-2-1 30 0,3 5-27 15,-4 2 16-15,4 3 6 0,-2 0-8 16,1 2 0-16,0-1-9 0,1 4 1 0,-3-2-6 16,-11 21 0-16,26-33-7 0,-26 33-2 0,23-29-10 15,-23 29-7-15,20-23-15 0,-20 23-14 0,21-19-27 16,-4 18-33-16,-17 1-35 0,23-15-68 0,-23 15-138 16,0 0 150-16,39 4 229 0</inkml:trace>
  <inkml:trace contextRef="#ctx0" brushRef="#br0" timeOffset="81640.9572">10969 6356 1225 0,'0'0'336'0,"-7"19"-284"0,7-19-38 16,0 0-9-16,14 17-10 0,-14-17 1 0,30 8-28 16,-7-3 11-16,-1-6-22 0,9 3-9 0,-4-9-11 15,7 6-4-15,-7-10 2 0,7 5-4 0,-7-6 19 16,1 4-9-16,-6-4 17 0,-1 0 11 16,-2-1 9-16,-19 13 22 0,29-27 13 0,-29 27 18 15,18-28 10-15,-18 28 8 0,10-26 1 0,-10 26-3 16,5-24-8-16,-5 24-6 0,-2-23-11 0,2 23-6 15,-4-21-9-15,4 21-3 0,-6-21-5 16,6 21-3-16,-10-19-5 0,10 19-2 0,-14-20-7 0,14 20-1 16,-17-19-3-16,17 19 6 0,-19-12 5 0,19 12 7 15,-24-4 3-15,24 4 3 16,-28 2 3-16,28-2 6 0,-32 10 5 0,13-4 4 16,2 5 4-16,-3-2-5 0,2 6 2 0,-2-3-4 15,20-12 3-15,-34 30-3 0,21-9 2 0,-4 0-6 16,4 4 1-16,-3 0-12 0,4 2 5 0,1-1-10 15,1 1 7-15,4 3 12 0,1 0-29 0,4-1 30 16,2 2-30-16,1-5 10 0,2 1 6 0,2-2-9 16,4-1 7-16,4 0-6 0,2-2 4 15,5-2-8-15,0-3-2 0,3-2-13 0,-1-5-7 16,6 3-24-16,-6-12-23 0,11 8-35 0,-11-16-42 16,12 7-49-16,-9-6-83 0,-11-17-100 15,23 21 275-15</inkml:trace>
  <inkml:trace contextRef="#ctx0" brushRef="#br0" timeOffset="82453.4627">11690 6274 1291 0,'-22'9'139'0,"22"-9"-99"16,-6 24-28-16,6-24 0 0,-4 34-14 0,4-17-12 15,4 4 7-15,-2 1-36 0,4 4 33 0,-4-3-32 16,2 2 11-16,-3-2 6 0,3 0-3 0,-4-3 14 16,2 1 2-16,-3-2 11 0,1-19-2 0,-1 31 5 15,1-31-2-15,-3 18 2 0,3-18-1 16,0 0 1-16,0 0 2 0,0 0-1 0,0 0 3 15,0 0-4-15,0 0 1 0,0 0 1 0,0 0 2 16,4-17-1-16,-4 17 2 0,3-26-5 0,-3 26-1 16,8-32-3-16,-5 11 3 0,2-2-11 15,4-2-2-15,-4-5 0 0,8 2-18 0,-6-6 7 16,7 4-29-16,-2-3 11 0,1 4-4 16,2-1 20-16,-1 4 15 0,2 2 8 0,-2 1 14 15,1 5 3-15,0 0 9 0,3 5 1 0,-18 13-5 16,33-23-8-16,-33 23-6 0,33-16-5 0,-16 10-2 15,0 2-2-15,1 4-3 0,-18 0-4 0,33 5-4 16,-33-5-1-16,28 15 1 0,-28-15 8 0,23 24 4 16,-13-6 11-16,-3 0 0 0,2 4 6 0,-4 2-1 15,-1 3 6-15,-1 0-2 0,-1 4 11 16,-3-3 13-16,2 4-10 0,-2-4 11 0,2 5-30 16,-4-6 11-16,3 2-14 0,-5-2 12 15,2 1 5-15,-3-5-8 0,5 1 1 0,-4-5-10 16,4 1 0-16,1-20-10 0,-5 29 3 0,5-29-4 15,-2 20-2-15,2-20-4 0,0 0-2 0,0 0-3 16,0 0-2-16,0 0 1 0,0 0-1 0,0 0 6 16,11-19 1-16,-11 19 6 0,9-29 0 15,-1 8 2-15,-1 0-5 0,0-2 5 0,2-4-12 16,2 2 1-16,-3-4-14 0,4 0 1 0,-2-4 9 16,5 2-28-16,-3-1 35 0,5 2-21 0,0 1 19 15,1 3 10-15,-1 3-2 0,1 2 4 0,1 3-1 16,-1 2 10-16,1 3-1 0,-2 3 10 15,2 4 0-15,-19 6 1 0,30-5-2 16,-30 5-7-16,27 2-3 0,-27-2-6 0,23 11 0 16,-23-11-3-16,18 21 4 0,-18-21-1 0,15 31 6 15,-8-11 0-15,-1 1 8 0,-1 0-3 0,1 4 9 16,-2 1-6-16,2 0 3 0,-1 1 10 0,1 2-35 16,-3-4 25-16,1 3-32 0,0-2 9 0,-1-1 5 15,0 0-11-15,-1-2 2 0,2 0-14 0,-4-5-3 16,3 3-12-16,-3-21-5 0,3 34-15 15,-3-34-6-15,0 25-24 0,0-25-16 0,0 0-39 16,0 0-38-16,0 0-87 0,5 18-110 0,-16-37 239 16</inkml:trace>
  <inkml:trace contextRef="#ctx0" brushRef="#br0" timeOffset="82916.1645">12847 6154 1308 0,'0'0'135'0,"0"0"-80"0,0 0-18 0,0 0-10 16,0 0-18-16,-10 22-23 0,10-22-7 0,-5 27-8 16,2-8 8-16,-1 8 1 0,2-1 9 15,0 5-1-15,1-1 11 0,4 3 14 0,-1-1-26 16,2 0 33-16,-1 0-27 0,-1-3 17 0,2 2 11 15,0-5-4-15,3 1 6 0,1-7-9 0,3 2 2 16,-2-4-8-16,3-1 1 0,-12-17-5 0,28 29 0 16,-28-29-5-16,33 23 0 0,-15-16-4 15,1-2 1-15,0-4-4 0,-1-2 0 16,3-2 0-16,-3-6-4 0,1 1 3 0,-2-4-2 16,0 0 4-16,-17 12-4 0,30-33 4 0,-18 14-5 15,2-4 5-15,-5-4-5 0,2 0 9 0,-1-3-4 16,-4 2 12-16,0 0 14 0,-3 3-8 0,-5 1 15 15,-1-2-32-15,-3 5 14 0,-3-3-13 0,1 3 15 16,-2 2 5-16,10 19-4 0,-23-32 2 0,23 32-6 16,-29-25 2-16,12 14-7 0,-2 0 2 15,-1 3-4-15,-3-1-1 0,-3 2-3 0,0 0-3 16,0-2-5-16,0 4-3 0,-2-1-5 0,4 5-5 16,-3-1-5-16,4 5-8 0,-3-2-10 15,9 9-19-15,-7-7-24 0,24-3-37 0,-36 19-56 16,36-19-132-16,-19 35-104 0,-9-33 250 0</inkml:trace>
  <inkml:trace contextRef="#ctx0" brushRef="#br0" timeOffset="83331.1361">13310 6267 1552 0,'-18'2'121'0,"18"-2"-95"0,0 0-26 0,0 0-17 0,0 0-27 16,0 0-17-16,23 16-5 0,-23-16 10 15,20 28 14-15,-20-28 15 0,19 39 19 0,-10-16-6 16,-2 1 27-16,0 4-19 0,-3-4 24 0,3 4-3 15,-6-5 19-15,5 4 12 0,-6-5-7 0,6 5 4 16,-4-8-9-16,4 4 1 0,-4-6-11 16,-2-17 1-16,9 29-10 0,-9-29 1 0,11 22-5 15,-11-22-1-15,0 0-3 0,13 19-3 0,-13-19-4 16,0 0-2-16,0 0-4 0,0 0-2 16,21-5-3-16,-21 5-1 0,14-17-2 0,-14 17-4 15,19-29 2-15,-11 10-12 0,3 0-4 0,-4-9-14 16,7 4-4-16,-8-9-12 0,10 8-4 0,-10-10-3 15,12 9-29-15,-11-10-4 0,11 10-37 0,-8-6-2 16,7 6-19-16,-3 1-36 0,-6-10-77 0,19 24 76 16,-25-22 197-16</inkml:trace>
  <inkml:trace contextRef="#ctx0" brushRef="#br0" timeOffset="83856.7666">13800 6510 1611 0,'0'0'78'0,"-3"17"-45"0,3-17-16 0,11 22-3 0,-11-22-21 16,19 19-13-16,-19-19-11 0,29 15-6 0,-10-8-3 15,-19-7 3-15,34 5 5 0,-34-5 8 16,31-2 11-16,-31 2 9 0,32-7 5 16,-32 7 4-16,28-11 6 0,-28 11 2 0,24-15 2 15,-24 15-2-15,22-22-1 0,-22 22-5 0,16-24 1 16,-16 24-4-16,13-29 2 0,-13 29-4 0,11-31 5 16,-11 31-4-16,7-26 2 0,-7 26 14 0,0-23-36 15,0 23 32-15,-3-20-35 0,3 20 16 0,0 0-1 16,-9-24-3-16,9 24 0 0,0 0-3 15,-16-18 2-15,16 18-2 0,0 0 4 0,-25-11 3 16,25 11 2-16,-20-1 1 0,20 1 2 0,-20 1 2 16,20-1 3-16,-22 6 3 0,22-6-1 15,-23 11 0-15,23-11-3 0,-26 20 5 0,26-20 19 16,-23 30-29-16,23-30 37 0,-19 38-32 0,9-16 11 16,4 2 4-16,0 3-10 0,2 1 3 0,2 0-9 15,0 2 6-15,2 0-9 16,4-1 7-16,1 1-9 0,4 1 3 0,1-4-7 15,4 0 6-15,4-3-7 0,3-3 5 0,3-2-9 16,0-3 0-16,6 1-17 0,-5-8-6 0,8 4-17 0,-6-11-13 0,9 6-27 16,-9-16-40-16,16 14-63 0,-18-19-98 0,-1-2-168 15,17 15 76-15,-26-24 383 0</inkml:trace>
  <inkml:trace contextRef="#ctx0" brushRef="#br0" timeOffset="84705.7153">15408 6330 1210 0,'0'0'386'0,"0"0"-314"0,0 0-53 0,0 0-15 16,0 0-19-16,-18 2-17 0,18-2-18 0,-9 20-2 15,8-3 23-15,-6-1-2 0,2 6 28 16,-1 1-24-16,-3 0 25 0,3 3-4 0,-3-2 23 16,4 5 17-16,-3-5 0 0,5 4 7 0,-2-5-11 15,4 2-3-15,-2-3-14 0,6-1-2 0,0-2-12 16,-3-19 0-16,17 31-10 0,-17-31-2 15,29 21-5-15,-29-21-1 0,38 13-3 0,-16-12-2 16,4 1-2-16,-3-6 0 0,5 2 0 0,-4-7-1 16,4 2-3-16,-4-6-7 0,5 2 1 0,-4-5 0 15,2 0 11-15,-4 0 6 0,0-2 15 0,-1 1 4 16,-3-1 14-16,2 0 4 0,-4 0 15 0,0 2 0 16,-4-3 7-16,-13 19-6 15,25-30 1-15,-25 30-10 0,21-28-2 0,-21 28-9 16,19-26-3-16,-19 26-6 0,14-20-1 0,-14 20-4 15,0 0 1-15,21-21 14 0,-21 21-21 0,0 0 12 16,19-12-22-16,-19 12-2 0,0 0-1 0,0 0 0 16,0 0-2-16,0 0-2 0,0 0-2 0,0 0 3 15,19 8 4-15,-19-8 9 0,0 0 4 0,3 20-9 16,-3-20 21-16,2 23-10 0,-2-23 21 16,0 33 7-16,-2-16 0 0,5 4 5 0,-6 0-3 15,6 4 5-15,-4-3-5 0,2 7 5 0,-2-3-5 16,4 4 5-16,-4-2-8 0,3 4 5 0,-4 0-8 15,2 0 3-15,-1 0-8 0,0 2 6 16,-2-2-10-16,1 2 6 0,-4-1-8 0,-2-1-14 16,0-1 27-16,-1-1-26 0,-3-1 25 0,1 0-9 15,-2-2-8-15,1-3 1 0,-3-1-6 16,0-4 4-16,1-1-5 0,14-18 3 0,-31 29-4 16,14-15 2-16,0-4-3 0,-1-1-1 0,-1-2-2 15,-2-2-2-15,0-3-3 0,-1-2-6 0,2-1-6 16,-6-6-17-16,6 1-19 0,-10-13-25 0,13 8-29 15,-14-18-44-15,31 29-55 0,-40-41-70 0,20 12-189 16,20 29 96-16,-28-49 375 0</inkml:trace>
  <inkml:trace contextRef="#ctx0" brushRef="#br0" timeOffset="85283.9064">16416 6267 1636 0,'-25'12'147'0,"25"-12"-113"16,0 0-22-16,-20 13-8 0,20-13-16 0,-14 18-7 16,8-1-15-16,-4 2 1 0,5 4 13 0,-4-2-27 15,5 7 37-15,-4 0-20 0,2 2 20 0,1 2 14 16,0-1-2-16,3 1 14 0,2-6-4 0,2 3 9 16,5-5-7-16,1 2 2 0,3-2-8 15,4-1 4-15,-1-4-9 0,3-2 3 0,0-5-7 16,1-1 1-16,3-1-1 0,3-4 0 0,3-1-2 15,-1-4 0-15,2-2-1 0,-3-3-3 0,0 0-3 16,-2-3-2-16,1-1 2 0,0-3-1 16,2-1 9-16,-5-2-1 0,0 0 5 0,-1-1-2 15,-3 0 4-15,1-1-3 0,-1-1 2 0,-1 0-3 16,-4-1 1-16,-1 1-5 0,-4 0 5 16,0-1-6-16,-3 1 4 0,-1 0-3 0,-3 17 3 15,-1-33-2-15,1 33 4 0,-5-29-3 0,5 29 2 16,-10-26-3-16,10 26 3 0,-18-26 13 0,18 26-17 15,-28-26 13-15,28 26-36 0,-35-23 18 0,15 14-16 16,1 1 20-16,-1 1 3 0,-1-1-2 0,0 4-1 16,-3-4-4-16,1 5-5 0,-1-2-3 15,2 4-3-15,-2-1 0 0,3 5-3 16,-4-3-1-16,5 6-8 0,-3-4-10 0,23-2-21 16,-38 12-27-16,38-12-15 0,-31 15-59 0,31-15-65 15,-20 29-174-15,0-33 64 0,24 22 339 0</inkml:trace>
  <inkml:trace contextRef="#ctx0" brushRef="#br0" timeOffset="85877.6552">16983 6294 1347 0,'19'12'332'16,"-19"-12"-277"-16,0 0-37 0,0 0-10 0,0 0-17 15,0 0-18-15,0 0-13 0,0 0-4 0,0 0 1 16,0 0 9-16,0 0 12 0,3 20 12 0,-3-20 16 16,-6 27 8-16,2-9 10 0,4-18 20 0,-7 35-33 15,1-16 31-15,3 6-34 0,-3-2 6 16,3 2 6-16,0-2-9 0,3 1 2 0,1-1-9 15,3-1 2-15,2 0-10 0,1-3 2 16,4-1-8-16,-11-18 0 0,25 32-8 0,-25-32 0 16,29 21-5-16,-12-15 2 0,4 0 1 0,-2-4 5 15,4-2 6-15,-1-4 3 0,0-2 6 0,1-1 3 16,-2-3 2-16,1 0-1 0,-2-2 2 0,2-1-4 16,0-3 4-16,-1 1-4 0,-1-2 3 15,1-3-5-15,-2 0 2 0,2-2-8 0,-1-1 2 16,-3-1-8-16,1 1 4 0,-4-3 11 0,1 5-32 15,-4-4 31-15,0 2-30 0,-3 0 16 0,1 2 10 16,-2 1-2-16,-2 3 7 0,-5 17 5 0,5-24 9 16,-5 24 3-16,0 0 7 0,0 0 0 0,-2-19 2 15,2 19-2-15,0 0-4 0,0 0-3 16,0 0-5-16,0 0-4 0,-10 17-6 16,10-17-2-16,-10 19-4 0,10-19 2 0,-13 36-4 15,5-14 7-15,2 2 12 0,0 2-27 0,1-1 30 16,-1 3-28-16,1 0 11 0,2 0 6 0,-1 1-6 15,2-3 4-15,1 1-6 0,-1-1 5 0,2-3-7 16,2 0 3-16,-1-1-8 0,0-2 0 0,3-1-14 16,-4-19-8-16,7 29-16 0,-7-29-13 15,5 17-21-15,-5-17-22 0,0 0-37 0,0 0-45 16,0 0-56-16,0 0-110 0,0 0-57 0,0 0 269 16</inkml:trace>
  <inkml:trace contextRef="#ctx0" brushRef="#br0" timeOffset="86299.5628">17736 6332 1533 0,'5'29'158'16,"-5"-29"-117"-16,-5 28-36 0,3-10 22 0,2 3-42 15,4 3 19-15,-3 0-19 16,4 3-7-16,-2-3 0 0,0 1-2 0,1-3 10 16,-2-1 2-16,1-2 15 0,-3-19 7 0,1 34 12 15,-1-34 4-15,-1 25 4 0,1-25-6 0,-3 17-3 16,3-17-2-16,0 0-1 0,0 0-4 0,0 0-2 16,0 0-3-16,0 0-1 0,0 0-1 0,0 0-2 15,0 0 0-15,0 0-4 0,0 0-1 16,0 0 0-16,0 0 0 0,8-18-1 0,-8 18 1 15,12-29-4-15,-12 29 2 0,18-33-5 0,-18 33 2 16,21-33-5-16,-10 16 2 0,1 0-6 0,-12 17 1 16,24-29-6-16,-24 29 2 0,26-27-5 0,-26 27-2 15,29-24-8-15,-29 24-3 0,28-23-11 16,-11 14 2-16,-17 9 12 0,24-20-10 0,-24 20 22 16,23-18-26-16,-23 18 29 0,23-12-13 15,-23 12 18-15,22-8-14 0,-22 8-32 0,28-3-37 16,-28 3-91-16,27-10-128 0,-5 17-138 0,-22-7 208 15</inkml:trace>
  <inkml:trace contextRef="#ctx0" brushRef="#br0" timeOffset="86752.6899">19182 5998 1500 0,'0'0'203'0,"0"0"-152"15,0 0-31-15,-10 25-5 0,15-4-15 0,1 6-1 16,1 4-10-16,2 2 5 0,-1 2-8 0,0 1 8 16,-2 3-6-16,-3 0 14 0,1 2-7 0,1-1-5 15,0-1 28-15,-1-3-25 0,1-3 26 0,-1-3-13 16,1-2-7-16,0-2 5 0,0-2-4 0,-1-1 7 15,4-2-7-15,-2-4 5 0,2 0-9 16,-8-17 3-16,22 31-7 0,-22-31 1 0,31 30-9 16,-31-30-9-16,36 26-20 0,-19-23-20 0,11 8-31 15,-28-11-43-15,50 9-77 0,-50-9-133 0,32-13-133 16,-4 19 159-16,-22-25 323 0</inkml:trace>
  <inkml:trace contextRef="#ctx0" brushRef="#br0" timeOffset="87033.9324">19148 6388 1291 0,'0'0'253'0,"0"0"-173"0,0 0-40 16,0 0-19-16,0 0-23 0,-4-18-15 0,4 18-9 15,0 0-6-15,26-8-1 0,-26 8 1 0,29-9 10 16,-12 4 8-16,3 1 12 0,1 1 0 0,5-2 3 16,-3 0-1-16,1 0-5 0,-1-2-7 0,1 3-11 15,-4-3-11-15,3 3-6 0,-6-4-5 0,6 6-10 16,-23 2-17-16,39-11-9 0,-39 11-12 16,34-10-7-16,-34 10-17 0,32-8-20 15,-32 8-49-15,25-11-49 0,-4 20-33 0,-21-9 268 0</inkml:trace>
  <inkml:trace contextRef="#ctx0" brushRef="#br0" timeOffset="87527.936">19702 6347 1148 0,'-20'-3'236'0,"20"3"-154"0,0 0-42 0,0 0-7 16,20 18-17-16,-20-18-12 0,26 11-7 16,-26-11-4-16,35 9-8 0,-17-9-2 0,4 2 0 15,-1-2 4-15,-1-2 5 0,0-2 1 0,-1 1 4 16,-2-5 1-16,0 1 2 0,-17 7 2 0,28-19 2 16,-28 19-1-16,25-24 5 0,-25 24-3 0,20-27 3 15,-20 27-4-15,19-29 2 0,-19 29-4 0,14-29 2 16,-14 29-3-16,11-26 2 0,-11 26-4 15,5-19 2-15,-5 19-2 0,0 0 2 16,-2-22-1-16,2 22 2 0,0 0-1 0,-15-19 2 16,15 19 0-16,-19-10 4 0,19 10 0 0,-25-4 4 15,25 4 2-15,-30-3 2 0,13 4 3 0,-3-2 3 16,3 4 2-16,-3-3 0 0,3 3-2 0,-3 0-4 16,2 0-3-16,-2 1-3 0,2 3 0 0,1 0 0 15,17-7 1-15,-33 23-2 0,33-23-1 0,-30 33-5 16,17-11 0-16,-1 2-4 0,2 4 4 15,4 1-8-15,0 1 7 0,5 0 8 0,1 2-29 16,5-1 30-16,3 1-29 0,1-1 12 0,3-1 8 16,1-1-6-16,0-2 6 0,1-2-8 0,-1-3 4 15,2 0-9-15,2-4-2 0,1 0-11 16,-16-18-8-16,36 27-15 0,-36-27-7 0,40 14-9 16,-23-15-7-16,10 6-17 0,-27-5-27 15,46-7-42-15,-46 7-60 0,40-28-141 0,-10 23-56 16,-21-20 285-16</inkml:trace>
  <inkml:trace contextRef="#ctx0" brushRef="#br0" timeOffset="88214.2446">20663 6557 1438 0,'28'-13'86'0,"-28"13"-55"0,10-17-13 15,-10 17-18-15,14-24-23 0,-14 24-10 16,17-30-13-16,-17 30-5 0,12-34 16 0,-12 34-2 16,4-33 31-16,-5 16-11 0,1 17 27 0,-10-34-6 15,10 34 21-15,-11-34 9 0,11 34-5 0,-17-33-2 16,9 14-12-16,-5 0-1 0,3 1-8 0,-1-1 3 15,-3 2-7-15,14 17 5 0,-28-29-3 0,28 29 6 16,-31-23 2-16,14 13 5 0,0 5 0 16,-3 0 0-16,3 3-1 0,-4 1-5 0,3 2-3 15,-4 1-2-15,-1 4-3 0,-1 3-1 0,-2 2 4 16,1 2-3-16,-2 5 5 0,0 1-6 0,0 3 5 16,1 2-4-16,3 2 6 0,-2 0-4 0,6 2 7 15,-2 0-8-15,4 1-10 0,3-2 25 16,1 0-31-16,6 0 28 0,1 0-17 0,6-2-9 15,2-1 1-15,7-1-10 0,1-3 1 16,4-1-7-16,-14-19 3 0,36 31-5 0,-18-20 6 16,9 1 0-16,-4-3 5 0,3-3 4 0,0-4 5 15,1 1 3-15,-2-3 2 0,1-1 2 0,-2-3 1 0,-2-1 3 16,-1-1-2-16,-1-2 1 0,-1-2-3 0,-1-2 3 16,0-2-4-16,0-1 4 0,1-2-5 0,-1-1 5 15,-1 0-5-15,-1-1 5 16,-16 19-3-16,29-32 7 0,-29 32-1 0,27-29 5 15,-27 29-2-15,19-27 2 0,-19 27-3 0,16-19 2 16,-16 19 16-16,0 0-21 0,13-22 17 0,-13 22-37 16,0 0 15-16,0 0-16 0,0 0 17 0,12-17 0 15,-12 17 3-15,0 0 0 16,0 0 3-16,0 0 2 0,0 0 2 0,0 0 19 16,3 22-37-16,-3-22 31 0,-3 29-35 15,0-11 11-15,-1 3 4 0,0 2-5 0,0 0 4 16,-3 1-5-16,1 0 5 0,-1-1-6 0,-1 0 3 15,2-1-10-15,-1-2-4 0,5 2-15 0,-3-5-7 16,6 2-19-16,-1-19-13 0,2 29-30 0,-2-29-25 16,1 18-43-16,-1-18-42 0,0 0-102 0,0 0-89 15,0 0 246-15</inkml:trace>
  <inkml:trace contextRef="#ctx0" brushRef="#br0" timeOffset="88845.5482">21081 5968 1594 0,'0'0'123'15,"0"0"-88"-15,0 0-13 0,6 23-21 0,-6-23-17 16,5 33-12-16,-2-8-6 0,0 8-13 0,-3-3 2 15,4 8-2-15,-8-4 19 0,2 4 9 0,-4 0 19 16,-2-2 0-16,1 1 21 0,-1-4 21 16,2 3-22-16,-5-7 32 0,6 5-35 0,-6-7 6 15,4 1 3-15,-2-3-12 0,1-2 0 0,0-4-9 16,2-2 2-16,6-17-6 0,-12 28 2 0,12-28-3 16,-9 21 1-16,9-21-2 0,0 0-1 0,0 0-3 15,0 0-2-15,0 0-3 0,0 0 0 16,0 0-1-16,0 0 2 0,0 0 4 0,0 0 0 15,0 0 7-15,14-27-2 0,-14 27 3 16,12-33-2-16,-6 14 3 0,3-1-4 0,0-2 4 16,3 0-6-16,3 0 3 0,1 1-10 0,6 0-5 15,0-2 2-15,3 7-43 0,-2-3 27 0,5 8-35 16,-3-1 19-16,5 7 2 0,-4-2 3 0,3 8 8 16,-5-2 5-16,4 8 10 0,-2-1 7 0,-3 3 23 15,1 3-12-15,-2-1 20 0,0 4-31 16,-2 0 23-16,1 4-10 0,-21-19 20 0,33 35 9 15,-22-18 1-15,4 3 6 0,-8-4-4 0,4 5 2 16,-11-21-8-16,8 36 4 0,-8-19-8 16,1 4 4-16,-5-3-9 0,-1 4 3 0,-4-2-7 15,-2 3 5-15,-3-1-9 0,-3 0 3 0,-4-3-5 16,0-1 2-16,-1-3-3 0,-2-2 4 0,-1-3-5 16,-2-2 1-16,-4-3-2 0,2-1-2 15,-1-3-1-15,-2-2-3 0,3-4-2 0,-3-2-2 16,2-4 1-16,0-1-5 0,-1-3-1 0,2-4-8 15,2-1-7-15,-1-5-15 0,5 1-16 0,-6-10-26 16,10 9-16-16,-13-14-31 0,16 15-22 0,-16-17-27 16,17 15-23-16,-12-10-42 0,6 0-112 0,21 36 19 15,-30-49 333-15</inkml:trace>
  <inkml:trace contextRef="#ctx0" brushRef="#br0" timeOffset="89548.7409">22221 6516 1317 0,'0'0'157'0,"0"0"-114"0,0 0-19 0,0 0-22 15,11-28-27-15,-11 28-14 0,12-24-14 0,-12 24-5 16,10-25 15-16,-10 25-6 0,7-24 33 0,-7 24 6 16,1-23 11-16,-1 23-9 0,-6-26 27 0,6 26-5 15,-13-25 25-15,1 8 5 0,12 17-6 0,-21-26-1 16,21 26-8-16,-26-26 1 0,26 26-5 15,-29-24-1-15,29 24-3 0,-33-19 1 16,33 19-5-16,-33-12-2 0,33 12-5 0,-32-3-4 16,15 4-3-16,-3 3-3 0,-1 3-1 0,2 3-1 15,-2 2 2-15,1 2-3 0,-1 2 4 0,0 3-4 16,2 3 6-16,2 2-6 0,1 3 6 0,3-1 13 16,2 2-31-16,2-1 31 0,2-1-31 0,3 0 11 15,3-2 4-15,3-1-5 0,1-2 4 16,3-2-5-16,-6-19 6 0,13 30-4 0,-13-30 4 15,21 22-1-15,-21-22 3 0,24 16-1 0,-24-16 2 16,28 7 1-16,-28-7-1 0,33-1 0 0,-33 1-1 16,34-10 0-16,-16 1-3 0,1-1 2 0,1-1-5 15,0-3 3-15,-1-1-4 0,2-2 4 16,-2 0-4-16,3-3 5 0,-2 2-5 0,-1 1 6 16,-3 0-2-16,-16 17 7 0,27-27 2 15,-27 27 9-15,17-18 3 0,-17 18 5 0,0 0-1 16,0 0-2-16,0 0-2 0,0 0-4 0,0 0-4 15,0 0-6-15,0 0-2 0,0 0-3 0,0 0 1 16,7 19-4-16,-7-19 4 0,3 29-4 0,-3-11 2 16,1 3-4-16,-2 0 3 0,1 4-5 0,-3 0 4 15,3 0-6-15,-1 2 3 0,0 2-8 16,-3 0 4-16,4 1-9 0,-2-2 1 0,2-1-14 16,-4-6-4-16,8 5-18 0,-9-9-6 15,11 8-30-15,-6-25-32 0,7 32-66 0,-7-32-110 0,0 0-152 16,6 18 62-16,-6-18 387 0</inkml:trace>
  <inkml:trace contextRef="#ctx0" brushRef="#br0" timeOffset="90236.2898">23116 6579 1702 0,'0'0'105'0,"-7"-19"-72"0,-2 2-19 0,-1 0-23 16,-1-7-25-16,3 2-12 0,-6-7-5 0,7 8-40 15,-12-8 26-15,7 9-20 0,-12-5 38 0,5 6 29 16,-4 5 15-16,-3-1 18 0,1 7 5 15,-6-1 11-15,5 6 1 0,-6-1 1 0,6 8-1 16,0-2-4-16,4 8-1 0,-1-1-6 0,5 7-5 16,-2 2-9-16,3 3 1 0,2 3 9 0,4 3-37 15,3 2 25-15,2 0-38 0,6 1 0 0,-3-4 0 16,11 5-16-16,-5-7 0 0,11 4-11 16,-6-8 11-16,8 3 2 0,-4-6 13 0,5 0 6 15,-17-17 14-15,37 24 5 0,-20-17 14 16,2-2 10-16,1-1 8 0,-2-4 4 0,4 1 0 15,-4-6-5-15,4 0-5 0,-3-3-3 0,5 1-6 16,-4-5 1-16,2-2-8 0,0 0-2 0,-1-2-6 16,-1-1-2-16,-1-1-8 0,1 2 1 0,-3-3-2 15,2 3 9-15,-2-2 1 0,-2 0 14 0,-15 18 4 16,23-30 13-16,-23 30 6 0,15-24 8 0,-15 24 1 16,0 0-1-16,6-19-2 0,-6 19-5 15,0 0-5-15,0 0-5 0,0 0-4 16,0 0-6-16,0 0 0 0,0 0-6 0,0 0 0 15,0 0-3-15,-19 28 2 0,19-28-3 0,-14 35 5 16,8-14-1-16,0 2 8 0,0 0-1 0,2 3 12 16,-3-1-3-16,3 2 10 0,-3 1-4 0,2 4 8 15,-4-2-7-15,3 1 5 0,-4-3-7 16,0 4 4-16,-2-3-7 0,1 3 4 0,-5-1-8 16,2 0 3-16,-3-1-6 0,-2-1-9 0,0-1-5 15,-1-1-1-15,-2-2 0 0,1-1 0 0,-5-3 0 16,0-1 0-16,-1-4 0 0,-1 0 0 0,1-4 0 15,-1-2 0-15,1-3 0 0,2-4 0 0,0 0 0 16,1-4 0-16,3-2 0 0,-2-4 0 16,4 2-33-16,-2-7-24 0,21 12-38 15,-40-31-92-15,40 31-346 0,-28-33-67 0,4 14 59 16</inkml:trace>
  <inkml:trace contextRef="#ctx0" brushRef="#br0" timeOffset="91595.7432">4268 7415 740 0,'0'0'97'15,"0"0"-69"-15,0 0-8 0,0 0-1 0,3-21 2 16,-3 21 8-16,1-17 16 0,-1 17 10 0,0 0 3 16,8-20-10-16,-8 20-6 0,0 0-6 0,2-23 1 15,-2 23-5-15,0 0-2 0,2-22-4 0,-2 22 0 16,0-22-2-16,0 22 2 0,-2-27-2 0,2 27 5 15,-5-27-5-15,5 27 3 0,-10-28-7 16,10 28 0-16,-12-29-6 0,12 29 1 0,-15-27-5 16,15 27 2-16,-14-18-3 0,14 18 0 0,0 0-1 15,-22-16-2-15,22 16-2 0,0 0-1 0,-21-6 0 16,21 6-2-16,0 0-1 0,-23 0 0 16,23 0-2-16,0 0 0 0,-19 11 3 0,19-11-2 15,0 0 2-15,-23 24-2 0,23-24 3 16,-15 31 1-16,8-11 5 0,-2 2 0 0,3 3 9 15,-2-2-4-15,0 5 8 0,1-1-6 0,2 1 5 16,-1 3-7-16,2 0 7 0,-1 5-9 0,2 0 6 16,0 0-10-16,1 3 6 0,1 1-11 0,1-2-5 15,0 0 20-15,1-4-25 0,0-4 24 0,3-1-13 16,-1 1-6-16,2 0 8 0,0 2-8 0,0-2 7 16,-1-2-8-16,-2 0 5 0,1-3-4 15,-2 1 4-15,0-2-3 0,0-4 3 16,0 0-7-16,-1-20 0 0,2 26-5 0,-2-26-2 15,2 17-6-15,-2-17-2 0,0 0-9 0,0 0-10 16,12 17-23-16,-12-17-28 0,0 0-45 0,0 0-56 16,19-8-80-16,-19 8-190 0,-3-22 1 0,3 22 400 15</inkml:trace>
  <inkml:trace contextRef="#ctx0" brushRef="#br0" timeOffset="92157.4229">3888 7719 1187 0,'25'22'195'0,"-25"-22"-166"0,0 0-20 0,0 0-1 16,0 0-5-16,0 0-4 0,26 12 3 0,-9-7-2 16,3 0 2-16,4 0-3 0,1-2 1 0,6 2-1 15,-1-2-2-15,4 0-3 0,0-1-3 0,4 1-7 16,-3-4-8-16,4 3-10 0,-6-4-6 0,2 2-1 15,-7-4 7-15,1 3 13 0,-5-1 11 0,1 0 8 16,-6 1 7-16,0-1 9 0,-2 3 7 16,-17-1 8-16,24 0 2 0,-24 0-6 0,19 0-4 15,-19 0-3-15,0 0-2 0,21 0-2 16,-21 0-4-16,0 0-4 0,19 2-3 0,-19-2-3 0,0 0 1 16,24 5-1-16,-24-5 0 0,17 8-3 0,-17-8-3 15,0 0-6-15,19 15-1 0,-19-15 0 16,7 20 4-16,-7-20 2 0,4 25 6 0,-4-25-3 15,1 30 7-15,-1-30-1 0,-2 33 6 16,-2-15 1-16,3 3 8 0,-4-1-2 0,3 2 9 16,-3-4-2-16,2 3 4 0,3-21-2 0,-8 31 4 15,8-31-5-15,-9 28 5 0,9-28-6 0,-8 20-2 16,8-20-6-16,0 0-5 0,0 0-6 0,0 0-2 16,0 0-6-16,0 0-1 0,0 0-4 0,0 0-1 15,0 0 2-15,0 0-1 16,0 0 5-16,22-20-2 0,-22 20 2 0,19-32-4 15,-8 14 2-15,0-3-5 0,1 1 5 0,-1-2-4 16,2 2 7-16,0 1-1 0,1-2 4 0,2 3-3 16,0 1 6-16,-16 17-7 0,33-30 1 0,-16 15-7 15,1 2-7-15,-18 13-10 0,35-29-5 0,-35 29-14 16,37-27-19-16,-25 9-33 0,12 13-43 0,-14-13-45 16,11 12-62-16,-4 2-52 0,-15-15-18 15,26 25 319-15</inkml:trace>
  <inkml:trace contextRef="#ctx0" brushRef="#br0" timeOffset="92626.3541">5216 7710 521 0,'0'0'143'0,"0"0"-54"0,0 0-12 0,0 0-11 16,0 0-21-16,0 0-13 0,18-4-2 16,-18 4-13-16,0 0 10 0,0 0-16 0,17 6 13 15,-17-6 5-15,0 0 9 0,0 0 3 0,8 18 2 16,-8-18-2-16,3 20-10 0,-3-20-2 0,0 25-4 15,1-8 3-15,-1-17 0 0,-5 36 8 0,-1-18-3 16,5 5 5-16,-5-3-10 0,5 4 5 0,-3-2-10 16,5 4 1-16,-1-2-9 15,4 3 0-15,1-2-12 0,1-2 2 0,2 0-7 16,2-1 5-16,3-1-5 0,2-1 4 0,3 0-6 16,2-5 1-16,3-1-7 0,-1-3 1 0,3-2-6 15,1-4 2-15,2-1-3 0,0-5 3 0,1-2 2 16,-1-3 3-16,0-1 4 0,-3-2-1 0,0 0 6 15,-3-1-2-15,-3-1 2 0,-1-1-2 0,-1 0 2 16,-17 12-3-16,31-30 5 0,-31 30-2 16,23-31 5-16,-23 31-4 0,16-31 9 0,-16 31-1 15,7-29 6-15,-7 29-1 0,-2-25 3 0,2 25-6 16,-9-28 1-16,9 28-6 0,-13-30-1 0,13 30-5 16,-20-30 1-16,20 30-5 0,-25-27 1 15,25 27-4-15,-32-27 4 0,15 15-4 0,-2 0 6 16,-2 1-3-16,0 0 3 0,-3 1-2 0,-2 1 2 15,0 0-3-15,-2 2 3 0,1 2 0 16,0 0 0-16,0 3-2 0,3 1 1 0,0 0-3 16,3 1-2-16,2-2-5 0,19 2-9 0,-32 2-8 15,32-2-13-15,-22 2-14 0,22-2-24 0,0 0-29 16,-11 17-57-16,11-17-63 0,0 0-217 0,0 0 14 16,0 0 403-16</inkml:trace>
  <inkml:trace contextRef="#ctx0" brushRef="#br0" timeOffset="93486.2685">5970 7896 1319 0,'0'0'135'16,"6"17"-107"-16,-6-17-11 0,0 0-7 16,2 23-8-16,-2-23-11 0,9 25-5 0,-9-25-12 15,13 31-2-15,-3-15-6 0,-10-16 7 0,12 33 4 16,-8-15 12-16,1 0 2 0,-2-1 6 0,0 1-1 15,-2-1 5-15,-1-17 0 0,1 29 9 0,-1-29 4 16,-2 23 7-16,2-23-1 0,0 0-1 0,0 0-5 16,0 0-3-16,0 0-2 0,0 0-2 15,0 0-5-15,0 0-4 0,0 0 0 0,0 0-3 16,0 0 6-16,0 0-1 0,12-23 4 0,-12 23-4 16,14-32 3-16,-5 15-4 0,2-3 4 0,0 1-5 15,2-1 5-15,0-2-6 0,3-1 5 16,1-3-5-16,0 2 4 0,0 0-8 0,2 0 5 15,-1 1-5-15,-1 2 6 0,1 1-3 0,-1 3 5 16,0 0-2-16,-17 17 3 0,31-23 0 16,-31 23 7-16,24-13 2 0,-24 13 6 0,19-3-2 15,-19 3 1-15,0 0-1 0,17 4-2 0,-17-4 3 16,0 0-3-16,19 22 3 0,-19-22-6 0,12 29 1 16,-6-11-7-16,0 1 1 0,1 2-5 0,-1 0 3 15,0 2-6-15,0 0 6 0,-1 0-5 0,0-1 3 16,-1-1-3-16,-2-2 5 0,0-2-3 15,-1 0 6-15,-1-17-2 0,-1 28 4 0,1-28 0 16,-3 24 3-16,3-24-2 0,-4 17 3 16,4-17-4-16,0 0-1 0,0 0-2 0,0 0 0 15,0 0-3-15,0 0-1 0,0 0 0 0,0 0-4 16,0 0 3-16,0 0-3 0,20-23 4 0,-20 23-3 16,18-33 3-16,-7 14-6 0,2-3 2 0,1-1-5 15,0-1 5-15,1 0-4 0,0 2 5 16,-1 3-4-16,2 2 3 0,-16 17-2 0,29-28 4 15,-29 28-5-15,33-22 6 0,-16 15-3 0,0 1 3 16,0 1-1-16,1 1-2 0,2 4 1 0,-2 3-1 16,0 0 2-16,2 3-1 0,-2 3 2 0,1 2-1 15,0 2 2-15,-1 2-2 0,0 0 3 16,2 2-2-16,-2 1 4 0,0 1-2 0,0 2 5 16,-1-3 0-16,-1 3 8 0,-2-3-3 15,-1 3 7-15,-2-2-7 0,0 3 3 0,-4-2-8 16,2 2 3-16,-4-2-6 0,-1-1 1 0,1-1-4 15,-2-1 3-15,-3-17-6 0,6 25-2 0,-6-25-10 16,0 0-9-16,11 20-16 0,-11-20-13 0,0 0-1 16,0 0-32-16,17 7-12 0,-17-7-55 0,0 0-60 15,11-17-86-15,-16-5-148 0,23 19 174 16,-23-28 272-16</inkml:trace>
  <inkml:trace contextRef="#ctx0" brushRef="#br0" timeOffset="94298.7701">8370 7914 1030 0,'0'0'313'15,"2"18"-225"-15,-2-18-71 0,0 0-7 0,-10 28-8 16,10-28-5-16,-1 29-13 0,1-29-1 0,4 35-6 16,-1-17 5-16,2 3-3 0,-2-2 6 0,3 3-1 15,-1-3 8-15,3 2 0 0,-1-3 7 0,3 1-4 16,-10-19 6-16,24 31-1 0,-24-31 1 16,30 26-1-16,-11-15 3 0,1 0 12 0,2-4-15 15,4-1 17-15,2-3-14 0,1-3 1 16,3-1 4-16,0-6 1 0,2 3-1 0,-1-6-16 15,0 4 15-15,-4-3-16 0,-1 1 13 0,-2-2 1 16,-3 2-4-16,-2-3 0 0,-3 2-3 0,-18 9 3 16,28-15-2-16,-28 15 3 0,17-14 2 0,-17 14 4 15,0 0 0-15,0 0 2 0,20-20-3 0,-20 20-2 16,0 0-3-16,0 0-1 0,16-19-2 0,-16 19-2 16,0 0-5-16,0 0-5 0,19-14-7 15,-19 14-4-15,0 0-5 0,0 0-1 16,17-6-2-16,-17 6 1 0,0 0 7 0,0 0 11 15,0 0 7-15,18 14 9 0,-18-14 8 0,0 0 4 16,7 24 10-16,-7-24 0 0,1 23 3 0,-1-23-8 16,2 27-1-16,-2-10-5 0,2 3 5 0,-3 2 11 15,3 1-31-15,-2 1 30 0,3 4-31 16,-2-4 15-16,1 5 7 0,1-4-6 0,0 3 6 16,-1-3-7-16,-1 4 5 0,-1 0-7 0,0 0 6 15,-4 3-9-15,0-1 7 0,-3 1-10 0,-1-1 7 16,-3-4-6-16,-1 1 6 0,-3-4-5 0,2 0 4 15,-4-3-1-15,0 0 4 0,-3-3-1 0,-1 1 3 16,0-6-5-16,0-1 2 0,-2-4-5 16,1-1 0-16,-1-6-3 0,-2-2-3 15,1-4-3-15,-4-4-4 0,3 0-7 0,-6-7-13 16,4 0-9-16,-5-7-15 0,7 5-9 0,-6-9-14 16,9 7-10-16,-5-12-19 0,12 13-10 0,-6-15-21 15,12 15-10-15,-6-11-9 0,14 7-15 0,0 1-32 16,-1-16-100-16,21 27 209 0,-20-22 89 0</inkml:trace>
  <inkml:trace contextRef="#ctx0" brushRef="#br0" timeOffset="94814.4249">9533 7960 1540 0,'0'0'247'0,"0"0"-217"0,0 0-22 0,-18 6-9 16,18-6-14-16,0 0-19 0,0 0-22 15,0 0-24-15,0 0-15 0,0 0-17 16,0 0 2-16,-3 32 18 0,3-32 31 0,-11 33 32 15,6-12 35-15,-2-2 21 0,2 6 23 0,-4-5 8 16,6 7 10-16,-5-7-10 0,9 7-3 0,-4-7-14 16,7 5-5-16,-2-5 3 0,6 3-43 0,0-4 26 15,3 1-36-15,-11-20 11 0,31 28-1 0,-13-16-5 16,3-4-1-16,0 1-3 0,3-4 5 0,0-3 0 16,-1-1 3-16,4-1 1 0,-3-2 0 15,0-2 4-15,-1-1 1 0,-1-1 2 0,-2-1-1 16,-1-2 3-16,-2 0-5 0,0-2 4 0,-17 11 16 15,30-29-18-15,-30 29 17 0,26-30-36 0,-26 30 12 16,21-28-14-16,-15 11 11 0,0 0 3 16,-2-1-8-16,-2-1 1 0,-3-3-9 0,0 0 4 15,-7 0-2-15,1 3 8 0,-4-3 1 16,-2 3 9-16,-3-1-2 0,-2 2 10 0,-3 4 3 16,-4 2 11-16,1 2 3 0,-3 0 2 0,2 4-6 15,-2-1-6-15,2 5-7 0,-2-1-7 0,-1 3-12 16,3 3-16-16,-6-5-15 0,9 11-29 0,-10-12-37 15,13 18-58-15,-15-16-68 0,9 4-136 0,6 15-50 16,-19-24 342-16</inkml:trace>
  <inkml:trace contextRef="#ctx0" brushRef="#br0" timeOffset="95376.9249">10212 7943 1317 0,'0'0'363'16,"0"0"-295"-16,-19 7-57 0,19-7-10 0,0 0-14 15,0 0-19-15,0 0-20 0,0 0-6 0,5 29 1 16,-5-29 13-16,6 28 13 0,-6-28 10 0,8 33 5 16,-5-15 13-16,2 0 1 0,-1 2 7 0,-2-2-1 15,3 0 9-15,-5-18 0 0,9 32 6 16,-9-32-5-16,13 23-2 0,-13-23-9 0,18 16-2 15,-18-16-5-15,24 9 0 0,-24-9 0 16,33 2-1-16,-14-3 2 0,1-3 0 0,1-2 1 16,1 0 1-16,0-2 1 0,-2-1-2 0,2-2 5 15,-1 0-4-15,-2-2 3 0,1 0-3 0,-3-2 4 16,0 1-3-16,-17 14 4 0,29-32-3 0,-16 15 5 16,-13 17-5-16,25-33 5 0,-16 12-4 15,-1 0 3-15,0 2-4 0,-3-1 6 0,0 3-3 16,-1-2 5-16,-4 19-4 0,2-29 3 0,-2 29-2 15,0-23 6-15,0 23-2 0,-4-18 0 0,4 18-4 16,0 0-3-16,-7-19-2 0,7 19-3 0,0 0-6 16,0 0-6-16,0 0-11 0,0 0-8 0,-17-19-14 15,17 19-25-15,0 0-29 16,0 0-54-16,0 0-58 0,0 0-174 0,9 27-34 16,-9-27 300-16</inkml:trace>
  <inkml:trace contextRef="#ctx0" brushRef="#br0" timeOffset="95798.8869">10927 7919 1466 0,'-3'23'329'0,"3"-23"-296"0,0 0-30 16,-6 20-5-16,6-20-8 0,7 32-19 16,-7-32-11-16,21 39-21 0,-21-39-8 0,27 40-14 15,-19-24 3-15,8 10 7 0,-9-6 27 0,2 6 21 16,-3-3 27-16,-1-4 11 0,0 3 12 0,-5-22 25 16,6 33-6-16,-6-33 19 0,2 26-31 0,-2-26 12 15,0 23-23-15,0-23 10 0,0 0-7 0,0 0-8 16,2 17 1-16,-2-17-5 0,0 0 1 15,0 0-2-15,0 0-6 0,0 0 1 0,10-18-7 16,-10 18-15-16,11-23 31 0,-1 6-32 16,1 0 31-16,0-1-16 0,0-1-4 0,2 0 3 15,2 1-2-15,-15 18 2 0,29-32-4 0,-13 15 2 16,-16 17-6-16,32-30 0 0,-15 15-9 0,3 4-9 16,-3-6-15-16,9 8-16 0,-9-11-26 0,14 15-39 15,-14-18-58-15,19 19-87 0,-7 2-199 16,-11-17 72-16,22 23 397 0</inkml:trace>
  <inkml:trace contextRef="#ctx0" brushRef="#br0" timeOffset="96872.4822">12543 7919 1440 0,'0'0'78'15,"0"0"-51"-15,0 0-15 0,0-21-10 0,0 21-12 16,0 0-11-16,21-14-3 0,-21 14 1 0,0 0 7 15,18-1 8-15,-18 1 6 0,0 0 9 16,0 0 7-16,13 27 8 0,-13-27 7 16,5 36 7-16,-5-15-5 0,5 5 4 0,-4-3-11 15,3 2 1-15,-2-2-9 0,3 0 4 0,-3 0-8 16,2 0 3-16,0-2-7 0,-1-2 4 0,1-2-4 16,-4-17 2-16,7 28-4 0,-7-28 1 0,6 20-4 15,-6-20 1-15,0 0-2 0,0 0-1 0,0 0-1 16,0 0 0-16,17 15-2 0,-17-15 0 15,0 0 1-15,0 0-1 0,0 0 2 0,0 0 2 16,5-20-1-16,-5 20-3 0,5-21 4 0,-5 21-5 16,7-34 6-16,-3 13-4 0,1-2 3 0,0-1-6 15,2-1 4-15,0-3-6 0,1 0 5 0,0-2-7 16,2 0 8-16,1-2-7 0,2 2 7 16,1 2-7-16,2 3 7 0,-1 2-5 0,1 3 6 15,0 1-3-15,1 2 2 0,2 1-5 16,1 3 4-16,1 1-3 0,-1 3 3 0,1 3-2 15,1 0 1-15,-3 4 1 0,2 0 1 0,0 3 0 16,-3 1 0-16,0 3-1 0,-1 1-1 0,0 3 1 16,0-1-1-16,0 3 2 0,-17-11-2 0,31 28 5 15,-31-28-3-15,24 34 7 0,-14-15-4 0,-2 0 6 0,-2 2-2 16,0-1 5-16,-2 2-3 16,0 4 5-16,-3-1-5 0,1 2 3 0,-1-2-8 15,-1-2 3-15,0 0-7 0,0-1 3 0,-1-1-5 16,1-1 6-16,1-3-6 0,-1-17 3 0,0 29-3 15,0-29 0-15,-1 19-2 0,1-19 3 0,0 0-2 16,0 0 3-16,0 0 2 16,0 0 0-16,0 0 4 0,0 0-1 0,0 0 2 15,0 0-2-15,0 0-2 0,-6-17-2 16,6 17 1-16,1-30-7 0,2 11 2 0,0-2-6 16,2-1 4-16,3-1-7 0,0 0 8 15,2-1-6-15,0-1 5 0,1 0-4 0,1 3 6 16,0-1-4-16,1 3 6 0,1 1-4 0,-14 19 6 15,29-29-3-15,-29 29 4 0,30-26-3 0,-13 14 2 16,-17 12-3-16,33-19 3 0,-33 19 0 0,33-12 1 16,-16 8-1-16,1 2 0 0,0 3 0 15,1 1-1-15,-1 5 2 0,0 0-2 0,0 4 1 16,1 1-1-16,0 2 1 0,-1 1-3 0,2 0 4 16,-2 1-4-16,0 0 7 0,-2 1-2 0,-3 0 4 15,-3 0-1-15,0 2 3 0,-2-1-1 0,0 2 5 16,-3-2-5-16,-2 1 5 0,-3-2-5 15,0 2 3-15,-1-2-6 0,-1 1 1 0,-1 1-5 16,-2-3 0-16,2 1-7 0,3-17 0 16,-11 28-8-16,11-28-5 0,-10 21-11 0,10-21-11 15,0 0-29-15,0 0-17 0,-2 22-44 0,2-22-53 16,0 0-70-16,0 0-195 0,0 0 6 0,0 0 288 16</inkml:trace>
  <inkml:trace contextRef="#ctx0" brushRef="#br0" timeOffset="97437.0318">13930 7873 1504 0,'0'0'101'16,"0"0"-59"-16,0 0-17 0,0 0-7 0,17-7-12 16,-17 7-12-16,0 0-2 0,24-1-3 0,-24 1 3 15,0 0 4-15,0 0 3 0,20 19 7 16,-20-19 5-16,5 28 6 0,-5-11 3 0,3 4 8 15,-5 1-5-15,6 2 3 0,-5 1-9 0,2 0 1 16,-3-2-8-16,2 2 4 0,0 0-7 0,1-1 2 16,1-3-7-16,2 0 3 0,1-2-5 15,2 1 3-15,2-1-5 0,1-2-14 0,-10-17 27 16,26 30-30-16,-26-30 27 0,34 28-13 0,-13-16-3 16,1-6-1-16,2-1-1 0,-1-3-1 15,4-2 0-15,-3-1 1 0,2-2 1 0,-2-3-1 16,2-2 4-16,-2-3-2 0,-2-1-13 0,-2-1 35 15,0-1-33-15,-3 0 34 0,1-3-14 0,3-1-4 16,-3-1 6-16,-1-2-5 0,-1 2 3 0,0-2-6 16,0 1 3-16,-3-2-8 0,1 1 0 0,-1 0-7 15,-1 3 6-15,-4-2-5 0,0 2 10 16,-4 1-1-16,-4 17 5 0,8-29-1 0,-8 29 4 16,2-20-1-16,-2 20 5 0,0 0-1 15,-3-17 3-15,3 17 0 0,0 0 0 0,0 0 1 16,0 0 1-16,0 0 0 0,0 0 1 0,0 0 0 15,0 0 1-15,0 0-3 0,0 0-2 0,0 0-2 16,0 21 0-16,0-4 6 0,0 3-3 0,1 3 7 16,-1 0-7-16,1 0 4 0,-1-2-4 15,2 4 4-15,0-4-6 0,3 2 5 0,-1 0-8 16,1-1 2-16,0 0-6 0,0-3 2 0,0-1-9 16,-5-18-3-16,11 28 4 0,-11-28-37 0,7 22 23 15,-7-22-41-15,6 17 6 0,-6-17 0 0,0 0-48 16,0 0-21-16,0 0-75 0,0 0-54 0,0 0-150 15,17-7-17-15,-24-14 355 0</inkml:trace>
  <inkml:trace contextRef="#ctx0" brushRef="#br0" timeOffset="98259.7483">15296 8022 1134 0,'0'0'302'31,"0"0"-235"-31,0 0-36 0,17 1-11 0,-17-1-10 15,0 0-15-15,0 0-7 0,0 0-1 0,11-22-1 16,-11 22 4-16,0 0 2 0,-4-18 5 0,4 18 1 16,0 0 7-16,-17-19 0 0,17 19 6 0,-19-14 2 15,19 14 1-15,-24-12 1 0,24 12 2 0,-31-11 0 16,13 5 4-16,18 6-3 0,-35-7-1 0,17 3-4 16,-1 0-4-16,1 0 0 0,0 2 0 15,1 2-2-15,-1 2-1 0,18-2 1 0,-32 6-3 16,32-6 1-16,-29 15-1 0,29-15-1 0,-26 25-2 15,15-8 2-15,0 3-7 0,2 2 2 16,0 1-8-16,-1 0 4 0,3 1-7 0,-1 1 11 16,3 0-5-16,0-1 6 0,4 0-6 0,1-2 1 0,1-1-6 15,1-3 5-15,4 0-4 0,-6-18 6 16,15 30 14-16,-15-30-37 0,24 23 34 16,-24-23-40-16,32 13 16 0,-32-13 1 0,34 0-2 15,-17-7 19-15,2 2-21 0,0-4 21 0,-1-2-18 16,-18 11 1-16,33-26-9 0,-33 26 18 0,30-26-10 15,-30 26 17-15,28-32 6 0,-28 32-3 0,28-33 7 16,-15 14-3-16,0 1 9 0,-1 1-4 0,-3-1 4 16,-9 18-7-16,19-32 3 0,-19 32 1 15,13-32 2-15,-13 32 0 0,10-29 3 0,-10 29-7 16,5-25 4-16,-5 25-3 0,2-20-1 0,-2 20-2 16,0 0-1-16,0 0-1 0,0-18 2 0,0 18-1 15,0 0-1-15,0 0-1 0,0 0-2 16,0 0-2-16,0 0 0 0,0 0 0 0,-14 17-1 15,14-17 6-15,-11 21 1 0,11-21 7 0,-15 31 3 16,8-10 7-16,-3-3-2 0,1 5 4 16,0 0-5-16,1 3 4 0,-1 1-9 0,3 1 4 15,0 1-12-15,-1 0-17 0,1 5 24 0,0 0-28 16,0-1 26-16,1 4-5 0,-1-6-7 0,-1 2 6 16,-2-2-6-16,0 2 6 0,-2-2-4 0,-1 1 8 15,-4-1-5-15,0 1 9 0,-3-2-7 0,-2-2 7 16,-1-3-5-16,-1 0 4 0,0-3-4 15,-3 0 2-15,2-4-4 0,-2-2 0 0,1-3-5 16,0-2 0-16,-1-2-5 0,0-3 0 16,-1-3-4-16,-1-4-3 0,2 0-6 0,-3-6-5 15,2-1-8-15,-4-4-5 0,3 0-8 0,-3-8-15 16,6 3-23-16,-6-15-37 0,31 32-64 0,-51-59-89 16,37 27-185-16,-4 1-46 0,-7-14 285 0</inkml:trace>
  <inkml:trace contextRef="#ctx0" brushRef="#br0" timeOffset="99244.1812">16561 7965 1344 0,'0'0'89'0,"0"0"-66"0,0 0-10 0,0 0-8 16,0 0-10-16,0 0-5 16,0 0-2-16,0 0 2 0,18 4 4 0,-18-4 3 15,0 0 3-15,0 0 6 0,0 0 12 0,0 0 11 16,0 0 12-16,0 0 5 0,0 0 0 0,-6 25-2 16,6-25-9-16,-8 23-4 0,8-23-12 0,-10 31-2 15,4-12-8-15,1 1 1 0,1 2-7 0,1 2 5 16,0-1-9-16,4 1 5 0,1 0-6 15,0-1 3-15,2 0-3 0,1-1-13 0,1-1 28 16,0-3-32-16,0 0 29 0,-6-18-13 0,13 24-2 16,-13-24 2-16,0 0 0 0,17 19-1 0,-17-19 0 15,0 0 0-15,17 7 1 0,-17-7 0 0,0 0 2 16,18-5 1-16,-18 5 0 0,17-14-1 16,-17 14 1-16,25-23-2 0,-11 5 2 0,1-1 9 15,2-2-32-15,-1-3 25 0,2 2-32 16,-2-2 15-16,5 2 5 0,-6-1-2 0,1 4 7 15,-2-1 0-15,-2 3 5 0,-12 17-2 0,22-28 5 16,-22 28-4-16,19-21 5 0,-19 21-1 0,0 0 4 16,22-18 0-16,-22 18 1 0,0 0-1 0,0 0-1 15,21-6-2-15,-21 6 0 0,0 0 3 0,0 0-2 16,18 11 3-16,-18-11-1 0,18 16 0 0,-18-16-4 16,21 20 1-16,-21-20-5 0,18 27 5 15,-18-27-2-15,21 31 5 0,-12-14-2 16,1 0 3-16,-10-17-2 0,17 30 6 0,-17-30-2 15,18 28 5-15,-18-28-2 0,20 24-1 0,-20-24-2 16,19 19-19-16,-19-19 15 0,20 15-18 0,-20-15 31 16,17 10-13-16,-17-10 14 0,0 0-14 0,22 1-13 15,-22-1 15-15,0 0-13 0,20-11 14 16,-20 11-1-16,0 0 15 0,19-26-18 0,-19 26 14 16,12-29-14-16,-6 10-5 0,0 0 3 0,-1-3-4 15,-2 1 2-15,1-2-4 0,-3-2 3 0,2 1-7 16,-2 0 6-16,0 1-6 0,0-2 3 0,-2-1-3 15,1 3 1-15,-1-1-6 0,0 6 4 0,0-3-7 16,1 21 1-16,-4-32-8 0,4 32-2 16,-3-30-14-16,3 30-12 0,-1-27-19 15,1 27-17-15,0-21-33 0,0 21-37 0,0 0-38 16,0 0-78-16,0 0-129 0,0 0-6 0,0 0 378 16</inkml:trace>
  <inkml:trace contextRef="#ctx0" brushRef="#br0" timeOffset="99572.4149">17489 7987 1471 0,'0'0'147'16,"0"0"-80"-16,0 0-23 0,0 0-20 15,0 0-15-15,0 0-10 0,0 0 0 0,0 0-4 16,0 0 1-16,8 17-1 0,-8-17 2 0,0 0 3 16,6 19 5-16,-6-19 3 0,2 18 5 0,-2-18 1 15,0 24 2-15,0-24-3 0,-2 31 0 0,-1-15-5 16,3 3 3-16,-3 0-4 0,2 0 3 0,0 2-6 16,0-1 2-16,1 2-7 0,-2-2 3 0,2 1 8 15,2-1-30-15,0-1 23 0,1-2-35 16,-3-17 6-16,11 23-12 0,-11-23-19 15,13 17-19-15,-13-17-32 0,0 0-40 0,32 23-72 16,-32-23-76-16,0 0-192 0,0 0 113 0,12-24 375 16</inkml:trace>
  <inkml:trace contextRef="#ctx0" brushRef="#br0" timeOffset="99994.3067">17888 7762 1200 0,'-5'-22'366'0,"5"22"-299"15,0 0-50-15,0 0-17 0,0 0-19 0,0 0-15 16,0 0-7-16,0 0 0 0,0 0 6 0,0 0 11 15,7 19 9-15,-7-19 15 0,-5 28 8 0,5-10 12 16,-3 0 5-16,0 7 9 0,-2-5-2 0,4 6 7 16,-4-2-10-16,5 4 3 0,-3-3-8 15,3 5 2-15,-4-3-4 0,4-1 5 0,-1 0-7 16,2 2 6-16,-1-3-8 0,1 3 1 16,-1-3-10-16,0 2 3 0,0-2-10 0,0 3-11 15,0-1 25-15,-1-2-27 0,1-2 27 0,1-2-12 16,-1-3-7-16,0 0 4 0,0-18-4 0,1 31 2 15,-1-31-5-15,4 27-1 0,-4-27-6 0,5 22-3 16,-5-22-7-16,7 17-4 0,-7-17-14 16,0 0-11-16,18 19-14 0,-18-19-14 0,0 0-25 15,0 0-31-15,17 7-47 0,-17-7-35 0,0 0-126 16,0 0-58-16,-12-28 247 0</inkml:trace>
  <inkml:trace contextRef="#ctx0" brushRef="#br0" timeOffset="100275.569">17615 8083 1518 0,'20'20'357'0,"-20"-20"-327"0,0 0-25 16,0 0-7-16,24-5-9 0,-4 5-12 16,5-2-9-16,9 5-13 0,-3-5-18 0,7 7-19 15,-10-8-8-15,6 10-5 0,-13-9 2 0,10 10-6 16,-13-11-9-16,7 10-2 0,-25-7 6 0,34 3 16 16,-34-3 3-16,27 1-7 0,-27-1-17 15,20-1-42-15,-20 1-100 0,0 0 75 0,31 4 176 16</inkml:trace>
  <inkml:trace contextRef="#ctx0" brushRef="#br0" timeOffset="100900.5705">18161 7909 1461 0,'0'0'155'0,"-1"18"-126"0,1-18-17 0,0 22-11 16,-1-4-7-16,2 9-13 0,0-3 2 0,3 3-3 15,-3-3 10-15,2 3-2 0,-3 0 10 16,1 2-4-16,-1 0 13 0,-1 0-2 0,1 2 13 15,-4-2 21-15,4 3-30 0,-5-4 30 0,4 1-35 16,-2-5 5-16,1 2 3 0,1-4-8 16,1-1 2-16,1-1-5 0,-1-20 1 0,2 30-3 15,-2-30 1-15,4 20-7 0,-4-20 0 0,0 0-2 16,0 0 2-16,0 0 2 0,0 0 3 0,0 0 4 16,0 0 3-16,0 0 3 0,0 0-1 0,0 0 0 15,0 0-3-15,0 0 0 0,18-30-6 0,-13 13-1 16,1-2-9-16,3-3-4 0,2-4-13 15,5 4-3-15,-2-7-13 0,7 7 10 0,-4-6 11 16,4 5-26-16,-3 0 37 0,5 1-35 0,-2 2 16 16,4 3 2-16,-4-1-2 0,2 5 10 15,-1-2 4-15,-3 3 11 0,2 1 1 0,-2 4 7 16,1 1 2-16,-2 1 5 0,0 2 6 0,-18 3 8 16,34-2 2-16,-34 2 1 0,33 2-1 0,-33-2 0 15,28 9 2-15,-28-9 0 0,23 13 4 16,-23-13-4-16,20 20 5 0,-20-20 2 0,13 26 2 15,-13-26-3-15,9 34-1 0,-8-16-11 0,1 3-1 16,-2 1 14-16,1 3-34 0,-2-3 29 0,2 3-32 16,-1-6 6-16,0 1 2 0,0-1-6 0,0-1 4 15,0 0-7-15,0-18-1 0,2 32-9 0,-2-32-7 16,5 25-12-16,-5-25-7 0,6 20-13 16,-6-20-12-16,7 17-25 0,-7-17-35 15,0 0-69-15,0 0-92 0,0 0-179 0,0 0 95 16,0 0 371-16</inkml:trace>
  <inkml:trace contextRef="#ctx0" brushRef="#br0" timeOffset="101808.9953">20071 8408 1577 0,'0'0'96'0,"0"0"-63"16,2-19-19-16,-2 19-24 0,21-14-28 0,-21 14-24 16,30-22-16-16,-20 3-4 0,11 13-23 0,-13-12 28 15,9 9 13-15,-17 9 31 0,16-24 38 0,-16 24 19 16,7-27 2-16,-7 27 36 0,-1-25-12 0,1 25 11 16,-4-27-10-16,4 27-14 0,-5-27-4 0,5 27-11 15,-8-31-3-15,8 31-6 0,-9-31 2 0,9 31-2 16,-10-26 4-16,10 26-4 15,-15-23 0-15,15 23-5 0,-18-23-1 0,18 23-4 16,-21-20-1-16,21 20-4 0,-23-18 2 0,23 18-4 16,-28-18 3-16,28 18 0 0,-30-17 3 0,30 17 3 15,-32-12 5-15,32 12 2 0,-34-6 3 0,17 6 1 16,-3 0 0-16,2 2-2 0,-3 0-3 0,2 4 1 16,-2 2-1-16,1 1 0 0,-2 2-1 0,1 3 0 15,0 1-5-15,2 3 2 0,-2 3-5 16,1 1 5-16,-1 2-7 0,1 0 6 0,1 3-6 15,3 2 5-15,2 0-6 0,1-1 5 0,1 4 11 16,3-2-27-16,1 0 24 0,5-1-28 0,3-4 8 16,2-2 2-16,4 0-5 0,1-3 4 15,4 0-3-15,0-3 3 0,-11-17-4 0,26 28 3 16,-26-28-4-16,31 23 3 0,-13-15 0 16,-1-3 3-16,1 0 1 0,0-4 2 0,0-1 1 15,-1-1 1-15,3-3 0 0,0-2 0 0,0-1 2 16,1-2-2-16,-2 1 3 0,0-2-2 0,1-1 2 15,-1 0-1-15,0-2 0 0,0 0-2 0,-19 13 3 16,32-28-2-16,-32 28 4 0,26-29-5 0,-26 29 3 16,25-28-4-16,-25 28 4 0,19-27-3 0,-19 27 3 15,16-24-3-15,-16 24 2 0,12-21 14 16,-12 21-33-16,10-20 32 0,-10 20-32 0,0 0 16 16,10-17 2-16,-10 17 1 0,0 0-1 15,0 0 0-15,0 0 1 0,0 0 1 0,0 0 6 16,0 0 4-16,0 0 3 0,0 0-1 0,0 0-1 15,0 0-1-15,0 0-1 0,0 0 1 0,0 0 2 16,0 0-13-16,1 26 32 0,-1-26-30 0,-1 31 26 16,1-14-15-16,-2 1-8 0,1 2 2 15,-1 0-7-15,-1 2 4 0,0 0-5 0,0-1 3 16,0 1-5-16,-1 0 4 0,2-3-4 0,-3 1 3 16,2-2-7-16,0-1 1 0,3-17-7 0,-3 29-2 15,3-29-9-15,-1 19-5 0,1-19-15 0,0 0-19 16,10 17-28-16,-10-17-34 0,0 0-55 15,0 0-69-15,19-23-233 0,-19 23 9 16,9-24 310-16</inkml:trace>
  <inkml:trace contextRef="#ctx0" brushRef="#br0" timeOffset="103135.4992">2487 8703 995 0,'0'0'172'0,"-17"14"-112"16,17-14-25-16,0 0-17 0,0 0-11 0,0 0-14 16,0 0-8-16,0 0-14 0,0 0-16 0,0 0-2 15,0 0 6-15,0 0 14 0,0 0 17 0,8 24 8 16,-8-24 3-16,9 21 3 0,-9-21 10 0,5 28 7 16,-2-8 13-16,-3 1-2 0,3 4 4 15,-6 1 9-15,3 4-32 0,-5-2 32 0,3 6-29 16,-5-7 13-16,3 7 9 0,-3-7-9 15,3 4 7-15,-4-5-12 0,4-1 1 0,-2-3-14 16,0 0 0-16,2-3-9 0,-1-1 3 0,3-1-7 16,2-17 3-16,-5 29-3 0,5-29-2 0,-1 24-11 15,1-24-7-15,2 17-14 0,-2-17-6 0,0 0-13 16,0 0-15-16,7 24-27 0,-7-24-29 16,0 0-35-16,0 0-40 0,0 0-50 0,9 20-112 15,-9-20 275-15</inkml:trace>
  <inkml:trace contextRef="#ctx0" brushRef="#br0" timeOffset="103463.6287">2245 9005 1278 0,'0'0'135'0,"0"0"-96"0,0 0-18 15,0 0-6-15,0 0-9 0,19-7-6 0,-19 7 1 16,32-9-1-16,-12 4 0 0,2 2-2 0,3-1 1 16,-1 1-8-16,2 3-6 0,-3-4-6 15,3 4-8-15,-5-4-6 0,3 7-5 0,-5-7-7 16,3 9-7-16,-22-5-1 0,34 1-3 0,-34-1 0 15,29 3-6-15,-29-3 4 0,24 3-12 16,-24-3-4-16,20 4-26 0,-20-4-10 0,18 1-53 16,-18-1-62-16,0 0 35 0,28 15 192 0</inkml:trace>
  <inkml:trace contextRef="#ctx0" brushRef="#br0" timeOffset="103744.8839">3005 9130 1302 0,'27'13'136'15,"-27"-13"-125"-15,0 0-5 0,23 3-1 0,-6-1-2 16,3-1-3-16,6-2-6 0,2-1-17 0,-3-4-23 16,8 5-33-16,-10-11-28 0,11 11-26 15,-14-14-25-15,10 9-23 0,-10-6-14 0,0-3-58 16,6 15-28-16,-24-26 281 0</inkml:trace>
  <inkml:trace contextRef="#ctx0" brushRef="#br0" timeOffset="104010.5395">3379 8936 492 0,'-28'-10'111'0,"28"10"-23"15,-34-12-6-15,34 12-13 0,-36-7-18 0,19 5-16 16,-3-2-15-16,1 3-12 0,-3 0-10 0,-1-1-6 16,1 2 1-16,-4 2 3 0,1 0 4 0,1 2 7 15,-2-2 10-15,2 5 13 0,-2-3 14 16,7 6 12-16,-4-6 5 0,6 7-23 0,-4-5 11 16,21-6-27-16,-28 20 11 0,28-20-2 15,-18 25-8-15,13-8-1 0,-1 0-11 0,5 2 1 16,-2 2-10-16,4 1 5 0,1-1-7 0,0 4 5 15,3-2-6-15,0 0 5 0,3 1-5 0,1 0 5 16,0-2-4-16,2-2 4 0,2 0-5 16,0-3 2-16,-13-17-4 0,30 27 0 0,-11-16-3 15,0-2-3-15,3-1-9 0,0-4-9 0,5 2-23 16,-5-11-27-16,9 10-45 0,-10-16-64 0,12 9-87 16,4 5-173-16,-18-21 252 0,21 25 194 0</inkml:trace>
  <inkml:trace contextRef="#ctx0" brushRef="#br0" timeOffset="104791.8214">4150 9109 1235 0,'0'0'128'0,"-30"-5"-94"0,30 5-15 16,-28-13-12-16,28 13-16 0,-28-16-11 0,28 16-14 16,-27-18-14-16,8 5-19 0,19 13-9 0,-31-17-1 15,31 17 8-15,-34-11 17 0,17 7 17 0,-3 2 14 16,-1 1 16-16,-1 3 16 0,-1 0 22 16,2 4 15-16,-4-2 16 0,5 7 1 0,-5-5-8 15,7 6-11-15,-3-3-14 0,3 4-5 16,-1-2-8-16,19-11 0 0,-32 28-7 0,18-11 1 15,2-1-8-15,2 3 3 0,2 0-7 0,0 2 3 16,4-1-6-16,1 1 3 0,3 0-10 0,3-1 1 16,3 0-11-16,0-2-3 0,6 3-10 0,-12-21-4 15,25 33-5-15,-25-33 4 0,32 25-1 16,-32-25 7-16,35 19 3 0,-18-13 3 0,3 1 4 16,-3-6 4-16,2 0 6 0,-2-2 1 0,2-2 6 15,-2 0 1-15,-17 3 1 0,30-12 2 0,-30 12 0 16,29-15 1-16,-29 15 2 0,26-19-2 0,-26 19 0 15,25-24-3-15,-25 24 2 0,23-29-4 16,-23 29 5-16,20-32-4 0,-20 32 4 16,16-33-2-16,-10 16 4 0,-6 17-4 0,12-32 3 15,-12 32-3-15,12-32 2 0,-12 32-3 0,12-27 2 16,-12 27-1-16,12-23 1 0,-12 23-1 0,0 0 2 16,15-21-2-16,-15 21 3 0,0 0 1 0,0 0 7 15,0 0 11-15,0 0 12 0,0 0 6 0,0 0 5 16,0 0-3-16,0 0-4 0,0 0-4 0,0 0-5 15,-7 18-3-15,7-18-4 0,-8 20 2 16,8-20-3-16,-8 25 2 0,8-25-5 0,-7 33 2 16,3-15-7-16,3 1 1 0,-1-1-8 0,2 3 2 15,0-1-9-15,2 1 5 0,0 2-5 16,1-1 5-16,-1 1-7 0,2-3 0 0,-1 2-12 16,0-5-3-16,3 2-18 0,-6-19-13 0,8 29-13 15,-8-29-44-15,10 23-20 0,-10-23-64 0,0 0-100 16,22 28-114-16,-22-28 266 0</inkml:trace>
  <inkml:trace contextRef="#ctx0" brushRef="#br0" timeOffset="105448.0663">4909 9184 1070 0,'-24'-11'106'0,"1"4"-57"0,5 4-16 0,-6-3-11 16,4 2-18-16,-2-3-7 0,1 4-5 0,1-1-13 15,-4-2-9-15,4 4-9 0,-6-4-4 0,8 4 3 16,-5-1 6-16,5 3 9 0,-2-1 9 0,3 2 9 15,0 0 5-15,17-1 2 0,-28 4 1 0,28-4 2 16,-23 7 4-16,23-7 5 0,0 0 2 16,-21 12 1-16,21-12-4 0,0 0-4 0,0 0-3 15,2 19-3-15,-2-19 2 0,13 17 0 16,-13-17 4-16,22 20-3 0,-22-20 1 0,29 21-4 16,-11-10 1-16,2 0-2 0,-1-1 1 0,3 2-3 15,1-1 2-15,0 0-3 0,0 1 4 0,-2-1-2 16,-1 2 3-16,-2 3 0 0,-1-2 0 0,-3 4-1 15,0-1 6-15,-3 0 1 0,-2 3 15 16,-9-20 0-16,13 35 9 0,-12-18-6 0,2 2 1 16,-3-19 10-16,0 34-15 0,0-34 14 0,-6 29-33 15,6-29 16-15,-8 28-16 0,8-28 15 0,-13 24-1 16,13-24-1-16,-20 23 2 0,20-23-3 0,-22 19 5 16,22-19-8-16,-27 12 0 0,27-12-4 0,-30 8-3 15,30-8-5-15,-34 2-5 0,14-3-8 16,0-4-7-16,0 1-9 0,-3-7-13 15,6 5-13-15,-8-11-21 0,25 17-19 0,-44-25-10 16,44 25-48-16,-40-23-24 0,23 9-95 0,17 14-106 16,-38-22 273-16</inkml:trace>
  <inkml:trace contextRef="#ctx0" brushRef="#br0" timeOffset="106354.5401">5229 9379 775 0,'-22'-4'272'0,"22"4"-188"15,0 0-47-15,0 0-3 0,-5 17-20 0,5-17-14 0,0 0-5 16,6 25 2-16,-6-25 0 0,6 28 5 15,-2-10-2-15,0-1 4 0,-2 3 13 0,2 0-12 16,-3 0 16-16,2 2-25 0,-2 1 18 16,0 2-10-16,0-1 14 0,0 1 7 0,-2-1-7 15,2 4 7-15,-2-5-7 0,2 3 2 0,-1-3-8 16,0 2 4-16,-1-1-6 0,1 2 4 0,-1-2-5 16,1 1 3-16,-1-2-6 0,1 3 5 0,-1-3-6 15,1-1 5-15,-2-1-6 0,2 0 3 0,0-21-7 16,3 31 3-16,-3-31-5 0,2 27 3 0,-2-27-5 15,1 23 0-15,-1-23-4 0,0 0-2 16,3 18-1-16,-3-18 1 0,0 0 2 16,0 0 1-16,0 0 2 0,0 0 0 0,0 0-1 15,0 0 1-15,0 0 1 0,-5-23 0 0,5 23 2 16,-6-30-4-16,3 13 3 0,0-4-5 0,0 1 4 16,0-5-7-16,0-2 4 0,-2-3-6 0,3-1 8 15,-2-2-5-15,3 1 11 0,0-1-6 0,1 0 8 16,1 1-7-16,0 3 7 0,3-3-6 15,1 2 6-15,1 0-7 0,1 0 6 0,2 2 12 16,2 0-31-16,0 0 31 0,2 3-34 0,0-1 8 16,3 2 2-16,0 1-10 0,3 3 5 0,0-1-4 15,1 3 11-15,0 1-2 0,0 3 10 0,1 1 0 16,-1 1 7-16,2 4 4 0,-3-2 5 16,2 5 5-16,-4-1 0 0,1 3-2 15,-1 0-5-15,1 2-5 0,-18 1-5 0,33 1-2 16,-33-1-1-16,32 7-1 0,-32-7-3 0,30 14 1 15,-30-14-3-15,29 17 0 0,-29-17-2 0,27 22 2 16,-27-22-1-16,19 27 6 0,-11-10-2 0,-2 1 8 16,-4-1-2-16,2 3 5 0,-5-1 1 0,-2 2 5 15,-2-2 1-15,-1 3 6 0,-5-3 17 0,3 0-31 16,-6-2 32-16,2 3-32 0,12-20 15 16,-30 34 4-16,10-20-6 0,20-14 0 0,-35 28-9 15,18-16-1-15,-2 0-7 0,-1 0-1 0,1-1-5 16,-2-2-4-16,3-1-10 0,-3-3-8 0,21-5-11 15,-38 7-12-15,38-7-15 0,-38-1-18 0,38 1-21 16,-38-4-18-16,38 4-16 0,-37-6-8 0,37 6-20 16,-35-5-8-16,19 1-46 0,16 4-18 15,-30-8 160-15</inkml:trace>
  <inkml:trace contextRef="#ctx0" brushRef="#br0" timeOffset="107074.3935">6190 9387 1263 0,'-25'-6'197'0,"25"6"-141"16,-19 4-31-16,19-4-10 0,-19 9-19 0,19-9-15 15,0 0-3-15,-25 15 1 0,25-15 4 0,-14 22 10 16,14-22-1-16,-16 31 7 0,7-13 4 0,1 3 6 16,-2-3 21-16,4 4-25 0,-2-3 31 15,3 3-31-15,1-2 7 0,3 1-1 0,1 0-8 16,1-3 1-16,4-1-8 0,-5-17 1 0,13 29-4 15,-13-29 1-15,21 25-4 0,-21-25 3 0,27 22-6 16,-27-22 4-16,32 17-1 0,-13-10 4 16,0-1 1-16,1 0 2 0,2-2 0 0,-1-1 3 15,0 1-1-15,0-2 1 0,-1 1 0 16,0-2 0-16,-1-2-1 0,1 0 0 0,-2-3-1 16,0 0 0-16,-1-2 0 0,-17 6-4 0,31-15 2 15,-31 15-5-15,25-23 4 0,-25 23-4 0,21-29 2 16,-21 29-4-16,18-33 4 0,-12 16-2 0,2-1 8 15,-5 0-4-15,1 0 5 0,-2-2-3 0,0 1 3 16,-2 2 15-16,-3 0-33 0,-1 0 36 0,4 17-31 16,-12-31 16-16,12 31 6 0,-18-32-2 15,18 32 6-15,-23-28 0 0,23 28 5 0,-29-24-2 16,12 13 0-16,0 2-4 0,-2-1-3 0,1 1-2 16,-4 2-3-16,2 1-3 0,-3 0 0 15,-1 1-3-15,1 2-2 0,-1-1-6 0,1 2-6 16,0-2-9-16,6 3-12 0,-4-5-20 0,21 6-36 15,-30-6-52-15,30 6-64 16,0 0-142-16,-31 3-80 0,31-3 277 0</inkml:trace>
  <inkml:trace contextRef="#ctx0" brushRef="#br0" timeOffset="107800.1881">7062 9623 581 0,'7'-19'114'0,"-7"19"-77"15,0-20-17-15,0 20-13 0,0-24-11 0,0 24-15 16,-1-24-10-16,1 24-5 0,-4-22 4 16,4 22 8-16,-8-17 17 0,8 17 16 0,0 0 28 15,-22-17 21-15,22 17 30 0,-20-6 10 16,20 6 13-16,-24 0-10 0,24 0-8 0,-26 6-21 15,26-6-11-15,-27 10-12 0,27-10-4 0,-27 13-6 16,27-13-5-16,-22 17-9 0,22-17-3 0,-18 20 11 16,18-20-39-16,-17 20 31 0,17-20-37 0,-15 27 12 15,15-27 0-15,-9 32-4 0,9-32 3 16,-2 34-5-16,3-17 2 0,4 2-3 0,1 0 2 16,2-1-4-16,-8-18 3 0,19 30-3 0,-19-30 3 15,24 23-2-15,-24-23 4 0,27 19-2 0,-10-13 3 16,0 0 0-16,0-2 2 0,3-2-1 0,-2 1 0 15,1-3 1-15,2-1 0 0,-2-2-1 0,1 1 0 16,-1-2-1-16,0-2-2 0,0 1-2 16,-2-3-5-16,3 1-3 0,-3-3-5 15,-17 10 2-15,30-19-2 0,-30 19 2 0,24-23 0 16,-24 23 5-16,20-26 1 0,-20 26 7 0,16-28-1 16,-16 28 6-16,10-29-3 0,-10 29 4 0,9-32-3 15,-5 15 3-15,-4 17 15 0,3-30-13 0,-3 30 15 16,0-28-32-16,0 28 15 0,-6-28-14 0,6 28 14 15,-10-29 4-15,10 29-4 0,-15-29 4 16,15 29-5-16,-21-29 3 0,21 29-5 0,-28-27 3 16,11 14-3-16,0 0 1 0,-2 2-2 0,-3 1 1 15,-1 2-1-15,-2 0 2 0,0 2-2 0,-1 1 1 16,-3 2-1-16,1 2-2 0,-1-1-5 16,1 5-5-16,0-3-12 0,5 6-19 0,-6-5-22 15,10 10-44-15,-11-11-53 0,30 0-97 0,-29 31-209 16,1-31 123-16,23 22 346 0</inkml:trace>
  <inkml:trace contextRef="#ctx0" brushRef="#br0" timeOffset="108456.4503">7512 9550 955 0,'0'0'170'0,"0"0"-89"16,-1 17-21-16,1-17-20 0,0 0-38 0,0 21 2 15,0-21-20-15,6 22 14 0,-6-22 1 16,7 29-3-16,-5-12 3 0,2 1-2 0,0 0 5 16,-2 0-1-16,0 3 11 0,-2-3 7 0,3 2 15 15,-3-20 5-15,-1 32 7 0,1-32-7 0,-3 26 1 16,3-26-8-16,-3 18-2 0,3-18-10 0,0 0-5 15,0 0-7-15,0 0-3 0,0 0-3 0,0 0-1 16,0 0-3-16,0 0-1 0,0 0-1 0,0 0 1 16,0 0 4-16,0 0 1 0,7-16 3 15,-7 16-2-15,5-27 3 0,-5 27-5 16,8-34 3-16,-3 15-6 0,2-1 3 0,2-1-4 16,1-2 5-16,1 0-5 0,3 1 5 0,0-1-6 15,3 2 5-15,0 2 13 0,2 2-31 0,1 4 32 16,0-2-32-16,1 3 15 0,1 1 3 0,-1 3-5 15,2 1 5-15,-1 2-3 0,1 1 2 16,1 3 1-16,0 1-2 0,1 2 1 0,-1 2-1 16,-1 2 5-16,0 2 1 0,0 5 4 0,-2 0 19 15,1 3-33-15,-3-1 32 0,-1 6-29 0,0 2 12 16,-4 5 7-16,-1 1-6 0,2 3 7 0,-4 1-9 16,1 1 4-16,-2 0-9 0,0 0 4 0,-3-2-9 15,-1 0 6-15,0-3-8 0,0-3 5 16,1-2-10-16,0-3 0 0,2 0-14 15,-9-21-8-15,21 30-29 0,-21-30-30 0,25 24-88 16,-25-24-178-16,0 0-179 0,19 6 36 0,-19-6 498 16</inkml:trace>
  <inkml:trace contextRef="#ctx0" brushRef="#br0" timeOffset="110933.4355">10368 9542 910 0,'0'0'247'16,"0"0"-219"-16,0 0-28 0,0 0-1 0,0 0 1 15,0 0-1 1,0 0-2-16,0 0 1 0,0 0-3 0,0 0-3 16,0 0 1-16,0 0 1 0,0 0 3 0,0 0 10 15,0 0 8-15,0 0 10 0,0 0 8 0,0 0 4 16,0 0-1-16,0 0-2 0,0 0-5 0,-20-4-5 15,20 4-6-15,0 0-23 0,-23-17 12 16,23 17-17-16,-22-14 18 0,22 14 1 16,-29-17-3-16,29 17-1 0,-33-18-5 0,16 9 2 0,-3 2-3 15,2 1 1-15,-4 1-2 0,1 2 1 0,2-1-1 0,-3 4-1 16,3 0 2-16,-2 2-1 0,0 3 0 0,2 2-2 16,-2 1 0-16,0 4-3 0,0-1 3 15,0 3-2-15,-1 2 5 0,3 1 15 0,-2 2-32 16,0 2 34-16,2 1-34 0,-2-1 14 15,4 2 7-15,-2 1-6 0,0 2 5 0,4-2-4 16,-1 1 5-16,4-2-5 0,-1 2 5 0,4-2-5 16,1-3 4-16,4 1-4 0,2-1 4 0,4-2-4 15,1 1 4-15,4-3-5 0,-7-16 4 0,26 31-6 16,-9-19 0-16,5-1-9 0,2-4-1 0,4 0-10 16,0-4-1-16,4-1-4 0,-2-4-2 0,3-1 6 15,-3-3 1-15,1-1 10 0,-1-2 4 16,-2 0 7-16,-2-1 2 0,-2 0 4 0,-3 0 1 15,-2-3 4-15,-2 3 0 0,-17 10 6 0,28-23 2 16,-28 23 6-16,22-26-2 0,-22 26 3 0,20-28-7 16,-20 28-2-16,18-27-8 0,-10 10 1 0,-8 17-7 15,21-34 1-15,-9 13-7 0,2 2 1 0,-2-2-5 16,1 2 6-16,-1 0-2 0,0-1 7 16,1 3-3-16,-13 17 4 0,21-28 20 0,-21 28-12 15,0 0 22-15,16-21-7 0,-16 21 6 0,0 0 6 16,0 0-18-16,0 0 15 0,0 0-29 0,0 0 10 15,0 0-7-15,0 0-6 0,-18 14 0 16,18-14-1-16,-11 24 2 0,11-24-4 0,-11 35 5 16,7-14-5-16,2 0 5 0,0 0-5 0,0 1 5 15,1-1-6-15,1 0 6 0,0 1-6 16,1-1 6-16,1-1-6 0,-1 2 5 0,-1 0-5 16,1 1 4-16,-1 1-5 0,-1-3-4 0,2 2-20 15,-1-23-13-15,5 36-36 0,-5-36-19 16,10 28-35-16,-10-28-51 0,0 0-69 0,22 30-177 15,-22-30 189-15,18 5 239 0</inkml:trace>
  <inkml:trace contextRef="#ctx0" brushRef="#br0" timeOffset="111551.9716">10779 9639 1333 0,'-8'17'100'16,"8"-17"-81"-16,0 0-15 0,-22 29-3 15,22-29 2-15,-11 35-5 0,9-15 5 0,-1 4-7 16,2 2 8-16,1-1-8 0,1 1 5 0,0-1-6 16,1 0 4-16,0 0-4 0,-2-4 6 0,3 0-4 15,-1-4 5-15,-2-17-3 0,2 29 3 0,-2-29-4 16,0 0 4-16,3 18-2 0,-3-18 1 16,0 0 2-16,0 0 3 0,0 0 5 15,0 0 2-15,11-23 5 0,-11 23-1 0,11-33 5 16,-3 13-6-16,0-4 2 0,2-2-9 0,3-3 2 15,1 0-10-15,0-2 5 0,0 1-8 0,2-2 7 16,0 3-7-16,1 2 7 0,0 1-6 0,0 3 5 16,0 1-5-16,2 3 3 0,0 2-4 0,-1 2 3 15,-1 4 16-15,1 3-35 0,0 1 34 0,2 1-37 16,-1 0 17-16,3 3-1 0,1 3-1 16,0 0-1-16,2 1-3 0,-2 5 17 0,-1 2-17 15,0 1 17-15,0 2-32 0,-4 0 18 0,0 1-11 16,-18-12 14-16,29 30 10 0,-15-13 2 0,-2 2 10 15,-3-3-1-15,1 4 4 0,-4-2-5 16,2 1 3-16,-5-2-4 0,1 4 4 0,-4-3-7 16,1 1 4-16,-2 2-9 0,1-1 1 0,-3-3-6 15,2 3 0-15,-1-3-4 0,1 1 4 16,-2 1-4-16,1-1 1 0,2-18-10 0,-4 28-6 16,4-28-18-16,-2 19-8 0,2-19-14 0,0 0-8 15,6 19-20-15,-6-19-27 0,0 0-32 0,0 0-44 16,0 0-91-16,17-14-152 0,-28-10 195 0,11 24 236 15</inkml:trace>
  <inkml:trace contextRef="#ctx0" brushRef="#br0" timeOffset="112376.3304">12364 9918 1415 0,'0'0'70'16,"-1"-18"-60"-16,1 18-13 0,-5-28 4 0,5 28-11 16,-5-27-4-16,3 11-8 0,2 16-2 0,-9-31-6 15,9 31 0-15,-16-32-2 0,16 32 11 0,-24-28 9 16,24 28 17-16,-33-23 5 0,13 12 9 0,0 1 0 16,-5-2 3-16,0 4-6 0,-3-4-1 15,-1 3-5-15,-4-2 0 0,2 2-1 0,-3-1 4 16,2 1-1-16,-1 1 3 0,1 3-1 0,1 0-2 15,-1 4-1-15,-1 0-1 0,3 3 0 0,0 3-1 16,3 2-1-16,0 3-5 0,4 2 0 0,0 3-5 16,2 2 2-16,5 2-4 0,1 2 2 0,2 3-7 15,2 0 1-15,7 4-11 0,-1-2-1 16,6 2-15-16,1-4-1 0,8 3-16 16,0-8 0-16,7 6-5 0,-1-9 7 0,6 4 5 15,-1-8 14-15,7 1 10 0,0-4 9 0,4-3 10 16,1-4 7-16,0-1 3 0,3-2 5 0,-2-4 0 15,4 2 0-15,0-7 0 0,2-1-2 0,-1-3 3 16,1-2-4-16,-1-5 4 0,-2 2-3 0,-1-4 4 16,-2 4-3-16,-3-3 6 0,1 1-5 0,-5 2 5 15,0 1-7-15,-3-3 1 0,-2 2-8 16,-3-2 0-16,1 0-5 0,-3 0 2 0,-3 0-5 16,0 1 5-16,-3-1-6 0,-2 1 7 0,-1 2 13 15,-2-3-12-15,-1 2 13 0,-2-2-31 16,1-1 13-16,-2 1-12 0,1-1 15 0,-1 0 5 15,-1 2-5-15,-1 0 4 0,2 2-1 0,-2 18 11 16,-2-25 6-16,2 25 11 0,0 0 3 16,0 0-2-16,0 0-3 0,0 0-9 0,0 0-7 15,0 0-7-15,0 0-3 0,-18 3-2 0,18-3 4 16,-5 31-3-16,2-10 6 0,-2 2-3 0,2 4 11 16,-3 2-3-16,3 4-7 0,-2-4 30 0,2 3-30 15,0-2 26-15,3 3-11 0,-2 1-11 0,4 2 9 16,-2 1-9-16,1-2 4 0,0-3-12 0,3 1 4 15,-1-3-8-15,1-1 4 0,1-1-7 16,1-1 6-16,0-3-9 0,-1-4 0 16,3 0-13-16,-8-20-7 0,17 27-18 0,-17-27-8 15,19 17-20-15,-19-17-23 0,22 5-47 0,-22-5-78 16,20-18-188-16,-3 16-75 0,-13-19 286 0</inkml:trace>
  <inkml:trace contextRef="#ctx0" brushRef="#br0" timeOffset="113235.7372">13907 9761 1483 0,'0'0'102'0,"0"0"-81"0,0 0-18 0,0 0-7 15,0 0-9-15,0 0-8 0,0 0-2 16,19 23 0-16,-19-23 11 0,7 37 3 0,-3-14 8 16,-1 5-4-16,0 2 7 0,0 3-4 0,1 2 11 15,-3 0-5-15,2 0 14 0,-5 1-6 0,2 1 11 16,-1-5 14-16,1 3-30 0,-5-4 30 0,4 3-32 15,-1-7 6-15,-1 2 3 0,1-3-10 0,2-3 3 16,-1-3-8-16,1-2 3 16,0-18-4-16,1 30 3 0,-1-30-3 0,3 18 1 15,-3-18-5-15,0 0-2 0,0 0-4 0,0 0 0 16,0 0 3-16,0 0 3 0,0 0 5 0,0 0 1 16,13-25 3-16,-12 9-2 0,-1-5 5 0,2-3-6 15,-3-3 7-15,2-2-6 0,0-3 6 0,2-2 9 16,2-3-30-16,0 0 28 0,2-2-27 0,1 0 9 15,2 1 9-15,0-1-10 0,2 4 6 16,0-1-13-16,3 3 4 0,-1-1-9 0,2 5 7 16,0 0-5-16,2 4 9 0,-1-2-7 0,4 5 6 15,-2-1-3-15,2 4 7 0,0 3-2 0,1 2 5 16,1 2-2-16,0 2 1 0,1 2-2 16,3 2-1-16,1-1-5 0,1 6-7 0,0-4-7 15,5 7-10-15,-3-5-9 0,3 7-6 0,-7-3 0 16,4 6 6-16,-7-1 13 0,0 5 12 15,-4 0 11-15,-20-11 8 0,32 27 10 0,-32-27 8 16,18 32 12-16,-18-32 1 0,7 37 6 0,-9-20-6 16,1 4 3-16,-5-2-4 0,1 4 6 0,-5-5-7 15,3 3 2-15,-5-4-10 0,-1 3-1 0,-2-2-10 16,-1 0 0-16,-4-2-6 0,0-1 2 0,-5 0-3 16,1-2 2-16,-5-2-4 0,-2-1 2 15,-3-4-3-15,0-1 0 0,-1-3-1 16,-1-2 1-16,-3-2 1 0,2-1 0 0,-2 0 2 15,4-2-3-15,1-1-1 0,1-2-6 0,4 1-4 16,-1-4-9-16,4 4-6 0,-1-5-11 0,8 5-10 16,-3-9-18-16,22 16-23 0,-30-25-37 0,30 25-52 15,-15-23-77-15,11 2-184 0,4 21 23 0,0-25 408 16</inkml:trace>
  <inkml:trace contextRef="#ctx0" brushRef="#br0" timeOffset="113938.8801">15108 9634 1248 0,'0'0'335'0,"0"0"-293"0,-23-5-41 15,23 5-11-15,0 0-11 0,0 0-13 0,0 0-9 16,0 0 2-16,0 0 8 0,0 0 13 0,-19 18 10 15,19-18 3-15,-9 30 8 0,1-10 3 16,2 2 13-16,-4-2 3 0,4 5 14 0,-3-4-2 16,6 4 4-16,-2-5-9 0,5 2 0 0,-1-3-10 15,4 1-1-15,0-1-9 0,3 0 1 0,3-2-6 16,-9-17 0-16,25 30-7 0,-25-30-1 0,34 27-9 16,-15-19-2-16,4 2-7 0,0-5 0 0,5 0-3 15,-3-4 1-15,6-1 0 0,-4-4 2 16,2 0 4-16,-3-3 1 0,0 1 6 15,-3-4 3-15,-1 1 5 0,-1-1 1 0,-4-2 7 16,-17 12-1-16,30-24 7 0,-30 24-1 0,23-26 5 16,-23 26-4-16,22-33 1 0,-12 14-8 0,1 0 3 15,0-1-7-15,1 0 6 0,0 1-5 0,0 1 0 16,0 1-1-16,-12 17-1 0,23-29-4 0,-23 29 3 16,19-22-3-16,-19 22 5 0,0 0 0 15,19-17 7-15,-19 17 5 0,0 0 8 0,0 0 6 16,0 0 6-16,0 0 0 0,0 0-3 0,0 0-3 15,0 0-3-15,-7 19-3 0,7-19-2 0,-3 17-1 16,3-17-7-16,-2 26 1 0,2-26-6 0,0 31 2 16,1-10-6-16,0 1 5 0,3 0-6 15,1 1 5-15,-1 2-5 0,2-2 5 0,-1 0-5 16,-1-3 3-16,3 2-4 0,-4-3 3 16,3-1-7-16,-2-1-1 0,-4-17-9 0,11 28-3 15,-11-28-10-15,10 17-5 0,-10-17-14 0,0 0-10 16,23 19-21-16,-23-19-31 0,17 2-45 0,-17-2-71 15,14-22-132-15,5 19-63 0,-18-20 313 0</inkml:trace>
  <inkml:trace contextRef="#ctx0" brushRef="#br0" timeOffset="114251.377">16219 9363 1542 0,'0'0'255'0,"0"0"-227"0,0 0-23 0,0 0-5 16,11 17-7-16,-11-17-6 0,6 19 3 0,-2 1-5 16,-2 1 5-16,1 6-3 0,-1 1 8 0,2 2 12 15,-3 0-23-15,0 2 30 0,0 0-28 16,1 3 11-16,-2 0 9 0,1 1-8 0,-2-3 10 15,-1 1-8-15,1-3 8 0,0-1-9 16,-1-2 5-16,0-1-7 0,2-1 3 0,0-1-9 16,0-5-4-16,3 1-20 0,-3-21-13 0,8 34-23 15,-8-34-16-15,16 26-41 0,-16-26-52 0,17 13-79 16,-17-13-218-16,0 0 57 0,23 17 363 0</inkml:trace>
  <inkml:trace contextRef="#ctx0" brushRef="#br0" timeOffset="114517.0254">16005 9652 1428 0,'0'0'354'16,"0"0"-305"-16,20 12-36 0,-20-12-7 0,25-4-6 16,-4 2-9-16,3-2-9 0,8 4-8 0,-1-3-20 15,10 5-23-15,-11-10-24 0,11 13-28 0,-14-15-20 16,13 16-21-16,-16-15-16 16,13 13-42-16,-11-5-40 0,-7-11-113 0,19 23 240 15,-38-11 133-15</inkml:trace>
  <inkml:trace contextRef="#ctx0" brushRef="#br0" timeOffset="114876.4093">17466 9838 1436 0,'0'0'345'16,"0"0"-297"-16,0 0-35 0,0 0-5 0,0 0-9 15,1 29-4-15,7-9-10 0,0-1-6 0,4 5-17 16,-4-6-6-16,6 6-12 0,-7-4 1 0,5 5-9 15,-8-7 7-15,6 8-2 0,-8-8 16 16,4 4 13-16,-6-5 11 0,3 1 8 16,-3-18-27-16,0 28-4 0,0-28-37 0,1 18-26 15,-1-18-39-15,0 0-75 0,6 18-113 0,-6-18-40 16,0 0 372-16</inkml:trace>
  <inkml:trace contextRef="#ctx0" brushRef="#br0" timeOffset="115352.6918">17736 9793 1398 0,'0'0'190'0,"0"0"-137"0,0 0-24 0,0 0-17 15,0 0-13-15,0 0-9 0,0 0 0 16,9 25 2-16,-5-8 7 0,-1 2-2 0,-2 2 4 15,0 0-6-15,0 2 7 0,0 0-6 0,-1-1 6 16,0 0-4-16,-1 0 4 0,1-2-4 0,-1-1 5 16,1 0-5-16,0-19 5 0,-4 26-4 0,4-26 2 15,0 18-1-15,0-18 0 0,0 0 0 0,0 0 1 16,0 0 0-16,0 0 0 0,0 0 1 16,0 0 1-16,0 0-1 0,0 0-1 0,0 0 0 15,20-17-5-15,-20 17 1 0,16-32-11 16,-7 15-3-16,-1-6-10 0,5 1 1 0,-3-3-8 15,6 3 4-15,-4-3-7 0,6 3 6 0,-5-1-3 16,8 3 10-16,-5 0 0 0,3 3 9 0,1-2-3 16,0 4 8-16,-1 1-1 0,0 3 11 0,1 3 6 15,-2 0 9-15,1 6 6 0,-2-2 6 16,5 6 2-16,-22-2 2 0,38 5 0 0,-21-1-3 16,2 4-3-16,0 2-7 0,2 1-4 0,-1 1-7 15,1 2 0-15,-1 2-6 0,0 2 3 0,-1 2-7 16,1 0 2-16,-3 2-7 0,-3-1 4 0,0 0-8 15,-2-1 4-15,-2 1-6 0,-3-2 2 0,1 1-7 16,-4-3-2-16,6 2-19 0,-10-19-16 16,14 28-44-16,-14-28-51 0,17 18-70 15,-17-18-209-15,0 0 32 0,28 22 333 0</inkml:trace>
  <inkml:trace contextRef="#ctx0" brushRef="#br0" timeOffset="115962.1649">19295 9577 1220 0,'0'0'350'16,"0"0"-262"-16,6 28-57 0,-4-8-1 15,-3 5-16-15,2 6-6 0,3 3-13 0,0 1 5 16,3 2-17-16,-2-3 2 0,2 5-14 0,-5-4 7 16,5 1-9-16,-4-3 9 0,2 1-3 0,-1-5 12 15,-2 0 3-15,-1-5 11 0,1-2-1 0,-1-3 9 16,-1-19 0-16,2 32 6 0,-2-32-1 0,3 18 1 16,-3-18 19-16,0 0-19 0,0 0 20 15,0 0-23-15,0 0-2 0,0 0-2 16,0 0-24-16,19 6 19 0,-19-6-22 0,0 0 16 15,22-21-3-15,-22 21-9 0,27-28-6 0,-14 9-10 16,7 2 0-16,-6-3-4 0,8 3 3 0,-2-4-3 16,3 5 8-16,-4-2 2 0,4 4 12 0,-1 2 3 15,1 1 10-15,2 1 0 0,-2 2 3 0,2 0-1 16,0 4 1-16,0 0 0 0,-1 4 1 16,3 1 0-16,-1 3-2 0,-1 2 0 0,0 0-2 15,-1 5 2-15,0 0-2 0,0 2 3 0,0 3-2 16,-3 1 4-16,-1 1-6 0,-2 0 8 0,-3 1-4 15,-3 2 6-15,-6-1-1 0,0 2 7 0,-6-3 21 16,1 3-28-16,-7-4 36 0,1 4-32 16,-7-4 11-16,0 3 4 0,-5-5-7 0,1 0 1 15,-4-2-9-15,-1-1 0 0,-3-3-7 16,-2-2 0-16,-2-1 1 0,0-2 2 0,-4-2-1 16,2-2 0-16,-3-3 0 0,2-2-2 0,-2-1-2 15,0-2-2-15,0 1-2 0,1-4-7 0,3 2-4 16,-2-7-16-16,5 4-12 0,-4-8-13 0,7 8-7 15,-7-10 6-15,11 11-26 0,-8-12-16 0,27 22-57 16,-37-34-48-16,37 34-73 0,-22-23-118 16,1-4 88-16,21 27 304 0</inkml:trace>
  <inkml:trace contextRef="#ctx0" brushRef="#br0" timeOffset="116272.0998">20299 9733 1876 0,'0'0'64'15,"0"0"-35"-15,0 0-17 0,0 0-16 16,0 0-18-16,0 0-11 0,0 0-7 15,17-6-8-15,-17 6-2 0,17 25 5 0,-8-3 10 16,-5 1 18-16,-1 6 4 0,-2 1 10 0,-1 2-7 0,-1-1 9 0,-2 1-4 0,-2-3 7 16,0-1-6-16,-1-1 7 0,2 0-12 15,-2-5-6-15,5 2-28 0,1-24-19 0,0 37-24 16,0-37-58-16,6 26-50 0,-6-26-161 0,0 0-116 16,14 19 195-16,-14-19 276 0</inkml:trace>
  <inkml:trace contextRef="#ctx0" brushRef="#br0" timeOffset="116770.178">20770 9778 1873 0,'0'0'63'0,"0"0"-45"16,-6 18-9-16,6-18-5 0,1 39-17 0,0-10-2 0,4 7-15 16,0-5-3-16,5 4-17 0,-7-2 6 15,6 2-8-15,-5-6 14 0,-1 4 4 0,-2-8 16 16,2 1 25-16,-4-6-4 0,1-20 27 0,-3 32-26 16,3-32 18-16,-5 18-11 0,5-18 14 0,0 0 0 15,0 0-4-15,0 0-3 0,0 0-4 0,0 0-3 16,0 0-1-16,0 0-2 0,0 0-2 0,0 0-1 15,0 0-4-15,-2-22 12 0,2 22-32 0,12-30 27 16,-2 10-30-16,-2-3 11 0,4-1 1 16,1-4-8-16,4-1 3 0,2-1-7 0,4 1 6 15,2 0-6-15,1 5 9 0,2 1 0 0,0 5 12 16,0 2 0-16,1 4 7 0,-1 2 0 16,2 3 4-16,0 5 0 0,-3 0 1 0,1 6 1 15,-3 2 0-15,1 4 1 0,-2 2-3 0,-1 2 1 16,-2 6-5-16,-2 0 3 0,1 3-6 15,-3 3 3-15,1 0-8 0,-2 2 6 0,1 1-7 16,-1 0 5-16,-2 1-6 0,1 1-9 0,-2-1 24 16,-1-1-30-16,-2-3 21 0,-3 0-16 0,1-2-10 15,-5-3-1-15,1 2-14 0,-4-23-9 0,0 36-23 16,0-36-22-16,-5 28-48 0,5-28-46 0,0 0-92 16,-7 25-187-16,7-25 52 0,0 0 414 0</inkml:trace>
  <inkml:trace contextRef="#ctx0" brushRef="#br0" timeOffset="116942.0477">21782 10451 1975 0,'0'0'72'0,"0"0"-72"0,0 0 0 16,0 0-6-16,0 0-82 0,20 10-159 0,-20-10-410 15,0 0 15-15,28-6 236 0</inkml:trace>
  <inkml:trace contextRef="#ctx0" brushRef="#br0" timeOffset="118410.885">1139 10378 1106 0,'0'0'135'16,"0"0"-88"-16,18-9-26 0,-18 9-3 0,24-8-10 15,-24 8-3-15,32-4 3 0,-12 3 5 16,2 1 1-16,1-1 0 0,2 2-4 0,3 1-2 16,2 1-2-16,0 0-2 0,4 1-1 0,0 0-3 15,1 2 0-15,4-2-1 0,1 2 1 0,3 2-2 16,1-2 2-16,-2 1-2 0,-2-2-5 16,1 2-2-16,-5-3-4 0,1 1-4 0,-6-2 5 15,1 1-3-15,-4-2 4 0,-3 2 3 0,-4-4 3 16,-4 2 3-16,-17-2 2 0,19 0 1 15,-19 0-1-15,0 0 0 0,0 0 0 0,0 0 0 16,0 0-1-16,0 0 0 0,0 0-2 0,0 0-1 16,0 0 0-16,0 0 1 0,0 0 2 0,3 20 0 15,-3-20 2-15,-5 20-1 0,5-20 2 0,-12 30-2 16,3-11 4-16,-2-1-6 0,-1 1 5 0,-2 2-5 16,-2-1 6-16,1 1-4 0,-1-1 11 15,-1 0-3-15,4 0 6 0,-2-3 1 0,4 4 4 16,-2-4 0-16,5 3 5 0,-2 1 13 15,3 1-37-15,-1-2 27 0,2 3-35 0,1-4 8 16,-1 2 6-16,1 1-7 0,1-3 6 0,-1 2-6 16,0-2 4-16,1 0-5 0,0 1 4 0,1-2-5 15,-2 0 4-15,1 0-4 0,1 0 3 0,0 2-14 16,3-20-9-16,-1 35-24 0,1-35-22 16,5 29-42-16,-5-29-42 0,12 18-91 0,-12-18-213 15,21 5 94-15,7 4 363 0</inkml:trace>
  <inkml:trace contextRef="#ctx0" brushRef="#br0" timeOffset="118629.6298">2287 11251 1725 0,'0'0'30'15,"0"0"-35"-15,0 0-23 0,0 0-47 0,0 0-78 16,0 0-136-16,0 0-278 0,31-10 26 0,-31 10 445 16</inkml:trace>
  <inkml:trace contextRef="#ctx0" brushRef="#br0" timeOffset="126553.9802">3739 10478 325 0,'0'0'115'16,"-30"2"-59"-16,30-2-56 0,-23 2-21 0,23-2-33 15,0 0-50-15,-27 1-105 0,27-1 102 0,0 0 107 16</inkml:trace>
  <inkml:trace contextRef="#ctx0" brushRef="#br0" timeOffset="127397.7977">3646 10611 943 0,'0'0'75'15,"0"0"-54"-15,-19-16-15 0,19 16-2 0,0 0-3 16,0 0-3-16,0 0-1 0,0 0-1 0,0 0 0 15,0 0-3-15,0 0-1 0,0 0 0 0,0 0 2 16,0 0 2-16,0 0 1 0,0 0 3 0,0 0 0 16,0 0 2-16,8 20 7 0,-8-20 9 0,0 0 7 15,8 26 11-15,-8-26-2 0,5 32 4 0,-6-13-8 16,3 8 2-16,-2 0 13 0,0 5-11 16,-3-3 8-16,3 6-26 0,-5-6 7 0,5 9-11 15,-5-5 12-15,5 4 7 0,-4-3-10 0,6 2 4 16,-6 0-13-16,4 4 6 0,-1 0-13 0,-2 1 6 15,3 0-13-15,-1-1 8 0,1 0-10 0,-1 0 9 16,1 0 10-16,0-2-26 0,-1 0 27 0,2-3-29 16,-1-2 11-16,2-5 6 0,2-3-7 0,0-3 6 15,-2-4-7-15,-2-18 4 0,6 28-4 0,-6-28-12 16,5 19-18-16,-5-19-20 0,0 0-34 0,0 0-29 16,5 17-44-16,-5-17-37 0,0 0-76 15,0 0-143-15,2-38 227 0,15 28 190 0</inkml:trace>
  <inkml:trace contextRef="#ctx0" brushRef="#br0" timeOffset="128007.2566">3731 10814 1122 0,'0'0'71'0,"-21"-19"-75"15,21 19-30-15,-7-26 4 0,7 26-13 0,0-26 13 16,0 26 16-16,6-22 7 0,-6 22 9 16,7-20-3-16,-7 20 2 0,8-20-2 15,-8 20 4-15,9-17-3 0,-9 17 2 0,0 0 1 16,16-20 2-16,-16 20-2 0,0 0 3 0,24-22-2 16,-24 22 5-16,25-17 1 0,-25 17 4 0,33-18 0 15,-15 9 1-15,5 2-2 0,-1 1-1 0,6 0-3 16,1 1-3-16,3 0-2 0,2 4-3 0,0 0-1 15,1 2 1-15,-1 4-2 0,0 0 0 16,-1 3 0-16,-2 4-7 0,-1 0 3 0,-4 4-6 16,-1 1 5-16,-5 4-2 0,0-1 8 0,-4 4-3 15,-1 3 5-15,-2 1 10 0,-2-2-8 0,-3 2 9 16,1 0-28-16,-3-4 15 0,-3 2-15 0,0-5 15 16,-3 0 5-16,-3-2-3 0,0-1 3 0,3-18-2 15,-15 33 3-15,15-33-4 0,-24 32 4 16,7-15-4-16,-1-1 2 0,-4 4-3 15,-3-4 5-15,0 0-1 0,-2-1 9 0,-2-4 1 16,1 1 5-16,-4-5 1 0,5 3 1 0,-3-8-2 16,3 2-2-16,-1-4-6 0,2 0-8 0,0-3-3 15,1 1-7-15,3 1-9 0,0-6-18 0,5 5-23 16,-5-10-27-16,22 12-27 0,-37-11-27 0,37 11-20 16,-26-13-28-16,11-6-103 0,15 19 42 15,-17-26 246-15</inkml:trace>
  <inkml:trace contextRef="#ctx0" brushRef="#br0" timeOffset="128819.7787">4763 11257 817 0,'0'0'129'16,"-18"8"-114"-16,18-8-21 0,-25 12 0 0,25-12-3 16,-19 11-2-16,19-11 0 0,0 0-4 0,-12 17-3 15,12-17 0-15,-2 20 1 0,2-20 8 0,0 30 7 16,0-13 5-16,1 3 10 0,1 2-5 0,0 3 10 16,2 2-19-16,0 0 9 0,2-1-15 0,3 0 7 15,-1-1 3-15,4-1-3 0,0-1 3 16,3-2-1-16,1-2 1 0,3-4-4 0,2-2 4 15,2-2-4-15,0-4 3 0,3-1-3 0,-1-2 0 16,4-4-1-16,2-1 0 0,1-3 1 16,0-2 0-16,1-1 3 0,-1-1-1 0,-1-1 1 15,0 0-2-15,-2 0 2 0,-1-1 1 0,-2 0 5 16,-2 1 1-16,-3-1 4 0,0 0-1 0,-1-1 6 16,-2 0-8-16,-18 11 10 0,33-26-7 15,-21 9 6-15,-12 17-4 0,27-33 1 0,-16 15 10 16,-1-1-24-16,-3-3 11 0,-1 0-22 0,-4-1-5 15,0 1-9-15,-4 2 13 0,-3 2-4 0,-1 0 9 16,-5 1 14-16,11 17-1 0,-26-29 13 0,26 29 6 16,-36-25 6-16,19 18 7 0,-4-6-3 0,1 4-4 15,-3 0-6-15,4 0-10 0,-3 1-1 0,1 2-2 16,0-1-2-16,2 2-3 16,-3 0-2-16,2 0-3 0,1 3-2 0,0-2-3 15,0 4-4-15,1 0-8 0,18 0-16 0,-36 5-17 16,36-5-26-16,-36 9-20 0,36-9-19 0,-35 14-19 15,35-14-5-15,-33 17-25 0,16-10-20 0,17-7-62 16,-39 14 127-16,37 8 115 0</inkml:trace>
  <inkml:trace contextRef="#ctx0" brushRef="#br0" timeOffset="129541.0698">5567 11288 690 0,'0'0'62'0,"0"0"-48"0,0 0-7 15,0 0-5-15,11-17-9 0,-11 17-10 0,0 0-9 16,18-13-17-16,-18 13-8 0,0 0-11 0,20-1 2 16,-20 1 8-16,0 0 23 0,0 0 28 0,6 17 29 15,-6-17 28-15,-6 20 17 0,6-20 14 16,-12 28 2-16,7-10 9 0,5-18-11 0,-12 37 3 15,12-37-5-15,-10 36-21 0,10-36-7 0,-5 36-43 16,5-18 4-16,4 4-23 0,-1-1 9 0,6 3 1 16,-1-4-8-16,3 2 4 0,3-3-6 0,-14-19 0 15,33 32-13-15,-16-19-5 0,4 0-11 0,-1-5-1 16,4-1-2-16,-2-6 2 0,2 0 3 16,-2-5 3-16,1 0 6 0,-1-6 3 15,1 2 1-15,-2-5-7 0,1 0-3 0,-4-1-2 16,2 2 6-16,-20 12 8 0,30-28 16 0,-30 28 1 15,21-25 15-15,-21 25 0 0,12-23 11 0,-12 23-1 16,10-25 3-16,-10 25 8 0,7-29-17 0,-7 29 8 16,8-33-16-16,-4 14-7 0,1 0-13 0,-1 1 8 15,0 1-11-15,-4 17 11 0,11-30 4 0,-11 30-5 16,10-23 4-16,-10 23-2 0,0 0 1 16,12-20 6-16,-12 20 6 0,0 0 14 0,0 0 7 15,0 0 8-15,0 0-3 0,0 0-3 0,0 0-10 16,0 0-7-16,0 0-8 0,0 0-3 15,0 0-3-15,8 29 7 0,-8-29 1 0,2 32 7 16,-2-13-4-16,2 3 6 0,-2 2 10 0,4 5-33 16,-3-2 29-16,3 3-31 0,0-2 10 15,0 1 4-15,1-1-10 0,1 0 5 0,-1-2-8 16,1 0 6-16,0-2-7 0,1-3 3 0,0 0-12 16,-2-4-7-16,3 1-27 0,-8-18-16 0,11 27-26 0,-11-27-18 15,0 0-29-15,0 0-45 0,14 18-61 16,-14-18-128-16,0 0 180 0,0 0 189 0</inkml:trace>
  <inkml:trace contextRef="#ctx0" brushRef="#br0" timeOffset="130029.59">6527 11410 1333 0,'0'0'195'0,"-11"19"-155"0,11-19-36 16,-6 16-6-16,6-16-22 0,1 21 10 15,-1-21-16-15,7 28 9 0,-7-28 3 0,10 26 0 16,-10-26 3-16,11 27 5 0,-11-27 9 0,11 29-1 16,-11-29 5-16,7 29-5 0,-7-29 6 0,5 29-1 15,-5-29 9-15,1 23 5 0,-1-23 5 0,0 18 0 0,0-18-4 16,0 0-7-16,0 20-3 0,0-20-4 16,0 0 2-16,0 0 0 0,0 0 3 15,0 0 1-15,0 0 2 0,0 0 0 0,0 0-2 16,0 0-1-16,0 0-3 0,0 0-1 0,0 0-1 15,0 0 0-15,0 0-2 0,14-27 0 0,-14 27-3 16,10-35 3-16,-2 13-5 0,0-1 5 0,1-1-5 16,1 2 5-16,-1 2-8 0,2-1 5 0,0-2-9 15,4 4-1-15,-4-2 8 0,6 4-38 16,-3-2 24-16,6 6-41 0,-3-5 3 0,7 9-17 16,-8-9-26-16,13 14-34 0,-12-10-56 0,12 9-63 15,2 10-176-15,-31-5 163 0,52-3 264 16</inkml:trace>
  <inkml:trace contextRef="#ctx0" brushRef="#br0" timeOffset="130462.1634">8081 11274 1406 0,'0'0'114'15,"4"19"-83"-15,-4-19-11 0,-7 19-5 0,7-19-4 16,-2 31-12-16,2-12 4 0,1 0-5 0,2 1 4 16,0 0 12-16,1 2-32 0,1 1 31 0,-2 1-31 15,0 2 13-15,-1-1 1 0,2 3-14 16,-3-4 3-16,4 1-13 0,-5-3 2 0,4 1-11 15,-5-5-6-15,4 5-15 0,-3-23-12 0,1 34-30 16,-1-34-19-16,0 22-36 0,0-22-28 0,0 0-51 16,3 18-82-16,-3-18 138 0,0 0 178 0</inkml:trace>
  <inkml:trace contextRef="#ctx0" brushRef="#br0" timeOffset="130993.4469">8303 11271 868 0,'0'0'95'0,"0"0"-53"0,0 0-5 0,5 25 3 16,-5-25-13-16,8 30-12 0,-5-11-13 15,2 2 3-15,-1 4 10 0,-1 2-3 0,2 0 17 16,0 5-22-16,-4-8 23 0,5 5-14 0,-4-5 11 15,3 2 4-15,-5-6-9 0,2 2 4 0,-3-4-4 16,1 0 1-16,0-18-5 0,-1 28 0 0,1-28-7 16,-3 17 2-16,3-17-4 0,0 0 1 15,0 0 1-15,0 0 0 0,0 0 2 0,0 0 1 16,0 0 0-16,0 0-2 0,0 0-1 0,0 0-4 16,0 0-1-16,0 0-4 0,0 0 0 0,5-28-4 15,-1 10 4-15,-1-2-7 0,3-3 3 0,2-3-8 16,0 0 5-16,1-2-8 0,3 0 7 0,-1-1 13 15,3 4-31-15,0-1 31 0,0 3-31 16,2 1 13-16,0 4 5 0,0 0-1 16,1 2 7-16,0 2-3 0,-17 14 4 0,33-22 0 15,-33 22-1-15,31-14 1 0,-31 14 3 0,31-9-1 16,-31 9 5-16,25-4 0 0,-25 4 0 0,23 3 0 16,-23-3-2-16,26 7-1 0,-26-7-3 0,25 17 0 15,-25-17-2-15,30 28 2 0,-17-11-4 0,0 3 5 16,-1 3-5-16,-1 2 5 0,0 0 11 15,-3 2-30-15,-2-2 31 0,-3 2-31 0,0-3 14 16,-2-1 7-16,0 0-7 0,-2-2 6 0,0-1-6 16,0-2 5-16,1-18-5 0,-4 31 4 0,4-31-13 15,-4 26-10-15,4-26-20 0,-5 20-27 16,5-20-45-16,0 0-57 0,3 26-104 0,-3-26-201 16,0 0 114-16,0 0 361 0</inkml:trace>
  <inkml:trace contextRef="#ctx0" brushRef="#br0" timeOffset="131821.582">10079 11389 1275 0,'0'0'108'0,"0"0"-67"0,0 0-19 16,0 0-10-16,0 0-10 0,0 0-5 15,0 0-4-15,0 0-3 0,0 0-4 0,18-14 2 16,-18 14 0-16,0 0 5 0,0 0 4 0,0 0 5 16,11 23 20-16,-11-23-9 0,3 31 19 0,-1-10-33 15,-3 0 14-15,2 3-16 0,-2 0 8 0,2-1 5 16,0 1-9-16,2 1 5 0,2-2-6 0,1-2 3 15,3 0-6-15,1-4 4 0,3 0-4 0,-13-17 2 16,33 29-4-16,-16-20-2 0,3-1-5 16,-1-3 2-16,3-4 0 0,-1-1 3 0,2 0 2 15,0-5 1-15,1 0 3 0,2-3-1 16,-2-3 2-16,1 0 0 0,-2-1 1 0,0 0-2 16,-1-2 2-16,-2 2-3 0,-1-1 2 0,-1-2-4 15,-18 15 3-15,29-30-7 0,-29 30 4 0,24-31-4 16,-24 31 4-16,20-32-5 0,-20 32 5 15,14-34-6-15,-14 34 3 0,14-31 17 0,-14 31-19 16,12-25 20-16,-12 25-16 0,11-21-1 0,-11 21 4 16,0 0 0-16,0 0-14 0,0 0 15 0,0 0 2 15,0 0 0-15,0 0 17 0,0 0-13 0,0 0 0 16,0 0 0-16,0 0-1 0,-5 27-18 0,-4-9 17 16,2 4-16-16,-1-1 15 0,-3 5 4 0,2-1-7 15,-1 3 5-15,1 0-8 16,-1 2 8-16,-1 0-7 0,1 0 7 0,2 1-6 15,-3-1 6-15,1-1-7 0,-2 2 7 0,0 1-2 16,-3 2 13-16,-1-2-1 0,2 5 14 0,-6-6-9 16,5 3 7-16,-4-5 8 0,2 1-32 0,-2-3 29 15,1 2-31-15,-3-1 11 0,0-2 3 0,1-2-8 16,-1-1 5-16,0-3-6 0,1-2 6 0,-1-4-5 16,-1 0 3-16,0-3-3 0,0-3-1 15,-1-2-2-15,0-2-1 0,-1-2-4 0,1-3-1 16,-1-1-6-16,0-4-9 0,3-1-13 0,-5-6-15 15,7 5-17-15,-7-13-21 0,26 21-32 16,-42-42-48-16,33 24-86 0,-5-3-170 0,-6-19-9 16,23 20 429-16</inkml:trace>
  <inkml:trace contextRef="#ctx0" brushRef="#br0" timeOffset="132462.2265">11045 11488 1150 0,'0'0'95'0,"-20"-9"-82"0,20 9-12 0,-17-4-4 16,17 4-13-16,0 0-20 0,0 0-11 0,0 0-21 16,-23 8 8-16,23-8 8 0,-10 18 16 0,10-18 19 15,-9 32 20-15,2-16 17 0,4 5 13 16,-2-3 7-16,4 5 5 0,-2-3-8 15,5 4 3-15,-2-4-5 0,3 3 1 0,1-5-12 16,3 4-1-16,0-4-11 0,6 2 2 0,-2-2-5 16,2-1 2-16,-13-17-6 0,27 31 2 0,-27-31-4 15,32 27 4-15,-12-16-5 0,-1-3 0 0,3 1-7 16,0-8-9-16,4 0-9 0,-2-6-9 0,5 0-5 16,-4-6-3-16,4 3 1 0,-5-5-4 0,3 1 5 15,-5-4-1-15,2 3 13 0,-5-3 9 16,0 0 15-16,-19 16 10 0,29-31 17 0,-29 31 9 15,18-31 13-15,-18 31 2 0,11-27 3 0,-11 27-5 16,3-31-1-16,-3 31-11 0,-4-29-7 16,4 29-12-16,-9-34-2 0,3 18-8 0,-2-1 3 15,-2 0-7-15,-1 0 1 0,-2 0-5 0,-1 0-1 16,-1-2-4-16,-2 3 4 0,-2 0 18 0,1 0-17 16,-4 3 19-16,1-1-36 0,-4 1 15 15,1 3-12-15,-1 1 14 0,0 2 5 0,-1 1-6 16,-2 1 2-16,3 1-6 0,-2 3-2 0,3 0-5 15,2 3-9-15,-1 0-9 0,6 5-19 0,-5-5-25 16,22-2-14-16,-37 18-42 0,25-1-36 0,-5-1-80 16,-7-9-144-16,22 25 264 0,-23-26 128 0</inkml:trace>
  <inkml:trace contextRef="#ctx0" brushRef="#br0" timeOffset="132946.6175">11745 11441 1387 0,'-18'-8'81'15,"18"8"-58"-15,0 0-17 0,0 0-7 0,0 0-17 16,-21 11-33-16,21-11 11 0,-3 18-18 0,3-18 31 16,-4 29 14-16,3-12 3 0,-2 3 9 0,1-1-1 15,1 2 4-15,-2 0-3 0,1 2 6 0,-1 0-3 16,2 0 11-16,-1-2-1 0,3 1 8 15,-1-5-6-15,5 0 1 0,-5-17-8 16,13 31 2-16,-13-31-5 0,22 25 3 0,-22-25-3 16,34 17 1-16,-13-11-4 0,1-3-1 0,-1-2-6 15,3-2-2-15,0-3 1 0,-1-2 0 0,-1-1 5 16,0-3-1-16,-2-1 4 0,1 2-1 0,-3-4 3 16,1 1 0-16,-19 12 6 0,30-25-2 0,-30 25 3 15,26-25-5-15,-26 25 1 0,19-28-8 16,-19 28 1-16,18-33-10 0,-18 33-8 0,17-37-18 15,-17 37-19-15,14-39-32 0,-14 39-33 0,9-39-38 16,-9 39-80-16,16-24-92 0,-23-3-10 0,7 27 341 16</inkml:trace>
  <inkml:trace contextRef="#ctx0" brushRef="#br0" timeOffset="133384.1309">12380 11500 1707 0,'0'0'93'0,"0"0"-78"16,-20 2-17-16,20-2-6 0,0 0-18 0,0 0-24 15,0 0-20-15,0 0-12 0,0 0 2 16,10 32 14-16,-10-32 9 0,12 31 12 0,-12-31 16 15,12 32 6-15,-7-15 17 0,-5-17 3 0,11 32 8 16,-11-32-5-16,6 30 15 0,-6-30 6 0,4 29 14 16,-4-29 5-16,2 22 3 0,-2-22-5 15,0 0 1-15,-2 18-3 0,2-18 1 0,0 0-8 16,0 0-4-16,0 0-8 0,0 0-7 0,0 0-2 16,0 0-3-16,0 0-4 0,0 0-2 0,0 0-4 15,0 0-2-15,0 0 2 0,17-7 1 0,-17 7 6 16,15-24-3-16,-6 7 4 0,1-2-4 0,0-2 6 15,2-2-5-15,0 0 7 0,2 1-7 16,0 1 5-16,1 0-4 0,1 2 2 16,-1-1-6-16,2 3 0 0,-2 1-12 0,2 2-10 15,-17 14 3-15,33-23-35 0,-33 23-1 0,30-12-61 16,-30 12-55-16,31-8-100 0,-31 8-214 0,20-6 62 16,3 17 417-16</inkml:trace>
  <inkml:trace contextRef="#ctx0" brushRef="#br0" timeOffset="134562.2655">14496 11558 1311 0,'0'0'98'0,"0"0"-76"16,-21-22-18-16,21 22-13 0,0 0-16 0,-16-24-23 15,16 24-23-15,-8-17-20 0,8 17-14 0,-9-17 10 16,9 17-17-16,0 0 35 0,0 0 16 0,-20-22 31 15,20 22 39-15,-17-7 29 0,17 7 28 16,-20-7 15-16,20 7 7 0,-22-6 0 0,22 6-6 16,-23-6-7-16,23 6-4 0,-23-7-13 0,23 7-14 15,-25-3-11-15,25 3-30 0,-25-1 10 0,25 1-22 16,-23-1 13-16,23 1-1 0,-24 0-2 0,24 0 17 16,-26 2-20-16,26-2 18 0,-26 1-20 15,26-1 1-15,-27 3 2 0,27-3 1 0,-26 5 0 16,26-5 0-16,-26 8 1 0,26-8 2 15,-27 12-19-15,27-12 22 0,-22 17-15 0,22-17 18 16,-21 21 5-16,21-21-1 0,-18 26 3 0,18-26-6 16,-13 35 5-16,7-13-10 0,2 3 2 0,1 1-7 15,3 0 4-15,0 2-6 0,4-1 4 0,2-1-8 16,3 1 4-16,2 0-8 0,1-2 5 0,2-1-9 16,1-4 5-16,3 0-8 0,-1-4 4 15,5 0-2-15,-1-4 2 0,3-1-3 0,-2-4 0 16,4-2-1-16,-5-4 7 0,4-2 4 0,-3-2 7 15,-2-4 3-15,1 0 1 0,-3-3 6 16,1 0-1-16,-19 10 6 0,32-25-3 0,-32 25 3 16,30-33-5-16,-16 15-1 0,1-2-7 0,1-3 2 15,-2 0-6-15,1-3 4 0,-1 1-7 0,1 0 3 16,-2-2-8-16,2 0 5 0,-2-1-9 16,2 2 10-16,-3-1-5 0,3 1 9 0,-4-2 14 15,2 1-13-15,-1 1 13 0,0-2-31 0,0 2 13 16,-2 1-13-16,1-2 12 0,-1 4 3 0,0-2-9 15,-1 2 4-15,0 0-7 0,1 4 7 0,-3-2-3 16,1 3 7-16,0-1-4 0,-8 19 6 0,15-33-3 16,-15 33 4-16,16-25-2 0,-16 25 2 0,14-21-3 15,-14 21 4-15,0 0-2 16,14-19 2-16,-14 19 1 0,0 0 2 0,0 0-1 16,0 0-1-16,20-6-3 0,-20 6-1 0,0 0-1 15,0 0 2-15,11 18 3 0,-11-18 0 0,4 26 6 16,-2-9-4-16,0 4 5 0,-1 1-3 0,-1 3 7 15,0 0-4-15,0 5 7 0,-1-1-7 0,1 3 7 16,-4 1-7-16,3 2 9 0,-2 2 11 16,1 3-28-16,-2-1 30 0,2 2-26 0,-1-3 6 15,1-2 8-15,-1-1-16 0,2-1 5 0,-2-2-10 16,-1-2 4-16,3-5-6 0,-1-2 5 0,2-1-6 16,0-3 0-16,1-1-12 0,-1-18-6 0,5 27-15 15,-5-27-7-15,7 18-12 0,-7-18-14 0,0 0-31 16,0 0-32-16,18 18-45 0,-18-18-65 0,0 0-108 15,0 0-38-15,8-18 378 0</inkml:trace>
  <inkml:trace contextRef="#ctx0" brushRef="#br0" timeOffset="135106.9458">15024 11766 1324 0,'0'0'283'0,"0"0"-229"0,0 0-44 0,0 0-11 16,0 0-13-16,14-19-14 0,-14 19-10 0,22-17-8 15,-1 9-4-15,-21 8-4 0,36-19 1 0,-36 19-5 16,39-22 9-16,-22 9 6 0,4 1 16 16,-4-1 10-16,-17 13 14 0,30-29 2 0,-30 29 13 15,25-29 1-15,-25 29 14 0,17-28 1 0,-17 28 2 16,13-27-8-16,-13 27-3 0,9-25-8 16,-9 25-1-16,6-26-5 0,-6 26 0 0,2-24 14 15,-2 24-20-15,-1-24 16 0,1 24-37 0,-7-24 15 16,7 24-14-16,-10-20 15 0,10 20 3 0,0 0-4 15,-27-23 2-15,27 23 0 0,-27-8 2 0,10 6 1 16,-1 0 4-16,-3 4 0 0,0 0 2 0,0 2 5 16,-2 0 5-16,0 3 5 0,-2-1 3 0,5 2 3 15,-5-1-2-15,6 5 2 16,-3-2 12-16,3 5-17 0,0-2 12 0,5 4-37 16,-1 0 15-16,4 3-20 0,1 2 13 0,4 1 6 15,2 2-10-15,1 1 7 0,4 0-9 0,3-1 3 16,2 0-7-16,3 0 2 0,2-2-8 0,1 0 6 15,5 0-7-15,-1-3 3 0,2 0-6 0,0-3-1 16,3-1-8-16,-4-5-5 0,7 1-16 16,-7-10-14-16,9 8-20 0,-8-14-18 0,9 8-25 15,-9-12-35-15,9 3-67 0,1 7-165 0,-16-22 163 16,19 18 228-16</inkml:trace>
  <inkml:trace contextRef="#ctx0" brushRef="#br0" timeOffset="135544.4916">15852 11419 1533 0,'-21'5'20'0,"21"-5"-14"0,-28 0-18 15,28 0-14-15,-25 7-18 0,8-8-40 0,17 1-31 16,-22 13-33-16,21 4-17 0,1-17-10 0,-16 23 13 16,16-23 34-16,-6 29 47 0,6-11 37 15,0-18 29-15,2 33 25 0,2-16 22 0,-4-17 16 16,8 31 33-16,0-14 12 0,-8-17 22 0,17 33 5 15,-17-33-3-15,17 30-8 0,-17-30-20 0,13 30-10 16,-13-30-19-16,13 28-11 0,-13-28-14 0,10 27-8 16,-10-27-12-16,4 30 2 0,-4-30-8 0,-3 30 1 15,3-30-7-15,-9 27-1 0,9-27-9 16,-16 24 0-16,16-24-8 0,-28 23-2 16,28-23-8-16,-39 18-6 0,18-8-17 0,-8-10-20 15,6 8-28-15,-11-14-42 0,10 11-34 0,-12-11-73 16,1-11-133-16,35 17 146 0,-52-19 232 0</inkml:trace>
  <inkml:trace contextRef="#ctx0" brushRef="#br0" timeOffset="135825.7562">16154 11403 1322 0,'-4'26'254'0,"4"-26"-214"0,0 0-46 0,-13 21 24 16,13-21-47-16,-8 41 0 0,5-15-2 0,4 5-12 16,-5-2 6-16,8 5-1 0,-7-2 12 0,5 3-3 15,-5-1 17-15,1-1-1 0,-1 0 13 0,0-1-4 16,-1-2 7-16,-1-1-6 0,1-4 4 0,1 1-10 15,-1-7-11-15,4 3-34 0,0-22-37 16,0 29-58-16,0-29-76 0,0 0-112 16,7 19-67-16,-7-19 356 0</inkml:trace>
  <inkml:trace contextRef="#ctx0" brushRef="#br0" timeOffset="136263.2625">16467 11519 1503 0,'0'0'119'0,"0"0"-89"16,4 23-17-16,-4-23-16 0,-5 27-12 15,8-5-20-15,-5-3-6 0,7 8-16 0,-6-7 5 16,7 8 1-16,-6-5 16 0,4 4 10 0,-3-3 20 15,3-1 1-15,-3 1 13 0,-1-5 3 0,2 3 13 16,-3-5-1-16,3 2 9 0,-2-19-1 0,-1 29 6 16,1-29-2-16,0 24-2 0,0-24-11 0,0 17-3 15,0-17-8-15,0 0-1 0,0 0-3 0,-1 17-4 16,1-17-1-16,0 0-2 0,0 0-3 16,0 0-2-16,0 0-3 0,0 0-4 0,11-18 0 15,-11 18 0-15,16-26 5 0,-7 6-3 16,2 0 6-16,-1-2-4 0,1 1 6 0,-1 0-3 15,1-1 7-15,0 0-5 0,-2 1 4 0,2 1-4 16,0 1 4-16,0-2-4 0,0 2 4 0,0 2-8 16,-11 17-2-16,22-32-12 0,-22 32-6 0,22-26-13 15,-22 26-10-15,23-22-19 0,-5 18-24 16,-18 4-27-16,27-13-37 0,-27 13-30 0,26-15-92 16,-5 23-89-16,-21-8 188 0,28-3 179 0</inkml:trace>
  <inkml:trace contextRef="#ctx0" brushRef="#br0" timeOffset="136732.0224">16946 11732 1454 0,'9'27'166'0,"-9"-27"-116"0,0 0-21 0,-6 20-13 15,6-20-6-15,7 21-13 0,-7-21-6 16,21 23-12-16,-21-23-6 0,33 18-9 0,-33-18-5 16,39 8-8-16,-21-10 2 0,9 2 4 0,-6-5 7 15,4 0 12-15,-3-3 7 0,-3-2 8 16,-1-3 3-16,-18 13 10 0,31-28 2 0,-20 11 13 16,-11 17 5-16,17-35 11 0,-17 35 1 0,13-37 4 15,-4 20-7-15,-7-4-4 0,3 3-14 0,-4-3-4 16,0 2-11-16,-2 2 0 0,-2 0-6 15,3 17 0-15,-14-30-6 0,14 30 2 0,-21-27-4 16,21 27 5-16,-25-25 0 0,8 13 4 0,0 0 20 16,0 0-15-16,-5 2 18 0,1 0-32 0,-2 4 16 15,0 1-12-15,2 3 17 0,0 1 2 0,0 4 5 16,-2 2 18-16,2 5-33 0,-1 3 34 0,3 4-35 16,-2 4 11-16,3 3 2 0,1 1-8 15,0 4 4-15,2 2-7 0,3 0 6 0,1 0-10 16,3 0 8-16,3-2-8 0,0 0 5 15,5-1-6-15,2-1 3 0,3 4-6 0,2-5 4 16,6 2-11-16,-1-3 3 0,5 2-13 0,-1-5-5 16,5 2-17-16,-4-10-13 0,10 8-19 0,-10-14-56 15,16 8-57-15,-13-10-169 0,-2-8-86 0,16 13 196 16</inkml:trace>
  <inkml:trace contextRef="#ctx0" brushRef="#br0" timeOffset="137575.8194">18084 11759 1296 0,'20'-14'183'0,"-20"14"-149"15,-11-29-33-15,11 29-18 0,-11-32-38 16,11 32-43-16,-9-38-37 0,9 38-30 0,-10-32-5 16,10 32 23-16,-18-31 41 0,18 31 47 0,-25-27 54 15,25 27 52-15,-29-22 31 0,10 10 39 0,19 12-3 16,-38-18-1-16,38 18-25 0,-40-16-8 0,40 16-13 16,-38-9-14-16,21 9-15 0,-2-2-19 0,0 2-12 15,0 0-1-15,-1 5 2 0,2 0 0 16,0 4 6-16,1 2-4 0,0 5 2 15,-1 2-6-15,3 3 0 0,-2 2-5 0,2 1 4 16,2 1-7-16,0 3 9 0,2 0-7 0,2 1 8 16,2-1-6-16,2-2 5 0,3 0-7 0,3-3 3 15,3 0-10-15,2-4 2 0,3-1-11 0,-9-18-1 16,25 28-7-16,-25-28 1 0,34 16 1 0,-15-13 6 16,4-2 5-16,-1-1 5 0,2-1 4 15,1-4-1-15,0-1 1 0,2-3-3 0,0-3 2 16,-2-2-1-16,1-1 0 0,-2-5-5 0,2 0 1 15,-3-6-7-15,2 0 5 0,-3-5-7 0,4 0 11 16,-3-3-5-16,1 3 12 0,-1-4-2 16,-1 0 14-16,1 2 1 0,-3-1 15 0,2 4 14 15,-5-3-35-15,1 5 25 0,-2-1-36 0,-2 5 10 16,-1 0 7-16,-1 3-6 0,-4 2 2 16,0 2-3-16,-2 0 1 0,-6 17-3 0,7-25 3 15,-7 25-3-15,1-20 2 0,-1 20-2 0,0 0 1 16,-3-18-2-16,3 18 1 0,0 0 2 0,0 0 5 15,0 0 3-15,-18-6 4 0,18 6 0 0,0 0-3 16,-12 24-2-16,12-24-8 0,-15 38 5 0,5-13-6 16,1 7 11-16,-3 4-5 0,4 3-11 15,-5 4 29-15,6 2-31 0,-1 1 24 0,0 2-9 16,2-3-16-16,0 1 10 0,0-2-13 16,0-2 11-16,1-1-11 0,-1-4 10 0,2 0-10 15,1-3 5-15,0-3-13 0,1-4-4 0,4-1-20 16,-3-6-7-16,7 3-8 0,-6-23-41 0,7 31-32 15,-7-31-77-15,5 17-106 0,-5-17-144 0,0 0 131 16,16 17 322-16</inkml:trace>
  <inkml:trace contextRef="#ctx0" brushRef="#br0" timeOffset="138405.5659">19889 11992 1345 0,'0'-28'87'0,"0"28"-72"0,4-23-23 16,-3 4-34-16,-1 19-32 0,10-38-34 0,-10 38-22 15,16-37-39-15,-16 37-6 0,12-39 15 0,-7 20 48 16,-4 0 56-16,0 0 62 0,-2 0 38 0,-1 1 42 16,-2 1 24-16,-3-2 9 0,3 2-20 0,-7-6-13 15,11 23-12-15,-17-37 2 0,17 37-17 16,-19-31-17-16,19 31-23 0,-25-29-5 16,25 29-2-16,-24-21 4 0,24 21-3 0,-23-9 2 15,23 9-3-15,-27-4-2 0,27 4 0 0,-31 4 2 16,12 2 4-16,-1 1 4 0,-2 6 4 0,-3 1-5 15,1 3 2-15,-1 1-6 0,1 4 6 0,-1-1-4 16,2 6 8-16,-3 0-7 0,4 3 7 0,-2 0-10 16,5 3 6-16,0-2-14 0,4 1 3 15,1 1-11-15,3 1 6 0,3 1-10 0,2-1 4 16,3-4-11-16,3-2-16 0,4-2 28 0,1-5-36 16,4 1 32-16,0-5-14 0,4 0-2 0,-13-17 6 15,30 21-2-15,-13-17 1 0,4 0-2 0,1-8 1 16,5 0 4-16,1-6 0 0,2-1 3 15,1-3-4-15,3-1 0 0,-4-2 13 0,1-2-18 16,-5-2 12-16,1-1-27 0,-2-3 18 16,-2 0-4-16,-3-4 20 0,-3 0 12 0,2 1 0 15,-6-2 14-15,3 4-2 0,-4-2 12 0,1 4-6 16,-4-3 4-16,3 7-6 0,-5-2 4 0,3 5-7 16,-5-1 2-16,-5 18-6 0,10-24-3 0,-10 24-7 15,0 0-3-15,0 0-5 0,0 0-2 0,0 0-2 16,0 0-2-16,0 0-1 0,0 0 0 0,0 0 1 15,0 0-3-15,6 22 9 0,-11-3-4 16,0 4 5-16,-2 0-3 0,-1 2 4 0,1 3-7 16,0 0 6-16,-2 3-7 0,1 2 6 0,-1 1-7 15,1-1 8-15,0-1-9 0,4 0 7 0,-1-3 11 16,-1-1-36-16,3-1 19 0,-3-5-45 0,6 5-9 16,0-27-20-16,-2 41-47 0,2-41-48 15,1 25-103-15,0-8-181 0,-1-17 29 16,0 0 427-16</inkml:trace>
  <inkml:trace contextRef="#ctx0" brushRef="#br0" timeOffset="139255.3017">20360 11687 1367 0,'0'0'104'0,"0"0"-83"16,0 0-16-16,-12 25-7 0,14-7-15 0,-3 1-4 15,4 9-15-15,-5-4-6 0,4 11-14 0,-7-3 7 16,4 6 1-16,-6-3 26 0,4 0 30 0,-3 4 5 15,0-6 25-15,3 2-14 0,-5-9 23 0,8 3-15 16,-8-8 5-16,6 2-4 0,-3-5-14 0,5-18 1 16,-5 27-10-16,5-27-1 0,0 0-4 15,-1 19-3-15,1-19-2 0,0 0-2 0,0 0-1 16,0 0 0-16,0 0 2 0,0 0 3 0,12-20 3 16,-12 20-4-16,11-33 3 0,-2 10-9 0,3-4 2 15,-2-2 5-15,3-3-37 0,-2-3 26 16,3-2-34-16,1-4 11 0,3 4 12 0,-1-2-7 15,4 4 12-15,-2 0-2 0,3 3 10 0,-2 2-2 16,-1 4 14-16,-1 3-2 0,-1 2 13 16,2 4 0-16,-19 17 9 0,31-25 0 0,-31 25 4 15,28-16-2-15,-28 16 0 0,23-5-5 0,-23 5-5 16,19 1-5-16,-19-1-7 0,18 10-1 0,-18-10-4 16,17 19 2-16,-17-19-3 0,15 37 2 0,-8-14-5 15,-2 4 6-15,-2 5-8 0,0-1 8 0,-3 4-7 16,0-1 8-16,-1 0-6 0,-2-1 6 15,-2-1-5-15,2 0 9 0,-3-4 14 0,1-1-27 0,-1-4 33 16,2-1-33-16,-2-2 15 0,2-2 2 0,4-18-6 16,-7 26 1-16,7-26-5 0,0 0 1 0,-6 22-1 15,6-22 0-15,0 0-1 0,0 0-1 16,0 0-1-16,0 0-2 0,0 0 0 0,0 0 1 16,11-19 2-16,-11 19-1 0,14-29 4 0,-4 9-5 15,5-3 4-15,-1 0 11 0,2-1-32 16,1-2 26-16,1-2-33 0,1-2 10 0,4 1 2 15,-1-2-9-15,2 5 6 0,0-1-4 0,2 4 11 16,-2 1 1-16,-1 5 11 0,0 2-3 0,-1 1 7 16,-2 6 2-16,-1-1 9 0,-1 7 5 0,-18 2 5 15,30 1 1-15,-30-1-4 0,25 9-5 0,-25-9-8 16,26 12-5-16,-26-12-4 0,23 23 2 16,-12-6-5-16,0 1 4 0,0 2-3 15,-3 2 2-15,2 2-3 0,-4 2 5 0,-1 3-6 16,0 0 8-16,-3 0 14 0,0 1-28 0,-3-1 28 15,1 0-30-15,-3-1 11 0,0 0 4 0,0-2-6 16,0-1 6-16,-1-4-7 0,1 0 1 0,0-3-10 16,3-18-5-16,-4 30-18 0,4-30-8 0,-2 22-30 15,2-22-32-15,0 0-59 0,0 0-68 16,0 0-188-16,0 0-7 0,0 0 348 0</inkml:trace>
  <inkml:trace contextRef="#ctx0" brushRef="#br0" timeOffset="139664.7055">21784 11817 1703 0,'-23'5'82'16,"23"-5"-50"-16,0 0-16 0,-25 4-16 0,25-4-15 15,-24 20-3-15,12-1-14 0,-2 2 0 0,2 9-9 16,-4 0 7-16,4 6-2 16,-2-2 14-16,2 3 16 0,1-4-23 0,1 1 32 15,2-2-22-15,2-3 17 0,0-3 5 0,3-3 2 16,3 0 8-16,0-3-2 0,4-2 9 0,-4-18-8 16,11 29-1-16,-11-29-9 0,19 22 1 0,-19-22-5 15,28 14-4-15,-10-10-3 0,1-4-4 0,5-1-3 16,0-4-2-16,6-3-2 0,-4-2-2 0,5-1-1 15,-5-5-2-15,4-1 9 0,-5-4-2 16,0 0 11-16,-4-5-1 0,1-1 5 0,-1-6-2 16,0-1 6-16,-3 1 12 0,-2-1-27 0,0 2 30 15,-6-2-25-15,0 3 14 0,-6 0 12 0,-3 3-7 16,-6 2 5-16,-2 2-8 0,-5 1 1 16,-4 2-8-16,-5 1-1 0,-3 1-8 0,-4 4-2 15,-4 0-13-15,1 6-10 0,-11-5-27 0,8 12-38 16,-11-10-51-16,12 15-85 0,-4 7-159 15,-9-12-22-15,21 25 363 0</inkml:trace>
  <inkml:trace contextRef="#ctx0" brushRef="#br0" timeOffset="140305.3524">22273 11832 1098 0,'0'0'172'0,"0"0"-157"0,0 0-31 0,0 0-24 16,0 0-27-16,0 0-15 0,-4 17 7 0,4-17 22 15,-17 21 27-15,17-21 21 0,-24 29 23 16,24-29 21-16,-28 34 25 0,9-18 16 0,6 10 11 16,-6-5-15-16,8 8-1 0,-4-7-12 0,6 5-48 15,-3-2 17-15,6 1-38 0,-1 1 7 16,4-2 6-16,3 1-7 0,2-3 4 0,3 0-12 16,2-2-1-16,8 0-12 0,-2-4-3 0,7 1-11 15,-3-7-5-15,8 2-12 0,-4-9 1 0,6 3 4 16,-2-9 7-16,5 0 15 0,-2-4 9 0,1-1 11 15,-3-4 3-15,2-3 7 0,0-1 2 0,-2-4 9 16,2-1 2-16,-3-3 8 0,2 2-7 16,-1-6 5-16,2 2-9 0,-4-4 2 0,3 1 7 15,-4-1-14-15,1 2 9 0,-3-1-28 0,-2 4 16 16,0 0-14-16,-4 3 17 0,-1 1 5 16,-1 3-3-16,-13 17 7 0,18-27-1 0,-18 27 5 15,0 0 1-15,11-21 2 0,-11 21 1 0,0 0 1 16,0 0 1-16,0 0 2 0,0 0-2 0,0 0-3 15,0 0-3-15,0 0-5 0,-2 19-1 16,2-19-6-16,-13 36 3 0,2-10-4 0,1 3 5 16,-2 1 11-16,1 4-30 0,0 2 26 0,1 2-28 15,0 0 7-15,3 0 7 0,-1-1-10 0,1-2 6 16,3-1-7-16,-1-1 7 0,1-2-7 0,2-2 6 16,0-2-11-16,1-5 2 0,2-3-15 0,-1-19-6 15,7 31-17-15,-7-31-12 0,10 21-18 16,-10-21-21-16,0 0-38 0,19 5-40 15,0-2-59-15,-19-3-137 0,15-24-33 0,10 22 272 16</inkml:trace>
  <inkml:trace contextRef="#ctx0" brushRef="#br0" timeOffset="140805.3366">23031 12042 1468 0,'0'0'125'16,"-19"3"-73"-16,19-3-22 0,0 0-3 0,-17 29-50 15,10-6 26-15,-1 2-37 0,2 7 6 0,-5-3 0 16,3 5-7-16,-1-4 11 0,1 3-1 16,0-4 15-16,0 1-4 0,1-2 11 0,2-4-2 15,0-1 9-15,2-6-4 0,3-17 2 0,-4 26-1 16,4-26 3-16,0 0-1 0,-1 16 0 0,1-16-3 15,0 0-2-15,0 0-4 0,0 0 0 0,0 0 1 16,21-21-5-16,-21 21 2 0,19-26-4 0,-4 9 2 16,-2-4-1-16,3-1 7 0,1-2-3 15,1-3-1-15,2-2-15 0,4 0-4 0,-3-5-18 16,7 4 6-16,-4-9-10 0,6 7 6 16,-4-4 13-16,3 9-13 0,-2 1 44 0,-2 6-4 15,3 6 32-15,-5 1 17 0,3 8 6 0,-8-3 7 16,4 10-4-16,-22-2-6 0,35 7-6 0,-35-7-13 15,31 19-5-15,-31-19-13 0,25 25-2 0,-25-25 10 16,23 29-34-16,-10-11 33 0,-3 1-33 16,-1 6 13-16,1 0 6 0,-3 3-6 0,0 2 7 15,-2-1-7-15,-1 1 7 0,-3 3-7 0,0 0 10 16,-1-1-6-16,-1 1 7 0,-1-3-8 0,-2-2 2 16,-1 0-9-16,0-4 2 0,0-2-11 0,-2-4-3 15,3 0-15-15,4-18-10 0,-7 27-19 0,7-27-24 16,0 0-27-16,0 0-37 0,0 0-38 15,0 0-133-15,0 0-59 0,0 0 221 16</inkml:trace>
  <inkml:trace contextRef="#ctx0" brushRef="#br0" timeOffset="141102.2181">24232 11829 1539 0,'20'1'246'0,"-20"-1"-188"0,0 0-27 15,0 0-17-15,0 0-12 0,0 0-14 0,2 23-4 16,1-1-14-16,-6 3-2 0,1 13-10 0,-6-2 9 16,2 10 19-16,-7-4-22 0,2 5 36 15,-4 2-23-15,0-4 7 0,-1 3 23 0,0-1-13 16,0-1 14-16,0-1-5 0,2-3 9 0,2-2-13 15,1-2 8-15,2-2-12 0,2-2 3 0,1 1-12 16,0-6-2-16,4 3-4 0,-2-9-48 0,7 6-1 16,-3-29-67-16,0 37-40 0,0-37-56 0,0 0-189 15,5 23 16-15,-5-23 304 0</inkml:trace>
  <inkml:trace contextRef="#ctx0" brushRef="#br0" timeOffset="141274.102">24066 12297 1567 0,'0'0'212'0,"0"0"-147"0,0 0-30 0,0 0-18 16,0 0-25-16,24-9-11 0,-6 13-13 0,4-5-21 16,11 9-34-16,-9-10-30 0,21 16-57 0,-19-18-61 15,20 8-224-15,-3 8-24 0,-14-14 255 0</inkml:trace>
  <inkml:trace contextRef="#ctx0" brushRef="#br0" timeOffset="142617.8903">3698 12353 1012 0,'0'0'104'0,"0"0"-63"0,-9-22-18 16,9 22-13-16,0 0-11 0,-7-18-6 0,7 18-2 16,0 0-6-16,0 0-6 0,-10-19-4 0,10 19 2 15,0 0 7-15,0 0 10 0,0 0 10 0,0 0 7 16,0 0 2-16,0 0 3 0,-17 3-5 0,17-3-5 16,0 0-1-16,-11 18-5 0,11-18 1 15,-14 29-2-15,4-8 3 0,0-1 4 0,1 3 13 16,-2-4 10-16,6 8 17 0,-5-6 0 15,9 5 7-15,-4-3-13 0,7 4 0 0,-2-2-17 16,8 2-1-16,-1 2-13 0,5 0 4 0,3-1 12 16,2 2-31-16,4-2 28 0,3-2-33 0,0 1 10 15,4-5-1-15,1 0-11 0,1-6 0 0,4 1-14 16,-4-6 3-16,3 1-3 0,-4-6 0 16,1 2 1-16,-3-6 1 0,0-1 0 0,-3-3 7 15,2-2 4-15,-4-3 5 0,0-1 6 0,-3-3 0 16,-1 0 3-16,-1-3-1 0,-17 14 3 0,28-27-2 15,-28 27 5-15,23-33-4 0,-12 16 5 0,0-1-3 16,-3 0 2-16,-2-2 10 0,0 0-13 0,-4-1 9 16,-2 1-32-16,-1 2 19 15,-2-3-16-15,-1 3 18 0,-4-1 3 0,0-2-5 16,-2 2 4-16,-1-2-4 0,0-1 5 0,-1 3-4 16,0-2 5-16,0 1-6 0,-2 0 5 0,2 1-3 15,0 1 5-15,-1 0-3 0,-1 0 5 0,0 1-2 16,14 17 6-16,-33-28-1 0,15 17 5 0,-1 3-3 15,-1-2 1-15,-1 3-3 0,-1-2-2 0,-1 3-4 16,0 1 1-16,-1 3-4 0,-2 0-1 16,2-1-2-16,1 2-5 0,0-3-8 0,4 5-15 15,-3-3-21-15,22 2-48 0,-36 5-44 0,36-5-89 16,-22 26-161-16,-1-27-12 0,24 23 405 16</inkml:trace>
  <inkml:trace contextRef="#ctx0" brushRef="#br0" timeOffset="143249.8137">5110 12332 1236 0,'-20'-25'98'0,"20"25"-80"0,-17-32-9 0,17 32-5 16,-18-30-5-16,18 30-8 0,-18-29 0 0,18 29-10 15,-18-27 3-15,18 27-3 0,-22-25 5 0,22 25-1 16,-27-20 7-16,27 20 1 0,-30-15 4 0,30 15 3 15,-33-11 4-15,15 7 0 0,-1 2 4 0,0 3 1 16,-2-1 6-16,2 4 2 0,-2-2 3 16,3 5 4-16,-3-2 0 0,21-5 7 15,-35 16 3-15,35-16 1 0,-31 24-7 0,19-7-3 16,-1 0-13-16,1 2 0 0,1 3-10 0,0 1 5 16,1 1-6-16,3 3 4 0,0 1-5 0,2-1 5 15,0 4-7-15,0 0 5 0,1 2-7 0,1 1 8 16,-1 2-6-16,0 0 11 0,1 1-6 0,0-2 8 15,1 0 12-15,-1-1-29 0,2-4 27 16,0 0-30-16,1-2 7 0,0-3 6 0,2-1-15 16,0-2 3-16,1 0-13 0,-3-22-9 0,8 35-14 15,-8-35-14-15,7 29-30 0,-7-29-36 16,6 21-43-16,-6-21-52 0,0 0-142 0,0 0-51 16,0 0 336-16</inkml:trace>
  <inkml:trace contextRef="#ctx0" brushRef="#br0" timeOffset="143492.0194">4463 12427 1189 0,'0'0'177'16,"0"0"-141"-16,0 0-19 0,24 13-1 0,-24-13-7 16,32 17-4-16,-9-10-7 0,1-1-10 0,7 1-20 15,-3-6-23-15,8 10-31 0,-8-12-37 0,11 14-45 16,-13-13-69-16,4 0-109 0,9 14-41 0,-39-14 387 16</inkml:trace>
  <inkml:trace contextRef="#ctx0" brushRef="#br0" timeOffset="144663.0364">5910 12613 1262 0,'16'25'325'16,"-16"-25"-286"-16,-15 17-28 0,15-17 10 15,-9 33-43-15,9-12 22 0,-3 3-34 0,6 4 6 16,-2-2 2-16,4 5-3 0,-4-3 9 0,3 2-2 16,-1-1 21-16,-2 0-4 0,-1-1 10 0,-1 0-1 15,0 1 9-15,-1-4 2 0,-1 2 7 0,-1-7-9 16,1 0 5-16,3-20-13 0,-6 28 3 0,6-28-6 16,0 0-2-16,-8 21 0 0,8-21 0 15,0 0-2-15,0 0-2 0,0 0-3 0,0 0 1 16,0 0 2-16,0 0 1 0,0 0 3 15,-1-23-5-15,1 23 1 0,-1-33-5 0,2 11 1 16,0-2-4-16,3-1 7 0,1-2-3 0,1-1 6 16,1-1-6-16,2 0 5 0,1 0-10 0,2 0 6 15,-1-2-10-15,4 2 7 0,0 0-6 0,5 3 12 16,-3-2 8-16,3 3-21 0,0 2 31 16,0 3-36-16,0 3 22 0,-1 3 0 0,0 0-3 15,-1 4 4-15,-1 0-3 0,2 1 2 0,-2 2-1 16,3 1 1-16,-2 3 0 0,0 0 1 0,-1 2-1 15,1 2 3-15,0 3-2 0,-1 1-1 0,-17-5 0 16,31 15-1-16,-31-15 2 0,27 24-1 16,-27-24 4-16,23 36 19 0,-12-15-14 0,-3 2 17 15,1 4-29-15,-3-2 12 0,1 3-8 16,-3-1 11-16,2 1 7 0,-3-2-6 0,0 3 7 16,0-3-8-16,0 0 4 0,-2 0-9 0,2-1 2 15,-2-1-9-15,2 0 5 0,-2-2-8 0,0-1 5 16,-1-21-4-16,1 30 2 0,-1-30-2 0,4 19 2 15,-4-19-1-15,0 0 1 0,0 0 0 0,7 17 0 16,-7-17-2-16,0 0 1 0,0 0-1 16,0 0-1-16,0 0 1 0,0 0-3 0,0 0-1 15,5-18-2-15,-5 18-3 0,5-27-7 16,1 11-1-16,-2-9-9 0,4 4 5 0,-2-7-7 16,4 1 7-16,-3-1-6 0,4-1 7 0,-2-1-5 15,4 1 10-15,-2-1-2 0,2 4 13 0,2 1-4 16,1 2 12-16,0 0 10 0,1 2-12 0,0 3 13 15,1 0-31-15,1 2 19 0,1 3-15 16,2 1 17-16,-2 2-1 0,2 2-2 0,1 1 0 16,2 2-3-16,-1 2 3 0,-1 2-2 0,0 2 1 15,0 1 1-15,-1 2 1 0,0 4 3 0,-1 1 4 16,-1 5 7-16,-1 0 22 0,-1 4-11 0,-5 1 16 16,4 2-34-16,-3 1 8 0,2 2-14 15,-3 0 11-15,0 3 7 0,-2-2-7 0,3 3 8 16,-6-2-5-16,2 3 6 0,-3-3-5 15,2 3 7-15,-6 0-11 0,3 0 8 0,-3-1-8 16,0 0 4-16,-1-4-8 0,0 0 1 0,-2-2-8 16,0-1 2-16,-1-2-6 0,0 0 4 0,-2-2-4 15,3-17-2-15,-2 29-13 0,2-29-5 0,-4 22 0 16,4-22-22-16,0 0 3 0,0 0-24 0,-6 24-29 16,6-24-39-16,0 0-53 0,0 0-84 15,-16-24-156-15,16 24 101 0,-2-24 325 0</inkml:trace>
  <inkml:trace contextRef="#ctx0" brushRef="#br0" timeOffset="144975.6083">7569 12810 1463 0,'8'18'241'0,"-8"-18"-215"0,-18 29-18 0,12-11-10 16,0 3-10-16,6 4-21 0,-2-3-4 16,6 10-24-16,-5-7-4 0,9 7-8 0,-8-8-3 15,8 7-8-15,-9-10 10 0,7 7 3 0,-7-7 17 16,3 1 18-16,-3-4 19 0,1 0 7 0,0-18 9 15,-4 29 0-15,4-29 4 0,-3 22 9 0,3-22-12 16,0 0-9-16,0 0-38 0,0 0-64 16,0 0-70-16,0 0-182 0,0 0 29 0,-17-23 334 15</inkml:trace>
  <inkml:trace contextRef="#ctx0" brushRef="#br0" timeOffset="145350.5372">7815 12547 1404 0,'0'18'185'0,"0"-18"-149"0,-14 28-19 16,8-8-14-16,5 1 1 0,2 8 7 16,2 0-31-16,1 2 27 0,1 0-31 0,1 2 11 15,0-1 8-15,1 1-4 0,-3 1 12 0,0-2-7 16,-2 1 9-16,0 2-9 0,-2-1 9 0,-2 0-7 16,0-1 8-16,-2-2-9 0,1 0 11 15,-1-1-6-15,-1-1 5 0,-1-3-5 0,1-2 2 16,0 1 9-16,1-5-32 0,0 2 26 0,-1-4-37 15,4-1 5-15,1-17-11 0,0 24-21 0,0-24-25 16,0 0-60-16,0 0-47 0,0 0-120 0,17 7-132 16,-22-28 127-16,22 21 314 0</inkml:trace>
  <inkml:trace contextRef="#ctx0" brushRef="#br0" timeOffset="145741.2039">8261 12535 1372 0,'0'0'202'0,"0"0"-149"0,0 0-34 0,0 0-11 15,7 21-12-15,-7-21-4 0,5 35-10 0,-3-12-1 16,6 6 12-16,-5-1-27 0,3 4 33 16,-3 2-23-16,-1-1 17 0,0 1 10 0,-1-2-7 15,-1 2 11-15,-1 0-5 0,-2 1 14 0,-1 1-2 16,3 2 13-16,-4-2-8 0,3 0 6 0,-3-3-15 16,0 2 3-16,0-3-14 0,2 0 7 0,-1 0-9 15,2-3-13-15,-1 1 29 0,2-2-30 0,2-2 30 16,0-1-11-16,3-4-10 0,-3 0 2 0,3-1-14 15,-2-3 0-15,3 4-10 0,-5-21-5 16,9 28-13-16,-9-28-10 0,6 19-23 16,-6-19-26-16,0 0-44 0,0 0-51 0,0 0-129 15,24 13-85-15,-29-31 269 0</inkml:trace>
  <inkml:trace contextRef="#ctx0" brushRef="#br0" timeOffset="146163.0727">8624 12935 1380 0,'-30'-15'389'0,"30"15"-340"0,-25-6-37 0,25 6-10 15,-31-5-10-15,31 5-11 0,-27-3-9 0,10 3-10 16,17 0-4-16,-37 8 1 0,16 1 9 0,-6-3 8 16,4 5 13-16,0 0 11 0,0 0 3 0,2 1 10 15,-1 0 1-15,5 2 5 0,-1-4-3 0,18-10-2 16,-23 25-7-16,23-25 0 0,-13 23-5 16,13-23 0-16,-3 21-4 0,3-21 3 0,7 27-4 15,-7-27 5-15,20 28-3 0,-20-28 3 16,33 28-4-16,-13-14 5 0,5-2-1 0,-1 0 5 15,2-2 1-15,2 0 5 0,0-1-1 0,1 2 5 16,1-2-5-16,1 0 1 0,-2 1-6 0,0 0-5 16,-4 1-2-16,1-1-22 0,-4 0 33 15,-1-1-29-15,-3-3 31 0,-18-6-15 0,29 19-6 16,-29-19-2-16,22 18-11 0,-22-18-8 0,17 11-11 16,-17-11-18-16,0 0-20 0,0 0-22 0,0 0-40 15,0 0-35-15,0 0-80 0,-5 19-97 0,5-19-76 16,0 0 362-16</inkml:trace>
  <inkml:trace contextRef="#ctx0" brushRef="#br0" timeOffset="146350.5988">8960 13517 1416 0,'20'-6'363'15,"-20"6"-315"-15,0 0-41 0,0 0-11 16,0 0-20-16,0 0-42 0,0 0-52 0,0 0-69 16,26 10-193-16,-26-10-170 0,0 0 46 0,0 0 504 15</inkml:trace>
  <inkml:trace contextRef="#ctx0" brushRef="#br0" timeOffset="149968.3367">2319 13584 1292 0,'0'0'81'0,"0"0"-72"15,0 0-13-15,-15-23-5 0,15 23-3 16,-25-17 6-16,25 17-2 0,-32-17 5 0,15 8-4 15,-1 3-4-15,-3-1-1 0,1 2 3 0,-2 3 5 16,1 2 5-16,-1 0 2 0,0 2 3 0,1 2 3 16,1-2-2-16,0 4 0 0,20-6-2 0,-31 12-2 15,31-12-2-15,-23 16 0 0,23-16-3 16,-14 21 1-16,14-21-4 0,-5 30 3 0,7-11-4 16,0 1 4-16,5 1-5 0,2 1 3 0,3 0-6 15,3 1 5-15,0 1-3 0,5 0 7 0,1 2-4 16,0-2 6-16,4 2-5 0,-1 1 6 0,2 1 13 15,0 1-12-15,0 0 14 0,1 2-25 16,-3 1 17-16,0-1-8 0,-2 2 11 16,-1 1 5-16,-3-2-12 0,2 2 4 0,-5-1-10 15,1 0 5-15,-2-1-8 0,-3 1 9 0,-2-3-11 16,-1-1 6-16,-2-1-8 0,-5-3 6 0,-1 0-3 16,-4-4 7-16,-2-1-4 0,-2-3 7 0,8-17 18 15,-25 30-11-15,8-17 18 0,0 0-17 0,-5-2-4 16,-2 0-21-16,-4-2 15 0,1-1-19 0,-4-1 15 15,1-1 3-15,0-1-1 0,0-2-1 16,0-1-3-16,1-3-3 0,3-3-2 0,-1-2 1 16,4-1 1-16,0-5 16 0,4-1-18 0,1-4 14 15,6-1-35-15,2-3 13 0,4-1-11 0,1-3 13 16,4 1 10-16,2-3-6 0,3-1 9 16,2 2-4-16,4-1 8 0,2 2-2 0,1 0 11 15,4 2-2-15,0-2 5 0,0 2-6 0,0-1 4 16,0 2-9-16,-1 0 3 0,1 1-6 15,1-1 4-15,-1-1-4 0,3 2 6 0,-1-1-8 16,1 1 5-16,-2 0-7 0,3-1 5 0,-3 2 14 16,0 0-31-16,1 2 32 0,-2 0-32 0,-2 0 14 15,0 0 4-15,0 0-4 0,-15 18 7 0,26-32-3 16,-26 32 3-16,22-29-2 0,-22 29 1 0,15-24-5 16,-15 24 4-16,6-22-3 0,-6 22 0 15,0-23-1-15,0 23 3 0,-9-24-4 16,9 24 5-16,-17-26-6 0,17 26 3 0,-25-32-3 15,25 32 4-15,-28-31-4 0,28 31 3 0,-32-27-6 16,32 27 0-16,-34-23-10 0,17 16-13 0,-5-3-27 16,22 10-56-16,-45-10-75 0,25 4-251 0,0 20-22 15,-18-18 348-15</inkml:trace>
  <inkml:trace contextRef="#ctx0" brushRef="#br0" timeOffset="151109.1399">2678 14699 1727 0,'0'0'58'0,"0"0"-53"0,0 0-22 0,0 0-18 16,0 0-33-16,0 0-27 0,23-2-31 0,-23 2-82 15,35-15-180-15,-8 15-123 0,-8-12 170 0</inkml:trace>
  <inkml:trace contextRef="#ctx0" brushRef="#br0" timeOffset="152155.9417">4595 13903 1178 0,'-21'-9'59'15,"1"2"-48"-15,-3-1-9 0,0 0-4 16,0 1 3-16,1 2-1 0,0 1 1 0,0 0-2 15,1 2 1-15,1-1-2 0,0 4-1 0,0 2 0 16,-1 2-1-16,-1-1-1 0,3 6-4 0,-3-1 1 16,2 4-3-16,1 1 3 0,1 2 19 0,1 2-13 15,3-1 16-15,14-17-29 0,-19 32 12 0,19-32-14 16,-9 30 11-16,9-30 4 0,4 29-5 16,-4-29 2-16,17 31-5 0,-17-31 3 15,29 31-7-15,-12-16 4 0,5 0 1 0,1 0 2 16,3 1 5-16,0-3 8 0,0 3-1 0,2 0 10 15,-3 0-2-15,3 2 4 0,-2-1-6 0,1 3 1 16,-2 1-7-16,2-1 2 0,0 1-7 0,0 0 4 16,0-1-5-16,1 1 5 0,2-1-5 0,-2 2 4 15,-2-1-4-15,0-1 5 0,-2 1 13 16,-2-1-14-16,-2 2 15 0,-5-1-30 0,0-1 14 16,-4-1-14-16,-4-2 14 0,-1 3 7 0,-4-2 0 15,-1 1 9-15,-6-1-3 0,0 2 5 0,5-20-1 16,-18 35-1-16,18-35-4 0,-29 31 0 0,10-17-9 15,2 0 6-15,-3-3-4 0,-1 0 6 16,-2-3-2-16,-1 1 1 0,-2-4-4 0,0-2-1 16,0-3-4-16,-1-1 0 0,-2-4-4 15,0-3-3-15,-1-2-2 0,-1-3-10 0,0-2-5 16,-4-7-19-16,6 4-13 0,-9-11-23 0,10 9-19 16,-8-12-21-16,10 11-31 0,-7-11-14 0,10 9-29 15,-1 1-15-15,-4-4-45 0,28 26 190 0</inkml:trace>
  <inkml:trace contextRef="#ctx0" brushRef="#br0" timeOffset="152647.7756">5230 13836 1480 0,'0'0'71'0,"-17"2"-61"16,17-2-19-16,0 0-13 0,0 0-18 0,0 0-9 16,0 0-1-16,0 0 1 0,-1 21 9 15,1-21 10 1,9 32 5-16,-6-13 17 0,1-1 30 0,1 5-23 0,-3 1 45 0,4 6-20 16,-5-6 19-16,6 7 12 0,-7-4-5 0,6 4 3 15,-6-4-8-15,4 5 1 0,-4-6-18 0,4 4 1 0,-3 0-16 16,2 2 1-16,0-2-13 0,1 0 6 15,2 0-10-15,0-1 6 0,0 2-10 0,3-1 3 16,1 0-10-16,-2-3 4 0,4 2 9 0,-3-1-31 16,2-1 28-16,-4-1-33 0,1 0 11 0,-3-3 4 15,1 0-7-15,-4-6 2 0,3 1-4 16,-5-18-5-16,4 26-11 0,-4-26-17 0,4 19-39 16,-4-19-38-16,0 0-76 0,0 0-146 0,0 0-57 15,0 0 344-15</inkml:trace>
  <inkml:trace contextRef="#ctx0" brushRef="#br0" timeOffset="153004.2027">5064 14245 1232 0,'18'15'318'0,"-18"-15"-270"16,0 0-44-16,0 0-12 0,0 0-12 15,0 0-7-15,15-20 0 0,4 12 9 0,2-1 4 16,3 2 5-16,4 1 0 0,1 0 1 15,0 0 0-15,2 2 3 0,-2 0 0 0,1 0-2 16,-1 1-1-16,-1 1 0 0,-3-2-8 0,0 3-3 16,-6-2-4-16,0 3-10 0,-19 0-5 0,28-3-13 15,-28 3-15-15,21-2-15 0,-21 2-6 0,0 0-14 16,19-14-14-16,-19 14-44 0,17-3-92 0,-22-14-96 16,25 23 314-16</inkml:trace>
  <inkml:trace contextRef="#ctx0" brushRef="#br0" timeOffset="153351.2999">5719 14171 1488 0,'0'0'93'0,"-12"21"-73"0,12-21-16 16,-1 31 4-16,4-10-7 0,2 1 3 0,4 1-7 15,-1 1 3-15,3 0-7 0,-1-1 4 16,0 1-5-16,-2 0 6 0,1 1-2 16,-2-2 8-16,0 0-6 0,-1-2 5 0,-2 0-5 15,0-1 6-15,-1 1 11 0,-1-2-29 0,-2 0 30 16,-2-1-33-16,0 0 16 0,0-1 2 0,2-17-7 15,-5 29-2-15,5-29-10 0,-6 20-6 0,6-20-12 16,0 0-4-16,-4 25-10 0,4-25-12 0,0 0-25 16,0 0-29-16,0 0-45 0,0 0-35 15,0 0-113-15,0 0-71 0,0 0 276 0</inkml:trace>
  <inkml:trace contextRef="#ctx0" brushRef="#br0" timeOffset="153804.3536">6013 14141 1390 0,'0'0'204'0,"0"0"-150"0,0 0-26 15,0 0-17-15,0 0-8 0,19 20-8 0,-19-20 2 16,19 18-8-16,-19-18-6 0,28 30-5 15,-18-13 0-15,3 3 2 0,-2 0 15 0,-1 3-2 16,-2-2 6-16,0 1 0 0,-2-1 6 16,-1-1 1-16,0 1 11 0,-3-3-2 0,2 3 6 15,-3-3-8-15,1 1-1 0,-2-19-9 0,4 34 4 16,-2-17-7-16,-2-17 4 0,3 33 15 0,-3-33-38 16,1 26 34-16,-1-26-33 0,1 23 15 0,-1-23 5 15,3 17-3-15,-3-17 3 0,0 0-1 16,0 0-1-16,0 0-1 0,3 17-1 0,-3-17-1 15,0 0 1-15,0 0 1 0,0 0 2 0,0 0 0 16,0 0 0-16,0 0 0 0,4-17 0 0,-4 17 0 16,5-20-2-16,-5 20-13 0,10-30 31 0,-10 30-32 15,12-31 30-15,-5 13-16 0,0-1-11 0,3 0 0 16,0-4-13-16,2 5-4 0,-4-6-10 16,8 6-4-16,-6-6-11 0,9 8-6 15,-8-8-16-15,11 11-6 0,-10-10-13 0,10 11 4 16,-8-8-4-16,6 8-6 0,-3-4-13 0,4 7-29 15,0 3-49-15,-9-15-108 0,21 28 189 0,-24-24 111 16</inkml:trace>
  <inkml:trace contextRef="#ctx0" brushRef="#br0" timeOffset="154695.0124">7560 14332 1125 0,'0'0'352'0,"0"0"-267"0,-2 20-73 16,2-20-9-16,-2 27-13 0,3-8-7 0,5 7-13 16,-1 0 3-16,6 3-17 0,-5-6 0 0,7 4-6 15,-8-7-28-15,10 5 16 0,-15-25-13 16,19 36 37-16,-19-36 8 0,16 26 35 0,-16-26 10 16,14 18 7-16,-14-18 13 0,0 0 4 0,22 21-1 15,-22-21-5-15,0 0-9 0,22 9-12 16,-22-9-4-16,21 4-5 0,-21-4-2 0,28-1-2 15,-28 1-2-15,33-8-5 0,-16 2-6 0,3 0-8 16,-1-5-12-16,5 3-7 0,-3-7-4 0,4 2 2 16,-2-4 29-16,4 1-7 0,-3-1 22 0,1 2-9 15,-2-3-6-15,-1 1-8 0,0-1 12 0,-3-1-5 16,0 1 13-16,-2 0 8 0,1 1 1 0,-4 0 5 16,-14 17 3-16,28-34 3 0,-28 34-2 15,21-29 2-15,-21 29-3 0,17-26 1 16,-17 26-4-16,16-24 1 0,-16 24-6 0,14-21-1 15,-14 21-4-15,0 0-1 0,16-22-1 0,-16 22 1 16,0 0-1-16,0 0 2 0,0 0 0 0,0 0 3 16,0 0 4-16,0 0 5 0,0 0 5 0,0 0 1 15,7 17 4-15,-7-17-3 0,-5 28 1 16,5-28-6-16,-6 36-1 0,3-16-5 0,0 1 6 16,-2 2-4-16,4 4 6 0,-2-2-5 0,0 6 7 15,-1-2 13-15,3 3-30 0,-4-1 31 0,4 2-32 16,-4-1 11-16,3 3 8 0,-1-2-13 0,0 2 9 15,-1 0-12-15,0 0 10 0,-2 0-11 16,3 1 10-16,-3-1-8 0,0 3 7 0,-2-2-8 16,0 1 8-16,-2 0-6 0,2-1 9 15,-3-2-10-15,-2-1-13 0,1-3 27 0,-1 0-30 16,-2-5 30-16,2-2-10 0,-2-2-7 0,0-3 4 16,15-18-8-16,-31 29 0 0,31-29-4 0,-32 22-2 15,14-14-2-15,-1-3-4 0,1 0-10 0,-7-7-11 16,8 2-17-16,-10-11-18 0,10 7-18 0,-12-16-31 15,29 20-40-15,-42-39-53 0,27 12-164 0,8 9-38 16,-18-23 297-16</inkml:trace>
  <inkml:trace contextRef="#ctx0" brushRef="#br0" timeOffset="155320.0574">8584 14312 1432 0,'-20'-3'98'0,"20"3"-80"0,-28 8-19 16,28-8-18-16,-26 12-25 0,26-12-18 0,-22 17-13 15,22-17 1-15,-18 27 11 0,7-8 20 0,5 6 9 16,-2 0 25-16,-1 3 17 0,3 2 21 0,-3-1 24 16,7 4-19-16,-5-6 28 0,5 4-32 15,-1-7 5-15,5 4 2 0,-1-7-15 0,4 0-2 16,1-2-11-16,3-3-2 0,-9-16-9 0,27 28 2 15,-9-16-6-15,1-3-3 0,6-2-2 0,0-3-3 16,4-1-2-16,-2-5 1 0,4 0 0 16,-2-3 2-16,0 0 6 0,-1-1 2 0,-1-1 4 15,-2-2 0-15,0-1 2 0,-4 0-2 16,1-1 2-16,-3-3-4 0,-2 1 3 0,0-1-1 16,-17 14 3-16,26-31 0 0,-15 14 5 0,-11 17-1 15,19-34 8-15,-19 34 18 0,12-35-14 0,-9 18 12 16,-1-2-33-16,-2 1 10 0,-2-3-16 0,1 1 13 15,-3-1 0-15,-2 0-9 0,2-1 1 0,-5 0-11 16,2 4 3-16,-3-1-6 0,10 19 6 0,-23-33-3 16,23 33 8-16,-27-30-3 0,27 30 8 15,-29-27-1-15,29 27 6 0,-32-18-2 16,15 9 2-16,0 1-4 0,0-1 1 0,-1 3 0 16,1-1 0-16,17 7 1 0,-32-8-1 0,32 8-2 15,-31-8-2-15,31 8-3 0,-29-4-6 0,29 4-6 16,-27-2-13-16,27 2-18 0,-26 8-31 0,9-8-29 15,17 0-51-15,-25 19-47 0,25-19-104 0,-11 29-57 16,-11-27 368-16</inkml:trace>
  <inkml:trace contextRef="#ctx0" brushRef="#br0" timeOffset="155960.6901">9177 14237 1273 0,'0'0'364'16,"0"0"-289"-16,0 0-66 0,-19 18-11 0,19-18-15 16,-9 25-19-16,11-3-16 0,-4-3 1 0,7 8-4 15,-4-4 21-15,4 4 6 0,-2-2 9 0,5 4 2 16,-1-2 13-16,0 0-4 0,2 1 11 0,-2-1 13 16,0-2-29-16,1-2 36 0,0 0-28 15,1-5 16-15,0 0 5 0,-9-18-4 0,17 31 3 16,-17-31-4-16,21 24 2 0,-21-24-5 0,26 18-2 15,-26-18-4-15,30 10-4 0,-12-9-3 0,0-2-2 16,6-3 1-16,-3-3-3 0,5-3-4 0,-1-3-2 16,3-2 0-16,-2-3-5 0,2 0 2 0,-4-5-12 15,3 0 5-15,-4-2 13 16,0 0-30-16,-3-1 40 0,-1 3-29 0,-3 0 18 16,-1 1 12-16,-3 3 0 0,-4 2 11 0,1 0 0 15,-4 0 5-15,-5 17-6 0,9-30 2 0,-9 30-8 16,6-26 1-16,-6 26-3 0,4-20 1 0,-4 20 1 15,0 0 4-15,0 0 0 0,6-20 3 0,-6 20-1 16,0 0-1-16,0 0 1 0,0 0 1 0,0 0 2 16,0 0 0-16,0 0 0 0,0 0 0 15,0 0 1-15,3 20 2 0,-3-20 6 0,1 23-3 16,2-5 3-16,-3 1-9 0,4 3-1 0,-1 2-9 16,-1 3 3-16,2-2-7 0,-1 2 6 0,1 1 12 15,2-1-30-15,0 1 30 0,0-1-32 16,1 0 13-16,0-2 3 0,1 2-14 0,-3-4 1 15,3-1-17-15,-8-22-7 0,14 36-19 0,-14-36-23 16,12 25-48-16,-12-25-43 0,0 0-93 16,17 24-170-16,-17-24 112 0,0 0 321 0</inkml:trace>
  <inkml:trace contextRef="#ctx0" brushRef="#br0" timeOffset="156320.0677">10176 14442 1181 0,'9'23'270'0,"-9"-23"-236"0,-9 27-25 16,8-9-11-16,2 0 1 0,2 2 5 0,-1-2-35 15,3 1 33-15,-1-1-31 0,-4-18 22 0,8 30 7 16,-8-30-4-16,6 27 7 0,-6-27 5 0,4 22 6 16,-4-22 2-16,0 0 4 0,2 18-5 0,-2-18-2 15,0 0-3-15,0 0 1 0,0 0-3 16,0 0 1-16,0 0-5 0,0 0-1 0,0 0 0 16,0 0-2-16,21-17 4 0,-21 17-4 15,19-27 2-15,-6 8-6 0,0-2-1 0,2-2 10 16,4 2-38-16,-1-5 24 0,5 6-43 0,-4-6 1 15,6 8-9-15,-8-8-26 0,11 14-26 0,-12-13-45 16,13 14-75-16,-3 7-218 0,-14-22 110 0,22 25 339 16</inkml:trace>
  <inkml:trace contextRef="#ctx0" brushRef="#br0" timeOffset="156820.0732">12107 14371 1482 0,'0'0'164'0,"-17"1"-122"0,17-1-31 0,-30-10-13 16,13 6-10-16,17 4-9 0,-33-9-5 15,33 9-2-15,-36-1 4 0,17 5 6 0,-2-1 7 16,-1 3 4-16,-3 4 8 0,0 0 5 0,0 4 11 16,0-1 5-16,3 6 8 0,-2-2-2 0,6 3 3 15,-3 1-10-15,6 2-1 0,1 0-11 16,4 2-18-16,3-1 26 0,3 4-31 0,3 0 25 16,3 1-12-16,7 1-11 0,0-2 0 0,8 1-14 15,-1-6-5-15,7 2-12 0,-2-7-4 16,8 4-11-16,-3-11-5 0,7 6-14 0,-9-15-5 15,10 9-8-15,-10-13-5 0,10 7-11 0,-8-13-20 16,7 6-28-16,-7-6-42 0,-1-12-99 0,16 19 70 16,-27-27 225-16</inkml:trace>
  <inkml:trace contextRef="#ctx0" brushRef="#br0" timeOffset="157263.9818">12675 14375 1075 0,'-21'-15'193'16,"21"15"-80"-16,0 0-39 0,0 0-15 0,-18-5-13 15,18 5-12-15,0 0-10 0,0 0-9 16,0 0-4-16,0 0-4 0,-18 4-4 0,18-4-2 16,0 0 0-16,-13 18 5 0,13-18-1 0,-12 27 7 15,4-10-5-15,1 4 6 0,-1 0 0 0,0 2 5 16,-1 1-5-16,1 1-13 0,0 1 25 0,3 2-29 15,1-2 26-15,2 1-15 0,2-2-7 16,1-1 4-16,3 1-5 0,1-4 5 0,2-1-4 16,1-3 4-16,-8-17-5 0,22 29 1 15,-22-29-2-15,27 20-1 0,-27-20 2 0,34 14 0 16,-16-11-2-16,2-2 2 0,0-2 0 0,4-1 0 16,-3-3 1-16,0-2-2 0,1-1 3 0,-3-2-1 15,1-1 1-15,-1-1-1 0,1-2 3 0,-1 0-4 16,0-2 2-16,-1-2-3 0,-2-1 3 0,-1-3-4 15,2-1 3-15,-1-1-9 0,-1-2-16 16,-2 0 24-16,-1 1-38 0,-2-1 25 0,2 3-20 16,-8-4-15-16,4 8-5 0,-9-8-9 0,1 27 1 15,1-36-6-15,-1 36 3 0,-3-28-18 0,3 28-21 16,-5-23-37-16,5 23-44 0,0 0-84 0,-21-25-119 16,21 25 253-16,0 0 135 0</inkml:trace>
  <inkml:trace contextRef="#ctx0" brushRef="#br0" timeOffset="157937.4613">13123 14381 1531 0,'0'0'78'0,"0"0"-45"15,0 0-21-15,0 0-9 0,0 0-9 0,0 0-3 16,0 0-2-16,0 0 0 0,0 0 4 0,10 18 4 15,-10-18-1-15,-3 24 5 0,3-24-1 0,-5 34 7 16,1-16-1-16,-3 5 7 0,0 0-4 0,-1 2-13 16,-1 1 32-16,1 2-30 0,-1-1 29 0,2 4-13 15,-1-1-13-15,4 0 6 0,-1 1-9 0,2 1 8 16,2-2-7-16,0 0 6 16,0 2-7-16,2-2 6 0,0-1-6 0,0-2 6 15,1-4-7-15,-2-2 6 0,1-1-5 0,-1-20 3 16,2 30-3-16,-2-30 4 0,4 19-3 0,-4-19 3 15,0 0-3-15,0 0 0 0,0 0 1 0,0 0-1 16,0 0 1-16,0 0 0 0,0 0 1 0,0 0-3 16,8-18 3-16,-8 18-3 0,9-32 5 0,-3 11-6 15,0-2 3-15,0-2-6 0,1-4-1 16,1-3-7-16,0 0 4 0,0-4-14 0,1 3 6 16,-3-4-8-16,4 3 10 0,-3-3-5 0,4 3 16 15,-3-1 11-15,1 2-25 0,1 2 31 0,0 1-29 16,1 3 14-16,-2 3 7 0,1 0-6 0,2 3 6 15,1 3-5-15,0 1 6 0,-13 17-4 16,33-25 0-16,-14 14-4 0,3 1 0 16,1 0-7-16,4 4-6 0,1 0-8 0,4 6-5 15,-3-2-4-15,6 6-2 0,-6-3-6 0,6 6-10 16,-7-3-14-16,5 8-9 0,-8-4 8 0,0 7 18 16,-5-1 36-16,-20-14 39 0,32 34 32 0,-32-34 18 15,19 39 17-15,-19-39-8 0,6 43-3 0,-10-23-20 16,4 6-30-16,-6-3 15 0,2 3-41 0,-5-2 22 15,0 1-16-15,-3-1-11 0,-3 2 5 16,1-2-8-16,-5-1 4 0,1-1-5 0,-2-3 2 16,-4-1-5-16,0-2 5 0,-3-3-3 0,-2-3 3 15,-1-3-1-15,-2-2 2 0,1-4 3 0,-3 0 3 16,-1-4 1-16,0-2 1 0,-1-3-1 0,0-3-8 16,2-1 0-16,-1-3-7 0,5-1-4 0,-1-2-11 15,8 1-10-15,-2-7-22 0,9 6-17 16,-7-13-34-16,19 14-54 0,-13-21-80 15,16 2-245-15,12 18 14 0,-15-17 415 0</inkml:trace>
  <inkml:trace contextRef="#ctx0" brushRef="#br0" timeOffset="158790.0489">15048 14410 1471 0,'0'0'164'15,"0"0"-133"-15,-23-11-33 0,23 11-20 16,-22-12-25-16,22 12-21 0,-22-8-8 16,22 8 3-16,-22 2 20 0,22-2 23 0,-25 11 21 15,25-11 22-15,-26 25 20 0,9-12 14 0,9 8 11 16,-9-6-2-16,8 8 0 0,-5-3-13 0,5 5-2 16,-2-1 4-16,6 4-36 0,2 0 21 0,3 2-33 15,2-1 7-15,3 0 4 0,6 0-6 0,1 2 4 16,5-1-7-16,2-1 6 0,3 0-8 15,1-3 4-15,5 0-11 0,-1-6-1 0,6 0-10 16,0-8-1-16,2 0-2 0,2-6 5 0,0 0 2 16,-1-5 6-16,-1-1 5 0,-4-3 3 0,-1-2 5 15,-5-2 1-15,-3-2 5 0,-1-1 1 0,-4-3 6 16,0 0-1-16,-4-4 5 0,-13 17-3 16,23-35 4-16,-11 17-7 0,-3-4 2 0,2 1-7 15,-1-2 0-15,-1-1-9 0,1-1 4 16,-1-1-7-16,-1 2 0 0,-2 1-7 0,-1 0 1 15,-1-2 9-15,-2 3-30 0,-3-1 33 0,-2 3-28 16,-3 1 18-16,-2 2 8 0,8 17-2 0,-26-30 6 16,9 18-4-16,-2-1 2 0,-2 1-3 0,-2 1 2 15,-1 0-3-15,-1 2 3 0,0 1-1 0,1 2 0 16,-3 1-2-16,1 3-4 0,0-1-7 16,1 3-12-16,-2-2-18 0,8 9-22 0,-10-9-29 15,29 2-45-15,-46 9-54 0,46-9-119 0,-26 27-161 16,-3-27 185-16,23 21 288 0</inkml:trace>
  <inkml:trace contextRef="#ctx0" brushRef="#br0" timeOffset="159399.4533">16723 14360 1347 0,'1'-17'218'0,"-1"17"-166"16,5-19-40-16,-5 2-21 0,0 17-22 0,2-39-27 15,-2 39-15-15,3-42-20 0,-3 42-3 0,-3-38 7 16,3 38 24-16,-13-29 26 0,13 29 48 15,-25-21 30-15,7 10 23 0,18 11 11 0,-39-14 1 16,22 13-12-16,-7-6-8 0,6 8-5 0,-5-3-9 16,6 4-7-16,-4-1-9 0,21-1-6 0,-33 9-5 15,33-9-2-15,-28 13-3 0,28-13 0 0,-18 21-4 16,18-21 3-16,-20 31-6 0,11-12 8 0,-2 4-6 16,1 3 4-16,0 0-5 0,1 3 3 15,-1 0-1-15,0 2 8 0,-2 0-1 0,2 1 11 16,-2 0-6-16,4 2 7 0,-3 0-8 15,5 0-11-15,-3-2 21 0,2 4-29 0,-1-3 22 16,1 5-14-16,0-3-6 0,1 0 6 0,1 1-8 16,0-1 7-16,1 2-9 0,-1-2 3 0,2-1-11 15,-3-5 1-15,3 0-11 0,-3-4 0 0,5 0-14 16,-5-4-5-16,6 1-19 0,0-22-9 16,-2 31-22-16,2-31-30 0,-3 21-44 0,3-21-82 15,0 0-156-15,0 0-42 0,-21-12 388 0</inkml:trace>
  <inkml:trace contextRef="#ctx0" brushRef="#br0" timeOffset="159586.9565">16037 14574 1648 0,'0'0'80'0,"0"0"-57"0,0 0-23 0,27 3-8 15,-6 1-3-15,3-7-24 0,18 11-27 0,-8-15-41 16,22 20-93-16,-19-19-103 0,9 5-238 16,9 12 58-16,-20-20 459 0</inkml:trace>
  <inkml:trace contextRef="#ctx0" brushRef="#br0" timeOffset="160024.4928">17778 14135 1581 0,'23'15'111'0,"-23"-15"-90"0,0 0-17 0,0 0-16 16,0 0-15-16,6 17-8 0,-6-17 3 0,15 33 4 16,-8-11 16-16,1 4 0 0,-3-1 7 15,-2 3-1-15,0 1 13 0,-3 0 2 0,0 2 13 16,-4-2 1-16,3 5 9 0,-4-2-9 0,2 1 3 15,-3 0 6-15,1 1-33 0,-1-1 26 0,2 2-30 16,0-3 9-16,-1 2 5 0,-1-1-8 16,1 1 6-16,-2-3-9 0,2 1 6 0,-1 0-7 15,0 0 5-15,1-3-7 0,0-3 3 0,1-1-12 16,0-5-3-16,2 2-17 0,2-22-12 16,-2 30-21-16,2-30-27 0,2 17-70 0,-2-17-94 15,-3-19-246-15,3 19 9 0,5-23 433 0</inkml:trace>
  <inkml:trace contextRef="#ctx0" brushRef="#br0" timeOffset="160274.4731">17638 14593 1224 0,'0'0'233'15,"0"0"-155"-15,0 0-30 0,0 0-20 0,0 0-11 16,0 0-10-16,0 0-5 0,0 0-3 0,0 0 1 15,26-6 4-15,-26 6 5 0,29-2 2 0,-8 3 4 16,1-1 1-16,3 1-5 0,1-1-2 16,2 0-6-16,0 0-6 0,-3-1-8 0,4 2-11 15,-5-4 4-15,2 5-37 0,-6-7 3 0,5 10-39 16,-25-5-24-16,39-2-26 0,-39 2-15 0,33-3-20 16,-33 3-10-16,26-1-27 0,-8 8-59 15,-18-7 70-15,23 6 202 0</inkml:trace>
  <inkml:trace contextRef="#ctx0" brushRef="#br0" timeOffset="160774.4826">18214 14806 1577 0,'0'0'251'0,"0"0"-212"0,0 0-26 16,0 0-13-16,22 6-14 0,-22-6-11 0,30-13-9 16,-1 6-8-16,0-6-17 0,14 5-14 15,-9-10-12-15,10 11-5 0,-10-10 10 0,3 7 20 16,-7-5 14-16,0 1 25 0,-4-1 19 0,-6-1 25 16,2 4 11-16,-8-6 19 0,4 4-1 15,-11-3 3-15,-7 17 11 0,20-26-46 0,-20 26 25 16,13-23-43-16,-13 23 9 0,8-21 2 0,-8 21-7 15,0 0 0-15,6-22-5 0,-6 22-3 0,0 0-3 16,0 0-5-16,-13-19-2 0,13 19-1 0,0 0 0 16,-21-11 2-16,21 11 0 0,-20-5 3 0,20 5 1 15,-29 2 6-15,12 1 3 0,-2 3 3 0,0 1 5 16,-3 2-3-16,0 2 2 16,-1 0-4-16,1 1 3 0,-2 0 0 0,3 1 6 15,-2 0 17-15,5 3-34 0,-1 0 35 0,4 2-35 16,-1 0 14-16,5 4 4 0,4 0-10 0,1 3 3 15,4 1-9-15,4 1 4 0,2 2-8 0,4-1 4 16,3 2-8-16,1 2 5 0,4-1-11 0,1-2 5 16,3 2-13-16,-1-7 5 0,2 1-8 0,-1-3 4 15,3 1-13-15,-4-5-2 0,9 1-17 16,-6-8-11-16,11 6-26 0,-11-14-29 0,15 8-32 16,-13-14-62-16,9-4-120 0,10 15-76 0,-23-26 347 15</inkml:trace>
  <inkml:trace contextRef="#ctx0" brushRef="#br0" timeOffset="161415.1358">19477 14968 1317 0,'0'0'200'15,"0"0"-141"-15,0 0-45 0,0 0-25 16,0 0-38-16,14-25-27 0,-14 25-21 16,17-24-21-16,-17 24-3 0,13-26 5 0,-13 26 19 15,5-23 30-15,-5 23 44 0,-9-25 29 0,9 25 31 16,-18-23 21-16,18 23 25 0,-25-23 4 0,4 7 4 16,21 16-13-16,-35-23-14 0,16 14-20 0,-4-5-14 15,1 2-15-15,-1-1-7 0,3 1-8 0,-4 2 1 16,3 1-4-16,-3 1 0 0,1 1-3 15,0 3 1-15,0 2 0 0,1 2 3 0,-1 4 3 16,1 2 0-16,2 2 2 0,0 3-2 0,1 2 3 16,2 2-3-16,1 2 5 0,2 2-4 0,4 3 1 15,0 2-5-15,4 3 4 0,2 3-9 0,2 0 8 16,3 2-7-16,4-2 7 0,2-1-9 16,2-3 8-16,4 1-9 0,0-3 6 15,2-1-5-15,1-2 5 0,0-2-3 0,1-3 7 16,1-3-2-16,4-2 4 0,0-2-1 0,2-3 3 15,1-5 0-15,3-1-2 0,2-4-1 0,1-3-4 16,3-3-1-16,-1-2-6 0,1-2 2 0,-1-3-6 16,0-3 4-16,-4 0-3 0,1-2 8 0,-2-1-2 15,-1 0 9-15,-3-1-4 0,0-2 8 0,-4 0-4 16,-2 0 11-16,-2 2-1 0,-4-1 11 16,1 6 1-16,-6-3 5 0,-7 22-5 0,13-34-3 15,-13 34-10-15,10-32-4 0,-10 32-8 0,6-29 3 16,-6 29-3-16,3-20 2 0,-3 20-3 15,0 0 2-15,0-19-2 0,0 19 2 0,0 0 3 16,0 0 3-16,0 0 3 0,0 0 0 0,0 0-2 16,-16 18-3-16,16-18-2 0,-16 32-6 0,6-10 8 15,0 1-6-15,2 2 6 0,1 1-6 16,-1-1 3-16,2 3-7 0,1-1 3 0,2 0-5 16,0 0 3-16,3-3-8 0,-1-1 2 0,2 1-14 15,-2-4-3-15,5 4-20 0,-4-24-15 0,5 37-44 16,-5-37-46-16,7 22-76 0,-7-22-195 0,0 0 16 15,21 23 358-15</inkml:trace>
  <inkml:trace contextRef="#ctx0" brushRef="#br0" timeOffset="162190.535">20440 14500 1588 0,'5'18'140'16,"-5"-18"-116"-16,-9 26-18 0,5-3 1 0,0 5-41 16,7 8 16-16,-3-1-34 0,9 7 1 15,-5-4 3-15,8 4-4 0,-6-3 15 0,5 2 8 16,-2-2 24-16,-3-2-2 0,1-3 14 0,-2-3-5 16,0-3 11-16,-3-5-2 0,3 0 7 15,-5-23-1-15,10 32 6 0,-10-32-4 0,13 21 0 16,-13-21-9-16,18 11-2 0,-18-11-4 0,26 4 0 15,-26-4-1-15,33-5-2 0,-15-2-1 0,2-3-3 16,0-2 0-16,0-4-7 0,0-1-1 0,-1-4-8 0,0-1 4 16,-1-5-4-16,1 2 10 0,-2-2-2 15,0 1 11-15,0-1-5 0,-2 4 10 16,2 1-5-16,-2 2 7 0,0 3-2 0,-15 17 4 16,26-28-5-16,-26 28 0 0,27-22-3 0,-27 22 0 15,26-14-2-15,-26 14-1 0,23-9-1 0,-23 9 0 16,20-3-1-16,-20 3 0 0,22 1 2 0,-22-1 1 15,21 6 3-15,-21-6 1 0,21 10 1 0,-21-10-2 16,23 15 3-16,-23-15-1 0,22 25 3 0,-22-25-1 16,24 32 4-16,-11-11-7 0,2 3 6 15,0 1-9-15,-1 3 5 0,2-1-4 0,0 2 4 16,0-1-6-16,2-1 5 0,0 2-8 0,0-2 7 16,1-2-6-16,0-2 9 0,-1-2 13 0,1-2-28 15,-1-4 35-15,1 1-32 0,-2-6 21 0,4 1 4 16,-4-5-2-16,1 0 2 0,-18-6-4 15,32 4-1-15,-32-4-1 0,30-5 1 0,-30 5-2 16,28-14-2-16,-28 14 2 0,28-24 14 16,-28 24-33-16,27-32 28 0,-14 12-32 0,1-3 8 15,-2-4 3-15,0-3-7 0,0-1 3 0,-1-2-8 16,0-1 5-16,-2-1-9 0,-1 0 4 0,-2-2-11 16,1 5 2-16,-4-1-13 0,2 6 0 0,-6 0-12 15,4 5-3-15,-6-5-20 0,3 27-19 0,-2-41-28 16,2 41-27-16,-1-30-28 0,1 30-88 15,0 0-129-15,-5-24 99 0,5 24 289 16</inkml:trace>
  <inkml:trace contextRef="#ctx0" brushRef="#br0" timeOffset="162464.2209">21989 14702 1735 0,'0'0'128'0,"0"0"-88"0,0 0-19 0,9 17-14 16,-9-17-15-16,-2 20-8 0,-1-3-3 0,1 4-6 16,-2 2 3-16,3 3-3 15,-3 0 10-15,2 3-2 0,0 2 12 0,0 0-2 16,-1-2 1-16,1 0-3 0,-1-1 3 0,-1-3-11 15,-1-3-2-15,3 2-18 0,-5-7-1 0,5 2-15 16,2-19 3-16,-6 27-14 0,6-27-19 0,0 0-23 16,0 0-67-16,-3 17-78 0,3-17-193 0,0 0 38 15,22-4 397-15</inkml:trace>
  <inkml:trace contextRef="#ctx0" brushRef="#br0" timeOffset="162792.9986">22413 14360 1284 0,'21'-5'181'0,"-21"5"-133"0,0 0-31 16,0 0-23-16,0 0-24 0,0 0-10 0,0 0 0 15,0 0 8-15,0 0 15 0,3 27 15 0,-3-27 13 16,-7 29 8-16,3-10 14 0,-5-2-3 0,2 6 7 15,-3-2-7-15,3 5 2 0,-2 0 6 0,0 3-31 16,-2 0 25-16,2 5-31 16,-4-2 13-16,5 6 9 0,-2-2-10 0,3 3 7 15,-2 1-11-15,2 1 6 0,0 1-9 0,1 2 8 16,0-2-12-16,1 0 7 0,0-1-13 0,2-1 4 16,2-1 0-16,0-6-40 0,7 1 9 0,-6-10-51 15,12 6-18-15,-12-30-33 0,21 37-65 0,-21-37-52 16,18 8-174-16,3 5 6 0,-21-13 341 0</inkml:trace>
  <inkml:trace contextRef="#ctx0" brushRef="#br0" timeOffset="162998.9223">22211 14718 1505 0,'-24'1'273'0,"24"-1"-216"0,0 0-43 0,0 0-16 16,0 0-21-16,26-9-16 0,-5 10-7 0,2-2-3 16,11 10 6-16,0 1 8 0,6 7 1 0,1-4 5 15,5 4-14-15,-7-6-17 0,7 7-68 0,-18-19-76 16,11 7-170-16,-8-1-98 0,-31-5 205 0</inkml:trace>
  <inkml:trace contextRef="#ctx0" brushRef="#br0" timeOffset="163561.3781">23036 14401 1828 0,'0'0'92'16,"-19"32"-68"-16,8-6-6 0,-3 9-17 15,2 9-25-15,-1 9 11 0,1 3-28 0,5 3 4 16,-3-3-9-16,5 5-17 0,-6-6 12 0,4 2 2 16,-3-5 28-16,1-2 1 0,-1-3 20 0,0-4-3 15,1-6-1-15,-2-6 35 0,2-2-27 0,1-6 30 16,1-3-17-16,3-3-8 0,4-17 1 0,-2 25-6 15,2-25 0-15,0 0-3 0,9 21 2 0,-9-21-1 16,0 0 3-16,17 8-4 0,-17-8-1 16,19 2-3-16,-19-2-5 0,25-8-2 0,-25 8-8 15,28-20-3-15,-15 2-9 0,7 0-3 16,-5-8 6-16,10 2-36 0,-6-9 28 0,8 4-32 16,-4-6 15-16,6 4 11 0,-3-4-2 0,4 4 22 15,-3 1 2-15,2 4 21 0,-1 3 9 0,-2 2 20 16,2 7 8-16,-8-2 9 0,6 6-3 15,-7-1-7-15,6 5-11 0,-4-2-6 0,4 4-2 16,-5 2-2-16,4 3 2 0,-4 1 1 0,2 3-3 16,-2 0-3-16,0 5 0 0,-2-1-2 0,1 7 7 15,-19-16 6-15,30 39 11 0,-21-17-4 0,2 7 4 16,-8 1-12-16,2 6 1 0,-5 4-13 0,-1 1-12 16,-2 3 21-16,1 0-27 0,-3-1 20 0,1 2-9 15,1-2-12-15,-3-2 6 16,2 1-14-16,-2-4 3 0,2-1-23 0,-3-6-19 15,8 4-50-15,-1-35-69 0,0 49-169 0,0-28-224 16,0-21 57-16,4 30 466 0</inkml:trace>
  <inkml:trace contextRef="#ctx0" brushRef="#br0" timeOffset="164905.2122">3783 15487 1436 0,'0'0'87'0,"-24"-16"-75"16,24 16-18-16,-28-15-16 0,28 15-21 0,-22-11-10 16,22 11-8-16,-17-10-20 0,17 10-22 0,0 0-23 15,-32-16-15-15,32 16 17 0,-26 2 40 0,8 3 35 16,-1 1 35-16,-4 1 36 0,0 4 28 0,-5-4 31 16,6 9 28-16,-7-10 12 0,9 11-9 0,-9-10-20 15,7 9-21-15,-6-5-26 16,8 5-7-16,-4-1-13 0,7 2-1 0,17-17-11 15,-28 34-2-15,19-15-8 0,1 3-2 0,5 2-10 16,0 1 0-16,7 4-14 0,1-3 0 0,6 4-1 16,-1-7-31-16,11 7-13 0,-21-30-34 0,44 40-5 15,-21-28 1-15,10 4 34 0,-1-9 18 0,6 1 28 16,-4-5 13-16,1-3 8 0,-1-1 2 0,-3-3-3 16,0-3-4-16,-4-3-1 0,-4 1 10 15,-1-5-1-15,-4 0 10 0,-1-4-4 0,-4 0 1 16,-1-4-4-16,-2 0 15 0,-1-1-1 0,2-1 14 15,-3-1 6-15,3 0 1 0,-4-1 9 0,3 4-1 16,-4-2 1-16,4 3-11 0,-3 1-11 16,2 0-19-16,-2 1-8 0,0 1-6 0,-7 18 3 15,15-30 2-15,-15 30 4 0,15-25-1 0,-15 25 2 16,9-17-1-16,-9 17 2 0,0 0 0 16,0 0 2-16,10-18 5 0,-10 18 14 0,0 0 16 15,0 0 15-15,0 0 7 0,0 0-1 0,0 0-7 16,0 0-4-16,0 0-3 0,0 0-3 0,0 20 0 15,0-20-5-15,-2 31-1 0,-3-10-8 0,5 4 1 16,-3 1-10-16,3 1 2 0,0-1-12 0,1 3 3 16,1 0-12-16,-2-1 5 0,2 2-7 15,1-2 5-15,-2-1-6 0,2-1 5 16,-1-1 8-16,0-3-37 0,2 1 16 0,-4-6-51 16,8 5-16-16,-8-22-35 0,12 28-79 0,-12-28-98 15,0 0-230-15,0 0 103 0,0 0 417 0</inkml:trace>
  <inkml:trace contextRef="#ctx0" brushRef="#br0" timeOffset="165311.4618">5694 15187 1649 0,'-30'-1'253'0,"30"1"-239"15,0 0 4-15,-19 30-30 0,13-6 22 16,2 8-10-16,2 4-6 0,1 3 3 0,2 3-10 16,1 2 4-16,3 4-11 0,-1-2 5 0,3 4-8 15,-2-6 10-15,3 1-11 0,-1-2 9 0,0-1-7 16,-1-7-4-16,0-1 31 0,-2-5-23 0,-1-3 30 16,-2-3-11-16,1-2-4 0,-2-4 3 15,0-17-2-15,-4 23-2 0,4-23-7 0,0 0-8 16,-2 20-18-16,2-20-16 0,0 0-26 0,0 0-38 15,0 0-65-15,0 0-68 0,-4-23-249 0,4 23 49 16,1-20 414-16</inkml:trace>
  <inkml:trace contextRef="#ctx0" brushRef="#br0" timeOffset="165545.893">5415 15360 1829 0,'0'0'34'0,"0"0"-35"0,0 0-4 16,21-14-9-16,1 8-2 0,7-3-6 0,11 6-8 16,-2-6-28-16,10 10-33 0,-10-13-41 15,18 18-63-15,-22-20-48 0,17 13-151 0,-2 4-64 16,-21-16 255-16</inkml:trace>
  <inkml:trace contextRef="#ctx0" brushRef="#br0" timeOffset="165827.1221">6037 15684 1437 0,'25'12'218'0,"-25"-12"-221"15,0 0-16-15,0 0-9 0,20 5-14 16,1 3-11-16,0-10-11 0,12 8-33 0,-11-17-51 15,16 13-54-15,-14-14-104 0,-1-7-130 0,17 19 180 16,-23-25 256-16</inkml:trace>
  <inkml:trace contextRef="#ctx0" brushRef="#br0" timeOffset="166030.2382">6389 15488 1088 0,'-18'-9'125'0,"18"9"-74"15,-27-14-24-15,27 14-10 0,-28-10-10 0,28 10-17 16,-24-7-24-16,7 0-28 0,17 7-26 0,-29-5-6 15,29 5 5-15,-33 5 25 0,16 1 28 0,-4 0 21 16,2 4 22-16,-2 2 27 0,-2-1 28 0,4 8 26 16,-7-8 16-16,9 13-3 0,-9-8-24 0,11 7-13 15,-6-6-35-15,9 2-7 0,0 1-15 16,3-2-6-16,4 2-15 0,5-20-10 0,0 38-33 16,0-38-40-16,14 39-72 0,-14-39-149 0,12 19-130 15,13 5 157-15,-25-24 291 0</inkml:trace>
  <inkml:trace contextRef="#ctx0" brushRef="#br0" timeOffset="169045.2914">7024 15747 907 0,'0'0'61'0,"-8"-19"-61"16,8 19-16-16,0 0-6 0,0 0 4 0,3-18 2 16,-3 18 6-16,0 0 5 0,17-14 4 0,-17 14 1 15,17-9 1-15,-17 9 1 0,19-9 5 0,-19 9 4 16,17-8 4-16,-17 8 3 0,0 0-1 0,23-15-3 16,-23 15 1-16,0 0 2 0,22-28 3 15,-22 28 4-15,9-22 7 0,-9 22 0 0,8-26 5 16,-8 26 0-16,1-28 3 0,-1 28-2 15,-3-31 0-15,3 31-9 0,-8-33-2 0,8 33-7 16,-14-32 1-16,14 32-5 0,-17-29 1 0,17 29-6 16,-21-25-1-16,21 25-7 0,-26-19-1 0,26 19-4 15,-35-11 1-15,14 7-2 0,0 4-2 0,-2 0-2 16,0 3 0-16,0 2 1 0,0 1 2 0,0 2 4 16,1-1-1-16,0 3 3 0,1 1-1 15,1 1 2-15,1 3-3 0,0 2 2 0,2 2-4 16,-2 2 2-16,-1 3-5 0,2 2 7 15,-2 1-7-15,2 2 10 0,1 0-9 0,0 2 8 16,2 1-8-16,1-2 8 0,2 0-7 0,2-1 6 16,3-1 11-16,3-2-32 0,4-1 31 0,1-1-33 15,5-2 12-15,2-3 1 0,4 1-12 0,-12-20-4 16,31 27-11-16,-14-21 2 0,8 3 2 16,-5-8 3-16,8 0 9 0,-2-4 4 0,2-3-1 15,0-4 1-15,1-2-4 0,-2-6-6 0,0 0 2 16,-2-4 15-16,-1 1-5 0,-2-2 17 0,0 0-5 15,-2 0-2-15,-1-1-8 0,-3 0 9 0,-1 0-10 16,-3 1 13-16,-1-1 6 0,0 1 1 0,-3 0 8 16,1 1-4-16,-4-1 2 0,2 1-7 15,-1 0 1-15,1 1-8 0,0-1 2 16,1 1-4-16,-8 21 2 0,17-30-1 0,-17 30 2 16,16-17-3-16,-16 17 2 0,0 0-2 0,23-12-1 15,-23 12-1-15,0 0-1 0,19 2 0 0,-19-2-1 16,0 0 3-16,18 19-1 0,-18-19 2 0,6 23 1 15,-6-23 2-15,4 32-1 0,-5-11 8 0,-2 2 1 16,1 2 14-16,-4 1 2 0,1 4 7 16,-2-2-8-16,1 2 4 0,0 0-13 0,1 0 7 15,-1-1 7-15,2 0-16 0,0-2 7 0,3-3-33 16,0-1 11-16,1-1-13 0,0-3 12 16,1-1 3-16,-1-18-13 0,1 27-12 0,-1-27-30 15,0 0-21-15,11 23-46 0,-11-23-37 0,0 0-96 16,0 0-113-16,0 0 197 0,0 0 171 0</inkml:trace>
  <inkml:trace contextRef="#ctx0" brushRef="#br0" timeOffset="169498.4202">7763 15536 857 0,'5'-19'179'0,"-5"19"-130"0,0 0-30 0,-17-14-5 16,17 14-1-16,0 0-2 0,-19-15-4 15,19 15-5-15,0 0-2 0,-21-6 0 0,21 6-2 16,-23 3-2-16,23-3-3 0,-30 12 1 0,30-12-4 15,-36 23 6-15,18-9-1 0,0 3 6 0,0 1-2 16,1 2 4-16,1 0-4 0,2 1 5 0,5 1-5 16,0 1 4-16,4 0-6 0,2 0 4 15,4 0-5-15,3-2 4 0,4 1 13 0,3 0-13 16,2 1 12-16,3-1-28 0,4 2 10 16,-2-1-12-16,1 2 13 0,1 2 5 0,-3-2-4 15,-1 3 7-15,-4-1-6 0,-2-1 7 0,-3 1-5 16,-3-3 5-16,-4-2-1 0,-2 0 11 0,-5-4 5 15,0 1 9-15,7-19 1 0,-26 30 2 0,9-20-7 16,17-10-3-16,-34 14-9 0,16-9-4 0,-2-3-11 16,0-6-14-16,0 0-21 0,-5-10-33 15,8 6-42-15,-10-13-58 0,7 4-89 0,20 17-147 16,-41-46 201-16,41 46 206 0</inkml:trace>
  <inkml:trace contextRef="#ctx0" brushRef="#br0" timeOffset="170123.4328">8111 15562 1184 0,'-5'17'76'0,"5"-17"-70"15,-13 17-8-15,13-17-1 0,-12 28 2 16,8-6-3-16,-2-1 4 0,4 7-17 0,-3-1 1 16,4 3-9-16,-4 1 5 0,2 6 22 0,-3-1-22 15,3 3 29-15,-3-2-24 0,-1 3 11 0,0 0 10 16,0 2-10-16,-3 0 12 0,2-1-11 0,0-3 13 16,0-1-4-16,2-1 12 0,-2-2-9 0,4-2 5 15,-1-1-10-15,3-5 3 0,0-3-8 16,2-1 5-16,0-4 1 0,0-18-3 0,5 29 3 15,-5-29-4-15,0 0-1 0,0 0 2 0,0 0 3 16,0 0 5-16,0 0 3 0,17 3 0 0,-17-3-8 16,6-31 0-16,-1 12-6 0,0-6-2 15,2-4 5-15,3-4-14 0,0-5 8 0,3-3-15 16,0-1 10-16,3-5-10 0,4 0 6 0,-2-4-12 16,5 2 11-16,-1 2-11 0,2 7 12 15,0 4 9-15,3 3-9 0,-3 2 10 0,4 4-24 16,-1 4 16-16,-1 5-4 0,-1 5 18 0,0 3 5 15,-3 4-1-15,-2 3-2 0,-2 1 0 0,1 2-1 16,-2 2 2-16,-17-2-1 0,30 7 1 0,-30-7-2 16,28 12-1-16,-28-12 0 0,26 18 0 0,-26-18-2 15,20 24 4-15,-20-24 12 0,16 27-16 0,-16-27 11 16,7 31-17-16,-5-12-6 16,-6-1-14-16,0 1 15 0,-4 0-12 0,-1 2 15 15,-3-3 7-15,-2-1-3 0,-3 0 5 0,-4-4 6 16,0 3 10-16,-4-5 7 0,2 1 8 0,-7-5 3 15,6 2-1-15,-5-7 0 0,3 3-2 0,-3-6-8 16,4 2-8-16,-2-5-8 0,2 1-10 0,2-3-13 16,0-4-19-16,23 10-29 0,-37-24-39 15,37 24-60-15,-26-27-72 0,10 2-208 0,16 25 131 16,-20-30 310-16</inkml:trace>
  <inkml:trace contextRef="#ctx0" brushRef="#br0" timeOffset="170639.0797">8935 15575 937 0,'-20'22'306'0,"20"-22"-275"16,-25 4-29-16,25-4-7 0,-28 19 3 15,28-19-8-15,-26 28-1 0,13-7-10 0,-2-2-1 16,2 8-1-16,-3-2 9 0,3 2 17 0,-2 3-4 16,0 0 16-16,2 1-27 0,0 1 18 0,0-1-7 15,3 0 14-15,1 0 8 0,3-3-11 16,5 0 5-16,1-3-11 0,3-2 5 0,3-1-7 15,3-3 3-15,-9-19-5 0,24 32 5 0,-7-20-4 16,3-1 3-16,-1-3 0 0,4-2 1 16,2-3-2-16,1-3 0 0,2-4-2 0,0-1-2 0,3-2 0 15,-1-3-3-15,-1-2 1 0,-1-2-4 0,1-5 4 16,-3-2-5-16,1-2 6 0,-3-4-4 16,-1 2 7-16,-2-3-5 0,-4 0 8 15,-2 1-6-15,-3 0 5 0,0 0 11 0,-4 0-13 16,0 0 11-16,-3 0-32 0,-4 2 11 0,0 0-15 15,-5 1 13-15,-1 1 5 0,-3 3-2 0,-2 0 8 16,10 20-3-16,-28-29 7 0,11 18-3 0,-3 0 2 16,-1 2-3-16,-1-1 1 0,-1 3-1 0,-1 2 2 15,-2 1-3-15,2 2-3 0,-2 0-18 0,4 3-29 16,-5-6-26-16,8 9-43 0,-7-6-37 16,9 5-65-16,17-3-158 0,-42 9 208 0,39 8 172 15</inkml:trace>
  <inkml:trace contextRef="#ctx0" brushRef="#br0" timeOffset="171145.4086">9498 15723 664 0,'-17'10'54'0,"17"-10"-41"0,-34 26-12 16,17-8 0-16,0 3 5 0,2 1-4 15,0 4 5-15,0 1-9 0,1 1 15 0,2 2 2 16,0-1 12-16,3 3 4 0,0-1-2 0,4-1-1 16,1-3-4-16,4-1 2 0,4-4-9 0,3-1 1 15,3-3-7-15,3-1 0 0,4-4-7 0,3-1-1 16,3-6-4-16,1-1 0 0,3-3 1 16,2-4 0-16,1-2 1 0,1-3 0 0,0-4 4 15,2-1-2-15,-1-2 3 0,-2-4-6 16,1-3-2-16,-3-3-6 0,0-2 1 0,0-4-5 15,-3 1 6-15,-3-2-7 0,-1-1 4 0,-3 0 9 16,-6-1-5-16,0 2 13 0,-7-1-17 0,-1 4 10 16,-3 2-10-16,-5 1 8 0,-2 2 2 0,-5 2-4 15,-2 4 3-15,13 17-3 0,-34-26 2 0,14 18-2 16,-1-1-3-16,-6 3-12 0,2 4-22 0,-5 0-34 16,2 5-40-16,-2 1-74 0,-9-11-148 15,19 25 177-15,-23-23 159 0</inkml:trace>
  <inkml:trace contextRef="#ctx0" brushRef="#br0" timeOffset="171790.9719">10028 15670 1016 0,'0'0'66'0,"-17"18"-58"0,17-18-10 16,-23 23-6-16,23-23-3 0,-26 35-5 0,12-13 3 15,-2 3 13-15,1 3-7 0,-2 1 16 16,3 1-24-16,0 2 12 0,1-3-5 0,2 0 16 16,0 2 10-16,-1-4-4 0,2-1 7 0,0-4-11 15,3-1 4-15,7-21 1 0,-12 30 4 0,12-30-1 16,-9 17 2-16,9-17-1 0,0 0 5 0,0 0 6 16,0 0 4-16,0 0-3 0,0 0-9 15,0 0-11 1,11-22-8-16,-2 5-4 0,2-3-5 0,2-2 5 15,1-4-7-15,1 2 6 0,1-2-6 16,2-2 5-16,1-1-8 0,1 0 5 0,1 0 7 16,1 1-30-16,-1 1 33 0,0 3-28 0,0 1 18 15,0 4 7-15,-1 1-3 0,0 1 5 0,-1 1-5 16,1 3 4-16,-2 2 2 0,-1 2 4 0,0 5 1 16,-17 4 3-16,29-5-1 0,-29 5 1 0,27 1-2 15,-27-1-1-15,26 10-2 0,-26-10-2 16,25 17 2-16,-25-17-5 0,23 26 3 15,-12-9-4-15,-1 5 4 0,-4 0-3 0,0 3 6 16,-3 2 18-16,0 0-28 0,-4 1 33 0,-1 6-40 16,-3 0 26-16,0 3 10 0,-4-1-9 0,4 0 18 15,-2-5-27-15,0 2 4 0,-2-2-10 0,1 0 7 16,1-2-10-16,-1-4 5 0,3 0-14 0,-1-4-5 16,4 1-21-16,2-22-16 0,-4 30-37 15,4-30-38-15,1 17-59 0,-1-17-111 0,0 0-148 16,0 0 143-16,-9-17 301 0</inkml:trace>
  <inkml:trace contextRef="#ctx0" brushRef="#br0" timeOffset="173415.086">6218 15719 766 0,'0'0'76'0,"0"0"-57"0,0 0-16 16,0 0-5-16,0 0-17 0,0 0-12 0,0 0-12 16,-10-17-16-16,10 17-7 0,0 0-18 0,0 0 1 15,0 0 7-15,1-18 33 0,-1 18 26 0,0 0 30 16,0 0 16-16,0 0 10 0,0 0 10 0,0 0 4 16,0 0 16-16,0 0 5 0,0 0 10 0,0 0-10 15,0 0-6-15,0 0-14 16,0 0-1-16,0 0-6 0,0 0-4 0,0 0-13 15,0 0-9-15,0 0-4 0,0 0-1 0,0 0 0 16,0 0-4-16,0 0-6 0,0 0-4 0,21 11-2 16,-21-11-4-16,0 0-5 0,25 1-5 0,-25-1-4 15,20-1-2-15,-20 1 1 0,19-2 3 0,-19 2 3 16,19-4 5-16,-19 4 4 0,0 0 2 0,22-6 1 16,-22 6 2-16,0 0 0 0,0 0 1 15,17-8 1-15,-17 8 2 0,0 0 3 0,0 0 0 16,0 0 0-16,0 0-3 0,8-18 0 0,-8 18-3 15,0 0 2-15,4-17-1 0,-4 17 0 0,0 0-4 16,6-23 0-16,-6 23-2 0,0 0 0 16,6-25-1-16,-6 25 1 0,0 0-3 0,4-23-2 15,-4 23-3-15,0 0 0 0,0-23 1 0,0 23 6 16,0 0-1-16,-10-18 5 0,10 18 1 16,0 0 3-16,0 0 2 0,-22-17 3 0,22 17 1 15,0 0 1-15,-21-12-1 0,21 12-3 0,0 0-3 16,-20-12-1-16,20 12-2 0,0 0 0 0,0 0 0 15,-20-16-1-15,20 16 2 0,0 0-3 0,0 0 0 16,-19-9 0-16,19 9-2 0,0 0 3 0,-17-4 0 16,17 4-1-16,0 0 1 0,-21 1 1 15,21-1-1-15,0 0 0 0,-24 9-1 0,24-9 1 16,-20 8 1-16,20-8 0 0,-23 10 0 16,23-10-1-16,-23 11 1 0,23-11 2 0,-24 12 6 15,24-12 3-15,-25 14 3 0,25-14 3 0,-20 14-4 16,20-14-1-16,0 0-2 0,-23 19-3 0,23-19 0 15,0 0-4-15,-14 27 3 0,14-27-4 0,-8 22 2 16,8-22-7-16,-9 27 6 0,9-27-5 16,-10 32 9-16,6-15-3 0,-1 2 5 0,1 0-8 15,0 2 2-15,0 0-7 0,0-1 6 0,0-1 13 16,1 1-14-16,1-2 16 0,1 0-32 0,-1 1 20 16,2-2-13-16,0-17 17 0,1 33 0 0,-1-33-3 15,8 29 6-15,-8-29 0 0,17 29 5 16,-17-29-3-16,22 28 2 0,-22-28-2 0,27 22-2 15,-27-22-6-15,33 20 1 0,-33-20-7 16,34 20 6-16,-34-20-6 0,33 16 2 0,-33-16-5 16,29 15 2-16,-29-15-2 0,26 11 2 0,-26-11-3 15,19 6-2-15,-19-6-2 0,0 0-2 0,18 4-2 16,-18-4-2-16,0 0-5 0,0 0-3 0,0 0-2 16,0 0-4-16,18-7-7 0,-18 7-9 0,0 0-23 15,0 0-25-15,0 0-49 0,16-22-58 16,-16 22-161-16,22-9-27 0,-24-10 369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30:52.55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2140 1201 1437 0,'0'0'99'0,"0"0"-35"0,0 0-29 0,0 0-21 16,0 0-29-16,0 0 11 0,0 0-22 0,0 0 1 15,0 0 4-15,0 0-28 0,-5-19 0 16,5 19 4-16,-1-25-3 0,1 25 26 0,-1-23 12 16,1 23 5-16,0 0 8 0,-1-24 3 0,1 24 9 15,0 0 7-15,-10-25 10 0,10 25-5 0,-11-21 2 16,11 21-11-16,-15-22-4 0,15 22-6 0,-17-24 1 15,17 24-4-15,-19-24 1 0,19 24-3 0,-21-23 3 16,21 23 1-16,-22-20 2 0,22 20-3 0,-23-20 1 16,23 20-8-16,-27-19 4 0,27 19-8 0,-31-21 2 15,31 21-6-15,-33-19 1 0,16 10-4 0,17 9-2 16,-34-13 3-16,17 7 1 0,0 0 2 0,0 1 3 16,0 2 0-16,0 0 1 0,0 2-4 15,17 1-2-15,-32 0-4 0,32 0-3 0,-32 7 1 16,32-7 2-16,-31 14-1 0,13-4 4 0,-1 3 7 15,0 1-1-15,-1 4 12 0,1-1 1 0,1 1 7 16,-2 2-1-16,3-1 5 0,-1 2-5 0,1 0 6 16,1 3-6-16,3 3 8 0,1 1-13 0,3 2 8 15,1 2 6-15,-1-1-37 0,4 0 32 0,2 2-35 16,0 1 12-16,3-4 9 0,1 3-8 0,2-3 7 16,0-1-8-16,2-1 10 0,3-5-10 0,-1 0 7 15,1-3-5-15,1 0 3 0,3-1-4 0,-12-19 3 16,27 29-5-16,-27-29 5 0,30 23-3 0,-30-23 3 15,33 16-3-15,-16-11 0 0,-17-5-1 16,33 5-1-16,-33-5 2 0,30 0-1 0,-30 0 2 16,30-3 0-16,-30 3 1 0,28-8 1 0,-28 8 1 15,25-14-2-15,-25 14 1 0,24-18-1 0,-24 18 2 16,25-22-1-16,-25 22 5 0,26-21-3 0,-26 21 3 16,25-23-3-16,-25 23 2 0,24-27-6 0,-24 27 5 15,26-29-6-15,-26 29 1 0,28-33-6 0,-14 15 1 16,0-2-8-16,3-1 3 0,-5 3-3 0,4-1 5 15,-3 1-4-15,-1-1 11 0,-1 1-2 0,-1 1 7 16,-10 17 22-16,17-29-19 0,-17 29 20 0,14-24-36 16,-14 24 15-16,13-23-17 0,-13 23 15 15,11-22 0-15,-11 22-2 0,12-21 1 0,-12 21-2 16,9-21 6-16,-9 21-6 0,9-17 6 0,-9 17-2 16,0 0 3-16,10-19 0 0,-10 19 3 0,0 0 3 15,0 0 0-15,7-18 2 0,-7 18-2 0,0 0-2 16,0 0-1-16,0 0-2 0,0 0 0 0,0 0-5 15,0 0 6-15,0 0 0 0,0 0 5 0,0 0 4 16,0 0 0-16,0 0 0 0,0 0 1 0,0 0-1 16,0 0-3-16,0 0-3 0,0 0-3 0,0 0 0 15,0 0-4-15,0 0 0 0,0 0-3 0,0 0-1 16,0 0 6-16,1 25-2 0,-1-25 0 0,0 33 7 16,0-13-5-16,1 3 13 0,-1 1 11 15,2 4-32-15,-2 2 29 0,0 2-32 0,-2-3 13 16,2 4 9-16,-1-3-7 0,1 2 8 0,-1 1-9 15,0-3 6-15,1-1-8 0,0 0 4 0,-1-1-6 16,1 0 5-16,0 2-6 0,0 3 6 0,0-2-6 16,1 1 4-16,-2-1-7 0,2-4 4 0,0-1-5 15,1 1 4-15,1-2-3 0,-1 2 3 0,2-2-5 16,-2 0-1-16,1-4 27 0,-1 0-29 0,-1-4 30 16,2 3-25-16,-2 1-2 0,0-2 3 0,-1-2-4 15,0-17 3-15,0 18-2 0,0-18-1 0,0 0-3 16,0 0 0-16,0 0-4 0,-2 19-3 0,2-19-5 15,0 0-5-15,0 0-7 0,0 0-12 16,0 0-15-16,0 0-28 0,0 0-29 0,0 0-53 16,0 0-79-16,0 0-81 0,-4-19-163 0,4 19 231 15,0 0 259-15</inkml:trace>
  <inkml:trace contextRef="#ctx0" brushRef="#br0" timeOffset="281.2653">2471 2029 1453 0,'33'12'246'0,"-33"-12"-212"0,0 0-13 0,0 0-17 16,0 0-18-16,0 0-14 0,0 0-23 0,0 0-29 15,0 0-32-15,0 0-27 0,11-23-12 0,6 28-46 16,-17-5-39-16,9-24-212 0,11 29 147 0,-24-28 301 16</inkml:trace>
  <inkml:trace contextRef="#ctx0" brushRef="#br0" timeOffset="2092.6292">4381 1875 625 0,'0'0'227'0,"0"0"-37"16,0 0-134-16,0 0-25 0,0 0-16 0,0 0-13 15,0 0-5-15,-1-19-1 0,1 19-3 0,3-17-3 16,-3 17 1-16,1-21-2 0,-1 21 5 0,4-28 1 16,-4 28 1-16,3-33-2 0,-3 33 5 0,4-36-4 15,-3 19 5-15,-2-4-4 0,-2 3 5 16,1 0-4-16,-4-2 4 0,0 1-6 15,-4-1 4-15,-1 3-5 0,0-1 7 0,-2 1-2 16,13 17 6-16,-28-29 1 0,11 16 5 0,0 2-1 16,-3-3 0-16,2 4-2 0,-3-1 0 0,3 1-4 15,-3 3 3-15,2-1-6 0,-2 2-2 0,1 0-5 16,-1 1-7-16,-2-2 2 0,0 6 0 0,0 2 5 16,-2 0 6-16,2 4 1 0,0-1 4 0,0 1 2 15,1 2 4-15,-1 4 5 0,1-1 5 16,0 5 6-16,0 0 1 0,4 4 5 0,-3-1-9 15,7 5 3-15,-3-3-10 0,5 4 1 16,0-1-6-16,2 2 1 0,1 5-8 0,4 2 5 16,2-1-10-16,0 1 6 0,5-3-8 0,1 1 7 15,2 0-8-15,2 0 8 0,3 1 26 0,2-2-33 16,3 3 33-16,-1-4-34 0,2 1-2 0,2 0 7 16,2-6-8-16,-1 1 5 0,3-4-5 15,-1-5 4-15,0 0-3 0,-1-3 3 0,1-2-2 16,0-4 3-16,1-3 0 0,-2 0 1 0,3-2-1 15,-1-2 0-15,-1-3 2 0,1-2-3 0,1-1 2 16,-1-4-4-16,0 0-3 0,-2-5-7 0,1 2-2 16,-3-5-3-16,2 0 4 0,-2-5-1 0,0 5 8 15,-2-6 5-15,1 0 0 16,-2 2 2-16,-1-2-33 0,0 3 27 0,-2 0-26 16,-1-1 24-16,1 3 3 0,-5-2-7 0,3 0 7 15,-3-1-3-15,0 2 9 0,0-4-3 0,-1 4 5 16,0-2-4-16,0-2 5 0,-1 4-4 0,0-3 6 15,-2 3-4-15,2-2 3 0,0 1-5 0,0-1 4 16,1 0-7-16,0 0 6 0,-1 0-6 0,0-1 3 16,0 1-5-16,1-1 5 0,0 1-5 15,0-1 6-15,1 2-3 0,-1 0 4 0,0 4-3 16,-1-2 3-16,0 3 19 0,0-3-21 0,-2 2 18 16,0 1-32-16,-3 17 9 0,5-30-7 15,-5 30 12-15,2-27 3 0,-2 27-2 0,0-23 4 16,0 23-3-16,0-18 6 0,0 18 1 0,0 0 4 15,-1-17 0-15,1 17-1 0,0 0 5 0,0 0-3 16,0 0-1-16,0 0-4 0,0 0-3 16,0 0-4-16,0 0 0 0,-2 17 2 15,2-17-2-15,-4 26-1 0,3-9 4 0,-2 6 6 0,1 0-7 16,-1 3 11-16,1 2-30 0,0 1 23 0,-1 2-13 16,-1 2 19-16,3 3 11 0,-4-1-8 15,4 4 9-15,-4-1-8 0,4 0 11 0,-4 2-5 16,5 3 13-16,-2 0-11 0,3 4 9 15,-3-3-17-15,3 1 4 0,-1-4-14 0,1-1 6 16,0-2 21-16,2-1-32 0,-3 1 32 0,2-1-34 16,1-4-1-16,-1 1 5 0,3-6-6 0,0 0 6 15,-2-3-6-15,1-2 6 0,0-2-6 0,-1-4 5 16,-3-17-4-16,6 28 0 0,-6-28-6 0,5 16-3 16,-5-16-8-16,0 0-6 0,0 0-9 0,0 0-7 15,0 0-9-15,0 0-9 0,0 0-10 16,0 0-13-16,0 0-29 0,0 0-37 15,9-16-85-15,-9 16-205 0,-4-28 89 0,4 28 348 16</inkml:trace>
  <inkml:trace contextRef="#ctx0" brushRef="#br0" timeOffset="2744.5206">4986 1715 1257 0,'-22'1'59'0,"22"-1"-40"0,-18 7-9 16,18-7-16-16,0 0-11 0,0 0-4 16,-19 14-2-16,19-14 1 0,0 0 4 0,-3 26 4 15,3-26 9-15,-3 27 3 0,3-27 8 0,-2 31 1 16,2-13 10 0,-2 1 3-16,2 2 9 0,-3-1 23 0,4 3-20 0,-3-4 23 15,6 5-36-15,-6 0 13 0,7 7-9 16,-2-5 4-16,3 3 3 0,-1-7-14 0,2 1 1 15,-1-1-10-15,1 1 3 0,-1-3-8 16,0 0 3-16,0-2-5 0,2-1 3 0,-8-17-5 16,11 31 4-16,-11-31-3 0,8 26 2 0,-8-26-3 15,5 23 3-15,-5-23-3 0,0 0 1 0,0 0 0 16,1 17 0-16,-1-17-3 0,0 0 0 0,0 0-1 0,0 0-1 0,0 0 3 16,0 0-1-16,-2-22 3 0,2 22-1 15,-3-24 4-15,3 24-4 0,-4-33 3 0,1 16-4 16,3-1-1-16,-1-4-8 0,2 1 2 15,-1-1-8-15,3 1 6 0,-2-1-5 0,4 3 6 16,0-2-4-16,2 2 6 0,-1-5-6 0,2 0 5 16,0 1 13-16,0 1-7 0,3 4 13 0,-11 18-35 15,23-31 23-15,-23 31-23 0,26-29 23 0,-26 29 4 16,30-25-4-16,-13 14 1 0,0-3-5 0,3 3 2 16,-1-1-7-16,2 2 1 0,-2 0-7 15,6 2-1-15,-5-1-3 0,2 5 0 0,0-4-3 16,1 6 0-16,-3-4-8 0,2 5-2 0,-5-3-7 15,3 4-9-15,-20 0-10 0,29-1-12 16,-29 1-21-16,24-1-22 0,-24 1-46 0,0 0-97 16,35 8-50-16,-35-8 309 0</inkml:trace>
  <inkml:trace contextRef="#ctx0" brushRef="#br0" timeOffset="3110.0818">5720 1839 1428 0,'14'27'157'0,"-14"-27"-138"16,0 0-8-16,-6 27-10 0,6-27-10 15,6 30 17-15,-6-30-46 0,13 35 21 0,-13-35-42 16,14 40 11-16,-11-16 9 0,4 5 10 0,-2 1 18 16,-1-2-1-16,-2 0 10 0,1-1 0 0,-2 0 12 15,-1-2-1-15,0 1 7 0,-1-2-5 0,0-1 1 16,-1-2-10-16,1-2 1 0,1-2-14 0,0-17-11 15,3 27-33-15,-3-27-35 0,0 0-52 16,0 0-62-16,0 0-109 0,26 17-117 0,-29-37 277 16</inkml:trace>
  <inkml:trace contextRef="#ctx0" brushRef="#br0" timeOffset="3805.5924">6051 1941 1487 0,'0'0'106'0,"-16"18"-91"0,16-18-4 16,-3 20-13-16,5-4 2 0,3 1 2 0,0 3-7 15,1-1-3-15,2-2-12 0,-8-17 2 0,15 33-5 16,-8-16 10-16,1 2 2 0,-3-2 6 0,-1 1-2 16,0 0 8-16,-4-18-4 0,5 30 6 0,-5-30-3 15,4 26 4-15,-4-26-2 0,1 19 2 0,-1-19 0 16,0 0 1-16,0 0-2 0,1 17-1 16,-1-17 0-16,0 0-1 0,0 0 0 0,0 0 0 15,0 0-3-15,0 0 0 0,0 0 0 16,4-19 1-16,-4 19 2 0,2-22-2 0,-2 22 2 15,4-31-4-15,-1 12 4 0,0-2-6 0,2-2 5 16,-2-4-8-16,2-1 4 0,1-6-9 0,0 2 8 16,3-1 7-16,-1 2-33 0,2 5 38 0,2 1-34 15,-1 2 21-15,3 0 6 0,-1 2-3 16,-1 3 4-16,1 1-3 0,-13 17 4 0,30-30-4 16,-30 30 4-16,31-24-3 0,-12 12 4 0,-1 0-4 15,1 1 1-15,2-1-6 0,0 3 1 0,-1-2-2 16,1 3 3-16,-2 1 0 0,2 2 3 0,-3 1 0 15,1 4 1-15,-1 1 3 0,-18-1 1 0,30 12 3 16,-30-12 2-16,27 21 1 0,-27-21-1 16,24 23 2-16,-24-23-1 0,23 28 6 0,-23-28-4 15,21 32 4-15,-12-15-4 0,2 3 3 0,-3 0-5 16,2 3 4-16,-2-2-6 0,2 2 5 16,-3-1 21-16,2 1-34 0,-2 3 36 0,2 3-35 15,-3-2 8-15,1 1 5 0,-5-5-9 0,3 1 5 16,-2-1-7-16,-1 1 5 0,1-4-6 0,-2 1 2 15,-1-3-6-15,1-1 4 0,-1-17-5 16,0 30 1-16,0-30-4 0,0 26-1 0,0-26-8 16,-1 18-7-16,1-18-14 0,0 0-13 0,0 0-11 15,0 0-8-15,0 0-20 0,0 0-22 0,0 0-35 16,0 0-57-16,0 0-105 0,0 0-115 0,3-38 248 16</inkml:trace>
  <inkml:trace contextRef="#ctx0" brushRef="#br0" timeOffset="4211.8854">7216 1428 1347 0,'0'0'130'16,"0"0"-92"-16,0 0-19 0,0 0-9 0,0 0-15 15,0 0-4-15,0 0-1 0,0 0-2 0,-2 17 1 16,2-17 6-16,7 33-3 0,-3-14 10 16,-1 4-4-16,1 1 6 0,-2 3-3 0,1 2 10 15,-1 2-2-15,1 3 11 0,-2 0-6 0,1 2 9 16,0-4-6-16,1 3 10 0,-3-5-8 0,4 3 5 15,-4-2-12-15,2 1-10 0,-3-2 32 0,4 5-33 16,-5-2 32-16,2 1-20 0,0-3-12 0,-1-4 6 16,0-2-10-16,1 0 7 0,-1 0-7 15,-1-1 6-15,1-4-8 0,-1-2 2 0,2 2-9 16,0-20-1-16,-4 30-7 0,4-30-3 16,-5 25-11-16,5-25-7 0,0 0-14 0,0 0-15 15,-7 21-21-15,7-21-32 0,0 0-44 0,0 0-67 16,-8-21-107-16,8 21-82 0,-5-23 322 0</inkml:trace>
  <inkml:trace contextRef="#ctx0" brushRef="#br0" timeOffset="4633.7622">7656 1854 1738 0,'0'0'120'0,"-29"21"-91"16,9-15-17-16,-1 1-10 0,1-2-8 0,3 1-10 16,-1-1-7-16,18-5-20 0,-35 13-9 0,35-13 8 15,-40 14-33-15,40-14 19 0,-40 22-19 16,28-4 14-16,-10-8 7 0,7 8 32 0,-2-6 0 15,17-12 22-15,-29 29 9 0,29-29 8 0,-27 29 15 16,27-29 6-16,-19 23 10 0,19-23-5 16,-11 18-6-16,11-18-10 0,0 0-7 0,3 22-7 15,-3-22 1-15,17 21-4 0,-17-21 3 0,28 21-1 16,-9-10 2-16,-1-2-2 0,4 0 1 0,0 0-5 16,1 1-1-16,3-3-3 0,1 1 2 15,0 0-3-15,0-1 3 0,-2 0-4 0,1-1 0 16,-2 0-4-16,-1-1 0 0,-1 0-4 0,-1 0-2 15,-3 0-5-15,-18-5-7 0,32 10-8 0,-32-10-13 16,22 9-17-16,-22-9-17 0,19 5-33 0,-19-5-44 16,0 0-61-16,17 5-138 0,-17-5-82 0,0 0 280 15</inkml:trace>
  <inkml:trace contextRef="#ctx0" brushRef="#br0" timeOffset="5633.774">9213 1692 1212 0,'0'0'183'15,"0"0"-135"-15,0 0-31 0,0 0-14 0,0 0-16 16,0 0-7-16,0 0-7 0,0 0-3 0,0 0 4 16,0 0 7-16,0 0 4 0,-16 31 11 0,11-11-1 15,2 0 19-15,-5 2-3 0,4 5 21 16,-5-3 0-16,4 5 7 0,-3-4-9 0,3 3 6 15,-4-3 26-15,6 2-41 0,-2 1 30 0,4 2-42 16,-2-3-6-16,4-2 4 0,3-6-9 0,-4-19 4 16,15 31-5-16,-15-31 2 0,23 28-7 0,-23-28 0 15,30 21-7-15,-30-21 1 0,35 15-3 0,-15-12 3 16,-1-1 1-16,0-2 2 0,1-2 3 0,-2-1-1 16,1-1 1-16,-2-3-1 15,1 0 2-15,-18 7-2 0,32-20 4 0,-32 20-3 16,31-23 4-16,-31 23-5 0,32-29 1 0,-16 11-7 15,1 2 1-15,-4-8-6 0,7 6 2 0,-5-6 4 16,2 1-6-16,-1 4 9 0,-1-3-30 0,-1 4 31 16,-14 18-21-16,22-32 28 0,-22 32 4 0,16-24-1 15,-16 24 4-15,0 0 1 0,12-22 5 0,-12 22 5 16,0 0 3-16,0 0-2 0,0 0-4 16,4-18-6-16,-4 18-3 0,0 0-3 0,0 0 1 15,0 0-2-15,0 0-5 0,0 0-4 0,0 0-6 16,0 0-3-16,0 0 2 0,0 0-1 0,0 0 7 15,0 0 6-15,-17-6 2 0,17 6 5 16,0 0 1-16,-10 24 4 0,10-24 1 0,-8 26 4 16,8-26 0-16,-6 29 8 0,6-29 25 15,-5 34-25-15,2-17 26 0,3 3-38 0,-1 4 8 16,1 4-4-16,-2-1 5 0,3 2 7 0,-2-4-7 16,2 2 5-16,-1-1-10 0,1 2 2 0,-2-1-9 15,1 2 4-15,-1 2-7 0,-1 2 10 0,1 1-6 16,0 2 10-16,-1-5-8 0,-1 2 8 0,-2 0-9 15,0-1 8-15,-2 1-6 0,1-2 7 0,-3-3 11 16,2 1-31-16,-3-1 29 16,2 2-32-16,-4 1 12 0,1-1 6 0,-1 0-9 15,-1-1 5-15,0 0-7 0,-1-1 4 0,-1 0-6 16,-1 0 6-16,-1-3-6 0,0 0 5 0,-2-3-3 16,-1-1 3-16,1-4-3 0,-3-3 3 0,0-3-3 15,0-1 3-15,0-3-4 0,-1-2 2 0,0-3-2 16,0-3-3-16,-2-1-7 0,0-6-9 15,2 1-13-15,-8-9-17 0,10 5-15 0,-11-12-20 16,11 11-17-16,-10-15-40 0,31 27-51 0,-48-44-67 16,23 7-193-16,15 20 102 0,-18-24 351 0</inkml:trace>
  <inkml:trace contextRef="#ctx0" brushRef="#br0" timeOffset="6290.0718">10056 1876 1285 0,'0'0'337'16,"0"0"-307"-16,0 0-40 0,0 0-20 0,0 0-34 15,0 0-36-15,-6-27-21 0,6 27-7 16,0 0-4-16,0 0 34 0,10-17 17 0,-10 17 39 16,0 0 34-16,0 0 29 0,0 0 27 0,0 0 20 15,-20 21 23-15,20-21 2 0,-21 23 6 0,4-12-12 16,10 10-3-16,7-21 8 0,-24 38-48 0,12-19 23 15,6 10-45-15,-3-2-3 0,4 3 1 0,1-2-14 16,3-1 3-16,2-1-10 0,2 0 5 0,1-1-6 16,3-1 5-16,1-1-8 15,2-2 5-15,3-2-9 0,1-2 4 0,-14-17-4 16,31 28 1-16,-14-16-1 0,2-4 3 0,0 0 0 16,1-5 2-16,2-2 1 0,-2-1 1 0,1-2 1 15,-2-3-1-15,0-1 3 0,-1-1-3 0,-1-2 3 16,0 2-2-16,-17 7 3 0,32-20-2 0,-32 20 1 15,30-25-3-15,-30 25 3 0,30-26-3 0,-30 26 0 16,27-29-5-16,-27 29 0 0,22-32-7 16,-11 15 4-16,-4-1-6 0,2 0 5 0,-4-1-7 15,-1 1 7-15,-1-7-1 0,-2 6 7 0,-2-4 1 16,-3 3 7-16,4 20-4 0,-10-36 8 16,10 36 9-16,-17-29-39 0,17 29 37 0,-23-29-40 15,23 29 24-15,-24-21 2 0,24 21-2 0,-29-15 1 16,29 15-4-16,-32-13-1 0,14 8-3 0,1 3 0 15,-4-1-2-15,2 3-1 0,-3 0-3 16,1 1-2-16,-1 2-3 0,2 2-2 0,-3-2-4 16,4 4-8-16,-3-2-15 0,22-5-23 0,-40 16-30 15,40-16-17-15,-36 22-66 0,36-22-48 0,-27 37-100 16,-2-35 103-16,24 24 230 0</inkml:trace>
  <inkml:trace contextRef="#ctx0" brushRef="#br0" timeOffset="7024.4635">10637 1912 1162 0,'0'0'130'0,"0"0"-130"16,0 0 15-16,0 0 18 0,0 0-48 0,0 0 12 15,0 0-38-15,0 0-5 0,0 0 7 0,0 0 13 16,0 0 14-16,0 0 22 0,-2 18 13 0,2-18 13 15,-3 20 9-15,3-20 0 0,-3 27-8 0,-1-9 10 16,6 9-6-16,-4-4 6 0,6 5 2 0,-7-9-16 16,8 7-4-16,-2-5-14 0,3 4 3 15,1-1-10-15,3 1 6 0,1-2-9 0,1 0 3 16,1 0-8-16,2-2 2 0,2-1-8 16,0-3 0-16,2 0-9 0,-1-5-1 0,4 0-7 15,-1-4 0-15,3-1-5 0,-4-5-1 0,3 1-2 16,-5-7-4-16,4 2 2 0,-2-6 4 0,1 2 7 15,0-3 8-15,0-2 6 0,-2-3-2 0,2 0 3 16,-2-2-5-16,1-1 7 0,-3 0-3 16,1 0 6-16,-3-1-1 0,0 1 3 0,0 0-2 15,-3 0 3-15,2-1-9 0,-14 18-3 0,23-35-13 16,-12 18-3-16,-3-3-5 0,3 2 6 0,-4-7 2 16,2 8 12-16,-3-3 2 0,-6 20 9 0,10-28 14 15,-8 10-4-15,-2 18 16 0,5-24-2 0,-5 24 4 16,0 0 2-16,4-18-2 15,-4 18-4-15,0 0-7 0,0 0-2 0,0 0-5 16,2-17 1-16,-2 17-2 0,0 0 0 0,0 0-3 16,0 0-1-16,0 0-1 0,0 0-3 0,0 0 3 15,0 0 1-15,9 17 4 0,-9-17 4 0,7 20-7 16,-7-20 18-16,6 28-5 0,-4-9 12 0,3 7 7 16,-2-2-9-16,3 5 2 0,-5-8-10 0,5 3 1 15,-2-3-9-15,1 4 2 0,-2-4-10 16,3 4 4-16,-2-2-8 0,2 0 5 0,-1 0-8 15,0-3 3-15,0 1-12 0,0-4-5 0,1 1-16 16,-6-18-10-16,9 28-17 0,-9-28-14 0,6 19-29 16,-6-19-32-16,0 0-53 0,0 0-75 15,0 0-170-15,0 0 134 0,0 0 299 0</inkml:trace>
  <inkml:trace contextRef="#ctx0" brushRef="#br0" timeOffset="7471.9472">11734 2012 1323 0,'0'0'250'16,"9"28"-198"-16,-9-28-48 0,2 38 1 16,2-20-10-16,1-1-8 0,3 2-16 0,-8-19-3 0,16 35-9 15,-16-35 11-15,15 34 3 0,-15-34 14 16,10 33 7-16,-10-33 15 0,9 30 9 0,-3-13 14 16,-6-17 5-16,6 28 4 0,-6-28-7 0,4 19-1 15,-4-19-6-15,0 0-2 0,1 19-4 0,-1-19-2 16,0 0-6-16,0 0-2 0,0 0-4 0,0 0-1 15,0 0-2-15,0 0-3 0,0 0 1 0,0 0-2 16,0 0 2-16,16-25-3 0,-16 25 0 16,10-28-3-16,-4 11 1 0,-2-2-6 0,4 0 2 15,-3-3-8-15,2 1 4 0,-1 1-5 0,1 0 7 16,1 2-1-16,-8 18 6 0,13-30 0 0,-13 30 4 16,13-29-3-16,-13 29 3 0,17-30-6 0,-8 13 0 15,-1 0-9-15,-8 17-12 0,24-27-16 16,-7 21-22-16,-17 6-9 0,30-18-59 0,-23 1-44 15,16 15-110-15,-2 5-153 0,-12-21 31 16,23 25 409-16</inkml:trace>
  <inkml:trace contextRef="#ctx0" brushRef="#br0" timeOffset="8061.3591">13437 1933 1232 0,'0'0'112'0,"0"0"-72"0,0 0-50 15,7-20 21-15,-7 20-43 0,0 0 27 0,10-18 1 16,-10 18-2-16,0 0 8 0,0 0 5 0,-10-20 9 16,10 20 11-16,0 0 12 0,-19-5 6 15,19 5 0-15,-21-3-1 0,4 3-9 0,17 0-7 16,-33 6-4-16,14-1-7 0,-2-1-4 16,0 2-3-16,-1 1-4 0,3 2 0 0,-1 0-4 15,2 3 4-15,18-12 27 0,-29 28-36 0,29-28 34 16,-23 36-34-16,13-10 1 0,4 0 5 0,1 3-4 15,3 0 5-15,2-6-4 0,2 3 6 0,4-2-7 16,3 0 4-16,2-1-5 0,3 0 5 16,2 0-6-16,1 0 3 0,4-1-8 0,-2-3 2 15,3-1-8-15,1-4 2 0,2 0-5 0,-1-5-1 16,4 0-7-16,-4-4-3 0,4 0-13 0,-6-7-11 16,6 4-15-16,-7-12-16 0,9 10-19 0,-12-14-37 15,13 11-58-15,-13-11-92 0,-7-10-143 0,21 20 185 16,-24-27 247-16</inkml:trace>
  <inkml:trace contextRef="#ctx0" brushRef="#br0" timeOffset="8552.6569">13918 1935 1355 0,'-24'2'96'0,"24"-2"-62"16,0 0-18-16,0 0-7 0,-16 17-12 0,16-17-15 16,-13 20 9-16,13-20-6 0,-14 29 13 15,14-29 8-15,-13 34 0 0,8-13 8 0,5-21-1 16,-8 40 9-16,3-23-3 0,5 4 5 0,-3-2-6 15,5 5 4-15,-1-4-6 0,2 1 5 0,1-1-8 16,3 0 1-16,1 1-9 0,0-2 2 16,3 1-6-16,3-1 4 0,-14-19-7 0,29 28 2 15,-12-17-3-15,1-3 1 0,0-1-1 16,2-2 2-16,-1-1-1 0,1-2 2 0,-3-2 0 16,0-2 0-16,0-1 1 0,-17 3-2 0,31-10 2 15,-31 10-1-15,32-16 1 0,-32 16-1 0,30-22 1 16,-30 22-2-16,29-27 3 0,-29 27-4 0,28-30 4 15,-14 13-5-15,0 0 6 0,0 0-5 0,-1-1 5 16,1 0-7-16,-3 1 3 0,1-3-9 0,-1 1 0 16,-2 0-13-16,-9 19-3 0,16-34-11 15,-16 34 3-15,14-26-4 0,-14 26 4 0,7-22-4 16,-7 22-11-16,0 0-15 0,6-17-25 16,-6 17-21-16,0 0-55 0,0 0-35 0,-13-30-219 15,13 30 90-15,0 0 329 0</inkml:trace>
  <inkml:trace contextRef="#ctx0" brushRef="#br0" timeOffset="9333.9199">14552 1964 1642 0,'-17'4'213'0,"17"-4"-164"16,0 0-42-16,0 0-6 0,0 0-12 0,0 0-14 15,0 0-21-15,0 0-25 0,0 0-12 0,7 21 6 16,-1 5 21-16,-5-2 25 0,4 3 20 0,-1-2 11 16,1-3-1-16,-2 3 15 0,0-2 0 0,3 5 15 15,-6-4 0-15,9 8 14 0,-9-6-3 16,7 9 5-16,-5-4-13 0,4 2-1 0,-1 0-15 15,2 0 0-15,-2-1-10 0,3 1 6 0,-2 0-5 16,0-1-8-16,-1-3 27 0,1 0-31 0,-4-1 24 16,2-1-15-16,-1-2-6 0,1-1 5 15,0-1-5-15,-1-2 5 0,1-2-7 0,-4-19 3 16,5 27-5-16,-5-27 1 0,0 0-2 0,5 19 0 16,-5-19-1-16,0 0 1 0,0 0 0 15,0 0 2-15,0 0 1 0,0 0 0 0,0 0 2 16,0 0 0-16,2-17 2 0,-2 17-1 0,-1-25 2 15,1 6-4-15,0-4 4 0,0-3-5 0,1-2 4 16,2-1-10-16,-1-3-14 0,1-3 27 0,0-3-28 16,-2-1 29-16,2 1-4 0,0-1-8 0,1 3 10 15,1-2-7-15,1 6 6 0,1-1-6 16,1 0 5-16,1 3-8 0,2 2 6 16,0 2-9-16,3 3 7 0,-1 0-6 0,2 1 3 15,-1 1-7-15,3 2 4 0,0-4-3 0,-1 2 8 16,1 2-1-16,0 2 5 0,0 7-1 0,1 2 6 15,3 2 4-15,0 0 5 0,1 2-5 0,2 1-6 16,2 3-6-16,0 2-1 0,1 2 3 0,0 2-1 16,0 1 2-16,0 9-2 0,0 1 2 15,0 2-1-15,-3 4 4 0,-2-6-3 0,-2 1 5 16,-3 1-1-16,-3 3 7 0,-4-1 0 0,-1 0 8 16,-5-1-1-16,1 0 3 0,-4 1-7 0,-1 1 4 15,-3 0-5-15,-1-1 5 0,-2 0-7 0,-1-2 5 16,-3-1-8-16,-2 0 2 0,12-18-2 15,-32 32 2-15,13-18-3 0,-3-1 0 0,-2-1-5 16,-3-3 1-16,-1 1-2 0,0-2 1 16,-1-2-1-16,-2-1 0 0,0-1-3 0,-3-3-3 15,0 2-1-15,-3-5-1 0,1 0-3 0,0-3-1 16,4-1-2-16,0-4-5 0,5 3-2 0,0-4-5 16,6 4-10-16,-1-6-13 0,22 13-16 0,-33-23-24 15,33 23-36-15,-22-28-59 0,22 28-95 0,0 0-215 16,7-44 70-16,14 40 424 0</inkml:trace>
  <inkml:trace contextRef="#ctx0" brushRef="#br0" timeOffset="10068.3859">16650 1887 1197 0,'0'0'231'0,"-17"0"-167"0,17 0-43 0,-23 8-8 16,23-8-15-16,-20 16-7 0,20-16 23 15,-17 28-23-15,10-10 27 0,-1 0-32 0,0 6 11 16,1 4-6-16,-1-1 11 0,4 3 9 0,-1-5-4 16,0 3 10-16,1 0-4 0,4 2 9 15,-2-2-8-15,5 2 9 0,-1-2-11 0,1 1 4 16,1-4-7-16,2 2 2 0,1-5-8 0,3-2 3 16,3-3-7-16,-13-17 3 0,33 27-5 0,-12-18 2 15,2 1-3-15,3-3 0 0,1-2-1 0,4-2-2 16,1-1-6-16,-1-4-2 0,3-1-6 0,-3-4-4 15,3-3 2-15,-4-3-5 0,2 1 5 16,-4-5-3-16,2 2 10 0,-4-5 0 0,-1 2 12 16,-3-3 2-16,0 1 9 0,0 0 0 15,-6 1 8-15,1 2 2 0,-6-2 8 0,-11 19 0 16,21-35 6-16,-10 18-5 0,-5-4-1 0,2 3-9 16,-5-3-3-16,0 1-8 0,-3-2 0 0,-1 0-8 15,-2 2 3-15,-2-4-5 0,-2 2 3 0,-3 2-3 16,-2 1 6-16,12 19 8 0,-33-28-38 15,14 16 38-15,-2 1-38 0,-2 2 26 0,-2 0 5 16,-2 4-5-16,-2-1 2 0,-2 4-1 0,0-2-1 16,-6 3 0-16,3 1 0 0,0 1 4 0,0 3-4 15,0-2-4-15,2 3-8 0,-2-1-10 0,6 2-10 16,-3-4-5-16,8 8 18 0,-5-8-38 0,11 13 4 16,-9-12-57-16,14 18-59 0,-9-15-61 15,21-6-173-15,-13 21 21 0,-5-30 367 16</inkml:trace>
  <inkml:trace contextRef="#ctx0" brushRef="#br0" timeOffset="10630.8733">17994 1746 1083 0,'17'-9'106'0,"-8"-8"-71"0,6-1-14 16,-4-2-13-16,2 0-19 0,-1-2-2 0,-1 1-15 15,0 0-3-15,-5 0-3 0,3 0 9 0,-7 0 5 16,1-1 16-16,-3 1 1 0,-3-2 9 0,1 3 3 16,-7-2 17-16,3 3 8 15,-6-2 17-15,12 21 0 0,-24-29 9 0,24 29-6 16,-28-17 4-16,28 17 0 0,-33-6 0 0,33 6-1 16,-29 6-6-16,29-6-5 0,-29 18-15 0,29-18-3 15,-28 27-14-15,14-9-1 0,1 0-9 0,-1 4 2 16,1 2-8-16,0 0 4 0,-1 2-5 0,1 0 6 15,0 1-5-15,-1 1 6 0,2 2-5 16,0 3 5-16,0 1-6 0,1-1 9 0,0 0-9 16,1-3 11-16,2 3-7 0,0 0 6 0,2 0-7 15,0 1-3-15,1-1 27 0,-1 4-29 0,0 1 28 16,0 1-19-16,1-3-7 0,0-2 6 0,2-2-7 16,-1 1 7-16,2 0-9 0,-2-2 7 15,1 1-8-15,0 0 3 0,0-1-6 0,1-4 3 16,1-1-6-16,-2-4 0 0,5-2-9 15,-4-3-1-15,6 1-13 0,-4-18-4 0,5 26-15 16,-5-26-11-16,0 0-20 0,0 0-28 0,17 24-53 16,-17-24-90-16,-3-18-202 0,3 18 0 0,0 0 404 15</inkml:trace>
  <inkml:trace contextRef="#ctx0" brushRef="#br0" timeOffset="10865.3164">17589 2072 1535 0,'0'0'205'15,"0"0"-166"-15,0 0-25 0,0 0-13 0,13 17-15 16,-13-17-11-16,22 8-11 0,-2 3-21 0,-2-11-20 15,12 13-35-15,-30-13-36 0,53 12-68 0,-32-13-83 16,0-1-171-16,16 14 131 0,-37-12 339 16</inkml:trace>
  <inkml:trace contextRef="#ctx0" brushRef="#br0" timeOffset="11380.9451">19272 1541 1595 0,'0'0'93'0,"0"0"-65"15,-2 17-8-15,-4 7-14 0,2 6 0 0,-4 6-7 16,3 3 6-16,0-1-11 0,2-2 6 0,-2 4-10 16,-1-4 11-16,2 3-5 0,-1-1 0 0,1-2 34 15,-1 1-31-15,-3 3 32 0,2 0-19 0,-1 0-9 16,0-3 11-16,-1-4-9 0,2 0 6 0,-1-4-9 16,0 2 5-16,-2-1-6 0,2-1 5 0,0-1-6 15,2-3 5-15,-3 0-6 0,2-2 3 16,3 0-5-16,0-3 5 0,2 0-9 0,1-4-1 15,0-16-11-15,2 27-8 0,-2-27-24 0,11 17-23 16,-11-17-39-16,0 0-56 0,37 19-86 0,-37-19-259 16,17-5 49-16,6 9 313 0</inkml:trace>
  <inkml:trace contextRef="#ctx0" brushRef="#br0" timeOffset="11666.9414">18873 2098 1588 0,'0'0'285'0,"0"0"-251"15,0 0-31-15,0 0-11 0,23-7-9 0,-1 9-6 16,13 3-4-16,5-4-8 0,11 7-23 15,-5-13-23-15,13 11-15 0,-15-13-20 0,13 14-14 16,-18-16-13-16,11 14-30 0,-18-12 4 16,5 6 3-16,-8-9 26 0,-5 5 9 0,-1-2 36 15,-5 2 28-15,-18 5 31 0,27-7 14 0,-27 7-24 16,20-10-70-16,-20 10 102 0,0 0 14 0</inkml:trace>
  <inkml:trace contextRef="#ctx0" brushRef="#br0" timeOffset="12236.3387">19669 2282 1214 0,'0'0'387'0,"19"-6"-319"16,-19 6-43-16,0 0-5 0,28 10-18 0,-11-9-13 16,4 1-9-16,1-3-16 0,8 2-15 0,-6-7-10 15,10 6-7-15,-10-8-3 0,8 8-1 0,-9-10 6 16,5 7 9-16,-6-5 19 0,0 1 23 0,-4-1 7 16,-1-2 14-16,-17 10 7 0,27-23 18 15,-27 23 9-15,23-24 6 0,-23 24-8 16,21-27-8-16,-21 27-12 0,19-30-3 0,-19 30-8 15,21-29 1-15,-21 29-8 0,19-30 2 0,-9 10-4 16,-10 20 3-16,13-31-2 0,-8 14 3 0,-5 17-3 16,6-26 3-16,-6 26 6 0,0 0-1 0,-2-21 9 15,2 21 2-15,0 0-2 0,-22-21-35 0,22 21 36 16,-21-17-34-16,21 17 37 0,-25-13 6 0,25 13 3 16,-30-7 0-16,30 7 0 0,-29-4-3 15,29 4-4-15,-33 0-5 0,33 0-2 0,-32 6-4 16,15-1-4-16,-2 3-3 0,2 2-2 0,0 1 36 15,0 2-36-15,-2 2 37 0,2 0-37 0,-1 7-2 16,-1 4 6-16,3-1-3 0,-1 5 6 0,0-6-4 16,2 3 6-16,0 0-9 0,4 0 7 0,0 1-6 15,1 3 5-15,3-2-5 0,3 3 5 16,2 0-9-16,3-1 5 0,5-1-10 0,2-3 7 16,3 1-8-16,1-5 3 0,1 0-9 0,3-5 0 15,1 0-9-15,-17-18-4 0,34 28-11 0,-34-28-9 16,36 16-12-16,-36-16-2 0,42 6-14 15,-25-11-12-15,10 8-19 0,-27-3-70 0,41-11-64 16,-19 11-221-16,-11-19 60 0,20 20 400 0</inkml:trace>
  <inkml:trace contextRef="#ctx0" brushRef="#br0" timeOffset="13099.7903">21157 2473 1321 0,'0'0'104'15,"5"-20"-61"-15,-5 20-25 0,2-26-30 0,-6 9-22 16,4 17-9-16,-1-35-8 0,1 35 7 0,-5-35 8 16,0 18 17-16,-1-1 11 0,-2-1 22 0,-1 2 3 15,-3-4 13-15,12 21-2 0,-25-35 4 0,12 18-8 16,-4-1-4-16,2 0-11 0,-2 0 0 0,-2 0-8 16,0 0 5-16,-1 1-5 0,1 0 6 15,-2-4-8-15,1 5 6 0,-1-1-3 16,0 2 4-16,3 6 1 0,-3-3 3 0,2 6-1 15,-2 1 3-15,2 2 1 0,-3 1 3 0,2 2 4 16,-3-1 2-16,4 4 1 0,-4-2-1 0,2 4 0 16,-3-2-3-16,2 5 3 0,-3-1-1 0,0 10 4 15,-2 0-6-15,3 4 4 0,-2 2-11 0,3-2 3 16,0 1-10-16,1 3 4 0,2 3-9 16,-1 1 5-16,3 1-7 0,-1 2 5 0,5 0-7 15,2 2 4-15,3-1-8 0,3-4 2 0,4-1-9 16,2-3 6-16,3 0-9 0,2-3 5 0,5 0-8 15,0-5 6-15,2 0-2 0,-12-17 7 16,24 28 2-16,-24-28 6 0,27 20-1 0,-27-20 2 16,27 14 20-16,-27-14-19 0,30 6 21 0,-12-6-20 15,0-2-20-15,1 0 19 0,1-4-20 16,0 0 20-16,2-3 1 0,0 0-2 0,2-2 1 16,0-1-3-16,3 0 3 0,0-2-3 0,1-1 2 15,0-1-3-15,0 0 4 0,0 0-4 0,-2 2 5 16,1-1-4-16,0 1 5 0,-2-1-5 0,1 0 2 15,0-1-3-15,-5 0 3 0,-1 2-2 0,-3-1 5 16,-17 15-3-16,27-26 4 0,-27 26-1 16,20-22 3-16,-20 22 0 0,0 0 3 15,17-23-2-15,-17 23 2 0,0 0-3 0,8-18 1 16,-8 18 0-16,0 0 2 0,0 0 0 0,0 0 1 16,0 0-3-16,-3-17 0 0,3 17-2 0,0 0 1 15,0 0-1-15,0 0 1 0,0 0-1 0,0 0 0 16,0 0-1-16,0 0-2 0,-17 13 1 0,17-13-1 15,0 0 1-15,-14 19-1 0,14-19 6 16,-15 25-3-16,8-8 4 0,-2 2-4 0,2 3 3 16,-2 1-3-16,2 1 4 0,-3 1-4 0,3 3 4 15,-3 0-6-15,2 0 5 0,-1 1-7 0,1 0 8 16,1-1 12-16,-2-1-28 0,2 0 27 0,1 0-28 16,1-2 7-16,0-1 4 0,1-2-6 15,2-1-1-15,-1-3-10 0,3-18-5 0,2 31-21 16,-2-31-16-16,2 21-25 0,-2-21-31 15,0 0-63-15,0 0-91 0,0 0-247 0,0 0 48 16,0 0 380-16</inkml:trace>
  <inkml:trace contextRef="#ctx0" brushRef="#br0" timeOffset="13334.2262">21504 2938 1823 0,'0'0'208'0,"0"0"-204"0,0 0-36 0,0 0-92 16,-25-8-387-16,25 8-146 0,8-20 21 0,-9 3 562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1T21:44:45.63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8971 4513 886 0,'0'0'163'16,"0"0"-97"-16,-19-12-19 0,19 12-11 0,0 0-6 0,0 0 6 16,0 0 6-16,0 0 1 0,0 0-1 0,0 0-9 15,0 0-7-15,0 0-7 0,0 0-21 16,-13 31 19-16,16-2-7 0,-3 2 28 15,5 13 17-15,-6-3-5 0,3 6 10 0,-6-6-20 16,4-4 3-16,-1-10-18 0,4-9-5 0,-3-18-11 16,0 0-6-16,30 1-3 0,-1-18 0 0,20-19 7 15,16-22-7-15,25-28 1 0,24-30 11 0,24-34-6 16,20-24-4-16,22-16 0 0,9-9-19 0,9 5-14 16,-2-1-29-16,0 20-53 0,-26-6-66 15,9 28-220-15,-31 3-170 0,-24 0 71 0,-4 27 498 16</inkml:trace>
  <inkml:trace contextRef="#ctx0" brushRef="#br0" timeOffset="8098.1323">11990 5846 1403 0,'0'0'41'0,"-22"-2"-25"15,22 2-14-15,-19-8 4 0,19 8 4 0,0 0 13 16,0 0 13-16,0 0 9 0,0 0 1 0,0 0-10 16,0 0-9-16,0 0-5 0,-6 29 7 0,11 9-2 15,7 21 12-15,-1 17-19 0,1 15 14 0,-3 9-23 16,-2 3 8-16,-6-10 16 0,2-9-11 15,-4-27 16-15,2-22-13 0,-1-35-14 0,18 9-4 16,13-29-2-16,16-21-7 0,26-33 0 16,23-32 0-16,28-44 0 0,29-34 0 0,31-33 0 15,20-16 0-15,24-9 0 0,9-5 0 0,16 8 0 16,-5-4-48-16,6 21-208 0,-24-10-417 0,-33 15 29 16,-32 13 219-16</inkml:trace>
  <inkml:trace contextRef="#ctx0" brushRef="#br0" timeOffset="8802.5235">11851 8851 1554 0,'0'0'136'0,"0"0"-80"0,0 0-36 0,0 0-2 16,0 0-6-16,0 0 3 0,0 0 5 0,0 0 4 15,0 0 7-15,11 21 1 0,-8 3-18 16,1 10 21-16,1 7-26 0,-1 1 20 0,-2 3-3 16,-2-7-10-16,1-9-16 0,0-12 0 15,-1-17 0-15,22 4 0 0,5-16 0 0,18-23 0 16,23-29 0-16,31-41 0 0,25-43 0 0,35-41 0 15,30-35 0-15,38-28 0 0,22-21 0 0,32-3 0 16,6-14-16-16,21 31-314 0,-26-12-355 0,-20 17 25 16,-33 21 305-16</inkml:trace>
  <inkml:trace contextRef="#ctx0" brushRef="#br0" timeOffset="13833.391">1123 9648 956 0,'0'0'41'0,"0"0"-28"0,0 0-11 16,0 0-2-16,17 5 2 0,-17-5 4 0,22 1 6 15,-22-1 2-15,33 2 0 0,-10-1-2 0,4-1-3 16,1 1-2-16,5-1 5 0,3 2 6 0,1-3 10 16,8 5 5-16,-3-4 2 0,7 3-2 15,3-3-8-15,4 2-4 0,3-4 1 0,6 2-4 16,0-4-2-16,7 1-5 0,0-3-6 0,5-2-6 16,3 0 2-16,2-1-1 0,7-1 1 15,1 0-2-15,4 1 2 0,4 0-3 0,0 2 3 16,2 1 16-16,5 0-15 0,-1 2 17 0,4 2-18 15,2 1 0-15,-1 1-1 0,2 1 2 16,3 0-1-16,3 0-17 0,3 3 17 0,3-3-18 16,5 0 20-16,1-1 0 0,6 0 0 0,2-1-1 15,3-1-1-15,4-1 20 0,3-3-18 0,5 0 18 16,3 0-18-16,2-1-1 0,1 2-19 0,1-1 19 16,0 1-18-16,0 0 18 0,3 2 2 0,1 0-1 15,3 1 2-15,4-2-3 0,1 3 1 0,2-1 0 16,3-1-1-16,2 1-1 0,2-3 1 15,0-1-1-15,4 0 0 0,4-3-2 0,0 0 3 16,3-2-3-16,4-1 3 0,3 0-2 0,10 0 2 16,3-1-3-16,1 1 3 0,-2 0-1 0,5 1 3 15,-4 3-2-15,3 1 2 0,1 2-1 16,-4 2 2-16,2 3-1 0,-2 0 1 0,4 3 0 16,7-1 0-16,2 2 2 0,-2-3 15 0,3 4 5 15,-5-4-1-15,5 2 1 0,5-5-17 16,5 1-3-16,4-4 2 0,8 2 3 0,-1-6 6 15,4 2 1-15,3-5 5 0,4 0-9 0,0-3 1 16,3 1-7-16,4-2 2 0,3 2-5 0,1-1 4 16,5 2-3-16,-1 2 2 0,4 2-4 0,-9 6 0 15,-2 3 3-15,-3 1 4 0,-4 3 2 0,1-2 0 16,5 0-4-16,-4 1-6 0,3-1 2 16,-1 2-5-16,-3-1-1 0,-2 0-1 0,-2 2-1 15,-4-4-1-15,3-1 0 0,3-2-2 0,2-5 0 16,6 1 2-16,3-3-2 0,2-1 2 15,-2-1-1-15,-3 0 1 0,-3-2-2 0,-10 2 4 16,0-1-15-16,-9 4-9 0,-7-2-16 0,-2 9-21 16,-15-9-24-16,5 16-57 0,-34-17-100 0,-3 12-291 15,-14 10 36-15,-29-11 341 0</inkml:trace>
  <inkml:trace contextRef="#ctx0" brushRef="#br0" timeOffset="15594.8542">1211 10763 591 0,'0'0'132'15,"0"0"-85"-15,0 0-23 0,0 0-15 16,0 0-10-16,0 0-4 0,0 0 2 0,0 0 2 15,0 0 2-15,0 0 1 0,0 0 1 0,0 0 3 16,0 0 11-16,0 0 12 0,0 0 15 0,0 0-6 16,0 0 18-16,0 0-14 0,0 0 14 0,0 0-1 15,0 0-1-15,0 0-5 0,0 0-2 16,0 0-5-16,0 0-4 0,0 0-5 0,0 0-6 16,0 0-6-16,0 0-7 0,0 0-5 15,0 0-5-15,0 0-3 0,0 0-1 0,0 0-2 16,0 0-2-16,0 0 2 0,0 0 0 0,0 0 1 15,0 0 2-15,0 0-1 0,0 0 0 0,23-6 1 16,-23 6-2-16,0 0 2 0,24-3-1 0,-24 3 0 16,20-4 0-16,-20 4 1 0,21-4-2 0,-21 4 2 15,21-4-1-15,-21 4-1 0,26-4 1 16,-26 4-1-16,27-1 1 0,-27 1 1 0,26-1-1 16,-26 1 0-16,30 2 0 0,-30-2-1 15,31 5 1-15,-31-5 0 0,34 5 0 0,-14-2 0 16,-2 1 0-16,3-2-1 0,2 1 1 0,-1-2 1 15,3 0-1-15,1-2 1 0,1-1 0 0,1-2 0 16,-1 0-2-16,4 1 1 0,-1-2-1 0,2 0 2 16,0-1-2-16,-1 2 1 0,1-1-1 15,-1 2 1-15,1 0-2 0,-3 1 3 0,0 0-1 16,1 0-1-16,-2 2 0 0,1 0 1 0,-1 0-1 16,0 3 1-16,0-1 0 0,0 1-1 0,1 0 3 15,-2 1-3-15,1 0 2 0,0-1-2 0,-2 0 2 16,2-1-3-16,0-1 2 0,0-1-2 0,3 0 1 15,-1-1 1-15,3-1 0 0,0-2 0 16,-1 0-1-16,1-1 1 0,1-1-1 16,2 2 2-16,-1-1-2 0,5-1 3 0,-2 0-3 15,2 0 3-15,1 1 0 0,1 0 0 0,-1 1-1 16,1 1 0-16,0 0-2 0,3 2 2 0,-3 0-2 16,1 1 1-16,0 0 1 0,-2 0-2 0,-1 1 2 15,-1-1-1-15,-1 0 1 0,-2 1 0 0,-1-1-1 16,-1-1 1-16,-2 1 0 0,-3-1 1 15,0 0 0-15,-4-1-1 0,-2 0 0 0,-2 1 0 16,-4 0-1-16,-17 1 0 0,24-2 0 0,-24 2 0 16,0 0 0-16,0 0 0 0,0 0 1 0,0 0 0 15,0 0-5-15,0 0-19 0,0 0-35 16,0 0-61-16,0 0-92 0,0 0-201 0,-7 26-71 16,-10-29 311-16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6T20:19:05.0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2292 6831 75 0,'0'-12'32'15,"-3"0"-3"-15,-11 3-4 16,14 9-23-16,-23-3 0 15,12 6-1-15,-4 1 0 16,6 2 0-16,-2 0-1 16,11-6 0-16,-15 10 0 15,15-10 0-15,0 0 2 16,0 0-1-16,0 0 0 15,0 0 0-15,0 0 0 0,15-1 0 16,-15 1 1-16,11-6-1 16,-11 6 0-16,10-4 0 15,-10 4 0-15,0 0 1 16,0 0 1-16,0 0-1 15,0 0 1-15,0 0 0 16,0 0-1-16,0 0 1 16,0 0 0-16,-14-6-1 15,14 6-1-15,-11-1 0 16,11 1 1-16,-19 4-1 15,4 2 0-15,0 5 1 16,-6 2-1-16,-3 6 1 16,-10 6 0-16,1 8 0 15,-5 3 0-15,6 7 0 0,3 4-1 16,6 0 0-16,9 2 0 15,13-2-1-15,12-3-1 16,9-8-1-16,16-7-3 16,4-20-8-16,20-2-22 15,-3-15-3-15,10-6 1 16,0-14-1-16</inkml:trace>
  <inkml:trace contextRef="#ctx0" brushRef="#br0" timeOffset="256.0146">2759 6606 93 0,'-17'-3'37'15,"-8"1"-1"-15,8 12 2 16,-4 7-35-16,6 17 0 15,-2 7 0-15,4 18 0 16,-2 9-1-16,1 12 0 16,1 7-2-16,-3 2-3 15,7 1-1-15,-6-13-5 16,16 3-23-16,-7-21-5 15,14-9 0-15,-2-20-1 16</inkml:trace>
  <inkml:trace contextRef="#ctx0" brushRef="#br0" timeOffset="662.0377">2634 7397 93 0,'0'0'35'15,"0"0"2"-15,0 0 0 16,-1-15-33-16,8-5-1 16,9-3 0-16,4-4-1 0,4 2 0 15,1-1-1-15,1 8 1 16,-2 4-1-16,1 14 1 15,-3 10-1-15,-7 11 0 16,-6 10-1-16,-1 10 1 16,-6 4-1-16,1 1 0 15,-2-2-1-15,1-11-2 16,9-4-6-16,-11-29-25 15,33-4-2-15,-4-29-2 16,10-12 0-16</inkml:trace>
  <inkml:trace contextRef="#ctx0" brushRef="#br0" timeOffset="863.0493">3400 6586 107 0,'-13'27'40'16,"1"22"2"-16,-11 1-4 15,2 14-33-15,-2 9-2 16,1 1 0-16,4 8-3 16,0-1-2-16,10 0-6 15,-7-22-27-15,30-1-5 16,0-23 0-16,16-7 0 15</inkml:trace>
  <inkml:trace contextRef="#ctx0" brushRef="#br0" timeOffset="1473.0837">3625 7081 89 0,'-28'17'38'0,"0"17"1"16,-7 2 1-16,7 24-18 15,0-14-19-15,9 7 0 16,7-4-1-16,10-2 0 15,8-9 0-15,12-10-2 16,10-15 1-16,8-10-1 16,7-15-1-16,1-11 0 15,1-15 0-15,-2-9 0 16,-6-6 0-16,-7-5 0 15,-8 3 0-15,-7 2 1 16,-8 5 0-16,-11 11 1 16,-5 14 0-16,-7 12 0 0,-4 10 0 15,2 9 0-15,3 7 1 16,3 4-1-16,9 4 0 15,12-4 0-15,7-5 0 16,13-6-1-16,9-7 0 16,10-4 1-16,4-3-1 15,1-1 0-15,-2 0 0 16,-3 3 0-16,-9 6 1 15,-7 7-1-15,-12 8 0 16,-9 10 0-16,-14 6 0 16,-6 7 0-16,-8 2 0 15,-2 2 0-15,1-4 0 0,-2-4 0 16,6-8-1-1,5-11 1-15,9-17 0 0,0 0 0 16,18-20 1-16,2-10-1 16,4-8 0-16,2-6 1 15,3-4-1-15,-1 1 1 16,-3 3-1-16,-2 6 0 15,-3 8-1-15,-2 8-2 16,1 10-3-16,-9-8-12 16,18 20-18-16,-8-8-5 15,11 10 1-15,-4-7-1 16</inkml:trace>
  <inkml:trace contextRef="#ctx0" brushRef="#br0" timeOffset="1663.0951">4669 7109 87 0,'-3'22'40'0,"-13"-3"-1"16,2 14 2-16,-14-11-12 15,8 11-26-15,-4 3-1 16,9-1-1-16,1 0-1 16,5-3-3-16,9-4-2 15,0-28-13-15,19 22-21 16,-5-26-2-16,12-4 2 15,-3-19-3-15</inkml:trace>
  <inkml:trace contextRef="#ctx0" brushRef="#br0" timeOffset="2031.1161">4871 6967 89 0,'0'0'39'16,"-1"12"0"-16,2 5 2 16,-1-17-18-16,-5 27-18 15,10-9-1-15,3 7 0 16,-1 0-1-16,-1 6 0 15,-5 0-1-15,0 6-1 16,-6-3 1-16,-3 0-2 16,2-5 0-16,-2-5 0 15,5-7 0-15,3-17 0 16,0 0 0-16,21-11 0 15,0-11 0-15,3-8 0 16,5-1 0-16,2-3 0 16,-1 3 0-16,-1 5 0 15,-7 11 0-15,-1 7 0 0,-8 11 0 16,-4 9 0-16,-3 8 0 15,-2 6 0-15,1 1 0 16,2 3-4-16,8 3-3 16,-7-20-13-16,26 8-20 15,-13-16-3-15,17-1 2 16,-6-17-3-16</inkml:trace>
  <inkml:trace contextRef="#ctx0" brushRef="#br0" timeOffset="2367.1353">5438 7146 109 0,'-11'19'38'16,"12"5"1"-16,-1-14-5 0,14 4-29 15,8-11-1-15,7-1-1 16,3-11-1-16,2-3 0 15,1-9-1-15,-3-2 0 16,-5-5 0-16,-6-2-1 16,-5 1 1-16,-9 3-1 15,-7 3 1-15,-10 10 0 16,-12 10 1-16,-7 10 0 15,-8 12 0-15,-2 8 0 16,-3 7 0-16,5 6 1 16,7 0-3-16,7-1 0 15,17-2-5-15,7-20-10 16,32 9-13-16,0-23-14 15,29-3 0-15,7-15-2 0,23 0 2 16</inkml:trace>
  <inkml:trace contextRef="#ctx0" brushRef="#br0" timeOffset="2999.1715">6678 7335 77 0,'11'0'37'16,"-11"0"-1"-16,0 0 0 15,0 0-26-15,0 0-7 16,-20-17-1-16,6 8 1 16,-8-4 0-16,-3-1 0 15,-6-7 0-15,0-2 1 16,-10-7-2-16,1-5 0 15,-5-12-1-15,2-7 0 16,1-10 0-16,4-8-2 0,5-6 2 16,7-2-3-16,8 5 2 15,10 5-1-15,8 10 2 16,11 14-2-16,4 16 2 15,7 19-1-15,1 20 1 16,0 16 2-16,-8 18-1 16,-6 15 1-16,-11 12-2 15,-8 10 1-15,-11 8-2 16,-7 0 2-16,-4-1-1 15,1-1-2-15,4-12 2 16,10-12-1-16,12-13 1 16,20-18-1-16,18-18-1 15,18-18-1-15,26-8-7 0,8-31-11 16,34 0-18-16,0-16-2 15,18 2 0-15,-4-6-1 16</inkml:trace>
  <inkml:trace contextRef="#ctx0" brushRef="#br0" timeOffset="3433.1963">7402 6892 70 0,'30'-19'37'0,"-13"-4"0"16,5 9-6-16,-26-14-6 15,1 17-14-15,-17-5-4 16,1 7-1-16,-9 3-2 15,-1 9-1-15,-7 11 0 16,-2 8-1-16,-2 15 0 16,0 11 0-16,5 5 0 15,7 7-1-15,7 1 0 16,13-3 0-16,18-10-1 15,17-11-1-15,21-17-1 0,17-19-3 16,26-10-2-16,3-26-5 16,21 2-8-16,-15-25-19 15,10 0 0-15,-19-11 0 16,-7 5 2-16</inkml:trace>
  <inkml:trace contextRef="#ctx0" brushRef="#br0" timeOffset="3767.2154">7994 6605 93 0,'-35'23'38'16,"-8"5"3"-16,7 22 0 15,-4 0-19-15,6 11-17 16,3 5-2-16,4 6 0 16,5 0-1-16,1 3-2 0,7-6 2 15,6-6-2-15,4-10 1 16,5-11-1-16,6-12 1 15,7-13-1-15,7-16 1 16,9-15 1-16,0-7-2 16,1-5 0-16,5-6 0 15,-2 1 0-15,-5 1 0 16,-4 6 0-16,-5 9 0 15,-4 7 0-15,-1 8 0 16,-6 7 0-16,3 4-2 16,-1 2-2-16,8 2-2 15,-3-8-6-15,20 7-14 16,-15-20-14-16,18-2 0 15,-5-16-2-15,12-4 3 0</inkml:trace>
  <inkml:trace contextRef="#ctx0" brushRef="#br0" timeOffset="3974.2273">8453 6599 86 0,'-17'-4'40'0,"3"27"0"16,-15 8 1-16,9 30-13 15,-10 3-24-15,5 9 0 16,1 5-2-16,5 0-1 15,10-3-1-15,8-3-3 16,15-8-1-16,7-15-3 16,20-5-14-16,-2-27-17 15,15-7-2-15,-4-19 0 0,11-6 0 16</inkml:trace>
  <inkml:trace contextRef="#ctx0" brushRef="#br0" timeOffset="4575.2616">8776 7047 90 0,'0'0'40'0,"-33"-9"1"16,11 22-1-16,-12-3-15 15,5 15-19-15,-8 7-1 16,8 6-4-16,5 4 2 16,8 1-1-16,12-5 0 15,8-5-2-15,15-5 0 16,7-11 0-16,10-13 0 15,6-11 0-15,2-11 0 16,-2-9 0-16,-1-7 0 16,-7-6 0-16,-9-5 0 0,-6-1-2 15,-10 4 2-15,-9 5-1 16,-8 9 0-16,-6 8 1 15,-4 8 0-15,-1 9 0 16,2 8 1-16,5 4-1 16,6 3 0-16,11 3 1 15,9-2 1-15,7-4-2 16,10-1 0-16,4-3 0 15,3 0 0-15,3-1 0 16,-8 3 0-16,-3 2 0 16,-6 9 0-16,-7 2 0 15,-9 7 0-15,-8 9 0 16,-9 2 0-16,-2 3 0 15,-3 0 0-15,-1-4 0 0,3-4 0 16,3-9 0-16,7-11 0 16,2-13 0-16,19-17 0 15,-1-10 0-15,5-12 0 16,6-10 0-16,1-5 0 15,1-3 0-15,-4-1 0 16,-2 7 0-16,-7 10 0 16,-3 7 0-16,-4 13 0 15,-3 9 0-15,2 11 0 16,1 2 0-16,8 15-13 15,-5-17-9-15,21 19-9 16,-11-15-11-16,17 5 0 16,-4-13 0-16,7 2 3 0</inkml:trace>
  <inkml:trace contextRef="#ctx0" brushRef="#br0" timeOffset="4748.2715">9643 6997 126 0,'-16'29'41'16,"-13"-5"2"-16,10 17-3 15,-10-3-37-15,4 7-1 16,6-5-2-16,5 4 0 15,8-6 0-15,5-9-5 16,15-7-3-16,-3-26-13 16,23 2-18-16,-10-23-1 15,12-3-1-15,-5-18 0 16</inkml:trace>
  <inkml:trace contextRef="#ctx0" brushRef="#br0" timeOffset="4886.2792">9749 6693 107 0,'0'0'36'16,"-13"0"-3"-16,14 18-23 15,5-2-41-15,11 4-5 16,4-5-1-16,16 5 0 16</inkml:trace>
  <inkml:trace contextRef="#ctx0" brushRef="#br0" timeOffset="5251.3003">10191 6925 122 0,'-27'20'41'0,"-20"0"2"16,5 9-2-16,-11-1-35 0,7 5-4 15,4 3-2-15,7 1 0 16,12 0 0-16,13-4 0 16,14-9 0-16,14-8 0 15,12-12 0-15,9-12 0 16,8-14 0-16,2-11 0 15,2-11 0-15,2-12 0 16,-7-5 0-16,-4-2 0 16,-4-1 0-16,-7 5 0 15,-5 13 0-15,-11 12 0 16,-7 15 0-16,-8 19 0 15,-18 22 0-15,-2 18 0 16,-13 19 0-16,0 9 0 16,-2 5 0-16,2 3 0 0,12 0 0 15,6-18-18-15,30 4-9 16,-2-30-13-16,28-4-4 15,3-24 0-15,22-9 2 16</inkml:trace>
  <inkml:trace contextRef="#ctx0" brushRef="#br0" timeOffset="5596.32">10625 7117 120 0,'-41'21'41'16,"9"12"2"-16,-3-7-3 15,20 4-35-15,6-9-3 16,15-3-2-16,13-12 2 15,11-6 0-15,10-11-2 0,5-8 0 16,1-8 0-16,-1-5 0 16,-7-4 0-16,-7-2 0 15,-13 5 0-15,-12 5 0 16,-17 11 0-16,-12 10 0 15,-15 10 0-15,-5 13 0 16,-4 10 0-16,0 13 0 16,2-1 0-16,8 7 0 15,13 0 0-15,11-7 0 16,15-5 0-16,17-12 0 15,25-3-11-15,7-29-10 16,36 9-10-16,0-24-10 16,31-1-1-16,3-12-1 15,22-9 2-15</inkml:trace>
  <inkml:trace contextRef="#ctx0" brushRef="#br0" timeOffset="255107.5913">11290 4982 76 0,'-38'-8'37'16,"13"2"-1"-16,1-8 0 15,19 2-35-15,-1-6 0 16,10 1-2-16,7-1 1 16,9 1 0-16,10 2 0 15,8 0-1-15,10 4 2 16,7 0-1-16,9 4 0 15,3 5 1-15,6 3 0 16,3 5-1-16,-3 7 1 16,-2 2 0-16,-5 6-1 15,-3 4 1-15,-5 7-1 16,-3 1-1-16,-5 2 3 0,-5 1-2 15,-4 2 1-15,-5 1-1 16,-6 4 2-16,-6 0-2 16,-11 2 2-16,-8 5-2 15,-13 4 1-15,-12 3 0 16,-14 3-1-16,-6 4 1 15,-11 3 0-15,-9 0 0 16,-9 1 1-16,-1-1 0 16,-2-4 0-16,0 2-1 15,2-6 1-15,7-8-1 16,4-4 1-16,8-10-2 15,7-3-1-15,9-8 1 16,11-6-1-16,6-6 1 16,18-14-1-16,6 12 1 0,14-13-1 15,11-6 1-15,11-1 0 16,9-2 0-16,8-2 0 15,1 0 0-15,0 2 0 16,-4 2 1-16,-8 7-1 16,-10 9 0-16,-18 10 1 15,-15 14 0-15,-21 13 0 16,-18 20 1-16,-19 15 0 15,-14 22 3-15,-11 11-3 16,-3 12 3-16,3 4-4 16,12 1 1-16,19-3-2 15,20-5 1-15,27-10-2 16,26-6-1-16,22-10 0 15,22-7-1-15,13-6 2 16,9 0 0-16,0-6-1 0,-1-4 1 16,-16-5 0-16,-19-1 0 15,-24 1 1-15,-31 1 0 16,-27 1 0-16,-29-3 0 15,-22-4-1-15,-21-10-1 16,7-4-25-16,-5-38-12 16,20-27 0-16,18-36-2 15,28-32 2-15</inkml:trace>
  <inkml:trace contextRef="#ctx0" brushRef="#br0" timeOffset="256008.6428">12684 6124 85 0,'-10'-9'35'0,"-13"1"1"16,-2 16-2-16,-16 3-27 15,0 12-1-15,-11 8 0 16,1 16-1-16,-6 6 0 15,6 10-1-15,6-4-2 16,16-5 2-16,16-9-2 16,19-13 0-16,22-20-1 0,19-20 0 15,17-24 0-15,15-21 0 16,9-19 0-16,6-10-2 15,-7-12 1-15,-5-4 1 16,-16 1-2-16,-13 8 0 16,-19 13 0-16,-17 20 1 15,-19 20-2-15,-18 26 1 16,-16 23 3-16,-7 27-3 15,-1 21 3-15,-4 16-1 16,6 9 1-16,7 6-1 16,10-1-1-16,11-9-2 15,17-6-4-15,8-18-1 16,17-2-9-16,2-26-21 15,17-7-3-15,-2-19 2 16,12-6-1-16</inkml:trace>
  <inkml:trace contextRef="#ctx0" brushRef="#br0" timeOffset="256561.6744">13109 6198 75 0,'28'-21'34'16,"-10"-3"1"-16,-2 6 0 15,-12-6-27-15,2 12-1 16,-13-2 0-16,7 14-2 16,-22 0-1-16,7 11 0 15,-5 5-1-15,3 9 0 16,-3 6-1-16,3 7 1 15,2 4-2-15,3 5 1 16,3 0-1-16,3 4 1 16,3-3-2-16,5-5 3 15,7-9-2-15,6-10 0 16,10-15 0-16,7-11 0 15,11-18 0-15,5-12 0 16,0-10 0-16,3-6-2 0,-3-9 2 16,-4 2 0-16,-11 4-1 15,-3 10 1-15,-12 7-1 16,-7 14 1-16,-11 20-1 15,0 0 0-15,-5 25 1 16,-5 7-1-16,1 7 0 16,-2 4 0-16,2 6-1 15,0-4-1-15,9-1-3 16,-1-16-8-16,14 9-24 15,-4-18-3-15,15-3 0 16,-3-16-1-16</inkml:trace>
  <inkml:trace contextRef="#ctx0" brushRef="#br0" timeOffset="256895.6935">13791 6180 113 0,'-20'39'39'16,"-7"-6"0"-16,16 10-3 15,7-8-34-15,9-8 0 16,14-9-1-16,15-10 1 16,12-12-1-16,6-8 0 15,5-12 0-15,-3-4 0 16,-5-7 0-16,-9 0 0 15,-12 2 0-15,-17 6 0 16,-18 11 0-16,-15 14 0 16,-15 15 0-16,-12 13 0 15,-7 12-1-15,-2 10 1 0,1 6-1 16,14 2 0-16,19-3-2 15,18-13-6-15,34-6-24 16,9-24-8-16,39-3 0 16,19-20-2-16</inkml:trace>
  <inkml:trace contextRef="#ctx0" brushRef="#br0" timeOffset="257504.7284">14983 5908 101 0,'4'-12'38'0,"-4"12"2"15,0 0-2-15,14-3-33 16,-14 3-2-16,-13 26-2 15,3-1 2-15,-1 11-1 16,-4 7 0-16,3 11-1 16,-2 5 0-16,2 1 0 15,2-1-1-15,4-3 1 16,1-7-1-16,3-9 1 0,3-9-1 15,-1-11 0-15,0-20 0 16,0 0 1-16,8-27-1 16,-4-6 0-16,-2-13 1 15,2-13-1-15,1-12 1 16,0-9 0-16,4-8-2 15,3 2 0-15,4 3 0 16,4 9 0-16,5 10 0 16,4 14 0-16,5 15 0 15,1 17-1-15,3 18 2 16,-1 12 1-16,-5 11-1 15,-2 7 2-15,-6 5-2 16,-9 2 1-16,-12 0 1 16,-10 2-1-16,-15 0 0 15,-13-4-1-15,-8 3 0 0,-9-2-4 16,1 5-2-16,-8-13-22 15,19 7-12-15,3-13 1 16,23 1-2-16,14-23 1 16</inkml:trace>
  <inkml:trace contextRef="#ctx0" brushRef="#br0" timeOffset="257897.7509">15563 6228 101 0,'-40'17'38'15,"5"9"1"-15,-15-12-4 16,8 6-28-16,2-5-2 16,12 4-1-16,7-6-1 15,12-2 0-15,9-11-1 16,24 4 0-16,12-15-1 15,12-4 0-15,8-10 0 16,5-9 0-16,3-5 0 16,-5-7-1-16,-5-4 1 15,-9 1-1-15,-15 0 1 16,-12 3-1-16,-10 7 0 15,-11 7 0-15,-6 14 0 16,-10 13 0-16,-4 17 0 16,-2 17 0-16,-1 16-1 15,3 14 1-15,6 9-2 0,7-2-5 16,29 5-24-16,2-23-9 15,27-9 0-15,9-27-2 16,20-14 1-16</inkml:trace>
  <inkml:trace contextRef="#ctx0" brushRef="#br0" timeOffset="258067.7606">16473 5637 110 0,'-30'28'41'0,"-2"37"1"16,-15 11-3-16,10 18-35 15,-4 6-3-15,7 0-3 16,19 3-20-16,1-28-15 0,27-7-4 16,4-28 1-16,23-13-2 15</inkml:trace>
  <inkml:trace contextRef="#ctx0" brushRef="#br0" timeOffset="258231.77">16768 6293 99 0,'-34'59'39'0,"-5"-3"-1"16,2-6-13-16,6-13-51 16,0-2-10-16,20-5-3 15,2-11 1-15</inkml:trace>
  <inkml:trace contextRef="#ctx0" brushRef="#br0" timeOffset="259607.8487">17547 5836 69 0,'-13'16'36'16,"-11"4"1"-16,0 12-1 15,-9-3-12-15,3 12-22 16,-2 0 3-16,8 3-2 16,0-4 0-16,8-1-1 15,3-9-1-15,8-3-1 16,3-9 1-16,5-7-1 0,-3-11 1 15,14-12-1-15,-9-11 1 16,7-10 0-16,-2-11 0 16,4-8 1-16,-2-6-3 15,3-4 4-15,-1 0-4 16,0 6 0-16,-1 9 1 15,-3 11-1-15,-2 10 1 16,-8 26-1-16,13-4 2 16,-11 22-2-16,2 12 4 15,1 4-1-15,4 4 0 16,6 3 0-16,5-7 0 15,11-9 0-15,10-8 1 16,9-15-2-16,8-10-1 0,5-9 2 16,1-9-3-1,-3-4 3-15,-6-3-3 0,-8 5 1 16,-9 3-2-16,-15 11 1 15,-23 14 1-15,0 0-1 16,-13 30 3-16,-11 6-3 16,-5 13 2-16,-5 4 0 15,1 12-1-15,3-2 0 16,11-2-2-16,6-9-5 15,26 0-27-15,1-21-5 16,23-9 0-16,5-21-1 16</inkml:trace>
  <inkml:trace contextRef="#ctx0" brushRef="#br0" timeOffset="260245.8852">18372 5973 113 0,'-42'5'38'15,"3"18"1"-15,-10-2-3 16,3 14-32-16,4 4-1 15,11 4 0-15,9 0-1 16,16-4 0-16,15-5-1 16,16-9 0-16,12-8-1 15,7-9 0-15,7-11 0 16,1-9 0-16,-5-8 1 15,-3-9-2-15,-6-5 1 16,-11-6 0-16,-10-1 0 16,-5-3 0-16,-8 1 1 15,-4 5-1-15,-4 7 0 0,-5 4 0 16,0 10 1-16,-4 8-1 15,13 9 1-15,-14 1-1 16,14-1 1-16,4 15-1 16,7-5 1-16,8-2-1 15,5-2 1-15,7-1-1 16,4-3 1-16,6 2-1 15,-3-1 1-15,0 3-1 16,-8 2 1-16,-4 7 0 16,-9 3-1-16,-10 9 1 15,-9 3-1-15,-11 4 2 16,-7 6-2-16,-5-2 0 15,-1-1 0-15,-2-6 0 16,9-5 0-16,5-10 0 0,14-16 0 16,9-11 0-16,19-18 0 15,12-11 0-15,8-10 0 16,8-4 0-16,1-2 0 15,-1 3 0-15,-7 10 0 16,-12 11 0-16,-13 19 0 16,-24 13 0-16,4 23 0 15,-22 14 0-15,-8 11 0 16,-7 6 0-16,3 10 0 15,-2-8-6-15,18 9-15 16,-1-25-19-16,24-3-2 16,6-21-1-16,23-7-1 15</inkml:trace>
  <inkml:trace contextRef="#ctx0" brushRef="#br0" timeOffset="261034.9303">19943 5705 95 0,'0'0'39'16,"0"0"-1"-16,19 13 0 15,-19-13-35-15,29-1-2 16,-1-6 1-16,5 3-1 16,0-3 0-16,6 0 1 15,-4 3-1-15,-1-4 0 0,-9 10 0 16,-4 9 0-16,-14 9 0 15,-11 7 1-15,-13 8 1 16,-14 10 0-16,-5 7-1 16,-5 5 1-16,-5 3-1 15,5-4 0-15,6-3 0 16,8-5-2-16,17-10-1 15,12-10 0-15,21-11-4 16,13-27-9-16,31-2-23 16,4-23-2-16,19-6 0 15,2-15 0-15</inkml:trace>
  <inkml:trace contextRef="#ctx0" brushRef="#br0" timeOffset="261305.9458">20803 5760 77 0,'0'0'39'16,"-16"5"-2"-16,-9 25 2 15,-19-2-10-15,3 21-23 16,-4 10 0-16,6 4 0 15,9 2-2-15,18-2-2 16,14-10 2-16,21-9-3 16,19-18 0-16,14-17 0 15,7-19 0-15,9-16 1 16,-2-15-2-16,-10-8 0 15,-11-5 0-15,-20-6-2 16,-17 2-3-16,-16-2 3 16,-15 9-5-16,-13 3 1 15,-5 16-4-15,-11-3-8 16,18 28-15-16,-7-8-6 15,18 16 2-15,10-4-2 0</inkml:trace>
  <inkml:trace contextRef="#ctx0" brushRef="#br0" timeOffset="261529.9586">21631 5272 105 0,'-41'24'39'15,"-1"28"1"-15,-18 16-2 16,8 28-33-16,-16 14-1 16,3 16-2-16,1 8-2 15,4-13-18-15,20 3-18 0,6-24-2 16,20-11 0-16,11-27-3 15</inkml:trace>
  <inkml:trace contextRef="#ctx0" brushRef="#br0" timeOffset="261815.975">21591 5799 102 0,'0'0'40'15,"-1"14"4"-15,-1 8-4 0,-14 0-23 16,-8 14-14-16,2 5 3 16,5 9-3-16,0-1-3 15,8 0 0-15,12-7 0 16,14-12 0-16,24-14 0 15,19-17 0-15,22-12 0 16,5-27-22-16,20 2-18 16,-9-19-2-16,3 0-1 15,-15-12 0-15</inkml:trace>
  <inkml:trace contextRef="#ctx0" brushRef="#br0" timeOffset="261988.9849">21946 5748 120 0,'-69'83'42'16,"-4"3"1"-16,17 11-1 15,10-6-39-15,15-12-2 16,21-1-2-16,13-23-7 16,31-7-30-16,2-28-3 15,23-14 1-15,4-24-2 16</inkml:trace>
  <inkml:trace contextRef="#ctx0" brushRef="#br0" timeOffset="262190.9964">22419 5341 109 0,'-28'41'41'0,"-20"21"1"16,2 28 1-16,-15 11-29 15,2 11-11-15,3 12 0 16,3 3-3-16,7-1 0 15,7-16-11-15,21-7-28 16,1-25-1-16,20-13-3 16,4-29-1-16</inkml:trace>
  <inkml:trace contextRef="#ctx0" brushRef="#br0" timeOffset="263189.0535">22446 5843 105 0,'1'-14'36'0,"-1"14"-1"16,0 0-5-16,-1-11-25 15,1 11-2-15,0 0 3 16,-2 30-3-16,-5-4 1 0,0 17-2 16,-7 6 2-16,0 11-3 15,-4 5 2-15,0 0-4 16,7 5-18-16,-1-23-17 15,17-7-3-15,-1-20 0 16,23-11-1-16</inkml:trace>
  <inkml:trace contextRef="#ctx0" brushRef="#br0" timeOffset="263742.0851">22841 5904 109 0,'-1'-14'38'15,"1"14"0"-15,-17-5-2 16,6 8-30-16,-14 5-2 16,0 10 0-16,-5 2-1 15,4 7 0-15,-1 1-1 0,6 2 0 16,8 2-1-16,10-4 0 15,11-1 0-15,9-5-1 16,12-3 0-16,7-2 0 16,5-5 0-16,3 1 0 15,0-2 0-15,-6 2 0 16,-6 2 0-16,-6 4 1 15,-14 4-1-15,-12 3 1 16,-10 2-1-16,-12 1 0 16,-4 0-1-16,-6-5 0 15,1-4-2-15,-3-9-4 16,21-2-22-16,-8-20-8 15,21-4-2-15,0-18 0 16,16 0-1-16</inkml:trace>
  <inkml:trace contextRef="#ctx0" brushRef="#br0" timeOffset="263893.0938">22894 5883 106 0,'-9'-22'41'16,"9"22"1"-16,0 0-1 16,20 6-16-16,3-6-25 15,16-2 0-15,17 0 0 16,4-16-19-16,17 13-21 15,-10-12-2-15,9 9 0 16,-13-4-1-16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9T00:39:03.81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2104 11400 745 0,'0'0'189'15,"0"0"-100"-15,0 0-34 0,0 0-18 0,0 0-8 16,0 0-6-16,0 0-5 0,0 0-6 15,0 0-9-15,0 0-1 0,0 0 0 0,0 0-1 16,4 37 5-16,-4-37-4 0,2 50 3 0,-4-20 0 16,0 1 4-16,0 5-6 0,-1 1 10 15,-3-2-9-15,3 2 5 0,-1-7-6 0,3 3 1 16,-3-6-7-16,2-3 5 0,2-24-8 0,-3 37-10 16,3-37-20-16,0 0-21 0,9 35-31 0,-9-35-32 15,0 0-29-15,0 0-69 0,-2-28-146 16,2 28 152-16,10-35 212 0</inkml:trace>
  <inkml:trace contextRef="#ctx0" brushRef="#br0" timeOffset="187.6129">1940 11386 1072 0,'-31'-9'124'0,"31"9"-47"0,0 0-27 15,0 0-30-15,0 0-14 0,0 0 1 0,0 0 5 16,18-31 0-16,-18 31 2 0,36-28-8 0,-12 15 0 15,5-3-5-15,3 2-1 0,1 4 11 0,3 1-24 16,-6-2 0-16,5 11-38 0,-35 0-38 0,60 4-51 16,-60-4-75-16,48-11-243 0,-9 29 47 0,-39-18 384 15</inkml:trace>
  <inkml:trace contextRef="#ctx0" brushRef="#br0" timeOffset="1047.0447">2474 11487 832 0,'-39'35'73'0,"13"-16"0"0,12 8-1 16,14-27-11-16,-30 47 2 0,30-47-11 0,-20 46-9 16,20-46-5-16,-7 42-4 0,7-42-16 0,5 43-1 15,-5-43-4-15,18 33 3 0,-18-33-11 0,28 26-1 16,-28-26-4-16,45 16 2 0,-45-16-3 0,47 2 1 15,-22-5 1-15,2-6-1 0,-1-2 2 16,1-6-1-16,1-3 0 0,-3-3-3 0,0-1 4 16,-4-6-5-16,0-2 6 0,-3-1-5 0,0 1 4 15,-4 2-4-15,-5-2 4 0,0 6-5 16,-8 1 6-16,-1 25-4 0,0-39 5 0,0 39-3 16,-12-28 3-16,12 28-2 0,0 0 1 0,-26-23-2 15,26 23-1-15,0 0 0 0,-31 0-2 0,31 0 2 16,0 0-1-16,0 0 3 0,-26 27-3 15,26-27 4-15,0 0-3 0,-7 37 2 0,7-37 1 16,9 23-1-16,-9-23-1 0,0 0 3 0,32 26-3 16,-32-26 1-16,38 7 1 0,-13-7-1 0,2-3 0 15,-1-1 0-15,3 0 0 0,-1 1-1 0,-1 1 1 16,-3 2 0-16,-24 0 0 0,41 0 2 0,-41 0 0 16,29 5 3-16,-29-5 1 0,0 0 2 15,23 25-3-15,-23-25 0 0,5 32-5 16,-5-32 3-16,-2 47-6 0,-3-15 4 0,-4 2-3 15,-3 1 3-15,-3 4-5 0,-1-3 10 0,0-4-8 16,2 0 6-16,0-6-1 0,3-1 3 0,11-25-3 16,-14 30 1-16,14-30-5 0,0 0-1 0,0 0-2 15,0 0-1-15,0 0 1 0,0 0 2 0,0 0 3 16,16-32-2-16,-16 32 4 0,23-51-6 16,-9 18 5-16,1-3-7 0,1-1 7 0,0-1-7 15,-2 1 7-15,-2-2-6 0,-1 7 5 0,-2 2-5 16,-1 2 5-16,3 4-5 0,-11 24 3 0,20-45-3 15,-20 45 2-15,24-35-1 0,-24 35 0 0,0 0-1 16,34-26 1-16,-34 26-2 0,0 0 0 16,32 0-1-16,-32 0 1 0,0 0 2 0,32 24-1 15,-32-24 3-15,19 27-3 0,-19-27 3 16,20 32-2-16,-20-32 1 0,16 40-2 0,-16-40 3 16,10 44-4-16,-8-19 3 0,0 1-4 0,-2 1 3 15,-4 1-5-15,-3-2 6 0,0 4-4 0,-4-3 4 16,1-5-2-16,10-22 4 0,-29 45-4 0,29-45 4 15,-31 35-5-15,31-35 4 0,-32 28-5 0,32-28 2 16,-27 16-3-16,27-16-1 0,0 0 1 16,-37 9 0-16,37-9 2 0,0 0 2 0,-34-4 0 15,34 4 2-15,0 0 2 0,-26-3 3 0,26 3 6 16,0 0 2-16,0 0-1 0,-25 3-3 16,25-3-6-16,0 0-2 0,-25 35-4 0,15-10 3 15,-3 7-4-15,1 3 7 0,-2 5 8 0,1 4-28 16,1-5 29-16,1-2-33 0,8-5 1 0,3-32-16 15,1 46-37-15,-1-46-34 0,0 0-45 16,25 7-43-16,7-13-133 0,5-1-83 0,-19-33 176 16</inkml:trace>
  <inkml:trace contextRef="#ctx0" brushRef="#br0" timeOffset="1250.0908">3512 11529 1070 0,'-10'30'58'0,"-10"3"-27"16,6 10 15-16,-7-5 5 0,8 12 10 0,-8-13-18 16,9 7-6-16,-6-6-21 0,6 1 0 0,-1-2-9 15,4-3 3-15,4-6-12 0,5-28 0 0,0 44-6 16,0-44-12-16,14 32-19 0,-14-32-22 0,25 15-32 16,-25-15-37-16,37-10-46 0,-37 10-147 15,34-58-72-15,8 44 199 0</inkml:trace>
  <inkml:trace contextRef="#ctx0" brushRef="#br0" timeOffset="1390.7411">3652 11259 1085 0,'-16'27'87'0,"16"-27"-32"0,-30 17-38 16,30-17-11-16,0 0-4 0,-23 37-9 0,23-37-20 15,2 30-39-15,-2-30-26 0,19 30-61 0,-19-30-20 16,34 13-72-16,-2 3-41 0,-32-16 84 0,67 10 202 15</inkml:trace>
  <inkml:trace contextRef="#ctx0" brushRef="#br0" timeOffset="1593.9703">4121 11469 853 0,'-26'4'146'0,"26"-4"-30"15,-48 24-11-15,48-24-14 0,-53 34-16 0,32-10-4 16,-13-6-10-16,9 12-2 0,-7-2-17 0,8 7 6 15,-7-5-14-15,12 4 0 0,-4-10-3 0,9 1-15 16,14-25-9-16,-13 35-4 0,13-35-4 16,9 25 2-16,-9-25-2 0,30 12 1 0,-5-8-3 15,5-8-15-15,11-3-11 0,0-10-36 0,17 6-55 16,-17-33-97-16,33 12-268 0,-13 2-55 0,-7-14 227 16</inkml:trace>
  <inkml:trace contextRef="#ctx0" brushRef="#br0" timeOffset="1875.4074">4770 11367 1484 0,'0'0'62'0,"0"0"-29"0,0 0-12 15,0 0-5-15,0 0 11 0,0 0 2 0,3 30 1 16,-3-30-8-16,-3 44-6 0,-1-16-10 16,-1 9 2-16,0 2-10 0,-4 3 6 0,0 2-6 15,-4 4 5-15,1-3-6 0,0-1 6 0,1-1-21 16,0-3 6-16,8-3-11 0,-4-7-8 0,10 0-19 16,-3-30-29-16,11 41-61 0,-11-41-60 15,0 0-125-15,35 14-180 0,-35-14 132 0,38-20 373 16</inkml:trace>
  <inkml:trace contextRef="#ctx0" brushRef="#br0" timeOffset="2063.0297">4692 11377 1258 0,'-23'27'262'0,"-7"-18"-198"0,30-9-16 15,-30 30-21-15,30-30-7 0,0 0-8 0,-13 26-4 16,13-26-7-16,0 0 1 0,25 23-2 0,-25-23 0 15,37 9 0-15,-9-11-5 0,8 2-16 0,1-11-23 16,14 8-33-16,-10-22-37 0,23 23-43 0,-23-27-25 16,26 21-120-16,-7 3-150 0,-19-23 105 0,21 33 347 15</inkml:trace>
  <inkml:trace contextRef="#ctx0" brushRef="#br0" timeOffset="2391.1019">4933 11807 976 0,'0'0'50'0,"0"0"-11"15,24 14 14-15,-24-14-5 0,45 7 14 0,-45-7-3 16,55-7-8-16,-27-7 6 0,11 2-21 0,-4-8-9 16,4 6-12-16,0-7-4 0,0 2-4 0,-3-6 5 15,-1 2-4-15,-5-3 1 0,-3 0-8 0,-27 26 2 16,35-39-4-16,-35 39 5 0,14-30 0 0,-14 30 2 15,0 0-1-15,0 0-4 0,-24-27-8 16,24 27-3-16,-36 4-2 0,36-4 2 0,-49 23 5 16,15 0 2-16,2 1 6 0,-3 5 4 15,4 4 15-15,-2-3 2 0,4 7 9 0,-1-9-6 16,9 4-3-16,-2-8-12 0,9 1 0 0,14-25-11 16,-20 37 2-16,20-37-6 0,0 0-1 0,9 30-4 15,-9-30-8-15,25 11-14 0,-25-11-14 0,50-11-29 16,-24-12-49-16,29 16-90 0,-23-19-163 15,14-6-106-15,18 18 186 0</inkml:trace>
  <inkml:trace contextRef="#ctx0" brushRef="#br0" timeOffset="2728.273">5731 11571 1109 0,'0'0'241'0,"-39"7"-164"0,9-3-14 0,30-4 1 16,-42 21-13-16,42-21-10 0,-37 25-12 0,37-25-8 15,-29 29-8-15,29-29-3 0,-19 30-5 0,19-30-1 16,-9 27-3-16,9-27 0 0,0 0-2 0,5 32 1 16,-5-32-1-16,0 0 1 0,0 0-1 0,36 26 1 15,-36-26 1-15,32-4 0 0,-32 4 1 0,42-12-3 16,-17 2 4-16,0-3-2 0,3-3 2 16,0 2 0-16,-3 0 3 0,0 4-1 15,-25 10 3-15,35-18-1 0,-35 18-1 0,0 0 0 0,27 2 1 16,-27-2 1-16,0 0 0 0,5 24 2 15,-5-24-4-15,-5 41 2 0,-2-13-5 0,-4 4 5 0,-5 0-5 0,-1-1 4 0,-1 1-6 16,2-4 1-16,16-28-5 0,-20 37-6 0,20-37-13 16,0 0-12-16,0 0-24 15,0 0-20-15,50 16-36 0,-41-50-68 0,35 24-118 16,-7-20-238-16,-1-21 58 0,20 17 450 0</inkml:trace>
  <inkml:trace contextRef="#ctx0" brushRef="#br0" timeOffset="2899.1627">6385 11127 1166 0,'-34'27'319'15,"8"31"-238"-15,-15-7 1 0,7 18-39 0,-5-4-12 16,7 5 4-16,-3-3-15 0,8 2 6 0,4-7-16 16,6-4 2-16,4-9-13 0,6-7 2 0,5-5-12 15,2-12-7-15,11 5-45 0,-11-30-53 0,21 32-15 0,-21-32-79 0,32 7-88 16,-32-7-204-16,29-18 33 0,1 21 463 15</inkml:trace>
  <inkml:trace contextRef="#ctx0" brushRef="#br0" timeOffset="3062.005">6040 11458 1309 0,'0'0'297'0,"0"0"-219"0,0 0-44 16,-22 30-16-16,22-30-10 0,0 0-2 15,30 20-3-15,-30-20 0 0,45 2-2 0,-17-6-1 16,7-5-3-16,1-3-16 0,10 0-24 0,-9-15-43 16,18 18-65-16,-27-35-118 0,20 20-290 0,0 4 54 15,-14-18 384-15</inkml:trace>
  <inkml:trace contextRef="#ctx0" brushRef="#br0" timeOffset="3233.9511">6718 11444 1594 0,'-37'22'108'0,"17"11"-28"16,-10-12-18-16,5 7-6 0,0-7-17 0,25-21-10 16,-38 36-16-16,38-36-7 0,0 0-11 0,0 0-9 15,0 0-14-15,0 0-8 0,0 0-9 0,0 0-12 16,0 0-37-16,30-36-77 0,12 40-170 16,-10-22-238-16,-7 1 37 0,12 18 468 0</inkml:trace>
  <inkml:trace contextRef="#ctx0" brushRef="#br0" timeOffset="3364.0449">6691 11858 1547 0,'-39'11'138'16,"39"-11"-65"-16,-30 28-12 0,30-28-18 15,0 0-15-15,0 0-3 0,0 0-22 0,0 0-15 16,0 0-17-16,-19-39-25 0,19 39-67 0,5-60-145 16,0 34-339-16,8-2 10 0,-6-9 360 0</inkml:trace>
  <inkml:trace contextRef="#ctx0" brushRef="#br0" timeOffset="3948.4662">7182 11342 1085 0,'0'0'117'0,"0"0"-49"0,0 0-27 15,0 0-16-15,0 0-6 0,0 0-7 0,11 32 1 0,-11-32-3 16,-6 26 2-16,6-26-2 0,-10 39 5 16,10-39-3-16,-15 48 7 0,3-22 1 0,3 9 7 15,-5 1 0-15,5 4 7 0,-5 2-10 0,7 4 1 0,-2-4-13 16,0-3 0-16,2-2-11 0,4-3 4 0,-1-5-8 15,2-4-1-15,2-25-19 0,2 35-16 0,-2-35-31 16,0 0-32-16,35 32-52 0,-35-32-61 16,25-14-98-16,2 12-150 0,-24-29 205 0,31 23 258 15</inkml:trace>
  <inkml:trace contextRef="#ctx0" brushRef="#br0" timeOffset="4128.5716">7187 11473 1027 0,'0'0'177'15,"-28"-29"-51"-15,28 29-30 0,0 0-31 32,0 0-25-32,0 0-20 0,0 0-9 0,0 0-7 15,0 0-1-15,30-17-1 0,-30 17-3 0,32-14 1 16,-32 14-10-16,42-20-14 0,-42 20-19 0,50-19-29 16,-50 19-30-16,55-21-34 0,-55 21-25 0,53-21-48 15,-53 21-37-15,39-29-145 0,0 44 216 0,-39-15 175 0</inkml:trace>
  <inkml:trace contextRef="#ctx0" brushRef="#br0" timeOffset="4331.6636">7162 11684 896 0,'-31'2'85'0,"31"-2"-43"0,0 0-10 15,0 0-6-15,0 0 4 0,37 14 6 16,-37-14 2-16,42-11-2 0,-42 11-9 15,55-24-12-15,-23 8-7 0,5-2-8 0,0 2-1 16,1-1-12-16,-1 3-18 0,-7-6-25 0,7 11-29 16,-37 9-14-16,46-16-14 0,-46 16-6 0,0 0-28 15,32-3-85-15,-32 3-97 0,0 0 284 0</inkml:trace>
  <inkml:trace contextRef="#ctx0" brushRef="#br0" timeOffset="4487.9965">7171 11906 787 0,'0'0'208'0,"0"0"-104"0,0 0-38 0,0 0-12 16,0 0-13-16,0 0 2 0,0 0-3 0,41 5-9 16,-41-5-6-16,53-33-10 0,-19 6-3 15,7 3-9-15,5-6 2 0,3-2-8 0,4-2-11 16,-1-11-37-16,10 13-53 0,-20-23-63 16,18 25-69-16,-19-10-94 0,-11-9-79 0,23 27 290 15</inkml:trace>
  <inkml:trace contextRef="#ctx0" brushRef="#br0" timeOffset="4659.8683">7876 11282 914 0,'-12'29'155'0,"-15"-15"-42"15,17 19-11-15,-15-12-22 0,14 13-14 0,-10-8-23 16,10 11-3-16,-5-3-16 0,7 4-1 0,1-1-12 16,1 6 1-16,3-1-11 0,2 2 4 15,0-4-8-15,2-3 6 0,0-1-9 0,-1-12-22 16,8 10-17-16,-7-34-5 0,12 53-46 0,-12-53-37 15,20 37-92-15,-20-37-240 0,0 0 25 0,39 28 340 16</inkml:trace>
  <inkml:trace contextRef="#ctx0" brushRef="#br0" timeOffset="5003.6199">7965 11761 1184 0,'0'0'64'16,"0"0"-36"-16,0 0 5 0,0 0 8 0,0 0 3 16,46 14-3-16,-46-14-4 0,55-14-7 0,-23 0-9 15,5 0-10-15,-2-2-6 0,-1-1-5 0,-2 1 3 16,-2-2-4-16,-30 18 2 0,44-31-1 0,-44 31 3 16,25-27-2-16,-25 27 2 0,0 0 0 0,9-30 2 15,-9 30-2-15,0 0-1 0,0 0-3 16,-37-19-1-16,37 19 0 0,-39 5 3 0,14 4 3 15,0 2 4-15,-2 4 6 0,-3 3 2 16,4 7 6-16,-4-1-2 0,1 6 5 0,-1-2-3 0,7 6 2 16,-2-6-9-16,8 2 1 0,1-4-9 0,3 3 1 15,13-29-8-15,-9 44 3 0,9-44-6 16,13 33 2-16,-13-33-4 0,33 21-7 0,-2-15-12 16,-1-12-20-16,16 6-30 0,-7-19-29 15,24 19-67-15,-24-32-74 0,32 18-121 0,-5 0-119 16,-20-18 252-16</inkml:trace>
  <inkml:trace contextRef="#ctx0" brushRef="#br0" timeOffset="5207.0615">8643 11621 1234 0,'-43'-8'119'0,"10"7"-32"16,33 1-6-16,-52 16-17 0,52-16-16 15,-49 31-14-15,49-31-3 0,-50 37-7 0,31-10 2 16,19-27-5-16,-37 45-1 0,21-18-7 0,5-2 1 15,11-25-5-15,-11 42-1 0,11-42-7 0,6 33 2 16,-6-33-5-16,28 25 1 0,-28-25-4 0,44 10-4 16,-15-10-11-16,1-10-14 0,11 6-27 15,-10-20-34-15,21 18-74 0,-27-36-128 0,12 14-239 16,11 3 22-16,-15-22 421 0</inkml:trace>
  <inkml:trace contextRef="#ctx0" brushRef="#br0" timeOffset="5410.1052">9072 11185 1250 0,'-22'53'181'0,"-10"-35"-110"0,11 21-24 0,-11-6-2 15,9 11-4-15,-7 2-22 0,5 5 5 0,-1 2-10 16,3 3 7-16,2-6-10 0,5 2 5 0,3-6-12 16,6-4 1-16,2-6-7 0,3-6 0 0,7 1-41 15,-5-31 8-15,11 46-17 0,-11-46-16 0,16 30-5 16,-16-30-54-16,0 0-88 0,0 0-188 15,25 4-62-15,-25-4 202 0</inkml:trace>
  <inkml:trace contextRef="#ctx0" brushRef="#br0" timeOffset="5816.4246">8712 11587 1328 0,'0'0'93'0,"0"0"-55"15,0 0 3-15,7 30 9 0,-7-30 1 0,34 11-1 16,-34-11-4-16,46 3-1 0,-21-10-5 0,7 7-7 16,-6-3-9-16,4 3-5 0,-3-4-7 0,-2 4-3 15,-25 0 0-15,40-4-7 0,-40 4-1 0,30 4 1 16,-30-4-1-16,0 0 0 0,29 11 0 0,-29-11 0 16,0 0-1-16,17 28 2 0,-17-28-2 15,6 31 3-15,-6-31-4 0,0 37 3 16,0-37-2-16,-9 43 1 0,9-43 0 0,-14 42-1 15,14-42-2-15,-14 35 3 0,14-35-3 0,-13 35 5 16,13-35-4-16,0 0 1 0,-10 32 0 0,10-32-1 16,0 0 2-16,0 0-2 0,0 0-3 0,0 0-2 15,0 0-2-15,0 0 2 0,0 0 4 16,24-28 0-16,-24 28 2 0,30-41-3 0,-12 17 1 16,-2-1-2-16,2 0 4 0,-18 25-2 0,33-45 4 15,-33 45-3-15,25-37 3 0,-25 37-3 0,14-29 3 16,-14 29-3-16,0 0 1 0,0 0-2 0,11-26-8 15,-11 26-10-15,0 0-16 0,0 0-19 16,0 0-27-16,7-25-27 0,-7 25-41 0,0 0-47 16,41-1-56-16,-41 1-122 0,0 0-56 15,41-11 285-15</inkml:trace>
  <inkml:trace contextRef="#ctx0" brushRef="#br0" timeOffset="6019.5544">9614 11621 1165 0,'-22'38'156'0,"-10"-24"-42"0,22 20-11 16,-20-13-25-16,10 11-15 0,-6-9-20 15,8 5-9-15,18-28-16 0,-32 44-4 0,32-44-9 16,-19 40-1-16,19-40-4 0,-4 28-1 0,4-28-7 16,0 0-3-16,14 29-12 0,-14-29-5 0,0 0-16 15,27 1-13-15,-27-1-28 0,30-23-52 0,4 2-317 16,-8 5-84-16,-12-15 128 0</inkml:trace>
  <inkml:trace contextRef="#ctx0" brushRef="#br0" timeOffset="6175.9591">9653 11305 1562 0,'0'0'147'0,"-15"27"-105"0,15-27-12 15,-30 17-14-15,30-17-9 16,0 0-6-16,0 0-4 0,0 0-8 0,0 0-12 15,-7 28-25-15,7-28-36 0,28 13-71 0,-28-13-120 16,0 0-286-16,45-14 54 0,-45 14 370 0</inkml:trace>
  <inkml:trace contextRef="#ctx0" brushRef="#br0" timeOffset="6504.3446">10104 11488 865 0,'0'0'156'16,"-30"22"-36"-16,5-17-5 0,25-5-11 0,-37 33-29 15,21-8-13-15,-10-7-4 0,8 15-1 0,-11-7-4 16,8 8-6-16,-5-6-11 0,6 6-4 0,-1-8-10 16,5 0 1-16,16-26-9 0,-27 44-1 15,27-44-8-15,-8 30-2 0,8-30-5 0,0 0 1 16,19 27-2-16,-19-27-5 0,34 2-8 16,-34-2-11-16,56-16-20 0,-26-7-28 0,20 12-36 15,-20-24-61-15,29 28-62 0,-33-27-58 0,15 8-129 16,5 19 6-16,-30-28 380 0</inkml:trace>
  <inkml:trace contextRef="#ctx0" brushRef="#br0" timeOffset="6691.9086">10301 11580 785 0,'0'0'187'15,"0"0"-42"-15,0 0-7 0,0 0-13 0,0 0-29 16,0 0-31-16,-25 12-14 0,25-12-6 0,-14 29 0 16,14-29-11-16,-16 49-7 0,5-23-13 0,4 6-2 15,-4-4-8-15,4 2 3 0,-1-4-6 0,2-1 4 16,6-25-5-16,-5 41 1 0,5-41-26 15,0 28-1-15,0-28-3 0,0 0-10 16,0 0-6-16,0 0-20 0,37 21-43 0,-37-21-75 16,30-34-204-16,-5 22-123 0,-11-21 141 0</inkml:trace>
  <inkml:trace contextRef="#ctx0" brushRef="#br0" timeOffset="6832.5312">10527 11295 1777 0,'-33'1'57'0,"33"-1"-42"16,-27 4-2-16,27-4-12 0,0 0-14 0,-25 3-16 16,25-3-20-16,0 0-31 0,0 0-37 15,0 0-69-15,0 0-102 0,-8-24-251 0,8 24 68 16,0 0 381-16</inkml:trace>
  <inkml:trace contextRef="#ctx0" brushRef="#br0" timeOffset="7207.4657">10798 11170 1024 0,'-26'-11'122'0,"26"11"-27"15,0 0-14-15,2 30 3 0,-2-30 12 0,-9 37-39 16,9-37 26-16,-13 58-39 0,1-24-1 0,5 11-1 16,-7 1-13-16,1 3 2 0,-4 3-12 0,1 2 3 15,-2-3-14-15,2 0 3 0,2-5-11 0,1-4 3 16,6-6-10-16,0-6-1 0,7-6-11 15,0-24-4-15,6 37-14 0,-6-37-15 0,14 25-30 16,-14-25-29-16,25 7-44 0,-25-7-42 16,30-20-48-16,-30 20-144 0,12-38-27 0,15 34 264 15</inkml:trace>
  <inkml:trace contextRef="#ctx0" brushRef="#br0" timeOffset="7770.8649">10607 11591 1223 0,'-44'-20'177'0,"44"20"-56"0,0 0-31 15,0 0-26-15,0 0-26 0,0 0-13 16,0 0-7-16,28 11-1 0,-28-11-7 0,44-4-4 16,-13-3-4-16,2 0-1 0,4-2-1 0,2-1 3 15,2 3 0-15,0 0-6 0,-2 1-8 0,-6-1-17 16,1 6-4-16,-9-6-5 0,7 7 3 16,-7-6 3-16,1 6 3 0,-26 0 1 0,34-5 6 15,-34 5 7-15,0 0 6 0,0 0 8 16,0 0 15-16,0 0 13 0,0 0 13 0,0 0 8 15,0 0-3-15,0 0-3 0,-14 33-7 0,14-33-3 16,-27 34-9-16,27-34-2 0,-35 39-7 0,17-13-2 16,-2-1-4-16,4 3 5 0,1-2-2 0,0-1 5 15,15-25-6-15,-16 37-1 0,16-37-5 0,0 0 0 16,9 30-2-16,-9-30 2 0,0 0 0 0,41 10-1 16,-41-10-1-16,44-14 0 0,-15-1-1 0,-1-1-1 15,2-5 0-15,2-2-2 0,-2-4 2 0,2 1-2 16,-4 1 3-16,-3 1-2 0,-25 24 2 0,41-32-3 15,-41 32 2-15,28-20-2 0,-28 20 0 0,0 0-1 16,0 0-3-16,0 0-2 0,0 0-3 0,0 0-1 0,5 27-3 16,-13-2 3-16,-3 11-5 0,-5 3 3 0,-2 11-4 31,-3-1 5-31,2 11-34 0,-8 1 9 16,6 12-1-16,-8 1-2 0,1 3 53 0,-2 2-34 15,0-5 42-15,-2 4 4 0,2-10-12 0,5-4 26 16,0-11-27-16,11-15 1 0,-2-8 2 0,6-5 0 15,10-25-1-15,0 0-2 0,0 0-6 0,0 0 0 16,0 0-2-16,0 0-4 0,5-51 2 0,7 14-3 16,2-4 10-16,2-1-4 0,-5 3 11 15,3-3-6-15,-3-2 1 0,-1 0-4 0,1-5 4 0,-2 3-7 16,2-2-8-16,-3 3 19 0,1 6-25 0,-2 4 24 16,0 8-12-16,-7 27-5 0,13-37 1 0,-13 37-8 15,0 0-13-15,30-31-18 0,-30 31-33 0,32-22-54 16,12 33-131-16,-44-11-349 0,57-25 46 0,-8 20 274 15</inkml:trace>
  <inkml:trace contextRef="#ctx0" brushRef="#br0" timeOffset="8820.2608">1863 12552 1113 0,'36'-9'90'16,"-36"9"-13"-16,0 0-11 0,0 0-9 0,0 0-6 15,0 0-10 1,26 0-8-16,-26 0-7 0,0 0-2 0,6 27-5 16,-6-27-3-16,0 46-7 0,0-15 2 0,-2 3-4 15,0 3 11-15,-1 5-5 0,-1 7 9 16,-3 2-7-16,3 6 4 0,-3-3-13 0,2-1-13 0,2-2 22 0,1-5-27 0,0-7 26 15,4-6-13-15,3-6-14 0,-5-27-20 16,18 38-21-16,-18-38-26 0,30 22-39 0,-30-22-35 16,37-4-79-16,-37 4-167 0,27-49-62 0,8 29 267 15</inkml:trace>
  <inkml:trace contextRef="#ctx0" brushRef="#br0" timeOffset="9007.6724">2157 12427 1036 0,'-37'-28'289'16,"37"28"-187"-16,0 0-31 0,0 0-24 0,0 0-19 16,0 0-11-16,0 0-10 0,0 0-4 0,0 0 0 15,0 0-1-15,30 19 0 16,-30-19-2-16,46-7-5 0,-19-2-13 0,5 4-16 16,-6-11-25-16,15 13-29 0,-16-17-33 0,19 24-39 15,-44-4-58-15,50-35-235 0,-18 45 52 0,-32-10 352 16</inkml:trace>
  <inkml:trace contextRef="#ctx0" brushRef="#br0" timeOffset="9195.2024">2048 12832 1386 0,'-41'4'106'0,"41"-4"-50"0,0 0-28 15,0 0-12-15,0 0-7 0,0 0-4 0,0 0 5 16,32-27-6-16,-32 27 1 0,49-28-5 0,-17 12 0 15,2 0-2-15,1 4-14 0,-3-5-23 16,9 9-28-16,-16-13-47 0,22 27-43 0,-47-6-59 16,59-27-246-16,-20 38 21 0,-39-11 331 0</inkml:trace>
  <inkml:trace contextRef="#ctx0" brushRef="#br0" timeOffset="9539.0306">2568 12825 975 0,'-16'28'246'0,"16"-28"-181"0,0 0-1 16,0 0-26-16,-21 25 8 0,21-25-9 0,0 0-7 15,-14 23-7-15,14-23-11 0,-9 35-4 0,9-35 1 16,-9 41 4-16,9-41 5 0,-7 44-5 0,7-44-13 16,-7 44 28-16,3-18-34 0,4-26 34 15,-7 49-12-15,7-49-7 0,0 34 3 0,0-34-7 16,0 0-2-16,0 0-5 0,0 0 0 0,0 0 0 15,0 0 1-15,0 0 3 0,0 0-1 0,0 0 2 16,31-25-2-16,-23 1 3 0,3-3 12 0,0-1-28 16,-1 0 28-16,-3 1-28 0,2-1 20 15,-3-2 9-15,-1 6-2 0,-3-1 11 0,-2 25-10 16,3-39 0-16,-3 39-6 0,2-24-6 16,-2 24 0-16,0 0-5 0,0 0-3 0,0 0 2 15,0 0-4-15,0 0-3 0,0 0-4 0,32 3-16 16,-32-3-14-16,35 12-25 0,-35-12-25 0,52 13-47 15,-52-13-50-15,62 1-80 0,-32 7-221 0,-2-21 74 16,23 26 374-16</inkml:trace>
  <inkml:trace contextRef="#ctx0" brushRef="#br0" timeOffset="9726.5605">3181 12843 1047 0,'0'0'282'16,"0"0"-234"-16,-39 31-18 0,39-31 10 0,-21 43-7 15,14-15 3-15,-7-2-10 0,5 4-5 0,-4-2 12 16,4 2-35-16,-1-3 24 0,5 3-33 16,-1-2 10-16,3-2 3 0,3-26-5 0,5 37-2 15,-5-37-20-15,0 0-24 0,28 34-40 0,-28-34-54 16,30 0-77-16,-30 0-159 0,23-44-92 0,11 30 250 16</inkml:trace>
  <inkml:trace contextRef="#ctx0" brushRef="#br0" timeOffset="9851.6087">3282 12494 1380 0,'-35'-16'75'0,"35"16"-21"0,-48-3-17 0,48 3-9 15,-37 9-20-15,37-9-5 0,0 0-16 0,-27 14-24 16,27-14-57-16,0 0-102 0,0 0-332 0,39 15 21 16,-39-15 298-16</inkml:trace>
  <inkml:trace contextRef="#ctx0" brushRef="#br0" timeOffset="10429.6878">4199 12647 1547 0,'0'0'49'0,"0"0"-41"0,0 0-10 0,0 0 7 15,25-9 7-15,-25 9 5 0,48-36-4 16,-20 16-2-16,2-3-9 0,4 0 2 0,0 6-3 16,1-1 1-16,-1 4-1 0,-6 2-1 0,-1 3-1 15,-27 9 1-15,44-9-1 0,-44 9 2 0,32 5 1 16,-32-5 4-16,0 0 2 0,21 25 1 0,-21-25 1 15,0 35-4-15,-5-8 1 0,-9 3-5 0,-2 0 3 16,-6 5-4-16,-1-2 7 16,-1 1-6-16,-5-1 6 0,-1 2-4 0,2 2 4 15,-4 0-3-15,4 0 7 0,-1-3-6 0,8-2 8 16,2-4-5-16,4-4 1 0,15-24-7 0,-16 34 0 16,16-34-6-16,0 0-15 0,0 0 16 0,22 28-18 15,-22-28 16-15,39 0 1 0,-11-5-5 0,2-8 13 16,9 3-32-16,-2-11-3 0,11 5-43 0,-12-16-38 15,20 23-62-15,-29-31-116 0,8 13-209 16,11 10 10-16,-19-20 414 0</inkml:trace>
  <inkml:trace contextRef="#ctx0" brushRef="#br0" timeOffset="10789.1852">4936 12628 1102 0,'0'0'102'0,"0"0"-18"0,44-5 3 0,-44 5-7 15,39-29-16-15,-39 29-11 0,50-24-18 0,-50 24-13 16,48-21-11-16,-48 21-5 0,46-13-4 0,-46 13-1 16,37-7 0-16,-37 7-1 0,28 0 1 15,-28 0-2-15,0 0 1 0,27 13-1 16,-27-13 1-16,0 0 0 0,4 30 2 0,-4-30 0 15,-9 33 1-15,9-33-2 0,-23 46 3 0,7-23-4 16,-4 3 6-16,-3 1-3 0,2 2 8 0,-6 0 2 16,1 2 7-16,-3-1 1 0,3 2 5 0,-1-2-3 15,4 2 5-15,4-4-7 0,3-2 0 0,16-26-11 16,-18 39-3-16,18-39-8 0,0 0-15 16,11 26 14-16,-11-26-17 0,28 9 17 0,-3-12 1 15,7-3-3-15,7-8 6 0,7-2-37 0,-2-13-24 16,20 13-76-16,-23-32-94 0,40 32-115 0,-12-14-207 15,-5-8 82-15,21 22 464 0</inkml:trace>
  <inkml:trace contextRef="#ctx0" brushRef="#br0" timeOffset="11492.4982">6351 12547 868 0,'0'0'124'0,"0"0"-34"0,-25-11-12 16,25 11-12-16,0 0-19 0,-24 43-5 0,24-43-5 15,-30 51 1-15,10-25-9 0,2 11 2 0,-3-3-6 16,5 3 4-16,-5-4-4 0,5 2 5 0,-2-3-6 16,4 1 4-16,-4-4-5 0,6-1-2 15,12-28-8-15,-21 44 0 0,21-44-8 0,-13 26 0 16,13-26-5-16,0 0-3 0,0 0-1 15,0 0 2-15,0 0 2 0,0 0 0 0,29-17 3 16,-29 17-3-16,32-41 2 0,-13 11-5 0,2-5 2 16,1 0-8-16,1-2 7 0,0-2-5 0,-2 2 10 15,0 4-6-15,-3-3 7 0,-4 5-6 0,-2-3 4 16,-1 6-3-16,-4 2 4 0,-7 26-3 0,9-36 3 16,-9 36 1-16,0 0 3 0,0 0 2 15,0 0 2-15,0 0-1 0,0 0-6 0,0 0-2 16,0 0-2-16,0 0-1 0,0 0 1 0,-2 36 2 15,2-36-2-15,2 37 2 0,-2-37-1 0,11 29-1 16,-11-29 0-16,26 18 0 0,-26-18 0 16,46 12 3-16,-21-12 2 0,5 0 2 0,0-5 2 15,4-2 0-15,1-5 2 0,1-2 0 0,1-7-1 16,2-1-4-16,-4-1-1 0,-1 2-4 16,-6 2 3-16,-3 1-2 0,-25 18 3 0,32-26 2 15,-32 26 1-15,0 0 1 0,0 0 4 0,0 0-3 16,0 0 0-16,0 0-3 0,0 0-4 0,0 0-4 15,0 0-2-15,7 28-1 0,-14-3-4 0,-4 8-4 16,2 2-3-16,-3 8 6 0,0-3-6 0,1 1 11 16,2-3-13-16,0-4 2 0,6 1-13 15,-4-5-3-15,14 4-19 0,-7-34-11 0,10 51-29 16,-10-51-32-16,25 37-57 0,-25-37-116 16,0 0-180-16,48 15 30 0,-48-15 445 0</inkml:trace>
  <inkml:trace contextRef="#ctx0" brushRef="#br0" timeOffset="12313.9684">7249 12640 1231 0,'-26'-23'78'0,"26"23"-37"16,-38 0 5-16,14 0-1 0,24 0-12 0,-45 20-7 16,45-20 5-16,-49 33 2 0,49-33 7 0,-50 46-2 15,29-18-1-15,-4-1-6 0,6 6 1 16,-3-1-8-16,6 1 2 0,2-1-12 0,5 1 2 15,2-4-5-15,4-5-1 0,3-24-3 16,5 35-2-16,-5-35-3 0,0 0-16 0,37 23 17 16,-37-23-1-16,45-3 0 0,-17-4 14 0,6-9-13 15,-1-3-3-15,6-10 1 0,2-4-4 0,0-4-1 16,-1 2-6-16,-1-2 3 0,-5 1-5 0,-2-1 9 16,-6 6-4-16,-1-1 9 0,-7 4-3 0,-4 0 1 15,-14 28-1-15,14-43 1 0,-14 43 0 16,-5-24 3-16,5 24 0 0,0 0-2 0,-28-7-2 15,28 7-2-15,-32 17 2 0,32-17-1 0,-37 41 3 16,19-16-2-16,2-1 3 0,2 6-3 0,0-2 4 16,3 0-3-16,0 2 5 0,4 0-4 15,2 0 4-15,5-2-7 0,2-5 4 0,-2-23-2 16,16 41 2-16,-16-41-1 0,30 28 1 0,-30-28 0 16,48 11 3-16,-20-15-1 0,4-3 0 15,1-9 0-15,5-3-3 0,-1-8 4 0,2 3-5 16,-2-4 1-16,-2-2-2 0,-3 1 2 0,-5 3-2 15,-27 26 4-15,39-44-4 0,-39 44 4 0,21-39-2 16,-21 39 2-16,5-28-2 0,-5 28 1 0,0 0-2 16,-5-25 2-16,5 25-2 0,0 0 0 0,0 0 1 15,0 0-4-15,-30 2 2 0,30-2 0 16,-21 28 0-16,21-28 0 0,-25 48 2 16,14-20-4-16,4 0 6 0,0 0-2 0,5 1 3 15,2-5-3-15,6 1-1 0,-6-25-1 0,17 33 3 16,-17-33-1-1,30 25 5-15,-30-25 0 0,41 7 4 0,-16-9 3 0,3-5-1 0,4-5-1 16,0-6-4-16,4-3-2 0,-3-5-4 0,3-4 3 16,-5 2-6-16,1 0 4 0,-3-1-3 0,-3 5 3 15,-26 24-2-15,39-41 0 0,-39 41 0 16,0 0 0-16,23-23-2 0,-23 23 1 0,0 0-7 16,0 0-4-16,0 0 0 0,-14 37-4 15,2-10 6-15,-4 11-1 0,-2 12 6 0,2 11-25 16,-3 6 9-16,1 14 5 0,-3 2-16 0,-2 9 36 0,-4-2-27 0,4-4 10 15,0-2 17-15,2-11-1 0,1-6 18 0,-1-9-11 16,2-6 0-16,1-4-3 0,4-7 7 16,1-13-2-16,13-28 9 0,-14 26-7 0,14-26 6 31,0 0-2-31,0 0-3 0,0 0-1 0,-2-33-6 16,4 4 1-16,2-11-6 0,-1-1 5 0,4-6-9 15,0-1 7-15,2-1-8 0,0-4 6 0,0-1-5 0,2-3 4 16,-1-3-6-16,1-1 5 0,1-3-9 0,1-1-2 15,-1 2 13-15,4 3-23 0,-2 2 13 16,4 8-26-16,-6 10-15 0,6 12-24 0,-13-2-38 16,20 28-62-16,-32-30-126 0,7 32-255 0,26-8 23 15,-26 8 402-15</inkml:trace>
  <inkml:trace contextRef="#ctx0" brushRef="#br0" timeOffset="13011.4548">8818 12614 1257 0,'-24'26'325'0,"24"-26"-281"0,0 0-25 16,0 0-11-16,-6-31-4 0,6 31 5 0,41-46-3 15,-13 16 4-15,6 7-5 0,3 0 7 0,6-2-4 16,-3 4 1-16,5 2-5 0,-6 5-1 16,-4 1-4-16,-1 6 3 0,-6 0-1 0,-28 7 5 0,39 6 4 15,-39-6 1-15,0 0 4 0,18 35-5 0,-22-10 0 16,-5 3-7-16,-7 5 2 0,-7 6-7 0,-7 3 5 0,-3 0-5 15,-5 1 8-15,1-1-1 0,0-2 7 16,-2 3-8-16,5-6 6 0,1 1-8 0,4-4 6 0,5-4-2 16,6-4 3-16,18-26-6 0,-21 41 1 15,21-41-6-15,0 24 1 0,0-24-3 0,0 0 2 16,46 16 0-16,-20-19-1 0,11-4-4 0,6-11-13 16,7-1-25-16,1-18-36 0,20 12-54 0,-23-31-90 15,40 24-168-15,-13-10-139 0,-8-11 122 16,16 21 410-16</inkml:trace>
  <inkml:trace contextRef="#ctx0" brushRef="#br0" timeOffset="13296.9152">9815 12506 1299 0,'-42'6'118'0,"21"18"-32"0,-17-13-15 16,12 15-8-16,-6-6-22 0,4 6-11 16,-4-1-10-16,5 1 3 0,1 2-7 0,3 1 6 15,-4-3-6-15,9 7 1 0,1-4-5 0,6 1 4 31,4-4-5-31,7-1 4 0,0-25-3 0,11 40 1 16,-11-40-1-16,30 32 0 0,-30-32 0 0,46 21-2 0,-21-18-4 16,1-4 0-16,4-3-2 0,4-6-2 0,0-4 1 0,-3-6-3 15,3-6 2-15,-2-2-4 0,0-6 5 0,-4-3-3 32,-1 0 2-32,-4-2-8 0,-2 2 0 0,-5 2-10 15,0-2 2-15,-7-2-8 0,-2 8 3 0,-4-3-5 16,-3 34-1-16,-3-44-7 0,3 44-7 0,-16-28-15 15,16 28-12-15,-25-7-21 0,25 7-17 0,-25 12-25 0,24 15-25 16,1-27-44-16,-27 24-162 0,30 6-56 0,-3-30 215 16</inkml:trace>
  <inkml:trace contextRef="#ctx0" brushRef="#br0" timeOffset="13485.6603">10377 12464 1470 0,'0'0'68'0,"-13"35"-30"0,5-5 7 0,-15 0 3 16,5 13-2-16,-12-3-13 0,3 9 5 16,-3-5-15-16,5 7 2 0,-1-5-13 0,3 4 0 15,1-6-8-15,3-4 2 0,3-1-13 0,4-7-18 16,8-4 10-16,4-28-61 0,12 40-4 0,-12-40-56 16,39 14-73-16,-39-14-103 0,38-35-214 0,6 30 58 15,-12-34 455-15</inkml:trace>
  <inkml:trace contextRef="#ctx0" brushRef="#br0" timeOffset="13782.5827">10901 12431 1453 0,'-51'7'101'0,"17"12"-37"0,-12-3-8 0,12 9-7 16,-5-6-21-16,6 4-5 0,3-6-3 0,3 6 1 15,27-23-3-15,-34 36-1 0,34-36-6 0,0 0 0 16,-8 31-1-16,8-31 4 0,0 0 1 15,31 23 2-15,-31-23-3 0,47 7-1 0,-16-7-4 16,3 0-3-16,3 0-1 0,2-3 1 16,-2 3-2-16,-1 3 1 0,-6 4-2 0,-5 6-3 15,-25-13 1-15,33 33 0 0,-33-33-1 0,16 48 3 16,-14-18-4-16,-4 3 5 0,-5 4-9 0,-7 0 6 16,-4 0-5-16,-3 0-7 0,-4-4 10 15,1-3-12-15,-1-1 13 0,25-29-14 0,-37 37-3 16,37-37-30-16,0 0-27 0,0 0-61 0,0 0-110 15,-11-34-274-15,29-1-31 0,5 1 184 0</inkml:trace>
  <inkml:trace contextRef="#ctx0" brushRef="#br0" timeOffset="13923.371">10922 12425 1828 0,'-81'22'150'15,"81"-22"-81"-15,-34 15-69 0,34-15 0 0,0 0 0 16,0 0 0-16,0 0 0 0,0 0 0 0,46-15 0 15,-10 2 0-15,6-4 0 0,6-10 0 0,12 3 0 16,-1-13-80-16,26 22-140 0,-27-23-421 0,32 4-3 16,1-1 183-16</inkml:trace>
  <inkml:trace contextRef="#ctx0" brushRef="#br0" timeOffset="14876.5356">13356 11439 1328 0,'0'0'85'0,"0"0"-47"15,0 0-21-15,-9 28-3 0,9-28-2 16,-4 27 4-16,4-27-2 0,-3 49 6 0,-1-17-3 16,3 8 1-16,-5 4-10 0,4 7 6 0,-1 2-10 15,3 4 6-15,-4-1-8 0,4 4 5 0,-1 0-13 16,1 1-8-16,-2-1 26 0,2-7-28 0,3-4 20 16,-3-15-37-16,11 1-24 0,-11-35-28 15,27 39-63-15,-27-39-54 0,24-18-290 0,1 18 46 16,-18-32 306-16</inkml:trace>
  <inkml:trace contextRef="#ctx0" brushRef="#br0" timeOffset="15064.0364">13439 11589 1552 0,'-41'0'110'0,"41"0"-71"0,0 0-23 0,0 0-3 16,0 0 2-16,43-27-1 0,-10 8-1 0,6 0-11 15,9-4-1-15,5-2-4 0,2 4 0 16,5-5-16-16,2 4-18 0,-8-2-28 0,11 17-32 16,-24-18-54-16,24 32-94 0,-27-3-248 0,-7-8 0 15,10 25 325-15</inkml:trace>
  <inkml:trace contextRef="#ctx0" brushRef="#br0" timeOffset="15251.5324">13462 12003 1645 0,'0'0'28'15,"28"0"-16"-15,-28 0 10 0,59-28-4 16,-20 1 3-16,9-1-17 0,-1 1-1 0,1-1-6 16,0 2-1-16,-5-2-17 0,4 7-22 0,-13-9-31 15,12 17-36-15,-26-18-58 0,22 31-116 0,-15-6-219 16,-27 6 41-16,0 0 382 0</inkml:trace>
  <inkml:trace contextRef="#ctx0" brushRef="#br0" timeOffset="15423.4469">13343 12461 1624 0,'0'0'49'15,"0"0"-34"-15,20-27 7 0,12 6 3 16,7-18 7-16,12-1-15 0,9-10-6 0,8-4-12 15,2-1-11-15,8-5 7 0,4 8-65 16,-15-15-27-16,25 30-112 0,-39-30-159 0,13 14-152 16,1 14 34-16,-23-19 460 0</inkml:trace>
  <inkml:trace contextRef="#ctx0" brushRef="#br0" timeOffset="15626.6555">14466 11397 1273 0,'-14'32'100'0,"14"-32"-44"0,-26 24-7 0,26-24-10 16,-24 39-10-16,12-11-19 0,1 11-4 0,-1 10-8 15,0 6 8-15,-1 5-10 0,1 0 8 0,-1 8-12 16,3-3 10-16,-1 11-17 0,-6-5-34 0,6 1 16 16,-10-11-45-16,14 1-11 0,-9-21-23 15,21 10-24-15,-10-27-58 0,5-24-227 0,28 48 50 16,-28-48 310-16</inkml:trace>
  <inkml:trace contextRef="#ctx0" brushRef="#br0" timeOffset="15986.0557">14642 12066 1439 0,'0'0'39'0,"-23"25"-28"15,23-25 4-15,26 0 8 0,-26 0 5 0,57-23-5 16,-22 3-4-16,11-2-9 0,0-5 1 0,4 3-11 16,-2-3 2-16,-2-1-5 0,-6 3 5 15,-6 2-3-15,-7 2 4 0,-27 21-3 0,32-31 5 16,-32 31-1-16,0 0 5 0,3-25 0 0,-3 25 0 16,0 0-2-16,-44-9-3 0,19 14-2 0,-7 4 3 15,-5 5 7-15,-4 4 4 0,1 5 12 16,-5 1-2-16,3 6 5 0,-3-3-6 0,6 3-1 15,1 0-8-15,6 0 2 0,3 0-6 0,8 1-19 16,2-1 24-16,6-3-30 0,13-27 25 16,-3 44-10-16,3-44-4 0,32 28 0 0,-6-18-8 15,10-6-6-15,8 5-13 0,2-15-22 0,14 10-23 16,-9-18-36-16,26 21-61 0,-28-37-53 0,38 30-111 16,-18-7-134-16,-7-18 69 0,21 27 400 0</inkml:trace>
  <inkml:trace contextRef="#ctx0" brushRef="#br0" timeOffset="16189.2519">15717 11934 1035 0,'-34'-19'150'0,"34"19"-63"0,-57-18-14 15,31 20-2-15,-13-9-13 0,7 14-13 0,-9-5 1 16,6 13 7-16,-10-4 4 0,12 12 1 0,-8 0-14 16,9 7-6-16,-1 0-11 0,6 5-20 0,4 2 24 15,5 2-32-15,6 1 21 0,5-5-11 16,5-3-11-16,2-32 5 0,25 41-5 0,-25-41 0 15,56 17-4-15,-17-17-9 0,11-7-11 0,5-11-23 16,12 1-35-16,-8-31-38 0,31 25-127 0,-33-33-189 16,17 3-85-16,9 14 131 0</inkml:trace>
  <inkml:trace contextRef="#ctx0" brushRef="#br0" timeOffset="16361.1325">16414 11321 1354 0,'-49'-3'212'0,"24"31"-113"15,-19-5-34-15,10 15-6 0,-10 3-26 0,1 6-9 16,-1 6-16-16,2 11 5 0,1 3-10 0,2 0 8 16,7 3-13-16,4-1 7 0,3-2-9 0,7-4 7 15,2 0-1-15,6-8-31 0,10 1-20 0,-4-15-39 16,20 3-1-16,-16-44-29 0,30 56-57 16,-30-56-104-16,0 0-252 0,46 23 56 0,-46-23 424 15</inkml:trace>
  <inkml:trace contextRef="#ctx0" brushRef="#br0" timeOffset="16759.1171">15846 11851 1355 0,'-27'-9'345'16,"27"9"-293"-16,0 0-31 0,0 0-2 0,0 0 1 15,39 9-2-15,-39-9-1 0,46-3 3 0,-19-1 4 16,3 4 3-16,2-2-3 0,0 1-4 0,-2-1-2 15,2 0-2-15,-6 0-2 0,3 2-2 16,-5 0-5-16,-24 0-1 0,48 4-2 16,-48-4 0-16,39 9 0 0,-39-9-4 0,29 17 0 15,-29-17 0-15,19 32 0 0,-19-32 0 0,7 49 0 16,-7-20 0-16,-5 2 0 0,0 1 0 0,-3-2 0 16,-2 5-11-16,1-5 12 0,-2-2-18 0,1-3 22 15,10-25-6-15,-18 37-1 0,18-37 1 0,0 0-1 16,-20 28 3-16,20-28 0 0,0 0 1 0,0 0-2 15,0 0-2-15,0 0 1 0,0 0-1 0,9-32 3 16,-9 32-1-16,23-51-7 0,-7 23 21 16,4-4-21-16,-2 2 22 0,-3 4-14 0,5 0-3 15,-20 26 3-15,35-44-2 0,-35 44 1 0,32-34-2 16,-32 34-1-16,0 0-3 0,36-32-6 0,-36 32-8 16,0 0-12-16,26-26-9 0,-26 26-14 0,0 0-23 0,30-11-44 15,-30-13-61-15,32 33-107 0,-32-9-265 16,25-23 63-16,5 26 351 0</inkml:trace>
  <inkml:trace contextRef="#ctx0" brushRef="#br0" timeOffset="16969.7203">16799 11842 1412 0,'-25'6'108'16,"18"20"-34"-16,7-26-5 0,-30 42-9 15,30-42-18-15,-34 55-4 0,16-27-3 0,2 7 0 16,0-3-7-16,1 5-24 0,2-3 18 0,3-1-30 15,-1-3 19 1,4-7-8-16,7-23-5 0,-9 40-1 0,9-40-8 16,0 0-8-16,12 32-12 0,-12-32-10 0,0 0-15 15,30-18-29-15,1 11-43 0,-28-37-258 0,31 13-190 16,-1-6 48-16,-2-18 462 0</inkml:trace>
  <inkml:trace contextRef="#ctx0" brushRef="#br0" timeOffset="17079.0969">16947 11624 999 0,'-23'-55'214'0,"23"29"-67"15,-23-18-18-15,23 44-25 0,-24-35-34 0,24 35-13 16,-39-4-18-16,39 4-16 0,-36 16-11 0,36-16-6 16,0 0-16-16,-19 27-21 0,19-27-59 15,0 0-98-15,39 21-291 0,-39-21-82 0,44 8 121 16</inkml:trace>
  <inkml:trace contextRef="#ctx0" brushRef="#br0" timeOffset="17509.7559">17705 11666 1133 0,'0'0'123'0,"-24"-7"-24"0,-1-3-3 0,25 10-12 16,-37 3-25-16,37-3-11 0,-48 11-7 0,23 1-2 15,-10-1-2-15,3 6-2 0,-5 6-8 16,1 2-1-16,-3-1-4 0,2 10 1 0,-2 1-5 15,5 2 3-15,-1 2-8 0,5 1 5 0,2-1-6 16,6 0 3-16,5-6-6 0,6-1-19 0,6-6 19 16,8-1-25-16,-3-25 22 0,27 35-6 0,-27-35-2 15,48 22-1-15,-18-15-5 0,3-6-6 0,10-2-8 16,1-8-13-16,7-2-5 0,-1-6-15 0,9 2-9 16,-10-13 2-16,11 11-49 0,-17-22 14 15,21 25-73-15,-29-23-41 0,22 19-73 0,-11 1-186 0,-18-26 132 16,25 28 338-16</inkml:trace>
  <inkml:trace contextRef="#ctx0" brushRef="#br0" timeOffset="17700.7597">18005 11749 1310 0,'-29'5'144'16,"24"24"-43"-16,-20-8-19 0,15 14-11 0,-12-3-25 16,8 6-10-16,-2 1-13 0,6 5 4 0,-3-2-7 15,4 6-16-15,1-8 22 0,4-1-30 0,1-7 20 16,3-6-9-16,0-26-8 0,7 39-3 0,-7-39-7 15,0 0-9-15,30 23-8 0,-30-23-13 0,37-9-20 16,-21-15-36-16,23 13-71 0,-25-44-129 0,14 11-249 16,11 0 35-16,-14-23 388 0</inkml:trace>
  <inkml:trace contextRef="#ctx0" brushRef="#br0" timeOffset="17826.025">18327 11177 1787 0,'-25'10'51'0,"25"-10"-51"0,-26 18 5 16,26-18-23-16,0 0 3 0,0 0-45 0,0 0-46 15,0 0-82-15,49 21-210 0,-24-23-154 0,0-10 63 16,19 15 473-16</inkml:trace>
  <inkml:trace contextRef="#ctx0" brushRef="#br0" timeOffset="18032.4594">18752 11194 1318 0,'-19'58'126'0,"-24"-10"-23"0,13 22-31 0,-14-4 1 0,10 13-10 15,-8 2-37-15,3 7 3 0,0-4-15 16,2 3 9-16,1-8-17 0,6-10 1 0,5-1-5 16,8-4-24-16,4-10 23 0,4-10-30 0,6-10 5 15,3-34-16-15,5 39-34 0,-5-39-27 16,25 14-76-16,-25-14-119 0,14-39-246 0,13 23 56 15,-17-30 415-15</inkml:trace>
  <inkml:trace contextRef="#ctx0" brushRef="#br0" timeOffset="18204.4009">18272 11737 1743 0,'-37'16'107'0,"37"-16"-81"0,0 0-10 16,9 33 3-16,-9-33-5 0,39 9-7 0,-13-9-4 15,5-2-2-15,2-3 1 0,4-4-1 0,2 2-11 16,0-5-14-16,7 3-19 0,-7-11-29 16,11 15-32-16,-18-21-41 0,23 26-58 0,-34-30-62 15,27 21-136-15,-6 5-59 0,-22-22 249 0</inkml:trace>
  <inkml:trace contextRef="#ctx0" brushRef="#br0" timeOffset="18516.9688">18860 11783 844 0,'-32'15'196'15,"22"28"-11"-15,-24-26-25 0,25 27-18 0,-23-19-42 16,18 15-16-16,-11-11-22 0,13 2-12 0,12-31-17 16,-20 39-11-16,20-39-11 0,0 0-4 15,0 0-1-15,31 12-1 0,-31-12 1 0,53-26-4 16,-16 1 2-16,5-6-5 0,6-5 5 0,2-1-5 16,5 0 5-16,1 2-1 0,1 4 6 0,3 4-4 15,-7 2 3-15,-1 4-7 0,-8 7 0 16,-9 5-2-16,-3 6 0 0,-32 3-1 0,39 9 0 15,-39-9 1-15,16 38-4 0,-17-2 5 0,-8 8-3 16,-7 7 8-16,-9 7-9 0,-5 11-6 16,-7-1 29-16,-2 8-21 0,-6 3 20 0,-2-1-1 15,-7 3-19-15,0 0 6 0,-7-4 1 0,3-1 7 16,1-7-9-16,-1-6 11 0,5-8-13 0,3-6 4 16,4-10-8-16,5-11-5 0,6-7-19 0,3-14-14 15,32-7-33-15,-60-14-162 0,60 14-89 0,-29-3-249 16,24-22 2-16,5 25 411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45:48.97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1448 3080 1940 0,'0'0'45'0,"0"0"-38"0,-18-12-8 16,18 12-3-16,0 0 1 0,0 0 3 15,0 0-1-15,0 0 1 0,0 0 0 0,0 0 0 16,1 21 1-16,-1-1 4 0,0 8-6 0,0 6 7 16,-1 6 9-16,1 5-26 0,-1 1 24 0,1 4-24 15,-2 1 6-15,1 1 11 0,-1 3-11 16,1-3 10-16,-2 0-10 0,1-3 9 0,1-2-10 16,-1-3 7-16,5-5-14 0,-1-7 0 0,7-3-9 15,-9-29-42-15,29 40-51 0,-29-40-137 0,24-11-374 16,-24 11 0-16,28-35 363 0</inkml:trace>
  <inkml:trace contextRef="#ctx0" brushRef="#br0" timeOffset="203.119">1077 3058 1894 0,'-28'-2'57'15,"6"4"-18"-15,5 0-12 0,17-2-5 0,0 0-14 16,0 0-8-16,0 0 0 0,0 0 0 0,0 0 0 15,20-3 0-15,4 1 0 0,9-3 0 16,10 0 0-16,9-3 0 0,9-1 0 0,6 0 0 16,5-1 0-16,5 0 0 0,2 4 0 0,0 0 0 15,0 5-30-15,-6-1-28 0,3 11-40 0,-20-15-44 16,21 36-211-16,-28-22-252 0,1 5 33 0,-1 11 384 16</inkml:trace>
  <inkml:trace contextRef="#ctx0" brushRef="#br0" timeOffset="531.264">2146 3415 1934 0,'-22'21'27'0,"22"-21"-8"16,-28 14-10-16,28-14 3 0,-18 20-1 0,18-20 4 16,-11 29-4-16,7-9-2 0,1 3-9 15,0 4 0-15,2 3 0 0,2 0 0 0,2 3 0 16,0 1 0-16,4 0 0 0,1-3 0 15,4-2 0-15,4-3 0 0,4-6 0 0,4-3 0 16,4-5 0-16,3-5 0 0,6-4 0 0,1-7 0 16,1-7 0-16,-1-4 0 0,-1-7 0 0,-3-5 0 15,-4-3 0-15,-4-4 0 0,-5-2 0 0,-3-2 0 16,-6 1 0-16,-3-1 0 0,-8 2 0 16,-9 2 0-16,-5 5 0 0,-10 0 0 0,-7 4 0 15,-9 1 0-15,-6 3 0 0,-6 4 0 0,-4 5 0 16,0 7 0-16,4 9 0 0,4 7 0 0,8 7 0 15,6 4 0-15,10 4-3 0,3 1-31 0,18 13-88 16,-20-14-498-16,41 9-44 0,1-10 61 0</inkml:trace>
  <inkml:trace contextRef="#ctx0" brushRef="#br0" timeOffset="1062.5683">4329 3340 1852 0,'0'0'54'0,"-18"-17"-20"0,18 17-7 16,-21-4-3-16,21 4 2 0,-29 2-12 0,10 0 0 15,-3 4-12-15,-1 0-2 0,-2 4 0 16,1 2 0-16,1 0 0 0,1 2 0 15,1 0 0-15,3 1 0 0,18-15 0 0,-27 26 0 16,27-26 0-16,-9 22 0 0,9-22 0 0,8 19 0 16,-8-19 0-16,23 18 0 0,-6-10 0 0,4-2 0 15,3-1 0-15,4-2 0 0,3 1 0 0,1 0 0 16,0-1 0-16,2 1 0 0,-4-1 0 0,-3 5 0 16,-4 0 0-16,-4 2 0 0,-19-10 0 15,21 26 0-15,-17-9 0 0,-6 3 0 0,-4 1 0 16,-7 4 0-16,-4 1 0 0,-4 1 0 0,-6 2 0 15,-1-1 0-15,-3-2 0 0,2-2 0 0,2-2 0 16,6-4 0-16,4-6 0 0,17-12 0 0,0 0 0 16,-19 10-16-16,19-10-51 0,8-28-139 15,16 20-432-15,-6-16-18 0,13-3 193 0</inkml:trace>
  <inkml:trace contextRef="#ctx0" brushRef="#br0" timeOffset="1437.5737">4611 3595 1895 0,'0'0'18'0,"-16"22"-5"0,16-22-4 0,3 21 8 16,-3-21 1-16,19 14 0 0,-19-14-2 0,38 9-1 16,-12-10-3-16,5-2-2 0,6-4-4 15,4-3-6-15,3-4 0 0,1-2 0 0,-1-3 0 16,-3-2 0-16,0-1 0 0,-2 1 0 0,-4-2 0 15,0-2 0-15,-7 1 0 0,-5-1 0 0,-4 1 0 16,-4 1 0-16,-7 0 0 0,-3 3 0 16,-6 0 0-16,-3 2 0 0,4 18 0 0,-20-29 0 15,20 29 0-15,-38-15 0 0,11 16 0 0,-6 7 0 16,-2 6 0-16,-4 8 0 0,-5 6 0 0,-2 5 0 16,-3 6 0-16,2 1 0 0,2 0 0 0,6 1 0 15,6-2 0-15,5-2 0 0,10-3 0 16,6-5 0-16,7-2 0 0,7-3 0 0,8-3 0 15,7-2 0-15,9-5 0 0,8-3 0 16,10-5 0-16,7-9 0 0,11-2 0 0,2-8 0 16,11 9-70-16,-23-28-443 0,25 22-155 0,-15-10-3 15,3 0 547-15</inkml:trace>
  <inkml:trace contextRef="#ctx0" brushRef="#br0" timeOffset="1750.1098">5329 3600 1818 0,'-33'14'229'0,"33"-14"-229"16,-23 7 0-16,23-7 0 0,0 0 0 0,0 0 0 15,19 6 0-15,2-5 0 0,7-5 0 0,8-3 0 16,9-5 0-16,9-4 0 0,6-4 0 0,2-2 0 16,3-1 0-16,0 1 0 0,-2 2 0 15,-5 0 0-15,-8 1 0 0,-8 2 0 0,-10 0 0 16,-6 4 0-16,-26 13 0 0,24-22 0 0,-24 22 0 15,-5-19 0-15,5 19 0 0,-31-17 0 0,3 11 0 16,-6 3 0-16,-6 7 0 0,-7 6 0 0,-4 5 0 16,-5 8 0-16,-3 4 0 0,-2 6 0 0,0 1 0 15,5 5 0-15,5 1 0 0,7 3 0 16,10-2 0-16,8-4 0 0,8-3 0 0,10-2 0 16,8-6 0-16,8-3 0 0,11-2 0 15,9-6 0-15,12-5 0 0,10-9 0 0,15-4 0 16,8-9 0-16,19 12-69 0,-17-28-623 0,33 7 9 15,-6-9 81-15</inkml:trace>
  <inkml:trace contextRef="#ctx0" brushRef="#br0" timeOffset="2952.3898">7350 3432 1720 0,'-24'-17'54'0,"24"17"-32"0,0 0-6 0,0 0 2 16,-12-20 6-16,12 20 5 0,0 0-6 0,-18 6-8 16,18-6-9-16,-24 23-2 0,8-4-1 0,-1 5 8 15,-2 4-3-15,1 5 12 0,-3 1-6 16,5 2 10-16,-1 0-9 0,3-1 3 0,4-1-15 15,1-1-3-15,4-4 0 0,3-1 0 0,4-4 0 16,5-5 0-16,-7-19 0 0,23 28 0 0,-4-21 0 16,5-3 0-16,7-8 0 0,4-4 0 0,3-10 0 15,3-5 0-15,2-5 0 0,-1-4 0 0,2-2 0 16,-3-1 0-16,-1 0 0 0,-2 0 0 0,-4 1 0 16,-3 2 0-16,-6 3 0 0,-3 3 0 0,-6 6 0 15,-16 20 0-15,21-27 0 0,-21 27 0 16,0 0 0-16,0 0 0 0,0 0 0 15,0 0 0-15,0 0 0 0,-17 13 0 0,17-13 0 16,-20 39 0-16,8-12 0 0,1 3 0 0,0 1 0 16,1 0 0-16,3-2 0 0,2-3 0 0,4 0 0 15,5-3 0-15,3-4 0 0,3-2 0 0,-10-17 0 16,25 23 0-16,-7-17 0 0,2 0 0 16,1-5 0-16,3-1 0 0,-1-5 0 0,0-2 0 15,0-4 0-15,-1-1 0 0,-1-4 0 0,-2 0 0 16,-2-3 0-16,-1 0 0 0,-4-3 0 0,-1 1 0 15,-4-5 0-15,-2 1 0 0,0-3 0 0,-2-2 0 16,0 1 0-16,-3-3 0 0,1 2 0 0,1-3 0 16,1 2 0-16,0-8-60 0,13 16-64 0,-30-22-457 15,32 18-63 1,-5-5 13-16</inkml:trace>
  <inkml:trace contextRef="#ctx0" brushRef="#br0" timeOffset="3365.4867">8562 2962 1995 0,'0'0'17'0,"-17"17"-9"0,17-17 2 16,0 0 4-16,-23 24-11 0,15-7-3 0,-3 5 0 0,-2 7 0 15,-1 8 0-15,0 5 0 0,-2 6 0 0,2 2 0 16,0 2 0-16,-1 3 0 0,1 0 0 15,0 1 0-15,1-2 0 0,1-2 0 0,-1-2 0 16,3-4 0-16,1-4 0 0,3-4 0 16,2-7 0-16,3-4 0 0,4-7 0 0,-3-20 0 15,9 27 0-15,-9-27 0 0,21 9 0 0,-21-9 0 16,33-10 0-16,-13-2 0 0,1-9 0 0,3-3 0 16,1-6 0-16,0-3 0 0,2-1 0 0,-1-1 0 15,-3 3 0-15,-1-1 0 0,-3 4 0 0,-1 2 0 16,-3 4 0-16,-2 5 0 0,-13 18 0 15,17-22 0-15,-17 22 0 0,0 0 0 0,0 0 0 16,0 0 0-16,0 0 0 0,0 0 0 16,1 29 0-16,-2-7 0 0,1 4 0 0,-2-1 0 15,3 0 0-15,0-2 0 0,3 2 0 0,2-5 0 16,5 2 0-16,1-2 0 0,4 0 0 0,2-2 0 16,5-1-13-16,-1-8-25 0,10 5-43 0,-16-35-191 15,23 28-350-15,-12-10-32 0,8-4 288 16</inkml:trace>
  <inkml:trace contextRef="#ctx0" brushRef="#br0" timeOffset="3552.9728">9222 3305 2013 0,'-16'18'29'0,"16"-18"-24"0,-26 31-5 15,14-8 0-15,-1 6 0 0,-1 3 0 0,-1 5 0 16,-1 2 0-16,-1 5 0 0,1 2 0 0,1 4 0 15,1-1 0-15,2-1 0 0,2-2 0 0,3-3 0 16,2-6 0-16,6-4 0 0,4-6 0 0,6-6 0 16,-11-21 0-16,37 32-108 0,-37-32-511 0,25 2-55 15,-5-14 33-15</inkml:trace>
  <inkml:trace contextRef="#ctx0" brushRef="#br0" timeOffset="3709.319">9208 3095 1872 0,'6'-23'60'0,"-34"5"-14"0,5 8-18 0,0 5-4 16,5 4-9-16,18 1-13 0,-26 6-4 15,26-6-18-15,0 0-15 0,-1 25-16 0,1-25-97 16,16 17-476-16,-16-17-34 0,44 32 150 0</inkml:trace>
  <inkml:trace contextRef="#ctx0" brushRef="#br0" timeOffset="3959.2503">9810 3534 1519 0,'-48'-26'459'0,"24"25"-427"0,-1 0-5 0,-1 3-17 16,-2 2-10-16,0 3 0 0,-3 3 0 0,-1 4 0 15,-3 6 0-15,2 6 0 0,-1 3 0 0,4 5 0 16,3 0 0-16,4 1 0 0,2 2 0 15,8-2 0-15,7-2 0 0,6 0 0 0,8-4 0 16,8-2 0-16,11-7 0 0,7-5 0 0,12-9 0 16,4-7 0-16,13-4 0 0,3-8 0 15,14-1 0-15,3-6 0 0,6 0-3 0,-8-18-126 0,15 16-520 16,-19-14-44-16,5-1 121 0</inkml:trace>
  <inkml:trace contextRef="#ctx0" brushRef="#br0" timeOffset="4303.0242">10607 2869 2047 0,'-25'8'0'15,"0"4"0"-15,2 5 0 0,2 6 0 0,2 5 0 16,-1 6 0-16,0 3 0 0,-2 8 0 16,0 2 0-16,1 5 0 0,2 1 0 0,0 5 0 15,4 0 0-15,2 1 0 0,1 0 0 16,4-5 0-16,0-2 0 0,2-5 0 0,3-4 0 15,2-6 0-15,2-4 0 0,4-5 0 0,2-7 0 16,5-2 0-16,-12-19 0 0,28 18 0 0,-9-18 0 16,2-6 0-16,5-8 0 0,3-5 0 0,2-9 0 15,6-6 0-15,-2-3 0 0,2-1 0 16,-2 2 0-16,-3 3 0 0,-4 2 0 0,-5 3 0 16,-5 4 0-16,-2 5 0 0,-16 19 0 0,22-25 0 15,-22 25 0-15,0 0 0 0,0 0 0 0,0 0 0 16,0 0 0-16,-4 33 0 0,-5-6 0 0,-1 5 0 15,-4 2 0-15,2 1 0 0,5-2 0 0,1-4 0 16,7 1 0-16,-1-4 0 0,10 4 0 0,-10-30-308 16,7 25-366-16,-7-25-15 15,27 23 314-15</inkml:trace>
  <inkml:trace contextRef="#ctx0" brushRef="#br0" timeOffset="5490.6296">12638 3029 1892 0,'-27'-25'21'0,"15"-2"-21"0,1 0 4 0,-1 1-7 15,0 4 8-15,-1 4-4 0,13 18 10 0,-29-21 2 16,11 16 2-16,0 5-2 0,-3 3-6 0,-2 5-4 15,-1 4-1-15,-3 6 6 0,-1 4-1 0,0 5 8 16,-3 6-4-16,1 5 7 0,-2 5-14 0,3 3-4 16,1 5 0-16,5 2 0 0,0 3 0 0,4 4 0 15,-1-1 0-15,6 4 0 0,4-2 0 16,3-2 0-16,5-3 0 0,5-3 0 16,3-4 0-16,2-4 0 0,7-1-5 0,0-12-81 15,16 24-161-15,-17-34-394 0,10 6-9 0,-6-10 233 16</inkml:trace>
  <inkml:trace contextRef="#ctx0" brushRef="#br0" timeOffset="5709.3908">11865 3628 2047 0,'-17'-1'0'0,"17"1"0"0,0 0 0 0,0 0 0 15,13-21 0-15,7 13 0 0,7-3 0 16,8-1 0-16,8 0 0 0,7-4 0 0,7 0 0 16,5-1 0-16,1 0 0 0,-1 3 0 0,0 3 0 15,-5 0 0-15,-1 6-3 0,-8-8-104 0,15 32-331 16,-30-22-220-16,4 8 0 0,-6 3 476 0</inkml:trace>
  <inkml:trace contextRef="#ctx0" brushRef="#br0" timeOffset="6771.9882">12920 3586 1711 0,'-17'-1'37'0,"17"1"-15"15,0 0 1-15,0 0 4 0,0 0 2 0,0 0-4 16,0 0-5-16,-4 25-1 0,4-25-4 0,-7 27 3 16,1-9-6-16,1 3 3 0,-2 2-5 0,1 3 5 15,-5-1-3-15,1 3 4 0,-1-3-5 0,0 1-1 16,1-3-10-16,2-4 0 0,0-2 0 16,8-17 0-16,-10 22 0 0,10-22 0 0,0 0 0 15,0 0 0-15,0 0 0 0,0 0 0 0,0 0 0 16,0 0 0-16,0 0 0 0,0 0 0 15,6-23 0-15,0 6 0 0,2-4 0 0,1-3 0 16,0-1 0-16,2-2 0 0,0-1 0 0,0 2 0 16,-1-1 0-16,-1 3 0 0,0 0 0 0,0 0 0 15,-1-1 0-15,1 1 0 0,-1 3 0 16,1 0 0-16,1 4 0 0,-10 17 0 0,18-24 0 16,-18 24 0-16,17-11 0 0,-17 11 0 0,17 0 0 15,-17 0 0-15,18 8 0 0,-18-8 0 0,27 16 0 16,-27-16-1-16,36 18-51 0,-19-17-38 0,17 22-83 15,-34-23-366-15,30 8-90 0,-5 0 67 0</inkml:trace>
  <inkml:trace contextRef="#ctx0" brushRef="#br0" timeOffset="7152.895">13512 3506 1831 0,'-30'7'54'0,"30"-7"-31"0,-22 7-8 0,22-7 9 0,-22 15 1 16,22-15 2-16,-26 25-4 0,14-8 0 15,-2 3-21-15,1 3-2 0,0 2 0 16,1 3 0-16,0 0 0 0,1 2 0 0,1-1 0 16,2 1 0-16,1-1 0 0,5-1 0 0,2-5 0 15,2-2 0-15,5-5 0 0,-7-16 0 0,24 26 0 16,-7-18 0-16,5-3 0 0,2-5 0 0,3-5 0 16,2-3 0-16,3-7 0 0,3-2 0 0,0-6 0 15,3-3 0-15,1-3 0 0,-1-4 0 16,-1 2 0-16,-3 0 0 0,-6 2 0 0,-3 3 0 15,-4 2 0-15,-5 2 0 0,-2 0 0 0,-6 4 0 16,-8 18 0-16,10-28 0 0,-10 28 0 0,0 0 0 16,0 0 0-16,0 0 0 0,0 0 0 15,-18-3 0-15,18 3 0 0,-20 29 0 0,7-8 0 16,2 5 0-16,-2 2 0 0,0 1 0 0,2 0 0 16,4 0 0-16,2-2 0 0,2-1 0 15,4-2 0-15,2-1 0 0,5-2 0 0,1-3 0 16,9-3 0-16,-18-15-57 0,47 26-43 0,-41-47-203 15,32 29-344-15,-12-15 59 0,7-5 237 0</inkml:trace>
  <inkml:trace contextRef="#ctx0" brushRef="#br0" timeOffset="7344.4711">14252 3539 1985 0,'-20'23'30'15,"20"-23"-13"-15,-30 29-2 0,14-9-15 0,1 3 0 16,-1 1 0-16,2 5 0 0,0 2 0 0,1 2 0 16,0 5 0-16,1-1 0 0,1 1 0 0,0-2 0 15,2-3 0-15,3-3 0 0,4-4 0 16,3-5 0-16,-1-21 0 0,13 28 0 0,-13-28-20 16,28 11-48-16,-28-11-52 0,57-19-484 0,-40-3 3 15,11-1-32-15</inkml:trace>
  <inkml:trace contextRef="#ctx0" brushRef="#br0" timeOffset="7503.7867">14284 3014 2025 0,'-30'-18'22'16,"6"4"-22"-16,3 6 0 0,21 8 0 0,-23-10 0 16,23 10 0-16,0 0 0 0,0 0 0 0,0 0 0 15,0 0-27-15,29 9-90 0,-22-29-125 0,41 29-324 16,-17-14-64-16,6-2 166 0</inkml:trace>
  <inkml:trace contextRef="#ctx0" brushRef="#br0" timeOffset="7708.4844">14856 2886 2022 0,'0'0'25'16,"0"0"-25"-16,0 0 0 0,-21 20 0 0,21-20 0 15,-18 34 0-15,6-6 0 0,-2 6 0 0,-3 7 0 16,3 5 0-16,-2 5 0 0,0 4 0 15,2 6 0-15,0 4 0 0,-2 1 0 0,3 3 0 16,-2-1 0-16,2-4 0 0,-1-2 0 0,3-5 0 16,-2-6 0-16,5-4 0 0,3-4 0 0,-1-5 0 15,5-4 0-15,0-5 0 0,4-5 0 0,-3-24-116 16,28 28-504-16,-28-28-4 0,0 0-20 0</inkml:trace>
  <inkml:trace contextRef="#ctx0" brushRef="#br0" timeOffset="7873.6199">14613 3465 2047 0,'-44'12'0'0,"23"-12"0"15,4-2 0-15,17 2 0 0,-17 1 0 0,17-1 0 16,0 0 0-16,0 0 0 0,0 0 0 16,26 2 0-16,-4-1 0 0,10-2 0 0,10-1 0 15,0-7 0-15,12 3 0 0,-1-6 0 0,15 15-17 16,-25-22-654-16,30 15-31 0,-7-10 46 0</inkml:trace>
  <inkml:trace contextRef="#ctx0" brushRef="#br0" timeOffset="8514.4331">16258 3699 1616 0,'-18'-25'272'0,"18"25"-244"16,-32-12-9-16,14 7 1 0,-6-2 9 0,1 3-2 15,-4 1 2-15,-1 1-22 0,-4 5-7 0,-1 2 0 16,1 2 0-16,0 1 0 0,-1 3 0 15,1 3 0-15,2-1 0 0,0 5 0 0,2 1 0 16,3 1 0-16,4 3 0 0,3 1 0 0,5 0 0 16,2 1 0-16,5 0 0 0,5 0 0 0,6-3 0 15,3-2 0-15,6 0 0 0,3-6 0 16,6-2 0-16,7-4 0 0,4-7 0 0,4-6 0 16,6-7 0-16,1-7 0 0,5-8 0 0,1-2 0 15,2-9 0-15,1 0 0 0,-7-6 0 16,2-1 0-16,-6 2 0 0,-6 2 0 0,-3 0 0 15,-7 1 0-15,-5 1 0 0,-4 2 0 0,-2 1 0 16,-5 3 0-16,-4-1 0 0,-2 4 0 0,-4 2 0 16,-3 4 0-16,-2 7 0 0,4 17 0 0,0 0 0 15,0 0 0-15,-21-5 0 0,21 5 0 0,-22 37 0 16,8-3 0-16,-3 8 0 0,-3 7 0 16,0 3 0-16,0 1 0 0,1 1 0 0,0 0 0 15,7-4 0-15,3-1 0 0,7-2 0 16,4-6 0-16,10-1 0 0,6-6 0 0,6-3 0 15,4-10-26-15,16 8-114 0,-44-29-382 0,63 14-118 16,-29-15 30-16</inkml:trace>
  <inkml:trace contextRef="#ctx0" brushRef="#br0" timeOffset="8858.2007">16865 3655 2047 0,'0'0'0'16,"-21"3"0"-16,21-3 0 0,-23 17 0 0,11 0 0 15,-3 4 0-15,-2 5 0 0,2 3 0 16,0 4 0-16,0 0 0 0,3 3 0 0,0-1 0 16,2 3 0-16,2-7 0 0,1 0 0 15,2-5 0-15,3-4 0 0,2-2 0 0,2-3 0 16,-2-17 0-16,5 21 0 0,-5-21 0 0,0 0 0 16,0 0 0-16,0 0 0 0,19 3 0 0,-19-3 0 15,18-23 0-15,-4 4 0 0,1-6 0 0,4-4 0 16,1-3 0-16,-1-1 0 0,0 0 0 0,-2-1 0 15,-4 0 0-15,0 1 0 0,-4-1 0 16,0 2 0-16,-1 1 0 0,0 0 0 0,0 3 0 16,1 3 0-16,-4 4 0 0,1 4 0 0,-6 17 0 15,8-23 0-15,-8 23 0 0,0 0 0 16,0 0 0-16,23-13 0 0,-23 13 0 0,22 1 0 16,-4 3 0-16,-1-3 0 0,7 5 0 0,-6-12-92 15,22 31-153-15,-16-28-395 0,13 15 21 0,-6-2 169 16</inkml:trace>
  <inkml:trace contextRef="#ctx0" brushRef="#br0" timeOffset="9045.7263">17471 3702 1630 0,'-27'7'417'0,"7"9"-417"0,3 3 0 0,-2 3 0 16,1 2 0-16,-2 2 0 0,2 1 0 15,2 0 0-15,3 1 0 0,1-5 0 16,4-3 0-16,2 0 0 0,6-20 0 0,-1 30 0 15,1-30 0-15,9 23 0 0,-9-23 0 0,17 13 0 16,-17-13 0-16,26 4 0 0,-26-4 0 0,38-1-57 16,-42-19-591-16,35 12-26 0,-13-15 28 0</inkml:trace>
  <inkml:trace contextRef="#ctx0" brushRef="#br0" timeOffset="9467.5935">17635 3429 2047 0,'-20'8'0'0,"20"-8"0"0,0 0 0 16,6 19 0-16,-6-19 0 0,13 21 0 0,-13-21 0 15,13 24 0-15,-13-24 0 0,16 28 0 16,-16-28 0-16,14 30 0 0,-9-12 0 0,0 0 0 16,-3 3 0-16,1 0 0 0,-4 2 0 0,-2 2 0 15,-4 2 0-15,-2 2 0 0,-1 2 0 0,-5 2 0 16,-2 2 0-16,-3-1 0 0,1 1 0 0,-2-3 0 15,3-1 0-15,1-2 0 0,2-6 0 16,5-5 0-16,10-18 0 0,-14 23 0 0,14-23 0 16,0 0 0-16,0 0 0 0,0 0 0 15,31-15 0-15,-8-4 0 0,7-10 0 0,5-7 0 16,4-6 0-16,1 1 0 0,2-2 0 0,-6 0 0 16,-2 1 0-16,-3-1 0 0,-3 0 0 0,-2-2 0 15,0 1 0-15,-2 1 0 0,-3 7 0 0,-4 7 0 16,-5 12 0-16,-12 17 0 0,0 0 0 0,0 0 0 15,0 0 0-15,0 0 0 0,-16 36 0 16,-2-5 0-16,-3 4 0 0,1 3 0 0,-1 1 0 16,2 0 0-16,6-4 0 0,2-2 0 0,7-2 0 15,6-3 0-15,7-3 0 0,4-2 0 0,6-3 0 16,4-6 0-16,7-2 0 0,0-7 0 0,7-1 0 16,-2-12 0-16,17 19-207 0,-29-31-452 0,27 8-1 15,-9-11 140-15</inkml:trace>
  <inkml:trace contextRef="#ctx0" brushRef="#br0" timeOffset="9670.7705">18667 3026 2047 0,'-25'18'0'16,"-3"6"0"-16,0 9 0 0,3 4 0 15,0 7 0-15,1 4 0 0,-1 5 0 0,2 7 0 16,0-1 0-16,1 5 0 0,1 1 0 0,2-2 0 15,3 1 0-15,3-2 0 0,3-4 0 16,4-5 0-16,6-4 0 0,0-8 0 0,7-3 0 16,-2-11 0-16,11 12-47 0,-16-39-546 0,12 35-87 15,-12-35 45-15</inkml:trace>
  <inkml:trace contextRef="#ctx0" brushRef="#br0" timeOffset="9920.7713">18587 3612 2047 0,'-41'21'0'0,"2"1"0"0,1 3 0 15,0-3 0-15,3 2 0 16,1-2 0-16,5-2 0 0,7-1 0 0,22-19 0 16,-18 27 0-16,18-27 0 0,2 22 0 0,-2-22 0 15,24 19 0-15,0-10 0 0,6-4 0 0,5-3 0 16,5-2 0-16,5-3 0 0,5-2 0 0,0 0 0 15,1 1 0-15,-2-1 0 0,-2 3 0 0,-4-3 0 16,-3 4 0-16,-6-3 0 0,0 9 0 16,-10-7 0-16,13 24-119 0,-37-22-571 0,18 8 21 15,-18-8 101-15</inkml:trace>
  <inkml:trace contextRef="#ctx0" brushRef="#br0" timeOffset="10373.9112">20206 3672 2029 0,'0'0'18'15,"-17"-17"-18"-15,17 17 0 0,0 0 0 0,0 0 0 16,0 0 0-16,0 0 0 0,0 0 0 0,0 0 0 16,-21 5 0-16,11 11 0 0,-6 9 0 0,-2 7 0 15,1 6 0-15,-4 4 0 0,1-1 0 16,0 2 0-16,2-6 0 0,4-1 0 16,4-5 0-16,5-4 0 0,6-1 0 0,4-7 0 15,5-2 0-15,-10-17 0 0,33 19 0 0,-33-19-103 16,62 3-476-16,-43-16-61 0,16 3-13 0</inkml:trace>
  <inkml:trace contextRef="#ctx0" brushRef="#br0" timeOffset="10545.8724">20166 3393 2047 0,'-42'13'0'0,"23"-7"0"16,19-6 0-16,-19 8 0 0,19-8 0 0,0 0 0 15,11 17-13-15,-11-17-18 0,27 15-6 0,-10-12-14 16,15 9-38-16,-15-19-60 0,34 32-258 16,-23-22-169-16,6 2 10 0,9 12 439 0</inkml:trace>
  <inkml:trace contextRef="#ctx0" brushRef="#br0" timeOffset="10827.0692">20699 3570 1519 0,'2'38'345'0,"-21"-35"-270"16,19-3-20-16,-34 13-11 0,15-3-35 0,-5-3-9 15,-1 4 0-15,-4 1 0 16,0 3 0-16,-3-1 0 0,3 3 0 0,1-1 0 16,3 2 0-16,4-2 0 0,4-2 0 0,17-14 0 15,-17 22 0-15,17-22 0 0,0 0 0 0,10 24 0 16,-10-24 0-16,29 15 0 0,-6-9 0 0,8-4 0 16,6 0 0-16,4-4 0 0,3 1 0 0,0 1 0 15,1-1 0-15,-6 1 0 0,-4 2 0 0,-8 2 0 16,-8 1 0-16,-19-5 0 0,22 18 0 15,-22-18 0-15,7 27 0 0,-7-27 0 0,-11 37 0 16,-3-15 0-16,-4 2 0 0,-5 0 0 0,-3-1 0 16,-1 0 0-16,2-3 0 0,3-1 0 15,0-2 0-15,22-17 0 0,-27 26 0 0,27-26 0 16,0 0-32-16,12 34-476 0,-12-34-146 0,0 0 13 16,27-8 430-16</inkml:trace>
  <inkml:trace contextRef="#ctx0" brushRef="#br0" timeOffset="11264.5823">22491 3450 1253 0,'0'0'473'0,"0"0"-258"0,-20-13-170 0,20 13-17 16,-24-2-5-16,24 2-13 16,-24 8-10-16,24-8 0 0,-26 17 0 0,26-17 0 15,-27 31 0-15,14-10 0 0,0 4 0 0,0 8 0 16,1 3 0-16,0 7 0 0,-1 3 0 0,1 3 0 16,-2 3 0-16,2 1 0 0,0 1 0 0,0-2 0 15,3-2 0-15,3-4 0 0,2-7 0 0,4-3 0 16,4-8 0-16,5-1 0 0,-1-7 0 0,9 3-50 15,-17-23-177-15,32 6-408 0,-32-6 3 16,29-11 130-16</inkml:trace>
  <inkml:trace contextRef="#ctx0" brushRef="#br0" timeOffset="11467.7348">22047 3832 1776 0,'5'37'271'0,"-5"-37"-271"15,0 0 0-15,3 23 0 0,-3-23 0 0,25 19 0 16,-5-12 0-16,8-2 0 0,4-2 0 16,7-5 0-16,2-2 0 0,10-4 0 0,3-4 0 15,5-1 0-15,2-4 0 0,0 1 0 0,0-4 0 16,5 12-135-16,-30-33-313 0,27 26-186 0,-17-12-10 16,1-3 459-16</inkml:trace>
  <inkml:trace contextRef="#ctx0" brushRef="#br0" timeOffset="11821.7657">23140 3216 1591 0,'-22'32'456'0,"0"-16"-456"15,2 3 0-15,-1 6 0 0,-1 5 0 16,0 5 0-16,-3 5 0 0,-2 6 0 0,-1 5 0 16,1 2 0-16,0 1 0 0,2 2 0 15,-2-3 0-15,4 1 0 0,2-3 0 0,3-1 0 16,2-4 0-16,3-4 0 0,2-6 0 0,4-3 0 15,2-5 0-15,1-8 0 0,4-3 0 0,0-17 0 16,6 23 0-16,-6-23 0 0,0 0 0 0,29 12 0 16,-29-12 0-16,33-6 0 0,-11-2 0 15,3-7 0-15,1-3 0 0,1-2 0 0,2-2 0 16,-2 0 0-16,-1 3 0 0,-1 2 0 0,-3 1 0 16,-4 5 0-16,-18 11 0 0,27-15 0 0,-27 15 0 15,0 0 0-15,19-3 0 0,-19 3 0 0,0 0 0 16,7 20 0-16,-7-20 0 0,2 29 0 0,-2-11 0 15,0 0 0-15,1 1 0 0,-2-2 0 0,3 4 0 16,-2-4 0-16,6 2 0 0,-6-19 0 16,16 35 0-16,-16-35-100 0,42 23-502 0,-42-23-47 15,24 15 7-15</inkml:trace>
  <inkml:trace contextRef="#ctx0" brushRef="#br0" timeOffset="12203.9105">23400 3893 2047 0,'-46'-1'0'0,"46"1"0"15,0 0 0 1,0 0 0-16,0 0 0 0,0 0 0 0,0 0 0 16,15 17 0-16,-15-17 0 0,29 14 0 0,-8-8 0 15,2-3 0-15,2-1 0 0,2-1 0 16,1-1 0-16,2 0 0 0,0-2 0 0,0-1 0 15,-2 0 0-15,-1-3 0 0,-2 0 0 16,-2 0 0-16,-3-3 0 0,-3 1 0 0,-17 8 0 16,27-23 0-16,-27 23 0 0,15-29 0 0,-15 29 0 15,2-33 0-15,-8 15 0 0,-4 1 0 0,10 17 0 16,-28-29 0-16,8 19 0 0,-4 5 0 0,-4 7 0 16,-3 5 0-16,-7 4 0 0,-1 6 0 15,-1 5 0-15,1 3 0 0,1 5 0 0,3 2 0 16,3 1 0-16,7 0 0 0,4-1 0 0,8-2 0 15,4-4 0-15,9 0 0 0,5-4 0 0,7-2 0 16,8-3 0-16,6-4 0 0,8-4 0 0,10-3 0 16,0-6 0-16,10 1 0 0,-6-5 0 0,8 7 0 15,-18-31-246-15,25 29-434 0,-16-14 2 16,5 0 236-16</inkml:trace>
  <inkml:trace contextRef="#ctx0" brushRef="#br0" timeOffset="13585.5791">1258 5401 1311 0,'0'0'90'16,"0"0"-9"-16,17-7-13 0,-17 7 0 0,0 0 0 15,0 0-7-15,0 0-8 0,10-17-8 0,-10 17-4 16,0 0-2-16,0 0-3 0,0 0-7 16,0 0-4-16,0 0-10 0,0 0-5 0,0 17-5 15,0-17-3-15,-6 26-2 0,1-4 0 0,-1 4 0 16,-1 1 0-16,0 2 0 0,-2-1 0 0,-1 0 0 16,1 1 0-16,0-2 0 0,1-2 0 15,1-6 0-15,7-19 0 0,-6 23 0 0,6-23 0 16,0 0 0-16,0 0 0 0,0 0 0 0,0 0 0 15,0 0 0-15,26-15 0 0,-26 15 0 0,30-39 0 16,-9 11 0-16,0-3 0 0,3-3 0 0,-1-1 0 16,1-3 0-16,0 2 0 0,-4 2 0 0,2 0 0 15,-4 4 0-15,1 2 0 0,-4 4 0 0,-1 3 0 16,-2 5 0-16,-12 16 0 16,16-21 0-16,-16 21 0 0,0 0 0 0,0 0 0 15,0 0 0-15,0 0 0 0,0 0 0 0,0 0 0 16,2 22 0-16,-2-22 0 0,-2 28 0 0,2-28 0 15,0 32 0-15,0-32 0 0,5 28 0 0,-5-28 0 16,12 21 0-16,-12-21 0 0,23 18 0 0,-23-18 0 16,33 11 0-16,-11-10 0 0,3-2 0 15,6-4 0-15,3-2 0 0,2-4 0 0,2-1 0 16,-1-3 0-16,0-2 0 0,-2 0 0 0,-1-1 0 16,-6 1 0-16,-2 3 0 0,-7 2 0 0,-2 2 0 15,-17 10 0-15,20-12 0 0,-20 12 0 16,0 0 0-16,0 0 0 0,0 0 0 0,0 0 0 15,0 0 0-15,0 0 0 0,5 26 0 0,-7-9 0 16,-1 4 0-16,-1 1 0 0,-2 2 0 16,1 0 0-16,-1 4 0 0,0-2 0 0,1 3 0 15,0-3 0-15,5 2 0 0,0-5-4 0,8 3-81 16,-8-26-129-16,13 22-431 0,-13-22-10 0,32 15 212 16</inkml:trace>
  <inkml:trace contextRef="#ctx0" brushRef="#br0" timeOffset="13991.8605">2538 5426 1918 0,'0'0'62'0,"0"0"-45"0,0 0-7 15,-17-16 0-15,17 16 7 0,-1-17-4 16,1 17-13-16,0 0 0 0,-4-19 0 0,4 19 0 15,0 0 0-15,0 0 0 0,0 0 0 0,-21-1 0 16,21 1 0-16,-18 15 0 0,18-15 0 0,-28 35 0 16,11-10 0-16,0 4 0 0,1 1 0 0,0-1 0 15,3 2 0-15,3-2 0 0,3-3 0 0,5 1 0 16,3-3 0-16,2-3 0 0,5-3 0 16,-8-18 0-16,25 29 0 0,-7-19 0 15,4-6 0-15,4-2 0 0,4-7 0 0,3-2 0 16,1-8 0-16,1-3 0 0,2-5 0 0,-4-5 0 15,0-1 0-15,-3-4 0 0,-4 0 0 0,-5-1 0 16,-1-1 0-16,-8 0 0 0,-3 2 0 0,-7 1 0 16,-3 3 0-16,-5 3 0 0,-4 2 0 0,-3 1 0 15,-6 3 0-15,-1 3 0 0,-1 6 0 0,-2 3 0 16,2 3 0-16,-1 5 0 0,2 7 0 16,0 3-20-16,3 7-17 0,0 1-10 0,11 14-44 15,-17-34-225-15,30 30-326 0,-7-28 25 16,16 28 341-16</inkml:trace>
  <inkml:trace contextRef="#ctx0" brushRef="#br0" timeOffset="14351.262">3368 5211 1591 0,'-6'22'414'0,"6"-22"-392"15,-29-13-3-15,29 13-18 0,-30-9-1 0,11 8 0 16,1 2 0-16,-4 4 0 0,-2 3 0 0,0 5 0 15,-1 2 0-15,1 3 0 0,1 4 0 0,1 1 0 16,6-1 0-16,2-3 0 16,6-1 0-16,5-1 0 0,3-17 0 0,9 31 0 15,-9-31 0-15,26 24 0 0,-9-15 0 0,4-1 0 16,4-5 0-16,2-1 0 0,2-2 0 0,2-2 0 16,-3-1 0-16,-3-1 0 0,-2 0 0 0,-3 3 0 15,-2-1 0-15,-18 2 0 0,23 2 0 0,-23-2 0 16,0 0 0-16,0 0 0 0,9 20 0 0,-9-20 0 15,-7 25 0-15,0-7 0 0,-3 3 0 16,-2 2 0-16,-2 1 0 0,-2 4 0 0,0 0 0 16,3-2 0-16,0 0 0 0,5-4 0 0,2-3 0 15,6-19 0-15,0 26 0 0,0-26 0 0,0 0 0 16,29 12 0-16,-12-19-26 0,7 0-55 0,-9-33-129 16,22 21-428-16,-10-18-40 0,14 2 265 15</inkml:trace>
  <inkml:trace contextRef="#ctx0" brushRef="#br0" timeOffset="14538.7632">3940 4824 1984 0,'0'0'63'15,"0"0"-63"-15,0 0 0 0,-22 6 0 0,22-6 0 16,-24 38 0-16,7-9 0 0,-3 8 0 0,1 4 0 16,-2 5 0-16,4 5 0 0,0 2 0 15,4 4 0-15,2 0 0 0,1-3 0 16,3 0 0-16,1-2 0 0,1-3 0 0,1-4 0 15,4-4 0-15,-2-6 0 0,3-3 0 0,0-7 0 16,3 0-4-16,-4-25-58 0,24 51-300 0,-24-51-317 16,0 0 43-16,0 0 333 0</inkml:trace>
  <inkml:trace contextRef="#ctx0" brushRef="#br0" timeOffset="14710.6983">3585 5353 2047 0,'-33'-10'0'0,"33"10"0"0,-23-11 0 0,23 11 0 15,0 0 0-15,0 0 0 0,0 0 0 0,11-19 0 16,-11 19 0-16,36-15 0 0,-6 7 0 16,5 1 0-16,3-3 0 0,7 4 0 15,0-5 0-15,23 28-317 0,-21-30-350 0,16 13-20 16,-6-8 312-16</inkml:trace>
  <inkml:trace contextRef="#ctx0" brushRef="#br0" timeOffset="15288.8122">5734 5337 1907 0,'0'0'45'0,"-18"-16"-14"15,0 7 0-15,18 9-1 16,-32-13-27-16,12 10-3 0,-2 3 0 0,-2 3 0 15,-2 4 0-15,-2 2 0 0,-1 6 0 0,-1 2 0 16,-2 2 0-16,3 4 0 0,-3 4 0 0,3 3 0 16,3 1 0-16,1 2 0 0,5-3 0 0,5-1 0 15,3-2 0-15,4-2 0 0,6-3 0 0,4-3 0 16,7-2 0-16,-9-17 0 0,29 27 0 0,-6-19 0 16,6-2 0-16,4-4 0 0,5-9 0 15,5-1 0-15,0-5 0 0,4-4 0 0,0-3 0 16,-2 0 0-16,-1-3 0 0,-4 0 0 0,-2-1 0 15,-7-3 0-15,-2-2 0 0,-3 1 0 0,-3 0 0 16,-2 2 0-16,-4 2 0 0,-4 2 0 0,-2 4 0 16,-11 18 0-16,9-27 0 0,-9 27 0 15,0 0 0-15,0 0 0 0,0 0 0 0,0 0 0 16,0 0 0-16,0 0 0 0,-19 21 0 16,11 0 0-16,-3 6 0 0,0 6 0 0,-1 3 0 15,0-2 0-15,3 2 0 0,1-2 0 0,5 0 0 16,3-4 0-16,5 0 0 0,4-4 0 0,5-2 0 15,3-6 0-15,9-1-17 0,-1-10-68 0,23 19-116 16,-30-31-452-16,32 6 5 0,-9-8 206 0</inkml:trace>
  <inkml:trace contextRef="#ctx0" brushRef="#br0" timeOffset="15523.2185">6653 5287 1962 0,'0'0'56'0,"-23"-21"-27"0,23 21-29 15,-29-15 0-15,9 13 0 0,0 5 0 0,-5 6 0 16,0 5 0-16,-2 6 0 0,2 3 0 16,-2 3 0-16,2 3 0 0,1 4 0 0,4 2 0 15,1 0 0-15,5-1 0 0,3-1 0 0,5-3 0 16,3-2 0-16,4-2 0 0,7-2 0 0,4-3 0 16,6-3 0-16,3-3 0 0,7-5 0 0,2-6 0 15,9-3 0-15,4-7 0 0,7-3 0 0,1-10 0 16,9 12-135-16,-24-38-290 0,27 27-221 15,-14-12-4-15,3-4 460 0</inkml:trace>
  <inkml:trace contextRef="#ctx0" brushRef="#br0" timeOffset="15695.1046">7129 5308 2002 0,'-15'22'45'0,"-3"-11"-45"16,1 4 0-16,1 3 0 0,-3 5 0 0,0 6 0 15,0 3 0-15,2 1 0 0,1-1 0 16,4 0 0-16,2-3 0 0,4 1 0 0,2-3 0 15,3-5 0-15,2 1 0 0,3-4 0 0,2-2 0 16,-6-17 0-16,20 23 0 0,-20-23 0 0,26 6 0 16,-26-6-7-16,45 1-176 0,-46-22-466 15,29 9 7-15,-15-13 77 0</inkml:trace>
  <inkml:trace contextRef="#ctx0" brushRef="#br0" timeOffset="15823.2439">7079 5036 2047 0,'0'0'0'0,"0"0"0"16,-17-16 0-16,17 16 0 0,0 0 0 0,0 0 0 16,0 0 0-16,0 0 0 0,10 25-32 15,-10-25-94-15,43 23-512 0,-43-23-34 16,39 27 94-16</inkml:trace>
  <inkml:trace contextRef="#ctx0" brushRef="#br0" timeOffset="16245.1711">7836 5371 1956 0,'0'0'44'15,"-18"1"-23"-15,-2-7 3 0,-2 0-22 0,-4 0-2 16,-1 1 0-16,-4 1 0 0,-2 4 0 16,-5 0 0-16,2 4 0 0,-1 1 0 0,2 5 0 15,2 0 0-15,3 5 0 0,-1 3 0 0,7 4 0 16,2 2 0-16,3 1 0 0,3 2 0 0,5-2 0 15,5 0 0-15,5-4 0 0,8-1 0 0,5-2 0 16,6-5 0-16,7-2 0 0,5-5 0 16,9-6 0-16,3-6 0 0,6-6 0 0,2-4 0 15,2-7 0-15,2-1 0 0,-3-5 0 0,0-5 0 16,1-1 0-16,-5-2 0 0,1-2 0 0,-6 3 0 16,-5 1 0-16,-7 1 0 0,-4 0 0 0,-8 2 0 15,-6 0 0-15,-2-1 0 0,-6 3 0 0,-3 3 0 16,-1 4 0-16,0 23 0 15,-9-24 0-15,9 24 0 0,-18 0 0 0,18 0 0 16,-31 26 0-16,7-1 0 0,-6 8 0 0,-2 5 0 16,-2 5 0-16,3 0 0 0,3 1 0 0,7-3 0 15,6-3 0-15,9 0 0 0,5-4 0 0,8-2 0 16,3-5 0-16,8-2 0 0,2-8 0 0,8 0-8 16,0-9-57-16,20 16-145 0,-48-24-323 0,58-1-96 15,-26-5 28-15</inkml:trace>
  <inkml:trace contextRef="#ctx0" brushRef="#br0" timeOffset="16421.0982">8370 5339 1963 0,'-19'2'52'16,"19"-2"-26"-16,-22 20-20 0,22-20-6 15,-23 35 0-15,9-12 0 0,2 5 0 0,0 3 0 16,2 1 0-16,1 2 0 0,3-2 0 0,1-1 0 15,1-1 0-15,4-4 0 0,0-3 0 0,6-1 0 16,0-5 0-16,-6-17 0 0,25 23-11 0,-6-7-96 16,-23-40-300-16,32 29-168 0,-28-5-76 0,28-39 356 15</inkml:trace>
  <inkml:trace contextRef="#ctx0" brushRef="#br0" timeOffset="16561.729">8426 4972 1998 0,'0'0'-6'16,"0"0"-25"-16,-5 29-41 0,5-29-93 0,0 0-445 15,0 0-19-15,19 25 145 0</inkml:trace>
  <inkml:trace contextRef="#ctx0" brushRef="#br0" timeOffset="16828.6421">9003 5205 1953 0,'0'0'71'0,"-28"-11"-48"16,5 10-23-16,-7 0 0 0,1 3 0 16,-6 3 0-16,-1 6 0 0,-5 1 0 0,4 6 0 15,0 2 0-15,6 3 0 0,0 1 0 0,8 1 0 16,4 2 0-16,6-2 0 0,6 3 0 0,6 0 0 15,5 0 0-15,3-2 0 0,5-2 0 16,4-4 0-16,6-3 0 0,7-4 0 0,6-3 0 16,4-6 0-16,7 1 0 0,1-7 0 15,6 2 0-15,-1-7 0 0,21 20-188 0,-41-36-404 0,25 16-83 16,-8-10 84-16</inkml:trace>
  <inkml:trace contextRef="#ctx0" brushRef="#br0" timeOffset="16953.6871">9348 5453 1882 0,'-27'19'165'0,"27"-19"-165"0,-22-13 0 16,9-6-137-16,33 11-521 0,-20 8 19 0,-19-21 27 16</inkml:trace>
  <inkml:trace contextRef="#ctx0" brushRef="#br0" timeOffset="18885.753">1057 3783 1644 0,'-17'-1'25'0,"-1"3"-2"16,1 1 1-16,17-3-1 0,-26 12 2 0,26-12 1 15,-22 19-2-15,22-19 1 0,-20 31-4 0,16-9-19 16,-3-1 33-16,6 4-36 0,1-2 28 0,4 1-14 16,3-3-8-16,2-2 4 0,2-2-5 0,-11-17 5 15,26 29-4-15,-9-19 0 0,-17-10 1 0,34 10 0 16,-17-9 2-16,-1-2 1 15,1-3 0-15,-17 4 0 0,32-17-1 0,-15 5-2 16,-17 12 1-16,30-30-3 0,-15 13-2 0,-3-1-2 16,-2-2 0-16,-2 2 0 0,-3-1 0 0,-5 19 0 15,4-29 0-15,-4 29 0 0,-4-22 0 0,4 22 0 16,0 0 0-16,-18-18 0 0,18 18 0 0,-18-3 0 16,18 3 0-16,-27 6 0 0,27-6 0 0,-33 17 0 15,15-5 0-15,1 4 0 0,0 0 0 16,1 1 0-16,16-17 0 0,-28 29 0 0,28-29 0 15,-18 18 0-15,18-18 0 0,0 0 0 0,0 0 0 16,0 0 0-16,0 0 0 0,0 0 0 16,0 0 0-16,0 0 0 0,25-22 0 0,-25 22 0 15,26-30 0-15,-13 11 0 0,2-1 0 0,-3 1 0 16,-12 19 0-16,17-29 0 0,-17 29 0 16,7-17 0-16,-7 17 0 0,0 0 0 0,0 0 0 15,0 0 0-15,0 0 0 0,0 0 0 0,0 0 0 16,-8 27-5-16,18 16-190 0,-18-20-466 0,22 21-2 15,-12-7 141-15</inkml:trace>
  <inkml:trace contextRef="#ctx0" brushRef="#br0" timeOffset="20088.9663">2847 6748 2003 0,'0'0'24'0,"-37"-14"-10"16,8 10-8-16,0 3-6 0,3 5 0 15,1 2 0-15,-1 4 0 0,-1 5 0 0,-3 4 0 16,0 7 0-16,-2 6 0 0,-1 10 0 16,0 7 0-16,2 7 0 0,-1 4 0 0,3 8 0 15,2 3 0-15,7 3 0 0,4 0 0 0,6-3 0 16,8-3 0-16,5-5 0 0,9-6 0 0,8-8 0 16,9-6 0-16,6-7 0 0,7-8 0 0,7-7 0 15,6-8 0-15,2-9 0 0,7-8 0 16,0-11 0-16,8-9 0 0,1-10 0 0,0-10 0 15,1-5 0-15,-6-7 0 0,-5-3 0 0,-4-2 0 16,-7-1 0-16,-5-1 0 0,-8-3 0 0,-6 0 0 16,-6 1 0-16,-10 0 0 0,-6 7 0 0,-10 3 0 15,-7 4 0-15,-6 3 0 0,-6 3 0 0,-8 3 0 16,-3 3 0-16,-4 3 0 16,-2 5 0-16,-2 6 0 0,2 6 0 0,-4 6 0 15,5 6 0-15,-2 7 0 0,4 5 0 0,3 4 0 16,2 3 0-16,6 3 0 0,3 3 0 0,5 3 0 15,5 2 0-15,7 0 0 0,5 0 0 0,7-1 0 16,6-2 0-16,6 1 0 0,6-4 0 0,8-3 0 16,3-2 0-16,3-4 0 0,6-2 0 0,1-5 0 15,3-1 0-15,0-1 0 0,-1-2 0 16,-1-2 0-16,0 1 0 0,-7-4 0 0,-3 2 0 16,-5 1 0-16,-7 1 0 0,-5 1 0 0,-6 1 0 15,-18 2 0-15,21-3 0 0,-21 3 0 0,0 0 0 16,0 0 0-16,0 0 0 0,11 19 0 15,-11-19 0-15,1 36 0 0,-2-7 0 0,-3 7 0 16,-2 4 0-16,0 7 0 0,-2 8 0 0,-2 1 0 16,0 6 0-16,-2 0 0 0,1-3 0 15,1-5 0-15,3-2 0 0,2-7 0 0,2-2 0 16,3-7 0-16,2-4 0 0,2-5 0 0,1-6 0 16,-5-21 0-16,8 25 0 0,-8-25 0 0,0 0 0 15,0 0 0-15,0 0 0 0,0 0 0 0,16-17 0 16,-10-3 0-16,-1-8 0 0,3-7 0 0,1-5 0 15,3 0 0-15,1-1 0 0,3-2 0 16,2 0 0-16,-1-2 0 0,3-4 0 16,-1-5 0-16,1-4 0 0,-1-2 0 0,-1-2 0 15,2-1 0-15,-2 4 0 0,0 3 0 0,2 7 0 16,-2 8 0-16,2 6 0 0,0 7 0 0,-1 6 0 16,0 9 0-16,-1 3 0 0,2 6 0 0,-1 4 0 15,1 4 0-15,-1 4 0 0,-19-8 0 0,32 30 0 16,-20-10 0-16,-1 3 0 0,-5 4 0 15,-3 0 0-15,-3 2 0 0,-2 3 0 0,-5-1 0 16,-3 2 0-16,-1 1 0 0,-3 0 0 0,-2 0 0 16,-5 3 0-16,0-2 0 0,-2 3 0 0,-1-4 0 15,-2-2 0-15,1-2 0 0,1-2 0 0,3-4 0 16,3-3 0-16,3-4 0 0,15-17 0 16,-19 23 0-16,19-23 0 0,0 0 0 0,0 0 0 15,0 18 0-15,0-18 0 0,17 11 0 16,-17-11 0-16,31 7 0 0,-8-3 0 0,6-4 0 15,7 0 0-15,6-1 0 0,6-3 0 0,3 2 0 16,2 0 0-16,0 5 0 0,0 0 0 0,1 5 0 16,-4 1 0-16,-3 3 0 0,-7 3 0 0,-1 4 0 15,-7-1 0-15,-3 10-20 0,-29-28-133 0,52 57-369 16,-53-29-146-16,3 7 39 0</inkml:trace>
  <inkml:trace contextRef="#ctx0" brushRef="#br0" timeOffset="20354.6863">2724 8190 1958 0,'0'0'48'0,"35"-34"-22"0,17 10-11 0,19-4-15 15,14-5 0-15,15-2 0 0,7-5 0 0,8 3 0 16,11 1 0-16,1 2 0 0,3 1 0 16,3 3 0-16,-3-2 0 0,0 5 0 15,-1 2 0-15,-1 2 0 0,-8 9 0 0,-7-3 0 16,-7 9 0-16,-12-1 0 0,-5 20-67 0,-29-12-588 16,5 18-18-16,-26-6 22 0</inkml:trace>
  <inkml:trace contextRef="#ctx0" brushRef="#br0" timeOffset="21127.0291">892 9363 1723 0,'14'-18'16'0,"-14"18"-14"0,0 0 1 16,-12-17 0-16,12 17 9 0,0 0 6 15,-21 5 6-15,21-5 1 0,-18 15-3 0,18-15 1 16,-20 25 0-16,20-25 4 0,-20 32-2 15,20-32 1-15,-17 33-5 0,17-33-2 0,-11 25-6 16,11-25-3-16,-2 18-6 0,2-18-1 0,0 0-2 16,0 0 2-16,25 19-2 0,-25-19-1 0,33-4 0 15,-10-1 0-15,5-6 0 0,1-2 0 16,4-4 0-16,1-1 0 0,0-3 0 0,0-2 0 16,-7 4 0-16,-2 0 0 0,-8 4 0 0,-17 15 0 15,20-24 0-15,-20 24 0 0,0-17 0 0,0 17 0 16,0 0 0-16,-27-17 0 0,10 15 0 0,-5 2 0 15,-5 4 0-15,-2 4 0 0,-5 3 0 0,0 3 0 16,0 2 0-16,1 3 0 0,4 3 0 0,1 0 0 16,6 0 0-16,4-2 0 15,4 1 0-15,5-3 0 0,2-1 0 0,7-17 0 16,0 28 0-16,0-28 0 0,17 19 0 0,-17-19 0 16,32 10 0-16,-11-9 0 0,4-6 0 0,3-1 0 15,4-9 0-15,3 0 0 0,-1-10 0 0,4 0 0 16,-3-5 0-16,0 0 0 0,0-1 0 0,-8 5 0 15,-3 2 0-15,-7 4 0 0,-17 20 0 0,17-26 0 16,-17 26 0-16,0 0 0 0,0 0 0 16,0 0 0-16,-20-16 0 0,20 16 0 0,-33 6 0 15,11 2 0-15,-1 4 0 0,-2 3 0 0,0 4 0 16,4 0 0-16,1 0 0 0,2-1 0 16,6-1 0-16,12-17 0 0,-14 31 0 0,14-31 0 15,6 27-17-15,-6-27-95 0,45 31-315 0,-45-31-255 16,41 2 40-16,-17-2 476 0</inkml:trace>
  <inkml:trace contextRef="#ctx0" brushRef="#br0" timeOffset="21460.4015">2235 8984 1394 0,'12'17'349'0,"-12"-17"-185"16,0 0-119-16,0 0-21 0,0 0-8 0,0 0-7 15,0 0 4-15,0 0 0 0,-7 21 5 0,8 4-16 16,1 10-2-16,0 9 0 0,-2 4 0 0,-3 5 0 15,-2 4 0-15,-1 4 0 0,-2 4 0 0,-3 2 0 16,0 0 0-16,-1 0 0 0,0-5 0 0,1-3 0 16,1-10 0-16,4-4 0 0,2-9 0 0,4-4-19 15,0-8-22-15,9-1-34 0,-9-23-88 16,23 17-379-16,-23-17-75 0,0 0 34 0</inkml:trace>
  <inkml:trace contextRef="#ctx0" brushRef="#br0" timeOffset="21650.3258">1956 9188 1538 0,'-45'-34'488'15,"45"34"-467"-15,-27-6-21 0,27 6 0 16,0 0 0-16,0 0 0 0,0 0 0 0,0 0 0 16,34-18 0-16,-4 10 0 0,8-3 0 0,7-1 0 15,8-1 0-15,7-2 0 0,8 2 0 0,2 1 0 16,3 2 0-16,0 1 0 0,0 4-9 0,-6-4-64 15,12 26-130-15,-25-23-435 0,11 20-16 16,-15-11 185-16</inkml:trace>
  <inkml:trace contextRef="#ctx0" brushRef="#br0" timeOffset="21965.699">3036 9336 2005 0,'-29'23'20'0,"0"3"-4"0,2 4-10 16,2 1-6-16,0 6 0 0,1 0 0 0,3 4 0 16,4 0 0-16,5 2 0 0,5-2 0 0,7-5 0 15,6-6 0-15,6-7 0 0,9-7 0 0,6-5 0 16,9-7 0-16,10-6 0 0,5-6 0 0,5-9 0 16,3-6 0-16,-1-7 0 0,0-4 0 15,0-5 0-15,-7-1 0 0,-5 2 0 16,-8-2 0-16,-7 3 0 0,-11 0 0 0,-8 3 0 15,-7 5 0-15,-8 1 0 0,-5 3 0 0,-6 1 0 16,-5 2 0-16,-5 2 0 0,-4 4 0 0,-4 1 0 16,0 4 0-16,-3 1 0 0,0 3 0 0,-2 1 0 15,3 3 0-15,-1-2 0 0,7 6-56 0,-5-6-42 16,25 30-173-16,-35-32-240 0,41 27-101 16,-13-3 114-16</inkml:trace>
  <inkml:trace contextRef="#ctx0" brushRef="#br0" timeOffset="22481.357">5452 9109 1549 0,'0'0'328'0,"0"0"-244"0,-28 7-60 15,8-10-7-15,2 3 4 0,-3 4-1 16,-1 6-16-16,-3 3-4 0,-2 7 0 15,-2 5 0-15,-4 5 0 0,1 5 0 0,1 4 0 16,-2 2 0-16,0 4 0 0,3 1 0 0,1 0 0 16,4-3 0-16,9-1 0 0,5-10 0 0,8-3 0 15,8-5 0-15,6-7 0 0,11-2 0 0,7-9 0 16,8-5 0-16,8-7 0 0,11-6-31 0,2-10-38 16,21 13-74-16,-26-31-401 0,36 20-63 15,-15-12 12-15</inkml:trace>
  <inkml:trace contextRef="#ctx0" brushRef="#br0" timeOffset="23356.417">6113 9212 1791 0,'-35'17'173'0,"5"-10"-129"15,-6 0-12-15,1 4-25 0,-1 2-7 0,-1 4 0 16,1 3 0-16,-1 1 0 0,3 2 0 16,1 5 0-16,2-1 0 0,1 6 0 0,4-3 0 15,1 0 0-15,8 0 0 0,3-2 0 0,4-1 0 16,6-1 0-16,4-4 0 0,6-3 0 0,4-1 0 15,-10-18 0-15,32 27 0 0,-10-17 0 0,4-5 0 16,2-5 0-16,5-5 0 0,1-7 0 16,4-4 0-16,2-7 0 0,4-6 0 0,2-4 0 15,-2 1 0-15,-2-3 0 0,-4 0 0 0,-6-1 0 16,-4 0 0-16,-6 2 0 0,-3 3 0 16,-4 1 0-16,-4 2 0 0,-4-1 0 0,-3 5 0 15,-4-1 0-15,-3 2 0 0,-2 4 0 0,-2 2 0 16,7 17 0-16,-17-20 0 0,17 20 0 0,-17-8 0 15,17 8 0-15,-18 4 0 0,18-4 0 0,-21 16 0 16,21-16 0-16,-16 25 0 0,16-25 0 16,-12 32 0-16,12-32 0 0,-4 30 0 0,4-30 0 15,8 26 0-15,-8-26 0 0,22 22 0 0,-5-15 0 16,3-3 0-16,5-4 0 0,3-5 0 0,3-2 0 16,4-4 0-16,3-1 0 0,1-4 0 0,0 3 0 15,-1-2 0-15,-4 2 0 0,-4 2 0 0,-2 3 0 16,-7 2 0-16,-3 1 0 0,-18 5 0 15,21-1 0-15,-21 1 0 0,0 0 0 16,0 0 0-16,0 0 0 0,9 25 0 0,-9-25 0 16,-12 35 0-16,1-12 0 0,-2 2 0 0,-3 2 0 15,-1 1 0-15,0 0 0 0,2-2 0 0,1 2 0 16,2-4 0-16,1-1 0 0,3-6 0 0,8-17 0 16,-6 24 0-16,6-24 0 0,0 0 0 0,0 0 0 15,0 0 0-15,23-1 0 0,-23 1 0 16,30-26 0-16,-11 5 0 0,3-3 0 0,1-3 0 15,1-2 0-15,1 3 0 0,-1-1 0 0,-2 2 0 16,-1 2 0-16,-4 1 0 0,-2 3 0 16,-1 0 0-16,-14 19 0 0,23-31 0 0,-23 31 0 15,15-24 0-15,-15 24 0 0,0 0 0 0,0 0 0 16,0 0 0-16,0 0 0 0,0 0 0 0,0 0 0 16,0 0 0-16,0 0 0 0,0 0 0 15,0 0 0-15,2 26 0 0,-2-26 0 0,-2 31 0 16,2-31 0-16,-2 32 0 0,2-32 0 0,6 32 0 15,-6-32 0-15,13 24 0 0,-13-24 0 0,18 16 0 16,-18-16 0-16,27 7 0 0,-9-7 0 0,2-5 0 16,2-1 0-16,3-6 0 0,1-1 0 0,0-3 0 15,0-3 0-15,0-2 0 0,-1-1 0 16,0 0 0-16,-3 2 0 0,-2 1 0 16,-2 0 0-16,-4 2 0 0,-14 17 0 0,23-23 0 15,-23 23 0-15,0 0 0 0,0 0 0 0,17-14 0 16,-17 14 0-16,0 0 0 0,0 0 0 0,-1 17 0 15,1-17 0-15,-5 33 0 0,2-8 0 0,-6 5 0 16,-1 3 0-16,-2 4 0 0,-2 0 0 0,3 0 0 16,-1 2 0-16,3-2 0 0,1-3 0 15,5 0 0-15,3-7 0 0,7-1 0 0,3-8 0 16,11 7-86-16,-21-25-82 0,51 32-90 0,-51-32-328 16,43-7-15-16,-2 9 254 0</inkml:trace>
  <inkml:trace contextRef="#ctx0" brushRef="#br0" timeOffset="24044.0003">7671 9384 885 0,'0'0'408'0,"0"0"-399"15,0 0-24-15,16-22 8 0,-16 22 17 16,0 0 9-16,10-24 34 0,-10 24 32 16,0 0 35-16,0 0 6 0,0 0-10 0,0 0-26 15,0 0-26-15,0 0-18 0,0 0-12 0,0 0-30 16,0 0-4-16,-21 32 0 0,10-9 0 0,-2 4 0 16,-2 3 0-16,0 0 0 0,0 0 0 0,0-2 0 15,-1-1 0-15,2-4 0 0,1-4 0 16,13-19 0-16,-18 24 0 0,18-24 0 0,0 0 0 15,0 0 0-15,0 0 0 0,0 0 0 0,-3-24 0 16,3 7 0-16,0-2 0 0,2-6 0 0,2-4 0 16,0-2 0-16,1-4 0 0,0 1 0 15,0 1 0-15,1-1 0 0,1 1 0 0,2-1 0 16,1 0 0-16,1-1 0 0,2-1 0 0,3-3 0 16,2-2 0-16,4-2 0 0,2 0 0 15,2 3 0-15,2 5 0 0,2 6 0 0,1 6 0 16,0 6 0-16,0 4 0 0,-2 5 0 0,-2 4 0 15,-2 4 0-15,-2 4 0 0,-1 2 0 0,-1 4 0 16,-4 5 0-16,-1 6 0 0,-3 3 0 0,-2 5 0 16,-5 3 0-16,-4 2 0 0,-4 4 0 0,-2 2 0 15,-4 0 0-15,-2-1 0 0,-3 3 0 0,-4-2 0 16,-2-1 0-16,-1 0 0 0,-2 0 0 16,-1-3 0-16,-2-1 0 0,1-3 0 0,0-5 0 15,0-2 0-15,0-5 0 0,3-4 0 16,-1-2 0-16,5-6 0 0,17-8 0 0,-28 7 0 15,28-7 0-15,-20-7 0 0,20 7 0 0,-17-15 0 16,17 15 0-16,-14-19 0 0,14 19 0 0,-8-18 0 16,8 18 0-16,0 0 0 0,0 0 0 15,0 0 0-15,0 0 0 0,-23 20 0 0,11 8 0 16,-3 11 0-16,-4 9 0 0,-2 9 0 0,-5 3 0 16,-4 6 0-16,-1 1 0 0,-3 5 0 0,-3-1 0 15,1 1 0-15,-3-5 0 0,4-5 0 0,2-10 0 16,12-6 0-16,4-11 0 0,11-5 0 0,6-30-54 15,18 45-181-15,-18-45-143 0,20-12-251 16,1 0 48-16,0-22 412 0</inkml:trace>
  <inkml:trace contextRef="#ctx0" brushRef="#br0" timeOffset="25123.111">8812 9082 1205 0,'-21'-48'361'0,"21"48"13"0,-32-5-331 16,9-5-10-16,-3 3-7 0,-2 4-21 0,-3 4-5 16,-2 6 0-16,-4 4 0 15,-1 3 0-15,-2 7 0 0,-1 1 0 0,0 4 0 16,2 3 0-16,1 3 0 0,1 4 0 0,2 2 0 15,2 0 0-15,4 0 0 0,4-1 0 0,6-2 0 16,7-2 0-16,5-4 0 0,7-6 0 0,7-4 0 16,-7-19 0-16,34 28 0 0,-5-21 0 0,5-4 0 15,5-7 0-15,5-3 0 0,1-6 0 16,3-5 0-16,2-4 0 0,-1-4 0 0,2-4 0 16,-4-1 0-16,1-3 0 0,-4-1 0 0,-5 0 0 15,-5 1 0-15,-5 0 0 0,-5 4 0 0,-3 0 0 16,-7 3 0-16,-4 3 0 0,-4 3 0 0,-5 4 0 15,-1 17 0-15,-4-25 0 0,4 25 0 16,0 0 0-16,-23-12 0 0,23 12 0 0,-21 14 0 16,21-14 0-16,-27 39 0 0,11-12 0 15,0 3 0-15,1 2 0 0,-1 4 0 0,1-1 0 16,3-2 0-16,1 1 0 0,4-3 0 0,3-2 0 16,5-3 0-16,4-3 0 0,6-3 0 0,-11-20 0 15,37 24 0-15,-14-18 0 0,6-6 0 0,3-6 0 16,2-5 0-16,1-6 0 0,4-5 0 0,-3-2 0 15,3-4 0-15,-1-1 0 0,-2-1 0 0,1 1 0 16,-5 0 0-16,-1 2 0 0,-5 4 0 16,-4 1 0-16,-4 6 0 0,-18 16 0 15,22-27 0-15,-22 27 0 0,0 0 0 0,0 0 0 16,0 0 0-16,0 0 0 0,0 0 0 0,0 0 0 16,-9 23 0-16,-2 0 0 0,-1 6 0 0,-1 2 0 15,-3 4 0-15,1 2 0 0,1-2 0 0,0-1 0 16,3-3 0-16,4-3 0 0,2-4 0 15,2-5 0-15,3-19 0 0,2 26 0 0,-2-26 0 16,0 0 0-16,0 0 0 0,19 3 0 0,-19-3 0 16,24-25 0-16,-12 3 0 0,5-7 0 0,1-3 0 15,1-5 0-15,2 0 0 0,-1-2 0 0,-2 0 0 16,-1 3 0-16,-3 1 0 0,0 2 0 0,-1 3 0 16,-3 2 0-16,1 5 0 0,-3 3 0 0,-8 20 0 15,15-24 0-15,-15 24 0 16,0 0 0-16,0 0 0 0,22-2 0 0,-22 2 0 15,22 16 0-15,-22-16 0 0,35 21 0 0,-12-13 0 16,4 1 0-16,6-3 0 0,2-1 0 0,4-2 0 16,0-2 0-16,2-2 0 0,2-1 0 0,-2-3 0 15,0-1 0-15,-4-3 0 0,-2 0 0 0,-6-2 0 16,-4-1 0-16,-6-2 0 0,-19 14 0 0,21-27 0 16,-21 27 0-16,0-32 0 0,-6 14 0 15,-8 0 0-15,-4 1 0 0,-5 1 0 0,-5 5 0 16,-4 4 0-16,1 5 0 0,-4 5 0 0,-3 5 0 15,-2 5 0-15,1 5 0 0,1 6 0 16,4 4 0-16,2 5 0 0,6 1 0 0,4 2 0 16,6-1 0-16,5 0 0 0,6-2 0 0,8-4 0 15,4 0 0-15,10-5 0 0,4-1 0 16,8-5 0-16,4-7 0 0,10 1 0 0,6-10 0 16,13 3 0-16,4-7 0 0,15 5-53 0,-14-21-139 15,32 30-129-15,-28-29-319 0,15 2 65 0,4 6 310 16</inkml:trace>
  <inkml:trace contextRef="#ctx0" brushRef="#br0" timeOffset="25526.188">11418 8415 2047 0,'0'0'0'0,"0"0"0"0,0 0 0 0,-18-17 0 0,18 17 0 0,0 0 0 16,-15 19 0-16,7 1 0 0,-3 7 0 0,0 12 0 15,-1 8 0-15,-1 8 0 0,1 4 0 16,-4 4 0-16,2 1 0 0,-3 5 0 0,-1 1 0 16,2-2 0-16,-1-2 0 0,0-7 0 0,3-2 0 15,2-6 0-15,4-5 0 0,3-4 0 16,1-7 0-16,5-5 0 0,3-8 0 0,4-5 0 15,-8-17 0-15,30 19-56 0,-23-39-122 0,31 24-403 16,-29-27-53-16,15 0 41 0</inkml:trace>
  <inkml:trace contextRef="#ctx0" brushRef="#br0" timeOffset="25714.234">11032 9055 1780 0,'-36'2'267'15,"36"-2"-267"-15,0 0 0 0,18 22 0 0,2-19 0 16,4 0 0-16,5-3 0 0,9-4 0 0,6-2 0 16,7-5 0-16,5-1 0 0,1-4 0 0,5 1 0 15,-4-6-9-15,10 11-123 0,-31-27-414 16,28 24-107-16,-21-14 35 0</inkml:trace>
  <inkml:trace contextRef="#ctx0" brushRef="#br0" timeOffset="26107.9172">12035 8325 1682 0,'-32'-8'340'15,"15"16"-315"-15,-12 18-25 0,2 4 0 0,-2 5 0 16,1 5 0-16,0 7 0 0,-4 6 0 0,1 7 0 16,0 2 0-16,0 4 0 0,1-1 0 0,2 2 0 15,4-2 0-15,1-3 0 0,5-2 0 0,2-4 0 16,4-4 0-16,2-2 0 0,3-5 0 0,3-4 0 15,4-4 0-15,2-8 0 0,5-4 0 16,2-6 0-16,-9-19 0 0,29 28 0 16,-10-22 0-16,1-5 0 0,2-4 0 0,3-8 0 15,3-5 0-15,1-4 0 0,0-7 0 0,0-2 0 16,0-4 0-16,-1-1 0 0,-1 1 0 0,-3 0 0 16,-3 2 0-16,0 2 0 0,-5 3 0 0,-4 3 0 15,-4 5 0-15,-8 18 0 0,9-21 0 0,-9 21 0 16,0 0 0-16,0 0 0 0,0 0 0 15,-1 31 0-15,-2-11 0 0,-1 9 0 0,0 1 0 16,0 3 0-16,0 0 0 0,3 1 0 0,3-2 0 16,5 3 0-16,1-1 0 0,3 0 0 0,2-2 0 15,6-3 0-15,-2-4 0 0,8-2 0 0,-2-6 0 16,9 1-20-16,-10-22-140 0,26 33-151 16,-48-29-207-16,47 0-114 0,-17-1 227 0</inkml:trace>
  <inkml:trace contextRef="#ctx0" brushRef="#br0" timeOffset="26467.9551">12368 9133 1765 0,'28'29'282'16,"-28"-29"-282"-16,14 22 0 0,-14-22 0 0,34 22 0 15,-12-14 0-15,0-2 0 0,5 0 0 0,0-3 0 16,2-2 0-16,2-1 0 0,1 0 0 15,0-3 0-15,-1 1 0 0,1-4 0 0,-4-2 0 32,0-2 0-32,-4-2 0 0,-3-2 0 0,-3 1 0 15,-18 13 0-15,21-31 0 0,-16 14 0 0,-5-3 0 16,-4 1 0-16,-5-1 0 0,-4 0 0 16,-4 1 0-16,-5 1 0 0,-2 1 0 0,-3 3 0 15,0 5 0-15,-2 3 0 0,1 5 0 0,-2 3 0 16,1 6 0-16,-2 6 0 0,1 5 0 0,-2 8 0 15,2 4 0-15,-1 4 0 0,5 4 0 0,-1 2 0 16,5-1 0-16,5 0 0 0,6-5 0 0,6-2 0 16,6-4 0-16,9-6 0 0,3 0 0 0,11-5 0 15,4-5 0-15,7-2 0 0,9-7 0 16,8-2 0-16,3-7 0 0,13 8-8 16,-15-31-229-16,43 18-436 0,-26-17 0 0,11 3 218 15</inkml:trace>
  <inkml:trace contextRef="#ctx0" brushRef="#br0" timeOffset="27079.5019">14180 9073 1730 0,'-18'-47'262'15,"22"26"-230"-15,-19 2-17 0,-2 2-7 0,0 1-8 16,-2 3 0-16,-1 1 0 0,-4 4 0 0,-3 3 0 16,-1 4 0-16,-5 5 0 0,1 4 0 0,-2 7 0 15,1 4 0-15,-2 4 0 0,2 4 0 0,-1 2 0 16,2 2 0-16,3 0 0 0,4 1 0 0,3-2 0 16,5-2 0-16,3-1 0 0,7-4 0 15,6-3 0-15,3 1 0 0,7-4 0 0,-9-17 0 16,29 29 0-16,-6-18 0 0,5-4 0 15,4-2 0-15,2-4 0 0,1-2 0 0,4-5 0 16,-1-1 0-16,2-6 0 0,-2-1 0 0,-1-3 0 16,-3-2 0-16,-3-2 0 0,-3-1 0 0,-3-1 0 15,-2-1 0-15,-1 0 0 0,-1-1 0 0,-3 0 0 16,0 1 0-16,-3 0 0 0,-2 2 0 16,-2 3 0-16,-3 1 0 0,-8 18 0 0,10-28 0 15,-10 28 0-15,0 0 0 0,0 0 0 0,0 0 0 16,0 0 0-16,0 0 0 0,-6 21 0 0,-1 0 0 15,0 10 0-15,-3 0 0 0,2 5 0 0,-2 1 0 16,3-1 0-16,2-1 0 0,5-2 0 0,2-4 0 16,11-2 0-16,3-7 0 0,10 0 0 15,5-9 0-15,10 5-66 0,-10-23-116 16,37 31-144-16,-41-44-175 0,34 20-67 0,-8-2 165 16</inkml:trace>
  <inkml:trace contextRef="#ctx0" brushRef="#br0" timeOffset="27313.8877">14894 8990 1959 0,'-42'9'88'0,"14"11"-88"16,3 2 0-16,0 5 0 0,4 2 0 0,0 0 0 15,0 1 0-15,4-1 0 0,5 0 0 0,5 0 0 16,3-1 0-16,5-4 0 0,5-2 0 0,4-3 0 15,-10-19 0-15,38 28 0 0,-9-19 0 16,3-5 0-16,9-4 0 0,-1-6 0 0,6-1 0 16,3-5 0-16,1 5-27 0,-12-25-191 0,34 32-301 15,-37-29-86-15,17 14 15 0</inkml:trace>
  <inkml:trace contextRef="#ctx0" brushRef="#br0" timeOffset="27485.7533">15446 8885 1474 0,'-22'30'573'16,"1"-13"-573"-16,2 3 0 0,2 4 0 0,-2 4 0 16,4 3 0-16,-2 3 0 0,2 4 0 0,2 0 0 15,2 2 0-15,1 0 0 0,1 0 0 0,2-3 0 16,4-4 0-16,3-3 0 0,2-5 0 0,6-2 0 16,0-7 0-16,-8-16 0 0,25 25 0 15,-6-19 0-15,-19-6-103 0,51 7-261 16,-50-32-218-16,26 12-48 0,-9-5 263 0</inkml:trace>
  <inkml:trace contextRef="#ctx0" brushRef="#br0" timeOffset="27626.572">15428 8524 1595 0,'0'0'452'0,"-19"8"-452"0,19-8 0 0,4 18-17 16,8 2-41-16,-12-20-78 0,40 33-413 0,-40-33-62 15,29 39 30-15</inkml:trace>
  <inkml:trace contextRef="#ctx0" brushRef="#br0" timeOffset="28095.297">16263 8989 1379 0,'-19'0'632'0,"-14"-15"-596"16,-5 1-36-16,-1 1 0 0,-2 0 0 0,2 2 0 15,-1 3 0-15,0 5 0 0,2 2 0 0,0 5 0 16,5 5 0-16,-2 2 0 0,1 8 0 0,2 3 0 16,2 5 0-16,0 0 0 0,5 4 0 0,2 1 0 15,5 0 0-15,5 0 0 0,5-1 0 0,5-4 0 16,5-2 0-16,7-7 0 0,-9-18 0 15,37 26 0-15,-8-20 0 0,9-4 0 16,5-8 0-16,4-7 0 0,5-5 0 0,4-8 0 16,3-6 0-16,4-6 0 0,3-4 0 0,1-2 0 15,2-3 0-15,-4-3 0 0,1 0 0 0,-9-3 0 16,-2 1 0-16,-6-3 0 0,-7-1 0 0,-4 0 0 16,-6-2 0-16,-7 1 0 0,-7 1 0 0,-7 5 0 15,-7 6 0-15,-6 12 0 0,-8 12 0 16,10 21 0-16,-35-16 0 0,10 23 0 0,-3 11 0 15,-5 14 0-15,-2 4 0 0,-3 10 0 0,1 6 0 16,-1 5 0-16,5 2 0 0,3 4 0 0,3 1 0 16,4-1 0-16,3-1 0 0,8-3 0 15,4-5 0-15,9-4 0 0,6-9 0 0,14-4 0 16,6-9 0-16,12 0 0 0,-5-19-129 0,28 24-121 16,-42-42-197-16,39 22-157 0,-22-8 62 15,-4-22 468-15</inkml:trace>
  <inkml:trace contextRef="#ctx0" brushRef="#br0" timeOffset="28314.0464">16811 8894 1782 0,'-15'58'265'0,"-5"-29"-265"16,3 3 0-16,0 6 0 0,3 2 0 15,-3 0 0-15,3 2 0 0,1-4 0 0,3 0 0 16,4-3 0-16,5-6 0 0,6-3 0 0,3-6 0 15,5-3 0-15,-13-17 0 0,38 20 0 0,-13-19 0 16,5-2 0-16,-2-14-17 0,22 22-291 0,-37-43-266 16,31 16-81-16,-15-12 163 0</inkml:trace>
  <inkml:trace contextRef="#ctx0" brushRef="#br0" timeOffset="28439.0479">17108 8285 2047 0,'-23'6'0'16,"5"-4"0"-16,18-2 0 0,0 0-54 0,22 1-594 15,-22-1-2-15,0 0-11 0</inkml:trace>
  <inkml:trace contextRef="#ctx0" brushRef="#br0" timeOffset="28657.8424">17494 8333 1528 0,'-15'60'298'0,"-13"4"-77"0,14-19-221 0,-2 0 0 16,1 5 0-16,1 2 0 0,-1 4 0 0,0 6 0 15,0 2 0-15,-1 1 0 0,0 3 0 16,-1-4 0-16,1-2 0 0,3-4 0 0,-2-6 0 15,7-3 0-15,-3-6 0 0,7-1 0 0,0-8 0 16,9 6-97-16,-5-40-218 0,10 41-239 0,-10-41-68 16,8 17 164-16</inkml:trace>
  <inkml:trace contextRef="#ctx0" brushRef="#br0" timeOffset="29314.1016">17078 8914 2047 0,'-12'17'0'0,"12"-17"0"0,24 12 0 15,0-4 0-15,7-4 0 0,5 0 0 0,3-4 0 16,4-2 0-16,6-2 0 0,5-3 0 16,3 1 0-16,5-2 0 0,0 2 0 0,1 2 0 15,1 0 0-15,-4 0 0 0,-1 1 0 0,-3-1 0 16,-3 0 0-16,-5 0 0 0,-6-1 0 0,-4 1 0 15,-5 0 0-15,-11 1 0 0,-22 3 0 16,22-4 0-16,-22 4 0 0,0 0 0 0,0 0 0 16,-26 12 0-16,8-3 0 0,-3 0 0 15,-7 5 0-15,0 3 0 0,-2 1 0 0,-3 4 0 16,0 3 0-16,0 2 0 0,2 3 0 0,2 1 0 16,3 2 0-16,5-2 0 0,5 0 0 0,7-4 0 15,6-1 0-15,5-4 0 0,1-4 0 0,-3-18 0 16,23 24 0-16,-3-18 0 0,4-5 0 0,4-3 0 15,4-6 0-15,3-2 0 0,3-6 0 0,2-5 0 16,4-3 0-16,1-2 0 16,2-2 0-16,0 1 0 0,1 0 0 0,-6 3 0 0,-1 0 0 15,-3 1 0-15,-2 3 0 0,-2-1 0 16,-4 3 0-16,-3 3 0 0,-5 4 0 0,-5 5 0 16,-17 6 0-16,19 5 0 0,-19-5 0 0,2 27 0 15,-7-4 0-15,-4 6 0 0,-2 5 0 0,-5 6 0 16,1 2 0-16,-6 9 0 0,1 2 0 0,-1 7 0 15,-3 7 0-15,-1 7 0 0,1 8 0 16,-3 6 0-16,-2 4 0 0,-3 4 0 0,-4-3 0 16,0 0 0-16,-1-6 0 0,1-6 0 0,2-10 0 15,6-10 0-15,5-10 0 0,7-10 0 0,1-9 0 16,2-7 0-16,1-8 0 0,12-17 0 0,-24 12 0 16,24-12 0-16,-22-18 0 0,14-1 0 15,0-4 0-15,2-1 0 0,1-5 0 16,0-3 0-16,2-5 0 0,-1-5 0 0,0-4 0 15,2-7 0-15,1-4 0 0,2-6 0 0,3-3 0 16,3-5 0-16,5 1 0 0,5 4 0 0,4 4 0 16,6 11 0-16,-1 4-1 0,11 25-106 0,-23-24-106 15,36 31-425-15,-24-5-24 0,3 1 237 0</inkml:trace>
  <inkml:trace contextRef="#ctx0" brushRef="#br0" timeOffset="29830.1809">19731 8974 1736 0,'-25'-20'311'0,"25"20"-311"16,-17 0 0-16,17 0 0 0,-20 6 0 0,20-6 0 15,-30 15 0-15,10-3 0 0,-1 4 0 0,-1 2 0 16,0 2 0-16,-1 3 0 0,1 1 0 0,1 2 0 15,4-1 0-15,3-1 0 0,6-2 0 0,6-2 0 16,3-1 0-16,6-2 0 0,-7-17 0 16,31 29 0-16,-9-20 0 0,4-4 0 0,5-5 0 15,2-1 0-15,3-6 0 0,2-3 0 0,-1-4 0 16,-1-4 0-16,-1-5 0 0,-3 0 0 0,-3-4 0 16,-4 0 0-16,-5 0 0 0,-4-2 0 15,-5 0 0-15,-3 1 0 0,-4 0 0 0,-4 2 0 16,-4 4 0-16,-4-1 0 0,-5 3 0 0,-4 3 0 15,0 3 0-15,-3 2 0 0,-3 6 0 16,1 4 0-16,-1 5 0 0,4 4 0 0,1 3 0 16,18-10 0-16,-27 24 0 0,27-24 0 0,-8 25 0 15,8-25 0-15,21 16 0 0,13 5-143 0,-21-43-168 16,43 16-274-16,-21-5-55 0,11-6 273 0</inkml:trace>
  <inkml:trace contextRef="#ctx0" brushRef="#br0" timeOffset="30066.3945">20837 8031 1902 0,'-48'-17'145'0,"19"1"-145"16,-1 8 0-16,-2 11 0 0,-1 6 0 0,-3 10 0 16,-2 6 0-16,-1 9 0 15,0 7 0-15,-1 9 0 0,3 9 0 0,-2 5 0 16,2 8 0-16,1 1 0 0,-2 6 0 0,1-1 0 15,3 1 0-15,4-2 0 0,6-3 0 0,4-5 0 16,6-4 0-16,5-4 0 0,4-8 0 0,8-6 0 16,0-8 0-16,6-3 0 0,1-9 0 0,9 9-167 15,-19-36-313-15,16 19-130 0,-16-19-28 16,17-1 487-16</inkml:trace>
  <inkml:trace contextRef="#ctx0" brushRef="#br0" timeOffset="30234.1908">19954 8856 1782 0,'-27'-25'265'0,"27"25"-265"0,0 0 0 15,0 0 0-15,24-7 0 0,-6 5 0 0,5 2 0 16,3-1 0-16,8 1 0 0,7-2 0 0,7 3 0 16,4-5 0-16,11 6 0 0,-3-5 0 0,15 13-38 15,-21-34-279-15,46 33-249 0,-20-22-95 0,13 1 197 16</inkml:trace>
  <inkml:trace contextRef="#ctx0" brushRef="#br0" timeOffset="31672.367">21166 8422 2008 0,'0'0'4'0,"0"0"-1"0,32-16-3 0,-5 7 4 15,7-3-3-15,4-2 4 0,7 2 1 0,1 1 1 16,1 2 0-16,5 0-5 0,-3 4-2 0,-1 3 0 16,-5 3 0-16,-4 0 0 0,-5 5 0 15,-7 3 0-15,-6 0 0 0,-21-9 0 0,20 28 0 16,-20-11 0-16,-4 1 0 0,-9 3 0 0,-4 1 0 16,-5-1 0-16,-4 2 0 0,-6 2 0 0,-1-1 0 15,-2 1 0-15,0 1 0 0,1-3 0 0,4-2 0 16,7 0 0-16,4-5 0 0,19-16 0 15,-12 25 0-15,12-25 0 0,13 18 0 0,5-11 0 16,4 1 0-16,6-5 0 0,4 1 0 16,3 0 0-16,0-2 0 0,4 2 0 0,-2-2 0 15,-2 0 0-15,0 2 0 0,-3 1 0 0,-4 0 0 16,-10 1 0-16,-18-6 0 0,17 13 0 0,-17-13 0 16,-10 23 0-16,-5-6 0 0,-8 2 0 0,-9 1 0 15,-6 2 0-15,-3 0 0 0,-5 0 0 0,-2 2 0 16,-2-1 0-16,-1-1 0 0,-2 0 0 15,-1 0 0-15,4-3 0 0,7-2 0 0,11-2 0 16,10-9 0-16,22-6 0 0,0 0 0 16,0 0 0-16,20-36-203 0,42 38-360 0,-20-35-94 15,19 14 34-15</inkml:trace>
  <inkml:trace contextRef="#ctx0" brushRef="#br0" timeOffset="32125.5259">23032 8219 1906 0,'-21'-18'19'0,"4"-5"7"0,1 3-12 15,3 0 4-15,0 2-11 0,2 1 2 0,11 17-1 16,-31-27 4-16,31 27 0 0,-34-12 4 15,15 12-16-15,-3 6 0 0,-1 4 0 0,-4 7 0 16,-2 5 0-16,-3 4 0 0,-1 9 0 0,-3 8 0 16,-1 9 0-16,-3 7 0 0,0 6 0 15,-2 5 0-15,-1 3 0 0,2 1 0 0,3-1 0 16,4-1 0-16,6-5 0 0,6-4 0 0,5-6 0 16,6-6 0-16,5-6 0 0,8-7 0 0,2-6 0 15,8-3 0-15,-1-10 0 0,9 3-52 0,-20-22-261 16,39 2-313-16,-39-2-13 0,43-7 223 0</inkml:trace>
  <inkml:trace contextRef="#ctx0" brushRef="#br0" timeOffset="32938.0705">22184 8740 1716 0,'17'28'331'0,"-17"-28"-331"15,22-10 0-15,3 2 0 0,5-1 0 0,8 0 0 16,3-5 0-16,3 5 0 0,2 0 0 0,1 1 0 16,0 3 0-16,-4 0 0 0,0 3 0 0,-5 3 0 15,-4 2 0-15,-6 4 0 0,-6 1 0 0,-5 2 0 16,-17-10 0-16,25 25 0 0,-25-25 0 16,9 32 0-16,-12-13 0 0,-2 3 0 0,-3 2 0 15,-6 1 0-15,-1 4 0 0,-5 0 0 16,0 2 0-16,-2-1 0 0,-1 0 0 0,1-3 0 15,0-1 0-15,5-2 0 0,1-3 0 0,4-3 0 16,12-18 0-16,-12 24 0 0,12-24 0 0,0 0 0 16,0 0 0-16,0 0 0 0,17 9 0 0,-17-9 0 15,24-18 0-15,-7 2 0 0,2-3 0 0,5-6 0 16,-1-1 0-16,1-3 0 0,-2 1 0 0,-4-1 0 16,-1 2 0-16,-2-2 0 0,-3 4 0 15,-1 1 0-15,-4-1 0 0,-1 4 0 0,-1 0 0 16,-4 3 0-16,-1 18 0 0,3-27 0 15,-3 27 0-15,0 0 0 0,2-18 0 0,-2 18 0 16,0 0 0-16,0 0 0 0,0 0 0 0,0 0 0 16,0 0 0-16,26 6 0 0,-26-6 0 0,28 8 0 15,-11-5 0-15,2 0 0 0,3 0 0 16,1 0 0-16,3 1 0 0,2-1 0 0,0-3 0 16,2 1 0-16,0-6 0 0,1 2 0 0,-1-3 0 15,-1 0 0-15,-2-1 0 0,-3 1 0 0,-4 2 0 16,-20 4 0-16,28-9 0 0,-28 9 0 0,0 0 0 15,0 0 0-15,0 0 0 0,0 0 0 0,0 0 0 16,0 0 0-16,-9 19 0 0,9-19 0 0,-28 31 0 16,13-12 0-16,0 3 0 15,-2 4 0-15,0 1 0 0,1 0 0 0,0 2 0 16,-1-1 0-16,5-1 0 0,2 0 0 0,4-2 0 16,8-4 0-16,-2-2 0 0,3-2 0 0,-3-17 0 15,16 27 0-15,-16-27 0 0,30 14 0 0,-8-11 0 16,0-7 0-16,4-1 0 0,2-6 0 0,0-2 0 15,3-4 0-15,0-3 0 0,0-5 0 0,1 0 0 16,0 0 0-16,-4-1 0 0,-2 0 0 16,-4 1 0-16,-2 1 0 0,-3 1 0 0,-4 3 0 15,-2 2 0-15,-11 18 0 0,12-27 0 0,-12 27 0 16,0 0 0-16,0 0 0 0,0 0 0 16,0 0 0-16,0 0 0 0,0 0 0 0,-19 29 0 15,10-7 0-15,-2 3 0 0,2 2 0 0,-2 2 0 16,3-1 0-16,2-2 0 0,1 1 0 15,3-4 0-15,4 0 0 0,1-5 0 0,6-1 0 16,-9-17 0-16,22 25 0 0,-22-25 0 0,34 17 0 16,-13-16-24-16,8 7-68 0,-18-29-101 0,38 37-168 15,-41-42-129-15,30 22-15 0,-6-5 124 0</inkml:trace>
  <inkml:trace contextRef="#ctx0" brushRef="#br0" timeOffset="33125.5859">23942 8773 2038 0,'0'0'9'0,"0"0"-9"0,-17-4 0 16,17 4 0-16,0 0 0 0,-26 24 0 0,26-24 0 16,-23 38 0-16,10-13 0 0,0 7 0 0,1 2 0 15,0 3 0-15,0 2 0 0,0 1 0 0,-2-2 0 16,2-1 0-16,4-5 0 0,0-4 0 0,7-3 0 16,1-5 0-16,5-2 0 0,-5-18 0 15,15 24 0-15,-15-24-24 0,36 19-218 0,-46-40-263 16,41 21-99-16,-17-17 1 0,-1-16 535 0</inkml:trace>
  <inkml:trace contextRef="#ctx0" brushRef="#br0" timeOffset="33250.6775">23889 8432 1130 0,'-35'-23'575'0,"35"23"-534"0,-17-28-23 0,18 11-30 16,-1 17-95-16,9-33-347 0,11 25-129 0,-3-11 28 15</inkml:trace>
  <inkml:trace contextRef="#ctx0" brushRef="#br0" timeOffset="33453.7446">24387 8058 1666 0,'-8'62'337'0,"4"-36"-306"0,-10 7-18 16,2 6-13-16,3 5 0 0,0 2 0 0,-1 4 0 15,0 1 0-15,1 1 0 0,-1 2 0 0,3 2 0 16,-3-1 0-16,1-1 0 0,-2-1 0 16,-1-1 0-16,-1-3 0 0,-2 1 0 0,-1-4 0 15,1-4 0-15,-1-2 0 0,0-6 0 0,1-1 0 16,-3-9-6-16,16 16-188 0,-34-37-342 0,36 18-92 16,0-21 17-16</inkml:trace>
  <inkml:trace contextRef="#ctx0" brushRef="#br0" timeOffset="33625.615">24100 8590 1751 0,'0'0'296'0,"0"0"-296"0,26 6 0 0,-5-11 0 16,8-2 0-16,8 1 0 0,3-4 0 0,4 2 0 15,2-4 0-15,3 5 0 0,-2-4 0 16,9 14 0-16,-29-24-494 0,27 22-217 0,-20-7 45 15,1-3 491-15</inkml:trace>
  <inkml:trace contextRef="#ctx0" brushRef="#br0" timeOffset="34656.9825">2512 10867 1214 0,'0'0'154'0,"0"0"-61"16,0 0 17-16,0 0-13 0,-19-6-18 15,19 6-5-15,0 0-23 0,-17 11-5 0,17-11-11 16,-22 3-3-16,22-3-9 0,-29 2 1 0,10 0-9 15,1 1-15-15,-1 1 0 0,-1 0 0 0,1 2 0 16,-1 2 0-16,1 0 0 0,19-8 0 0,-32 21 0 16,32-21 0-16,-20 25 0 0,20-25 0 0,-13 26 0 15,13-26 0-15,0 29 0 0,0-29 0 16,11 29 0-16,-11-29 0 0,20 25 0 0,-20-25 0 16,31 14 0-16,-10-10 0 0,3-6 0 0,2-4 0 15,3-6 0-15,2-7 0 0,0-6 0 0,2-5 0 16,0-7 0-16,1-5 0 0,-1-6 0 15,0-4 0-15,-2-3 0 0,-2 1 0 0,-1 2 0 16,-1 4 0-16,-3 2 0 0,-2 3 0 0,-5 5 0 16,-2 4 0-16,-7 6 0 0,-1 5 0 15,-6 6 0-15,-1 17 0 0,-5-18 0 0,5 18 0 16,0 0 0-16,-22 5 0 0,22-5 0 0,-23 29 0 16,6-1 0-16,-1 9 0 0,-2 10 0 0,1 5 0 15,-1 6 0-15,2 0 0 0,2 5 0 0,4-1 0 16,5-3 0-16,4-4 0 0,8-10 0 0,5-6 0 15,8-5 0-15,5-10-1 0,10-1-54 16,-1-12-27-16,25 19-144 0,-33-41-281 0,35 20-84 16,-14-14 7-16</inkml:trace>
  <inkml:trace contextRef="#ctx0" brushRef="#br0" timeOffset="34999.3115">3280 10744 1152 0,'0'0'639'0,"-33"21"-571"0,33-21-54 0,-32 30 33 16,19-8-35-16,-3-1 29 0,4 2-12 0,0 0-13 16,1 4 5-16,0-3-13 0,3 2-8 0,2-3 0 15,2-3 0-15,1-2 0 0,3-18 0 0,-1 29 0 16,1-29 0-16,5 22 0 0,-5-22 0 0,0 0 0 16,0 0 0-16,0 0 0 0,22 11 0 15,-22-11 0-15,18-17 0 0,-18 17 0 16,22-33 0-16,-8 14 0 0,0-4 0 0,-1-1 0 15,-1 1 0-15,-1-1 0 0,-2 1 0 0,-2 1 0 0,-1 3 0 0,-3-1 0 0,-3 20 0 0,3-32 0 16,-3 32 0-16,4-32 0 0,-4 32 0 0,5-29 0 16,-5 29 0-16,11-19 0 0,-11 19 0 0,0 0 0 15,24-22 0-15,-24 22 0 16,30-6 0-16,-7 5 0 0,-1-3 0 0,6 4-8 16,-3-7-78-16,17 25-152 0,-34-37-228 0,35 28-95 15,-21-8-41-15,0-15 517 0</inkml:trace>
  <inkml:trace contextRef="#ctx0" brushRef="#br0" timeOffset="35186.4045">3838 10690 1747 0,'-24'0'203'16,"24"0"-158"-16,-19 9-7 0,19-9-24 0,-12 18-14 16,12-18 0-16,-11 27 0 0,8-9 0 0,-2-1 0 15,1 4 0-15,-1 0 0 0,-1 2 0 0,2 2 0 16,-3-2 0-16,2 0 0 0,0 0 0 0,1-3 0 0,1-1 0 0,1-2 0 15,2-17 0-15,0 27 0 0,0-27 0 0,5 17 0 16,-5-17-54-16,25 23-383 0,-33-40-131 16,27 12-103-16,-19 5 355 0</inkml:trace>
  <inkml:trace contextRef="#ctx0" brushRef="#br0" timeOffset="35596.3605">4057 10564 1809 0,'0'0'238'16,"-26"-1"-238"-16,26 1 0 0,0 0 0 0,0 0 0 15,0 0 0-15,0 0 0 0,18 15 0 0,-18-15 0 16,0 0 0-16,0 0 0 0,21 17 0 0,-21-17 0 16,0 0 0-16,12 22 0 0,-12-22 0 0,4 24 0 15,-4-24 0-15,-1 32 0 0,-2-13 0 0,-2 2 0 16,-1-1 0-16,0 3 0 0,-1 1 0 15,-2-1 0-15,2 1 0 0,1-3 0 0,0-4 0 16,6-17 0-16,-9 24 0 0,9-24 0 0,0 0 0 16,-1 17 0-16,1-17 0 0,0 0 0 15,0 0 0-15,0 0 0 0,0 0 0 0,18-25 0 16,-18 25 0-16,19-33 0 0,-8 15 0 0,-3-4 0 16,2 0 0-16,1 3 0 0,-1-4 0 15,-1 2 0-15,1 2 0 0,-1 1 0 0,2 1 0 16,-11 17 0-16,20-27 0 0,-20 27 0 0,20-15 0 15,-20 15 0-15,0 0 0 0,22 1 0 0,-22-1 0 16,10 18 0-16,-10-18 0 0,11 33 0 0,-6-14 0 16,1 4 0-16,-4 4 0 0,1-2 0 0,0 2 0 15,2 0 0-15,-2-2 0 0,2 0 0 0,1-7 0 16,4 2 0-16,-10-20-37 16,28 30-39-16,-28-30-84 0,46 17-151 0,-45-34-171 15,35 10-119-15,-10 5 222 0</inkml:trace>
  <inkml:trace contextRef="#ctx0" brushRef="#br0" timeOffset="35803.2914">4758 10193 2002 0,'0'0'45'0,"0"0"-45"16,-3 25 0-16,3-25 0 0,-21 37 0 15,10-9 0-15,0 6 0 0,0 2 0 0,3 4 0 16,-2 4 0-16,4 2 0 0,1-1 0 0,1-1 0 15,2-1 0-15,3-3 0 0,0-1 0 0,4 1 0 16,-2-2 0-16,4-2 0 0,-2-7-63 16,13 16-113-16,-18-45-445 0,5 43 6 0,-5-43 44 15</inkml:trace>
  <inkml:trace contextRef="#ctx0" brushRef="#br0" timeOffset="36084.5574">4926 10456 1526 0,'0'30'469'0,"-20"-15"-423"0,-7-2-40 16,3 2-6-16,4-1 0 0,3 1 0 0,17-15 0 16,-22 28 0-16,22-28 0 0,-8 24 0 0,8-24 0 15,3 25 0-15,-3-25 0 0,10 28 0 16,-10-28 0-16,16 24 0 0,-16-24 0 0,18 22 0 15,-18-22 0-15,20 19 0 0,-20-19 0 0,19 17 0 16,-19-17 0-16,22 14 0 0,-22-14 0 0,25 9 0 16,-25-9 0-16,37 6 0 0,-16-8 0 0,10 7-70 15,-19-32-218-15,41 34-244 0,-31-27-119 0,15 5 146 16</inkml:trace>
  <inkml:trace contextRef="#ctx0" brushRef="#br0" timeOffset="36381.4609">5328 10443 1893 0,'-28'20'80'0,"-3"-1"-18"16,4 4-50-16,1-2-12 0,3-1 0 16,2-2 0-16,21-18 0 0,-22 25 0 0,22-25 0 15,0 0 0-15,10 18 0 0,-10-18 0 16,24 6 0-16,-24-6 0 0,38-4 0 0,-11-2 0 15,5-3 0-15,2-3 0 0,3 1 0 0,-2 0 0 16,-1 3 0-16,-5 2 0 0,-2 3 0 0,-6 3 0 16,-21 0 0-16,25 5 0 0,-25-5 0 15,9 18 0-15,-9-18 0 0,-6 35 0 0,-4-10 0 16,-6 4 0-16,-2 1 0 0,-6 1 0 0,-2 6 0 16,-1-5 0-16,1 1 0 0,1-3 0 0,2-6 0 15,6 2 0-15,-2-9 0 0,8 3 0 0,-9-15-93 16,26 26-180-16,-35-41-169 0,29 10-206 0,0 19 86 15,0-19 534-15</inkml:trace>
  <inkml:trace contextRef="#ctx0" brushRef="#br0" timeOffset="37990.977">4218 11535 1040 0,'-9'-24'379'16,"9"24"-58"-16,0 0-278 0,0 0-14 15,0 0-5-15,0 0 1 0,-26 2-1 0,26-2 0 16,-25 12-8-16,6-1-1 0,-4 5-7 15,-3 3 5-15,-6 5-2 0,-1 4 13 0,-2 1-1 16,2 5 5-16,0 0-28 0,3 2 0 0,-1 4 0 16,2 3 0-16,4 1 0 0,2 2 0 0,4-1 0 15,5-3 0-15,6-4 0 0,8-2 0 0,5-8 0 16,7-2 0-16,7-3 0 0,1-6 0 0,8-3 0 16,1-6 0-16,7-5 0 0,3-7 0 15,2-6 0-15,3-5 0 0,1-7 0 0,2-5 0 16,-1-2 0-16,1-5 0 0,-5-3 0 0,-2-4 0 15,-3-5 0-15,-6-1 0 0,-4 1 0 0,-5 0 0 16,-4 5 0-16,-4 2 0 0,-7 5 0 16,-3 4 0-16,-7 0 0 0,-5 3 0 0,-6 4 0 15,-3 1 0-15,-3 4 0 0,-3 5 0 0,-3 1 0 16,-1 2 0-16,-2 5 0 0,-1 3 0 16,0 4 0-16,1 3 0 0,3 3 0 0,1 2 0 15,5 2 0-15,20-12 0 0,-30 24 0 0,30-24 0 16,-11 23 0-16,11-23 0 0,11 25 0 0,-11-25 0 15,36 25 0-15,-10-14 0 0,6-3 0 0,4-2 0 16,5-1 0-16,2 0 0 0,2-1 0 0,0 0 0 16,0 0 0-16,-1 0 0 0,-2 1 0 15,-5 2 0-15,-2 1 0 0,-3 3 0 0,-3 4 0 16,-3 0 0-16,-6 6 0 0,-2 2 0 16,-5 4 0-16,-2 3 0 0,-5 2 0 0,-2 5 0 15,-4 4 0-15,-3-1 0 0,-3 2 0 0,-1-1 0 16,-3-2 0-16,-1-2 0 0,0-4 0 0,-1-6 0 15,1-7 0-15,11-20 0 0,-18 22 0 0,18-22 0 16,0 0 0-16,0 0 0 0,-14-27 0 16,13 3 0-16,2-11 0 0,2-8 0 0,3-1 0 15,4-4 0-15,3-2 0 0,4 0 0 0,0 0 0 16,3 1 0-16,-2 2 0 0,-1 0 0 0,1-1 0 16,-1-1 0-16,0 0 0 0,1 0 0 0,-1 3 0 15,-1 4 0-15,0 6 0 0,-1 4 0 0,-1 7 0 16,2 7 0-16,-16 18 0 0,28-18 0 15,-28 18 0-15,27 1 0 0,-27-1 0 16,30 16 0-16,-30-16 0 0,31 30 0 0,-17-10 0 16,-1 6 0-16,-2 2 0 0,-2 3 0 0,-1 0 0 15,-4 3 0-15,-3 0 0 0,-2 2 0 0,-6 1 0 16,-2-3 0-16,-2-1 0 0,-3 0 0 0,-2 0 0 16,-2-3 0-16,-2-3 0 0,0-2 0 0,-2-3 0 15,1-3 0-15,0-3 0 0,3-4 0 16,18-12 0-16,-30 13 0 0,30-13 0 0,-17 3 0 15,17-3 0-15,0 0 0 0,0 0 0 0,0 0 0 16,-2-20 0-16,2 20 0 0,0 0 0 16,27-17 0-16,-27 17 0 0,34-4 0 0,-13 6 0 15,2 2 0-15,3 3 0 0,-2 0 0 0,3 4 0 16,-2 0 0-16,3 3 0 0,-1 1 0 0,0 3 0 16,-3-2 0-16,3 4 0 0,-5-5 0 15,9 14-102-15,-31-29-142 0,48 41-291 0,-40-21-87 16,4 5 79-16</inkml:trace>
  <inkml:trace contextRef="#ctx0" brushRef="#br1" timeOffset="44642.1353">1147 12714 277 0,'-10'-17'80'0,"10"17"206"0,0 0 25 15,0 0 4-15,0 0-125 0,0 0-114 0,0 0-21 16,0 0-8-16,0 0-28 0,0 0 33 0,0 0-27 16,0 0 27-16,0-22 0 0,0 22-13 0,0 0 2 15,0 0-12-15,0 0 1 0,-6-19-7 16,6 19-1-16,0 0-5 0,0 0-8 0,0 0-9 16,0 0 0-16,-17-5 0 0,17 5 0 0,0 0 0 15,0 0 0-15,-22 11 0 0,22-11 0 16,0 0 0-16,-23 27 0 0,23-27 0 0,-16 24 0 15,16-24 0-15,-12 23 0 0,12-23 0 0,0 0 0 16,-8 22 0-16,8-22 0 0,0 0 0 0,0 0 0 16,16 18 0-16,-16-18 0 0,0 0 0 0,22 6 0 15,-22-6 0-15,22-5 0 0,-22 5 0 0,28-11 0 16,-11 5 0-16,-17 6 0 0,29-19 0 0,-29 19 0 16,25-23 0-16,-25 23 0 0,17-21 0 15,-17 21 0-15,7-17 0 0,-7 17 0 16,0 0 0-16,0 0 0 0,0 0 0 0,0 0 0 15,-18-7 0-15,18 7 0 0,0 0 0 0,-26 6 0 16,26-6 0-16,-23 12 0 0,23-12 0 0,-23 13 0 16,23-13 0-16,-22 19 0 0,22-19 0 0,-21 23 0 15,21-23 0-15,-19 29 0 0,19-29 0 16,-15 32 0-16,9-14 0 0,1 1 0 0,3-3 0 16,2-16 0-16,2 27 0 0,-2-27 0 0,12 18 0 15,-12-18 0-15,21 10 0 0,-21-10 0 0,24 5 0 16,-24-5 0-16,25-3 0 0,-25 3 0 0,24-9 0 15,-24 9 0-15,27-17 0 0,-27 17 0 16,22-27 0-16,-13 8 0 0,1-2 0 0,-2 1 0 16,0-2 0-16,-2 2 0 0,-1 2 0 15,-5 18 0-15,5-27 0 0,-5 27 0 0,0 0 0 16,-1-19 0-16,1 19 0 0,0 0 0 0,0 0 0 16,0 0 0-16,-23 22 0 0,23-22 0 0,-16 33 0 15,10-13 0-15,0 0 0 0,4 1 0 0,4-4 0 16,-2-17 0-16,21 26 0 0,6-9-117 0,-27-17-499 15,50-8-53-15,-13-8 30 0</inkml:trace>
  <inkml:trace contextRef="#ctx0" brushRef="#br1" timeOffset="45156.6066">2229 12524 1846 0,'0'0'46'0,"0"0"-16"0,2-18-5 15,-2 18-6-15,0 0 4 0,0 0-1 0,0 0 1 16,0 0-10-16,0 0-13 0,0 0 0 0,0 0 0 16,0 0 0-16,0 0 0 0,-13 22 0 0,13-22 0 15,-4 33 0-15,2-8 0 0,-1 8 0 16,1 2 0-16,0 7 0 0,-1 4 0 0,-1 1 0 16,0 3 0-16,-1-2 0 0,-1 2 0 0,-2-1 0 15,2 1 0-15,-1-1 0 0,0-1 0 0,1-7 0 16,1-5 0-16,1-5 0 0,5-4 0 0,1-9 0 15,5-1-32-15,-7-17-50 0,23 28-116 16,-23-28-437-16,21-16 6 0,-21 16 159 0</inkml:trace>
  <inkml:trace contextRef="#ctx0" brushRef="#br1" timeOffset="45375.3703">1970 12640 1639 0,'-46'-4'408'0,"16"4"-408"0,7-2 0 0,23 2 0 16,-25 0 0-16,25 0 0 0,0 0 0 16,0 0 0-16,0 0 0 0,0 0 0 0,29-12 0 15,-3 6 0-15,9-2 0 0,5-3 0 16,6-4 0-16,3 1 0 0,6-4 0 0,3 1 0 16,3 0 0-16,2 0 0 0,0 6 0 0,-3 0 0 15,1 6 0-15,-8 0-36 0,5 19-101 0,-31-19-416 16,22 25-79-16,-19-7-17 0</inkml:trace>
  <inkml:trace contextRef="#ctx0" brushRef="#br1" timeOffset="45719.1635">2916 12789 1951 0,'0'0'49'0,"-26"-8"-17"15,26 8-17-15,-20-5-15 0,20 5 0 0,-22 6 0 16,22-6 0-16,-23 19 0 0,8-2 0 0,1 7 0 16,-1 5 0-16,-1 4 0 0,3 6 0 0,-1 2 0 15,4 2 0-15,1 0 0 0,4-3 0 0,4-4 0 16,3-6 0-16,6-5 0 0,4-4 0 0,5-6 0 16,7-2 0-16,4-8 0 0,4-4 0 15,2-7 0-15,3-7 0 0,0-6 0 0,-1-5 0 16,0-4 0-16,-3-4 0 0,-2-2 0 15,0-2 0-15,-7-2 0 0,-5 2 0 0,-5 1 0 16,-8 5 0-16,-4 3 0 0,-4 4 0 0,-7 2 0 16,-5 3 0-16,-3 4 0 0,-4-1 0 0,-3 8 0 15,-3 0 0-15,-1 6 0 0,-2 1 0 16,4 6 0-16,-1 1 0 0,8 6-26 0,-2-4-45 16,21 20-88-16,-22-19-459 0,30 13-17 0,-8-23 98 15</inkml:trace>
  <inkml:trace contextRef="#ctx0" brushRef="#br1" timeOffset="46125.4272">4413 12550 1801 0,'0'0'87'0,"0"0"-26"0,13-19-13 15,-13 19-14-15,0 0-18 0,0 0-16 0,0 0 0 16,0 0 0-16,-4 17 0 0,4-17 0 0,-7 32 0 16,4-8 0-16,-3 5 0 0,0 5 0 0,0 3 0 15,-2 6 0-15,1 2 0 0,-2 0 0 0,1 1 0 16,1 0 0-16,1-1 0 0,1-1 0 0,1-3 0 16,2-7 0-16,3 0 0 0,0-4 0 0,4-2 0 15,-3-4 0-15,4 0-39 0,-6-24-41 16,16 47-143-16,-16-47-429 0,0 0 38 15,20 11 176-15</inkml:trace>
  <inkml:trace contextRef="#ctx0" brushRef="#br1" timeOffset="46312.9552">4237 12949 2022 0,'0'0'25'0,"-21"0"-25"0,21 0 0 16,0 0 0-16,0 0 0 0,0 0 0 0,0 0 0 15,23 7 0-15,-5-6 0 0,5-2 0 0,5-1 0 16,5-2 0-16,3-2 0 0,4 0 0 0,-1-3 0 16,4 5-20-16,-5-10-65 0,14 24-108 0,-24-22-432 15,19 13-19-15,-11-2 165 16</inkml:trace>
  <inkml:trace contextRef="#ctx0" brushRef="#br1" timeOffset="46641.0825">4775 12958 1829 0,'0'0'36'0,"0"0"-8"0,0 0 2 16,27-4 3-16,-27 4 0 0,38-16-9 0,-15 5-1 16,5 0-12-16,1-1-11 0,0 0 0 15,2-3 0-15,-3 3 0 0,-2-2 0 0,-1 0 0 16,-3 2 0-16,-3 0 0 0,-19 12 0 0,26-20 0 15,-26 20 0-15,0 0 0 0,6-18 0 0,-6 18 0 16,0 0 0-16,-20-11 0 0,20 11 0 16,-30-5 0-16,12 6 0 0,-3 3 0 0,-1 4 0 15,-2 2 0-15,-1 3 0 0,0 3 0 0,-1 3 0 16,1 3 0-16,2 5 0 0,0 0 0 0,2 2 0 16,3 2 0-16,6-2 0 0,5-4 0 0,6-1 0 15,6-6 0-15,7-1 0 0,5-3 0 0,8-5 0 16,4-5 0-16,9-4 0 0,-1-10-53 15,26 20-373-15,-21-32-228 0,20 8 5 16,-11-9 385-16</inkml:trace>
  <inkml:trace contextRef="#ctx0" brushRef="#br1" timeOffset="46953.6199">5640 12727 1838 0,'-27'-3'209'16,"-10"12"-209"-16,0 5 0 0,1-2 0 0,3 1 0 15,4-1 0-15,2-1 0 0,3 1 0 0,5-2 0 16,19-10 0-16,-19 18 0 0,19-18 0 0,0 0 0 16,8 17 0-16,-8-17 0 0,25 8 0 15,-7-5 0-15,4-3 0 0,3-1 0 0,3-2 0 16,3 2 0-16,0 0 0 0,0 0 0 0,-2-1 0 16,-3 2 0-16,-6 4 0 0,-3 1 0 15,-17-5 0-15,23 16 0 0,-23-16 0 0,12 20 0 16,-12-20 0-16,-2 26 0 0,2-26 0 0,-10 30 0 15,10-30 0-15,-15 31 0 0,15-31 0 0,-22 26 0 16,22-26 0-16,-23 21 0 0,23-21 0 0,-22 25 0 16,22-25 0-16,-19 20 0 0,19-20 0 0,0 0 0 15,-15 18 0-15,15-18-13 0,0 0-73 16,0 0-129-16,0 0-412 0,13-23-2 0,-13 23 153 16</inkml:trace>
  <inkml:trace contextRef="#ctx0" brushRef="#br1" timeOffset="47172.3938">6253 12256 1868 0,'-27'2'179'16,"-1"13"-179"-16,10 5 0 0,0 6 0 0,-3 4 0 16,0 5 0-16,-4 2 0 0,2 6 0 0,-1 3 0 15,2 0 0-15,2 3 0 0,3 3 0 0,4-2 0 16,2 1 0-16,2-4 0 0,0-2 0 15,4-1 0-15,-1-4 0 0,3-1 0 0,0-6 0 16,4-1 0-16,-2-9 0 0,10 10-147 16,-27-22-499-16,30 7 15 0,-12-18 9 0</inkml:trace>
  <inkml:trace contextRef="#ctx0" brushRef="#br1" timeOffset="47328.6492">5917 12773 1539 0,'-14'-27'499'0,"32"23"-490"16,-18 4-9-16,0 0 0 0,0 0 0 0,0 0 0 16,0 0 0-16,0 0 0 0,22 1 0 15,-5-2 0-15,6-1 0 0,5-5 0 0,7 1 0 16,3-6 0-16,8 17-45 0,-24-25-606 0,35 17-20 16,-9-16 10-16</inkml:trace>
  <inkml:trace contextRef="#ctx0" brushRef="#br1" timeOffset="48031.808">7286 12845 1658 0,'2'-34'374'0,"-2"34"-359"15,2-26-15-15,-2 26 0 0,16-29 0 0,-16 29 0 16,17-19 0-16,-17 19 0 0,0 0 0 0,0 0 0 16,0 0 0-16,0 0 0 0,0 0 0 15,0 0 0-15,0 0 0 0,0 0 0 0,-5 24 0 16,5-24 0-16,-14 38 0 0,4-18 0 0,3 3 0 16,-2 1 0-16,3-3 0 0,1 2 0 0,3-4 0 15,2 0 0-15,4-3 0 0,-4-16 0 0,13 20 0 16,-13-20 0-16,23 12 0 0,-23-12 0 0,32 6 0 15,-13-7 0-15,1-3 0 0,0-4 0 16,1-2 0-16,0-2 0 0,0-1 0 0,0-3 0 16,-1-1 0-16,-3-1 0 0,0 0 0 15,-4-1 0-15,0-1 0 0,0-1 0 0,-3 1 0 16,0 0 0-16,-10 20 0 0,16-30 0 0,-16 30 0 16,7-19 0-16,-7 19 0 0,0 0 0 0,0 0 0 15,0 0 0-15,0 0 0 0,0 0 0 0,-3 23 0 16,3-23 0-16,-8 30 0 0,5-13 0 15,-1 2 0-15,2 0 0 0,-1-1 0 0,3-18 0 16,5 29 0-16,-5-29 0 0,11 23 0 0,-11-23 0 16,21 18 0-16,-21-18 0 0,25 9 0 0,-25-9 0 15,33 3 0-15,-15-6 0 0,4 0 0 0,-1-4 0 16,0-4 0-16,0-1 0 0,0-4 0 0,0 0 0 16,-3-1 0-16,-2-1 0 0,-5-1 0 15,-3-1 0-15,-3 0 0 0,-1-3 0 16,-2 1 0-16,-2-2 0 0,3 1 0 0,-3-1 0 15,2 2 0-15,-3-5 0 0,7 10-60 0,-16-27-219 16,10 44-347-16,12-43-14 0,-2 19 199 0</inkml:trace>
  <inkml:trace contextRef="#ctx0" brushRef="#br1" timeOffset="48438.0792">8350 12008 2047 0,'0'0'0'16,"-19"0"0"-16,19 0 0 0,-14 17 0 0,14-17 0 16,-21 32 0-16,8-6 0 0,-4 4 0 0,-2 6 0 15,1 7 0-15,0 0 0 0,1 3 0 16,1 1 0-16,2 2 0 0,0 0 0 0,2 3 0 16,2-1 0-16,1-1 0 0,3-2 0 0,-2-1 0 15,3-1 0-15,2-5 0 0,0-3 0 0,3-7 0 16,1-4 0-16,2-5 0 0,2-4 0 0,-5-18 0 15,14 20 0-15,-14-20 0 0,0 0 0 0,26 5 0 16,-26-5 0-16,22-17 0 0,-22 17 0 0,30-34 0 16,-14 11 0-16,2-3 0 15,-1-1 0-15,-1-1 0 0,0 2 0 0,-3-2 0 16,-1 3 0-16,-2-1 0 0,-1 6 0 0,-2 3 0 16,-7 17 0-16,11-25 0 0,-11 25 0 0,0 0 0 15,0 0 0-15,0 0 0 0,0 0 0 0,0 0 0 16,17 17 0-16,-11 0 0 0,-1 3 0 0,2 3 0 15,0 0 0-15,3 1 0 0,1-1 0 16,4 0 0-16,1-3 0 0,3 1 0 0,2-4 0 16,4 1 0-16,2-5-17 0,6 4-53 0,-15-25-116 15,26 20-454-15,-19-17 21 0,13 7 105 16</inkml:trace>
  <inkml:trace contextRef="#ctx0" brushRef="#br1" timeOffset="48805.7432">8834 12663 1438 0,'0'0'461'0,"0"0"-420"0,-25-26 12 15,16 9-16-15,9 17-20 0,-16-26-17 0,16 26 0 16,-17-14 0-16,17 14 0 0,-17-5 0 0,17 5 0 16,0 0 0-16,-22 16 0 0,22-16 0 0,-17 29 0 15,6-6 0-15,1 3 0 0,-2 2 0 0,2 5 0 16,1-2 0-16,0 0 0 0,1-4 0 0,1-1 0 16,3-3 0-16,4-6 0 0,0-17 0 15,7 29 0-15,-7-29 0 0,22 15 0 0,-22-15 0 16,30 3 0-16,-12-10 0 0,3-3 0 15,3-5 0-15,2-4 0 0,1-3 0 0,-1-2 0 0,0-3 0 16,0 1 0-16,-5-3 0 0,-2 1 0 16,0 1 0-16,-6 1 0 0,0 3 0 0,-2 0 0 15,-4 3 0-15,-7 20 0 0,10-24 0 0,-10 24 0 16,0 0 0-16,0 0 0 0,0 0 0 16,-19 1 0-16,19-1 0 0,-17 32 0 0,8-9 0 15,0 4 0-15,1-2 0 0,3 2 0 0,5-3 0 16,-1-4 0-16,4 2 0 0,3-5 0 0,-6-17 0 15,20 25 0-15,-20-25 0 0,33 11 0 0,-12-11 0 16,4-7 0-16,8 1-46 0,-9-23-124 0,33 31-131 16,-42-43-212-16,31 13-120 0,-7 3 250 15</inkml:trace>
  <inkml:trace contextRef="#ctx0" brushRef="#br1" timeOffset="48978.082">9521 12124 1767 0,'0'0'247'0,"-21"40"-214"0,5-10-33 16,0 4 0-16,-1 7 0 0,0 1 0 16,0 4 0-16,0 3 0 0,0 0 0 0,4 5 0 15,1-2 0-15,2-2 0 0,3-1 0 0,-1-5 0 16,6 0 0-16,-2-8-17 0,8 8-78 0,-27-27-410 16,41 19-103-16,-18-36-3 0</inkml:trace>
  <inkml:trace contextRef="#ctx0" brushRef="#br1" timeOffset="49166.5622">9241 12495 1850 0,'-30'4'197'0,"30"-4"-197"0,0 0 0 16,0 0 0-16,0 0 0 0,0 0 0 0,0 0 0 15,0 0 0-15,23-11 0 0,4 9 0 16,8-3 0-16,4 1 0 0,1-2 0 0,6 2 0 15,0-2 0-15,11 2 0 0,2-7 0 0,21 15-140 16,-29-33-413-16,38 21-131 0,-10-9 33 0</inkml:trace>
  <inkml:trace contextRef="#ctx0" brushRef="#br1" timeOffset="49722.6758">10694 12129 1746 0,'21'-5'113'0,"-21"5"-52"0,0 0-16 0,-6-19-14 15,6 19-4-15,0 0-9 0,0 0-12 16,0 0-6-16,2 25 0 0,-2-1 0 0,-1 8 0 15,1 6 0-15,-2 5 0 0,-2 3 0 16,-2 0 0-16,-4 1 0 0,1 0 0 0,-2 0 0 16,0 0 0-16,0-1 0 0,1-2 0 0,3-4 0 15,-1-3 0-15,8-3 0 0,0-5 0 0,5-2-22 16,5-9-13-16,6 0-18 0,-16-18-38 0,40 17-23 16,-40-17-44-16,62-9-338 0,-35-3-31 0,2 0 0 15</inkml:trace>
  <inkml:trace contextRef="#ctx0" brushRef="#br1" timeOffset="49925.7889">10981 12427 1641 0,'-5'20'225'0,"-15"-10"-156"16,5 6-23-16,1 4-11 0,0 3-8 0,5 2-23 16,1 4-4-16,1 1 0 0,2 2 0 15,3 1 0-15,0 0 0 0,2 0 0 0,3-3 0 16,-1-2 0-16,2-3 0 0,3-3 0 0,2-2 0 15,-9-20 0-15,26 26 0 0,-8-19 0 0,0-3-25 16,2-4-12-16,-1-7-13 0,7 6-42 0,-17-34-126 16,16 19-414-16,-10-13 27 0,6-4 218 0</inkml:trace>
  <inkml:trace contextRef="#ctx0" brushRef="#br1" timeOffset="50066.4229">11054 12063 1759 0,'2'25'199'16,"-2"-25"-186"-16,0 0-11 0,0 0-7 0,0 0-3 16,21 15-3-16,-4-13-10 0,8 5-21 0,-5-10-35 15,22 32-163-15,-15-27-355 0,10 13-19 16,-3 2 255-16</inkml:trace>
  <inkml:trace contextRef="#ctx0" brushRef="#br1" timeOffset="50550.8292">11743 12465 1708 0,'-37'-15'62'16,"20"6"-20"-16,-7-6 7 0,6 9-1 0,-6-5-6 16,1 8-8-16,-2-1 0 0,2 7-6 0,-3 3-28 15,3 4 0-15,-2 5 0 0,0 3 0 0,-2 4 0 16,3 4 0-16,-1 3 0 0,3 4 0 0,2 0 0 15,6-1 0-15,3-1 0 16,3-3 0-16,6-4 0 0,4-3 0 0,4-2 0 16,-6-19 0-16,30 24 0 0,-6-18 0 0,4-6 0 15,6-4 0-15,4-8 0 0,-2-4 0 0,7-3 0 16,1-6 0-16,2-6 0 0,0 0 0 0,0-3 0 16,-1 0 0-16,-5 3 0 0,-4 3 0 0,-7 3 0 15,-7 3 0-15,-5 4 0 0,-17 18 0 0,17-23 0 16,-17 23 0-16,0 0 0 0,0 0 0 15,0 0 0-15,-28-2 0 0,7 16 0 0,-4 6 0 16,-8 9 0-16,-4 8 0 0,-7 7 0 0,1 5 0 16,-2 8 0-16,0 2 0 0,2 4 0 0,-1 2 0 15,7-2 0-15,3-3 0 0,3-4 0 16,6-4 0-16,4-6 0 0,6-7 0 0,7-5 0 16,8-7 0-16,5-6 0 0,-5-21 0 15,22 23 0-15,-22-23 0 0,37 4 0 0,-12-10 0 16,3-8 0-16,2-6 0 0,4-6 0 0,1-6 0 15,3-2 0-15,-2-6 0 0,2 2 0 0,-1-4 0 16,2 3 0-16,-4-3 0 0,3 8-55 0,-18-15-121 16,24 26-426-16,-27-16-13 0,9 7 17 0</inkml:trace>
  <inkml:trace contextRef="#ctx0" brushRef="#br1" timeOffset="50957.1648">12274 12443 1411 0,'-17'20'636'16,"17"-20"-636"-16,-18 2 0 0,18-2 0 0,-18 12 0 16,18-12 0-16,-25 22 0 0,14-5 0 0,-1 0 0 15,2 3 0-15,-1 1 0 0,4-3 0 0,0 0 0 16,2-1 0-16,5-17 0 0,-1 28 0 0,1-28 0 15,10 18 0-15,-10-18 0 0,18 10 0 16,-18-10 0-16,27 1 0 0,-10-6 0 16,2-2 0-16,2-3 0 0,-1-2 0 0,2-2 0 15,0-2 0-15,1-1 0 0,0-3 0 0,0 1 0 16,-1 0 0-16,-3-1 0 0,-1 1 0 0,-2 0 0 16,-3 1 0-16,-1 1 0 0,-12 17 0 0,18-32 0 15,-18 32 0-15,13-25 0 0,-13 25 0 0,0 0 0 16,0 0 0-16,0 0 0 0,0 0 0 0,0 0 0 15,0 0 0-15,-14 18 0 0,6 1 0 16,-2 6 0-16,0 1 0 0,2 3 0 0,-2-1 0 16,1 3 0-16,1-2 0 0,3 2 0 0,1-4 0 15,6-2 0-15,-1-4 0 0,5-1 0 16,-6-20 0-16,24 30-26 0,-24-30-82 0,56 19-454 16,-56-19-14-16,44-8-39 0</inkml:trace>
  <inkml:trace contextRef="#ctx0" brushRef="#br1" timeOffset="51160.3547">12872 12427 1943 0,'-4'-16'104'0,"4"16"-104"15,0 0 0-15,-19 6 0 0,19-6 0 0,-14 20 0 16,14-20 0-16,-16 34 0 0,9-12 0 0,-1 3 0 16,2 3 0-16,-1 1 0 0,1 4 0 15,-1-3 0-15,0-2 0 0,1-2 0 16,4-4 0-16,0-4 0 0,3-1 0 0,-1-17 0 15,7 22 0-15,-7-22 0 0,0 0-42 0,9-18-141 16,14 24-429-16,-25-27 6 0,2 21 3 0</inkml:trace>
  <inkml:trace contextRef="#ctx0" brushRef="#br1" timeOffset="51285.2789">12922 12095 1975 0,'0'0'22'0,"-13"20"-23"0,13-20-11 16,10 28-30-16,-10-28-85 0,34 26-456 0,-34-26-36 16,26 28 7-16</inkml:trace>
  <inkml:trace contextRef="#ctx0" brushRef="#br1" timeOffset="51707.1824">13363 12415 1954 0,'18'-4'62'16,"-18"4"-33"-16,-31-8-27 0,13 2-2 0,0 3 0 15,-5-1 0-15,0 2 0 0,-4 0 0 0,1 5 0 16,-2-2 0-16,2 6 0 0,-4 2 0 16,4 2 0-16,-1 2 0 0,4 3 0 0,2 2 0 15,2 2 0-15,3 2 0 0,3 1 0 0,3 1 0 16,4 2 0-16,3-3 0 0,6-3 0 0,4 0 0 15,6-4 0-15,8 0 0 0,6-6 0 16,6-5 0-16,4-9 0 0,5-2 0 0,0-4 0 16,1-5 0-16,2-6 0 0,0-7 0 0,0-4 0 15,0-3 0-15,-1-4 0 0,-2 0 0 0,0 0 0 16,-4 0 0-16,-2-3 0 0,-5 0 0 0,-2 0 0 16,-4-4 0-16,-3 0 0 0,-5 2 0 0,-4 1 0 15,-6 4 0-15,-2 5 0 0,-5 8 0 16,-5 7 0-16,5 19 0 0,-21-6 0 15,-3 17 0-15,-1 10 0 0,-7 8 0 0,-2 7 0 16,0 6 0-16,-1 4 0 0,1 5 0 0,1 1 0 16,3 1 0-16,3-4 0 0,7-2 0 0,5-6 0 15,10-3 0-15,2-7 0 0,13-1 0 0,1-9 0 16,18 20-470-16,-29-41-121 0,39 18-55 0,-16-14 307 16</inkml:trace>
  <inkml:trace contextRef="#ctx0" brushRef="#br1" timeOffset="52254.0911">14659 12409 1310 0,'19'12'314'0,"-27"-31"-173"0,8 19-51 15,0 0-24-15,0 0-20 0,0-17-14 16,0 17-9-16,0 0-2 0,-21-5-17 0,21 5-4 15,-23 3 0-15,23-3 0 0,-30 11 0 16,10 0 0-16,2 1 0 0,-3 1 0 0,2 3 0 16,-1 1 0-16,3 1 0 0,-1 0 0 0,4 0 0 15,-4 0 0-15,8-1 0 0,10-17 0 0,-13 27 0 16,13-27 0-16,6 23 0 0,-6-23 0 0,20 21 0 16,-2-8 0-16,0-5 0 0,8-1 0 0,1-3-20 15,8 3-42-15,-5-15-42 0,24 27-116 16,-27-32-388-16,23 13 37 0,-13-8 110 0</inkml:trace>
  <inkml:trace contextRef="#ctx0" brushRef="#br1" timeOffset="52894.757">15096 12453 1711 0,'-5'-19'91'0,"5"19"-42"16,-13-20-8-16,13 20-7 0,-18-12-3 0,18 12-6 16,-23-2-1-16,23 2-1 0,-25 6-5 15,25-6-18-15,-31 15 0 0,31-15 0 0,-33 27 0 16,33-27 0-16,-31 33 0 0,16-16 0 0,-1 2 0 15,3 2 0-15,2-2 0 0,1 3 0 0,4-3 0 16,3 0 0-16,3-19 0 0,2 31 0 0,-2-31 0 16,12 19 0-16,-12-19 0 0,21 11 0 0,-21-11 0 15,33 1 0-15,-14-6 0 0,3-4 0 16,4-4 0-16,-2-3 0 0,3-5 0 16,-1-1 0-16,4-2 0 0,-5-1 0 0,-1 2 0 15,-2-3 0-15,-2 3 0 0,-4 0 0 0,-4 1 0 16,-5 3 0-16,-3 1 0 0,-3 1 0 0,-1 17 0 15,-6-30 0-15,6 30 0 0,-16-27 0 0,16 27 0 16,-18-17 0-16,18 17 0 0,-18-7 0 0,18 7 0 16,0 0 0-16,-22 5 0 0,22-5 0 15,0 0 0-15,0 0 0 0,-6 19 0 0,6-19 0 16,0 0 0-16,17 18 0 0,-17-18 0 0,23 11 0 16,-23-11 0-16,33 9 0 0,-16-4 0 15,2-1 0-15,-1 0 0 0,2 3 0 0,-2-2 0 16,-1 2 0-16,-17-7 0 0,28 15 0 0,-28-15 0 15,16 17 0-15,-16-17 0 0,7 20 0 0,-7-20 0 16,1 22 0-16,-1-22 0 0,-5 28 0 16,5-28 0-16,-11 30 0 0,11-30 0 0,-13 29 0 15,13-29 0-15,-17 30 0 0,17-30 0 0,-18 31 0 16,18-31 0-16,-15 19 0 0,15-19 0 0,0 0 0 16,0 0 0-16,0 0 0 0,0 0 0 0,0 0 0 15,0 0 0-15,0 0 0 0,25-24 0 0,-25 24 0 16,28-35 0-16,-11 13 0 0,1-1 0 0,0 1 0 15,-1 0 0-15,0 3 0 16,0 0 0-16,0 2 0 0,-17 17 0 0,29-28 0 16,-29 28 0-16,25-19 0 0,-25 19 0 0,0 0 0 15,0 0 0-15,0 0 0 0,0 0 0 0,0 0 0 16,13 26 0-16,-15-9 0 0,-2 4 0 0,-1 2 0 16,0 1 0-16,-1 0 0 0,2 3 0 0,2-5 0 15,4-1 0-15,2-4 0 0,-4-17 0 16,21 26 0-16,-4-18 0 0,2-9-17 0,19 19-521 15,-26-43-40-15,22 22-38 0</inkml:trace>
  <inkml:trace contextRef="#ctx0" brushRef="#br1" timeOffset="53087.7729">16252 11906 2043 0,'-27'26'4'16,"7"-7"-4"-16,-5 3 0 0,1 4 0 15,0 6 0-15,-2 0 0 0,3 7 0 0,1 0 0 16,3 2 0-16,3 0 0 0,1-1 0 0,6-1 0 16,1-1 0-16,3-1 0 0,4-2 0 0,-1-3 0 15,3 1 0-15,-1-8 0 0,5 6-61 16,-8-14-42-16,25 27-221 0,-22-44-249 0,0 20-6 16,0-20 173-16</inkml:trace>
  <inkml:trace contextRef="#ctx0" brushRef="#br1" timeOffset="53281.7413">15869 12304 2047 0,'7'-17'0'16,"-7"17"0"-16,0 0 0 0,0 0 0 0,0 0 0 16,0 0 0-16,31-3 0 0,-13 1 0 0,5 1 0 15,1 0 0-15,3 1 0 0,-1-2 0 0,3 3 0 16,-1-2 0-16,8 9-55 0,-37-25-464 0,61 35-44 15,-31-17-53-15,17 4 323 16</inkml:trace>
  <inkml:trace contextRef="#ctx0" brushRef="#br1" timeOffset="53839.3658">16835 12297 1354 0,'-3'17'635'16,"3"-17"-591"-16,-29-9-30 0,12 7-14 0,-1 2 0 16,-2 1 0-16,0 2 0 0,-5 1 0 0,0 1 0 15,-1 2 0-15,-1 2 0 0,1 3 0 0,-1 1 0 16,-1 1 0-16,1 1 0 0,0-3 0 0,4 4 0 16,0-1 0-16,6-2 0 0,17-13 0 15,-23 23 0-15,23-23 0 0,-8 18 0 0,8-18 0 16,0 0 0-16,10 19 0 0,-10-19 0 0,26 13 0 15,-8-9 0-15,5-2 0 0,0-1 0 16,3-2 0-16,1-5 0 0,2 0 0 0,4-7 0 16,2 0 0-16,2-3 0 0,-1-4 0 0,2 0 0 15,-4-1 0-15,-4-1 0 0,-4 1 0 16,-6 0 0-16,-1 0 0 0,-5 3 0 0,-14 18 0 16,17-30 0-16,-17 30 0 0,8-21 0 0,-8 21 0 15,0 0 0-15,0 0 0 0,0 0 0 0,0 0 0 16,-22-8 0-16,22 8 0 0,-16 24 0 0,5-6 0 15,0 5 0-15,-1 1 0 0,0 4 0 0,-1 3 0 16,3 1 0-16,0 1 0 0,0-3 0 0,6-1 0 16,2-4 0-16,8 1 0 0,3-8 0 15,8 1 0-15,0-13-56 0,20 17-146 0,-31-42-130 16,36 28-244-16,-19-18-24 0,0-9 320 0</inkml:trace>
  <inkml:trace contextRef="#ctx0" brushRef="#br1" timeOffset="54028.1058">17320 12271 1314 0,'0'0'652'0,"-15"-16"-579"16,15 16-65-16,0 0-8 0,-18-4 0 0,18 4 0 15,0 0 0-15,-19 29 0 0,19-29 0 0,-14 35 0 16,9-13 0-16,-2 2 0 0,2 1 0 0,1 3 0 16,-3 0 0-16,2 0 0 0,-1 2 0 0,-1-3 0 15,2-2 0-15,1-3 0 0,3-4 0 0,1-18 0 16,3 24 0-16,-3-24 0 0,0 0-45 15,0 0-103-15,30 16-415 0,-30-16-52 0,15-28 15 16</inkml:trace>
  <inkml:trace contextRef="#ctx0" brushRef="#br1" timeOffset="54481.927">17512 12079 2047 0,'0'0'0'0,"-11"20"0"0,11-20 0 16,2 16 0-16,-2-16 0 0,11 19 0 16,-11-19 0-16,17 18 0 0,-17-18 0 0,22 15 0 15,-22-15 0-15,23 17 0 0,-23-17 0 0,20 21 0 16,-20-21 0-16,11 25 0 0,-11-25 0 16,1 29 0-16,-1-29 0 0,-8 34 0 0,-1-14 0 15,-1 0 0-15,-2 0 0 0,0-1 0 0,1-2 0 16,-1 2 0-16,2-2 0 0,-2 1 0 0,12-18 0 15,-18 32 0-15,18-32 0 0,-11 20 0 0,11-20 0 16,0 0 0-16,0 0 0 0,16 17 0 0,-16-17 0 16,23-10 0-16,-23 10 0 0,34-23 0 0,-16 9 0 15,3-3 0-15,-2-1 0 0,2-1 0 16,-3 0 0-16,1 2 0 0,1 1 0 16,-2-4 0-16,0 2 0 0,1 0 0 0,-2-1 0 15,0-1 0-15,2 2 0 0,-2 0 0 0,-17 18 0 16,31-27 0-16,-31 27 0 0,20-9 0 0,-20 9 0 15,0 0 0-15,11 23 0 0,-12-5 0 0,-4 1 0 16,-1 4 0-16,-4-1 0 0,1 1 0 0,-1 0 0 16,1 1 0-16,2-3 0 0,5-1 0 15,2-3 0-15,6 0 0 0,-6-17 0 0,25 28 0 16,-7-19 0-16,6 1 0 0,0-6-44 0,15 10-80 16,-39-14-420-16,67 0-10 0,-38-9-34 15</inkml:trace>
  <inkml:trace contextRef="#ctx0" brushRef="#br1" timeOffset="54841.3231">18564 12155 1272 0,'-27'-2'667'0,"5"-11"-624"0,4-3-25 16,0 0-5-16,-2 2-2 0,1 0-5 0,-2 4-13 15,0 1 18-15,1 5-13 0,-1 4 17 0,2 4-15 16,2 3 0-16,0 2 0 0,17-9 0 15,-28 30 0-15,17-11 0 0,-1 3 0 16,2 2 0-16,-1-2 0 0,4 1 0 0,1-2 0 16,3-2 0-16,3-2 0 0,0-17 0 0,11 28 0 15,-11-28 0-15,24 17 0 0,-24-17 0 0,34 9 0 16,-13-7 0-16,1-2 0 0,4-3 0 0,-2-1 0 16,0 1 0-16,-3-1 0 0,-2 2 0 0,-19 2 0 15,27-4 0-15,-27 4 0 0,0 0 0 16,0 0 0-16,0 0 0 0,10 21 0 0,-10-21 0 15,-15 20 0-15,15-20 0 0,-25 29 0 0,9-12 0 16,-1 1 0-16,0 1 0 0,1-1 0 0,-1 0 0 16,0 0 0-16,4-1 0 0,13-17 0 0,-20 29 0 15,20-29 0-15,-6 19 0 0,6-19 0 16,0 0-115-16,23 14-457 0,-23-14-58 16,0 0-4-16</inkml:trace>
  <inkml:trace contextRef="#ctx0" brushRef="#br1" timeOffset="55278.8535">19578 11593 1918 0,'0'0'51'0,"0"-24"-13"0,0 24-5 0,0 0-26 16,0 0-7-16,0 0 0 0,0 0 0 0,-10 18 0 15,2 5 0-15,1 8 0 0,-3 6 0 0,3 5 0 16,-2 4 0-16,-1 5 0 0,-1 2 0 0,-1 5 0 16,1-2 0-16,0 0 0 0,0 1 0 0,0-5 0 15,1 2 0-15,-1-4 0 0,0-4 0 0,1 0 0 16,0-7 0-16,4-3 0 0,0-6 0 15,7-1-17-15,-1-29-97 0,21 44-440 0,-21-44-83 16,12 22 31-16</inkml:trace>
  <inkml:trace contextRef="#ctx0" brushRef="#br1" timeOffset="55482.0005">19260 12232 2013 0,'-27'7'34'0,"7"-5"-34"15,20-2 0-15,-26 8 0 0,26-8 0 0,0 0 0 16,0 0 0-16,0 0 0 0,0 0 0 0,20 9 0 16,3-10 0-16,8-5 0 0,9-5 0 0,10-2 0 15,4-5 0-15,6-2 0 0,3 2 0 0,2-5 0 16,0 3 0-16,-1-6-35 0,3 13-62 16,-19-29-100-16,28 31-397 0,-23-17-20 15,9 5 105-15</inkml:trace>
  <inkml:trace contextRef="#ctx0" brushRef="#br1" timeOffset="55841.3879">20248 11581 2047 0,'-22'24'0'0,"0"8"0"16,3 3 0-16,2 2 0 0,0 4 0 0,-3 3 0 15,-1 1 0-15,0 3 0 0,0 1 0 0,1 1 0 16,1-2 0-16,2-3 0 0,1-1 0 0,4-4 0 15,3-3 0-15,0-3 0 0,3-5 0 16,4-5 0-16,2-2 0 0,1-5 0 0,-1-17 0 16,13 25 0-16,-13-25 0 0,20 12 0 15,-20-12 0-15,25-2 0 0,-25 2 0 0,34-16 0 16,-16 2 0-16,2-3 0 0,-1-4 0 0,-3-1 0 16,2 1 0-16,-2-3 0 0,0 1 0 0,-1 0 0 15,-3 1 0-15,-1 4 0 0,-11 18 0 0,20-25 0 16,-20 25 0-16,0 0 0 0,0 0 0 0,17 3 0 15,-17-3 0-15,4 29 0 0,-4-6 0 16,0 5 0-16,0 1 0 0,0 1 0 0,-2-1 0 16,3 1 0-16,-1-4 0 0,6 0 0 0,-1-5 0 15,7 1 0-15,-12-22-46 0,38 44-149 0,-38-44-169 16,24 8-225-16,-24-8-11 0,26-6 348 16</inkml:trace>
  <inkml:trace contextRef="#ctx0" brushRef="#br1" timeOffset="56200.8036">20570 12124 1971 0,'0'0'56'0,"-6"20"-36"0,6-20-20 0,3 26 0 16,-3-26 0-16,13 27 0 0,-13-27 0 15,22 24 0-15,-22-24 0 0,33 18 0 16,-14-11 0-16,3-4 0 0,0-2 0 0,4 0 0 15,-1-3 0-15,2-2 0 0,0-2 0 0,-4-1 0 16,-4-4 0-16,-2 0 0 0,-17 11 0 0,22-28 0 16,-22 28 0-16,9-31 0 0,-9 12 0 0,0-1 0 15,-4 2 0-15,-1-3 0 0,-4 2 0 0,-5 1 0 16,-2-2 0-16,-3 3 0 0,-3 3 0 16,-1 3 0-16,-3 5 0 0,0 6 0 0,-2 6 0 15,-2 5 0-15,1 7 0 0,1 6 0 0,2 3 0 16,2 5 0-16,4 4 0 0,3 1 0 0,3 2 0 15,6-4 0-15,5-4 0 0,9-2 0 0,8-6 0 16,9-2 0-16,9-4 0 0,9-5 0 16,10-3 0-16,7-4 0 0,15-2 0 0,2-8 0 15,13 10 0-15,-20-33-571 0,26 23-105 16,-19-15 12-16</inkml:trace>
  <inkml:trace contextRef="#ctx0" brushRef="#br1" timeOffset="57263.4398">2398 14071 1890 0,'0'0'37'0,"0"0"-12"0,0 0-7 0,0 0 4 15,0 0-1-15,0 0 2 0,0 0-12 0,-4 18-11 16,4-18 0-16,-9 32 0 0,1-14 0 16,0 2 0-16,-1 0 0 0,0-2 0 15,-1-1 0-15,10-17 0 0,-18 32 0 0,10-13 0 16,3 1 0-16,-1 1 0 0,1-1 0 0,1 0 0 15,1-2 0-15,3-18 0 0,-2 29 0 0,2-29 0 16,0 0 0-16,0 0 0 0,0 0 0 0,18 5 0 16,-18-5 0-16,19-31 0 0,-6 6 0 0,0-2 0 15,0-7 0-15,-1-1 0 0,2-2 0 16,-2 1 0-16,-1-2 0 0,-1 2 0 0,-3 1 0 16,-1 2 0-16,0 5 0 0,-3 3 0 0,0 2 0 15,0 2 0-15,-2 4 0 0,-1 17 0 16,2-21 0-16,-2 21 0 0,0 0 0 0,0 0 0 15,0 0 0-15,0 0 0 0,0 0 0 0,12 23 0 16,-12-23 0-16,8 30 0 0,-5-12 0 0,3 0 0 16,-6-18 0-16,19 32 0 0,-19-32 0 15,28 23 0-15,-10-15 0 0,5-6 0 0,3-3 0 16,3-4 0-16,4-5 0 0,2-1 0 0,3-4 0 16,3-1 0-16,-1 1 0 0,1-1 0 0,-2-1 0 15,0 1 0-15,-5-2 0 0,-3 4 0 0,-7-1 0 16,-5 4 0-16,-19 11 0 0,24-14 0 0,-24 14 0 15,0 0 0-15,0 0 0 0,0 0 0 16,0 0 0-16,0 0 0 0,-16 26 0 16,4-9 0-16,-2 5 0 0,-2 3 0 0,2 6 0 15,-1 0 0-15,2 2 0 0,1 2 0 0,1-1 0 16,2 0 0-16,3-1 0 0,1-2 0 0,5-2 0 16,3-3 0-16,4 1 0 0,3-7 0 0,7 0 0 15,1-8 0-15,8 0-44 0,-3-13-38 0,20 15-121 16,-43-14-357-16,50-23-65 0,-17 6 93 0</inkml:trace>
  <inkml:trace contextRef="#ctx0" brushRef="#br1" timeOffset="57560.322">3441 13962 1623 0,'22'-8'145'0,"-36"-13"-96"0,14 21 25 16,-22-22-23-16,22 22-19 0,-31-7-5 16,13 10-8-16,-1 3-2 0,-1 3-19 0,1 6 14 15,-1 2-12-15,1 3 0 0,2 4 0 16,1 2 0-16,3 2 0 0,0 1 0 0,5-1 0 15,1-1 0-15,3 1 0 0,4-2 0 0,5-1 0 16,2-1 0-16,5-2 0 0,3-4 0 0,3-1 0 16,4-4 0-16,4-2 0 0,2-6 0 0,4-4 0 15,2-4 0-15,3-6 0 0,2-4 0 0,-3-4 0 16,0-5 0-16,-4-2 0 0,-4-5 0 0,-2-1 0 16,-3-3 0-16,-5-2 0 0,-2 2 0 15,-5-3 0-15,-4 2 0 0,-4 0 0 16,-6-1 0-16,-2 4 0 0,-4 3 0 0,-5 0 0 15,0 4 0-15,-6 1 0 0,2 4 0 0,-1 2 0 16,2 7-30-16,-2-1-30 0,19 11-65 0,-36-13-129 16,36 13-375-16,0 0-3 0,-11 23 316 0</inkml:trace>
  <inkml:trace contextRef="#ctx0" brushRef="#br1" timeOffset="57919.718">4234 13840 1620 0,'-54'-6'95'15,"54"6"-51"-15,-33 5 1 0,33-5 3 0,-42 13 4 16,20-1-9-16,-5-1-6 0,1 5-3 0,0 0-6 16,2 4-27-16,3-1-1 0,2 2 0 0,3 0 0 15,3-2 0-15,4-1 0 0,9-18 0 0,-3 29 0 16,3-29 0-16,15 19 0 0,-15-19 0 0,33 8 0 15,-8-10 0-15,3 0 0 0,3-3 0 0,4-1 0 16,2-2 0-16,-2-2 0 16,3 2 0-16,-5-1 0 0,-3 4 0 0,-3 2 0 0,-6 1 0 15,-21 2 0-15,28 5 0 0,-28-5 0 16,7 17 0-16,-7-17 0 0,-7 26 0 0,-2-9 0 16,-2 1 0-16,-4 3 0 0,0 0 0 0,-4 1 0 15,1 0 0-15,2-3 0 0,1-1 0 0,4-1 0 16,11-17 0-16,-11 22 0 0,11-22 0 0,0 0 0 15,0 0-32-15,28 11-62 0,-30-44-162 16,34 27-380-16,-19-18 0 0,8-2 244 0</inkml:trace>
  <inkml:trace contextRef="#ctx0" brushRef="#br1" timeOffset="58125.9072">4762 13336 1860 0,'1'17'98'0,"-12"2"-57"0,3 8-4 0,-4 8-26 16,0 6-11-16,-3 5 0 0,0 6 0 0,2 5 0 15,0 2 0-15,2 4 0 0,0 2 0 0,2 2 0 16,1 2 0-16,2-7 0 0,-1-1 0 0,3-8 0 16,0-7 0-16,4-4 0 0,1-5 0 0,3-3 0 15,-1-10 0-15,5 1-62 0,-8-25-112 16,19 17-440-16,-19-17-15 0,0 0 62 15</inkml:trace>
  <inkml:trace contextRef="#ctx0" brushRef="#br1" timeOffset="58286.284">4504 13852 2047 0,'0'0'0'0,"0"0"0"0,0 0 0 0,0 0 0 0,23-18 0 16,-4 10 0-16,5-3 0 0,4-1 0 0,5 1 0 15,3-4 0-15,4 7 0 0,-3-7 0 0,8 7 0 16,-1-15-94-16,35 26-482 0,-31-15-90 0,18 7 14 16</inkml:trace>
  <inkml:trace contextRef="#ctx0" brushRef="#br1" timeOffset="58851.0433">6490 13817 1995 0,'-17'-2'47'0,"-2"-3"-42"0,0 1-5 0,-2 3 0 15,-3 0 0-15,-1 1 0 0,-1 2 0 16,-2 2 0-16,0 1 0 0,0 1 0 0,2 1 0 16,-2 4 0-16,1 1 0 0,3 4 0 0,1 2 0 15,1 2 0-15,2 3 0 0,2 2 0 0,1 5 0 16,5-2 0-16,2 2 0 0,6-5 0 15,7-4 0-15,4-3 0 0,-7-18 0 0,33 24 0 16,-9-17 0-16,4-2 0 0,3-4 0 0,-1-4 0 16,2-1 0-16,1-6 0 0,-1 0 0 0,1-5 0 15,0-4 0-15,-1-1 0 0,-3-3 0 0,-1 0 0 16,-4-2 0-16,-2 0 0 0,0-1 0 0,-1 0 0 16,-3 1 0-16,-1 0 0 15,-3 1 0-15,-1 4 0 0,-13 20 0 0,15-27 0 16,-15 27 0-16,0 0 0 0,0 0 0 0,0 0 0 15,0 0 0-15,0 0 0 0,0 21 0 0,-4 2 0 16,-4 5 0-16,1 5 0 0,0 0 0 0,1-1 0 16,3-2 0-16,3-1 0 0,1-4 0 0,7 0 0 15,0-4 0-15,7-1 0 0,1-3 0 0,7 1-17 16,-3-15-90-16,23 21-80 0,-43-24-176 16,63-10-243-16,-23 11 38 0,-7-16 370 0</inkml:trace>
  <inkml:trace contextRef="#ctx0" brushRef="#br1" timeOffset="59101.0781">7270 13800 1904 0,'-10'-24'71'16,"10"24"-28"-16,-21-23-14 0,21 23-29 0,-20-15 0 16,20 15 0-16,-25-4 0 0,25 4 0 0,-26 8 0 15,26-8 0-15,-30 23 0 0,16-6 0 0,-2 4 0 16,0 3 0-16,2 2 0 0,-2 3 0 0,2 0 0 15,2-2 0-15,5-2 0 0,2-3 0 0,4-1 0 16,6-3 0-16,-5-18 0 0,19 30 0 16,-19-30 0-16,37 15 0 0,-17-12 0 0,8-3 0 15,3-5 0-15,5 1 0 0,3-10 0 16,9 5-20-16,-7-18-119 0,27 32-168 0,-38-38-250 16,28 19-56-16,-15-1 203 0</inkml:trace>
  <inkml:trace contextRef="#ctx0" brushRef="#br1" timeOffset="59272.9761">7762 13796 1971 0,'-19'21'72'0,"-3"1"-68"15,2 1-4-15,2 1 0 0,0 1 0 0,2 1 0 16,2-1 0-16,1-1 0 0,5 1 0 0,3-2 0 16,4-2 0-16,1 1 0 0,3-1 0 0,4-1 0 15,0-3 0-15,-7-17 0 0,22 27 0 16,-22-27 0-16,30 17 0 0,-9-11-36 15,-21-6-94-15,48 18-298 0,-48-18-164 0,28-20-51 16,-9 16 426-16</inkml:trace>
  <inkml:trace contextRef="#ctx0" brushRef="#br1" timeOffset="59444.8496">7787 13405 1927 0,'0'0'120'15,"0"0"-120"-15,-24 12 0 0,24-12 0 0,0 0 0 16,-17 0 0-16,17 0 0 0,0 0 0 16,0 0-86-16,24 25-292 0,-24-25-251 0,26 10-22 15,-9 0 349-15</inkml:trace>
  <inkml:trace contextRef="#ctx0" brushRef="#br1" timeOffset="59897.9958">8390 13715 1898 0,'-31'7'69'0,"-4"-3"-19"0,2 5-20 16,-1 4-30-16,0 5 0 0,1 4 0 0,1 5 0 15,0 2 0-15,5 2 0 0,2 3 0 0,4 0 0 16,5-3 0-16,4 1 0 0,7-8 0 16,6-2 0-16,-1-22 0 0,23 21 0 0,2-18 0 15,6-6 0-15,8-9 0 0,7-5 0 0,6-7 0 16,1-6 0-16,3-4 0 0,-1-6 0 0,1-3 0 16,0-2 0-16,-3-3 0 0,2 0 0 0,-5 2 0 15,-4 2 0-15,-5 3 0 0,-7 2 0 16,-6 3 0-16,-5 1 0 0,-6 1 0 0,-4 2 0 15,-5-2 0-15,-5 7 0 0,-5-1 0 16,-4 1 0-16,-6 7 0 0,-1 3 0 0,13 17 0 16,-33-9 0-16,13 18 0 0,0 9 0 0,-5 8 0 15,1 7 0-15,0 7 0 0,1 3 0 0,1 5 0 16,2 0 0-16,4 2 0 0,3-1 0 0,3 2 0 16,1-1 0-16,3-1 0 0,1-3 0 0,6-2 0 15,5-7 0-15,6-1 0 0,4-8 0 16,7-1-6-16,-6-22-153 0,28 31-149 0,-45-36-158 15,45 10-96-15,-17 1 40 0,-11-28 499 16</inkml:trace>
  <inkml:trace contextRef="#ctx0" brushRef="#br1" timeOffset="60116.7655">9008 13715 1706 0,'0'0'49'15,"-8"-30"-5"-15,8 30 5 0,0 0 4 0,0 0-6 16,0 0-16-16,-20 29-5 0,12-7-6 0,2 6 0 15,-1 2-18-15,2 5-2 0,-1 1 0 0,1 3 0 16,1 0 0-16,-2 1 0 0,3-2 0 0,-2 0 0 16,1-4 0-16,2-8 0 0,2-3 0 0,0-23 0 15,8 26 0-15,-8-26 0 0,0 0 0 16,26 9-3-16,-26-9-19 0,18-14-9 16,-18 14-14-16,13-44-88 0,23 40-274 0,-31-38-183 15,14 12-34-15,-2 2 433 0</inkml:trace>
  <inkml:trace contextRef="#ctx0" brushRef="#br1" timeOffset="60226.1292">8991 13343 1971 0,'-20'12'18'0,"20"-12"-25"0,-6 22-22 0,13-3-41 16,-7-19-513-16,-1 23-75 0,1-23 51 0</inkml:trace>
  <inkml:trace contextRef="#ctx0" brushRef="#br1" timeOffset="60491.7965">9487 13586 1784 0,'-43'2'125'15,"18"14"-39"-15,-6-2-34 16,9 4-52-16,3 1 0 0,2 2 0 0,2 3 0 16,4 0 0-16,3 4 0 0,2 2 0 0,3 0 0 15,3 0 0-15,4-2 0 0,3-5 0 0,7-2 0 16,4-7 0-16,7 0 0 0,3-11 0 0,8 1 0 16,1-7 0-16,11 11-128 0,-21-29-499 0,26 18-19 15,-12-19 1-15</inkml:trace>
  <inkml:trace contextRef="#ctx0" brushRef="#br1" timeOffset="61132.4621">10923 13517 1903 0,'0'0'52'0,"-40"18"-24"0,17-3-6 16,0-1-7-16,-3 6-2 0,3 3-11 0,0 1 7 16,0 1-6-16,3 1-3 0,3-1 0 15,4-3 0-15,4 0 0 0,6-2 0 0,3-3 0 16,3 0 0-16,-3-17 0 0,26 22 0 0,-5-17 0 16,4-3 0-16,6-6 0 0,3-2 0 0,2-7 0 15,3-3 0-15,0-2 0 0,1-4 0 0,-1-2 0 16,0-2 0-16,-1-3 0 0,-2 0 0 0,-4 0 0 15,-4 2 0-15,-5 3 0 0,-6 0 0 0,-5 4 0 16,-4 1 0-16,-4 2 0 16,-4 17 0-16,-4-27 0 0,4 27 0 0,0 0 0 15,-21-18 0-15,21 18 0 0,-26 6 0 0,26-6 0 16,-33 28 0-16,16-6 0 0,-2 4 0 0,-3 8 0 16,-1 6 0-16,-2 5 0 0,0 4 0 0,1 6 0 15,0 1 0-15,0 3 0 0,1 5 0 0,1-1 0 16,1 1 0-16,4-5 0 0,3-3 0 0,4-7 0 15,4-4 0-15,4-10 0 0,4-5 0 16,4-7 0-16,4-4 0 0,-10-19 0 0,25 20 0 16,-8-17 0-16,3-10 0 0,5-2 0 0,3-9 0 15,4-8 0-15,4-6 0 0,3-7 0 16,5-7 0-16,1-2 0 0,0-2 0 0,0 0 0 16,-5 0 0-16,3 1 0 0,-7-2 0 0,4 4 0 15,-7-6-48-15,15 20-145 0,-36-36-168 16,28 34-265-16,-18-6 6 0,-4 0 422 0</inkml:trace>
  <inkml:trace contextRef="#ctx0" brushRef="#br1" timeOffset="61616.8439">12003 13443 1674 0,'-24'-1'273'0,"4"13"-250"0,3 4 0 0,0 3-11 15,0 2 0-15,-1 2-7 0,0 2 3 0,2 2 2 16,2 2-3-16,3 1-7 0,3-1 0 0,2 0 0 15,2-2 0-15,5-4 0 0,5-3 0 0,5-3 0 16,-11-17 0-16,34 24 0 0,-10-15 0 16,0-7 0-16,3-4 0 0,1-3 0 15,2-3 0-15,0-7 0 0,1 1 0 0,-2-7 0 16,0-1 0-16,-1-2 0 0,-1-1 0 0,-3-3 0 16,-1-2 0-16,-2 1 0 0,0-2 0 0,-4 2 0 15,-1 2 0-15,-4 1 0 0,-1 1 0 0,-2 4 0 16,-3 2 0-16,-6 19 0 0,8-28 0 0,-8 28 0 15,0 0 0-15,0 0 0 0,0 0 0 0,0 0 0 16,0 0 0-16,-21 37 0 0,11-10 0 16,-1 3 0-16,2 3 0 0,-1 1 0 0,0 1 0 15,3-1 0-15,1-2 0 0,3 1 0 16,2-8 0-16,6 0 0 0,2-6 0 0,7-2 0 16,3-6-17-16,8 2-67 0,-25-13-84 0,64 12-147 15,-49-30-202-15,34 11-46 0,0 3 181 0</inkml:trace>
  <inkml:trace contextRef="#ctx0" brushRef="#br1" timeOffset="61991.8787">12934 13395 1798 0,'0'0'139'0,"0"0"-91"0,-35 7-9 16,13 0-16-16,0 2-23 0,1 4 0 15,-1 1 0-15,1 1 0 0,0 6 0 16,-1-2 0-16,3 4 0 0,-3 0 0 0,4 0 0 15,-2 1 0-15,6 2 0 0,2-2 0 0,2-2 0 16,6-1 0-16,4-21 0 0,0 31 0 0,0-31 0 16,14 21 0-16,-14-21 0 0,29 13 0 0,-9-11 0 15,4-4 0-15,2-5 0 0,3-1 0 0,2-4 0 16,1-4 0-16,-1-1 0 0,2-3 0 0,0-1 0 16,2-2 0-16,0-1 0 0,-2 1 0 15,-2 1 0-15,-5 2 0 0,-4 0 0 0,-4 2 0 16,-3 0 0-16,-4 1 0 0,-11 17 0 0,11-28 0 15,-11 28 0-15,0-18 0 0,0 18 0 16,0 0 0-16,-18-2 0 0,18 2 0 0,-23 19 0 16,9-2 0-16,-2 4 0 0,1 5 0 0,-2 3 0 15,0 1 0-15,0 4 0 0,2-1 0 0,2-3 0 16,5 2 0-16,2-9 0 0,7 0 0 16,-1-23 0-16,16 33-39 0,-16-33-118 0,44 25-385 15,-44-25 131-15,35 1-71 0,-10 1 67 0</inkml:trace>
  <inkml:trace contextRef="#ctx0" brushRef="#br1" timeOffset="62226.2557">13663 13054 1876 0,'-41'8'171'0,"31"18"-171"0,1 4 0 15,3 4 0-15,-3 3 0 0,0 5 0 0,-2 0 0 16,0 3 0-16,1-3 0 0,2-1 0 16,2-2 0-16,2-7 0 0,3 0 0 0,1-4 0 15,2-2 0-15,1-4 0 0,2-1 0 0,-3-3 0 16,5-1-15-16,-7-17-59 0,28 34-471 0,-28-34 76 16,0 0-96-16,19 3 187 0</inkml:trace>
  <inkml:trace contextRef="#ctx0" brushRef="#br1" timeOffset="62429.3948">13865 13406 1492 0,'0'0'339'0,"-34"30"-123"0,22-8-216 16,-2 2 0-16,2 3 0 0,-1 0 0 0,-1 3 0 15,3-1 0-15,0-2 0 0,2 0 0 16,3-3 0-16,4-3 0 0,2-4 0 0,0-17 0 15,13 24 0-15,-13-24 0 0,23 12 0 0,-6-11-9 16,1-5-23-16,6 3-35 0,-12-27-120 16,25 25-412-16,-20-24-19 0,17 3 84 0</inkml:trace>
  <inkml:trace contextRef="#ctx0" brushRef="#br1" timeOffset="62554.4027">14073 12870 1065 0,'-23'-14'452'0,"2"8"-2"0,21 6-464 16,-26 23-40-16,29 3-74 0,-3-26-497 0,-5 21-6 15,5-21 117-15</inkml:trace>
  <inkml:trace contextRef="#ctx0" brushRef="#br1" timeOffset="62788.8138">14630 12804 1834 0,'-36'26'175'0,"13"-5"-142"0,-3 4-28 0,-1 5-5 16,-1 4 0-16,0 6 0 0,-1 4 0 0,3 3 0 16,2 1 0-16,2 3 0 0,3 0 0 0,0 2 0 15,3-1 0-15,3 0 0 0,1-5 0 16,3-2 0-16,3-4 0 0,1-6 0 0,5 0 0 15,0-6 0-15,5-1 0 0,-2-5-10 0,5 0-54 16,-8-23-37-16,29 39-432 0,-29-39-68 16,13 17 5-16</inkml:trace>
  <inkml:trace contextRef="#ctx0" brushRef="#br1" timeOffset="63132.5647">14216 13205 2047 0,'0'0'0'0,"0"0"0"0,0 0 0 15,0 0 0-15,0 0 0 0,22 18 0 0,-22-18 0 16,31 3 0-16,-10-3 0 0,4-3 0 0,2-2 0 16,3 1 0-16,4-4 0 0,1 0 0 0,3-2 0 15,0 1 0-15,-2-1 0 0,1 1 0 16,-2 3 0-16,-1 1 0 0,0 2 0 0,-2 2 0 15,-2 1 0-15,-2 2 0 0,-4 3 0 0,-3 2 0 16,-21-7 0-16,28 22 0 0,-28-22 0 0,11 33 0 16,-11-12 0-16,-4 4 0 0,-3 2 0 0,-4 4 0 15,-5 1 0-15,-3 3 0 0,-1 3 0 0,-4-1 0 16,2-2 0-16,3-1 0 0,0-5 0 16,7-2 0-16,2-3 0 0,4-2 0 15,6-22 0-15,-4 31 0 0,4-31 0 0,0 0 0 16,0 0 0-16,31 17-72 0,-35-45-480 0,48 36 107 15,-40-28-209-15,23-4 331 0</inkml:trace>
  <inkml:trace contextRef="#ctx0" brushRef="#br1" timeOffset="63288.8501">14877 12875 1281 0,'0'0'488'0,"-33"10"-210"16,33-10-278-16,-21-3 0 0,21 3 0 0,0 0 0 15,0 0 0-15,0 0-44 0,0 0-506 0,0 0-116 16,0 0 27-16</inkml:trace>
  <inkml:trace contextRef="#ctx0" brushRef="#br1" timeOffset="63648.2208">15120 13216 1428 0,'-14'45'553'0,"14"-45"-537"16,-15 25-4-16,15-25-18 0,-3 22 12 0,3-22-19 15,0 0 30-15,15 20-10 0,-15-20 13 0,29 5-13 16,-7-6-12-16,5-3 10 0,4-3-5 0,3-2 0 16,4-5 0-16,0 0 0 0,-2-3 0 0,-2 0 0 15,-2 0 0-15,-4 0 0 0,-4 0 0 0,-4 1 0 16,-3 1 0-16,-17 15 0 0,20-28 0 15,-20 28 0-15,5-23 0 0,-5 23 0 0,-14-18 0 16,14 18 0-16,-31-14 0 0,12 10 0 0,-3 0 0 16,-1 3 0-16,-3 3 0 0,-2 3 0 0,-1 5 0 15,-3 4 0-15,0 4 0 0,0 5 0 0,-1 3 0 16,4 3 0-16,1 1 0 0,4 3 0 16,4-2 0-16,6-1 0 0,5-1 0 0,7-1 0 15,7-3 0-15,3 0 0 0,8-5 0 16,3-3 0-16,6-1 0 0,1-4 0 0,7-1 0 15,0-6 0-15,5 2-2 0,-5-18-127 0,26 24-443 16,-28-28-34-16,24 15-12 0</inkml:trace>
  <inkml:trace contextRef="#ctx0" brushRef="#br1" timeOffset="63991.9938">15998 12984 1729 0,'-35'14'318'0,"5"-10"-318"16,1 3 0-16,-1 2 0 0,-1 2 0 0,0 2 0 16,3 1 0-16,1 0 0 0,5 0 0 0,4-2 0 15,18-12 0-15,-18 20 0 0,18-20 0 16,0 0 0-16,5 24 0 0,-5-24 0 0,20 14 0 16,-20-14 0-16,32 12 0 0,-13-6 0 0,1 2 0 15,2-2 0-15,-2 1 0 0,0 0 0 0,-1 3 0 16,-19-10 0-16,31 22 0 0,-31-22 0 0,24 26 0 15,-24-26 0-15,16 33 0 0,-11-16 0 16,-2 2 0-16,-1-1 0 0,-2 2 0 0,-3-3 0 16,1 1 0-16,-3-1 0 0,5-17 0 15,-15 31 0-15,15-31 0 0,-20 29 0 0,20-29 0 16,-27 26 0-16,27-26 0 0,-33 21 0 0,11-12 0 16,1 1 0-16,-1-4 0 0,4 1 0 0,0-7-5 15,16 22-547-15,-29-36-22 0,31 14-42 0</inkml:trace>
  <inkml:trace contextRef="#ctx0" brushRef="#br1" timeOffset="64163.9014">16365 13546 2047 0,'-6'33'0'16,"6"-33"0"-16,0 0 0 0,-21 0 0 15,21 0 0-15,0 0 0 0,-25-24 0 0,25 24 0 16,-34-37-521-16,34 37-193 0,-5-24 21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1:49.16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1430 2576 1168 0,'0'0'-15'0,"0"0"16"0,22 1 114 0,-22-1-3 16,0 0 24-16,0 0-61 0,0 0-28 0,0 0-14 16,0 0 1-16,-16 23 19 0,16-23-46 0,-6 33 38 15,5-8-46-15,-3 3 13 0,2 8 7 0,-1 7-14 16,2 4 11-16,-1 6-16 0,0 4 15 0,-1 3-15 15,-1 7 16-15,-2 2-19 0,-1 1-3 0,-2-1 21 0,2 0-23 0,-2-8 24 16,3-3-3-16,0-8-12 0,4-8 9 0,0-8-9 16,4-8 7-16,0-8-7 0,-2-18 2 0,0 0 2 15,10 17 5-15,-10-17 6 0,0 0 1 0,13-23 2 16,-7 5-8-16,0-9-1 0,0-6-9 0,-1-5 6 16,0-6-10-16,3-2 8 0,-2-1-7 15,0 0-6-15,-1-3 20 0,-2-3-19 0,-2-1 17 16,1-4-10-16,-1-4 0 0,-1-2 0 0,2-3 0 15,-1-2 0-15,2-1 0 0,1 4 0 0,3 2 0 16,1 6 0-16,3 4 0 0,4 7 0 0,1 5 0 16,2 3 0-16,1 6 0 0,3 4 0 0,0 5 0 15,0 6 0-15,1 5 0 0,-2 4 0 0,0 5 0 16,-2 5 0-16,-19-1 0 0,32 14 0 0,-32-14 0 16,24 37 0-16,-14-12 0 0,-4 6 0 0,-3 3 0 15,-4 6 0-15,-5 2 0 0,-5 4 0 0,-3 0 0 16,-5 0 0-16,-4-2 0 0,-2-4 0 0,-1-3 0 15,-1-4 0-15,2-6 0 0,1-3 0 16,-1-5 0-16,5-4 0 0,0-5 0 0,20-10-12 16,-29 10-35-16,29-10-44 0,-24-16-136 0,24 16-400 15,0 0 5-15,4-32 202 0</inkml:trace>
  <inkml:trace contextRef="#ctx0" brushRef="#br0" timeOffset="232.5427">2206 2611 1842 0,'0'0'0'0,"6"19"37"0,-6-19-50 16,-6 28 37-16,5-10-13 0,-4 0-4 0,0 4 8 15,-4 1-11-15,1 4 5 0,-2 2-10 0,-1 2 6 16,1 0-9-16,1-1 4 0,-1-1-10 15,1-5-1-15,5 5-37 0,4-29-42 0,-4 42-71 16,-16-47-252-16,20 5-170 0,20 10 30 16,-20-10 487-16</inkml:trace>
  <inkml:trace contextRef="#ctx0" brushRef="#br0" timeOffset="419.9818">2161 2247 1836 0,'0'0'13'0,"-23"25"-11"0,23-25-9 0,-2 25 2 0,2-25-1 15,16 19-8-15,-16-19-19 0,29 13-22 16,3 7-78-16,-32-20-265 0,35-10-174 0,-2 14 9 16,-6-17 499-16</inkml:trace>
  <inkml:trace contextRef="#ctx0" brushRef="#br0" timeOffset="935.6233">2599 2739 1725 0,'-13'26'41'15,"7"4"1"-15,-5-5-17 0,7 3 9 0,-5-6-6 16,4 1 3-16,-1-4-11 0,1 1 2 16,-1-4-8-16,6-16 0 0,-7 26-6 15,7-26-2-15,0 0-4 0,0 0-1 0,0 0-2 16,0 0-6-16,0 0 4 0,0 0 1 0,0 0 4 15,13-24 3-15,-5 3 1 0,2-2-6 0,0-2 4 16,1-4-6-16,1-3 6 0,-2-2-8 0,-1 1 9 16,-1-5-8-16,-1 1-9 0,-1-1 27 0,1-3-24 15,0-1 22-15,0-3-5 0,3-1-10 0,2 2 9 16,4 3-9-16,1 6 8 0,2 6-7 16,1 9 6-16,-2 5-4 0,1 5 0 0,-2 6-1 15,0 1 0-15,1 4 0 0,-1 2 0 0,0 4 0 16,0 3 0-16,0 4 0 0,-2 3 0 0,0 3 0 15,-2 2 0-15,-3 3 0 0,-3 2 0 16,-3 5 0-16,-5 3-2 0,-4 2-1 0,-5 5-4 16,-3 0-4-16,-3 0 23 0,-3 2-22 15,-2-3 24-15,-2 1-11 0,0-3-5 0,-2-3 7 16,0-2-8-16,-1-1 7 0,1-4-4 0,0-4 0 16,2-3 0-16,1-5 0 0,2-4 0 0,0-4 0 15,2-2 0-15,1-3 0 0,0-4-1 0,17 0-1 16,-28-5 1-16,28 5 0 0,-22-10 1 0,22 10 1 15,0 0 2-15,-18-10-2 0,18 10-1 0,0 0 0 16,0 0 0-16,0 0 0 16,1 18 0-16,2 1 0 0,-1 6 0 0,0 6 0 15,-2 8 0-15,0 6 0 0,-2 3 0 0,-2 7 0 16,-3 2 0-16,-4-1 0 0,-1 1 0 0,-3-2-3 16,2-2-41-16,-2-8-2 0,8 2-27 0,-9-23-42 15,28 13-477-15,-15-16-36 0,10-2 83 0</inkml:trace>
  <inkml:trace contextRef="#ctx0" brushRef="#br0" timeOffset="1341.8862">3108 2750 1925 0,'0'0'21'0,"0"0"-21"0,5 21-2 0,-5-21 7 16,0 0 8-16,17 14 1 0,-17-14 1 0,21 5-4 15,-21-5 1-15,31 0-1 0,-10-4 0 0,2-4-1 16,1-3-9-16,3-2-1 0,1-3 0 0,-1-3 0 16,0-2 0-16,-2-2 0 0,-3 3 0 15,-4-2 0-15,-2 2 0 0,-5 2 0 0,-4 1 0 16,-7 17 0-16,4-27 0 0,-4 27 0 0,-13-22 0 15,13 22 0-15,-27-18 0 0,9 12 0 16,-4 1 0-16,-1 5 0 0,-4 3 0 0,-1 5 0 16,-1 5 0-16,0 4 0 0,-2 6 0 0,1 3 0 15,2 5 0-15,1 5 0 0,3 3 0 0,1 1 0 16,4 2 0-16,5-3 0 0,5-3 0 16,8-5 0-16,6-2 0 0,6-3 0 0,5-6 0 15,6-3 0-15,6-6 0 0,7-6 0 0,6-7 0 16,9-8 0-16,6-8 0 0,11-8 0 0,1-8 0 15,13 2-75-15,-10-36-185 0,17 27-408 0,-13-13 38 16,0 4 217-16</inkml:trace>
  <inkml:trace contextRef="#ctx0" brushRef="#br0" timeOffset="1529.3726">4060 2056 1976 0,'-31'28'50'0,"8"-3"-29"0,2 8-21 0,3 2 0 15,1 6 0-15,1 4 0 0,0 3 0 0,1 4 0 16,3 3 0-16,1-2 0 0,4 4 0 16,1-2 0-16,1 0 0 0,1 0 0 15,1-2 0-15,-1-3 0 0,3 0 0 0,0-7-4 0,3 3-49 16,-7-16-45-16,20 25-122 0,-14-33-431 0,10 1 25 16,-5-5 232-16</inkml:trace>
  <inkml:trace contextRef="#ctx0" brushRef="#br0" timeOffset="1732.5885">3721 2583 2047 0,'6'18'0'0,"-6"-18"0"0,0 0 0 16,0 0 0-16,0 0 0 0,0 0 0 0,22 14 0 15,-4-14 0-15,5-4 0 0,7-3 0 16,5-5 0-16,4-5 0 0,6-1 0 0,1-5 0 15,5 1-22-15,-5-7-49 0,13 14-64 16,-33-25-363-16,23 17-128 0,-5-3 3 0,-8-9 552 16</inkml:trace>
  <inkml:trace contextRef="#ctx0" brushRef="#br0" timeOffset="1920.0301">4458 2050 1900 0,'-16'29'30'0,"-1"2"-14"0,1 9 17 15,-1 4-10-15,2 7 8 0,-5 4-21 0,1 7-6 16,-2 3-4-16,0 1 0 0,1 0 0 0,1 1 0 16,2-6 0-16,3 0 0 0,4-6 0 15,2-4 0-15,3-3 0 0,1-5-14 0,5-3-28 16,-1-10-11-16,12 22-161 0,-13-31-441 16,15 3 25-16,-14-24 192 0</inkml:trace>
  <inkml:trace contextRef="#ctx0" brushRef="#br0" timeOffset="2107.5467">4133 2534 2047 0,'-28'25'0'0,"28"-25"0"16,0 0 0-16,0 0 0 0,0 17 0 0,0-17 0 15,25 12 0-15,-7-7 0 0,6-3 0 0,7-2 0 16,5-2 0-16,4-3 0 0,4 0 0 0,0-1 0 15,2 3 0-15,-5-8-71 0,12 24-101 0,-24-25-487 16,16 9 34-16,-9-1 106 0</inkml:trace>
  <inkml:trace contextRef="#ctx0" brushRef="#br0" timeOffset="2451.3523">4592 2791 1995 0,'0'0'9'0,"0"0"-2"0,0 0 4 16,0 0 6-16,28-6-9 0,-11-2-8 0,2-4 0 15,6-4 0-15,3-2 0 0,3-3 0 0,3-2 0 16,4 0 0-16,-2-2 0 0,1-1 0 0,-2 1 0 16,-4 1 0-16,-3 0 0 0,-3 3 0 0,-5 1 0 15,-5 1 0-15,-15 19 0 0,17-30 0 16,-17 30 0-16,-2-18 0 0,2 18 0 0,-21-11 0 15,21 11 0-15,-36 1 0 0,9 7 0 0,-3 5 0 16,-6 4 0-16,0 3 0 0,1 5 0 0,-2 1 0 16,2 2 0-16,2 3 0 0,3 1 0 15,4 2 0-15,4-3 0 0,5 3 0 0,6-4 0 16,5-3 0-16,9-2 0 0,3-4 0 0,7-3 0 16,6-3 0-16,7-5 0 0,4-2 0 15,9-3 0-15,4-7 0 0,6 1 0 0,0-7 0 16,9 3-59-16,-21-25-383 0,27 22-220 0,-13-13 12 15,6 1 417-15</inkml:trace>
  <inkml:trace contextRef="#ctx0" brushRef="#br0" timeOffset="2763.85">5430 2387 2010 0,'-37'20'30'0,"17"-11"-23"0,-2 2-7 0,1 4 0 16,-1 2 0-16,1 1 0 0,2 2 0 0,3 0 0 15,4-2 0-15,4 2 0 0,5-3 0 0,2 0 0 16,1-17 0-16,11 29 0 0,-11-29 0 0,23 23 0 16,-23-23 0-16,32 16 0 0,-13-10 0 15,-1-1 0-15,2-2 0 0,-1 0 0 0,-1-2 0 16,1 2 0-16,-2-2 0 0,-17-1 0 0,25 5 0 16,-25-5 0-16,0 0 0 0,0 0 0 0,15 23 0 15,-15-23 0-15,-4 20 0 0,4-20 0 0,-14 32 0 16,0-12 0-16,-4 2 0 0,-2 1 0 0,-1-1 0 15,-3-3 0-15,1 0 0 0,0-1 0 16,3-1 0-16,0-3 0 0,20-14 0 16,-28 18 0-16,28-18 0 0,0 0 0 0,0 0 0 15,-19-13-140-15,19 13-539 0,16-19-10 0,-16 19 151 16</inkml:trace>
  <inkml:trace contextRef="#ctx0" brushRef="#br0" timeOffset="9837.0481">1905 4126 675 0,'0'0'478'0,"0"0"-339"0,4-18-60 0,-4 18-6 15,0 0-7-15,0 0 0 0,-12-24 0 0,12 24-3 16,0 0-8-16,0 0-8 0,-26-6-6 0,26 6-6 15,-29 7-7-15,8 3-3 0,-4 2-10 0,-3 4 2 16,-7 3-7-16,-1 3 5 0,0-2-6 0,-1 3 4 16,2-1-4-16,2-1 2 0,3-3-3 0,4-2-4 15,6-3-4-15,3-2 0 0,17-11 0 0,-25 19 0 16,25-19 0-16,0 0 0 0,-12 24 0 16,12-24 0-16,8 22 0 0,-8-22 0 0,24 23-3 15,-6-14 1-15,10-2-2 0,4-4 1 0,8-5 1 16,8-3 2-16,5-6 1 0,5-2 0 0,2-5 1 15,1 0-2-15,-1 0 3 0,-5 1-5 0,-5 3 4 16,-6 5-4-16,-8 1 2 0,-5 6 0 0,-10 3 0 16,-21-1 0-16,20 10 2 0,-20-10 4 0,-2 26-5 15,-8-3-1-15,-7 8 0 0,-8 5 0 0,-6 4 0 16,-6 1 0-16,-5 4 0 0,-4-1 0 0,-3-1 0 16,0-1 0-16,1-4 0 0,1-5 0 0,6-3 0 15,3-5 0-15,9-6 0 0,5-3 0 0,7-6 0 16,17-10 0-16,0 0 0 0,0 0-16 15,0 0-30-15,0 0-19 0,31-5-74 0,-26-23-396 16,38 10-88-16,-12-14 11 0</inkml:trace>
  <inkml:trace contextRef="#ctx0" brushRef="#br0" timeOffset="10352.6792">2832 4363 1651 0,'0'0'76'0,"-51"3"-16"15,21 4-15-15,-6-6-4 0,5 8-5 0,-5-4-3 16,1 3-6-16,-4 2-5 0,0 1-3 0,-1 1-3 16,1 2 1-16,0 2-13 0,3 0-4 0,2 2 0 15,2 0 0-15,5 0 0 0,7 0 0 0,5-1 0 16,15-17 0-16,-12 30 0 0,12-30 0 0,11 29 0 16,-11-29 0-16,35 28 0 0,-9-16 0 15,5-2 0-15,5-2 0 0,5-4 0 0,2-3 0 16,4-4 0-16,0-5 0 0,3-1 0 0,-3-6 0 15,-1-2 0-15,-4-2 0 0,1 0 0 0,-4-3 0 16,-4 0 0-16,-3-1 0 0,-4 0 0 0,-5 1 0 16,-5 2 0-16,-2 0 0 0,-5 2 0 0,-4 1 0 15,-7 17 0-15,4-27 0 0,-4 27 0 0,-8-19 0 16,8 19 0-16,0 0 0 0,-23-14 0 0,23 14 0 16,-18 0 0-16,18 0 0 0,-18 10 0 0,18-10 0 15,-17 24 0-15,11-6 0 0,1 4 0 0,5 3 0 16,2 2 0-16,6-1 0 0,5 2 0 0,3-1-24 15,7-2-3-15,-1-7-36 0,19 15-92 16,-41-33-392-16,60 17-83 0,-24-20 49 0</inkml:trace>
  <inkml:trace contextRef="#ctx0" brushRef="#br0" timeOffset="10571.4628">3998 3510 1927 0,'-17'-15'29'0,"-1"5"-5"16,0 6-6-16,-2 6-4 0,0 6 1 0,-5 8-7 16,-3 8 0-16,-4 11-6 0,-2 9 0 0,-3 9-2 15,-1 6 0-15,1 7 0 0,-2 5 0 16,2 4 0-16,2 4 0 0,3-2 0 0,6 0 0 16,4-4 0-16,3-4 0 0,6-2 0 0,5-5 0 15,4-2 0-15,3-6-13 0,7-3-8 0,-3-9-29 16,14 8-64-16,-17-50-233 0,15 45-299 0,-5-26 23 15,-10-19 391-15</inkml:trace>
  <inkml:trace contextRef="#ctx0" brushRef="#br0" timeOffset="10774.5726">3242 4338 2047 0,'0'0'0'0,"-22"10"0"0,22-10 0 15,0 0 0-15,0 0 0 0,32 2 0 0,-8-2 0 16,11-4 0-16,7-3 0 0,7-2 0 0,7-2 0 16,4-1 0-16,4-2 0 0,3 3-28 0,-5-7-53 15,17 27-165-15,-24-25-393 0,8 12 3 16,-13 1 220-16</inkml:trace>
  <inkml:trace contextRef="#ctx0" brushRef="#br0" timeOffset="11118.3545">3973 4499 1575 0,'-10'-19'297'0,"10"19"-296"0,0 0 0 16,26 6 7-16,-8-8 3 0,5-1-1 0,3-2-1 16,3-2-2-16,1-2 3 0,5-2-3 0,-1-1 2 15,3-1-6-15,-2-3 1 0,0-2-5 0,-2-1 5 16,-4-2-4-16,-2 1 4 0,-6 0-4 0,-7 2 9 15,-14 18 0-15,15-31 10 0,-15 31 0 16,-8-27 1-16,8 27-8 0,-31-24-12 0,12 14 0 16,-7 2 0-16,-2 3 0 0,-2 4 0 15,-2 4 0-15,-1 7 0 0,-1 4 0 0,-1 7 0 16,0 4 0-16,1 6 0 0,2 4 0 0,2 2 0 16,4 4 0-16,4 2 0 0,5-3 0 0,9-4 0 15,5-4 0-15,8-6 0 0,7-6 0 0,8-3 0 16,8-7 0-16,11-5 0 0,6-8 0 15,13-9 0-15,10-8 0 0,9-8 0 0,3-8 0 16,5-4-53-16,-5-13-36 0,19 13-71 0,-35-35-249 16,29 25-198-16,-13-6 20 0,-17-6 446 0</inkml:trace>
  <inkml:trace contextRef="#ctx0" brushRef="#br0" timeOffset="11305.849">5195 3415 2047 0,'-34'26'0'15,"0"8"0"-15,0 9 0 0,1 7 0 0,3 5 0 16,-3 9 0-16,2 3 0 0,1 5 0 0,2 5 0 16,2-2 0-16,6 0 0 0,2-4 0 0,3-1 0 15,3-3 0-15,3-3 0 0,4-4 0 0,2-4 0 16,6-3 0-16,1-6 0 0,5-3 0 16,-1-8 0-16,9 5-110 0,-17-41-106 0,26 36-433 15,-26-36 11-15,17 14 205 0</inkml:trace>
  <inkml:trace contextRef="#ctx0" brushRef="#br0" timeOffset="11899.6223">4734 4197 2047 0,'6'21'0'0,"-6"-21"0"0,0 0 0 15,11 17 0-15,-11-17 0 0,28 11 0 0,-7-7 0 16,4-3 0-16,6-1 0 0,5-4 0 0,4-3 0 15,0-3 0-15,3-2 0 0,0 1 0 0,-2-1 0 16,-1-1 0-16,-3 2 0 0,-6 0 0 16,-4 2 0-16,-3-1 0 0,-4 1 0 15,-4 2 0-15,-16 7 0 0,23-12 0 0,-23 12 0 16,0 0 0-16,0 0 0 0,0 0 0 0,0 0 0 16,0 0 0-16,0 0 0 0,0 0 0 0,0 0 0 15,-22-2 0-15,22 2 0 0,-31 25 0 0,14-7 0 16,-1 6 0-16,1 4 0 0,2 0 0 0,1 2 0 15,2-1 0-15,3-1 0 0,3 0 0 16,4-4 0-16,2-3 0 0,5-4 0 0,-5-17 0 16,24 24 0-16,-7-17 0 0,2-3 0 0,4-6 0 15,3-4 0-15,2-4 0 0,4-6 0 0,0-4 0 16,1-3 0-16,3-1 0 0,-1-2 0 0,0-1 0 16,-2 2 0-16,-3 2 0 0,-2 0 0 15,-3 2 0-15,-4 4 0 0,-2 1 0 0,-2 4 0 16,-17 12 0-16,22-9 0 0,-22 9 0 15,0 0 0-15,9 19 0 0,-9-1 0 0,-3 8 0 16,-5 9 0-16,-5 7 0 0,-5 8 0 0,-4 5 0 16,-5 9 0-16,-1 4 0 0,-1 5 0 0,0 0 0 15,1-1 0-15,0-2 0 0,0-5 0 0,2-3 0 16,4-7 0-16,2-6 0 0,5-6 0 0,3-5 0 16,4-8 0-16,1-6 0 0,3-7 0 15,4-17 0-15,0 0 0 0,0 0 0 0,0 0 0 16,0 0 0-16,3-26 0 0,3-1 0 0,4-9 0 15,1-3 0-15,0-3 0 0,2-2 0 16,-1-3 0-16,1-3 0 0,-1-3 0 0,1-4 0 16,2-4 0-16,2-5 0 0,2 1 0 0,-1 1 0 15,3 7 0-15,-3 8 0 0,1 7 0 0,-4 6 0 16,2 16-6-16,-20-23-251 0,41 42-272 16,-26-18-128-16,17 8 60 0</inkml:trace>
  <inkml:trace contextRef="#ctx0" brushRef="#br0" timeOffset="12587.1476">7042 4354 1172 0,'-11'-32'310'0,"11"32"-151"0,-3-18-39 15,3 18-31-15,-17-16-21 0,17 16-15 16,-29-12-7-16,9 10-16 0,-2 2-30 0,0 4 0 16,-2 0 0-16,-2 5 0 0,0 2 0 0,-1 2 0 15,-1 3 0-15,0 3 0 0,0 0 0 0,1 4 0 16,3-1 0-16,1 0 0 0,5-3 0 0,3-1 0 16,15-18 0-16,-15 22 0 0,15-22 0 0,0 0 0 15,0 0 0-15,28 16 0 0,-28-16 0 16,36 0 0-16,-17-4 0 0,4-2 0 15,0-3 0-15,2-3 0 0,0-3 0 0,1-2 0 16,-1-2 0-16,1-2 0 0,-3-2 0 0,-1 0 0 16,-2 0 0-16,-1 0 0 0,-2 4 0 0,-3 0 0 15,-2 2 0-15,-12 17 0 0,20-27 0 0,-20 27 0 16,0 0 0-16,0 0 0 0,18-13 0 0,-18 13 0 16,0 0 0-16,0 0 0 0,5 29 0 15,-1-10 0-15,-2 9 0 0,3 5 0 0,-3 6 0 16,0 6 0-16,-1 7 0 0,-2 5 0 0,-2 2 0 15,1 4 0-15,-1 0 0 0,-2 0 0 0,1-1 0 16,-2-4 0-16,-3-3 0 0,-1-4 0 0,-2-4 0 16,0-1 0-16,-1-6 0 0,-3 0 0 0,0-7 0 15,-2-3 0-15,-1-6 0 0,-1-2 0 16,-1-4 0-16,-1-5 0 0,2-3 0 16,1-6 0-16,1-4 0 0,18 0 0 0,-27-18 0 15,15-2 0-15,6-8 0 0,1-8 0 0,10-4 0 16,1-9 0-16,10-2 0 0,0-10-30 0,20 18-202 15,-31-36-313-15,34 16-90 0,-11-13 31 0</inkml:trace>
  <inkml:trace contextRef="#ctx0" brushRef="#br0" timeOffset="12823.0268">7743 3512 1994 0,'17'-2'40'0,"-17"2"-32"0,-17 20-3 0,6 2-5 0,-3 9 0 0,-3 10 0 16,-3 8 0-16,-5 9 0 0,0 5 0 16,-2 7 0-16,2 5 0 0,2 0 0 0,2 1 0 15,4-1 0-15,2-5 0 0,3-1 0 0,5-6 0 16,2-6 0-16,4-6 0 0,6-5 0 0,3-6 0 16,7-5-1-16,-1-8-46 0,11 5-38 0,-25-32-333 15,36 14-245 1,-9-10 35-16,8-8 424 0</inkml:trace>
  <inkml:trace contextRef="#ctx0" brushRef="#br0" timeOffset="13169.5057">8086 4125 2047 0,'-29'7'0'0,"-2"4"0"0,0 4 0 15,1 4 0-15,-1 2 0 16,0 4 0-16,0 3 0 0,-1 1 0 0,3 2 0 15,1 3 0-15,5-1 0 0,3 0 0 0,5-3 0 16,4-2 0-16,6-5 0 0,4-2 0 0,1-21 0 16,13 29 0-16,-13-29 0 0,30 17 0 0,-8-15 0 15,5-5 0-15,3-5 0 0,4-7 0 0,4-5 0 16,1-5 0-16,1-4 0 0,2-3 0 0,-6-1 0 16,-1-1 0-16,-2 2 0 0,-4 0 0 15,-3 2 0-15,-4 2 0 0,-3-1 0 0,-3 5 0 16,-5 3 0-16,-11 21 0 0,11-24 0 0,-11 24 0 15,0 0 0-15,0 0 0 0,0 0 0 0,-21 10 0 16,21-10 0-16,-25 36 0 0,10-8 0 16,-3 3 0-16,3 6 0 0,-1-2 0 0,4 1 0 15,4-1 0-15,4-1 0 0,3-3 0 0,8 0 0 16,2-6 0-16,8 2 0 0,-17-27-85 0,56 53-183 16,-56-53-291-16,42 14-103 0,-14-9 190 0</inkml:trace>
  <inkml:trace contextRef="#ctx0" brushRef="#br0" timeOffset="13503.6642">8770 4060 2047 0,'-49'10'0'16,"5"3"0"-16,-1 4 0 0,-1 2 0 0,1 4 0 15,0 0 0-15,3 2 0 0,6 0 0 0,5-2 0 16,8-4 0-16,23-19 0 0,-23 29 0 0,23-29 0 15,-1 22 0-15,1-22 0 0,18 17 0 16,-1-10 0-16,8-3 0 0,4-4 0 0,5-3 0 16,3-2 0-16,2-1 0 0,1-1 0 0,-2 1 0 15,-3 0 0-15,-4 4 0 0,-6-1 0 0,-5 3 0 16,-20 0 0-16,21 9 0 0,-21-9 0 0,-4 18 0 16,4-18 0-16,-28 34 0 0,4-13 0 15,-6 1 0-15,-2 1 0 0,-4-1 0 0,2 1 0 16,5-4 0-16,2-3 0 0,8-3 0 15,19-13 0-15,-21 15 0 0,21-15 0 0,0 0 0 16,0 0 0-16,37-11-18 0,-20-24-194 0,41 25-369 16,-21-19-86-16,16 4 99 0</inkml:trace>
  <inkml:trace contextRef="#ctx0" brushRef="#br0" timeOffset="13818.2218">9185 4059 2047 0,'-50'7'0'0,"24"-2"0"0,-1 0 0 0,2 3 0 16,1 1 0-16,-3 1 0 0,2 2 0 0,0 2 0 16,0 0 0-16,6 1 0 0,1-1 0 0,18-14 0 15,-21 28 0-15,21-28 0 0,-5 28 0 0,5-28 0 16,8 25 0-16,-8-25 0 16,21 23 0-16,-21-23 0 0,32 18 0 0,-13-9 0 15,3-2 0-15,1 2 0 0,0-2 0 0,-1 1 0 16,-1 2 0-16,-2 0 0 0,-19-10 0 0,28 22 0 31,-28-22 0-31,12 24 0 0,-12-24 0 0,0 26 0 16,0-26 0-16,-13 29 0 0,-1-12 0 0,-1 0 0 15,-5 0 0-15,-2 0 0 0,-2 1 0 0,-2 0 0 16,-2 2 0-16,1-3 0 0,1 0 0 16,-1-4 0-16,5 3 0 0,0-4 0 0,22-12 0 15,-28 14 0-15,32 8-156 0,-29-40-339 0,25 18-198 16,0 0 44-16,14-32 596 0</inkml:trace>
  <inkml:trace contextRef="#ctx0" brushRef="#br0" timeOffset="14315.0897">9400 4478 1776 0,'0'0'47'0,"19"-14"-14"0,-19 14-2 16,22-16 5-16,-22 16-13 0,30-18-2 15,-13 7-7-15,0-1 4 0,2 1-4 0,0 0 5 16,0 0-6-16,1-1-11 0,-1 1-2 0,1-1 0 16,-2 1 0-16,-1 2 0 0,-17 9 0 0,30-22 0 15,-30 22 0-15,23-23 0 0,-23 23 0 0,16-24 0 16,-16 24 0-16,10-26 0 0,-10 26 0 0,1-23 0 16,-1 23 0-16,-8-18 0 0,8 18 0 0,-22-13 0 15,22 13 0-15,-34-1 0 0,12 6 0 16,-5 3 0-16,-3 5 0 0,-6 3 0 0,0 2 0 15,-3 3 0-15,1 0 0 0,2 4 0 0,4 0 0 16,3 2 0-16,6 1 0 0,5-1 0 16,5 4 0-16,6-2 0 0,5 0 0 0,5-3 0 15,8 1 0-15,7-4 0 0,8-1 0 0,8-2 0 16,5-7 0-16,10-3 0 0,2-7 0 16,7-3 0-16,3-9 0 0,6 2 0 0,-3-10-78 15,18 17-93-15,-34-41-211 0,25 25-264 0,-13-8 35 16,-7-10 453-16</inkml:trace>
  <inkml:trace contextRef="#ctx0" brushRef="#br0" timeOffset="14658.8543">10260 4067 2012 0,'-28'-4'35'0,"4"1"-35"0,-2 5 0 16,1 6 0-16,-2 1 0 0,-2 6 0 0,0 3 0 15,-2 4 0-15,2 4 0 0,1 2 0 0,4 2 0 16,2-2 0-16,7-3 0 0,6 0 0 0,5-4 0 15,6 0 0-15,4-2 0 0,7 0 0 0,-13-19 0 16,35 27 0-16,-12-16 0 0,3-4 0 0,1 0 0 16,4-5 0-16,1-1 0 0,-2-2 0 15,-1 0 0-15,-1-2 0 0,-2 1 0 0,-4 1 0 16,-4-1 0-16,-18 2 0 0,29 0 0 0,-29 0 0 16,18 3 0-16,-18-3 0 0,0 0 0 15,0 0 0-15,0 0 0 0,0 0 0 0,3 20 0 16,-3-20 0-16,-16 25 0 0,2-8 0 0,-1 2 0 15,-5 3 0-15,1-1 0 0,-3 2 0 16,-1 0 0-16,0 0 0 0,-2 0 0 0,2-1 0 16,2-4 0-16,6 0 0 0,15-18 0 0,-17 23 0 15,17-23 0-15,15 26-237 0,-25-43-264 0,30 18-176 16,0-11 46-16,-6-17 631 0</inkml:trace>
  <inkml:trace contextRef="#ctx0" brushRef="#br0" timeOffset="14815.1607">10730 4603 2047 0,'0'0'0'0,"-26"6"0"0,26-6 0 0,-18 0 0 15,18 0 0-15,-26-6 0 0,26 6 0 0,-24-7 0 16,24 7 0-16,0 0 0 0,-21-20 0 0,21 20 0 16,0 0 0-16,0 0-54 0,-28-32-482 0,28 32-169 15,0 0 51-15,3-27 557 0</inkml:trace>
  <inkml:trace contextRef="#ctx0" brushRef="#br0" timeOffset="18820.9227">1873 5647 1445 0,'0'0'74'0,"0"0"-24"0,0 0-17 16,8-25 7-16,-8 25 6 0,4-17 8 0,-4 17-10 15,0 0-2-15,6-20-12 0,-6 20-1 0,0 0-5 16,0 0 2-16,-7-19-5 0,7 19 1 0,0 0-4 16,-26-9 0-16,26 9-4 0,-35 1 0 15,12 4-11-15,-5 4-3 0,-4 0 0 16,-3 5 0-16,-1 1 0 0,-1 3 0 0,-1 4 0 15,2 0 0-15,0 2 0 0,5 0 0 0,4 1 0 16,4-1 0-16,3 0 0 0,5-2 0 0,1 1 0 16,7-3 0-16,2 0 0 0,5-4 0 0,4 1 0 15,-4-17 0-15,25 29 0 0,-3-16 0 0,4-6 0 16,6-2-26-16,5-7-14 0,8 0-3 16,2-8-12-16,8 3-6 0,-4-15-26 0,14 14-17 15,-18-22-25-15,22 21-23 0,-26-27-23 0,23 23-29 16,-24-21 52-16,14 13 44 0,-12-4 86 0,-4-1 67 15,-1 9 43-15,-13-9 20 0,6 17 39 0,-24-18 22 16,18 28 9-16,-34-23-14 0,8 22-32 16,0 0-36-16,0 0-37 0,-18-19-20 0,18 19-14 15,-34-5-8-15,13 6-5 0,-2 1-2 16,-3 3 0-16,1 1 2 0,-1 4 1 0,-1 1-1 16,2 1 2-16,1 2-6 0,2 2-8 0,2 2 0 15,3 3 0-15,4 2 0 0,1-1 0 0,4 2 0 16,4 0 0-16,2 1 0 0,5 1 0 0,2-2 0 15,3-1 0-15,5-3 0 0,5-1 0 0,1-5 0 16,4-4 0-16,5-3 0 0,1-6 0 16,4-3 0-16,-1-5 0 0,-1-3 0 0,0-3 0 15,-2-4 0-15,0-4 0 0,-2-3 0 16,-2-4 0-16,0-1 0 0,-5-1 0 0,-1-2 0 16,-4 3 0-16,-1 0 0 0,-4 3 0 0,-4 2 0 15,-2 1 0-15,-2 2 0 0,-4 3 0 0,2 18 0 16,-9-30 0-16,9 30 0 0,-16-20 0 0,16 20 0 15,-17-8 0-15,17 8 0 0,0 0 0 16,-21 5 0-16,21-5 0 0,0 0 0 0,0 0 0 16,-3 18 0-16,3-18 0 0,17 11 0 0,-17-11 0 15,35 8 0-15,-12-7 0 0,4 1 0 0,2-4 0 16,4 1 0-16,-2-1 0 0,1-1 0 0,-2 1 0 16,0-2 0-16,-4 2 0 0,-1-1 0 0,-3 2 0 15,-4 1 0-15,-18 0 0 0,23 3 0 16,-23-3 0-16,0 0 0 0,0 0 0 15,1 28 0-15,-8-10 0 0,-4 5 0 0,-6 4 0 16,-3 6 0-16,0 3 0 0,-2 3 0 0,-1 2 0 16,2-1 0-16,3-2 0 0,3-6 0 0,5-6 0 0,6-6 0 15,4-20 0-15,7 22 0 0,-7-22 0 0,27 7 0 16,-9-10 0-16,5-8 0 0,4-4 0 16,2-9 0-16,4-4 0 0,0-6 0 15,1-2 0-15,0-3 0 0,0 2 0 0,-5-1 0 16,-2 5 0-16,-5 0 0 0,-5 5 0 0,-4 4 0 15,-2 5 0-15,-11 19 0 0,11-23 0 0,-11 23 0 16,0 0 0-16,0 0 0 0,0 0 0 0,0 0 0 16,-20 19 0-16,10 1 0 0,-4 7 0 0,-2 6 0 15,1 3 0-15,0 0 0 0,2-1 0 0,4-2 0 16,5-2 0-16,7-3 0 0,5-4 0 16,8-1 0-16,2-4 0 0,10-3 0 0,2-5 0 15,7 0-53-15,-1-24-86 0,29 35-251 16,-33-34-225-16,19 8-23 0,-7 4 427 0</inkml:trace>
  <inkml:trace contextRef="#ctx0" brushRef="#br0" timeOffset="18992.8848">3575 5581 1946 0,'-24'-18'47'0,"7"11"-15"0,-1 1-10 0,18 6-22 16,-31 1 0-16,14 6 0 0,17-7 0 0,-33 37 0 15,15-8 0-15,1 7 0 0,1 6 0 0,0 3 0 16,4 2 0-16,4 3 0 0,3-1 0 0,4-2 0 15,4-2 0-15,3-9 0 0,8-3 0 0,0-9-51 16,11-3-4-16,-2-18-36 16,34 18-401-16,-30-28-123 0,12 1-6 0,-7-8 500 15</inkml:trace>
  <inkml:trace contextRef="#ctx0" brushRef="#br0" timeOffset="19133.4377">3575 5331 1967 0,'-35'7'24'0,"15"3"-20"0,20-10-7 0,-18 16-8 16,18-16-16-16,9 20-33 0,-9-20-71 0,42 17-399 15,-22-13-100-15,13-1 28 0</inkml:trace>
  <inkml:trace contextRef="#ctx0" brushRef="#br0" timeOffset="19352.1913">4301 5538 1983 0,'0'0'36'0,"-28"15"-8"0,0-5-28 0,-2 0 0 15,-1 3 0-15,-3 0 0 0,0 7 0 0,-1 2 0 16,1 4 0-16,2 1 0 0,4 3 0 0,4-1 0 16,6 1 0-16,4-1 0 0,7-2 0 15,4-3 0-15,4-2 0 0,6-2 0 16,6-2 0-16,6-3 0 0,5-7 0 0,9 0 0 15,3-9 0-15,14-2 0 0,2-9 0 0,15 17-126 16,-27-32-471-16,32 13-97 0,-11-12 65 0</inkml:trace>
  <inkml:trace contextRef="#ctx0" brushRef="#br0" timeOffset="19747.4451">4822 5595 1974 0,'-26'-3'32'0,"7"1"-7"16,2 3-9-16,-3 1-16 0,0 4 0 0,-2 4 0 15,-4 6 0-15,-2 3 0 0,0 7 0 16,-1 4 0-16,0 1 0 0,1 2 0 0,2 2 0 16,3-2 0-16,5-3 0 0,6-5 0 0,4-5 0 15,8-20 0-15,7 27 0 0,-7-27 0 0,26 17 0 16,-5-14 0-16,3-4 0 0,7-7 0 0,4-5 0 15,5-6 0-15,3-6 0 0,3-4 0 0,1-2 0 16,-2-2 0-16,-2 1 0 0,-7 0 0 16,-4 2 0-16,-5 3 0 0,-7 3 0 0,-5 2 0 15,-4 4 0-15,-11 18 0 0,7-24 0 16,-7 24 0-16,0 0 0 0,0 0 0 0,-28-1 0 16,10 12 0-16,-4 8 0 0,-5 7 0 0,-2 6 0 15,0 4 0-15,1 3 0 0,4 0 0 0,4 0 0 16,7-4 0-16,7-4 0 0,8-1 0 0,7-7 0 15,9-2 0-15,5-10 0 16,9-4 0-16,3-9 0 0,10-5-17 0,-2-13-83 16,25 21-234-16,-31-35-288 0,17 4-42 0,-9-7 355 15</inkml:trace>
  <inkml:trace contextRef="#ctx0" brushRef="#br0" timeOffset="19902.1007">5447 5141 2016 0,'-21'17'31'15,"-7"10"-31"-15,-5 9 0 0,0 9 0 0,-1 5 0 16,0 7 0-16,2 5 0 0,2 3 0 16,6-1 0-16,5-1 0 0,4-5 0 0,8-3 0 15,9-5 0-15,4-5 0 0,9-2 0 0,-4-13 0 16,28 22-430-16,-27-32-261 0,11 2 4 0,-6-5 449 16</inkml:trace>
  <inkml:trace contextRef="#ctx0" brushRef="#br0" timeOffset="23260.7858">6445 5210 159 0,'18'-18'67'0,"-15"-4"-39"0,-1-2-4 0,37 44-24 15,-53-70 400-15,37 42 10 0,-42-45-8 0,4-4 11 16,10 26-377-16,1 3-7 0,-4 1 6 0,0 8-5 16,-4 1-16-16,12 18-14 0,-28-22 0 0,28 22 0 15,-31-8 0-15,31 8 0 0,-31 11 0 16,14 2 0-16,-3 6 0 0,-4 9 0 0,1 6 0 16,-1 6 0-16,-2 7 0 0,2 6 0 15,1 5 0-15,0 6 0 0,2 2 0 0,4 3 0 0,1 1 0 16,3-3 0-16,3 2 0 0,2-1 0 0,3-3 0 15,1-2 0-15,5-6 0 0,3-6 0 0,5-6 0 16,2-8 0-16,4-2 0 0,1-8 0 16,6-2-64-16,-22-25-46 0,54 47-312 15,-54-47-211-15,26 11 19 0,-26-11 411 0</inkml:trace>
  <inkml:trace contextRef="#ctx0" brushRef="#br0" timeOffset="23448.2787">5939 5700 1532 0,'-6'24'454'0,"6"-24"-393"0,-19 0-61 16,19 0 0-16,0 0 0 0,0 0 0 0,0 0 0 15,0 0 0-15,0 0 0 0,28-11 0 0,-2 4 0 16,10-3 0-16,6-3 0 0,7-3 0 16,3-2 0-16,1-3 0 0,-1 0 0 0,0 1 0 15,-7-6-66-15,11 18-107 0,-33-28-416 0,25 18-31 16,-17-12 29-16</inkml:trace>
  <inkml:trace contextRef="#ctx0" brushRef="#br0" timeOffset="23635.815">6767 4885 1565 0,'-34'7'482'15,"34"-7"-482"-15,-30 28 0 0,15-7 0 16,3 7 0-16,0 7 0 0,0 9 0 0,-3 7 0 15,0 4 0-15,0 7 0 0,2 0 0 0,0 1 0 16,4-1 0-16,-1-1 0 0,3 1 0 0,1-4 0 16,1 0 0-16,2-4 0 0,7-1 0 0,1-5 0 15,7-1-21-15,0-15-73 0,22 18-462 0,-19-30-83 16,18 5 4-16</inkml:trace>
  <inkml:trace contextRef="#ctx0" brushRef="#br0" timeOffset="24057.6578">7221 5572 1989 0,'-11'-17'58'0,"-12"15"-58"16,0 1 0-16,2 0 0 0,1 0 0 0,-1 1 0 15,-1 1 0-15,-2 4 0 0,-2 1 0 0,-1 4 0 16,3 2 0-16,-1 3 0 0,-1 6 0 0,2 2 0 15,1 5 0-15,1 2 0 0,1 1 0 0,4 0 0 16,4-2 0-16,4-3 0 0,3-3 0 16,6-3 0-16,4-3 0 0,-4-17 0 0,18 24 0 15,-18-24 0-15,30 12 0 0,-9-11 0 0,2-5 0 16,4-3 0-16,3-5 0 0,3-5 0 16,1-3 0-16,1-3 0 0,-2-2 0 0,-1 0 0 15,-2 1 0-15,-4 0 0 0,-2 1 0 0,-6 1 0 16,-1 4 0-16,-17 18 0 0,22-28 0 0,-22 28 0 15,0 0 0-15,0 0 0 0,11-17 0 16,-11 17 0-16,0 0 0 0,0 0 0 0,0 0 0 16,-20 24 0-16,20-24 0 0,-21 36 0 0,7-10 0 15,1 2 0-15,-1 1 0 0,3 1 0 0,0 0 0 16,5-1 0-16,2-2 0 0,9-2 0 0,2-3 0 16,9-1 0-16,1-8 0 0,15 6-75 0,-14-24-93 15,34 30-188-15,-18-38-253 0,6 3 21 16,3-1 338-16</inkml:trace>
  <inkml:trace contextRef="#ctx0" brushRef="#br0" timeOffset="24385.8718">7722 5499 1577 0,'0'0'470'0,"-31"18"-470"16,1-13 0-16,4 3 0 0,-5 5 0 15,1 1 0-15,1 4 0 0,2 3 0 0,1-2 0 16,7 0 0-16,4 1 0 0,15-20 0 0,-11 30 0 15,11-30 0-15,10 29 0 0,-10-29 0 0,33 23 0 16,-10-14 0-16,4-3 0 0,4-3 0 0,5-2 0 16,-1-1 0-16,1 0 0 0,-3 0 0 15,-2 2 0-15,-5-2 0 0,-5 1 0 0,-3 1 0 16,-18-2 0-16,22 9 0 0,-22-9 0 16,0 0 0-16,4 20 0 0,-4-20 0 0,-10 23 0 15,10-23 0-15,-23 29 0 0,6-13 0 0,-1 1 0 16,-2-1 0-16,3-2 0 0,0 1 0 0,17-15 0 15,-25 23 0-15,25-23 0 0,0 0 0 0,-10 17 0 16,10-17 0-16,0 0 0 0,19-11 0 0,3 11-107 16,-13-29-92-16,28 21-388 0,-18-21-34 0,7-3 89 15</inkml:trace>
  <inkml:trace contextRef="#ctx0" brushRef="#br0" timeOffset="24588.9919">8243 5078 2047 0,'-23'10'0'0,"1"4"0"0,-1 7 0 16,3 3 0-16,1 6 0 0,-2 4 0 0,1 5 0 15,1 1 0-15,2 2 0 0,2 2 0 0,4 2 0 16,4 1 0-16,2 0 0 0,5 1 0 0,2-2 0 16,2-1 0-16,4 0 0 0,1-3 0 0,1-2 0 15,4-4 0-15,0-3 0 0,3-2 0 0,-1-8 0 16,5 0 0-16,-8-46-356 0,26 56-182 15,-39-33-40-15,28 1 4 0,-17 34 574 16</inkml:trace>
  <inkml:trace contextRef="#ctx0" brushRef="#br0" timeOffset="24807.7439">8230 5557 2047 0,'-20'13'0'0,"-11"2"0"0,2 2 0 15,2 3 0-15,1 0 0 0,1 0 0 0,1 1 0 16,5-2 0-16,2-1 0 0,17-18 0 0,-16 32 0 16,16-32 0-16,1 26 0 0,-1-26 0 15,22 25 0-15,-4-16 0 0,3 0 0 0,2-3 0 16,5-3 0-16,1 0 0 0,4-4 0 0,1-5 0 16,5 1 0-16,1-5 0 0,5 2 0 15,-1-8 0-15,8 11-63 0,-25-31-474 0,34 30-51 16,-24-20-85-16</inkml:trace>
  <inkml:trace contextRef="#ctx0" brushRef="#br0" timeOffset="25135.8718">8761 5432 2038 0,'-33'13'9'0,"-4"1"-9"16,2 1 0-16,1 0 0 0,2 2 0 0,2-1 0 15,2 1 0-15,5-4 0 0,23-13 0 0,-23 18 0 16,23-18 0-16,0 0 0 0,13 17 0 0,-13-17 0 16,29 10 0-16,-8-9 0 0,5 0 0 0,2-1 0 15,4-2 0-15,2 1 0 0,1-2 0 16,-1 3 0-16,-3 2 0 0,-3-1 0 0,-2 4 0 16,-7-1 0-16,-19-4 0 0,25 21 0 0,-25-21 0 15,8 31 0-15,-8-11 0 0,-7 0 0 16,-5 3 0-16,-7 0 0 0,-5 1 0 0,-3 1 0 15,-3-1 0-15,-3-1 0 0,3-1 0 0,0-4 0 16,2-3 0-16,8-1 0 0,0-7 0 16,20-7 0-16,-19 6 0 0,27 13-419 0,-25-46-118 15,47 31-32-15,-26-27 48 0,18-12 521 0</inkml:trace>
  <inkml:trace contextRef="#ctx0" brushRef="#br0" timeOffset="25260.8979">9239 5725 2047 0,'-33'3'0'0,"2"3"0"0,2 0 0 16,1-1 0-16,0-3 0 0,2 2 0 0,-5-3 0 15,8 5 0-15,-6-7 0 0,18 26-487 0,-33-40-105 16,20 24-93-16</inkml:trace>
  <inkml:trace contextRef="#ctx0" brushRef="#br0" timeOffset="31048.7211">1684 6958 1533 0,'-6'-21'71'15,"6"21"-21"-15,-6-21-3 0,6 21-9 0,-1-21 6 16,1 21-9-16,0 0-3 0,-2-21-6 0,2 21 0 16,0 0-2-16,0 0 1 0,0 0-5 0,0 0-7 15,0 0-2-15,-15 27-8 0,10-10 2 16,1 6-4-16,-2 3 5 0,2 4 9 0,-3 3-24 16,1 1 25-16,0 3-23 0,-1 0 9 15,-1 0 9-15,-1-1-8 0,-1 0 3 0,1-4-6 16,3-3 0-16,1-7 0 0,2-5 0 0,3-17 0 15,0 0 0-15,0 0 0 0,0 0 0 0,22-5 0 16,-22 5 0-16,24-34 0 0,-8 8 0 0,1-11 0 16,5-6 0-16,-2-2 0 0,1-3 0 15,-1 1 0-15,-2 1 0 0,-4 2 0 0,1 5 0 16,-4 3 0-16,-1 5 0 0,-3 4 0 0,-1 3 0 16,-1 6 0-16,-5 18 0 0,6-23 0 0,-6 23 0 15,0 0 0-15,0 0 0 0,0 0 0 0,0 0 0 16,-1 17 0-16,1-17 0 0,-3 38 0 0,2-11 0 15,0 3 0-15,0 2 0 16,-1-2 0-16,4-1 0 0,3-4 0 0,2-4 0 16,5-4 0-16,-12-17 0 0,36 17 0 0,-11-15 0 15,3-6 0-15,1-3 0 0,1-5 0 0,2-2 0 16,1-6 0-16,2 0 0 0,-1-3 0 0,1-3 0 16,-2 1 0-16,-2 1 0 0,-5 1 0 0,0 3 0 15,-7 6 0-15,0 1 0 0,-19 13 0 0,24-17 0 16,-24 17 0-16,0 0 0 0,0 0 0 15,0 0 0-15,0 0 0 0,13 23 0 0,-14-4 0 16,-1 6 0-16,-3 7 0 0,-2 4 0 0,-2 4 0 16,-2 2 0-16,-1 1 0 0,1 0 0 0,1-2 0 15,2-2 0-15,4-1 0 0,0-6 0 16,8-2 0-16,3-7 0 0,9 0-16 0,2-15-61 16,21 17-172-16,-39-25-323 0,45-8-48 0,-22-3 108 15</inkml:trace>
  <inkml:trace contextRef="#ctx0" brushRef="#br0" timeOffset="31409.3888">2597 6993 1473 0,'-14'-19'324'0,"14"19"-174"0,0 0-116 16,0 0-15-16,-17-1-4 0,17 1-9 16,0 0-3-16,0 0 0 0,11 26 0 15,-11-26-11-15,20 18 14 0,-20-18-9 0,36 12 12 16,-14-11 2-16,4-2-9 0,5-2-2 0,3-5 0 15,3 1 0-15,2-5 0 0,0 0 0 0,-2-1 0 16,-3 0 0-16,-9 0 0 0,-2 1 0 0,-23 12 0 16,27-21 0-16,-27 21 0 0,12-18 0 0,-12 18 0 15,0-21 0-15,0 21 0 0,-11-20 0 16,11 20 0-16,-24-17 0 0,7 11 0 0,-2 2 0 16,-2 3 0-16,-1 2 0 0,-2 4 0 0,-1 4 0 15,1 3 0-15,-3 7 0 0,1 5 0 0,-2 5 0 16,2 4 0-16,2 1 0 0,2 1 0 0,5 0 0 15,2 0 0-15,6-2 0 0,4-3 0 0,5-2 0 16,3-5 0-16,7-3 0 0,5-3 0 16,4-4 0-16,8-3 0 0,3-6 0 15,10-2 0-15,3-8 0 0,7-1 0 0,2-9-48 16,15 20-166-16,-31-36-351 0,26 23-74 0,-18-13 59 16</inkml:trace>
  <inkml:trace contextRef="#ctx0" brushRef="#br0" timeOffset="31756.4055">3415 6908 2004 0,'-26'1'26'0,"2"-1"-9"0,3 3-17 16,3 4 0-16,0 4 0 0,-4 3 0 0,2 4 0 16,0 3 0-16,0 2 0 0,1 2 0 15,2 3 0-15,0 0 0 0,2 2 0 0,2-1 0 16,3 0 0-16,3-3 0 0,4-5 0 0,4-2 0 15,-1-19 0-15,19 26 0 0,-19-26 0 16,32 12 0-16,-10-11 0 0,3-4 0 0,0-4 0 16,2-2 0-16,-1-4 0 0,-3-1 0 0,-1-1 0 15,-1-3 0-15,0-3 0 0,-1-1 0 0,-2-1 0 16,-1-1 0-16,-1-1 0 0,-2 2 0 0,-3 0 0 16,-1 2 0-16,-2 4 0 0,-3 0 0 0,-5 17 0 15,9-21 0-15,-9 21 0 0,0 0 0 16,0 0 0-16,0 0 0 0,0 0 0 15,0 0 0-15,-6 27 0 0,1-4 0 0,-2 5 0 16,0 2 0-16,0 2 0 0,1 0 0 0,2-2 0 16,6-1 0-16,0-5 0 0,9 0-17 0,-11-24-57 15,40 42-94-15,-40-42-244 0,46 5-191 0,-14-6-5 16,1-16 444-16</inkml:trace>
  <inkml:trace contextRef="#ctx0" brushRef="#br0" timeOffset="32076.0721">4035 6913 1737 0,'-49'-10'277'0,"49"10"-244"16,-31-7-33-16,10 8 0 0,4 6 0 0,0 4 0 15,-3 2 0-15,1 3 0 0,-1 1 0 16,3 4 0-16,4-1 0 0,3 1 0 0,5-4 0 16,5-17 0-16,4 32 0 0,3-15 0 0,3 0 0 15,-10-17 0-15,27 27 0 0,-27-27 0 0,36 16 0 16,-14-12 0-16,1 0 0 0,2-2 0 0,-2 0 0 15,-1-1 0-15,-2 1 0 0,-1 2 0 16,-19-4 0-16,26 10 0 0,-26-10 0 0,0 0 0 16,15 21 0-16,-15-21 0 0,1 22 0 15,-1-22 0-15,-11 24 0 0,11-24 0 0,-23 28 0 16,23-28 0-16,-25 26 0 0,25-26 0 0,-25 19 0 16,25-19 0-16,-18 13 0 0,18-13 0 0,0 0 0 15,0 0-2-15,0 0-79 0,0 0-73 0,21-3-287 16,-24-19-130-16,24 5-41 0,-3 4 427 0</inkml:trace>
  <inkml:trace contextRef="#ctx0" brushRef="#br0" timeOffset="32435.6565">4490 6852 1617 0,'-22'5'245'0,"22"-5"-102"15,-26 0-122-15,26 0-2 0,-28 18-17 16,15-1-2-16,-2 3 0 0,1 3 0 15,-1 4 0-15,3 2 0 0,0 3 0 0,3 2 0 16,1 0 0-16,2 1 0 0,0 0 0 0,3-1 0 16,4-3 0-16,3-3 0 0,3-8 0 0,-7-20 0 15,26 26 0-15,-26-26 0 0,36 7 0 0,-15-12 0 16,1-3 0-16,5-6 0 0,1-4 0 0,1-5 0 16,0-5 0-16,-3-3 0 0,-2-4 0 0,-1-1 0 15,-5 2 0-15,-1 2 0 0,-6 5 0 16,-4 2 0-16,-2 4 0 0,-3 1 0 0,-2 20 0 15,-2-30 0-15,2 30 0 0,0 0 0 0,-13-18 0 16,13 18 0-16,0 0 0 0,-24 12 0 16,24-12 0-16,-21 30 0 0,11-7 0 0,2 3 0 15,2 1 0-15,1 4 0 0,2-2 0 0,1 0 0 16,1 0 0-16,2-4 0 0,3 0 0 16,-1-5 0-16,6-1 0 0,-9-19 0 0,24 29-69 15,-24-29-172-15,43 17-279 0,-21-16-132 0,3-3 88 16,12 12 564-16</inkml:trace>
  <inkml:trace contextRef="#ctx0" brushRef="#br0" timeOffset="32959.6061">5056 7013 1159 0,'13'21'290'16,"-20"-52"75"-16,7 31-324 0,0 0-15 0,-3 25-18 15,3-25 36-15,-6 31-40 0,0-10 29 16,2 2-11-16,-3 2-8 0,1 2 8 16,0-2-7-16,1 0-11 0,0-2-4 0,0 2 0 15,0-4 0-15,1 2 0 0,0-2 0 0,4-21 0 16,-5 28 0-16,5-28 0 0,0 0 0 0,0 0 0 16,0 0 0-16,0 0 0 0,0 0 0 0,0 0 0 15,0 0 0-15,22-20 0 0,-11-1 0 0,2-6 0 16,3-8 0-16,2-4 0 0,-1-4 0 15,1 2 0-15,-2 1 0 0,-5 5 0 0,-1-2 0 16,-2 5 0-16,-2 1 0 0,-1 6 0 0,-2 4 0 16,-3 21 0-16,1-23 0 0,-1 23 0 0,0 0 0 15,0 0 0-15,0 0 0 0,0 0 0 16,0 0 0-16,0 0 0 0,0 0 0 0,0 0 0 16,16 26 0-16,-16-26 0 0,25 19 0 0,-7-12 0 15,6 1 0-15,0-6 0 0,5 1 0 16,3-7 0-16,4 2 0 0,1-8 0 0,4 3-13 15,-7-13-95-15,18 28-169 0,-40-36-254 0,24 22-63 16,-16-5 71-16</inkml:trace>
  <inkml:trace contextRef="#ctx0" brushRef="#br0" timeOffset="33115.9393">5590 6841 1513 0,'-13'37'534'0,"-5"-19"-534"0,1 4 0 16,1 2 0-16,1 1 0 15,2 4 0-15,-1 1 0 0,2 1 0 0,4-4 0 16,3-1 0-16,1-2 0 0,4 0 0 0,0-2 0 15,4-1 0-15,1-4 0 0,-5-17 0 0,18 23 0 16,-18-23 0-16,27 14 0 0,-27-14 0 0,34 2 0 16,-17-12-45-16,21 19-228 0,-35-35-297 0,25 4-105 15,-8-12 192-15</inkml:trace>
  <inkml:trace contextRef="#ctx0" brushRef="#br0" timeOffset="33537.7905">5628 6696 1890 0,'2'23'157'0,"-2"-23"-157"0,0 0 0 0,0 0 0 16,0 0 0-16,0 0 0 0,20 8 0 15,-20-8 0-15,24 9 0 0,-4-6 0 0,3-2 0 16,2-2 0-16,1-1 0 0,-2 4 0 0,-2 1 0 16,-1 1 0-16,-2 1 0 0,-19-5 0 0,33 18 0 15,-33-18 0-15,23 24 0 0,-23-24 0 0,7 36 0 16,-11-13 0-16,-5 4 0 0,-4 3 0 0,-3 3 0 15,-1-1 0-15,-1 4 0 0,-1-3 0 0,1 1 0 16,-1 1 0-16,0 0 0 0,2-3 0 16,4-6 0-16,3-4 0 0,10-22 0 0,-6 22 0 15,6-22 0-15,0 0 0 0,0 0 0 16,20 2 0-16,-20-2 0 0,24-17 0 0,-5 1 0 16,3-11 0-16,3-5 0 0,1-4 0 0,1-4 0 15,2 2 0-15,1 1 0 0,-4 2 0 0,0 5 0 16,-6 2 0-16,-1 6 0 0,-6 4 0 15,-13 18 0-15,18-20 0 0,-18 20 0 0,0 0 0 16,0 0 0-16,0 0 0 0,0 0 0 0,0 0 0 16,2 21 0-16,-6-4 0 0,-1 6 0 0,0 5 0 15,-1 0 0-15,2 1 0 0,-2-2 0 0,8 0 0 16,-2-2 0-16,6 4 0 0,-6-29-71 0,20 52-104 16,-20-52-132-16,9 19-348 0,4-2 80 0,-13-17 312 15</inkml:trace>
  <inkml:trace contextRef="#ctx0" brushRef="#br0" timeOffset="34162.8027">6651 6936 1452 0,'0'0'210'0,"0"0"-128"0,0 0-6 0,0 0 4 15,-19-12-24-15,19 12-10 0,-27 7-9 16,7 1-29-16,-1 6-8 0,-2 3 0 0,0 3 0 16,-1 4 0-16,-2 4 0 0,0 4 0 0,0 3 0 15,-1 0 0-15,3-1 0 0,3-3 0 0,5-6 0 16,8-5 0-16,8-20 0 0,2 19 0 0,-2-19 0 15,21 7 0-15,-21-7 0 0,34-2 0 0,-14-4 0 16,3-4 0-16,1-3 0 0,0-3 0 0,3-3 0 16,0-4 0-16,0-1 0 0,-2-3 0 15,-2-1 0-15,-2 4 0 0,-3 0 0 16,-2 2 0-16,-4 3 0 0,-2-1 0 0,-2 4 0 16,-8 16 0-16,14-28 0 0,-14 28 0 0,0 0 0 15,0 0 0-15,0 0 0 0,0 0 0 0,0 0 0 16,2 23 0-16,-5 0 0 0,-2 6 0 0,-3 7 0 15,1 6 0-15,-1 7 0 0,-1 5 0 0,2 5 0 16,-2 7 0-16,1 0 0 0,-2 7 0 16,-1 2 0-16,-1 0 0 0,-2 1 0 0,1-4 0 15,-1-3 0-15,0-5 0 0,2-5 0 0,2-7 0 16,2-6 0-16,-1-8 0 0,1-6 0 0,0-9 0 16,2-6 0-16,6-17 0 0,0 0 0 0,0 0 0 15,-8-21 0-15,7-2 0 0,1-4 0 16,0-6 0-16,3-5 0 0,0-4 0 15,-1-3 0-15,1-2 0 0,-1-3 0 0,2-4 0 16,2-8 0-16,1-4 0 0,6-6 0 0,4 1 0 16,4 7 0-16,3 9 0 0,0 13 0 0,-1 11 0 15,-1 4 0-15,-2 8 0 0,-3 1 0 0,5 7 0 16,-6-7-27-16,18 22-138 0,-23-29-107 0,40 25-376 16,-16-5 54-16,3-8 254 0</inkml:trace>
  <inkml:trace contextRef="#ctx0" brushRef="#br0" timeOffset="34647.2391">7926 7089 1440 0,'0'0'486'0,"-18"-7"-427"0,18 7-25 0,-34-18-7 16,34 18-26-16,-35-11-1 0,15 10 0 15,-1 2 0-15,-3 4 0 0,1 5 0 0,-1 4 0 16,0 5 0-16,-1 6 0 0,-1 2 0 0,1 6 0 15,2 1 0-15,5 0 0 0,3-2 0 0,6-1 0 16,6-6 0-16,6-2 0 0,6-4 0 16,-9-19 0-16,40 27 0 0,-13-21 0 0,10-1 0 15,-1-8 0-15,10 0 0 0,1-13-1 0,16 16-171 16,-33-36-341-16,33 23-121 0,-16-15 3 0,-6-10 536 16</inkml:trace>
  <inkml:trace contextRef="#ctx0" brushRef="#br0" timeOffset="35162.8817">8184 7104 2047 0,'-23'7'0'0,"6"-1"0"15,17-6 0-15,-25 18 0 0,15-1 0 0,-2 3 0 16,2 1 0-16,4 1 0 0,1 0 0 0,3-3 0 16,4 1 0-16,-2-20 0 0,13 31 0 0,-13-31 0 15,24 25 0-15,-7-16 0 0,2-4 0 16,5-6 0-16,3-3 0 0,2-5 0 0,-1 0 0 15,0-5 0-15,-2 1 0 0,-3-3 0 0,-2-1 0 16,-2-2 0-16,-1-1 0 0,-3-3 0 0,1-2 0 16,-4 0 0-16,0 0 0 0,0-1 0 0,-2 1 0 15,0 3 0-15,-2 1 0 0,-1 2 0 16,-7 19 0-16,13-29 0 0,-13 29 0 0,0 0 0 16,0 0 0-16,0 0 0 0,0 0 0 15,0 0 0-15,-10 32 0 0,-1-6 0 0,-3 8 0 16,0 6 0-16,-3 6 0 0,0 5 0 0,-4 3 0 15,0 5 0-15,0 4 0 0,-1 4 0 0,2 3 0 16,-4 1 0-16,1-1 0 0,0-3 0 0,2-7 0 16,3-5 0-16,3-7 0 0,3-5 0 0,2-7 0 15,3-6 0-15,2-7 0 0,5-23 0 16,-6 25 0-16,6-25 0 0,0 0 0 0,0 0 0 16,11-18 0-16,-7 0 0 0,3-6 0 0,1-10 0 15,5-6 0-15,0-7 0 0,0 0 0 16,1 1 0-16,-3-1 0 0,-2 2 0 0,0-2 0 15,-1-3 0-15,1-1 0 0,3 1 0 0,0 0 0 16,2 4 0-16,1 5 0 0,4 5 0 0,-1 4 0 16,0 6 0-16,-1 4 0 0,0 3 0 15,0-1 0-15,3 3 0 0,-2-1 0 0,6 4 0 16,-1-3 0-16,7 1 0 0,-4-8 0 0,16 15-156 16,-28-34-123-16,23 27-352 0,-9-13 20 0,1-2 242 15</inkml:trace>
  <inkml:trace contextRef="#ctx0" brushRef="#br0" timeOffset="35365.9606">9115 6558 1804 0,'-36'-12'243'0,"10"24"-243"0,26-12 0 16,-32 37 0-16,19-6 0 0,-4 7 0 0,-3 3 0 16,2 3 0-16,-2 2 0 0,3 3 0 0,2-2 0 15,2 3 0-15,1-1 0 0,4 0 0 0,3-5 0 16,0-1 0-16,5-3 0 15,0-5 0-15,4-3 0 0,2-4 0 0,6-3 0 0,-12-25 0 16,42 45-192-16,-42-45-261 0,32 0-149 0,-15-6-23 16,-2-14 451-16</inkml:trace>
  <inkml:trace contextRef="#ctx0" brushRef="#br0" timeOffset="35553.4686">9236 6988 1340 0,'0'0'663'15,"-11"23"-619"-15,11-23-44 0,-23 28 0 0,11-8 0 16,-1 2 0-16,-2 3 0 0,0 4 0 0,2 2 0 16,1 0 0-16,0 2 0 0,1-1 0 0,0-1 0 15,1-2 0-15,3-3 0 0,6-4 0 0,1-5 0 16,6 1 0-16,-6-18-84 0,20 13-45 16,-23-36-172-16,37 32-185 0,-31-27 15 15,21-5-71-15</inkml:trace>
  <inkml:trace contextRef="#ctx0" brushRef="#br0" timeOffset="36022.2322">9449 6827 1273 0,'15'20'389'16,"-15"-20"-299"-16,17 0-11 0,-17 0 2 15,23 5-23-15,-23-5-14 0,25 10-11 0,-25-10-33 16,21 19 0-16,-21-19 0 0,13 33 0 0,-9-12 0 16,-2 2 0-16,-2-1 0 0,-2 4 0 0,-3-1 0 15,-1 2 0-15,-4-3 0 0,2 1 0 0,-1-2 0 16,2 0 0-16,1-3 0 0,0-1 0 0,1-1 0 15,5-18 0-15,-9 31 0 0,9-31 0 16,0 19 0-16,0-19 0 0,0 0 0 0,17 5 0 16,-17-5 0-16,24-14 0 0,-7 2 0 15,2-3 0-15,3-7 0 0,1-2 0 0,0-1 0 0,-1 1 0 16,-2 0 0-16,-1 2 0 0,-2-1 0 16,-1 2 0-16,0-4 0 0,-2 0 0 0,3 0 0 15,0 2 0-15,-3 4 0 0,-14 19 0 0,19-18 0 16,-19 18 0-16,0 0 0 0,0 0 0 15,0 0 0-15,3 20 0 0,-11-3 0 0,-1 6 0 16,-2 4 0-16,-3 5 0 0,3-2 0 0,-1 0 0 16,6 2 0-16,-3-4 0 0,8 3 0 0,-6-10 0 15,15 9-24-15,-8-30-146 0,15 46-128 0,-15-46-317 16,-2 19 23-16,2-19 245 0</inkml:trace>
  <inkml:trace contextRef="#ctx0" brushRef="#br0" timeOffset="36690.9755">10518 6989 1317 0,'0'0'477'0,"0"0"-305"16,-21-2-132-16,21 2-9 0,-30-20-21 0,12 11-10 15,-1 1 0-15,-2 3 0 0,-1 3 0 0,-1 3 0 16,-3 4 0-16,2 4 0 0,-1 3 0 0,0 2 0 16,-1 4 0-16,1 4 0 0,0 5 0 0,1 3 0 15,3 3 0-15,1 2 0 0,2 0 0 0,-1 3 0 16,6 1 0-16,1-4 0 0,6-3 0 15,6-8 0-15,7-7 0 0,-7-17 0 0,34 17 0 16,-7-16 0-16,6-6 0 0,3-6 0 16,2-7 0-16,4-7 0 0,2-7 0 0,2-5 0 15,3-7 0-15,-2-4 0 0,3-3 0 0,-5-1 0 16,0 1 0-16,-6 4 0 0,-6 5 0 0,-6 3 0 16,-7 0 0-16,-4 3 0 0,-5 0 0 0,-4-2 0 15,-3 1 0-15,-5 3 0 0,-2 1 0 16,-3 9 0-16,-2 7 0 0,8 17 0 15,-22-14 0-15,22 14 0 0,-26 12 0 0,9 7 0 16,-2 9 0-16,-4 6 0 0,0 7 0 0,1 6 0 16,-1 1 0-16,3 4 0 0,2 0 0 0,5 0 0 15,1 0 0-15,5-2 0 0,4-2 0 0,6-2 0 16,5-3 0-16,4-3 0 0,5-8 0 0,7 0 0 16,-1-12 0-16,14 13-157 0,-37-33-113 15,53 25-216-15,-53-25-139 0,34 4 117 0,0 8 508 16</inkml:trace>
  <inkml:trace contextRef="#ctx0" brushRef="#br0" timeOffset="37616.0381">10770 7110 1722 0,'-25'-3'325'0,"25"3"-325"0,-11 21 0 0,11-21 0 15,9 23 0-15,-9-23 0 0,22 21 0 0,-4-15 0 16,5-3 0-16,8-4 0 0,1-5 0 0,4-4 0 16,1-3 0-16,0-5 0 0,2 1 0 0,-3-4 0 15,-2 2 0-15,-4-2 0 16,-4 2 0-16,-6 0 0 0,-3 1 0 0,-5 1 0 16,-12 17 0-16,7-29 0 0,-7 29 0 0,-8-26 0 15,8 26 0-15,-22-23 0 0,22 23 0 0,-33-13 0 16,12 9 0-16,-1 3 0 0,1 5 0 0,-4 2 0 15,2 2 0-15,0 6 0 0,0 1 0 0,1 5 0 16,1 3 0-16,3 2 0 0,1 3 0 0,4 0 0 16,3 1 0-16,1-1 0 0,5 1 0 15,1-4 0-15,6-2 0 0,4-1 0 0,3-5 0 16,-10-17 0-16,31 24 0 0,-10-17 0 0,2-3 0 16,4-6 0-16,1 0 0 0,0-4 0 15,2-5 0-15,-1-1 0 0,3-6 0 0,1-3 0 16,0-2 0-16,-2-2 0 0,0 3 0 0,-5 0 0 15,-3 3 0-15,-4 5 0 0,-19 14 0 16,28-23 0-16,-28 23 0 0,0 0 0 0,19-17 0 16,-19 17 0-16,0 0 0 0,0 0 0 0,-8 19 0 15,8-19 0-15,-15 36 0 0,5-10 0 0,-2 0 0 16,-2 3 0-16,1 0 0 0,1 0 0 0,3-3 0 16,1-2 0-16,5-1 0 0,1-5 0 0,2-18 0 15,5 27 0-15,-5-27 0 0,0 0 0 0,16 17 0 16,-16-17 0-16,0 0 0 0,27-17 0 15,-27 17 0-15,25-34 0 0,-8 10 0 16,-1-2 0-16,0 0 0 0,-4-2 0 0,-2 1 0 16,-3-1 0-16,-1-2 0 0,-2 0 0 0,1 0 0 15,-2-2 0-15,3 3 0 0,1 0 0 0,0 1 0 16,3 7 0-16,-3 1 0 0,-7 20 0 0,14-24 0 16,-14 24 0-16,0 0 0 0,20-8 0 0,-20 8 0 15,0 0 0-15,17 9 0 0,-17-9 0 16,22 10 0-16,-22-10 0 0,34 8 0 0,-12-6 0 15,2-2 0-15,5-3 0 0,0 0 0 0,2 0 0 16,-2 0 0-16,-2-1 0 0,0 0 0 0,-4 1 0 16,-1-1 0-16,-4 2 0 0,-18 2 0 0,28 0 0 15,-28 0 0-15,0 0 0 0,17 1 0 16,-17-1 0-16,0 0 0 0,-17 2 0 16,17-2 0-16,-25 7 0 0,25-7 0 0,-32 13 0 15,13-6 0-15,0 3 0 0,-1-1 0 0,1 2 0 16,1 0 0-16,18-11 0 0,-29 24 0 0,29-24 0 15,-19 21 0-15,19-21 0 0,-2 18 0 0,2-18 0 16,0 0 0-16,16 22 0 0,-16-22 0 0,24 9 0 16,-24-9 0-16,33 5 0 0,-14-2 0 0,0-2 0 15,-19-1 0-15,30 6 0 0,-30-6 0 16,21 7 0-16,-21-7 0 0,0 0 0 0,17 19 0 16,-17-19 0-16,2 19 0 0,-2-19 0 0,-10 23 0 15,10-23 0-15,-20 29 0 0,20-29 0 16,-34 30 0-16,12-15 0 0,-5 0 0 0,0 3 0 15,-3-6 0-15,2 4 0 0,-1-8 0 0,7 8-23 16,-12-18-129-16,20 24-109 0,-38-30-267 0,23 8-75 16,0 4 124-16</inkml:trace>
  <inkml:trace contextRef="#ctx0" brushRef="#br0" timeOffset="37944.2432">9461 6743 2047 0,'0'0'0'0,"-30"-19"0"0,30 19 0 0,-12-30 0 16,12 30 0-16,3-21 0 0,-3 21 0 0,0 0 0 15,0-18 0-15,0 18 0 0,0 0 0 16,-9-19-75-16,32 38-425 0,-23-19-176 0,0 0 11 15,0 0 535-15</inkml:trace>
  <inkml:trace contextRef="#ctx0" brushRef="#br0" timeOffset="39225.5341">1499 8261 1262 0,'3'30'321'16,"-5"-7"-19"-16,2-23-290 0,0 0-17 0,-4-18 19 15,4 18-10-15,0 0 21 0,0 0 1 0,0 0-1 16,0 0-6-16,0 0-4 0,0 0 7 16,-14 17-17-16,9 0-5 0,2 7 0 0,-1 8 0 15,0 3 0-15,1 1 0 0,-2 0 0 16,1 2 0-16,2 2 0 0,-1 1 0 0,0 1 0 16,0-1 0-16,0 0 0 0,0-1 0 0,0-1 0 15,0 0 0-15,2-2 0 0,0-5 0 0,-1-6 0 16,4-6 0-16,-2-20 0 0,2 20 0 0,-2-20 0 15,0 0 0-15,0 0 0 0,0 0 0 0,12-20 0 16,-12 20 0-16,11-34 0 0,-5 6 0 16,2-5 0-16,-2-3 0 0,1-1 0 0,-2 2 0 15,0 1 0-15,-3 0 0 0,-2 0 0 0,0-2 0 16,0-5 0-16,0-1 0 0,1 0 0 16,1 1 0-16,-1 1 0 0,2 0 0 0,2 1 0 15,3 2 0-15,1 4 0 0,3 5 0 0,4 4 0 16,3 5 0-16,4 1 0 0,2 0 0 0,4 0 0 15,3 2 0-15,2 3 0 0,0 2 0 16,-1 3 0-16,0 5 0 0,-3 2 0 0,-2 5 0 16,-2 2 0-16,-3 4 0 0,-5 2 0 0,-18-12 0 15,27 33 0-15,-19-14 0 0,-4 4 0 0,-4 3 0 16,-5 4 0-16,-6 2 0 0,-5 4 0 0,-4 0 0 16,-5 0 0-16,0 0 0 0,-3-1 0 0,-1-2 0 15,-2-1 0-15,2-5 0 0,0 2 0 16,1-2 0-16,0-4 0 0,0-1 0 15,2-4 0-15,2-2 0 0,3-2 0 0,3-3 0 16,18-11 0-16,-29 12 0 0,29-12 0 0,-19 2 0 16,19-2 0-16,0 0 0 0,-19 4 0 0,19-4 0 15,0 0 0-15,-13 23 0 0,8-6 0 0,1 8 0 16,-2 9 0-16,1 7 0 0,-2 5 0 0,0 5 0 16,-3 1 0-16,0 0 0 0,2 1 0 15,-6 1 0-15,4-1 0 0,-1 0 0 0,0-2 0 16,1-2 0-16,0-4 0 0,4-1 0 0,-1-9 0 15,4 1-59-15,-5-15-83 0,22 25-90 0,-33-34-387 16,19-12-23-16,0 0 290 0</inkml:trace>
  <inkml:trace contextRef="#ctx0" brushRef="#br0" timeOffset="39694.305">2217 7868 1437 0,'-20'-7'491'0,"20"7"-467"0,0 0-15 0,0 0-3 16,0 0 5-16,0 0 3 0,0 0 1 0,0 0 4 15,-3 33-8-15,5-8-1 0,0 4-10 0,0 2 0 16,-1 3 0-16,0 0 0 0,-1 2 0 0,0 1 0 15,-2 1 0-15,-1 4 0 0,-3 2 0 0,1 2 0 16,-1 0 0-16,-2 3 0 0,-1-6 0 16,1-1 0-16,-1 1 0 0,1-6 0 0,4-5 0 15,0-8 0-15,4-24 0 0,4 25 0 0,-4-25 0 16,0 0 0-16,17 4 0 0,-17-4 0 0,23-23 0 16,-7 2 0-16,1-4 0 0,4-8 0 0,1-2 0 15,1-2 0-15,0-3 0 0,0 0 0 0,-2-1 0 16,-2 1 0-16,-2 5 0 0,-4 3 0 15,-2 9 0-15,0 3 0 0,-11 20 0 16,14-24 0-16,-14 24 0 0,0 0 0 0,0 0 0 16,0 0 0-16,0 0 0 0,-3 27 0 0,1-5 0 15,-2 7 0-15,-1 6 0 0,-1 3 0 0,3-1 0 16,-1-2 0-16,5 2 0 0,2-5 0 0,4 2 0 16,1-6 0-16,7-1 0 0,2-7 0 0,7 3-48 15,-7-20-89-15,28 30-152 0,-45-33-229 0,39 2-107 16,-13 0 196-16</inkml:trace>
  <inkml:trace contextRef="#ctx0" brushRef="#br0" timeOffset="40053.6968">2729 8323 1496 0,'-23'-10'426'0,"43"17"-366"16,-20-7-44-16,0 0 4 0,-2 19-6 0,2-19 1 15,16 17-15-15,-16-17 0 0,28 15 0 0,-8-11 0 16,2-2 0-16,3-4 0 0,1-2 0 0,3-2 0 16,2-3 0-16,2-4 0 0,-2-3 0 0,0 0 0 15,-3-2 0-15,-5-2 0 0,-5 3 0 0,-5-1 0 16,-13 18 0-16,16-29 0 16,-16 29 0-16,1-22 0 0,-1 22 0 0,-13-19 0 15,13 19 0-15,-25-17 0 0,6 10 0 0,-1 3 0 16,-3 3 0-16,-3 2 0 0,0 5 0 0,0 3 0 15,-2 4 0-15,2 4 0 0,1 5 0 0,-1 6 0 16,3-1 0-16,1 6 0 0,1 1 0 0,7-1 0 16,2 2 0-16,6-6 0 0,6-3 0 0,4-5 0 15,9-3 0-15,-13-18 0 0,39 24 0 16,-14-15 0-16,7-6 0 0,3-5 0 0,9-2 0 16,0-8 0-16,7 2-56 0,-11-19-113 0,29 29-138 15,-42-29-305-15,20 9-7 0,-4-3 336 0</inkml:trace>
  <inkml:trace contextRef="#ctx0" brushRef="#br0" timeOffset="40397.4519">3342 8203 1844 0,'-4'18'78'0,"4"-18"-40"16,-27 39-20-16,15-16 23 0,2 2-32 0,1 0 10 15,3-1-19-15,1-2 0 0,1-1 0 0,3 0 0 16,2-3 0-16,-1-18 0 0,9 23 0 0,-9-23 0 15,0 0 0-15,20 17 0 16,-20-17 0-16,0 0 0 0,22 2 0 0,-22-2 0 16,17-13 0-16,-17 13 0 0,23-30 0 0,-9 9 0 15,1-5 0-15,2-7 0 0,-2 4 0 0,1-3 0 16,0 1 0-16,-3 3 0 0,0-1 0 0,-2 4 0 16,2 1 0-16,-4 2 0 0,3 1 0 0,-1 2 0 15,2 2 0-15,-13 17 0 0,21-24 0 0,-21 24 0 16,0 0 0-16,20-6 0 0,-20 6 0 15,0 0 0-15,16 22 0 0,-16-22 0 0,13 31 0 16,-8-7 0-16,-1 3 0 0,-2 2 0 0,-3 1 0 16,2 8 0-16,-2-1 0 0,3 1 0 0,-1-6 0 15,8-3 0-15,-3-12-58 0,15 15-90 0,-21-32-98 16,17 24-394-16,-17-24 47 0,14 23 232 16</inkml:trace>
  <inkml:trace contextRef="#ctx0" brushRef="#br0" timeOffset="40858.8494">4093 8247 1800 0,'0'0'113'16,"0"0"-85"-16,0 0-4 0,-8-20 5 0,8 20-8 16,0 0 1-16,-17 5-12 0,17-5-10 15,-21 27 0-15,8-9 0 0,0 5 0 0,0 2 0 16,1 1 0-16,0 0 0 0,2 1 0 0,4-2 0 16,2-2 0-16,3-1 0 0,5-4 0 0,-4-18 0 15,17 27 0-15,-17-27 0 0,34 12 0 0,-11-11 0 16,2-3 0-16,3-3 0 0,4-5 0 0,1-1 0 15,2-2 0-15,0-4 0 0,-1-4 0 0,1-3 0 16,-8-2 0-16,0-2 0 0,-7 1 0 16,-6-3 0-16,-4 2 0 0,-4-1 0 15,-2 1 0-15,-4-1 0 0,-4 3 0 0,-6 3 0 16,-5 2 0-16,-7 7 0 0,-5 2 0 0,-3 3 0 16,-3 2 0-16,0 4 0 0,0 5 0 0,3 3 0 15,0 5 0-15,6 4 0 0,2 0 0 0,8 3 0 16,14-17 0-16,-15 28 0 0,15-28-85 15,19 35-124-15,-19-35-125 0,0 0-272 0,31 5-12 16,-14-17 424-16</inkml:trace>
  <inkml:trace contextRef="#ctx0" brushRef="#br0" timeOffset="41108.8747">4720 7650 1587 0,'10'37'356'15,"-39"-26"-276"-15,29-11-56 0,-16 19-24 0,16-19 0 16,0 40 0-16,2-7 0 0,-2 5 0 0,1 6 0 16,-4 4 0-16,2 1 0 0,-2 1 0 15,0 1 0-15,1 1 0 0,-1 0 0 0,0 3 0 16,0-1 0-16,1-2 0 0,-2-2 0 15,4-7 0-15,-2-5 0 0,3-1 0 0,-1-10 0 16,11 10-122-16,-11-37-190 0,14 45-213 0,-15-28-108 16,1-17 179-16</inkml:trace>
  <inkml:trace contextRef="#ctx0" brushRef="#br0" timeOffset="41874.5966">5048 8351 1862 0,'24'-5'66'0,"-24"5"-36"0,0 0 3 16,-3-23 0-16,3 23-10 0,0 0-23 0,0 0 0 15,0 0 0-15,0 0 0 0,0 0 0 0,-14 22 0 16,14-22 0-16,-13 32 0 0,4-10 0 16,1 3 0-16,-1 2 0 0,1 2 0 0,-1 0 0 15,1 0 0-15,0-2 0 0,4-1 0 0,0-3 0 16,1-2 0-16,3-4 0 0,0-17 0 15,5 24 0-15,-5-24 0 0,0 0 0 0,19 12 0 16,-19-12 0-16,0 0 0 0,17-11 0 0,-17 11 0 16,18-24 0-16,-18 24 0 0,23-39 0 0,-11 13 0 15,-1-2 0-15,-1-4 0 0,-2 3 0 0,-2 0 0 16,2 0 0-16,-5-1 0 0,2-1 0 0,0-3 0 16,1-5 0-16,0-1 0 0,3-3 0 0,0 0 0 15,1 2 0-15,4 5 0 0,-1 6 0 16,0 7 0-16,1 6 0 0,-14 17 0 0,26-24 0 15,-26 24 0-15,32-12 0 0,-32 12 0 16,33-4 0-16,-15 4 0 0,2 2 0 0,-2 3 0 16,1 2 0-16,-2 3 0 0,-17-10 0 0,31 24 0 15,-31-24 0-15,25 31 0 0,-16-12 0 0,-2 3 0 16,-3 1 0-16,-4 1 0 0,-1 2 0 0,-6 1 0 16,-2 2 0-16,-5 3 0 0,-1-1 0 15,-3 0 0-15,-2-2 0 0,-1-2 0 0,-1 0 0 16,-1-4 0-16,1 0 0 0,2-4 0 0,0-5 0 15,2 0 0-15,1-5 0 0,17-9 0 0,-28 15 0 16,28-15 0-16,-21 5 0 0,21-5 0 0,0 0 0 16,-20-4 0-16,20 4 0 0,0 0 0 15,0 0 0-15,0 0 0 0,0 0 0 16,-17 11 0-16,17-11 0 0,-11 30 0 0,0-3 0 16,-2 8 0-16,-4 5 0 0,0 5 0 0,-2 3 0 15,-2 8 0-15,-1 3 0 0,-1 3 0 0,-2 0 0 16,-2 0 0-16,-1-4 0 0,2-7 0 0,9-8 0 15,4-11 0-15,12-7 0 0,1-25 0 0,14 27 0 16,-14-27-124-16,45 2-86 0,-43-32-311 0,29 10-94 16,0-12 50-16</inkml:trace>
  <inkml:trace contextRef="#ctx0" brushRef="#br0" timeOffset="42546.4992">5899 7709 2032 0,'0'0'15'0,"0"0"-15"15,0 0 0-15,0 0 0 0,0 0 0 0,0 0 0 16,-18 1 0-16,18-1 0 0,-11 25 0 0,5-4 0 16,-1 8 0-16,-1 3 0 0,0 6 0 15,0 4 0-15,-1 4 0 0,0 4 0 0,0 1 0 16,-1 1 0-16,0 0 0 0,0 2 0 0,-1 0 0 15,2 1 0-15,0-4 0 0,2-3 0 0,2-5 0 16,3-5 0-16,0-7 0 0,5-6 0 0,2-7 0 16,-5-18 0-16,17 23 0 0,-17-23 0 0,22 5 0 15,-22-5 0-15,31-17 0 0,-13-1 0 16,4-5 0-16,3-6 0 0,1-8 0 0,4-3 0 16,0-2 0-16,-1-3 0 0,0 3 0 15,-2 4 0-15,-4 5 0 0,-1 5 0 0,-4 6 0 16,-3 5 0-16,-15 17 0 0,23-21 0 0,-23 21 0 15,0 0 0-15,0 0 0 0,0 0 0 0,0 0 0 16,13 32 0-16,-13-9 0 0,-1 5 0 0,-1 0 0 16,-1 4 0-16,1 1 0 0,1-3 0 15,1 3 0-15,2-4 0 0,5-3 0 0,3-3 0 16,6-1 0-16,2-7 0 0,10 5-12 0,-7-20-146 16,26 29-164-16,-28-36-312 0,16 3 32 0,-2 2 284 15</inkml:trace>
  <inkml:trace contextRef="#ctx0" brushRef="#br0" timeOffset="42999.6645">6974 7707 1718 0,'29'22'308'0,"-29"-22"-287"16,0 0-21-16,-24 0 0 0,24 0 0 0,-18 9 0 15,18-9 0-15,-26 35 0 0,13-8 0 0,-2 9 0 16,0 3 0-16,-1 4 0 0,1 3 0 16,1 4 0-16,1 1 0 0,1 3 0 15,4 0 0-15,-1 2 0 0,2-2 0 0,3-6 0 16,2 0 0-16,4-7 0 0,2-5 0 0,3-2 0 15,2-4 0-15,0-2 0 0,2-3 0 0,4-2 0 16,-3-6 0-16,3 2-41 0,-15-19-56 0,31 32-119 16,-31-32-284-16,0 0-76 0,0 0 30 0</inkml:trace>
  <inkml:trace contextRef="#ctx0" brushRef="#br0" timeOffset="43187.2233">6693 8380 2017 0,'-18'1'30'0,"18"-1"-30"0,-23 2 0 0,23-2 0 16,0 0 0-16,0 0 0 0,0 0 0 0,0 0 0 16,0 0 0-16,21 2 0 0,-4-5 0 15,5-2 0-15,6-3 0 0,3-5 0 0,6-6 0 16,3-1 0-16,1-6 0 0,3 0 0 0,0-3 0 16,2 3 0-16,-2-4 0 0,6 11-100 0,-21-27-164 15,33 35-268-15,-32-20-68 0,8 6 50 0</inkml:trace>
  <inkml:trace contextRef="#ctx0" brushRef="#br0" timeOffset="43562.1582">7504 7683 1696 0,'-43'-12'309'0,"21"17"-268"0,5-1-40 0,17-4-1 15,-28 15 0-15,14 3 0 0,-3 4 0 0,0 5 0 16,-1-1 0-16,4 5 0 0,-2 0 0 15,4 4 0-15,-1 3 0 0,4 4 0 0,-2 3 0 16,1 2 0-16,0-1 0 0,2 2 0 0,-1 2 0 16,1 2 0-16,0-3 0 0,2 0 0 0,4-7 0 15,2-7 0-15,2-3 0 0,3-8 0 0,2-4 0 16,-7-20 0-16,18 28 0 0,-18-28 0 0,19 11 0 16,-19-11 0-16,22 0 0 0,-22 0 0 15,23-8 0-15,-23 8 0 0,26-26 0 16,-13 7 0-16,1-5 0 0,4-4 0 0,-4-2 0 15,2-2 0-15,-3 1 0 0,-3 5 0 0,0 1 0 16,-2 3 0-16,-8 22 0 0,15-31 0 0,-15 31 0 16,11-17 0-16,-11 17 0 0,0 0 0 0,0 0 0 15,0 0 0-15,14 20 0 0,-14-20 0 0,14 33 0 16,-8-11 0-16,2 4 0 0,-3-3 0 16,6 6 0-16,-1-5 0 0,7 10-22 0,-7-14-107 15,19 16-45-15,-29-36-141 0,25 18-283 0,2-6 51 16,-4-12 286-16</inkml:trace>
  <inkml:trace contextRef="#ctx0" brushRef="#br0" timeOffset="44109.0405">8238 8252 1796 0,'0'0'116'0,"-20"-5"-54"0,20 5-7 0,-26-12-37 16,9 7-18-16,0 2 0 0,-5 0 0 0,-1 0 0 15,-3 2 0-15,0 1 0 0,-2 4 0 16,-1 2 0-16,-1 1 0 0,1 8 0 0,-2-1 0 16,3 7 0-16,-1 3 0 0,1 0 0 0,1 5 0 15,2 0 0-15,3 0 0 0,4-1 0 0,3-3 0 16,5 1 0-16,6-5 0 0,1-1 0 16,8-3 0-16,-5-17 0 0,21 25 0 0,-4-15 0 15,5-5 0-15,3-3 0 0,6-3 0 0,1-5 0 16,6-4 0-16,1-7 0 0,1 0 0 15,-1-3 0-15,-4-2 0 0,-1-1 0 0,-3-2 0 16,-5 0 0-16,-1 0 0 0,-5 1 0 0,-4-2 0 16,-1 6 0-16,-5 0 0 0,-10 20 0 0,11-21 0 15,-11 21 0-15,0 0 0 0,0 0 0 0,0 0 0 16,0 0 0-16,0 0 0 0,-21 18 0 0,14-1 0 16,-4 2 0-16,2 7 0 0,-1 3 0 0,3 0 0 15,-1-3 0-15,4 1 0 0,2-4 0 16,4 0 0-16,2-4 0 0,5-1 0 15,-9-18 0-15,32 24 0 0,-14-26-54 0,17 13-108 16,-22-37-99-16,30 19-303 0,-22-8-21 0,0-15 165 16</inkml:trace>
  <inkml:trace contextRef="#ctx0" brushRef="#br0" timeOffset="44390.3264">8772 7607 1928 0,'0'0'72'0,"0"0"-25"0,0 0-47 16,12 17 0-16,-10 7 0 0,-2 8 0 0,-3 4 0 16,-5 5 0-16,-1 2 0 0,-5 6 0 0,1 0 0 15,-3 5 0-15,-1-2 0 0,1 0 0 0,0-2 0 16,2-1 0-16,-1 2 0 0,2-3 0 0,1-2 0 15,2-5 0-15,4-6 0 0,5-2 0 0,1-5 0 16,3-2 0-16,-2-5 0 0,8 4-26 0,-9-25-161 16,21 41-157-16,-21-41-291 0,0 0 21 15,9 29 374-15</inkml:trace>
  <inkml:trace contextRef="#ctx0" brushRef="#br0" timeOffset="44937.219">8956 8287 1681 0,'-8'56'280'0,"-21"-41"-246"16,29-15-21-16,0 0-7 0,-1 17 4 0,1-17 1 15,21 6-2-15,-21-6-6 0,35 1-3 16,-14-4 0-16,4-5 0 0,3-1 0 0,2-5 0 15,2 0 0-15,-1-1 0 0,1-3 0 0,-2 2 0 16,-3-3 0-16,-1 0 0 0,-6-1 0 0,-1 0 0 16,-6 3 0-16,-13 17 0 0,13-28 0 15,-13 28 0-15,-2-25 0 0,2 25 0 0,-16-23 0 16,16 23 0-16,-35-15 0 0,11 12 0 16,-4 4 0-16,-3 5 0 0,0 2 0 0,-2 6 0 15,-1 1 0-15,1 3 0 0,0 5 0 0,3 4 0 16,0 1 0-16,4 4 0 0,3 1 0 0,4 0 0 15,7-2 0-15,4-2 0 0,5-3 0 0,7-3 0 16,4-4 0-16,-8-19 0 0,37 28 0 0,-10-19 0 16,4-2 0-16,4-5 0 0,7-3 0 0,3-5 0 15,6-3 0-15,2-2 0 0,3-3 0 16,3-3 0-16,0 1 0 0,-2-4 0 0,2 4 0 16,-11-7-15-16,6 10-79 0,-22-24-78 15,26 37-158-15,-45-40-117 0,30 25-33 0,-21 0 2 16,-16-25 448-16</inkml:trace>
  <inkml:trace contextRef="#ctx0" brushRef="#br0" timeOffset="45109.0894">9819 8105 1791 0,'-37'-1'186'0,"37"1"-116"0,-24 12-70 15,24-12 0-15,-20 21 0 0,20-21 0 0,-19 30 0 16,10-12 0-16,2 1 0 0,0 3 0 0,1 0 0 16,1 2 0-16,1 1 0 0,2 2 0 0,-1 0 0 15,1-1 0-15,-2 2 0 0,3-2 0 0,0-2 0 16,1-3 0-16,2-1 0 0,-2-20 0 15,10 30 0-15,-10-30 0 0,13 24-24 16,-13-24-141-16,26 26-165 0,-26-26-133 0,0 0-154 16,0 0 170-16,-9-31 447 0</inkml:trace>
  <inkml:trace contextRef="#ctx0" brushRef="#br0" timeOffset="45626.0083">9842 7959 1645 0,'8'41'402'0,"-8"-41"-402"16,0 0 0-16,0 0 0 0,0 0 0 0,0 0 0 15,0 0 0-15,0 0 0 0,-12 21 0 0,12-21 0 16,0 0 0-16,17 13 0 0,-17-13 0 0,23 10 0 16,-23-10 0-16,30 12 0 0,-30-12 0 0,34 14 0 15,-17-8 0-15,0 3 0 0,0 0 0 16,-17-9 0-16,30 22 0 0,-30-22 0 0,24 27 0 15,-24-27 0-15,19 30 0 0,-19-30 0 0,8 31 0 16,-7-14 0-16,-1 0 0 0,-2 1 0 0,-2 3 0 16,-2-2 0-16,0 2 0 0,-2-2 0 0,0 2 0 15,-1 1 0-15,-2 0 0 0,1 1 0 0,0-1 0 16,0-1 0-16,3-3 0 16,7-18 0-16,-10 27 0 0,10-27 0 0,0 0 0 0,0 0 0 15,0 0 0-15,19 3 0 0,-19-3 0 0,26-23 0 16,-9 3 0-16,5-6 0 0,3-4 0 0,1-4 0 15,2-1 0-15,0-4 0 0,0 3 0 16,-1-1 0-16,-3-1 0 0,1 3 0 0,-1-1 0 16,0 2 0-16,1 0 0 0,-3 7 0 0,-3 6 0 15,-19 21 0-15,24-22 0 0,-24 22 0 16,0 0 0-16,0 0 0 0,3 25 0 0,-8-5 0 16,-2 3 0-16,-3 7 0 0,-2 1 0 0,0 4 0 15,1 2 0-15,0-2 0 0,3 1 0 0,2 0 0 16,1-3 0-16,5 0 0 0,0-8 0 0,9 2 0 15,-1-8 0-15,9 3 0 0,-17-22-33 0,43 30-111 16,-43-30-81-16,61 10-205 0,-30-10-145 16,5-8 2-16,15 16 507 0</inkml:trace>
  <inkml:trace contextRef="#ctx0" brushRef="#br0" timeOffset="45766.6375">10896 8348 2032 0,'-56'-6'15'0,"28"10"-15"15,5-2 0-15,3 2 0 0,2-3 0 16,18-1 0-16,-23-10 0 0,23 10 0 0,-8-16 0 16,8 16 0-16,4-31 0 0,-4 31-82 0,13-46-138 15,22 29-362-15,-24-3-56 0,-1-4 114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3:22:17.7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2084 9594 979 0,'0'0'518'0,"0"0"-478"0,0 0 0 16,5-19 9-16,-5 19-1 0,0 0 0 0,0 0-6 15,-32 3-11-15,32-3-6 0,-41 20-9 0,13-2 3 16,-6 1-9-16,-2 6 8 0,-3 2-8 16,0 2 8-16,-1 0-6 0,1 0 7 0,1-1-6 15,5-3 4-15,3 0-10 0,5-4 3 0,5-1-8 16,4 0 2-16,5-2-6 0,4 0 2 0,5-1-5 16,5 0 3-16,5 0-3 0,6 0 3 0,3 0-3 15,4-2 2-15,2-1-2 0,2-2 4 0,2-1-2 16,2-1 5-16,1-2-2 0,1-2 0 15,-2-2 0-15,0-2 0 0,-3 0-1 0,-2-1 2 16,-3-1 0-16,-4-1 0 0,-17 1 0 0,23 0-2 16,-23 0 1-16,0 0 0 0,0 0 0 15,0 0-2-15,0 0-6 0,-18 19-3 0,18-19-10 16,-32 18 6-16,13-5-3 0,-2-1-8 0,-1 4 40 16,1 0-37-16,3 1 31 0,-4-5-34 0,10 7-21 15,-7-13-27-15,19 20-57 0,-25-38-165 16,25 12-277-16,0 0 37 0,0 0 356 0</inkml:trace>
  <inkml:trace contextRef="#ctx0" brushRef="#br0" timeOffset="343.7658">2555 9762 1780 0,'-44'-7'33'0,"44"7"-16"0,-33 5-9 0,14 2 1 15,-4 3 4-15,1 5 8 0,-6 2-2 0,1 5 5 16,-3 1-8-16,2 4 4 0,1 3-11 0,1 2 5 16,3 2-7-16,5 0 7 0,2-4-7 0,5 1 3 15,5-5-7-15,4-2 1 0,5-3-3 16,5-3-8-16,-8-18 10 0,29 26-9 0,-11-20 26 16,5-3-15-16,2-5-2 0,3-4-3 0,-1-4-7 15,3-6 14-15,0-4-7 0,0-8 0 16,2-6 0-16,-2-3 0 0,1-2 0 0,-2-3 0 15,-2 3 0-15,-5 1 0 0,-5 3-3 0,-5 1-6 16,-5 3 7-16,-4 2-8 0,-5 2 5 0,-4 4-7 16,-2 3-1-16,-2 3-9 0,10 17 0 15,-22-18-10-15,22 18-5 0,-20 1-17 0,20-1-7 16,-19 24-4-16,18 4-10 0,1-28-20 0,-2 58-173 16,-8-33-254-16,14 1-27 0,10 5 359 0</inkml:trace>
  <inkml:trace contextRef="#ctx0" brushRef="#br0" timeOffset="734.4141">3164 9754 1554 0,'0'0'70'0,"-34"-10"-20"16,12 12 1-16,-11-4 4 0,7 9 2 0,-11-3-7 15,5 9-2-15,-5 0-15 0,1 7-1 0,0 3-12 16,2 2 2-16,1 3-17 0,5 3-5 15,3 0 0-15,5 4 0 0,7-3 0 0,3-1 0 16,8-5 0-16,4-4 0 0,-2-22 0 0,23 29 0 16,-1-23 0-16,7-5 0 0,9-8 0 0,2-9 0 15,6-9 0-15,4-8 0 0,0-8 0 16,2-4 0-16,1-4 0 0,-4-4 0 0,-1-2 0 0,-2-1 0 16,-1-2 0-16,-6 0 0 0,-3 0 0 15,-4 4 0-15,-5 1 0 0,-4 3 0 16,-6 3 0-16,-5 2 0 0,-5 8 0 0,-3 6 0 15,-5 11 0-15,1 20 0 0,0 0 0 0,-21-10 0 16,21 10 0-16,-30 32 0 0,10-1 0 0,-4 11 0 16,-3 13 0-16,-2 5 0 0,0 8 0 0,-2 1 0 15,6 0 0-15,4-1 0 0,3-5 0 0,6-5 0 16,7-6 0-16,5-5 0 0,10-4 0 0,3-6 0 16,10-4 0-16,0-6-3 0,11-3-70 15,-4-12-10-15,16 13-53 0,-46-25-493 0,64 3 33 16,-24-10 70-16</inkml:trace>
  <inkml:trace contextRef="#ctx0" brushRef="#br0" timeOffset="937.571">3818 9681 1737 0,'0'0'213'0,"-29"-6"-171"16,29 6-7-16,-31 35-15 0,15-10-20 0,-2 8 0 15,-2 1 0-15,-2 5 0 0,1 2 0 0,1 2 0 16,2 3 0-16,1 0 0 0,3-2 0 0,4-3 0 15,3-6 0-15,6-5 0 0,3-3 0 0,7-8 0 16,-9-19 0-16,31 27 0 0,-10-25 0 0,10-3-32 16,-6-17-55-16,23 25-280 15,-23-42-282-15,14 6 12 0,-7-7 363 0</inkml:trace>
  <inkml:trace contextRef="#ctx0" brushRef="#br0" timeOffset="1062.6135">3834 9423 1877 0,'-34'17'-9'0,"34"-17"-54"0,1 34-145 0,-1-34-419 15,0 0 28-15,20 23 229 0</inkml:trace>
  <inkml:trace contextRef="#ctx0" brushRef="#br0" timeOffset="1421.9646">4118 9743 1855 0,'-9'18'93'0,"-12"7"-64"0,3 3 3 15,4 0-10-15,0-2-6 0,1 1-16 0,2-2 0 16,1 1 0-16,3-3 0 0,2-3 0 0,5-1 0 16,2-3 0-16,-2-16 0 0,15 25 0 0,-15-25 0 15,25 14 0-15,-6-9 0 0,1-5 0 16,4-4 0-16,0-4 0 0,3-5 0 0,2-6 0 15,2-2 0-15,1-3 0 0,2-4 0 16,-1 0 0-16,-3-1 0 0,-2 0 0 0,-3 1 0 16,-5 0 0-16,-1 0 0 0,-4-1 0 0,-1 2 0 15,-3 1 0-15,-4 3 0 0,-7 23 0 0,6-28 0 16,-6 28 0-16,0 0 0 0,0 0 0 0,0 0 0 16,-23-3 0-16,23 3 0 0,-22 32 0 15,9-7 0-15,-3 6 0 0,-1 3 0 0,2 2 0 16,1-1 0-16,4-1 0 0,3-2 0 0,4-2 0 15,4-4 0-15,7 0 0 0,0-6 0 0,7 0 0 16,3-7 0-16,8 4-61 0,-26-17-150 16,65 12-222-16,-39-23-215 0,15 3 45 0,3 6 513 15</inkml:trace>
  <inkml:trace contextRef="#ctx0" brushRef="#br0" timeOffset="1891.2452">4895 9665 1962 0,'0'0'56'0,"-30"33"-32"16,11-9-19-16,-3 3-5 0,1 1 0 0,0 2 0 16,-3 2 0-16,3-1 0 0,0 0 0 15,4-2 0-15,2-2 0 0,6-4 0 16,4-2 0-16,3-4 0 0,2-17 0 0,5 27 0 16,-5-27 0-16,0 0 0 0,19 15 0 0,-19-15 0 15,21-10 0-15,-21 10 0 0,32-30 0 0,-12 7 0 16,1-4 0-16,1-1 0 0,-1 0 0 0,-3 1 0 15,-2-1 0-15,-1-1 0 0,-4 0 0 0,0 1 0 16,-2 3 0-16,0 0 0 0,-1 5 0 16,-2 2 0-16,-6 18 0 0,4-20 0 0,-4 20 0 15,0 0 0-15,0 0 0 0,0 0 0 0,0 0 0 16,-12 23 0-16,12-23 0 0,-1 27 0 0,1-27 0 16,9 24 0-16,-9-24 0 0,22 17 0 0,-22-17 0 15,32 11 0-15,-15-10 0 0,5-1 0 0,3-4 0 16,4-3 0-16,6-2 0 0,0-5 0 15,0-1 0-15,-1-4 0 0,-1 1 0 16,-3 1 0-16,-3 2 0 0,-4-1 0 0,-3 3 0 16,-20 13 0-16,25-23 0 0,-25 23 0 0,0 0 0 15,0 0 0-15,0 0 0 0,0 0 0 0,0 0 0 16,0 0 0-16,-16 16 0 0,4 3 0 0,-5 2 0 16,3 5 0-16,-1-1 0 0,4-1 0 0,4-1 0 15,6 0 0-15,2-1 0 0,5 1 0 16,-2-6 0-16,6 1 0 0,-10-18 0 0,26 36-97 15,-26-36-402-15,0 0-160 0,28 9-1 0,-7-15 529 16</inkml:trace>
  <inkml:trace contextRef="#ctx0" brushRef="#br0" timeOffset="2616.4127">6487 9250 1677 0,'0'0'63'0,"0"0"-20"0,-7-23-8 0,7 23-3 15,0 0 3-15,0 0 0 0,0 0-2 0,0 0-3 16,0 0-6-16,0 0-4 0,0 0-6 16,0 0-8-16,-10 25-6 0,3-8 0 0,-2 2 0 15,0 5 0-15,-3 4 0 0,1 6 0 0,-1 3 0 16,0 8 0-16,-2 2 0 0,2 5 0 0,-1 0 0 15,1 1 0-15,0-1 0 0,-1-1 0 16,2-5 0-16,2-3 0 0,1-7 0 0,2-6 0 16,3-5 0-16,-1-5 0 0,4-20 0 0,0 24 0 15,0-24 0-15,0 0 0 0,0 0 0 0,21 11 0 16,-21-11 0-16,19-15 0 0,-19 15 0 0,31-34 0 16,-13 10 0-16,1-5 0 0,2-1 0 0,0-3 0 15,-2 1 0-15,-1-1 0 0,1-1 0 16,-2 0 0-16,-2 2 0 0,1 1 0 0,-1 6 0 15,-2 5 0-15,-13 20 0 0,23-23 0 0,-23 23 0 16,0 0 0-16,22-2 0 0,-22 2 0 0,10 23 0 16,-6-1 0-16,-3 6 0 0,0 5 0 0,-2 0 0 15,1 2 0-15,-1-2 0 0,-1-3 0 16,2-1 0-16,0-3 0 0,6-1 0 0,-1-3 0 16,6-1 0-16,-11-21 0 0,27 30 0 15,-9-23 0-15,5 1-36 0,-2-10-40 0,17 19-115 16,-38-17-377-16,42-19-48 0,-17 7 57 0</inkml:trace>
  <inkml:trace contextRef="#ctx0" brushRef="#br0" timeOffset="3158.2207">7078 9622 1689 0,'-21'-16'284'0,"21"16"-251"16,-30 4-10-16,30-4-5 0,-27 12-18 0,27-12 0 15,-25 18 0-15,25-18 0 0,-25 28 0 16,15-9 0-16,2 2 0 0,0 0 0 0,3 2 0 15,2 2 0-15,0-1 0 0,3-1 0 0,3-2 0 16,3-1 0-16,2-3 0 0,-8-17 0 0,27 28 0 16,-9-21 0-16,4-4 0 0,1-3 0 15,4-3 0-15,1-4 0 0,1-7 0 0,1-3 0 16,-1-2 0-16,0-4 0 0,-2-1 0 0,-1-4 0 16,-2-2 0-16,-1-2 0 0,-5 1 0 0,0-2 0 15,-5-1 0-15,1 3 0 0,-4 1 0 0,1 2 0 16,-2 2 0-16,0 6 0 0,-1 2 0 0,-8 18 0 15,9-17 0-15,-9 17 0 0,0 0 0 16,0 0 0-16,0 0 0 0,0 35 0 0,-4-7 0 16,-3 9 0-16,-3 8 0 0,-4 7 0 0,-2 7 0 15,-3 3 0-15,1 6 0 0,0 2 0 0,-3 2 0 16,2 1 0-16,-4-1 0 0,1 1 0 0,1-6 0 16,1-5 0-16,1-6 0 0,3-6 0 0,4-6 0 15,1-4 0-15,3-5 0 0,1-6 0 0,0-6 0 16,4-4 0-16,3-19 0 15,-6 20 0-15,6-20 0 0,0 0 0 0,0 0 0 16,0 0 0-16,0 0 0 0,6-34 0 0,1 8 0 16,3-7 0-16,2-6 0 0,1-4 0 0,1-6 0 15,2-6 0-15,-1-6 0 0,2-6 0 0,2-8 0 16,-1-2 0-16,1 0 0 0,3 4 0 0,-1 11 0 16,-2 6 0-16,0 11 0 0,-5 11 0 0,-2 9 0 15,-12 25 0-15,19-26 0 0,-19 26 0 16,0 0 0-16,22-7 0 0,-22 7 0 0,21 9 0 15,-2-1-9-15,-19-8-66 0,46 22-77 16,-46-22-253-16,35-1-218 0,-8 4 26 0,2-6 412 0</inkml:trace>
  <inkml:trace contextRef="#ctx0" brushRef="#br0" timeOffset="3580.1372">8070 9656 1898 0,'0'0'44'15,"-32"-22"-16"-15,32 22 5 0,-34-22-2 0,15 15-18 16,-4 1-13-16,1 3 0 0,-5 5 0 0,3 2 0 16,-3 5 0-16,0 3 0 0,0 4 0 0,2 3 0 15,-1 0 0-15,3 7 0 0,3-1 0 16,0 2 0-16,4 1 0 0,4-2 0 16,2 1 0-16,6-3 0 0,2-2 0 0,6-2 0 15,3-2 0-15,-7-18 0 0,27 27 0 0,-10-20 0 16,5-2 0-16,2-6 0 0,4-5 0 0,1-5 0 15,3-6 0-15,2-5 0 0,1-3 0 0,1-4 0 16,-1-4 0-16,-2-1 0 0,-4-4 0 0,-1 0 0 16,-4-1 0-16,-1 0 0 0,-3 1 0 15,-3 1 0-15,-1-3 0 0,-3 1 0 0,-2 0 0 16,-1 4 0-16,-2 9 0 0,-3 7 0 0,-5 19 0 16,0 0 0-16,0 0 0 0,0 0 0 0,0 0 0 15,-25 22 0-15,8 6 0 0,-3 7 0 0,-5 4 0 16,0 2 0-16,-2 0 0 0,3 0 0 15,6-3 0-15,5-1 0 0,8-4 0 16,6-5 0-16,7-4 0 0,6-6 0 0,5-1 0 16,4-6 0-16,7-3 0 0,1-5 0 0,7-6 0 15,0-6 0-15,5-1 0 0,-3-13-65 0,15 21-135 16,-34-43-234-16,27 25-209 0,-12-10 53 0,-2-10 476 16</inkml:trace>
  <inkml:trace contextRef="#ctx0" brushRef="#br0" timeOffset="4205.194">8679 9463 1968 0,'-19'12'54'0,"1"4"-29"16,-3 6-25-16,-1 2 0 0,-4 5 0 16,1 5 0-16,-3 0 0 0,2 5 0 0,3-1 0 15,3 1 0-15,3-2 0 0,3-3 0 0,4-2 0 16,3-3 0-16,4-3 0 0,1-1 0 0,4-6 0 16,0-1 0-16,-2-18 0 0,8 23 0 0,-8-23 0 15,0 0 0-15,0 0 0 0,19 6 0 16,-19-6 0-16,12-17 0 0,-4 0 0 0,2-5 0 15,1-3 0-15,1-4 0 0,-1-2 0 16,1-3 0-16,-1-3 0 0,0 1 0 0,-1-3 0 0,0-3 0 16,1-1 0-16,2-2 0 0,4 1 0 0,-1 4 0 15,2 5 0-15,0 8 0 0,-3 7 0 0,-15 20 0 16,23-18 0-16,-23 18 0 16,0 0 0-16,21 4 0 0,-21-4 0 0,17 15 0 15,-17-15 0-15,20 20 0 0,-20-20 0 0,23 23 0 16,-23-23 0-16,30 20 0 0,-13-10 0 0,2-2 0 15,-1 0 0-15,3-1 0 0,-1-2 0 0,-2-2 0 16,0-1 0-16,0 0 0 0,-18-2 0 0,31-5 0 16,-31 5 0-16,20-7 0 0,-20 7 0 0,0 0 0 15,0 0 0-15,0 0 0 0,14-18 0 16,-14 18 0-16,0 0 0 0,0 0 0 0,0 0 0 16,-20 0 0-16,20 0 0 0,-25 18 0 0,4-1 0 15,-1 3 0-15,-2 3 0 0,0 6 0 0,2-1 0 16,0 4 0-16,5 0 0 0,2-1 0 15,4-1 0-15,5-2 0 0,2-2 0 0,6 0 0 16,3-6 0-16,2 0 0 0,-7-20 0 0,28 29 0 16,-9-19 0-16,6-2 0 0,3-7 0 15,2-4 0-15,5-5 0 0,-1-5 0 0,2-4 0 16,-1-5 0-16,-2-2 0 0,-2-2 0 0,-4 0 0 16,-3-2 0-16,-5-1 0 0,-5-2 0 0,-5-1 0 15,-4-1 0-15,-7 1 0 0,-1-1 0 0,-5 2 0 16,-3-1 0-16,0 4 0 0,-4 7 0 0,15 21 0 15,-34-28 0-15,34 28 0 0,-32-9 0 16,32 9 0-16,-24 6 0 0,24-6 0 16,0 0 0-16,-8 22 0 0,8-22 0 0,22 22-76 15,-22-22-151-15,53 13-174 0,-53-13-175 0,47-12 12 16,-1 24 362-16</inkml:trace>
  <inkml:trace contextRef="#ctx0" brushRef="#br0" timeOffset="4392.769">9832 9423 2047 0,'-17'-15'0'16,"17"15"0"-16,-23-2 0 0,23 2 0 0,-38 7 0 16,13 0 0-16,-3 5 0 0,-3 4 0 0,1 4 0 15,-3 6 0-15,0 1 0 0,-3 5 0 0,-1 2 0 16,2 1 0-16,-1 2 0 0,5 1 0 16,4-4 0-16,7-3 0 0,4-3 0 0,6-4 0 15,3-3 0-15,6-2 0 0,1-19 0 16,7 22 0-16,-7-22 0 0,18 6 0 0,-18-6-73 15,44 0-249-15,-46-24-289 0,27 9-36 0,-9-8 254 16</inkml:trace>
  <inkml:trace contextRef="#ctx0" brushRef="#br0" timeOffset="4564.5852">9481 9519 1783 0,'-31'-16'222'0,"31"16"-180"0,-27 6-42 16,27-6 0-16,-31 22 0 0,31-22 0 0,-31 29 0 15,19-12 0-15,12-17 0 0,-12 34 0 0,12-34 0 16,7 30 0-16,-7-30 0 0,26 27 0 15,-4-16 0-15,3-3 0 0,8-2 0 0,4-6 0 16,5-1 0-16,5-4 0 0,6 0 0 0,-1-2 0 16,8 1 0-16,3-5 0 0,6 3 0 0,0-8 0 15,12 19-215-15,-37-40-200 0,26 27-242 16,-25-9 28-16,-9-10 499 0</inkml:trace>
  <inkml:trace contextRef="#ctx0" brushRef="#br0" timeOffset="4736.4542">10292 9445 2047 0,'-71'17'0'0,"47"-10"0"0,-3 2 0 15,2 4 0-15,-3 2 0 0,0 4 0 16,-3-2 0-16,6 6 0 0,-1 0 0 0,2 5 0 16,4-2 0-16,2 2 0 0,5 0 0 15,4-3 0-15,6-2 0 0,3-2 0 0,6 1 0 16,-6-22 0-16,20 31 0 0,-20-31 0 0,36 22 0 16,-17-17 0-16,7 9-32 0,-20-37-270 0,40 28-312 15,-23-18-50-15,7-5 230 0</inkml:trace>
  <inkml:trace contextRef="#ctx0" brushRef="#br0" timeOffset="4861.5451">10240 9114 1980 0,'-8'-24'67'16,"-15"15"-67"-16,-2 6 0 0,-2 0 0 16,0 3 0-16,5 3 0 0,-1-2 0 0,23-1-58 15,-47 0-378-15,47 0-243 0,-11 18 27 0,11-18 431 16</inkml:trace>
  <inkml:trace contextRef="#ctx0" brushRef="#br0" timeOffset="5392.8124">10894 9617 1833 0,'-26'-4'43'0,"26"4"-12"15,-6-23-1-15,6 23-2 0,-3-28-23 0,3 28 15 16,-4-29-9-16,4 29 31 0,-7-29-38 16,7 29-4-16,-16-24 0 0,16 24 0 0,-31-15 0 15,12 11 0-15,-5 5 0 0,-4 4 0 0,-4 5 0 16,-3 4 0-16,-2 5 0 0,-2 4 0 0,-2 5 0 15,1 4 0-15,0 2 0 0,4 3 0 0,5-2 0 16,7-3 0-16,8-5 0 0,8-4 0 16,11-3 0-16,5-2 0 0,9-4 0 0,8-4 0 15,8-5 0-15,5-5 0 0,7-7 0 16,5-3 0-16,1-8 0 0,3-5 0 0,2-6 0 16,-1-4 0-16,2-6 0 0,-3-2 0 0,1 0 0 15,-5-1 0-15,-4 0 0 0,-3 0 0 0,-7-1 0 16,-2-1 0-16,-7 1 0 0,-3-3 0 0,-7 1 0 15,-4 0 0-15,-6 5 0 0,-5 7 0 0,-4 7 0 16,2 26 0-16,-18-23 0 0,18 23 0 16,-38 14 0-16,11 4 0 0,-4 11 0 0,-6 7 0 15,-1 8 0-15,-2 3 0 0,1 5 0 0,4 3 0 16,2 2 0-16,6 1 0 0,4-1 0 16,5 0 0-16,7-4 0 0,6-3 0 0,8-3 0 15,5-10 0-15,12-2 0 0,-1-6 0 0,9-2 0 16,0-11 0-16,20 14-171 0,-29-41-152 0,48 34-160 15,-28-25-130-15,-1-10 157 0,19 16 456 16</inkml:trace>
  <inkml:trace contextRef="#ctx0" brushRef="#br0" timeOffset="5767.8488">11298 9566 2000 0,'-37'23'47'16,"18"-6"-47"-16,19-17 0 0,-22 34 0 15,17-17 0-15,5 1 0 0,2-1 0 0,7 0 0 16,-9-17 0-16,31 28 0 0,-5-19 0 0,4-3 0 16,2-2 0-16,3-4 0 0,3-2 0 0,1-2 0 15,1-5 0-15,1-1 0 0,1-4 0 0,-5-1 0 16,-4-2 0-16,-4-2 0 0,-5 1 0 0,-6-1 0 16,-4 1 0-16,-4-3 0 0,-4 1 0 15,-5-2 0-15,-5-1 0 0,-4-2 0 16,-5 2 0-16,-4 1 0 0,-5 7 0 0,-6 4 0 0,-5 7 0 15,-6 6 0-15,-7 8 0 0,-3 7 0 0,-4 7 0 16,-1 4 0-16,2 4 0 0,3 7 0 16,7 0 0-16,8 4 0 0,6-2 0 0,12-2 0 15,9-1 0-15,9-7 0 0,10 0 0 0,10-5 0 16,10-4 0-16,7-4 0 0,14-7 0 16,7-3 0-16,13-2 0 0,7-3 0 0,14-2 0 15,3-5 0-15,10 1 0 0,-7-11 0 0,8 14-121 16,-24-24-79-16,27 29-112 0,-49-37-92 0,19 13-140 15,-2 12 79-15,-34-23 465 0</inkml:trace>
  <inkml:trace contextRef="#ctx0" brushRef="#br0" timeOffset="5892.9135">12401 9860 2047 0,'-32'-2'0'0,"11"-1"0"0,21 3 0 0,0 0 0 15,-13-22 0-15,13 22 0 0,29-31 0 0,1 16 0 16,-2-12 0-16,26 22-183 0,-19-30-65 0,36 36-96 15,-34-25-108-15,13 0-109 0,21 22 303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6:21.4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1463 2904 1435 0,'14'-18'64'16,"-14"18"-7"-16,9-20-5 0,-9 20-9 0,0 0-1 15,13-17-9-15,-13 17-6 0,0 0-9 0,0 0-6 0,0 0-2 16,0 0 2-16,0 0 3 0,0 0 3 0,0 0-1 15,0 0-2-15,0 0-4 0,0 0-6 0,4 33 6 0,-5-2-7 0,1 9 8 16,-2 5-11-16,2 6 11 0,-1 0-11 0,1 3 12 16,-2 0 5-16,3 2-27 0,0-3 22 0,0-1-26 15,4-6 8-15,-1-2 9 0,1-7-12 0,1-3 2 16,4-1-27-16,-6-13-29 0,15 11-38 0,-19-31-83 16,28 12-389-16,-28-12-19 0,22-4 199 0</inkml:trace>
  <inkml:trace contextRef="#ctx0" brushRef="#br0" timeOffset="599.1716">1151 2930 1939 0,'-29'0'26'0,"7"3"0"16,5-4-4-16,17 1-8 0,0 0-6 0,0 0-4 15,0 0-3-15,0 0 1 0,17-11 2 0,5 7-3 16,5-2-1-16,6 0 0 0,5 0 0 0,5 0 0 16,7-1 0-16,4-1 0 0,5 1 0 0,0-1 0 15,0 0 0-15,0 1 0 0,-5 1 0 16,1 0 0-16,-5 1 0 0,-5 3 0 0,-4-1 0 16,-5 1 0-16,-6 1 0 0,-2 1 0 0,-4-2 0 15,-2 2 0-15,-2 0 0 0,-20 0 0 0,29 2 0 16,-29-2 0-16,19-2 0 0,-19 2 0 0,17-2 0 15,-17 2 0-15,0 0 0 0,21-2 0 0,-21 2 0 16,0 0 0-16,0 0 0 0,0 0 0 0,0 0 0 16,0 0 0-16,0 0 0 0,12 27 0 0,-13-7 0 15,-2 6 0-15,-3 6 0 0,-1 4 0 16,-1 4 0-16,-2 4 0 0,0 2 0 0,0 1 0 16,-1 3 0-16,0 0 0 0,2 0 0 0,0-3 0 15,2-4 0-15,1-4 0 0,2-6 0 16,2-5 0-16,2-6 0 0,2-3 0 0,-2-19 0 15,11 23 0-15,-11-23 0 0,0 0 0 0,22 8 0 16,-22-8 0-16,0 0 0 0,23-16 0 16,-23 16 0-16,20-32 0 0,-9 6 0 0,2-2 0 15,3-4 0-15,-2-3 0 0,1-2 0 0,2 1 0 16,-2 0 0-16,0 1 0 0,-1 2 0 0,0 2 0 16,-2 3 0-16,2 5 0 0,-2 5 0 0,-12 18 0 15,23-21 0-15,-23 21 0 0,17-3 0 0,-17 3 0 16,0 0 0-16,21 25 0 0,-14-8 0 0,2 4 0 15,0 3 0-15,0 1 0 0,-1 2 0 16,0-1 0-16,-1 0 0 0,0-1 0 0,1-1 0 16,-1-2 0-16,1 0 0 0,2-5 0 0,2 0 0 15,-12-17-40-15,27 26-33 0,-27-26-61 0,44 8-495 16,-44-8 21-16,31-6 46 0</inkml:trace>
  <inkml:trace contextRef="#ctx0" brushRef="#br0" timeOffset="938.5145">2780 3153 1920 0,'0'0'10'0,"-4"24"-7"16,4-24-1-16,5 22 10 0,-5-22 4 15,13 17 4-15,-13-17-5 0,21 12-5 0,-21-12-2 16,28 7-2-16,-28-7 2 0,30-2-1 15,-30 2 1-15,33-15-6 0,-33 15-2 0,29-22 0 16,-29 22 0-16,22-26 0 0,-22 26 0 0,14-28 0 16,-14 28 0-16,5-30 0 0,-5 30 0 0,-3-31 0 15,3 31 0-15,-14-24 0 0,14 24 0 0,-26-14 0 16,9 10 0-16,-1 4 0 0,-3 3 0 16,-1 3 0-16,0 4 0 0,-2 6 0 0,1 5 0 15,-1 5 0-15,3 2 0 0,1 4 0 0,7-1 0 16,1-1 0-16,7-1 0 0,3-3 0 0,4-2 0 15,5-4 0-15,5-3 0 0,7-2 0 0,3-5 0 16,6-7 0-16,8-3 0 0,2-11-34 16,19 16-128-16,-24-28-469 0,32 12-27 0,-9-10 97 15</inkml:trace>
  <inkml:trace contextRef="#ctx0" brushRef="#br0" timeOffset="1308.8485">3906 2890 1846 0,'0'0'35'0,"1"-26"-5"16,-1 26-10-16,9-20 1 0,-9 20 0 0,0 0-2 16,0 0-3-16,0 0-4 0,0 0 0 0,0 0-2 15,0 0-5-15,0 0-5 0,0 0 0 16,0 0 0-16,9 17 0 0,-9-17 0 0,3 39 0 16,-3-12 0-16,-1 3 0 0,-2 6 0 0,1 0 0 15,-4 6 0-15,1 2 0 0,-3 2 0 16,1 1 0-16,0 1 0 0,0-5 0 0,2-4 0 15,1-5-6-15,5-2-39 0,-1-10-21 0,12 7-56 16,-12-29-483-16,3 18-35 0,-3-18 78 0</inkml:trace>
  <inkml:trace contextRef="#ctx0" brushRef="#br0" timeOffset="1933.8911">3871 3177 1948 0,'0'0'55'0,"0"0"-22"0,-23 11-22 16,23-11-11-16,0 0 0 0,-7 17 0 0,7-17 0 16,0 0 0-16,17 18 0 0,-17-18 0 0,28 8 0 15,-9-8 0-15,4-2 0 0,1-5 0 16,5-2 0-16,3-3 0 0,2-1 0 0,0 0 0 16,0-3 0-16,-1 1 0 0,-3 2 0 0,-2 0 0 15,-3 1 0-15,-3 2 0 0,-22 10 0 0,29-12 0 16,-29 12 0-16,0 0 0 0,17-5 0 0,-17 5 0 15,0 0 0-15,0 0 0 0,0 0 0 0,0 0 0 16,-17 25 0-16,6-8 0 0,-3 5 0 16,-1 5 0-16,-2 4 0 0,-2 3 0 15,1 1 0-15,1 3 0 0,2-6 0 0,5 0 0 16,2-6 0-16,3-6 0 0,4-2 0 0,1-18 0 16,9 23 0-16,-9-23 0 0,23 9 0 0,-5-10 0 15,4-6 0-15,6-6 0 0,3-8 0 0,4-3 0 16,2-7 0-16,1-5 0 0,1-1 0 0,-1 1 0 15,-3-2 0-15,-2 3 0 0,-3 4 0 0,-4 2 0 16,-5 4 0-16,0 5 0 0,-21 20 0 16,28-27 0-16,-28 27 0 0,0 0 0 0,0 0 0 15,0 0 0-15,0 0 0 0,4 37 0 0,-13-5 0 16,-2 11 0-16,-3 5 0 0,-5 9 0 16,1 4 0-16,-2 5 0 0,-2 3 0 0,1 1 0 15,-1-2 0-15,0-3 0 0,3-2 0 0,1-5 0 16,2-3 0-16,2-4 0 0,2-6 0 15,0-4 0-15,2-6 0 0,1-6 0 0,0-5 0 16,3-3 0-16,6-21 0 0,-6 23 0 0,6-23 0 16,0 0 0-16,0 0 0 0,0 0 0 0,0 0 0 15,-3-29 0-15,6 8 0 0,-1-5 0 0,3-5 0 16,0-1 0-16,1-4 0 0,1-2 0 0,1-5 0 16,1-2 0-16,2-5 0 0,0-4 0 0,4-2 0 15,1-2 0-15,3 4 0 16,2 3 0-16,2 9 0 0,-1 4 0 0,0 7-5 15,-4 4-27-15,3 8-7 0,-6-6-45 0,16 27-89 16,-31-23-423-16,28 14-33 0,-10-4 141 0</inkml:trace>
  <inkml:trace contextRef="#ctx0" brushRef="#br0" timeOffset="2465.1514">5030 3204 1855 0,'-19'14'63'15,"19"-14"-18"-15,-13 19-19 0,13-19 26 0,-12 30-46 16,3-11-6-16,2 4 0 0,-1 2 0 16,-1 2 0-16,2-1 0 0,-2 2 0 0,2-1 0 15,0-2 0-15,2 1 0 0,0-3 0 16,2-4 0-16,2-1 0 0,1-18 0 0,0 29 0 16,0-29 0-16,4 20 0 0,-4-20 0 0,0 0 0 15,0 0 0-15,0 0 0 0,0 0 0 0,18-4 0 16,-18 4 0-16,18-33 0 0,-4 9 0 0,-2-6 0 15,2-2 0-15,2 0 0 0,-1-3 0 0,-2-2 0 16,1 0 0-16,-3-3 0 0,1-4 0 0,-1 2 0 16,0 0 0-16,3 4 0 0,-2 8 0 15,1 3 0-15,-2 10 0 0,-11 17 0 16,14-21 0-16,-14 21 0 0,0 0 0 0,0 0 0 16,23-6 0-16,-23 6 0 0,0 0 0 0,23 8 0 15,-23-8 0-15,21 11 0 0,-21-11 0 0,23 13 0 16,-23-13 0-16,24 20 0 0,-24-20 0 0,21 25 0 15,-21-25 0-15,15 32 0 0,-9-12 0 0,-5 3 0 16,-2 2 0-16,-4 2 0 0,-4 2 0 16,1 1 0-16,-8 3 0 0,-1 1 0 0,-4 1 0 15,-2-1 0-15,-1-2 0 0,-4 0 0 0,0-2 0 16,-1 0 0-16,1 1 0 0,0-4 0 0,2 1 0 16,2-4 0-16,0 1 0 0,2-2 0 0,2-2 0 15,2 2 0-15,4 1 0 0,-1 2 0 16,0-1 0-16,1 4 0 0,0 3 0 15,1 0 0-15,2 2 0 0,3 1 0 0,-2-1 0 16,2-4 0-16,2-2 0 0,2-6 0 0,2-1 0 16,2-21 0-16,5 31-70 0,-5-31-105 0,28 5-397 15,-28-5-62-15,27-16 39 0</inkml:trace>
  <inkml:trace contextRef="#ctx0" brushRef="#br0" timeOffset="2840.1364">5346 3393 1991 0,'0'0'51'0,"0"0"-46"16,0 0-5-16,0 0 0 0,22-2 0 0,-22 2 0 16,19-1 0-16,-19 1 0 0,37-10 0 15,-12 1 0-15,4-4 0 0,7 0 0 0,1-4 0 16,3 0 0-16,2-3 0 0,0-1 0 0,0 1 0 15,-1-2 0-15,-4 0 0 0,-2-1 0 0,-5 0 0 16,-4 1 0-16,-4 3 0 0,-8 1 0 0,-5 0 0 16,-9 18 0-16,-3-29 0 0,3 29 0 0,-24-23 0 15,5 13 0-15,-6 4 0 0,-2 2 0 16,-2 4 0-16,-4 5 0 0,-1 2 0 16,0 4 0-16,0 4 0 0,3 1 0 0,2 5 0 15,1 4 0-15,3 4 0 0,1 2 0 0,4 4 0 16,5 1 0-16,4 2 0 0,3-4 0 0,7-3 0 15,6-3 0-15,5-6 0 0,7-2 0 0,5-5 0 16,7-3 0-16,2-9 0 0,7 0 0 0,-1-8 0 16,10 9-51-16,-26-37-375 0,29 22-257 15,-10-8 23-15,1-7 434 0</inkml:trace>
  <inkml:trace contextRef="#ctx0" brushRef="#br0" timeOffset="3324.5173">7101 3068 1955 0,'-20'-6'33'0,"20"6"-20"0,-33 7 0 16,16 1 3-16,-2 1-1 0,-3 5-13 0,-4 3-2 15,0 2 0-15,0 3 0 0,2 2 0 16,2 1 0-16,3 3 0 0,1 0 0 0,5 1 0 15,5-2 0-15,2 0 0 0,6-2 0 0,3-5 0 16,6-3 0-16,-9-17 0 0,31 22 0 0,-8-17 0 16,4-5 0-16,2-5 0 0,4-5 0 0,2-4 0 15,-2-3 0-15,0-4 0 0,-4-2 0 0,-2-3 0 16,-4-2 0-16,-2-1 0 0,-3-3 0 16,-6 2 0-16,-2 0 0 0,-5 1 0 15,-6 2 0-15,-3 2 0 0,-3 2 0 0,-4 0 0 16,-3 2 0-16,-3 1 0 0,-1 2 0 0,0 4 0 15,0 5 0-15,1 5 0 0,17 4 0 0,-30 2 0 16,30-2 0-16,-19 20 0 0,19-20 0 0,-7 26-38 16,20 8-149-16,-13-34-390 0,5 22-57 0,-5-22 24 15</inkml:trace>
  <inkml:trace contextRef="#ctx0" brushRef="#br0" timeOffset="3668.2965">8019 2543 1916 0,'-35'-5'116'15,"9"-1"-101"-15,-2 4-15 0,5 6 0 16,0 4 0-16,2 7 0 0,-1 5 0 16,-1 6 0-16,1 5 0 0,-1 6 0 0,1 5 0 15,2 5 0-15,0 2 0 0,2 3 0 0,2 0 0 16,4 0 0-16,3-1 0 0,5-1 0 0,4-1 0 16,1-1 0-16,5-4 0 0,1-4 0 0,4-4 0 15,1-4 0-15,3-4 0 0,-3-7 0 0,4 0-30 16,-16-21-48-16,31 30-67 0,-31-30-347 15,0 0-156-15,0 0 52 0,19-29 539 0</inkml:trace>
  <inkml:trace contextRef="#ctx0" brushRef="#br0" timeOffset="3808.914">7649 3193 1912 0,'-27'-16'86'0,"10"6"-37"0,17 10-49 16,-24-11 0-16,24 11 0 0,0 0 0 0,0 0 0 15,0 0 0-15,0 0 0 0,0 0 0 16,32-6 0-16,-7 0 0 0,12-1 0 0,0-9 0 15,17 13-46-15,-29-30-492 0,40 21-140 0,-8-6-3 16,4-4 578-16</inkml:trace>
  <inkml:trace contextRef="#ctx0" brushRef="#br0" timeOffset="4618.7886">9166 3042 1537 0,'0'0'63'15,"0"0"-29"1,0 0-2-16,0 0 10 0,0 0 3 0,0 0 2 0,0 0-5 0,0 0-7 16,0 0-5-16,13 16-7 0,-7 5 4 15,0 3-3-15,4 9 4 0,-2 0-7 0,3 3-15 16,0 1 5-16,3 2-11 0,-1 2 0 0,0 0 0 15,-2 0 0-15,-1 0 0 0,-5-2 0 0,-5-1 0 16,-5-1 0-16,-7 1 0 0,-5-1 0 0,-6-1 0 16,-6-2 0-16,-4-2 0 0,-5-6 0 0,0-3 0 15,-2-7 0-15,1-6 0 0,0-10 0 16,2-9 0-16,2-5 0 0,0-12 0 16,11-1 0-16,-4-19-108 0,37 8-516 0,-25-14-51 15,15 4 36-15</inkml:trace>
  <inkml:trace contextRef="#ctx0" brushRef="#br0" timeOffset="4768.8348">9012 2740 2047 0,'0'0'0'0,"-20"13"0"0,20-13 0 0,0 0 0 15,0 0 0-15,0 0-2 0,-1 16-50 0,1-16-25 16,0 0-34-16,40 38-214 0,-23-38-270 0,6 4-13 15,2 2 332-15</inkml:trace>
  <inkml:trace contextRef="#ctx0" brushRef="#br0" timeOffset="5165.4936">9642 3017 2026 0,'-21'20'21'0,"21"-20"-21"15,-18 30 0-15,18-30 0 0,-15 33 0 0,6-15 0 16,-1 2 0-16,-1 3 0 0,3 1 0 0,-2-1 0 16,4 2 0-16,1-4 0 0,3 0 0 0,2-4 0 15,0-17 0-15,10 24 0 0,-10-24 0 0,23 11 0 16,-6-10 0-16,5-6 0 0,2-4 0 0,8-6 0 16,0-7 0-16,7-3 0 0,0-2 0 15,3-3 0-15,-4 1 0 0,-1 1 0 16,-2-1 0-16,-6 5 0 0,-3 2 0 0,-4 2 0 15,-4-1 0-15,-3 3 0 0,-6 1 0 0,-9 17 0 16,9-26 0-16,-9 26 0 0,-3-19 0 0,3 19 0 16,0 0 0-16,0 0 0 0,-23-4 0 0,23 4 0 15,-17 18 0-15,8-1 0 0,-2 3 0 0,0 7 0 16,0 2 0-16,1 2 0 0,2 3 0 0,3 0 0 16,2-1 0-16,4-2 0 0,3-4 0 15,5-2 0-15,3-4 0 0,6-3 0 0,4-4 0 16,5-3 0-16,-2-8 0 0,9 4-83 0,-8-22-54 15,30 27-326-15,-28-30-150 0,8 0-16 0,-1 1 508 16</inkml:trace>
  <inkml:trace contextRef="#ctx0" brushRef="#br0" timeOffset="5352.9961">10411 2921 1818 0,'0'0'208'0,"-15"-17"-187"0,15 17-21 0,0 0 0 15,-21 1 0-15,21-1 0 0,-13 22 0 0,5-3 0 16,1 6 0-16,-2 6 0 0,1 1 0 15,0 6 0-15,2 2 0 0,1 1 0 0,2-1 0 16,0-3 0-16,3-4 0 0,5-3 0 0,2-3 0 16,6-4 0-16,0-6 0 0,-13-17 0 15,30 20-8-15,-8-10-91 0,-18-36-155 0,18 24-400 16,-9-17 26-16,4-5 225 0</inkml:trace>
  <inkml:trace contextRef="#ctx0" brushRef="#br0" timeOffset="5496.7827">10527 2639 1540 0,'-2'41'488'0,"2"-41"-479"15,-6 24-9-15,6-24-9 0,6 30-15 0,5-8-38 0,-11-22-84 16,23 26-520-16,-23-26 24 0,33 27 155 0</inkml:trace>
  <inkml:trace contextRef="#ctx0" brushRef="#br0" timeOffset="5703.9896">11004 2913 2008 0,'-21'9'39'0,"-10"5"-39"0,2 4 0 0,-1 4 0 15,0 2 0-15,-1 3 0 0,-1 2 0 16,3 0 0-16,6 0 0 0,6-2 0 0,7-3 0 15,6-2 0-15,7-1 0 0,8-1 0 0,3-2 0 16,11-2 0-16,5-5 0 0,10-3 0 0,2-7 0 16,9-1 0-16,-4-17-17 0,33 28-523 0,-30-29-140 15,6 11 12-15,-7 1 527 0</inkml:trace>
  <inkml:trace contextRef="#ctx0" brushRef="#br0" timeOffset="6029.9268">11329 3103 2038 0,'-19'6'9'0,"19"-6"-9"0,0 0 0 0,0 0 0 15,20 18 0-15,-20-18 0 0,31-2 0 16,-11-4 0-16,5-2 0 0,3-5 0 0,0 1 0 16,0-3 0-16,-4 0 0 0,-1-2 0 0,-3 1 0 15,-2-1 0-15,0 1 0 0,-5-1 0 0,-13 17 0 16,16-32 0-16,-16 32 0 0,-1-30 0 0,1 30 0 15,-17-22 0-15,17 22 0 0,-33-9 0 0,11 9 0 16,-4 4 0-16,-4 6 0 0,-5 5 0 16,0 5 0-16,-2 2 0 0,2 6 0 0,1-1 0 15,4 6 0-15,2 1 0 0,3 1 0 0,6-1 0 16,8-3 0-16,5-3 0 0,8-5 0 0,9-5 0 16,7-3 0-16,8-4 0 0,7-6 0 15,7-4 0-15,3-8 0 0,8-1 0 0,-6-17 0 16,31 32-360-16,-37-33-310 0,26 5 0 0,-3 0 324 15</inkml:trace>
  <inkml:trace contextRef="#ctx0" brushRef="#br0" timeOffset="32202.163">1719 7837 1775 0,'0'0'21'15,"0"0"-6"-15,-11-20-4 0,11 20-4 0,0 0 5 16,0 0 2-16,0 0-2 0,0 0-2 0,0 0-2 16,0 0 1-16,0 0-1 0,10 20 4 0,-5 4-7 15,0 6 5-15,-2 5-10 0,2 5 9 0,-2 1-9 16,-2 3 8-16,-1-2-11 0,-1 2 10 0,-3-1-11 15,0 4-8-15,-2-2 24 0,0 0-27 16,-1 0 11-16,-1-8-25 0,3 4-16 0,-5-12-12 16,11 9-36-16,-19-31-115 0,26 20-375 0,-9-10-6 15,1-17 267-15</inkml:trace>
  <inkml:trace contextRef="#ctx0" brushRef="#br0" timeOffset="32420.9596">1379 7834 1590 0,'-1'33'352'16,"-27"-26"-318"-16,3 2-2 0,6-2-11 0,19-7-3 15,-18 7-18-15,18-7 0 0,0 0 0 16,0 0 0-16,18-12 0 0,0 4 0 0,10-6 0 16,6-1 0-16,11-5 0 0,5 0 0 0,8-3 0 15,6 0 0-15,2 2 0 0,1 2 0 0,0 4 0 16,-2 3 0-16,-4 7 0 0,-7 2 0 0,0 9-61 15,-12-6-45-15,20 36-243 0,-29-26-289 0,6 9-5 16,-10-1 394-16</inkml:trace>
  <inkml:trace contextRef="#ctx0" brushRef="#br0" timeOffset="32630.0064">2488 8036 1641 0,'-22'-6'330'0,"22"6"-307"0,-23 29-6 0,23-29-8 16,-15 30-1-16,10-13 6 0,1 2-9 0,0 0-5 16,-2 4 0-16,1 1 0 0,0 3 0 0,0 3 0 15,2 3 0-15,0-2 0 0,2 0 0 0,1-2 0 16,2-2 0-16,1-3 0 0,3-1-26 16,-6-23-47-16,25 39-88 0,-25-39-296 0,0 0-186 15,24 5 35-15,-24-5 530 0</inkml:trace>
  <inkml:trace contextRef="#ctx0" brushRef="#br0" timeOffset="32781.2899">2515 7761 1791 0,'0'0'12'16,"0"0"-7"-16,19-11-3 0,-19 11-3 0,31-9 2 15,-13 6-7-15,1 3-13 0,-2-5-20 0,8 13-25 16,-25-8-37-16,45 12-59 0,-45-12-251 0,37 14-21 15,-37-14 69-15</inkml:trace>
  <inkml:trace contextRef="#ctx0" brushRef="#br0" timeOffset="33281.2962">2882 7919 1126 0,'0'0'168'0,"21"37"-15"0,-21-37-45 15,11 37-23-15,-11-37-22 0,7 36-3 0,-7-36-19 16,10 40 4-16,-10-20-11 0,4 6-5 0,-2-3-4 16,1 2 1-16,-1-1-10 0,-1 1 1 15,0-1-6-15,-1 2-14 0,0-1 24 0,0-1-27 16,0-2 25-16,0-3-11 0,0-19-7 0,-1 27-1 15,1-27 0-15,0 0 0 0,2 18 0 0,-2-18 0 16,0 0 0-16,0 0 0 0,0 0 0 0,0 0 0 16,0 0 0-16,4-25 0 0,-4 25 0 0,5-31 0 15,-2 8 0-15,2-1 0 0,0-3 0 0,0-1 0 16,0 2 0-16,0-2 0 0,2-2 0 0,1-3 0 16,7-2 0-16,3 0 0 0,4-1 0 0,3 2 0 15,1 1 0-15,1 5 0 0,2 7 0 0,-1 1 0 16,1 8 0-16,-2 1 0 0,-3 5 0 0,0 3 0 15,-4 1 0-15,0 5 0 0,-3 3 0 0,-17-6 0 16,26 20 0-16,-26-20 0 0,18 35 0 16,-14-9 0-16,-4 3 0 0,-3 2 0 0,-5 4 0 15,-3 1 0-15,-2 0 0 0,-3 2 0 0,-2 1 0 16,-1 2 0-16,-5-1 0 0,3 1 0 0,-4-2 0 16,2-5 0-16,0-5 0 0,2-2 0 15,1-6 0-15,3-5 0 0,17-16 0 0,-27 18 0 16,27-18 0-16,0 0 0 0,-23-1 0 0,23 1 0 15,0 0 0-15,-16-29 0 0,16 29 0 0,-8-29 0 16,8 29 0-16,-5-28 0 0,5 28 0 0,-3-19 0 16,3 19 0-16,0 0 0 0,0 0 0 15,0 0 0-15,-11 17 0 0,4 6 0 0,-3 10 0 16,-2 10 0-16,-1 8 0 0,-2 3 0 16,-1 5 0-16,3 2 0 0,0-2 0 0,3-2 0 15,3-4 0-15,0-5 0 0,9-2 0 0,-1-8-30 16,15 5-85-16,-16-43-297 0,15 37-245 0,-15-37 42 15,36 15 398-15</inkml:trace>
  <inkml:trace contextRef="#ctx0" brushRef="#br0" timeOffset="33661.3732">4368 8037 1866 0,'0'0'53'0,"0"0"-11"16,0 0-5-16,0 0-3 0,0 0-19 0,0 0-15 16,0 0 0-16,0 0 0 0,0 0 0 0,-13 19 0 15,7 0 0-15,-4 6 0 0,0 4 0 0,-1 3 0 16,-1 2 0-16,2 0 0 0,-1 1 0 16,4-3 0-16,3-1 0 0,1-4 0 0,4-5 0 15,3-3 0-15,-4-19 0 0,11 31 0 0,-11-31-25 16,19 18-25-16,-19-18-17 0,32 5-58 15,-38-36-223-15,30 24-270 0,-14-15 53 0,7-5 317 16</inkml:trace>
  <inkml:trace contextRef="#ctx0" brushRef="#br0" timeOffset="33808.3985">4374 7779 1704 0,'0'0'102'0,"-28"-28"-29"15,28 28-20-15,-23-13-18 0,23 13-14 0,-18-4-13 16,18 4-8-16,0 0-11 0,0 0-10 0,0 0-10 15,0 0-4-15,17 10-39 0,-15-31-107 0,38 32-321 16,-40-11-67-16,47-22 5 0</inkml:trace>
  <inkml:trace contextRef="#ctx0" brushRef="#br0" timeOffset="34011.4883">4957 7595 1546 0,'-27'-15'394'0,"27"15"-358"0,0 0-9 15,-22 20-1-15,22-20-8 0,-18 25-18 0,6-6 0 16,-2 7 0-16,0 4 0 0,-1 8 0 0,0 1 0 16,2 5 0-16,-2 2 0 0,2 1 0 15,-1 4 0-15,0 0 0 0,2 1 0 0,0 0 0 16,3-3 0-16,1 3 0 0,3-5 0 0,1-1 0 16,3-4 0-16,1-11 0 0,6-1 0 0,0-9 0 15,9 4-53-15,-15-25-267 0,24 1-346 0,-24-1 12 16,29-17 301-16</inkml:trace>
  <inkml:trace contextRef="#ctx0" brushRef="#br0" timeOffset="34183.3803">4681 8006 2047 0,'0'0'0'0,"0"0"0"0,0 0 0 15,0 0 0-15,0 0 0 0,0 0 0 0,28-16 0 16,-3 7 0-16,7-2 0 0,7-4 0 0,3-3 0 15,9 6 0-15,-11-28-208 0,20 30-468 16,-15-14 22-16,12 7 146 0</inkml:trace>
  <inkml:trace contextRef="#ctx0" brushRef="#br0" timeOffset="35027.1398">6057 8082 1455 0,'21'7'316'0,"-43"-20"-251"16,16-6-60-16,1-3 2 15,4 0-4-15,-2-1 6 0,1 2-4 0,-3 1 6 16,5 20-1-16,-14-28 9 0,14 28 4 0,-24-8 7 15,24 8 3-15,-30 7-3 0,13 5-5 0,-2 5-24 16,-1 6-1-16,-1 4 0 0,1 4 0 0,-1 3 0 16,3 4 0-16,1-1 0 0,2 2 0 0,4 1 0 15,2 0 0-15,4-2 0 0,5 0 0 0,3-4 0 16,7-5 0-16,6-5 0 0,3-4 0 16,7-6 0-16,5-7 0 0,6-6 0 0,6-6 0 15,3-6 0-15,4-5 0 0,1-6 0 0,0-6 0 16,-5-4 0-16,-2-1 0 0,-4-6 0 15,-5-1 0-15,-6 1 0 0,-3 1 0 0,-8 1 0 16,-7 2 0-16,-5 1 0 0,-6 3 0 0,-6 0 0 16,-2-1 0-16,-8 4 0 0,-2 2 0 15,-3 4 0-15,-2 4 0 0,1 4 0 0,-1 6 0 16,2 6 0-16,-1 3 0 0,3 4 0 0,-1 4 0 16,3 2 0-16,17-11 0 0,-27 32 0 0,20-15 0 15,5 1 0-15,4-1 0 0,5 0 0 0,-7-17 0 16,31 29 0-16,-7-19 0 0,5-1 0 0,7-2 0 15,3-3 0-15,1-3 0 0,2-1 0 0,0-2 0 16,-1-2 0-16,-1 2 0 0,0-5 0 16,0 0 0-16,-3-1 0 0,-1-1 0 15,-4-2 0-15,-3 2 0 0,-5-2 0 0,-3 0 0 16,-4 1 0-16,-17 10 0 0,23-20 0 0,-23 20 0 16,0 0 0-16,17-15 0 0,-17 15 0 0,0 0 0 15,0 0 0-15,0 0 0 0,0 0 0 0,-14 18 0 16,14-18 0-16,-21 31 0 0,6-7 0 0,0 5 0 15,-4 2 0-15,1 1 0 0,2-1 0 16,2 1 0-16,2-2 0 0,4-1 0 0,6-3 0 16,3 0 0-16,5-7 0 0,4-2 0 0,-10-17 0 15,33 21 0-15,-10-16 0 0,2-4 0 0,5-5 0 16,2-4 0-16,4-6 0 0,0-6 0 0,3-2 0 16,0-6 0-16,-1 0 0 0,-2-1 0 15,-3 2 0-15,-4-1 0 0,-3 2 0 16,-3 2 0-16,-4 4 0 0,-4 0 0 0,-4 3 0 15,-11 17 0-15,12-23 0 0,-12 23 0 0,0 0 0 16,0 0 0-16,0 0 0 0,0 0 0 0,0 0 0 16,-24 25 0-16,13-5 0 0,-3 4 0 0,0 4 0 15,2 0 0-15,2-1 0 0,3-2 0 0,4-5 0 16,6 0 0-16,-3-20 0 0,17 29 0 0,1-18 0 16,2-6 0-16,10-4 0 0,0-8 0 15,9-4 0-15,1-10 0 0,15 13-132 0,-26-42-201 16,48 27-219-16,-29-17-74 0,5-5 223 15</inkml:trace>
  <inkml:trace contextRef="#ctx0" brushRef="#br0" timeOffset="35199.0104">7836 7496 1985 0,'0'0'62'0,"-1"20"-62"0,-18 3 0 16,-3 9 0-16,0 5 0 0,-2 7 0 0,-2 6 0 15,1 5 0-15,0 3 0 0,0 2 0 0,2 3 0 16,2-1 0-16,3-3 0 0,3-4 0 0,3-6 0 15,6-3 0-15,0-3 0 0,6-5 0 0,1-6 0 16,5-2 0-16,0-11-31 0,10 8-90 0,-16-27-279 16,0 0-249-16,0 0 27 0,18-27 399 15</inkml:trace>
  <inkml:trace contextRef="#ctx0" brushRef="#br0" timeOffset="35370.8929">7503 7903 1875 0,'-28'-18'172'15,"28"18"-172"-15,-19 3 0 0,19-3 0 0,0 0 0 16,0 0 0-16,0 0 0 0,20 14 0 16,-3-9 0-16,7-3 0 0,5-1 0 0,7-1 0 15,3-4 0-15,10 1 0 0,-3-4 0 0,8 3 0 16,-8-11-102-16,33 30-336 0,-29-27-208 0,12 9-3 16,0 3 438-16</inkml:trace>
  <inkml:trace contextRef="#ctx0" brushRef="#br0" timeOffset="35495.9063">8272 8209 2047 0,'-38'55'0'0,"5"-8"0"0,3 0 0 0,3-6 0 15,3-6 0-15,2-3 0 0,4-7 0 0,4-2 0 16,14-23 0-16,-11 31 0 0,11-31-41 0,22 11-598 16,-22-11-52-16,0 0 16 0</inkml:trace>
  <inkml:trace contextRef="#ctx0" brushRef="#br0" timeOffset="36464.68">9217 7696 1321 0,'7'-44'266'0,"-7"44"-99"0,0 0-159 16,0 0 26-16,5-18 9 0,-5 18-1 0,0 0-6 16,-9 20-28-16,9-20 33 0,-21 35-37 0,5-9 33 15,-1 4-10-15,-3 2-14 0,1 5-13 0,-3 1 0 16,0 4 0-16,0 0 0 0,3 0 0 0,2 1 0 16,1-4 0-16,5 0 0 0,2 0 0 0,6-3 0 15,1 0 0-15,5-3 0 0,2 1 0 16,4-4 0-16,4-3 0 0,2-4 0 0,7-8 0 15,3-4 0-15,3-6 0 0,4-6 0 0,5-7 0 16,3-11 0-16,4-6 0 0,0-10 0 0,-1-5 0 16,0-6 0-16,-3-4 0 0,-1 0 0 0,-2-4 0 15,-5 2 0-15,-2 0 0 0,-6 4 0 16,-3 2 0-16,-6 7 0 0,-4 4 0 0,-5 6 0 16,-3 8 0-16,-3 21 0 0,-3-25 0 15,3 25 0-15,0 0 0 0,0 0 0 0,0 0 0 16,-14 34 0-16,10-7 0 0,-2 8 0 0,1 5 0 15,0 5 0-15,0 3 0 0,3 2 0 0,2-1 0 16,2-1 0-16,5-2 0 0,4-6 0 0,2-1 0 16,4-8 0-16,6-1 0 0,5-9 0 0,4-4 0 15,3-7 0-15,1-9 0 0,0-6 0 16,3-2 0-16,-5-9 0 0,0-5 0 0,-3-6 0 16,-5-8 0-16,-2-3 0 0,-4-3 0 15,-5-2 0-15,-2-3 0 0,-6 0 0 0,-2-3 0 16,-4 2 0-16,-4-1 0 0,1 3 0 0,-5-1 0 15,2 3 0-15,-4 0 0 0,5 7 0 0,-4 1 0 16,6 8 0-16,1 2 0 0,1 25-11 0,1-28-63 16,-1 28-70-16,0 0-122 0,25 11-57 15,-25-11-122-15,0 0-43 0,0 0 193 0,0 0 295 16</inkml:trace>
  <inkml:trace contextRef="#ctx0" brushRef="#br0" timeOffset="36886.5467">10531 7798 1347 0,'0'0'618'16,"0"0"-562"-16,9 28-30 0,-9-28-26 16,-11 26 0-16,11-26 0 0,-20 34 0 0,8-13 0 15,-2 3 0-15,-2 1 0 0,3 2 0 0,-2 1 0 16,2 1 0-16,0-1 0 0,0 2 0 0,2-1 0 16,-1 1 0-16,1 0 0 0,1-1 0 0,2-1 0 15,2-4 0-15,-2-5 0 0,5-2 0 0,3-17 0 16,-6 16 0-16,6-16 0 0,0 0 0 15,0 0 0-15,0 0 0 0,8-19 0 0,-1 0 0 16,6-9 0-16,1-8 0 0,6-4 0 0,2-5 0 16,2 1 0-16,0-3 0 0,1-3 0 15,0-4 0-15,-2-1 0 0,3-2 0 0,-4 2 0 16,1 1 0-16,-1 7 0 0,-2 6 0 0,-3 9 0 16,-3 10 0-16,-14 22 0 0,15-20 0 0,-15 20 0 15,0 0 0-15,0 0 0 0,7 20 0 16,-7 1 0-16,2 7 0 0,-2 7 0 0,0 5 0 15,0 3 0-15,-2 5 0 0,2 2 0 0,1 2 0 16,2 3 0-16,4-3 0 0,0-1 0 0,3-3 0 16,0-1 0-16,3-1 0 0,0 0 0 0,0-1 0 15,1-3 0-15,-2-3 0 0,1-4 0 0,-2-6 0 16,1-5 0-16,-2-7 0 0,1 1 0 0,-11-18 0 16,21 24-156-16,-36-43-143 15,38 32-104-15,-34-31-185 0,6-2 66 0,5 20 444 16</inkml:trace>
  <inkml:trace contextRef="#ctx0" brushRef="#br0" timeOffset="37324.4826">10658 8017 2047 0,'0'0'0'0,"-23"1"0"16,23-1 0-16,0 0 0 0,0 0 0 0,0 0 0 16,25 6 0-16,-2-7 0 0,9-5 0 0,7-4 0 15,7-1 0-15,8-6 0 0,2-1 0 0,3 0 0 16,3-1 0-16,3 2 0 0,-1-1 0 15,-1 1 0-15,-3 0 0 0,-7 0 0 0,-6 1 0 16,-10 3 0-16,-5-2 0 0,-9 5 0 0,-23 10 0 16,23-17 0-16,-23 17 0 0,0 0 0 15,0 0 0-15,-29-15 0 0,10 16 0 0,-7 2 0 16,-1 3 0-16,-2 1 0 0,-1 5 0 0,-4 1 0 16,0 4 0-16,-4 4 0 0,1 2 0 0,3 1 0 15,3 0 0-15,3 0 0 0,5 1 0 0,8-2 0 16,7-3 0-16,8-1 0 0,0-19 0 0,19 28 0 15,2-17 0-15,7-4 0 0,7-3 0 0,9-5 0 16,3-3 0-16,4-2 0 0,3-1 0 16,-2 1 0-16,-2-1 0 0,-4 3 0 0,-6 2 0 15,-7 2 0-15,-5 2 0 0,-9 3 0 0,-19-5 0 16,21 13 0-16,-21-13 0 0,0 27 0 16,-8-7 0-16,-8 6 0 0,-7 2 0 0,-6 1 0 15,-4 3 0-15,-3 2 0 0,-1 2 0 0,-1-2 0 16,3-2 0-16,3-3 0 0,7-6 0 15,6-4 0-15,19-19 0 0,-19 27 0 0,19-27 0 16,0 0 0-16,21 4 0 0,3-10 0 0,3-20-30 16,30 22-253-16,-33-51-104 0,39 21-203 0,-18-5 13 15,-7-19 398-15</inkml:trace>
  <inkml:trace contextRef="#ctx0" brushRef="#br0" timeOffset="37527.5898">11993 7615 2047 0,'-27'9'0'0,"10"-9"0"15,17 0 0-15,-31 13 0 0,13 0 0 0,-3 9 0 16,-1 4 0-16,0 5 0 0,3 5 0 0,4 3 0 16,2 5 0-16,3 2 0 0,1 3 0 0,2-2 0 15,3 4 0-15,2-3 0 0,1 1 0 0,-3-1 0 16,1-1 0-16,-5 1 0 0,6 1 0 0,-3-4 0 16,2 0 0-16,0-10 0 0,2-4 0 15,-4-11-16-15,18 18-218 0,-35-45-176 0,22 7-225 16,0 0 35-16,0 0 449 0</inkml:trace>
  <inkml:trace contextRef="#ctx0" brushRef="#br0" timeOffset="37704.2149">11819 8143 1277 0,'-1'-50'515'0,"1"50"-260"16,17-19-255-16,-17 19 0 0,12-18 0 0,-12 18 0 15,0 0 0-15,0 0 0 0,23-8 0 0,-23 8 0 16,25 2 0-16,-25-2 0 0,36 1 0 0,-14-1 0 15,4-1 0-15,0-4 0 0,7 0 0 0,1-5 0 16,9 1 0-16,-2-5 0 0,7-3 0 0,-2-3 0 16,4-2 0-16,-5-7-62 0,6 10-27 0,-20-29-113 15,31 34-247-15,-25-26-151 0,-3-1 6 16,1 13 544-16</inkml:trace>
  <inkml:trace contextRef="#ctx0" brushRef="#br0" timeOffset="37861.5608">12517 7509 2016 0,'-33'10'31'16,"4"5"-31"-16,-1 8 0 0,2 8 0 0,-1 5 0 15,2 11 0-15,-1 5 0 0,4 7 0 0,1 1 0 16,3 0 0-16,4-2 0 16,3-5 0-16,7-2 0 0,3-6 0 0,6-5 0 15,5-2 0-15,5-1 0 0,-1-5 0 0,6 2 0 16,-6-8 0-16,11 6 0 0,-23-32-267 0,55 24-303 16,-55-24-92-16,28 5 115 0</inkml:trace>
  <inkml:trace contextRef="#ctx0" brushRef="#br0" timeOffset="38583.5534">13494 8073 2021 0,'22'-19'26'15,"-22"19"-26"-15,0 0 0 0,0 0 0 16,-14 22 0-16,14-22 0 0,-20 32 0 0,5-8 0 15,-2 4 0-15,-2 3 0 0,-1 1 0 0,-1-1 0 16,2 2 0-16,1-3 0 0,4-2 0 0,3-3 0 16,5-7 0-16,6-18 0 0,4 24 0 0,-4-24-14 15,18 6-50-15,7 7-87 0,-25-13-459 0,25-22-41 16,-4-4 95-16</inkml:trace>
  <inkml:trace contextRef="#ctx0" brushRef="#br0" timeOffset="38739.8902">13569 7717 2043 0,'0'0'4'0,"-33"10"-4"0,33-10 0 15,-19 9 0-15,19-9 0 0,0 0 0 16,0 0 0-16,0 0-5 0,18 15-56 0,-18-15-76 16,55-6-417-16,-34-10-54 0,19 9 6 0</inkml:trace>
  <inkml:trace contextRef="#ctx0" brushRef="#br0" timeOffset="38942.958">14129 7554 1590 0,'-21'-1'447'0,"0"13"-437"16,14 6-10-16,2 5 0 0,-1 3 0 0,1 6 0 16,-3 3 0-16,-1 7 0 0,1 5 0 0,-3 4 0 15,1 1 0-15,-1 3 0 0,-1-2 0 0,1 0 0 16,-1 0 0-16,0-2 0 0,-1-3 0 0,1 0 0 15,4-4 0-15,-1-4 0 0,4-2 0 0,3-9 0 16,3-4 0-16,-1-8 0 0,12 10-115 16,-12-27-539-16,0 0-13 0,0 0 57 15</inkml:trace>
  <inkml:trace contextRef="#ctx0" brushRef="#br0" timeOffset="39114.8136">13833 7999 2017 0,'-14'20'30'16,"14"-20"-30"-16,-17 2 0 0,17-2 0 0,0 0 0 16,0 0 0-16,30 2 0 0,-8-2 0 0,6-2 0 15,8-3 0-15,11-3 0 0,1-1 0 0,11-2 0 16,-4-5 0-16,14 15 0 0,-29-27-501 16,40 25-198-16,-17-12 17 0,2-2 518 0</inkml:trace>
  <inkml:trace contextRef="#ctx0" brushRef="#br0" timeOffset="40005.5195">15329 8001 1322 0,'-22'-9'622'0,"22"9"-563"0,-32 8-22 0,12 0-30 15,-2 2-7-15,2 2 0 0,-1 4 0 0,0 1 0 16,1 3 0-16,1 5 0 0,1 0 0 0,2 3 0 15,1-2 0-15,6 0 0 0,1-4 0 0,5 1 0 16,5-5 0-16,4 0 0 0,-6-18 0 0,26 28 0 16,-9-19 0-16,6-4 0 15,4-4 0-15,2-2 0 0,5-8 0 0,1-2 0 16,4-5 0-16,1-5 0 0,-3-3 0 0,-1-2 0 16,-3-1 0-16,-4-2 0 0,-2 1 0 0,-3-1 0 15,-4 0 0-15,-3 0 0 0,-5 1 0 0,-4 3 0 16,-3-1 0-16,-5 3 0 0,-3 0 0 0,-5 3 0 15,0 3 0-15,8 17 0 0,-25-25 0 0,25 25 0 16,-26-13 0-16,26 13 0 0,-26 2 0 16,26-2 0-16,-23 11 0 0,23-11 0 0,-17 20 0 15,17-20 0-15,-8 24 0 0,8-24 0 16,6 28 0-16,-6-28 0 0,21 29 0 0,-21-29 0 16,37 24 0-16,-13-16 0 0,3-4 0 0,5 0 0 15,-1-2 0-15,3-2 0 0,2-1 0 0,-4-1 0 16,1-3 0-16,-1 1 0 0,-4 0 0 15,0 0 0-15,-5-2 0 0,-5 1 0 0,-18 5 0 16,29-11 0-16,-29 11 0 0,20-8 0 0,-20 8 0 16,0 0 0-16,0 0 0 0,0 0 0 0,0 0 0 15,0 0 0-15,0 0 0 0,0 0 0 0,0 0 0 16,-6 23 0-16,-2-6 0 0,-1 2 0 0,-3 5 0 16,-1 2 0-16,1-1 0 0,0 2 0 0,1-2 0 15,1 0 0-15,4-4 0 0,3-1 0 16,1 0 0-16,1-2 0 0,1-18 0 0,6 31 0 15,-6-31 0-15,19 20 0 0,-19-20 0 16,29 7 0-16,-10-9 0 0,4-3 0 0,4-5 0 16,2-6 0-16,4-1 0 0,0-7 0 0,2 0 0 15,0-3 0-15,1-2 0 0,4-2 0 0,-2-2 0 16,2 1 0-16,-4-2 0 0,-2 1 0 0,-2 0 0 16,-4 2 0-16,-4 6 0 0,-2 0 0 15,-5 6 0-15,-17 19 0 0,21-23 0 0,-21 23 0 16,0 0 0-16,0 0 0 0,0 0 0 0,-3 18 0 15,-3 2 0-15,-5 6 0 0,-5 8 0 0,1 4 0 16,-2 0 0-16,-2 1 0 0,5-2 0 0,-1-1 0 16,4-4 0-16,5-2 0 0,6-3 0 0,4-5 0 15,8-3 0-15,-12-19 0 16,39 26 0-16,-15-20 0 0,12-6 0 0,-1-12 0 16,6 1 0-16,-6-23-93 0,29 28-178 0,-38-37-312 15,34 10-26-15,-4-1 119 0</inkml:trace>
  <inkml:trace contextRef="#ctx0" brushRef="#br0" timeOffset="40177.3776">17198 7400 2047 0,'0'0'0'0,"-24"23"0"0,7-1 0 16,-3 6 0-16,-3 8 0 0,0 8 0 0,-1 4 0 16,1 4 0-16,2 4 0 0,3-1 0 15,2 1 0-15,0 1 0 0,4 2 0 0,-1-1 0 16,3-2 0-16,-1-6 0 0,6-2 0 0,-3-6 0 15,4 0 0-15,-2-10-66 0,18 22-188 0,-24-37-376 16,17 10-20-16,-5-27 204 0</inkml:trace>
  <inkml:trace contextRef="#ctx0" brushRef="#br0" timeOffset="40333.6363">16764 7941 2012 0,'16'-40'35'16,"-16"40"-35"-16,7-24 0 0,-7 24 0 15,20-12 0-15,-20 12 0 0,34-10 0 16,-9 6 0-16,6-1 0 0,5 1 0 0,5 2 0 16,-3-4 0-16,8 10 0 0,-20-28-134 0,23 31-559 15,-18-14 6-15,7 4 155 0</inkml:trace>
  <inkml:trace contextRef="#ctx0" brushRef="#br0" timeOffset="41005.5375">18525 8353 1901 0,'0'0'18'0,"0"0"-12"16,0 0-1-16,0 0 5 0,0 0-2 0,0 0 0 16,0 0 1-16,-17-11 0 0,17 11 6 15,-23-19 3-15,23 19-19 0,-31-32 28 0,11 13-34 16,-1-1 27-16,-3-2-19 0,-2-2-1 0,-1-3 0 16,2-1 0-16,-2-2 0 0,3-3 0 0,-2-2 0 15,2-5 0-15,2-3 0 0,1-3 0 0,4-3 0 16,5 2 0-16,4-1 0 0,2 1 0 0,6 2 0 15,1 4 0-15,4 2 0 0,3 5 0 16,2 2 0-16,2 4 0 0,2 4 0 16,1 2 0-16,5 4 0 0,3 1 0 0,1 2 0 15,3 2 0-15,0 1 0 0,2 1 0 0,3 1 0 16,-2 4 0-16,-1 3 0 0,-2 3 0 0,-5 4 0 16,-4 5 0-16,-18-9 0 0,24 28 0 0,-16-8 0 15,-6 6 0-15,-6 4 0 0,-5 4 0 0,-7 7 0 16,-7 4 0-16,-8 5 0 0,-5 6 0 15,-8 3 0-15,-3 3 0 0,-3 2 0 0,0 0 0 16,-2-3 0-16,3 0 0 0,0-4 0 0,7-2 0 16,5-7 0-16,7-3 0 0,10-9 0 0,10-5 0 15,11-8 0-15,10-6 0 0,11-5 0 16,7-7 0-16,17-6 0 0,10-9 0 0,17-6 0 16,7-10 0-16,15-3 0 0,-3-14 0 0,31 26-333 15,-29-38-332-15,8 15 0 0,-12-2 282 16</inkml:trace>
  <inkml:trace contextRef="#ctx0" brushRef="#br0" timeOffset="41952.219">1678 9357 1566 0,'41'17'283'0,"-41"-17"-255"0,0 0-18 16,0 0-7-16,-7 19-2 0,7-19-1 0,-4 29 5 16,1-8-2-16,-2 5 6 0,-2 6-6 0,0 2-11 15,-1 3 28-15,1 2-25 0,-1 0 27 0,1 0-4 16,0-1-10-16,2-3 10 0,-2-4-9 16,4-3 4-16,1-6-5 0,2-3 4 0,0-19-6 15,3 21 3-15,-3-21-3 0,0 0-6 0,0 0 0 16,0 0 0-16,0 0 0 0,21-17 0 0,-21 17 0 15,13-37 0-15,-5 8 0 0,1-3 0 0,-1-4 0 16,0 0 0-16,0-4 0 0,-4 1 0 0,1 4 0 16,-2-1 0-16,-2 0 0 0,0 3 0 15,0-1 0-15,1 2 0 0,-2 5 0 16,2 2 0-16,-1 5 0 0,2 3 0 0,-3 17 0 16,6-22 0-16,-6 22 0 0,0 0 0 0,17-19 0 15,-17 19 0-15,22-11 0 0,-22 11 0 0,36-11 0 16,-13 4 0-16,5 2 0 0,3-2 0 0,4 1 0 15,-1-1 0-15,6 4 0 0,-2-3 0 0,6 7-29 16,-7-9-76-16,27 29-224 0,-36-27-310 16,18 15 17-16,-13-2 300 0</inkml:trace>
  <inkml:trace contextRef="#ctx0" brushRef="#br0" timeOffset="42295.9989">2206 9507 1955 0,'-12'18'30'0,"12"-18"-24"16,-20 24 14-16,20-24-17 0,0 0 27 0,5 22-27 16,-5-22-3-16,22 7 0 0,-5-4 0 0,5-5 0 15,5-1 0-15,7-7 0 0,2-4 0 0,5-5 0 16,2-5 0-16,-3 0 0 0,0-3 0 0,-3 0 0 16,-2-1 0-16,-5 2 0 0,-5 1 0 0,-6 3 0 15,-8 5 0-15,-11 17 0 0,9-29 0 16,-9 29 0-16,-11-23 0 0,11 23 0 0,-26-15 0 15,7 9 0-15,-3 4 0 0,-4 5 0 16,-3 5 0-16,-2 6 0 0,-4 6 0 0,0 6 0 16,-1 5 0-16,-1 5 0 0,2 4 0 0,1 5 0 15,5-2 0-15,3-3 0 0,7-3 0 0,7-4 0 16,5-3 0-16,7-3 0 0,9-2 0 0,4-6 0 16,7-1 0-16,7-7 0 0,7-4 0 15,7-6 0-15,10-5 0 0,1-6 0 0,9-3 0 16,-2-7 0-16,6 3-70 0,-11-21-100 0,31 35-244 15,-32-30-202-15,8 13-14 0,-9 5 484 0</inkml:trace>
  <inkml:trace contextRef="#ctx0" brushRef="#br0" timeOffset="42811.9758">3046 9394 1914 0,'0'0'55'15,"-33"26"-22"-15,15-9-3 0,2 2-15 0,-1 6-15 16,1 3 0-16,-1 4 0 0,0 5 0 0,3 1 0 15,-1 6 0-15,1 0 0 0,3-3 0 0,-2-1 0 16,4-5 0-16,1-5 0 0,4-3 0 0,2-7 0 16,2-1 0-16,0-19 0 0,8 25 0 15,-8-25 0-15,0 0 0 0,20 11 0 0,-20-11 0 16,21-15 0-16,-8-2 0 0,3-6 0 0,1-8 0 16,0-5 0-16,1-3 0 0,1-3 0 0,-5-1 0 15,1 2 0-15,-5-1 0 0,-3 3 0 16,-1 1 0-16,0-2 0 0,-2 1 0 0,-1-2 0 15,0 2 0-15,-1 5 0 0,2 4 0 0,0 7 0 16,0 6 0-16,-4 17 0 0,13-18 0 16,-13 18 0-16,17-7 0 0,-17 7 0 0,28-3 0 15,-10 5 0-15,5 0 0 0,0 2 0 0,4 0 0 16,1 1 0-16,-3 0 0 0,2 2 0 0,0 2 0 16,-2 0 0-16,0 4 0 0,-2 0 0 0,-3 0 0 15,-20-13 0-15,28 34 0 0,-20-15 0 0,-6 4 0 16,-4 4 0-16,-8 0 0 0,-5 3 0 0,-4-1 0 15,-5 1 0-15,-4 0 0 0,-2-1 0 16,-2 3 0-16,-4-2 0 0,0 0 0 16,-1 0 0-16,0 0 0 0,0-3 0 0,2-1 0 15,3-2 0-15,2-1 0 0,3 0 0 0,4 0 0 16,2 2 0-16,4 3 0 0,3 0 0 0,2 2 0 16,2 0 0-16,3 3 0 0,0 1 0 0,4 0 0 15,0 0 0-15,2-1 0 0,2 0 0 16,1 0 0-16,-1-2 0 0,0-4 0 0,1-2 0 15,-2-3 0-15,3 2 0 0,-3-24-74 0,12 52-170 16,-36-57-166-16,29 23-225 0,-5-18 29 0,-17-7 529 16</inkml:trace>
  <inkml:trace contextRef="#ctx0" brushRef="#br0" timeOffset="43033.4978">3800 8733 2047 0,'-53'24'0'0,"30"7"0"0,4 8 0 16,2 4 0-16,4 1 0 0,-3 6 0 16,1 3 0-16,1 4 0 0,-1 1 0 15,4 0 0-15,2-2 0 0,3 0 0 0,2 3 0 16,3 0 0-16,-2-6 0 0,8 4 0 0,-2-5 0 15,5 0 0-15,-4-17-118 0,30 27-322 0,-31-37-213 16,16 9 6-16,-7-5 459 0</inkml:trace>
  <inkml:trace contextRef="#ctx0" brushRef="#br0" timeOffset="43642.8811">4345 9302 1671 0,'5'-16'67'15,"-5"16"-19"-15,13-25 7 0,-13 25-10 0,5-17-3 16,-5 17-6-16,0 0 0 0,-21-17-6 0,21 17-13 16,-32-6-17-16,11 5 0 0,-2 2 0 0,-3 5 0 15,-2 3 0-15,-1 5 0 0,-1 6 0 0,-3 3 0 16,2 3 0-16,0 2 0 0,2 6 0 15,1 1 0-15,1 4 0 0,1 2 0 0,3-2 0 16,1-3 0-16,7-1 0 0,1-6 0 16,7-1 0-16,4-8 0 0,6-1 0 0,-3-19 0 0,18 24 0 15,-18-24 0-15,34 11 0 0,-12-14 0 0,6-3 0 16,4-7 0-16,5-5 0 0,5-5 0 16,1-5 0-16,2-2 0 0,0-4 0 0,-1 0 0 15,-4-1 0-15,-4 0 0 0,-5 2 0 16,-3 3 0-16,-5 1 0 0,-3 4 0 0,-7 3 0 15,-4 2 0-15,-9 20 0 0,5-23 0 0,-5 23 0 16,0 0 0-16,0 0 0 0,-26-3 0 0,26 3 0 16,-27 24 0-16,11-2 0 0,-2 4 0 0,0 5 0 15,0 1 0-15,2 2 0 0,1 2 0 0,4-3 0 16,5-2 0-16,4 0 0 0,7-3 0 16,3-4 0-16,8 1 0 0,0-8 0 0,9 1 0 15,0-13-60-15,37 23-192 0,-48-46-133 0,40 26-203 16,-19-13-1-16,-17-15 417 0</inkml:trace>
  <inkml:trace contextRef="#ctx0" brushRef="#br0" timeOffset="43861.6354">4900 9361 2003 0,'-33'-3'44'15,"11"-2"-44"-15,-3 5 0 0,2 4 0 0,-2 4 0 16,-1 6 0-16,0 3 0 0,1 3 0 0,2 2 0 15,4 5 0-15,2-1 0 0,2 2 0 0,5 0 0 16,4-3 0-16,4 1 0 0,4-2 0 16,4 0 0-16,4-2 0 0,5-4 0 15,3-1 0-15,7-5 0 0,3-6 0 0,6-1 0 16,2-9 0-16,4 1 0 0,-1-12-40 0,13 22-199 16,-35-45-193-16,27 27-222 0,-14-11 44 0,-5-14 539 15</inkml:trace>
  <inkml:trace contextRef="#ctx0" brushRef="#br0" timeOffset="44205.4103">5078 9506 2047 0,'0'0'0'0,"-19"24"0"0,19-24 0 16,-3 17 0-16,3-17 0 0,0 0 0 0,22 15 0 15,-22-15 0-15,36 0 0 0,-15-4 0 0,6-5 0 16,4-2 0-16,-3-4 0 0,1-1 0 15,0-3 0-15,1-2 0 0,0 0 0 0,-1 0 0 16,-4 0 0-16,-4 1 0 0,-5 1 0 0,-4 2 0 16,-12 17 0-16,10-29 0 0,-10 29 0 0,-5-24 0 15,5 24 0-15,-22-18 0 0,4 12 0 0,-4 5 0 16,-1 2 0-16,-5 6 0 0,1 3 0 0,3 6 0 16,-4 2 0-16,0 6 0 0,0 4 0 0,-2 4 0 15,3 4 0-15,2 1 0 0,2-1 0 16,5 1 0-16,6-4 0 0,6-1 0 15,4-4 0-15,7-5 0 0,6-5 0 0,-11-18 0 16,37 26 0-16,-14-19 0 0,10-4 0 0,3-6 0 16,10 0 0-16,1-11 0 0,25 23-263 0,-31-47-168 15,41 27-211-15,-15-11 41 0,-7-18 492 0</inkml:trace>
  <inkml:trace contextRef="#ctx0" brushRef="#br0" timeOffset="44924.1615">6581 9341 1795 0,'0'0'51'15,"0"0"-15"-15,0 0 4 0,0 0 0 16,0 0-5-16,0 0-12 0,0 0-11 0,0 0-3 16,-19 20-3-16,19-20-6 0,-15 32 0 0,8-12 0 15,-1 0 0-15,-1 1 0 0,2-2 0 0,1 2 0 16,1-2 0-16,1-2 0 0,3 0 0 0,0 0 0 16,1-17 0-16,2 32 0 0,-2-32 0 0,9 31 0 15,-9-31 0-15,13 20 0 0,-13-20 0 16,22 10 0-16,-22-10 0 0,29-6 0 15,-29 6 0-15,33-20 0 0,-33 20 0 0,33-35 0 16,-16 16 0-16,0-2 0 0,0-3 0 0,1 2 0 16,-2-2 0-16,0 0 0 0,-3 5 0 0,-1 2 0 15,-12 17 0-15,21-24 0 0,-21 24 0 0,0 0 0 16,19-15 0-16,-19 15 0 0,0 0 0 0,0 0 0 16,0 0 0-16,21 26 0 0,-21-26 0 0,11 32 0 15,-6-10 0-15,1 1 0 0,0 0 0 16,0 0 0-16,0-3 0 0,0 1 0 0,2-2 0 15,0 1 0-15,2-2 0 0,-10-18 0 0,24 24 0 16,-24-24 0-16,29 13 0 0,-29-13 0 16,34 2 0-16,-15-7 0 0,0-4 0 0,-1-2 0 15,2-3 0-15,-4-4 0 0,-2-2 0 0,1-3 0 16,-3 0 0-16,0-1 0 0,-1-2 0 16,-1-1 0-16,1 0 0 0,-4-2 0 0,2 5 0 15,-3-1 0-15,1 4 0 0,-2 1 0 0,1 3 0 16,-6 17 0-16,8-27 0 0,-8 27 0 0,0 0 0 15,23-20-20-15,-23 20-43 0,20-10-41 0,13 29-157 16,-41-38-135-16,34 25-194 0,-8-2 23 0,-18-4 522 16</inkml:trace>
  <inkml:trace contextRef="#ctx0" brushRef="#br0" timeOffset="45127.2849">7737 9208 2017 0,'0'0'30'0,"-17"-3"-30"15,17 3 0-15,-28 19 0 0,28-19 0 0,-36 33 0 16,18-11 0-16,-5 4 0 0,2 3 0 0,2 1 0 16,1 0 0-16,3 2 0 0,3-2 0 15,3 0 0-15,6-3 0 0,0-3 0 0,5-3 0 16,2-3 0-16,-4-18 0 0,19 29 0 0,-19-29 0 16,33 17 0-16,-14-21 0 0,15 19-548 0,-30-46 79 15,31 21-199-15,-13-13 307 0</inkml:trace>
  <inkml:trace contextRef="#ctx0" brushRef="#br0" timeOffset="45283.5475">7654 8896 1856 0,'0'0'191'16,"-24"19"-191"-16,24-19 0 0,-17 5 0 0,17-5 0 15,0 0 0-15,17-2-15 0,2 1-18 0,-1-7 1 16,15 11-75-16,-19-37-207 0,27 26-304 15,-9-8-31-15,5-2 371 0</inkml:trace>
  <inkml:trace contextRef="#ctx0" brushRef="#br0" timeOffset="45502.3235">8302 8851 1617 0,'-20'-9'349'0,"11"33"-312"0,-2 1-1 16,3 6-28-16,-1 0-8 0,-1 5 0 0,1 1 0 15,0 1 0-15,3 3 0 0,1 0 0 0,2 3 0 16,1 1 0-16,0 2 0 0,1-1 0 0,-2 1 0 16,1-1 0-16,-2-1 0 0,2-3 0 0,-1-4 0 15,2-3 0-15,1-4 0 0,-2-3 0 0,4-3 0 16,-2-5 0-16,5-1-28 16,-5-19-80-16,23 33-248 0,-23-33-270 0,0 0-21 15,11-21 366-15</inkml:trace>
  <inkml:trace contextRef="#ctx0" brushRef="#br0" timeOffset="45658.5608">8151 9236 2047 0,'0'0'0'0,"-25"14"0"16,25-14 0-16,0 0 0 0,0 0 0 0,0 0 0 16,0 0 0-16,0 0 0 0,28 4 0 0,-3-12 0 15,9-6 0-15,7-4 0 0,4-2 0 0,-2-5 0 16,6 4 0-16,-3-5 0 0,4 6-1 15,-9-13-118-15,26 31-202 0,-36-30-297 0,19 9-34 16,-7-2 317-16</inkml:trace>
  <inkml:trace contextRef="#ctx0" brushRef="#br0" timeOffset="45986.676">8919 8692 1870 0,'-44'20'177'0,"27"-12"-177"0,17-8 0 0,-33 26 0 15,14-5 0-15,-2 8 0 0,-3 6 0 0,-1 7 0 16,-1 3 0-16,4 6 0 0,0-2 0 0,2 3 0 15,3-1 0-15,2-3 0 0,2 1 0 16,5-7 0-16,2-2 0 0,5-5 0 0,1-5 0 16,2-2 0-16,3-5 0 0,1-2 0 15,-6-21 0-15,18 26 0 0,-18-26 0 0,23 10 0 16,-23-10 0-16,32-8 0 0,-14-3 0 0,2-4 0 16,-1-3 0-16,-1-3 0 0,2 2 0 0,-4-3 0 15,1 4 0-15,-3 0 0 0,-14 18 0 0,25-28 0 16,-25 28 0-16,19-18 0 0,-19 18 0 15,0 0 0-15,21-13 0 0,-21 13 0 0,0 0 0 16,0 0 0-16,20 25 0 0,-16-7 0 0,0 4 0 16,-3 2 0-16,0 4 0 0,-2 0 0 0,2 2 0 15,-3-2 0-15,5 3 0 0,0-3 0 0,4 6-8 16,-7-34-261-16,21 56-110 0,-21-56-94 16,0 21-139-16,23 7 307 0,-23-28 305 0</inkml:trace>
  <inkml:trace contextRef="#ctx0" brushRef="#br0" timeOffset="46441.9742">10255 9012 1985 0,'0'0'19'0,"-5"-24"-6"15,5 24-4-15,0-17 3 0,0 17-3 0,0 0-9 16,0 0 0-16,0 0 0 0,-19 17 0 0,12 1 0 16,-2 8 0-16,-1 5 0 0,2 5 0 0,-2 4 0 15,2 4 0-15,-1 0 0 0,3 4 0 0,-1 1 0 16,0 2 0-16,0 0 0 0,0-2 0 15,3-4 0-15,0-1 0 0,1-7 0 16,1-3 0-16,3-5 0 0,3-6 0 0,3-2 0 16,-7-21-11-16,25 27-88 0,-26-45-173 0,35 22-369 15,-34-4 21-15,32-29 217 0</inkml:trace>
  <inkml:trace contextRef="#ctx0" brushRef="#br0" timeOffset="46629.4908">10098 9439 1780 0,'-21'9'267'16,"21"-9"-267"-16,-22 9 0 0,22-9 0 0,0 0 0 16,0 0 0-16,0 0 0 0,0 0 0 15,29 6 0-15,-7-11 0 0,7-3 0 0,6-5 0 16,4-5 0-16,7-2 0 0,-2-4 0 0,12 6-62 16,-15-27-178-16,31 25-390 0,-26-11-18 15,7 5 182-15</inkml:trace>
  <inkml:trace contextRef="#ctx0" brushRef="#br0" timeOffset="47004.4892">10860 8826 1559 0,'-23'-24'404'0,"23"24"-355"16,-16 26-16-16,1-7-31 16,-1 2-2-16,3 6 0 0,-3 2 0 0,3 6 0 15,-1 1 0-15,2 3 0 0,3 2 0 0,0 3 0 16,1-1 0-16,0 4 0 0,1 2 0 0,1-1 0 15,-3 0 0-15,5 0 0 0,-1-4 0 0,0-1 0 16,1-5 0-16,3-4 0 0,1-6 0 0,1-3 0 16,4-5 0-16,-5-20 0 0,11 26 0 0,-11-26 0 15,17 10 0-15,-17-10 0 0,22-6 0 16,-22 6 0-16,30-24 0 0,-10 5 0 0,0-3 0 16,1-2 0-16,-1-3 0 0,0 2 0 0,-3-3 0 15,0 1 0-15,-1-1 0 0,-3 1 0 0,1-1 0 16,-1 2 0-16,1 3 0 0,0 2 0 15,0 2 0-15,-14 19 0 0,24-24 0 0,-24 24 0 16,0 0 0-16,22-7 0 0,-22 7 0 16,0 0 0-16,16 24 0 0,-9-7 0 0,0 5 0 15,0 3 0-15,0 3 0 0,-1 0 0 0,-2 0 0 16,3 1 0-16,-1-1 0 0,-1-3 0 0,3 0 0 16,-3-2 0-16,6 2 0 0,-5-4 0 0,5 3 0 15,-11-24-129-15,33 44-245 0,-33-44-57 0,0 0-188 16,28 25 126-16,-28-25 493 0</inkml:trace>
  <inkml:trace contextRef="#ctx0" brushRef="#br0" timeOffset="47528.5183">11527 9443 1927 0,'0'0'56'16,"0"0"-38"-16,-2 19-7 0,2-19 2 0,17 7 1 16,-17-7-6-16,28-2-8 0,-9-4 0 0,3-3 0 15,1-1 0-15,3-5 0 0,1 1 0 0,1-3 0 16,0-2 0-16,-3 3 0 16,-2-3 0-16,-3 2 0 0,-6 1 0 0,-14 16 0 15,16-31 0-15,-16 31 0 0,0-25 0 0,0 25 0 16,-18-21 0-16,18 21 0 0,-38-15 0 0,13 10 0 15,-3 2 0-15,-5 5 0 0,0 4 0 0,-2 2 0 0,1 7 0 0,-3 3 0 16,3 5 0-16,3 2 0 0,1 3 0 16,5 1 0-16,7 4 0 0,4 0 0 15,8 4 0-15,5-1 0 0,5-1 0 0,7-5 0 16,6-2 0-16,8-6 0 0,8-3 0 0,8-5 0 16,8-8 0-16,9-3 0 0,3-8 0 0,12 1 0 15,-4-17 0-15,26 28-302 0,-42-43-208 0,24 25-168 16,-12-3 122-16,-21-21 556 0</inkml:trace>
  <inkml:trace contextRef="#ctx0" brushRef="#br1" timeOffset="50528.7903">13386 8942 1692 0,'0'-17'112'16,"0"17"-61"-16,13-24-54 0,-13 24 49 0,5-18-13 15,-5 18-2-15,0 0 6 0,-18-7-12 16,1 9-6-16,-5 3-15 0,-6 5-4 0,-3 3 0 15,-4 3 0-15,-3 3 0 0,-1 1 0 0,-2 5 0 16,-3 0 0-16,2 3 0 0,-1 0 0 16,2-1 0-16,3 0 0 0,5 0 0 0,7-4 0 15,5-3 0-15,8-3 0 0,13-17 0 0,-10 26 0 16,10-26 0-16,11 19 0 0,-11-19 0 0,29 12 0 16,-8-7 0-16,4-4 0 0,4-1 0 0,5-1 0 15,3 0 0-15,1 1 0 0,0 0 0 0,0 3 0 16,-3 0 0-16,-4 3 0 0,-4 2 0 15,-6 2 0-15,-3 2 0 0,-18-12 0 0,17 28 0 16,-17-11 0-16,-4 3 0 0,-5 2 0 16,-4 1 0-16,-4 1 0 0,-2 0 0 0,-5-1 0 15,1-1 0-15,-2-1 0 0,3-4 0 0,1-4 0 16,3-1 0-16,18-12 0 0,-23 13 0 0,23-13 0 16,0 0 0-16,0 0 0 0,0 0-31 0,30-2-125 15,-33-25-468-15,38 13-14 0,-11-14 41 16</inkml:trace>
  <inkml:trace contextRef="#ctx0" brushRef="#br1" timeOffset="50950.6832">13754 9029 2012 0,'0'0'35'0,"0"0"-35"0,-24 7 0 15,24-7 0-15,-23 16 0 0,23-16 0 0,-28 32 0 16,11-8 0-16,-2 6 0 0,0 4 0 0,-2 3 0 15,2 3 0-15,1 3 0 0,-2 1 0 0,2 2 0 16,0 1 0-16,-2 1 0 0,2-5 0 0,0 3 0 16,2-5 0-16,1-2 0 0,4-5 0 0,4-8 0 15,2-7 0-15,5-19 0 0,3 19 0 16,-3-19 0-16,0 0 0 0,20-1 0 0,-20 1 0 16,28-27 0-16,-9 0 0 0,2-9 0 0,6-6 0 15,4-7 0-15,0-4 0 0,3 0 0 0,-2-1 0 16,2 0 0-16,-5 4 0 0,0 0 0 15,-3 2 0-15,-2-1 0 0,0 0 0 0,0 3 0 16,-4 1 0-16,0 9 0 0,-1 4 0 0,-3 9 0 16,-16 23 0-16,19-20 0 0,-19 20 0 15,0 0 0-15,0 0 0 0,13 20 0 0,-11 3 0 16,2 9 0-16,-2 6 0 0,-1 6 0 0,-2 4 0 16,-1 2 0-16,-3 3 0 0,0-1 0 0,1 0 0 15,-1 1 0-15,3-1 0 0,1-2 0 0,1 0 0 16,2-5 0-16,3-1 0 0,1-3 0 0,4-1 0 15,-2-7 0-15,5-2 0 0,-5-7 0 16,7-1 0-16,-15-23 0 0,23 29 0 16,-23-29 0-16,29 23-188 0,-39-48-144 0,39 32-218 15,-29-24-43-15,2-6 210 0</inkml:trace>
  <inkml:trace contextRef="#ctx0" brushRef="#br1" timeOffset="51654.7789">13730 9484 2047 0,'-25'5'0'16,"8"-2"0"-16,17-3 0 0,0 0 0 0,0 0 0 16,0 0 0-16,0 0 0 0,17 5 0 0,8-7 0 15,6-5 0-15,11-4 0 0,8-5 0 0,6-2 0 16,6-5 0-16,1 0 0 0,2-1 0 0,1-2 0 16,-1 3 0-16,0 0 0 0,-4 0 0 15,0 2 0-15,-4-1 0 0,-7 4 0 16,-6 1 0-16,-7 2 0 0,-10 5 0 0,-10 4 0 15,-17 6 0-15,0 0 0 0,0 0 0 0,0 0 0 16,0 0 0-16,0 0 0 0,0 0 0 0,-24 21 0 16,3-5 0-16,-1 4 0 0,-3 4 0 0,-2 3 0 15,0 2 0-15,0 1 0 0,3 2 0 0,-1 0 0 16,3 1 0-16,2 0 0 0,2-2 0 16,6-2 0-16,2-7 0 0,3-3 0 0,7-19 0 15,-4 26 0-15,4-26 0 0,0 0 0 0,18 15 0 16,-18-15 0-16,24-6 0 0,-7-4 0 0,3-5 0 15,2-6 0-15,4-4 0 0,-1-4 0 16,0-5 0-16,0-1 0 0,-1 1 0 0,0-1 0 16,-3 1 0-16,-1-1 0 0,-4 0 0 0,-1 0 0 15,-2 2 0-15,-2 1 0 0,-2 0 0 16,0 6 0-16,-3 2 0 0,-1 7 0 0,-5 17 0 16,0 0 0-16,0 0 0 0,0 0 0 0,0 0 0 15,0 0 0-15,0 0 0 0,3 32 0 0,-3-6 0 16,2 0 0-16,-2 4 0 0,1 1 0 0,3-2 0 15,0 1 0-15,1-5 0 0,5-2 0 0,1-2 0 16,5-3 0-16,3-3 0 0,4-2 0 0,5-7 0 16,4-2 0-16,4-8 0 0,4-5 0 15,2-3 0-15,3-6 0 0,0-2 0 0,-1-3 0 16,-2-5 0-16,-4 1 0 0,-3-2 0 16,-6 1 0-16,-2 4 0 0,-6 0 0 0,-5 3 0 15,-4 5 0-15,-12 16 0 0,11-27 0 0,-11 27 0 16,0 0 0-16,0 0 0 0,0 0 0 0,-17-12 0 15,17 12 0-15,-20 25 0 0,6-3 0 16,-3 9 0-16,-3 6 0 0,-1 1 0 0,3 5 0 16,0-1 0-16,2-1 0 0,3 0 0 0,2-2 0 15,4 0 0-15,2-3 0 0,6-2 0 0,3-1 0 16,3-4 0-16,3-5 0 0,3-1 0 0,-13-23 0 16,33 30 0-16,-13-24 0 0,7-1 0 0,-2-14-8 15,16 12-163-15,-27-37-99 0,40 35-45 0,-41-42-23 16,26 18-93-16,-1 4 31 15,-27-25 287-15</inkml:trace>
  <inkml:trace contextRef="#ctx0" brushRef="#br1" timeOffset="51833.7823">15614 9099 2019 0,'-22'8'28'0,"22"-8"-28"16,-23 10 0-16,23-10 0 0,-22 26 0 15,11-6 0-15,-1 6 0 0,1 2 0 16,0 4 0-16,0 1 0 0,1 1 0 0,3 4 0 15,1 0 0-15,1 2 0 0,-1 0 0 0,0-4 0 16,0 0 0-16,1-2 0 0,1-1 0 0,2-4 0 16,0-3 0-16,0-4 0 0,3-1 0 0,-1-21-20 15,10 41-172-15,-28-58-166 0,35 25-269 0,-17-8 20 16,0-29 365-16</inkml:trace>
  <inkml:trace contextRef="#ctx0" brushRef="#br1" timeOffset="52058.6369">15522 9070 2024 0,'-17'16'23'0,"17"-16"-23"0,0 0 0 0,0 0 0 15,0 0 0-15,0 0 0 0,27-19 0 16,-7 14 0-16,5 0 0 0,5-2 0 16,6-1 0-16,1 0 0 0,5-2 0 0,2 1 0 15,2-1 0-15,4 0 0 0,-4 2 0 0,1 3 0 16,-5 0 0-16,-3 4 0 0,-9 0 0 0,-3 4 0 15,-27-3 0-15,31 20-95 0,-48-36-230 0,28 33-323 0,-30-10 27 0,-2 0 264 16</inkml:trace>
  <inkml:trace contextRef="#ctx0" brushRef="#br1" timeOffset="52246.1487">15629 9388 2047 0,'0'0'0'0,"26"6"0"0,-7-7 0 0,4-5 0 15,4-1 0-15,1-3 0 0,4-2 0 16,2-4 0-16,4 1 0 0,0-3 0 0,0 1 0 16,-3 0 0-16,-2 1 0 0,-6 4 0 0,-4 1 0 15,-5 6 0-15,-18 5 0 0,25-4 0 16,-25 4 0-16,0 0-5 0,0 0-132 0,13 40-249 16,-40-31-245-16,12 13 7 0,-11 4 361 0</inkml:trace>
  <inkml:trace contextRef="#ctx0" brushRef="#br1" timeOffset="52402.3923">15503 9766 2044 0,'-31'37'3'0,"31"-37"-3"0,0 0 0 0,-2 17 0 15,2-17 0-15,26-2 0 0,-7-6 0 0,7 0 0 16,3-5 0-16,10-4 0 0,2-3 0 0,4-1 0 16,0-2 0-16,-2-2 0 0,-1 5 0 15,-5-6 0-15,5 14 0 0,-25-31-332 16,36 30-356-16,-24-10 6 0,4 3 338 0</inkml:trace>
  <inkml:trace contextRef="#ctx0" brushRef="#br1" timeOffset="55801.7175">16766 9215 1673 0,'5'-44'276'16,"-23"38"-259"-16,18 6-7 0,0 0-3 0,-15-25 9 15,15 25 5-15,0 0 6 0,0 0-27 0,-7-18 0 16,7 18 0-16,0 0 0 0,0 0 0 0,0 0 0 16,0 0 0-16,0 0 0 0,0 0 0 0,0 0 0 15,9 17 0-15,-9-17 0 0,16 32 0 0,-8-11 0 16,2 7 0-16,1 6 0 0,-2 4 0 16,1 4 0-16,-1 4 0 0,-4 2 0 0,-1 2 0 15,-2-2 0-15,-1-2 0 0,-1-2 0 0,0-2 0 16,1-4 0-16,1-9 0 0,2-6 0 15,-4-23 0-15,11 23 0 0,-11-23 0 0,0 0 0 16,26-2 0-16,-26 2 0 0,23-30 0 0,-9 0 0 16,5-8 0-16,2-8 0 0,1-2 0 0,3-3 0 15,-2 0 0-15,0 3 0 0,-1 1 0 16,-3 3 0-16,-1 1 0 0,1 0 0 0,-3 1 0 0,-1 2 0 16,-1 0 0-16,-1 5 0 0,-1 3 0 15,-2 4 0-15,-2 5 0 0,1 5 0 0,-9 18 0 16,16-21 0-16,-16 21 0 0,18-5 0 0,-18 5 0 15,22 6 0-15,-22-6 0 0,30 22 0 0,-30-22-26 16,36 39-86-16,-36-39-432 0,21 38-97 16,-12-19 45-16</inkml:trace>
  <inkml:trace contextRef="#ctx0" brushRef="#br1" timeOffset="56598.6608">17815 9146 1984 0,'-16'-20'51'16,"16"20"-39"-16,-18-11-12 0,18 11 0 0,-22-4 0 15,22 4 0-15,-31 5 0 0,12 1 0 16,-2 5 0-16,1 2 0 0,-4 6 0 0,1 0 0 16,-1 5 0-16,0 3 0 0,1 1 0 0,2 3 0 15,3-2 0-15,3 1 0 0,5 1 0 16,6-4 0-16,2 2 0 0,6-2 0 0,4-3 0 15,6-1 0-15,5-5 0 0,4-2 0 0,7-4 0 16,2-5 0-16,6-2 0 0,3-5 0 0,1-5 0 16,0-4 0-16,0-2 0 0,-2-6 0 0,-1-1 0 15,-5-4 0-15,-4-1 0 0,-7 0 0 0,-6-1 0 16,-4 1 0-16,-5-1 0 0,-3 1 0 16,-5-2 0-16,-5 2 0 0,-2-1 0 0,-4 0 0 15,-1 1 0-15,-2 0 0 0,-2 3 0 16,-2 1 0-16,1 1 0 0,-1 5 0 0,1 1 0 15,17 12 0-15,-26-11 0 0,26 11 0 0,0 0 0 16,0 0 0-16,0 0 0 0,0 0 0 0,-7 21 0 16,7-21 0-16,23 20 0 0,-23-20 0 0,34 18 0 15,-12-10 0-15,2-2 0 0,2-2 0 16,1 0 0-16,0-2 0 0,0 1 0 0,1-3 0 16,2 1 0-16,-4-2 0 0,1-2 0 0,-1 0 0 15,-2-1 0-15,-3 1 0 0,-1-1 0 0,-1 0 0 16,-19 4 0-16,29-6 0 0,-29 6 0 0,20-2 0 15,-20 2 0-15,0 0 0 0,0 0 0 16,0 0 0-16,0 0 0 0,0 0 0 16,16 25 0-16,-16-25 0 0,-9 27 0 0,1-8 0 15,-1 4 0-15,-4 5 0 0,-4 1 0 0,-1 1 0 16,-1 2 0-16,-2 2 0 0,0 1 0 0,-2-3 0 16,1 0 0-16,3-6 0 0,1-3 0 0,3-3 0 15,5-2 0-15,10-18 0 0,-12 25 0 0,12-25 0 16,0 0 0-16,11 17 0 0,-11-17 0 0,34-1 0 15,-7-5 0-15,6-4 0 0,2-2 0 16,1 1 0-16,2 0 0 0,-1 4 0 0,-6 0 0 16,5 4 0-16,-9-1 0 0,5 4 0 0,-4-4 0 15,9 12-47-15,-20-26-163 0,36 38-275 16,-32-29-149-16,7 3 53 0,5 10 492 0</inkml:trace>
  <inkml:trace contextRef="#ctx0" brushRef="#br1" timeOffset="57098.6821">18925 9157 1623 0,'-22'-42'386'15,"22"42"-360"-15,3-21-14 0,-3 21-12 16,12-19 0-16,-12 19 0 0,0 0 0 0,17-12 0 15,-17 12 0-15,0 0 0 0,0 0 0 0,0 0 0 16,10 17 0-16,-10-17 0 0,-3 28 0 0,-1-9 0 16,0 4 0-16,-5 5 0 0,-1 2 0 0,-2 4 0 15,-2 0 0-15,0 1 0 0,-2 1 0 0,4-1 0 16,-1 2 0-16,2-2 0 0,4-3 0 16,1-4 0-16,3-4 0 0,6-2 0 0,1-4 0 15,5-1 0-15,-9-17 0 0,25 21 0 0,-6-16 0 16,3-4 0-16,6-2 0 0,3-7 0 0,4-4 0 15,3-2 0-15,1-6 0 0,-2-1 0 0,3-6 0 16,0-2 0-16,0-4 0 0,3-3 0 16,-2 1 0-16,0-3 0 0,-3 2 0 0,-3 1 0 15,-7 1 0-15,-5 2 0 0,-5 3 0 16,-3 2 0-16,-5 3 0 0,-3 4 0 0,-7 20 0 16,4-21 0-16,-4 21 0 0,0 0 0 0,0 0 0 15,-18 4 0-15,18-4 0 0,-20 32 0 0,7-7 0 16,-4 6 0-16,1 4 0 0,0 0 0 0,0 2 0 15,2 1 0-15,-1 0 0 0,3 2 0 0,2-2 0 16,4-2 0-16,2-2 0 0,3-5 0 16,4-6 0-16,0-3 0 0,7-1 0 0,-10-19 0 15,26 29 0-15,-26-29 0 0,36 20 0 16,-26-42-160-16,31 45-251 0,-41-23-185 0,38-31-8 16,-8 26 329-16</inkml:trace>
  <inkml:trace contextRef="#ctx0" brushRef="#br1" timeOffset="57708.0599">19885 9212 2047 0,'-17'-9'0'0,"17"9"0"0,0 0 0 0,-17 24 0 16,17-24 0-16,-16 28 0 0,5-11 0 15,1 3 0-15,0-2 0 0,1 2 0 0,0 0 0 16,-2 1 0-16,0 1 0 0,1 4 0 15,1-1 0-15,-1 0 0 0,2 0 0 0,-5 0 0 16,2-1 0-16,3-1 0 0,1-1 0 0,5-4 0 16,2-18 0-16,-1 23 0 0,1-23 0 0,0 0 0 15,0 0 0-15,18 12 0 0,-18-12 0 0,17-14 0 16,-17 14 0-16,25-34 0 0,-9 11 0 0,1-4 0 16,-2-3 0-16,2 0 0 0,-2-2 0 15,-3 2 0-15,-1 1 0 0,-5-1 0 0,0 2 0 16,-2-2 0-16,-2-1 0 0,0 1 0 0,-1 1 0 15,-1 0 0-15,1 6 0 0,0 3 0 0,-1 20 0 16,0 0 0-16,0 0 0 0,0 0 0 16,0 0 0-16,0 0 0 0,-12 23 0 0,8-5 0 15,3 0 0-15,0 0 0 0,1-18 0 0,7 30 0 16,-7-30 0-16,19 24 0 0,-19-24 0 16,31 17 0-16,-9-11 0 0,5-1 0 0,3-5 0 15,4-2 0-15,2-3 0 0,0-2 0 0,-2-1 0 16,0 0 0-16,-2-2 0 0,-1-1 0 0,0-1 0 15,-3-2 0-15,-2-2 0 0,0 0 0 0,-2-2 0 16,-1-1 0-16,-2 0 0 0,-3-1 0 0,-18 20 0 16,20-29 0-16,-20 29 0 0,3-19 0 15,-3 19 0-15,0 0 0 0,0 0 0 16,0 0 0-16,0 0 0 0,-21 14 0 0,12 5 0 16,-2 3 0-16,-1 9 0 0,-1 3 0 0,-2 2 0 15,0 4 0-15,0 0 0 0,-1 0 0 0,1 0 0 16,2-1 0-16,3 1 0 0,2-2 0 0,5-7 0 15,3-3 0-15,5-6 0 0,2-4 0 0,5-1 0 16,-12-17 0-16,37 17 0 0,-13-17 0 16,12 3-10-16,-11-24-146 0,27 27-124 0,-38-49-138 15,21 24-188-15,-1-3 80 0,-13-19 476 0</inkml:trace>
  <inkml:trace contextRef="#ctx0" brushRef="#br1" timeOffset="57911.1869">20802 9160 2047 0,'21'-17'0'0,"-21"17"0"0,0 0 0 15,0 0 0-15,0 0 0 0,-18 6 0 16,18-6 0-16,-23 31 0 0,9-8 0 0,-1 5 0 16,-1 4 0-16,-1 0 0 0,1 5 0 0,0 0 0 15,2 3 0-15,0 0 0 0,1-1 0 0,3-2 0 16,2-7 0-16,2 0 0 0,2-1 0 0,3-3 0 16,1-4 0-16,0-22 0 0,5 27 0 0,-5-27 0 15,0 0 0-15,20 7 0 0,-20-7 0 16,22-17 0-16,-1 13-87 0,-23-35-353 0,30 25-228 15,-22-14 67-15,5 3 351 0</inkml:trace>
  <inkml:trace contextRef="#ctx0" brushRef="#br1" timeOffset="58067.4685">20837 9178 2047 0,'-24'-1'0'16,"24"1"0"-16,0 0 0 0,0 0 0 15,0 0 0-15,0 0 0 0,0 0 0 0,0 0 0 16,25-11 0-16,-5 5 0 0,5 0 0 0,5 0 0 15,4-4 0-15,5 4 0 0,-1-3 0 0,2 3 0 16,-3-1 0-16,0 4 0 0,-6-3 0 0,4 13-76 16,-29-31-257-16,21 36-327 0,-27-12 24 0,22-2 295 15</inkml:trace>
  <inkml:trace contextRef="#ctx0" brushRef="#br1" timeOffset="58254.9487">20746 9422 2047 0,'-20'12'0'16,"20"-12"0"-16,-18 15 0 0,18-15 0 0,0 0 0 16,0 0 0-16,28 5 0 0,-9-9 0 15,7-2 0-15,4-4 0 0,7-2 0 0,2-1 0 16,2-2 0-16,-1 0 0 0,4 3 0 0,-6-3 0 16,-1 7 0-16,-7-4 0 0,8 24-235 15,-38-12-422-15,25-9 4 0,-25 9 152 0</inkml:trace>
  <inkml:trace contextRef="#ctx0" brushRef="#br1" timeOffset="58411.1955">20692 9758 2047 0,'0'0'0'0,"10"22"0"0,-10-22 0 16,23 10 0-16,-6-8 0 0,2-4 0 0,3-4 0 15,6-3 0-15,4-5 0 0,2-2 0 0,5-6 0 16,5 2 0-16,-4-8 0 0,15 50-373 0,-25-59-265 15,22 23-57-15,-13-11 355 16</inkml:trace>
  <inkml:trace contextRef="#ctx0" brushRef="#br0" timeOffset="61873.8813">22231 9356 1624 0,'-2'-17'105'0,"2"17"-25"0,0 0-10 0,0 0-20 16,11-21-7-16,-11 21-6 0,0 0-4 0,0 0-28 16,0 0-5-16,-20-13 0 0,20 13 0 0,-24 1 0 15,24-1 0-15,-28 7 0 0,10 1 0 0,1-1 0 16,-1 1 0-16,-1 4 0 0,0 1 0 15,19-13 0-15,-33 30 0 0,18-12 0 16,0 1 0-16,2 3 0 0,1 0 0 0,3 2 0 16,4-1 0-16,0-1 0 0,8-3 0 0,3 0 0 15,4 0 0-15,3-3 0 0,4-2 0 0,4-3 0 16,2-6 0-16,3-5 0 0,5-4 0 0,-1-5 0 16,2-3 0-16,1-5 0 0,-2-2 0 0,1-4 0 15,-2-5 0-15,0-2 0 0,-3-3 0 0,-1 1 0 16,-4 3 0-16,-3 0 0 0,-5 4 0 15,-5 5 0-15,-6 2 0 0,-3 18 0 16,-6-24 0-16,6 24 0 0,-20-16 0 0,20 16 0 0,-30-3 0 16,9 7 0-16,1 5 0 0,-2 1 0 15,2 5 0-15,1-1 0 0,19-14 0 0,-24 27 0 16,24-27 0-16,0 0-31 0,3 22-12 0,-3-22-24 16,40 17-164-16,-20-32-378 0,20 10-1 0,-7-9 155 15</inkml:trace>
  <inkml:trace contextRef="#ctx0" brushRef="#br0" timeOffset="62108.2329">23032 8839 1916 0,'8'-42'51'0,"-10"19"-19"0,-3 1 5 16,-2 4-26-16,7 18-11 0,-16-23 0 16,16 23 0-16,-22-11 0 0,22 11 0 15,-31 4 0-15,31-4 0 0,-35 20 0 0,16 0 0 16,0 4 0-16,-3 6 0 0,-1 6 0 0,-2 4 0 15,3 5 0-15,-2 2 0 0,3 3 0 0,2-1 0 16,1 1 0-16,2 0 0 0,0-3 0 0,3-2 0 16,1-3 0-16,2-3 0 0,2-4 0 0,5 0 0 15,-1-5 0-15,5 1-42 0,-1-31-105 16,0 39-497-16,0-39-18 0,-2 23 111 0</inkml:trace>
  <inkml:trace contextRef="#ctx0" brushRef="#br0" timeOffset="62280.1052">22491 9319 2047 0,'18'-24'0'0,"-18"24"0"0,-1-24 0 16,1 24 0-16,0 0 0 0,0 0 0 15,18-17 0-15,-18 17 0 0,0 0 0 0,27 0 0 16,-27 0 0-16,36-1 0 0,-10 1 0 0,3-3 0 16,5 3 0-16,1-1 0 0,3 0 0 0,1-1 0 15,6 2 0-15,-4-5 0 0,12 17-73 0,-34-19-576 16,31 14-9-16,-16-7 2 0</inkml:trace>
  <inkml:trace contextRef="#ctx0" brushRef="#br0" timeOffset="63061.4823">2027 10445 1576 0,'-11'-49'282'16,"11"49"-246"-16,-10-33-9 0,10 33-4 0,2-20 0 16,-2 20 3-16,0 0 2 0,0 0-3 0,0 0-24 15,0 0-1-15,-4 20 0 0,1 1 0 0,0 9 0 16,-1 7 0-16,-2 6 0 0,1 1 0 0,-2 2 0 16,1 0 0-16,1 0 0 0,0 0 0 15,1-5 0-15,1-1 0 0,3-3 0 0,1-6 0 16,3-2 0-16,1-4 0 0,1-2 0 15,0-4 0-15,2-1-15 0,-8-18-40 0,25 23-59 16,-28-43-141-16,20 25-397 0,-17-5 37 0,11-20 275 16</inkml:trace>
  <inkml:trace contextRef="#ctx0" brushRef="#br0" timeOffset="63264.6124">1847 10738 2033 0,'-29'17'14'0,"29"-17"-14"0,0 0 0 0,0 0 0 16,0 0 0-16,0 0 0 0,27 12 0 0,-27-12 0 16,36-6 0-16,-8-5 0 0,4-3 0 0,7-7 0 15,0-6 0-15,5-4 0 0,3-5 0 0,3-1 0 16,1-2-12-16,2-1-35 0,-3-5-19 16,5 9-11-16,-15-15-42 0,23 34-227 0,-28-27-236 15,7 7-20-15,-5 4 407 0</inkml:trace>
  <inkml:trace contextRef="#ctx0" brushRef="#br0" timeOffset="63608.3688">2669 10039 1808 0,'0'0'119'0,"-19"27"-86"0,5-7-7 15,1 3-8-15,1 4-8 16,-3-1 23-16,2 7-33 0,-4 2 0 0,0 5 0 16,1 2 0-16,0 1 0 0,2 1 0 0,0 2 0 15,2 3 0-15,0 2 0 0,0 1 0 0,2-4 0 16,-1-1 0-16,4 0 0 0,-2-7 0 0,4-1 0 15,2-7 0-15,1-4 0 0,4-5 0 0,1-5 0 16,-3-18 0-16,12 22 0 0,-12-22 0 16,0 0 0-16,26 5 0 0,-26-5 0 0,23-11 0 15,-23 11 0-15,29-30 0 0,-13 11 0 0,-1-6 0 16,1 1 0-16,-1-2 0 0,1-1 0 0,-1 2 0 16,-3 3 0-16,0 5 0 0,-12 17 0 15,16-22 0-15,-16 22 0 0,0 0 0 0,0 0 0 16,0 0 0-16,18-10 0 0,-18 10 0 0,0 0 0 15,15 23 0-15,-15-23 0 0,12 35 0 16,-7-12 0-16,2 4 0 0,-1 0 0 0,3-1 0 16,-2-3 0-16,4 0 0 0,1-6 0 0,6 2-41 15,-18-19-59-15,46 37-122 0,-46-37-397 0,36 9-9 16,-17-11 192-16</inkml:trace>
  <inkml:trace contextRef="#ctx0" brushRef="#br0" timeOffset="63936.5186">2956 10767 1572 0,'4'30'347'0,"-4"-30"-332"15,0 0-5-15,0 0 0 0,5 18 6 0,-5-18 16 16,22 11-7-16,-22-11-5 0,32 4-20 0,-9-5 0 16,3-2 0-16,4-4 0 0,3 0 0 15,0-7 0-15,0-1 0 0,1-2 0 0,-5-4 0 16,-1 1 0-16,-1-1 0 0,-6 1 0 0,-2 0 0 15,-6 0 0-15,0 2 0 0,-13 18 0 0,7-32 0 16,-7 32 0-16,-12-28 0 0,12 28 0 0,-28-21 0 16,9 13 0-16,-1 3 0 0,-6 5 0 0,1 3 0 15,-4 5 0-15,-1 6 0 0,2 3 0 16,-2 6 0-16,1 6 0 0,3 2 0 16,2 5 0-16,3 3 0 0,4 1 0 0,4 0 0 15,6-4 0-15,3-3 0 0,6-4 0 0,4-4 0 16,8-4 0-16,3-6 0 0,6-1 0 0,4-8 0 15,8 0 0-15,0-9 0 0,8 1 0 0,-1-13-65 16,26 25-238-16,-18-32-348 0,21 10-7 0,-5-7 289 16</inkml:trace>
  <inkml:trace contextRef="#ctx0" brushRef="#br0" timeOffset="64499.0107">4512 10691 1840 0,'-13'-20'72'0,"13"20"-32"0,9-20-1 16,-9 20-11-16,0 0 0 0,8-17-28 0,-8 17 0 15,0 0 0-15,0 0 0 0,0 0 0 0,0 0 0 16,-17 18 0-16,17-18 0 0,-15 28 0 0,5-10 0 16,-1 6 0-16,-1 0 0 0,2 5 0 0,-1-1 0 15,1 0 0-15,2-1 0 0,2-4 0 0,0-2 0 16,1-2 0-16,5-19 0 0,-4 24 0 15,4-24 0-15,0 0 0 0,5 17 0 0,-5-17 0 16,0 0 0-16,0 0 0 0,22-6 0 0,-22 6 0 16,25-22 0-16,-10 4 0 0,2-5 0 15,1-3 0-15,3-5 0 0,0 0 0 0,-1-5 0 16,2 3 0-16,-1 0 0 0,0 0 0 0,-2 5 0 16,-1 1 0-16,-1 2 0 0,0 5 0 15,-17 20 0-15,25-28 0 0,-25 28 0 0,0 0 0 16,17-6 0-16,-17 6 0 0,0 0 0 0,6 27 0 15,-5-8 0-15,1 6 0 0,0 4 0 0,-2 5 0 16,0 0 0-16,-3 4 0 0,3-1 0 0,-1-2 0 16,3-2 0-16,3-5 0 0,4-2 0 0,-1-4 0 15,7-1 0-15,2-6 0 0,4-3 0 0,0-6-17 16,7 3-62-16,-9-25-67 16,32 22-393-16,-31-25-70 0,14 4 5 0</inkml:trace>
  <inkml:trace contextRef="#ctx0" brushRef="#br0" timeOffset="64854.159">4972 10676 2047 0,'0'0'0'16,"-21"29"0"-16,21-29 0 0,-5 29 0 0,5-29 0 16,8 26 0-16,-8-26 0 0,20 20 0 0,-3-12 0 15,2-4 0-15,7-4 0 0,2-3 0 0,1-3 0 16,5-3 0-16,-2 0 0 0,2-2 0 15,-5-4 0-15,-1-2 0 0,-3 2 0 0,-4-1 0 16,-3 1 0-16,-18 15 0 0,28-30 0 16,-28 30 0-16,12-25 0 0,-12 25 0 0,-5-21 0 15,5 21 0-15,-17-18 0 0,17 18 0 0,-24-11 0 16,24 11 0-16,-30 0 0 0,11 3 0 0,-1 4 0 16,-2 2 0-16,0 6 0 0,1 4 0 0,-2 2 0 15,4 3 0-15,-1 1 0 0,5 1 0 0,2-1 0 16,5 1 0-16,7-6 0 0,1 2 0 0,7-4 0 15,-7-18 0-15,28 29 0 0,-6-22 0 16,5-1 0-16,4-8 0 0,8-2 0 16,2-6 0-16,9-5 0 0,3-4 0 15,9 2-21-15,-5-21-117 0,25 32-105 0,-26-33-391 16,22 12 30-16,-10 0 198 0</inkml:trace>
  <inkml:trace contextRef="#ctx0" brushRef="#br0" timeOffset="65032.2732">6012 10479 2021 0,'-40'28'26'0,"-1"6"-26"0,2 0 0 16,0 2 0-16,2 4 0 0,0 0 0 0,0 3 0 15,2 1 0-15,3-1 0 0,7-1 0 0,3-9 0 16,6-4 0-16,5-4 0 0,5-6 0 0,6-19 0 16,-2 27 0-16,2-27 0 0,0 0 0 15,0 0 0-15,24-2 0 0,-24 2-46 0,34-25-49 16,-38-15-363-16,30 18-185 0,-14-15 40 0,5 2 402 15</inkml:trace>
  <inkml:trace contextRef="#ctx0" brushRef="#br0" timeOffset="65188.7925">5729 10638 1992 0,'0'0'55'0,"-17"15"-55"0,17-15 0 16,-14 22 0-16,14-22 0 0,-7 30 0 15,7-30 0-15,4 31 0 0,-4-31 0 0,19 25 0 16,-19-25 0-16,39 18 0 0,-12-18 0 0,7-4 0 15,5-6 0-15,6-5 0 0,2-5 0 0,7-1 0 16,1-8 0-16,4 5-13 0,-5-16-114 0,28 10-481 16,-29-14-37-16,10 9 32 0</inkml:trace>
  <inkml:trace contextRef="#ctx0" brushRef="#br0" timeOffset="65350.6536">6512 10072 1990 0,'1'20'57'0,"-25"10"-57"15,1 8 0-15,-1 4 0 0,2 7 0 0,-3 1 0 0,3 6 0 0,2 2 0 16,2-1 0-16,4-3 0 0,2 0 0 0,6-4 0 16,3-4 0-16,6 0 0 0,-1-7 0 15,6-3 0-15,0-4 0 0,7-1-11 16,-15-31-130-16,28 34-522 0,-28-34 26 0,18 13 43 16</inkml:trace>
  <inkml:trace contextRef="#ctx0" brushRef="#br0" timeOffset="65522.4469">6225 10565 1970 0,'-36'-11'77'0,"36"11"-77"0,-21-22 0 0,21 22 0 15,0 0 0-15,-3-18 0 0,3 18 0 0,0 0 0 16,24-14 0-16,-7 10 0 0,8-3 0 0,3 0 0 16,6 2 0-16,-1-4 0 0,6 7 0 15,-5-10 0-15,13 14-49 0,-19-28-307 0,31 29-308 16,-7-8 25-16,10-1 301 0</inkml:trace>
  <inkml:trace contextRef="#ctx0" brushRef="#br0" timeOffset="66339.3579">7689 10480 1910 0,'0'0'34'0,"-8"-18"-11"0,8 18 2 0,-21-13 2 15,21 13-5-15,-34-1-16 0,11 4-6 0,-3 2 0 0,-3 5 0 16,-1 2 0-16,-2 2 0 0,1 3 0 16,-1 2 0-16,3 0 0 0,2 3 0 0,0 2 0 15,3 4 0-15,2 1 0 0,5 0 0 16,4-1 0-16,4-3 0 0,5-3 0 0,6-2 0 16,-2-20 0-16,18 32 0 0,-1-20 0 0,4-5 0 15,4 0 0-15,3-5 0 0,5-5 0 0,1-3 0 16,3-6 0-16,-2-1 0 0,1-4 0 0,-3-4 0 15,2 2 0-15,-4-3 0 0,-3 2 0 0,-6-3 0 16,-3 2 0-16,-4 0 0 0,-4 2 0 16,-5 1 0-16,-6 18 0 0,3-33 0 0,-3 33 0 15,-4-30 0-15,4 30 0 0,-8-29 0 16,8 29 0-16,-5-25 0 0,5 25 0 0,-2-21 0 16,2 21 0-16,0 0 0 0,0 0 0 0,16-18 0 15,-16 18 0-15,18-7 0 0,-18 7 0 0,28-5 0 16,-28 5 0-16,30-3 0 0,-30 3 0 0,32 3 0 15,-32-3 0-15,29 8 0 0,-29-8 0 16,24 14 0-16,-24-14 0 0,20 19 0 0,-20-19 0 16,12 25 0-16,-12-25 0 0,9 31 0 0,-9-31 0 15,1 30 0-15,-1-30 0 0,-4 31 0 0,4-31 0 16,-10 33 0-16,10-33 0 0,-14 33 0 0,5-17 0 16,9-16 0-16,-18 30 0 0,18-30 0 0,-19 29 0 15,19-29 0-15,-19 26 0 0,19-26 0 0,-12 18 0 16,12-18 0-16,0 0 0 0,0 0 0 15,0 0 0-15,0 0 0 0,16-28 0 0,-3 10 0 16,7-5 0-16,3-3 0 0,1-3 0 16,3 0 0-16,0 1 0 0,0 1 0 0,-1 2 0 15,0 2 0-15,-2 0 0 0,-1 4 0 0,-1 3 0 16,-4 4 0-16,-18 12 0 0,26-11 0 0,-26 11 0 16,0 0 0-16,18 8 0 0,-18-8 0 15,6 25 0-15,-6-7 0 0,-1 5 0 0,-3 0 0 16,0 4 0-16,-3 0 0 0,4 1 0 0,-1 0 0 15,2-1 0-15,1 1 0 0,2-1 0 0,1 0 0 16,3-2 0-16,2-2 0 0,4 0 0 0,-11-23 0 16,28 35 0-16,-28-35-48 0,46 23-144 0,-42-46-186 15,35 25-273-15,-17-8 76 0,2-17 373 0</inkml:trace>
  <inkml:trace contextRef="#ctx0" brushRef="#br0" timeOffset="66698.757">8561 10507 2047 0,'0'0'0'16,"-28"12"0"-16,28-12 0 0,-14 17 0 0,14-17 0 15,-8 19 0-15,8-19 0 0,3 20 0 16,-3-20 0-16,19 14 0 0,-19-14 0 0,37 8 0 16,-13-7 0-16,0-4 0 0,7 0 0 0,-1-3 0 15,3-2 0-15,2-1 0 0,-1-3 0 16,-1-3 0-16,-2 1 0 0,-6-3 0 0,-4 0 0 15,-3 0 0-15,-6-1 0 0,-2 1 0 0,-4-1 0 16,-4 1 0-16,-4-2 0 0,-5 3 0 16,7 16 0-16,-26-31 0 0,7 18 0 0,-4 5 0 15,-4 3 0-15,-4 7 0 0,0 5 0 0,-3 8 0 16,1 4 0-16,-1 4 0 0,2 4 0 0,3 4 0 16,2 3 0-16,4 2 0 0,5 1 0 0,2-2 0 15,6-1 0-15,6-3 0 0,4-2 0 0,7-5 0 16,3-2 0-16,7-4 0 0,3-4 0 0,7-4 0 15,3-5 0-15,11 0 0 0,4-11 0 16,25 22-177-16,-32-44-289 0,36 23-182 0,-7-7 7 16,-1-21 527-16</inkml:trace>
  <inkml:trace contextRef="#ctx0" brushRef="#br0" timeOffset="67464.4391">3807 14157 1494 0,'34'-12'125'16,"9"-5"-131"-16,14 4 0 0,9-4-3 0,15 1 13 16,12 3 5-16,8-4 15 0,13 6 5 0,4-5 10 15,16 8 4-15,8-9 5 0,19 7 1 0,9-8-22 16,18 3 33-16,12-5-43 0,14-2 28 0,18-5-20 15,14-4-16-15,20-2 2 0,14-2-10 16,18-1 3-16,12-5-9 0,11-1 7 0,11-3-11 16,17-2 10-16,11 1-12 0,10 0 14 0,13 2-9 15,8-2 15-15,11 4 10 0,23-3-17 0,6 5-2 16,4 4 0-16,11 2 0 0,4 6 0 16,6 4 0-16,3 2 0 0,-2 2 0 0,2-3 0 15,8 0 0-15,0-1 0 0,2 1 0 0,-1 0 0 16,5 1 0-16,-1-2 0 0,-5 2 0 15,-11-1 0-15,-11 1 0 0,-2 2 0 0,-9 1 0 16,-17 3 0-16,-12 0 0 0,-29 3 0 0,-11 0 0 16,-28 4 0-16,-16 0 0 0,-26 6 0 0,-26-3 0 15,-24 7 0-15,-42-25-171 0,-6 27-516 0,-45-16 41 16,-25 6 104-16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10T02:59:44.53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1516 3260 1648 0,'0'0'39'0,"0"0"-15"0,0 0-14 0,0 0 0 15,0 0 1-15,0 0 5 0,0 0 0 0,0 0 1 16,0 0-4-16,0 0 1 0,0 0-3 16,-8 20 2-16,8-20-2 0,-5 18 3 0,2-1-5 15,2 7 6-15,0 6-10 0,1 5 9 16,-1 4-12-16,0 1 8 0,-1-1-11 0,1 1 7 15,0-2-11-15,0-1 8 0,1-2-16 0,-2-5-1 16,5 3-32-16,-3-33-49 0,13 56-141 0,-26-37-391 16,13-19 39-16,17 27 283 0</inkml:trace>
  <inkml:trace contextRef="#ctx0" brushRef="#br0" timeOffset="515.6152">1260 3357 1914 0,'-28'15'38'0,"6"-9"-7"0,22-6-10 0,-22 3-2 15,22-3-7-15,0 0-2 0,0 0-8 0,0 0-2 16,19-19 0-16,-2 8 0 0,6-6 0 16,8-1 0-16,5-4 0 0,4-2 0 0,7-1 0 15,1-2 0-15,5 2 0 0,0 1 0 0,-1 3 0 16,2 5 0-16,-8 4 0 0,-2 4 0 0,-6 4 0 15,-7 5 0-15,-5 4 0 0,-4 4 0 0,-5 1 0 16,-17-10 0-16,25 32 0 0,-15-10 0 16,-4 4 0-16,-2 3 0 0,-2 5 0 15,-2 2 0-15,-3 2 0 0,-2-1 0 0,-3 1 0 16,0-3 0-16,-1-2 0 0,1-3 0 0,-2-2 0 16,4-4 0-16,0-4 0 0,2-3 0 0,4-17 0 15,-2 21 0-15,2-21 0 0,0 0 0 0,0 0 0 16,0 0 0-16,0 0 0 0,22 5 0 0,-22-5 0 15,23-18 0-15,-7 1 0 0,1-4 0 0,1-3 0 16,3-3 0-16,-1 2 0 0,1-3 0 16,0 3 0-16,-1-2 0 0,2 3 0 0,-2 2 0 15,-1 3 0-15,-1 2 0 0,-1 5 0 16,-17 12 0-16,27-13 0 0,-27 13 0 0,18 0 0 16,-18 0 0-16,0 0 0 0,17 25 0 0,-13-8 0 15,1 5 0-15,-4 3 0 0,0 3 0 0,-2 1 0 16,-1 1 0-16,-1 0 0 0,-2 1 0 0,3-1 0 15,0-2 0-15,3-2 0 0,-1-4 0 16,5-1 0-16,-1-5-1 0,-4-16-54 0,20 23-11 16,1-6-57-16,-25-36-207 0,32 23-256 0,-28-4-7 15,34-28 301-15</inkml:trace>
  <inkml:trace contextRef="#ctx0" brushRef="#br0" timeOffset="874.9771">2493 3444 1835 0,'-18'8'60'0,"18"-8"-37"16,0 0-18-16,-7 18-1 0,7-18 4 0,0 0 6 15,15 17 1-15,-15-17 2 0,21 12-3 0,-21-12 1 16,31 6-2-16,-11-6 0 0,2-1-3 0,1-3-9 16,1-2-1-16,0-1 0 0,1-4 0 15,-1-1 0-15,-1-2 0 0,-1-1 0 0,-2-2 0 16,-2-1 0-16,-4-2 0 0,0 0 0 0,-6-1 0 15,0 2 0-15,-7-1 0 0,-1 20 0 0,-11-30 0 16,11 30 0-16,-26-25 0 0,26 25 0 16,-37-15 0-16,16 15 0 0,-3 4 0 0,-2 7 0 15,-2 4 0-15,0 7 0 0,-2 5 0 0,1 3 0 16,1 3 0-16,2 1 0 0,5-1 0 16,4-1 0-16,6-3 0 0,4-1 0 0,7-5 0 15,4 0 0-15,5-3 0 0,-9-20 0 0,33 30 0 16,-10-20 0-16,7-3 0 0,1-4 0 0,9-3 0 15,-2-9 0-15,12 8-42 0,-23-33-413 0,40 27-183 16,-18-16-24-16,10 0 413 0</inkml:trace>
  <inkml:trace contextRef="#ctx0" brushRef="#br0" timeOffset="1544.0497">3876 3423 1814 0,'0'0'40'0,"0"0"-10"0,0 0 2 16,0 0-2-16,0 0 0 0,0 0-10 0,0 0-6 15,-18 3-9-15,18-3 1 0,-7 18-3 16,7-18 1-16,-10 27-2 0,10-27 5 0,-10 33-5 16,5-17 6-16,0 1-8 0,0 2 0 15,5-19 0-15,-7 32 0 0,7-32 0 0,-5 26 0 16,5-26 0-16,-3 17 0 0,3-17 0 0,0 0 0 15,0 0 0-15,0 0 0 0,0 0 0 0,0 0 0 16,0 0 0-16,0 0 0 0,20-4 0 0,-20 4 0 16,11-18 0-16,-11 18 0 0,16-32 0 0,-8 13 0 15,2-3 0-15,0-1 0 0,-1 1 0 0,1 1 0 16,1 1 0-16,-1 1 0 0,-1 0 0 16,1 2 0-16,-10 17 0 0,18-27 0 0,-18 27 0 15,17-17 0-15,-17 17 0 0,17-7 0 0,-17 7 0 16,0 0 0-16,22 6 0 0,-22-6 0 15,14 17 0-15,-14-17 0 0,14 31 0 0,-6-10 0 16,-2 2 0-16,-1 1 0 0,-2 1 0 0,1 2 0 16,-2 2 0-16,1-1 0 0,2 0 0 15,-3-5 0-15,6 1-34 0,-3-7-17 0,11 9-59 16,-16-26-211-16,0 0-278 0,17 9-4 0,-17-9 275 16</inkml:trace>
  <inkml:trace contextRef="#ctx0" brushRef="#br0" timeOffset="1946.2677">4384 3312 1355 0,'8'17'544'16,"-8"-17"-512"-16,-20 11-8 0,20-11-6 0,-20 22 5 16,20-22-5-16,-19 30 3 0,8-10-9 0,1 0-12 15,0 1 0-15,2 2 0 0,-1-2 0 0,3 4 0 16,1-4 0-16,2 2 0 0,2-3 0 0,2-2 0 15,-1-18 0-15,7 28 0 0,-7-28 0 16,15 20 0-16,-15-20 0 0,25 11 0 0,-8-11 0 16,1-3 0-16,3-5 0 0,2-1 0 15,2-5 0-15,1 0 0 0,1-4 0 0,-1-3 0 0,-2 1 0 16,-1-2 0-16,-1 1 0 0,-1-1 0 16,-3 3 0-16,-1 0 0 0,-3-1 0 0,-1 1 0 15,-2 2 0-15,-11 17 0 0,14-26 0 0,-14 26 0 16,0 0 0-16,7-17 0 0,-7 17 0 15,0 0 0-15,0 0 0 0,0 0 0 0,0 0 0 16,-17 24 0-16,17-24 0 0,-14 34 0 0,7-13 0 16,-1 1 0-16,1 1 0 0,1 1 0 0,1 1 0 15,0-1 0-15,3 1 0 0,0-3 0 0,6-2 0 16,-1-3 0-16,-3-17 0 0,17 26-10 0,-17-26-38 16,26 14-13-16,-1-3-52 0,-22-31-129 15,37 27-259-15,-24-24-72 0,13 2 75 0</inkml:trace>
  <inkml:trace contextRef="#ctx0" brushRef="#br0" timeOffset="2461.9065">5010 3377 1314 0,'-22'-11'576'16,"22"11"-531"-16,-23 11-21 0,23-11 1 16,-24 23-5-16,12-7 3 0,-2 1-7 0,1 3-12 15,1 0-4-15,0 2 0 0,-1-1 0 0,4-1 0 16,1 1 0-16,2-3 0 0,3-1 0 0,3-17 0 15,-2 29 0-15,2-29 0 0,5 20 0 0,-5-20 0 16,0 0 0-16,14 17 0 0,-14-17 0 16,0 0 0-16,28-7 0 0,-28 7 0 0,29-19 0 15,-12 4 0-15,1-3 0 0,-1-2 0 16,0-2 0-16,-1 0 0 0,-3 0 0 0,1 0 0 16,-3 2 0-16,-2 1 0 0,1 0 0 0,-3 2 0 15,-7 17 0-15,11-27 0 0,-11 27 0 0,0 0 0 16,0 0 0-16,0 0 0 0,0 0 0 0,0 0 0 15,0 0 0-15,0 0 0 0,0 0 0 0,-6 24 0 16,6-24 0-16,-5 32 0 0,5-32 0 16,0 32 0-16,0-32 0 0,5 28 0 0,-5-28 0 15,11 24 0-15,-11-24 0 0,20 17 0 16,-20-17 0-16,28 6 0 0,-28-6 0 0,33-5 0 16,-14-2 0-16,0-3 0 0,2-3 0 0,1-3 0 15,-1-2 0-15,2-1 0 0,-3-2 0 0,0 2 0 16,-1-3 0-16,-2 3 0 0,-2 0 0 0,-15 19 0 15,18-26 0-15,-18 26 0 0,0 0 0 16,0 0 0-16,0 0 0 0,0 0 0 0,0 0 0 16,0 0 0-16,0 0 0 0,-5 25 0 0,-2 1 0 15,-1 1 0-15,-2 4 0 0,0 0 0 0,3-1 0 16,0 2 0-16,4-2 0 0,1-3 0 0,5-2 0 16,1-6 0-16,6 0 0 0,-10-19 0 0,28 23 0 15,-10-19 0-15,6-2-27 0,-1-10-39 16,14 13-94-16,-27-42-232 0,33 26-178 15,-18-23-1-15,5-4 311 0</inkml:trace>
  <inkml:trace contextRef="#ctx0" brushRef="#br0" timeOffset="2915.4953">5827 3028 1770 0,'0'-30'139'0,"0"30"-47"0,0 0-46 16,-24-14-46-16,24 14 0 0,-23 3 0 15,23-3 0-15,-22 18 0 0,22-18 0 0,-22 35 0 16,12-10 0-16,1 4 0 0,1 1 0 0,2 5 0 15,0 1 0-15,4 3 0 0,-1 0 0 0,2 3 0 16,0-1 0-16,0 1 0 0,1-2 0 0,-1-1 0 16,1-3 0-16,0-2 0 0,-2-2 0 0,4-5 0 15,-1-1 0-15,0-7 0 0,-1-19 0 16,2 28 0-16,-2-28 0 0,0 0 0 16,4 17 0-16,-4-17 0 0,0 0 0 0,0 0 0 15,0 0 0-15,11-23 0 0,-11 23 0 0,13-34 0 16,-3 9 0-16,1-2 0 0,0-3 0 0,1 0 0 15,0-1 0-15,-1 0 0 0,3-3 0 0,-1-2 0 16,4 2 0-16,0 1 0 0,0 8 0 0,1 5 0 16,-18 20 0-16,30-20 0 0,-30 20 0 15,21-3 0-15,-21 3 0 0,21 10 0 0,-21-10 0 16,22 23 0-16,-22-23 0 0,21 33 0 16,-13-15 0-16,1 1 0 0,-2 2 0 0,-2 1 0 15,-1-2 0-15,-2-1 0 0,-3 1 0 0,0-1 0 16,-4-1 0-16,-4 3 0 0,-2-2 0 0,-5 1 0 15,-2-1 0-15,-3-1 0 0,-2-1 0 0,-2-2 0 16,0-2 0-16,0-3 0 0,2-2 0 16,2-3 0-16,2-2 0 0,2-4 0 0,17 1 0 15,-23-11 0-15,23 11 0 0,-13-21-9 0,13 21-101 16,-14-46-202-16,36 41-202 0,-33-23-114 0,19-3 155 16</inkml:trace>
  <inkml:trace contextRef="#ctx0" brushRef="#br0" timeOffset="3524.8802">6041 3560 1982 0,'0'0'48'16,"0"0"-31"-16,20 14-17 0,-20-14 0 0,23 1 0 16,-23-1 0-16,32-6 0 0,-13-3 0 0,4-1 0 15,3-5 0-15,2-1 0 0,1-2 0 16,1 0 0-16,1-1 0 0,-3-2 0 0,-2 2 0 15,0-2 0-15,-5 3 0 0,-3 1 0 0,-18 17 0 16,28-29 0-16,-28 29 0 0,11-24 0 16,-11 24 0-16,-4-18 0 0,4 18 0 0,-18-10 0 0,18 10 0 15,-32 0 0-15,13 4 0 0,-3 2 0 16,-1 2 0-16,-1 3 0 0,-1 2 0 0,2 1 0 16,1 1 0-16,-1 4 0 0,2 0 0 15,2 3 0-15,2-3 0 0,2 2 0 0,6-2 0 16,4 0 0-16,2 1 0 0,7-2 0 0,3 0 0 15,-7-18 0-15,29 30 0 0,-7-17 0 0,5-3 0 16,3-3 0-16,6-3 0 0,1-3 0 0,1-2 0 16,2-3 0-16,-3-2 0 0,-1-1 0 0,0-3 0 15,-2 1 0-15,-2-3 0 0,-4 1 0 0,-2-3 0 16,-5 2 0-16,-3 0 0 0,-18 12 0 16,27-22 0-16,-27 22 0 0,15-18 0 15,-15 18 0-15,0 0 0 0,0 0 0 0,0 0 0 16,0 0 0-16,-24 0 0 0,24 0 0 0,-30 28 0 15,11-8 0-15,0 4 0 0,1 1 0 0,1 3 0 16,5 0 0-16,1-4 0 0,2-2 0 0,4-3 0 16,3-2 0-16,2-17 0 0,5 27 0 15,-5-27 0-15,0 0 0 0,23 12 0 0,-23-12 0 16,23-10 0-16,-23 10 0 0,27-27 0 0,-14 8 0 16,0-3 0-16,1-2 0 0,-2-1 0 0,-2-1 0 15,-1 1 0-15,-3 0 0 0,1 2 0 0,-4 2 0 16,0 0 0-16,0 3 0 0,-3 18 0 15,9-31 0-15,-9 31 0 0,13-27 0 0,-13 27 0 16,17-22 0-16,-17 22 0 0,21-14 0 16,-21 14 0-16,25-12 0 0,-25 12 0 0,36-4-21 15,-29-19-220-15,39 43-154 0,-23-30-246 0,9 4 10 16,8 14 514-16</inkml:trace>
  <inkml:trace contextRef="#ctx0" brushRef="#br0" timeOffset="4071.7943">7943 3461 1873 0,'0'0'60'0,"-21"12"-29"0,21-12-5 15,-30 6 1-15,13-2-4 0,17-4-16 16,-34 13-7-16,15-4 0 0,-1 2 0 0,1 0 0 15,-1 1 0-15,3 2 0 0,17-14 0 0,-30 30 0 16,18-13 0-16,1 0 0 0,2 1 0 0,3-1 0 16,6-17 0-16,-2 29 0 0,2-29 0 0,11 23 0 15,-11-23 0-15,21 17 0 0,-21-17 0 0,29 9 0 16,-12-9 0-16,2-2 0 0,2-2 0 16,2-4 0-16,0-1 0 0,0-5 0 0,-1 0 0 15,1-2 0-15,-3-2 0 0,-2-1 0 0,-4-2 0 16,0-1 0-16,-6 2 0 0,0-2 0 0,-5 1 0 15,-1 2 0-15,-5 2 0 0,-1 0 0 16,4 17 0-16,-12-28 0 0,12 28 0 0,-16-18 0 16,16 18 0-16,0 0 0 0,-24-3 0 15,24 3 0-15,-17 13 0 0,17-13 0 0,-14 24 0 16,14-24 0-16,-5 29 0 0,5-29 0 0,11 29 0 16,-11-29 0-16,31 22-43 0,-9-24-43 0,28 26-206 15,-37-42-202-15,36 21-77 0,-10-11 11 0,-12-22 560 16</inkml:trace>
  <inkml:trace contextRef="#ctx0" brushRef="#br0" timeOffset="4321.8322">8758 3022 1995 0,'-23'-17'35'0,"1"3"-18"15,4 2-17-15,-1 1 0 0,-1 6 0 0,-2 1 0 16,-1 7 0-16,-2 3 0 0,-2 5 0 0,-1 4 0 15,-1 5 0-15,-2 3 0 0,3 7 0 16,0 4 0-16,2 5 0 0,1 2 0 0,1 2 0 16,3 1 0-16,3-1 0 0,2 2 0 0,3-3 0 15,2 1 0-15,2-5 0 0,4 1 0 0,3-4 0 16,3-1 0-16,0-4 0 0,7-2 0 16,-2-6 0-16,7 1 0 0,-13-23-212 0,33 20-347 15,-33-20-82-15,18-1 12 0</inkml:trace>
  <inkml:trace contextRef="#ctx0" brushRef="#br0" timeOffset="4478.0545">8198 3445 2047 0,'0'0'0'0,"0"0"0"16,-21 13 0-16,21-13 0 0,0 0 0 0,0 0 0 16,0 0 0-16,0 0 0 0,0 0 0 15,30 10 0-15,-9-6 0 0,3-4 0 0,7 0 0 16,0-5 0-16,8 4 0 0,-3-10 0 15,13 18-97-15,-25-32-417 0,31 21-175 0,-8-5 44 16,-1-9 544-16</inkml:trace>
  <inkml:trace contextRef="#ctx0" brushRef="#br0" timeOffset="5290.5672">9545 3525 1175 0,'0'0'595'16,"0"0"-512"-16,0 0-51 0,0 0-7 15,-18-11 1-15,18 11 1 0,-16-3-3 0,16 3-3 16,-24 0-4-16,24 0-1 0,-33 2-10 0,15 2-6 16,-3 1 0-16,-2 2 0 0,-3 1 0 0,0 5 0 15,-2-1 0-15,1 2 0 0,0 1 0 0,2 0 0 16,1 1 0-16,5 0 0 0,1 1 0 0,18-17 0 16,-25 30 0-16,25-30 0 0,-9 28 0 15,9-28 0-15,6 23 0 0,-6-23 0 0,27 14 0 16,-6-11 0-16,6-6 0 0,8-5 0 15,4-6 0-15,5-2 0 0,4-4 0 0,-2-3 0 0,1-2 0 16,-1-3 0-16,1-3 0 0,-2-4 0 0,0-3 0 16,0-3 0-16,-2-1 0 0,0-2 0 15,-5-1 0-15,-4 3 0 0,-8 0 0 0,-5 3 0 16,-5 1 0-16,-8 5 0 0,-5 2 0 16,-4 4 0-16,-7 5 0 0,-1 5 0 0,9 17 0 15,-28-16 0-15,9 16 0 0,1 7 0 0,-6 8 0 16,-2 8 0-16,-2 7 0 0,-3 9 0 0,3 6 0 15,0-1 0-15,6 3 0 0,4 2 0 0,6-6 0 16,5 0 0-16,9-3 0 0,4-7 0 0,8 0 0 16,7-5 0-16,8-3 0 0,4-7 0 15,10-1 0-15,-3-6 0 0,8 5-92 0,-20-32-189 16,33 28-295-16,-26-19-46 0,7 2 147 0</inkml:trace>
  <inkml:trace contextRef="#ctx0" brushRef="#br0" timeOffset="6421.9832">10204 3430 1869 0,'0'0'126'16,"0"0"-99"-16,-17 0-2 0,17 0-25 0,0 0 0 15,-25 23 0-15,25-23 0 0,-19 31 0 0,10-10 0 16,0 2 0-16,1 2 0 0,0 1 0 0,4-1 0 16,-1 0 0-16,2-2 0 0,1-1 0 0,-1-3 0 15,3 0 0-15,0-19 0 0,0 30 0 0,0-30 0 16,3 20 0-16,-3-20 0 0,0 0 0 15,0 0 0-15,0 0 0 0,0 0 0 16,18-9 0-16,-18 9 0 0,12-31 0 0,-3 8 0 16,0-1 0-16,2-2 0 0,-1-1 0 0,1-1 0 15,-2 0 0-15,-1-1 0 0,1 2 0 0,-3-1 0 16,1 1 0-16,1 3 0 0,-1 2 0 0,0 5 0 16,-7 17 0-16,13-21 0 0,-13 21 0 0,0 0 0 15,0 0 0-15,20-8 0 0,-20 8 0 16,0 0 0-16,26 15 0 0,-26-15 0 0,32 11 0 15,-12-5 0-15,3-1 0 0,0-1 0 0,2-1 0 16,1-1 0-16,1 1 0 0,1-2 0 0,-2 0 0 16,3-2 0-16,-1 0 0 0,-1-2 0 0,-2 1 0 15,-5-1 0-15,-3 2 0 0,-17 1 0 16,21-3 0-16,-21 3 0 0,0 0 0 0,0 0 0 16,0 0 0-16,0 0 0 0,0 0 0 15,0 0 0-15,-29 3 0 0,29-3 0 0,-36 16 0 16,13-4 0-16,-1 5 0 0,-2 1 0 0,1 4 0 15,2 2 0-15,1 0 0 0,2 2 0 0,2 0 0 0,5-2 0 16,3 1 0-16,5-2 0 0,4-3 0 0,5 1 0 16,4-4 0-16,-8-17 0 0,29 26 0 0,-7-17 0 15,4-4 0-15,4-4 0 16,4-6 0-16,3-5 0 0,-1-3 0 0,-2-4 0 16,2-2 0-16,-6-2 0 0,0-2 0 0,-4 0 0 15,-2-2 0-15,-6-2 0 0,-4 2 0 0,-4-1 0 16,-7 3 0-16,-3-2 0 0,-2 1 0 0,-3 1 0 15,-4 1 0-15,-2 3 0 0,11 19 0 0,-29-28 0 16,29 28 0-16,-31-15 0 0,31 15 0 0,-30 0 0 16,30 0 0-16,-24 10 0 0,24-10 0 15,0 0 0-15,-16 22 0 0,16-22 0 0,5 17 0 16,-5-17 0-16,20 17 0 0,-2-11 0 16,3-3 0-16,3 0 0 0,3-3 0 0,-1 0 0 15,1-1 0-15,2-1 0 0,-1 1 0 0,0-3 0 16,-1 2 0-16,-4 0 0 0,-2-1 0 0,-21 3 0 15,28 0 0-15,-28 0 0 0,0 0 0 0,0 0 0 16,0 0 0-16,0 0 0 0,8 23 0 16,-8-23 0-16,-15 26 0 0,4-9 0 0,-2 2 0 15,-1 3 0-15,2 2 0 0,-2 1 0 0,2 3 0 16,1-3 0-16,1 2 0 0,2-3 0 0,2-2 0 16,1 1 0-16,4-4 0 0,1-1 0 0,0-18 0 15,1 28 0-15,-1-28 0 0,0 0 0 0,5 20 0 16,-5-20 0-16,0 0 0 0,0 0 0 15,0 0 0-15,21-27 0 0,-13 8 0 0,2-4 0 16,0-1 0-16,0-3 0 0,1-1 0 0,0-2 0 16,2-3 0-16,-1-2 0 0,1-1 0 0,2-2 0 15,-1 0 0-15,4 0 0 0,1 3 0 0,0 5 0 16,-1 6 0-16,-2 7 0 0,-16 17 0 16,25-22 0-16,-25 22 0 0,23-10 0 0,-23 10 0 15,26 0 0-15,-26 0 0 0,28 8 0 16,-28-8 0-16,30 13 0 0,-30-13 0 0,28 18 0 15,-28-18 0-15,29 24 0 0,-29-24 0 0,28 29 0 0,-19-12 0 16,-1 1 0-16,-5 2 0 0,-4 0 0 16,-4 2 0-16,-6 1 0 0,0 0 0 0,-4 1 0 15,-2 2 0-15,-2-1 0 0,-3 0 0 0,-1-1 0 16,-2 1 0-16,-2-2 0 0,-1-2 0 16,-1 2 0-16,0 0 0 0,-1 0 0 0,3-1 0 15,0 1 0-15,4-2 0 0,0-1 0 0,3 1 0 16,2 1 0-16,2-1 0 0,0 2 0 0,2 4 0 15,-2 1 0-15,4 2 0 0,-2 3 0 0,2 3 0 16,2 3 0-16,-2 3 0 0,3-1 0 0,-1 1 0 16,0-4 0-16,4-3 0 0,1-6 0 0,6-1 0 15,-2-11 0-15,16 9-139 0,-15-26-121 16,25 3-310-16,-25-3-75 0,36-27 213 16</inkml:trace>
  <inkml:trace contextRef="#ctx0" brushRef="#br0" timeOffset="6781.963">11817 3448 1663 0,'-21'-17'382'0,"21"17"-380"0,-28-6-2 0,28 6 0 15,-33 5 0-15,16 0 0 0,-5 3 0 0,-2 2 0 16,-3 1 0-16,4 2 0 0,1 0 0 0,2 3 0 15,3-2 0-15,17-14 0 16,-25 30 0-16,25-30 0 0,-9 25 0 0,9-25 0 16,4 22 0-16,-4-22 0 0,17 19 0 0,-17-19 0 15,30 12 0-15,-11-8 0 0,4-2 0 0,2-2 0 16,1-1 0-16,4 1 0 0,-4-1 0 0,0 1 0 16,-7 1 0-16,-2 0 0 0,-17-1 0 0,22 5 0 15,-22-5 0-15,0 0 0 0,5 18 0 0,-5-18 0 16,-18 24 0-16,0-7 0 0,-6 3 0 15,-6 1 0-15,-5 2 0 0,-2 2 0 0,2-2 0 16,-1-2 0-16,5-1 0 0,2-2 0 0,8-1 0 16,3-3 0-16,18-14 0 0,-19 21 0 15,19-21 0-15,0 0-244 0,8 18-205 0,-8-18-202 16,13-21 3-16,15 24 594 0</inkml:trace>
  <inkml:trace contextRef="#ctx0" brushRef="#br0" timeOffset="7407.349">12696 3550 1448 0,'28'-4'152'0,"-30"-14"-80"0,2 18-10 16,3-21 9-16,-3 21-1 0,0 0-13 16,0 0-6-16,0 0-12 0,-23-11-14 15,23 11-25-15,-24 4 0 0,24-4 0 0,-31 11 0 16,31-11 0-16,-32 17 0 0,32-17 0 0,-32 23 0 16,15-9 0-16,17-14 0 0,-30 32 0 0,17-14 0 15,2-1 0-15,2 0 0 0,3 1 0 0,2 1 0 16,4-1 0-16,2 2 0 0,5-1 0 0,1-1 0 15,4-1 0-15,-12-17 0 0,37 29 0 16,-14-18 0-16,6-4 0 0,4-3 0 0,1-7 0 16,1-1 0-16,-2-5 0 0,-3-2 0 0,-4-2 0 15,-2-3 0-15,-3-2 0 0,-2-4 0 0,-2 1 0 16,-2-4 0-16,-5 1 0 0,-3 1 0 16,-6-1 0-16,-4 2 0 0,-5-1 0 0,-3 3 0 15,-3 0 0-15,-3 5 0 0,-3 3 0 0,-2 3 0 16,0 5 0-16,-1 4 0 0,1 5 0 15,-1 1 0-15,4 4 0 0,1 1 0 0,18-11 0 16,-21 20 0-16,21-20 0 0,1 20 0 0,-1-20 0 16,35 8-3-16,4 6-157 0,-18-43-165 0,45 32-204 15,-18-20-108-15,12-13 245 0</inkml:trace>
  <inkml:trace contextRef="#ctx0" brushRef="#br0" timeOffset="7626.1046">13634 2701 2047 0,'-43'-14'0'16,"7"5"0"-16,0 0 0 0,7 7 0 0,1 3 0 15,1 5 0-15,0 4 0 0,0 5 0 0,-2 7 0 16,2 6 0-16,0 8 0 0,0 7 0 16,3 7 0-16,0 4 0 0,1 5 0 0,2 2 0 15,1 6 0-15,2 1 0 0,6 2 0 0,0 0 0 16,6-5 0-16,3-1 0 0,3-6 0 0,3-7 0 15,4-1 0-15,-3-11 0 0,7 3-14 0,-11-42-476 16,9 39-144-16,-9-39-23 0,3 27 406 16</inkml:trace>
  <inkml:trace contextRef="#ctx0" brushRef="#br0" timeOffset="7797.9831">13016 3483 1861 0,'-23'-25'186'0,"23"25"-186"0,0 0 0 0,0 0 0 15,0 0 0-15,0 0 0 0,0 0 0 0,0 0 0 16,0 0 0-16,18 3 0 0,8 1 0 16,8-2 0-16,7-3 0 0,5-4 0 0,10 3 0 15,-4-9 0-15,18 23-69 0,-34-35-458 16,27 18-185-16,-8-7 46 0,4-12 594 0</inkml:trace>
  <inkml:trace contextRef="#ctx0" brushRef="#br0" timeOffset="9267.0677">14705 3052 1703 0,'0'0'62'0,"-21"-15"-18"0,21 15 3 15,-29-9-8-15,7 7-8 0,-1 7-8 0,-5 0-12 16,-3 3 0-16,-3 4 0 0,0 4 5 0,-2 0 1 16,2 2 4-16,1-1-10 0,5 1-11 0,3-1 0 15,4-2 0-15,4 1 0 0,17-16 0 0,-20 27 0 16,20-27 0-16,-7 21 0 0,7-21 0 0,0 0 0 15,11 25 0-15,-11-25 0 0,19 11 0 16,-19-11 0-16,29 9 0 0,-10-4 0 16,1 1 0-16,4-1 0 0,2 0 0 0,2 1 0 15,1 1 0-15,-1 2 0 0,-2 0 0 0,-1 3 0 16,-3 2 0-16,-3 0 0 0,-4 3 0 0,-4 1 0 16,-5 2 0-16,-6 3 0 0,-4 0 0 0,-6 1 0 15,-4 2 0-15,-8 2 0 0,-1 1 0 0,-4-1 0 16,-1-1 0-16,0-2 0 0,1-2 0 15,2-2 0-15,3-3 0 0,5-3 0 0,17-15 0 16,-22 21 0-16,22-21 0 0,0 0 0 0,0 0-7 16,26 8-75-16,-20-31-82 0,29 22-403 0,-19-23-34 15,18 8 42-15</inkml:trace>
  <inkml:trace contextRef="#ctx0" brushRef="#br0" timeOffset="9673.3562">14953 3404 1722 0,'-5'-21'18'16,"5"21"-14"-16,0 0 8 0,-3-21 17 0,3 21 10 15,0 0 10-15,0 0 0 0,0 0-9 0,-22-5-8 16,22 5-9-16,-21 12-1 0,21-12-14 16,-28 22-8-16,11-7 0 0,-1 2 0 0,1 1 0 15,0 2 0-15,0 2 0 0,1 0 0 0,1 0 0 16,2 1 0-16,1-4 0 0,2-1 0 15,3-1 0-15,7-17 0 0,-7 23 0 0,7-23 0 16,0 0 0-16,8 22 0 0,-8-22 0 0,0 0 0 16,26 5 0-16,-26-5 0 0,28-9 0 0,-10 1 0 15,1-6 0-15,4 0 0 0,2-7 0 16,-1 1 0-16,0-3 0 0,1 1 0 0,-5 1 0 16,-1 1 0-16,-5 0 0 0,-3 2 0 0,-2 1 0 15,-3 0 0-15,-6 17 0 0,5-29 0 0,-5 29 0 16,-5-25 0-16,5 25 0 0,-10-19 0 0,10 19 0 15,0 0 0-15,-24-16 0 0,24 16 0 0,0 0 0 16,-22-1 0-16,22 1 0 0,0 0 0 16,0 0 0-16,-9 20-35 0,9-20-24 15,0 0-46-15,29 46-156 0,-29-46-187 0,0 0-80 16,20 20 57-16,-20-20 332 0</inkml:trace>
  <inkml:trace contextRef="#ctx0" brushRef="#br0" timeOffset="10095.2264">15424 3339 1404 0,'0'0'316'0,"0"0"-243"0,-20-11-10 16,2-1 2-16,18 12 0 0,-28-10-19 16,28 10-31-16,-31-3-15 0,12 5 0 0,0 2 0 15,-2 4 0-15,-1 2 0 0,-1 4 0 0,-2 2 0 16,-1 4 0-16,1 3 0 0,1 1 0 15,1 0 0-15,5 1 0 0,1-1 0 0,4-1 0 16,4-2 0-16,4-4 0 0,5-17 0 0,5 30 0 16,-5-30 0-16,26 21 0 0,-6-15 0 0,6-4 0 15,4-4 0-15,8-4 0 0,5-9 0 0,0-3 0 16,4-5 0-16,-1-5 0 0,0 0 0 0,0-3 0 16,-2-2 0-16,-3 0 0 0,-5-1 0 15,-2 0 0-15,-5 1 0 0,-5 2 0 0,-6 2 0 16,-2 1 0-16,-5 4 0 0,-3 1 0 15,-5 3 0-15,-3 20 0 0,-2-30 0 0,2 30 0 16,0 0 0-16,-23-16 0 0,23 16 0 0,-22 9 0 16,22-9 0-16,-32 30 0 0,13-4 0 0,-4 5 0 15,-1 4 0-15,0 5 0 0,2-1 0 0,3 3 0 16,1-2 0-16,0 0 0 0,6-3 0 16,1-2 0-16,7 0 0 0,1-6 0 0,8 2 0 15,1-8 0-15,7 0 0 0,-13-23 0 0,43 42-127 16,-43-42-214-16,45 11-158 0,-45-11-116 0,35-12 151 15,5 23 464-15</inkml:trace>
  <inkml:trace contextRef="#ctx0" brushRef="#br0" timeOffset="10282.7296">16005 3316 1581 0,'-18'4'394'15,"18"-4"-322"-15,-27 13-72 0,27-13 0 0,-22 18 0 16,22-18 0-16,-26 36 0 0,11-10 0 0,-2 2 0 15,2 2 0-15,-1 1 0 0,2 2 0 0,2 0 0 16,1-1 0-16,4-1 0 0,2-6 0 16,2 0 0-16,4-4 0 0,6-1 0 0,-7-20 0 15,18 33-15-15,-18-33-140 0,31 12-428 0,-31-12-46 16,26-13 43-16</inkml:trace>
  <inkml:trace contextRef="#ctx0" brushRef="#br0" timeOffset="10470.2146">16021 3216 1751 0,'-27'-1'261'0,"27"1"-241"16,0 0-29-16,0 0 1 0,0 0 3 0,0 0 4 16,21 21 1-16,-21-21-22 0,24 10 7 0,-24-10-28 15,34 12 12-15,-34-12-65 0,45 23-233 16,-45-23-222-16,27 10-14 0,-27-10 209 15</inkml:trace>
  <inkml:trace contextRef="#ctx0" brushRef="#br0" timeOffset="10785.9422">16267 3425 1917 0,'0'0'68'0,"-22"18"-35"0,22-18-4 16,-21 17-29-16,21-17 0 0,-21 21 0 15,21-21 0-15,-23 29 0 0,12-12 0 0,2 1 0 16,1 0 0-16,1 1 0 0,3-2 0 0,4-17 0 15,0 30 0-15,0-30 0 0,14 22 0 0,-14-22 0 16,27 13 0-16,-9-11 0 0,4-2 0 16,4-5 0-16,2-2 0 0,3-3 0 0,0-3 0 15,0-4 0-15,-2-2 0 0,0-1 0 0,-1-2 0 16,0 0 0-16,-2-1 0 0,-3 3 0 16,-4-2 0-16,-1 1 0 0,-3 2 0 0,-3 0 0 15,-1 2 0-15,-11 17 0 0,14-26 0 0,-14 26 0 16,0 0 0-16,0 0 0 0,0 0 0 0,0 0 0 0,0 0 0 15,-20 20 0-15,8-3 0 0,0 3 0 0,-3 2 0 16,1 1 0-16,-1-1 0 0,3 0 0 0,1-1 0 16,4 0 0-16,0-3 0 15,7 1 0-15,0-19-13 0,18 44-237 0,-18-44-307 16,0 0-22-16,0 0 12 0</inkml:trace>
  <inkml:trace contextRef="#ctx0" brushRef="#br0" timeOffset="11307.2237">16861 3378 2018 0,'2'18'29'0,"-2"-18"-29"0,-28 16 0 16,28-16 0-16,-26 26 0 0,14-9 0 0,0 1 0 15,0 0 0-15,2 2 0 0,1-1 0 0,2-1 0 16,1 2 0-16,6-20 0 0,-5 30 0 0,5-30 0 15,4 22 0-15,-4-22 0 0,0 0 0 16,18 15 0-16,-18-15 0 0,0 0 0 0,27-7 0 16,-27 7 0-16,24-19 0 0,-24 19 0 0,26-33 0 15,-12 13 0-15,1-2 0 0,-2 0 0 0,2-2 0 16,-3 1 0-16,-1 0 0 0,1 0 0 0,-2 1 0 16,-1 2 0-16,2 0 0 0,-2 3 0 0,-9 17 0 15,14-21 0-15,-14 21 0 0,0 0 0 16,0 0 0-16,0 0 0 0,0 0 0 15,0 0 0-15,2 24 0 0,-2-24 0 0,-5 35 0 16,1-16 0-16,2 0 0 0,-1 1 0 0,3-3 0 16,0-17 0-16,5 28 0 0,-5-28 0 0,9 18 0 15,-9-18 0-15,17 8 0 0,-17-8 0 0,26-1 0 16,-6-5 0-16,3-4 0 0,4-3 0 0,2-4 0 16,1-1 0-16,0 0 0 0,-2 0 0 0,-2-1 0 15,-1 4 0-15,-3 0 0 0,-5 4 0 16,-17 11 0-16,24-15 0 0,-24 15 0 0,0 0 0 15,0 0 0-15,0 0 0 0,0 0 0 0,0 0 0 16,-1 20 0-16,-7-3 0 0,0 6 0 0,-6 4 0 16,2 0 0-16,0 4 0 0,0-3 0 0,3 1 0 15,0-2 0-15,4 2 0 0,-2-4 0 0,7 4 0 16,0-29-94-16,7 47-243 0,-7-47-311 16,-9 23 11-16,15-5 307 0</inkml:trace>
  <inkml:trace contextRef="#ctx0" brushRef="#br0" timeOffset="11810.5428">18298 3104 743 0,'0'0'565'0,"-10"-23"-145"0,10 23-364 0,0 0-17 15,0 0-4-15,0 0 1 0,-11 21 4 0,11-21 2 16,-13 22-3-16,13-22-7 0,-21 35-32 15,9-15 0-15,2 7 0 0,-2 2 0 0,1 6 0 16,-1 4 0-16,0 2 0 0,-1 0 0 0,1 0 0 16,2-1 0-16,0 0 0 0,2-4 0 0,2-3 0 15,4-2 0-15,2-5 0 0,5-1 0 0,-2-8-7 16,13 12-115-16,-16-29-329 0,16 17-118 0,-16-17-24 16,22-7 289-16</inkml:trace>
  <inkml:trace contextRef="#ctx0" brushRef="#br0" timeOffset="11998.098">18186 3460 2047 0,'0'0'0'0,"0"0"0"16,-17 1 0-16,17-1 0 0,0 0 0 16,0 0 0-16,0 0 0 0,19 3 0 0,-19-3 0 15,33-2 0-15,-6-1 0 0,2-2 0 0,10-4 0 16,1-3 0-16,5 0 0 0,0-5 0 0,2 2 0 15,0-5 0-15,2 5 0 0,-5-11-72 0,18 24-135 16,-41-37-318-16,36 27-80 0,-24-13 36 16</inkml:trace>
  <inkml:trace contextRef="#ctx0" brushRef="#br0" timeOffset="12185.6091">18885 2956 1569 0,'-11'29'310'0,"-18"-14"-142"16,4 0-168-16,1 3 0 0,1 5 0 0,-1 4 0 15,2 4 0-15,-1 4 0 0,2 5 0 0,-1 0 0 16,3 2 0-16,3-1 0 0,3 1 0 16,5-3 0-16,3 0 0 0,4-3 0 0,2 0 0 15,4-4 0-15,1-2 0 0,5 1 0 16,3-7 0-16,1 0 0 0,5-5 0 0,3 0 0 16,0-9-37-16,8 6-31 0,-12-23-86 0,32 21-409 15,-28-23-38-15,12 6 34 0</inkml:trace>
  <inkml:trace contextRef="#ctx0" brushRef="#br0" timeOffset="12716.882">19076 3414 1628 0,'0'0'319'0,"-26"-7"-219"0,9 23-100 16,2 2 0-16,1 0 0 0,2 4 0 0,1-1 0 15,1 2 0-15,3 3 0 0,2-6 0 16,4 1 0-16,3-4 0 0,-2-17 0 15,19 24 0-15,-2-16 0 0,3-4 0 0,5-2 0 16,3-4 0-16,-2-4 0 0,5-2 0 0,-2-3 0 16,0-4 0-16,-1 1 0 0,-2-6 0 0,-1 1 0 15,-3 0 0-15,0-2 0 0,-5 0 0 0,0 0 0 16,-4 0 0-16,-2-1 0 0,-1 1 0 0,-1 1 0 16,-3 3 0-16,-6 17 0 0,8-26 0 15,-8 26 0-15,0 0 0 0,0 0 0 0,0 0 0 16,0 0 0-16,0 0 0 0,-16 20 0 0,8 6 0 15,-4 4 0-15,-3 6 0 0,-3 6 0 0,-3 7 0 16,-3 2 0-16,0 7 0 0,-4 2 0 16,0 4 0-16,1 3 0 0,0-2 0 0,2-1 0 15,0-6 0-15,5-6 0 0,0-5 0 0,5-4 0 16,2-6 0-16,3-4 0 0,1-8 0 16,3-4 0-16,6-21 0 0,-9 24 0 0,9-24 0 15,0 0 0-15,0 0 0 0,0 0 0 0,7-18 0 16,-1 0 0-16,3-10 0 0,3-4 0 0,1-1 0 15,1-2 0-15,-1-1 0 0,-2 0 0 0,1-2 0 16,-2-4 0-16,0-2 0 0,1-2 0 0,1-4 0 16,1 4 0-16,2 1 0 0,1 4 0 15,-1 7 0-15,0 5 0 0,1 6 0 16,-2 5 0-16,-14 18 0 0,31-26 0 0,-12 18 0 16,0 0 0-16,5 2 0 0,1 0 0 0,7 7-28 15,-12-21-157-15,33 38-165 0,-41-41-146 0,21 19-115 16,0 8 235-16,-21-27 376 0</inkml:trace>
  <inkml:trace contextRef="#ctx0" brushRef="#br0" timeOffset="13123.1154">19842 3461 2047 0,'0'0'0'0,"0"0"0"15,-28-14 0-15,28 14 0 0,-29 0 0 16,29 0 0-16,-33 7 0 0,16 1 0 0,-2 1 0 15,-1 5 0-15,-2 2 0 0,3 3 0 16,-3 1 0-16,4 2 0 0,1-1 0 0,1 0 0 16,6-3 0-16,4-1 0 0,6-17 0 0,1 27 0 15,-1-27 0-15,15 19 0 0,-15-19 0 0,28 8 0 16,-9-8 0-16,4-3 0 0,3-6 0 0,2-3 0 16,2-2 0-16,1-4 0 0,0-4 0 0,0-1 0 15,-1-1 0-15,-2-1 0 0,-2 2 0 16,-3-2 0-16,-4 1 0 0,-1 0 0 0,-2-3 0 15,-1 2 0-15,-5 1 0 0,-2-2 0 0,-2 4 0 16,-3 2 0-16,-3 20 0 0,0-24 0 16,0 24 0-16,0 0 0 0,0 0 0 0,-24 12 0 15,24-12 0-15,-26 35 0 0,10-10 0 0,-1 3 0 16,-3 3 0-16,5-2 0 0,-1 2 0 0,2-5 0 16,6-3 0-16,3 1 0 0,5-4 0 15,5-2 0-15,-5-18 0 0,21 28 0 0,-3-19 0 16,2-3 0-16,6-3 0 0,4-7 0 0,2-1 0 15,0-5 0-15,4 0-39 0,-10-18-91 0,26 30-171 16,-40-43-146-16,32 33-55 0,-26-9-22 0,-7-21 421 16</inkml:trace>
  <inkml:trace contextRef="#ctx0" brushRef="#br0" timeOffset="13716.8883">20336 3349 1956 0,'0'0'57'15,"-22"24"-23"-15,10-6-34 0,1 5 0 0,-3 2 0 16,2 3 0-16,-2 2 0 0,1 2 0 0,-1-1 0 15,2 2 0-15,2-2 0 0,3-1 0 0,1-4 0 16,2 0 0-16,-1-4 0 0,1-1 0 0,2-4 0 16,2-17 0-16,-1 23 0 0,1-23 0 15,0 0 0-15,0 0 0 0,0 0 0 0,0 0 0 16,0 0 0-16,22-17 0 0,-14-1 0 0,2-4 0 16,6-3 0-16,-3-3 0 0,1 1 0 15,-1-1 0-15,0 1 0 0,-3-2 0 0,1 0 0 0,0 2 0 16,-1-1 0-16,1 3 0 0,-2 1 0 15,0 2 0-15,1 5 0 0,-10 17 0 0,15-23 0 16,-15 23 0-16,0 0 0 0,22-12 0 16,-22 12 0-16,18 3 0 0,-18-3 0 0,22 10 0 15,-22-10 0-15,27 12 0 0,-27-12 0 0,32 14 0 16,-14-8 0-16,1 0 0 0,1-3 0 0,1 0 0 16,0-2 0-16,3-1 0 0,-3-1 0 0,1-2 0 15,-2 1 0-15,-2-3 0 0,-18 5 0 0,26-11 0 16,-26 11 0-16,0 0 0 0,0 0 0 0,12-19 0 15,-12 19 0-15,0 0 0 0,-18-16 0 16,18 16 0-16,-24-4 0 0,24 4 0 16,-29 3 0-16,11 2 0 0,0 3 0 0,-2 4 0 15,1 2 0-15,1 1 0 0,-1 5 0 0,4-1 0 16,0 3 0-16,4 1 0 0,2-2 0 0,3 2 0 16,4 0 0-16,1 0 0 0,4-2 0 0,3 0 0 15,3-5 0-15,-9-16 0 0,26 29 0 16,-26-29 0-16,34 20 0 0,-14-13 0 0,1-4 0 15,1-2 0-15,1-5 0 0,0-2 0 0,1-4 0 16,-1-2 0-16,-1-2 0 0,1-3 0 0,-2-3 0 16,-3 1 0-16,-3-3 0 0,-3 1 0 0,-3-1 0 15,-2-1 0-15,-1 2 0 0,-4-2 0 16,0 2 0-16,-4-1 0 0,2 1 0 0,-2 2 0 16,2 19 0-16,-4-27 0 0,4 27 0 15,0 0 0-15,0 0-30 0,-14-23-153 0,31 44-79 16,-38-34-264-16,21 13-82 0,0 0 171 0</inkml:trace>
  <inkml:trace contextRef="#ctx0" brushRef="#br0" timeOffset="13951.2503">21352 3287 1698 0,'-12'18'349'0,"-6"-11"-349"16,-6 6 0-16,-1 2 0 0,-1 3 0 15,-2 5 0-15,-3 2 0 0,2 1 0 0,1 2 0 16,1 0 0-16,2 1 0 0,1 0 0 0,2 1 0 16,1-2 0-16,5 1 0 0,3-6 0 15,5-3 0-15,2 0 0 0,6-20 0 0,-2 28 0 16,2-28 0-16,0 0 0 0,5 17 0 0,-5-17-64 16,19 3-139-16,-33-35-200 0,40 32-105 0,-29-32-3 15,16 8 154-15</inkml:trace>
  <inkml:trace contextRef="#ctx0" brushRef="#br0" timeOffset="14123.1273">21052 3453 1985 0,'0'0'62'16,"0"0"-62"-16,0 0 0 0,0 0 0 0,0 0 0 15,-18 6 0-15,18-6 0 0,-6 18 0 0,6-18 0 16,6 20 0-16,-6-20 0 0,23 22 0 0,-23-22 0 16,35 18 0-16,-12-10 0 0,3-2 0 0,1-4 0 15,2 3 0-15,-1-5 0 0,5 1 0 0,-4-1 0 16,4-1 0-16,-4-1 0 0,2 3-42 0,-3-7-21 15,19 21-143-15,-35-41-175 0,35 32-147 16,-29-28 24-16,10 5 182 0</inkml:trace>
  <inkml:trace contextRef="#ctx0" brushRef="#br0" timeOffset="14279.4649">21705 3387 1796 0,'-14'-16'122'0,"14"16"-64"16,0 0-20-16,-2-20-7 0,2 20-29 0,0 0-2 15,0 0 0-15,-22 5 0 0,22-5 0 16,-19 23 0-16,6-5 0 0,-1 3 0 0,0 3 0 15,-1 2 0-15,-3 2 0 0,1 3 0 0,-1-4 0 16,1 2 0-16,3-2 0 0,4-4 0 0,4 0 0 16,4-5 0-16,4 0 0 0,-2-18 0 0,17 24 0 15,-17-24-92-15,47 25-252 0,-47-25-257 0,36-9 29 16,-19 3 135-16</inkml:trace>
  <inkml:trace contextRef="#ctx0" brushRef="#br0" timeOffset="14420.009">21715 3129 1911 0,'-17'0'63'0,"17"0"-49"0,-26-5-12 15,26 5-12-15,0 0-36 0,-22 0-106 0,43 28-331 16,-21-28-71-16,0 0 44 0,16 27 276 16</inkml:trace>
  <inkml:trace contextRef="#ctx0" brushRef="#br0" timeOffset="14810.6407">22114 3406 1635 0,'0'0'412'0,"-37"-2"-412"0,12-4 0 0,2 3 0 16,-2-1 0-16,1 5 0 0,-3 2 0 0,3 4 0 15,-4 3 0-15,4 3 0 0,1 3 0 0,-1 3 0 16,5 2 0-16,-1 2 0 0,6-3 0 0,2 4 0 15,3-2 0-15,6-1 0 0,3-3 0 0,0-18 0 16,18 29 0-16,-1-20 0 0,4 0 0 16,5-5 0-16,5-4 0 0,-1-5 0 0,4-6 0 15,3-4 0-15,0-5 0 0,1-3 0 16,0-4 0-16,-2-2 0 0,-2 0 0 0,-1-1 0 16,-4-3 0-16,-3-1 0 0,-1-1 0 0,-4-1 0 15,1-1 0-15,-4-1 0 0,-1 1 0 0,-2 0 0 16,-4 3 0-16,-5 7 0 0,-3 6 0 0,-3 21 0 15,-9-18 0-15,9 18 0 0,-31 12 0 16,8 5 0-16,-7 8 0 0,-5 8 0 0,-3 6 0 16,-1 3 0-16,4 3 0 0,1 1 0 0,6 0 0 15,5-2 0-15,3-1 0 0,5-6 0 0,11 3 0 16,1-7 0-16,12 2 0 0,-4-18-64 0,29 24-223 16,-34-41-85-16,24 8-259 0,-1 3 52 0,-23-11 466 15</inkml:trace>
  <inkml:trace contextRef="#ctx0" brushRef="#br0" timeOffset="15154.4002">22338 3540 1922 0,'-20'12'78'0,"20"-12"-59"15,0 0-1-15,17 18-8 0,-17-18-10 0,29 6 0 16,-8-5 0-16,2-2 0 0,3-1 0 0,0-3 0 15,0-1 0-15,-2-3 0 0,-3 1 0 0,1-3 0 16,-4 0 0-16,-1 0 0 0,1-2 0 16,-18 13 0-16,28-28 0 0,-28 28 0 0,19-33 0 15,-12 15 0-15,-4-1 0 0,-1 0 0 0,-4 2 0 16,2 17 0-16,-17-25 0 0,17 25 0 16,-36-6 0-16,10 10 0 0,-3 5 0 0,-5 5 0 15,-4 3 0-15,3 6 0 0,-1 2 0 0,2 6 0 16,4 2 0-16,3 3 0 0,3-3 0 0,7 2 0 15,6-2 0-15,8-3 0 0,4-3 0 0,5-3 0 16,6-2 0-16,3-5 0 0,7-1 0 0,2-8 0 16,6-1 0-16,0-13 0 0,22 22-232 15,-34-44-184-15,31 22-238 0,-4-7 19 16,-9-19 526-16</inkml:trace>
  <inkml:trace contextRef="#ctx0" brushRef="#br0" timeOffset="16242.7893">1233 4033 1622 0,'0'0'102'0,"-20"-3"-47"0,20 3-14 0,-40 2-8 16,16 7 5-16,-8-2-9 0,1 7 4 15,-2 4-11-15,-1 5 2 0,-4 6-5 0,4 6 4 16,-1 5-17-16,2 4-6 0,3 3 0 0,2 4 0 16,5 2 0-16,2 3 0 0,4-2 0 0,5 1 0 15,4-3 0-15,5-5 0 0,8-4 0 0,6-3 0 16,6-2 0-16,3-4 0 0,8-4 0 0,1-5 0 15,9-1-30-15,0-8-28 0,13 8-65 0,-24-35-348 16,33 20-148-16,-12-14-19 0,3-11 531 16</inkml:trace>
  <inkml:trace contextRef="#ctx0" brushRef="#br0" timeOffset="16806.2976">1475 4010 1245 0,'0'0'558'0,"0"0"-497"16,0 0-21-16,0 0-11 0,0 0 1 0,0 0-2 15,10 20-1-15,-10-20-10 0,-4 24-5 16,3-4-12-16,0 5 0 0,-2 2 0 0,1 7 0 15,-2 4 0-15,-1 0 0 0,-1 4 0 16,1 0 0-16,-2 3 0 0,0 1 0 0,-1 2 0 16,0 2 0-16,-1-1 0 0,0-2 0 0,-1-2 0 15,3-4 0-15,-2-2 0 0,3-5 0 0,1-5 0 16,1-3 0-16,3-5 0 0,2-4 0 0,-1-17 0 16,5 22 0-16,-5-22 0 0,0 0 0 15,0 0 0-15,0 0 0 0,20 2 0 0,-20-2 0 16,13-17 0-16,-13 17 0 0,17-33 0 0,-7 14 0 15,-2-3 0-15,2-1 0 0,0 2 0 0,-2-2 0 16,3 0 0-16,-1 0 0 0,0 0 0 0,2 0 0 16,0 1 0-16,4 0 0 0,1 3 0 0,1 2 0 15,2 2 0-15,0 4 0 16,1 3 0-16,1 2 0 0,-3 4 0 0,1 2 0 16,-2 3 0-16,-18-3 0 0,30 15 0 0,-30-15 0 15,24 20 0-15,-24-20 0 0,15 27 0 0,-15-27 0 16,6 31 0-16,-7-14 0 0,-4 3 0 0,-3-1 0 15,-3 0 0-15,-5 1 0 0,-5 0 0 0,-3 0 0 16,-4-2 0-16,-2 1 0 0,-3-2 0 0,0-1 0 16,-2-3 0-16,1-1 0 0,2-3 0 15,0-2 0-15,8-4 0 0,0-3-5 0,6 3-41 16,-1-10-30-16,19 7-130 0,-24-21-151 0,42 22-148 16,-15-18-102-16,-1-14 363 0</inkml:trace>
  <inkml:trace contextRef="#ctx0" brushRef="#br0" timeOffset="17243.8426">2248 4596 1392 0,'-8'-34'540'16,"8"34"-510"-16,-20-21-8 0,20 21 5 15,-19-16-13-15,19 16 8 0,-20-10-22 0,20 10 0 16,-28-3 0-16,28 3 0 0,-34 11 0 16,15-1 0-16,-2 4 0 0,-1 4 0 0,-1 5 0 15,0 4 0-15,-1 2 0 0,1 1 0 0,1 3 0 16,1-2 0-16,3 0 0 0,5-2 0 0,3-5 0 16,6-4 0-16,4-2 0 0,0-18 0 0,14 28 0 15,-14-28 0-15,28 16 0 0,-9-14 0 16,3-3 0-16,3-4 0 0,3-3 0 0,3-4 0 15,-1-5 0-15,3-1 0 0,-3-3 0 0,1 1 0 16,-4 0 0-16,-3 1 0 0,-5 2 0 16,-2 1 0-16,-17 16 0 0,22-23 0 0,-22 23 0 15,0 0 0-15,11-17 0 0,-11 17 0 0,0 0 0 16,0 0 0-16,0 0 0 0,0 0 0 0,-16 18 0 16,16-18 0-16,-14 27 0 0,5-8 0 15,2 2 0-15,-1 2 0 0,1 1 0 0,0-2 0 16,4 1 0-16,0-4 0 0,7 2 0 0,-4-21-2 15,19 31-76-15,-19-31-80 0,49 23-134 0,-44-41-185 16,29 14-134-16,3 3 183 0,-16-28 428 0</inkml:trace>
  <inkml:trace contextRef="#ctx0" brushRef="#br0" timeOffset="17556.3528">2799 4402 1431 0,'-6'32'434'15,"-19"-20"-252"-15,3-9-182 0,-1 5 0 0,2 2 0 16,2 3 0-16,0 2 0 0,1 3 0 0,0 3 0 16,2-1 0-16,4 2 0 0,1-1 0 15,5-3 0-15,2-1 0 0,5 0 0 0,-1-17 0 16,17 28 0-16,-17-28 0 0,34 20 0 0,-12-13 0 16,3-3 0-16,-1-3 0 0,2 0 0 0,-1-2 0 15,1 0 0-15,-3 0 0 0,-3 0 0 0,-20 1 0 16,30 0 0-16,-30 0 0 0,0 0 0 0,19 2 0 15,-19-2 0-15,0 0 0 0,0 0 0 16,0 0 0-16,-7 17 0 0,7-17 0 16,-15 21 0-16,15-21 0 0,-29 30 0 0,11-12 0 15,-2 1 0-15,1-1 0 0,1-1 0 0,2 0 0 16,16-17 0-16,-22 27 0 0,22-27-6 0,-5 23-85 16,5-23-111-16,0 0-213 0,0 0-106 0,22-13-77 15,-1 14 385-15</inkml:trace>
  <inkml:trace contextRef="#ctx0" brushRef="#br0" timeOffset="17915.7124">3115 4666 2038 0,'0'0'9'0,"0"0"-9"15,0 0 0-15,-9 17 0 0,9-17 0 16,0 0 0-16,22-2 0 0,-22 2 0 0,31-12 0 15,-10 3 0-15,4-3 0 0,2-3 0 0,0-1 0 16,-2-1 0-16,0 1 0 0,-6 0 0 0,0 2 0 16,-19 14 0-16,23-25 0 0,-23 25 0 0,9-19 0 15,-9 19 0-15,-5-17 0 0,5 17 0 0,-18-16 0 16,18 16 0-16,-24-11 0 0,24 11 0 16,-27-2 0-16,27 2 0 0,-30 6 0 15,13 1 0-15,17-7 0 0,-33 28 0 0,15-6 0 16,1 3 0-16,1 2 0 0,0 2 0 0,4 2 0 15,1 1 0-15,6-3 0 0,5 0 0 0,4-4 0 16,4-2 0-16,6-2 0 0,4-4 0 0,1-4 0 16,9-4 0-16,-2-6 0 0,5-1 0 0,-1-8 0 15,6 5-12-15,-13-24-183 0,33 32-138 16,-25-30-329-16,10 4 32 0,8 8 416 0</inkml:trace>
  <inkml:trace contextRef="#ctx0" brushRef="#br0" timeOffset="18337.6178">3975 3989 1762 0,'23'15'238'0,"-23"-15"-211"15,0 0-16-15,22 21-7 0,-22-21 1 0,27 35-5 16,-9-13 0-16,3 3 0 0,1 4 0 15,0 2 0-15,1 6 0 0,0 0 0 0,-1 1 0 16,-3 0 0-16,-2 0 0 0,-5 2 0 0,-3 3 0 16,-5 0 0-16,-4-1 0 0,-6 0 0 0,-5-2 0 15,-5-1 0-15,-4-4 0 0,-2 0 0 0,-4-1 0 16,-4-4 0-16,0 2 0 0,-3-5 0 0,0-2 0 16,3-2 0-16,0-4 0 0,2-3 0 0,2-5 0 15,5-2 0-15,1-10-44 16,21 20-204-16,-34-42-242 0,33 23-159 0,-2-25 34 15,-6-11 615-15</inkml:trace>
  <inkml:trace contextRef="#ctx0" brushRef="#br0" timeOffset="19118.8595">5377 4570 1090 0,'9'-24'603'15,"13"22"-484"-15,-22 2-64 0,0 0-14 16,-6-20-25-16,6 20 18 0,0 0-11 0,0 0 2 16,0 0 5-16,-17 17-19 0,17-17-11 0,-20 32 0 15,7-11 0-15,0 5 0 0,-1-1 0 0,3 1 0 16,0-3 0-16,2 0 0 0,2-3 0 0,3-2 0 16,1-1 0-16,3-17 0 0,-1 30 0 15,1-30 0-15,8 21 0 0,-8-21 0 0,21 11 0 16,-21-11 0-16,35 2 0 0,-9-5 0 15,3-3 0-15,4-5 0 0,2-3 0 0,0 1 0 16,0-4 0-16,-4 1 0 0,0 0 0 0,-3-3 0 16,-4 1 0-16,-3-1 0 0,-2 1 0 0,-3 0 0 15,-3 1 0-15,-13 17 0 0,20-29 0 0,-20 29 0 16,9-20 0-16,-9 20 0 0,0 0 0 0,0 0 0 16,0 0 0-16,0 0 0 0,0 0 0 0,0 0 0 15,0 0 0-15,-13 26 0 0,8-9 0 16,0 3 0-16,0 3 0 0,2 1 0 0,-1 1 0 15,2-1 0-15,0 0 0 0,2-1 0 16,2-3 0-16,1-3 0 0,-3-17 0 0,12 26 0 16,-12-26 0-16,17 13 0 0,-17-13 0 0,22 1 0 15,-22-1 0-15,25-9 0 0,-25 9 0 0,29-26 0 16,-13 6 0-16,1-5 0 0,0-4 0 16,2-1 0-16,-1-2 0 0,-1-2 0 0,-1 0 0 15,-1 0 0-15,-3 3 0 0,-1 0 0 0,-2 3 0 16,-2 1 0-16,0 4 0 0,-2 0 0 0,1 5 0 15,-6 18 0-15,11-26-6 0,-11 26-72 0,19-2-108 16,-36-22-178-16,41 39-131 0,-24-15-125 0,0 0 323 16</inkml:trace>
  <inkml:trace contextRef="#ctx0" brushRef="#br0" timeOffset="19478.2416">6281 4608 1865 0,'26'5'55'15,"-26"-5"-37"-15,0 0 8 0,25 12 0 0,-8-11 0 16,3-4-8-16,0 1-5 0,2-4-13 0,1 0 0 16,3-5 0-16,-1-2 0 0,1-2 0 15,1-1 0-15,-3 0 0 0,-1-1 0 0,-3-3 0 16,-3 3 0-16,-4-1 0 0,-5 1 0 0,-1 0 0 15,-7 17 0-15,0-30 0 0,0 30 0 16,-14-26 0-16,14 26 0 0,-25-16 0 0,6 13 0 16,-3 6 0-16,-1 4 0 0,-5 4 0 0,0 6 0 15,-2 5 0-15,-2 4 0 0,-3 7 0 0,0 3 0 16,1 4 0-16,2 1 0 0,7-1 0 0,5-1 0 16,4-5 0-16,7-3 0 0,5-4 0 0,8-6 0 15,9-2 0-15,8-7 0 0,9-5 0 0,8-7 0 16,10-5 0-16,5-6 0 0,12-1 0 15,-1-18-90-15,29 29-176 0,-29-28-404 0,17 8-1 16,0 3 322-16</inkml:trace>
  <inkml:trace contextRef="#ctx0" brushRef="#br0" timeOffset="20084.4487">7750 4611 1360 0,'-13'-30'326'0,"33"29"-120"0,-20 1-182 15,0 0-15-15,0 0 1 0,0 0 8 0,0 0 5 16,0 0 2-16,0 0-9 0,0 0-5 0,-12 17-10 16,12-17 3-16,-22 36-2 0,10-13 7 0,-2 1-6 15,0 2-3-15,0 0 0 0,1 1 0 16,0-2 0-16,2 1 0 0,-1-2 0 0,3-4 0 15,2-1 0-15,7-19 0 0,-6 23 0 0,6-23 0 16,0 0 0-16,0 0 0 0,0 0 0 16,23 7 0-16,-23-7 0 0,22-15 0 0,-22 15 0 15,30-29 0-15,-12 10 0 0,0-3 0 0,0-2 0 16,0 0 0-16,0-2 0 0,1 1 0 0,-3 0 0 16,1 0 0-16,-2 1 0 0,0 2 0 0,-3 3 0 15,-1 2 0-15,-11 17 0 0,18-25 0 0,-18 25 0 16,0 0 0-16,0 0 0 0,17-14 0 15,-17 14 0-15,0 0 0 0,9 19 0 0,-9-19 0 16,8 31 0-16,-3-10 0 0,-1 3 0 0,0 1 0 16,-2 3 0-16,0 1 0 0,1 0 0 15,2 0 0-15,1 0 0 0,0-2 0 0,4-3 0 16,-1-2 0-16,3-2 0 0,-12-20 0 0,30 29 0 16,-30-29 0-16,34 20-20 0,-34-20-96 0,47 12-145 15,-49-34-273-15,25 15-94 0,-4-5 141 16</inkml:trace>
  <inkml:trace contextRef="#ctx0" brushRef="#br0" timeOffset="20459.5845">8185 4706 1562 0,'0'0'465'15,"0"0"-456"-15,-18 7 2 0,18-7-11 0,0 0 0 16,20 19 0-16,-20-19 0 0,30 8 0 0,-9-7 0 15,6-4 0-15,2-2 0 0,2-2 0 0,3-1 0 16,0-4 0-16,-1 0 0 0,1-2 0 0,-3 0 0 16,-3-1 0-16,-4 1 0 0,-6 0 0 0,-18 14 0 15,27-23 0-15,-27 23 0 0,12-20 0 16,-12 20 0-16,-1-19 0 0,1 19 0 0,-11-20 0 16,11 20 0-16,-23-14 0 0,6 8 0 0,0 2 0 15,-1 2 0-15,-2 2 0 0,-1 3 0 16,-3 3 0-16,3 4 0 0,-3 3 0 0,1 5 0 15,0 3 0-15,-1 3 0 0,1 3 0 0,1 1 0 16,2 2 0-16,3-1 0 0,3 0 0 0,5 0 0 16,4-1 0-16,5-2 0 0,5 1 0 15,4-4 0-15,4-1 0 0,5-4 0 0,6-3 0 16,3-2 0-16,7-4 0 0,3-4 0 0,9-2 0 16,0-12 0-16,17 14-156 0,-29-37-125 0,37 14-369 15,-27-1 3-15,-5-8 335 0</inkml:trace>
  <inkml:trace contextRef="#ctx0" brushRef="#br0" timeOffset="20822.6477">8674 4749 1765 0,'-46'-1'250'0,"46"1"-218"0,-16 31-32 15,16-31 0-15,-15 27 0 0,15-27 0 0,15 17 0 16,2-11 0-16,4-4 0 0,7 0 0 15,6-7 0-15,6-2 0 0,5-6 0 0,4-2 0 16,2-2 0-16,0-4 0 0,-2 2 0 0,-2-2 0 16,-3 2 0-16,-5 0 0 0,-5-1 0 0,-7 2 0 15,-8 2 0-15,-19 16 0 0,19-25 0 0,-19 25 0 16,0-22 0-16,0 22 0 0,-17-19 0 0,17 19 0 16,-31-12 0-16,9 9 0 0,-4 3 0 15,-2 4 0-15,-1 3 0 0,-1 4 0 0,-1 4 0 16,0 3 0-16,-1 4 0 0,1 2 0 15,0 2 0-15,3 1 0 0,4 1 0 0,2-2 0 16,9 0 0-16,3-1 0 0,7-1 0 0,5-2 0 31,7-2 0-31,-9-20 0 0,32 31 0 0,-8-21 0 16,8-2 0-16,2-5 0 0,10-3 0 0,-3-10-30 0,20 16-159 16,-32-40-158-16,42 16-300 0,-25 0 16 15,-4-11 429-15</inkml:trace>
  <inkml:trace contextRef="#ctx0" brushRef="#br0" timeOffset="21156.3614">9567 4598 1617 0,'-12'24'430'0,"-21"-13"-430"0,-5 4 0 16,3 0 0-16,2 6 0 0,-1-1 0 16,4 5 0-16,-1-1 0 0,5 2 0 0,2 1 0 15,7-3 0-15,5-2 0 0,7-1 0 0,5-5 0 16,0-16 0-16,20 23 0 0,-2-16 0 0,8-4 0 15,3-5 0-15,6-7 0 0,2-5 0 0,2-6 0 16,1-5 0-16,1-4 0 0,-1-4 0 0,0-3 0 16,-1 0 0-16,-1-2 0 0,-3 0 0 15,-2-1 0-15,0-1 0 0,-8 0 0 0,-2 1 0 16,-3 2 0-16,-3 2 0 0,-4 3 0 16,-2 7 0-16,-11 25 0 0,8-27 0 0,-8 27 0 15,0 0 0-15,0 0 0 0,-22 8 0 0,22-8 0 16,-30 40 0-16,11-8 0 0,-4 8 0 0,0 2 0 15,-2 6 0-15,4 0 0 0,1 2 0 0,3-3 0 16,4-5 0-16,7-1 0 0,1-8 0 16,13 7-12-16,-8-40-177 0,31 54-97 0,-31-54-380 15,23 24 68-15,11-6 303 0</inkml:trace>
  <inkml:trace contextRef="#ctx0" brushRef="#br0" timeOffset="21672.046">11281 4305 1885 0,'0'0'57'0,"0"0"-42"0,0 0 2 16,0 0 5-16,0 0 2 0,0 0-5 0,0 0-11 15,-19 16-8-15,8 3 0 0,-1 4 0 16,0 4 0-16,1 4 0 0,1 5 0 0,1 2 0 15,0 3 0-15,-1 0 0 0,2 2 0 0,-1-1 0 16,1-1 0-16,1-2 0 0,0-3 0 0,0-3 0 16,5-3 0-16,2-1 0 0,1-6 0 15,6-1 0-15,-7-22-13 0,20 37-98 0,-20-37-186 16,17 4-313-16,-17-4-14 0,0 0 233 0</inkml:trace>
  <inkml:trace contextRef="#ctx0" brushRef="#br0" timeOffset="22109.546">10968 4707 2047 0,'0'0'0'15,"-23"5"0"-15,23-5 0 0,0 0 0 0,0 0 0 16,0 0 0-16,17 7 0 0,-17-7 0 0,33 7 0 16,-9-6 0-16,6-2 0 0,7-2 0 0,8-2 0 15,2-3 0-15,6 1 0 0,1-4 0 0,1 2 0 16,0-2 0-16,-4 0 0 0,-4 0 0 0,-3 1 0 15,-6 2 0-15,-4-1 0 0,-4 3 0 16,-5 2 0-16,-6 1 0 0,-2 1 0 0,-17 2 0 16,0 0 0-16,0 0 0 0,0 0 0 0,0 0 0 15,0 0 0-15,0 0 0 0,-10 20 0 16,-7-10 0-16,-3 4 0 0,-2 2 0 0,-1 2 0 16,-3 4 0-16,1 1 0 0,-1 4 0 0,2 3 0 15,1 1 0-15,3 2 0 0,4-3 0 16,5-3 0-16,8-3 0 0,5-2 0 0,7-3 0 15,7-2 0-15,4-4 0 0,4-3 0 0,6-6 0 16,3-3 0-16,2-7 0 0,4-4 0 0,1-4 0 16,2-6 0-16,0-3 0 0,-1-3 0 0,-4-3 0 15,-5-2 0-15,-5 0 0 0,-9 0 0 0,-4 3 0 16,-8 1 0-16,-6 2 0 0,-4 1 0 0,-7-1 0 16,-2 2 0-16,-4 4 0 0,-5 1 0 15,-1 5 0-15,-5 1 0 0,0 7 0 16,-2 1 0-16,0 10 0 0,0 0-3 0,10 18-119 15,-17-21-73-15,33 38-116 0,-23-25-300 0,27-16 33 16,-14 41 352-16</inkml:trace>
  <inkml:trace contextRef="#ctx0" brushRef="#br1" timeOffset="30402.015">12780 4437 1572 0,'-19'-12'148'0,"19"12"-80"15,0 0-14-15,0 0-11 0,0 0-1 0,0 0-13 16,-4-23-4-16,4 23-9 0,0 0-1 16,1-23-6-16,-1 23 1 0,0 0-1 0,4-17-2 15,-4 17-7-15,0 0 0 0,0 0 0 0,0 0 0 16,1 17 0-16,-1-17 0 0,-2 38 0 0,-2-8 0 15,-1 7 0-15,-1 6 0 0,-1 4 0 0,-3 2 0 16,-1 3 0-16,-1-2 0 0,0 1 0 0,-1-5 0 16,1-3 0-16,1-2 0 0,2-2 0 15,0-6 0-15,2-3 0 0,3-6 0 0,1-3 0 16,3-21 0-16,-3 28 0 0,3-28 0 0,0 0 0 16,0 0 0-16,0 0 0 0,0 0 0 15,17 4 0-15,-17-4 0 0,16-29 0 0,-8 5 0 16,3-6 0-16,2-6 0 0,1-3 0 0,1-5 0 15,1 1 0-15,-1-3 0 0,1 0 0 0,-1 0 0 16,-4 0 0-16,0 1 0 0,-2 1 0 16,-1 4 0-16,-1 2 0 0,-2 7 0 0,-1 8 0 15,-1 6 0-15,-3 17 0 0,0 0 0 0,3-18 0 16,-3 18 0-16,0 0 0 0,0 0 0 0,0 0 0 16,-2 30 0-16,2-10 0 0,4 8 0 0,1 4 0 15,0 4 0-15,1 2 0 0,0 0 0 0,0 2 0 16,4 0 0-16,-1-1 0 0,5-1 0 0,0-1 0 15,3-2 0-15,2 0 0 16,1-4 0-16,2 0 0 0,-1-6 0 0,2-5 0 16,-4-4 0-16,2-2 0 0,0-6 0 0,-4-2 0 15,-17-6 0-15,30-1 0 0,-30 1 0 0,22-17 0 16,-12 0 0-16,0-6 0 0,-1-6 0 0,2-5 0 16,-1-6 0-16,1-1 0 0,-3-1 0 0,1-2 0 15,-3 1 0-15,-2-1 0 0,-1 1 0 16,0 0 0-16,-2 2 0 0,-1 2 0 0,0 4 0 15,-1 4 0-15,1 3 0 0,0 5 0 0,0 23 0 16,0-26 0-16,0 26 0 0,0 0 0 0,0 0 0 16,0 0-35-16,18 15-71 0,-18-15-43 15,27 29-251-15,-27-29-195 0,19 23 63 0,-5-6 303 16</inkml:trace>
  <inkml:trace contextRef="#ctx0" brushRef="#br1" timeOffset="30620.8432">13601 4466 1744 0,'7'-20'106'0,"-7"20"-42"0,0 0-4 16,0 0-12-16,0 0-23 0,0 0-25 0,0 0 0 15,0 0 0-15,0 0 0 0,-2 24 0 0,-1-6 0 16,-3 6 0-16,0 4 0 0,-2 2 0 16,-2 3 0-16,0 1 0 0,2 0 0 15,-1-1 0-15,2 0 0 0,1-3 0 0,2 1 0 16,0-5 0-16,3 1 0 0,2-4 0 0,2-1 0 15,-3-22 0-15,10 31 0 0,-10-31-47 0,18 21-76 16,-18-21-108-16,24-7-365 0,-24 7-1 0,17-18 145 16</inkml:trace>
  <inkml:trace contextRef="#ctx0" brushRef="#br1" timeOffset="30823.8983">13549 4511 1924 0,'0'0'75'15,"0"0"-41"-15,0 0-20 0,6-21-14 16,-6 21 0-16,18-10 0 0,-18 10 0 16,35-16 0-16,-10 7 0 0,4 0 0 0,4-2 0 15,2 0 0-15,0 0 0 0,2 1 0 0,-1 2 0 16,1 1 0-16,-3-1 0 0,0 5 0 0,-6-2 0 16,3 10-66-16,-17-25-131 0,15 32-416 0,-29-12-33 15,27 5 122-15</inkml:trace>
  <inkml:trace contextRef="#ctx0" brushRef="#br1" timeOffset="31011.422">13589 4706 1993 0,'0'0'21'0,"0"0"-13"0,0 0-1 0,8 17 9 15,-8-17-14-15,27 0-2 0,-6-3 0 16,4 0 0-16,6-4 0 0,3 1 0 0,2-2 0 15,2 1 0-15,-2-2 0 0,0 2 0 0,-2 1 0 16,-4 0 0-16,-1 3 0 0,-6-1-22 0,0 11-64 16,-19-26-143-16,13 31-419 0,-17-12 32 0,0 0 171 15</inkml:trace>
  <inkml:trace contextRef="#ctx0" brushRef="#br1" timeOffset="31198.8983">13564 5008 2019 0,'0'0'22'0,"0"0"-16"0,0 0-6 16,24 8 0-16,-24-8 0 0,35-3 0 0,-12-2 0 15,6-1 0-15,4-4 0 0,2-2 0 0,3-1 0 16,-2-2 0-16,2 1 0 0,-1-3 0 16,0 0 0-16,0-2 0 0,3 2 0 0,-9-10-93 15,18 27-154-15,-26-31-372 0,20 13-12 16,-9-4 175-16</inkml:trace>
  <inkml:trace contextRef="#ctx0" brushRef="#br1" timeOffset="31636.4133">14470 4448 1447 0,'2'29'419'0,"-2"-29"-358"0,0 0-20 15,0 0 5-15,0 0-13 0,0 0-33 0,0 0 0 16,-19 15 0-16,19-15 0 0,-6 17 0 0,6-17 0 15,-12 29 0-15,4-9 0 0,0 3 0 0,-3 5 0 16,-1 2 0-16,-1 3 0 0,-2 1 0 16,2 3 0-16,1-2 0 0,1 0 0 15,1-2 0-15,4-5 0 0,2-5 0 0,6-5 0 16,-2-18 0-16,13 26 0 0,-13-26 0 0,28 13 0 16,-9-13 0-16,4-4 0 0,5-6 0 0,4-2 0 15,3-7 0-15,2-4 0 0,0-6 0 0,4-1 0 16,-4-2 0-16,0 2 0 0,-2-2 0 0,-3 3 0 15,-2 0 0-15,-3 2 0 0,-2 1 0 16,-4 1 0-16,-3 2 0 0,-3 3 0 0,-15 20 0 16,17-30 0-16,-17 30 0 0,6-18 0 0,-6 18 0 15,0 0 0-15,0 0 0 0,0 0 0 0,0 0 0 16,0 0 0-16,0 0 0 0,-11 22 0 0,7-5 0 16,0 5 0-16,-3 4 0 0,1 3 0 15,-1 0 0-15,1 0 0 0,1 1 0 16,-1-2 0-16,2 1 0 0,1 0 0 0,2-1 0 15,-1-4 0-15,6 1 0 0,1-6 0 0,3-1 0 16,-8-18 0-16,23 29-21 0,-23-29-142 0,39 23-188 16,-39-23-213-16,22-10-13 0,-2 6 207 0</inkml:trace>
  <inkml:trace contextRef="#ctx0" brushRef="#br1" timeOffset="31855.1681">15333 4466 2011 0,'0'0'36'0,"0"0"-36"0,0 0 0 0,-6 21 0 16,6-21 0-16,-5 31 0 0,1-8 0 0,-1 3 0 15,2 1 0-15,-5 4 0 0,1 0 0 0,-2 1 0 16,1 0 0-16,1 0 0 0,-1-1 0 16,1-1 0-16,-1-1 0 0,1 0 0 0,-1-3 0 15,3-1 0-15,-1-6 0 0,5 4-8 0,1-23-76 16,0 42-71-16,-23-48-343 0,23 6-76 0,0 0-20 15,0 0 461-15</inkml:trace>
  <inkml:trace contextRef="#ctx0" brushRef="#br1" timeOffset="32573.941">15060 4516 1946 0,'10'32'101'15,"-10"-32"-101"-15,0 0 0 0,0 0 0 0,0 0 0 16,0 0 0-16,29 16 0 0,-7-16 0 16,5-3 0-16,6-5 0 0,2 0 0 0,3-3 0 15,2-2 0-15,1 1 0 0,3-1 0 0,0 0 0 16,1 2 0-16,-4 0 0 0,-2 3 0 16,-6 1 0-16,-3 1 0 0,-3 1 0 0,-6 4 0 15,-21 1 0-15,25 0 0 0,-25 0 0 0,0 0 0 16,0 0 0-16,0 0 0 0,5 25 0 0,-5-25 0 15,-7 29 0-15,1-10 0 0,-3 4 0 16,1 5 0-16,-3 2 0 0,0 4 0 0,-3 4 0 16,3-1 0-16,-1 2 0 0,-1 0 0 0,1-2 0 15,-1 2 0-15,4-3 0 0,-1-3 0 0,3-3 0 16,-2-2 0-16,4-4 0 0,2-3 0 0,1-5 0 16,2-16 0-16,2 20 0 0,-2-20 0 0,0 0 0 15,0 0 0-15,0 0 0 0,0 0 0 16,18-22 0-16,-8 5 0 0,1-5 0 0,1-2 0 15,0-1 0-15,3-4 0 0,-3 0 0 16,0-2 0-16,1-1 0 0,-3-1 0 0,1-4 0 16,0-3 0-16,0-4 0 0,0-2 0 0,1-2 0 15,1 1 0-15,2 3 0 0,-2 7 0 0,1 9 0 16,-3 7 0-16,-11 21 0 0,17-21 0 0,-17 21 0 16,0 0 0-16,24-6 0 0,-24 6 0 15,19 9 0-15,-19-9 0 0,22 20 0 0,-22-20 0 16,25 27 0-16,-25-27 0 0,20 34 0 0,-10-16 0 15,-1 0 0-15,-1 3 0 0,-3-2 0 0,-4 2 0 16,-1 1 0-16,-5-2 0 0,-2 1 0 0,-5 1 0 16,-4-2 0-16,-1 0 0 0,-4-1 0 0,-2-3 0 15,1-2 0-15,0-1 0 0,2-3 0 16,1-3 0-16,2-1 0 0,17-6 0 16,-25 5 0-16,25-5 0 0,0 0 0 0,-20-2 0 15,20 2 0-15,0 0 0 0,0 0 0 0,0 0 0 16,5-18 0-16,-5 18 0 0,0 0 0 0,17-9 0 15,-17 9 0-15,0 0 0 0,25 7 0 0,-25-7 0 16,20 17 0-16,-20-17 0 0,22 23 0 0,-22-23 0 16,26 29 0-16,-26-29 0 0,25 31 0 15,-25-31 0-15,34 26 0 0,-15-16 0 0,2-2 0 16,1-3 0-16,5 0 0 0,0-5 0 0,9 6-7 16,-16-28-230-16,36 37-130 0,-46-41-145 0,21 18-54 15,0 4 209-15,-22-25 357 0</inkml:trace>
  <inkml:trace contextRef="#ctx0" brushRef="#br1" timeOffset="33011.4228">16276 4611 1958 0,'0'0'89'0,"0"0"-89"0,-14 31 0 0,14-31 0 16,-20 35 0-16,11-16 0 0,0 4 0 0,-1 0 0 15,3 2 0-15,-1 1 0 0,1 2 0 0,-2-1 0 16,1 1 0-16,1-1 0 0,-1-1 0 15,0 0 0-15,1-2 0 0,0-2 0 16,1-3 0-16,6-19 0 0,-8 29 0 0,8-29 0 16,-1 18 0-16,1-18 0 0,0 0 0 0,0 0 0 15,0 0 0-15,0 0 0 0,0 0 0 0,16-26 0 16,-5 8 0-16,1-5 0 0,5-5 0 0,3-1 0 16,0-3 0-16,1-2 0 0,1 1 0 0,-3-6 0 15,2-2 0-15,0-2 0 0,-3-1 0 16,2-4 0-16,0 1 0 0,-2 3 0 0,3 6 0 15,-4 5 0-15,-1 9 0 0,-2 7 0 0,-14 17 0 16,15-18 0-16,-15 18 0 0,0 0 0 0,0 0 0 16,0 0 0-16,2 27 0 0,0-9 0 0,0 5 0 15,0 2 0-15,1 3 0 0,0 2 0 16,1 2 0-16,3 0 0 0,1 0 0 0,1 1 0 16,1-3 0-16,1 1 0 0,1-2 0 15,0-1 0-15,-2 0 0 0,2-2 0 0,-2 0 0 16,0-2 0-16,-2-3 0 0,1-1 0 0,-3-3 0 15,1 0 0-15,-7-17 0 0,6 29 0 0,-6-29-116 16,5 27-169-16,-33-43-86 0,37 33-98 0,-9-17-62 16,-37-15 257-16,37 15 274 0</inkml:trace>
  <inkml:trace contextRef="#ctx0" brushRef="#br1" timeOffset="33167.7625">16372 4860 2047 0,'0'0'0'0,"0"0"0"15,0 0 0-15,0 0 0 0,0 0 0 0,25-21 0 16,-25 21 0-16,37-17 0 0,-10 7 0 0,5-3 0 16,3 1 0-16,-1-3 0 0,3 2 0 15,-5-5 0-15,7 13-116 0,-25-33-180 0,39 42-157 16,-39-33-67-16,17 11-25 0,8 14 429 0</inkml:trace>
  <inkml:trace contextRef="#ctx0" brushRef="#br1" timeOffset="33420.4306">16955 4483 1819 0,'0'0'171'16,"0"0"-135"-16,-2 18-20 0,2-18-11 16,-15 17-5-16,15-17 0 0,-17 26 0 0,17-26 0 15,-20 32 0-15,10-15 0 0,2 4 0 0,-2-1 0 16,2 3 0-16,-2 0 0 0,-1 1 0 0,-2 1 0 16,0-1 0-16,-2-1 0 0,2 0 0 0,-1-1 0 15,3-2 0-15,4-2 0 0,2-1 0 0,5-17 0 16,1 28 0-16,-1-28 0 0,17 17 0 15,-17-17 0-15,34 10 0 0,-11-9 0 0,8-4 0 16,3-3 0-16,2-2 0 0,5-2 0 0,-5-4 0 16,5 0 0-16,-3-4 0 0,3 6 0 0,-10 1-179 15,25 14-102-15,-42-44-71 0,37 26-203 0,-20-20 100 16,-15-4 231-16</inkml:trace>
  <inkml:trace contextRef="#ctx0" brushRef="#br1" timeOffset="33623.5378">17488 4525 1975 0,'-45'-9'72'0,"45"9"-72"0,-19 16 0 0,19-16 0 16,-20 26 0-16,9-9 0 0,1 2 0 0,2 4 0 16,-1 0 0-16,3 3 0 0,-1 0 0 15,1 0 0-15,1 0 0 0,0 0 0 0,4-2 0 16,-1 0 0-16,2 0 0 0,3-1 0 0,2 0 0 15,0-5 0-15,4 1 0 0,-9-19 0 0,29 25 0 16,-12-18 0-16,9 5 0 0,-21-29-510 0,39 31-54 16,-31-45 14-16,20 19 128 0</inkml:trace>
  <inkml:trace contextRef="#ctx0" brushRef="#br1" timeOffset="33984.5562">17873 4501 2047 0,'-27'9'0'16,"1"3"0"-16,-5 2 0 0,1 2 0 15,-2 1 0-15,3 1 0 0,3-1 0 0,6-1 0 16,3-2 0-16,17-14 0 0,-18 27 0 0,18-27 0 16,-3 24 0-16,3-24 0 0,10 19 0 0,-10-19 0 15,22 13 0-15,-3-11 0 0,4-2 0 0,5-1 0 16,6-4 0-16,2 0 0 0,-1 0 0 15,-1 2 0-15,-4 1 0 0,-2 1 0 0,-3 1 0 16,-6 3 0-16,-19-3 0 0,23 9 0 16,-23-9 0-16,6 18 0 0,-6-18 0 0,-3 28 0 15,-6-11 0-15,-3 4 0 0,-4 1 0 0,-2 0 0 16,0 1 0-16,-2 0 0 0,2-1 0 0,2-1 0 16,3-3 0-16,2 0 0 0,3-1 0 0,8-17 0 15,-8 29 0-15,8-29 0 0,4 17 0 0,-4-17 0 16,20 10-3-16,-18-31-214 0,34 33-86 15,-38-35-246-15,36 7 48 0,-5 4 28 0</inkml:trace>
  <inkml:trace contextRef="#ctx0" brushRef="#br1" timeOffset="34176.1743">18291 4493 1244 0,'-2'35'353'0,"-11"-1"97"0,-2-14-450 0,-3 2 0 16,0 3 0-16,-2 3 0 0,2 1 0 15,1 0 0-15,1 2 0 0,-1-1 0 0,4-1 0 16,-1-1 0-16,5-1 0 0,0-1 0 0,4-4 0 16,3-1 0-16,1-2 0 0,5-1 0 0,-4-18 0 15,15 27 0-15,-15-27 0 0,26 21-7 0,-28-38-241 16,42 36-136-16,-24-35-266 0,6 5 68 16,2 7 407-16</inkml:trace>
  <inkml:trace contextRef="#ctx0" brushRef="#br1" timeOffset="34363.683">18282 4604 1961 0,'-33'-33'86'16,"33"33"-86"-16,0 0 0 0,0 0 0 0,17 5 0 16,-17-5 0-16,28-2 0 0,-7-1 0 0,4 0 0 15,6-2 0-15,1 0 0 0,1-1 0 0,5 0 0 16,-3-2 0-16,8 6 0 0,-13-19-125 0,35 42-285 15,-47-35-215-15,18 15-21 0,-7 6 406 0</inkml:trace>
  <inkml:trace contextRef="#ctx0" brushRef="#br1" timeOffset="34551.2492">18197 4842 1682 0,'-26'2'365'0,"26"-2"-365"0,-7 18 0 0,7-18 0 15,0 0 0-15,20 13 0 0,0-12 0 16,3-3 0-16,9-2 0 0,4-3 0 0,2-2 0 16,4-1 0-16,-3-5 0 0,3 5 0 0,-10-11-90 15,23 31-258-15,-44-39-165 0,26 26-92 0,-20-4 115 16,-21-18 490-16</inkml:trace>
  <inkml:trace contextRef="#ctx0" brushRef="#br1" timeOffset="34707.4606">18088 5054 1782 0,'0'43'265'0,"0"-43"-265"0,22 11 0 15,-3-11 0-15,2-1 0 0,6-2 0 0,6-4 0 16,3-1 0-16,3-2 0 0,3-1 0 0,0-3 0 16,1 2 0-16,-7-6 0 0,14 38-399 15,-35-50-209-15,16 24-67 0,-10-11 311 0</inkml:trace>
  <inkml:trace contextRef="#ctx0" brushRef="#br0" timeOffset="42365.1775">19352 4567 1507 0,'22'0'153'0,"-22"0"-68"0,0 0-20 16,0 0-14-16,0 0-3 0,0 0-9 15,0 0-4-15,0 0-11 0,0 0-4 0,0 0-6 16,0 0-8-16,0 0-6 0,0 0 0 0,0 0 0 16,0 0 0-16,0 0 0 0,0 0 0 0,0 0 0 15,0 0 0-15,2 29 0 0,2-9 0 0,0 6 0 16,-2 0 0-16,-1 4 0 0,-2 1 0 0,-3 1 0 16,-1 1 0-16,-1 1 0 0,-2 0 0 15,-2-2 0-15,-1-1 0 0,0-4 0 16,2-2 0-16,4-1-22 0,-1-7-25 0,8 9-61 15,-2-26-111-15,1 18-355 0,-1-18-45 0,0 0 162 16</inkml:trace>
  <inkml:trace contextRef="#ctx0" brushRef="#br0" timeOffset="42589.3673">19297 4847 1711 0,'-42'-14'94'16,"42"14"-18"-16,-36-6-14 0,36 6-12 0,-29 1-10 15,29-1-26-15,-18 2-14 0,18-2 0 0,0 0 0 16,0 0 0-16,0 0 0 0,0 0 0 0,0 0 0 16,0 0 0-16,33 10 0 0,-14-10 0 0,8-1 0 15,3-3 0-15,6-3 0 0,3 0 0 16,2-3 0-16,0-1 0 0,2 0 0 16,-4-2-11-16,2 0-25 0,-6-6-13 0,7 10-15 15,-14-16-45-15,17 23-56 0,-31-37-121 0,31 32-207 16,-19-11-8-16,-2-9 169 0</inkml:trace>
  <inkml:trace contextRef="#ctx0" brushRef="#br0" timeOffset="42964.3429">19915 4477 1381 0,'0'0'228'0,"0"0"-110"0,0 0-21 15,-22-2-21-15,22 2-24 0,0 0-12 0,-17 3-13 16,17-3-6-16,0 0-14 0,-17 10-7 0,17-10 0 16,0 0 0-16,-16 25 0 0,16-25 0 0,-7 29 0 15,3-12 0-15,1 1 0 0,-1 3 0 0,2 0 0 16,-3 3 0-16,1 1 0 0,-1 4 0 15,-1 1 0-15,0 2 0 0,0 1 0 0,-1 0 0 16,-2 1 0-16,2-2 0 0,0-3 0 16,-1-3 0-16,2-3 0 0,1-5 0 0,5-18 0 15,-1 26 0-15,1-26 0 0,0 0 0 0,0 0 0 16,20 12 0-16,-20-12 0 0,17-11 0 0,-17 11 0 16,29-28 0-16,-11 8 0 0,4-7 0 0,1 0 0 15,0 0 0-15,-1 1 0 0,0 2 0 0,-5 2 0 16,-1 3 0-16,-16 19 0 0,23-28 0 15,-23 28 0-15,0 0 0 0,18-16 0 0,-18 16 0 16,0 0 0-16,0 0 0 0,0 0 0 0,-5 26 0 16,5-26 0-16,-5 37 0 0,2-14 0 15,-2 4 0-15,0-1 0 0,3 1 0 0,-1-2 0 16,3 0 0-16,3-2 0 0,4-2 0 0,0-2 0 16,8-1 0-16,-15-18 0 0,31 28 0 0,-31-28 0 15,39 22-70-15,-39-22-176 0,42-1-373 16,-42 1-9-16,40-9 145 0</inkml:trace>
  <inkml:trace contextRef="#ctx0" brushRef="#br0" timeOffset="43323.7235">20230 4825 1943 0,'0'0'23'0,"0"0"-11"0,-13 25-1 16,13-25 7-16,-2 19 3 0,2-19-2 0,6 20-19 15,-6-20 0-15,20 20 0 0,-20-20 0 0,32 14 0 16,-12-9 0-16,3-4 0 0,2-1 0 0,1-2 0 16,2-2 0-16,0-2 0 0,2 0 0 0,-4-5 0 15,0 2 0-15,-3-3 0 0,-4 0 0 16,-19 12 0-16,31-27 0 0,-31 27 0 0,18-29 0 16,-18 29 0-16,4-28 0 0,-4 28 0 0,-12-28 0 15,12 28 0-15,-28-23 0 0,9 15 0 0,0 2 0 16,-3 5 0-16,-1 3 0 0,-3 3 0 0,2 6 0 15,-2 2 0-15,2 5 0 0,-1 3 0 16,1 3 0-16,1 4 0 0,4-2 0 0,3 2 0 16,4-4 0-16,5-1 0 0,3-2 0 15,6-2 0-15,6-1 0 0,5-1 0 0,4-1 0 16,6-4 0-16,3-3 0 0,5-2 0 0,1-5 0 16,6 2 0-16,-3-10-42 0,27 28-391 0,-30-37-209 15,19 13 30-15,-12-10 295 0</inkml:trace>
  <inkml:trace contextRef="#ctx0" brushRef="#br0" timeOffset="44744.445">21602 4862 1505 0,'0'0'162'15,"0"0"-81"-15,0-22-29 0,0 22-17 16,0 0-2-16,1-17-5 0,-1 17-2 0,0 0-1 16,-9-23 0-16,9 23-1 0,0 0-2 0,-23-18-4 15,23 18-7-15,-29-10-11 0,11 9 0 0,-3 1 0 16,-2 4 0-16,-2 0 0 0,-6 5 0 0,1 2 0 15,-2 2 0-15,-1 3 0 0,-1 1 0 0,4 1 0 16,1 1 0-16,4 1 0 0,5-3 0 16,3-1 0-16,17-16 0 0,-20 27 0 15,20-27 0-15,-1 22 0 0,1-22 0 0,16 19 0 16,1-12 0-16,6-2 0 0,5-4 0 0,8-4 0 16,3-7 0-16,6-2 0 0,4-4 0 0,3-3 0 15,2-3 0-15,-1-3 0 0,-2-4 0 0,-3-3 0 16,-3-1 0-16,-3-1 0 0,-2 0 0 0,-4 0 0 15,-7 1 0-15,-4 1 0 0,-7 1 0 0,-5 2 0 16,-6 2 0-16,-2-1 0 0,-5 1 0 16,-4 3 0-16,-2 2 0 0,-5 4 0 0,11 18 0 15,-23-25 0-15,23 25 0 0,-25-9 0 0,25 9 0 16,-27 9 0-16,27-9 0 0,-30 33 0 0,13-5 0 16,-2 9 0-16,1 4 0 0,1 3 0 15,0 2 0-15,2-1 0 0,7-3 0 0,2-2 0 16,7-1 0-16,5-5 0 0,6-3 0 15,5-4 0-15,6-2 0 0,3-4 0 0,4-2 0 16,1-5 0-16,6 4-93 0,-16-29-121 0,30 27-361 16,-28-24-33-16,14 8 52 0</inkml:trace>
  <inkml:trace contextRef="#ctx0" brushRef="#br0" timeOffset="45119.4205">22126 4770 1265 0,'0'0'417'0,"0"0"-84"15,0 0-312-15,0 0-10 0,-22 19-11 0,22-19 0 16,-18 23 0-16,8-6 0 0,-1 4 0 0,-1 2 0 16,1 1 0-16,0 2 0 0,4 3 0 0,-1 0 0 15,2 0 0-15,2-1 0 0,-1-1 0 0,2-3 0 16,2-1 0-16,1-4 0 0,0-19 0 0,5 27 0 16,-5-27 0-16,0 0 0 0,10 21 0 15,-10-21 0-15,0 0 0 0,0 0 0 0,0 0 0 16,19-25 0-16,-9 8 0 0,0-7 0 0,2-4 0 15,0-2 0-15,1-2 0 0,-2 1 0 0,3 0 0 16,-5 1 0-16,-1 1 0 0,-2 0 0 16,0 2 0-16,-3 0 0 0,1 4 0 0,-2 3 0 15,1 3 0-15,-3 17 0 0,1-22 0 16,-1 22 0-16,0 0 0 0,0 0 0 0,0 0 0 16,0 0 0-16,0 0 0 0,0 0 0 0,0 0 0 15,27 19 0-15,-27-19 0 0,38 17 0 0,-18-11 0 16,9 2 0-16,-1-5 0 0,6 2 0 0,0-5 0 15,8 10-85-15,-21-32-234 0,28 33-278 0,-26-23 11 16,15 12 127-16</inkml:trace>
  <inkml:trace contextRef="#ctx0" brushRef="#br0" timeOffset="45291.3054">22642 4800 1464 0,'-26'-5'548'15,"26"5"-520"-15,-27 17-21 0,27-17-7 0,-23 25 0 16,11-8 0-16,0 2 0 0,-2 2 0 0,1 4 0 15,0-3 0-15,2 4 0 0,2-2 0 0,2-1 0 16,2 0 0-16,4-4 0 0,1-2 0 16,0-17 0-16,8 29 0 0,-8-29 0 0,17 18 0 15,-17-18 0-15,27 4-8 0,-23-34-248 0,32 27-327 16,-22-26-66-16,16 6 99 0</inkml:trace>
  <inkml:trace contextRef="#ctx0" brushRef="#br0" timeOffset="45447.6412">22691 4536 1618 0,'21'9'429'0,"-21"-9"-429"0,0 0 0 16,0 0 0-16,0 0 0 0,26 12 0 0,-26-12-37 16,23 10-31-16,0 8-51 0,-23-18-128 0,31 11-294 15,-31-11 12-15,26 18 24 0</inkml:trace>
  <inkml:trace contextRef="#ctx0" brushRef="#br0" timeOffset="45760.0695">22902 4736 841 0,'8'41'408'16,"-26"-45"-54"-16,27 32-203 0,-9-28-56 16,-15 30-16-16,15-30-23 0,-15 29-12 0,15-29-25 15,-12 28-19-15,12-28 0 0,-8 23 0 0,8-23 0 16,-6 18 0-16,6-18 0 0,0 0 0 0,-5 21 0 16,5-21 0-16,0 0 0 0,0 0 0 15,0 0 0-15,0 0 0 0,0 0 0 0,0 0 0 16,0 0 0-16,0 0 0 0,17-5 0 0,-17 5 0 15,16-18 0-15,-16 18 0 0,19-24 0 0,-19 24 0 16,22-29 0-16,-22 29 0 0,19-32 0 0,-9 15 0 16,-1 0 0-16,-1-1 0 0,3 1 0 0,-1-1 0 15,-10 18 0-15,23-30 0 0,-23 30 0 16,22-17 0-16,-22 17 0 0,0 0 0 16,19 0 0-16,-19 0 0 0,0 0 0 0,9 27 0 15,-9-27 0-15,2 34 0 0,-1-15 0 0,1 3 0 16,0-1 0-16,-1 0 0 0,3 0 0 0,-4-21 0 15,6 32 0-15,-6-32 0 0,15 26 0 0,-15-26 0 16,23 14-17-16,-23-14-95 0,50 13-305 0,-47-30-167 16,28 17 11-16,-31 0 230 0</inkml:trace>
  <inkml:trace contextRef="#ctx0" brushRef="#br0" timeOffset="45978.8148">23601 4212 1798 0,'-15'45'249'0,"-16"-24"-249"0,15 3 0 0,1 4 0 15,3 3 0-15,0 4 0 0,2 4 0 0,-1 1 0 16,3 3 0-16,1 2 0 0,1 0 0 0,2-1 0 16,3 0 0-16,2-2 0 0,3-1 0 0,0-1 0 15,1-2 0-15,5-3 0 0,-4-6 0 0,4 0 0 16,-2-7 0-16,8 10-89 0,-16-32-415 15,10 22-93-15,-10-22-19 0,0 0 376 0</inkml:trace>
  <inkml:trace contextRef="#ctx0" brushRef="#br0" timeOffset="46228.8417">23799 4587 1920 0,'-40'-3'127'0,"7"13"-127"0,2 2 0 16,2 1 0-16,1-1 0 0,-2 0 0 0,1 2 0 16,1 0 0-16,0 1 0 0,4 0 0 0,2-2 0 15,4 0 0-15,18-13 0 0,-18 22 0 0,18-22 0 16,1 20 0-16,-1-20 0 0,17 21 0 16,0-10 0-16,7-1 0 0,4-2 0 15,6-2 0-15,4-1 0 0,8-2 0 0,2-2 0 16,3 1 0-16,0-4 0 0,3 4 0 0,-5-7 0 15,7 18 0-15,-30-39-398 0,28 35-254 0,-20-15-13 16,5 0 334-16</inkml:trace>
  <inkml:trace contextRef="#ctx0" brushRef="#br0" timeOffset="46400.7138">24260 5079 1854 0,'-30'-25'193'16,"30"25"-193"-16,0 0 0 0,0 0 0 15,-17-22 0-15,17 22 0 0,-11-23 0 0,11 23 0 16,-7-26 0-16,3 9 0 0,4 17 0 0,0-31 0 16,18 42-295-16,-35-31-371 0,17 20-10 15,-17-20 267-15</inkml:trace>
  <inkml:trace contextRef="#ctx0" brushRef="#br0" timeOffset="48465.3164">1964 6776 1725 0,'0'0'17'0,"13"-28"-10"0,-13 28 2 0,4-26-1 15,-4 26 11-15,-6-23 2 0,6 23 6 0,-17-17 0 16,17 17 0-16,-33-12 0 0,10 7 2 0,-2 4 0 16,-5 2 0-16,-2 4-2 0,-4 1-8 15,-2 5-19-15,-2 1 0 0,-1 7 0 0,-3 3 0 16,0 6 0-16,-2 3 0 0,1 4 0 0,1 6 0 15,-2 5 0-15,2 5 0 0,0 2 0 0,2 3 0 16,2 2 0-16,1 2 0 0,4 1 0 0,2-2 0 16,2-4 0-16,8-3 0 0,6-5 0 0,6-5 0 15,8-4 0-15,6-7 0 0,9-4 0 0,10-4 0 16,11-7 0-16,13-7 0 16,10-9 0-16,14-7 0 0,4-14 0 0,12-4 0 15,3-8-15-15,7-1-32 0,0-6-13 0,5 11-21 16,-20-20-89-16,29 27-360 0,-36-14-90 0,5 4 97 15</inkml:trace>
  <inkml:trace contextRef="#ctx0" brushRef="#br0" timeOffset="49170.6907">2422 7062 1583 0,'-22'7'345'16,"-6"-7"-305"-16,5 5 1 0,1-2-13 0,3 4-18 15,-1 2-10-15,3 1 0 0,-1 4 0 0,1 3 0 16,-2 4 0-16,0 3 0 0,2 2 0 0,0 5 0 15,3 0 0-15,0-1 0 0,4 3 0 0,2 1 0 16,2-4 0-16,5-1 0 0,2-3 0 16,4-5 0-16,7 1 0 0,4-4 0 0,6-2 0 15,5-5 0-15,3-5 0 0,7-6 0 0,3-5 0 16,3-6 0-16,4-6 0 0,0-6 0 16,0-5 0-16,-2-3 0 0,-1-3 0 0,-7-1 0 15,-3 0 0-15,-9-1 0 0,-5-1 0 0,-6 2 0 16,-5-1 0-16,-4 1 0 0,-4-1 0 0,-3 2 0 15,-3 2 0-15,-6 5 0 0,-3 2 0 16,-1 6 0-16,-5 2 0 0,2 5 0 0,-3 5 0 16,2 2 0-16,-1 5 0 0,3 4 0 0,17-4 0 15,-28 16 0-15,28-16 0 0,-19 28 0 0,15-10 0 16,3 1 0-16,5-1 0 0,2 0 0 0,6 0 0 16,5-1 0-16,2-1 0 0,6-2 0 0,3-4 0 15,0-3 0-15,3-2 0 0,1-3 0 16,2-2 0-16,2-1 0 0,1-1 0 0,-2-1 0 15,-2-3 0-15,0 0 0 0,-4-1 0 16,-2-2 0-16,-4 2 0 0,-4 0 0 0,-2 0 0 16,-17 7 0-16,22-10 0 0,-22 10 0 0,0 0 0 15,0 0 0-15,0 0 0 0,0 0 0 0,0 0 0 16,0 0 0-16,0 0 0 0,-11 22 0 0,11-22 0 16,-19 38 0-16,7-7 0 0,-2 4 0 15,1 1 0-15,0 0 0 0,0-2 0 0,5 0 0 16,2-4 0-16,3-5 0 0,3-4 0 0,5-3 0 15,-5-18 0-15,20 29 0 0,-20-29 0 0,32 15 0 16,-11-15 0-16,1-2 0 0,4-6 0 0,2-3 0 16,1-6 0-16,1-4 0 0,-1-5 0 0,2-2 0 15,-1-3 0-15,-2-2 0 0,-1 1 0 16,-5 0 0-16,-4 1 0 0,-1 2 0 16,-6 1 0-16,-1 1 0 0,-4 6 0 0,-3 1 0 15,-3 20 0-15,-1-23 0 0,1 23 0 0,0 0 0 16,0 0 0-16,-18 4 0 0,18-4 0 0,-16 29 0 15,6-4 0-15,1 7 0 0,-1 3 0 0,0 0 0 16,3-1 0-16,2-3 0 0,3-2 0 0,2-5 0 16,6 1 0-16,0-6 0 0,5-1 0 15,-11-18 0-15,33 27 0 0,-12-21-29 0,10 1-57 16,-13-25-115-16,37 31-178 0,-34-31-240 0,19 6 40 16,-3 4 426-16</inkml:trace>
  <inkml:trace contextRef="#ctx0" brushRef="#br0" timeOffset="49514.4338">3773 7123 1829 0,'0'0'88'0,"0"0"-39"16,0 0 4-16,0 0-25 0,0 0-28 0,-22 26 0 15,15-7 0-15,0 5 0 0,-2 4 0 0,0 0 0 16,-1 1 0-16,-1 0 0 0,2 1 0 0,1-2 0 16,-1-2 0-16,3 0 0 0,1-2 0 0,2-3 0 15,0-3 0-15,3-18 0 0,-1 26 0 0,1-26 0 16,0 0 0-16,0 0 0 0,27 8 0 15,-27-8 0-15,32-23 0 0,-13 3 0 16,3-4 0-16,1-4 0 0,-1-1 0 0,1-1 0 16,-1 2 0-16,-3 0 0 0,0 2 0 0,-4 0 0 15,0 3 0-15,-4 3 0 0,-11 20 0 0,18-29 0 16,-18 29 0-16,10-17 0 0,-10 17 0 0,0 0 0 16,0 0 0-16,0 0 0 0,0 0 0 0,0 0 0 15,2 28 0-15,-3-10 0 0,1 2 0 16,0 2 0-16,0 1 0 0,1 0 0 0,2-1 0 15,3-2 0-15,1-1 0 0,7-1 0 0,-14-18 0 16,35 29 0-16,-15-23-11 0,15 11-128 0,-25-37-180 16,42 28-258-16,-24-20-45 0,8-5 244 15</inkml:trace>
  <inkml:trace contextRef="#ctx0" brushRef="#br0" timeOffset="49717.5613">4735 6621 2003 0,'-31'43'31'0,"-2"5"-18"0,4 5-13 0,-1 4 0 15,4 2 0-15,1 3 0 0,1 1 0 0,3 2 0 16,4 0 0-16,3-3 0 16,4-3 0-16,3-8 0 0,4-5 0 0,3-6 0 15,5-4 0-15,1-3 0 0,4 1-26 0,-10-34-158 16,32 43-331-16,-32-43-155 0,15 21 41 0,-15-21 607 15</inkml:trace>
  <inkml:trace contextRef="#ctx0" brushRef="#br0" timeOffset="50061.3218">4330 7077 2047 0,'-9'17'0'16,"3"0"0"-16,6-17 0 0,3 30 0 0,-3-30 0 15,22 26 0-15,-22-26 0 0,35 19 0 16,-12-14 0-16,7-3 0 0,1-3 0 16,3-4 0-16,4-3 0 0,2-3 0 0,3-5 0 15,4 0 0-15,3-4 0 0,1 1 0 0,-2-1 0 16,-2 3 0-16,-8 2 0 0,-4 0 0 0,-5 4 0 16,-9 3 0-16,-2 2 0 0,-19 6 0 0,23-5 0 15,-23 5 0-15,0 0 0 0,0 0 0 0,7 20 0 16,-13-1 0-16,-4 5 0 0,-6 10 0 0,-2 3 0 15,-4 5 0-15,-1 3 0 0,1-3 0 16,2 1 0-16,1-7 0 0,5-2 0 0,3-1 0 16,4-6 0-16,3-1 0 0,5-6 0 15,0-3 0-15,-1-17 0 0,16 20 0 0,-16-20 0 16,29-4 0-16,7 9-215 0,-35-46-185 0,41 23-215 16,-21-14-32-16,-5-13 478 0</inkml:trace>
  <inkml:trace contextRef="#ctx0" brushRef="#br0" timeOffset="50936.3583">5244 6823 2047 0,'-38'16'0'0,"38"-16"0"15,-13 21 0-15,13-21 0 0,-3 30 0 0,3-30 0 16,1 32 0-16,2-12 0 0,0-2 0 0,4 1 0 16,0-1 0-16,3 2 0 15,-1-2 0-15,2 2 0 0,-2-1 0 0,0 1 0 16,0 0 0-16,-2 0 0 0,-2 1 0 0,-2-1 0 15,-2 0 0-15,-1-1 0 0,-1-1 0 0,1-18 0 16,-5 30 0-16,5-30 0 0,-6 22 0 0,6-22 0 16,0 0 0-16,0 0 0 0,0 0 0 0,0 0 0 15,0 0 0-15,0 0 0 0,0 0 0 0,0 0 0 16,0 0 0-16,-2-28 0 0,2 28 0 16,9-31 0-16,-2 11 0 0,-1 1 0 0,3-1 0 15,-2-2 0-15,3 2 0 0,2-1 0 16,1 0 0-16,4 2 0 0,2 1 0 0,-1 3 0 0,1 2 0 15,2 3 0-15,-4 5 0 0,1 4 0 16,-18 1 0-16,28 11 0 0,-28-11 0 0,26 24 0 16,-26-24 0-16,24 33 0 0,-13-15 0 15,0 0 0-15,0 1 0 0,1 0 0 0,2-3 0 16,-4 3 0-16,-10-19 0 0,30 31 0 0,-30-31 0 16,35 28 0-16,-13-16 0 0,-2-1 0 0,5-3 0 15,2 0 0-15,1-4 0 0,3-2 0 0,3-4 0 16,-1-1 0-16,4-3 0 0,-3-5 0 0,-3-1 0 15,-2-4 0-15,-4-3 0 0,-3-2 0 0,-4-3 0 16,-1-1 0-16,-5-3 0 0,-2 0 0 16,-3 0 0-16,-5 0 0 0,-5 0 0 15,-2 4 0-15,-6 1 0 0,0 4 0 0,11 19 0 16,-33-27 0-16,15 20 0 0,-3 6 0 0,-1 3 0 16,-1 6 0-16,0 4 0 0,0 6 0 0,-1 4 0 15,2 4 0-15,1 3 0 0,3 3 0 0,3-1 0 16,4 1 0-16,3-1 0 0,5-2 0 0,3-2 0 15,4-4 0-15,2-2 0 0,-6-21 0 16,21 31 0-16,-21-31 0 0,30 17 0 0,-11-13 0 16,2-2 0-16,3-6 0 0,0-5 0 0,3-4 0 15,-1-6 0-15,1-4 0 0,-1-5 0 0,0-1 0 16,1-5 0-16,-3 0 0 0,0 2 0 0,-5 0 0 16,1 2 0-16,-5 2 0 0,-1 5 0 15,-3 4 0-15,-11 19 0 0,11-22 0 16,-11 22 0-16,0 0 0 0,0 0 0 0,-8 18 0 15,1 4 0-15,-5 9 0 0,-5 10 0 0,-3 10 0 16,-4 7 0-16,0 11 0 0,-3 6 0 0,-1 4 0 16,-1 6 0-16,1-1 0 0,1 3 0 0,3-1 0 15,3-7 0-15,2-8 0 0,5-7 0 0,2-11 0 16,4-7 0-16,0-7 0 0,3-8 0 0,1-5 0 16,4-26 0-16,-4 25 0 0,4-25 0 15,0 0 0-15,4-17 0 0,-1-4 0 0,3-7 0 16,0-4 0-16,-1-4 0 0,0 0 0 0,-1-5 0 15,-1-4 0-15,1-5 0 0,2 0 0 16,0-6 0-16,4 0 0 0,1 2 0 0,3 3 0 16,5 4 0-16,-1 8 0 0,0 7 0 0,3 4 0 15,-3 5 0-15,0 0 0 0,3 7 0 0,-4-3 0 16,15 11 0-16,-8-17-128 0,34 30-148 16,-31-45-88-16,41 36-143 0,-16-11 18 0,-3-19 207 15</inkml:trace>
  <inkml:trace contextRef="#ctx0" brushRef="#br0" timeOffset="51655.1">7826 7024 1893 0,'0'0'60'0,"-15"-19"-26"15,15 19 1-15,-22-15-12 0,22 15-21 16,-28-7-2-16,11 8 0 0,-2 3 0 15,-6 7 0-15,1 4 0 0,-4 6 0 0,-4 7 0 16,1 4 0-16,-3 7 0 0,-2 3 0 0,4 2 0 16,-2 1 0-16,3-2 0 0,6-3 0 0,4-2 0 15,5-8 0-15,8-6 0 0,5-6 0 0,3-18 0 16,17 24 0-16,0-16 0 0,8-6 0 0,6-7 0 16,10-6 0-16,7-9 0 0,5-9 0 15,5-8 0-15,4-6 0 0,2-7 0 0,4-3 0 16,-1-3 0-16,-3 1 0 0,-1 0 0 0,-9 0 0 15,-4 2 0-15,-7-2 0 0,-9 3 0 0,-8-1 0 16,-4 1 0-16,-7 1 0 0,-7 2 0 0,-5 6 0 16,-7 8 0-16,-3 10 0 0,7 25 0 15,-24-21 0-15,24 21 0 0,-36 15 0 0,13 4 0 16,-2 9 0-16,-2 9 0 0,-2 12 0 16,1 3 0-16,3 2 0 0,2 2 0 0,5-2 0 15,7-3 0-15,6-1 0 0,5-3 0 0,8-6 0 16,4-1 0-16,7-5 0 0,6-7 0 0,9-3 0 15,1-6 0-15,7-2 0 0,1-6 0 0,4-1 0 16,-2-4 0-16,4-1 0 0,-5-9-42 0,8 10-74 16,-23-29-93-16,35 34-109 0,-46-41-89 15,22 14-141-15,-2 10 142 0,-27-28 406 0</inkml:trace>
  <inkml:trace contextRef="#ctx0" brushRef="#br0" timeOffset="52813.7353">8738 7051 1894 0,'-28'-12'40'16,"28"12"6"-16,-17 0-4 0,17 0-17 0,0 0-25 15,-25 21 0-15,14-4 0 0,0 5 0 0,-1 5 0 16,1 2 0-16,0 2 0 0,2 2 0 16,0-2 0-16,1-1 0 0,0 1 0 0,3-4 0 15,1-1 0-15,1-2 0 0,-1-5 0 0,4-2 0 16,0-17 0-16,-2 23 0 0,2-23 0 0,0 0 0 16,0 0 0-16,0 0 0 0,0 0 0 0,0 0 0 15,0 0 0-15,22-32 0 0,-14 9 0 0,2-4 0 16,0-4 0-16,1-1 0 0,0 0 0 15,-1-2 0-15,-1 0 0 0,-1 1 0 16,0 0 0-16,1 0 0 0,-1 2 0 0,1 4 0 16,0 1 0-16,0 7 0 0,1 2 0 0,-10 17 0 15,20-19 0-15,-20 19 0 0,20-6 0 0,-20 6 0 16,24 4 0-16,-7 1 0 0,3 1 0 0,4 0 0 16,3 0 0-16,1 2 0 0,2-2 0 0,3 0 0 15,2-1 0-15,3-3 0 0,1-2 0 16,1 1 0-16,0-3 0 0,-2 1 0 0,-3-3 0 15,0 0 0-15,-6 1 0 0,-3-1 0 0,-5 2 0 16,-21 2 0-16,24-5 0 0,-24 5 0 0,0 0 0 16,0 0 0-16,0 0 0 0,-18 1 0 15,18-1 0-15,-36 10 0 0,11-2 0 0,-1 4 0 16,-3 1 0-16,1 6 0 0,-1-1 0 0,1 5 0 16,0 2 0-16,2 2 0 0,5 1 0 15,2-2 0-15,5 0 0 0,2-3 0 0,6-2 0 16,3 0 0-16,4-2 0 0,-1-19 0 0,17 30 0 15,-17-30 0-15,36 22 0 0,-12-13 0 0,6-6 0 16,3 0 0-16,5-6 0 0,2 0 0 0,1-6 0 16,2-2 0-16,-1-1 0 0,-3-3 0 0,-2-4 0 15,-4 0 0-15,-4 0 0 0,-4-3 0 16,-6 0 0-16,-6 0 0 0,-6-2 0 0,-4 0 0 16,-6-1 0-16,-4-2 0 0,-5 2 0 15,-3-2 0-15,-1 2 0 0,-3 0 0 0,0 5 0 16,-1 2 0-16,2 4 0 0,0 6 0 0,1 2 0 15,17 6 0-15,-27 0 0 0,27 0 0 0,-17 8 0 16,17-8 0-16,0 0 0 0,-1 26 0 0,1-26 0 16,19 25 0-16,-2-13 0 0,4 2 0 15,4-4 0-15,3 0 0 0,3-3 0 0,-1 1 0 16,4-4 0-16,-2-1 0 0,3-3 0 0,1 0 0 16,0-4 0-16,-1 2 0 0,-3-3 0 0,-3 1 0 15,-7 1 0-15,-3-1 0 0,-19 4 0 0,26-1 0 16,-26 1 0-16,0 0 0 0,0 0 0 0,0 0 0 15,0 0 0-15,2 29 0 0,-2-29 0 16,-18 35 0-16,5-11 0 0,-2 3 0 16,-2 4 0-16,0 2 0 0,-1 2 0 0,2-2 0 15,0 0 0-15,1 1 0 0,2-1 0 0,1 0 0 16,2-6 0-16,3-2 0 0,1-5 0 0,2-2 0 16,4-18 0-16,-1 26 0 0,1-26 0 0,0 0 0 15,0 0 0-15,0 0 0 0,0 0 0 0,18-5 0 16,-18 5 0-16,22-35 0 0,-9 11 0 15,1-4 0-15,-2-1 0 0,1 0 0 0,0-3 0 16,-1 0 0-16,0-2 0 0,0-1 0 0,1-5 0 16,3-2 0-16,-1-4 0 0,2-3 0 15,3 1 0-15,4 3 0 0,0 5 0 0,1 10 0 16,-1 9 0-16,-4 8 0 0,-2 7 0 0,-1 4 0 16,1 5 0-16,-1 3 0 0,0 4 0 0,1 3 0 15,-1 5 0-15,-1 2 0 0,-2 2 0 16,1 0 0-16,-3 4 0 0,-1-1 0 0,-1 1 0 15,-3 0 0-15,-1-2 0 0,-4 2 0 0,-2-1 0 16,-3-1 0-16,-6 1 0 0,0-2 0 0,-6-3 0 16,-1 1 0-16,-4-2 0 0,-1-2 0 0,-2-1 0 15,-2-5 0-15,1 0 0 0,-1-2 0 0,0-3 0 16,1 0 0-16,2-2 0 0,0 1 0 0,1-2 0 16,3 1 0-16,0 1 0 0,18-5 0 15,-30 7 0-15,30-7 0 0,-27 17 0 0,27-17 0 16,-28 31 0-16,13-8 0 0,-2 6 0 15,0 7 0-15,0 5 0 0,0 2 0 0,0 4 0 16,-1 2 0-16,2-1 0 0,3-2 0 0,2-5 0 16,2-5 0-16,4-2 0 0,2-5 0 0,6-3 0 15,3-7 0-15,8-2 0 0,-14-17 0 16,44 11 0-16,-23-21-146 0,29 8-72 0,-25-39-47 16,37 20-277-16,-23-25 129 0,8 6-19 0</inkml:trace>
  <inkml:trace contextRef="#ctx0" brushRef="#br0" timeOffset="53148.4922">10788 6829 2047 0,'-39'11'0'0,"6"-1"0"15,-2 3 0-15,-3 5 0 0,-3 3 0 0,-3 2 0 16,-1 1 0-16,1 4 0 0,1-2 0 0,5 3 0 15,4-3 0-15,8-2 0 0,8-2 0 0,7-3 0 16,7-1 0-16,4-18 0 0,10 26 0 16,7-15 0-16,5-5 0 0,9-4 0 0,6-1 0 15,3-3 0-15,4-2 0 0,2-1 0 0,-2 1 0 16,-1-1 0-16,-7 2 0 0,-4 2 0 0,-7 4 0 16,-8 1 0-16,-17-4 0 0,17 18 0 0,-17-18 0 15,-6 25 0-15,-5-8 0 0,-4 1 0 16,-6 4 0-16,-5-2 0 0,-4 3 0 0,-2 0 0 15,-2 0 0-15,-1-1 0 0,3 0 0 16,3-4 0-16,6 2 0 0,2-4 0 0,13 1 0 16,8-17 0-16,1 30-199 0,-1-30-114 0,22 12-79 15,-22-12 8-15,30-11 47 0,12 27-66 0,-24-40 385 16</inkml:trace>
  <inkml:trace contextRef="#ctx0" brushRef="#br0" timeOffset="53289.2031">11156 7526 2047 0,'-29'-32'0'0,"11"34"0"16,-1-2 0-16,-3-3 0 0,-1 0 0 16,-1-3 0-16,6 1 0 0,18 5 0 0,-24-12 0 15,24 12 0-15,0 0 0 0,-17-27 0 0,35 40-272 16,-37-42-136-16,38 37-89 0,-19-8-102 0,-19-28 329 16,19 28 270-16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ustomXml" Target="../ink/ink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customXml" Target="../ink/ink4.xml"/><Relationship Id="rId4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customXml" Target="../ink/ink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.xml"/><Relationship Id="rId5" Type="http://schemas.openxmlformats.org/officeDocument/2006/relationships/image" Target="../media/image8.emf"/><Relationship Id="rId4" Type="http://schemas.openxmlformats.org/officeDocument/2006/relationships/customXml" Target="../ink/ink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emf"/><Relationship Id="rId4" Type="http://schemas.openxmlformats.org/officeDocument/2006/relationships/customXml" Target="../ink/ink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7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5" Type="http://schemas.openxmlformats.org/officeDocument/2006/relationships/image" Target="../media/image16.emf"/><Relationship Id="rId4" Type="http://schemas.openxmlformats.org/officeDocument/2006/relationships/customXml" Target="../ink/ink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9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2.xml"/><Relationship Id="rId5" Type="http://schemas.openxmlformats.org/officeDocument/2006/relationships/image" Target="../media/image19.emf"/><Relationship Id="rId4" Type="http://schemas.openxmlformats.org/officeDocument/2006/relationships/customXml" Target="../ink/ink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4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10CSC7 12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5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3719842"/>
              </p:ext>
            </p:extLst>
          </p:nvPr>
        </p:nvGraphicFramePr>
        <p:xfrm>
          <a:off x="214283" y="762000"/>
          <a:ext cx="8750332" cy="515112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Finish writing up the practical assessment together, including notes:</a:t>
                      </a:r>
                    </a:p>
                    <a:p>
                      <a:r>
                        <a:rPr lang="en-NZ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Results table, data, mean, trial, reliability, conclusion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What we will do for the assessment for this unit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Learn how to write a method properly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write a detailed set of instructions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Use</a:t>
                      </a:r>
                      <a:r>
                        <a:rPr lang="en-NZ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a formal write up for the practical project on page 38 of </a:t>
                      </a:r>
                      <a:r>
                        <a:rPr lang="en-NZ" sz="20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endParaRPr lang="en-NZ" sz="20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USE our new skills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Show</a:t>
                      </a:r>
                      <a:r>
                        <a:rPr lang="en-NZ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Mr H our formal write up and, once he has checked this, begin our practical on neutralisation</a:t>
                      </a:r>
                      <a:endParaRPr lang="en-NZ" sz="20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put our new skills into action.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 </a:t>
                      </a:r>
                      <a:r>
                        <a:rPr lang="en-NZ" sz="2000" kern="120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000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,</a:t>
                      </a:r>
                      <a:r>
                        <a:rPr lang="en-NZ" sz="2000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40 and 42</a:t>
                      </a:r>
                      <a:endParaRPr lang="en-NZ" sz="2000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close the unit before the end of it.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86760" y="1881360"/>
              <a:ext cx="4113000" cy="1111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3440" y="1878840"/>
                <a:ext cx="4128840" cy="112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404280" y="900360"/>
              <a:ext cx="8556120" cy="29746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4920" y="897840"/>
                <a:ext cx="8568000" cy="298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425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4240" y="104400"/>
              <a:ext cx="8691120" cy="6359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240" y="91080"/>
                <a:ext cx="8712720" cy="63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7839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0240" y="280800"/>
              <a:ext cx="8475480" cy="5647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5120" y="271080"/>
                <a:ext cx="8493120" cy="5668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41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297360"/>
              <a:ext cx="7240680" cy="809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284760"/>
                <a:ext cx="7270200" cy="83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35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77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194634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Wed 22 April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85440" y="1731960"/>
              <a:ext cx="7726680" cy="134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0320" y="1719000"/>
                <a:ext cx="7747920" cy="136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70680" y="4005720"/>
              <a:ext cx="6325200" cy="975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600" y="3995280"/>
                <a:ext cx="6351120" cy="100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1944"/>
          <a:stretch/>
        </p:blipFill>
        <p:spPr>
          <a:xfrm>
            <a:off x="76200" y="152400"/>
            <a:ext cx="8305800" cy="16573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74680" y="1028880"/>
              <a:ext cx="8597880" cy="4154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8120" y="1012680"/>
                <a:ext cx="8616960" cy="418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68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6744"/>
          <a:stretch/>
        </p:blipFill>
        <p:spPr>
          <a:xfrm>
            <a:off x="0" y="0"/>
            <a:ext cx="9067800" cy="2819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474480" y="738000"/>
              <a:ext cx="3812400" cy="2730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160" y="722520"/>
                <a:ext cx="3842280" cy="27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568440" y="3267000"/>
              <a:ext cx="4018320" cy="565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2240" y="3250440"/>
                <a:ext cx="4037040" cy="5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411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7625"/>
          <a:stretch/>
        </p:blipFill>
        <p:spPr>
          <a:xfrm>
            <a:off x="-76200" y="0"/>
            <a:ext cx="9144000" cy="5867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89880" y="910800"/>
              <a:ext cx="7908840" cy="418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320" y="894240"/>
                <a:ext cx="7937640" cy="421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998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067800" cy="373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65320" y="960120"/>
              <a:ext cx="8468640" cy="1970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760" y="943200"/>
                <a:ext cx="8500680" cy="20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4860360" y="640080"/>
              <a:ext cx="3705120" cy="1019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43800" y="637560"/>
                <a:ext cx="3738240" cy="103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82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4" y="76200"/>
            <a:ext cx="8997244" cy="6515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30840" y="1655640"/>
              <a:ext cx="8651880" cy="4472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4280" y="1639080"/>
                <a:ext cx="8670960" cy="450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/>
              <p14:cNvContentPartPr/>
              <p14:nvPr/>
            </p14:nvContentPartPr>
            <p14:xfrm>
              <a:off x="2660760" y="5564880"/>
              <a:ext cx="285120" cy="5497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48880" y="5550120"/>
                <a:ext cx="311760" cy="57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4560" y="215640"/>
              <a:ext cx="8737920" cy="4979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4840" y="203040"/>
                <a:ext cx="8750160" cy="500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94880" y="1927440"/>
              <a:ext cx="3545280" cy="3832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81560" y="1911240"/>
                <a:ext cx="3561120" cy="386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58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6880" y="106200"/>
              <a:ext cx="8787600" cy="5830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600" y="96480"/>
                <a:ext cx="8800200" cy="585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14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8204</TotalTime>
  <Words>199</Words>
  <Application>Microsoft Office PowerPoint</Application>
  <PresentationFormat>On-screen Show (4:3)</PresentationFormat>
  <Paragraphs>30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426</cp:revision>
  <dcterms:created xsi:type="dcterms:W3CDTF">2006-08-16T00:00:00Z</dcterms:created>
  <dcterms:modified xsi:type="dcterms:W3CDTF">2015-06-11T22:05:52Z</dcterms:modified>
</cp:coreProperties>
</file>