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99" r:id="rId2"/>
    <p:sldId id="260" r:id="rId3"/>
    <p:sldId id="471" r:id="rId4"/>
    <p:sldId id="472" r:id="rId5"/>
    <p:sldId id="473" r:id="rId6"/>
    <p:sldId id="474" r:id="rId7"/>
    <p:sldId id="475" r:id="rId8"/>
    <p:sldId id="476" r:id="rId9"/>
    <p:sldId id="470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794" autoAdjust="0"/>
    <p:restoredTop sz="94660"/>
  </p:normalViewPr>
  <p:slideViewPr>
    <p:cSldViewPr>
      <p:cViewPr varScale="1">
        <p:scale>
          <a:sx n="87" d="100"/>
          <a:sy n="87" d="100"/>
        </p:scale>
        <p:origin x="1152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26T20:19:05.064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2292 6831 75 0,'0'-12'32'15,"-3"0"-3"-15,-11 3-4 16,14 9-23-16,-23-3 0 15,12 6-1-15,-4 1 0 16,6 2 0-16,-2 0-1 16,11-6 0-16,-15 10 0 15,15-10 0-15,0 0 2 16,0 0-1-16,0 0 0 15,0 0 0-15,0 0 0 0,15-1 0 16,-15 1 1-16,11-6-1 16,-11 6 0-16,10-4 0 15,-10 4 0-15,0 0 1 16,0 0 1-16,0 0-1 15,0 0 1-15,0 0 0 16,0 0-1-16,0 0 1 16,0 0 0-16,-14-6-1 15,14 6-1-15,-11-1 0 16,11 1 1-16,-19 4-1 15,4 2 0-15,0 5 1 16,-6 2-1-16,-3 6 1 16,-10 6 0-16,1 8 0 15,-5 3 0-15,6 7 0 0,3 4-1 16,6 0 0-16,9 2 0 15,13-2-1-15,12-3-1 16,9-8-1-16,16-7-3 16,4-20-8-16,20-2-22 15,-3-15-3-15,10-6 1 16,0-14-1-16</inkml:trace>
  <inkml:trace contextRef="#ctx0" brushRef="#br0" timeOffset="256.0146">2759 6606 93 0,'-17'-3'37'15,"-8"1"-1"-15,8 12 2 16,-4 7-35-16,6 17 0 15,-2 7 0-15,4 18 0 16,-2 9-1-16,1 12 0 16,1 7-2-16,-3 2-3 15,7 1-1-15,-6-13-5 16,16 3-23-16,-7-21-5 15,14-9 0-15,-2-20-1 16</inkml:trace>
  <inkml:trace contextRef="#ctx0" brushRef="#br0" timeOffset="662.0377">2634 7397 93 0,'0'0'35'15,"0"0"2"-15,0 0 0 16,-1-15-33-16,8-5-1 16,9-3 0-16,4-4-1 0,4 2 0 15,1-1-1-15,1 8 1 16,-2 4-1-16,1 14 1 15,-3 10-1-15,-7 11 0 16,-6 10-1-16,-1 10 1 16,-6 4-1-16,1 1 0 15,-2-2-1-15,1-11-2 16,9-4-6-16,-11-29-25 15,33-4-2-15,-4-29-2 16,10-12 0-16</inkml:trace>
  <inkml:trace contextRef="#ctx0" brushRef="#br0" timeOffset="863.0493">3400 6586 107 0,'-13'27'40'16,"1"22"2"-16,-11 1-4 15,2 14-33-15,-2 9-2 16,1 1 0-16,4 8-3 16,0-1-2-16,10 0-6 15,-7-22-27-15,30-1-5 16,0-23 0-16,16-7 0 15</inkml:trace>
  <inkml:trace contextRef="#ctx0" brushRef="#br0" timeOffset="1473.0837">3625 7081 89 0,'-28'17'38'0,"0"17"1"16,-7 2 1-16,7 24-18 15,0-14-19-15,9 7 0 16,7-4-1-16,10-2 0 15,8-9 0-15,12-10-2 16,10-15 1-16,8-10-1 16,7-15-1-16,1-11 0 15,1-15 0-15,-2-9 0 16,-6-6 0-16,-7-5 0 15,-8 3 0-15,-7 2 1 16,-8 5 0-16,-11 11 1 16,-5 14 0-16,-7 12 0 0,-4 10 0 15,2 9 0-15,3 7 1 16,3 4-1-16,9 4 0 15,12-4 0-15,7-5 0 16,13-6-1-16,9-7 0 16,10-4 1-16,4-3-1 15,1-1 0-15,-2 0 0 16,-3 3 0-16,-9 6 1 15,-7 7-1-15,-12 8 0 16,-9 10 0-16,-14 6 0 16,-6 7 0-16,-8 2 0 15,-2 2 0-15,1-4 0 0,-2-4 0 16,6-8-1-1,5-11 1-15,9-17 0 0,0 0 0 16,18-20 1-16,2-10-1 16,4-8 0-16,2-6 1 15,3-4-1-15,-1 1 1 16,-3 3-1-16,-2 6 0 15,-3 8-1-15,-2 8-2 16,1 10-3-16,-9-8-12 16,18 20-18-16,-8-8-5 15,11 10 1-15,-4-7-1 16</inkml:trace>
  <inkml:trace contextRef="#ctx0" brushRef="#br0" timeOffset="1663.0951">4669 7109 87 0,'-3'22'40'0,"-13"-3"-1"16,2 14 2-16,-14-11-12 15,8 11-26-15,-4 3-1 16,9-1-1-16,1 0-1 16,5-3-3-16,9-4-2 15,0-28-13-15,19 22-21 16,-5-26-2-16,12-4 2 15,-3-19-3-15</inkml:trace>
  <inkml:trace contextRef="#ctx0" brushRef="#br0" timeOffset="2031.1161">4871 6967 89 0,'0'0'39'16,"-1"12"0"-16,2 5 2 16,-1-17-18-16,-5 27-18 15,10-9-1-15,3 7 0 16,-1 0-1-16,-1 6 0 15,-5 0-1-15,0 6-1 16,-6-3 1-16,-3 0-2 16,2-5 0-16,-2-5 0 15,5-7 0-15,3-17 0 16,0 0 0-16,21-11 0 15,0-11 0-15,3-8 0 16,5-1 0-16,2-3 0 16,-1 3 0-16,-1 5 0 15,-7 11 0-15,-1 7 0 0,-8 11 0 16,-4 9 0-16,-3 8 0 15,-2 6 0-15,1 1 0 16,2 3-4-16,8 3-3 16,-7-20-13-16,26 8-20 15,-13-16-3-15,17-1 2 16,-6-17-3-16</inkml:trace>
  <inkml:trace contextRef="#ctx0" brushRef="#br0" timeOffset="2367.1353">5438 7146 109 0,'-11'19'38'16,"12"5"1"-16,-1-14-5 0,14 4-29 15,8-11-1-15,7-1-1 16,3-11-1-16,2-3 0 15,1-9-1-15,-3-2 0 16,-5-5 0-16,-6-2-1 16,-5 1 1-16,-9 3-1 15,-7 3 1-15,-10 10 0 16,-12 10 1-16,-7 10 0 15,-8 12 0-15,-2 8 0 16,-3 7 0-16,5 6 1 16,7 0-3-16,7-1 0 15,17-2-5-15,7-20-10 16,32 9-13-16,0-23-14 15,29-3 0-15,7-15-2 0,23 0 2 16</inkml:trace>
  <inkml:trace contextRef="#ctx0" brushRef="#br0" timeOffset="2999.1715">6678 7335 77 0,'11'0'37'16,"-11"0"-1"-16,0 0 0 15,0 0-26-15,0 0-7 16,-20-17-1-16,6 8 1 16,-8-4 0-16,-3-1 0 15,-6-7 0-15,0-2 1 16,-10-7-2-16,1-5 0 15,-5-12-1-15,2-7 0 16,1-10 0-16,4-8-2 0,5-6 2 16,7-2-3-16,8 5 2 15,10 5-1-15,8 10 2 16,11 14-2-16,4 16 2 15,7 19-1-15,1 20 1 16,0 16 2-16,-8 18-1 16,-6 15 1-16,-11 12-2 15,-8 10 1-15,-11 8-2 16,-7 0 2-16,-4-1-1 15,1-1-2-15,4-12 2 16,10-12-1-16,12-13 1 16,20-18-1-16,18-18-1 15,18-18-1-15,26-8-7 0,8-31-11 16,34 0-18-16,0-16-2 15,18 2 0-15,-4-6-1 16</inkml:trace>
  <inkml:trace contextRef="#ctx0" brushRef="#br0" timeOffset="3433.1963">7402 6892 70 0,'30'-19'37'0,"-13"-4"0"16,5 9-6-16,-26-14-6 15,1 17-14-15,-17-5-4 16,1 7-1-16,-9 3-2 15,-1 9-1-15,-7 11 0 16,-2 8-1-16,-2 15 0 16,0 11 0-16,5 5 0 15,7 7-1-15,7 1 0 16,13-3 0-16,18-10-1 15,17-11-1-15,21-17-1 0,17-19-3 16,26-10-2-16,3-26-5 16,21 2-8-16,-15-25-19 15,10 0 0-15,-19-11 0 16,-7 5 2-16</inkml:trace>
  <inkml:trace contextRef="#ctx0" brushRef="#br0" timeOffset="3767.2154">7994 6605 93 0,'-35'23'38'16,"-8"5"3"-16,7 22 0 15,-4 0-19-15,6 11-17 16,3 5-2-16,4 6 0 16,5 0-1-16,1 3-2 0,7-6 2 15,6-6-2-15,4-10 1 16,5-11-1-16,6-12 1 15,7-13-1-15,7-16 1 16,9-15 1-16,0-7-2 16,1-5 0-16,5-6 0 15,-2 1 0-15,-5 1 0 16,-4 6 0-16,-5 9 0 15,-4 7 0-15,-1 8 0 16,-6 7 0-16,3 4-2 16,-1 2-2-16,8 2-2 15,-3-8-6-15,20 7-14 16,-15-20-14-16,18-2 0 15,-5-16-2-15,12-4 3 0</inkml:trace>
  <inkml:trace contextRef="#ctx0" brushRef="#br0" timeOffset="3974.2273">8453 6599 86 0,'-17'-4'40'0,"3"27"0"16,-15 8 1-16,9 30-13 15,-10 3-24-15,5 9 0 16,1 5-2-16,5 0-1 15,10-3-1-15,8-3-3 16,15-8-1-16,7-15-3 16,20-5-14-16,-2-27-17 15,15-7-2-15,-4-19 0 0,11-6 0 16</inkml:trace>
  <inkml:trace contextRef="#ctx0" brushRef="#br0" timeOffset="4575.2616">8776 7047 90 0,'0'0'40'0,"-33"-9"1"16,11 22-1-16,-12-3-15 15,5 15-19-15,-8 7-1 16,8 6-4-16,5 4 2 16,8 1-1-16,12-5 0 15,8-5-2-15,15-5 0 16,7-11 0-16,10-13 0 15,6-11 0-15,2-11 0 16,-2-9 0-16,-1-7 0 16,-7-6 0-16,-9-5 0 0,-6-1-2 15,-10 4 2-15,-9 5-1 16,-8 9 0-16,-6 8 1 15,-4 8 0-15,-1 9 0 16,2 8 1-16,5 4-1 16,6 3 0-16,11 3 1 15,9-2 1-15,7-4-2 16,10-1 0-16,4-3 0 15,3 0 0-15,3-1 0 16,-8 3 0-16,-3 2 0 16,-6 9 0-16,-7 2 0 15,-9 7 0-15,-8 9 0 16,-9 2 0-16,-2 3 0 15,-3 0 0-15,-1-4 0 0,3-4 0 16,3-9 0-16,7-11 0 16,2-13 0-16,19-17 0 15,-1-10 0-15,5-12 0 16,6-10 0-16,1-5 0 15,1-3 0-15,-4-1 0 16,-2 7 0-16,-7 10 0 16,-3 7 0-16,-4 13 0 15,-3 9 0-15,2 11 0 16,1 2 0-16,8 15-13 15,-5-17-9-15,21 19-9 16,-11-15-11-16,17 5 0 16,-4-13 0-16,7 2 3 0</inkml:trace>
  <inkml:trace contextRef="#ctx0" brushRef="#br0" timeOffset="4748.2715">9643 6997 126 0,'-16'29'41'16,"-13"-5"2"-16,10 17-3 15,-10-3-37-15,4 7-1 16,6-5-2-16,5 4 0 15,8-6 0-15,5-9-5 16,15-7-3-16,-3-26-13 16,23 2-18-16,-10-23-1 15,12-3-1-15,-5-18 0 16</inkml:trace>
  <inkml:trace contextRef="#ctx0" brushRef="#br0" timeOffset="4886.2792">9749 6693 107 0,'0'0'36'16,"-13"0"-3"-16,14 18-23 15,5-2-41-15,11 4-5 16,4-5-1-16,16 5 0 16</inkml:trace>
  <inkml:trace contextRef="#ctx0" brushRef="#br0" timeOffset="5251.3003">10191 6925 122 0,'-27'20'41'0,"-20"0"2"16,5 9-2-16,-11-1-35 0,7 5-4 15,4 3-2-15,7 1 0 16,12 0 0-16,13-4 0 16,14-9 0-16,14-8 0 15,12-12 0-15,9-12 0 16,8-14 0-16,2-11 0 15,2-11 0-15,2-12 0 16,-7-5 0-16,-4-2 0 16,-4-1 0-16,-7 5 0 15,-5 13 0-15,-11 12 0 16,-7 15 0-16,-8 19 0 15,-18 22 0-15,-2 18 0 16,-13 19 0-16,0 9 0 16,-2 5 0-16,2 3 0 0,12 0 0 15,6-18-18-15,30 4-9 16,-2-30-13-16,28-4-4 15,3-24 0-15,22-9 2 16</inkml:trace>
  <inkml:trace contextRef="#ctx0" brushRef="#br0" timeOffset="5596.32">10625 7117 120 0,'-41'21'41'16,"9"12"2"-16,-3-7-3 15,20 4-35-15,6-9-3 16,15-3-2-16,13-12 2 15,11-6 0-15,10-11-2 0,5-8 0 16,1-8 0-16,-1-5 0 16,-7-4 0-16,-7-2 0 15,-13 5 0-15,-12 5 0 16,-17 11 0-16,-12 10 0 15,-15 10 0-15,-5 13 0 16,-4 10 0-16,0 13 0 16,2-1 0-16,8 7 0 15,13 0 0-15,11-7 0 16,15-5 0-16,17-12 0 15,25-3-11-15,7-29-10 16,36 9-10-16,0-24-10 16,31-1-1-16,3-12-1 15,22-9 2-15</inkml:trace>
  <inkml:trace contextRef="#ctx0" brushRef="#br0" timeOffset="255107.5913">11290 4982 76 0,'-38'-8'37'16,"13"2"-1"-16,1-8 0 15,19 2-35-15,-1-6 0 16,10 1-2-16,7-1 1 16,9 1 0-16,10 2 0 15,8 0-1-15,10 4 2 16,7 0-1-16,9 4 0 15,3 5 1-15,6 3 0 16,3 5-1-16,-3 7 1 16,-2 2 0-16,-5 6-1 15,-3 4 1-15,-5 7-1 16,-3 1-1-16,-5 2 3 0,-5 1-2 15,-4 2 1-15,-5 1-1 16,-6 4 2-16,-6 0-2 16,-11 2 2-16,-8 5-2 15,-13 4 1-15,-12 3 0 16,-14 3-1-16,-6 4 1 15,-11 3 0-15,-9 0 0 16,-9 1 1-16,-1-1 0 16,-2-4 0-16,0 2-1 15,2-6 1-15,7-8-1 16,4-4 1-16,8-10-2 15,7-3-1-15,9-8 1 16,11-6-1-16,6-6 1 16,18-14-1-16,6 12 1 0,14-13-1 15,11-6 1-15,11-1 0 16,9-2 0-16,8-2 0 15,1 0 0-15,0 2 0 16,-4 2 1-16,-8 7-1 16,-10 9 0-16,-18 10 1 15,-15 14 0-15,-21 13 0 16,-18 20 1-16,-19 15 0 15,-14 22 3-15,-11 11-3 16,-3 12 3-16,3 4-4 16,12 1 1-16,19-3-2 15,20-5 1-15,27-10-2 16,26-6-1-16,22-10 0 15,22-7-1-15,13-6 2 16,9 0 0-16,0-6-1 0,-1-4 1 16,-16-5 0-16,-19-1 0 15,-24 1 1-15,-31 1 0 16,-27 1 0-16,-29-3 0 15,-22-4-1-15,-21-10-1 16,7-4-25-16,-5-38-12 16,20-27 0-16,18-36-2 15,28-32 2-15</inkml:trace>
  <inkml:trace contextRef="#ctx0" brushRef="#br0" timeOffset="256008.6428">12684 6124 85 0,'-10'-9'35'0,"-13"1"1"16,-2 16-2-16,-16 3-27 15,0 12-1-15,-11 8 0 16,1 16-1-16,-6 6 0 15,6 10-1-15,6-4-2 16,16-5 2-16,16-9-2 16,19-13 0-16,22-20-1 0,19-20 0 15,17-24 0-15,15-21 0 16,9-19 0-16,6-10-2 15,-7-12 1-15,-5-4 1 16,-16 1-2-16,-13 8 0 16,-19 13 0-16,-17 20 1 15,-19 20-2-15,-18 26 1 16,-16 23 3-16,-7 27-3 15,-1 21 3-15,-4 16-1 16,6 9 1-16,7 6-1 16,10-1-1-16,11-9-2 15,17-6-4-15,8-18-1 16,17-2-9-16,2-26-21 15,17-7-3-15,-2-19 2 16,12-6-1-16</inkml:trace>
  <inkml:trace contextRef="#ctx0" brushRef="#br0" timeOffset="256561.6744">13109 6198 75 0,'28'-21'34'16,"-10"-3"1"-16,-2 6 0 15,-12-6-27-15,2 12-1 16,-13-2 0-16,7 14-2 16,-22 0-1-16,7 11 0 15,-5 5-1-15,3 9 0 16,-3 6-1-16,3 7 1 15,2 4-2-15,3 5 1 16,3 0-1-16,3 4 1 16,3-3-2-16,5-5 3 15,7-9-2-15,6-10 0 16,10-15 0-16,7-11 0 15,11-18 0-15,5-12 0 16,0-10 0-16,3-6-2 0,-3-9 2 16,-4 2 0-16,-11 4-1 15,-3 10 1-15,-12 7-1 16,-7 14 1-16,-11 20-1 15,0 0 0-15,-5 25 1 16,-5 7-1-16,1 7 0 16,-2 4 0-16,2 6-1 15,0-4-1-15,9-1-3 16,-1-16-8-16,14 9-24 15,-4-18-3-15,15-3 0 16,-3-16-1-16</inkml:trace>
  <inkml:trace contextRef="#ctx0" brushRef="#br0" timeOffset="256895.6935">13791 6180 113 0,'-20'39'39'16,"-7"-6"0"-16,16 10-3 15,7-8-34-15,9-8 0 16,14-9-1-16,15-10 1 16,12-12-1-16,6-8 0 15,5-12 0-15,-3-4 0 16,-5-7 0-16,-9 0 0 15,-12 2 0-15,-17 6 0 16,-18 11 0-16,-15 14 0 16,-15 15 0-16,-12 13 0 15,-7 12-1-15,-2 10 1 0,1 6-1 16,14 2 0-16,19-3-2 15,18-13-6-15,34-6-24 16,9-24-8-16,39-3 0 16,19-20-2-16</inkml:trace>
  <inkml:trace contextRef="#ctx0" brushRef="#br0" timeOffset="257504.7284">14983 5908 101 0,'4'-12'38'0,"-4"12"2"15,0 0-2-15,14-3-33 16,-14 3-2-16,-13 26-2 15,3-1 2-15,-1 11-1 16,-4 7 0-16,3 11-1 16,-2 5 0-16,2 1 0 15,2-1-1-15,4-3 1 16,1-7-1-16,3-9 1 0,3-9-1 15,-1-11 0-15,0-20 0 16,0 0 1-16,8-27-1 16,-4-6 0-16,-2-13 1 15,2-13-1-15,1-12 1 16,0-9 0-16,4-8-2 15,3 2 0-15,4 3 0 16,4 9 0-16,5 10 0 16,4 14 0-16,5 15 0 15,1 17-1-15,3 18 2 16,-1 12 1-16,-5 11-1 15,-2 7 2-15,-6 5-2 16,-9 2 1-16,-12 0 1 16,-10 2-1-16,-15 0 0 15,-13-4-1-15,-8 3 0 0,-9-2-4 16,1 5-2-16,-8-13-22 15,19 7-12-15,3-13 1 16,23 1-2-16,14-23 1 16</inkml:trace>
  <inkml:trace contextRef="#ctx0" brushRef="#br0" timeOffset="257897.7509">15563 6228 101 0,'-40'17'38'15,"5"9"1"-15,-15-12-4 16,8 6-28-16,2-5-2 16,12 4-1-16,7-6-1 15,12-2 0-15,9-11-1 16,24 4 0-16,12-15-1 15,12-4 0-15,8-10 0 16,5-9 0-16,3-5 0 16,-5-7-1-16,-5-4 1 15,-9 1-1-15,-15 0 1 16,-12 3-1-16,-10 7 0 15,-11 7 0-15,-6 14 0 16,-10 13 0-16,-4 17 0 16,-2 17 0-16,-1 16-1 15,3 14 1-15,6 9-2 0,7-2-5 16,29 5-24-16,2-23-9 15,27-9 0-15,9-27-2 16,20-14 1-16</inkml:trace>
  <inkml:trace contextRef="#ctx0" brushRef="#br0" timeOffset="258067.7606">16473 5637 110 0,'-30'28'41'0,"-2"37"1"16,-15 11-3-16,10 18-35 15,-4 6-3-15,7 0-3 16,19 3-20-16,1-28-15 0,27-7-4 16,4-28 1-16,23-13-2 15</inkml:trace>
  <inkml:trace contextRef="#ctx0" brushRef="#br0" timeOffset="258231.77">16768 6293 99 0,'-34'59'39'0,"-5"-3"-1"16,2-6-13-16,6-13-51 16,0-2-10-16,20-5-3 15,2-11 1-15</inkml:trace>
  <inkml:trace contextRef="#ctx0" brushRef="#br0" timeOffset="259607.8487">17547 5836 69 0,'-13'16'36'16,"-11"4"1"-16,0 12-1 15,-9-3-12-15,3 12-22 16,-2 0 3-16,8 3-2 16,0-4 0-16,8-1-1 15,3-9-1-15,8-3-1 16,3-9 1-16,5-7-1 0,-3-11 1 15,14-12-1-15,-9-11 1 16,7-10 0-16,-2-11 0 16,4-8 1-16,-2-6-3 15,3-4 4-15,-1 0-4 16,0 6 0-16,-1 9 1 15,-3 11-1-15,-2 10 1 16,-8 26-1-16,13-4 2 16,-11 22-2-16,2 12 4 15,1 4-1-15,4 4 0 16,6 3 0-16,5-7 0 15,11-9 0-15,10-8 1 16,9-15-2-16,8-10-1 0,5-9 2 16,1-9-3-1,-3-4 3-15,-6-3-3 0,-8 5 1 16,-9 3-2-16,-15 11 1 15,-23 14 1-15,0 0-1 16,-13 30 3-16,-11 6-3 16,-5 13 2-16,-5 4 0 15,1 12-1-15,3-2 0 16,11-2-2-16,6-9-5 15,26 0-27-15,1-21-5 16,23-9 0-16,5-21-1 16</inkml:trace>
  <inkml:trace contextRef="#ctx0" brushRef="#br0" timeOffset="260245.8852">18372 5973 113 0,'-42'5'38'15,"3"18"1"-15,-10-2-3 16,3 14-32-16,4 4-1 15,11 4 0-15,9 0-1 16,16-4 0-16,15-5-1 16,16-9 0-16,12-8-1 15,7-9 0-15,7-11 0 16,1-9 0-16,-5-8 1 15,-3-9-2-15,-6-5 1 16,-11-6 0-16,-10-1 0 16,-5-3 0-16,-8 1 1 15,-4 5-1-15,-4 7 0 0,-5 4 0 16,0 10 1-16,-4 8-1 15,13 9 1-15,-14 1-1 16,14-1 1-16,4 15-1 16,7-5 1-16,8-2-1 15,5-2 1-15,7-1-1 16,4-3 1-16,6 2-1 15,-3-1 1-15,0 3-1 16,-8 2 1-16,-4 7 0 16,-9 3-1-16,-10 9 1 15,-9 3-1-15,-11 4 2 16,-7 6-2-16,-5-2 0 15,-1-1 0-15,-2-6 0 16,9-5 0-16,5-10 0 0,14-16 0 16,9-11 0-16,19-18 0 15,12-11 0-15,8-10 0 16,8-4 0-16,1-2 0 15,-1 3 0-15,-7 10 0 16,-12 11 0-16,-13 19 0 16,-24 13 0-16,4 23 0 15,-22 14 0-15,-8 11 0 16,-7 6 0-16,3 10 0 15,-2-8-6-15,18 9-15 16,-1-25-19-16,24-3-2 16,6-21-1-16,23-7-1 15</inkml:trace>
  <inkml:trace contextRef="#ctx0" brushRef="#br0" timeOffset="261034.9303">19943 5705 95 0,'0'0'39'16,"0"0"-1"-16,19 13 0 15,-19-13-35-15,29-1-2 16,-1-6 1-16,5 3-1 16,0-3 0-16,6 0 1 15,-4 3-1-15,-1-4 0 0,-9 10 0 16,-4 9 0-16,-14 9 0 15,-11 7 1-15,-13 8 1 16,-14 10 0-16,-5 7-1 16,-5 5 1-16,-5 3-1 15,5-4 0-15,6-3 0 16,8-5-2-16,17-10-1 15,12-10 0-15,21-11-4 16,13-27-9-16,31-2-23 16,4-23-2-16,19-6 0 15,2-15 0-15</inkml:trace>
  <inkml:trace contextRef="#ctx0" brushRef="#br0" timeOffset="261305.9458">20803 5760 77 0,'0'0'39'16,"-16"5"-2"-16,-9 25 2 15,-19-2-10-15,3 21-23 16,-4 10 0-16,6 4 0 15,9 2-2-15,18-2-2 16,14-10 2-16,21-9-3 16,19-18 0-16,14-17 0 15,7-19 0-15,9-16 1 16,-2-15-2-16,-10-8 0 15,-11-5 0-15,-20-6-2 16,-17 2-3-16,-16-2 3 16,-15 9-5-16,-13 3 1 15,-5 16-4-15,-11-3-8 16,18 28-15-16,-7-8-6 15,18 16 2-15,10-4-2 0</inkml:trace>
  <inkml:trace contextRef="#ctx0" brushRef="#br0" timeOffset="261529.9586">21631 5272 105 0,'-41'24'39'15,"-1"28"1"-15,-18 16-2 16,8 28-33-16,-16 14-1 16,3 16-2-16,1 8-2 15,4-13-18-15,20 3-18 0,6-24-2 16,20-11 0-16,11-27-3 15</inkml:trace>
  <inkml:trace contextRef="#ctx0" brushRef="#br0" timeOffset="261815.975">21591 5799 102 0,'0'0'40'15,"-1"14"4"-15,-1 8-4 0,-14 0-23 16,-8 14-14-16,2 5 3 16,5 9-3-16,0-1-3 15,8 0 0-15,12-7 0 16,14-12 0-16,24-14 0 15,19-17 0-15,22-12 0 16,5-27-22-16,20 2-18 16,-9-19-2-16,3 0-1 15,-15-12 0-15</inkml:trace>
  <inkml:trace contextRef="#ctx0" brushRef="#br0" timeOffset="261988.9849">21946 5748 120 0,'-69'83'42'16,"-4"3"1"-16,17 11-1 15,10-6-39-15,15-12-2 16,21-1-2-16,13-23-7 16,31-7-30-16,2-28-3 15,23-14 1-15,4-24-2 16</inkml:trace>
  <inkml:trace contextRef="#ctx0" brushRef="#br0" timeOffset="262190.9964">22419 5341 109 0,'-28'41'41'0,"-20"21"1"16,2 28 1-16,-15 11-29 15,2 11-11-15,3 12 0 16,3 3-3-16,7-1 0 15,7-16-11-15,21-7-28 16,1-25-1-16,20-13-3 16,4-29-1-16</inkml:trace>
  <inkml:trace contextRef="#ctx0" brushRef="#br0" timeOffset="263189.0535">22446 5843 105 0,'1'-14'36'0,"-1"14"-1"16,0 0-5-16,-1-11-25 15,1 11-2-15,0 0 3 16,-2 30-3-16,-5-4 1 0,0 17-2 16,-7 6 2-16,0 11-3 15,-4 5 2-15,0 0-4 16,7 5-18-16,-1-23-17 15,17-7-3-15,-1-20 0 16,23-11-1-16</inkml:trace>
  <inkml:trace contextRef="#ctx0" brushRef="#br0" timeOffset="263742.0851">22841 5904 109 0,'-1'-14'38'15,"1"14"0"-15,-17-5-2 16,6 8-30-16,-14 5-2 16,0 10 0-16,-5 2-1 15,4 7 0-15,-1 1-1 0,6 2 0 16,8 2-1-16,10-4 0 15,11-1 0-15,9-5-1 16,12-3 0-16,7-2 0 16,5-5 0-16,3 1 0 15,0-2 0-15,-6 2 0 16,-6 2 0-16,-6 4 1 15,-14 4-1-15,-12 3 1 16,-10 2-1-16,-12 1 0 16,-4 0-1-16,-6-5 0 15,1-4-2-15,-3-9-4 16,21-2-22-16,-8-20-8 15,21-4-2-15,0-18 0 16,16 0-1-16</inkml:trace>
  <inkml:trace contextRef="#ctx0" brushRef="#br0" timeOffset="263893.0938">22894 5883 106 0,'-9'-22'41'16,"9"22"1"-16,0 0-1 16,20 6-16-16,3-6-25 15,16-2 0-15,17 0 0 16,4-16-19-16,17 13-21 15,-10-12-2-15,9 9 0 16,-13-4-1-16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6-10T21:25:00.311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7940 15560 1026 0,'0'0'216'0,"-23"8"-142"0,23-8-29 0,-21 7-4 16,21-7 0-16,0 0 1 0,-17 3 5 0,17-3-8 15,0 0-7-15,0 0-5 0,0 0-12 0,0 0-2 16,0 0-5-16,-17 1-3 0,17-1 1 0,0 0 0 16,0 0 0-16,-23 7 1 0,23-7 3 0,-17 8 1 15,17-8 4-15,-21 12 2 16,21-12-2-16,-20 13 3 0,20-13-7 0,0 0-2 16,-18 11-6-16,18-11-6 0,0 0 1 0,0 0-2 15,0 0 2-15,20-3 0 0,-20 3 1 0,32-13 1 16,-11 1-1-16,4-4 0 0,2-2 4 0,2-2-4 15,4 0 1-15,-1 1-4 0,-1 3 0 0,-3 2-6 16,-5 4 6-16,-6 3-1 0,-17 7 4 0,17-4-1 16,-17 4 3-16,0 0 1 0,0 0-2 15,-20 21 3-15,20-21-6 0,-32 29 3 0,7-7 0 16,-1 2 4-16,-6 1-3 0,-1 1 6 0,-1 0-9 16,0 1 11-16,0-2-5 0,4-1 8 15,4-4-5-15,5-3 1 0,21-17-4 0,-22 20-6 16,22-20-1-16,0 0 0 0,0 0 1 0,19 9 1 15,-19-9 0-15,34-2 1 0,-12-2-1 16,2-2 5-16,3-3-3 0,1 1-1 0,1-1 2 16,-1 1-4-16,-1-1 0 0,-2 2-7 0,-2 0 2 15,-2 1-1-15,-21 6 4 0,27-5 5 0,-27 5-2 16,0 0 1-16,0 0 1 0,0 0-1 0,0 0 1 16,0 0 0-16,-32 26-2 0,13-12 5 0,-3 3-4 15,-4 3 5-15,-1 3-5 0,-1 0-13 0,-1 1 30 16,-1 3-26-16,1 0 27 0,-1 0-12 15,2 2-7-15,3-1 4 0,2-1-6 16,2-2 5-16,3-3-6 0,3-1 5 0,3-5-5 16,12-16 2-16,-13 28-8 0,13-28-6 0,0 0-11 15,0 18-3-15,0-18 5 0,0 0 7 0,23-3 11 16,-23 3 4-16,28-21 5 0,-10 6-3 0,3-6 5 16,2-2-4-16,2-1 4 0,2 0-5 0,0-1 6 15,-2 2-6-15,-1 2 6 0,-4 4-5 16,-3 3 5-16,-17 14 1 0,17-10 12 0,-17 10 8 15,0 0-1-15,0 0-4 0,0 0-14 0,-24 27-6 16,24-27-5-16,-35 37 5 0,12-13-4 0,-4 2 4 16,-2 2-6-16,-3 1 7 0,0 0-7 0,1 0 7 15,-1-1-5-15,3-4 6 0,5-3-6 16,4-5 5-16,20-16-5 0,-19 17 1 16,19-17-4-16,0 0 1 0,0 0 1 0,24-8 2 15,-6 1 3-15,5-6 0 0,4-4 3 0,2-3-4 16,3-3 4-16,1-1-5 0,0 0 7 0,0-1-4 15,-1 3 5-15,0 1-5 0,-4 3 2 0,-3 4-2 16,-3 2 2-16,-3 2-5 0,-19 10 3 0,20-10 1 16,-20 10 4-16,0 0 8 0,0 0 6 0,0 0-6 15,0 0-2-15,0 0-6 0,-20 14-9 16,20-14 5-16,-22 15-5 0,22-15 4 16,-28 26-4-16,11-12 3 0,-2 1-2 0,1-1 3 15,1 2-2-15,0 1 4 0,17-17-2 0,-30 29 3 16,30-29-3-16,-23 24 1 0,23-24-4 0,-12 18 1 15,12-18-2-15,0 0 0 0,0 0-2 0,0 0 1 16,0 0 0-16,0 0 0 0,23 11 3 0,-23-11-1 16,23-12 2-16,-23 12-1 0,30-27 1 15,-12 10-1-15,2-2 4 0,0-1-6 0,1-1 6 16,0 3-5-16,-3 0 0 0,0 3-2 0,-18 15 4 16,25-19 4-16,-25 19 15 0,0 0 8 0,0 0 2 15,0 0-2-15,0 0-9 0,0 0-9 0,-26-4-4 16,26 4-1-16,-28 15-6 0,10-4 4 0,-2 2-4 15,-1 3 0-15,-4 2-1 16,0 0 3-16,-2 1-3 0,1 1 4 0,3-2-4 16,3-2 3-16,3-4-3 0,17-12 3 0,-24 17-2 15,24-17 1-15,0 0-5 0,0 0-3 0,0 0-3 16,0 0 0-16,0 0 2 0,0 0 4 0,16-17 5 16,-16 17-2-16,26-25 5 0,-9 8-5 0,2-1 4 15,2-2-2-15,1-2 2 0,1 0-3 0,-2 3 4 16,-2 0-4-16,-2 3 3 0,-17 16-2 15,23-22 1-15,-23 22 0 0,0 0 2 0,0 0 1 16,0 0-1-16,0 0-1 0,0 0-3 0,0 0 1 16,-27 21-2-16,12-4 2 0,-6 6-2 15,-2 3 3-15,-1 2-2 0,-2 3 3 0,-1 0-5 16,1-1 7-16,1-1-7 0,3-5 5 0,3-2-2 16,3-5 2-16,16-17-4 0,-17 19 0 0,17-19-10 15,0 0-5-15,0 0-6 0,0 0-2 16,26-5 0-16,-26 5-2 0,34-24-10 0,-16 0-25 15,11 1-24-15,-8-17-50 0,19 16-67 0,-21-23-102 16,6 10-214-16,9 12 55 0,-20-12 415 0</inkml:trace>
  <inkml:trace contextRef="#ctx0" brushRef="#br0" timeOffset="12026.0578">7990 15641 914 0,'0'0'235'15,"0"0"-206"-15,-3-17-1 0,3 17 7 0,0 0 12 16,0 0 13-16,-25 5 19 0,25-5-9 0,0 0-20 15,-20 21-12-15,20-21-25 0,-20 28-6 0,11-8-8 16,2 3 4-16,-1 3-1 0,2 4 11 0,-1 4 14 16,1 4-27-16,-3-1 25 0,5 4-31 15,-4-1 13-15,3 3 12 0,-1-5-10 16,2 0 8-16,0-8-15 0,1-6 3 0,5-4-6 16,-2-20 1-16,6 23-3 0,-6-23 1 0,0 0-2 15,20 7 3-15,-20-7 0 0,22-11 0 0,-22 11 3 16,27-30-3-16,-14 3 5 0,1-4-6 0,0-8 8 15,3-3-14-15,2-4 10 0,0-1-11 0,-1-1-6 16,-1 1 29-16,-2 0-26 0,-3 2 26 0,-1 3-10 16,-4 4-8-16,-1 6 9 0,-3 5-6 15,-2 5 7-15,-1 22-4 0,-2-20 3 0,2 20 0 16,0 0-1-16,0 0 0 0,-19 8-4 0,19-8 1 16,-14 22-5-16,5-3 6 0,1 7-6 15,-1 5 7-15,0 4-7 0,0 4 9 0,-2 1-5 16,1 0-9-16,1-1 30 0,0-2-25 0,3-4 26 15,1-2-11-15,4-3-9 0,0-4 3 16,3-4-7-16,-2-20 3 0,8 26-2 0,-8-26-1 16,15 17-3-16,-15-17 1 0,21 10-2 0,-21-10 5 15,22 1-1-15,-22-1 1 0,25-11 0 0,-25 11 0 16,30-25 2-16,-16 4-3 0,1-2 5 0,-2-5-5 16,-1-3 6-16,1-4-8 0,-5-1-9 0,-1-2 27 15,-2 1-26-15,-1 1 27 0,-4 3-9 0,-1 4-9 16,-3 3 8-16,-3 3-7 0,-2 6 6 15,9 17-3-15,-22-29 3 0,22 29-1 16,-24-17-2-16,24 17 4 0,-22 2 0 0,22-2 0 16,-19 18-1-16,19-18 0 0,-21 37-6 0,11-8 4 15,0 6-8-15,2 8 11 0,-2 3 11 0,2 1-25 16,-2 1 30-16,3 2-25 0,1-3 5 0,0-2 10 16,2-3-12-16,3-3 7 0,2-4-10 0,1-5 8 15,3-5-7-15,1-3 1 0,0-4 0 16,-6-18 0-16,15 21-5 0,-15-21 6 0,0 0-5 15,0 0 1-15,21-3 4 0,-21 3-2 0,9-26 4 16,-4 2-2-16,-1-9 4 0,-1-6-7 0,1-3 9 16,-1-4-10-16,0 1 9 0,-3 0-9 15,-2 2 10-15,-4 4 8 0,-4 3-25 0,-3 2 27 16,-3 4-25-16,-2 1 11 0,-1 5 7 16,1 4-6-16,18 20 1 0,-30-22-1 0,30 22 1 15,-27-1 1-15,27 1-3 0,-31 17 2 0,31-17-5 16,-31 36 4-16,15-6-6 0,0 3-10 0,-1 6 25 15,0 2-23-15,1 3 24 0,2 0-7 0,0 0-8 16,2-2 8-16,3-2-9 0,1-5 8 0,6-4-7 16,2-7 5-16,3-6-6 0,-3-18 5 0,16 23-3 15,-16-23 0-15,26 10 1 0,-26-10 1 16,31-7-2-16,-31 7 0 0,34-21 4 0,-16 3-5 16,0-7 7-16,-1-4-7 0,0-4 8 15,0-5-8-15,-1-2 6 0,-2-2-7 0,-2-1 8 16,-1 1-8-16,-3 2-8 0,-5 2 25 0,-2 2-25 15,-2 5 26-15,-4 2-8 0,-2 5-7 0,-4 3 6 16,-1 3-6-16,12 18 3 0,-29-27-1 0,29 27 1 16,-29-10 0-16,29 10-2 0,-31 4 1 15,14 6-4-15,0 3 3 0,0 9-5 0,-1 5 7 16,1 5-5-16,0 4 6 0,-1 0 12 0,1 2-27 16,1 1 25-16,2 0-24 0,5-2 7 0,1-2 9 15,5-4-9-15,3-5 7 0,2-5-4 0,4-3 3 16,-6-18-5-16,20 27 3 0,-20-27-2 15,29 14 1-15,-29-14 1 0,33 4-1 16,-33-4 0-16,33-11 1 0,-16-1 1 0,1-8-3 16,0-1 6-16,0-8-6 0,-2-5 6 0,0-3-8 15,-3-4 9-15,-2-1 8 0,-1 2-24 0,-4 4 25 16,-4 3-25-16,-2 7 11 0,-6 5 10 0,0 4 0 16,6 17 5-16,-22-24-2 0,22 24-4 0,-24-11-4 15,24 11-3-15,-24 0-1 0,24 0-2 0,-29 19 1 16,13 1-2-16,0 4 2 0,-1 7-4 15,1 4-10-15,2 2 24 0,-2 1-23 0,4-1 24 16,2-3-9-16,5-3-15 0,3-8-9 16,8-2-35-16,-6-21-37 0,23 21-70 0,-23-21-140 15,30-18-261-15,-3 7 48 0,-5-17 338 0</inkml:trace>
  <inkml:trace contextRef="#ctx0" brushRef="#br0" timeOffset="13573.33">7434 16562 800 0,'7'20'121'16,"-7"-20"-49"-16,0 0 0 0,0 0-8 0,0 0 3 15,-20-4-2-15,20 4-11 0,0 0-14 0,0 0-15 16,0 0-13-16,-10 23-5 0,10-23-5 0,-5 24 1 16,5-24-3-16,-4 35 3 0,3-11-6 0,-1-2 5 15,-1 5-8-15,1-2 4 16,2-1-19-16,-3-2-7 0,6 0-25 0,-3-22-14 16,5 30-25-16,-5-30-31 0,9 21-44 0,-9-21-61 15,0 0-160-15,27 7 158 0,-26-24 230 0</inkml:trace>
  <inkml:trace contextRef="#ctx0" brushRef="#br0" timeOffset="13949.8085">7739 16516 952 0,'0'0'53'0,"0"0"-40"0,-25 20 27 0,25-20 11 15,-16 20 15-15,11-3 4 0,5-17-13 16,-18 30-6-16,18-30-15 0,-17 36-2 0,8-18-8 16,4 5 1-16,-1 0-10 0,4 2 2 0,1 2-12 15,2 0 1-15,2 1-7 0,4 2 7 0,2-2-7 16,2-1 7-16,1-4-8 0,1-1 2 0,2-4-3 16,-15-18 2-16,32 23-2 0,-14-20 2 0,2-5-1 15,0-3 2-15,3-7 1 0,-1-4-2 0,-1-5 4 16,1-5-5-16,-3-6 9 0,1-6-9 15,-4-4 8-15,-1-5-10 0,-2-2 10 16,-1 2-11-16,-1 5 8 0,-3 2-10 0,-3 6 9 0,-5 4 29 16,-4 4-30-16,-3 8 35 0,7 18-38 0,-21-24 1 15,21 24 1-15,-29-10-3 0,12 13-4 0,-2 3-5 16,-1 7-4-16,-3 4-39 0,1 11 27 0,-2 1-32 16,3 8 17-16,-1-5-3 15,9 6-50-15,-8-17-63 0,20 8-148 0,4-8-164 16,-3-21 88-16,0 0 381 0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6-10T21:25:23.503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92D050"/>
    </inkml:brush>
    <inkml:brush xml:id="br2">
      <inkml:brushProperty name="width" value="0.05292" units="cm"/>
      <inkml:brushProperty name="height" value="0.05292" units="cm"/>
    </inkml:brush>
    <inkml:brush xml:id="br3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1215 873 512 0,'0'0'171'0,"0"0"-129"0,0-17-28 16,0 17-4-16,0 0 11 0,0 0 14 0,0 0 9 15,8-17 6-15,-8 17-10 0,0 0 6 0,0 0 5 16,5 24-1-16,0-5 1 0,-1 4-19 0,0 6-6 15,0 6-15-15,2 3 3 0,-2 12-11 16,-1 0 14-16,-1 9 9 0,-1-1-21 0,-4 5 25 16,2 0-24-16,-2 1 2 0,-1 0 13 0,-1 0-21 15,1-2 14-15,0-3-15 0,1-2 15 16,1-9-12-16,2-6 9 0,0-7-10 0,2-5 5 16,2-7 26-16,-1-7-28 0,-3-16 28 0,6 19-31 15,-6-19-1-15,0 0 1 0,0 0 3 0,0 0 0 16,13-22-30-16,-10 0 29 0,1-8-29 0,-2-8 24 15,1-4 9-15,-1-6-11 0,2-2 10 0,-3 2-10 16,0-3 10-16,-3 4-10 0,-1-5 11 0,-1-2-14 16,-1-6 16-16,-1 1 7 0,2-7-25 15,0 2 23-15,2-1-26 0,4 3 2 16,2 7 17-16,2 5-15 0,5 4 12 0,2 3-12 16,4 2 10-16,5 7-11 0,4 3 13 0,3 7 11 15,3 0-10-15,0 1 15 0,3 3-15 0,0 1-6 16,1 5-1-16,1 2 3 0,-1 5-3 0,-3 2 0 15,-1-1 1-15,-3 10 0 0,-2 1-3 16,-4 11 6-16,-4 5-5 0,-3 2 22 0,-7 2-19 16,-3 3 17-16,-8 8-16 0,-5-1-27 0,-7 9 26 15,-6-2-24-15,-5 3 22 0,-6 1 6 0,-5 2-7 16,-2 2 12-16,-3-1 5 0,2 0-26 0,-1-3 39 16,2-4-25-16,3-5 18 0,4-3 12 15,1-6-18-15,8-3 2 0,4-5-13 0,18-20 1 16,-17 19-10-16,17-19-2 0,0 0 0 15,0 0 0-15,23 4 6 0,-23-4 3 0,35-3 1 16,-12 1-2-16,4-3 0 0,2 1-1 0,3 1 1 16,0 3 0-16,1 2 0 0,-3 4 1 0,-1 4 0 15,-3 2 1-15,-1 6-3 0,-3 0 4 0,-4 5-7 16,-4 2 7-16,-1 0-11 0,-5-2-17 0,6 7-38 16,-10-12-39-16,17 19-97 0,-21-37-130 0,13 30-140 15,8-2 126 1,-21-28 343-16</inkml:trace>
  <inkml:trace contextRef="#ctx0" brushRef="#br0" timeOffset="381.2866">2124 1384 1213 0,'-11'20'320'0,"11"-20"-306"15,0 0-18-15,0 0-5 0,0 0 2 0,-3 17 3 16,3-17 2-16,24-2 2 0,-24 2 1 0,37-13 1 16,-14 3 0-16,3-4 5 0,7 0-3 0,2-6 12 15,7 2-4-15,2-3 5 0,1-4-8 16,-3 1-1-16,0-1 17 0,-6-1-38 0,-6 1 32 16,-4 2-34-16,-7 1 14 0,-6 5 9 0,-13 17 14 15,8-26 15-15,-8 26-4 0,-11-21 6 0,11 21-21 16,-29-17-5-16,8 12-8 0,-4 5-2 0,-3 4 4 15,-1 6-5-15,-4 4 5 0,-1 4-6 0,0 7 6 16,-2 1-6-16,4 6-15 0,0 3 28 0,3 3-29 16,4 1 23-16,6 0-2 15,2-1-11-15,6-1 7 0,5-3-9 0,5-4 6 16,6-5-6-16,4-1 4 0,10-5-14 0,0-4-11 16,11 0-19-16,2-12-19 0,12 8-34 0,-7-19-39 15,22 15-143-15,-13-13-188 0,8-10-14 0,10 8 323 16</inkml:trace>
  <inkml:trace contextRef="#ctx0" brushRef="#br0" timeOffset="713.5541">3032 1036 1412 0,'-25'8'136'0,"2"0"-98"0,-4 3-11 15,5 4 4-15,-4 1 7 0,5 5 3 0,-3 0-10 16,3 3-2-16,-1 0 5 0,4 1-35 15,5-2 16-15,3-2-30 0,5-3 13 0,2-1 2 16,3-17-5-16,10 27 4 0,-10-27-5 0,25 21 4 16,-7-12 1-16,2-3 0 0,2-1-1 0,3-2-3 15,-1 1-2-15,3 0 1 0,-2-2 1 0,2 0 4 16,-3 1 1-16,-2-2-1 0,-2 3 2 16,-20-4-1-16,25 8-1 0,-25-8-2 0,0 0 2 15,15 26 1-15,-15-26-3 0,-6 33 8 0,-4-12-8 16,-2 2 2-16,-5 4-6 0,-4 0 3 0,1 2-3 15,-4 0 9-15,3-2-5 0,1-2 6 16,3-4-2-16,17-21-7 0,-18 30-36 0,18-30-24 16,0 0-46-16,0 0-28 0,18-1-35 0,-12-23-68 15,20-3-169-15,4 10-36 0,-10-25 343 0</inkml:trace>
  <inkml:trace contextRef="#ctx0" brushRef="#br0" timeOffset="1088.812">3413 1134 1164 0,'0'0'308'0,"-24"22"-274"0,24-22-12 0,-18 21 19 16,11-4-32-16,-6 1 40 0,5 6-42 0,-4-2 16 15,2 3 8-15,0 1-15 0,2 0 1 16,-2 1-4-16,4 4 5 0,-1-4-8 16,3 1 10-16,2-5-16 0,2-3-1 0,3 1-3 15,3-4 1-15,-6-17-3 0,19 27 3 0,-19-27-4 16,26 17 3-16,-7-12-4 0,1-5 3 0,3-2 1 15,0-4-2-15,4-5 4 0,0-4-2 0,0-2 2 16,-1-4-3-16,1-4 5 0,-1 0-6 16,-2-2 7-16,-2-2-8 0,-1 0 5 0,-2 0-5 15,-2 0 7-15,-1 3-8 0,-2-1 10 0,-4 1-6 16,-2 0-4-16,-2 2 34 0,-4 5-33 0,-2 19 30 16,1-23-25-16,-1 23-3 0,0 0 9 0,0 0-4 15,0 0 0-15,0 0 2 0,-22 24-5 0,14 2-24 16,-2 6 25-16,-1 7-25 0,0 2 18 15,1 0 9-15,3 1-10 0,1 0 8 16,4-2-16-16,0-3-20 0,9-2-19 0,-1-10 5 16,11 1-6-16,-17-26 14 0,45 36-71 0,-25-37-36 15,23 14-70-15,-16-29-118 0,8-8-112 0,17 14 132 16,-14-34 315-16</inkml:trace>
  <inkml:trace contextRef="#ctx0" brushRef="#br0" timeOffset="1295.0224">4402 670 1403 0,'-28'56'292'16,"1"-12"-262"-16,-2 4-8 0,6 7-14 0,-4 2 27 16,5 1 7-16,-1 4-19 0,4 4-20 0,1 2 12 15,4-2-25-15,3 1 10 0,5-4 3 16,3-6-10-16,4-3 12 0,5-7-13 0,5-3 11 15,5-4-16-15,3-4-5 0,7-2-48 0,-3-12-10 16,12 1-31-16,-9-26-69 0,20 2-362 0,-6-4-10 16,0-17 232-16</inkml:trace>
  <inkml:trace contextRef="#ctx0" brushRef="#br0" timeOffset="1514.9356">4980 654 1231 0,'-25'23'452'0,"-4"23"-395"0,5 1-39 16,-3 3 20-16,7 7-21 0,-5-3 18 0,5 3 5 15,-1 2-23-15,4 3-17 0,2 0 11 16,4 1-20-16,2-4 11 0,1-1 2 0,3-3-12 16,4 1 13-16,1-7-16 0,0-4 1 0,5 1-34 15,-1-6-5-15,5 4-36 0,-5-20-56 0,19 18-143 16,-19-20-297-16,-4-22 47 0,30 32 364 0</inkml:trace>
  <inkml:trace contextRef="#ctx0" brushRef="#br0" timeOffset="1968.0675">4668 1186 1709 0,'0'0'55'16,"-24"23"-66"-16,24-23 21 0,-7 22-34 0,7-22 35 15,7 22-8-15,-7-22-2 0,21 16 1 0,-2-13-3 16,6-2 4-16,6-5-4 0,7-4 7 16,4-3 2-16,6-3-4 0,2-1-13 15,6-3 28-15,2 0-33 0,0 0 33 0,0 0-15 16,-5 6-6-16,-5 1 2 0,-11 4 0 0,-6 2-1 16,-7 2 0-16,-24 3-1 0,25-3 0 0,-25 3 3 15,0 0 1-15,0 0 4 0,0 0-2 0,-18 20-1 16,18-20 4-16,-35 22 4 0,14-7 13 15,-2-1-2-15,1 4-12 0,2 0 18 0,0 1-31 16,2-4 24-16,18-15-11 0,-29 32-6 0,19-14 0 16,10-18-3-16,-8 26 0 0,8-26-5 0,4 22 3 15,-4-22-4-15,20 23 3 0,-20-23 1 0,31 17-1 16,-12-13 1-16,3-1 1 0,2 0-1 0,0-2 0 16,1 0 1-16,-2 0-1 0,-1 1 0 15,-3 0 1-15,-1 2 0 0,-18-4 1 16,29 11-1-16,-29-11 5 0,0 0-2 0,21 21 7 15,-21-21-1-15,0 23 6 0,0-23-6 0,-13 27 0 16,-1-9-4-16,-3 1-2 0,-5 3-6 0,-2-1 2 16,0 1-11-16,-2-1-2 0,3 2-14 0,-2 0-5 15,3 1-8-15,-1-4-3 0,6 5-21 0,-8-15-41 16,22 16-155-16,3-26-332 0,-19 11 38 0,19-11 321 16</inkml:trace>
  <inkml:trace contextRef="#ctx0" brushRef="#br0" timeOffset="2468.1161">6705 893 1248 0,'0'0'61'0,"0"0"-22"0,0 0-9 0,0 0 8 16,0 0 10-16,0 0-1 0,0 0-14 15,0 0-14-15,-14 24-5 0,14 0 8 0,-1 7-3 16,1 8 13-16,-3 3-9 0,3 3 4 15,-2 6 0-15,2 3-34 0,-1 3 21 0,-2 2-26 16,1-2 7-16,-2 0 16 0,-1-1-18 0,0-3 14 16,0-3-14-16,2-3 10 0,-1-4-13 0,2-8-9 15,4-1-40-15,-4-17-16 0,11 6-47 0,-9-23-41 16,0 0-92-16,31 9-251 0,-25-32 63 0,15 9 372 16</inkml:trace>
  <inkml:trace contextRef="#ctx0" brushRef="#br0" timeOffset="2686.8521">6363 1004 1699 0,'0'0'108'0,"-37"11"-51"0,37-11-21 16,-26 4-12-16,26-4-7 0,0 0-7 0,0 0-9 16,0 0-8-16,0 0 4 0,22-3 7 15,-1 0-3-15,7-3 6 0,5-1-6 0,6 0-2 16,3-2 1-16,6 0-1 0,2-3-1 0,7 3-15 15,-1-3-12-15,3 6-13 0,-2-1-16 0,5 3-22 16,-8-2-34-16,14 7-74 0,-22-6-117 0,3 13-229 16,7 7 45-16,-16-1 395 0</inkml:trace>
  <inkml:trace contextRef="#ctx0" brushRef="#br0" timeOffset="3093.1038">7603 1249 1205 0,'-37'11'149'0,"11"-12"-87"0,5 6 14 15,-9-4 3-15,8 6 2 0,-11 1-18 0,6 2-5 16,-8 1-17-16,2 7 4 0,-6 3-10 0,5 6 6 16,-2 0-14-16,4 5 3 0,2-3-15 15,4 4 2-15,2-2-14 0,4 2 4 0,3-3-7 16,5-1 3-16,4-6-5 0,3 2 3 0,6-4-5 15,-1-21 4-15,16 31-3 0,-16-31 2 0,35 16 0 16,-12-11-2-16,5-8 1 0,4-6 2 16,4-7-1-16,3-9 0 0,4-4 4 0,0-5-5 15,-1-4 7-15,-1 1-7 0,-3 0 7 0,-5 1-8 16,-5 4 5-16,-5-1-4 0,-5 5 5 0,-5 4-5 16,-4 6 5-16,-9 18-4 0,6-23 3 0,-6 23 1 15,0 0 1-15,0 0 2 0,0 0-3 0,0 0-3 16,0 0 0-16,-18 17 0 0,7 2 0 15,1 8 0-15,-2 4-1 0,1 5 2 16,2 1-4-16,2-3 3 0,5-3-8 0,0 0 1 16,9-3-16-16,0-4-4 0,7-1-14 0,5-7-10 15,9 1-19-15,2-15 1 0,13 3-34 0,-9-28-57 16,22 17-163-16,-11-18-236 0,1-10 47 0,7 11 422 16</inkml:trace>
  <inkml:trace contextRef="#ctx0" brushRef="#br0" timeOffset="3546.2357">8134 677 1317 0,'-19'44'393'15,"-8"-32"-321"-15,7 0-43 0,-4 7 9 0,7 10-39 16,-3 9 46-16,4 7-4 0,-1-1-15 0,3 3 6 16,2 4-19-16,4 6 10 0,2 2-5 15,2 4-19-15,4-1 3 0,0 0-2 0,1-7 0 16,3 2 0-16,0-9 0 0,0 0 0 0,1-4 0 15,1-4-7-15,0-3 4 0,1-5-6 0,-1-4 6 16,1-6 5-16,-7-22-13 0,11 25 11 0,-11-25-12 16,0 0 10-16,0 0-3 0,0 0 2 0,0 0 2 15,7-17-3-15,-4-7 5 0,1-6-2 16,1-4 4-16,0-2-4 0,1 3 5 0,0-1-8 16,2 2 8-16,-1-5-9 0,1 2 6 15,5-5-6-15,1 5 1 0,3 1-4 0,3 4 5 16,-2 8-3-16,0 5 5 0,-1 5-3 0,-17 12 5 15,32-7-2-15,-32 7-1 0,33 5 1 0,-33-5-5 16,33 20 3-16,-33-20-2 0,27 36 6 0,-13-18-3 16,-2 5 5-16,-1-2-5 0,-3 2 3 15,0-1-3-15,-3 1 2 0,-3-2-6 0,-2 3 5 16,-2-2-3-16,-6-1 5 0,-3 1-3 0,-2-1 6 16,-5 1-5-16,-3-2 2 0,-3 1 0 0,-3-3 1 15,2-2-2-15,0-6 1 0,2-1-1 0,2-4-2 16,2-5-5-16,2-5-8 0,17 5-14 15,-23-21-12-15,23 21-15 0,-9-41-33 0,20 22-42 16,-13-22-95-16,26 9-250 0,-6-2-57 16,-4-10 201-16</inkml:trace>
  <inkml:trace contextRef="#ctx0" brushRef="#br0" timeOffset="3780.6079">8704 726 1278 0,'0'0'329'0,"0"0"-243"0,0 0-26 0,0 0-7 16,0 0-40-16,-26 23 38 0,14-4-50 15,-6 8 42-15,1 5-6 0,0 6-24 0,1 5 5 16,-4 2-10-16,2 7 2 0,-4 5-1 0,1 3-16 16,0 4 11-16,0 0-14 0,-1-1 8 0,3-1 7 15,-1-6-11-15,4-3 4 0,4-5-8 16,4-2 3-16,5-5-18 0,2-3-10 0,8-3-36 15,-2-12-17-15,16 7-54 0,-21-30-67 0,39 10-360 16,-14-7 1-16,0-15 302 0</inkml:trace>
  <inkml:trace contextRef="#ctx0" brushRef="#br0" timeOffset="4140.0038">8728 1301 1456 0,'-18'9'241'0,"5"8"-183"0,13-17-31 16,-14 32 11-16,14-32-9 0,-3 31-3 0,3-31-10 16,10 21 2-16,-10-21-1 0,29 14 4 0,-7-11-3 15,3-2-2-15,1-3-6 0,4-3-3 16,0-3-3-16,2-2-4 0,-1-6 2 0,1-2-4 16,-3 0 4-16,-4-4-3 0,-1 5 2 0,-6-2-2 15,-4 0 4-15,-4 2-2 0,-5 0 4 0,-5 17-3 16,-1-33 3-16,-6 16 18 0,-4 0-23 0,-5 0 5 15,-4 4-5-15,-4 1 0 0,-4 8 0 16,-4 6 0-16,-2 7 0 0,-1 7 0 0,-3 7 0 16,2 6 0-16,-2 5 0 0,3 9 0 15,-4 3 0-15,4 6 0 0,2-1 0 0,5 2 0 16,7-7 0-16,8-3 0 0,7-6 0 0,8-2 0 16,9-5 0-16,7-2 0 0,9-5 0 0,11-8 0 15,9-4 0-15,9-10-19 0,14-1-49 0,-4-18-74 16,27 14-315-16,-18-18-206 0,3-3 51 0,-1 3 527 15</inkml:trace>
  <inkml:trace contextRef="#ctx0" brushRef="#br1" timeOffset="8686.2536">665 2323 903 0,'0'0'116'0,"0"0"-81"0,0 0-38 0,0 0 1 15,0 0-3-15,0 0 4 0,0 0-1 0,0 0 2 16,0 0 0-16,0 0 0 0,0 0 0 0,18-7 0 15,-18 7 1-15,17 5 0 0,-17-5 1 0,25 2-1 16,-25-2 0-16,29 1 1 0,-29-1-1 16,35 0 9-16,-16-1 9 0,6 0 3 0,2-4 7 15,3 3-6-15,2-6-6 0,4 5-2 0,3-3-4 16,2 2-2-16,3-2-1 0,4 3-4 0,1-1 1 16,5 0-3-16,2 2 1 0,1-1-2 0,4 2 1 15,3 1 0-15,2 0-1 0,3 1 1 0,4-1-2 16,4 2 2-16,4-2-2 0,6 0 0 15,1-2 0-15,4-1-1 0,4-2 2 16,3-1-1-16,6 0 1 0,3-1-1 0,2-2 3 16,3 3 13-16,2-2 7 0,2 4-1 0,1-4 2 15,2 1-15-15,2 1-1 0,0 0-2 0,0 2 0 16,5 1-3-16,-2 1-1 0,3-1-1 0,3 1-1 16,-2-1 0-16,5 2 0 0,1-1-1 0,2 1 1 15,2-2 0-15,3 1 0 0,2-3 0 0,5 0 2 16,1 0-2-16,3-3 4 0,4-1 1 15,2-2 3-15,6 2-2 0,0-2 0 0,3 0-4 16,4 1 1-16,0-5-2 0,3 5 3 16,-2-3-4-16,3 4 5 0,-1 2-2 0,-1 1 2 15,0 1-2-15,0-3 0 0,1 5-2 0,0-4 0 16,-2 6 0-16,0-2 0 0,3 1-1 0,1 1 1 16,2-1-4-16,1 1 1 0,-2 0 7 15,1-1-8-15,3-1 10 0,-3 0-8 0,-2-2 1 16,4 0 1-16,2 0 0 0,2-1 12 0,3 0 8 15,-2-3-33-15,6 5 34 0,-1-4-38 0,3 4 23 16,-2-3 1-16,-2 4-5 0,-1-2-4 0,-3 3-3 16,-2-1 3-16,0 2-3 0,-6 1 1 0,6 0 4 15,0 0-1-15,1 0 5 0,2 0 3 0,-4 0-3 16,5 0 1-16,0 0-2 16,-3 0-1-16,-2-1 1 0,-3-2 18 0,3 3 7 15,-3-3 3-15,4 2-6 0,-3-4-17 0,4 1-5 16,2-1-6-16,6 0 4 0,-2-1 3 0,0 3-3 15,-1-2 1-15,-1 1-3 0,-5 1-1 0,-2 1-2 16,-6 2 4-16,0-1 0 0,1 5-3 0,-5-2 2 16,0 2-1-16,-1 1 0 0,1 0-1 0,0 1 3 15,-3 0-2-15,-2 0 1 0,-2 1-9 16,-3-1 2-16,-2 0-3 0,-4 0 3 0,-4-1 7 16,-2 0 4-16,0 0-2 0,-3-1 5 0,5-1-4 15,-5-1 0-15,-2 1-1 0,3-2 0 0,-3 0 1 16,1-1-3-16,0-1 2 0,-3 0 2 15,2-3 5-15,-2 2-1 0,2-4 2 0,-4 2-3 16,-3-2-5-16,0 2 1 0,-4-1-2 16,-3 4 0-16,-1-1-1 0,-1-2-1 0,-3 2 0 15,-4-2-2-15,-2 1 6 0,-2-1-5 0,-5 1 1 16,-3 1 0-16,-4 0 0 0,-7 0-1 0,-8 2 3 16,-2 0-1-16,-10 0 1 0,-3 2-1 0,-10-1 1 15,-9 2 0-15,-8-1 0 0,-9-1-1 0,-9-1 0 16,-7 0-1-16,-6 1-11 0,-18-1-7 0,0 0-11 15,0 0-5-15,0 0-3 16,0 0-11-16,0 0-26 0,0 0-44 0,0 0-60 16,0 0-211-16,-17 11-27 0,17-11 123 0</inkml:trace>
  <inkml:trace contextRef="#ctx0" brushRef="#br1" timeOffset="10380.3368">1029 2992 601 0,'11'-17'92'15,"-11"17"-31"-15,0 0-38 0,-3-18-16 0,3 18-5 16,0 0-2-16,-1-17-3 0,1 17-7 0,0 0-17 16,0 0-35-16,0 0-37 0,1-18-58 0,-1 18-120 15,0 0 127-15,0 0 150 0</inkml:trace>
  <inkml:trace contextRef="#ctx0" brushRef="#br1" timeOffset="12006.8167">670 4290 520 0,'0'0'134'16,"0"0"-42"-16,0 0-16 0,0 0-13 0,0 0-3 15,0 0-7-15,0 0-7 0,0 0-10 0,0 0-9 16,0 0-8-16,0 0-5 0,0 0-2 16,0 0-1-16,0 0-4 0,17-3-3 0,-17 3-2 15,0 0-1-15,23-5 0 0,-23 5 0 0,18 2 0 16,-18-2 0-16,20 4 0 0,-20-4 1 0,19 6-1 16,-19-6 0-16,23 11 0 0,-23-11 0 15,28 10 0-15,-28-10 1 0,33 8-1 0,-14-3 2 16,1-2 6-16,2-1 4 0,1 1-2 0,2-1 1 15,2 0-6-15,2 1-3 0,2-2 1 0,0 0 0 16,3-1-1-16,4 0-1 0,1 1-1 0,2-1 0 16,1 0 0-16,3 0 0 0,0-1 1 0,2 1 0 15,4 0-1-15,-1-1-1 0,6 0 3 16,0 0-2-16,5-2 2 0,1 0-1 16,2 0 0-16,4 0-1 0,-1-1 0 0,4 0 0 15,1 1 0-15,-1-1 0 0,6-1 4 0,2 3-1 16,1-2 1-16,3 2-2 0,0-1-1 0,2 2-1 15,0 0 1-15,2 0 0 0,2 1 1 0,1 0-2 16,3 1 1-16,-1 0-2 0,3 0-1 0,1-1 1 16,1 2 0-16,3-4 1 0,3 2-2 15,4-2 1-15,2-1-1 0,-1-1-1 0,5-1 3 16,0 0-1-16,5 0 1 0,2 0 0 0,0-2 1 16,1 1 1-16,2-1 4 0,5-1 1 0,1 1 1 15,2 0-4-15,0 1-1 0,0 0-4 0,1 1 1 16,2 1-3-16,1 1 2 0,0-1 0 15,2 2-1-15,2-2 1 0,0 2-1 0,0-1-1 16,2 0 2-16,4 0-1 0,0-2 0 16,1 2 0-16,2-2 2 0,-2 0 0 0,5 0 1 15,0-1-2-15,2-1 2 0,-1-2-3 0,4 1 4 16,2 2 16-16,0-5 12 0,7 4 4 0,-2-6 2 16,7 3-18-16,-1-1-8 0,4 0-9 0,0-1 4 15,1 1-5-15,1-1 3 0,-5 2-1 0,2 2 1 16,-1 1-1-16,1 1 4 0,0 0-4 0,5-1 3 15,-1 3-2-15,-1 0-1 0,1-1 2 16,1 0-4-16,0 0-2 0,1 2 2 0,-1-2-2 16,1 0 1-16,1 0 0 0,-1-2 1 15,4 0 17-15,-1 0-13 0,1-3 15 0,8-2-31 16,3 2 21-16,0-1-19 0,2 2 19 0,1-2 0 16,1 1-5-16,0 0 2 0,-3 2-2 0,-6-2 0 15,2 3-2-15,-1-2 1 0,2 3-1 16,-1 0 0-16,-4 2-3 0,5-1 1 0,1-1-1 15,0 2 1-15,-3 0-4 0,-3 1 1 0,-2 0-2 16,-1 1 1-16,2-2 2 0,-5 1 2 0,1-2-2 16,3-1 2-16,-2 0-1 0,4 0 1 0,0-2-1 15,-1 1 1-15,1 0-1 0,-1-2 11 0,1 3-1 16,-2-3 5-16,-3 1 2 0,-2 0-4 16,2 1 1-16,-7-2 5 0,1 1-6 15,0-2 2-15,-1 2-5 0,-1-2-1 0,0 2-3 16,-4-1 1-16,3-1-5 0,1 2 1 0,-2 2-2 15,-3-1 1-15,-5-1-1 0,0 1 2 0,-8-1-4 16,-1-1 0-16,-3 1 0 0,-4-2 0 0,-5 0-1 16,2-1 2-16,-7-1-3 0,-3 0 3 0,-1 0-4 15,-7 0 4-15,-2-1-2 0,-4 0 1 0,-2-3-1 16,-8 2 3-16,-7 0-4 0,-3 3-5 16,-9-5-17-16,-2 7-15 0,-10-7-29 0,0 14-37 15,-19-17-78-15,11 16-255 0,-17-2-44 0,-14-6 49 16</inkml:trace>
  <inkml:trace contextRef="#ctx0" brushRef="#br1" timeOffset="15800.7965">15547 1994 334 0,'0'0'83'0,"0"0"-52"0,0 0 11 16,0 0 21-16,0 0 14 0,0 0-3 0,0 0-11 15,0 0-21-15,0 0-11 0,0 0-1 0,0 0 6 16,-8-24 9-1,8 24 3-15,0 0 4 0,0 0-5 0,4-20-6 16,-4 20-6-16,0 0-5 0,0 0-4 16,0 0-1-16,0 0-1 0,0 0 1 0,0 0-2 0,0 0-1 0,0 0-4 15,0 0-5-15,0 0-1 0,0 0 0 0,0 0-2 16,0 0-1-16,0 0-3 0,0 0-2 16,0 0 0-16,0 0 2 0,0 0-15 0,2 22 23 15,-2-22-15-15,-2 25 18 0,2-25-1 0,-2 29-5 16,2-10 0-16,0-19-6 0,1 34 3 0,-1-34-5 15,2 34 6-15,-2-16-4 0,3 1 5 16,-2 2-6-16,1 2 4 0,0 0-8 0,-1 2 6 16,0 2-7-16,0 1 6 0,2 2-7 0,-2 0 7 15,0-1-8-15,1 0 7 0,-2-2-6 0,3 1 5 16,1-1-7-16,-2 1 9 0,3 1-10 0,-3 3 9 16,2-2 18-16,0 0-32 0,-2 2 33 0,3 0-32 15,-3 1 13-15,1 2 10 0,-2 0-9 16,0 1 11-16,-2-1-14 0,1 4 6 15,-1-1-4-15,1 1 7 0,-3 0-7 0,3 0 7 16,-1 0-11-16,0 0 9 0,0 1 11 0,-2-1-26 16,2 0 28-16,1 1-29 0,0 0 7 0,1 1 9 15,-1-1-8-15,1 2 12 0,-1-2-10 0,0 2 10 16,0 2-14-16,0-2 7 0,-1 0-10 0,0 1 8 16,0 1-9-16,-2 2 11 0,2 2 7 15,0 0-22-15,-1-1 26 0,-1 3-24 0,1 0 9 16,-1 1 9-16,1 4-13 0,-1-1 15 0,0-1-11 15,-1 1 10-15,2-2-11 0,-1-2 8 0,2 2 3 16,2 2-23-16,-1-5 23 0,0 4-23 0,3-3 6 16,-2 2 13-16,0 1-13 0,0-1 11 15,2 0-11-15,-1 0 11 0,2 0-12 0,-1-1 13 16,2 2 5-16,-2 0-25 0,2-1 26 16,-3 4-26-16,2-4 7 0,-2 2 13 0,1 1-13 15,-1 0 14-15,0 2-14 0,1-1 13 0,-2 1-13 16,1 0-6-16,-2 1 23 0,0 0-20 0,-1 0 21 15,1 1-2-15,-1-2-8 0,1 2 11 0,-1-2-10 16,2 1 11-16,-1-1-18 0,2-1 14 0,1 0 3 16,1 0-22-16,-2 0 23 0,3 0-23 15,0-2 4-15,0 0 12 0,1 3-13 0,-1-1 11 16,1 0-10-16,-2 0 11 0,1 0-13 16,0-3-3-16,0 0 20 0,-1 2-21 0,-1-1 22 15,1 4-5-15,0-1-11 0,-2 1 12 0,1 0-13 16,-2-1 11-16,-1 2-11 0,0 0 11 0,0 1 6 15,0 0-19-15,-1 0 19 0,1 1-19 0,-2-1 3 16,0 2 12-16,1-1-12 0,-1 1 13 16,0 0-14-16,1-3 13 0,1 2-13 0,-1-2-4 15,-1 0 25-15,2 2-22 0,0-2 20 0,2-1-4 16,-2 3-14-16,2-2 12 0,-2 1-13 0,1 1 13 16,-1-2-13-16,1-1-6 0,-1 1 20 0,0 2-20 15,0-1 20-15,-1 2-2 0,1 0-12 0,0-1 12 16,0 0-13-16,0-1 13 0,-1 1-10 15,1-2-6-15,-1 0 21 0,1-1-20 16,0 0 19-16,0 2-2 0,0-2-11 0,1 1 12 16,-1-2-11-16,2-2 12 0,0 2-13 0,-1-2 11 15,0 0-14-15,0 0-2 0,1-1 21 0,-1 1-20 16,0-1 20-16,0 0-7 0,-1 2-11 0,0 1 11 16,-1 1-11-16,-3-1 11 0,1 1-12 0,-1-1-10 15,-2 3 20-15,1-1-18 0,-2-1 23 16,-1 0 3-16,1-4-12 0,-1 3 10 0,0 1-13 15,1-2 8-15,0 1-9 0,1-4 10 0,0 1-13 16,2-2-4-16,0 0 20 0,2 0-22 0,-1-1 21 16,2-2-3-16,-1 1-10 0,1 0 10 15,1-2-9-15,-2 0 8 0,1 0-8 0,0 0 9 16,0 1-8-16,-2 0 8 0,2-1 5 0,0-3-22 16,0 1 20-16,1-2-20 0,-2 1 8 15,0 0 9-15,1-3-6 0,0 3 5 0,-2 0-7 16,2-2 6-16,0 4-7 0,1-3 8 0,0-1-7 15,-2 1 6-15,2 0 8 0,2-1-21 0,0 1 21 16,1-1-19-16,-1-2 4 0,0-1 10 0,0-1-8 16,-1-2 7-16,0 0-6 0,0-1 7 0,2 0-8 15,-1-1 6-15,1-1-5 0,-1 0 2 16,2-3-4-16,-1 2 5 0,1-3-7 0,-2 1-11 16,2-4 23-16,-2 0-24 0,1-3 25 15,-1-1-6-15,2-1-4 0,-2-3-1 0,3 1-7 16,-5-20-5-16,3 31-12 0,-3-31-3 0,3 25-15 15,-3-25-11-15,4 21-18 0,-4-21-23 0,5 17-33 16,-5-17-51-16,0 0-82 0,0 0-200 0,0 0 27 16,25 18 338-16</inkml:trace>
  <inkml:trace contextRef="#ctx0" brushRef="#br1" timeOffset="16613.333">15644 13330 266 0,'0'0'69'0,"0"0"-64"0,-17 15-3 0,17-15-3 15,0 0 1-15,0 0 1 0,0 0-1 16,0 0 0-16,0 0-2 0,0 0 2 0,0 0 3 16,0 0 8-16,0 0 17 0,0 0 14 0,0 0 9 15,-17-8 4-15,17 8-4 0,0 0-5 0,0 0 4 16,0 0 5-16,1-19 4 0,-1 19 1 15,0 0 2-15,0 0 3 0,0 0-2 0,4-22 2 16,-4 22-2-16,0 0-1 0,0 0 2 0,0 0-1 16,0 0-3-16,0 0-9 0,0 0-13 15,0 0-10-15,0 0-8 0,0 0-6 0,2 24-21 16,-2-24 20-16,0 25-19 0,0-25 19 0,-2 37 1 16,-1-16-8-16,1 5 4 0,-1 2-4 0,1 3 11 15,-2 2-4-15,3 5 12 0,-4 4-7 0,4 4 5 16,-1 1-13-16,2 0 9 0,-2 0-10 0,2-1 10 15,-1-1-8-15,2-3-12 0,-1-3 20 0,3-1-28 16,-3-5 23-16,2 0-9 0,0-2-8 16,0-5 7-16,0-1-7 0,0-4-2 15,1-1-11-15,-3-20-6 0,1 32-16 0,-1-32-7 16,3 21-19-16,-3-21-19 0,0 0-36 0,0 0-54 16,1 17-91-16,-1-17-205 0,0 0 38 0,0 0 353 15</inkml:trace>
  <inkml:trace contextRef="#ctx0" brushRef="#br1" timeOffset="18300.8427">596 2289 994 0,'0'0'59'0,"3"-21"-34"15,-3 21-20-15,0 0 1 0,3-22 20 0,-3 22 14 16,0 0 14-16,0 0 2 0,0 0-11 16,0 0-13-16,0 0-12 0,0 0-11 0,0 0-6 15,0 0-1-15,0 0-2 0,0 0 2 0,5 22 0 16,-5-22 1-16,4 31-3 0,-1-12 3 0,-1 4-6 16,1 2 6-16,-2-1-7 0,0 2 8 0,0 3-8 15,-1 5 9-15,0 4-11 0,-1 3 10 16,1 5 9-16,0 3-26 0,0 5 27 15,0 4-16-15,-1 2 8 0,2 8 14 0,-2 2-7 16,2 7 16-16,-2 4 4 0,3 6-18 0,0 2 10 16,1 5-17-16,0 0-4 0,0 6 24 0,0-1-24 15,3 4-3-15,1 2 8 0,2 4-14 0,2 3 11 16,-2 3 8-16,2 2-10 0,1 2-9 0,2 1 9 16,-1 2-7-16,1-3-10 0,-2 0 27 0,0 4-11 15,0-1-7-15,0 2 8 0,0 3-6 16,2-1-10-16,0-2 14 0,-3 1 9 0,1 3-8 15,-2-1 7-15,0 3 7 0,-2 5-12 0,0-1 1 16,-3 0 9-16,-2 3-3 0,-3-2 5 0,-1 4-7 16,-3-3 5-16,1 2-4 0,-3-2-14 15,1 2 11-15,0 1 2 0,-1 2-3 0,1-5 3 16,0 5-7-16,-1-4 3 0,1 0-5 0,0 0 1 16,0-1 15-16,2 2-17 0,2-2-5 15,2-1 7-15,0-1-6 0,1 2 6 0,2-3-2 16,1 2 2-16,0 0-2 0,1-5-11 0,-1 1 12 15,0-2 8-15,-1 1-7 0,0-3 7 0,-1 1 7 16,-1-1-13-16,2-2-5 0,-3-1 7 0,0 0-8 16,2-3-6-16,-2-3 8 0,0 3 5 0,1-7-7 15,1 0 10-15,0 1 2 0,4-5-19 16,-1-1 5-16,2-1 10 0,2-1-9 0,2-2 9 16,3 2 6-16,0-4-23 0,1-3 12 15,0-1 13-15,3-3-11 0,-1 0 13 0,0-1-5 16,0-2-19-16,-1-2 17 0,-2-3-6 0,-2-6-14 15,-2-4 9-15,-3-7-30 0,3-3-26 0,-7-14-27 16,9 11-97-16,-21-31-151 0,12 1-213 0,0-3 23 16,-4-32 450-16</inkml:trace>
  <inkml:trace contextRef="#ctx0" brushRef="#br1" timeOffset="19016.4913">24129 1905 265 0,'0'0'-30'0,"0"0"-87"15,27-3 0-15,-27 3 117 0</inkml:trace>
  <inkml:trace contextRef="#ctx0" brushRef="#br1" timeOffset="20722.7748">24282 1861 376 0,'0'0'151'0,"0"0"-62"0,0 0 2 15,0 0-5-15,17-9 12 0,-17 9-6 0,0 0 2 16,0 0-21-16,0 0-17 0,0 0-18 0,0 0-13 15,0 0-13-15,0 0-3 0,0 0-5 0,0 0 2 16,0 0-3-16,-5 24 3 0,5-24-4 0,3 25 3 16,-3-25 30-16,3 35-32 0,-3-11 31 0,3-1-36 15,-3 6 1-15,1 3 1 0,-1-3-2 0,-1 5 9 16,0 0-11-16,-1-1 10 16,0 5-9-16,1 5 8 0,-3 6-8 0,0 6 13 15,-3 2-3-15,2 5 19 0,-3 0 10 0,0 7-16 16,-1-2 21-16,1 8-21 0,-4 0-1 0,4 6 9 15,-2 3-26-15,3 3 17 0,1 2 0 0,1 2-15 16,1 1 12-16,0 2-17 0,2 3-10 0,1 2 24 16,1 5-6-16,1 1-11 0,0 2 10 0,-1 3-11 15,-1 0-6-15,0 2 25 0,-3 7-6 16,1 1-11-16,-4 1 11 0,0 2-5 0,-1 2-9 16,-2 3 12-16,-3 2 11 0,0 8-5 0,-5 0 7 15,1 4 14-15,-2 1-19 0,0 0-7 0,0 1 1 16,1 2-6-16,1 1 6 0,0 0-3 0,2 1 2 15,0 1-4-15,1-1 0 0,-1 1-3 16,3 0 0-16,-1-2 0 0,1 2 1 16,-1 0-3-16,1 0 4 0,-1 1-5 0,-2 0 0 15,-2 2-2-15,-1-2-2 0,-1 2 3 0,0-1-15 16,1-2 15-16,1 2 4 0,-2-2-3 0,-1 1 3 16,1-1 2-16,-3 0 4 0,2-2 0 0,0-3 4 15,0 0 0-15,2-4 3 0,0 1-6 0,-1-5 5 16,2 0 6-16,0-1-15 0,4-4-5 0,0-2 5 15,0 1-5-15,3-8-7 0,0-1 9 16,0-3 6-16,3 1-8 0,1-4 7 0,2-1 10 16,2-1-10-16,2-3-6 0,-2-4 11 15,4-2-12-15,-1-3-3 0,1-6 16 0,3 1-22 16,-1-5 5-16,4-2 14 0,1-2-13 0,1-3 15 16,-1-3-2-16,2-3-17 0,0-3 15 0,1-2-16 15,-1-4-6-15,-1-2 20 0,0 1-19 0,-1-4 21 16,1 0 1-16,-3-3-15 0,0-2 13 15,-1-1-12-15,0-1 12 0,-3-1-12 0,0-4 12 16,-1-4 3-16,-1-3-22 0,1-4 25 0,-1-4-26 16,-2-3 12-16,2-2 6 0,-1-3-11 0,1-6 0 15,2 0-13-15,-3-23-6 0,4 31-16 0,-4-31-9 16,8 22-10-16,-8-22-8 0,0 0-1 16,0 0 3-16,14 19 8 0,-14-19 13 15,0 0 15-15,0 0 12 0,0 0 10 0,17 17 8 16,-17-17 2-16,0 0 2 0,5 18-2 0,-5-18 1 15,0 0-1-15,-3 22 6 0,3-22 6 0,0 0 8 16,-9 17 8-16,9-17 6 0,0 0 1 0,0 0 2 16,0 0 0-16,0 0-3 0,0 0-1 0,0 0-3 15,-17 2-4-15,17-2-5 0,0 0-8 0,0 0 2 16,0 0-2-16,0 0 6 0,0 0 4 16,0 0-8-16,0 0 0 0,0 0-7 0,0 0-4 15,0 0 1-15,0 0-2 0,0 0-1 0,0 0 2 16,0 0-2-16,0 0 0 0,0 0 0 15,0 0-1-15,0 0 2 0,0 0-2 0,0 0 0 16,0 0 5-16,0 0 4 0,0 0 5 0,0 0 1 16,0 0-6-16,0 0-4 0,0 0-5 0,-24-6-1 15,24 6-1-15,-25 3 1 0,7-1 0 16,-5 2-1-16,-7 2 2 0,-3 1 0 0,-6 0-2 16,-5 2 4-16,-3-1-5 0,-8 1 3 0,-5-1-1 15,-3 2 1-15,-5-3-1 0,-5 2 3 0,-4-2-3 16,-3 0 1-16,-5-2 0 0,-4 0 0 0,-1-4 0 15,-5-1-2-15,-1-2 2 0,-3-3-1 0,-4-1 3 16,-5 0 1-16,-1-3 1 0,-2 0-2 16,-4-1 2-16,-2-1-4 0,-6 0 3 15,-5 0-4-15,-1-1 1 0,-1 1 0 0,-4 0 2 16,1 2-2-16,-6-1 0 0,-3 3-3 0,-7 1 1 16,-5 0-1-16,-4 4 1 0,-6 1 0 0,-5 4-1 15,-6 0 1-15,-8 2-1 0,-3 1 1 0,-5 0-1 16,-1 1 0-16,-4 2-1 0,-3-2 2 0,0 2 0 15,1 0 1-15,-1 0 0 0,-7-2 0 16,-2 0-1-16,2-2 5 0,-1-1-4 0,4-4 5 16,-5 0-2-16,1-3-3 0,4 0 2 0,4-1-4 15,4-1 2-15,2 0 1 0,-3-2 1 0,-1 0-1 16,0-2 2-16,-1 1-3 0,1 1 1 16,-4-1-2-16,3 4 2 0,1-4-6 0,0 2 3 15,3 1-3-15,-4 1-1 0,-6 2 3 0,-3 4-2 16,-2-1-1-16,0 2 4 0,2 0-2 15,-2-1 3-15,-4 2 2 0,4-2-3 0,0 2 6 16,2 0-4-16,1-1 0 0,-3-2 1 0,-3 2-1 16,5-2 1-16,0-1 2 0,6 0 4 0,5 1 1 15,-2-2 0-15,4 1 0 0,5 0 0 0,1-1-7 16,0 2 2-16,0 0 2 0,0-1-5 0,6 1 7 16,3 1 1-16,5-1-2 0,-1 0-2 15,3-1-3-15,1 3 0 0,2-3-1 0,3 0 5 16,0 0-6-16,3 0 2 0,2-2-2 0,-1 2-1 15,1 2 5-15,2-1-6 0,1 0 2 16,1-1 0-16,1 1-1 0,1 2 0 0,0-1 0 16,3 2-5-16,1 0 6 0,1 3-2 0,4-3 1 15,0 4 4-15,5-5-3 0,1 3 1 0,1-2 0 16,5-3-6-16,4 2 4 0,4-3 0 16,3-3 2-16,5 1 2 0,2-2-6 0,7-1 4 15,3-2-3-15,3-3 3 0,4 1 0 0,3-3 1 16,1-1-1-16,4 1 3 0,1-2-3 0,5 1 2 15,1-1-3-15,3 0 1 0,0-1 0 0,4 2 2 16,1-2-3-16,3 3 2 0,4-1-5 0,0 1 6 16,3 1-2-16,1 0 7 0,1 0-3 15,3 0-1-15,2 3-1 0,1 1-4 16,2 1-3-16,2 2 5 0,3-1 0 0,2 1 1 16,4 3 3-16,0-1-3 0,4 1 0 0,3-2 1 15,3 1-3-15,4-2 2 0,5 2-2 0,2-2-2 16,5 1-3-16,2 0-4 0,17 3-8 0,-24-6-6 15,24 6-13-15,0 0-12 0,-23-11-15 0,23 11 4 16,0 0-8-16,0 0-15 0,0 0-13 16,0 0-11-16,0 0 16 0,0 0 12 0,0 0 10 15,0 0 13-15,0 0 3 0,0 0 18 0,0 0 5 16,0 0-53-16,0 0-48 0,0 0-139 0,29 23-69 16,-29-23 308-16</inkml:trace>
  <inkml:trace contextRef="#ctx0" brushRef="#br2" timeOffset="24685.2328">1357 3340 800 0,'0'0'46'0,"5"-30"-11"0,-4 13-8 16,-1 17 26-16,5-25 10 0,-5 25 19 0,0 0 8 16,0 0-4-16,0 0-14 0,0 0-22 0,0 0-25 15,0 0-18-15,0 0-10 0,-17 13-18 16,17-13 18-16,-15 35-14 0,9-13 14 15,-4 3 6-15,2 3-5 0,-1 0 6 0,2 2-7 16,0 0 7 0,1 1-6-16,0 0 7 0,1 2-7 0,2 1 8 15,1-3-8-15,1-1 6 0,1-2-6 0,0-3 6 16,2-3-5-16,1-2 6 0,-3-20-4 0,8 23 3 16,-8-23-2-16,0 0 5 0,0 0 10 0,0 0 12 15,0 0 17-15,23-11 4 0,-20-9 0 16,4-1-14-16,-2-11-6 0,1-4-17 0,-1-7 5 15,1 0-9-15,-1-3 7 0,0 1-11 0,-1 0 8 16,1 4-12-16,-2 0 8 0,2 0-10 0,-2 4-10 16,0 2 26-16,-1 2-26 0,1 4 25 0,-1 4-11 15,2 3-5-15,-2 5 4 0,-2 17-3 0,6-17 1 16,-6 17-2-16,0 0-1 0,0 0-1 16,0 0 0-16,0 0 2 0,16 18 1 15,-16-18 3-15,19 36-3 0,-5-9 4 0,2 4 11 16,-1 4-27-16,4 4 25 0,0 1-25 0,1 0 9 15,3 1 8-15,0-2-9 0,0-1 8 0,2-2-4 16,1-4 6-16,-1-3-5 0,1-3 5 0,-2-5-8 16,1-2 5-16,-2-6-3 0,-3-4 2 0,-3-2 2 15,-17-7 3-15,22 2 4 0,-22-2 6 16,0 0 3-16,17-13 6 0,-17 13 6 0,6-27-6 16,-4 2 0-16,-1-6-15 0,-1-5-3 0,0-3-9 15,-1 1 7-15,-1-2-8 0,1 2 7 0,-1 2-7 16,1 0 2-16,-3 2 4 0,0 1-31 15,1 2 18-15,1 5-29 0,1 1 2 0,1 25-9 16,3-33-20-16,-3 33-26 0,0 0-22 0,25-9-28 16,-25 9-42-16,23 6-52 0,-23-6-156 15,20 13-17-15,7 11 257 0</inkml:trace>
  <inkml:trace contextRef="#ctx0" brushRef="#br2" timeOffset="25107.1025">2380 3433 867 0,'-19'-3'38'0,"19"3"10"16,-37-1 25-16,37 1 14 0,-40 7 9 0,23 4-19 16,-10-6-13-16,7 10-3 0,-6-1-2 0,7 10 3 15,-6-2-10-15,7 10 2 0,-4-3-16 0,6 5-1 16,-1-5-13-16,5 0 1 0,3-2-11 15,3-3 0-15,4-4-10 0,2-20 0 0,3 29-4 16,-3-29 1-16,17 19-2 0,-17-19 2 0,31 8 0 16,-13-9 0-16,3-5 2 0,1-3-1 15,2-5 2-15,1-3-2 0,0-5 4 0,2-3-3 0,-2-2 4 16,1 1-5-16,-5-2 4 0,0 1-7 16,-5 3 5-16,-3 1-4 0,-3 4 5 0,-10 19 1 15,11-29 6-15,-11 29-2 0,2-20 4 16,-2 20-4-16,0 0-2 0,0 0-2 0,0 0-2 15,0 0-3-15,0 0-1 0,-20 9-2 0,20-9-2 16,-14 36 2-16,6-8-2 0,1 3 5 0,-1 2-9 16,1-3-2-16,3 2-12 0,3-6-4 0,5 2-19 15,-2-9-7-15,10 7-29 0,-12-26-15 0,30 29-30 16,-30-29-20-16,41 13-33 0,-24-21-49 16,16 3-49-16,6 2-136 0,-15-22 219 0,20 18 194 15</inkml:trace>
  <inkml:trace contextRef="#ctx0" brushRef="#br2" timeOffset="25607.1543">2822 3471 1214 0,'-17'4'87'0,"0"0"-33"0,17-4-2 16,-25 25-5-16,15-6-2 0,-5-2-12 0,5 7 1 16,-4-2-9-16,4 3 3 0,2-3-7 0,3 1 0 15,0-3-7-15,3 0 0 0,1-2-9 0,1-18 2 16,2 29-6-16,-2-29 2 0,7 19-3 0,-7-19 3 15,0 0-1-15,0 0 0 0,21 10 2 0,-21-10-1 16,0 0 5-16,25-17 1 0,-25 17 3 16,20-29-3-16,-9 11 1 0,1-4-6 15,-1-1 4-15,0 1-7 0,-1-2 5 0,-2 1-2 16,-2 1 7-16,0 1-3 0,-2-1 6 0,0 4-6 16,-3 0-1-16,-1 18-4 0,2-28 1 0,-2 28-4 15,0 0 8-15,0 0 3 0,0 0 3 0,0 0-1 16,0 0-6-16,0 0-4 0,0 0-4 0,0 0 1 15,0 0 0-15,4 26 1 0,-4-26-3 16,6 27 4-16,-6-27-4 0,11 23 3 0,-11-23-3 16,17 17 2-16,-17-17-2 0,23 8 3 0,-23-8 1 15,32-2 0-15,-14-3 1 0,1-3 1 0,0-2 2 16,1-3-2-16,0-2 3 0,-2-1-3 16,0 1 1-16,-2-2-4 0,-1 0 3 0,-2 0-5 15,-2-1 3-15,-11 18-3 0,21-30 3 0,-21 30-2 16,13-20 1-16,-13 20-1 0,0 0 0 15,0 0 2-15,0 0-2 0,0 0 0 0,0 0-2 16,0 0 1-16,6 23-3 0,-7 1 5 0,-2 7-6 16,0 5 5-16,-3 6-19 0,0 2 5 0,1 2-8 15,-1-3 4-15,3 1-13 0,-3-9-25 0,10 6-22 16,-5-13-4-16,13 7-24 0,-12-35-39 0,24 42-181 16,-7-26-183-16,-17-16 24 0,41 16 444 0</inkml:trace>
  <inkml:trace contextRef="#ctx0" brushRef="#br2" timeOffset="25982.1532">3382 3577 1163 0,'-17'20'161'0,"17"-20"-128"0,-4 24-3 0,4-24 12 16,7 18 6-16,-7-18-2 0,0 0-10 0,28 22-6 15,-28-22-4-15,25 6-3 0,-25-6-6 0,29 0 0 16,-29 0 1-16,30-9-1 0,-30 9-1 16,32-15-4-16,-32 15-3 0,32-25-2 0,-17 9 2 15,2-3-3-15,-4-1 6 0,-3 2-4 16,-3-2 11-16,-7 20 2 0,3-30 6 0,-3 30-3 16,-7-27-4-16,7 27-7 0,-16-23-2 0,16 23-4 15,-27-14 1-15,10 12 0 0,-2 3-3 0,-1 4 2 16,1 3-3-16,-2 5 2 0,2 4 0 0,-2 6 2 15,3 3-4-15,2 4 3 0,0 3-7 0,5-1 5 16,2 0-7-16,3-3 4 0,3-3-6 0,3-2 4 16,5-2-10-16,3-4-4 0,-8-18-7 15,31 28 4-15,-7-16-8 0,5-6-5 0,14 0-24 16,-2-10-26-16,18 5-36 0,-7-19-45 16,23 19-85-16,-16-13-227 0,9-6-11 0,10 8 224 15</inkml:trace>
  <inkml:trace contextRef="#ctx0" brushRef="#br2" timeOffset="26466.5118">4814 3462 1152 0,'0'0'72'15,"-17"-10"-12"-15,17 10 19 0,0 0 7 0,-30-17-7 16,30 17-13-16,-20-3-16 0,20 3-8 0,-24 5-5 16,24-5-5-16,-27 11-8 0,27-11-1 0,-28 20-10 15,28-20 2-15,-26 32-5 0,12-14 3 16,3 3-4-16,2 0 2 0,0 2-6 0,2 2 0 15,3-1-4-15,1-1 4 0,0-3-6 0,4 1 6 16,1-3-6-16,0-1 2 0,-2-17-2 16,13 27 1-16,-13-27-1 0,22 15 0 0,-22-15-1 15,27 6 1-15,-10-6 2 0,1-2 0 0,2-4 3 16,0-5-2-16,2-5 3 0,1-4-4 16,0-3 3-16,1-3-4 0,-3-2 4 0,-1 1-5 15,-4-4 6-15,-5 5-2 0,-3-1 10 0,-4 5-2 16,-4 3 7-16,-1 1-6 0,1 18-2 0,-13-28-6 15,13 28-1-15,-19-22-4 0,19 22 0 0,-26-14-5 16,26 14-2-16,-29-1-3 0,29 1-5 0,-28 11-3 16,28-11-6-16,-22 20-7 0,22-20-17 0,-14 23-21 15,17-4-38-15,-3-19-43 0,15 27-72 16,-15-27-86-16,17-1-192 0,11 7 58 0,-10-24 430 16</inkml:trace>
  <inkml:trace contextRef="#ctx0" brushRef="#br2" timeOffset="26700.9204">5427 2734 1477 0,'-28'-8'129'0,"4"8"-100"0,-2 1-5 16,5 6 14-16,-4 1 1 0,6 9-2 0,-4 6-17 15,1 7-1-15,-1 10-10 0,2 7 9 0,0 6-8 16,3 4 12-16,2 2-13 0,5 2 9 15,2-1-2-15,3 3-21 0,4-3 15 16,4 1-20-16,1-4 3 0,4-3 8 0,3-1-20 16,0-7-2-16,5 2-26 0,-7-13-21 0,12 6-44 15,-16-17-20-15,15 15-68 0,-22-19-226 0,3-20-59 16,14 36 93-16</inkml:trace>
  <inkml:trace contextRef="#ctx0" brushRef="#br2" timeOffset="26888.3894">4976 3398 1752 0,'0'0'94'16,"-29"-6"-42"-16,29 6-13 0,0 0-13 15,0 0-10-15,0 0-14 0,0 0-4 0,0 0-2 16,0 0 1-16,17-2 0 0,4-1-6 0,9 0-7 16,5-3-14-16,12 2-31 0,-4-10-64 0,22 18-121 15,-23-19-209-15,18 6-129 0,2 4 142 16,-6-14 442-16</inkml:trace>
  <inkml:trace contextRef="#ctx0" brushRef="#br2" timeOffset="30996.8759">6533 3091 1087 0,'0'0'159'0,"0"0"-122"15,0 0-8-15,0 0 5 0,0 0 9 16,14-19 0-16,-14 19-8 0,0 0-6 0,3-21-7 15,-3 21-3-15,-3-23-8 0,3 23-2 0,-2-32-6 16,1 12 5-16,1-2-3 0,-2-2 7 0,1-2-4 16,-2-3 15-16,-1 3 0 0,-5-4 9 0,3 5 0 15,-6-2 2-15,4 2-6 0,-4 2 6 0,3 5-7 16,9 18-3-16,-17-25-6 0,17 25-6 16,0 0-1-16,-23-11-3 0,23 11-3 0,-21 8-4 15,21-8-3-15,-24 30-3 0,9-5 7 0,-2 10-6 16,-2 5 9-16,-1 5-7 0,2 7 9 0,0 2-8 15,2 3 9-15,1 4-10 0,3-1 10 0,4 4 4 16,1 4-17-16,2 0 15 0,3 1-17 16,4-4-1-16,1-3 13 0,5-3-12 0,-1-5 9 15,4-3-14-15,1-8 0 0,3-2-20 16,-1-9-4-16,7 0-26 0,-5-10-8 0,9 3-8 16,-25-25-39-16,38 29-21 0,-38-29-53 0,28 14-32 15,-28-14-81-15,0 0-113 0,0 0 189 0,4-19 228 16</inkml:trace>
  <inkml:trace contextRef="#ctx0" brushRef="#br2" timeOffset="31199.9876">6107 3684 1410 0,'-32'-15'125'0,"32"15"-24"16,-27-9-25-16,27 9-16 0,0 0-17 16,0 0-17-16,0 0-15 0,0 0-7 0,0 0-4 15,6-17-1-15,-6 17 2 0,36-23-2 0,-8 8 2 16,5-2-4-16,5-1 4 0,1 0-14 0,3 2-10 15,-1-4-22-15,7 6-19 0,-9-6-16 16,8 11-10-16,-14-10-16 0,10 17-12 0,-14-13-9 16,8 16-12-16,-12-9 3 0,5 11-6 0,-10-4-2 15,0 5-20-15,-1 5-26 0,-19-9-10 0,25 17 128 16</inkml:trace>
  <inkml:trace contextRef="#ctx0" brushRef="#br2" timeOffset="31543.7401">6721 3534 538 0,'0'0'178'15,"0"0"-21"-15,-17 28-22 0,17-28-26 16,0 0-25-16,-17 9-25 0,17-9-16 15,0 0-14-15,0 0-1 0,0 0 3 0,0 0 1 16,-3 17 0-16,3-17 10 0,0 0-6 0,3 30 3 16,-3-30-5-16,-1 28-11 0,0-11-1 0,1 5 10 15,-4-1-5-15,3 3 9 0,-3-3-15 0,1 2-8 16,-2-2-2-16,2 0 1 0,3-21-4 0,-3 29 2 16,3-29-9-16,-2 17-1 0,2-17-2 15,0 0 0-15,0 0 0 0,0 0 1 0,0 0 0 16,0 0 1-16,0 0 3 0,19-26-2 0,-12 7 3 15,2-3-5-15,-1-2 5 0,3-2-6 0,-3 2 5 16,0 0-4-16,-1 1 6 0,-3 0-6 0,-1-1 5 16,0 0-5-16,-1-2 5 0,1 2-5 15,-2 2 4-15,3 3-5 0,-4 19 5 0,3-24-4 16,-3 24 1-16,0 0-2 0,0 0 0 16,0 0 0-16,17-15 1 0,-17 15-1 0,0 0 1 15,27 0-1-15,-27 0 1 0,32 2 1 0,-14-2-9 16,0-2-9-16,4 4-16 0,-4-6-17 0,8 5-10 15,-7-7-12-15,10 8-18 0,-9-14-32 0,14 14-47 16,-15-19-48-16,14 12-74 0,-5 2-102 0,-11-17 104 16,17 21 290-16</inkml:trace>
  <inkml:trace contextRef="#ctx0" brushRef="#br2" timeOffset="31918.7263">7266 3371 509 0,'0'0'240'16,"0"0"-61"-16,0 0-47 0,0 0-42 0,0 0-14 15,-10 20-2-15,10-20-5 0,-13 17-1 0,13-17-12 16,-12 21-6-16,12-21-12 0,-11 25-3 0,11-25-7 15,-9 31 1-15,4-14-3 0,3 8 6 0,-3-4-6 16,3 6 3-16,-2-2-12 0,3 3 0 16,0-1-11-16,2-2 9 0,-1 1-6 0,1-5 4 15,0-1-6-15,-1-20-3 0,8 30-5 0,-8-30 1 16,14 22-2-16,-14-22 2 0,21 13-3 0,-21-13 3 16,25 1 0-16,-25-1-1 0,32-14 3 15,-14 0-3-15,3-5 4 0,2-3-8 0,-1-2 3 0,-1-3-7 16,-2 2 5-16,-2 0-2 0,1-2 6 15,-3 3-2-15,-4 1 4 0,-1 1-4 16,-3 3 6-16,-1 1-5 0,-6 18 4 0,5-25-2 16,-5 25 2-16,0 0 1 0,0 0 1 0,0 0-1 15,0 0-3-15,0 0-2 0,0 0-2 0,-12 20 2 16,6-1-2-16,-2 5 5 0,0 3-5 0,-1 0 6 16,3-2-6-16,1-1 4 0,2-2-4 0,3-2 3 15,1 1-9-15,1-4-2 0,-2-17-13 0,13 25-8 16,-13-25-16-16,20 17-12 0,-2-7-22 15,-18-10-21-15,37 2-59 0,-26-19-93 16,20 9-91-16,-1-4-126 0,-4-18 221 0,24 15 251 0</inkml:trace>
  <inkml:trace contextRef="#ctx0" brushRef="#br2" timeOffset="32090.601">7881 3390 1405 0,'-13'19'71'0,"13"-19"-42"16,-24 29 10-16,8-12 5 0,6 11 5 0,-6 0-12 15,3 6-2-15,-2 0-15 0,4 1 1 0,2-2-14 16,3-1 2-16,2-2-11 0,2-3 5 0,3 2-19 16,1-5 4-16,3 0-9 0,0-7-14 0,6 1-20 15,-11-18-17-15,24 18-32 0,-24-18-71 0,32-3-152 16,-11-3-186-16,-7-19 77 16,15 15 436-16</inkml:trace>
  <inkml:trace contextRef="#ctx0" brushRef="#br2" timeOffset="32246.8521">7827 2941 1640 0,'-25'1'33'0,"8"2"-26"16,17-3-11-16,-17 3-3 0,17-3-29 0,0 0-17 16,0 0-24-16,0 0-21 0,30 11 3 0,-30-11-15 15,41-6-97-15,-20-1-126 0,2-9-92 0,14 15 191 16</inkml:trace>
  <inkml:trace contextRef="#ctx0" brushRef="#br2" timeOffset="32449.9795">8323 2831 1073 0,'0'0'341'0,"0"0"-288"0,-23 21-19 0,20-4 22 16,3-17 10-16,-17 42 3 0,4-17-18 0,3 9-12 15,-1 2-19-15,2 6 2 0,0 2-14 0,2 2 9 16,-1 4-13-16,4 1-10 0,0 1 21 0,0 0-22 15,1 0 20-15,0-2-8 16,2-1-11-16,0-4 9 0,2-3-10 0,-1-3 1 16,2-4-19-16,1-7-4 0,3-1-30 0,-6-27-24 15,18 39-115-15,-18-39-73 0,0 0-193 0,27 5-65 16,-27-5 331-16</inkml:trace>
  <inkml:trace contextRef="#ctx0" brushRef="#br2" timeOffset="32609.2836">8139 3329 1729 0,'0'0'136'0,"-17"-2"-91"0,17 2-29 0,0 0-13 16,0 0-5-16,0 0-1 0,0 0 1 15,29 6 3-15,-8-5-3 0,6-1-9 0,8 0-15 16,3-6-20-16,12 10-58 0,-10-22-110 0,28 10-394 16,-10-1 39-16,6-3 227 0</inkml:trace>
  <inkml:trace contextRef="#ctx0" brushRef="#br2" timeOffset="33203.5909">9554 3384 984 0,'0'0'176'16,"-17"-12"-99"-16,17 12-5 0,-21-8 1 0,1 1-1 15,20 7-16-15,-35-2-7 0,17 7-3 0,-9-5-1 0,5 7 0 16,-4-1-7-16,1 5-1 0,-4 2-9 16,2 4 0-16,-1 2-6 0,0 6 3 0,0 0-7 15,3 4 6-15,-2 2-7 0,4 2 3 0,1-1-8 16,5-2 2-16,4-5-7 0,3-3 0 0,6-4-7 16,4-18 3-16,8 25-5 0,-8-25 2 0,26 16 0 15,-5-15 1-15,6-5 1 0,4-6-2 0,6-7 3 16,4-7-3-16,4-8 4 15,4-3-6-15,0-5 5 0,-2-3-6 16,0-1 7-16,-4 0-6 0,-2 0 6 0,-7 2-7 16,-2 2-7-16,-7 1 20 0,-3 2-20 0,-3 3 22 15,-6-1-8-15,-4 0-6 0,-5 2 6 0,-2 1-6 16,-6 5 4-16,-2 2-3 0,-4 7 3 16,10 18-1-16,-22-17 0 0,22 17-1 0,-23 4-1 15,23-4-1-15,-25 28 0 0,11-4 3 16,-2 9-5-16,2 4 7 0,-2 6-7 0,3 1-7 15,2 3 21-15,2 2-21 0,3-2 19 0,4 0-9 16,4-3-16-16,3-6-3 0,8-1-17 0,1-6-3 16,6 1-17-16,0-11-11 0,11 5-31 0,-7-20-31 15,18 13-67-15,-19-25-96 0,10 4-212 0,6 3 33 16,-12-19 407-16</inkml:trace>
  <inkml:trace contextRef="#ctx0" brushRef="#br2" timeOffset="33533.2222">10057 3331 1315 0,'-23'4'124'16,"12"15"-61"-16,-7-4-10 0,7 11 9 15,-6-3-12-15,6 7-2 0,-4-2-13 0,4 3 0 16,-1-1-14-16,5 3 0 0,0-3-14 16,2-1 5-16,1-3-6 0,3-5 4 0,1-2-5 15,0-19-1-15,5 27-5 0,-5-27 2 0,8 20-2 16,-8-20 2-16,0 0 0 0,0 0 1 0,22 6 2 15,-22-6 0-15,0 0 4 0,18-24-2 0,-9 7 3 16,1-4-6-16,-1-2 1 0,1 0-2 0,-1-2 9 16,-1-1-2-16,-3 0 9 0,1 0-4 15,-4 1 0-15,1 0-6 0,-1-1-1 0,0 2-5 16,0 1 0-16,0 1-3 0,2 3 3 0,0 2-4 16,-4 17 3-16,7-23-4 0,-7 23 0 15,0 0-9-15,17-19-9 0,-17 19-14 0,19-6-10 16,-19 6-18-16,32-4-21 0,-32 4-33 0,40 1-68 15,-40-1-70-15,42-13-218 0,-16 15-1 0,-7-14 246 16</inkml:trace>
  <inkml:trace contextRef="#ctx0" brushRef="#br2" timeOffset="33724.7928">10457 3373 1462 0,'-18'11'90'0,"12"12"-11"16,6-23-5-16,-22 41-1 0,9-21-27 0,3 6-3 15,0-2-20-15,2 3-2 0,2-3-6 16,1 0-3-16,0-3-5 0,2-2 0 0,3-1-8 16,0-18 1-16,4 28-3 0,-4-28-13 0,7 20-5 15,-7-20-3-15,0 0-22 0,17 14-16 0,-17-14-55 16,17-10-92-16,9-1-285 0,-10-6-65 0,-4-11 160 16</inkml:trace>
  <inkml:trace contextRef="#ctx0" brushRef="#br2" timeOffset="34165.467">10601 3155 1300 0,'-2'18'240'0,"2"-18"-211"16,0 20 4-16,0-20 16 0,5 24 11 15,-5-24-7-15,4 24-10 0,-4-24-12 0,7 27-19 16,-7-27 26-16,10 31-30 0,-6-14 26 0,1 2-14 15,-3 1-8-15,-1 2-1 0,-1-1-7 16,-2 1 2-16,-2 1-5 0,-2 1 4 0,1-1-4 0,-2 0 3 16,1-2-4-16,0-2 3 0,0-2-4 15,6-17 2-15,-6 28-1 0,6-28 0 0,-3 17-1 16,3-17 1-16,0 0-3 0,0 0 0 16,0 0 0-16,0 0-1 0,0 0 3 0,17-13 0 15,-17 13 3-15,23-33-2 0,-9 9 2 0,0-1-3 16,1 1 3-16,-1-1-3 0,-1 2 3 0,0-1-4 15,2 0 4-15,-2 1-4 0,-1 1 6 0,-2 5-5 16,-10 17 3-16,13-24-2 0,-13 24-1 0,0 0 0 16,0 0 1-16,0 0-1 0,0 0 1 15,0 0 0-15,1 18-2 0,-1-18 4 0,-3 36-3 0,0-13 3 0,2 1-3 0,1 0 4 16,3 1-7-16,0-1 6 0,3 1-6 0,2-1 1 16,0 2-11-16,2-4-5 0,2-1-13 15,0-4-2-15,4 0-11 0,-16-17-1 0,36 24-26 16,-36-24-127-16,56 10-72 0,-34-24-79 0,14 5-182 15,7 5 166-15,-20-25 366 0</inkml:trace>
  <inkml:trace contextRef="#ctx0" brushRef="#br2" timeOffset="34368.6047">11375 2900 1453 0,'-40'1'199'0,"40"-1"-126"16,-33 27-27-16,18-3 3 0,-6 0-10 15,3 8-1-15,-1 2-9 0,4 3 1 16,1 3-10-16,5 1 0 0,0 3-14 0,3 0-7 16,2 2 15-16,2 3-18 0,3-3 16 0,5 0-14 15,1-4-10-15,2-1 6 0,3-3-15 0,-1-6 7 16,4 0-28-16,0-9 2 0,5 1-9 0,-3-12-29 16,10 11-60-16,-27-23-329 0,28 8-107 0,-8-5 19 15</inkml:trace>
  <inkml:trace contextRef="#ctx0" brushRef="#br2" timeOffset="34618.5856">11530 3270 1575 0,'-18'13'136'0,"-1"-9"-101"0,19-4-3 0,-34 12 7 15,16-2 7-15,-5-2-5 0,2 4 3 0,-3-2-8 16,4 2 1-16,1-1-12 0,19-11-24 0,-33 21-1 15,33-21 0-15,-23 20 0 0,23-20 0 0,0 0 0 16,-15 22 0-16,15-22 0 0,0 0 0 0,16 23 0 16,-16-23 0-16,33 16 0 0,-7-10 0 0,5-3 0 15,9-1 0-15,5-1 0 0,3-2 0 16,0 1 0-16,-1-3 0 0,-1 3-11 0,-4-6-65 16,11 12-68-16,-20-23-151 0,14 17-334 0,-6-2 35 15,-8-4 297-15</inkml:trace>
  <inkml:trace contextRef="#ctx0" brushRef="#br2" timeOffset="36078.6715">15921 2369 1171 0,'0'0'237'0,"0"0"-186"0,-6-22-35 0,6 22-1 15,7-23 7-15,-7 23 11 16,13-24 0-16,-13 24-8 0,7-19-12 0,-7 19-7 15,0 0 3-15,0 0 10 0,0 0 5 0,0 0 3 16,0 0-5-16,0 0-10 0,-4 25-1 0,-2-5-3 16,0 5 7-16,-4 2 0 0,1 3 7 0,-4 1-6 15,1 3 4-15,-1 1-10 0,-2 2 4 0,1-1 11 16,-1 1-28-16,1 0 25 0,1-1-26 0,1-5 3 16,1 0 6-16,4-6-8 0,1-3 5 15,6-22-4-15,-2 25 3 0,2-25-2 0,0 0 1 16,0 0 0-16,25 9 0 0,-25-9 2 0,24-20-3 15,-9 2 5-15,3-6-5 0,2-6 4 16,0-5-5-16,1-2-15 0,0-1 27 0,-2-2-24 16,-4 3 27-16,-1-1-3 0,-3 3-7 0,-2 0 7 15,-2 1-8-15,-2 1 3 0,-1 2-6 16,-1 3 5-16,0 1-6 0,-2 8 5 0,-1 19-5 16,1-27 2-16,-1 27 1 0,0 0 1 0,0 0-2 15,0 0 0-15,0 0-1 0,0 0 0 0,-1 24 3 16,2-2-2-16,0 6 4 0,2 3-4 0,0 2 7 15,1 0-5-15,2 1 5 0,3-2-8 0,0 1 5 16,5-2-6-16,0-2 6 0,3-2 13 0,2-2-24 16,1-2 23-16,-1-1-24 15,0-5 7-15,2-2 4 0,-3-5-1 0,3-2 2 16,-3-5 1-16,0-1 3 0,-18-2 3 0,29-9 1 16,-29 9 2-1,22-27-7-15,-11 9-12 0,-1-5 10 0,0-3-5 16,-3-3 0-16,-1-4 0 0,-1 0 0 0,-2 1 0 15,-1-2 0-15,-4 1 0 0,-1 2-5 0,-1 3-18 16,-3-1-15-16,1 7-7 0,-4-2-20 16,10 24-24-16,-18-30-33 0,18 30-62 0,-17-11-89 15,17 11-242-15,0 0 34 0,0 0 275 16</inkml:trace>
  <inkml:trace contextRef="#ctx0" brushRef="#br2" timeOffset="36434.6898">16673 2410 1265 0,'-28'-5'155'0,"28"5"-93"0,-28 6-3 0,28-6 11 16,-32 19 3-16,32-19-11 0,-37 30-11 0,16-7-3 15,-3-1-12-15,2 4 0 0,-4 2-8 16,7 0-14-16,-1 1 20 0,6 0-23 15,1-3 18-15,6 1-16 0,4-5-12 0,4-2-1 16,4-3 0-16,4 0 0 0,-9-17 0 0,33 28 0 16,-11-19 0-16,5-6 0 0,2-2 0 0,1-3 0 15,3-3 0-15,-1-5 0 0,-1-2 0 0,-3-3 0 16,-1-5 0-16,-2 1 0 0,-4-3 0 0,-2 0 0 16,-5 1 0-16,-4 0 0 0,-5 1-3 15,-5 0 6-15,-4 1-3 0,-3-2 0 0,-3 3 0 16,-3 0-13-16,-2 1-8 0,-4 0-5 0,0 4 0 15,-1 0-10-15,2 4 1 0,-3 2-7 16,21 7-17-16,-33-3-4 0,33 3-90 0,-28 5-185 16,28-5-194-16,0 0-11 0,0 0 384 0</inkml:trace>
  <inkml:trace contextRef="#ctx0" brushRef="#br2" timeOffset="36626.9196">17160 2761 1769 0,'-36'1'266'0,"6"4"-254"0,6-1-12 15,6-4 0-15,18 0 0 16,-23-5-8-16,23 5-20 0,0 0-20 0,0 0-24 16,-12-26-36-16,12 26-54 0,11-25-121 0,-11 25-291 15,28-24 62-15,-14 4 261 0</inkml:trace>
  <inkml:trace contextRef="#ctx0" brushRef="#br2" timeOffset="37122.4751">17653 2597 1189 0,'-16'-19'108'0,"16"19"-12"0,0 0-7 0,0 0 1 16,-22-3-13-16,22 3-14 0,-20 7-14 15,20-7-7-15,-28 13-5 0,28-13-14 0,-31 22 9 16,31-22-14-16,-33 27 24 0,33-27-19 0,-31 31 10 16,19-12-20-16,1 1-10 0,1-2 2 0,6 1-5 15,1-1 1-15,1-1-1 0,2-17 1 16,8 31-1-16,-8-31 1 0,20 23-2 0,-20-23 1 0,32 13-2 0,-11-9 2 0,2-3 0 16,1-2 2-16,2-6-1 15,-1 1 1-15,0-3 0 0,-4-3-2 0,0-3 5 16,-3-1-4-16,-4 0 1 0,-2-3-2 0,-4 1 0 15,-2 0 0-15,-1 0 0 0,-2 0 0 0,-3 0-7 16,-3 0 5-16,3 18-13 0,-11-32 21 0,11 32-11 16,-18-28 3-1,18 28-15-15,-21-23-6 0,21 23-5 0,-20-17-2 0,20 17-2 16,0 0-4-16,0 0-21 0,-18-11-25 16,18 11-30-16,0 0-21 0,20 16-23 0,-20-16-40 15,26 5-147-15,-4 6-112 0,-22-11 134 16</inkml:trace>
  <inkml:trace contextRef="#ctx0" brushRef="#br2" timeOffset="37372.4923">18433 2271 1380 0,'-25'-42'204'0,"25"42"-170"15,-37-34 3-15,20 19 6 0,-7 0 6 0,5 1-14 16,-2 2-14-16,-1 4-7 0,-1 3-2 0,1 7 2 15,-1 2-1-15,3 5 0 0,-2 3-2 16,-1 7 3-16,-2 6-5 0,2 8 7 16,-1 7-8-16,1 8 6 0,0 4-8 0,2 4 5 15,4 0-12-15,2-1 8 0,6-2 6 0,3-1-21 16,4-6 19-16,5-3-27 0,4-5-9 0,2-7-11 16,5-1-32-16,-4-12-17 0,9 6-35 0,-19-24-41 15,34 22-69-15,-34-22-118 0,0 0-132 0,32-10 70 16,-31-11 410-16</inkml:trace>
  <inkml:trace contextRef="#ctx0" brushRef="#br2" timeOffset="37544.4332">17972 2530 1778 0,'-40'-15'117'0,"40"15"-54"0,-26-8-13 0,26 8-11 16,0 0-39-16,0 0 0 0,0 0 0 0,0 0 0 15,0 0 0-15,0 0 0 0,18 10 0 0,0-8 0 16,9-2 0-16,2-2 0 0,10-1-27 15,0-8-34-15,11 9-67 0,-15-20-74 0,26 27-51 16,-21-24-121-16,19 8-129 0,10 11 59 0,-12-21 390 16</inkml:trace>
  <inkml:trace contextRef="#ctx0" brushRef="#br2" timeOffset="38098.1732">19167 2582 1238 0,'0'0'97'0,"0"0"-39"0,0 0-5 0,-18-10-2 16,18 10-3-16,-23 0-6 0,23 0-4 15,-33 5 2-15,15 2 1 0,-7-3 1 0,3 6-5 16,-3-3-5-16,1 3-17 0,-1-2 26 0,5 3-35 16,-4 0 31-16,6 1-22 0,0 1-5 0,1 4 4 15,2 0-7-15,2 3 2 0,1 0-3 0,3 1 3 16,2-3-3-16,3 0 3 0,4-18-7 15,0 25 2-15,0-25-5 0,14 17 3 0,-14-17 0 16,25 7 2-16,-8-8 0 0,4-2 2 16,2-6 0-16,3-4-2 0,3-5 1 0,4-6-5 15,3-5 3-15,-1-3-5 0,2-1-10 0,-3 0 20 16,-2-1-20-16,-4 2 20 0,-4 2-4 0,-3 1-5 16,-7 5 5-16,-3 0-3 0,-4 3 2 0,-2 3-2 15,-5 18 2-15,3-28-3 0,-3 28 0 0,0 0 0 16,-8-17 0-16,8 17 0 0,0 0 0 15,0 0 0-15,-25 27 0 0,13-7 0 0,-4 9 0 16,-1 6 0-16,0 3 0 0,0 2-1 0,2-1 2 16,2-1-2-16,4-1 2 0,3-4-18 0,6 0-18 15,3-9-6-15,8 2-22 0,-11-26-17 16,35 31-35-16,-17-33-52 0,26 16-115 0,-9-17-244 16,8-10 24-16,8 7 284 0</inkml:trace>
  <inkml:trace contextRef="#ctx0" brushRef="#br2" timeOffset="39238.8267">19635 2589 1384 0,'-22'26'202'0,"-3"-13"-139"16,8 6-47-16,-3 1 40 0,8 5-11 0,-2-1-19 16,0 2 1-16,2-2-17 0,4-1 4 15,0 0-5-15,5-3 1 0,-1-2-5 16,4-1 0-16,0-17-4 0,1 28 1 0,-1-28-3 15,7 21 2-15,-7-21-2 0,0 0 0 0,0 0 1 16,20 0 0-16,-20 0 2 0,0 0-1 0,22-27 1 16,-12 10-3-16,1-5 4 0,1 0-5 0,-1-4 2 15,0 1-2-15,0-2 5 0,-3 1-5 16,-1 0 7-16,-1 1-7 0,-1-1-12 0,0 2 28 16,-1 1-28-16,-1 0 28 0,2 1-12 0,-1 4-4 15,-4 18 4-15,8-25-4 0,-8 25 3 0,0 0-3 16,0 0 2-16,21-18-2 0,-21 18 1 0,17 2 1 15,-17-2-1-15,26 9 3 0,-26-9-3 16,33 9 2-16,-15-4-3 0,1 0 2 0,2 0 0 16,1-3 1-16,1 2 0 0,1-2-1 15,-1-1-1-15,2 1 1 0,-2-1-1 0,-3-2 3 16,0-1-2-16,-3 1-2 0,-17 1 0 0,24-3-1 16,-24 3 4-16,0 0 0 0,0 0 4 0,0 0 9 15,0 0 1-15,0 0-2 0,0 0-2 0,0 0-9 16,-18 1 1-16,18-1 2 0,-29 12 0 0,12-1 4 15,-1 2-1-15,-2 4-9 0,-1 2 30 0,0 4-23 16,-3 0 25-16,4 4-11 0,-1-2-20 16,4 1 0-16,5-2 0 0,1-2 0 0,6-2 0 15,3-3 0-15,3 0 0 0,-1-17 0 16,8 26 0-16,-8-26 0 0,21 18 0 0,-4-15 0 16,4-1 0-16,2-6 0 0,4-3 0 0,-1-5 0 15,4-4 0-15,-1-5 0 0,0-1 0 0,-2-2-10 16,-1 0 5-16,-1 0-3 0,-6-1 4 15,-4-1-3-15,-4 2-8 0,-3 2 25 0,-4 2-23 16,-3-2 25-16,-3 1-10 0,-2 1-2 0,-2 2 3 16,6 18-3-16,-15-29 3 0,15 29-4 0,-15-19 4 15,15 19-3-15,0 0 1 0,-22-3-2 0,22 3 0 16,0 0 1-16,0 0-2 0,-17 19 2 0,17-19-3 16,1 18 2-16,-1-18-2 0,10 22 3 0,-10-22-2 15,18 19 2-15,-18-19-2 16,25 17 3-16,-25-17-2 0,31 14 1 0,-13-8-1 15,-18-6 1-15,33 8 1 0,-16-5 0 0,-17-3-1 16,31 1 0-16,-31-1 1 0,25 2-1 0,-25-2 0 16,17 3 0-16,-17-3-1 0,0 0-11 0,0 0 11 15,0 0-10-15,8 18 27 0,-8-18-15 0,-6 26 15 16,0-6-14-16,-2 3-3 0,-2 3 4 0,-1 3-5 16,-1 2 5-16,-2 0-6 0,2 0 6 15,3-2-5-15,-1-1 4 0,3-2-4 0,0-3 4 16,3-3-5-16,0-2 5 0,4-18-3 0,-4 26 2 15,4-26 0-15,0 0 0 0,0 0 0 16,0 0-2-16,0 0 0 0,0 0 1 0,0 0 2 16,14-28-3-16,-7 7 5 0,3-3-6 0,-1-1 5 15,1-1-3-15,0 1 1 0,1 0-1 16,-1-2 3-16,-1-2-7 0,2-2 8 0,0-1-7 16,0 2 5-16,1 1-5 0,2 3-10 0,-5 5 21 15,2 3-20-15,-11 18 23 0,16-23-9 0,-16 23-2 16,0 0 0-16,17-14 0 0,-17 14 0 0,0 0 0 15,0 0 1-15,20 0-1 0,-20 0-1 0,0 0 1 16,18 6 0-16,-18-6 0 0,0 0-1 0,0 0 1 16,19 14 0-16,-19-14 1 0,0 0-2 15,0 0 2-15,11 23 0 0,-11-23-13 0,2 16 13 16,-2-16-11-16,-7 23 25 0,0-6-11 16,-3 4 11-16,-2 1-13 0,-2 3-3 0,-2 2 4 15,-4 1-4-15,-2 2 7 0,1-1-3 0,-3 1-2 16,1-1-1-16,1 1 0 0,1 1 0 0,2-1 0 15,2-2 0-15,2-2 0 0,0 0 0 0,2-1 0 16,0-1 0-16,1-2 0 0,3 1 0 16,-1-4 0-16,1 2-10 0,1-3-20 0,3 1 17 15,5-19-32-15,-9 31 10 0,9-31-52 0,4 24-67 16,-4-24-68-16,0 0-181 0,0 0-116 0,17-5 39 16,-17 5 432-16</inkml:trace>
  <inkml:trace contextRef="#ctx0" brushRef="#br2" timeOffset="39598.2146">20581 2618 1500 0,'0'0'100'0,"-30"10"-73"0,13-5-18 16,-1-2 23-16,18-3-15 0,-35 16 18 0,35-16 2 15,-31 19-5-15,31-19-3 0,-24 20-12 16,24-20-4-16,-15 18-10 0,15-18 3 0,-5 17-3 16,5-17 0-16,0 0-1 0,9 20 1 0,-9-20 2 15,17 13 3-15,-17-13-1 0,27 10 2 0,-27-10-5 16,32 8 1-16,-15-6-2 0,2 1 1 0,0-2 3 16,-1 2 2-16,-1 0 1 0,0 0 2 15,-17-3-4-15,27 13 2 0,-27-13-1 0,18 15 1 16,-18-15 0-16,8 20 1 0,-8-20-3 0,-4 23 0 15,4-23-7-15,-16 32 4 0,4-15-5 0,-4 0 3 16,-3 0-1-16,-3 0 0 0,-1-1-4 0,-1-1 1 16,2 0-11-16,0-5-11 0,22-10-23 0,-32 13-34 15,32-13-73-15,-19-6-166 16,19 6-267-16,0 0 19 0,-2-26 319 0</inkml:trace>
  <inkml:trace contextRef="#ctx0" brushRef="#br2" timeOffset="40160.7387">21523 2651 1218 0,'-19'-6'186'0,"1"-9"-94"0,18 15-17 15,-27-6-29-15,27 6 14 0,-32 3-13 0,32-3-23 16,-40 9 29-16,18 2-37 0,-4 0 9 16,2 5 3-16,-2 0-6 0,2 2 2 0,-2 0-6 15,6 1 6-15,-1 1-7 0,3-1 2 0,4-2-8 16,14-17 0-16,-18 30-7 0,18-30 0 0,-2 26-3 16,2-26 2-16,11 24-4 0,-11-24 4 0,26 20-3 15,-6-10 3-15,3-4-2 0,4-1 1 16,3-4-1-16,5-3-2 0,2-2 1 0,-1-3 0 15,0-2 1-15,-2 0-2 0,-8-2 2 0,-2 0-2 16,-7-1 2-16,-17 12 0 0,23-24 2 0,-23 24-1 16,8-26 0-16,-8 26-1 0,-2-26 0 0,2 26-2 15,-17-28 0-15,17 28-4 0,-25-24 0 0,25 24-1 16,-30-20 1-16,30 20-4 0,-29-12 2 16,29 12-8-16,-23-5 1 0,23 5-7 15,0 0-14-15,0 0-20 0,0 0-17 0,0 0-14 16,5 18-3-16,-5-18-13 0,31 19-50 0,-31-19-82 15,38-5-270-15,-5 11 54 0,-6-16 272 0</inkml:trace>
  <inkml:trace contextRef="#ctx0" brushRef="#br2" timeOffset="40395.0817">22171 2341 1381 0,'-12'-18'233'0,"-8"-11"-206"0,4 4-18 15,-4 2 20-15,20 23 6 0,-35-24 6 0,18 22-9 16,-5 2-10-16,0 8-5 0,-1 1-4 0,2 8 4 16,-2 7-5-16,0 8 4 0,0 9-4 15,-2 6 10-15,1 4-7 0,2 5 7 0,-1 0 7 16,4 2-26-16,3-3 15 0,4-1-21 0,3-4-3 16,4-4-3-16,3-3-16 0,2-5-2 0,3 1-34 15,-3-14-27-15,13 8-47 0,-13-33-87 0,14 21-335 16,-14-21 29-16,17 10 185 0</inkml:trace>
  <inkml:trace contextRef="#ctx0" brushRef="#br2" timeOffset="40551.4244">21731 2642 1809 0,'0'0'187'0,"0"0"-159"15,0 0-20-15,0 0-8 0,24-2-2 0,-3 0-13 16,5-4 14-16,6 1-17 0,6-3 17 15,3 2-31-15,2-3-8 0,5 6-59 0,-9-14-50 16,16 26-135-16,-15-16-314 0,-3 3 75 0,-1 10 254 16</inkml:trace>
  <inkml:trace contextRef="#ctx0" brushRef="#br2" timeOffset="42225.0474">15836 3299 454 0,'0'0'147'16,"0"0"-11"-16,0 0-85 0,7-17-13 0,-7 17 19 15,0 0 28-15,0 0 20 0,0 0 2 0,0 0-21 16,0 0-34-16,0 0-22 0,0 0-16 15,0 0-22-15,0 0 18 0,-8 17-10 0,8-17 27 16,-10 24 12-16,10-24 2 0,-16 35 3 0,5-13-14 16,4 4-1-16,-4-1-13 0,3 3 3 0,-2-2-10 15,3 3 4-15,-2 2-9 0,3-2 4 16,-2-3-3-16,1 1 8 0,1-7-4 0,3-1 7 16,3-19-7-16,-5 21-1 0,5-21-4 0,0 0-1 15,0 0 0-15,0 0 4 0,0 0 10 16,0 0 7-16,0 0 5 0,21-21-5 0,-13 1-7 15,2-3-14-15,1-8 2 0,2-2-7 0,-1-2 7 16,0 0-7-16,-2 1 6 0,0 2-5 0,-3 0 12 16,2 2-7-16,-4 1 8 0,1 0-8 0,-4 1-14 15,0 3 25-15,1 0-27 0,-2 5 26 0,0 3-12 16,-1 17-3-16,3-21 1 0,-3 21 0 16,0 0 0-16,0 0 1 0,0 0-3 0,0 0 1 15,-3 20-1-15,3-20 4 0,-2 37-4 16,1-9-11-16,-1 6 29 0,1 3-27 0,1 3 28 15,4 0-9-15,0 0-9 0,3 0 8 0,3-3-9 16,1 0 6-16,6-3-7 0,0-4 6 0,3-4-5 16,2-5 5-16,2-3-5 0,2-5 5 0,-3-4-1 15,0-3 5-15,-2-5 9 0,-3-3 3 16,-18 2 8-16,31-14-3 0,-31 14-1 0,24-29-7 16,-12 5-8-16,-1-4-8 0,-1-7 0 0,1-2 0 15,-3-2 0-15,2-1 0 0,-4 2 0 0,-1-1 0 16,-2 0 0-16,-3 0 0 0,-2 4 0 0,-2 0 0 15,1 1 0-15,-3 4 0 0,1 2 0 16,-2 7 0-16,2 3 0 0,5 18-5 0,-11-20-17 16,11 20-9-16,0 0-18 0,0 0-32 15,0 0-43-15,-20 18-36 0,30 11-75 0,-10-29-93 16,-11 37-145-16,18-7 16 0,-9-13 376 0</inkml:trace>
  <inkml:trace contextRef="#ctx0" brushRef="#br2" timeOffset="42617.4203">16605 3439 1056 0,'-17'10'348'0,"-3"-17"-294"0,20 7-3 15,-34-6 18-15,34 6 15 0,-35 5-13 0,18 2-12 16,-6-2-14-16,5 6-5 0,-3 2-10 15,1 3 0-15,1 1-6 0,3 1-2 0,-1 1-4 16,6 4-1-16,1-2-9 0,4-2 1 0,4-1-9 16,2-18 3-16,1 30-4 0,-1-30 2 0,16 23-2 15,-16-23 4-15,25 16-2 0,-25-16 1 0,33 7-1 16,-12-7-1-16,0-3 2 0,2-5-1 16,2-1-1-16,-2-3 0 0,1-4 0 0,-3-1 0 15,-1-2 0-15,-4-1 0 0,-2 0 0 0,-3 0 0 16,-2 3 0-16,-9 17 0 0,12-30 0 15,-12 30 0-15,4-22 0 0,-4 22 0 0,0 0 0 16,0 0 0-16,0 0 0 0,0 0 0 0,0 0 0 16,0 0 0-16,-20 5 0 0,20-5 0 0,-8 24-3 15,1-5-17-15,3 4-10 0,-2-2-7 0,3 5-19 16,-3-9-21-16,11 8-43 0,-5-25-61 16,10 33-141-16,-10-33-221 0,18 15 55 0,1 0 319 15</inkml:trace>
  <inkml:trace contextRef="#ctx0" brushRef="#br2" timeOffset="43145.6298">17201 3206 999 0,'0'0'235'16,"-28"-14"-168"-16,28 14-9 0,-26-2 4 0,26 2 4 0,-28 10-17 0,28-10-7 15,-38 18 0-15,21-2 8 0,-7-3 21 16,5 9-32-16,-6-3 23 0,3 7-35 0,-1-1 1 16,3 5 1-16,-2 1-8 0,4 0 1 15,-1 2-10-15,7-1 4 0,0 1-9 0,5 1 3 16,2-3-7-16,5-1 2 0,5-3-7 0,4-4 5 16,5-2-4-16,4-4 2 0,4-4-1 0,3-3 1 15,5-4-1-15,1-5 1 0,3-4 0 0,0-5-1 16,2-5 2-16,-1-4-1 0,-2-5 3 15,-3-3-4-15,-4-6 3 0,-2-3-3 0,-5-1 4 16,-2-1-6-16,-2 1 7 0,-5 0-8 0,-3 2 7 16,-3 1-6-16,-3 0 5 0,-4 3-5 0,-3 1-9 15,-1 3 21-15,-5 0-25 0,-3 3 20 0,1 1-11 16,-2 2-7-16,16 19-1 0,-29-24-4 0,29 24-1 16,-29-8-2-16,29 8-8 0,-25 8-8 15,25-8-23-15,-22 24-13 0,20-1-27 16,2-23-27-16,-4 37-68 0,4-37-170 0,-2 18-127 15,18-1 45-15,-16-17 432 0</inkml:trace>
  <inkml:trace contextRef="#ctx0" brushRef="#br2" timeOffset="43380.0352">17657 3154 1642 0,'-25'-7'51'0,"25"7"-30"0,-29 7 7 15,29-7 9-15,-28 25 0 0,15-4-5 0,-3 1-10 16,1 6-12-16,0-1 24 0,0 7-29 0,2 1 21 16,2 4-13-16,1 1-13 0,0 0 7 0,3 0-11 15,0 1 9-15,3-1-14 0,2-4 6 16,2-2-10-16,1-5-10 0,2-1-3 0,2-5-9 16,4 1-33-16,-9-24-21 0,20 34-89 0,-20-34-28 15,19 17-81-15,-19-17-224 0,0 0 109 0,35-3 287 16</inkml:trace>
  <inkml:trace contextRef="#ctx0" brushRef="#br2" timeOffset="43551.8617">17568 3449 1675 0,'-23'-6'66'0,"23"6"-34"16,0 0-10-16,0 0-1 0,0 0-13 0,0 0-7 15,0 0 0-15,0 0-5 0,0 0 3 0,20 9 2 16,-3-8-5-16,2-5-11 0,5 2-21 0,-3-9-28 15,8 7-31-15,-12-14-34 0,17 18-51 16,-19-19-50-16,16 8-185 0,-3 7-12 0,-13-18 201 16</inkml:trace>
  <inkml:trace contextRef="#ctx0" brushRef="#br2" timeOffset="43723.7475">17935 3124 1461 0,'-24'-16'274'0,"24"16"-202"16,0 0-33-16,-24 13-9 0,24-13-3 15,-18 27-4-15,5-4-3 0,1 5 4 0,-5 7 7 16,1 6-23-16,-1 0 17 0,0 6-26 0,0-3 0 16,1-1 5-16,4 0-18 0,1-6-8 0,6 3-30 15,-1-12-38-15,15 11-80 0,-9-39-131 0,-4 32-278 16,10-14 27-16,-6-18 297 0</inkml:trace>
  <inkml:trace contextRef="#ctx0" brushRef="#br2" timeOffset="44223.74">18726 3108 1458 0,'0'0'83'0,"0"0"-57"16,0 0-15-16,0 0-5 0,0 0 1 15,0 0-4-15,-14 24 3 0,14-24-1 0,-14 38 9 16,4-14 1-16,0 4 8 0,2 2 13 0,-2 6-31 15,-1-1 24-15,1 5-32 0,-2-1 4 16,1 2 8-16,-1-1-13 0,1 0 9 0,1-1-10 16,1-2 8-16,3-3-14 0,-1-6 4 0,7-2-20 15,-2-7-17-15,9 3-44 0,-7-22-22 0,12 28-62 16,-12-28-84-16,0 0-192 0,18 8 1 0,-18-8 325 16</inkml:trace>
  <inkml:trace contextRef="#ctx0" brushRef="#br2" timeOffset="44661.2609">18536 3423 1750 0,'-27'15'47'16,"27"-15"-36"-16,0 0-10 0,0 0-2 0,0 0-1 16,0 0 0-16,0 0 0 0,0 0 5 15,15 18 6-15,2-15 5 0,2-3 3 0,7-1-3 16,1-2-3-16,2 1-6 0,4-2-4 0,1-2 0 15,1 0 0-15,0-1-2 0,-1 0 3 0,-1 0-3 16,-4 3 2-16,-3 0-1 0,-7 0 1 0,-2 2 1 16,-17 2-1-16,23-1 0 0,-23 1 4 15,0 0 5-15,0 0 6 0,0 0 4 0,0 0 0 16,0 0-2-16,0 0-7 0,-6 17-3 16,6-17-5-16,-19 19 3 0,19-19-2 0,-25 28 5 15,13-11-3-15,-1 1 3 0,1 2-3 0,0 3 3 16,1 0-6-16,2 3-3 0,3-3 0 0,1-4 0 15,4 1 0-15,1-20 0 0,4 27 0 0,-4-27 0 16,17 23 0-16,-17-23 0 0,29 15 0 0,-12-13 0 16,1-3 0-16,3-4 0 0,2-3 0 0,4-4 0 15,-1-3 0-15,1-3 0 0,-2-3 0 16,-5 0 0-16,-2-5 0 0,-4 3 0 0,-3 0 0 16,-6 2 0-16,-4 2 0 0,-4 1-15 15,3 18-7-15,-15-31-13 0,15 31-7 0,-26-32-20 16,26 32-24-16,-36-30-45 0,36 30-95 0,-39-16-169 15,39 16-138-15,-27-6 68 0,5-3 431 0</inkml:trace>
  <inkml:trace contextRef="#ctx0" brushRef="#br2" timeOffset="45333.1542">19789 3455 1265 0,'0'0'345'15,"0"0"-309"-15,0 0-28 0,0 0-1 0,0 0 5 16,0 0 5-16,0 0 0 0,0-18 0 0,0 18 1 16,0 0 3-16,0 0 6 0,0 0 0 0,0 0-5 15,0 0-5-15,-7 21-4 0,7-21-5 0,-8 23 6 16,-1-7-2-16,3 6 5 0,-3 1-2 16,0 1 2-16,-2 1-5 0,1-2 5 15,2-3-8-15,1-2 3 0,7-18-6 0,-8 23-3 16,8-23 0-16,0 0-3 0,0 0 0 0,0 0-1 15,0 0 1-15,0 0 1 0,0 0 5 0,17-1 1 16,-17 1 4-16,17-22-2 0,-4 4-9 0,0-4 0 16,2-3 0-16,-1 0 0 0,1-2 0 0,0 3 0 15,-1 2 0-15,-2 1 0 0,-12 21 0 16,17-30 0-16,-17 30 0 0,12-20 0 0,-12 20 0 16,0 0 0-16,0 0 0 0,0 0 0 0,0 0 0 15,0 0 0-15,0 0 0 0,0 0 0 0,5 18 0 16,-5-18 0-16,1 31 0 0,-1-10 0 0,0 1 0 15,3 2 0-15,-1-1 0 0,2 0 0 16,2-1 0-16,0-3 0 0,6 0-20 16,-12-19-16-16,24 29-10 0,-24-29-10 0,35 21-33 15,-35-21-32-15,42 11-90 0,-42-11-156 0,29-17-154 16,-6 13 27-16,-8-13 409 0</inkml:trace>
  <inkml:trace contextRef="#ctx0" brushRef="#br2" timeOffset="45723.8288">20083 3454 1549 0,'-10'19'136'15,"10"-19"-122"-15,0 0-16 0,0 0-1 16,-11 21 3-16,11-21 0 0,0 0 6 0,10 19 5 16,-10-19 7-16,0 0 4 0,27 20 3 0,-27-20-1 15,24 8-1-15,-24-8-7 0,30 2-5 0,-30-2-4 16,31-1-6-16,-31 1 1 0,31-7-2 15,-31 7 1-15,32-12 2 0,-32 12 2 0,26-18 2 16,-26 18 3-16,17-21 2 0,-17 21 4 0,8-18 0 16,-8 18 4-16,0 0-5 0,0-24-3 0,0 24-4 15,0 0-4-15,-12-21-1 0,12 21-2 0,0 0 0 16,-24-13-1-16,24 13 2 0,-24-1 0 0,24 1-1 16,-27 7 2-16,27-7-3 15,-27 16 0-15,27-16 3 0,-29 24-2 0,29-24 5 16,-30 28-1-16,30-28 2 0,-24 30-3 0,24-30-2 15,-16 30-3-15,16-30 1 0,-3 27-4 0,3-27 4 16,6 24-5-16,-6-24-2 0,19 21-8 0,-19-21-3 16,31 14-10-16,-13-9-5 0,7-1-18 0,-3-9-27 15,13 10-40-15,-13-21-65 0,25 21-117 0,-12-16-227 16,-1-4 45-16,7 12 303 0</inkml:trace>
  <inkml:trace contextRef="#ctx0" brushRef="#br2" timeOffset="46067.5592">20596 3406 1444 0,'-21'1'109'0,"21"-1"-67"15,-23 16-7-15,23-16 8 0,-18 20-2 16,18-20-1-16,-15 24-9 0,15-24-1 0,-9 28-3 16,9-28-2-16,-4 28-11 0,4-28-2 0,5 25-6 15,-5-25-1-15,13 23-3 0,-13-23 2 0,21 17-4 16,-21-17 2-16,25 10 0 0,-25-10-2 0,32 0 1 15,-14-3-2-15,1-3 0 0,1-3 1 0,-1-2 1 16,0-2 0-16,-2-2 0 0,0-1-3 16,-2-1 4-16,-2 0-3 0,0 1 4 0,-13 16-2 15,20-33 1-15,-20 33-4 0,14-30 5 16,-14 30-6-16,13-26 5 0,-13 26-2 0,4-17 2 16,-4 17-1-16,0 0 1 0,0 0 1 0,0 0-1 15,0 0-1-15,0 0-3 0,0 0 0 0,0 0-2 16,0 0 3-16,-12 31 0 0,7-15 2 0,-1 4-6 15,1-2-1-15,2 1-14 0,3-19-7 16,-6 35-22-16,6-35-16 0,1 32-29 0,-1-32-32 16,10 20-37-16,-10-20-57 0,19-2-176 0,-1 4-51 15,-18-2 143-15</inkml:trace>
  <inkml:trace contextRef="#ctx0" brushRef="#br2" timeOffset="46293.9416">21221 3089 1574 0,'-23'17'51'0,"5"6"-22"0,-4 1 4 0,5 6 17 0,-3-2-6 16,5 6-23-16,-1-2 15 0,2 5-35 0,1-3 24 16,5 1-13-16,-1-2-13 0,3 0 6 15,3-1-9 1,2-5 2-16,4 2-31 0,-2-6 1 0,5 3-26 15,-6-26-34-15,17 38-72 0,-17-38-61 16,0 0-262-16,21 17-13 0,-21-17 218 0</inkml:trace>
  <inkml:trace contextRef="#ctx0" brushRef="#br2" timeOffset="47133.2914">20980 3371 1605 0,'0'0'66'0,"0"0"-67"0,0 0-5 16,0 0 11-16,0 0 16 0,28 6 10 15,-28-6 5-15,29 0-3 0,-11-3-7 16,3 3-5-16,1-3-6 0,0 0-4 0,-1 1-2 0,1-2-1 16,-4 2-2-16,0 0-3 0,-18 2 0 0,29-2 2 15,-29 2 2-15,22 2 3 0,-22-2 2 0,0 0-4 16,17 5-1-16,-17-5 0 0,0 0 0 15,0 0 2-15,9 18-2 0,-9-18 2 0,0 17-5 16,0-17-1-16,-3 21-4 0,3-21 1 16,-6 24-2-16,6-24 4 0,-11 25-3 0,11-25 2 15,-11 31-3-15,11-31 2 0,-10 30-3 0,10-30 1 16,-8 28-4-16,8-28 2 0,-5 24-1 0,5-24 1 16,0 0-1-16,-2 21 1 0,2-21-3 0,0 0 0 15,0 0 0-15,0 0 1 0,0 0 2 0,0 0 1 16,17-19 4-16,-17 19-3 0,21-32 5 0,-9 11-5 15,1-1 6-15,-2-1-7 0,-1 0 4 16,-2 0-7-16,0 0 3 0,-2-1-6 16,1 1 4-16,-1 2-5 0,0 1 5 0,-1 3-3 15,-5 17 5-15,7-20-1 0,-7 20 3 0,0 0-2 16,0 0-3-16,0 0-6 0,0 0-1 0,0 0 1 16,0 0 4-16,9 17 7 0,-9-17 1 0,10 20 2 15,-10-20-3-15,15 20 3 0,-15-20-2 16,28 16 0-16,-28-16 0 0,37 13 0 0,-16-9 1 15,2 0 1-15,3-2-3 0,0 1 1 0,2-2-2 16,-1-1-6-16,-3-1-7 0,-5-2-7 0,0 1-2 16,-19 2 5-16,25-7 8 0,-25 7 4 0,0 0 6 15,17-14 3-15,-17 14 6 0,0 0 3 0,0 0 4 16,0 0 0-16,-23-20 2 0,23 20 0 16,-23-3 0-16,23 3-4 0,-27-1-5 15,27 1-2-15,-28 1-2 0,28-1 1 0,-31 9 0 16,31-9 1-16,-31 17 1 0,31-17 4 0,-31 25-3 15,16-8 6-15,-2 0-4 0,5 2 5 0,0 1-5 0,0-1 1 16,4 1-7-16,3-2 0 0,5-18-4 16,-2 31 2-16,2-31-3 0,6 24 3 0,-6-24-3 15,16 17 2-15,-16-17 0 0,22 8-1 0,-22-8 2 16,28-4 1-16,-10-3 0 0,1-3-1 16,3-5 1-16,0-4-4 0,0 0 1 0,-2-3-3 15,-2 1 5-15,-2 1-5 0,-4-1 6 0,1 1-3 16,-3 0 2-16,-2 2-3 0,-8 18 4 0,11-28-3 15,-11 28 3-15,3-18-1 0,-3 18 0 0,0 0 1 16,0 0-2-16,0 0-3 0,0 0 1 0,-22-1-5 16,22 1 2-16,-16 23 3 0,16-23-2 15,-16 35 7-15,8-14-6 0,2-2 2 16,0 2-8-16,1-3-4 0,3 0-8 0,2-18-5 16,5 29-8-16,-5-29 1 0,15 23-10 0,-15-23-9 15,27 13-23-15,-27-13-46 0,41 0-91 0,-41 0-219 16,40-26-78-16,-7 15 111 0</inkml:trace>
  <inkml:trace contextRef="#ctx0" brushRef="#br2" timeOffset="47358.1342">22099 3049 1554 0,'-8'20'106'0,"-13"-5"-56"0,8 9 2 16,-7-2-9-16,4 6-3 0,1-2-16 0,0 3-3 15,3 2 9-15,2-1-26 0,2 1 20 16,3 2-28-16,0-4 3 0,2 1 3 0,2-1-5 16,0-2-1-16,3-1-10 0,1-3-8 0,5 3-53 15,-5-9 6-15,9 7-26 0,-12-24-39 0,18 28-61 16,-18-28-196-16,0 0-113 16,22 11 66-16,-22-11 438 0</inkml:trace>
  <inkml:trace contextRef="#ctx0" brushRef="#br2" timeOffset="47555.3451">22254 3271 1769 0,'-22'9'48'0,"22"-9"-24"16,-15 17 1-16,15-17 0 0,-19 28 8 0,7-12-12 16,-1 3-1-16,4-2-9 0,-1 1-1 15,3-1-8-15,7-17 1 0,-11 31-4 16,11-31-1-16,-5 28-7 0,5-28-6 0,2 24-17 15,-2-24-17-15,9 19-36 0,-9-19-38 0,0 0-89 0,0 0-171 16,17 9-150-16,-17-9 46 0,0 0 428 0</inkml:trace>
  <inkml:trace contextRef="#ctx0" brushRef="#br2" timeOffset="47695.9078">22272 3138 1377 0,'-18'-1'36'0,"18"1"-91"0,0 0-35 0,0 0-49 16,0 0-94-16,0 0-209 0,0 0 51 15,0 0 329-15</inkml:trace>
  <inkml:trace contextRef="#ctx0" brushRef="#br2" timeOffset="48039.6768">22451 3218 1215 0,'-33'13'229'0,"33"-13"-128"0,-23 22-5 16,23-22-35-16,-22 26 26 0,22-26-42 0,-20 24-6 16,20-24-8-16,-15 19-14 0,15-19-6 0,-7 17-7 15,7-17-2-15,0 0-1 0,4 18 0 0,-4-18-1 16,0 0 1-16,26 12-2 0,-26-12 1 15,25 3-3-15,-8-4 1 0,1-2-1 0,1-1 0 16,0 2 3-16,-19 2-3 0,28-4 3 16,-28 4-1-16,18 2 0 0,-18-2 0 0,0 0 1 15,0 0 1-15,0 0 0 0,13 21 6 0,-13-21 0 16,-9 25 4-16,9-25-5 0,-16 27 2 0,16-27-6 16,-20 27 0-16,20-27-3 0,-21 25 2 0,21-25-7 15,-17 23 0-15,17-23-11 0,-12 20-7 16,12-20-21-16,0 0-23 0,-3 24-34 0,3-24-51 15,0 0-110-15,0 0-263 0,0 0 23 0,0 0 249 16</inkml:trace>
  <inkml:trace contextRef="#ctx0" brushRef="#br2" timeOffset="48414.6497">22670 3292 1450 0,'-8'23'148'0,"8"-23"-115"0,0 0-13 16,0 0 0-16,0 0 6 0,0 0 4 0,0 0 4 15,0 0-2-15,28 4-3 0,-11-11-8 16,5 0-8-16,5-1-2 0,4-2-5 0,2-1-19 16,0-1 30-16,-2-1-33 0,-3-1 31 0,-4 1-9 15,-2 1-3-15,-5-1 7 0,-17 13 0 16,23-24 8-16,-23 24 0 0,7-22 2 0,-7 22-6 15,-7-22 0-15,7 22-8 0,-22-20 0 0,22 20-4 16,-30-16-1-16,10 12-1 0,-1 4 4 0,-2 4 1 16,-2 3 3-16,-1 4 3 0,0 3-1 15,1 3-5-15,1 3-5 0,3 0 0 0,4 2 0 16,4 0 0-16,6 0 0 0,0-1 0 0,6 1 0 16,4 0 0-16,0 0 0 0,5-4 0 0,4 0 0 15,-12-18 0-15,35 28 0 0,-11-19-5 0,8 1-36 16,1-7-20-16,9 6-56 0,-15-26-200 0,17 16-302 15,-8-6 36-15,2-3 280 0</inkml:trace>
  <inkml:trace contextRef="#ctx0" brushRef="#br2" timeOffset="48539.6441">23275 3348 1971 0,'0'0'65'0,"-17"-4"-54"0,17 4-11 0,0 0-9 16,-22-9-19-16,22 9-16 0,-17-10-34 15,17 10-63-15,-20-17-162 0,20 17-309 0,0 0 54 16,-24-20 285-16</inkml:trace>
  <inkml:trace contextRef="#ctx0" brushRef="#br2" timeOffset="56658.5655">1449 5014 599 0,'-7'-17'156'0,"7"17"-103"0,0 0-26 0,0 0-1 15,0 0 18-15,0 0 20 0,0 0 6 0,0 0-3 16,0 0-18-16,0 0-13 0,0 0-14 0,-1 27 3 16,0-8-5-16,1 10 9 0,-4 1 18 0,4 7-29 15,-4-1 31-15,3 7-30 0,-1 0 0 0,2 3 7 16,-3 0-15-16,3 2 7 0,-3-1-10 16,1 0 10-16,0-2-15 0,2-3 9 0,-2-3-11 15,2-4 8-15,1-5-9 0,0-3 7 0,0-5-7 16,2-5 3-16,-3-17 15 0,4 18-16 0,-4-18 17 15,0 0-19-15,0 0 2 0,0 0 0 0,0 0-17 16,11-17 19-16,-7-2-16 0,0-8 12 0,-1-6 7 16,0-4-10-16,0-2 10 0,0 0-10 0,-1 1 9 15,0-1-8-15,-2-1 8 16,0 0-9-16,0-1 9 0,0 1-10 0,0-1 11 16,1-2-6-16,0-1-11 0,3 0 28 0,-1 1-27 15,5 4 24-15,0 4-9 0,3 4-8 0,2 5 5 16,1 5-6-16,3 4 6 0,-17 17-6 0,33-22 4 15,-16 15-3-15,-17 7 2 0,32-5 1 0,-32 5 0 16,32 3 1-16,-32-3-3 0,30 14 1 16,-30-14-2-16,27 23 3 0,-27-23-3 0,22 30 3 15,-16-11-4-15,-2 2 4 0,-4 4-4 0,-4 1 5 16,-3 3 12-16,-4 3-30 0,-5 1 29 0,-3 1-30 16,-3-2 10-16,-1-1 8 0,-2-2-8 0,1-5-1 15,2-1-18-15,-1-7-11 0,7 3-29 0,-6-12-30 16,14 13-59-16,-14-22-74 0,22 2-226 0,0 0 9 15,-26-3 369-15</inkml:trace>
  <inkml:trace contextRef="#ctx0" brushRef="#br2" timeOffset="56897.5943">1946 5274 1097 0,'0'0'209'0,"0"0"-181"16,0 0-27-16,-4 17-3 0,4-17 3 0,0 28 11 15,-1-11-1-15,1 5 4 0,-3 0-7 0,2 3-2 16,0 6-9-16,0-1 7 0,-2 3-8 16,2 0 7-16,-3-2-7 0,2-1 7 15,-1 1-21-15,-1-5-4 0,4 1-23 0,-7-9-24 16,12 4-18-16,-5-22-64 0,0 0-112 0,8 18-178 15,-16-35 153-15,8 17 288 0</inkml:trace>
  <inkml:trace contextRef="#ctx0" brushRef="#br2" timeOffset="57069.5472">1994 4944 1617 0,'-19'11'33'0,"19"-11"-20"0,0 0-14 15,0 0-3-15,0 0-1 0,0 0 0 16,-9 19-13-16,9-19-14 0,9 23-27 0,-9-23-32 16,18 27-54-16,-18-27-69 0,22 13-154 15,-4 2-116-15,-18-15 248 0</inkml:trace>
  <inkml:trace contextRef="#ctx0" brushRef="#br2" timeOffset="57460.0899">2243 5442 1120 0,'-4'27'62'0,"4"-27"-1"0,-6 25-16 0,6-25 16 16,-4 27 7-16,4-27-5 0,-6 23-2 0,6-23-31 16,-7 24-6-16,7-24-5 0,-8 22 5 0,8-22 2 15,0 0-3-15,-7 19-7 0,7-19-5 0,0 0-3 16,0 0-2-16,0 0-3 0,0 0-1 0,0 0-2 15,0 0-1-15,0 0 2 0,12-17 0 16,-12 17 5-16,18-29-3 0,-4 7 4 0,0-2-5 16,2-5 4-16,1 1-5 0,-1 0 4 0,-1 3-5 15,-2 2 8-15,-2 3-4 0,-1 1 6 0,-10 19-4 16,17-27 1-16,-17 27-5 0,0 0 2 0,13-20-3 16,-13 20-2-16,0 0 1 0,0 0-1 15,0 0-2-15,0 0 2 0,0 0 1 16,0 0 0-16,9 26 3 0,-9-26-3 0,9 34 3 15,-4-14-5-15,0 3 3 0,0 2-4 0,0 2 4 16,2 0-14-16,-2-2-2 0,3 2-19 0,-2-8-13 16,8 6-28-16,-14-25-17 0,28 39-54 0,-28-39-82 15,29 9-224-15,-10 1-55 0,-19-10 314 0</inkml:trace>
  <inkml:trace contextRef="#ctx0" brushRef="#br2" timeOffset="57850.7125">2678 5387 1247 0,'0'0'24'16,"-15"24"-19"-16,15-24 4 0,5 18 13 0,-5-18 8 15,0 0 8-15,22 18-5 0,-22-18-3 0,28 6-8 16,-8-5-3-16,0-4-3 0,5-2 0 0,-3-5 3 15,1 4 1-15,-2-6 5 0,2 2 1 0,-2-3 1 16,0 0-6-16,-4-2 1 0,-17 15-6 0,25-26 7 16,-25 26 1-16,14-26 4 15,-14 26 0-15,2-22-2 0,-2 22-4 0,-7-18-5 16,7 18-4-16,-15-17-3 0,15 17-2 0,-22-8-3 16,22 8 1-16,-27-1-5 0,27 1 0 0,-29 6-1 15,29-6-1-15,-33 19 2 0,16-4 2 0,0 4-1 16,0 1 3-16,3 3-5 0,-1 2 4 0,4-1-5 15,4 1 3-15,2 1-5 0,4-2 2 0,3-1-4 16,3-4 0-16,5 0-8 0,-10-19-3 16,29 30-12-16,-12-20-4 0,7 4-19 0,-1-11-17 15,13 9-29-15,-11-16-39 0,19 14-76 0,-18-20-81 16,10 1-202-16,7 12 37 0,-17-19 458 0</inkml:trace>
  <inkml:trace contextRef="#ctx0" brushRef="#br2" timeOffset="58256.9854">3349 5411 1164 0,'0'0'232'16,"-28"-16"-181"-16,28 16-8 0,-26-24 10 0,26 24 1 15,-24-17-1-15,24 17-8 0,-24-10-3 0,24 10-6 16,-25-1-5-16,25 1-4 0,-28 6-8 0,28-6-1 16,-27 13-5-16,27-13 3 0,-30 27-1 0,17-6 3 15,-2-1-3-15,1 7 2 0,2-1-7 16,1 1 2-16,1-1-8 0,4-1 3 15,1-4-6-15,3 0 2 0,3-3-4 0,-1-18 2 16,10 28-3-16,-10-28 2 0,21 18-2 0,-21-18 1 16,32 7 0-16,-13-7 1 0,2-4-1 0,1-5 0 15,2-4 1-15,2-3-2 0,-1-1 2 0,-1-3-2 16,-3-1 3-16,-1-1-3 0,-4 0 4 0,-2 2-4 16,-2-3 4-16,-2 2-3 0,-1 1 4 15,-3 2-3-15,-6 18 3 0,7-29-3 0,-7 29 2 16,3-17-1-16,-3 17 1 0,0 0-1 0,0 0 1 15,0 0-1-15,0 0-3 0,0 0-1 0,0 0-4 16,0 0-3-16,-11 26-4 0,6-6 1 0,0 5-7 16,0 0 1-16,0 3-8 0,1-4-1 0,4 1-12 15,-1-7-4-15,9 5-26 0,-8-23-11 16,13 36-24-16,-13-36-13 0,21 27-24 16,-21-27-23-16,23 13-40 0,-23-13-64 0,19-12-120 15,7 18 159-15,-19-27 230 0</inkml:trace>
  <inkml:trace contextRef="#ctx0" brushRef="#br2" timeOffset="58835.1173">3644 5413 1193 0,'0'0'131'0,"0"0"-46"0,0 0-2 16,-26-3-12-16,26 3-19 0,0 0-22 0,-17 21-12 16,17-21-11-16,-12 34 10 0,5-13 0 15,4 4 10-15,-3-2-6 0,3 2-1 0,0 1-5 16,1-1 2-16,2-1-5 0,0-1 1 0,2-2-9 15,0-2 2-15,-2-19-4 0,5 31 2 0,-5-31-3 16,5 18-1-16,-5-18-1 0,0 0 1 16,0 0 0-16,0 0 1 0,0 0-1 0,0 0 0 15,0 0 2-15,0 0 0 0,18-14 3 0,-18 14-4 16,12-36 3-16,-5 13-5 0,0-3 6 0,-1-1-4 16,0 0 7-16,-1 0-3 0,-1-1 5 0,0-1-5 15,0-4 3-15,-2-1-8 0,3-1 5 0,0-1-7 16,2 0 6-16,2 0-8 0,2 5 7 15,-2 3-5-15,1 8 4 0,-10 20-2 16,17-23 3-16,-17 23-2 0,0 0 1 0,0 0-1 16,21-8-1-16,-21 8 1 0,0 0-1 0,22 11 0 15,-22-11 0-15,17 14 1 0,-17-14-2 0,19 19 2 16,-19-19-3-16,18 23 1 0,-18-23-4 0,19 28-2 16,-12-11-5-16,-7-17-1 0,13 34-4 0,-9-16 5 15,-2 1-2-15,-3 0 5 0,-1 4-2 16,-4 0 6-16,-3 0-1 0,1 1 6 0,-3-2-2 15,-1-1 5-15,-2-2-5 0,0-1 5 0,14-18-3 16,-27 31 6-16,27-31-2 0,-27 23 2 0,27-23-3 16,-23 13 0-16,23-13-2 0,-21 6 0 15,21-6 0-15,-18-1 1 0,18 1-1 0,0 0 0 16,-19-9 0-16,19 9 0 0,0 0 5 0,0 0 2 16,-17-7 4-16,17 7 1 0,0 0-1 15,0 0 0-15,-17 28-1 0,9-9 6 0,-1 9-4 16,0 7-11-16,-2 7 18 0,1 8-19 0,-3 7 14 15,1 4-2-15,0 2-13 0,-1 1 7 0,3-4-11 16,-1-5 1-16,1-5-10 0,3-8 0 0,4-2-28 16,0-12-6-16,9 2-49 0,-6-30-80 0,14 34-167 15,-14-34-269-15,0 0 51 0,21 10 474 16</inkml:trace>
  <inkml:trace contextRef="#ctx0" brushRef="#br2" timeOffset="59913.2479">4189 5356 545 0,'0'0'169'16,"0"0"-60"-16,-17-9 1 0,17 9-12 15,0 0-9-15,0 0-19 0,-17-15-15 16,17 15-13-16,0 0 0 0,0 0 3 0,0 0 1 15,0 0 1-15,-18-17-1 0,18 17-2 0,0 0-3 16,0 0-7-16,0 0-11 0,0 0-4 0,0 0-8 16,-2 20-4-16,2-20 0 0,-7 25 4 0,1-6 1 15,3 9 10-15,-5 1-7 0,2 6 7 16,-2 1-10-16,1 2 4 0,-3 2-10 0,0 1 7 16,-1-1-8-16,1 1 8 0,1-6 9 0,0-1-24 15,2-7 24-15,2-4-28 0,1-4 9 0,4-19 1 16,-2 23-4-16,2-23 0 0,0 0 0 0,0 0 0 15,0 0 2-15,0 0-2 0,0 0 2 16,0 0 0-16,8-21 0 0,-3 3 0 0,1-8-12 16,-1-6 24-16,3-4-22 0,-2 0 21 15,1-3-8-15,-1 1-7 0,0 2 5 0,-1 0-5 16,0 0 6-16,0-3-7 0,0 0 7 0,-1-1-7 16,4 2 7-16,0 1-6 0,2 5 4 0,0 4-4 15,1 6 3-15,1 4-4 0,-12 18 3 0,23-23-3 16,-23 23 4-16,23-11-3 0,-23 11 2 0,23-1-2 15,-23 1-1-15,26 6 2 0,-26-6-1 0,26 16 2 16,-26-16-1-16,28 24 1 0,-28-24-2 16,27 31 3-16,-13-13-6 0,-4 3 5 15,-1-1-4-15,-1 1 3 0,-1 1-3 0,-4 1 4 16,0 0-5-16,-3 2 5 0,-3-1-3 0,-2 2 4 16,-2-1-3-16,-3-1 4 0,-2 0-6 0,-1 1 5 15,-4-2-6-15,-3 1 3 0,0-1-5 0,-2 0 4 16,-1-3-3-16,0-2 7 0,-1-3-3 15,3-2 4-15,0-3-4 0,0-3-14 0,3 0 14 16,1-3-14-16,17-4 17 0,-28 5 0 0,28-5 3 16,-18 2 0-16,18-2 17 0,0 0-13 0,0 0 11 15,-17 11-16-15,17-11-3 0,-3 23 1 0,2 1-4 16,0 7 6-16,0 7-7 0,-2 6 8 0,1 4-7 16,-2 4 7-16,-2 3-9 0,0-1 8 15,-3 3-14-15,0-6 5 0,1-3-20 16,1-8-16-16,6-4 0 0,-4-16-56 0,14 3-9 15,-9-23-59-15,19 4-127 0,-19-4-232 0,27-36 42 16,1 16 404-16</inkml:trace>
  <inkml:trace contextRef="#ctx0" brushRef="#br2" timeOffset="60151.4177">4616 4897 1805 0,'-18'19'26'0,"3"0"-26"0,2 2 4 16,3 2-4-16,3 1 6 0,1 4-4 15,1 2 6-15,0 3 6 0,1 3-24 16,3 3 22-16,1 2-25 0,3 1 9 0,-1 1 7 0,1-1-8 16,-2 1 9-16,0 1-8 0,0 0 3 0,2-3-14 15,-2-5-2-15,2 1-26 0,-3-9-20 0,10 9-52 16,-13-21-58-16,20 20-124 0,-14-15-255 0,-3-21 71 15,15 27 391-15</inkml:trace>
  <inkml:trace contextRef="#ctx0" brushRef="#br2" timeOffset="60513.9842">4671 5483 1472 0,'-6'20'26'0,"6"-20"-23"0,0 0 4 16,0 0 10-16,28 3 8 0,-28-3 5 0,37-13-3 15,-15 0-5-15,8-2-5 0,0-4-1 0,4-2-5 16,1-1 4-16,2 1-9 0,-4-2 1 0,-1 0-6 16,-2 1 4-16,-6 0-6 0,-2 2 5 0,-5 2-2 15,-17 18 15-15,21-27 7 0,-21 27 11 0,1-19 4 16,-1 19-7-16,-16-17-8 0,16 17-8 0,-33-15-6 15,12 13 0-15,0 2 5 0,-4 5 2 16,0 4 5-16,-3 3-5 0,1 6 3 0,-1 3-8 16,0 4 1-16,2 4-7 0,3 2 0 0,4 0-6 15,4 1 0-15,6-5 0 0,5 1 0 0,5-2 0 16,4-3 0-16,7-3 0 0,-12-20-7 0,38 32-12 16,-11-24-10-16,4-1-20 0,2-7-16 0,8 5-48 15,-8-18-63-15,24 18-181 0,-13-17-238 16,2-3 56-16,5 10 442 0</inkml:trace>
  <inkml:trace contextRef="#ctx0" brushRef="#br2" timeOffset="61161.0639">5894 5693 88 0,'11'-19'59'16,"-11"19"41"-16,0 0 33 0,0 0 34 15,4-19-15-15,-4 19-1 0,0 0-30 0,0 0-9 16,-13-18-14-16,13 18-8 0,0 0-8 0,-20-16-14 16,20 16-15-16,-21-18-9 0,21 18-5 0,-24-23-9 15,24 23 4-15,-28-28-11 0,11 10-1 0,0 1-5 16,-4-3-4-16,1-3-7 0,-3-3 1 15,-2-3-6-15,0-1 5 0,-1 0-6 0,-1-4 7 16,2 1-7-16,-2-3 5 0,2-2-8 16,1 1-11-16,3-3 25 0,-1 1-24 0,3 2 25 15,4 1-7-15,0 2-8 0,4 2 7 0,4 2-7 16,1 1 7-16,3 2-7 0,3 1 5 0,4 0-6 16,4 3 6-16,2-1-5 0,6 1 5 0,3 1-4 15,5-1 4-15,1 3-6 0,2-1 5 0,1 3-5 16,-1 5 4-16,-3 3-4 0,-2 5 3 15,-5 4-3-15,-17 1 1 0,22 10 4 0,-22-10 0 16,9 29 9-16,-10-4-4 0,-2 10 7 0,-8 10-12 16,-5 7 7-16,-7 6-8 0,-4 5 19 0,-5 1-5 15,0 3 4-15,-4-1 19 0,5 1-23 0,0-7 14 16,7-1-10-16,3-5-14 0,5-6 7 0,7-4-14 16,4-7 8-16,6-7-8 0,6-6 4 15,8-4-4-15,4-4 2 0,9-6-1 16,6-2-3-16,8-8-8 0,5-8-9 0,10-1-19 15,2-14-33-15,12 5-46 0,-13-26-94 0,24 13-218 16,-14-8-116-16,-4-6 116 0</inkml:trace>
  <inkml:trace contextRef="#ctx0" brushRef="#br2" timeOffset="61645.5513">6596 4754 1034 0,'0'0'169'16,"0"0"-94"-16,0 0-3 0,-27-11 1 0,27 11-3 15,-17 11-15-15,17-11-5 0,-29 24-3 0,13-3 6 16,-6 1-7-16,3 9-1 0,-4 0-14 0,1 8 1 15,-5 1-11-15,3 2 6 0,-3 3-9 0,2 3-8 16,0 0 18-16,3 0-21 0,3-3 14 0,5-2-7 16,4-3-12-16,3-5 5 15,4-3-6-15,4-3 1 0,6-4-4 0,3-1 2 16,6-3-2-16,2-4 2 0,4-4-2 0,4-3 2 16,3-5-2-16,4-5 2 0,1-4-1 0,-2-4 0 15,1-5 2-15,-1-2-3 0,-3-3 2 0,-1-2-1 16,-4 0 2-16,-3 2-2 0,-4-1 2 0,-17 19-2 15,26-30 3-15,-26 30-1 0,13-22 2 0,-13 22-1 16,0 0 1-16,6-18-1 0,-6 18 1 16,0 0 0-16,0 0 0 0,0 0-1 0,0 0-2 15,0 0-4-15,0 0-6 0,0 0-4 0,-15 21-6 16,15-21-3-16,-6 26-5 0,6-26-1 0,-4 32-8 16,4-32-9-16,3 31-27 0,-3-31-17 15,11 25-37-15,-11-25-42 0,22 12-74 0,-22-12-154 16,0 0-73-16,36-3 229 0</inkml:trace>
  <inkml:trace contextRef="#ctx0" brushRef="#br2" timeOffset="62036.0877">6955 5170 1291 0,'0'0'255'0,"0"0"-191"16,-28 9-19-16,28-9 7 0,0 0-9 15,-21 27-6-15,21-27-12 0,-12 27-1 0,8-9-11 16,1 3 2-16,0 0-7 0,3 4 2 0,0-1 1 16,4 1 5-16,-2-2-6 0,2 0 6 0,1 0-13 15,3-1 3-15,2-4-5 0,-10-18 0 0,23 25-1 16,-23-25 0-16,27 11-2 0,-27-11 2 0,30 4 0 16,-13-8-2-16,0-2 1 0,-17 6 1 15,34-25 0-15,-17 8-1 0,-2-2 4 0,0-3-5 16,-3 1 5-16,0-2-4 0,0 3 4 0,-1-3-4 15,-1 1 4-15,-2 0-6 0,1 0 6 0,-2 1-5 16,2 0 3-16,-3 3-2 0,1 1 3 0,-7 17-4 16,10-27-12-16,-10 27 13 0,0 0-13 15,0 0 14-15,0 0 15 0,0 0-17 16,0 0 14-16,0 0-13 0,-3 33-2 0,-2-10 2 16,1 4-7-16,-5 2 1 0,3 1-11 0,-1-2 0 15,2 1-11-15,1-4 0 0,7 2-18 0,-2-8-13 16,10 8-30-16,-11-27-30 0,27 32-56 0,-27-32-56 15,34 5-146-15,-8 2-93 0,-26-7 218 0</inkml:trace>
  <inkml:trace contextRef="#ctx0" brushRef="#br2" timeOffset="62426.7205">7677 5140 1424 0,'0'0'99'15,"0"0"-80"-15,-27-1 27 0,10 1-12 0,17 0-2 16,-29 13 29-16,29-13-37 0,-34 20 29 16,34-20-19-16,-34 30-9 0,18-12 1 0,-2 0-3 15,3 4 5-15,-2 1-4 0,3 1 4 0,2 1-10 16,-1 1 1-16,5-4-12 0,3 0 0 0,4-1-5 16,2-3-1-16,-1-18-2 0,9 29 2 0,-9-29-3 15,18 21 3-15,-18-21-2 0,25 10 1 0,-25-10-3 16,32 2 2-16,-15-6 2 15,1-2-3-15,1-6 2 0,0-1-4 0,2-6-1 16,-2-1-2-16,1 1 1 0,-3-3-2 0,0 1 5 16,-4 2-4-16,-1-1 6 0,-2 1-2 0,-2 1 2 15,-2 1 0-15,-6 17 2 0,7-27-2 0,-7 27 4 16,0 0-2-16,1-16 2 0,-1 16 1 0,0 0-2 16,0 0-2-16,0 0-2 0,0 0-3 0,-18 25-1 15,10-8-1-15,2 3-3 0,-1 0-2 16,3 3-12-16,-1-5-4 0,5 4-12 0,0-22-12 15,4 38-33-15,-4-38-31 0,13 33-57 0,-13-33-46 16,17 17-41-16,-17-17-51 0,0 0-112 0,38 4 203 16,-31-21 220-16</inkml:trace>
  <inkml:trace contextRef="#ctx0" brushRef="#br2" timeOffset="62739.2179">8087 5112 1295 0,'0'0'102'0,"-21"11"-39"0,21-11 24 0,-18 24-37 16,18-24 27-16,-17 36-40 0,7-16 1 0,4 3 0 15,0 0-15-15,2 2 0 0,2-1-9 16,2 2 4-16,1-2-9 0,3 1 7 16,0-2-6-16,2 1 5 0,0-3-2 0,1-2-1 15,-7-19-1-15,16 31 1 0,-16-31-3 0,0 0-1 16,24 20-4-16,-24-20-1 0,20 3 1 0,-20-3 0 15,22-8 0-15,-22 8-2 0,23-25 1 0,-11 6-3 16,1-6 3-16,2-2-4 0,-2-1 4 0,1 0-5 16,-1-1 5-16,0 0-5 0,-2-1 5 15,-1 1-10-15,-2 1-1 0,-3-2-5 0,0 0-38 16,-2-1 9-16,6 6-67 0,-12-10-41 0,3 35-129 16,7-29-316-16,-6 12 57 0,-1 17 320 0</inkml:trace>
  <inkml:trace contextRef="#ctx0" brushRef="#br2" timeOffset="63442.3568">8763 5165 783 0,'0'0'145'15,"0"0"-56"-15,-18-6 0 0,18 6 13 0,-24-3 0 16,2-2-14-16,22 5-12 0,-43 1-11 0,21 6-22 16,-8-3 9-16,7 8-13 0,-8-4 8 0,6 9 1 15,-4-1-10-15,1 6 2 0,-2 1-9 16,4 5 7-16,-2-2-11 0,2 6 5 0,3-2-13 16,5 0 0-16,2-2-10 0,6-1-1 0,4-5-6 15,6-2 0-15,5-3-3 0,-5-17 2 0,23 24-2 16,-6-16 3-16,4-2-2 0,4-6 1 0,3-4 1 15,5-5-4-15,2-5 4 0,2-3-3 16,-1-6 3-16,2-3-3 0,-3 0 5 0,1-2-5 16,-3 0 4-16,-4 2-5 0,-4 0 4 15,-4 3-3-15,-5 3 5 0,-5 3-3 0,-11 17-1 16,12-23 0-16,-12 23 0 0,0 0 0 0,0 0 0 16,0 0 0-16,0 0 0 0,0 0 0 0,0 0 0 15,0 0 0-15,-22 14 0 0,13 6 0 0,-2 6 0 16,1 4 0-16,-3 4 0 0,2 4 0 0,0-1 0 15,3-1 0-15,4 0 0 0,1-7 0 16,6 1-25-16,2-8-33 0,12 5-53 0,-17-27-79 16,44 20-313-16,-23-15-116 0,3-8 79 0</inkml:trace>
  <inkml:trace contextRef="#ctx0" brushRef="#br2" timeOffset="63582.9724">9146 5523 1628 0,'-13'23'339'0,"-7"-22"-309"0,20-1-24 16,-24-3-5-16,24 3-11 0,0 0-22 0,-21-20-25 15,21 20-59-15,-19-23-94 0,19 23-285 0,1-18-102 16,-1 18 111-16</inkml:trace>
  <inkml:trace contextRef="#ctx0" brushRef="#br2" timeOffset="65614.8765">1458 7869 345 0,'18'-29'109'0,"-18"29"14"0,6-21 2 0,-6 21 8 15,0 0-5-15,-1-22 7 0,1 22-20 16,0 0-13-16,0 0-26 0,0 0-33 15,0 0-19-15,-10 23-15 0,10-23 0 0,-13 26-3 16,7-5 7-16,-4 2-5 0,3 6 8 0,-4 5-8 16,2 5 10-16,-3-1-4 0,4 5 13 0,-5-6-10 15,6 4 6-15,-4-1-14 0,3 2-15 0,-2 1 26 16,0 0-24-16,1-4 26 0,1-4-7 16,1-5-9-16,2-2 3 0,1-6-7 0,1-3 3 15,3-19-3-15,-4 21 3 0,4-21-3 0,0 0 0 16,0 0-1-16,0 0 0 0,0 0 7 0,0 0 4 15,16-30 6-15,-8 10-2 0,0-8 2 0,4-4-11 16,-1-9-8-16,1-3 24 0,-1-3-23 0,1 1 23 16,-2 0-6-16,1 1-11 0,-1 0 10 15,-2 1-9-15,1-2 8 0,-1 1-14 16,-1 1 9-16,2 2-12 0,-1 3 6 0,1 6-5 16,-1 2 4-16,1 8-4 0,-9 23 4 0,13-26-4 15,-13 26 1-15,0 0-1 0,0 0 2 0,0 0 1 16,17 5 1-16,-17-5 3 0,11 23-3 0,-2-4 2 0,2 6-5 15,0 6 5-15,1 2-7 0,0 6 8 16,0 2-9-16,0 4 6 0,2 1-7 0,-2 0 6 16,2 0-8-16,1-3 3 0,1 1-14 15,-3 1-20-15,2-1 20 0,-4 0-25 0,2-2 14 16,-6-8-25-16,7 4-26 0,-12-15-26 0,14 13-74 16,-16-36-113-16,-4 22-243 0,4-22 40 0,0 0 440 15</inkml:trace>
  <inkml:trace contextRef="#ctx0" brushRef="#br2" timeOffset="66318.6643">1476 8250 1537 0,'0'0'77'0,"-19"16"-42"0,19-16-30 0,0 0-9 16,0 0-1-16,0 0 2 0,22-5 2 0,-22 5 4 15,34-11-2-15,-11 0 2 0,2-1-2 16,6-2 3-16,-1-2-4 0,4 0 3 0,0-1-4 15,1 2 4-15,1-1-4 0,-2 3 2 0,0-1-3 16,-3 6 2-16,-3 1-1 0,-1 3 1 0,-5 2-1 16,-4 2 1-16,-18 0 1 0,25 6-1 0,-25-6 3 15,0 0-2-15,15 24 7 0,-15-24 2 16,3 26 4-16,-3-26 0 0,-5 36 0 0,-1-15-4 16,0 4 3-16,-1 0 11 0,-1 4-28 15,0 0 23-15,0 4-25 0,2-3 11 0,1-2 10 16,-1-3-8-16,3 0 4 0,-1-3-8 0,3-1 1 15,1-3-2-15,0-18 3 0,1 27-7 0,-1-27 4 16,6 16-5-16,-6-16 3 0,0 0-1 0,0 0 0 16,0 0 1-16,0 0-1 0,0 0 2 0,0 0-1 15,0 0 3-15,21-27-3 0,-16 10 4 0,1-4-4 16,0-4 3-16,0-2-1 0,-1-1 8 16,1-1-3-16,-2-2 7 0,2-1 7 0,-2-1-26 15,3-3 20-15,-1 1-25 0,0-1 7 16,2-1 7-16,2 2-7 0,0 1 6 0,2 3-5 15,-1 2 5-15,2 6-4 0,1 3 2 0,-14 20-4 16,28-25 1-16,-28 25-1 0,25-14 1 0,-25 14-2 16,24-2 1-16,-24 2 1 0,26 9-1 15,-26-9 2-15,23 19-5 0,-23-19 1 0,22 25-3 16,-22-25 4-16,18 31 0 0,-9-14 3 0,-2 3-3 16,0-2 1-16,-1 1-5 0,-1 1 2 0,-1 0-3 15,-3 2 7-15,-1-2-4 0,-4 1 7 0,1 1-7 16,-3-2 5-16,-3 2-7 0,-2 0-15 0,0 1 28 15,-2-3-30-15,0 1 31 0,13-21-12 0,-32 30 0 16,15-16 6-16,0-2-2 16,0-3 4-16,0 1-3 0,-1-3 3 0,-1 2-3 15,0-2 2-15,1 1-1 0,-2 3 2 0,1 0 2 16,-1 2 5-16,-2 1 0 0,3 4 5 0,-2 1-5 16,2 7 2-16,-1 5-7 0,3 3 5 0,1 3-8 15,3 3 6-15,2 0-11 0,3 1 8 0,2 1-8 16,2-1-11-16,3-1 21 0,-1-4-31 0,6-1 16 15,-1-5-23-15,4 0-30 0,-5-11-22 16,14 8-48-16,-16-27-59 0,21 28-122 0,-21-28-190 16,20 12 52-16,1 4 451 0</inkml:trace>
  <inkml:trace contextRef="#ctx0" brushRef="#br2" timeOffset="66974.9181">2472 8040 1515 0,'-23'20'34'0,"23"-20"-21"0,-17 34 10 16,6-13-1-16,5 7 13 0,-5-2-4 0,4 7 1 15,-3-3-11-15,3 5-17 0,1-2 20 0,1 0-29 16,1-3 24-16,3-2-11 0,0-3-7 0,2-1 4 16,1-2-5-16,1-4 3 0,-3-18-4 0,7 24 2 15,-7-24-3-15,0 0 1 0,15 18-1 0,-15-18-1 16,0 0 1-16,0 0-1 0,0 0 2 16,0 0 0-16,19-20 1 0,-19 20-1 0,13-33 3 15,-5 9-7-15,0-3 6 0,-2-2-13 0,2 0 8 16,-3-3 12-16,1 0-24 0,-2 1 29 0,1-2-26 15,0 1 10-15,0-4 6 0,1 1-7 0,1 2 8 16,2 0-8-16,2 5 8 0,0 5-6 16,0 6 4-16,-11 17-4 0,19-23 1 15,-19 23 0-15,20-10 0 0,-20 10-1 0,18 4 2 16,-18-4 0-16,19 10-1 0,-19-10 1 0,24 13-1 16,-24-13 1-16,24 18-2 0,-24-18 3 0,22 22-3 15,-22-22 0-15,24 24-8 0,-24-24-2 0,26 26-12 16,-26-26 2-16,26 25-9 0,-26-25-1 0,23 27-6 15,-23-27 0-15,15 24 1 0,-15-24 10 0,6 25 8 16,-6-25 12-16,-6 23 3 0,6-23 6 16,-16 23-1-16,16-23 3 0,-29 23-2 0,12-12 6 15,-4 0 19-15,3 0-29 0,-4 0 41 16,2 3-29-16,-5-5 23 0,2 6 4 0,-5-5 0 16,5 6 2-16,-5-3-8 0,6 5 1 0,-1-2-9 15,4 3-2-15,-1 2-10 0,3 2 1 0,0 1-7 16,0 5 3-16,1 1-6 0,2 7 6 0,2 1-7 15,-1 3 8-15,2 3-13 0,3-3 10 16,1 3-10-16,2-3 6 0,1-3 8 0,3 0-26 16,1-2 12-16,2-4-30 0,3-2 5 0,-2-8-18 15,6 2-30-15,-9-24-54 0,16 34-146 0,-16-34-273 16,0 0 15-16,23 19 398 0</inkml:trace>
  <inkml:trace contextRef="#ctx0" brushRef="#br2" timeOffset="67490.5871">3085 7484 946 0,'0'0'260'0,"0"0"-174"0,0 0-35 15,-15 29-7-15,5-12-2 0,2 12 9 0,-5 2-14 16,3 10-14-16,-4 3 23 0,3 8-28 0,-4 1 19 15,4 7-7-15,-2 2-18 0,0 3 7 0,1-1-17 16,1-1 9-16,-1-3-17 0,4-6-7 16,0-1 20-16,5-6-24 0,4-6 19 0,1-5-16 15,11-6-29-15,-5-11-17 0,14 5-40 0,-22-24-38 16,41 20-60-16,-41-20-91 0,36-14-191 0,0 13 115 16,-19-24 365-16</inkml:trace>
  <inkml:trace contextRef="#ctx0" brushRef="#br2" timeOffset="67849.9703">3160 8180 1541 0,'-19'21'31'0,"19"-21"-28"15,0 0-9-15,0 0 1 0,0 0 1 16,0 0 5-16,27 9 2 0,-11-10 2 0,4-5 2 15,6-1-1-15,2-4 3 0,2-2-4 16,2-3 4-16,-1 0-5 0,1-1 1 0,0-1-5 16,-4 1 4-16,-2 2-5 0,-5-1 6 0,-3 3-3 15,-18 13 14-15,18-21 10 0,-18 21 15 0,0 0 6 16,0 0-5-16,-6-18-11 0,6 18-13 0,-21-9-10 16,2 6-4-16,0 0-4 0,-4 2 1 15,-2 2 3-15,0 2 4 0,-2 2 5 0,2 3 4 16,1 3 4-16,-1 2 1 0,5 3 2 0,1 1-8 15,4 1-2-15,3 3-9 0,4-1-1 0,3 2-4 16,5 0 1-16,4 1-3 0,4-2 2 0,3 1-6 16,2 1-8-16,7-5 5 0,-1-2-20 0,9-1 10 15,-1-11-32-15,7 7-23 0,-6-20-49 16,19 18-156-16,-19-21-319 0,11-1 40 16,4 7 314-16</inkml:trace>
  <inkml:trace contextRef="#ctx0" brushRef="#br2" timeOffset="68521.8904">4650 8267 1063 0,'-13'30'259'0,"13"-30"-198"16,0 0-37-16,-26 10 16 0,26-10-24 16,0 0 11-16,-20 13-2 0,20-13-4 0,-17 2-3 15,17-2-4-15,-22-3-8 0,22 3-2 0,-25-8 0 16,25 8 5-16,-29-18 22 0,9 3-32 0,-1 2 35 16,-3-4-34-16,0 4 14 0,-2-4 5 0,0 2-6 15,-3-4 5-15,1-1-7 0,-2-4 3 16,-1-1-7-16,0-3 3 0,0-2-9 0,0-5 6 15,3-4-10-15,1-1 9 0,2-2-10 0,5-1 8 16,2 0-10-16,2 1 10 0,2-1-10 0,5 3-9 16,3 3 25-16,3 1-25 0,4 3 26 0,4 4-7 15,4 2-7-15,4 3 6 0,2 4-5 16,2 0 4-16,2 3-3 0,3 0 4 0,0 4-4 16,1 1 1-16,0 4 1 0,-1 4 0 15,-1 4 0-15,-2 5 0 0,-1 3 0 0,-18-8-2 16,27 30 4-16,-16-8-4 0,-4 6 6 0,-2 3-8 15,-5 7 9-15,-2 2-10 0,-5 5-5 0,-6 2 24 16,-2 5-22-16,-5 2 21 0,-3 4-4 0,-3 3-8 16,2 0 17-16,-1 1-8 0,3 1 13 0,0-5-10 15,2 0-8-15,6-7 17 0,3-5-23 16,7-10 15-16,5-8-11 0,7-8-6 0,-8-20 2 16,34 25-3-16,-7-23 1 0,10-7-1 0,7-8-12 15,11-8-9-15,6-14-11 0,10 0-78 0,-7-22-60 16,23 16-234-16,-15-7-182 0,-4 0 69 15,2 12 496-15</inkml:trace>
  <inkml:trace contextRef="#ctx0" brushRef="#br2" timeOffset="69146.9246">5405 7732 822 0,'0'0'89'0,"0"0"6"0,-15-17-17 16,15 17-13-16,-17-15-2 0,17 15-28 0,-22-13 6 15,22 13-11-15,-26-9 4 0,26 9 9 16,-28-2 3-16,12 2-4 0,16 0-17 0,-30 14 13 15,30-14-12-15,-29 27 17 0,17-5 7 0,-7-3-9 16,5 9 3-16,-6-1-13 0,5 6 2 0,-4 4-12 16,6 5 5-16,-3 3-10 0,5 1 6 0,4 0-8 15,2-2 5-15,5-4-11 0,4 1 4 0,4-4-11 16,4-3-12-16,8-5 23 0,0-6-25 0,7-5 25 16,5-9-12-16,1-4 0 0,3-6 1 15,2-7 0-15,3-6 2 0,2-8-7 16,2-5 25-16,-5-7-22 0,0-4 21 0,-7-2-12 15,-2-1-9-15,-5-1 5 0,-4 0-7 0,-6-1 8 16,-4 2-7-16,-6 2 7 0,-4 4-7 0,-4 3 7 16,-5 3-8-16,-4 2 6 0,-4 2-5 0,-4 4 0 15,-4-1-5-15,-2 7-4 0,-3 1-11 16,1 7-1-16,-2 4-12 0,4 6 4 0,-2 3-2 16,4 9-5-16,-1 0 3 0,5 10-10 0,0-4-4 15,10 7-16-15,-3-11-23 0,17 12-63 0,-5-29-81 16,10 19-233-16,6-2-11 0,-16-17 274 0</inkml:trace>
  <inkml:trace contextRef="#ctx0" brushRef="#br2" timeOffset="69507.8497">5877 8029 1520 0,'0'0'69'16,"0"0"-42"-16,-23 17-6 0,23-17-1 0,0 0 5 15,-17 6-3-15,17-6 0 0,0 0-3 0,-18 15-6 16,18-15-6-16,-12 16 2 0,12-16-4 16,-9 29 11-16,6-10-3 0,0 2 3 0,-1 1-3 15,2 2 1-15,-2-1-2 0,3 3 2 16,-2-3 10-16,1-2-28 0,0-4 24 0,2-17-28 16,1 22 13-16,-1-22-2 0,0 0-3 0,0 0 0 15,0 0 0-15,0 0-1 0,0 0 1 0,0 0 0 16,17-16-11-16,-17 16 27 0,14-33-25 15,-7 7 26-15,1-2-12 0,1-6-7 0,-1 2 6 16,0-1-8-16,0 1 8 0,1-1-6 0,-1 0 6 16,2 1-6-16,-2-1 5 0,2 3-6 0,1 3 4 15,-1 5-5-15,-10 22-5 0,18-28-7 0,-18 28-5 16,0 0-9-16,21-7-3 0,-21 7-13 0,0 0-23 16,20 12-25-16,-1 5-42 0,-19-17-45 0,29 21-64 15,-29-21-132-15,22 9-76 0,4 8 231 16</inkml:trace>
  <inkml:trace contextRef="#ctx0" brushRef="#br2" timeOffset="69914.178">6518 7900 1439 0,'-27'1'84'0,"9"5"-24"16,-6-4 0-16,6 9 1 0,-7-5-16 0,5 9-7 15,-6-1-9-15,3 4-2 0,0 2-9 0,2 1 0 16,1 2-7-16,0 2 5 0,2 0-2 0,1 4 6 16,1-1-1-16,3 1 3 0,0-2-7 0,5-3-3 15,4-4-9-15,3-2-11 0,1-18 6 16,7 26-10-16,-7-26 24 0,20 13-13 0,-20-13 0 16,34 3 1-16,-13-11-14 0,3-4 25 15,3-5-10-15,3-3 10 0,2-6-8 0,-1 1-4 16,1-4 4-16,-3-1-6 0,-3 1 7 0,-5 1-6 15,-2 2 5-15,-5 2-4 0,-2 1 3 0,-2 1-3 16,-2 2 4-16,-5 3-4 0,-3 17 6 0,3-25-6 16,-3 25 4-16,0 0-1 0,0 0-2 15,0 0 1-15,-19-15 0 0,19 15 0 0,0 0-2 16,-23 23 2-16,15-4-4 0,-2 6 4 0,1 4-4 16,2 0 1-16,1 3-8 0,0 1 0 0,4 0-16 15,-1-4-3-15,6-2-17 0,-1-6-6 0,9 3-35 16,-11-24-17-16,28 30-33 0,-28-30-63 0,36 10-38 15,-36-10-108-15,31-22-102 0,2 21 160 16,-19-27 288-16</inkml:trace>
  <inkml:trace contextRef="#ctx0" brushRef="#br2" timeOffset="70271.574">6899 7886 1444 0,'-33'-3'180'0,"33"3"-112"16,-23 8-26-16,23-8-11 0,-24 16-13 15,24-16-3-15,-27 25 0 0,15-5 2 0,-2-1-3 16,3 3 3-16,-1 1-6 0,2-2 4 0,1 2-8 16,1 2 6-16,2-4-7 0,3 0 5 0,1-2-5 15,2-19 1-15,4 29-6 0,-4-29 2 0,10 17-1 16,-10-17 0-16,0 0 0 0,22 10-1 0,-22-10 0 16,20-7 0-16,-20 7 3 0,28-23-5 0,-13 5 5 15,3-4-4-15,-1-2 3 16,1-2-4-16,1 1 4 0,-2 1-4 0,-3-3 7 0,1 3-1 15,-3 0 5-15,0 2-2 0,-3 4 2 16,-9 18-6-16,12-28 0 0,-12 28-3 0,0 0 0 16,0 0-1-16,0 0 2 0,0 0-1 0,0 0 0 15,0 0-1-15,0 0-4 0,6 29 3 0,-5-7-13 16,-1-1-5-16,3 2-15 0,-1-4-5 0,7 2-18 16,-9-21-9-16,24 34-26 0,-24-34-29 15,38 26-56-15,-38-26-75 0,41-4-186 0,-13 10-44 16,-4-16 265-16</inkml:trace>
  <inkml:trace contextRef="#ctx0" brushRef="#br2" timeOffset="70743.3125">7406 7796 1430 0,'0'0'197'15,"-32"2"-121"-15,15 2-4 0,-5-2-17 0,22-2-13 16,-35 17-12-16,17-4-2 0,-2 2-4 0,1 3-1 15,2 1-7-15,1 5-1 0,3 4-7 0,2 3 4 16,1 0-7-16,3-1 2 0,2-1-6 0,4-2 2 16,3-3-4-16,3-1 3 0,4-2-3 15,1-4 2-15,-10-17-4 0,26 26 3 0,-26-26 0 16,30 13 0-16,-13-10 2 0,0-3-2 0,2-4 1 16,-1-2-1-16,0-5 1 0,2-3-3 15,-2-4 4-15,3-4-3 0,-4-2 3 0,0-2-4 0,1 1 4 16,-4-1-5-16,0 0 6 0,-3-1-3 0,-2 2 0 15,0 2 0-15,-2 2-1 0,-3 4-3 16,-4 17 0-16,6-21 1 0,-6 21 2 0,0 0 0 16,0 0 3-16,0 0-2 0,0 0-6 15,-12 31 2-15,3-2-4 0,-2 9 7 0,0 6-5 16,-3 7-3-16,2 7-8 0,-4 5-3 0,3 6 16 16,-1 4-2-16,0-1 13 0,-1 1-3 0,-1 0-12 15,2-4 9-15,-1-3-10 0,0-7 12 0,3-7-9 16,0-5 10-16,2-7 9 0,3-6-20 15,0-9 25-15,2-3-23 0,5-22 14 0,-9 23 0 16,9-23-3-16,0 0-1 0,0 0-7 0,0 0-5 16,-20-30-15-16,14 7 21 0,1-4-25 0,-3-3 20 15,2 0-14-15,-5-4-10 0,2 0-4 0,-7-8-26 16,6 2-29-16,-11-19-65 0,19 16-115 16,-20-14-225-16,11-1-33 0,11 15 271 0</inkml:trace>
  <inkml:trace contextRef="#ctx0" brushRef="#br2" timeOffset="71165.3747">7704 8082 1652 0,'-26'14'77'0,"26"-14"-35"0,0 0-3 16,0 0-10-16,0 0-16 0,0 0-6 0,0 0 4 15,0 0 2-15,0 0 8 16,33-17 0-16,-12 6-4 0,2-1-4 0,3-4-1 16,0 1-3-16,0-2 3 0,-1 2-5 0,-2-3 0 15,-1 1-6-15,0 0 2 0,-2-1-2 0,-1-1 2 16,-3 3-2-16,-16 16 3 0,19-31-3 0,-19 31 5 15,0-23 0-15,0 23 2 0,-14-20-1 0,14 20-3 16,-29-15-4-16,9 14 0 0,-3 3 0 0,-1 7 0 16,-2 4 0-16,1 5 0 0,-1 5 0 15,2 5 0-15,3 6 0 0,2 3 0 0,3 3 0 16,2 0 0-16,6-2 0 0,4-3 0 0,4-4 0 16,4-2 0-16,2-2 0 0,4-5 0 0,2-4 0 15,-12-18 0-15,34 25 0 0,-11-19 0 16,3-6 0-16,5-2-3 0,1-11-47 0,10 5-58 15,-11-23-128-15,5 9-392 0,4-6-3 16,-2-4 241-16</inkml:trace>
  <inkml:trace contextRef="#ctx0" brushRef="#br2" timeOffset="78894.3839">1333 10973 312 0,'17'-14'151'0,"-17"14"-15"0,8-25-77 16,-8 25-4-16,12-27 16 0,-12 27 2 0,11-25 10 15,-11 25-9-15,9-18 0 0,-9 18-13 0,0 0 1 16,0 0-3-16,11-21 0 0,-11 21-3 0,0 0-4 16,0 0-6-16,0 0 0 0,0 0-3 0,0 0-4 15,0 0-2-15,0 0-7 0,0 0-4 0,0 0-8 16,0 0-4-16,0 0-7 0,0 0-2 16,3 21-4-16,-3-21 2 0,-3 29-5 0,-1-6 7 15,-1 3-6-15,0 2 6 0,-2 4-5 0,1 2 8 16,-3 4-7-16,0 6 9 0,-2 3-8 0,1 2 16 15,-3 0-7-15,1 3 10 0,-2 2 8 0,1 2-23 16,1-3 19-16,1-1-22 0,0-5 3 0,3-4 7 16,4-10-7-16,2-7 5 0,2-26-9 0,2 25 0 15,-2-25-4-15,0 0 1 0,25 14-1 0,-25-14 1 16,35-4-1-16,-14-3-1 0,2-5-6 0,1-7-8 16,4 0-5-16,0-7-14 0,4 1-2 0,-4-5-22 15,7 6-10-15,-8-9-26 0,11 15-19 16,-16-15-32-16,18 24-73 0,-18-14-67 0,-1 5-168 15,16 19 106-15,-20-16 349 0</inkml:trace>
  <inkml:trace contextRef="#ctx0" brushRef="#br2" timeOffset="79313.9164">1863 11438 1234 0,'-6'34'282'0,"6"-34"-270"15,0 0-12-15,0 0-7 0,0 0 2 0,0 0 9 0,30-12 7 16,-30 12 7 0,37-19 20-16,-18 4-32 0,5 2 33 0,0-3-38 0,1-2 13 15,-3-1 2-15,2 0-6 0,-2-2 5 16,2-1-4-16,0-2 3 0,-3 1-9 0,-2 0 1 15,-5 2-8-15,-3 3 6 0,-11 18 2 0,9-29 13 16,-9 29 4-16,-4-20 6 0,4 20-7 0,-18-13-9 16,18 13-4-16,-35 0-6 0,12 8 1 0,-2 5 0 15,0 4 4-15,-2 5 0 0,-1 4 8 16,-1 7-4-16,1 4 9 0,0 3-6 0,3 3-6 16,2 1 15-16,6 1-23 0,4-3 13 0,4 1-6 15,6-7-11-15,3-4 6 0,5-6-7 0,4-4 3 16,6-4-9-16,3-5-2 0,8-3-11 0,2-8-6 15,6-3-3-15,0-10-12 0,10 3-39 16,-7-13-13-16,16 9-31 0,-14-22-54 0,18 15-82 16,-14-16-242-16,-2-6 12 0,11 11 403 15</inkml:trace>
  <inkml:trace contextRef="#ctx0" brushRef="#br2" timeOffset="79825.5581">2575 11297 1555 0,'-4'25'96'15,"-17"-7"-62"-15,5 6-5 16,0-2-7-16,5 2-15 0,-1-1 26 0,1 2-31 16,2-2 25-16,1 1-11 0,1-1-10 0,3-2 3 15,1-1-3-15,1-2 1 0,2-18-3 0,-1 25 0 16,1-25-3-16,5 17 1 0,-5-17-3 0,0 0-1 16,0 0 0-16,0 0-2 0,23 6 2 0,-23-6-3 15,20-12 4-15,-20 12-1 0,25-31 4 0,-10 8-3 16,-1-5 3-16,3-2-7 15,-1-4-9-15,1-2 26 0,-1 1-24 0,-3 0 24 16,1 2-9-16,-4 3-8 0,-3 3 7 0,-1 2-4 16,-1 3 4-16,-3 4-5 0,-2 18 6 0,4-21-2 15,-4 21 1-15,0 0 1 0,0 0 0 0,0 0-1 16,0 0-1-16,0 0 0 0,1 26-3 0,-1-26 3 16,1 33-2-16,1-13 3 0,-1-2-1 15,1-1 3-15,-2-17-5 0,11 28 3 16,-11-28-5-16,18 20 3 0,-18-20-1 0,30 12 0 15,-12-12 1-15,5-2-2 0,1-5 4 0,2-3-3 16,2-5 4-16,0-2-4 0,0-1 3 0,1-2-4 16,-1-1 5-16,0 2-3 0,-1-2 3 0,-3 1-2 15,-3-1 4-15,-4 3-3 0,-6 1 6 0,-11 17 1 16,12-20 6-16,-12 20 2 0,0 0 1 16,0 0-1-16,0 0-5 0,0 0-5 0,0 0-6 15,0 0-3-15,-21 26-8 0,12-8 3 0,-1 8-4 16,-3 5 7-16,1 4-3 0,-1 0 3 15,3 3-12-15,-1-2 2 0,5 2 4 0,-1-5-28 16,6 0 21-16,-1-6-38 0,6-1-8 0,-4-26-18 16,15 37-19-16,-15-37-18 0,26 18-26 0,-26-18-27 15,34-4-76-15,-13 2-195 0,-6-23 34 16,20 18 408-16</inkml:trace>
  <inkml:trace contextRef="#ctx0" brushRef="#br2" timeOffset="80438.404">3334 11194 988 0,'-20'-24'336'0,"20"24"-243"0,-25 2-38 0,25-2-14 16,-25 10-14-16,25-10-4 0,-27 22-4 16,27-22 7-16,-28 33 3 0,18-8 8 15,-3-1-6-15,4 6 4 0,2-1-10 0,2 3 0 16,2 0 8-16,1 2-30 0,4-2 20 0,3 0-29 16,-1-4 5-16,4-5 3 0,1-4-4 0,-9-19 3 15,24 24-2-15,-24-24 1 0,29 16-1 0,-29-16-1 16,33 3-1-16,-33-3 1 0,32-16 1 0,-32 16-2 15,33-34 4-15,-17 10-12 0,2-3 0 16,-3-7-1-16,1 2-31 0,-4-5 25 0,0 5-22 16,-2-1 19-16,-3 3 13 0,-2 2 0 0,-4 3 10 15,-2 2-4-15,-4 3 5 0,-3 3-3 0,8 17 5 16,-21-25 0-16,21 25 12 0,-22-10 4 0,22 10 6 16,-20 2 1-16,20-2-8 0,-18 10-4 15,18-10-7-15,0 0-2 0,-13 20-7 0,13-20 1 16,0 0-1-16,0 0 2 0,19 19-1 15,-19-19 2-15,32 0 1 0,-10-5-1 0,2-3 3 16,4-4 4-16,4-3 6 0,3 0 1 0,0-5 5 16,3 3-8-16,-4 0 0 0,-1 4-5 0,-5 3-1 15,-4 6-3-15,-3 1-2 0,-4 4-1 0,-17-1 0 16,22 10 0-16,-22-10 1 0,11 21 2 0,-11-21-2 16,0 35 2-16,-5-11-6 0,-2 1 4 15,-4 5-4-15,-5 3 4 0,-1 0-5 0,-3-1 6 16,0 1-8-16,1-5-7 0,4-4 9 15,2-3-10-15,13-21 23 0,-12 26-11 0,12-26 8 16,0 0-15-16,0 0-1 0,0 0-1 0,18-1-12 16,-18 1 30-16,35-33-24 0,-14 7 25 0,6-7-6 15,0-2-7-15,0 0 7 0,1 1-4 0,-2 1 7 16,-1 6 0-16,-5 1 8 0,-1 4-5 16,-2 4 4-16,-17 18-5 0,20-20-3 0,-20 20 0 15,0 0 1-15,0 0-4 0,0 0 2 0,0 0-1 16,9 22-4-16,-10-3 5 0,-4 10-6 0,-1 4 4 15,-3 3-9-15,-1 0 1 0,2 3-15 0,1-5-8 16,5 0-12-16,1-8-46 0,13 7-41 16,-12-33-140-16,21 24-352 0,-21-24 50 0,29 14 300 15</inkml:trace>
  <inkml:trace contextRef="#ctx0" brushRef="#br2" timeOffset="80969.7613">4687 11140 1039 0,'-21'-8'69'0,"4"7"1"0,-6-6 12 16,23 7-4-16,-39-1-3 0,39 1-2 0,-43 9-6 16,25 6 2-16,-7-8-11 0,5 9-8 0,-5-3-12 15,3 4-6-15,-4 0-10 0,2 3-2 0,0 1-4 16,2 2 5-16,0 1-6 15,1 3 4-15,4-3-6 0,1 0-3 0,7-6-4 16,9-18-18-16,-9 28 11 0,9-28-11 0,6 19 22 16,-6-19-8-16,21 16 10 0,-4-11-12 0,2-3-1 15,4-3 2-15,5-6-14 0,2-3 14 0,4-4-12 16,0-3 25-16,1-5-11 0,-2 0 9 0,0-3-8 16,-3 0-6-16,-2-1 5 0,-4 1-3 15,-3 1 4-15,-3 1-6 0,-4 1 3 0,-2 4-3 16,-12 18 4-16,12-27-1 0,-12 27 5 0,0 0-1 15,0 0 2-15,0 0 0 0,0 0-5 0,0 0-1 16,0 0-5-16,-24 19 0 0,15 2-4 0,-2 4 2 16,1 7-7-16,-1 0-2 0,4 5-19 15,-1-7-3-15,6 5-22 0,-1-12-52 0,14 10-22 16,-11-33-85-16,22 36-86 0,-14-17-160 16,-8-19-14-16,43 20 383 0</inkml:trace>
  <inkml:trace contextRef="#ctx0" brushRef="#br2" timeOffset="81391.585">5135 11192 1498 0,'-40'-26'90'0,"23"15"-46"16,-5-7 4-16,22 18-11 0,-35-22-2 0,35 22-1 15,-32-5-5-15,32 5-2 0,-31 20-10 0,31-20-4 16,-34 35-8-16,18-13 3 0,0 3-1 0,3 5 2 15,-1 5-6-15,2 2 7 0,3 1-9 0,1 2-5 16,2-3 23-16,5-1-20 0,1-8 24 16,5-5-14-16,3-6-7 0,-8-17 0 0,27 15-4 15,-7-15 5-15,4-7 3 0,3-7-1 0,3-11 5 16,3-6 8-16,1-10-20 0,2-5 18 0,2-5-17 16,-3-1 5-16,1-4 10 0,-4 2-9 0,-1 0 1 15,-4 3-6-15,-4 1 0 0,-4 3 0 0,-3 0 0 16,-1 0 0-16,-4-3 0 0,-2 2 0 15,-3 2 0-15,-2 3 0 0,-4 11 0 16,-2 10 0-16,2 22 0 0,0 0 0 0,-17-10 0 16,17 10 0-16,-24 31 0 0,7-2 0 0,-3 14 0 15,-3 12 0-15,-2 9 0 0,1 2 0 0,3 4 0 16,3-2-1-16,2 0-25 0,5-7 0 0,8-3-24 16,0-9 1-16,11-1-18 0,-2-10 4 0,12 0-9 15,-8-17-53-15,19 15-158 0,-9-20-275 0,5-4 16 16,5 3 358-16</inkml:trace>
  <inkml:trace contextRef="#ctx0" brushRef="#br2" timeOffset="81750.9734">5467 11200 1642 0,'-4'19'85'0,"4"-19"-66"0,-16 25-1 15,16-25-8-15,0 18-2 0,0-18-5 0,0 0 3 16,24 12 3-16,-7-12 6 0,3-5 5 0,4 0-3 16,-1-2 0-16,1-3-5 0,1 0 0 0,-2 0 0 15,-4-4 2-15,1 2-2 0,-20 12 2 0,28-25-5 16,-28 25 2-16,18-24-5 16,-18 24 5-16,7-25 2 0,-7 25 3 0,-2-23 1 15,2 23-6-15,-12-20-5 0,12 20-4 0,-24-15-2 16,24 15 0-16,-35-6 0 0,15 10 0 0,-5 4 0 15,0 6 0-15,-5 9 0 0,0 3 0 0,0 7 0 16,-2 4 0-16,3 3 0 0,1 3 0 0,2 3 0 16,4-2 0-16,4 2 0 0,6-3 0 0,4-5 0 15,6-5 0-15,7-8 0 0,6-4 0 16,6-7 0-16,7-3-12 0,6-7-9 0,7-4-13 16,7-11-23-16,12 3-54 0,-7-30-142 0,14 12-379 15,4-8 38-15,3-5 262 0</inkml:trace>
  <inkml:trace contextRef="#ctx0" brushRef="#br1" timeOffset="86571.0222">1069 10000 669 0,'0'0'139'16,"0"0"-60"-16,0 0-10 0,22-9-9 0,-22 9-2 15,24-8-5-15,-24 8-9 0,29-6-10 0,-12 5-12 16,-17 1-10-16,33-4-5 0,-15 4-4 15,0 0-1-15,2 3-2 0,-1-1 0 16,3 3-1-16,0 0 1 0,1 1-1 0,2 0 2 16,0 0-2-16,4-1 2 0,0 0-2 0,4 0 2 15,1-2-1-15,4 1 1 0,2-3 4 0,5 0 5 16,1-2 6-16,7 1 2 0,0-4 1 0,7 0-2 16,4-4-2-16,4 1-5 0,5-4 0 0,4 2-6 15,4-4 2-15,6 3-6 0,4-3 2 0,6 0-4 16,1 2 3-16,4-1-4 0,6 0 5 15,0 1-2-15,5 2 2 0,3 0-2 0,-2 1 1 16,5 0-3-16,2 2 4 0,0-1-1 0,3 3 1 16,4 0 0-16,0-1 2 0,4 0-1 0,3-2 0 15,4-1 0-15,3 1-1 0,4-3 0 16,6 1 3-16,5-3-3 0,5-3 5 0,3 1 0 16,5-4 7-16,3-1-2 0,6-2 7 0,3-1-7 15,1 0 3-15,2 0-6 0,3 1 3 16,7 2 11-16,-1 1-35 0,3 1 34 0,-1 2-39 15,1-1 17-15,0 1 1 0,3 3-3 0,-6 1 4 16,1 2-3-16,3 0 3 0,-1 2-2 0,2 1 0 16,6 2 1-16,-8 1 0 0,0-1 1 0,3 0 2 15,2 1-1-15,-4-1 1 0,1 1 0 0,-3-3 5 16,3 2 5-16,5-3 6 0,9-1 0 16,-3-1 1-16,7-1-4 0,1-2 2 0,4 1-4 15,6-2 1-15,1 1-6 0,-5-2 1 16,0 1-6-16,-1 0 1 0,0 2-3 0,5 1 2 15,4 4-3-15,-1 0 3 0,1 1-1 0,-5 0 0 16,-6-1-2-16,-2 0-3 0,-2 1 0 0,4-1 0 16,1 2 1-16,1-1 2 0,-4 0-2 0,1 0 1 15,1-1-2-15,4-1 0 0,1 0-1 16,-3-1 1-16,-1 0-1 0,-9-1 2 0,-1 2-1 16,-2 0 3-16,3 0-1 0,2 1 2 0,0-2-2 15,-4 3 2-15,-8 1-2 0,-5-1-1 0,-2 0 0 16,-6 1-1-16,-5 1-1 0,-4 3 0 0,-9 0-1 15,1 2 0-15,-5 1 1 0,-5 1-1 16,-4 0 1-16,-4 0 0 0,-5-1 0 0,1 1-2 16,-2-2 3-16,-3-2-1 0,-2 0-1 15,-3-1 2-15,-1-3-1 0,-5 1 0 0,-5-2 2 16,-2-1-1-16,-8-1 0 0,-4-1 0 0,-4 1-4 16,-10 1-8-16,-6-2-7 0,-3 4-7 0,-11-3-9 15,-2 3 2-15,-9-2-6 0,-2 4 2 0,-8-6 0 16,1 6 0-16,-8-5-2 0,-1 4-2 0,-5-5-5 15,4 5-3-15,-12-6-7 0,7 5-5 16,-11-7-1-16,0 8-27 0,-9-8-8 0,1 6-86 16,-6 10-168-16,-19-23-1 0,18 22 353 0</inkml:trace>
  <inkml:trace contextRef="#ctx0" brushRef="#br1" timeOffset="87977.367">1137 6710 963 0,'0'0'107'0,"-21"-6"-87"0,21 6-15 16,0 0-9-16,0 0 1 0,0 0 0 0,0 0 4 15,0 0 4-15,23 21-2 0,-23-21 5 0,31 18-1 16,-9-4 3-16,1-3-1 0,5 2 1 0,3-2-4 16,6 2 1-16,2-2-2 0,4 2 5 0,7-1 0 15,4-2 3-15,8-1-6 0,5-5-2 16,4 0-4-16,8-3 1 0,8-1-3 0,5-1 0 16,8-3 0-16,3 0 1 0,8-5 1 15,6 1-3-15,6-3 4 0,6-1-4 0,8 1 3 16,2-1-1-16,4 1 3 0,3 0-3 0,6 0 4 15,2 1 1-15,5 1 8 0,1 1 10 0,4-2 6 16,7 2 1-16,-1-3-2 0,7 3-9 0,3-3 0 16,8 4-6-16,3-4 2 0,7 2-2 15,-1-1 2-15,10-1-1 0,7-4 3 0,8 2-4 16,3-3 0-16,5-2-5 0,5-1 5 0,7-3-6 16,11-1 6-16,6 0-10 0,5-1 6 0,1 0 9 15,2-1-31-15,3 4 33 0,-1-1-33 0,9 1 18 16,0 3 4-16,-1 0-5 0,0 2 4 0,-6 3-3 15,-1 1 3-15,-1 1-3 0,2 1 2 16,3 2-4-16,3 1 4 0,-2-1-2 16,2 1 4-16,0 1 2 0,-9 0 3 0,3 1 3 15,-7 0 2-15,3 0-2 0,0 1 1 0,1 0-2 16,2 0-1-16,2 1-2 0,-8-1 2 0,-1 0-2 16,-1 3-2-16,1 1-3 0,-4 1-5 0,4 1-1 15,-9-1 2-15,-5-1-3 0,-2 0 0 0,-10 1-2 16,-2 0-1-16,0-1 1 0,-3 2-2 15,2-2 1-15,-3-3 0 0,-3 2 1 0,-3-3 1 16,-5-1-1-16,3 1 2 0,-4-2-3 0,-10-2 3 16,-4 1-1-16,-9 0 0 0,-6 0 0 0,-3-1 2 15,-3 3 0-15,-11-1 1 0,-6 0 0 16,-6 3 0-16,-7-1-2 0,-5 0 1 0,-7 1-1 16,-12 2 0-16,-5-2 0 0,-9 2 1 0,-3 0-3 15,-8 1 1-15,-9 0 1 0,-6 1-1 16,-6-2 1-16,-5 1 1 0,-3-4-2 0,-4 2 2 15,-1 1-2-15,-5-2 0 0,-3 1 0 0,0-1 0 16,-6-2 1-16,-1 2 0 0,0-1-2 0,-5 1 1 16,-1-1 0-16,-3 0 2 0,-4 1-2 0,-4-1 2 15,-5 2-3-15,-6-1 1 0,-4 0 0 0,-6 1 1 16,-18 2-1-16,21-4 2 0,-21 4 0 16,0 0-2-16,0 0 3 0,0 0 0 15,0 0-1-15,0 0 2 0,0 0-5 0,0 0-2 16,0 0 3-16,0 0-3 0,21-5 2 0,-21 5 3 15,30-9-4-15,-8 4 2 0,2-1-2 0,3 0 1 16,2 1-1-16,3-1 1 0,-1 2-2 0,1-3 3 16,-3 0-2-16,-3 0 2 0,-1-1-2 0,-2-1 1 15,-3 1-1-15,-20 8 1 0,29-15 2 16,-29 15 4-16,17-13 4 0,-17 13 6 0,0 0-1 16,10-18 1-16,-10 18-4 0,0 0 2 0,0 0-2 15,1-23-2-15,-1 23-3 0,0 0-3 0,1-21-4 16,-1 21 1-16,0 0-1 0,0 0 1 0,12-20-2 15,-12 20-1-15,0 0-3 0,20-14-2 16,-20 14 1-16,17-5 1 0,-17 5-1 0,0 0-2 16,21-2-6-16,-21 2-3 0,0 0-4 15,0 0-9-15,0 0-7 0,0 0-12 0,0 0-17 16,0 0-33-16,0 0-56 0,0 0-334 0,0 0-5 16,0 0 82-16</inkml:trace>
  <inkml:trace contextRef="#ctx0" brushRef="#br3" timeOffset="1.22483E6">17017 4551 1405 0,'0'0'43'0,"0"0"-37"0,-6-17-6 0,6 17 2 16,0 0 0-16,0 0 8 0,0 0 4 0,0 0 6 15,0 0 1 1,0 0-7-16,0 0 1 0,0 0 4 16,0 0-12-16,-6 36 26 0,5 3-16 0,-5 7-2 15,2 12 5-15,-5 10-24 0,-2 2 13 0,-3 4-17 16,-4-3 17-16,-4 4 0 0,0-1-20 0,-3-3 19 0,0-2-19 15,2-9 2-15,3-6 3 0,7-2-32 16,1-15-19-16,18 7-66 0,-10-23-42 0,30 13-117 16,-3-13-195-16,0-14 67 0,20 5 314 0</inkml:trace>
  <inkml:trace contextRef="#ctx0" brushRef="#br3" timeOffset="1.22521E6">18306 4170 1256 0,'-13'-19'299'16,"-8"22"-290"-16,-6 4-8 0,-3 9 3 0,-8 4 16 16,2 10 19-16,-8 0 5 0,5 9 9 0,-8 1-19 15,6 8 2-15,-5 4-13 0,2 8-5 0,1 5 20 16,0 5-21-16,2 1 16 0,4 6-8 15,6 3-24-15,5 0 11 0,8 1-19 0,3-4-3 16,7-4 17-16,4-3-18 0,7-8 14 16,1-4 0-16,7-7-10 0,4-9 9 0,4-7-6 15,7-9 4-15,2-10-4 0,4-7 2 0,4-9-1 16,-1-6 0-16,5-11 3 0,1-8-2 0,-3-8 6 16,1-6-5-16,-6-4 6 0,-4-6-10 0,-4 1 11 15,-5-4-10-15,-9 4-2 0,-6 2 23 0,-10 6-23 16,-10 6 23-16,-7 2-15 0,-11 3-11 15,-4 5-1-15,-8 4-13 0,-3 6-6 0,-6 6-11 16,3 11-11-16,-5 3-8 0,10 19-18 0,-9-5-22 16,19 27-72-16,-19-15-120 0,16 16-211 0,6 10 37 15,-6-14 339-15</inkml:trace>
  <inkml:trace contextRef="#ctx0" brushRef="#br3" timeOffset="1.22575E6">17057 7405 1703 0,'-24'-10'47'15,"24"10"-31"-15,-20-6-12 0,20 6-4 0,-19-2 0 16,19 2 0-16,-17 5 0 0,17-5 1 0,-20 13-2 15,20-13 3-15,-20 35-5 0,9-6 6 16,0 12-8-16,1 8 13 0,2 10 9 0,0 6-18 16,3 4 20-16,2 5-21 0,2 0-2 0,1-1 15 15,0 0-19-15,2-5 15 0,0-8-16 0,1-3-13 16,2-4 4-16,-3-9-53 0,12 3-23 16,-13-25-87-16,24 15-197 0,-11-15-124 0,-14-22 21 15,40 27 424-15</inkml:trace>
  <inkml:trace contextRef="#ctx0" brushRef="#br3" timeOffset="1.22597E6">17938 7013 1397 0,'13'22'340'0,"-13"-22"-294"15,0 23-43-15,0 3 22 0,-1 16-17 16,-4 10 9-16,1 9 16 0,-7 7-18 0,-1 5 3 15,-4 4-19-15,-4 5 12 0,-3 3 2 0,-4 2-17 16,-4 0 15-16,0 0-18 0,-2-2-16 0,-1-8-2 16,7 3-46-16,-8-18-18 0,17 15-63 0,-18-25-113 15,23 7-267-15,-3-1 20 0,-3-15 257 0</inkml:trace>
  <inkml:trace contextRef="#ctx0" brushRef="#br3" timeOffset="1.22652E6">17252 10837 1562 0,'-20'-11'22'0,"20"11"10"15,-20-9-26-15,20 9 18 0,-19-4-15 16,19 4-15-16,0 0 26 0,-20 17-19 15,20-17 15-15,-19 27-1 0,8-5-6 0,3 12 9 16,-4 6-5-16,2 10 13 0,-2 9-16 0,2 9 9 16,-1 4-17-16,3 7 14 0,-2 0-1 0,0 2-15 15,1-2 14-15,-1 0-21 0,1-5-1 0,2-3 11 16,5-2-31-16,-1-8 0 0,10 0-32 0,-4-15-16 16,18 6-38-16,-17-24-99 0,29 3-240 15,-6-1-57-15,-5-18 162 0</inkml:trace>
  <inkml:trace contextRef="#ctx0" brushRef="#br3" timeOffset="1.22704E6">18862 10939 1244 0,'-10'-17'50'16,"10"17"-42"-16,-17-29-5 0,17 29-5 0,-25-28 6 16,25 28 8-16,-35-19 15 0,16 15 5 15,-10-3 10-15,2 7-4 0,-11-3-2 0,4 8 11 16,-11-4 1-16,4 9 4 0,-10-4-4 16,2 9-3-16,-5-2-1 0,1 5 3 0,-3-1-9 15,6 6 0-15,1-4-15 0,4 4 4 0,4-1-6 16,9 0 1-16,6-2-10 0,7 2 0 0,5-2-9 15,7 2 0-15,5 1-6 0,5 2 4 0,7 1-3 16,4-2 2-16,6 2-2 0,2-2 1 16,5 0-2-16,4-2 5 0,3-3-5 0,4-2 4 15,1-5-2-15,2-2 0 0,1-4 1 0,1-2-1 16,2-4 0-16,0-3 0 0,-1-4 1 0,-3-4-1 16,0-3 3-16,-5-5-3 0,-1-1 3 0,-4-2-3 15,-3-1 2-15,-2-1-4 0,-4 2 5 0,-1 3-4 16,-8 1 5-16,-13 18-2 0,16-21 0 15,-16 21 0-15,0 0 10 0,0 0 4 16,0 0-8-16,0 0-7 0,-13 26 0 0,3-1 0 16,-3 14 0-16,-4 11 0 0,-3 15 0 0,-5 8 0 15,-3 10 0-15,-3 7 0 0,-1 7 0 0,0 3 0 16,0 4 0-16,1-1 0 0,0-1 0 0,2-3 0 16,4-8 0-16,0-2 0 0,6-8 0 0,3-9 0 15,7-6-28-15,3-12-21 0,10-5-5 16,-3-20-73-16,20 6-80 0,-21-35-264 0,24 13-126 15,2-15 84-15</inkml:trace>
  <inkml:trace contextRef="#ctx0" brushRef="#br3" timeOffset="1.22933E6">6567 12360 1159 0,'0'0'55'0,"0"0"-33"15,0 0-18-15,0 0-7 0,0 0 1 16,0 0 8-16,7 28 3 0,-7-3 5 0,-2 4-5 0,-1 5 10 16,-4 3-7-16,1 6 17 0,-8-1 20 15,4 6-25-15,-7-6 30 0,3 5-25 0,-4-9 2 0,5 2 15 16,-3-8-12-16,5-3 2 0,1-11-12 0,10-18-6 16,-7 17-13-16,7-17-4 0,0 0-1 0,0 0-2 15,11-17 6-15,-11 17-5 0,15-36 3 0,-6 10-5 16,0-5 6-16,0-6-8 0,1-2-12 0,-2-6 26 15,1-2-24-15,-2-3 25 0,1-1-3 16,-1 0-13-16,-1-1 13 0,1 2-13 0,1 3 11 16,-1 4-9-16,0 7 8 0,2 7-8 0,-3 10 5 15,-6 19-4-15,9-21 3 0,-9 21 0 0,0 0 0 16,0 0 2-16,0 0-1 0,15 25 8 0,-8-5-1 16,3 6 6-16,0 1-7 0,1 3 3 0,-1 0-10 15,-1 1 6-15,1-5-7 0,1-3 6 0,1-3-4 16,-12-20 6-16,30 24-5 15,-10-17 2-15,-2-3-3 0,4-3 0 0,0-4 3 16,3-3 0-16,1-6 3 0,1-1 0 0,1-6 6 16,0-2-4-16,-2-4 5 0,2-2-8 0,-2 0 1 15,0 1-7-15,-3 3 4 0,-4 1-6 0,-3 4 4 16,-16 18-4-16,22-29 3 0,-22 29 0 0,0 0 1 16,0 0-1-16,0 0-2 0,0 0 1 15,0 0-2-15,12 22 2 0,-13 3-9 0,-3 8-1 16,0 7-12-16,-2 3 1 0,0 6-10 0,-3-2 10 15,2 5-17-15,-2-7 8 0,6 5-4 0,-3-11-39 16,11 7-4-16,-6-18-71 0,17 12-92 0,-10-12-141 16,-6-28-86-16,33 43 248 0</inkml:trace>
  <inkml:trace contextRef="#ctx0" brushRef="#br3" timeOffset="1.22965E6">7605 12475 574 0,'-9'-20'94'0,"9"20"28"16,0 0 16-16,0 0 3 0,-27-9-17 0,27 9-30 15,-21 13-31-15,21-13-13 0,-27 29-6 16,14-6 6-16,-6-3-6 0,5 10 6 16,-5-4-14-16,4 8-6 0,1 0 5 0,3 3-23 15,0-2 33-15,3 3-24 0,-1-8 3 0,5 0-3 16,0-7-12-16,4-2 2 0,0-21-5 0,8 27 2 15,-8-27-10-15,17 12 2 0,-17-12 0 0,26 1-1 16,-7-6 2-16,-1-3-1 0,1-8 2 0,1-4-4 16,1-5 4-16,-1-5-5 0,1-3 6 15,0-6 9-15,-1 1-28 0,0-1 27 0,-3 2-26 16,-3 3 12-16,-5 3 7 0,-3 4-8 0,-5 5 2 16,-3-1-13-16,-3 5-6 0,-5-2-16 0,10 20-11 15,-23-29-13-15,23 29-8 0,-22-12-14 0,22 12-30 16,-19 5-55-16,19-5-84 0,-9 28-146 15,9-28-34-15,-4 29 297 0</inkml:trace>
  <inkml:trace contextRef="#ctx0" brushRef="#br3" timeOffset="1.23003E6">8102 12389 1080 0,'0'0'132'0,"0"0"-47"0,0 0-8 16,0 0-18-16,0 0-20 0,-24-7-9 15,24 7-8-15,-31 6 0 0,9-3-2 16,0 4 6-16,-1 0-3 0,2 2 0 0,-2-2 0 16,6 4 1-16,-1-1-2 0,18-10 3 0,-27 21-7 15,27-21-5-15,-13 20-10 0,13-20 0 0,-3 23-5 16,3-23 3-16,10 27-2 0,-10-27 2 0,22 25-2 16,-22-25 2-16,28 25-3 0,-11-12 4 0,-17-13-3 15,35 20-2-15,-17-13-1 0,3 1 2 16,-1-2-2-16,-2 0 4 0,-1-1-1 0,0-2 0 15,0 0 1-15,0 0 2 0,-17-3-2 0,28 4 2 16,-28-4-1-16,17 5-1 0,-17-5 0 0,0 0 3 16,0 0 3-16,0 0-11 0,16 24 32 0,-16-24-34 15,-3 28 27-15,-2-9-16 0,-3 2-6 0,-3 3 5 16,-4 1-8-16,0-1 4 0,-2 2-8 16,0-2 2-16,3-3-9 0,14-21-6 15,-21 30-19-15,21-30-37 0,0 0-59 0,0 0-89 16,5-17-270-16,-5 17-8 0,20-47 241 0</inkml:trace>
  <inkml:trace contextRef="#ctx0" brushRef="#br3" timeOffset="1.23025E6">8631 11848 1408 0,'-27'9'248'0,"18"16"-218"0,-2 5-30 16,-1 8 5-16,1 3 14 0,0 4-20 15,-2 1 31-15,1 4-24 0,-3 0 1 0,3 3 7 16,-1 2-18-16,2-1 11 0,0 0-12 0,0 0 11 16,1-2-11-16,2-4 8 0,-1 0-21 15,1-5-17-15,3-1 13 0,-3-6-42 0,7 2 6 16,-9-18-77-16,18 15-82 0,-8-35-28 0,-6 26-161 16,6-26-8-16,0 0 261 0</inkml:trace>
  <inkml:trace contextRef="#ctx0" brushRef="#br3" timeOffset="1.2304E6">8320 12331 1365 0,'-19'-35'323'15,"19"35"-236"-15,0 0-46 0,0 0-26 0,0 0-12 16,0 0-4-16,0 0-1 0,0 0-1 0,35-20 3 16,-12 15-2-16,8 1-7 0,4-4-17 0,9 6-24 15,-3-9-36-15,19 15-62 0,-18-22-103 0,23 12-306 16,-3 3 43-16,-10-8 330 0</inkml:trace>
  <inkml:trace contextRef="#ctx0" brushRef="#br3" timeOffset="1.2309E6">10097 12403 834 0,'-30'3'203'0,"30"-3"-157"0,0 0-8 0,-26-26 9 15,26 26 8-15,-13-18 11 0,13 18-5 0,-16-17-3 16,16 17-9-16,-21-12-6 0,21 12-5 15,-26-3-1-15,26 3 2 0,-31 7-3 0,31-7 0 16,-36 24-1-16,18-5-1 0,-4 1-6 0,2 5 0 16,1 0-13-16,-1 2 3 0,3 1-8 0,1 0 0 15,4-3-3-15,3 3 1 0,2-3-6 16,3 0 5-16,4-4-8 0,1-3-8 0,-1-18 25 16,13 26-29-16,-13-26 31 0,29 14-18 0,-8-11 0 15,3-6-1-15,6-4-18 0,4-5 29 0,2-9-28 16,5-4 29-16,1-6-9 0,-1-3-5 0,-1-1 7 15,-2 0-11-15,-4-1 11 0,-6 4-8 0,-4 2 7 16,-4 2-6-16,-6 4 4 0,-4 2-2 16,-4 4 3-16,-6 18-2 0,4-23 6 15,-4 23-3-15,0 0 0 0,0 0-1 0,0 0-5 16,-22 5-3-16,22-5-7 0,-18 31-2 0,8-4-7 16,0 3 6-16,2 5-10 0,-2-2-4 0,9 4-28 15,-5-9-17-15,15 8-50 0,-11-19-38 0,24 18-71 16,-22-35-109-16,21 23-108 0,9-2 138 0,-30-21 313 15</inkml:trace>
  <inkml:trace contextRef="#ctx0" brushRef="#br3" timeOffset="1.23115E6">10651 12317 1581 0,'-30'0'73'0,"11"6"-30"15,-4-4-12-15,23-2-5 0,-33 9-3 0,33-9-2 16,-26 15-9-16,26-15-2 0,-23 25-8 0,12-7 1 16,2 3 0-16,0 3 6 0,-1 2-3 0,3 0 3 15,1 2-7-15,2-1 3 0,4 0-7 0,3-1 3 16,3-2-5-16,4-1 4 0,2-4-15 0,5-5-18 16,5-1 10-16,0-9-50 0,10 4 19 0,-6-15-29 15,14 9-57-15,-13-24-59 0,20 13-148 16,-5-11-165-16,-11-13 138 0,19 14 374 15</inkml:trace>
  <inkml:trace contextRef="#ctx0" brushRef="#br3" timeOffset="1.23134E6">11109 12250 1342 0,'-7'18'102'0,"-13"-5"-40"16,7 11-4-16,-7-2-13 0,7 10-2 0,-4-2-15 15,2 7-1-15,0 4-18 0,0 4 5 0,0 2-6 16,3 4-5-16,0-3 26 0,4 2-26 0,0-5 14 15,2-5-13-15,3-5-7 0,1-9 1 16,6-4-40-16,-4-22-5 0,17 22-24 0,-17-22-26 16,32-5-29-16,-23-20-109 0,12-3-299 0,6-2 44 15,-10-22 344-15</inkml:trace>
  <inkml:trace contextRef="#ctx0" brushRef="#br3" timeOffset="1.23148E6">10968 11848 1727 0,'-34'11'77'16,"6"5"-39"-16,2 0-24 0,7 0-5 0,19-16-6 16,-22 31-4-16,22-31-22 0,-2 21-29 15,14-4-57-15,-12-17-24 0,29 28-98 16,-29-28-344-16,29 20 72 0,0-7 263 0</inkml:trace>
  <inkml:trace contextRef="#ctx0" brushRef="#br3" timeOffset="1.23186E6">11760 12090 1149 0,'0'0'92'15,"-30"5"-44"-15,12 0 6 0,-10-6 2 0,4 8-2 16,-8-5-10-16,3 9-3 0,-6-1-4 0,3 7 7 16,-4-2-7-16,4 8 3 0,-3 0-9 0,2 6 1 15,0 2-10-15,4 6 7 0,1-1-5 16,5 6 8-16,2-3-11 0,8 1 3 15,3-2-16-15,7-2 4 0,4-4-12 0,6-7 2 16,6-6-4-16,8-4 1 0,5-8-1 0,6-8 2 16,7-10 1-16,3-10-1 0,5-9 4 0,3-11-7 15,4-10 10-15,4-9-8 0,1-8 15 0,5-8-12 16,-1-1 14-16,0-2-2 0,-3-1-17 0,-2 5 13 16,-6 0-12-16,-5 4-1 0,-10 7 11 0,-11 3-11 15,-7 9 5-15,-6 5-5 0,-6 10 7 16,-2 12-2-16,-5 25 14 0,-4-17 1 0,4 17-1 15,-17 28-12-15,2 11-4 0,-4 17 0 0,-5 19 0 16,-6 12 0-16,-1 9 0 0,-2 2 0 16,3 5 0-16,-1-4 0 0,8-4-1 0,6-13-23 15,13-10-64-15,1-32-109 0,32 1-446 0,-1-19-4 16,12-11 201-16</inkml:trace>
  <inkml:trace contextRef="#ctx0" brushRef="#br3" timeOffset="1.23405E6">9330 7867 1196 0,'0'0'63'0,"-3"-17"-49"0,3 17-11 16,0 0-1-16,0 0 2 0,0 0 15 0,0 0 7 16,0 0 4-16,0 0-2 0,0 0-10 15,0 0-2-15,-7 21 5 0,8 3 9 0,-3 10-5 16,1 9 7-16,-3 6-22 0,0 4 4 0,-3 2-19 16,-1 1 13-16,-3 6 2 0,-4-2-24 0,2-2 25 0,-2-1-26 15,0-7 8-15,5-4 9 0,0 0-33 0,1-13-19 16,13 6-67-16,-10-22-100 0,6-17-276 15,25 29 15-15,-25-29 324 0</inkml:trace>
  <inkml:trace contextRef="#ctx0" brushRef="#br3" timeOffset="1.2344E6">9611 8382 1484 0,'-10'18'32'0,"10"-18"-29"0,-10 28-3 0,10-28-4 16,6 17 5-16,-6-17-2 0,21 6 5 0,-21-6 0 16,33-4-1-16,-10-3 1 0,5-4-1 0,2-4 5 15,6-5-5-15,1-3 6 0,2-6 10 0,1-2-33 16,-1-1 30-16,-1-2-30 0,-1 5 12 0,-8 2 7 16,-4 1-4-16,-8 3 6 0,-5 6 10 15,-9 0 25-15,-3 17 10 0,-5-23 14 0,5 23-14 16,-22-10-16-16,4 7-15 0,-5 1-11 0,-5 3-4 15,-4 4 0-15,-1 3 2 0,-2 6-1 0,1 2 2 16,0 5-2-16,2 2 4 0,1 2-5 16,6 2 3-16,5-2-9 0,4 2-13 0,5-2 22 15,5 1-25-15,5-2 26 0,4-2-11 0,6 0-8 16,2-6-7-16,7 1-15 0,-18-17-19 16,43 22-24-16,-20-22-26 0,16 11-51 0,-18-24-75 15,17 4-322-15,7 4 53 0,-8-15 271 0</inkml:trace>
  <inkml:trace contextRef="#ctx0" brushRef="#br3" timeOffset="1.23474E6">10382 7943 956 0,'-20'1'192'16,"0"-4"-92"-16,20 3-16 0,-34 12-6 0,21 6-2 15,-8-5-12-15,6 13-8 0,-4-1-13 0,3 9 4 16,-4 1-9-16,6 5 9 0,-6 0-14 0,7 2-13 15,-1 3 13-15,5 0-30 0,1-7 22 0,5-1-12 16,2-13-10-16,3-5 3 0,-2-19-7 16,15 23 1-16,-15-23-3 0,30 6 0 0,-9-9 2 15,-1-7 0-15,3-5 2 0,-1-5-3 0,0-7 5 16,3-3-5-16,-2-6-10 0,2-2 26 0,0-2-24 16,-2 3 24-16,-2 1-9 0,-2 0-7 0,-3 5 7 15,-3 2-6-15,-2 2 6 0,-3 3-5 0,-2 1 4 16,1 5-4-16,-7 18 2 0,7-21 1 15,-7 21-1-15,0 0 1 0,0 0-1 16,-9 21-2-16,3-2-3 0,-3 7 3 0,-2 9-8 16,-3 4 5-16,0 5-16 0,-1-4 2 0,2 3-25 15,-1-7-29-15,12 4-6 0,-7-16-76 0,24 15-68 16,-15-39-169-16,11 30-140 0,11-12 123 0,-22-18 407 16</inkml:trace>
  <inkml:trace contextRef="#ctx0" brushRef="#br3" timeOffset="1.23507E6">10818 7976 1366 0,'-23'16'327'0,"-6"-15"-271"0,7 6-24 0,-3-1-3 16,5 5 0-16,0-3-5 0,1 6-4 15,1-1-9-15,1 0 0 0,17-13-4 0,-27 28 2 16,27-28-5-16,-16 24 2 0,16-24-6 0,-2 18 1 15,2-18-3-15,0 0 1 0,22 20 0 0,-22-20-1 16,28 8 1-16,-11-5 1 0,2-2 0 0,1 1 3 16,-1 0-3-16,1 0 1 0,-1 2-1 0,1-1 0 15,-3 4 0-15,-17-7 2 0,29 19-3 16,-29-19 2-16,21 26-1 0,-15-9 0 16,-3 4 12-16,-3 5-26 0,-3 1 26 0,-5 1-24 15,-5 0 10-15,0-4 6 0,-2-1-6 0,-1-3 4 16,2-2-6-16,14-18-3 0,-22 22-9 0,22-22-11 15,0 0-28-15,0 0-30 0,0 0-42 0,0-31-70 16,25 16-150-16,-5-16-170 0,-1-16 25 0,19 10 436 16</inkml:trace>
  <inkml:trace contextRef="#ctx0" brushRef="#br3" timeOffset="1.23526E6">11344 7338 1710 0,'-39'11'117'0,"21"7"-96"0,1 5-22 0,0 5 7 16,2 4-3-16,0 5 8 0,1 4-3 16,-1 6 8-16,1 5 5 0,1 3-21 0,2 1 13 15,3 4-21-15,2 0 0 0,1 5 12 0,5 1-21 16,-1-2 0-16,1 3-37 0,-5-10-11 0,6 9-24 16,-11-16-41-16,14 10-17 0,-19-24-88 0,20 1-193 15,-5 0-34-15,0-37 194 0</inkml:trace>
  <inkml:trace contextRef="#ctx0" brushRef="#br3" timeOffset="1.23543E6">11053 7871 1456 0,'-12'-40'464'16,"12"40"-383"-16,0 0-49 0,0 0-18 0,0 0-14 15,0 0 0-15,18-8 0 0,0 4 0 16,10-4 0-16,6-1 0 0,8-2-11 0,6-5-31 15,11 6-50-15,-8-19-125 0,24 17-422 0,-10-7 40 16,3 1 153-16</inkml:trace>
  <inkml:trace contextRef="#ctx0" brushRef="#br3" timeOffset="1.23608E6">11811 8764 1261 0,'-22'-29'93'0,"22"29"-52"0,-15-21-3 15,15 21 7-15,-19-22 10 0,19 22 0 0,-26-17-10 16,26 17-8-16,-35-11-3 16,14 11-3-16,-4 0-1 0,0 6-2 0,-3 2-2 15,1 7-2-15,-5 2-2 0,3 5 3 0,-5 2-4 16,2 5 4-16,0 2-7 0,2 6 2 0,4-2 1 16,5 3-26-16,1-1 18 0,6-2-25 0,4-5 10 15,5-3 5-15,5-6-5 0,5-4 4 0,-5-17-3 16,24 26 2-16,-3-20-2 0,6-4 3 0,3-7 1 15,8-3-3-15,3-8 3 0,3-6-4 16,2-5 3-16,0-6-5 0,0-3-2 0,-1-2 19 16,-1-3-18-16,-1 2 19 0,-7 2-9 0,-2 0-7 15,-7 7 5-15,-5 2-5 0,-4 4 5 0,-4 5-4 16,-14 19 3-16,13-27 0 0,-13 27 5 16,0 0-4-16,0 0-4 0,0 0 0 0,0 0 0 15,-24 3 0-15,24-3 0 0,-34 35 0 16,14-7-7-16,-2 4-2 0,0 7-1 0,3 0 5 15,2 1-4-15,1-3-25 0,11-1 7 0,-1-4-40 16,15 2-18-16,-7-15-32 0,22 14-65 0,-24-33-93 16,38 15-267-16,-6-5 53 0,-6-17 301 0</inkml:trace>
  <inkml:trace contextRef="#ctx0" brushRef="#br3" timeOffset="1.23632E6">12475 8728 1480 0,'-10'-23'77'16,"10"23"-37"-16,-24-23 1 0,24 23 13 0,-27-13-1 16,10 8-6-16,17 5-10 0,-34 5-7 0,17 2-5 15,-4 4-6-15,2 3 3 0,-2 2-4 0,2 5 4 16,-2 2-2-16,4 2-2 0,0 2-6 16,2 2 0-16,4-3-12 0,3 0-11 0,3-3 20 15,4-2-24-15,4-4 23 0,-3-17-10 0,21 29-10 16,-21-29-7-16,37 15-14 0,-14-16-15 0,9 1-30 15,-6-17-43-15,18 16-76 0,-22-28-96 0,20 12-265 16,-3 1 60-16,-10-13 340 0</inkml:trace>
  <inkml:trace contextRef="#ctx0" brushRef="#br3" timeOffset="1.23651E6">12779 8584 1247 0,'0'0'332'0,"-27"6"-248"0,27-6-28 0,-24 6 0 16,24-6-2-16,-23 20-11 0,23-20-10 0,-25 32-17 15,16-11-2-15,0 3-8 0,1 3 1 0,0 3-5 16,3 4 6-16,-1 1-7 0,1 0 6 16,1-1 3-16,-1 0-23 0,3-3 21 0,2-3-32 15,3-3 3-15,-1-7-10 0,9 3-61 0,-11-21-16 16,20 22-22-16,-20-22-64 0,24-3-156 16,-24 3-145-16,26-29 5 0,-5 13 455 0</inkml:trace>
  <inkml:trace contextRef="#ctx0" brushRef="#br3" timeOffset="1.23665E6">12779 8167 1484 0,'-16'37'435'0,"-7"-23"-410"0,1 1-21 16,22-15-8-16,-27 29 1 0,27-29-5 0,-5 27-49 16,11-5-10-16,-6-22-102 0,24 41-184 0,-24-41-207 15,28 27 7-15,-4-7 380 16</inkml:trace>
  <inkml:trace contextRef="#ctx0" brushRef="#br3" timeOffset="1.23705E6">13238 8622 1487 0,'0'0'144'0,"-23"-3"-88"16,5 3-3-16,-6-5 7 0,4 8-6 0,-3-3-10 15,1 6-7-15,-3 1-7 0,2 4 0 16,0 2-5-16,1 3-4 0,2 3-15 0,2 1-6 0,1 3 0 16,1 2 0-16,3 3 0 0,2 1 0 15,2 1 0-15,4-2 0 0,4-3 0 0,5-3 0 16,3-5 0-16,-7-17 0 0,28 23 0 16,-7-18 0-16,4-6 0 0,5-5 0 0,4-9 0 15,2-4 0-15,2-9 0 0,0-6 0 0,-1-8 0 16,2-4 0-16,1-5 0 0,2-3 0 0,-2-1 0 15,-3 0 0-15,0 0 0 0,-3 4 0 0,-4-2 0 16,-3 2 0-16,-4 2 0 0,-2 3 0 0,-3 5 0 16,-3 3 0-16,-3 9 0 0,-5 10 0 15,-7 19 0-15,0 0 0 0,0 0 0 0,0 0 0 16,-14 28 0-16,-1 4 0 0,-6 11 0 16,-3 10 0-16,-4 7 0 0,-1 4 0 0,0 3 0 15,3-1 0-15,3-2 0 0,6-5 0 0,7-5 0 16,8-12-25-16,14 5-100 0,-7-18-20 0,20 10-19 15,-25-39-80-15,31 28-293 0,-3-15 34 0,-3-13 200 16</inkml:trace>
  <inkml:trace contextRef="#ctx0" brushRef="#br3" timeOffset="1.23726E6">13904 8409 1559 0,'-5'17'342'16,"5"-17"-305"-16,-27 23-11 0,12-5-3 15,1 7 4-15,-6 5-10 0,0 7-1 16,-3 4-16-16,1 5 0 0,0 1 0 0,0 1 0 16,0 2 0-16,4-2 0 0,3-3 0 0,3-5 0 15,8-6 0-15,3-5 0 0,5-6-15 0,-4-23-23 16,18 32-37-16,-18-32-15 0,32 15-29 0,-32-15-102 16,39-25-363-16,-17 5 40 0,1-10 184 0</inkml:trace>
  <inkml:trace contextRef="#ctx0" brushRef="#br3" timeOffset="1.2374E6">13895 8085 1997 0,'0'0'24'0,"-29"4"-24"16,29-4-3-16,0 0-6 0,0 0-16 0,-7 21-13 16,15-3-46-16,-8-18-52 0,31 38-132 15,-31-38-329-15,34 32 57 0,-3-11 220 0</inkml:trace>
  <inkml:trace contextRef="#ctx0" brushRef="#br3" timeOffset="1.23762E6">14598 8314 1544 0,'-36'-14'132'0,"36"14"-92"0,-30-5 1 0,12 14-10 15,-7-1 11-15,-1 10 3 0,-8 1-8 0,1 6 12 16,-4 0-3-16,2 8-6 0,-1-1-40 0,6 5 0 15,0-2 0-15,7 1 0 0,6-2 0 0,6-3 0 16,9-2 0-16,6-3 0 0,5-3 0 0,6-5 0 16,7-2 0-16,6-6 0 0,9-3 0 15,10-9 0-15,7-3 0 0,7-8 0 16,10 6-108-16,-15-25-139 0,14 14-391 0,-10-8 8 0,-4-5 207 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19T00:39:03.813"/>
    </inkml:context>
    <inkml:brush xml:id="br0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2104 11400 745 0,'0'0'189'15,"0"0"-100"-15,0 0-34 0,0 0-18 0,0 0-8 16,0 0-6-16,0 0-5 0,0 0-6 15,0 0-9-15,0 0-1 0,0 0 0 0,0 0-1 16,4 37 5-16,-4-37-4 0,2 50 3 0,-4-20 0 16,0 1 4-16,0 5-6 0,-1 1 10 15,-3-2-9-15,3 2 5 0,-1-7-6 0,3 3 1 16,-3-6-7-16,2-3 5 0,2-24-8 0,-3 37-10 16,3-37-20-16,0 0-21 0,9 35-31 0,-9-35-32 15,0 0-29-15,0 0-69 0,-2-28-146 16,2 28 152-16,10-35 212 0</inkml:trace>
  <inkml:trace contextRef="#ctx0" brushRef="#br0" timeOffset="187.6129">1940 11386 1072 0,'-31'-9'124'0,"31"9"-47"0,0 0-27 15,0 0-30-15,0 0-14 0,0 0 1 0,0 0 5 16,18-31 0-16,-18 31 2 0,36-28-8 0,-12 15 0 15,5-3-5-15,3 2-1 0,1 4 11 0,3 1-24 16,-6-2 0-16,5 11-38 0,-35 0-38 0,60 4-51 16,-60-4-75-16,48-11-243 0,-9 29 47 0,-39-18 384 15</inkml:trace>
  <inkml:trace contextRef="#ctx0" brushRef="#br0" timeOffset="1047.0447">2474 11487 832 0,'-39'35'73'0,"13"-16"0"0,12 8-1 16,14-27-11-16,-30 47 2 0,30-47-11 0,-20 46-9 16,20-46-5-16,-7 42-4 0,7-42-16 0,5 43-1 15,-5-43-4-15,18 33 3 0,-18-33-11 0,28 26-1 16,-28-26-4-16,45 16 2 0,-45-16-3 0,47 2 1 15,-22-5 1-15,2-6-1 0,-1-2 2 16,1-6-1-16,1-3 0 0,-3-3-3 0,0-1 4 16,-4-6-5-16,0-2 6 0,-3-1-5 0,0 1 4 15,-4 2-4-15,-5-2 4 0,0 6-5 16,-8 1 6-16,-1 25-4 0,0-39 5 0,0 39-3 16,-12-28 3-16,12 28-2 0,0 0 1 0,-26-23-2 15,26 23-1-15,0 0 0 0,-31 0-2 0,31 0 2 16,0 0-1-16,0 0 3 0,-26 27-3 15,26-27 4-15,0 0-3 0,-7 37 2 0,7-37 1 16,9 23-1-16,-9-23-1 0,0 0 3 0,32 26-3 16,-32-26 1-16,38 7 1 0,-13-7-1 0,2-3 0 15,-1-1 0-15,3 0 0 0,-1 1-1 0,-1 1 1 16,-3 2 0-16,-24 0 0 0,41 0 2 0,-41 0 0 16,29 5 3-16,-29-5 1 0,0 0 2 15,23 25-3-15,-23-25 0 0,5 32-5 16,-5-32 3-16,-2 47-6 0,-3-15 4 0,-4 2-3 15,-3 1 3-15,-3 4-5 0,-1-3 10 0,0-4-8 16,2 0 6-16,0-6-1 0,3-1 3 0,11-25-3 16,-14 30 1-16,14-30-5 0,0 0-1 0,0 0-2 15,0 0-1-15,0 0 1 0,0 0 2 0,0 0 3 16,16-32-2-16,-16 32 4 0,23-51-6 16,-9 18 5-16,1-3-7 0,1-1 7 0,0-1-7 15,-2 1 7-15,-2-2-6 0,-1 7 5 0,-2 2-5 16,-1 2 5-16,3 4-5 0,-11 24 3 0,20-45-3 15,-20 45 2-15,24-35-1 0,-24 35 0 0,0 0-1 16,34-26 1-16,-34 26-2 0,0 0 0 16,32 0-1-16,-32 0 1 0,0 0 2 0,32 24-1 15,-32-24 3-15,19 27-3 0,-19-27 3 16,20 32-2-16,-20-32 1 0,16 40-2 0,-16-40 3 16,10 44-4-16,-8-19 3 0,0 1-4 0,-2 1 3 15,-4 1-5-15,-3-2 6 0,0 4-4 0,-4-3 4 16,1-5-2-16,10-22 4 0,-29 45-4 0,29-45 4 15,-31 35-5-15,31-35 4 0,-32 28-5 0,32-28 2 16,-27 16-3-16,27-16-1 0,0 0 1 16,-37 9 0-16,37-9 2 0,0 0 2 0,-34-4 0 15,34 4 2-15,0 0 2 0,-26-3 3 0,26 3 6 16,0 0 2-16,0 0-1 0,-25 3-3 16,25-3-6-16,0 0-2 0,-25 35-4 0,15-10 3 15,-3 7-4-15,1 3 7 0,-2 5 8 0,1 4-28 16,1-5 29-16,1-2-33 0,8-5 1 0,3-32-16 15,1 46-37-15,-1-46-34 0,0 0-45 16,25 7-43-16,7-13-133 0,5-1-83 0,-19-33 176 16</inkml:trace>
  <inkml:trace contextRef="#ctx0" brushRef="#br0" timeOffset="1250.0908">3512 11529 1070 0,'-10'30'58'0,"-10"3"-27"16,6 10 15-16,-7-5 5 0,8 12 10 0,-8-13-18 16,9 7-6-16,-6-6-21 0,6 1 0 0,-1-2-9 15,4-3 3-15,4-6-12 0,5-28 0 0,0 44-6 16,0-44-12-16,14 32-19 0,-14-32-22 0,25 15-32 16,-25-15-37-16,37-10-46 0,-37 10-147 15,34-58-72-15,8 44 199 0</inkml:trace>
  <inkml:trace contextRef="#ctx0" brushRef="#br0" timeOffset="1390.7411">3652 11259 1085 0,'-16'27'87'0,"16"-27"-32"0,-30 17-38 16,30-17-11-16,0 0-4 0,-23 37-9 0,23-37-20 15,2 30-39-15,-2-30-26 0,19 30-61 0,-19-30-20 16,34 13-72-16,-2 3-41 0,-32-16 84 0,67 10 202 15</inkml:trace>
  <inkml:trace contextRef="#ctx0" brushRef="#br0" timeOffset="1593.9703">4121 11469 853 0,'-26'4'146'0,"26"-4"-30"15,-48 24-11-15,48-24-14 0,-53 34-16 0,32-10-4 16,-13-6-10-16,9 12-2 0,-7-2-17 0,8 7 6 15,-7-5-14-15,12 4 0 0,-4-10-3 0,9 1-15 16,14-25-9-16,-13 35-4 0,13-35-4 16,9 25 2-16,-9-25-2 0,30 12 1 0,-5-8-3 15,5-8-15-15,11-3-11 0,0-10-36 0,17 6-55 16,-17-33-97-16,33 12-268 0,-13 2-55 0,-7-14 227 16</inkml:trace>
  <inkml:trace contextRef="#ctx0" brushRef="#br0" timeOffset="1875.4074">4770 11367 1484 0,'0'0'62'0,"0"0"-29"0,0 0-12 15,0 0-5-15,0 0 11 0,0 0 2 0,3 30 1 16,-3-30-8-16,-3 44-6 0,-1-16-10 16,-1 9 2-16,0 2-10 0,-4 3 6 0,0 2-6 15,-4 4 5-15,1-3-6 0,0-1 6 0,1-1-21 16,0-3 6-16,8-3-11 0,-4-7-8 0,10 0-19 16,-3-30-29-16,11 41-61 0,-11-41-60 15,0 0-125-15,35 14-180 0,-35-14 132 0,38-20 373 16</inkml:trace>
  <inkml:trace contextRef="#ctx0" brushRef="#br0" timeOffset="2063.0297">4692 11377 1258 0,'-23'27'262'0,"-7"-18"-198"0,30-9-16 15,-30 30-21-15,30-30-7 0,0 0-8 0,-13 26-4 16,13-26-7-16,0 0 1 0,25 23-2 0,-25-23 0 15,37 9 0-15,-9-11-5 0,8 2-16 0,1-11-23 16,14 8-33-16,-10-22-37 0,23 23-43 0,-23-27-25 16,26 21-120-16,-7 3-150 0,-19-23 105 0,21 33 347 15</inkml:trace>
  <inkml:trace contextRef="#ctx0" brushRef="#br0" timeOffset="2391.1019">4933 11807 976 0,'0'0'50'0,"0"0"-11"15,24 14 14-15,-24-14-5 0,45 7 14 0,-45-7-3 16,55-7-8-16,-27-7 6 0,11 2-21 0,-4-8-9 16,4 6-12-16,0-7-4 0,0 2-4 0,-3-6 5 15,-1 2-4-15,-5-3 1 0,-3 0-8 0,-27 26 2 16,35-39-4-16,-35 39 5 0,14-30 0 0,-14 30 2 15,0 0-1-15,0 0-4 0,-24-27-8 16,24 27-3-16,-36 4-2 0,36-4 2 0,-49 23 5 16,15 0 2-16,2 1 6 0,-3 5 4 15,4 4 15-15,-2-3 2 0,4 7 9 0,-1-9-6 16,9 4-3-16,-2-8-12 0,9 1 0 0,14-25-11 16,-20 37 2-16,20-37-6 0,0 0-1 0,9 30-4 15,-9-30-8-15,25 11-14 0,-25-11-14 0,50-11-29 16,-24-12-49-16,29 16-90 0,-23-19-163 15,14-6-106-15,18 18 186 0</inkml:trace>
  <inkml:trace contextRef="#ctx0" brushRef="#br0" timeOffset="2728.273">5731 11571 1109 0,'0'0'241'0,"-39"7"-164"0,9-3-14 0,30-4 1 16,-42 21-13-16,42-21-10 0,-37 25-12 0,37-25-8 15,-29 29-8-15,29-29-3 0,-19 30-5 0,19-30-1 16,-9 27-3-16,9-27 0 0,0 0-2 0,5 32 1 16,-5-32-1-16,0 0 1 0,0 0-1 0,36 26 1 15,-36-26 1-15,32-4 0 0,-32 4 1 0,42-12-3 16,-17 2 4-16,0-3-2 0,3-3 2 16,0 2 0-16,-3 0 3 0,0 4-1 15,-25 10 3-15,35-18-1 0,-35 18-1 0,0 0 0 0,27 2 1 16,-27-2 1-16,0 0 0 0,5 24 2 15,-5-24-4-15,-5 41 2 0,-2-13-5 0,-4 4 5 0,-5 0-5 0,-1-1 4 0,-1 1-6 16,2-4 1-16,16-28-5 0,-20 37-6 0,20-37-13 16,0 0-12-16,0 0-24 15,0 0-20-15,50 16-36 0,-41-50-68 0,35 24-118 16,-7-20-238-16,-1-21 58 0,20 17 450 0</inkml:trace>
  <inkml:trace contextRef="#ctx0" brushRef="#br0" timeOffset="2899.1627">6385 11127 1166 0,'-34'27'319'15,"8"31"-238"-15,-15-7 1 0,7 18-39 0,-5-4-12 16,7 5 4-16,-3-3-15 0,8 2 6 0,4-7-16 16,6-4 2-16,4-9-13 0,6-7 2 0,5-5-12 15,2-12-7-15,11 5-45 0,-11-30-53 0,21 32-15 0,-21-32-79 0,32 7-88 16,-32-7-204-16,29-18 33 0,1 21 463 15</inkml:trace>
  <inkml:trace contextRef="#ctx0" brushRef="#br0" timeOffset="3062.005">6040 11458 1309 0,'0'0'297'0,"0"0"-219"0,0 0-44 16,-22 30-16-16,22-30-10 0,0 0-2 15,30 20-3-15,-30-20 0 0,45 2-2 0,-17-6-1 16,7-5-3-16,1-3-16 0,10 0-24 0,-9-15-43 16,18 18-65-16,-27-35-118 0,20 20-290 0,0 4 54 15,-14-18 384-15</inkml:trace>
  <inkml:trace contextRef="#ctx0" brushRef="#br0" timeOffset="3233.9511">6718 11444 1594 0,'-37'22'108'0,"17"11"-28"16,-10-12-18-16,5 7-6 0,0-7-17 0,25-21-10 16,-38 36-16-16,38-36-7 0,0 0-11 0,0 0-9 15,0 0-14-15,0 0-8 0,0 0-9 0,0 0-12 16,0 0-37-16,30-36-77 0,12 40-170 16,-10-22-238-16,-7 1 37 0,12 18 468 0</inkml:trace>
  <inkml:trace contextRef="#ctx0" brushRef="#br0" timeOffset="3364.0449">6691 11858 1547 0,'-39'11'138'16,"39"-11"-65"-16,-30 28-12 0,30-28-18 15,0 0-15-15,0 0-3 0,0 0-22 0,0 0-15 16,0 0-17-16,-19-39-25 0,19 39-67 0,5-60-145 16,0 34-339-16,8-2 10 0,-6-9 360 0</inkml:trace>
  <inkml:trace contextRef="#ctx0" brushRef="#br0" timeOffset="3948.4662">7182 11342 1085 0,'0'0'117'0,"0"0"-49"0,0 0-27 15,0 0-16-15,0 0-6 0,0 0-7 0,11 32 1 0,-11-32-3 16,-6 26 2-16,6-26-2 0,-10 39 5 16,10-39-3-16,-15 48 7 0,3-22 1 0,3 9 7 15,-5 1 0-15,5 4 7 0,-5 2-10 0,7 4 1 0,-2-4-13 16,0-3 0-16,2-2-11 0,4-3 4 0,-1-5-8 15,2-4-1-15,2-25-19 0,2 35-16 0,-2-35-31 16,0 0-32-16,35 32-52 0,-35-32-61 16,25-14-98-16,2 12-150 0,-24-29 205 0,31 23 258 15</inkml:trace>
  <inkml:trace contextRef="#ctx0" brushRef="#br0" timeOffset="4128.5716">7187 11473 1027 0,'0'0'177'15,"-28"-29"-51"-15,28 29-30 0,0 0-31 32,0 0-25-32,0 0-20 0,0 0-9 0,0 0-7 15,0 0-1-15,30-17-1 0,-30 17-3 0,32-14 1 16,-32 14-10-16,42-20-14 0,-42 20-19 0,50-19-29 16,-50 19-30-16,55-21-34 0,-55 21-25 0,53-21-48 15,-53 21-37-15,39-29-145 0,0 44 216 0,-39-15 175 0</inkml:trace>
  <inkml:trace contextRef="#ctx0" brushRef="#br0" timeOffset="4331.6636">7162 11684 896 0,'-31'2'85'0,"31"-2"-43"0,0 0-10 15,0 0-6-15,0 0 4 0,37 14 6 16,-37-14 2-16,42-11-2 0,-42 11-9 15,55-24-12-15,-23 8-7 0,5-2-8 0,0 2-1 16,1-1-12-16,-1 3-18 0,-7-6-25 0,7 11-29 16,-37 9-14-16,46-16-14 0,-46 16-6 0,0 0-28 15,32-3-85-15,-32 3-97 0,0 0 284 0</inkml:trace>
  <inkml:trace contextRef="#ctx0" brushRef="#br0" timeOffset="4487.9965">7171 11906 787 0,'0'0'208'0,"0"0"-104"0,0 0-38 0,0 0-12 16,0 0-13-16,0 0 2 0,0 0-3 0,41 5-9 16,-41-5-6-16,53-33-10 0,-19 6-3 15,7 3-9-15,5-6 2 0,3-2-8 0,4-2-11 16,-1-11-37-16,10 13-53 0,-20-23-63 16,18 25-69-16,-19-10-94 0,-11-9-79 0,23 27 290 15</inkml:trace>
  <inkml:trace contextRef="#ctx0" brushRef="#br0" timeOffset="4659.8683">7876 11282 914 0,'-12'29'155'0,"-15"-15"-42"15,17 19-11-15,-15-12-22 0,14 13-14 0,-10-8-23 16,10 11-3-16,-5-3-16 0,7 4-1 0,1-1-12 16,1 6 1-16,3-1-11 0,2 2 4 15,0-4-8-15,2-3 6 0,0-1-9 0,-1-12-22 16,8 10-17-16,-7-34-5 0,12 53-46 0,-12-53-37 15,20 37-92-15,-20-37-240 0,0 0 25 0,39 28 340 16</inkml:trace>
  <inkml:trace contextRef="#ctx0" brushRef="#br0" timeOffset="5003.6199">7965 11761 1184 0,'0'0'64'16,"0"0"-36"-16,0 0 5 0,0 0 8 0,0 0 3 16,46 14-3-16,-46-14-4 0,55-14-7 0,-23 0-9 15,5 0-10-15,-2-2-6 0,-1-1-5 0,-2 1 3 16,-2-2-4-16,-30 18 2 0,44-31-1 0,-44 31 3 16,25-27-2-16,-25 27 2 0,0 0 0 0,9-30 2 15,-9 30-2-15,0 0-1 0,0 0-3 16,-37-19-1-16,37 19 0 0,-39 5 3 0,14 4 3 15,0 2 4-15,-2 4 6 0,-3 3 2 16,4 7 6-16,-4-1-2 0,1 6 5 0,-1-2-3 0,7 6 2 16,-2-6-9-16,8 2 1 0,1-4-9 0,3 3 1 15,13-29-8-15,-9 44 3 0,9-44-6 16,13 33 2-16,-13-33-4 0,33 21-7 0,-2-15-12 16,-1-12-20-16,16 6-30 0,-7-19-29 15,24 19-67-15,-24-32-74 0,32 18-121 0,-5 0-119 16,-20-18 252-16</inkml:trace>
  <inkml:trace contextRef="#ctx0" brushRef="#br0" timeOffset="5207.0615">8643 11621 1234 0,'-43'-8'119'0,"10"7"-32"16,33 1-6-16,-52 16-17 0,52-16-16 15,-49 31-14-15,49-31-3 0,-50 37-7 0,31-10 2 16,19-27-5-16,-37 45-1 0,21-18-7 0,5-2 1 15,11-25-5-15,-11 42-1 0,11-42-7 0,6 33 2 16,-6-33-5-16,28 25 1 0,-28-25-4 0,44 10-4 16,-15-10-11-16,1-10-14 0,11 6-27 15,-10-20-34-15,21 18-74 0,-27-36-128 0,12 14-239 16,11 3 22-16,-15-22 421 0</inkml:trace>
  <inkml:trace contextRef="#ctx0" brushRef="#br0" timeOffset="5410.1052">9072 11185 1250 0,'-22'53'181'0,"-10"-35"-110"0,11 21-24 0,-11-6-2 15,9 11-4-15,-7 2-22 0,5 5 5 0,-1 2-10 16,3 3 7-16,2-6-10 0,5 2 5 0,3-6-12 16,6-4 1-16,2-6-7 0,3-6 0 0,7 1-41 15,-5-31 8-15,11 46-17 0,-11-46-16 0,16 30-5 16,-16-30-54-16,0 0-88 0,0 0-188 15,25 4-62-15,-25-4 202 0</inkml:trace>
  <inkml:trace contextRef="#ctx0" brushRef="#br0" timeOffset="5816.4246">8712 11587 1328 0,'0'0'93'0,"0"0"-55"15,0 0 3-15,7 30 9 0,-7-30 1 0,34 11-1 16,-34-11-4-16,46 3-1 0,-21-10-5 0,7 7-7 16,-6-3-9-16,4 3-5 0,-3-4-7 0,-2 4-3 15,-25 0 0-15,40-4-7 0,-40 4-1 0,30 4 1 16,-30-4-1-16,0 0 0 0,29 11 0 0,-29-11 0 16,0 0-1-16,17 28 2 0,-17-28-2 15,6 31 3-15,-6-31-4 0,0 37 3 16,0-37-2-16,-9 43 1 0,9-43 0 0,-14 42-1 15,14-42-2-15,-14 35 3 0,14-35-3 0,-13 35 5 16,13-35-4-16,0 0 1 0,-10 32 0 0,10-32-1 16,0 0 2-16,0 0-2 0,0 0-3 0,0 0-2 15,0 0-2-15,0 0 2 0,0 0 4 16,24-28 0-16,-24 28 2 0,30-41-3 0,-12 17 1 16,-2-1-2-16,2 0 4 0,-18 25-2 0,33-45 4 15,-33 45-3-15,25-37 3 0,-25 37-3 0,14-29 3 16,-14 29-3-16,0 0 1 0,0 0-2 0,11-26-8 15,-11 26-10-15,0 0-16 0,0 0-19 16,0 0-27-16,7-25-27 0,-7 25-41 0,0 0-47 16,41-1-56-16,-41 1-122 0,0 0-56 15,41-11 285-15</inkml:trace>
  <inkml:trace contextRef="#ctx0" brushRef="#br0" timeOffset="6019.5544">9614 11621 1165 0,'-22'38'156'0,"-10"-24"-42"0,22 20-11 16,-20-13-25-16,10 11-15 0,-6-9-20 15,8 5-9-15,18-28-16 0,-32 44-4 0,32-44-9 16,-19 40-1-16,19-40-4 0,-4 28-1 0,4-28-7 16,0 0-3-16,14 29-12 0,-14-29-5 0,0 0-16 15,27 1-13-15,-27-1-28 0,30-23-52 0,4 2-317 16,-8 5-84-16,-12-15 128 0</inkml:trace>
  <inkml:trace contextRef="#ctx0" brushRef="#br0" timeOffset="6175.9591">9653 11305 1562 0,'0'0'147'0,"-15"27"-105"0,15-27-12 15,-30 17-14-15,30-17-9 16,0 0-6-16,0 0-4 0,0 0-8 0,0 0-12 15,-7 28-25-15,7-28-36 0,28 13-71 0,-28-13-120 16,0 0-286-16,45-14 54 0,-45 14 370 0</inkml:trace>
  <inkml:trace contextRef="#ctx0" brushRef="#br0" timeOffset="6504.3446">10104 11488 865 0,'0'0'156'16,"-30"22"-36"-16,5-17-5 0,25-5-11 0,-37 33-29 15,21-8-13-15,-10-7-4 0,8 15-1 0,-11-7-4 16,8 8-6-16,-5-6-11 0,6 6-4 0,-1-8-10 16,5 0 1-16,16-26-9 0,-27 44-1 15,27-44-8-15,-8 30-2 0,8-30-5 0,0 0 1 16,19 27-2-16,-19-27-5 0,34 2-8 16,-34-2-11-16,56-16-20 0,-26-7-28 0,20 12-36 15,-20-24-61-15,29 28-62 0,-33-27-58 0,15 8-129 16,5 19 6-16,-30-28 380 0</inkml:trace>
  <inkml:trace contextRef="#ctx0" brushRef="#br0" timeOffset="6691.9086">10301 11580 785 0,'0'0'187'15,"0"0"-42"-15,0 0-7 0,0 0-13 0,0 0-29 16,0 0-31-16,-25 12-14 0,25-12-6 0,-14 29 0 16,14-29-11-16,-16 49-7 0,5-23-13 0,4 6-2 15,-4-4-8-15,4 2 3 0,-1-4-6 0,2-1 4 16,6-25-5-16,-5 41 1 0,5-41-26 15,0 28-1-15,0-28-3 0,0 0-10 16,0 0-6-16,0 0-20 0,37 21-43 0,-37-21-75 16,30-34-204-16,-5 22-123 0,-11-21 141 0</inkml:trace>
  <inkml:trace contextRef="#ctx0" brushRef="#br0" timeOffset="6832.5312">10527 11295 1777 0,'-33'1'57'0,"33"-1"-42"16,-27 4-2-16,27-4-12 0,0 0-14 0,-25 3-16 16,25-3-20-16,0 0-31 0,0 0-37 15,0 0-69-15,0 0-102 0,-8-24-251 0,8 24 68 16,0 0 381-16</inkml:trace>
  <inkml:trace contextRef="#ctx0" brushRef="#br0" timeOffset="7207.4657">10798 11170 1024 0,'-26'-11'122'0,"26"11"-27"15,0 0-14-15,2 30 3 0,-2-30 12 0,-9 37-39 16,9-37 26-16,-13 58-39 0,1-24-1 0,5 11-1 16,-7 1-13-16,1 3 2 0,-4 3-12 0,1 2 3 15,-2-3-14-15,2 0 3 0,2-5-11 0,1-4 3 16,6-6-10-16,0-6-1 0,7-6-11 15,0-24-4-15,6 37-14 0,-6-37-15 0,14 25-30 16,-14-25-29-16,25 7-44 0,-25-7-42 16,30-20-48-16,-30 20-144 0,12-38-27 0,15 34 264 15</inkml:trace>
  <inkml:trace contextRef="#ctx0" brushRef="#br0" timeOffset="7770.8649">10607 11591 1223 0,'-44'-20'177'0,"44"20"-56"0,0 0-31 15,0 0-26-15,0 0-26 0,0 0-13 16,0 0-7-16,28 11-1 0,-28-11-7 0,44-4-4 16,-13-3-4-16,2 0-1 0,4-2-1 0,2-1 3 15,2 3 0-15,0 0-6 0,-2 1-8 0,-6-1-17 16,1 6-4-16,-9-6-5 0,7 7 3 16,-7-6 3-16,1 6 3 0,-26 0 1 0,34-5 6 15,-34 5 7-15,0 0 6 0,0 0 8 16,0 0 15-16,0 0 13 0,0 0 13 0,0 0 8 15,0 0-3-15,0 0-3 0,-14 33-7 0,14-33-3 16,-27 34-9-16,27-34-2 0,-35 39-7 0,17-13-2 16,-2-1-4-16,4 3 5 0,1-2-2 0,0-1 5 15,15-25-6-15,-16 37-1 0,16-37-5 0,0 0 0 16,9 30-2-16,-9-30 2 0,0 0 0 0,41 10-1 16,-41-10-1-16,44-14 0 0,-15-1-1 0,-1-1-1 15,2-5 0-15,2-2-2 0,-2-4 2 0,2 1-2 16,-4 1 3-16,-3 1-2 0,-25 24 2 0,41-32-3 15,-41 32 2-15,28-20-2 0,-28 20 0 0,0 0-1 16,0 0-3-16,0 0-2 0,0 0-3 0,0 0-1 0,5 27-3 16,-13-2 3-16,-3 11-5 0,-5 3 3 0,-2 11-4 31,-3-1 5-31,2 11-34 0,-8 1 9 16,6 12-1-16,-8 1-2 0,1 3 53 0,-2 2-34 15,0-5 42-15,-2 4 4 0,2-10-12 0,5-4 26 16,0-11-27-16,11-15 1 0,-2-8 2 0,6-5 0 15,10-25-1-15,0 0-2 0,0 0-6 0,0 0 0 16,0 0-2-16,0 0-4 0,5-51 2 0,7 14-3 16,2-4 10-16,2-1-4 0,-5 3 11 15,3-3-6-15,-3-2 1 0,-1 0-4 0,1-5 4 0,-2 3-7 16,2-2-8-16,-3 3 19 0,1 6-25 0,-2 4 24 16,0 8-12-16,-7 27-5 0,13-37 1 0,-13 37-8 15,0 0-13-15,30-31-18 0,-30 31-33 0,32-22-54 16,12 33-131-16,-44-11-349 0,57-25 46 0,-8 20 274 15</inkml:trace>
  <inkml:trace contextRef="#ctx0" brushRef="#br0" timeOffset="8820.2608">1863 12552 1113 0,'36'-9'90'16,"-36"9"-13"-16,0 0-11 0,0 0-9 0,0 0-6 15,0 0-10 1,26 0-8-16,-26 0-7 0,0 0-2 0,6 27-5 16,-6-27-3-16,0 46-7 0,0-15 2 0,-2 3-4 15,0 3 11-15,-1 5-5 0,-1 7 9 16,-3 2-7-16,3 6 4 0,-3-3-13 0,2-1-13 0,2-2 22 0,1-5-27 0,0-7 26 15,4-6-13-15,3-6-14 0,-5-27-20 16,18 38-21-16,-18-38-26 0,30 22-39 0,-30-22-35 16,37-4-79-16,-37 4-167 0,27-49-62 0,8 29 267 15</inkml:trace>
  <inkml:trace contextRef="#ctx0" brushRef="#br0" timeOffset="9007.6724">2157 12427 1036 0,'-37'-28'289'16,"37"28"-187"-16,0 0-31 0,0 0-24 0,0 0-19 16,0 0-11-16,0 0-10 0,0 0-4 0,0 0 0 15,0 0-1-15,30 19 0 16,-30-19-2-16,46-7-5 0,-19-2-13 0,5 4-16 16,-6-11-25-16,15 13-29 0,-16-17-33 0,19 24-39 15,-44-4-58-15,50-35-235 0,-18 45 52 0,-32-10 352 16</inkml:trace>
  <inkml:trace contextRef="#ctx0" brushRef="#br0" timeOffset="9195.2024">2048 12832 1386 0,'-41'4'106'0,"41"-4"-50"0,0 0-28 15,0 0-12-15,0 0-7 0,0 0-4 0,0 0 5 16,32-27-6-16,-32 27 1 0,49-28-5 0,-17 12 0 15,2 0-2-15,1 4-14 0,-3-5-23 16,9 9-28-16,-16-13-47 0,22 27-43 0,-47-6-59 16,59-27-246-16,-20 38 21 0,-39-11 331 0</inkml:trace>
  <inkml:trace contextRef="#ctx0" brushRef="#br0" timeOffset="9539.0306">2568 12825 975 0,'-16'28'246'0,"16"-28"-181"0,0 0-1 16,0 0-26-16,-21 25 8 0,21-25-9 0,0 0-7 15,-14 23-7-15,14-23-11 0,-9 35-4 0,9-35 1 16,-9 41 4-16,9-41 5 0,-7 44-5 0,7-44-13 16,-7 44 28-16,3-18-34 0,4-26 34 15,-7 49-12-15,7-49-7 0,0 34 3 0,0-34-7 16,0 0-2-16,0 0-5 0,0 0 0 0,0 0 0 15,0 0 1-15,0 0 3 0,0 0-1 0,0 0 2 16,31-25-2-16,-23 1 3 0,3-3 12 0,0-1-28 16,-1 0 28-16,-3 1-28 0,2-1 20 15,-3-2 9-15,-1 6-2 0,-3-1 11 0,-2 25-10 16,3-39 0-16,-3 39-6 0,2-24-6 16,-2 24 0-16,0 0-5 0,0 0-3 0,0 0 2 15,0 0-4-15,0 0-3 0,0 0-4 0,32 3-16 16,-32-3-14-16,35 12-25 0,-35-12-25 0,52 13-47 15,-52-13-50-15,62 1-80 0,-32 7-221 0,-2-21 74 16,23 26 374-16</inkml:trace>
  <inkml:trace contextRef="#ctx0" brushRef="#br0" timeOffset="9726.5605">3181 12843 1047 0,'0'0'282'16,"0"0"-234"-16,-39 31-18 0,39-31 10 0,-21 43-7 15,14-15 3-15,-7-2-10 0,5 4-5 0,-4-2 12 16,4 2-35-16,-1-3 24 0,5 3-33 16,-1-2 10-16,3-2 3 0,3-26-5 0,5 37-2 15,-5-37-20-15,0 0-24 0,28 34-40 0,-28-34-54 16,30 0-77-16,-30 0-159 0,23-44-92 0,11 30 250 16</inkml:trace>
  <inkml:trace contextRef="#ctx0" brushRef="#br0" timeOffset="9851.6087">3282 12494 1380 0,'-35'-16'75'0,"35"16"-21"0,-48-3-17 0,48 3-9 15,-37 9-20-15,37-9-5 0,0 0-16 0,-27 14-24 16,27-14-57-16,0 0-102 0,0 0-332 0,39 15 21 16,-39-15 298-16</inkml:trace>
  <inkml:trace contextRef="#ctx0" brushRef="#br0" timeOffset="10429.6878">4199 12647 1547 0,'0'0'49'0,"0"0"-41"0,0 0-10 0,0 0 7 15,25-9 7-15,-25 9 5 0,48-36-4 16,-20 16-2-16,2-3-9 0,4 0 2 0,0 6-3 16,1-1 1-16,-1 4-1 0,-6 2-1 0,-1 3-1 15,-27 9 1-15,44-9-1 0,-44 9 2 0,32 5 1 16,-32-5 4-16,0 0 2 0,21 25 1 0,-21-25 1 15,0 35-4-15,-5-8 1 0,-9 3-5 0,-2 0 3 16,-6 5-4-16,-1-2 7 16,-1 1-6-16,-5-1 6 0,-1 2-4 0,2 2 4 15,-4 0-3-15,4 0 7 0,-1-3-6 0,8-2 8 16,2-4-5-16,4-4 1 0,15-24-7 0,-16 34 0 16,16-34-6-16,0 0-15 0,0 0 16 0,22 28-18 15,-22-28 16-15,39 0 1 0,-11-5-5 0,2-8 13 16,9 3-32-16,-2-11-3 0,11 5-43 0,-12-16-38 15,20 23-62-15,-29-31-116 0,8 13-209 16,11 10 10-16,-19-20 414 0</inkml:trace>
  <inkml:trace contextRef="#ctx0" brushRef="#br0" timeOffset="10789.1852">4936 12628 1102 0,'0'0'102'0,"0"0"-18"0,44-5 3 0,-44 5-7 15,39-29-16-15,-39 29-11 0,50-24-18 0,-50 24-13 16,48-21-11-16,-48 21-5 0,46-13-4 0,-46 13-1 16,37-7 0-16,-37 7-1 0,28 0 1 15,-28 0-2-15,0 0 1 0,27 13-1 16,-27-13 1-16,0 0 0 0,4 30 2 0,-4-30 0 15,-9 33 1-15,9-33-2 0,-23 46 3 0,7-23-4 16,-4 3 6-16,-3 1-3 0,2 2 8 0,-6 0 2 16,1 2 7-16,-3-1 1 0,3 2 5 0,-1-2-3 15,4 2 5-15,4-4-7 0,3-2 0 0,16-26-11 16,-18 39-3-16,18-39-8 0,0 0-15 16,11 26 14-16,-11-26-17 0,28 9 17 0,-3-12 1 15,7-3-3-15,7-8 6 0,7-2-37 0,-2-13-24 16,20 13-76-16,-23-32-94 0,40 32-115 0,-12-14-207 15,-5-8 82-15,21 22 464 0</inkml:trace>
  <inkml:trace contextRef="#ctx0" brushRef="#br0" timeOffset="11492.4982">6351 12547 868 0,'0'0'124'0,"0"0"-34"0,-25-11-12 16,25 11-12-16,0 0-19 0,-24 43-5 0,24-43-5 15,-30 51 1-15,10-25-9 0,2 11 2 0,-3-3-6 16,5 3 4-16,-5-4-4 0,5 2 5 0,-2-3-6 16,4 1 4-16,-4-4-5 0,6-1-2 15,12-28-8-15,-21 44 0 0,21-44-8 0,-13 26 0 16,13-26-5-16,0 0-3 0,0 0-1 15,0 0 2-15,0 0 2 0,0 0 0 0,29-17 3 16,-29 17-3-16,32-41 2 0,-13 11-5 0,2-5 2 16,1 0-8-16,1-2 7 0,0-2-5 0,-2 2 10 15,0 4-6-15,-3-3 7 0,-4 5-6 0,-2-3 4 16,-1 6-3-16,-4 2 4 0,-7 26-3 0,9-36 3 16,-9 36 1-16,0 0 3 0,0 0 2 15,0 0 2-15,0 0-1 0,0 0-6 0,0 0-2 16,0 0-2-16,0 0-1 0,0 0 1 0,-2 36 2 15,2-36-2-15,2 37 2 0,-2-37-1 0,11 29-1 16,-11-29 0-16,26 18 0 0,-26-18 0 16,46 12 3-16,-21-12 2 0,5 0 2 0,0-5 2 15,4-2 0-15,1-5 2 0,1-2 0 0,1-7-1 16,2-1-4-16,-4-1-1 0,-1 2-4 16,-6 2 3-16,-3 1-2 0,-25 18 3 0,32-26 2 15,-32 26 1-15,0 0 1 0,0 0 4 0,0 0-3 16,0 0 0-16,0 0-3 0,0 0-4 0,0 0-4 15,0 0-2-15,7 28-1 0,-14-3-4 0,-4 8-4 16,2 2-3-16,-3 8 6 0,0-3-6 0,1 1 11 16,2-3-13-16,0-4 2 0,6 1-13 15,-4-5-3-15,14 4-19 0,-7-34-11 0,10 51-29 16,-10-51-32-16,25 37-57 0,-25-37-116 16,0 0-180-16,48 15 30 0,-48-15 445 0</inkml:trace>
  <inkml:trace contextRef="#ctx0" brushRef="#br0" timeOffset="12313.9684">7249 12640 1231 0,'-26'-23'78'0,"26"23"-37"16,-38 0 5-16,14 0-1 0,24 0-12 0,-45 20-7 16,45-20 5-16,-49 33 2 0,49-33 7 0,-50 46-2 15,29-18-1-15,-4-1-6 0,6 6 1 16,-3-1-8-16,6 1 2 0,2-1-12 0,5 1 2 15,2-4-5-15,4-5-1 0,3-24-3 16,5 35-2-16,-5-35-3 0,0 0-16 0,37 23 17 16,-37-23-1-16,45-3 0 0,-17-4 14 0,6-9-13 15,-1-3-3-15,6-10 1 0,2-4-4 0,0-4-1 16,-1 2-6-16,-1-2 3 0,-5 1-5 0,-2-1 9 16,-6 6-4-16,-1-1 9 0,-7 4-3 0,-4 0 1 15,-14 28-1-15,14-43 1 0,-14 43 0 16,-5-24 3-16,5 24 0 0,0 0-2 0,-28-7-2 15,28 7-2-15,-32 17 2 0,32-17-1 0,-37 41 3 16,19-16-2-16,2-1 3 0,2 6-3 0,0-2 4 16,3 0-3-16,0 2 5 0,4 0-4 15,2 0 4-15,5-2-7 0,2-5 4 0,-2-23-2 16,16 41 2-16,-16-41-1 0,30 28 1 0,-30-28 0 16,48 11 3-16,-20-15-1 0,4-3 0 15,1-9 0-15,5-3-3 0,-1-8 4 0,2 3-5 16,-2-4 1-16,-2-2-2 0,-3 1 2 0,-5 3-2 15,-27 26 4-15,39-44-4 0,-39 44 4 0,21-39-2 16,-21 39 2-16,5-28-2 0,-5 28 1 0,0 0-2 16,-5-25 2-16,5 25-2 0,0 0 0 0,0 0 1 15,0 0-4-15,-30 2 2 0,30-2 0 16,-21 28 0-16,21-28 0 0,-25 48 2 16,14-20-4-16,4 0 6 0,0 0-2 0,5 1 3 15,2-5-3-15,6 1-1 0,-6-25-1 0,17 33 3 16,-17-33-1-1,30 25 5-15,-30-25 0 0,41 7 4 0,-16-9 3 0,3-5-1 0,4-5-1 16,0-6-4-16,4-3-2 0,-3-5-4 0,3-4 3 16,-5 2-6-16,1 0 4 0,-3-1-3 0,-3 5 3 15,-26 24-2-15,39-41 0 0,-39 41 0 16,0 0 0-16,23-23-2 0,-23 23 1 0,0 0-7 16,0 0-4-16,0 0 0 0,-14 37-4 15,2-10 6-15,-4 11-1 0,-2 12 6 0,2 11-25 16,-3 6 9-16,1 14 5 0,-3 2-16 0,-2 9 36 0,-4-2-27 0,4-4 10 15,0-2 17-15,2-11-1 0,1-6 18 0,-1-9-11 16,2-6 0-16,1-4-3 0,4-7 7 16,1-13-2-16,13-28 9 0,-14 26-7 0,14-26 6 31,0 0-2-31,0 0-3 0,0 0-1 0,-2-33-6 16,4 4 1-16,2-11-6 0,-1-1 5 0,4-6-9 15,0-1 7-15,2-1-8 0,0-4 6 0,0-1-5 0,2-3 4 16,-1-3-6-16,1-1 5 0,1-3-9 0,1-1-2 15,-1 2 13-15,4 3-23 0,-2 2 13 16,4 8-26-16,-6 10-15 0,6 12-24 0,-13-2-38 16,20 28-62-16,-32-30-126 0,7 32-255 0,26-8 23 15,-26 8 402-15</inkml:trace>
  <inkml:trace contextRef="#ctx0" brushRef="#br0" timeOffset="13011.4548">8818 12614 1257 0,'-24'26'325'0,"24"-26"-281"0,0 0-25 16,0 0-11-16,-6-31-4 0,6 31 5 0,41-46-3 15,-13 16 4-15,6 7-5 0,3 0 7 0,6-2-4 16,-3 4 1-16,5 2-5 0,-6 5-1 16,-4 1-4-16,-1 6 3 0,-6 0-1 0,-28 7 5 0,39 6 4 15,-39-6 1-15,0 0 4 0,18 35-5 0,-22-10 0 16,-5 3-7-16,-7 5 2 0,-7 6-7 0,-7 3 5 0,-3 0-5 15,-5 1 8-15,1-1-1 0,0-2 7 16,-2 3-8-16,5-6 6 0,1 1-8 0,4-4 6 0,5-4-2 16,6-4 3-16,18-26-6 0,-21 41 1 15,21-41-6-15,0 24 1 0,0-24-3 0,0 0 2 16,46 16 0-16,-20-19-1 0,11-4-4 0,6-11-13 16,7-1-25-16,1-18-36 0,20 12-54 0,-23-31-90 15,40 24-168-15,-13-10-139 0,-8-11 122 16,16 21 410-16</inkml:trace>
  <inkml:trace contextRef="#ctx0" brushRef="#br0" timeOffset="13296.9152">9815 12506 1299 0,'-42'6'118'0,"21"18"-32"0,-17-13-15 16,12 15-8-16,-6-6-22 0,4 6-11 16,-4-1-10-16,5 1 3 0,1 2-7 0,3 1 6 15,-4-3-6-15,9 7 1 0,1-4-5 0,6 1 4 31,4-4-5-31,7-1 4 0,0-25-3 0,11 40 1 16,-11-40-1-16,30 32 0 0,-30-32 0 0,46 21-2 0,-21-18-4 16,1-4 0-16,4-3-2 0,4-6-2 0,0-4 1 0,-3-6-3 15,3-6 2-15,-2-2-4 0,0-6 5 0,-4-3-3 32,-1 0 2-32,-4-2-8 0,-2 2 0 0,-5 2-10 15,0-2 2-15,-7-2-8 0,-2 8 3 0,-4-3-5 16,-3 34-1-16,-3-44-7 0,3 44-7 0,-16-28-15 15,16 28-12-15,-25-7-21 0,25 7-17 0,-25 12-25 0,24 15-25 16,1-27-44-16,-27 24-162 0,30 6-56 0,-3-30 215 16</inkml:trace>
  <inkml:trace contextRef="#ctx0" brushRef="#br0" timeOffset="13485.6603">10377 12464 1470 0,'0'0'68'0,"-13"35"-30"0,5-5 7 0,-15 0 3 16,5 13-2-16,-12-3-13 0,3 9 5 16,-3-5-15-16,5 7 2 0,-1-5-13 0,3 4 0 15,1-6-8-15,3-4 2 0,3-1-13 0,4-7-18 16,8-4 10-16,4-28-61 0,12 40-4 0,-12-40-56 16,39 14-73-16,-39-14-103 0,38-35-214 0,6 30 58 15,-12-34 455-15</inkml:trace>
  <inkml:trace contextRef="#ctx0" brushRef="#br0" timeOffset="13782.5827">10901 12431 1453 0,'-51'7'101'0,"17"12"-37"0,-12-3-8 0,12 9-7 16,-5-6-21-16,6 4-5 0,3-6-3 0,3 6 1 15,27-23-3-15,-34 36-1 0,34-36-6 0,0 0 0 16,-8 31-1-16,8-31 4 0,0 0 1 15,31 23 2-15,-31-23-3 0,47 7-1 0,-16-7-4 16,3 0-3-16,3 0-1 0,2-3 1 16,-2 3-2-16,-1 3 1 0,-6 4-2 0,-5 6-3 15,-25-13 1-15,33 33 0 0,-33-33-1 0,16 48 3 16,-14-18-4-16,-4 3 5 0,-5 4-9 0,-7 0 6 16,-4 0-5-16,-3 0-7 0,-4-4 10 15,1-3-12-15,-1-1 13 0,25-29-14 0,-37 37-3 16,37-37-30-16,0 0-27 0,0 0-61 0,0 0-110 15,-11-34-274-15,29-1-31 0,5 1 184 0</inkml:trace>
  <inkml:trace contextRef="#ctx0" brushRef="#br0" timeOffset="13923.371">10922 12425 1828 0,'-81'22'150'15,"81"-22"-81"-15,-34 15-69 0,34-15 0 0,0 0 0 16,0 0 0-16,0 0 0 0,0 0 0 0,46-15 0 15,-10 2 0-15,6-4 0 0,6-10 0 0,12 3 0 16,-1-13-80-16,26 22-140 0,-27-23-421 0,32 4-3 16,1-1 183-16</inkml:trace>
  <inkml:trace contextRef="#ctx0" brushRef="#br0" timeOffset="14876.5356">13356 11439 1328 0,'0'0'85'0,"0"0"-47"15,0 0-21-15,-9 28-3 0,9-28-2 16,-4 27 4-16,4-27-2 0,-3 49 6 0,-1-17-3 16,3 8 1-16,-5 4-10 0,4 7 6 0,-1 2-10 15,3 4 6-15,-4-1-8 0,4 4 5 0,-1 0-13 16,1 1-8-16,-2-1 26 0,2-7-28 0,3-4 20 16,-3-15-37-16,11 1-24 0,-11-35-28 15,27 39-63-15,-27-39-54 0,24-18-290 0,1 18 46 16,-18-32 306-16</inkml:trace>
  <inkml:trace contextRef="#ctx0" brushRef="#br0" timeOffset="15064.0364">13439 11589 1552 0,'-41'0'110'0,"41"0"-71"0,0 0-23 0,0 0-3 16,0 0 2-16,43-27-1 0,-10 8-1 0,6 0-11 15,9-4-1-15,5-2-4 0,2 4 0 16,5-5-16-16,2 4-18 0,-8-2-28 0,11 17-32 16,-24-18-54-16,24 32-94 0,-27-3-248 0,-7-8 0 15,10 25 325-15</inkml:trace>
  <inkml:trace contextRef="#ctx0" brushRef="#br0" timeOffset="15251.5324">13462 12003 1645 0,'0'0'28'15,"28"0"-16"-15,-28 0 10 0,59-28-4 16,-20 1 3-16,9-1-17 0,-1 1-1 0,1-1-6 16,0 2-1-16,-5-2-17 0,4 7-22 0,-13-9-31 15,12 17-36-15,-26-18-58 0,22 31-116 0,-15-6-219 16,-27 6 41-16,0 0 382 0</inkml:trace>
  <inkml:trace contextRef="#ctx0" brushRef="#br0" timeOffset="15423.4469">13343 12461 1624 0,'0'0'49'15,"0"0"-34"-15,20-27 7 0,12 6 3 16,7-18 7-16,12-1-15 0,9-10-6 0,8-4-12 15,2-1-11-15,8-5 7 0,4 8-65 16,-15-15-27-16,25 30-112 0,-39-30-159 0,13 14-152 16,1 14 34-16,-23-19 460 0</inkml:trace>
  <inkml:trace contextRef="#ctx0" brushRef="#br0" timeOffset="15626.6555">14466 11397 1273 0,'-14'32'100'0,"14"-32"-44"0,-26 24-7 0,26-24-10 16,-24 39-10-16,12-11-19 0,1 11-4 0,-1 10-8 15,0 6 8-15,-1 5-10 0,1 0 8 0,-1 8-12 16,3-3 10-16,-1 11-17 0,-6-5-34 0,6 1 16 16,-10-11-45-16,14 1-11 0,-9-21-23 15,21 10-24-15,-10-27-58 0,5-24-227 0,28 48 50 16,-28-48 310-16</inkml:trace>
  <inkml:trace contextRef="#ctx0" brushRef="#br0" timeOffset="15986.0557">14642 12066 1439 0,'0'0'39'0,"-23"25"-28"15,23-25 4-15,26 0 8 0,-26 0 5 0,57-23-5 16,-22 3-4-16,11-2-9 0,0-5 1 0,4 3-11 16,-2-3 2-16,-2-1-5 0,-6 3 5 15,-6 2-3-15,-7 2 4 0,-27 21-3 0,32-31 5 16,-32 31-1-16,0 0 5 0,3-25 0 0,-3 25 0 16,0 0-2-16,-44-9-3 0,19 14-2 0,-7 4 3 15,-5 5 7-15,-4 4 4 0,1 5 12 16,-5 1-2-16,3 6 5 0,-3-3-6 0,6 3-1 15,1 0-8-15,6 0 2 0,3 0-6 0,8 1-19 16,2-1 24-16,6-3-30 0,13-27 25 16,-3 44-10-16,3-44-4 0,32 28 0 0,-6-18-8 15,10-6-6-15,8 5-13 0,2-15-22 0,14 10-23 16,-9-18-36-16,26 21-61 0,-28-37-53 0,38 30-111 16,-18-7-134-16,-7-18 69 0,21 27 400 0</inkml:trace>
  <inkml:trace contextRef="#ctx0" brushRef="#br0" timeOffset="16189.2519">15717 11934 1035 0,'-34'-19'150'0,"34"19"-63"0,-57-18-14 15,31 20-2-15,-13-9-13 0,7 14-13 0,-9-5 1 16,6 13 7-16,-10-4 4 0,12 12 1 0,-8 0-14 16,9 7-6-16,-1 0-11 0,6 5-20 0,4 2 24 15,5 2-32-15,6 1 21 0,5-5-11 16,5-3-11-16,2-32 5 0,25 41-5 0,-25-41 0 15,56 17-4-15,-17-17-9 0,11-7-11 0,5-11-23 16,12 1-35-16,-8-31-38 0,31 25-127 0,-33-33-189 16,17 3-85-16,9 14 131 0</inkml:trace>
  <inkml:trace contextRef="#ctx0" brushRef="#br0" timeOffset="16361.1325">16414 11321 1354 0,'-49'-3'212'0,"24"31"-113"15,-19-5-34-15,10 15-6 0,-10 3-26 0,1 6-9 16,-1 6-16-16,2 11 5 0,1 3-10 0,2 0 8 16,7 3-13-16,4-1 7 0,3-2-9 0,7-4 7 15,2 0-1-15,6-8-31 0,10 1-20 0,-4-15-39 16,20 3-1-16,-16-44-29 0,30 56-57 16,-30-56-104-16,0 0-252 0,46 23 56 0,-46-23 424 15</inkml:trace>
  <inkml:trace contextRef="#ctx0" brushRef="#br0" timeOffset="16759.1171">15846 11851 1355 0,'-27'-9'345'16,"27"9"-293"-16,0 0-31 0,0 0-2 0,0 0 1 15,39 9-2-15,-39-9-1 0,46-3 3 0,-19-1 4 16,3 4 3-16,2-2-3 0,0 1-4 0,-2-1-2 15,2 0-2-15,-6 0-2 0,3 2-2 16,-5 0-5-16,-24 0-1 0,48 4-2 16,-48-4 0-16,39 9 0 0,-39-9-4 0,29 17 0 15,-29-17 0-15,19 32 0 0,-19-32 0 0,7 49 0 16,-7-20 0-16,-5 2 0 0,0 1 0 0,-3-2 0 16,-2 5-11-16,1-5 12 0,-2-2-18 0,1-3 22 15,10-25-6-15,-18 37-1 0,18-37 1 0,0 0-1 16,-20 28 3-16,20-28 0 0,0 0 1 0,0 0-2 15,0 0-2-15,0 0 1 0,0 0-1 0,9-32 3 16,-9 32-1-16,23-51-7 0,-7 23 21 16,4-4-21-16,-2 2 22 0,-3 4-14 0,5 0-3 15,-20 26 3-15,35-44-2 0,-35 44 1 0,32-34-2 16,-32 34-1-16,0 0-3 0,36-32-6 0,-36 32-8 16,0 0-12-16,26-26-9 0,-26 26-14 0,0 0-23 0,30-11-44 15,-30-13-61-15,32 33-107 0,-32-9-265 16,25-23 63-16,5 26 351 0</inkml:trace>
  <inkml:trace contextRef="#ctx0" brushRef="#br0" timeOffset="16969.7203">16799 11842 1412 0,'-25'6'108'16,"18"20"-34"-16,7-26-5 0,-30 42-9 15,30-42-18-15,-34 55-4 0,16-27-3 0,2 7 0 16,0-3-7-16,1 5-24 0,2-3 18 0,3-1-30 15,-1-3 19 1,4-7-8-16,7-23-5 0,-9 40-1 0,9-40-8 16,0 0-8-16,12 32-12 0,-12-32-10 0,0 0-15 15,30-18-29-15,1 11-43 0,-28-37-258 0,31 13-190 16,-1-6 48-16,-2-18 462 0</inkml:trace>
  <inkml:trace contextRef="#ctx0" brushRef="#br0" timeOffset="17079.0969">16947 11624 999 0,'-23'-55'214'0,"23"29"-67"15,-23-18-18-15,23 44-25 0,-24-35-34 0,24 35-13 16,-39-4-18-16,39 4-16 0,-36 16-11 0,36-16-6 16,0 0-16-16,-19 27-21 0,19-27-59 15,0 0-98-15,39 21-291 0,-39-21-82 0,44 8 121 16</inkml:trace>
  <inkml:trace contextRef="#ctx0" brushRef="#br0" timeOffset="17509.7559">17705 11666 1133 0,'0'0'123'0,"-24"-7"-24"0,-1-3-3 0,25 10-12 16,-37 3-25-16,37-3-11 0,-48 11-7 0,23 1-2 15,-10-1-2-15,3 6-2 0,-5 6-8 16,1 2-1-16,-3-1-4 0,2 10 1 0,-2 1-5 15,5 2 3-15,-1 2-8 0,5 1 5 0,2-1-6 16,6 0 3-16,5-6-6 0,6-1-19 0,6-6 19 16,8-1-25-16,-3-25 22 0,27 35-6 0,-27-35-2 15,48 22-1-15,-18-15-5 0,3-6-6 0,10-2-8 16,1-8-13-16,7-2-5 0,-1-6-15 0,9 2-9 16,-10-13 2-16,11 11-49 0,-17-22 14 15,21 25-73-15,-29-23-41 0,22 19-73 0,-11 1-186 0,-18-26 132 16,25 28 338-16</inkml:trace>
  <inkml:trace contextRef="#ctx0" brushRef="#br0" timeOffset="17700.7597">18005 11749 1310 0,'-29'5'144'16,"24"24"-43"-16,-20-8-19 0,15 14-11 0,-12-3-25 16,8 6-10-16,-2 1-13 0,6 5 4 0,-3-2-7 15,4 6-16-15,1-8 22 0,4-1-30 0,1-7 20 16,3-6-9-16,0-26-8 0,7 39-3 0,-7-39-7 15,0 0-9-15,30 23-8 0,-30-23-13 0,37-9-20 16,-21-15-36-16,23 13-71 0,-25-44-129 0,14 11-249 16,11 0 35-16,-14-23 388 0</inkml:trace>
  <inkml:trace contextRef="#ctx0" brushRef="#br0" timeOffset="17826.025">18327 11177 1787 0,'-25'10'51'0,"25"-10"-51"0,-26 18 5 16,26-18-23-16,0 0 3 0,0 0-45 0,0 0-46 15,0 0-82-15,49 21-210 0,-24-23-154 0,0-10 63 16,19 15 473-16</inkml:trace>
  <inkml:trace contextRef="#ctx0" brushRef="#br0" timeOffset="18032.4594">18752 11194 1318 0,'-19'58'126'0,"-24"-10"-23"0,13 22-31 0,-14-4 1 0,10 13-10 15,-8 2-37-15,3 7 3 0,0-4-15 16,2 3 9-16,1-8-17 0,6-10 1 0,5-1-5 16,8-4-24-16,4-10 23 0,4-10-30 0,6-10 5 15,3-34-16-15,5 39-34 0,-5-39-27 16,25 14-76-16,-25-14-119 0,14-39-246 0,13 23 56 15,-17-30 415-15</inkml:trace>
  <inkml:trace contextRef="#ctx0" brushRef="#br0" timeOffset="18204.4009">18272 11737 1743 0,'-37'16'107'0,"37"-16"-81"0,0 0-10 16,9 33 3-16,-9-33-5 0,39 9-7 0,-13-9-4 15,5-2-2-15,2-3 1 0,4-4-1 0,2 2-11 16,0-5-14-16,7 3-19 0,-7-11-29 16,11 15-32-16,-18-21-41 0,23 26-58 0,-34-30-62 15,27 21-136-15,-6 5-59 0,-22-22 249 0</inkml:trace>
  <inkml:trace contextRef="#ctx0" brushRef="#br0" timeOffset="18516.9688">18860 11783 844 0,'-32'15'196'15,"22"28"-11"-15,-24-26-25 0,25 27-18 0,-23-19-42 16,18 15-16-16,-11-11-22 0,13 2-12 0,12-31-17 16,-20 39-11-16,20-39-11 0,0 0-4 15,0 0-1-15,31 12-1 0,-31-12 1 0,53-26-4 16,-16 1 2-16,5-6-5 0,6-5 5 0,2-1-5 16,5 0 5-16,1 2-1 0,1 4 6 0,3 4-4 15,-7 2 3-15,-1 4-7 0,-8 7 0 16,-9 5-2-16,-3 6 0 0,-32 3-1 0,39 9 0 15,-39-9 1-15,16 38-4 0,-17-2 5 0,-8 8-3 16,-7 7 8-16,-9 7-9 0,-5 11-6 16,-7-1 29-16,-2 8-21 0,-6 3 20 0,-2-1-1 15,-7 3-19-15,0 0 6 0,-7-4 1 0,3-1 7 16,1-7-9-16,-1-6 11 0,5-8-13 0,3-6 4 16,4-10-8-16,5-11-5 0,6-7-19 0,3-14-14 15,32-7-33-15,-60-14-162 0,60 14-89 0,-29-3-249 16,24-22 2-16,5 25 411 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6-10T02:45:48.972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</inkml:brush>
  </inkml:definitions>
  <inkml:trace contextRef="#ctx0" brushRef="#br0">1448 3080 1940 0,'0'0'45'0,"0"0"-38"0,-18-12-8 16,18 12-3-16,0 0 1 0,0 0 3 15,0 0-1-15,0 0 1 0,0 0 0 0,0 0 0 16,1 21 1-16,-1-1 4 0,0 8-6 0,0 6 7 16,-1 6 9-16,1 5-26 0,-1 1 24 0,1 4-24 15,-2 1 6-15,1 1 11 0,-1 3-11 16,1-3 10-16,-2 0-10 0,1-3 9 0,1-2-10 16,-1-3 7-16,5-5-14 0,-1-7 0 0,7-3-9 15,-9-29-42-15,29 40-51 0,-29-40-137 0,24-11-374 16,-24 11 0-16,28-35 363 0</inkml:trace>
  <inkml:trace contextRef="#ctx0" brushRef="#br0" timeOffset="203.1192">1077 3058 1894 0,'-28'-2'57'15,"6"4"-18"-15,5 0-12 0,17-2-5 0,0 0-14 16,0 0-8-16,0 0 0 0,0 0 0 0,0 0 0 15,20-3 0-15,4 1 0 0,9-3 0 16,10 0 0-16,9-3 0 0,9-1 0 0,6 0 0 16,5-1 0-16,5 0 0 0,2 4 0 0,0 0 0 15,0 5-30-15,-6-1-28 0,3 11-40 0,-20-15-44 16,21 36-211-16,-28-22-252 0,1 5 33 0,-1 11 384 16</inkml:trace>
  <inkml:trace contextRef="#ctx0" brushRef="#br0" timeOffset="531.264">2146 3415 1934 0,'-22'21'27'0,"22"-21"-8"16,-28 14-10-16,28-14 3 0,-18 20-1 0,18-20 4 16,-11 29-4-16,7-9-2 0,1 3-9 15,0 4 0-15,2 3 0 0,2 0 0 0,2 3 0 16,0 1 0-16,4 0 0 0,1-3 0 15,4-2 0-15,4-3 0 0,4-6 0 0,4-3 0 16,4-5 0-16,3-5 0 0,6-4 0 0,1-7 0 16,1-7 0-16,-1-4 0 0,-1-7 0 0,-3-5 0 15,-4-3 0-15,-4-4 0 0,-5-2 0 0,-3-2 0 16,-6 1 0-16,-3-1 0 0,-8 2 0 16,-9 2 0-16,-5 5 0 0,-10 0 0 0,-7 4 0 15,-9 1 0-15,-6 3 0 0,-6 4 0 0,-4 5 0 16,0 7 0-16,4 9 0 0,4 7 0 0,8 7 0 15,6 4 0-15,10 4-3 0,3 1-31 0,18 13-88 16,-20-14-498-16,41 9-44 0,1-10 61 0</inkml:trace>
  <inkml:trace contextRef="#ctx0" brushRef="#br0" timeOffset="1062.5683">4329 3340 1852 0,'0'0'54'0,"-18"-17"-20"0,18 17-7 16,-21-4-3-16,21 4 2 0,-29 2-12 0,10 0 0 15,-3 4-12-15,-1 0-2 0,-2 4 0 16,1 2 0-16,1 0 0 0,1 2 0 15,1 0 0-15,3 1 0 0,18-15 0 0,-27 26 0 16,27-26 0-16,-9 22 0 0,9-22 0 0,8 19 0 16,-8-19 0-16,23 18 0 0,-6-10 0 0,4-2 0 15,3-1 0-15,4-2 0 0,3 1 0 0,1 0 0 16,0-1 0-16,2 1 0 0,-4-1 0 0,-3 5 0 16,-4 0 0-16,-4 2 0 0,-19-10 0 15,21 26 0-15,-17-9 0 0,-6 3 0 0,-4 1 0 16,-7 4 0-16,-4 1 0 0,-4 1 0 0,-6 2 0 15,-1-1 0-15,-3-2 0 0,2-2 0 0,2-2 0 16,6-4 0-16,4-6 0 0,17-12 0 0,0 0 0 16,-19 10-16-16,19-10-51 0,8-28-139 15,16 20-432-15,-6-16-18 0,13-3 193 0</inkml:trace>
  <inkml:trace contextRef="#ctx0" brushRef="#br0" timeOffset="1437.5737">4611 3595 1895 0,'0'0'18'0,"-16"22"-5"0,16-22-4 0,3 21 8 16,-3-21 1-16,19 14 0 0,-19-14-2 0,38 9-1 16,-12-10-3-16,5-2-2 0,6-4-4 15,4-3-6-15,3-4 0 0,1-2 0 0,-1-3 0 16,-3-2 0-16,0-1 0 0,-2 1 0 0,-4-2 0 15,0-2 0-15,-7 1 0 0,-5-1 0 0,-4 1 0 16,-4 1 0-16,-7 0 0 0,-3 3 0 16,-6 0 0-16,-3 2 0 0,4 18 0 0,-20-29 0 15,20 29 0-15,-38-15 0 0,11 16 0 0,-6 7 0 16,-2 6 0-16,-4 8 0 0,-5 6 0 0,-2 5 0 16,-3 6 0-16,2 1 0 0,2 0 0 0,6 1 0 15,6-2 0-15,5-2 0 0,10-3 0 16,6-5 0-16,7-2 0 0,7-3 0 0,8-3 0 15,7-2 0-15,9-5 0 0,8-3 0 16,10-5 0-16,7-9 0 0,11-2 0 0,2-8 0 16,11 9-70-16,-23-28-443 0,25 22-155 0,-15-10-3 15,3 0 547-15</inkml:trace>
  <inkml:trace contextRef="#ctx0" brushRef="#br0" timeOffset="1750.1098">5329 3600 1818 0,'-33'14'229'0,"33"-14"-229"16,-23 7 0-16,23-7 0 0,0 0 0 0,0 0 0 15,19 6 0-15,2-5 0 0,7-5 0 0,8-3 0 16,9-5 0-16,9-4 0 0,6-4 0 0,2-2 0 16,3-1 0-16,0 1 0 0,-2 2 0 15,-5 0 0-15,-8 1 0 0,-8 2 0 0,-10 0 0 16,-6 4 0-16,-26 13 0 0,24-22 0 0,-24 22 0 15,-5-19 0-15,5 19 0 0,-31-17 0 0,3 11 0 16,-6 3 0-16,-6 7 0 0,-7 6 0 0,-4 5 0 16,-5 8 0-16,-3 4 0 0,-2 6 0 0,0 1 0 15,5 5 0-15,5 1 0 0,7 3 0 16,10-2 0-16,8-4 0 0,8-3 0 0,10-2 0 16,8-6 0-16,8-3 0 0,11-2 0 15,9-6 0-15,12-5 0 0,10-9 0 0,15-4 0 16,8-9 0-16,19 12-69 0,-17-28-623 0,33 7 9 15,-6-9 81-15</inkml:trace>
  <inkml:trace contextRef="#ctx0" brushRef="#br0" timeOffset="2952.3898">7350 3432 1720 0,'-24'-17'54'0,"24"17"-32"0,0 0-6 0,0 0 2 16,-12-20 6-16,12 20 5 0,0 0-6 0,-18 6-8 16,18-6-9-16,-24 23-2 0,8-4-1 0,-1 5 8 15,-2 4-3-15,1 5 12 0,-3 1-6 16,5 2 10-16,-1 0-9 0,3-1 3 0,4-1-15 15,1-1-3-15,4-4 0 0,3-1 0 0,4-4 0 16,5-5 0-16,-7-19 0 0,23 28 0 0,-4-21 0 16,5-3 0-16,7-8 0 0,4-4 0 0,3-10 0 15,3-5 0-15,2-5 0 0,-1-4 0 0,2-2 0 16,-3-1 0-16,-1 0 0 0,-2 0 0 0,-4 1 0 16,-3 2 0-16,-6 3 0 0,-3 3 0 0,-6 6 0 15,-16 20 0-15,21-27 0 0,-21 27 0 16,0 0 0-16,0 0 0 0,0 0 0 15,0 0 0-15,0 0 0 0,-17 13 0 0,17-13 0 16,-20 39 0-16,8-12 0 0,1 3 0 0,0 1 0 16,1 0 0-16,3-2 0 0,2-3 0 0,4 0 0 15,5-3 0-15,3-4 0 0,3-2 0 0,-10-17 0 16,25 23 0-16,-7-17 0 0,2 0 0 16,1-5 0-16,3-1 0 0,-1-5 0 0,0-2 0 15,0-4 0-15,-1-1 0 0,-1-4 0 0,-2 0 0 16,-2-3 0-16,-1 0 0 0,-4-3 0 0,-1 1 0 15,-4-5 0-15,-2 1 0 0,0-3 0 0,-2-2 0 16,0 1 0-16,-3-3 0 0,1 2 0 0,1-3 0 16,1 2 0-16,0-8-60 0,13 16-64 0,-30-22-457 15,32 18-63 1,-5-5 13-16</inkml:trace>
  <inkml:trace contextRef="#ctx0" brushRef="#br0" timeOffset="3365.4867">8562 2962 1995 0,'0'0'17'0,"-17"17"-9"0,17-17 2 16,0 0 4-16,-23 24-11 0,15-7-3 0,-3 5 0 0,-2 7 0 15,-1 8 0-15,0 5 0 0,-2 6 0 0,2 2 0 16,0 2 0-16,-1 3 0 0,1 0 0 15,0 1 0-15,1-2 0 0,1-2 0 0,-1-2 0 16,3-4 0-16,1-4 0 0,3-4 0 16,2-7 0-16,3-4 0 0,4-7 0 0,-3-20 0 15,9 27 0-15,-9-27 0 0,21 9 0 0,-21-9 0 16,33-10 0-16,-13-2 0 0,1-9 0 0,3-3 0 16,1-6 0-16,0-3 0 0,2-1 0 0,-1-1 0 15,-3 3 0-15,-1-1 0 0,-3 4 0 0,-1 2 0 16,-3 4 0-16,-2 5 0 0,-13 18 0 15,17-22 0-15,-17 22 0 0,0 0 0 0,0 0 0 16,0 0 0-16,0 0 0 0,0 0 0 16,1 29 0-16,-2-7 0 0,1 4 0 0,-2-1 0 15,3 0 0-15,0-2 0 0,3 2 0 0,2-5 0 16,5 2 0-16,1-2 0 0,4 0 0 0,2-2 0 16,5-1-13-16,-1-8-25 0,10 5-43 0,-16-35-191 15,23 28-350-15,-12-10-32 0,8-4 288 16</inkml:trace>
  <inkml:trace contextRef="#ctx0" brushRef="#br0" timeOffset="3552.9728">9222 3305 2013 0,'-16'18'29'0,"16"-18"-24"0,-26 31-5 15,14-8 0-15,-1 6 0 0,-1 3 0 0,-1 5 0 16,-1 2 0-16,-1 5 0 0,1 2 0 0,1 4 0 15,1-1 0-15,2-1 0 0,2-2 0 0,3-3 0 16,2-6 0-16,6-4 0 0,4-6 0 0,6-6 0 16,-11-21 0-16,37 32-108 0,-37-32-511 0,25 2-55 15,-5-14 33-15</inkml:trace>
  <inkml:trace contextRef="#ctx0" brushRef="#br0" timeOffset="3709.319">9208 3095 1872 0,'6'-23'60'0,"-34"5"-14"0,5 8-18 0,0 5-4 16,5 4-9-16,18 1-13 0,-26 6-4 15,26-6-18-15,0 0-15 0,-1 25-16 0,1-25-97 16,16 17-476-16,-16-17-34 0,44 32 150 0</inkml:trace>
  <inkml:trace contextRef="#ctx0" brushRef="#br0" timeOffset="3959.2503">9810 3534 1519 0,'-48'-26'459'0,"24"25"-427"0,-1 0-5 0,-1 3-17 16,-2 2-10-16,0 3 0 0,-3 3 0 0,-1 4 0 15,-3 6 0-15,2 6 0 0,-1 3 0 0,4 5 0 16,3 0 0-16,4 1 0 0,2 2 0 15,8-2 0-15,7-2 0 0,6 0 0 0,8-4 0 16,8-2 0-16,11-7 0 0,7-5 0 0,12-9 0 16,4-7 0-16,13-4 0 0,3-8 0 15,14-1 0-15,3-6 0 0,6 0-3 0,-8-18-126 0,15 16-520 16,-19-14-44-16,5-1 121 0</inkml:trace>
  <inkml:trace contextRef="#ctx0" brushRef="#br0" timeOffset="4303.0242">10607 2869 2047 0,'-25'8'0'15,"0"4"0"-15,2 5 0 0,2 6 0 0,2 5 0 16,-1 6 0-16,0 3 0 0,-2 8 0 16,0 2 0-16,1 5 0 0,2 1 0 0,0 5 0 15,4 0 0-15,2 1 0 0,1 0 0 16,4-5 0-16,0-2 0 0,2-5 0 0,3-4 0 15,2-6 0-15,2-4 0 0,4-5 0 0,2-7 0 16,5-2 0-16,-12-19 0 0,28 18 0 0,-9-18 0 16,2-6 0-16,5-8 0 0,3-5 0 0,2-9 0 15,6-6 0-15,-2-3 0 0,2-1 0 16,-2 2 0-16,-3 3 0 0,-4 2 0 0,-5 3 0 16,-5 4 0-16,-2 5 0 0,-16 19 0 0,22-25 0 15,-22 25 0-15,0 0 0 0,0 0 0 0,0 0 0 16,0 0 0-16,-4 33 0 0,-5-6 0 0,-1 5 0 15,-4 2 0-15,2 1 0 0,5-2 0 0,1-4 0 16,7 1 0-16,-1-4 0 0,10 4 0 0,-10-30-308 16,7 25-366-16,-7-25-15 15,27 23 314-15</inkml:trace>
  <inkml:trace contextRef="#ctx0" brushRef="#br0" timeOffset="5490.6296">12638 3029 1892 0,'-27'-25'21'0,"15"-2"-21"0,1 0 4 0,-1 1-7 15,0 4 8-15,-1 4-4 0,13 18 10 0,-29-21 2 16,11 16 2-16,0 5-2 0,-3 3-6 0,-2 5-4 15,-1 4-1-15,-3 6 6 0,-1 4-1 0,0 5 8 16,-3 6-4-16,1 5 7 0,-2 5-14 0,3 3-4 16,1 5 0-16,5 2 0 0,0 3 0 0,4 4 0 15,-1-1 0-15,6 4 0 0,4-2 0 16,3-2 0-16,5-3 0 0,5-3 0 16,3-4 0-16,2-4 0 0,7-1-5 0,0-12-81 15,16 24-161-15,-17-34-394 0,10 6-9 0,-6-10 233 16</inkml:trace>
  <inkml:trace contextRef="#ctx0" brushRef="#br0" timeOffset="5709.3908">11865 3628 2047 0,'-17'-1'0'0,"17"1"0"0,0 0 0 0,0 0 0 15,13-21 0-15,7 13 0 0,7-3 0 16,8-1 0-16,8 0 0 0,7-4 0 0,7 0 0 16,5-1 0-16,1 0 0 0,-1 3 0 0,0 3 0 15,-5 0 0-15,-1 6-3 0,-8-8-104 0,15 32-331 16,-30-22-220-16,4 8 0 0,-6 3 476 0</inkml:trace>
  <inkml:trace contextRef="#ctx0" brushRef="#br0" timeOffset="6771.9882">12920 3586 1711 0,'-17'-1'37'0,"17"1"-15"15,0 0 1-15,0 0 4 0,0 0 2 0,0 0-4 16,0 0-5-16,-4 25-1 0,4-25-4 0,-7 27 3 16,1-9-6-16,1 3 3 0,-2 2-5 0,1 3 5 15,-5-1-3-15,1 3 4 0,-1-3-5 0,0 1-1 16,1-3-10-16,2-4 0 0,0-2 0 16,8-17 0-16,-10 22 0 0,10-22 0 0,0 0 0 15,0 0 0-15,0 0 0 0,0 0 0 0,0 0 0 16,0 0 0-16,0 0 0 0,0 0 0 15,6-23 0-15,0 6 0 0,2-4 0 0,1-3 0 16,0-1 0-16,2-2 0 0,0-1 0 0,0 2 0 16,-1-1 0-16,-1 3 0 0,0 0 0 0,0 0 0 15,-1-1 0-15,1 1 0 0,-1 3 0 16,1 0 0-16,1 4 0 0,-10 17 0 0,18-24 0 16,-18 24 0-16,17-11 0 0,-17 11 0 0,17 0 0 15,-17 0 0-15,18 8 0 0,-18-8 0 0,27 16 0 16,-27-16-1-16,36 18-51 0,-19-17-38 0,17 22-83 15,-34-23-366-15,30 8-90 0,-5 0 67 0</inkml:trace>
  <inkml:trace contextRef="#ctx0" brushRef="#br0" timeOffset="7152.895">13512 3506 1831 0,'-30'7'54'0,"30"-7"-31"0,-22 7-8 0,22-7 9 0,-22 15 1 16,22-15 2-16,-26 25-4 0,14-8 0 15,-2 3-21-15,1 3-2 0,0 2 0 16,1 3 0-16,0 0 0 0,1 2 0 0,1-1 0 16,2 1 0-16,1-1 0 0,5-1 0 0,2-5 0 15,2-2 0-15,5-5 0 0,-7-16 0 0,24 26 0 16,-7-18 0-16,5-3 0 0,2-5 0 0,3-5 0 16,2-3 0-16,3-7 0 0,3-2 0 0,0-6 0 15,3-3 0-15,1-3 0 0,-1-4 0 16,-1 2 0-16,-3 0 0 0,-6 2 0 0,-3 3 0 15,-4 2 0-15,-5 2 0 0,-2 0 0 0,-6 4 0 16,-8 18 0-16,10-28 0 0,-10 28 0 0,0 0 0 16,0 0 0-16,0 0 0 0,0 0 0 15,-18-3 0-15,18 3 0 0,-20 29 0 0,7-8 0 16,2 5 0-16,-2 2 0 0,0 1 0 0,2 0 0 16,4 0 0-16,2-2 0 0,2-1 0 15,4-2 0-15,2-1 0 0,5-2 0 0,1-3 0 16,9-3 0-16,-18-15-57 0,47 26-43 0,-41-47-203 15,32 29-344-15,-12-15 59 0,7-5 237 0</inkml:trace>
  <inkml:trace contextRef="#ctx0" brushRef="#br0" timeOffset="7344.4711">14252 3539 1985 0,'-20'23'30'15,"20"-23"-13"-15,-30 29-2 0,14-9-15 0,1 3 0 16,-1 1 0-16,2 5 0 0,0 2 0 0,1 2 0 16,0 5 0-16,1-1 0 0,1 1 0 0,0-2 0 15,2-3 0-15,3-3 0 0,4-4 0 16,3-5 0-16,-1-21 0 0,13 28 0 0,-13-28-20 16,28 11-48-16,-28-11-52 0,57-19-484 0,-40-3 3 15,11-1-32-15</inkml:trace>
  <inkml:trace contextRef="#ctx0" brushRef="#br0" timeOffset="7503.7867">14284 3014 2025 0,'-30'-18'22'16,"6"4"-22"-16,3 6 0 0,21 8 0 0,-23-10 0 16,23 10 0-16,0 0 0 0,0 0 0 0,0 0 0 15,0 0-27-15,29 9-90 0,-22-29-125 0,41 29-324 16,-17-14-64-16,6-2 166 0</inkml:trace>
  <inkml:trace contextRef="#ctx0" brushRef="#br0" timeOffset="7708.4844">14856 2886 2022 0,'0'0'25'16,"0"0"-25"-16,0 0 0 0,-21 20 0 0,21-20 0 15,-18 34 0-15,6-6 0 0,-2 6 0 0,-3 7 0 16,3 5 0-16,-2 5 0 0,0 4 0 15,2 6 0-15,0 4 0 0,-2 1 0 0,3 3 0 16,-2-1 0-16,2-4 0 0,-1-2 0 0,3-5 0 16,-2-6 0-16,5-4 0 0,3-4 0 0,-1-5 0 15,5-4 0-15,0-5 0 0,4-5 0 0,-3-24-116 16,28 28-504-16,-28-28-4 0,0 0-20 0</inkml:trace>
  <inkml:trace contextRef="#ctx0" brushRef="#br0" timeOffset="7873.6199">14613 3465 2047 0,'-44'12'0'0,"23"-12"0"15,4-2 0-15,17 2 0 0,-17 1 0 0,17-1 0 16,0 0 0-16,0 0 0 0,0 0 0 16,26 2 0-16,-4-1 0 0,10-2 0 0,10-1 0 15,0-7 0-15,12 3 0 0,-1-6 0 0,15 15-17 16,-25-22-654-16,30 15-31 0,-7-10 46 0</inkml:trace>
  <inkml:trace contextRef="#ctx0" brushRef="#br0" timeOffset="8514.4331">16258 3699 1616 0,'-18'-25'272'0,"18"25"-244"16,-32-12-9-16,14 7 1 0,-6-2 9 0,1 3-2 15,-4 1 2-15,-1 1-22 0,-4 5-7 0,-1 2 0 16,1 2 0-16,0 1 0 0,-1 3 0 15,1 3 0-15,2-1 0 0,0 5 0 0,2 1 0 16,3 1 0-16,4 3 0 0,3 1 0 0,5 0 0 16,2 1 0-16,5 0 0 0,5 0 0 0,6-3 0 15,3-2 0-15,6 0 0 0,3-6 0 16,6-2 0-16,7-4 0 0,4-7 0 0,4-6 0 16,6-7 0-16,1-7 0 0,5-8 0 0,1-2 0 15,2-9 0-15,1 0 0 0,-7-6 0 16,2-1 0-16,-6 2 0 0,-6 2 0 0,-3 0 0 15,-7 1 0-15,-5 1 0 0,-4 2 0 0,-2 1 0 16,-5 3 0-16,-4-1 0 0,-2 4 0 0,-4 2 0 16,-3 4 0-16,-2 7 0 0,4 17 0 0,0 0 0 15,0 0 0-15,-21-5 0 0,21 5 0 0,-22 37 0 16,8-3 0-16,-3 8 0 0,-3 7 0 16,0 3 0-16,0 1 0 0,1 1 0 0,0 0 0 15,7-4 0-15,3-1 0 0,7-2 0 16,4-6 0-16,10-1 0 0,6-6 0 0,6-3 0 15,4-10-26-15,16 8-114 0,-44-29-382 0,63 14-118 16,-29-15 30-16</inkml:trace>
  <inkml:trace contextRef="#ctx0" brushRef="#br0" timeOffset="8858.2007">16865 3655 2047 0,'0'0'0'16,"-21"3"0"-16,21-3 0 0,-23 17 0 0,11 0 0 15,-3 4 0-15,-2 5 0 0,2 3 0 16,0 4 0-16,0 0 0 0,3 3 0 0,0-1 0 16,2 3 0-16,2-7 0 0,1 0 0 15,2-5 0-15,3-4 0 0,2-2 0 0,2-3 0 16,-2-17 0-16,5 21 0 0,-5-21 0 0,0 0 0 16,0 0 0-16,0 0 0 0,19 3 0 0,-19-3 0 15,18-23 0-15,-4 4 0 0,1-6 0 0,4-4 0 16,1-3 0-16,-1-1 0 0,0 0 0 0,-2-1 0 15,-4 0 0-15,0 1 0 0,-4-1 0 16,0 2 0-16,-1 1 0 0,0 0 0 0,0 3 0 16,1 3 0-16,-4 4 0 0,1 4 0 0,-6 17 0 15,8-23 0-15,-8 23 0 0,0 0 0 16,0 0 0-16,23-13 0 0,-23 13 0 0,22 1 0 16,-4 3 0-16,-1-3 0 0,7 5 0 0,-6-12-92 15,22 31-153-15,-16-28-395 0,13 15 21 0,-6-2 169 16</inkml:trace>
  <inkml:trace contextRef="#ctx0" brushRef="#br0" timeOffset="9045.7263">17471 3702 1630 0,'-27'7'417'0,"7"9"-417"0,3 3 0 0,-2 3 0 16,1 2 0-16,-2 2 0 0,2 1 0 15,2 0 0-15,3 1 0 0,1-5 0 16,4-3 0-16,2 0 0 0,6-20 0 0,-1 30 0 15,1-30 0-15,9 23 0 0,-9-23 0 0,17 13 0 16,-17-13 0-16,26 4 0 0,-26-4 0 0,38-1-57 16,-42-19-591-16,35 12-26 0,-13-15 28 0</inkml:trace>
  <inkml:trace contextRef="#ctx0" brushRef="#br0" timeOffset="9467.5935">17635 3429 2047 0,'-20'8'0'0,"20"-8"0"0,0 0 0 16,6 19 0-16,-6-19 0 0,13 21 0 0,-13-21 0 15,13 24 0-15,-13-24 0 0,16 28 0 16,-16-28 0-16,14 30 0 0,-9-12 0 0,0 0 0 16,-3 3 0-16,1 0 0 0,-4 2 0 0,-2 2 0 15,-4 2 0-15,-2 2 0 0,-1 2 0 0,-5 2 0 16,-2 2 0-16,-3-1 0 0,1 1 0 0,-2-3 0 15,3-1 0-15,1-2 0 0,2-6 0 16,5-5 0-16,10-18 0 0,-14 23 0 0,14-23 0 16,0 0 0-16,0 0 0 0,0 0 0 15,31-15 0-15,-8-4 0 0,7-10 0 0,5-7 0 16,4-6 0-16,1 1 0 0,2-2 0 0,-6 0 0 16,-2 1 0-16,-3-1 0 0,-3 0 0 0,-2-2 0 15,0 1 0-15,-2 1 0 0,-3 7 0 0,-4 7 0 16,-5 12 0-16,-12 17 0 0,0 0 0 0,0 0 0 15,0 0 0-15,0 0 0 0,-16 36 0 16,-2-5 0-16,-3 4 0 0,1 3 0 0,-1 1 0 16,2 0 0-16,6-4 0 0,2-2 0 0,7-2 0 15,6-3 0-15,7-3 0 0,4-2 0 0,6-3 0 16,4-6 0-16,7-2 0 0,0-7 0 0,7-1 0 16,-2-12 0-16,17 19-207 0,-29-31-452 0,27 8-1 15,-9-11 140-15</inkml:trace>
  <inkml:trace contextRef="#ctx0" brushRef="#br0" timeOffset="9670.7705">18667 3026 2047 0,'-25'18'0'16,"-3"6"0"-16,0 9 0 0,3 4 0 15,0 7 0-15,1 4 0 0,-1 5 0 0,2 7 0 16,0-1 0-16,1 5 0 0,1 1 0 0,2-2 0 15,3 1 0-15,3-2 0 0,3-4 0 16,4-5 0-16,6-4 0 0,0-8 0 0,7-3 0 16,-2-11 0-16,11 12-47 0,-16-39-546 0,12 35-87 15,-12-35 45-15</inkml:trace>
  <inkml:trace contextRef="#ctx0" brushRef="#br0" timeOffset="9920.7713">18587 3612 2047 0,'-41'21'0'0,"2"1"0"0,1 3 0 15,0-3 0-15,3 2 0 16,1-2 0-16,5-2 0 0,7-1 0 0,22-19 0 16,-18 27 0-16,18-27 0 0,2 22 0 0,-2-22 0 15,24 19 0-15,0-10 0 0,6-4 0 0,5-3 0 16,5-2 0-16,5-3 0 0,5-2 0 0,0 0 0 15,1 1 0-15,-2-1 0 0,-2 3 0 0,-4-3 0 16,-3 4 0-16,-6-3 0 0,0 9 0 16,-10-7 0-16,13 24-119 0,-37-22-571 0,18 8 21 15,-18-8 101-15</inkml:trace>
  <inkml:trace contextRef="#ctx0" brushRef="#br0" timeOffset="10373.9112">20206 3672 2029 0,'0'0'18'15,"-17"-17"-18"-15,17 17 0 0,0 0 0 0,0 0 0 16,0 0 0-16,0 0 0 0,0 0 0 0,0 0 0 16,-21 5 0-16,11 11 0 0,-6 9 0 0,-2 7 0 15,1 6 0-15,-4 4 0 0,1-1 0 16,0 2 0-16,2-6 0 0,4-1 0 16,4-5 0-16,5-4 0 0,6-1 0 0,4-7 0 15,5-2 0-15,-10-17 0 0,33 19 0 0,-33-19-103 16,62 3-476-16,-43-16-61 0,16 3-13 0</inkml:trace>
  <inkml:trace contextRef="#ctx0" brushRef="#br0" timeOffset="10545.8724">20166 3393 2047 0,'-42'13'0'0,"23"-7"0"16,19-6 0-16,-19 8 0 0,19-8 0 0,0 0 0 15,11 17-13-15,-11-17-18 0,27 15-6 0,-10-12-14 16,15 9-38-16,-15-19-60 0,34 32-258 16,-23-22-169-16,6 2 10 0,9 12 439 0</inkml:trace>
  <inkml:trace contextRef="#ctx0" brushRef="#br0" timeOffset="10827.0692">20699 3570 1519 0,'2'38'345'0,"-21"-35"-270"16,19-3-20-16,-34 13-11 0,15-3-35 0,-5-3-9 15,-1 4 0-15,-4 1 0 16,0 3 0-16,-3-1 0 0,3 3 0 0,1-1 0 16,3 2 0-16,4-2 0 0,4-2 0 0,17-14 0 15,-17 22 0-15,17-22 0 0,0 0 0 0,10 24 0 16,-10-24 0-16,29 15 0 0,-6-9 0 0,8-4 0 16,6 0 0-16,4-4 0 0,3 1 0 0,0 1 0 15,1-1 0-15,-6 1 0 0,-4 2 0 0,-8 2 0 16,-8 1 0-16,-19-5 0 0,22 18 0 15,-22-18 0-15,7 27 0 0,-7-27 0 0,-11 37 0 16,-3-15 0-16,-4 2 0 0,-5 0 0 0,-3-1 0 16,-1 0 0-16,2-3 0 0,3-1 0 15,0-2 0-15,22-17 0 0,-27 26 0 0,27-26 0 16,0 0-32-16,12 34-476 0,-12-34-146 0,0 0 13 16,27-8 430-16</inkml:trace>
  <inkml:trace contextRef="#ctx0" brushRef="#br0" timeOffset="11264.5823">22491 3450 1253 0,'0'0'473'0,"0"0"-258"0,-20-13-170 0,20 13-17 16,-24-2-5-16,24 2-13 16,-24 8-10-16,24-8 0 0,-26 17 0 0,26-17 0 15,-27 31 0-15,14-10 0 0,0 4 0 0,0 8 0 16,1 3 0-16,0 7 0 0,-1 3 0 0,1 3 0 16,-2 3 0-16,2 1 0 0,0 1 0 0,0-2 0 15,3-2 0-15,3-4 0 0,2-7 0 0,4-3 0 16,4-8 0-16,5-1 0 0,-1-7 0 0,9 3-50 15,-17-23-177-15,32 6-408 0,-32-6 3 16,29-11 130-16</inkml:trace>
  <inkml:trace contextRef="#ctx0" brushRef="#br0" timeOffset="11467.7348">22047 3832 1776 0,'5'37'271'0,"-5"-37"-271"15,0 0 0-15,3 23 0 0,-3-23 0 0,25 19 0 16,-5-12 0-16,8-2 0 0,4-2 0 16,7-5 0-16,2-2 0 0,10-4 0 0,3-4 0 15,5-1 0-15,2-4 0 0,0 1 0 0,0-4 0 16,5 12-135-16,-30-33-313 0,27 26-186 0,-17-12-10 16,1-3 459-16</inkml:trace>
  <inkml:trace contextRef="#ctx0" brushRef="#br0" timeOffset="11821.7657">23140 3216 1591 0,'-22'32'456'0,"0"-16"-456"15,2 3 0-15,-1 6 0 0,-1 5 0 16,0 5 0-16,-3 5 0 0,-2 6 0 0,-1 5 0 16,1 2 0-16,0 1 0 0,2 2 0 15,-2-3 0-15,4 1 0 0,2-3 0 0,3-1 0 16,2-4 0-16,3-4 0 0,2-6 0 0,4-3 0 15,2-5 0-15,1-8 0 0,4-3 0 0,0-17 0 16,6 23 0-16,-6-23 0 0,0 0 0 0,29 12 0 16,-29-12 0-16,33-6 0 0,-11-2 0 15,3-7 0-15,1-3 0 0,1-2 0 0,2-2 0 16,-2 0 0-16,-1 3 0 0,-1 2 0 0,-3 1 0 16,-4 5 0-16,-18 11 0 0,27-15 0 0,-27 15 0 15,0 0 0-15,19-3 0 0,-19 3 0 0,0 0 0 16,7 20 0-16,-7-20 0 0,2 29 0 0,-2-11 0 15,0 0 0-15,1 1 0 0,-2-2 0 0,3 4 0 16,-2-4 0-16,6 2 0 0,-6-19 0 16,16 35 0-16,-16-35-100 0,42 23-502 0,-42-23-47 15,24 15 7-15</inkml:trace>
  <inkml:trace contextRef="#ctx0" brushRef="#br0" timeOffset="12203.9105">23400 3893 2047 0,'-46'-1'0'0,"46"1"0"15,0 0 0 1,0 0 0-16,0 0 0 0,0 0 0 0,0 0 0 16,15 17 0-16,-15-17 0 0,29 14 0 0,-8-8 0 15,2-3 0-15,2-1 0 0,2-1 0 16,1-1 0-16,2 0 0 0,0-2 0 0,0-1 0 15,-2 0 0-15,-1-3 0 0,-2 0 0 16,-2 0 0-16,-3-3 0 0,-3 1 0 0,-17 8 0 16,27-23 0-16,-27 23 0 0,15-29 0 0,-15 29 0 15,2-33 0-15,-8 15 0 0,-4 1 0 0,10 17 0 16,-28-29 0-16,8 19 0 0,-4 5 0 0,-4 7 0 16,-3 5 0-16,-7 4 0 0,-1 6 0 15,-1 5 0-15,1 3 0 0,1 5 0 0,3 2 0 16,3 1 0-16,7 0 0 0,4-1 0 0,8-2 0 15,4-4 0-15,9 0 0 0,5-4 0 0,7-2 0 16,8-3 0-16,6-4 0 0,8-4 0 0,10-3 0 16,0-6 0-16,10 1 0 0,-6-5 0 0,8 7 0 15,-18-31-246-15,25 29-434 0,-16-14 2 16,5 0 236-16</inkml:trace>
  <inkml:trace contextRef="#ctx0" brushRef="#br0" timeOffset="13585.5791">1258 5401 1311 0,'0'0'90'16,"0"0"-9"-16,17-7-13 0,-17 7 0 0,0 0 0 15,0 0-7-15,0 0-8 0,10-17-8 0,-10 17-4 16,0 0-2-16,0 0-3 0,0 0-7 16,0 0-4-16,0 0-10 0,0 0-5 0,0 17-5 15,0-17-3-15,-6 26-2 0,1-4 0 0,-1 4 0 16,-1 1 0-16,0 2 0 0,-2-1 0 0,-1 0 0 16,1 1 0-16,0-2 0 0,1-2 0 15,1-6 0-15,7-19 0 0,-6 23 0 0,6-23 0 16,0 0 0-16,0 0 0 0,0 0 0 0,0 0 0 15,0 0 0-15,26-15 0 0,-26 15 0 0,30-39 0 16,-9 11 0-16,0-3 0 0,3-3 0 0,-1-1 0 16,1-3 0-16,0 2 0 0,-4 2 0 0,2 0 0 15,-4 4 0-15,1 2 0 0,-4 4 0 0,-1 3 0 16,-2 5 0-16,-12 16 0 16,16-21 0-16,-16 21 0 0,0 0 0 0,0 0 0 15,0 0 0-15,0 0 0 0,0 0 0 0,0 0 0 16,2 22 0-16,-2-22 0 0,-2 28 0 0,2-28 0 15,0 32 0-15,0-32 0 0,5 28 0 0,-5-28 0 16,12 21 0-16,-12-21 0 0,23 18 0 0,-23-18 0 16,33 11 0-16,-11-10 0 0,3-2 0 15,6-4 0-15,3-2 0 0,2-4 0 0,2-1 0 16,-1-3 0-16,0-2 0 0,-2 0 0 0,-1-1 0 16,-6 1 0-16,-2 3 0 0,-7 2 0 0,-2 2 0 15,-17 10 0-15,20-12 0 0,-20 12 0 16,0 0 0-16,0 0 0 0,0 0 0 0,0 0 0 15,0 0 0-15,0 0 0 0,5 26 0 0,-7-9 0 16,-1 4 0-16,-1 1 0 0,-2 2 0 16,1 0 0-16,-1 4 0 0,0-2 0 0,1 3 0 15,0-3 0-15,5 2 0 0,0-5-4 0,8 3-81 16,-8-26-129-16,13 22-431 0,-13-22-10 0,32 15 212 16</inkml:trace>
  <inkml:trace contextRef="#ctx0" brushRef="#br0" timeOffset="13991.8605">2538 5426 1918 0,'0'0'62'0,"0"0"-45"0,0 0-7 15,-17-16 0-15,17 16 7 0,-1-17-4 16,1 17-13-16,0 0 0 0,-4-19 0 0,4 19 0 15,0 0 0-15,0 0 0 0,0 0 0 0,-21-1 0 16,21 1 0-16,-18 15 0 0,18-15 0 0,-28 35 0 16,11-10 0-16,0 4 0 0,1 1 0 0,0-1 0 15,3 2 0-15,3-2 0 0,3-3 0 0,5 1 0 16,3-3 0-16,2-3 0 0,5-3 0 16,-8-18 0-16,25 29 0 0,-7-19 0 15,4-6 0-15,4-2 0 0,4-7 0 0,3-2 0 16,1-8 0-16,1-3 0 0,2-5 0 0,-4-5 0 15,0-1 0-15,-3-4 0 0,-4 0 0 0,-5-1 0 16,-1-1 0-16,-8 0 0 0,-3 2 0 0,-7 1 0 16,-3 3 0-16,-5 3 0 0,-4 2 0 0,-3 1 0 15,-6 3 0-15,-1 3 0 0,-1 6 0 0,-2 3 0 16,2 3 0-16,-1 5 0 0,2 7 0 16,0 3-20-16,3 7-17 0,0 1-10 0,11 14-44 15,-17-34-225-15,30 30-326 0,-7-28 25 16,16 28 341-16</inkml:trace>
  <inkml:trace contextRef="#ctx0" brushRef="#br0" timeOffset="14351.262">3368 5211 1591 0,'-6'22'414'0,"6"-22"-392"15,-29-13-3-15,29 13-18 0,-30-9-1 0,11 8 0 16,1 2 0-16,-4 4 0 0,-2 3 0 0,0 5 0 15,-1 2 0-15,1 3 0 0,1 4 0 0,1 1 0 16,6-1 0-16,2-3 0 16,6-1 0-16,5-1 0 0,3-17 0 0,9 31 0 15,-9-31 0-15,26 24 0 0,-9-15 0 0,4-1 0 16,4-5 0-16,2-1 0 0,2-2 0 0,2-2 0 16,-3-1 0-16,-3-1 0 0,-2 0 0 0,-3 3 0 15,-2-1 0-15,-18 2 0 0,23 2 0 0,-23-2 0 16,0 0 0-16,0 0 0 0,9 20 0 0,-9-20 0 15,-7 25 0-15,0-7 0 0,-3 3 0 16,-2 2 0-16,-2 1 0 0,-2 4 0 0,0 0 0 16,3-2 0-16,0 0 0 0,5-4 0 0,2-3 0 15,6-19 0-15,0 26 0 0,0-26 0 0,0 0 0 16,29 12 0-16,-12-19-26 0,7 0-55 0,-9-33-129 16,22 21-428-16,-10-18-40 0,14 2 265 15</inkml:trace>
  <inkml:trace contextRef="#ctx0" brushRef="#br0" timeOffset="14538.7632">3940 4824 1984 0,'0'0'63'15,"0"0"-63"-15,0 0 0 0,-22 6 0 0,22-6 0 16,-24 38 0-16,7-9 0 0,-3 8 0 0,1 4 0 16,-2 5 0-16,4 5 0 0,0 2 0 15,4 4 0-15,2 0 0 0,1-3 0 16,3 0 0-16,1-2 0 0,1-3 0 0,1-4 0 15,4-4 0-15,-2-6 0 0,3-3 0 0,0-7 0 16,3 0-4-16,-4-25-58 0,24 51-300 0,-24-51-317 16,0 0 43-16,0 0 333 0</inkml:trace>
  <inkml:trace contextRef="#ctx0" brushRef="#br0" timeOffset="14710.6983">3585 5353 2047 0,'-33'-10'0'0,"33"10"0"0,-23-11 0 0,23 11 0 15,0 0 0-15,0 0 0 0,0 0 0 0,11-19 0 16,-11 19 0-16,36-15 0 0,-6 7 0 16,5 1 0-16,3-3 0 0,7 4 0 15,0-5 0-15,23 28-317 0,-21-30-350 0,16 13-20 16,-6-8 312-16</inkml:trace>
  <inkml:trace contextRef="#ctx0" brushRef="#br0" timeOffset="15288.8122">5734 5337 1907 0,'0'0'45'0,"-18"-16"-14"15,0 7 0-15,18 9-1 16,-32-13-27-16,12 10-3 0,-2 3 0 0,-2 3 0 15,-2 4 0-15,-2 2 0 0,-1 6 0 0,-1 2 0 16,-2 2 0-16,3 4 0 0,-3 4 0 0,3 3 0 16,3 1 0-16,1 2 0 0,5-3 0 0,5-1 0 15,3-2 0-15,4-2 0 0,6-3 0 0,4-3 0 16,7-2 0-16,-9-17 0 0,29 27 0 0,-6-19 0 16,6-2 0-16,4-4 0 0,5-9 0 15,5-1 0-15,0-5 0 0,4-4 0 0,0-3 0 16,-2 0 0-16,-1-3 0 0,-4 0 0 0,-2-1 0 15,-7-3 0-15,-2-2 0 0,-3 1 0 0,-3 0 0 16,-2 2 0-16,-4 2 0 0,-4 2 0 0,-2 4 0 16,-11 18 0-16,9-27 0 0,-9 27 0 15,0 0 0-15,0 0 0 0,0 0 0 0,0 0 0 16,0 0 0-16,0 0 0 0,-19 21 0 16,11 0 0-16,-3 6 0 0,0 6 0 0,-1 3 0 15,0-2 0-15,3 2 0 0,1-2 0 0,5 0 0 16,3-4 0-16,5 0 0 0,4-4 0 0,5-2 0 15,3-6 0-15,9-1-17 0,-1-10-68 0,23 19-116 16,-30-31-452-16,32 6 5 0,-9-8 206 0</inkml:trace>
  <inkml:trace contextRef="#ctx0" brushRef="#br0" timeOffset="15523.2185">6653 5287 1962 0,'0'0'56'0,"-23"-21"-27"0,23 21-29 15,-29-15 0-15,9 13 0 0,0 5 0 0,-5 6 0 16,0 5 0-16,-2 6 0 0,2 3 0 16,-2 3 0-16,2 3 0 0,1 4 0 0,4 2 0 15,1 0 0-15,5-1 0 0,3-1 0 0,5-3 0 16,3-2 0-16,4-2 0 0,7-2 0 0,4-3 0 16,6-3 0-16,3-3 0 0,7-5 0 0,2-6 0 15,9-3 0-15,4-7 0 0,7-3 0 0,1-10 0 16,9 12-135-16,-24-38-290 0,27 27-221 15,-14-12-4-15,3-4 460 0</inkml:trace>
  <inkml:trace contextRef="#ctx0" brushRef="#br0" timeOffset="15695.1046">7129 5308 2002 0,'-15'22'45'0,"-3"-11"-45"16,1 4 0-16,1 3 0 0,-3 5 0 0,0 6 0 15,0 3 0-15,2 1 0 0,1-1 0 16,4 0 0-16,2-3 0 0,4 1 0 0,2-3 0 15,3-5 0-15,2 1 0 0,3-4 0 0,2-2 0 16,-6-17 0-16,20 23 0 0,-20-23 0 0,26 6 0 16,-26-6-7-16,45 1-176 0,-46-22-466 15,29 9 7-15,-15-13 77 0</inkml:trace>
  <inkml:trace contextRef="#ctx0" brushRef="#br0" timeOffset="15823.2439">7079 5036 2047 0,'0'0'0'0,"0"0"0"16,-17-16 0-16,17 16 0 0,0 0 0 0,0 0 0 16,0 0 0-16,0 0 0 0,10 25-32 15,-10-25-94-15,43 23-512 0,-43-23-34 16,39 27 94-16</inkml:trace>
  <inkml:trace contextRef="#ctx0" brushRef="#br0" timeOffset="16245.1711">7836 5371 1956 0,'0'0'44'15,"-18"1"-23"-15,-2-7 3 0,-2 0-22 0,-4 0-2 16,-1 1 0-16,-4 1 0 0,-2 4 0 16,-5 0 0-16,2 4 0 0,-1 1 0 0,2 5 0 15,2 0 0-15,3 5 0 0,-1 3 0 0,7 4 0 16,2 2 0-16,3 1 0 0,3 2 0 0,5-2 0 15,5 0 0-15,5-4 0 0,8-1 0 0,5-2 0 16,6-5 0-16,7-2 0 0,5-5 0 16,9-6 0-16,3-6 0 0,6-6 0 0,2-4 0 15,2-7 0-15,2-1 0 0,-3-5 0 0,0-5 0 16,1-1 0-16,-5-2 0 0,1-2 0 0,-6 3 0 16,-5 1 0-16,-7 1 0 0,-4 0 0 0,-8 2 0 15,-6 0 0-15,-2-1 0 0,-6 3 0 0,-3 3 0 16,-1 4 0-16,0 23 0 15,-9-24 0-15,9 24 0 0,-18 0 0 0,18 0 0 16,-31 26 0-16,7-1 0 0,-6 8 0 0,-2 5 0 16,-2 5 0-16,3 0 0 0,3 1 0 0,7-3 0 15,6-3 0-15,9 0 0 0,5-4 0 0,8-2 0 16,3-5 0-16,8-2 0 0,2-8 0 0,8 0-8 16,0-9-57-16,20 16-145 0,-48-24-323 0,58-1-96 15,-26-5 28-15</inkml:trace>
  <inkml:trace contextRef="#ctx0" brushRef="#br0" timeOffset="16421.0982">8370 5339 1963 0,'-19'2'52'16,"19"-2"-26"-16,-22 20-20 0,22-20-6 15,-23 35 0-15,9-12 0 0,2 5 0 0,0 3 0 16,2 1 0-16,1 2 0 0,3-2 0 0,1-1 0 15,1-1 0-15,4-4 0 0,0-3 0 0,6-1 0 16,0-5 0-16,-6-17 0 0,25 23-11 0,-6-7-96 16,-23-40-300-16,32 29-168 0,-28-5-76 0,28-39 356 15</inkml:trace>
  <inkml:trace contextRef="#ctx0" brushRef="#br0" timeOffset="16561.729">8426 4972 1998 0,'0'0'-6'16,"0"0"-25"-16,-5 29-41 0,5-29-93 0,0 0-445 15,0 0-19-15,19 25 145 0</inkml:trace>
  <inkml:trace contextRef="#ctx0" brushRef="#br0" timeOffset="16828.6421">9003 5205 1953 0,'0'0'71'0,"-28"-11"-48"16,5 10-23-16,-7 0 0 0,1 3 0 16,-6 3 0-16,-1 6 0 0,-5 1 0 0,4 6 0 15,0 2 0-15,6 3 0 0,0 1 0 0,8 1 0 16,4 2 0-16,6-2 0 0,6 3 0 0,6 0 0 15,5 0 0-15,3-2 0 0,5-2 0 16,4-4 0-16,6-3 0 0,7-4 0 0,6-3 0 16,4-6 0-16,7 1 0 0,1-7 0 15,6 2 0-15,-1-7 0 0,21 20-188 0,-41-36-404 0,25 16-83 16,-8-10 84-16</inkml:trace>
  <inkml:trace contextRef="#ctx0" brushRef="#br0" timeOffset="16953.6871">9348 5453 1882 0,'-27'19'165'0,"27"-19"-165"0,-22-13 0 16,9-6-137-16,33 11-521 0,-20 8 19 0,-19-21 27 16</inkml:trace>
  <inkml:trace contextRef="#ctx0" brushRef="#br0" timeOffset="18885.753">1057 3783 1644 0,'-17'-1'25'0,"-1"3"-2"16,1 1 1-16,17-3-1 0,-26 12 2 0,26-12 1 15,-22 19-2-15,22-19 1 0,-20 31-4 0,16-9-19 16,-3-1 33-16,6 4-36 0,1-2 28 0,4 1-14 16,3-3-8-16,2-2 4 0,2-2-5 0,-11-17 5 15,26 29-4-15,-9-19 0 0,-17-10 1 0,34 10 0 16,-17-9 2-16,-1-2 1 15,1-3 0-15,-17 4 0 0,32-17-1 0,-15 5-2 16,-17 12 1-16,30-30-3 0,-15 13-2 0,-3-1-2 16,-2-2 0-16,-2 2 0 0,-3-1 0 0,-5 19 0 15,4-29 0-15,-4 29 0 0,-4-22 0 0,4 22 0 16,0 0 0-16,-18-18 0 0,18 18 0 0,-18-3 0 16,18 3 0-16,-27 6 0 0,27-6 0 0,-33 17 0 15,15-5 0-15,1 4 0 0,0 0 0 16,1 1 0-16,16-17 0 0,-28 29 0 0,28-29 0 15,-18 18 0-15,18-18 0 0,0 0 0 0,0 0 0 16,0 0 0-16,0 0 0 0,0 0 0 16,0 0 0-16,0 0 0 0,25-22 0 0,-25 22 0 15,26-30 0-15,-13 11 0 0,2-1 0 0,-3 1 0 16,-12 19 0-16,17-29 0 0,-17 29 0 16,7-17 0-16,-7 17 0 0,0 0 0 0,0 0 0 15,0 0 0-15,0 0 0 0,0 0 0 0,0 0 0 16,-8 27-5-16,18 16-190 0,-18-20-466 0,22 21-2 15,-12-7 141-15</inkml:trace>
  <inkml:trace contextRef="#ctx0" brushRef="#br0" timeOffset="20088.9663">2847 6748 2003 0,'0'0'24'0,"-37"-14"-10"16,8 10-8-16,0 3-6 0,3 5 0 15,1 2 0-15,-1 4 0 0,-1 5 0 0,-3 4 0 16,0 7 0-16,-2 6 0 0,-1 10 0 16,0 7 0-16,2 7 0 0,-1 4 0 0,3 8 0 15,2 3 0-15,7 3 0 0,4 0 0 0,6-3 0 16,8-3 0-16,5-5 0 0,9-6 0 0,8-8 0 16,9-6 0-16,6-7 0 0,7-8 0 0,7-7 0 15,6-8 0-15,2-9 0 0,7-8 0 16,0-11 0-16,8-9 0 0,1-10 0 0,0-10 0 15,1-5 0-15,-6-7 0 0,-5-3 0 0,-4-2 0 16,-7-1 0-16,-5-1 0 0,-8-3 0 0,-6 0 0 16,-6 1 0-16,-10 0 0 0,-6 7 0 0,-10 3 0 15,-7 4 0-15,-6 3 0 0,-6 3 0 0,-8 3 0 16,-3 3 0-16,-4 3 0 16,-2 5 0-16,-2 6 0 0,2 6 0 0,-4 6 0 15,5 6 0-15,-2 7 0 0,4 5 0 0,3 4 0 16,2 3 0-16,6 3 0 0,3 3 0 0,5 3 0 15,5 2 0-15,7 0 0 0,5 0 0 0,7-1 0 16,6-2 0-16,6 1 0 0,6-4 0 0,8-3 0 16,3-2 0-16,3-4 0 0,6-2 0 0,1-5 0 15,3-1 0-15,0-1 0 0,-1-2 0 16,-1-2 0-16,0 1 0 0,-7-4 0 0,-3 2 0 16,-5 1 0-16,-7 1 0 0,-5 1 0 0,-6 1 0 15,-18 2 0-15,21-3 0 0,-21 3 0 0,0 0 0 16,0 0 0-16,0 0 0 0,11 19 0 15,-11-19 0-15,1 36 0 0,-2-7 0 0,-3 7 0 16,-2 4 0-16,0 7 0 0,-2 8 0 0,-2 1 0 16,0 6 0-16,-2 0 0 0,1-3 0 15,1-5 0-15,3-2 0 0,2-7 0 0,2-2 0 16,3-7 0-16,2-4 0 0,2-5 0 0,1-6 0 16,-5-21 0-16,8 25 0 0,-8-25 0 0,0 0 0 15,0 0 0-15,0 0 0 0,0 0 0 0,16-17 0 16,-10-3 0-16,-1-8 0 0,3-7 0 0,1-5 0 15,3 0 0-15,1-1 0 0,3-2 0 16,2 0 0-16,-1-2 0 0,3-4 0 16,-1-5 0-16,1-4 0 0,-1-2 0 0,-1-2 0 15,2-1 0-15,-2 4 0 0,0 3 0 0,2 7 0 16,-2 8 0-16,2 6 0 0,0 7 0 0,-1 6 0 16,0 9 0-16,-1 3 0 0,2 6 0 0,-1 4 0 15,1 4 0-15,-1 4 0 0,-19-8 0 0,32 30 0 16,-20-10 0-16,-1 3 0 0,-5 4 0 15,-3 0 0-15,-3 2 0 0,-2 3 0 0,-5-1 0 16,-3 2 0-16,-1 1 0 0,-3 0 0 0,-2 0 0 16,-5 3 0-16,0-2 0 0,-2 3 0 0,-1-4 0 15,-2-2 0-15,1-2 0 0,1-2 0 0,3-4 0 16,3-3 0-16,3-4 0 0,15-17 0 16,-19 23 0-16,19-23 0 0,0 0 0 0,0 0 0 15,0 18 0-15,0-18 0 0,17 11 0 16,-17-11 0-16,31 7 0 0,-8-3 0 0,6-4 0 15,7 0 0-15,6-1 0 0,6-3 0 0,3 2 0 16,2 0 0-16,0 5 0 0,0 0 0 0,1 5 0 16,-4 1 0-16,-3 3 0 0,-7 3 0 0,-1 4 0 15,-7-1 0-15,-3 10-20 0,-29-28-133 0,52 57-369 16,-53-29-146-16,3 7 39 0</inkml:trace>
  <inkml:trace contextRef="#ctx0" brushRef="#br0" timeOffset="20354.6863">2724 8190 1958 0,'0'0'48'0,"35"-34"-22"0,17 10-11 0,19-4-15 15,14-5 0-15,15-2 0 0,7-5 0 0,8 3 0 16,11 1 0-16,1 2 0 0,3 1 0 16,3 3 0-16,-3-2 0 0,0 5 0 15,-1 2 0-15,-1 2 0 0,-8 9 0 0,-7-3 0 16,-7 9 0-16,-12-1 0 0,-5 20-67 0,-29-12-588 16,5 18-18-16,-26-6 22 0</inkml:trace>
  <inkml:trace contextRef="#ctx0" brushRef="#br0" timeOffset="21127.0291">892 9363 1723 0,'14'-18'16'0,"-14"18"-14"0,0 0 1 16,-12-17 0-16,12 17 9 0,0 0 6 15,-21 5 6-15,21-5 1 0,-18 15-3 0,18-15 1 16,-20 25 0-16,20-25 4 0,-20 32-2 15,20-32 1-15,-17 33-5 0,17-33-2 0,-11 25-6 16,11-25-3-16,-2 18-6 0,2-18-1 0,0 0-2 16,0 0 2-16,25 19-2 0,-25-19-1 0,33-4 0 15,-10-1 0-15,5-6 0 0,1-2 0 16,4-4 0-16,1-1 0 0,0-3 0 0,0-2 0 16,-7 4 0-16,-2 0 0 0,-8 4 0 0,-17 15 0 15,20-24 0-15,-20 24 0 0,0-17 0 0,0 17 0 16,0 0 0-16,-27-17 0 0,10 15 0 0,-5 2 0 15,-5 4 0-15,-2 4 0 0,-5 3 0 0,0 3 0 16,0 2 0-16,1 3 0 0,4 3 0 0,1 0 0 16,6 0 0-16,4-2 0 15,4 1 0-15,5-3 0 0,2-1 0 0,7-17 0 16,0 28 0-16,0-28 0 0,17 19 0 0,-17-19 0 16,32 10 0-16,-11-9 0 0,4-6 0 0,3-1 0 15,4-9 0-15,3 0 0 0,-1-10 0 0,4 0 0 16,-3-5 0-16,0 0 0 0,0-1 0 0,-8 5 0 15,-3 2 0-15,-7 4 0 0,-17 20 0 0,17-26 0 16,-17 26 0-16,0 0 0 0,0 0 0 16,0 0 0-16,-20-16 0 0,20 16 0 0,-33 6 0 15,11 2 0-15,-1 4 0 0,-2 3 0 0,0 4 0 16,4 0 0-16,1 0 0 0,2-1 0 16,6-1 0-16,12-17 0 0,-14 31 0 0,14-31 0 15,6 27-17-15,-6-27-95 0,45 31-315 0,-45-31-255 16,41 2 40-16,-17-2 476 0</inkml:trace>
  <inkml:trace contextRef="#ctx0" brushRef="#br0" timeOffset="21460.4015">2235 8984 1394 0,'12'17'349'0,"-12"-17"-185"16,0 0-119-16,0 0-21 0,0 0-8 0,0 0-7 15,0 0 4-15,0 0 0 0,-7 21 5 0,8 4-16 16,1 10-2-16,0 9 0 0,-2 4 0 0,-3 5 0 15,-2 4 0-15,-1 4 0 0,-2 4 0 0,-3 2 0 16,0 0 0-16,-1 0 0 0,0-5 0 0,1-3 0 16,1-10 0-16,4-4 0 0,2-9 0 0,4-4-19 15,0-8-22-15,9-1-34 0,-9-23-88 16,23 17-379-16,-23-17-75 0,0 0 34 0</inkml:trace>
  <inkml:trace contextRef="#ctx0" brushRef="#br0" timeOffset="21650.3258">1956 9188 1538 0,'-45'-34'488'15,"45"34"-467"-15,-27-6-21 0,27 6 0 16,0 0 0-16,0 0 0 0,0 0 0 0,0 0 0 16,34-18 0-16,-4 10 0 0,8-3 0 0,7-1 0 15,8-1 0-15,7-2 0 0,8 2 0 0,2 1 0 16,3 2 0-16,0 1 0 0,0 4-9 0,-6-4-64 15,12 26-130-15,-25-23-435 0,11 20-16 16,-15-11 185-16</inkml:trace>
  <inkml:trace contextRef="#ctx0" brushRef="#br0" timeOffset="21965.6992">3036 9336 2005 0,'-29'23'20'0,"0"3"-4"0,2 4-10 16,2 1-6-16,0 6 0 0,1 0 0 0,3 4 0 16,4 0 0-16,5 2 0 0,5-2 0 0,7-5 0 15,6-6 0-15,6-7 0 0,9-7 0 0,6-5 0 16,9-7 0-16,10-6 0 0,5-6 0 0,5-9 0 16,3-6 0-16,-1-7 0 0,0-4 0 15,0-5 0-15,-7-1 0 0,-5 2 0 16,-8-2 0-16,-7 3 0 0,-11 0 0 0,-8 3 0 15,-7 5 0-15,-8 1 0 0,-5 3 0 0,-6 1 0 16,-5 2 0-16,-5 2 0 0,-4 4 0 0,-4 1 0 16,0 4 0-16,-3 1 0 0,0 3 0 0,-2 1 0 15,3 3 0-15,-1-2 0 0,7 6-56 0,-5-6-42 16,25 30-173-16,-35-32-240 0,41 27-101 16,-13-3 114-16</inkml:trace>
  <inkml:trace contextRef="#ctx0" brushRef="#br0" timeOffset="22481.357">5452 9109 1549 0,'0'0'328'0,"0"0"-244"0,-28 7-60 15,8-10-7-15,2 3 4 0,-3 4-1 16,-1 6-16-16,-3 3-4 0,-2 7 0 15,-2 5 0-15,-4 5 0 0,1 5 0 0,1 4 0 16,-2 2 0-16,0 4 0 0,3 1 0 0,1 0 0 16,4-3 0-16,9-1 0 0,5-10 0 0,8-3 0 15,8-5 0-15,6-7 0 0,11-2 0 0,7-9 0 16,8-5 0-16,8-7 0 0,11-6-31 0,2-10-38 16,21 13-74-16,-26-31-401 0,36 20-63 15,-15-12 12-15</inkml:trace>
  <inkml:trace contextRef="#ctx0" brushRef="#br0" timeOffset="23356.417">6113 9212 1791 0,'-35'17'173'0,"5"-10"-129"15,-6 0-12-15,1 4-25 0,-1 2-7 0,-1 4 0 16,1 3 0-16,-1 1 0 0,3 2 0 16,1 5 0-16,2-1 0 0,1 6 0 0,4-3 0 15,1 0 0-15,8 0 0 0,3-2 0 0,4-1 0 16,6-1 0-16,4-4 0 0,6-3 0 0,4-1 0 15,-10-18 0-15,32 27 0 0,-10-17 0 0,4-5 0 16,2-5 0-16,5-5 0 0,1-7 0 16,4-4 0-16,2-7 0 0,4-6 0 0,2-4 0 15,-2 1 0-15,-2-3 0 0,-4 0 0 0,-6-1 0 16,-4 0 0-16,-6 2 0 0,-3 3 0 16,-4 1 0-16,-4 2 0 0,-4-1 0 0,-3 5 0 15,-4-1 0-15,-3 2 0 0,-2 4 0 0,-2 2 0 16,7 17 0-16,-17-20 0 0,17 20 0 0,-17-8 0 15,17 8 0-15,-18 4 0 0,18-4 0 0,-21 16 0 16,21-16 0-16,-16 25 0 0,16-25 0 16,-12 32 0-16,12-32 0 0,-4 30 0 0,4-30 0 15,8 26 0-15,-8-26 0 0,22 22 0 0,-5-15 0 16,3-3 0-16,5-4 0 0,3-5 0 0,3-2 0 16,4-4 0-16,3-1 0 0,1-4 0 0,0 3 0 15,-1-2 0-15,-4 2 0 0,-4 2 0 0,-2 3 0 16,-7 2 0-16,-3 1 0 0,-18 5 0 15,21-1 0-15,-21 1 0 0,0 0 0 16,0 0 0-16,0 0 0 0,9 25 0 0,-9-25 0 16,-12 35 0-16,1-12 0 0,-2 2 0 0,-3 2 0 15,-1 1 0-15,0 0 0 0,2-2 0 0,1 2 0 16,2-4 0-16,1-1 0 0,3-6 0 0,8-17 0 16,-6 24 0-16,6-24 0 0,0 0 0 0,0 0 0 15,0 0 0-15,23-1 0 0,-23 1 0 16,30-26 0-16,-11 5 0 0,3-3 0 0,1-3 0 15,1-2 0-15,1 3 0 0,-1-1 0 0,-2 2 0 16,-1 2 0-16,-4 1 0 0,-2 3 0 16,-1 0 0-16,-14 19 0 0,23-31 0 0,-23 31 0 15,15-24 0-15,-15 24 0 0,0 0 0 0,0 0 0 16,0 0 0-16,0 0 0 0,0 0 0 0,0 0 0 16,0 0 0-16,0 0 0 0,0 0 0 15,0 0 0-15,2 26 0 0,-2-26 0 0,-2 31 0 16,2-31 0-16,-2 32 0 0,2-32 0 0,6 32 0 15,-6-32 0-15,13 24 0 0,-13-24 0 0,18 16 0 16,-18-16 0-16,27 7 0 0,-9-7 0 0,2-5 0 16,2-1 0-16,3-6 0 0,1-1 0 0,0-3 0 15,0-3 0-15,0-2 0 0,-1-1 0 16,0 0 0-16,-3 2 0 0,-2 1 0 16,-2 0 0-16,-4 2 0 0,-14 17 0 0,23-23 0 15,-23 23 0-15,0 0 0 0,0 0 0 0,17-14 0 16,-17 14 0-16,0 0 0 0,0 0 0 0,-1 17 0 15,1-17 0-15,-5 33 0 0,2-8 0 0,-6 5 0 16,-1 3 0-16,-2 4 0 0,-2 0 0 0,3 0 0 16,-1 2 0-16,3-2 0 0,1-3 0 15,5 0 0-15,3-7 0 0,7-1 0 0,3-8 0 16,11 7-86-16,-21-25-82 0,51 32-90 0,-51-32-328 16,43-7-15-16,-2 9 254 0</inkml:trace>
  <inkml:trace contextRef="#ctx0" brushRef="#br0" timeOffset="24044.0003">7671 9384 885 0,'0'0'408'0,"0"0"-399"15,0 0-24-15,16-22 8 0,-16 22 17 16,0 0 9-16,10-24 34 0,-10 24 32 16,0 0 35-16,0 0 6 0,0 0-10 0,0 0-26 15,0 0-26-15,0 0-18 0,0 0-12 0,0 0-30 16,0 0-4-16,-21 32 0 0,10-9 0 0,-2 4 0 16,-2 3 0-16,0 0 0 0,0 0 0 0,0-2 0 15,-1-1 0-15,2-4 0 0,1-4 0 16,13-19 0-16,-18 24 0 0,18-24 0 0,0 0 0 15,0 0 0-15,0 0 0 0,0 0 0 0,-3-24 0 16,3 7 0-16,0-2 0 0,2-6 0 0,2-4 0 16,0-2 0-16,1-4 0 0,0 1 0 15,0 1 0-15,1-1 0 0,1 1 0 0,2-1 0 16,1 0 0-16,1-1 0 0,2-1 0 0,3-3 0 16,2-2 0-16,4-2 0 0,2 0 0 15,2 3 0-15,2 5 0 0,2 6 0 0,1 6 0 16,0 6 0-16,0 4 0 0,-2 5 0 0,-2 4 0 15,-2 4 0-15,-2 4 0 0,-1 2 0 0,-1 4 0 16,-4 5 0-16,-1 6 0 0,-3 3 0 0,-2 5 0 16,-5 3 0-16,-4 2 0 0,-4 4 0 0,-2 2 0 15,-4 0 0-15,-2-1 0 0,-3 3 0 0,-4-2 0 16,-2-1 0-16,-1 0 0 0,-2 0 0 16,-1-3 0-16,-2-1 0 0,1-3 0 0,0-5 0 15,0-2 0-15,0-5 0 0,3-4 0 16,-1-2 0-16,5-6 0 0,17-8 0 0,-28 7 0 15,28-7 0-15,-20-7 0 0,20 7 0 0,-17-15 0 16,17 15 0-16,-14-19 0 0,14 19 0 0,-8-18 0 16,8 18 0-16,0 0 0 0,0 0 0 15,0 0 0-15,0 0 0 0,-23 20 0 0,11 8 0 16,-3 11 0-16,-4 9 0 0,-2 9 0 0,-5 3 0 16,-4 6 0-16,-1 1 0 0,-3 5 0 0,-3-1 0 15,1 1 0-15,-3-5 0 0,4-5 0 0,2-10 0 16,12-6 0-16,4-11 0 0,11-5 0 0,6-30-54 15,18 45-181-15,-18-45-143 0,20-12-251 16,1 0 48-16,0-22 412 0</inkml:trace>
  <inkml:trace contextRef="#ctx0" brushRef="#br0" timeOffset="25123.1112">8812 9082 1205 0,'-21'-48'361'0,"21"48"13"0,-32-5-331 16,9-5-10-16,-3 3-7 0,-2 4-21 0,-3 4-5 16,-2 6 0-16,-4 4 0 15,-1 3 0-15,-2 7 0 0,-1 1 0 0,0 4 0 16,2 3 0-16,1 3 0 0,1 4 0 0,2 2 0 15,2 0 0-15,4 0 0 0,4-1 0 0,6-2 0 16,7-2 0-16,5-4 0 0,7-6 0 0,7-4 0 16,-7-19 0-16,34 28 0 0,-5-21 0 0,5-4 0 15,5-7 0-15,5-3 0 0,1-6 0 16,3-5 0-16,2-4 0 0,-1-4 0 0,2-4 0 16,-4-1 0-16,1-3 0 0,-4-1 0 0,-5 0 0 15,-5 1 0-15,-5 0 0 0,-5 4 0 0,-3 0 0 16,-7 3 0-16,-4 3 0 0,-4 3 0 0,-5 4 0 15,-1 17 0-15,-4-25 0 0,4 25 0 16,0 0 0-16,-23-12 0 0,23 12 0 0,-21 14 0 16,21-14 0-16,-27 39 0 0,11-12 0 15,0 3 0-15,1 2 0 0,-1 4 0 0,1-1 0 16,3-2 0-16,1 1 0 0,4-3 0 0,3-2 0 16,5-3 0-16,4-3 0 0,6-3 0 0,-11-20 0 15,37 24 0-15,-14-18 0 0,6-6 0 0,3-6 0 16,2-5 0-16,1-6 0 0,4-5 0 0,-3-2 0 15,3-4 0-15,-1-1 0 0,-2-1 0 0,1 1 0 16,-5 0 0-16,-1 2 0 0,-5 4 0 16,-4 1 0-16,-4 6 0 0,-18 16 0 15,22-27 0-15,-22 27 0 0,0 0 0 0,0 0 0 16,0 0 0-16,0 0 0 0,0 0 0 0,0 0 0 16,-9 23 0-16,-2 0 0 0,-1 6 0 0,-1 2 0 15,-3 4 0-15,1 2 0 0,1-2 0 0,0-1 0 16,3-3 0-16,4-3 0 0,2-4 0 15,2-5 0-15,3-19 0 0,2 26 0 0,-2-26 0 16,0 0 0-16,0 0 0 0,19 3 0 0,-19-3 0 16,24-25 0-16,-12 3 0 0,5-7 0 0,1-3 0 15,1-5 0-15,2 0 0 0,-1-2 0 0,-2 0 0 16,-1 3 0-16,-3 1 0 0,0 2 0 0,-1 3 0 16,-3 2 0-16,1 5 0 0,-3 3 0 0,-8 20 0 15,15-24 0-15,-15 24 0 16,0 0 0-16,0 0 0 0,22-2 0 0,-22 2 0 15,22 16 0-15,-22-16 0 0,35 21 0 0,-12-13 0 16,4 1 0-16,6-3 0 0,2-1 0 0,4-2 0 16,0-2 0-16,2-2 0 0,2-1 0 0,-2-3 0 15,0-1 0-15,-4-3 0 0,-2 0 0 0,-6-2 0 16,-4-1 0-16,-6-2 0 0,-19 14 0 0,21-27 0 16,-21 27 0-16,0-32 0 0,-6 14 0 15,-8 0 0-15,-4 1 0 0,-5 1 0 0,-5 5 0 16,-4 4 0-16,1 5 0 0,-4 5 0 0,-3 5 0 15,-2 5 0-15,1 5 0 0,1 6 0 16,4 4 0-16,2 5 0 0,6 1 0 0,4 2 0 16,6-1 0-16,5 0 0 0,6-2 0 0,8-4 0 15,4 0 0-15,10-5 0 0,4-1 0 16,8-5 0-16,4-7 0 0,10 1 0 0,6-10 0 16,13 3 0-16,4-7 0 0,15 5-53 0,-14-21-139 15,32 30-129-15,-28-29-319 0,15 2 65 0,4 6 310 16</inkml:trace>
  <inkml:trace contextRef="#ctx0" brushRef="#br0" timeOffset="25526.188">11418 8415 2047 0,'0'0'0'0,"0"0"0"0,0 0 0 0,-18-17 0 0,18 17 0 0,0 0 0 16,-15 19 0-16,7 1 0 0,-3 7 0 0,0 12 0 15,-1 8 0-15,-1 8 0 0,1 4 0 16,-4 4 0-16,2 1 0 0,-3 5 0 0,-1 1 0 16,2-2 0-16,-1-2 0 0,0-7 0 0,3-2 0 15,2-6 0-15,4-5 0 0,3-4 0 16,1-7 0-16,5-5 0 0,3-8 0 0,4-5 0 15,-8-17 0-15,30 19-56 0,-23-39-122 0,31 24-403 16,-29-27-53-16,15 0 41 0</inkml:trace>
  <inkml:trace contextRef="#ctx0" brushRef="#br0" timeOffset="25714.234">11032 9055 1780 0,'-36'2'267'15,"36"-2"-267"-15,0 0 0 0,18 22 0 0,2-19 0 16,4 0 0-16,5-3 0 0,9-4 0 0,6-2 0 16,7-5 0-16,5-1 0 0,1-4 0 0,5 1 0 15,-4-6-9-15,10 11-123 0,-31-27-414 16,28 24-107-16,-21-14 35 0</inkml:trace>
  <inkml:trace contextRef="#ctx0" brushRef="#br0" timeOffset="26107.9172">12035 8325 1682 0,'-32'-8'340'15,"15"16"-315"-15,-12 18-25 0,2 4 0 0,-2 5 0 16,1 5 0-16,0 7 0 0,-4 6 0 0,1 7 0 16,0 2 0-16,0 4 0 0,1-1 0 0,2 2 0 15,4-2 0-15,1-3 0 0,5-2 0 0,2-4 0 16,4-4 0-16,2-2 0 0,3-5 0 0,3-4 0 15,4-4 0-15,2-8 0 0,5-4 0 16,2-6 0-16,-9-19 0 0,29 28 0 16,-10-22 0-16,1-5 0 0,2-4 0 0,3-8 0 15,3-5 0-15,1-4 0 0,0-7 0 0,0-2 0 16,0-4 0-16,-1-1 0 0,-1 1 0 0,-3 0 0 16,-3 2 0-16,0 2 0 0,-5 3 0 0,-4 3 0 15,-4 5 0-15,-8 18 0 0,9-21 0 0,-9 21 0 16,0 0 0-16,0 0 0 0,0 0 0 15,-1 31 0-15,-2-11 0 0,-1 9 0 0,0 1 0 16,0 3 0-16,0 0 0 0,3 1 0 0,3-2 0 16,5 3 0-16,1-1 0 0,3 0 0 0,2-2 0 15,6-3 0-15,-2-4 0 0,8-2 0 0,-2-6 0 16,9 1-20-16,-10-22-140 0,26 33-151 16,-48-29-207-16,47 0-114 0,-17-1 227 0</inkml:trace>
  <inkml:trace contextRef="#ctx0" brushRef="#br0" timeOffset="26467.9551">12368 9133 1765 0,'28'29'282'16,"-28"-29"-282"-16,14 22 0 0,-14-22 0 0,34 22 0 15,-12-14 0-15,0-2 0 0,5 0 0 0,0-3 0 16,2-2 0-16,2-1 0 0,1 0 0 15,0-3 0-15,-1 1 0 0,1-4 0 0,-4-2 0 32,0-2 0-32,-4-2 0 0,-3-2 0 0,-3 1 0 15,-18 13 0-15,21-31 0 0,-16 14 0 0,-5-3 0 16,-4 1 0-16,-5-1 0 0,-4 0 0 16,-4 1 0-16,-5 1 0 0,-2 1 0 0,-3 3 0 15,0 5 0-15,-2 3 0 0,1 5 0 0,-2 3 0 16,1 6 0-16,-2 6 0 0,1 5 0 0,-2 8 0 15,2 4 0-15,-1 4 0 0,5 4 0 0,-1 2 0 16,5-1 0-16,5 0 0 0,6-5 0 0,6-2 0 16,6-4 0-16,9-6 0 0,3 0 0 0,11-5 0 15,4-5 0-15,7-2 0 0,9-7 0 16,8-2 0-16,3-7 0 0,13 8-8 16,-15-31-229-16,43 18-436 0,-26-17 0 0,11 3 218 15</inkml:trace>
  <inkml:trace contextRef="#ctx0" brushRef="#br0" timeOffset="27079.5019">14180 9073 1730 0,'-18'-47'262'15,"22"26"-230"-15,-19 2-17 0,-2 2-7 0,0 1-8 16,-2 3 0-16,-1 1 0 0,-4 4 0 0,-3 3 0 16,-1 4 0-16,-5 5 0 0,1 4 0 0,-2 7 0 15,1 4 0-15,-2 4 0 0,2 4 0 0,-1 2 0 16,2 2 0-16,3 0 0 0,4 1 0 0,3-2 0 16,5-2 0-16,3-1 0 0,7-4 0 15,6-3 0-15,3 1 0 0,7-4 0 0,-9-17 0 16,29 29 0-16,-6-18 0 0,5-4 0 15,4-2 0-15,2-4 0 0,1-2 0 0,4-5 0 16,-1-1 0-16,2-6 0 0,-2-1 0 0,-1-3 0 16,-3-2 0-16,-3-2 0 0,-3-1 0 0,-3-1 0 15,-2-1 0-15,-1 0 0 0,-1-1 0 0,-3 0 0 16,0 1 0-16,-3 0 0 0,-2 2 0 16,-2 3 0-16,-3 1 0 0,-8 18 0 0,10-28 0 15,-10 28 0-15,0 0 0 0,0 0 0 0,0 0 0 16,0 0 0-16,0 0 0 0,-6 21 0 0,-1 0 0 15,0 10 0-15,-3 0 0 0,2 5 0 0,-2 1 0 16,3-1 0-16,2-1 0 0,5-2 0 0,2-4 0 16,11-2 0-16,3-7 0 0,10 0 0 15,5-9 0-15,10 5-66 0,-10-23-116 16,37 31-144-16,-41-44-175 0,34 20-67 0,-8-2 165 16</inkml:trace>
  <inkml:trace contextRef="#ctx0" brushRef="#br0" timeOffset="27313.8877">14894 8990 1959 0,'-42'9'88'0,"14"11"-88"16,3 2 0-16,0 5 0 0,4 2 0 0,0 0 0 15,0 1 0-15,4-1 0 0,5 0 0 0,5 0 0 16,3-1 0-16,5-4 0 0,5-2 0 0,4-3 0 15,-10-19 0-15,38 28 0 0,-9-19 0 16,3-5 0-16,9-4 0 0,-1-6 0 0,6-1 0 16,3-5 0-16,1 5-27 0,-12-25-191 0,34 32-301 15,-37-29-86-15,17 14 15 0</inkml:trace>
  <inkml:trace contextRef="#ctx0" brushRef="#br0" timeOffset="27485.7533">15446 8885 1474 0,'-22'30'573'16,"1"-13"-573"-16,2 3 0 0,2 4 0 0,-2 4 0 16,4 3 0-16,-2 3 0 0,2 4 0 0,2 0 0 15,2 2 0-15,1 0 0 0,1 0 0 0,2-3 0 16,4-4 0-16,3-3 0 0,2-5 0 0,6-2 0 16,0-7 0-16,-8-16 0 0,25 25 0 15,-6-19 0-15,-19-6-103 0,51 7-261 16,-50-32-218-16,26 12-48 0,-9-5 263 0</inkml:trace>
  <inkml:trace contextRef="#ctx0" brushRef="#br0" timeOffset="27626.572">15428 8524 1595 0,'0'0'452'0,"-19"8"-452"0,19-8 0 0,4 18-17 16,8 2-41-16,-12-20-78 0,40 33-413 0,-40-33-62 15,29 39 30-15</inkml:trace>
  <inkml:trace contextRef="#ctx0" brushRef="#br0" timeOffset="28095.297">16263 8989 1379 0,'-19'0'632'0,"-14"-15"-596"16,-5 1-36-16,-1 1 0 0,-2 0 0 0,2 2 0 15,-1 3 0-15,0 5 0 0,2 2 0 0,0 5 0 16,5 5 0-16,-2 2 0 0,1 8 0 0,2 3 0 16,2 5 0-16,0 0 0 0,5 4 0 0,2 1 0 15,5 0 0-15,5 0 0 0,5-1 0 0,5-4 0 16,5-2 0-16,7-7 0 0,-9-18 0 15,37 26 0-15,-8-20 0 0,9-4 0 16,5-8 0-16,4-7 0 0,5-5 0 0,4-8 0 16,3-6 0-16,4-6 0 0,3-4 0 0,1-2 0 15,2-3 0-15,-4-3 0 0,1 0 0 0,-9-3 0 16,-2 1 0-16,-6-3 0 0,-7-1 0 0,-4 0 0 16,-6-2 0-16,-7 1 0 0,-7 1 0 0,-7 5 0 15,-7 6 0-15,-6 12 0 0,-8 12 0 16,10 21 0-16,-35-16 0 0,10 23 0 0,-3 11 0 15,-5 14 0-15,-2 4 0 0,-3 10 0 0,1 6 0 16,-1 5 0-16,5 2 0 0,3 4 0 0,3 1 0 16,4-1 0-16,3-1 0 0,8-3 0 15,4-5 0-15,9-4 0 0,6-9 0 0,14-4 0 16,6-9 0-16,12 0 0 0,-5-19-129 0,28 24-121 16,-42-42-197-16,39 22-157 0,-22-8 62 15,-4-22 468-15</inkml:trace>
  <inkml:trace contextRef="#ctx0" brushRef="#br0" timeOffset="28314.0464">16811 8894 1782 0,'-15'58'265'0,"-5"-29"-265"16,3 3 0-16,0 6 0 0,3 2 0 15,-3 0 0-15,3 2 0 0,1-4 0 0,3 0 0 16,4-3 0-16,5-6 0 0,6-3 0 0,3-6 0 15,5-3 0-15,-13-17 0 0,38 20 0 0,-13-19 0 16,5-2 0-16,-2-14-17 0,22 22-291 0,-37-43-266 16,31 16-81-16,-15-12 163 0</inkml:trace>
  <inkml:trace contextRef="#ctx0" brushRef="#br0" timeOffset="28439.0479">17108 8285 2047 0,'-23'6'0'16,"5"-4"0"-16,18-2 0 0,0 0-54 0,22 1-594 15,-22-1-2-15,0 0-11 0</inkml:trace>
  <inkml:trace contextRef="#ctx0" brushRef="#br0" timeOffset="28657.8424">17494 8333 1528 0,'-15'60'298'0,"-13"4"-77"0,14-19-221 0,-2 0 0 16,1 5 0-16,1 2 0 0,-1 4 0 0,0 6 0 15,0 2 0-15,-1 1 0 0,0 3 0 16,-1-4 0-16,1-2 0 0,3-4 0 0,-2-6 0 15,7-3 0-15,-3-6 0 0,7-1 0 0,0-8 0 16,9 6-97-16,-5-40-218 0,10 41-239 0,-10-41-68 16,8 17 164-16</inkml:trace>
  <inkml:trace contextRef="#ctx0" brushRef="#br0" timeOffset="29314.1016">17078 8914 2047 0,'-12'17'0'0,"12"-17"0"0,24 12 0 15,0-4 0-15,7-4 0 0,5 0 0 0,3-4 0 16,4-2 0-16,6-2 0 0,5-3 0 16,3 1 0-16,5-2 0 0,0 2 0 0,1 2 0 15,1 0 0-15,-4 0 0 0,-1 1 0 0,-3-1 0 16,-3 0 0-16,-5 0 0 0,-6-1 0 0,-4 1 0 15,-5 0 0-15,-11 1 0 0,-22 3 0 16,22-4 0-16,-22 4 0 0,0 0 0 0,0 0 0 16,-26 12 0-16,8-3 0 0,-3 0 0 15,-7 5 0-15,0 3 0 0,-2 1 0 0,-3 4 0 16,0 3 0-16,0 2 0 0,2 3 0 0,2 1 0 16,3 2 0-16,5-2 0 0,5 0 0 0,7-4 0 15,6-1 0-15,5-4 0 0,1-4 0 0,-3-18 0 16,23 24 0-16,-3-18 0 0,4-5 0 0,4-3 0 15,4-6 0-15,3-2 0 0,3-6 0 0,2-5 0 16,4-3 0-16,1-2 0 16,2-2 0-16,0 1 0 0,1 0 0 0,-6 3 0 0,-1 0 0 15,-3 1 0-15,-2 3 0 0,-2-1 0 16,-4 3 0-16,-3 3 0 0,-5 4 0 0,-5 5 0 16,-17 6 0-16,19 5 0 0,-19-5 0 0,2 27 0 15,-7-4 0-15,-4 6 0 0,-2 5 0 0,-5 6 0 16,1 2 0-16,-6 9 0 0,1 2 0 0,-1 7 0 15,-3 7 0-15,-1 7 0 0,1 8 0 16,-3 6 0-16,-2 4 0 0,-3 4 0 0,-4-3 0 16,0 0 0-16,-1-6 0 0,1-6 0 0,2-10 0 15,6-10 0-15,5-10 0 0,7-10 0 0,1-9 0 16,2-7 0-16,1-8 0 0,12-17 0 0,-24 12 0 16,24-12 0-16,-22-18 0 0,14-1 0 15,0-4 0-15,2-1 0 0,1-5 0 16,0-3 0-16,2-5 0 0,-1-5 0 0,0-4 0 15,2-7 0-15,1-4 0 0,2-6 0 0,3-3 0 16,3-5 0-16,5 1 0 0,5 4 0 0,4 4 0 16,6 11 0-16,-1 4-1 0,11 25-106 0,-23-24-106 15,36 31-425-15,-24-5-24 0,3 1 237 0</inkml:trace>
  <inkml:trace contextRef="#ctx0" brushRef="#br0" timeOffset="29830.1809">19731 8974 1736 0,'-25'-20'311'0,"25"20"-311"16,-17 0 0-16,17 0 0 0,-20 6 0 0,20-6 0 15,-30 15 0-15,10-3 0 0,-1 4 0 0,-1 2 0 16,0 2 0-16,-1 3 0 0,1 1 0 0,1 2 0 15,4-1 0-15,3-1 0 0,6-2 0 0,6-2 0 16,3-1 0-16,6-2 0 0,-7-17 0 16,31 29 0-16,-9-20 0 0,4-4 0 0,5-5 0 15,2-1 0-15,3-6 0 0,2-3 0 0,-1-4 0 16,-1-4 0-16,-1-5 0 0,-3 0 0 0,-3-4 0 16,-4 0 0-16,-5 0 0 0,-4-2 0 15,-5 0 0-15,-3 1 0 0,-4 0 0 0,-4 2 0 16,-4 4 0-16,-4-1 0 0,-5 3 0 0,-4 3 0 15,0 3 0-15,-3 2 0 0,-3 6 0 16,1 4 0-16,-1 5 0 0,4 4 0 0,1 3 0 16,18-10 0-16,-27 24 0 0,27-24 0 0,-8 25 0 15,8-25 0-15,21 16 0 0,13 5-143 0,-21-43-168 16,43 16-274-16,-21-5-55 0,11-6 273 0</inkml:trace>
  <inkml:trace contextRef="#ctx0" brushRef="#br0" timeOffset="30066.3945">20837 8031 1902 0,'-48'-17'145'0,"19"1"-145"16,-1 8 0-16,-2 11 0 0,-1 6 0 0,-3 10 0 16,-2 6 0-16,-1 9 0 15,0 7 0-15,-1 9 0 0,3 9 0 0,-2 5 0 16,2 8 0-16,1 1 0 0,-2 6 0 0,1-1 0 15,3 1 0-15,4-2 0 0,6-3 0 0,4-5 0 16,6-4 0-16,5-4 0 0,4-8 0 0,8-6 0 16,0-8 0-16,6-3 0 0,1-9 0 0,9 9-167 15,-19-36-313-15,16 19-130 0,-16-19-28 16,17-1 487-16</inkml:trace>
  <inkml:trace contextRef="#ctx0" brushRef="#br0" timeOffset="30234.1908">19954 8856 1782 0,'-27'-25'265'0,"27"25"-265"0,0 0 0 15,0 0 0-15,24-7 0 0,-6 5 0 0,5 2 0 16,3-1 0-16,8 1 0 0,7-2 0 0,7 3 0 16,4-5 0-16,11 6 0 0,-3-5 0 0,15 13-38 15,-21-34-279-15,46 33-249 0,-20-22-95 0,13 1 197 16</inkml:trace>
  <inkml:trace contextRef="#ctx0" brushRef="#br0" timeOffset="31672.367">21166 8422 2008 0,'0'0'4'0,"0"0"-1"0,32-16-3 0,-5 7 4 15,7-3-3-15,4-2 4 0,7 2 1 0,1 1 1 16,1 2 0-16,5 0-5 0,-3 4-2 0,-1 3 0 16,-5 3 0-16,-4 0 0 0,-5 5 0 15,-7 3 0-15,-6 0 0 0,-21-9 0 0,20 28 0 16,-20-11 0-16,-4 1 0 0,-9 3 0 0,-4 1 0 16,-5-1 0-16,-4 2 0 0,-6 2 0 0,-1-1 0 15,-2 1 0-15,0 1 0 0,1-3 0 0,4-2 0 16,7 0 0-16,4-5 0 0,19-16 0 15,-12 25 0-15,12-25 0 0,13 18 0 0,5-11 0 16,4 1 0-16,6-5 0 0,4 1 0 16,3 0 0-16,0-2 0 0,4 2 0 0,-2-2 0 15,-2 0 0-15,0 2 0 0,-3 1 0 0,-4 0 0 16,-10 1 0-16,-18-6 0 0,17 13 0 0,-17-13 0 16,-10 23 0-16,-5-6 0 0,-8 2 0 0,-9 1 0 15,-6 2 0-15,-3 0 0 0,-5 0 0 0,-2 2 0 16,-2-1 0-16,-1-1 0 0,-2 0 0 15,-1 0 0-15,4-3 0 0,7-2 0 0,11-2 0 16,10-9 0-16,22-6 0 0,0 0 0 16,0 0 0-16,20-36-203 0,42 38-360 0,-20-35-94 15,19 14 34-15</inkml:trace>
  <inkml:trace contextRef="#ctx0" brushRef="#br0" timeOffset="32125.5259">23032 8219 1906 0,'-21'-18'19'0,"4"-5"7"0,1 3-12 15,3 0 4-15,0 2-11 0,2 1 2 0,11 17-1 16,-31-27 4-16,31 27 0 0,-34-12 4 15,15 12-16-15,-3 6 0 0,-1 4 0 0,-4 7 0 16,-2 5 0-16,-3 4 0 0,-1 9 0 0,-3 8 0 16,-1 9 0-16,-3 7 0 0,0 6 0 15,-2 5 0-15,-1 3 0 0,2 1 0 0,3-1 0 16,4-1 0-16,6-5 0 0,6-4 0 0,5-6 0 16,6-6 0-16,5-6 0 0,8-7 0 0,2-6 0 15,8-3 0-15,-1-10 0 0,9 3-52 0,-20-22-261 16,39 2-313-16,-39-2-13 0,43-7 223 0</inkml:trace>
  <inkml:trace contextRef="#ctx0" brushRef="#br0" timeOffset="32938.0705">22184 8740 1716 0,'17'28'331'0,"-17"-28"-331"15,22-10 0-15,3 2 0 0,5-1 0 0,8 0 0 16,3-5 0-16,3 5 0 0,2 0 0 0,1 1 0 16,0 3 0-16,-4 0 0 0,0 3 0 0,-5 3 0 15,-4 2 0-15,-6 4 0 0,-6 1 0 0,-5 2 0 16,-17-10 0-16,25 25 0 0,-25-25 0 16,9 32 0-16,-12-13 0 0,-2 3 0 0,-3 2 0 15,-6 1 0-15,-1 4 0 0,-5 0 0 16,0 2 0-16,-2-1 0 0,-1 0 0 0,1-3 0 15,0-1 0-15,5-2 0 0,1-3 0 0,4-3 0 16,12-18 0-16,-12 24 0 0,12-24 0 0,0 0 0 16,0 0 0-16,0 0 0 0,17 9 0 0,-17-9 0 15,24-18 0-15,-7 2 0 0,2-3 0 0,5-6 0 16,-1-1 0-16,1-3 0 0,-2 1 0 0,-4-1 0 16,-1 2 0-16,-2-2 0 0,-3 4 0 15,-1 1 0-15,-4-1 0 0,-1 4 0 0,-1 0 0 16,-4 3 0-16,-1 18 0 0,3-27 0 15,-3 27 0-15,0 0 0 0,2-18 0 0,-2 18 0 16,0 0 0-16,0 0 0 0,0 0 0 0,0 0 0 16,0 0 0-16,26 6 0 0,-26-6 0 0,28 8 0 15,-11-5 0-15,2 0 0 0,3 0 0 16,1 0 0-16,3 1 0 0,2-1 0 0,0-3 0 16,2 1 0-16,0-6 0 0,1 2 0 0,-1-3 0 15,-1 0 0-15,-2-1 0 0,-3 1 0 0,-4 2 0 16,-20 4 0-16,28-9 0 0,-28 9 0 0,0 0 0 15,0 0 0-15,0 0 0 0,0 0 0 0,0 0 0 16,0 0 0-16,-9 19 0 0,9-19 0 0,-28 31 0 16,13-12 0-16,0 3 0 15,-2 4 0-15,0 1 0 0,1 0 0 0,0 2 0 16,-1-1 0-16,5-1 0 0,2 0 0 0,4-2 0 16,8-4 0-16,-2-2 0 0,3-2 0 0,-3-17 0 15,16 27 0-15,-16-27 0 0,30 14 0 0,-8-11 0 16,0-7 0-16,4-1 0 0,2-6 0 0,0-2 0 15,3-4 0-15,0-3 0 0,0-5 0 0,1 0 0 16,0 0 0-16,-4-1 0 0,-2 0 0 16,-4 1 0-16,-2 1 0 0,-3 1 0 0,-4 3 0 15,-2 2 0-15,-11 18 0 0,12-27 0 0,-12 27 0 16,0 0 0-16,0 0 0 0,0 0 0 16,0 0 0-16,0 0 0 0,0 0 0 0,-19 29 0 15,10-7 0-15,-2 3 0 0,2 2 0 0,-2 2 0 16,3-1 0-16,2-2 0 0,1 1 0 15,3-4 0-15,4 0 0 0,1-5 0 0,6-1 0 16,-9-17 0-16,22 25 0 0,-22-25 0 0,34 17 0 16,-13-16-24-16,8 7-68 0,-18-29-101 0,38 37-168 15,-41-42-129-15,30 22-15 0,-6-5 124 0</inkml:trace>
  <inkml:trace contextRef="#ctx0" brushRef="#br0" timeOffset="33125.5859">23942 8773 2038 0,'0'0'9'0,"0"0"-9"0,-17-4 0 16,17 4 0-16,0 0 0 0,-26 24 0 0,26-24 0 16,-23 38 0-16,10-13 0 0,0 7 0 0,1 2 0 15,0 3 0-15,0 2 0 0,0 1 0 0,-2-2 0 16,2-1 0-16,4-5 0 0,0-4 0 0,7-3 0 16,1-5 0-16,5-2 0 0,-5-18 0 15,15 24 0-15,-15-24-24 0,36 19-218 0,-46-40-263 16,41 21-99-16,-17-17 1 0,-1-16 535 0</inkml:trace>
  <inkml:trace contextRef="#ctx0" brushRef="#br0" timeOffset="33250.6775">23889 8432 1130 0,'-35'-23'575'0,"35"23"-534"0,-17-28-23 0,18 11-30 16,-1 17-95-16,9-33-347 0,11 25-129 0,-3-11 28 15</inkml:trace>
  <inkml:trace contextRef="#ctx0" brushRef="#br0" timeOffset="33453.7446">24387 8058 1666 0,'-8'62'337'0,"4"-36"-306"0,-10 7-18 16,2 6-13-16,3 5 0 0,0 2 0 0,-1 4 0 15,0 1 0-15,1 1 0 0,-1 2 0 0,3 2 0 16,-3-1 0-16,1-1 0 0,-2-1 0 16,-1-1 0-16,-1-3 0 0,-2 1 0 0,-1-4 0 15,1-4 0-15,-1-2 0 0,0-6 0 0,1-1 0 16,-3-9-6-16,16 16-188 0,-34-37-342 0,36 18-92 16,0-21 17-16</inkml:trace>
  <inkml:trace contextRef="#ctx0" brushRef="#br0" timeOffset="33625.615">24100 8590 1751 0,'0'0'296'0,"0"0"-296"0,26 6 0 0,-5-11 0 16,8-2 0-16,8 1 0 0,3-4 0 0,4 2 0 15,2-4 0-15,3 5 0 0,-2-4 0 16,9 14 0-16,-29-24-494 0,27 22-217 0,-20-7 45 15,1-3 491-15</inkml:trace>
  <inkml:trace contextRef="#ctx0" brushRef="#br0" timeOffset="34656.9825">2512 10867 1214 0,'0'0'154'0,"0"0"-61"16,0 0 17-16,0 0-13 0,-19-6-18 15,19 6-5-15,0 0-23 0,-17 11-5 0,17-11-11 16,-22 3-3-16,22-3-9 0,-29 2 1 0,10 0-9 15,1 1-15-15,-1 1 0 0,-1 0 0 0,1 2 0 16,-1 2 0-16,1 0 0 0,19-8 0 0,-32 21 0 16,32-21 0-16,-20 25 0 0,20-25 0 0,-13 26 0 15,13-26 0-15,0 29 0 0,0-29 0 16,11 29 0-16,-11-29 0 0,20 25 0 0,-20-25 0 16,31 14 0-16,-10-10 0 0,3-6 0 0,2-4 0 15,3-6 0-15,2-7 0 0,0-6 0 0,2-5 0 16,0-7 0-16,1-5 0 0,-1-6 0 15,0-4 0-15,-2-3 0 0,-2 1 0 0,-1 2 0 16,-1 4 0-16,-3 2 0 0,-2 3 0 0,-5 5 0 16,-2 4 0-16,-7 6 0 0,-1 5 0 15,-6 6 0-15,-1 17 0 0,-5-18 0 0,5 18 0 16,0 0 0-16,-22 5 0 0,22-5 0 0,-23 29 0 16,6-1 0-16,-1 9 0 0,-2 10 0 0,1 5 0 15,-1 6 0-15,2 0 0 0,2 5 0 0,4-1 0 16,5-3 0-16,4-4 0 0,8-10 0 0,5-6 0 15,8-5 0-15,5-10-1 0,10-1-54 16,-1-12-27-16,25 19-144 0,-33-41-281 0,35 20-84 16,-14-14 7-16</inkml:trace>
  <inkml:trace contextRef="#ctx0" brushRef="#br0" timeOffset="34999.3115">3280 10744 1152 0,'0'0'639'0,"-33"21"-571"0,33-21-54 0,-32 30 33 16,19-8-35-16,-3-1 29 0,4 2-12 0,0 0-13 16,1 4 5-16,0-3-13 0,3 2-8 0,2-3 0 15,2-3 0-15,1-2 0 0,3-18 0 0,-1 29 0 16,1-29 0-16,5 22 0 0,-5-22 0 0,0 0 0 16,0 0 0-16,0 0 0 0,22 11 0 15,-22-11 0-15,18-17 0 0,-18 17 0 16,22-33 0-16,-8 14 0 0,0-4 0 0,-1-1 0 15,-1 1 0-15,-1-1 0 0,-2 1 0 0,-2 1 0 0,-1 3 0 0,-3-1 0 0,-3 20 0 0,3-32 0 16,-3 32 0-16,4-32 0 0,-4 32 0 0,5-29 0 16,-5 29 0-16,11-19 0 0,-11 19 0 0,0 0 0 15,24-22 0-15,-24 22 0 16,30-6 0-16,-7 5 0 0,-1-3 0 0,6 4-8 16,-3-7-78-16,17 25-152 0,-34-37-228 0,35 28-95 15,-21-8-41-15,0-15 517 0</inkml:trace>
  <inkml:trace contextRef="#ctx0" brushRef="#br0" timeOffset="35186.4045">3838 10690 1747 0,'-24'0'203'16,"24"0"-158"-16,-19 9-7 0,19-9-24 0,-12 18-14 16,12-18 0-16,-11 27 0 0,8-9 0 0,-2-1 0 15,1 4 0-15,-1 0 0 0,-1 2 0 0,2 2 0 16,-3-2 0-16,2 0 0 0,0 0 0 0,1-3 0 0,1-1 0 0,1-2 0 15,2-17 0-15,0 27 0 0,0-27 0 0,5 17 0 16,-5-17-54-16,25 23-383 0,-33-40-131 16,27 12-103-16,-19 5 355 0</inkml:trace>
  <inkml:trace contextRef="#ctx0" brushRef="#br0" timeOffset="35596.3605">4057 10564 1809 0,'0'0'238'16,"-26"-1"-238"-16,26 1 0 0,0 0 0 0,0 0 0 15,0 0 0-15,0 0 0 0,18 15 0 0,-18-15 0 16,0 0 0-16,0 0 0 0,21 17 0 0,-21-17 0 16,0 0 0-16,12 22 0 0,-12-22 0 0,4 24 0 15,-4-24 0-15,-1 32 0 0,-2-13 0 0,-2 2 0 16,-1-1 0-16,0 3 0 0,-1 1 0 15,-2-1 0-15,2 1 0 0,1-3 0 0,0-4 0 16,6-17 0-16,-9 24 0 0,9-24 0 0,0 0 0 16,-1 17 0-16,1-17 0 0,0 0 0 15,0 0 0-15,0 0 0 0,0 0 0 0,18-25 0 16,-18 25 0-16,19-33 0 0,-8 15 0 0,-3-4 0 16,2 0 0-16,1 3 0 0,-1-4 0 15,-1 2 0-15,1 2 0 0,-1 1 0 0,2 1 0 16,-11 17 0-16,20-27 0 0,-20 27 0 0,20-15 0 15,-20 15 0-15,0 0 0 0,22 1 0 0,-22-1 0 16,10 18 0-16,-10-18 0 0,11 33 0 0,-6-14 0 16,1 4 0-16,-4 4 0 0,1-2 0 0,0 2 0 15,2 0 0-15,-2-2 0 0,2 0 0 0,1-7 0 16,4 2 0-16,-10-20-37 16,28 30-39-16,-28-30-84 0,46 17-151 0,-45-34-171 15,35 10-119-15,-10 5 222 0</inkml:trace>
  <inkml:trace contextRef="#ctx0" brushRef="#br0" timeOffset="35803.2916">4758 10193 2002 0,'0'0'45'0,"0"0"-45"16,-3 25 0-16,3-25 0 0,-21 37 0 15,10-9 0-15,0 6 0 0,0 2 0 0,3 4 0 16,-2 4 0-16,4 2 0 0,1-1 0 0,1-1 0 15,2-1 0-15,3-3 0 0,0-1 0 0,4 1 0 16,-2-2 0-16,4-2 0 0,-2-7-63 16,13 16-113-16,-18-45-445 0,5 43 6 0,-5-43 44 15</inkml:trace>
  <inkml:trace contextRef="#ctx0" brushRef="#br0" timeOffset="36084.5574">4926 10456 1526 0,'0'30'469'0,"-20"-15"-423"0,-7-2-40 16,3 2-6-16,4-1 0 0,3 1 0 0,17-15 0 16,-22 28 0-16,22-28 0 0,-8 24 0 0,8-24 0 15,3 25 0-15,-3-25 0 0,10 28 0 16,-10-28 0-16,16 24 0 0,-16-24 0 0,18 22 0 15,-18-22 0-15,20 19 0 0,-20-19 0 0,19 17 0 16,-19-17 0-16,22 14 0 0,-22-14 0 0,25 9 0 16,-25-9 0-16,37 6 0 0,-16-8 0 0,10 7-70 15,-19-32-218-15,41 34-244 0,-31-27-119 0,15 5 146 16</inkml:trace>
  <inkml:trace contextRef="#ctx0" brushRef="#br0" timeOffset="36381.4609">5328 10443 1893 0,'-28'20'80'0,"-3"-1"-18"16,4 4-50-16,1-2-12 0,3-1 0 16,2-2 0-16,21-18 0 0,-22 25 0 0,22-25 0 15,0 0 0-15,10 18 0 0,-10-18 0 16,24 6 0-16,-24-6 0 0,38-4 0 0,-11-2 0 15,5-3 0-15,2-3 0 0,3 1 0 0,-2 0 0 16,-1 3 0-16,-5 2 0 0,-2 3 0 0,-6 3 0 16,-21 0 0-16,25 5 0 0,-25-5 0 15,9 18 0-15,-9-18 0 0,-6 35 0 0,-4-10 0 16,-6 4 0-16,-2 1 0 0,-6 1 0 0,-2 6 0 16,-1-5 0-16,1 1 0 0,1-3 0 0,2-6 0 15,6 2 0-15,-2-9 0 0,8 3 0 0,-9-15-93 16,26 26-180-16,-35-41-169 0,29 10-206 0,0 19 86 15,0-19 534-15</inkml:trace>
  <inkml:trace contextRef="#ctx0" brushRef="#br0" timeOffset="37990.977">4218 11535 1040 0,'-9'-24'379'16,"9"24"-58"-16,0 0-278 0,0 0-14 15,0 0-5-15,0 0 1 0,-26 2-1 0,26-2 0 16,-25 12-8-16,6-1-1 0,-4 5-7 15,-3 3 5-15,-6 5-2 0,-1 4 13 0,-2 1-1 16,2 5 5-16,0 0-28 0,3 2 0 0,-1 4 0 16,2 3 0-16,4 1 0 0,2 2 0 0,4-1 0 15,5-3 0-15,6-4 0 0,8-2 0 0,5-8 0 16,7-2 0-16,7-3 0 0,1-6 0 0,8-3 0 16,1-6 0-16,7-5 0 0,3-7 0 15,2-6 0-15,3-5 0 0,1-7 0 0,2-5 0 16,-1-2 0-16,1-5 0 0,-5-3 0 0,-2-4 0 15,-3-5 0-15,-6-1 0 0,-4 1 0 0,-5 0 0 16,-4 5 0-16,-4 2 0 0,-7 5 0 16,-3 4 0-16,-7 0 0 0,-5 3 0 0,-6 4 0 15,-3 1 0-15,-3 4 0 0,-3 5 0 0,-3 1 0 16,-1 2 0-16,-2 5 0 0,-1 3 0 16,0 4 0-16,1 3 0 0,3 3 0 0,1 2 0 15,5 2 0-15,20-12 0 0,-30 24 0 0,30-24 0 16,-11 23 0-16,11-23 0 0,11 25 0 0,-11-25 0 15,36 25 0-15,-10-14 0 0,6-3 0 0,4-2 0 16,5-1 0-16,2 0 0 0,2-1 0 0,0 0 0 16,0 0 0-16,-1 0 0 0,-2 1 0 15,-5 2 0-15,-2 1 0 0,-3 3 0 0,-3 4 0 16,-3 0 0-16,-6 6 0 0,-2 2 0 16,-5 4 0-16,-2 3 0 0,-5 2 0 0,-2 5 0 15,-4 4 0-15,-3-1 0 0,-3 2 0 0,-1-1 0 16,-3-2 0-16,-1-2 0 0,0-4 0 0,-1-6 0 15,1-7 0-15,11-20 0 0,-18 22 0 0,18-22 0 16,0 0 0-16,0 0 0 0,-14-27 0 16,13 3 0-16,2-11 0 0,2-8 0 0,3-1 0 15,4-4 0-15,3-2 0 0,4 0 0 0,0 0 0 16,3 1 0-16,-2 2 0 0,-1 0 0 0,1-1 0 16,-1-1 0-16,0 0 0 0,1 0 0 0,-1 3 0 15,-1 4 0-15,0 6 0 0,-1 4 0 0,-1 7 0 16,2 7 0-16,-16 18 0 0,28-18 0 15,-28 18 0-15,27 1 0 0,-27-1 0 16,30 16 0-16,-30-16 0 0,31 30 0 0,-17-10 0 16,-1 6 0-16,-2 2 0 0,-2 3 0 0,-1 0 0 15,-4 3 0-15,-3 0 0 0,-2 2 0 0,-6 1 0 16,-2-3 0-16,-2-1 0 0,-3 0 0 0,-2 0 0 16,-2-3 0-16,-2-3 0 0,0-2 0 0,-2-3 0 15,1-3 0-15,0-3 0 0,3-4 0 16,18-12 0-16,-30 13 0 0,30-13 0 0,-17 3 0 15,17-3 0-15,0 0 0 0,0 0 0 0,0 0 0 16,-2-20 0-16,2 20 0 0,0 0 0 16,27-17 0-16,-27 17 0 0,34-4 0 0,-13 6 0 15,2 2 0-15,3 3 0 0,-2 0 0 0,3 4 0 16,-2 0 0-16,3 3 0 0,-1 1 0 0,0 3 0 16,-3-2 0-16,3 4 0 0,-5-5 0 15,9 14-102-15,-31-29-142 0,48 41-291 0,-40-21-87 16,4 5 79-16</inkml:trace>
  <inkml:trace contextRef="#ctx0" brushRef="#br1" timeOffset="44642.1355">1147 12714 277 0,'-10'-17'80'0,"10"17"206"0,0 0 25 15,0 0 4-15,0 0-125 0,0 0-114 0,0 0-21 16,0 0-8-16,0 0-28 0,0 0 33 0,0 0-27 16,0 0 27-16,0-22 0 0,0 22-13 0,0 0 2 15,0 0-12-15,0 0 1 0,-6-19-7 16,6 19-1-16,0 0-5 0,0 0-8 0,0 0-9 16,0 0 0-16,-17-5 0 0,17 5 0 0,0 0 0 15,0 0 0-15,-22 11 0 0,22-11 0 16,0 0 0-16,-23 27 0 0,23-27 0 0,-16 24 0 15,16-24 0-15,-12 23 0 0,12-23 0 0,0 0 0 16,-8 22 0-16,8-22 0 0,0 0 0 0,0 0 0 16,16 18 0-16,-16-18 0 0,0 0 0 0,22 6 0 15,-22-6 0-15,22-5 0 0,-22 5 0 0,28-11 0 16,-11 5 0-16,-17 6 0 0,29-19 0 0,-29 19 0 16,25-23 0-16,-25 23 0 0,17-21 0 15,-17 21 0-15,7-17 0 0,-7 17 0 16,0 0 0-16,0 0 0 0,0 0 0 0,0 0 0 15,-18-7 0-15,18 7 0 0,0 0 0 0,-26 6 0 16,26-6 0-16,-23 12 0 0,23-12 0 0,-23 13 0 16,23-13 0-16,-22 19 0 0,22-19 0 0,-21 23 0 15,21-23 0-15,-19 29 0 0,19-29 0 16,-15 32 0-16,9-14 0 0,1 1 0 0,3-3 0 16,2-16 0-16,2 27 0 0,-2-27 0 0,12 18 0 15,-12-18 0-15,21 10 0 0,-21-10 0 0,24 5 0 16,-24-5 0-16,25-3 0 0,-25 3 0 0,24-9 0 15,-24 9 0-15,27-17 0 0,-27 17 0 16,22-27 0-16,-13 8 0 0,1-2 0 0,-2 1 0 16,0-2 0-16,-2 2 0 0,-1 2 0 15,-5 18 0-15,5-27 0 0,-5 27 0 0,0 0 0 16,-1-19 0-16,1 19 0 0,0 0 0 0,0 0 0 16,0 0 0-16,-23 22 0 0,23-22 0 0,-16 33 0 15,10-13 0-15,0 0 0 0,4 1 0 0,4-4 0 16,-2-17 0-16,21 26 0 0,6-9-117 0,-27-17-499 15,50-8-53-15,-13-8 30 0</inkml:trace>
  <inkml:trace contextRef="#ctx0" brushRef="#br1" timeOffset="45156.6066">2229 12524 1846 0,'0'0'46'0,"0"0"-16"0,2-18-5 15,-2 18-6-15,0 0 4 0,0 0-1 0,0 0 1 16,0 0-10-16,0 0-13 0,0 0 0 0,0 0 0 16,0 0 0-16,0 0 0 0,-13 22 0 0,13-22 0 15,-4 33 0-15,2-8 0 0,-1 8 0 16,1 2 0-16,0 7 0 0,-1 4 0 0,-1 1 0 16,0 3 0-16,-1-2 0 0,-1 2 0 0,-2-1 0 15,2 1 0-15,-1-1 0 0,0-1 0 0,1-7 0 16,1-5 0-16,1-5 0 0,5-4 0 0,1-9 0 15,5-1-32-15,-7-17-50 0,23 28-116 16,-23-28-437-16,21-16 6 0,-21 16 159 0</inkml:trace>
  <inkml:trace contextRef="#ctx0" brushRef="#br1" timeOffset="45375.3703">1970 12640 1639 0,'-46'-4'408'0,"16"4"-408"0,7-2 0 0,23 2 0 16,-25 0 0-16,25 0 0 0,0 0 0 16,0 0 0-16,0 0 0 0,0 0 0 0,29-12 0 15,-3 6 0-15,9-2 0 0,5-3 0 16,6-4 0-16,3 1 0 0,6-4 0 0,3 1 0 16,3 0 0-16,2 0 0 0,0 6 0 0,-3 0 0 15,1 6 0-15,-8 0-36 0,5 19-101 0,-31-19-416 16,22 25-79-16,-19-7-17 0</inkml:trace>
  <inkml:trace contextRef="#ctx0" brushRef="#br1" timeOffset="45719.1637">2916 12789 1951 0,'0'0'49'0,"-26"-8"-17"15,26 8-17-15,-20-5-15 0,20 5 0 0,-22 6 0 16,22-6 0-16,-23 19 0 0,8-2 0 0,1 7 0 16,-1 5 0-16,-1 4 0 0,3 6 0 0,-1 2 0 15,4 2 0-15,1 0 0 0,4-3 0 0,4-4 0 16,3-6 0-16,6-5 0 0,4-4 0 0,5-6 0 16,7-2 0-16,4-8 0 0,4-4 0 15,2-7 0-15,3-7 0 0,0-6 0 0,-1-5 0 16,0-4 0-16,-3-4 0 0,-2-2 0 15,0-2 0-15,-7-2 0 0,-5 2 0 0,-5 1 0 16,-8 5 0-16,-4 3 0 0,-4 4 0 0,-7 2 0 16,-5 3 0-16,-3 4 0 0,-4-1 0 0,-3 8 0 15,-3 0 0-15,-1 6 0 0,-2 1 0 16,4 6 0-16,-1 1 0 0,8 6-26 0,-2-4-45 16,21 20-88-16,-22-19-459 0,30 13-17 0,-8-23 98 15</inkml:trace>
  <inkml:trace contextRef="#ctx0" brushRef="#br1" timeOffset="46125.4272">4413 12550 1801 0,'0'0'87'0,"0"0"-26"0,13-19-13 15,-13 19-14-15,0 0-18 0,0 0-16 0,0 0 0 16,0 0 0-16,-4 17 0 0,4-17 0 0,-7 32 0 16,4-8 0-16,-3 5 0 0,0 5 0 0,0 3 0 15,-2 6 0-15,1 2 0 0,-2 0 0 0,1 1 0 16,1 0 0-16,1-1 0 0,1-1 0 0,1-3 0 16,2-7 0-16,3 0 0 0,0-4 0 0,4-2 0 15,-3-4 0-15,4 0-39 0,-6-24-41 16,16 47-143-16,-16-47-429 0,0 0 38 15,20 11 176-15</inkml:trace>
  <inkml:trace contextRef="#ctx0" brushRef="#br1" timeOffset="46312.9552">4237 12949 2022 0,'0'0'25'0,"-21"0"-25"0,21 0 0 16,0 0 0-16,0 0 0 0,0 0 0 0,0 0 0 15,23 7 0-15,-5-6 0 0,5-2 0 0,5-1 0 16,5-2 0-16,3-2 0 0,4 0 0 0,-1-3 0 16,4 5-20-16,-5-10-65 0,14 24-108 0,-24-22-432 15,19 13-19-15,-11-2 165 16</inkml:trace>
  <inkml:trace contextRef="#ctx0" brushRef="#br1" timeOffset="46641.0825">4775 12958 1829 0,'0'0'36'0,"0"0"-8"0,0 0 2 16,27-4 3-16,-27 4 0 0,38-16-9 0,-15 5-1 16,5 0-12-16,1-1-11 0,0 0 0 15,2-3 0-15,-3 3 0 0,-2-2 0 0,-1 0 0 16,-3 2 0-16,-3 0 0 0,-19 12 0 0,26-20 0 15,-26 20 0-15,0 0 0 0,6-18 0 0,-6 18 0 16,0 0 0-16,-20-11 0 0,20 11 0 16,-30-5 0-16,12 6 0 0,-3 3 0 0,-1 4 0 15,-2 2 0-15,-1 3 0 0,0 3 0 0,-1 3 0 16,1 3 0-16,2 5 0 0,0 0 0 0,2 2 0 16,3 2 0-16,6-2 0 0,5-4 0 0,6-1 0 15,6-6 0-15,7-1 0 0,5-3 0 0,8-5 0 16,4-5 0-16,9-4 0 0,-1-10-53 15,26 20-373-15,-21-32-228 0,20 8 5 16,-11-9 385-16</inkml:trace>
  <inkml:trace contextRef="#ctx0" brushRef="#br1" timeOffset="46953.6199">5640 12727 1838 0,'-27'-3'209'16,"-10"12"-209"-16,0 5 0 0,1-2 0 0,3 1 0 15,4-1 0-15,2-1 0 0,3 1 0 0,5-2 0 16,19-10 0-16,-19 18 0 0,19-18 0 0,0 0 0 16,8 17 0-16,-8-17 0 0,25 8 0 15,-7-5 0-15,4-3 0 0,3-1 0 0,3-2 0 16,3 2 0-16,0 0 0 0,0 0 0 0,-2-1 0 16,-3 2 0-16,-6 4 0 0,-3 1 0 15,-17-5 0-15,23 16 0 0,-23-16 0 0,12 20 0 16,-12-20 0-16,-2 26 0 0,2-26 0 0,-10 30 0 15,10-30 0-15,-15 31 0 0,15-31 0 0,-22 26 0 16,22-26 0-16,-23 21 0 0,23-21 0 0,-22 25 0 16,22-25 0-16,-19 20 0 0,19-20 0 0,0 0 0 15,-15 18 0-15,15-18-13 0,0 0-73 16,0 0-129-16,0 0-412 0,13-23-2 0,-13 23 153 16</inkml:trace>
  <inkml:trace contextRef="#ctx0" brushRef="#br1" timeOffset="47172.3938">6253 12256 1868 0,'-27'2'179'16,"-1"13"-179"-16,10 5 0 0,0 6 0 0,-3 4 0 16,0 5 0-16,-4 2 0 0,2 6 0 0,-1 3 0 15,2 0 0-15,2 3 0 0,3 3 0 0,4-2 0 16,2 1 0-16,2-4 0 0,0-2 0 15,4-1 0-15,-1-4 0 0,3-1 0 0,0-6 0 16,4-1 0-16,-2-9 0 0,10 10-147 16,-27-22-499-16,30 7 15 0,-12-18 9 0</inkml:trace>
  <inkml:trace contextRef="#ctx0" brushRef="#br1" timeOffset="47328.6492">5917 12773 1539 0,'-14'-27'499'0,"32"23"-490"16,-18 4-9-16,0 0 0 0,0 0 0 0,0 0 0 16,0 0 0-16,0 0 0 0,22 1 0 15,-5-2 0-15,6-1 0 0,5-5 0 0,7 1 0 16,3-6 0-16,8 17-45 0,-24-25-606 0,35 17-20 16,-9-16 10-16</inkml:trace>
  <inkml:trace contextRef="#ctx0" brushRef="#br1" timeOffset="48031.808">7286 12845 1658 0,'2'-34'374'0,"-2"34"-359"15,2-26-15-15,-2 26 0 0,16-29 0 0,-16 29 0 16,17-19 0-16,-17 19 0 0,0 0 0 0,0 0 0 16,0 0 0-16,0 0 0 0,0 0 0 15,0 0 0-15,0 0 0 0,0 0 0 0,-5 24 0 16,5-24 0-16,-14 38 0 0,4-18 0 0,3 3 0 16,-2 1 0-16,3-3 0 0,1 2 0 0,3-4 0 15,2 0 0-15,4-3 0 0,-4-16 0 0,13 20 0 16,-13-20 0-16,23 12 0 0,-23-12 0 0,32 6 0 15,-13-7 0-15,1-3 0 0,0-4 0 16,1-2 0-16,0-2 0 0,0-1 0 0,0-3 0 16,-1-1 0-16,-3-1 0 0,0 0 0 15,-4-1 0-15,0-1 0 0,0-1 0 0,-3 1 0 16,0 0 0-16,-10 20 0 0,16-30 0 0,-16 30 0 16,7-19 0-16,-7 19 0 0,0 0 0 0,0 0 0 15,0 0 0-15,0 0 0 0,0 0 0 0,-3 23 0 16,3-23 0-16,-8 30 0 0,5-13 0 15,-1 2 0-15,2 0 0 0,-1-1 0 0,3-18 0 16,5 29 0-16,-5-29 0 0,11 23 0 0,-11-23 0 16,21 18 0-16,-21-18 0 0,25 9 0 0,-25-9 0 15,33 3 0-15,-15-6 0 0,4 0 0 0,-1-4 0 16,0-4 0-16,0-1 0 0,0-4 0 0,0 0 0 16,-3-1 0-16,-2-1 0 0,-5-1 0 15,-3-1 0-15,-3 0 0 0,-1-3 0 16,-2 1 0-16,-2-2 0 0,3 1 0 0,-3-1 0 15,2 2 0-15,-3-5 0 0,7 10-60 0,-16-27-219 16,10 44-347-16,12-43-14 0,-2 19 199 0</inkml:trace>
  <inkml:trace contextRef="#ctx0" brushRef="#br1" timeOffset="48438.0792">8350 12008 2047 0,'0'0'0'16,"-19"0"0"-16,19 0 0 0,-14 17 0 0,14-17 0 16,-21 32 0-16,8-6 0 0,-4 4 0 0,-2 6 0 15,1 7 0-15,0 0 0 0,1 3 0 16,1 1 0-16,2 2 0 0,0 0 0 0,2 3 0 16,2-1 0-16,1-1 0 0,3-2 0 0,-2-1 0 15,3-1 0-15,2-5 0 0,0-3 0 0,3-7 0 16,1-4 0-16,2-5 0 0,2-4 0 0,-5-18 0 15,14 20 0-15,-14-20 0 0,0 0 0 0,26 5 0 16,-26-5 0-16,22-17 0 0,-22 17 0 0,30-34 0 16,-14 11 0-16,2-3 0 15,-1-1 0-15,-1-1 0 0,0 2 0 0,-3-2 0 16,-1 3 0-16,-2-1 0 0,-1 6 0 0,-2 3 0 16,-7 17 0-16,11-25 0 0,-11 25 0 0,0 0 0 15,0 0 0-15,0 0 0 0,0 0 0 0,0 0 0 16,17 17 0-16,-11 0 0 0,-1 3 0 0,2 3 0 15,0 0 0-15,3 1 0 0,1-1 0 16,4 0 0-16,1-3 0 0,3 1 0 0,2-4 0 16,4 1 0-16,2-5-17 0,6 4-53 0,-15-25-116 15,26 20-454-15,-19-17 21 0,13 7 105 16</inkml:trace>
  <inkml:trace contextRef="#ctx0" brushRef="#br1" timeOffset="48805.7432">8834 12663 1438 0,'0'0'461'0,"0"0"-420"0,-25-26 12 15,16 9-16-15,9 17-20 0,-16-26-17 0,16 26 0 16,-17-14 0-16,17 14 0 0,-17-5 0 0,17 5 0 16,0 0 0-16,-22 16 0 0,22-16 0 0,-17 29 0 15,6-6 0-15,1 3 0 0,-2 2 0 0,2 5 0 16,1-2 0-16,0 0 0 0,1-4 0 0,1-1 0 16,3-3 0-16,4-6 0 0,0-17 0 15,7 29 0-15,-7-29 0 0,22 15 0 0,-22-15 0 16,30 3 0-16,-12-10 0 0,3-3 0 15,3-5 0-15,2-4 0 0,1-3 0 0,-1-2 0 0,0-3 0 16,0 1 0-16,-5-3 0 0,-2 1 0 16,0 1 0-16,-6 1 0 0,0 3 0 0,-2 0 0 15,-4 3 0-15,-7 20 0 0,10-24 0 0,-10 24 0 16,0 0 0-16,0 0 0 0,0 0 0 16,-19 1 0-16,19-1 0 0,-17 32 0 0,8-9 0 15,0 4 0-15,1-2 0 0,3 2 0 0,5-3 0 16,-1-4 0-16,4 2 0 0,3-5 0 0,-6-17 0 15,20 25 0-15,-20-25 0 0,33 11 0 0,-12-11 0 16,4-7 0-16,8 1-46 0,-9-23-124 0,33 31-131 16,-42-43-212-16,31 13-120 0,-7 3 250 15</inkml:trace>
  <inkml:trace contextRef="#ctx0" brushRef="#br1" timeOffset="48978.082">9521 12124 1767 0,'0'0'247'0,"-21"40"-214"0,5-10-33 16,0 4 0-16,-1 7 0 0,0 1 0 16,0 4 0-16,0 3 0 0,0 0 0 0,4 5 0 15,1-2 0-15,2-2 0 0,3-1 0 0,-1-5 0 16,6 0 0-16,-2-8-17 0,8 8-78 0,-27-27-410 16,41 19-103-16,-18-36-3 0</inkml:trace>
  <inkml:trace contextRef="#ctx0" brushRef="#br1" timeOffset="49166.5622">9241 12495 1850 0,'-30'4'197'0,"30"-4"-197"0,0 0 0 16,0 0 0-16,0 0 0 0,0 0 0 0,0 0 0 15,0 0 0-15,23-11 0 0,4 9 0 16,8-3 0-16,4 1 0 0,1-2 0 0,6 2 0 15,0-2 0-15,11 2 0 0,2-7 0 0,21 15-140 16,-29-33-413-16,38 21-131 0,-10-9 33 0</inkml:trace>
  <inkml:trace contextRef="#ctx0" brushRef="#br1" timeOffset="49722.6758">10694 12129 1746 0,'21'-5'113'0,"-21"5"-52"0,0 0-16 0,-6-19-14 15,6 19-4-15,0 0-9 0,0 0-12 16,0 0-6-16,2 25 0 0,-2-1 0 0,-1 8 0 15,1 6 0-15,-2 5 0 0,-2 3 0 16,-2 0 0-16,-4 1 0 0,1 0 0 0,-2 0 0 16,0 0 0-16,0-1 0 0,1-2 0 0,3-4 0 15,-1-3 0-15,8-3 0 0,0-5 0 0,5-2-22 16,5-9-13-16,6 0-18 0,-16-18-38 0,40 17-23 16,-40-17-44-16,62-9-338 0,-35-3-31 0,2 0 0 15</inkml:trace>
  <inkml:trace contextRef="#ctx0" brushRef="#br1" timeOffset="49925.7889">10981 12427 1641 0,'-5'20'225'0,"-15"-10"-156"16,5 6-23-16,1 4-11 0,0 3-8 0,5 2-23 16,1 4-4-16,1 1 0 0,2 2 0 15,3 1 0-15,0 0 0 0,2 0 0 0,3-3 0 16,-1-2 0-16,2-3 0 0,3-3 0 0,2-2 0 15,-9-20 0-15,26 26 0 0,-8-19 0 0,0-3-25 16,2-4-12-16,-1-7-13 0,7 6-42 0,-17-34-126 16,16 19-414-16,-10-13 27 0,6-4 218 0</inkml:trace>
  <inkml:trace contextRef="#ctx0" brushRef="#br1" timeOffset="50066.4229">11054 12063 1759 0,'2'25'199'16,"-2"-25"-186"-16,0 0-11 0,0 0-7 0,0 0-3 16,21 15-3-16,-4-13-10 0,8 5-21 0,-5-10-35 15,22 32-163-15,-15-27-355 0,10 13-19 16,-3 2 255-16</inkml:trace>
  <inkml:trace contextRef="#ctx0" brushRef="#br1" timeOffset="50550.8292">11743 12465 1708 0,'-37'-15'62'16,"20"6"-20"-16,-7-6 7 0,6 9-1 0,-6-5-6 16,1 8-8-16,-2-1 0 0,2 7-6 0,-3 3-28 15,3 4 0-15,-2 5 0 0,0 3 0 0,-2 4 0 16,3 4 0-16,-1 3 0 0,3 4 0 0,2 0 0 15,6-1 0-15,3-1 0 16,3-3 0-16,6-4 0 0,4-3 0 0,4-2 0 16,-6-19 0-16,30 24 0 0,-6-18 0 0,4-6 0 15,6-4 0-15,4-8 0 0,-2-4 0 0,7-3 0 16,1-6 0-16,2-6 0 0,0 0 0 0,0-3 0 16,-1 0 0-16,-5 3 0 0,-4 3 0 0,-7 3 0 15,-7 3 0-15,-5 4 0 0,-17 18 0 0,17-23 0 16,-17 23 0-16,0 0 0 0,0 0 0 15,0 0 0-15,-28-2 0 0,7 16 0 0,-4 6 0 16,-8 9 0-16,-4 8 0 0,-7 7 0 0,1 5 0 16,-2 8 0-16,0 2 0 0,2 4 0 0,-1 2 0 15,7-2 0-15,3-3 0 0,3-4 0 16,6-4 0-16,4-6 0 0,6-7 0 0,7-5 0 16,8-7 0-16,5-6 0 0,-5-21 0 15,22 23 0-15,-22-23 0 0,37 4 0 0,-12-10 0 16,3-8 0-16,2-6 0 0,4-6 0 0,1-6 0 15,3-2 0-15,-2-6 0 0,2 2 0 0,-1-4 0 16,2 3 0-16,-4-3 0 0,3 8-55 0,-18-15-121 16,24 26-426-16,-27-16-13 0,9 7 17 0</inkml:trace>
  <inkml:trace contextRef="#ctx0" brushRef="#br1" timeOffset="50957.1649">12274 12443 1411 0,'-17'20'636'16,"17"-20"-636"-16,-18 2 0 0,18-2 0 0,-18 12 0 16,18-12 0-16,-25 22 0 0,14-5 0 0,-1 0 0 15,2 3 0-15,-1 1 0 0,4-3 0 0,0 0 0 16,2-1 0-16,5-17 0 0,-1 28 0 0,1-28 0 15,10 18 0-15,-10-18 0 0,18 10 0 16,-18-10 0-16,27 1 0 0,-10-6 0 16,2-2 0-16,2-3 0 0,-1-2 0 0,2-2 0 15,0-2 0-15,1-1 0 0,0-3 0 0,0 1 0 16,-1 0 0-16,-3-1 0 0,-1 1 0 0,-2 0 0 16,-3 1 0-16,-1 1 0 0,-12 17 0 0,18-32 0 15,-18 32 0-15,13-25 0 0,-13 25 0 0,0 0 0 16,0 0 0-16,0 0 0 0,0 0 0 0,0 0 0 15,0 0 0-15,-14 18 0 0,6 1 0 16,-2 6 0-16,0 1 0 0,2 3 0 0,-2-1 0 16,1 3 0-16,1-2 0 0,3 2 0 0,1-4 0 15,6-2 0-15,-1-4 0 0,5-1 0 16,-6-20 0-16,24 30-26 0,-24-30-82 0,56 19-454 16,-56-19-14-16,44-8-39 0</inkml:trace>
  <inkml:trace contextRef="#ctx0" brushRef="#br1" timeOffset="51160.3547">12872 12427 1943 0,'-4'-16'104'0,"4"16"-104"15,0 0 0-15,-19 6 0 0,19-6 0 0,-14 20 0 16,14-20 0-16,-16 34 0 0,9-12 0 0,-1 3 0 16,2 3 0-16,-1 1 0 0,1 4 0 15,-1-3 0-15,0-2 0 0,1-2 0 16,4-4 0-16,0-4 0 0,3-1 0 0,-1-17 0 15,7 22 0-15,-7-22 0 0,0 0-42 0,9-18-141 16,14 24-429-16,-25-27 6 0,2 21 3 0</inkml:trace>
  <inkml:trace contextRef="#ctx0" brushRef="#br1" timeOffset="51285.2789">12922 12095 1975 0,'0'0'22'0,"-13"20"-23"0,13-20-11 16,10 28-30-16,-10-28-85 0,34 26-456 0,-34-26-36 16,26 28 7-16</inkml:trace>
  <inkml:trace contextRef="#ctx0" brushRef="#br1" timeOffset="51707.1824">13363 12415 1954 0,'18'-4'62'16,"-18"4"-33"-16,-31-8-27 0,13 2-2 0,0 3 0 15,-5-1 0-15,0 2 0 0,-4 0 0 0,1 5 0 16,-2-2 0-16,2 6 0 0,-4 2 0 16,4 2 0-16,-1 2 0 0,4 3 0 0,2 2 0 15,2 2 0-15,3 2 0 0,3 1 0 0,3 1 0 16,4 2 0-16,3-3 0 0,6-3 0 0,4 0 0 15,6-4 0-15,8 0 0 0,6-6 0 16,6-5 0-16,4-9 0 0,5-2 0 0,0-4 0 16,1-5 0-16,2-6 0 0,0-7 0 0,0-4 0 15,0-3 0-15,-1-4 0 0,-2 0 0 0,0 0 0 16,-4 0 0-16,-2-3 0 0,-5 0 0 0,-2 0 0 16,-4-4 0-16,-3 0 0 0,-5 2 0 0,-4 1 0 15,-6 4 0-15,-2 5 0 0,-5 8 0 16,-5 7 0-16,5 19 0 0,-21-6 0 15,-3 17 0-15,-1 10 0 0,-7 8 0 0,-2 7 0 16,0 6 0-16,-1 4 0 0,1 5 0 0,1 1 0 16,3 1 0-16,3-4 0 0,7-2 0 0,5-6 0 15,10-3 0-15,2-7 0 0,13-1 0 0,1-9 0 16,18 20-470-16,-29-41-121 0,39 18-55 0,-16-14 307 16</inkml:trace>
  <inkml:trace contextRef="#ctx0" brushRef="#br1" timeOffset="52254.0913">14659 12409 1310 0,'19'12'314'0,"-27"-31"-173"0,8 19-51 15,0 0-24-15,0 0-20 0,0-17-14 16,0 17-9-16,0 0-2 0,-21-5-17 0,21 5-4 15,-23 3 0-15,23-3 0 0,-30 11 0 16,10 0 0-16,2 1 0 0,-3 1 0 0,2 3 0 16,-1 1 0-16,3 1 0 0,-1 0 0 0,4 0 0 15,-4 0 0-15,8-1 0 0,10-17 0 0,-13 27 0 16,13-27 0-16,6 23 0 0,-6-23 0 0,20 21 0 16,-2-8 0-16,0-5 0 0,8-1 0 0,1-3-20 15,8 3-42-15,-5-15-42 0,24 27-116 16,-27-32-388-16,23 13 37 0,-13-8 110 0</inkml:trace>
  <inkml:trace contextRef="#ctx0" brushRef="#br1" timeOffset="52894.757">15096 12453 1711 0,'-5'-19'91'0,"5"19"-42"16,-13-20-8-16,13 20-7 0,-18-12-3 0,18 12-6 16,-23-2-1-16,23 2-1 0,-25 6-5 15,25-6-18-15,-31 15 0 0,31-15 0 0,-33 27 0 16,33-27 0-16,-31 33 0 0,16-16 0 0,-1 2 0 15,3 2 0-15,2-2 0 0,1 3 0 0,4-3 0 16,3 0 0-16,3-19 0 0,2 31 0 0,-2-31 0 16,12 19 0-16,-12-19 0 0,21 11 0 0,-21-11 0 15,33 1 0-15,-14-6 0 0,3-4 0 16,4-4 0-16,-2-3 0 0,3-5 0 16,-1-1 0-16,4-2 0 0,-5-1 0 0,-1 2 0 15,-2-3 0-15,-2 3 0 0,-4 0 0 0,-4 1 0 16,-5 3 0-16,-3 1 0 0,-3 1 0 0,-1 17 0 15,-6-30 0-15,6 30 0 0,-16-27 0 0,16 27 0 16,-18-17 0-16,18 17 0 0,-18-7 0 0,18 7 0 16,0 0 0-16,-22 5 0 0,22-5 0 15,0 0 0-15,0 0 0 0,-6 19 0 0,6-19 0 16,0 0 0-16,17 18 0 0,-17-18 0 0,23 11 0 16,-23-11 0-16,33 9 0 0,-16-4 0 15,2-1 0-15,-1 0 0 0,2 3 0 0,-2-2 0 16,-1 2 0-16,-17-7 0 0,28 15 0 0,-28-15 0 15,16 17 0-15,-16-17 0 0,7 20 0 0,-7-20 0 16,1 22 0-16,-1-22 0 0,-5 28 0 16,5-28 0-16,-11 30 0 0,11-30 0 0,-13 29 0 15,13-29 0-15,-17 30 0 0,17-30 0 0,-18 31 0 16,18-31 0-16,-15 19 0 0,15-19 0 0,0 0 0 16,0 0 0-16,0 0 0 0,0 0 0 0,0 0 0 15,0 0 0-15,0 0 0 0,25-24 0 0,-25 24 0 16,28-35 0-16,-11 13 0 0,1-1 0 0,0 1 0 15,-1 0 0-15,0 3 0 16,0 0 0-16,0 2 0 0,-17 17 0 0,29-28 0 16,-29 28 0-16,25-19 0 0,-25 19 0 0,0 0 0 15,0 0 0-15,0 0 0 0,0 0 0 0,0 0 0 16,13 26 0-16,-15-9 0 0,-2 4 0 0,-1 2 0 16,0 1 0-16,-1 0 0 0,2 3 0 0,2-5 0 15,4-1 0-15,2-4 0 0,-4-17 0 16,21 26 0-16,-4-18 0 0,2-9-17 0,19 19-521 15,-26-43-40-15,22 22-38 0</inkml:trace>
  <inkml:trace contextRef="#ctx0" brushRef="#br1" timeOffset="53087.7731">16252 11906 2043 0,'-27'26'4'16,"7"-7"-4"-16,-5 3 0 0,1 4 0 15,0 6 0-15,-2 0 0 0,3 7 0 0,1 0 0 16,3 2 0-16,3 0 0 0,1-1 0 0,6-1 0 16,1-1 0-16,3-1 0 0,4-2 0 0,-1-3 0 15,3 1 0-15,-1-8 0 0,5 6-61 16,-8-14-42-16,25 27-221 0,-22-44-249 0,0 20-6 16,0-20 173-16</inkml:trace>
  <inkml:trace contextRef="#ctx0" brushRef="#br1" timeOffset="53281.7415">15869 12304 2047 0,'7'-17'0'16,"-7"17"0"-16,0 0 0 0,0 0 0 0,0 0 0 16,0 0 0-16,31-3 0 0,-13 1 0 0,5 1 0 15,1 0 0-15,3 1 0 0,-1-2 0 0,3 3 0 16,-1-2 0-16,8 9-55 0,-37-25-464 0,61 35-44 15,-31-17-53-15,17 4 323 16</inkml:trace>
  <inkml:trace contextRef="#ctx0" brushRef="#br1" timeOffset="53839.3658">16835 12297 1354 0,'-3'17'635'16,"3"-17"-591"-16,-29-9-30 0,12 7-14 0,-1 2 0 16,-2 1 0-16,0 2 0 0,-5 1 0 0,0 1 0 15,-1 2 0-15,-1 2 0 0,1 3 0 0,-1 1 0 16,-1 1 0-16,1 1 0 0,0-3 0 0,4 4 0 16,0-1 0-16,6-2 0 0,17-13 0 15,-23 23 0-15,23-23 0 0,-8 18 0 0,8-18 0 16,0 0 0-16,10 19 0 0,-10-19 0 0,26 13 0 15,-8-9 0-15,5-2 0 0,0-1 0 16,3-2 0-16,1-5 0 0,2 0 0 0,4-7 0 16,2 0 0-16,2-3 0 0,-1-4 0 0,2 0 0 15,-4-1 0-15,-4-1 0 0,-4 1 0 16,-6 0 0-16,-1 0 0 0,-5 3 0 0,-14 18 0 16,17-30 0-16,-17 30 0 0,8-21 0 0,-8 21 0 15,0 0 0-15,0 0 0 0,0 0 0 0,0 0 0 16,-22-8 0-16,22 8 0 0,-16 24 0 0,5-6 0 15,0 5 0-15,-1 1 0 0,0 4 0 0,-1 3 0 16,3 1 0-16,0 1 0 0,0-3 0 0,6-1 0 16,2-4 0-16,8 1 0 0,3-8 0 15,8 1 0-15,0-13-56 0,20 17-146 0,-31-42-130 16,36 28-244-16,-19-18-24 0,0-9 320 0</inkml:trace>
  <inkml:trace contextRef="#ctx0" brushRef="#br1" timeOffset="54028.1058">17320 12271 1314 0,'0'0'652'0,"-15"-16"-579"16,15 16-65-16,0 0-8 0,-18-4 0 0,18 4 0 15,0 0 0-15,-19 29 0 0,19-29 0 0,-14 35 0 16,9-13 0-16,-2 2 0 0,2 1 0 0,1 3 0 16,-3 0 0-16,2 0 0 0,-1 2 0 0,-1-3 0 15,2-2 0-15,1-3 0 0,3-4 0 0,1-18 0 16,3 24 0-16,-3-24 0 0,0 0-45 15,0 0-103-15,30 16-415 0,-30-16-52 0,15-28 15 16</inkml:trace>
  <inkml:trace contextRef="#ctx0" brushRef="#br1" timeOffset="54481.927">17512 12079 2047 0,'0'0'0'0,"-11"20"0"0,11-20 0 16,2 16 0-16,-2-16 0 0,11 19 0 16,-11-19 0-16,17 18 0 0,-17-18 0 0,22 15 0 15,-22-15 0-15,23 17 0 0,-23-17 0 0,20 21 0 16,-20-21 0-16,11 25 0 0,-11-25 0 16,1 29 0-16,-1-29 0 0,-8 34 0 0,-1-14 0 15,-1 0 0-15,-2 0 0 0,0-1 0 0,1-2 0 16,-1 2 0-16,2-2 0 0,-2 1 0 0,12-18 0 15,-18 32 0-15,18-32 0 0,-11 20 0 0,11-20 0 16,0 0 0-16,0 0 0 0,16 17 0 0,-16-17 0 16,23-10 0-16,-23 10 0 0,34-23 0 0,-16 9 0 15,3-3 0-15,-2-1 0 0,2-1 0 16,-3 0 0-16,1 2 0 0,1 1 0 16,-2-4 0-16,0 2 0 0,1 0 0 0,-2-1 0 15,0-1 0-15,2 2 0 0,-2 0 0 0,-17 18 0 16,31-27 0-16,-31 27 0 0,20-9 0 0,-20 9 0 15,0 0 0-15,11 23 0 0,-12-5 0 0,-4 1 0 16,-1 4 0-16,-4-1 0 0,1 1 0 0,-1 0 0 16,1 1 0-16,2-3 0 0,5-1 0 15,2-3 0-15,6 0 0 0,-6-17 0 0,25 28 0 16,-7-19 0-16,6 1 0 0,0-6-44 0,15 10-80 16,-39-14-420-16,67 0-10 0,-38-9-34 15</inkml:trace>
  <inkml:trace contextRef="#ctx0" brushRef="#br1" timeOffset="54841.3231">18564 12155 1272 0,'-27'-2'667'0,"5"-11"-624"0,4-3-25 16,0 0-5-16,-2 2-2 0,1 0-5 0,-2 4-13 15,0 1 18-15,1 5-13 0,-1 4 17 0,2 4-15 16,2 3 0-16,0 2 0 0,17-9 0 15,-28 30 0-15,17-11 0 0,-1 3 0 16,2 2 0-16,-1-2 0 0,4 1 0 0,1-2 0 16,3-2 0-16,3-2 0 0,0-17 0 0,11 28 0 15,-11-28 0-15,24 17 0 0,-24-17 0 0,34 9 0 16,-13-7 0-16,1-2 0 0,4-3 0 0,-2-1 0 16,0 1 0-16,-3-1 0 0,-2 2 0 0,-19 2 0 15,27-4 0-15,-27 4 0 0,0 0 0 16,0 0 0-16,0 0 0 0,10 21 0 0,-10-21 0 15,-15 20 0-15,15-20 0 0,-25 29 0 0,9-12 0 16,-1 1 0-16,0 1 0 0,1-1 0 0,-1 0 0 16,0 0 0-16,4-1 0 0,13-17 0 0,-20 29 0 15,20-29 0-15,-6 19 0 0,6-19 0 16,0 0-115-16,23 14-457 0,-23-14-58 16,0 0-4-16</inkml:trace>
  <inkml:trace contextRef="#ctx0" brushRef="#br1" timeOffset="55278.8535">19578 11593 1918 0,'0'0'51'0,"0"-24"-13"0,0 24-5 0,0 0-26 16,0 0-7-16,0 0 0 0,0 0 0 0,-10 18 0 15,2 5 0-15,1 8 0 0,-3 6 0 0,3 5 0 16,-2 4 0-16,-1 5 0 0,-1 2 0 0,-1 5 0 16,1-2 0-16,0 0 0 0,0 1 0 0,0-5 0 15,1 2 0-15,-1-4 0 0,0-4 0 0,1 0 0 16,0-7 0-16,4-3 0 0,0-6 0 15,7-1-17-15,-1-29-97 0,21 44-440 0,-21-44-83 16,12 22 31-16</inkml:trace>
  <inkml:trace contextRef="#ctx0" brushRef="#br1" timeOffset="55482.0005">19260 12232 2013 0,'-27'7'34'0,"7"-5"-34"15,20-2 0-15,-26 8 0 0,26-8 0 0,0 0 0 16,0 0 0-16,0 0 0 0,0 0 0 0,20 9 0 16,3-10 0-16,8-5 0 0,9-5 0 0,10-2 0 15,4-5 0-15,6-2 0 0,3 2 0 0,2-5 0 16,0 3 0-16,-1-6-35 0,3 13-62 16,-19-29-100-16,28 31-397 0,-23-17-20 15,9 5 105-15</inkml:trace>
  <inkml:trace contextRef="#ctx0" brushRef="#br1" timeOffset="55841.3879">20248 11581 2047 0,'-22'24'0'0,"0"8"0"16,3 3 0-16,2 2 0 0,0 4 0 0,-3 3 0 15,-1 1 0-15,0 3 0 0,0 1 0 0,1 1 0 16,1-2 0-16,2-3 0 0,1-1 0 0,4-4 0 15,3-3 0-15,0-3 0 0,3-5 0 16,4-5 0-16,2-2 0 0,1-5 0 0,-1-17 0 16,13 25 0-16,-13-25 0 0,20 12 0 15,-20-12 0-15,25-2 0 0,-25 2 0 0,34-16 0 16,-16 2 0-16,2-3 0 0,-1-4 0 0,-3-1 0 16,2 1 0-16,-2-3 0 0,0 1 0 0,-1 0 0 15,-3 1 0-15,-1 4 0 0,-11 18 0 0,20-25 0 16,-20 25 0-16,0 0 0 0,0 0 0 0,17 3 0 15,-17-3 0-15,4 29 0 0,-4-6 0 16,0 5 0-16,0 1 0 0,0 1 0 0,-2-1 0 16,3 1 0-16,-1-4 0 0,6 0 0 0,-1-5 0 15,7 1 0-15,-12-22-46 0,38 44-149 0,-38-44-169 16,24 8-225-16,-24-8-11 0,26-6 348 16</inkml:trace>
  <inkml:trace contextRef="#ctx0" brushRef="#br1" timeOffset="56200.8036">20570 12124 1971 0,'0'0'56'0,"-6"20"-36"0,6-20-20 0,3 26 0 16,-3-26 0-16,13 27 0 0,-13-27 0 15,22 24 0-15,-22-24 0 0,33 18 0 16,-14-11 0-16,3-4 0 0,0-2 0 0,4 0 0 15,-1-3 0-15,2-2 0 0,0-2 0 0,-4-1 0 16,-4-4 0-16,-2 0 0 0,-17 11 0 0,22-28 0 16,-22 28 0-16,9-31 0 0,-9 12 0 0,0-1 0 15,-4 2 0-15,-1-3 0 0,-4 2 0 0,-5 1 0 16,-2-2 0-16,-3 3 0 0,-3 3 0 16,-1 3 0-16,-3 5 0 0,0 6 0 0,-2 6 0 15,-2 5 0-15,1 7 0 0,1 6 0 0,2 3 0 16,2 5 0-16,4 4 0 0,3 1 0 0,3 2 0 15,6-4 0-15,5-4 0 0,9-2 0 0,8-6 0 16,9-2 0-16,9-4 0 0,9-5 0 16,10-3 0-16,7-4 0 0,15-2 0 0,2-8 0 15,13 10 0-15,-20-33-571 0,26 23-105 16,-19-15 12-16</inkml:trace>
  <inkml:trace contextRef="#ctx0" brushRef="#br1" timeOffset="57263.4398">2398 14071 1890 0,'0'0'37'0,"0"0"-12"0,0 0-7 0,0 0 4 15,0 0-1-15,0 0 2 0,0 0-12 0,-4 18-11 16,4-18 0-16,-9 32 0 0,1-14 0 16,0 2 0-16,-1 0 0 0,0-2 0 15,-1-1 0-15,10-17 0 0,-18 32 0 0,10-13 0 16,3 1 0-16,-1 1 0 0,1-1 0 0,1 0 0 15,1-2 0-15,3-18 0 0,-2 29 0 0,2-29 0 16,0 0 0-16,0 0 0 0,0 0 0 0,18 5 0 16,-18-5 0-16,19-31 0 0,-6 6 0 0,0-2 0 15,0-7 0-15,-1-1 0 0,2-2 0 16,-2 1 0-16,-1-2 0 0,-1 2 0 0,-3 1 0 16,-1 2 0-16,0 5 0 0,-3 3 0 0,0 2 0 15,0 2 0-15,-2 4 0 0,-1 17 0 16,2-21 0-16,-2 21 0 0,0 0 0 0,0 0 0 15,0 0 0-15,0 0 0 0,0 0 0 0,12 23 0 16,-12-23 0-16,8 30 0 0,-5-12 0 0,3 0 0 16,-6-18 0-16,19 32 0 0,-19-32 0 15,28 23 0-15,-10-15 0 0,5-6 0 0,3-3 0 16,3-4 0-16,4-5 0 0,2-1 0 0,3-4 0 16,3-1 0-16,-1 1 0 0,1-1 0 0,-2-1 0 15,0 1 0-15,-5-2 0 0,-3 4 0 0,-7-1 0 16,-5 4 0-16,-19 11 0 0,24-14 0 0,-24 14 0 15,0 0 0-15,0 0 0 0,0 0 0 16,0 0 0-16,0 0 0 0,-16 26 0 16,4-9 0-16,-2 5 0 0,-2 3 0 0,2 6 0 15,-1 0 0-15,2 2 0 0,1 2 0 0,1-1 0 16,2 0 0-16,3-1 0 0,1-2 0 0,5-2 0 16,3-3 0-16,4 1 0 0,3-7 0 0,7 0 0 15,1-8 0-15,8 0-44 0,-3-13-38 0,20 15-121 16,-43-14-357-16,50-23-65 0,-17 6 93 0</inkml:trace>
  <inkml:trace contextRef="#ctx0" brushRef="#br1" timeOffset="57560.322">3441 13962 1623 0,'22'-8'145'0,"-36"-13"-96"0,14 21 25 16,-22-22-23-16,22 22-19 0,-31-7-5 16,13 10-8-16,-1 3-2 0,-1 3-19 0,1 6 14 15,-1 2-12-15,1 3 0 0,2 4 0 16,1 2 0-16,3 2 0 0,0 1 0 0,5-1 0 15,1-1 0-15,3 1 0 0,4-2 0 0,5-1 0 16,2-1 0-16,5-2 0 0,3-4 0 0,3-1 0 16,4-4 0-16,4-2 0 0,2-6 0 0,4-4 0 15,2-4 0-15,3-6 0 0,2-4 0 0,-3-4 0 16,0-5 0-16,-4-2 0 0,-4-5 0 0,-2-1 0 16,-3-3 0-16,-5-2 0 0,-2 2 0 15,-5-3 0-15,-4 2 0 0,-4 0 0 16,-6-1 0-16,-2 4 0 0,-4 3 0 0,-5 0 0 15,0 4 0-15,-6 1 0 0,2 4 0 0,-1 2 0 16,2 7-30-16,-2-1-30 0,19 11-65 0,-36-13-129 16,36 13-375-16,0 0-3 0,-11 23 316 0</inkml:trace>
  <inkml:trace contextRef="#ctx0" brushRef="#br1" timeOffset="57919.718">4234 13840 1620 0,'-54'-6'95'15,"54"6"-51"-15,-33 5 1 0,33-5 3 0,-42 13 4 16,20-1-9-16,-5-1-6 0,1 5-3 0,0 0-6 16,2 4-27-16,3-1-1 0,2 2 0 0,3 0 0 15,3-2 0-15,4-1 0 0,9-18 0 0,-3 29 0 16,3-29 0-16,15 19 0 0,-15-19 0 0,33 8 0 15,-8-10 0-15,3 0 0 0,3-3 0 0,4-1 0 16,2-2 0-16,-2-2 0 16,3 2 0-16,-5-1 0 0,-3 4 0 0,-3 2 0 0,-6 1 0 15,-21 2 0-15,28 5 0 0,-28-5 0 16,7 17 0-16,-7-17 0 0,-7 26 0 0,-2-9 0 16,-2 1 0-16,-4 3 0 0,0 0 0 0,-4 1 0 15,1 0 0-15,2-3 0 0,1-1 0 0,4-1 0 16,11-17 0-16,-11 22 0 0,11-22 0 0,0 0 0 15,0 0-32-15,28 11-62 0,-30-44-162 16,34 27-380-16,-19-18 0 0,8-2 244 0</inkml:trace>
  <inkml:trace contextRef="#ctx0" brushRef="#br1" timeOffset="58125.9072">4762 13336 1860 0,'1'17'98'0,"-12"2"-57"0,3 8-4 0,-4 8-26 16,0 6-11-16,-3 5 0 0,0 6 0 0,2 5 0 15,0 2 0-15,2 4 0 0,0 2 0 0,2 2 0 16,1 2 0-16,2-7 0 0,-1-1 0 0,3-8 0 16,0-7 0-16,4-4 0 0,1-5 0 0,3-3 0 15,-1-10 0-15,5 1-62 0,-8-25-112 16,19 17-440-16,-19-17-15 0,0 0 62 15</inkml:trace>
  <inkml:trace contextRef="#ctx0" brushRef="#br1" timeOffset="58286.284">4504 13852 2047 0,'0'0'0'0,"0"0"0"0,0 0 0 0,0 0 0 0,23-18 0 16,-4 10 0-16,5-3 0 0,4-1 0 0,5 1 0 15,3-4 0-15,4 7 0 0,-3-7 0 0,8 7 0 16,-1-15-94-16,35 26-482 0,-31-15-90 0,18 7 14 16</inkml:trace>
  <inkml:trace contextRef="#ctx0" brushRef="#br1" timeOffset="58851.0433">6490 13817 1995 0,'-17'-2'47'0,"-2"-3"-42"0,0 1-5 0,-2 3 0 15,-3 0 0-15,-1 1 0 0,-1 2 0 16,-2 2 0-16,0 1 0 0,0 1 0 0,2 1 0 16,-2 4 0-16,1 1 0 0,3 4 0 0,1 2 0 15,1 2 0-15,2 3 0 0,2 2 0 0,1 5 0 16,5-2 0-16,2 2 0 0,6-5 0 15,7-4 0-15,4-3 0 0,-7-18 0 0,33 24 0 16,-9-17 0-16,4-2 0 0,3-4 0 0,-1-4 0 16,2-1 0-16,1-6 0 0,-1 0 0 0,1-5 0 15,0-4 0-15,-1-1 0 0,-3-3 0 0,-1 0 0 16,-4-2 0-16,-2 0 0 0,0-1 0 0,-1 0 0 16,-3 1 0-16,-1 0 0 15,-3 1 0-15,-1 4 0 0,-13 20 0 0,15-27 0 16,-15 27 0-16,0 0 0 0,0 0 0 0,0 0 0 15,0 0 0-15,0 0 0 0,0 21 0 0,-4 2 0 16,-4 5 0-16,1 5 0 0,0 0 0 0,1-1 0 16,3-2 0-16,3-1 0 0,1-4 0 0,7 0 0 15,0-4 0-15,7-1 0 0,1-3 0 0,7 1-17 16,-3-15-90-16,23 21-80 0,-43-24-176 16,63-10-243-16,-23 11 38 0,-7-16 370 0</inkml:trace>
  <inkml:trace contextRef="#ctx0" brushRef="#br1" timeOffset="59101.0781">7270 13800 1904 0,'-10'-24'71'16,"10"24"-28"-16,-21-23-14 0,21 23-29 0,-20-15 0 16,20 15 0-16,-25-4 0 0,25 4 0 0,-26 8 0 15,26-8 0-15,-30 23 0 0,16-6 0 0,-2 4 0 16,0 3 0-16,2 2 0 0,-2 3 0 0,2 0 0 15,2-2 0-15,5-2 0 0,2-3 0 0,4-1 0 16,6-3 0-16,-5-18 0 0,19 30 0 16,-19-30 0-16,37 15 0 0,-17-12 0 0,8-3 0 15,3-5 0-15,5 1 0 0,3-10 0 16,9 5-20-16,-7-18-119 0,27 32-168 0,-38-38-250 16,28 19-56-16,-15-1 203 0</inkml:trace>
  <inkml:trace contextRef="#ctx0" brushRef="#br1" timeOffset="59272.9761">7762 13796 1971 0,'-19'21'72'0,"-3"1"-68"15,2 1-4-15,2 1 0 0,0 1 0 0,2 1 0 16,2-1 0-16,1-1 0 0,5 1 0 0,3-2 0 16,4-2 0-16,1 1 0 0,3-1 0 0,4-1 0 15,0-3 0-15,-7-17 0 0,22 27 0 16,-22-27 0-16,30 17 0 0,-9-11-36 15,-21-6-94-15,48 18-298 0,-48-18-164 0,28-20-51 16,-9 16 426-16</inkml:trace>
  <inkml:trace contextRef="#ctx0" brushRef="#br1" timeOffset="59444.8496">7787 13405 1927 0,'0'0'120'15,"0"0"-120"-15,-24 12 0 0,24-12 0 0,0 0 0 16,-17 0 0-16,17 0 0 0,0 0 0 16,0 0-86-16,24 25-292 0,-24-25-251 0,26 10-22 15,-9 0 349-15</inkml:trace>
  <inkml:trace contextRef="#ctx0" brushRef="#br1" timeOffset="59897.9958">8390 13715 1898 0,'-31'7'69'0,"-4"-3"-19"0,2 5-20 16,-1 4-30-16,0 5 0 0,1 4 0 0,1 5 0 15,0 2 0-15,5 2 0 0,2 3 0 0,4 0 0 16,5-3 0-16,4 1 0 0,7-8 0 16,6-2 0-16,-1-22 0 0,23 21 0 0,2-18 0 15,6-6 0-15,8-9 0 0,7-5 0 0,6-7 0 16,1-6 0-16,3-4 0 0,-1-6 0 0,1-3 0 16,0-2 0-16,-3-3 0 0,2 0 0 0,-5 2 0 15,-4 2 0-15,-5 3 0 0,-7 2 0 16,-6 3 0-16,-5 1 0 0,-6 1 0 0,-4 2 0 15,-5-2 0-15,-5 7 0 0,-5-1 0 16,-4 1 0-16,-6 7 0 0,-1 3 0 0,13 17 0 16,-33-9 0-16,13 18 0 0,0 9 0 0,-5 8 0 15,1 7 0-15,0 7 0 0,1 3 0 0,1 5 0 16,2 0 0-16,4 2 0 0,3-1 0 0,3 2 0 16,1-1 0-16,3-1 0 0,1-3 0 0,6-2 0 15,5-7 0-15,6-1 0 0,4-8 0 16,7-1-6-16,-6-22-153 0,28 31-149 0,-45-36-158 15,45 10-96-15,-17 1 40 0,-11-28 499 16</inkml:trace>
  <inkml:trace contextRef="#ctx0" brushRef="#br1" timeOffset="60116.7655">9008 13715 1706 0,'0'0'49'15,"-8"-30"-5"-15,8 30 5 0,0 0 4 0,0 0-6 16,0 0-16-16,-20 29-5 0,12-7-6 0,2 6 0 15,-1 2-18-15,2 5-2 0,-1 1 0 0,1 3 0 16,1 0 0-16,-2 1 0 0,3-2 0 0,-2 0 0 16,1-4 0-16,2-8 0 0,2-3 0 0,0-23 0 15,8 26 0-15,-8-26 0 0,0 0 0 16,26 9-3-16,-26-9-19 0,18-14-9 16,-18 14-14-16,13-44-88 0,23 40-274 0,-31-38-183 15,14 12-34-15,-2 2 433 0</inkml:trace>
  <inkml:trace contextRef="#ctx0" brushRef="#br1" timeOffset="60226.1292">8991 13343 1971 0,'-20'12'18'0,"20"-12"-25"0,-6 22-22 0,13-3-41 16,-7-19-513-16,-1 23-75 0,1-23 51 0</inkml:trace>
  <inkml:trace contextRef="#ctx0" brushRef="#br1" timeOffset="60491.7965">9487 13586 1784 0,'-43'2'125'15,"18"14"-39"-15,-6-2-34 16,9 4-52-16,3 1 0 0,2 2 0 0,2 3 0 16,4 0 0-16,3 4 0 0,2 2 0 0,3 0 0 15,3 0 0-15,4-2 0 0,3-5 0 0,7-2 0 16,4-7 0-16,7 0 0 0,3-11 0 0,8 1 0 16,1-7 0-16,11 11-128 0,-21-29-499 0,26 18-19 15,-12-19 1-15</inkml:trace>
  <inkml:trace contextRef="#ctx0" brushRef="#br1" timeOffset="61132.4621">10923 13517 1903 0,'0'0'52'0,"-40"18"-24"0,17-3-6 16,0-1-7-16,-3 6-2 0,3 3-11 0,0 1 7 16,0 1-6-16,3 1-3 0,3-1 0 15,4-3 0-15,4 0 0 0,6-2 0 0,3-3 0 16,3 0 0-16,-3-17 0 0,26 22 0 0,-5-17 0 16,4-3 0-16,6-6 0 0,3-2 0 0,2-7 0 15,3-3 0-15,0-2 0 0,1-4 0 0,-1-2 0 16,0-2 0-16,-1-3 0 0,-2 0 0 0,-4 0 0 15,-4 2 0-15,-5 3 0 0,-6 0 0 0,-5 4 0 16,-4 1 0-16,-4 2 0 16,-4 17 0-16,-4-27 0 0,4 27 0 0,0 0 0 15,-21-18 0-15,21 18 0 0,-26 6 0 0,26-6 0 16,-33 28 0-16,16-6 0 0,-2 4 0 0,-3 8 0 16,-1 6 0-16,-2 5 0 0,0 4 0 0,1 6 0 15,0 1 0-15,0 3 0 0,1 5 0 0,1-1 0 16,1 1 0-16,4-5 0 0,3-3 0 0,4-7 0 15,4-4 0-15,4-10 0 0,4-5 0 16,4-7 0-16,4-4 0 0,-10-19 0 0,25 20 0 16,-8-17 0-16,3-10 0 0,5-2 0 0,3-9 0 15,4-8 0-15,4-6 0 0,3-7 0 16,5-7 0-16,1-2 0 0,0-2 0 0,0 0 0 16,-5 0 0-16,3 1 0 0,-7-2 0 0,4 4 0 15,-7-6-48-15,15 20-145 0,-36-36-168 16,28 34-265-16,-18-6 6 0,-4 0 422 0</inkml:trace>
  <inkml:trace contextRef="#ctx0" brushRef="#br1" timeOffset="61616.8439">12003 13443 1674 0,'-24'-1'273'0,"4"13"-250"0,3 4 0 0,0 3-11 15,0 2 0-15,-1 2-7 0,0 2 3 0,2 2 2 16,2 2-3-16,3 1-7 0,3-1 0 0,2 0 0 15,2-2 0-15,5-4 0 0,5-3 0 0,5-3 0 16,-11-17 0-16,34 24 0 0,-10-15 0 16,0-7 0-16,3-4 0 0,1-3 0 15,2-3 0-15,0-7 0 0,1 1 0 0,-2-7 0 16,0-1 0-16,-1-2 0 0,-1-1 0 0,-3-3 0 16,-1-2 0-16,-2 1 0 0,0-2 0 0,-4 2 0 15,-1 2 0-15,-4 1 0 0,-1 1 0 0,-2 4 0 16,-3 2 0-16,-6 19 0 0,8-28 0 0,-8 28 0 15,0 0 0-15,0 0 0 0,0 0 0 0,0 0 0 16,0 0 0-16,-21 37 0 0,11-10 0 16,-1 3 0-16,2 3 0 0,-1 1 0 0,0 1 0 15,3-1 0-15,1-2 0 0,3 1 0 16,2-8 0-16,6 0 0 0,2-6 0 0,7-2 0 16,3-6-17-16,8 2-67 0,-25-13-84 0,64 12-147 15,-49-30-202-15,34 11-46 0,0 3 181 0</inkml:trace>
  <inkml:trace contextRef="#ctx0" brushRef="#br1" timeOffset="61991.8787">12934 13395 1798 0,'0'0'139'0,"0"0"-91"0,-35 7-9 16,13 0-16-16,0 2-23 0,1 4 0 15,-1 1 0-15,1 1 0 0,0 6 0 16,-1-2 0-16,3 4 0 0,-3 0 0 0,4 0 0 15,-2 1 0-15,6 2 0 0,2-2 0 0,2-2 0 16,6-1 0-16,4-21 0 0,0 31 0 0,0-31 0 16,14 21 0-16,-14-21 0 0,29 13 0 0,-9-11 0 15,4-4 0-15,2-5 0 0,3-1 0 0,2-4 0 16,1-4 0-16,-1-1 0 0,2-3 0 0,0-1 0 16,2-2 0-16,0-1 0 0,-2 1 0 15,-2 1 0-15,-5 2 0 0,-4 0 0 0,-4 2 0 16,-3 0 0-16,-4 1 0 0,-11 17 0 0,11-28 0 15,-11 28 0-15,0-18 0 0,0 18 0 16,0 0 0-16,-18-2 0 0,18 2 0 0,-23 19 0 16,9-2 0-16,-2 4 0 0,1 5 0 0,-2 3 0 15,0 1 0-15,0 4 0 0,2-1 0 0,2-3 0 16,5 2 0-16,2-9 0 0,7 0 0 16,-1-23 0-16,16 33-39 0,-16-33-118 0,44 25-385 15,-44-25 131-15,35 1-71 0,-10 1 67 0</inkml:trace>
  <inkml:trace contextRef="#ctx0" brushRef="#br1" timeOffset="62226.2557">13663 13054 1876 0,'-41'8'171'0,"31"18"-171"0,1 4 0 15,3 4 0-15,-3 3 0 0,0 5 0 0,-2 0 0 16,0 3 0-16,1-3 0 0,2-1 0 16,2-2 0-16,2-7 0 0,3 0 0 0,1-4 0 15,2-2 0-15,1-4 0 0,2-1 0 0,-3-3 0 16,5-1-15-16,-7-17-59 0,28 34-471 0,-28-34 76 16,0 0-96-16,19 3 187 0</inkml:trace>
  <inkml:trace contextRef="#ctx0" brushRef="#br1" timeOffset="62429.3948">13865 13406 1492 0,'0'0'339'0,"-34"30"-123"0,22-8-216 16,-2 2 0-16,2 3 0 0,-1 0 0 0,-1 3 0 15,3-1 0-15,0-2 0 0,2 0 0 16,3-3 0-16,4-3 0 0,2-4 0 0,0-17 0 15,13 24 0-15,-13-24 0 0,23 12 0 0,-6-11-9 16,1-5-23-16,6 3-35 0,-12-27-120 16,25 25-412-16,-20-24-19 0,17 3 84 0</inkml:trace>
  <inkml:trace contextRef="#ctx0" brushRef="#br1" timeOffset="62554.4027">14073 12870 1065 0,'-23'-14'452'0,"2"8"-2"0,21 6-464 16,-26 23-40-16,29 3-74 0,-3-26-497 0,-5 21-6 15,5-21 117-15</inkml:trace>
  <inkml:trace contextRef="#ctx0" brushRef="#br1" timeOffset="62788.8138">14630 12804 1834 0,'-36'26'175'0,"13"-5"-142"0,-3 4-28 0,-1 5-5 16,-1 4 0-16,0 6 0 0,-1 4 0 0,3 3 0 16,2 1 0-16,2 3 0 0,3 0 0 0,0 2 0 15,3-1 0-15,3 0 0 0,1-5 0 16,3-2 0-16,3-4 0 0,1-6 0 0,5 0 0 15,0-6 0-15,5-1 0 0,-2-5-10 0,5 0-54 16,-8-23-37-16,29 39-432 0,-29-39-68 16,13 17 5-16</inkml:trace>
  <inkml:trace contextRef="#ctx0" brushRef="#br1" timeOffset="63132.5647">14216 13205 2047 0,'0'0'0'0,"0"0"0"0,0 0 0 15,0 0 0-15,0 0 0 0,22 18 0 0,-22-18 0 16,31 3 0-16,-10-3 0 0,4-3 0 0,2-2 0 16,3 1 0-16,4-4 0 0,1 0 0 0,3-2 0 15,0 1 0-15,-2-1 0 0,1 1 0 16,-2 3 0-16,-1 1 0 0,0 2 0 0,-2 2 0 15,-2 1 0-15,-2 2 0 0,-4 3 0 0,-3 2 0 16,-21-7 0-16,28 22 0 0,-28-22 0 0,11 33 0 16,-11-12 0-16,-4 4 0 0,-3 2 0 0,-4 4 0 15,-5 1 0-15,-3 3 0 0,-1 3 0 0,-4-1 0 16,2-2 0-16,3-1 0 0,0-5 0 16,7-2 0-16,2-3 0 0,4-2 0 15,6-22 0-15,-4 31 0 0,4-31 0 0,0 0 0 16,0 0 0-16,31 17-72 0,-35-45-480 0,48 36 107 15,-40-28-209-15,23-4 331 0</inkml:trace>
  <inkml:trace contextRef="#ctx0" brushRef="#br1" timeOffset="63288.8501">14877 12875 1281 0,'0'0'488'0,"-33"10"-210"16,33-10-278-16,-21-3 0 0,21 3 0 0,0 0 0 15,0 0 0-15,0 0-44 0,0 0-506 0,0 0-116 16,0 0 27-16</inkml:trace>
  <inkml:trace contextRef="#ctx0" brushRef="#br1" timeOffset="63648.2208">15120 13216 1428 0,'-14'45'553'0,"14"-45"-537"16,-15 25-4-16,15-25-18 0,-3 22 12 0,3-22-19 15,0 0 30-15,15 20-10 0,-15-20 13 0,29 5-13 16,-7-6-12-16,5-3 10 0,4-3-5 0,3-2 0 16,4-5 0-16,0 0 0 0,-2-3 0 0,-2 0 0 15,-2 0 0-15,-4 0 0 0,-4 0 0 0,-4 1 0 16,-3 1 0-16,-17 15 0 0,20-28 0 15,-20 28 0-15,5-23 0 0,-5 23 0 0,-14-18 0 16,14 18 0-16,-31-14 0 0,12 10 0 0,-3 0 0 16,-1 3 0-16,-3 3 0 0,-2 3 0 0,-1 5 0 15,-3 4 0-15,0 4 0 0,0 5 0 0,-1 3 0 16,4 3 0-16,1 1 0 0,4 3 0 16,4-2 0-16,6-1 0 0,5-1 0 0,7-1 0 15,7-3 0-15,3 0 0 0,8-5 0 16,3-3 0-16,6-1 0 0,1-4 0 0,7-1 0 15,0-6 0-15,5 2-2 0,-5-18-127 0,26 24-443 16,-28-28-34-16,24 15-12 0</inkml:trace>
  <inkml:trace contextRef="#ctx0" brushRef="#br1" timeOffset="63991.9938">15998 12984 1729 0,'-35'14'318'0,"5"-10"-318"16,1 3 0-16,-1 2 0 0,-1 2 0 0,0 2 0 16,3 1 0-16,1 0 0 0,5 0 0 0,4-2 0 15,18-12 0-15,-18 20 0 0,18-20 0 16,0 0 0-16,5 24 0 0,-5-24 0 0,20 14 0 16,-20-14 0-16,32 12 0 0,-13-6 0 0,1 2 0 15,2-2 0-15,-2 1 0 0,0 0 0 0,-1 3 0 16,-19-10 0-16,31 22 0 0,-31-22 0 0,24 26 0 15,-24-26 0-15,16 33 0 0,-11-16 0 16,-2 2 0-16,-1-1 0 0,-2 2 0 0,-3-3 0 16,1 1 0-16,-3-1 0 0,5-17 0 15,-15 31 0-15,15-31 0 0,-20 29 0 0,20-29 0 16,-27 26 0-16,27-26 0 0,-33 21 0 0,11-12 0 16,1 1 0-16,-1-4 0 0,4 1 0 0,0-7-5 15,16 22-547-15,-29-36-22 0,31 14-42 0</inkml:trace>
  <inkml:trace contextRef="#ctx0" brushRef="#br1" timeOffset="64163.9014">16365 13546 2047 0,'-6'33'0'16,"6"-33"0"-16,0 0 0 0,-21 0 0 15,21 0 0-15,0 0 0 0,-25-24 0 0,25 24 0 16,-34-37-521-16,34 37-193 0,-5-24 21 0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6-10T02:51:49.169"/>
    </inkml:context>
    <inkml:brush xml:id="br0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1430 2576 1168 0,'0'0'-15'0,"0"0"16"0,22 1 114 0,-22-1-3 16,0 0 24-16,0 0-61 0,0 0-28 0,0 0-14 16,0 0 1-16,-16 23 19 0,16-23-46 0,-6 33 38 15,5-8-46-15,-3 3 13 0,2 8 7 0,-1 7-14 16,2 4 11-16,-1 6-16 0,0 4 15 0,-1 3-15 15,-1 7 16-15,-2 2-19 0,-1 1-3 0,-2-1 21 0,2 0-23 0,-2-8 24 16,3-3-3-16,0-8-12 0,4-8 9 0,0-8-9 16,4-8 7-16,0-8-7 0,-2-18 2 0,0 0 2 15,10 17 5-15,-10-17 6 0,0 0 1 0,13-23 2 16,-7 5-8-16,0-9-1 0,0-6-9 0,-1-5 6 16,0-6-10-16,3-2 8 0,-2-1-7 15,0 0-6-15,-1-3 20 0,-2-3-19 0,-2-1 17 16,1-4-10-16,-1-4 0 0,-1-2 0 0,2-3 0 15,-1-2 0-15,2-1 0 0,1 4 0 0,3 2 0 16,1 6 0-16,3 4 0 0,4 7 0 0,1 5 0 16,2 3 0-16,1 6 0 0,3 4 0 0,0 5 0 15,0 6 0-15,1 5 0 0,-2 4 0 0,0 5 0 16,-2 5 0-16,-19-1 0 0,32 14 0 0,-32-14 0 16,24 37 0-16,-14-12 0 0,-4 6 0 0,-3 3 0 15,-4 6 0-15,-5 2 0 0,-5 4 0 0,-3 0 0 16,-5 0 0-16,-4-2 0 0,-2-4 0 0,-1-3 0 15,-1-4 0-15,2-6 0 0,1-3 0 16,-1-5 0-16,5-4 0 0,0-5 0 0,20-10-12 16,-29 10-35-16,29-10-44 0,-24-16-136 0,24 16-400 15,0 0 5-15,4-32 202 0</inkml:trace>
  <inkml:trace contextRef="#ctx0" brushRef="#br0" timeOffset="232.5427">2206 2611 1842 0,'0'0'0'0,"6"19"37"0,-6-19-50 16,-6 28 37-16,5-10-13 0,-4 0-4 0,0 4 8 15,-4 1-11-15,1 4 5 0,-2 2-10 0,-1 2 6 16,1 0-9-16,1-1 4 0,-1-1-10 15,1-5-1-15,5 5-37 0,4-29-42 0,-4 42-71 16,-16-47-252-16,20 5-170 0,20 10 30 16,-20-10 487-16</inkml:trace>
  <inkml:trace contextRef="#ctx0" brushRef="#br0" timeOffset="419.9818">2161 2247 1836 0,'0'0'13'0,"-23"25"-11"0,23-25-9 0,-2 25 2 0,2-25-1 15,16 19-8-15,-16-19-19 0,29 13-22 16,3 7-78-16,-32-20-265 0,35-10-174 0,-2 14 9 16,-6-17 499-16</inkml:trace>
  <inkml:trace contextRef="#ctx0" brushRef="#br0" timeOffset="935.6233">2599 2739 1725 0,'-13'26'41'15,"7"4"1"-15,-5-5-17 0,7 3 9 0,-5-6-6 16,4 1 3-16,-1-4-11 0,1 1 2 16,-1-4-8-16,6-16 0 0,-7 26-6 15,7-26-2-15,0 0-4 0,0 0-1 0,0 0-2 16,0 0-6-16,0 0 4 0,0 0 1 0,0 0 4 15,13-24 3-15,-5 3 1 0,2-2-6 0,0-2 4 16,1-4-6-16,1-3 6 0,-2-2-8 0,-1 1 9 16,-1-5-8-16,-1 1-9 0,-1-1 27 0,1-3-24 15,0-1 22-15,0-3-5 0,3-1-10 0,2 2 9 16,4 3-9-16,1 6 8 0,2 6-7 16,1 9 6-16,-2 5-4 0,1 5 0 0,-2 6-1 15,0 1 0-15,1 4 0 0,-1 2 0 0,0 4 0 16,0 3 0-16,0 4 0 0,-2 3 0 0,0 3 0 15,-2 2 0-15,-3 3 0 0,-3 2 0 16,-3 5 0-16,-5 3-2 0,-4 2-1 0,-5 5-4 16,-3 0-4-16,-3 0 23 0,-3 2-22 15,-2-3 24-15,-2 1-11 0,0-3-5 0,-2-3 7 16,0-2-8-16,-1-1 7 0,1-4-4 0,0-4 0 16,2-3 0-16,1-5 0 0,2-4 0 0,0-4 0 15,2-2 0-15,1-3 0 0,0-4-1 0,17 0-1 16,-28-5 1-16,28 5 0 0,-22-10 1 0,22 10 1 15,0 0 2-15,-18-10-2 0,18 10-1 0,0 0 0 16,0 0 0-16,0 0 0 16,1 18 0-16,2 1 0 0,-1 6 0 0,0 6 0 15,-2 8 0-15,0 6 0 0,-2 3 0 0,-2 7 0 16,-3 2 0-16,-4-1 0 0,-1 1 0 0,-3-2-3 16,2-2-41-16,-2-8-2 0,8 2-27 0,-9-23-42 15,28 13-477-15,-15-16-36 0,10-2 83 0</inkml:trace>
  <inkml:trace contextRef="#ctx0" brushRef="#br0" timeOffset="1341.8862">3108 2750 1925 0,'0'0'21'0,"0"0"-21"0,5 21-2 0,-5-21 7 16,0 0 8-16,17 14 1 0,-17-14 1 0,21 5-4 15,-21-5 1-15,31 0-1 0,-10-4 0 0,2-4-1 16,1-3-9-16,3-2-1 0,1-3 0 0,-1-3 0 16,0-2 0-16,-2-2 0 0,-3 3 0 15,-4-2 0-15,-2 2 0 0,-5 2 0 0,-4 1 0 16,-7 17 0-16,4-27 0 0,-4 27 0 0,-13-22 0 15,13 22 0-15,-27-18 0 0,9 12 0 16,-4 1 0-16,-1 5 0 0,-4 3 0 0,-1 5 0 16,-1 5 0-16,0 4 0 0,-2 6 0 0,1 3 0 15,2 5 0-15,1 5 0 0,3 3 0 0,1 1 0 16,4 2 0-16,5-3 0 0,5-3 0 16,8-5 0-16,6-2 0 0,6-3 0 0,5-6 0 15,6-3 0-15,6-6 0 0,7-6 0 0,6-7 0 16,9-8 0-16,6-8 0 0,11-8 0 0,1-8 0 15,13 2-75-15,-10-36-185 0,17 27-408 0,-13-13 38 16,0 4 217-16</inkml:trace>
  <inkml:trace contextRef="#ctx0" brushRef="#br0" timeOffset="1529.3727">4060 2056 1976 0,'-31'28'50'0,"8"-3"-29"0,2 8-21 0,3 2 0 15,1 6 0-15,1 4 0 0,0 3 0 0,1 4 0 16,3 3 0-16,1-2 0 0,4 4 0 16,1-2 0-16,1 0 0 0,1 0 0 15,1-2 0-15,-1-3 0 0,3 0 0 0,0-7-4 0,3 3-49 16,-7-16-45-16,20 25-122 0,-14-33-431 0,10 1 25 16,-5-5 232-16</inkml:trace>
  <inkml:trace contextRef="#ctx0" brushRef="#br0" timeOffset="1732.5885">3721 2583 2047 0,'6'18'0'0,"-6"-18"0"0,0 0 0 16,0 0 0-16,0 0 0 0,0 0 0 0,22 14 0 15,-4-14 0-15,5-4 0 0,7-3 0 16,5-5 0-16,4-5 0 0,6-1 0 0,1-5 0 15,5 1-22-15,-5-7-49 0,13 14-64 16,-33-25-363-16,23 17-128 0,-5-3 3 0,-8-9 552 16</inkml:trace>
  <inkml:trace contextRef="#ctx0" brushRef="#br0" timeOffset="1920.0301">4458 2050 1900 0,'-16'29'30'0,"-1"2"-14"0,1 9 17 15,-1 4-10-15,2 7 8 0,-5 4-21 0,1 7-6 16,-2 3-4-16,0 1 0 0,1 0 0 0,1 1 0 16,2-6 0-16,3 0 0 0,4-6 0 15,2-4 0-15,3-3 0 0,1-5-14 0,5-3-28 16,-1-10-11-16,12 22-161 0,-13-31-441 16,15 3 25-16,-14-24 192 0</inkml:trace>
  <inkml:trace contextRef="#ctx0" brushRef="#br0" timeOffset="2107.5467">4133 2534 2047 0,'-28'25'0'0,"28"-25"0"16,0 0 0-16,0 0 0 0,0 17 0 0,0-17 0 15,25 12 0-15,-7-7 0 0,6-3 0 0,7-2 0 16,5-2 0-16,4-3 0 0,4 0 0 0,0-1 0 15,2 3 0-15,-5-8-71 0,12 24-101 0,-24-25-487 16,16 9 34-16,-9-1 106 0</inkml:trace>
  <inkml:trace contextRef="#ctx0" brushRef="#br0" timeOffset="2451.3523">4592 2791 1995 0,'0'0'9'0,"0"0"-2"0,0 0 4 16,0 0 6-16,28-6-9 0,-11-2-8 0,2-4 0 15,6-4 0-15,3-2 0 0,3-3 0 0,3-2 0 16,4 0 0-16,-2-2 0 0,1-1 0 0,-2 1 0 16,-4 1 0-16,-3 0 0 0,-3 3 0 0,-5 1 0 15,-5 1 0-15,-15 19 0 0,17-30 0 16,-17 30 0-16,-2-18 0 0,2 18 0 0,-21-11 0 15,21 11 0-15,-36 1 0 0,9 7 0 0,-3 5 0 16,-6 4 0-16,0 3 0 0,1 5 0 0,-2 1 0 16,2 2 0-16,2 3 0 0,3 1 0 15,4 2 0-15,4-3 0 0,5 3 0 0,6-4 0 16,5-3 0-16,9-2 0 0,3-4 0 0,7-3 0 16,6-3 0-16,7-5 0 0,4-2 0 15,9-3 0-15,4-7 0 0,6 1 0 0,0-7 0 16,9 3-59-16,-21-25-383 0,27 22-220 0,-13-13 12 15,6 1 417-15</inkml:trace>
  <inkml:trace contextRef="#ctx0" brushRef="#br0" timeOffset="2763.85">5430 2387 2010 0,'-37'20'30'0,"17"-11"-23"0,-2 2-7 0,1 4 0 16,-1 2 0-16,1 1 0 0,2 2 0 0,3 0 0 15,4-2 0-15,4 2 0 0,5-3 0 0,2 0 0 16,1-17 0-16,11 29 0 0,-11-29 0 0,23 23 0 16,-23-23 0-16,32 16 0 0,-13-10 0 15,-1-1 0-15,2-2 0 0,-1 0 0 0,-1-2 0 16,1 2 0-16,-2-2 0 0,-17-1 0 0,25 5 0 16,-25-5 0-16,0 0 0 0,0 0 0 0,15 23 0 15,-15-23 0-15,-4 20 0 0,4-20 0 0,-14 32 0 16,0-12 0-16,-4 2 0 0,-2 1 0 0,-1-1 0 15,-3-3 0-15,1 0 0 0,0-1 0 16,3-1 0-16,0-3 0 0,20-14 0 16,-28 18 0-16,28-18 0 0,0 0 0 0,0 0 0 15,-19-13-140-15,19 13-539 0,16-19-10 0,-16 19 151 16</inkml:trace>
  <inkml:trace contextRef="#ctx0" brushRef="#br0" timeOffset="9837.0481">1905 4126 675 0,'0'0'478'0,"0"0"-339"0,4-18-60 0,-4 18-6 15,0 0-7-15,0 0 0 0,-12-24 0 0,12 24-3 16,0 0-8-16,0 0-8 0,-26-6-6 0,26 6-6 15,-29 7-7-15,8 3-3 0,-4 2-10 0,-3 4 2 16,-7 3-7-16,-1 3 5 0,0-2-6 0,-1 3 4 16,2-1-4-16,2-1 2 0,3-3-3 0,4-2-4 15,6-3-4-15,3-2 0 0,17-11 0 0,-25 19 0 16,25-19 0-16,0 0 0 0,-12 24 0 16,12-24 0-16,8 22 0 0,-8-22 0 0,24 23-3 15,-6-14 1-15,10-2-2 0,4-4 1 0,8-5 1 16,8-3 2-16,5-6 1 0,5-2 0 0,2-5 1 15,1 0-2-15,-1 0 3 0,-5 1-5 0,-5 3 4 16,-6 5-4-16,-8 1 2 0,-5 6 0 0,-10 3 0 16,-21-1 0-16,20 10 2 0,-20-10 4 0,-2 26-5 15,-8-3-1-15,-7 8 0 0,-8 5 0 0,-6 4 0 16,-6 1 0-16,-5 4 0 0,-4-1 0 0,-3-1 0 16,0-1 0-16,1-4 0 0,1-5 0 0,6-3 0 15,3-5 0-15,9-6 0 0,5-3 0 0,7-6 0 16,17-10 0-16,0 0 0 0,0 0-16 15,0 0-30-15,0 0-19 0,31-5-74 0,-26-23-396 16,38 10-88-16,-12-14 11 0</inkml:trace>
  <inkml:trace contextRef="#ctx0" brushRef="#br0" timeOffset="10352.6792">2832 4363 1651 0,'0'0'76'0,"-51"3"-16"15,21 4-15-15,-6-6-4 0,5 8-5 0,-5-4-3 16,1 3-6-16,-4 2-5 0,0 1-3 0,-1 1-3 16,1 2 1-16,0 2-13 0,3 0-4 0,2 2 0 15,2 0 0-15,5 0 0 0,7 0 0 0,5-1 0 16,15-17 0-16,-12 30 0 0,12-30 0 0,11 29 0 16,-11-29 0-16,35 28 0 0,-9-16 0 15,5-2 0-15,5-2 0 0,5-4 0 0,2-3 0 16,4-4 0-16,0-5 0 0,3-1 0 0,-3-6 0 15,-1-2 0-15,-4-2 0 0,1 0 0 0,-4-3 0 16,-4 0 0-16,-3-1 0 0,-4 0 0 0,-5 1 0 16,-5 2 0-16,-2 0 0 0,-5 2 0 0,-4 1 0 15,-7 17 0-15,4-27 0 0,-4 27 0 0,-8-19 0 16,8 19 0-16,0 0 0 0,-23-14 0 0,23 14 0 16,-18 0 0-16,18 0 0 0,-18 10 0 0,18-10 0 15,-17 24 0-15,11-6 0 0,1 4 0 0,5 3 0 16,2 2 0-16,6-1 0 0,5 2 0 0,3-1-24 15,7-2-3-15,-1-7-36 0,19 15-92 16,-41-33-392-16,60 17-83 0,-24-20 49 0</inkml:trace>
  <inkml:trace contextRef="#ctx0" brushRef="#br0" timeOffset="10571.4628">3998 3510 1927 0,'-17'-15'29'0,"-1"5"-5"16,0 6-6-16,-2 6-4 0,0 6 1 0,-5 8-7 16,-3 8 0-16,-4 11-6 0,-2 9 0 0,-3 9-2 15,-1 6 0-15,1 7 0 0,-2 5 0 16,2 4 0-16,2 4 0 0,3-2 0 0,6 0 0 16,4-4 0-16,3-4 0 0,6-2 0 0,5-5 0 15,4-2 0-15,3-6-13 0,7-3-8 0,-3-9-29 16,14 8-64-16,-17-50-233 0,15 45-299 0,-5-26 23 15,-10-19 391-15</inkml:trace>
  <inkml:trace contextRef="#ctx0" brushRef="#br0" timeOffset="10774.5726">3242 4338 2047 0,'0'0'0'0,"-22"10"0"0,22-10 0 15,0 0 0-15,0 0 0 0,32 2 0 0,-8-2 0 16,11-4 0-16,7-3 0 0,7-2 0 0,7-2 0 16,4-1 0-16,4-2 0 0,3 3-28 0,-5-7-53 15,17 27-165-15,-24-25-393 0,8 12 3 16,-13 1 220-16</inkml:trace>
  <inkml:trace contextRef="#ctx0" brushRef="#br0" timeOffset="11118.3545">3973 4499 1575 0,'-10'-19'297'0,"10"19"-296"0,0 0 0 16,26 6 7-16,-8-8 3 0,5-1-1 0,3-2-1 16,3-2-2-16,1-2 3 0,5-2-3 0,-1-1 2 15,3-1-6-15,-2-3 1 0,0-2-5 0,-2-1 5 16,-4-2-4-16,-2 1 4 0,-6 0-4 0,-7 2 9 15,-14 18 0-15,15-31 10 0,-15 31 0 16,-8-27 1-16,8 27-8 0,-31-24-12 0,12 14 0 16,-7 2 0-16,-2 3 0 0,-2 4 0 15,-2 4 0-15,-1 7 0 0,-1 4 0 0,-1 7 0 16,0 4 0-16,1 6 0 0,2 4 0 0,2 2 0 16,4 4 0-16,4 2 0 0,5-3 0 0,9-4 0 15,5-4 0-15,8-6 0 0,7-6 0 0,8-3 0 16,8-7 0-16,11-5 0 0,6-8 0 15,13-9 0-15,10-8 0 0,9-8 0 0,3-8 0 16,5-4-53-16,-5-13-36 0,19 13-71 0,-35-35-249 16,29 25-198-16,-13-6 20 0,-17-6 446 0</inkml:trace>
  <inkml:trace contextRef="#ctx0" brushRef="#br0" timeOffset="11305.849">5195 3415 2047 0,'-34'26'0'15,"0"8"0"-15,0 9 0 0,1 7 0 0,3 5 0 16,-3 9 0-16,2 3 0 0,1 5 0 0,2 5 0 16,2-2 0-16,6 0 0 0,2-4 0 0,3-1 0 15,3-3 0-15,3-3 0 0,4-4 0 0,2-4 0 16,6-3 0-16,1-6 0 0,5-3 0 16,-1-8 0-16,9 5-110 0,-17-41-106 0,26 36-433 15,-26-36 11-15,17 14 205 0</inkml:trace>
  <inkml:trace contextRef="#ctx0" brushRef="#br0" timeOffset="11899.6223">4734 4197 2047 0,'6'21'0'0,"-6"-21"0"0,0 0 0 15,11 17 0-15,-11-17 0 0,28 11 0 0,-7-7 0 16,4-3 0-16,6-1 0 0,5-4 0 0,4-3 0 15,0-3 0-15,3-2 0 0,0 1 0 0,-2-1 0 16,-1-1 0-16,-3 2 0 0,-6 0 0 16,-4 2 0-16,-3-1 0 0,-4 1 0 15,-4 2 0-15,-16 7 0 0,23-12 0 0,-23 12 0 16,0 0 0-16,0 0 0 0,0 0 0 0,0 0 0 16,0 0 0-16,0 0 0 0,0 0 0 0,0 0 0 15,-22-2 0-15,22 2 0 0,-31 25 0 0,14-7 0 16,-1 6 0-16,1 4 0 0,2 0 0 0,1 2 0 15,2-1 0-15,3-1 0 0,3 0 0 16,4-4 0-16,2-3 0 0,5-4 0 0,-5-17 0 16,24 24 0-16,-7-17 0 0,2-3 0 0,4-6 0 15,3-4 0-15,2-4 0 0,4-6 0 0,0-4 0 16,1-3 0-16,3-1 0 0,-1-2 0 0,0-1 0 16,-2 2 0-16,-3 2 0 0,-2 0 0 15,-3 2 0-15,-4 4 0 0,-2 1 0 0,-2 4 0 16,-17 12 0-16,22-9 0 0,-22 9 0 15,0 0 0-15,9 19 0 0,-9-1 0 0,-3 8 0 16,-5 9 0-16,-5 7 0 0,-5 8 0 0,-4 5 0 16,-5 9 0-16,-1 4 0 0,-1 5 0 0,0 0 0 15,1-1 0-15,0-2 0 0,0-5 0 0,2-3 0 16,4-7 0-16,2-6 0 0,5-6 0 0,3-5 0 16,4-8 0-16,1-6 0 0,3-7 0 15,4-17 0-15,0 0 0 0,0 0 0 0,0 0 0 16,0 0 0-16,3-26 0 0,3-1 0 0,4-9 0 15,1-3 0-15,0-3 0 0,2-2 0 16,-1-3 0-16,1-3 0 0,-1-3 0 0,1-4 0 16,2-4 0-16,2-5 0 0,2 1 0 0,-1 1 0 15,3 7 0-15,-3 8 0 0,1 7 0 0,-4 6 0 16,2 16-6-16,-20-23-251 0,41 42-272 16,-26-18-128-16,17 8 60 0</inkml:trace>
  <inkml:trace contextRef="#ctx0" brushRef="#br0" timeOffset="12587.1476">7042 4354 1172 0,'-11'-32'310'0,"11"32"-151"0,-3-18-39 15,3 18-31-15,-17-16-21 0,17 16-15 16,-29-12-7-16,9 10-16 0,-2 2-30 0,0 4 0 16,-2 0 0-16,-2 5 0 0,0 2 0 0,-1 2 0 15,-1 3 0-15,0 3 0 0,0 0 0 0,1 4 0 16,3-1 0-16,1 0 0 0,5-3 0 0,3-1 0 16,15-18 0-16,-15 22 0 0,15-22 0 0,0 0 0 15,0 0 0-15,28 16 0 0,-28-16 0 16,36 0 0-16,-17-4 0 0,4-2 0 15,0-3 0-15,2-3 0 0,0-3 0 0,1-2 0 16,-1-2 0-16,1-2 0 0,-3-2 0 0,-1 0 0 16,-2 0 0-16,-1 0 0 0,-2 4 0 0,-3 0 0 15,-2 2 0-15,-12 17 0 0,20-27 0 0,-20 27 0 16,0 0 0-16,0 0 0 0,18-13 0 0,-18 13 0 16,0 0 0-16,0 0 0 0,5 29 0 15,-1-10 0-15,-2 9 0 0,3 5 0 0,-3 6 0 16,0 6 0-16,-1 7 0 0,-2 5 0 0,-2 2 0 15,1 4 0-15,-1 0 0 0,-2 0 0 0,1-1 0 16,-2-4 0-16,-3-3 0 0,-1-4 0 0,-2-4 0 16,0-1 0-16,-1-6 0 0,-3 0 0 0,0-7 0 15,-2-3 0-15,-1-6 0 0,-1-2 0 16,-1-4 0-16,-1-5 0 0,2-3 0 16,1-6 0-16,1-4 0 0,18 0 0 0,-27-18 0 15,15-2 0-15,6-8 0 0,1-8 0 0,10-4 0 16,1-9 0-16,10-2 0 0,0-10-30 0,20 18-202 15,-31-36-313-15,34 16-90 0,-11-13 31 0</inkml:trace>
  <inkml:trace contextRef="#ctx0" brushRef="#br0" timeOffset="12823.0268">7743 3512 1994 0,'17'-2'40'0,"-17"2"-32"0,-17 20-3 0,6 2-5 0,-3 9 0 0,-3 10 0 16,-3 8 0-16,-5 9 0 0,0 5 0 16,-2 7 0-16,2 5 0 0,2 0 0 0,2 1 0 15,4-1 0-15,2-5 0 0,3-1 0 0,5-6 0 16,2-6 0-16,4-6 0 0,6-5 0 0,3-6 0 16,7-5-1-16,-1-8-46 0,11 5-38 0,-25-32-333 15,36 14-245 1,-9-10 35-16,8-8 424 0</inkml:trace>
  <inkml:trace contextRef="#ctx0" brushRef="#br0" timeOffset="13169.5057">8086 4125 2047 0,'-29'7'0'0,"-2"4"0"0,0 4 0 15,1 4 0-15,-1 2 0 16,0 4 0-16,0 3 0 0,-1 1 0 0,3 2 0 15,1 3 0-15,5-1 0 0,3 0 0 0,5-3 0 16,4-2 0-16,6-5 0 0,4-2 0 0,1-21 0 16,13 29 0-16,-13-29 0 0,30 17 0 0,-8-15 0 15,5-5 0-15,3-5 0 0,4-7 0 0,4-5 0 16,1-5 0-16,1-4 0 0,2-3 0 0,-6-1 0 16,-1-1 0-16,-2 2 0 0,-4 0 0 15,-3 2 0-15,-4 2 0 0,-3-1 0 0,-3 5 0 16,-5 3 0-16,-11 21 0 0,11-24 0 0,-11 24 0 15,0 0 0-15,0 0 0 0,0 0 0 0,-21 10 0 16,21-10 0-16,-25 36 0 0,10-8 0 16,-3 3 0-16,3 6 0 0,-1-2 0 0,4 1 0 15,4-1 0-15,4-1 0 0,3-3 0 0,8 0 0 16,2-6 0-16,8 2 0 0,-17-27-85 0,56 53-183 16,-56-53-291-16,42 14-103 0,-14-9 190 0</inkml:trace>
  <inkml:trace contextRef="#ctx0" brushRef="#br0" timeOffset="13503.6642">8770 4060 2047 0,'-49'10'0'16,"5"3"0"-16,-1 4 0 0,-1 2 0 0,1 4 0 15,0 0 0-15,3 2 0 0,6 0 0 0,5-2 0 16,8-4 0-16,23-19 0 0,-23 29 0 0,23-29 0 15,-1 22 0-15,1-22 0 0,18 17 0 16,-1-10 0-16,8-3 0 0,4-4 0 0,5-3 0 16,3-2 0-16,2-1 0 0,1-1 0 0,-2 1 0 15,-3 0 0-15,-4 4 0 0,-6-1 0 0,-5 3 0 16,-20 0 0-16,21 9 0 0,-21-9 0 0,-4 18 0 16,4-18 0-16,-28 34 0 0,4-13 0 15,-6 1 0-15,-2 1 0 0,-4-1 0 0,2 1 0 16,5-4 0-16,2-3 0 0,8-3 0 15,19-13 0-15,-21 15 0 0,21-15 0 0,0 0 0 16,0 0 0-16,37-11-18 0,-20-24-194 0,41 25-369 16,-21-19-86-16,16 4 99 0</inkml:trace>
  <inkml:trace contextRef="#ctx0" brushRef="#br0" timeOffset="13818.2218">9185 4059 2047 0,'-50'7'0'0,"24"-2"0"0,-1 0 0 0,2 3 0 16,1 1 0-16,-3 1 0 0,2 2 0 0,0 2 0 16,0 0 0-16,6 1 0 0,1-1 0 0,18-14 0 15,-21 28 0-15,21-28 0 0,-5 28 0 0,5-28 0 16,8 25 0-16,-8-25 0 16,21 23 0-16,-21-23 0 0,32 18 0 0,-13-9 0 15,3-2 0-15,1 2 0 0,0-2 0 0,-1 1 0 16,-1 2 0-16,-2 0 0 0,-19-10 0 0,28 22 0 31,-28-22 0-31,12 24 0 0,-12-24 0 0,0 26 0 16,0-26 0-16,-13 29 0 0,-1-12 0 0,-1 0 0 15,-5 0 0-15,-2 0 0 0,-2 1 0 0,-2 0 0 16,-2 2 0-16,1-3 0 0,1 0 0 16,-1-4 0-16,5 3 0 0,0-4 0 0,22-12 0 15,-28 14 0-15,32 8-156 0,-29-40-339 0,25 18-198 16,0 0 44-16,14-32 596 0</inkml:trace>
  <inkml:trace contextRef="#ctx0" brushRef="#br0" timeOffset="14315.0897">9400 4478 1776 0,'0'0'47'0,"19"-14"-14"0,-19 14-2 16,22-16 5-16,-22 16-13 0,30-18-2 15,-13 7-7-15,0-1 4 0,2 1-4 0,0 0 5 16,0 0-6-16,1-1-11 0,-1 1-2 0,1-1 0 16,-2 1 0-16,-1 2 0 0,-17 9 0 0,30-22 0 15,-30 22 0-15,23-23 0 0,-23 23 0 0,16-24 0 16,-16 24 0-16,10-26 0 0,-10 26 0 0,1-23 0 16,-1 23 0-16,-8-18 0 0,8 18 0 0,-22-13 0 15,22 13 0-15,-34-1 0 0,12 6 0 16,-5 3 0-16,-3 5 0 0,-6 3 0 0,0 2 0 15,-3 3 0-15,1 0 0 0,2 4 0 0,4 0 0 16,3 2 0-16,6 1 0 0,5-1 0 16,5 4 0-16,6-2 0 0,5 0 0 0,5-3 0 15,8 1 0-15,7-4 0 0,8-1 0 0,8-2 0 16,5-7 0-16,10-3 0 0,2-7 0 16,7-3 0-16,3-9 0 0,6 2 0 0,-3-10-78 15,18 17-93-15,-34-41-211 0,25 25-264 0,-13-8 35 16,-7-10 453-16</inkml:trace>
  <inkml:trace contextRef="#ctx0" brushRef="#br0" timeOffset="14658.8543">10260 4067 2012 0,'-28'-4'35'0,"4"1"-35"0,-2 5 0 16,1 6 0-16,-2 1 0 0,-2 6 0 0,0 3 0 15,-2 4 0-15,2 4 0 0,1 2 0 0,4 2 0 16,2-2 0-16,7-3 0 0,6 0 0 0,5-4 0 15,6 0 0-15,4-2 0 0,7 0 0 0,-13-19 0 16,35 27 0-16,-12-16 0 0,3-4 0 0,1 0 0 16,4-5 0-16,1-1 0 0,-2-2 0 15,-1 0 0-15,-1-2 0 0,-2 1 0 0,-4 1 0 16,-4-1 0-16,-18 2 0 0,29 0 0 0,-29 0 0 16,18 3 0-16,-18-3 0 0,0 0 0 15,0 0 0-15,0 0 0 0,0 0 0 0,3 20 0 16,-3-20 0-16,-16 25 0 0,2-8 0 0,-1 2 0 15,-5 3 0-15,1-1 0 0,-3 2 0 16,-1 0 0-16,0 0 0 0,-2 0 0 0,2-1 0 16,2-4 0-16,6 0 0 0,15-18 0 0,-17 23 0 15,17-23 0-15,15 26-237 0,-25-43-264 0,30 18-176 16,0-11 46-16,-6-17 631 0</inkml:trace>
  <inkml:trace contextRef="#ctx0" brushRef="#br0" timeOffset="14815.1607">10730 4603 2047 0,'0'0'0'0,"-26"6"0"0,26-6 0 0,-18 0 0 15,18 0 0-15,-26-6 0 0,26 6 0 0,-24-7 0 16,24 7 0-16,0 0 0 0,-21-20 0 0,21 20 0 16,0 0 0-16,0 0-54 0,-28-32-482 0,28 32-169 15,0 0 51-15,3-27 557 0</inkml:trace>
  <inkml:trace contextRef="#ctx0" brushRef="#br0" timeOffset="18820.9227">1873 5647 1445 0,'0'0'74'0,"0"0"-24"0,0 0-17 16,8-25 7-16,-8 25 6 0,4-17 8 0,-4 17-10 15,0 0-2-15,6-20-12 0,-6 20-1 0,0 0-5 16,0 0 2-16,-7-19-5 0,7 19 1 0,0 0-4 16,-26-9 0-16,26 9-4 0,-35 1 0 15,12 4-11-15,-5 4-3 0,-4 0 0 16,-3 5 0-16,-1 1 0 0,-1 3 0 0,-1 4 0 15,2 0 0-15,0 2 0 0,5 0 0 0,4 1 0 16,4-1 0-16,3 0 0 0,5-2 0 0,1 1 0 16,7-3 0-16,2 0 0 0,5-4 0 0,4 1 0 15,-4-17 0-15,25 29 0 0,-3-16 0 0,4-6 0 16,6-2-26-16,5-7-14 0,8 0-3 16,2-8-12-16,8 3-6 0,-4-15-26 0,14 14-17 15,-18-22-25-15,22 21-23 0,-26-27-23 0,23 23-29 16,-24-21 52-16,14 13 44 0,-12-4 86 0,-4-1 67 15,-1 9 43-15,-13-9 20 0,6 17 39 0,-24-18 22 16,18 28 9-16,-34-23-14 0,8 22-32 16,0 0-36-16,0 0-37 0,-18-19-20 0,18 19-14 15,-34-5-8-15,13 6-5 0,-2 1-2 16,-3 3 0-16,1 1 2 0,-1 4 1 0,-1 1-1 16,2 1 2-16,1 2-6 0,2 2-8 0,2 2 0 15,3 3 0-15,4 2 0 0,1-1 0 0,4 2 0 16,4 0 0-16,2 1 0 0,5 1 0 0,2-2 0 15,3-1 0-15,5-3 0 0,5-1 0 0,1-5 0 16,4-4 0-16,5-3 0 0,1-6 0 16,4-3 0-16,-1-5 0 0,-1-3 0 0,0-3 0 15,-2-4 0-15,0-4 0 0,-2-3 0 16,-2-4 0-16,0-1 0 0,-5-1 0 0,-1-2 0 16,-4 3 0-16,-1 0 0 0,-4 3 0 0,-4 2 0 15,-2 1 0-15,-2 2 0 0,-4 3 0 0,2 18 0 16,-9-30 0-16,9 30 0 0,-16-20 0 0,16 20 0 15,-17-8 0-15,17 8 0 0,0 0 0 16,-21 5 0-16,21-5 0 0,0 0 0 0,0 0 0 16,-3 18 0-16,3-18 0 0,17 11 0 0,-17-11 0 15,35 8 0-15,-12-7 0 0,4 1 0 0,2-4 0 16,4 1 0-16,-2-1 0 0,1-1 0 0,-2 1 0 16,0-2 0-16,-4 2 0 0,-1-1 0 0,-3 2 0 15,-4 1 0-15,-18 0 0 0,23 3 0 16,-23-3 0-16,0 0 0 0,0 0 0 15,1 28 0-15,-8-10 0 0,-4 5 0 0,-6 4 0 16,-3 6 0-16,0 3 0 0,-2 3 0 0,-1 2 0 16,2-1 0-16,3-2 0 0,3-6 0 0,5-6 0 0,6-6 0 15,4-20 0-15,7 22 0 0,-7-22 0 0,27 7 0 16,-9-10 0-16,5-8 0 0,4-4 0 16,2-9 0-16,4-4 0 0,0-6 0 15,1-2 0-15,0-3 0 0,0 2 0 0,-5-1 0 16,-2 5 0-16,-5 0 0 0,-5 5 0 0,-4 4 0 15,-2 5 0-15,-11 19 0 0,11-23 0 0,-11 23 0 16,0 0 0-16,0 0 0 0,0 0 0 0,0 0 0 16,-20 19 0-16,10 1 0 0,-4 7 0 0,-2 6 0 15,1 3 0-15,0 0 0 0,2-1 0 0,4-2 0 16,5-2 0-16,7-3 0 0,5-4 0 16,8-1 0-16,2-4 0 0,10-3 0 0,2-5 0 15,7 0-53-15,-1-24-86 0,29 35-251 16,-33-34-225-16,19 8-23 0,-7 4 427 0</inkml:trace>
  <inkml:trace contextRef="#ctx0" brushRef="#br0" timeOffset="18992.8848">3575 5581 1946 0,'-24'-18'47'0,"7"11"-15"0,-1 1-10 0,18 6-22 16,-31 1 0-16,14 6 0 0,17-7 0 0,-33 37 0 15,15-8 0-15,1 7 0 0,1 6 0 0,0 3 0 16,4 2 0-16,4 3 0 0,3-1 0 0,4-2 0 15,4-2 0-15,3-9 0 0,8-3 0 0,0-9-51 16,11-3-4-16,-2-18-36 16,34 18-401-16,-30-28-123 0,12 1-6 0,-7-8 500 15</inkml:trace>
  <inkml:trace contextRef="#ctx0" brushRef="#br0" timeOffset="19133.4377">3575 5331 1967 0,'-35'7'24'0,"15"3"-20"0,20-10-7 0,-18 16-8 16,18-16-16-16,9 20-33 0,-9-20-71 0,42 17-399 15,-22-13-100-15,13-1 28 0</inkml:trace>
  <inkml:trace contextRef="#ctx0" brushRef="#br0" timeOffset="19352.1913">4301 5538 1983 0,'0'0'36'0,"-28"15"-8"0,0-5-28 0,-2 0 0 15,-1 3 0-15,-3 0 0 0,0 7 0 0,-1 2 0 16,1 4 0-16,2 1 0 0,4 3 0 0,4-1 0 16,6 1 0-16,4-1 0 0,7-2 0 15,4-3 0-15,4-2 0 0,6-2 0 16,6-2 0-16,6-3 0 0,5-7 0 0,9 0 0 15,3-9 0-15,14-2 0 0,2-9 0 0,15 17-126 16,-27-32-471-16,32 13-97 0,-11-12 65 0</inkml:trace>
  <inkml:trace contextRef="#ctx0" brushRef="#br0" timeOffset="19747.4451">4822 5595 1974 0,'-26'-3'32'0,"7"1"-7"16,2 3-9-16,-3 1-16 0,0 4 0 0,-2 4 0 15,-4 6 0-15,-2 3 0 0,0 7 0 16,-1 4 0-16,0 1 0 0,1 2 0 0,2 2 0 16,3-2 0-16,5-3 0 0,6-5 0 0,4-5 0 15,8-20 0-15,7 27 0 0,-7-27 0 0,26 17 0 16,-5-14 0-16,3-4 0 0,7-7 0 0,4-5 0 15,5-6 0-15,3-6 0 0,3-4 0 0,1-2 0 16,-2-2 0-16,-2 1 0 0,-7 0 0 16,-4 2 0-16,-5 3 0 0,-7 3 0 0,-5 2 0 15,-4 4 0-15,-11 18 0 0,7-24 0 16,-7 24 0-16,0 0 0 0,0 0 0 0,-28-1 0 16,10 12 0-16,-4 8 0 0,-5 7 0 0,-2 6 0 15,0 4 0-15,1 3 0 0,4 0 0 0,4 0 0 16,7-4 0-16,7-4 0 0,8-1 0 0,7-7 0 15,9-2 0-15,5-10 0 16,9-4 0-16,3-9 0 0,10-5-17 0,-2-13-83 16,25 21-234-16,-31-35-288 0,17 4-42 0,-9-7 355 15</inkml:trace>
  <inkml:trace contextRef="#ctx0" brushRef="#br0" timeOffset="19902.1007">5447 5141 2016 0,'-21'17'31'15,"-7"10"-31"-15,-5 9 0 0,0 9 0 0,-1 5 0 16,0 7 0-16,2 5 0 0,2 3 0 16,6-1 0-16,5-1 0 0,4-5 0 0,8-3 0 15,9-5 0-15,4-5 0 0,9-2 0 0,-4-13 0 16,28 22-430-16,-27-32-261 0,11 2 4 0,-6-5 449 16</inkml:trace>
  <inkml:trace contextRef="#ctx0" brushRef="#br0" timeOffset="23260.7858">6445 5210 159 0,'18'-18'67'0,"-15"-4"-39"0,-1-2-4 0,37 44-24 15,-53-70 400-15,37 42 10 0,-42-45-8 0,4-4 11 16,10 26-377-16,1 3-7 0,-4 1 6 0,0 8-5 16,-4 1-16-16,12 18-14 0,-28-22 0 0,28 22 0 15,-31-8 0-15,31 8 0 0,-31 11 0 16,14 2 0-16,-3 6 0 0,-4 9 0 0,1 6 0 16,-1 6 0-16,-2 7 0 0,2 6 0 15,1 5 0-15,0 6 0 0,2 2 0 0,4 3 0 0,1 1 0 16,3-3 0-16,3 2 0 0,2-1 0 0,3-3 0 15,1-2 0-15,5-6 0 0,3-6 0 0,5-6 0 16,2-8 0-16,4-2 0 0,1-8 0 16,6-2-64-16,-22-25-46 0,54 47-312 15,-54-47-211-15,26 11 19 0,-26-11 411 0</inkml:trace>
  <inkml:trace contextRef="#ctx0" brushRef="#br0" timeOffset="23448.2787">5939 5700 1532 0,'-6'24'454'0,"6"-24"-393"0,-19 0-61 16,19 0 0-16,0 0 0 0,0 0 0 0,0 0 0 15,0 0 0-15,0 0 0 0,28-11 0 0,-2 4 0 16,10-3 0-16,6-3 0 0,7-3 0 16,3-2 0-16,1-3 0 0,-1 0 0 0,0 1 0 15,-7-6-66-15,11 18-107 0,-33-28-416 0,25 18-31 16,-17-12 29-16</inkml:trace>
  <inkml:trace contextRef="#ctx0" brushRef="#br0" timeOffset="23635.815">6767 4885 1565 0,'-34'7'482'15,"34"-7"-482"-15,-30 28 0 0,15-7 0 16,3 7 0-16,0 7 0 0,0 9 0 0,-3 7 0 15,0 4 0-15,0 7 0 0,2 0 0 0,0 1 0 16,4-1 0-16,-1-1 0 0,3 1 0 0,1-4 0 16,1 0 0-16,2-4 0 0,7-1 0 0,1-5 0 15,7-1-21-15,0-15-73 0,22 18-462 0,-19-30-83 16,18 5 4-16</inkml:trace>
  <inkml:trace contextRef="#ctx0" brushRef="#br0" timeOffset="24057.6578">7221 5572 1989 0,'-11'-17'58'0,"-12"15"-58"16,0 1 0-16,2 0 0 0,1 0 0 0,-1 1 0 15,-1 1 0-15,-2 4 0 0,-2 1 0 0,-1 4 0 16,3 2 0-16,-1 3 0 0,-1 6 0 0,2 2 0 15,1 5 0-15,1 2 0 0,1 1 0 0,4 0 0 16,4-2 0-16,4-3 0 0,3-3 0 16,6-3 0-16,4-3 0 0,-4-17 0 0,18 24 0 15,-18-24 0-15,30 12 0 0,-9-11 0 0,2-5 0 16,4-3 0-16,3-5 0 0,3-5 0 16,1-3 0-16,1-3 0 0,-2-2 0 0,-1 0 0 15,-2 1 0-15,-4 0 0 0,-2 1 0 0,-6 1 0 16,-1 4 0-16,-17 18 0 0,22-28 0 0,-22 28 0 15,0 0 0-15,0 0 0 0,11-17 0 16,-11 17 0-16,0 0 0 0,0 0 0 0,0 0 0 16,-20 24 0-16,20-24 0 0,-21 36 0 0,7-10 0 15,1 2 0-15,-1 1 0 0,3 1 0 0,0 0 0 16,5-1 0-16,2-2 0 0,9-2 0 0,2-3 0 16,9-1 0-16,1-8 0 0,15 6-75 0,-14-24-93 15,34 30-188-15,-18-38-253 0,6 3 21 16,3-1 338-16</inkml:trace>
  <inkml:trace contextRef="#ctx0" brushRef="#br0" timeOffset="24385.8718">7722 5499 1577 0,'0'0'470'0,"-31"18"-470"16,1-13 0-16,4 3 0 0,-5 5 0 15,1 1 0-15,1 4 0 0,2 3 0 0,1-2 0 16,7 0 0-16,4 1 0 0,15-20 0 0,-11 30 0 15,11-30 0-15,10 29 0 0,-10-29 0 0,33 23 0 16,-10-14 0-16,4-3 0 0,4-3 0 0,5-2 0 16,-1-1 0-16,1 0 0 0,-3 0 0 15,-2 2 0-15,-5-2 0 0,-5 1 0 0,-3 1 0 16,-18-2 0-16,22 9 0 0,-22-9 0 16,0 0 0-16,4 20 0 0,-4-20 0 0,-10 23 0 15,10-23 0-15,-23 29 0 0,6-13 0 0,-1 1 0 16,-2-1 0-16,3-2 0 0,0 1 0 0,17-15 0 15,-25 23 0-15,25-23 0 0,0 0 0 0,-10 17 0 16,10-17 0-16,0 0 0 0,19-11 0 0,3 11-107 16,-13-29-92-16,28 21-388 0,-18-21-34 0,7-3 89 15</inkml:trace>
  <inkml:trace contextRef="#ctx0" brushRef="#br0" timeOffset="24588.9919">8243 5078 2047 0,'-23'10'0'0,"1"4"0"0,-1 7 0 16,3 3 0-16,1 6 0 0,-2 4 0 0,1 5 0 15,1 1 0-15,2 2 0 0,2 2 0 0,4 2 0 16,4 1 0-16,2 0 0 0,5 1 0 0,2-2 0 16,2-1 0-16,4 0 0 0,1-3 0 0,1-2 0 15,4-4 0-15,0-3 0 0,3-2 0 0,-1-8 0 16,5 0 0-16,-8-46-356 0,26 56-182 15,-39-33-40-15,28 1 4 0,-17 34 574 16</inkml:trace>
  <inkml:trace contextRef="#ctx0" brushRef="#br0" timeOffset="24807.7439">8230 5557 2047 0,'-20'13'0'0,"-11"2"0"0,2 2 0 15,2 3 0-15,1 0 0 0,1 0 0 0,1 1 0 16,5-2 0-16,2-1 0 0,17-18 0 0,-16 32 0 16,16-32 0-16,1 26 0 0,-1-26 0 15,22 25 0-15,-4-16 0 0,3 0 0 0,2-3 0 16,5-3 0-16,1 0 0 0,4-4 0 0,1-5 0 16,5 1 0-16,1-5 0 0,5 2 0 15,-1-8 0-15,8 11-63 0,-25-31-474 0,34 30-51 16,-24-20-85-16</inkml:trace>
  <inkml:trace contextRef="#ctx0" brushRef="#br0" timeOffset="25135.8718">8761 5432 2038 0,'-33'13'9'0,"-4"1"-9"16,2 1 0-16,1 0 0 0,2 2 0 0,2-1 0 15,2 1 0-15,5-4 0 0,23-13 0 0,-23 18 0 16,23-18 0-16,0 0 0 0,13 17 0 0,-13-17 0 16,29 10 0-16,-8-9 0 0,5 0 0 0,2-1 0 15,4-2 0-15,2 1 0 0,1-2 0 16,-1 3 0-16,-3 2 0 0,-3-1 0 0,-2 4 0 16,-7-1 0-16,-19-4 0 0,25 21 0 0,-25-21 0 15,8 31 0-15,-8-11 0 0,-7 0 0 16,-5 3 0-16,-7 0 0 0,-5 1 0 0,-3 1 0 15,-3-1 0-15,-3-1 0 0,3-1 0 0,0-4 0 16,2-3 0-16,8-1 0 0,0-7 0 16,20-7 0-16,-19 6 0 0,27 13-419 0,-25-46-118 15,47 31-32-15,-26-27 48 0,18-12 521 0</inkml:trace>
  <inkml:trace contextRef="#ctx0" brushRef="#br0" timeOffset="25260.8979">9239 5725 2047 0,'-33'3'0'0,"2"3"0"0,2 0 0 16,1-1 0-16,0-3 0 0,2 2 0 0,-5-3 0 15,8 5 0-15,-6-7 0 0,18 26-487 0,-33-40-105 16,20 24-93-16</inkml:trace>
  <inkml:trace contextRef="#ctx0" brushRef="#br0" timeOffset="31048.7211">1684 6958 1533 0,'-6'-21'71'15,"6"21"-21"-15,-6-21-3 0,6 21-9 0,-1-21 6 16,1 21-9-16,0 0-3 0,-2-21-6 0,2 21 0 16,0 0-2-16,0 0 1 0,0 0-5 0,0 0-7 15,0 0-2-15,-15 27-8 0,10-10 2 16,1 6-4-16,-2 3 5 0,2 4 9 0,-3 3-24 16,1 1 25-16,0 3-23 0,-1 0 9 15,-1 0 9-15,-1-1-8 0,-1 0 3 0,1-4-6 16,3-3 0-16,1-7 0 0,2-5 0 0,3-17 0 15,0 0 0-15,0 0 0 0,0 0 0 0,22-5 0 16,-22 5 0-16,24-34 0 0,-8 8 0 0,1-11 0 16,5-6 0-16,-2-2 0 0,1-3 0 15,-1 1 0-15,-2 1 0 0,-4 2 0 0,1 5 0 16,-4 3 0-16,-1 5 0 0,-3 4 0 0,-1 3 0 16,-1 6 0-16,-5 18 0 0,6-23 0 0,-6 23 0 15,0 0 0-15,0 0 0 0,0 0 0 0,0 0 0 16,-1 17 0-16,1-17 0 0,-3 38 0 0,2-11 0 15,0 3 0-15,0 2 0 16,-1-2 0-16,4-1 0 0,3-4 0 0,2-4 0 16,5-4 0-16,-12-17 0 0,36 17 0 0,-11-15 0 15,3-6 0-15,1-3 0 0,1-5 0 0,2-2 0 16,1-6 0-16,2 0 0 0,-1-3 0 0,1-3 0 16,-2 1 0-16,-2 1 0 0,-5 1 0 0,0 3 0 15,-7 6 0-15,0 1 0 0,-19 13 0 0,24-17 0 16,-24 17 0-16,0 0 0 0,0 0 0 15,0 0 0-15,0 0 0 0,13 23 0 0,-14-4 0 16,-1 6 0-16,-3 7 0 0,-2 4 0 0,-2 4 0 16,-2 2 0-16,-1 1 0 0,1 0 0 0,1-2 0 15,2-2 0-15,4-1 0 0,0-6 0 16,8-2 0-16,3-7 0 0,9 0-16 0,2-15-61 16,21 17-172-16,-39-25-323 0,45-8-48 0,-22-3 108 15</inkml:trace>
  <inkml:trace contextRef="#ctx0" brushRef="#br0" timeOffset="31409.3888">2597 6993 1473 0,'-14'-19'324'0,"14"19"-174"0,0 0-116 16,0 0-15-16,-17-1-4 0,17 1-9 16,0 0-3-16,0 0 0 0,11 26 0 15,-11-26-11-15,20 18 14 0,-20-18-9 0,36 12 12 16,-14-11 2-16,4-2-9 0,5-2-2 0,3-5 0 15,3 1 0-15,2-5 0 0,0 0 0 0,-2-1 0 16,-3 0 0-16,-9 0 0 0,-2 1 0 0,-23 12 0 16,27-21 0-16,-27 21 0 0,12-18 0 0,-12 18 0 15,0-21 0-15,0 21 0 0,-11-20 0 16,11 20 0-16,-24-17 0 0,7 11 0 0,-2 2 0 16,-2 3 0-16,-1 2 0 0,-2 4 0 0,-1 4 0 15,1 3 0-15,-3 7 0 0,1 5 0 0,-2 5 0 16,2 4 0-16,2 1 0 0,2 1 0 0,5 0 0 15,2 0 0-15,6-2 0 0,4-3 0 0,5-2 0 16,3-5 0-16,7-3 0 0,5-3 0 16,4-4 0-16,8-3 0 0,3-6 0 15,10-2 0-15,3-8 0 0,7-1 0 0,2-9-48 16,15 20-166-16,-31-36-351 0,26 23-74 0,-18-13 59 16</inkml:trace>
  <inkml:trace contextRef="#ctx0" brushRef="#br0" timeOffset="31756.4055">3415 6908 2004 0,'-26'1'26'0,"2"-1"-9"0,3 3-17 16,3 4 0-16,0 4 0 0,-4 3 0 0,2 4 0 16,0 3 0-16,0 2 0 0,1 2 0 15,2 3 0-15,0 0 0 0,2 2 0 0,2-1 0 16,3 0 0-16,3-3 0 0,4-5 0 0,4-2 0 15,-1-19 0-15,19 26 0 0,-19-26 0 16,32 12 0-16,-10-11 0 0,3-4 0 0,0-4 0 16,2-2 0-16,-1-4 0 0,-3-1 0 0,-1-1 0 15,-1-3 0-15,0-3 0 0,-1-1 0 0,-2-1 0 16,-1-1 0-16,-1-1 0 0,-2 2 0 0,-3 0 0 16,-1 2 0-16,-2 4 0 0,-3 0 0 0,-5 17 0 15,9-21 0-15,-9 21 0 0,0 0 0 16,0 0 0-16,0 0 0 0,0 0 0 15,0 0 0-15,-6 27 0 0,1-4 0 0,-2 5 0 16,0 2 0-16,0 2 0 0,1 0 0 0,2-2 0 16,6-1 0-16,0-5 0 0,9 0-17 0,-11-24-57 15,40 42-94-15,-40-42-244 0,46 5-191 0,-14-6-5 16,1-16 444-16</inkml:trace>
  <inkml:trace contextRef="#ctx0" brushRef="#br0" timeOffset="32076.0721">4035 6913 1737 0,'-49'-10'277'0,"49"10"-244"16,-31-7-33-16,10 8 0 0,4 6 0 0,0 4 0 15,-3 2 0-15,1 3 0 0,-1 1 0 16,3 4 0-16,4-1 0 0,3 1 0 0,5-4 0 16,5-17 0-16,4 32 0 0,3-15 0 0,3 0 0 15,-10-17 0-15,27 27 0 0,-27-27 0 0,36 16 0 16,-14-12 0-16,1 0 0 0,2-2 0 0,-2 0 0 15,-1-1 0-15,-2 1 0 0,-1 2 0 16,-19-4 0-16,26 10 0 0,-26-10 0 0,0 0 0 16,15 21 0-16,-15-21 0 0,1 22 0 15,-1-22 0-15,-11 24 0 0,11-24 0 0,-23 28 0 16,23-28 0-16,-25 26 0 0,25-26 0 0,-25 19 0 16,25-19 0-16,-18 13 0 0,18-13 0 0,0 0 0 15,0 0-2-15,0 0-79 0,0 0-73 0,21-3-287 16,-24-19-130-16,24 5-41 0,-3 4 427 0</inkml:trace>
  <inkml:trace contextRef="#ctx0" brushRef="#br0" timeOffset="32435.6565">4490 6852 1617 0,'-22'5'245'0,"22"-5"-102"15,-26 0-122-15,26 0-2 0,-28 18-17 16,15-1-2-16,-2 3 0 0,1 3 0 15,-1 4 0-15,3 2 0 0,0 3 0 0,3 2 0 16,1 0 0-16,2 1 0 0,0 0 0 0,3-1 0 16,4-3 0-16,3-3 0 0,3-8 0 0,-7-20 0 15,26 26 0-15,-26-26 0 0,36 7 0 0,-15-12 0 16,1-3 0-16,5-6 0 0,1-4 0 0,1-5 0 16,0-5 0-16,-3-3 0 0,-2-4 0 0,-1-1 0 15,-5 2 0-15,-1 2 0 0,-6 5 0 16,-4 2 0-16,-2 4 0 0,-3 1 0 0,-2 20 0 15,-2-30 0-15,2 30 0 0,0 0 0 0,-13-18 0 16,13 18 0-16,0 0 0 0,-24 12 0 16,24-12 0-16,-21 30 0 0,11-7 0 0,2 3 0 15,2 1 0-15,1 4 0 0,2-2 0 0,1 0 0 16,1 0 0-16,2-4 0 0,3 0 0 16,-1-5 0-16,6-1 0 0,-9-19 0 0,24 29-69 15,-24-29-172-15,43 17-279 0,-21-16-132 0,3-3 88 16,12 12 564-16</inkml:trace>
  <inkml:trace contextRef="#ctx0" brushRef="#br0" timeOffset="32959.6061">5056 7013 1159 0,'13'21'290'16,"-20"-52"75"-16,7 31-324 0,0 0-15 0,-3 25-18 15,3-25 36-15,-6 31-40 0,0-10 29 16,2 2-11-16,-3 2-8 0,1 2 8 16,0-2-7-16,1 0-11 0,0-2-4 0,0 2 0 15,0-4 0-15,1 2 0 0,0-2 0 0,4-21 0 16,-5 28 0-16,5-28 0 0,0 0 0 0,0 0 0 16,0 0 0-16,0 0 0 0,0 0 0 0,0 0 0 15,0 0 0-15,22-20 0 0,-11-1 0 0,2-6 0 16,3-8 0-16,2-4 0 0,-1-4 0 15,1 2 0-15,-2 1 0 0,-5 5 0 0,-1-2 0 16,-2 5 0-16,-2 1 0 0,-1 6 0 0,-2 4 0 16,-3 21 0-16,1-23 0 0,-1 23 0 0,0 0 0 15,0 0 0-15,0 0 0 0,0 0 0 16,0 0 0-16,0 0 0 0,0 0 0 0,0 0 0 16,16 26 0-16,-16-26 0 0,25 19 0 0,-7-12 0 15,6 1 0-15,0-6 0 0,5 1 0 16,3-7 0-16,4 2 0 0,1-8 0 0,4 3-13 15,-7-13-95-15,18 28-169 0,-40-36-254 0,24 22-63 16,-16-5 71-16</inkml:trace>
  <inkml:trace contextRef="#ctx0" brushRef="#br0" timeOffset="33115.9393">5590 6841 1513 0,'-13'37'534'0,"-5"-19"-534"0,1 4 0 16,1 2 0-16,1 1 0 15,2 4 0-15,-1 1 0 0,2 1 0 0,4-4 0 16,3-1 0-16,1-2 0 0,4 0 0 0,0-2 0 15,4-1 0-15,1-4 0 0,-5-17 0 0,18 23 0 16,-18-23 0-16,27 14 0 0,-27-14 0 0,34 2 0 16,-17-12-45-16,21 19-228 0,-35-35-297 0,25 4-105 15,-8-12 192-15</inkml:trace>
  <inkml:trace contextRef="#ctx0" brushRef="#br0" timeOffset="33537.7907">5628 6696 1890 0,'2'23'157'0,"-2"-23"-157"0,0 0 0 0,0 0 0 16,0 0 0-16,0 0 0 0,20 8 0 15,-20-8 0-15,24 9 0 0,-4-6 0 0,3-2 0 16,2-2 0-16,1-1 0 0,-2 4 0 0,-2 1 0 16,-1 1 0-16,-2 1 0 0,-19-5 0 0,33 18 0 15,-33-18 0-15,23 24 0 0,-23-24 0 0,7 36 0 16,-11-13 0-16,-5 4 0 0,-4 3 0 0,-3 3 0 15,-1-1 0-15,-1 4 0 0,-1-3 0 0,1 1 0 16,-1 1 0-16,0 0 0 0,2-3 0 16,4-6 0-16,3-4 0 0,10-22 0 0,-6 22 0 15,6-22 0-15,0 0 0 0,0 0 0 16,20 2 0-16,-20-2 0 0,24-17 0 0,-5 1 0 16,3-11 0-16,3-5 0 0,1-4 0 0,1-4 0 15,2 2 0-15,1 1 0 0,-4 2 0 0,0 5 0 16,-6 2 0-16,-1 6 0 0,-6 4 0 15,-13 18 0-15,18-20 0 0,-18 20 0 0,0 0 0 16,0 0 0-16,0 0 0 0,0 0 0 0,0 0 0 16,2 21 0-16,-6-4 0 0,-1 6 0 0,0 5 0 15,-1 0 0-15,2 1 0 0,-2-2 0 0,8 0 0 16,-2-2 0-16,6 4 0 0,-6-29-71 0,20 52-104 16,-20-52-132-16,9 19-348 0,4-2 80 0,-13-17 312 15</inkml:trace>
  <inkml:trace contextRef="#ctx0" brushRef="#br0" timeOffset="34162.8027">6651 6936 1452 0,'0'0'210'0,"0"0"-128"0,0 0-6 0,0 0 4 15,-19-12-24-15,19 12-10 0,-27 7-9 16,7 1-29-16,-1 6-8 0,-2 3 0 0,0 3 0 16,-1 4 0-16,-2 4 0 0,0 4 0 0,0 3 0 15,-1 0 0-15,3-1 0 0,3-3 0 0,5-6 0 16,8-5 0-16,8-20 0 0,2 19 0 0,-2-19 0 15,21 7 0-15,-21-7 0 0,34-2 0 0,-14-4 0 16,3-4 0-16,1-3 0 0,0-3 0 0,3-3 0 16,0-4 0-16,0-1 0 0,-2-3 0 15,-2-1 0-15,-2 4 0 0,-3 0 0 16,-2 2 0-16,-4 3 0 0,-2-1 0 0,-2 4 0 16,-8 16 0-16,14-28 0 0,-14 28 0 0,0 0 0 15,0 0 0-15,0 0 0 0,0 0 0 0,0 0 0 16,2 23 0-16,-5 0 0 0,-2 6 0 0,-3 7 0 15,1 6 0-15,-1 7 0 0,-1 5 0 0,2 5 0 16,-2 7 0-16,1 0 0 0,-2 7 0 16,-1 2 0-16,-1 0 0 0,-2 1 0 0,1-4 0 15,-1-3 0-15,0-5 0 0,2-5 0 0,2-7 0 16,2-6 0-16,-1-8 0 0,1-6 0 0,0-9 0 16,2-6 0-16,6-17 0 0,0 0 0 0,0 0 0 15,-8-21 0-15,7-2 0 0,1-4 0 16,0-6 0-16,3-5 0 0,0-4 0 15,-1-3 0-15,1-2 0 0,-1-3 0 0,2-4 0 16,2-8 0-16,1-4 0 0,6-6 0 0,4 1 0 16,4 7 0-16,3 9 0 0,0 13 0 0,-1 11 0 15,-1 4 0-15,-2 8 0 0,-3 1 0 0,5 7 0 16,-6-7-27-16,18 22-138 0,-23-29-107 0,40 25-376 16,-16-5 54-16,3-8 254 0</inkml:trace>
  <inkml:trace contextRef="#ctx0" brushRef="#br0" timeOffset="34647.2393">7926 7089 1440 0,'0'0'486'0,"-18"-7"-427"0,18 7-25 0,-34-18-7 16,34 18-26-16,-35-11-1 0,15 10 0 15,-1 2 0-15,-3 4 0 0,1 5 0 0,-1 4 0 16,0 5 0-16,-1 6 0 0,-1 2 0 0,1 6 0 15,2 1 0-15,5 0 0 0,3-2 0 0,6-1 0 16,6-6 0-16,6-2 0 0,6-4 0 16,-9-19 0-16,40 27 0 0,-13-21 0 0,10-1 0 15,-1-8 0-15,10 0 0 0,1-13-1 0,16 16-171 16,-33-36-341-16,33 23-121 0,-16-15 3 0,-6-10 536 16</inkml:trace>
  <inkml:trace contextRef="#ctx0" brushRef="#br0" timeOffset="35162.8817">8184 7104 2047 0,'-23'7'0'0,"6"-1"0"15,17-6 0-15,-25 18 0 0,15-1 0 0,-2 3 0 16,2 1 0-16,4 1 0 0,1 0 0 0,3-3 0 16,4 1 0-16,-2-20 0 0,13 31 0 0,-13-31 0 15,24 25 0-15,-7-16 0 0,2-4 0 16,5-6 0-16,3-3 0 0,2-5 0 0,-1 0 0 15,0-5 0-15,-2 1 0 0,-3-3 0 0,-2-1 0 16,-2-2 0-16,-1-1 0 0,-3-3 0 0,1-2 0 16,-4 0 0-16,0 0 0 0,0-1 0 0,-2 1 0 15,0 3 0-15,-2 1 0 0,-1 2 0 16,-7 19 0-16,13-29 0 0,-13 29 0 0,0 0 0 16,0 0 0-16,0 0 0 0,0 0 0 15,0 0 0-15,-10 32 0 0,-1-6 0 0,-3 8 0 16,0 6 0-16,-3 6 0 0,0 5 0 0,-4 3 0 15,0 5 0-15,0 4 0 0,-1 4 0 0,2 3 0 16,-4 1 0-16,1-1 0 0,0-3 0 0,2-7 0 16,3-5 0-16,3-7 0 0,3-5 0 0,2-7 0 15,3-6 0-15,2-7 0 0,5-23 0 16,-6 25 0-16,6-25 0 0,0 0 0 0,0 0 0 16,11-18 0-16,-7 0 0 0,3-6 0 0,1-10 0 15,5-6 0-15,0-7 0 0,0 0 0 16,1 1 0-16,-3-1 0 0,-2 2 0 0,0-2 0 15,-1-3 0-15,1-1 0 0,3 1 0 0,0 0 0 16,2 4 0-16,1 5 0 0,4 5 0 0,-1 4 0 16,0 6 0-16,-1 4 0 0,0 3 0 15,0-1 0-15,3 3 0 0,-2-1 0 0,6 4 0 16,-1-3 0-16,7 1 0 0,-4-8 0 0,16 15-156 16,-28-34-123-16,23 27-352 0,-9-13 20 0,1-2 242 15</inkml:trace>
  <inkml:trace contextRef="#ctx0" brushRef="#br0" timeOffset="35365.9606">9115 6558 1804 0,'-36'-12'243'0,"10"24"-243"0,26-12 0 16,-32 37 0-16,19-6 0 0,-4 7 0 0,-3 3 0 16,2 3 0-16,-2 2 0 0,3 3 0 0,2-2 0 15,2 3 0-15,1-1 0 0,4 0 0 0,3-5 0 16,0-1 0-16,5-3 0 15,0-5 0-15,4-3 0 0,2-4 0 0,6-3 0 0,-12-25 0 16,42 45-192-16,-42-45-261 0,32 0-149 0,-15-6-23 16,-2-14 451-16</inkml:trace>
  <inkml:trace contextRef="#ctx0" brushRef="#br0" timeOffset="35553.4686">9236 6988 1340 0,'0'0'663'15,"-11"23"-619"-15,11-23-44 0,-23 28 0 0,11-8 0 16,-1 2 0-16,-2 3 0 0,0 4 0 0,2 2 0 16,1 0 0-16,0 2 0 0,1-1 0 0,0-1 0 15,1-2 0-15,3-3 0 0,6-4 0 0,1-5 0 16,6 1 0-16,-6-18-84 0,20 13-45 16,-23-36-172-16,37 32-185 0,-31-27 15 15,21-5-71-15</inkml:trace>
  <inkml:trace contextRef="#ctx0" brushRef="#br0" timeOffset="36022.2322">9449 6827 1273 0,'15'20'389'16,"-15"-20"-299"-16,17 0-11 0,-17 0 2 15,23 5-23-15,-23-5-14 0,25 10-11 0,-25-10-33 16,21 19 0-16,-21-19 0 0,13 33 0 0,-9-12 0 16,-2 2 0-16,-2-1 0 0,-2 4 0 0,-3-1 0 15,-1 2 0-15,-4-3 0 0,2 1 0 0,-1-2 0 16,2 0 0-16,1-3 0 0,0-1 0 0,1-1 0 15,5-18 0-15,-9 31 0 0,9-31 0 16,0 19 0-16,0-19 0 0,0 0 0 0,17 5 0 16,-17-5 0-16,24-14 0 0,-7 2 0 15,2-3 0-15,3-7 0 0,1-2 0 0,0-1 0 0,-1 1 0 16,-2 0 0-16,-1 2 0 0,-2-1 0 16,-1 2 0-16,0-4 0 0,-2 0 0 0,3 0 0 15,0 2 0-15,-3 4 0 0,-14 19 0 0,19-18 0 16,-19 18 0-16,0 0 0 0,0 0 0 15,0 0 0-15,3 20 0 0,-11-3 0 0,-1 6 0 16,-2 4 0-16,-3 5 0 0,3-2 0 0,-1 0 0 16,6 2 0-16,-3-4 0 0,8 3 0 0,-6-10 0 15,15 9-24-15,-8-30-146 0,15 46-128 0,-15-46-317 16,-2 19 23-16,2-19 245 0</inkml:trace>
  <inkml:trace contextRef="#ctx0" brushRef="#br0" timeOffset="36690.9755">10518 6989 1317 0,'0'0'477'0,"0"0"-305"16,-21-2-132-16,21 2-9 0,-30-20-21 0,12 11-10 15,-1 1 0-15,-2 3 0 0,-1 3 0 0,-1 3 0 16,-3 4 0-16,2 4 0 0,-1 3 0 0,0 2 0 16,-1 4 0-16,1 4 0 0,0 5 0 0,1 3 0 15,3 3 0-15,1 2 0 0,2 0 0 0,-1 3 0 16,6 1 0-16,1-4 0 0,6-3 0 15,6-8 0-15,7-7 0 0,-7-17 0 0,34 17 0 16,-7-16 0-16,6-6 0 0,3-6 0 16,2-7 0-16,4-7 0 0,2-7 0 0,2-5 0 15,3-7 0-15,-2-4 0 0,3-3 0 0,-5-1 0 16,0 1 0-16,-6 4 0 0,-6 5 0 0,-6 3 0 16,-7 0 0-16,-4 3 0 0,-5 0 0 0,-4-2 0 15,-3 1 0-15,-5 3 0 0,-2 1 0 16,-3 9 0-16,-2 7 0 0,8 17 0 15,-22-14 0-15,22 14 0 0,-26 12 0 0,9 7 0 16,-2 9 0-16,-4 6 0 0,0 7 0 0,1 6 0 16,-1 1 0-16,3 4 0 0,2 0 0 0,5 0 0 15,1 0 0-15,5-2 0 0,4-2 0 0,6-2 0 16,5-3 0-16,4-3 0 0,5-8 0 0,7 0 0 16,-1-12 0-16,14 13-157 0,-37-33-113 15,53 25-216-15,-53-25-139 0,34 4 117 0,0 8 508 16</inkml:trace>
  <inkml:trace contextRef="#ctx0" brushRef="#br0" timeOffset="37616.0381">10770 7110 1722 0,'-25'-3'325'0,"25"3"-325"0,-11 21 0 0,11-21 0 15,9 23 0-15,-9-23 0 0,22 21 0 0,-4-15 0 16,5-3 0-16,8-4 0 0,1-5 0 0,4-4 0 16,1-3 0-16,0-5 0 0,2 1 0 0,-3-4 0 15,-2 2 0-15,-4-2 0 16,-4 2 0-16,-6 0 0 0,-3 1 0 0,-5 1 0 16,-12 17 0-16,7-29 0 0,-7 29 0 0,-8-26 0 15,8 26 0-15,-22-23 0 0,22 23 0 0,-33-13 0 16,12 9 0-16,-1 3 0 0,1 5 0 0,-4 2 0 15,2 2 0-15,0 6 0 0,0 1 0 0,1 5 0 16,1 3 0-16,3 2 0 0,1 3 0 0,4 0 0 16,3 1 0-16,1-1 0 0,5 1 0 15,1-4 0-15,6-2 0 0,4-1 0 0,3-5 0 16,-10-17 0-16,31 24 0 0,-10-17 0 0,2-3 0 16,4-6 0-16,1 0 0 0,0-4 0 15,2-5 0-15,-1-1 0 0,3-6 0 0,1-3 0 16,0-2 0-16,-2-2 0 0,0 3 0 0,-5 0 0 15,-3 3 0-15,-4 5 0 0,-19 14 0 16,28-23 0-16,-28 23 0 0,0 0 0 0,19-17 0 16,-19 17 0-16,0 0 0 0,0 0 0 0,-8 19 0 15,8-19 0-15,-15 36 0 0,5-10 0 0,-2 0 0 16,-2 3 0-16,1 0 0 0,1 0 0 0,3-3 0 16,1-2 0-16,5-1 0 0,1-5 0 0,2-18 0 15,5 27 0-15,-5-27 0 0,0 0 0 0,16 17 0 16,-16-17 0-16,0 0 0 0,27-17 0 15,-27 17 0-15,25-34 0 0,-8 10 0 16,-1-2 0-16,0 0 0 0,-4-2 0 0,-2 1 0 16,-3-1 0-16,-1-2 0 0,-2 0 0 0,1 0 0 15,-2-2 0-15,3 3 0 0,1 0 0 0,0 1 0 16,3 7 0-16,-3 1 0 0,-7 20 0 0,14-24 0 16,-14 24 0-16,0 0 0 0,20-8 0 0,-20 8 0 15,0 0 0-15,17 9 0 0,-17-9 0 16,22 10 0-16,-22-10 0 0,34 8 0 0,-12-6 0 15,2-2 0-15,5-3 0 0,0 0 0 0,2 0 0 16,-2 0 0-16,-2-1 0 0,0 0 0 0,-4 1 0 16,-1-1 0-16,-4 2 0 0,-18 2 0 0,28 0 0 15,-28 0 0-15,0 0 0 0,17 1 0 16,-17-1 0-16,0 0 0 0,-17 2 0 16,17-2 0-16,-25 7 0 0,25-7 0 0,-32 13 0 15,13-6 0-15,0 3 0 0,-1-1 0 0,1 2 0 16,1 0 0-16,18-11 0 0,-29 24 0 0,29-24 0 15,-19 21 0-15,19-21 0 0,-2 18 0 0,2-18 0 16,0 0 0-16,16 22 0 0,-16-22 0 0,24 9 0 16,-24-9 0-16,33 5 0 0,-14-2 0 0,0-2 0 15,-19-1 0-15,30 6 0 0,-30-6 0 16,21 7 0-16,-21-7 0 0,0 0 0 0,17 19 0 16,-17-19 0-16,2 19 0 0,-2-19 0 0,-10 23 0 15,10-23 0-15,-20 29 0 0,20-29 0 16,-34 30 0-16,12-15 0 0,-5 0 0 0,0 3 0 15,-3-6 0-15,2 4 0 0,-1-8 0 0,7 8-23 16,-12-18-129-16,20 24-109 0,-38-30-267 0,23 8-75 16,0 4 124-16</inkml:trace>
  <inkml:trace contextRef="#ctx0" brushRef="#br0" timeOffset="37944.2432">9461 6743 2047 0,'0'0'0'0,"-30"-19"0"0,30 19 0 0,-12-30 0 16,12 30 0-16,3-21 0 0,-3 21 0 0,0 0 0 15,0-18 0-15,0 18 0 0,0 0 0 16,-9-19-75-16,32 38-425 0,-23-19-176 0,0 0 11 15,0 0 535-15</inkml:trace>
  <inkml:trace contextRef="#ctx0" brushRef="#br0" timeOffset="39225.5341">1499 8261 1262 0,'3'30'321'16,"-5"-7"-19"-16,2-23-290 0,0 0-17 0,-4-18 19 15,4 18-10-15,0 0 21 0,0 0 1 0,0 0-1 16,0 0-6-16,0 0-4 0,0 0 7 16,-14 17-17-16,9 0-5 0,2 7 0 0,-1 8 0 15,0 3 0-15,1 1 0 0,-2 0 0 16,1 2 0-16,2 2 0 0,-1 1 0 0,0 1 0 16,0-1 0-16,0 0 0 0,0-1 0 0,0-1 0 15,0 0 0-15,2-2 0 0,0-5 0 0,-1-6 0 16,4-6 0-16,-2-20 0 0,2 20 0 0,-2-20 0 15,0 0 0-15,0 0 0 0,0 0 0 0,12-20 0 16,-12 20 0-16,11-34 0 0,-5 6 0 16,2-5 0-16,-2-3 0 0,1-1 0 0,-2 2 0 15,0 1 0-15,-3 0 0 0,-2 0 0 0,0-2 0 16,0-5 0-16,0-1 0 0,1 0 0 16,1 1 0-16,-1 1 0 0,2 0 0 0,2 1 0 15,3 2 0-15,1 4 0 0,3 5 0 0,4 4 0 16,3 5 0-16,4 1 0 0,2 0 0 0,4 0 0 15,3 2 0-15,2 3 0 0,0 2 0 16,-1 3 0-16,0 5 0 0,-3 2 0 0,-2 5 0 16,-2 2 0-16,-3 4 0 0,-5 2 0 0,-18-12 0 15,27 33 0-15,-19-14 0 0,-4 4 0 0,-4 3 0 16,-5 4 0-16,-6 2 0 0,-5 4 0 0,-4 0 0 16,-5 0 0-16,0 0 0 0,-3-1 0 0,-1-2 0 15,-2-1 0-15,2-5 0 0,0 2 0 16,1-2 0-16,0-4 0 0,0-1 0 15,2-4 0-15,2-2 0 0,3-2 0 0,3-3 0 16,18-11 0-16,-29 12 0 0,29-12 0 0,-19 2 0 16,19-2 0-16,0 0 0 0,-19 4 0 0,19-4 0 15,0 0 0-15,-13 23 0 0,8-6 0 0,1 8 0 16,-2 9 0-16,1 7 0 0,-2 5 0 0,0 5 0 16,-3 1 0-16,0 0 0 0,2 1 0 15,-6 1 0-15,4-1 0 0,-1 0 0 0,0-2 0 16,1-2 0-16,0-4 0 0,4-1 0 0,-1-9 0 15,4 1-59-15,-5-15-83 0,22 25-90 0,-33-34-387 16,19-12-23-16,0 0 290 0</inkml:trace>
  <inkml:trace contextRef="#ctx0" brushRef="#br0" timeOffset="39694.305">2217 7868 1437 0,'-20'-7'491'0,"20"7"-467"0,0 0-15 0,0 0-3 16,0 0 5-16,0 0 3 0,0 0 1 0,0 0 4 15,-3 33-8-15,5-8-1 0,0 4-10 0,0 2 0 16,-1 3 0-16,0 0 0 0,-1 2 0 0,0 1 0 15,-2 1 0-15,-1 4 0 0,-3 2 0 0,1 2 0 16,-1 0 0-16,-2 3 0 0,-1-6 0 16,1-1 0-16,-1 1 0 0,1-6 0 0,4-5 0 15,0-8 0-15,4-24 0 0,4 25 0 0,-4-25 0 16,0 0 0-16,17 4 0 0,-17-4 0 0,23-23 0 16,-7 2 0-16,1-4 0 0,4-8 0 0,1-2 0 15,1-2 0-15,0-3 0 0,0 0 0 0,-2-1 0 16,-2 1 0-16,-2 5 0 0,-4 3 0 15,-2 9 0-15,0 3 0 0,-11 20 0 16,14-24 0-16,-14 24 0 0,0 0 0 0,0 0 0 16,0 0 0-16,0 0 0 0,-3 27 0 0,1-5 0 15,-2 7 0-15,-1 6 0 0,-1 3 0 0,3-1 0 16,-1-2 0-16,5 2 0 0,2-5 0 0,4 2 0 16,1-6 0-16,7-1 0 0,2-7 0 0,7 3-48 15,-7-20-89-15,28 30-152 0,-45-33-229 0,39 2-107 16,-13 0 196-16</inkml:trace>
  <inkml:trace contextRef="#ctx0" brushRef="#br0" timeOffset="40053.6968">2729 8323 1496 0,'-23'-10'426'0,"43"17"-366"16,-20-7-44-16,0 0 4 0,-2 19-6 0,2-19 1 15,16 17-15-15,-16-17 0 0,28 15 0 0,-8-11 0 16,2-2 0-16,3-4 0 0,1-2 0 0,3-2 0 16,2-3 0-16,2-4 0 0,-2-3 0 0,0 0 0 15,-3-2 0-15,-5-2 0 0,-5 3 0 0,-5-1 0 16,-13 18 0-16,16-29 0 16,-16 29 0-16,1-22 0 0,-1 22 0 0,-13-19 0 15,13 19 0-15,-25-17 0 0,6 10 0 0,-1 3 0 16,-3 3 0-16,-3 2 0 0,0 5 0 0,0 3 0 15,-2 4 0-15,2 4 0 0,1 5 0 0,-1 6 0 16,3-1 0-16,1 6 0 0,1 1 0 0,7-1 0 16,2 2 0-16,6-6 0 0,6-3 0 0,4-5 0 15,9-3 0-15,-13-18 0 0,39 24 0 16,-14-15 0-16,7-6 0 0,3-5 0 0,9-2 0 16,0-8 0-16,7 2-56 0,-11-19-113 0,29 29-138 15,-42-29-305-15,20 9-7 0,-4-3 336 0</inkml:trace>
  <inkml:trace contextRef="#ctx0" brushRef="#br0" timeOffset="40397.4519">3342 8203 1844 0,'-4'18'78'0,"4"-18"-40"16,-27 39-20-16,15-16 23 0,2 2-32 0,1 0 10 15,3-1-19-15,1-2 0 0,1-1 0 0,3 0 0 16,2-3 0-16,-1-18 0 0,9 23 0 0,-9-23 0 15,0 0 0-15,20 17 0 16,-20-17 0-16,0 0 0 0,22 2 0 0,-22-2 0 16,17-13 0-16,-17 13 0 0,23-30 0 0,-9 9 0 15,1-5 0-15,2-7 0 0,-2 4 0 0,1-3 0 16,0 1 0-16,-3 3 0 0,0-1 0 0,-2 4 0 16,2 1 0-16,-4 2 0 0,3 1 0 0,-1 2 0 15,2 2 0-15,-13 17 0 0,21-24 0 0,-21 24 0 16,0 0 0-16,20-6 0 0,-20 6 0 15,0 0 0-15,16 22 0 0,-16-22 0 0,13 31 0 16,-8-7 0-16,-1 3 0 0,-2 2 0 0,-3 1 0 16,2 8 0-16,-2-1 0 0,3 1 0 0,-1-6 0 15,8-3 0-15,-3-12-58 0,15 15-90 0,-21-32-98 16,17 24-394-16,-17-24 47 0,14 23 232 16</inkml:trace>
  <inkml:trace contextRef="#ctx0" brushRef="#br0" timeOffset="40858.8494">4093 8247 1800 0,'0'0'113'16,"0"0"-85"-16,0 0-4 0,-8-20 5 0,8 20-8 16,0 0 1-16,-17 5-12 0,17-5-10 15,-21 27 0-15,8-9 0 0,0 5 0 0,0 2 0 16,1 1 0-16,0 0 0 0,2 1 0 0,4-2 0 16,2-2 0-16,3-1 0 0,5-4 0 0,-4-18 0 15,17 27 0-15,-17-27 0 0,34 12 0 0,-11-11 0 16,2-3 0-16,3-3 0 0,4-5 0 0,1-1 0 15,2-2 0-15,0-4 0 0,-1-4 0 0,1-3 0 16,-8-2 0-16,0-2 0 0,-7 1 0 16,-6-3 0-16,-4 2 0 0,-4-1 0 15,-2 1 0-15,-4-1 0 0,-4 3 0 0,-6 3 0 16,-5 2 0-16,-7 7 0 0,-5 2 0 0,-3 3 0 16,-3 2 0-16,0 4 0 0,0 5 0 0,3 3 0 15,0 5 0-15,6 4 0 0,2 0 0 0,8 3 0 16,14-17 0-16,-15 28 0 0,15-28-85 15,19 35-124-15,-19-35-125 0,0 0-272 0,31 5-12 16,-14-17 424-16</inkml:trace>
  <inkml:trace contextRef="#ctx0" brushRef="#br0" timeOffset="41108.8747">4720 7650 1587 0,'10'37'356'15,"-39"-26"-276"-15,29-11-56 0,-16 19-24 0,16-19 0 16,0 40 0-16,2-7 0 0,-2 5 0 0,1 6 0 16,-4 4 0-16,2 1 0 0,-2 1 0 15,0 1 0-15,1 1 0 0,-1 0 0 0,0 3 0 16,0-1 0-16,1-2 0 0,-2-2 0 15,4-7 0-15,-2-5 0 0,3-1 0 0,-1-10 0 16,11 10-122-16,-11-37-190 0,14 45-213 0,-15-28-108 16,1-17 179-16</inkml:trace>
  <inkml:trace contextRef="#ctx0" brushRef="#br0" timeOffset="41874.5966">5048 8351 1862 0,'24'-5'66'0,"-24"5"-36"0,0 0 3 16,-3-23 0-16,3 23-10 0,0 0-23 0,0 0 0 15,0 0 0-15,0 0 0 0,0 0 0 0,-14 22 0 16,14-22 0-16,-13 32 0 0,4-10 0 16,1 3 0-16,-1 2 0 0,1 2 0 0,-1 0 0 15,1 0 0-15,0-2 0 0,4-1 0 0,0-3 0 16,1-2 0-16,3-4 0 0,0-17 0 15,5 24 0-15,-5-24 0 0,0 0 0 0,19 12 0 16,-19-12 0-16,0 0 0 0,17-11 0 0,-17 11 0 16,18-24 0-16,-18 24 0 0,23-39 0 0,-11 13 0 15,-1-2 0-15,-1-4 0 0,-2 3 0 0,-2 0 0 16,2 0 0-16,-5-1 0 0,2-1 0 0,0-3 0 16,1-5 0-16,0-1 0 0,3-3 0 0,0 0 0 15,1 2 0-15,4 5 0 0,-1 6 0 16,0 7 0-16,1 6 0 0,-14 17 0 0,26-24 0 15,-26 24 0-15,32-12 0 0,-32 12 0 16,33-4 0-16,-15 4 0 0,2 2 0 0,-2 3 0 16,1 2 0-16,-2 3 0 0,-17-10 0 0,31 24 0 15,-31-24 0-15,25 31 0 0,-16-12 0 0,-2 3 0 16,-3 1 0-16,-4 1 0 0,-1 2 0 0,-6 1 0 16,-2 2 0-16,-5 3 0 0,-1-1 0 15,-3 0 0-15,-2-2 0 0,-1-2 0 0,-1 0 0 16,-1-4 0-16,1 0 0 0,2-4 0 0,0-5 0 15,2 0 0-15,1-5 0 0,17-9 0 0,-28 15 0 16,28-15 0-16,-21 5 0 0,21-5 0 0,0 0 0 16,-20-4 0-16,20 4 0 0,0 0 0 15,0 0 0-15,0 0 0 0,0 0 0 16,-17 11 0-16,17-11 0 0,-11 30 0 0,0-3 0 16,-2 8 0-16,-4 5 0 0,0 5 0 0,-2 3 0 15,-2 8 0-15,-1 3 0 0,-1 3 0 0,-2 0 0 16,-2 0 0-16,-1-4 0 0,2-7 0 0,9-8 0 15,4-11 0-15,12-7 0 0,1-25 0 0,14 27 0 16,-14-27-124-16,45 2-86 0,-43-32-311 0,29 10-94 16,0-12 50-16</inkml:trace>
  <inkml:trace contextRef="#ctx0" brushRef="#br0" timeOffset="42546.4992">5899 7709 2032 0,'0'0'15'0,"0"0"-15"15,0 0 0-15,0 0 0 0,0 0 0 0,0 0 0 16,-18 1 0-16,18-1 0 0,-11 25 0 0,5-4 0 16,-1 8 0-16,-1 3 0 0,0 6 0 15,0 4 0-15,-1 4 0 0,0 4 0 0,0 1 0 16,-1 1 0-16,0 0 0 0,0 2 0 0,-1 0 0 15,2 1 0-15,0-4 0 0,2-3 0 0,2-5 0 16,3-5 0-16,0-7 0 0,5-6 0 0,2-7 0 16,-5-18 0-16,17 23 0 0,-17-23 0 0,22 5 0 15,-22-5 0-15,31-17 0 0,-13-1 0 16,4-5 0-16,3-6 0 0,1-8 0 0,4-3 0 16,0-2 0-16,-1-3 0 0,0 3 0 15,-2 4 0-15,-4 5 0 0,-1 5 0 0,-4 6 0 16,-3 5 0-16,-15 17 0 0,23-21 0 0,-23 21 0 15,0 0 0-15,0 0 0 0,0 0 0 0,0 0 0 16,13 32 0-16,-13-9 0 0,-1 5 0 0,-1 0 0 16,-1 4 0-16,1 1 0 0,1-3 0 15,1 3 0-15,2-4 0 0,5-3 0 0,3-3 0 16,6-1 0-16,2-7 0 0,10 5-12 0,-7-20-146 16,26 29-164-16,-28-36-312 0,16 3 32 0,-2 2 284 15</inkml:trace>
  <inkml:trace contextRef="#ctx0" brushRef="#br0" timeOffset="42999.6645">6974 7707 1718 0,'29'22'308'0,"-29"-22"-287"16,0 0-21-16,-24 0 0 0,24 0 0 0,-18 9 0 15,18-9 0-15,-26 35 0 0,13-8 0 0,-2 9 0 16,0 3 0-16,-1 4 0 0,1 3 0 16,1 4 0-16,1 1 0 0,1 3 0 15,4 0 0-15,-1 2 0 0,2-2 0 0,3-6 0 16,2 0 0-16,4-7 0 0,2-5 0 0,3-2 0 15,2-4 0-15,0-2 0 0,2-3 0 0,4-2 0 16,-3-6 0-16,3 2-41 0,-15-19-56 0,31 32-119 16,-31-32-284-16,0 0-76 0,0 0 30 0</inkml:trace>
  <inkml:trace contextRef="#ctx0" brushRef="#br0" timeOffset="43187.2235">6693 8380 2017 0,'-18'1'30'0,"18"-1"-30"0,-23 2 0 0,23-2 0 16,0 0 0-16,0 0 0 0,0 0 0 0,0 0 0 16,0 0 0-16,21 2 0 0,-4-5 0 15,5-2 0-15,6-3 0 0,3-5 0 0,6-6 0 16,3-1 0-16,1-6 0 0,3 0 0 0,0-3 0 16,2 3 0-16,-2-4 0 0,6 11-100 0,-21-27-164 15,33 35-268-15,-32-20-68 0,8 6 50 0</inkml:trace>
  <inkml:trace contextRef="#ctx0" brushRef="#br0" timeOffset="43562.1582">7504 7683 1696 0,'-43'-12'309'0,"21"17"-268"0,5-1-40 0,17-4-1 15,-28 15 0-15,14 3 0 0,-3 4 0 0,0 5 0 16,-1-1 0-16,4 5 0 0,-2 0 0 15,4 4 0-15,-1 3 0 0,4 4 0 0,-2 3 0 16,1 2 0-16,0-1 0 0,2 2 0 0,-1 2 0 16,1 2 0-16,0-3 0 0,2 0 0 0,4-7 0 15,2-7 0-15,2-3 0 0,3-8 0 0,2-4 0 16,-7-20 0-16,18 28 0 0,-18-28 0 0,19 11 0 16,-19-11 0-16,22 0 0 0,-22 0 0 15,23-8 0-15,-23 8 0 0,26-26 0 16,-13 7 0-16,1-5 0 0,4-4 0 0,-4-2 0 15,2-2 0-15,-3 1 0 0,-3 5 0 0,0 1 0 16,-2 3 0-16,-8 22 0 0,15-31 0 0,-15 31 0 16,11-17 0-16,-11 17 0 0,0 0 0 0,0 0 0 15,0 0 0-15,14 20 0 0,-14-20 0 0,14 33 0 16,-8-11 0-16,2 4 0 0,-3-3 0 16,6 6 0-16,-1-5 0 0,7 10-22 0,-7-14-107 15,19 16-45-15,-29-36-141 0,25 18-283 0,2-6 51 16,-4-12 286-16</inkml:trace>
  <inkml:trace contextRef="#ctx0" brushRef="#br0" timeOffset="44109.0405">8238 8252 1796 0,'0'0'116'0,"-20"-5"-54"0,20 5-7 0,-26-12-37 16,9 7-18-16,0 2 0 0,-5 0 0 0,-1 0 0 15,-3 2 0-15,0 1 0 0,-2 4 0 16,-1 2 0-16,-1 1 0 0,1 8 0 0,-2-1 0 16,3 7 0-16,-1 3 0 0,1 0 0 0,1 5 0 15,2 0 0-15,3 0 0 0,4-1 0 0,3-3 0 16,5 1 0-16,6-5 0 0,1-1 0 16,8-3 0-16,-5-17 0 0,21 25 0 0,-4-15 0 15,5-5 0-15,3-3 0 0,6-3 0 0,1-5 0 16,6-4 0-16,1-7 0 0,1 0 0 15,-1-3 0-15,-4-2 0 0,-1-1 0 0,-3-2 0 16,-5 0 0-16,-1 0 0 0,-5 1 0 0,-4-2 0 16,-1 6 0-16,-5 0 0 0,-10 20 0 0,11-21 0 15,-11 21 0-15,0 0 0 0,0 0 0 0,0 0 0 16,0 0 0-16,0 0 0 0,-21 18 0 0,14-1 0 16,-4 2 0-16,2 7 0 0,-1 3 0 0,3 0 0 15,-1-3 0-15,4 1 0 0,2-4 0 16,4 0 0-16,2-4 0 0,5-1 0 15,-9-18 0-15,32 24 0 0,-14-26-54 0,17 13-108 16,-22-37-99-16,30 19-303 0,-22-8-21 0,0-15 165 16</inkml:trace>
  <inkml:trace contextRef="#ctx0" brushRef="#br0" timeOffset="44390.3264">8772 7607 1928 0,'0'0'72'0,"0"0"-25"0,0 0-47 16,12 17 0-16,-10 7 0 0,-2 8 0 0,-3 4 0 16,-5 5 0-16,-1 2 0 0,-5 6 0 0,1 0 0 15,-3 5 0-15,-1-2 0 0,1 0 0 0,0-2 0 16,2-1 0-16,-1 2 0 0,2-3 0 0,1-2 0 15,2-5 0-15,4-6 0 0,5-2 0 0,1-5 0 16,3-2 0-16,-2-5 0 0,8 4-26 0,-9-25-161 16,21 41-157-16,-21-41-291 0,0 0 21 15,9 29 374-15</inkml:trace>
  <inkml:trace contextRef="#ctx0" brushRef="#br0" timeOffset="44937.219">8956 8287 1681 0,'-8'56'280'0,"-21"-41"-246"16,29-15-21-16,0 0-7 0,-1 17 4 0,1-17 1 15,21 6-2-15,-21-6-6 0,35 1-3 16,-14-4 0-16,4-5 0 0,3-1 0 0,2-5 0 15,2 0 0-15,-1-1 0 0,1-3 0 0,-2 2 0 16,-3-3 0-16,-1 0 0 0,-6-1 0 0,-1 0 0 16,-6 3 0-16,-13 17 0 0,13-28 0 15,-13 28 0-15,-2-25 0 0,2 25 0 0,-16-23 0 16,16 23 0-16,-35-15 0 0,11 12 0 16,-4 4 0-16,-3 5 0 0,0 2 0 0,-2 6 0 15,-1 1 0-15,1 3 0 0,0 5 0 0,3 4 0 16,0 1 0-16,4 4 0 0,3 1 0 0,4 0 0 15,7-2 0-15,4-2 0 0,5-3 0 0,7-3 0 16,4-4 0-16,-8-19 0 0,37 28 0 0,-10-19 0 16,4-2 0-16,4-5 0 0,7-3 0 0,3-5 0 15,6-3 0-15,2-2 0 0,3-3 0 16,3-3 0-16,0 1 0 0,-2-4 0 0,2 4 0 16,-11-7-15-16,6 10-79 0,-22-24-78 15,26 37-158-15,-45-40-117 0,30 25-33 0,-21 0 2 16,-16-25 448-16</inkml:trace>
  <inkml:trace contextRef="#ctx0" brushRef="#br0" timeOffset="45109.0894">9819 8105 1791 0,'-37'-1'186'0,"37"1"-116"0,-24 12-70 15,24-12 0-15,-20 21 0 0,20-21 0 0,-19 30 0 16,10-12 0-16,2 1 0 0,0 3 0 0,1 0 0 16,1 2 0-16,1 1 0 0,2 2 0 0,-1 0 0 15,1-1 0-15,-2 2 0 0,3-2 0 0,0-2 0 16,1-3 0-16,2-1 0 0,-2-20 0 15,10 30 0-15,-10-30 0 0,13 24-24 16,-13-24-141-16,26 26-165 0,-26-26-133 0,0 0-154 16,0 0 170-16,-9-31 447 0</inkml:trace>
  <inkml:trace contextRef="#ctx0" brushRef="#br0" timeOffset="45626.0083">9842 7959 1645 0,'8'41'402'0,"-8"-41"-402"16,0 0 0-16,0 0 0 0,0 0 0 0,0 0 0 15,0 0 0-15,0 0 0 0,-12 21 0 0,12-21 0 16,0 0 0-16,17 13 0 0,-17-13 0 0,23 10 0 16,-23-10 0-16,30 12 0 0,-30-12 0 0,34 14 0 15,-17-8 0-15,0 3 0 0,0 0 0 16,-17-9 0-16,30 22 0 0,-30-22 0 0,24 27 0 15,-24-27 0-15,19 30 0 0,-19-30 0 0,8 31 0 16,-7-14 0-16,-1 0 0 0,-2 1 0 0,-2 3 0 16,-2-2 0-16,0 2 0 0,-2-2 0 0,0 2 0 15,-1 1 0-15,-2 0 0 0,1 1 0 0,0-1 0 16,0-1 0-16,3-3 0 16,7-18 0-16,-10 27 0 0,10-27 0 0,0 0 0 0,0 0 0 15,0 0 0-15,19 3 0 0,-19-3 0 0,26-23 0 16,-9 3 0-16,5-6 0 0,3-4 0 0,1-4 0 15,2-1 0-15,0-4 0 0,0 3 0 16,-1-1 0-16,-3-1 0 0,1 3 0 0,-1-1 0 16,0 2 0-16,1 0 0 0,-3 7 0 0,-3 6 0 15,-19 21 0-15,24-22 0 0,-24 22 0 16,0 0 0-16,0 0 0 0,3 25 0 0,-8-5 0 16,-2 3 0-16,-3 7 0 0,-2 1 0 0,0 4 0 15,1 2 0-15,0-2 0 0,3 1 0 0,2 0 0 16,1-3 0-16,5 0 0 0,0-8 0 0,9 2 0 15,-1-8 0-15,9 3 0 0,-17-22-33 0,43 30-111 16,-43-30-81-16,61 10-205 0,-30-10-145 16,5-8 2-16,15 16 507 0</inkml:trace>
  <inkml:trace contextRef="#ctx0" brushRef="#br0" timeOffset="45766.6376">10896 8348 2032 0,'-56'-6'15'0,"28"10"-15"15,5-2 0-15,3 2 0 0,2-3 0 16,18-1 0-16,-23-10 0 0,23 10 0 0,-8-16 0 16,8 16 0-16,4-31 0 0,-4 31-82 0,13-46-138 15,22 29-362-15,-24-3-56 0,-1-4 114 0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6-10T03:22:17.730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2084 9594 979 0,'0'0'518'0,"0"0"-478"0,0 0 0 16,5-19 9-16,-5 19-1 0,0 0 0 0,0 0-6 15,-32 3-11-15,32-3-6 0,-41 20-9 0,13-2 3 16,-6 1-9-16,-2 6 8 0,-3 2-8 16,0 2 8-16,-1 0-6 0,1 0 7 0,1-1-6 15,5-3 4-15,3 0-10 0,5-4 3 0,5-1-8 16,4 0 2-16,5-2-6 0,4 0 2 0,5-1-5 16,5 0 3-16,5 0-3 0,6 0 3 0,3 0-3 15,4-2 2-15,2-1-2 0,2-2 4 0,2-1-2 16,2-1 5-16,1-2-2 0,1-2 0 15,-2-2 0-15,0-2 0 0,-3 0-1 0,-2-1 2 16,-3-1 0-16,-4-1 0 0,-17 1 0 0,23 0-2 16,-23 0 1-16,0 0 0 0,0 0 0 15,0 0-2-15,0 0-6 0,-18 19-3 0,18-19-10 16,-32 18 6-16,13-5-3 0,-2-1-8 0,-1 4 40 16,1 0-37-16,3 1 31 0,-4-5-34 0,10 7-21 15,-7-13-27-15,19 20-57 0,-25-38-165 16,25 12-277-16,0 0 37 0,0 0 356 0</inkml:trace>
  <inkml:trace contextRef="#ctx0" brushRef="#br0" timeOffset="343.7658">2555 9762 1780 0,'-44'-7'33'0,"44"7"-16"0,-33 5-9 0,14 2 1 15,-4 3 4-15,1 5 8 0,-6 2-2 0,1 5 5 16,-3 1-8-16,2 4 4 0,1 3-11 0,1 2 5 16,3 2-7-16,5 0 7 0,2-4-7 0,5 1 3 15,5-5-7-15,4-2 1 0,5-3-3 16,5-3-8-16,-8-18 10 0,29 26-9 0,-11-20 26 16,5-3-15-16,2-5-2 0,3-4-3 0,-1-4-7 15,3-6 14-15,0-4-7 0,0-8 0 16,2-6 0-16,-2-3 0 0,1-2 0 0,-2-3 0 15,-2 3 0-15,-5 1 0 0,-5 3-3 0,-5 1-6 16,-5 3 7-16,-4 2-8 0,-5 2 5 0,-4 4-7 16,-2 3-1-16,-2 3-9 0,10 17 0 15,-22-18-10-15,22 18-5 0,-20 1-17 0,20-1-7 16,-19 24-4-16,18 4-10 0,1-28-20 0,-2 58-173 16,-8-33-254-16,14 1-27 0,10 5 359 0</inkml:trace>
  <inkml:trace contextRef="#ctx0" brushRef="#br0" timeOffset="734.4141">3164 9754 1554 0,'0'0'70'0,"-34"-10"-20"16,12 12 1-16,-11-4 4 0,7 9 2 0,-11-3-7 15,5 9-2-15,-5 0-15 0,1 7-1 0,0 3-12 16,2 2 2-16,1 3-17 0,5 3-5 15,3 0 0-15,5 4 0 0,7-3 0 0,3-1 0 16,8-5 0-16,4-4 0 0,-2-22 0 0,23 29 0 16,-1-23 0-16,7-5 0 0,9-8 0 0,2-9 0 15,6-9 0-15,4-8 0 0,0-8 0 16,2-4 0-16,1-4 0 0,-4-4 0 0,-1-2 0 0,-2-1 0 16,-1-2 0-16,-6 0 0 0,-3 0 0 15,-4 4 0-15,-5 1 0 0,-4 3 0 16,-6 3 0-16,-5 2 0 0,-5 8 0 0,-3 6 0 15,-5 11 0-15,1 20 0 0,0 0 0 0,-21-10 0 16,21 10 0-16,-30 32 0 0,10-1 0 0,-4 11 0 16,-3 13 0-16,-2 5 0 0,0 8 0 0,-2 1 0 15,6 0 0-15,4-1 0 0,3-5 0 0,6-5 0 16,7-6 0-16,5-5 0 0,10-4 0 0,3-6 0 16,10-4 0-16,0-6-3 0,11-3-70 15,-4-12-10-15,16 13-53 0,-46-25-493 0,64 3 33 16,-24-10 70-16</inkml:trace>
  <inkml:trace contextRef="#ctx0" brushRef="#br0" timeOffset="937.571">3818 9681 1737 0,'0'0'213'0,"-29"-6"-171"16,29 6-7-16,-31 35-15 0,15-10-20 0,-2 8 0 15,-2 1 0-15,-2 5 0 0,1 2 0 0,1 2 0 16,2 3 0-16,1 0 0 0,3-2 0 0,4-3 0 15,3-6 0-15,6-5 0 0,3-3 0 0,7-8 0 16,-9-19 0-16,31 27 0 0,-10-25 0 0,10-3-32 16,-6-17-55-16,23 25-280 15,-23-42-282-15,14 6 12 0,-7-7 363 0</inkml:trace>
  <inkml:trace contextRef="#ctx0" brushRef="#br0" timeOffset="1062.6135">3834 9423 1877 0,'-34'17'-9'0,"34"-17"-54"0,1 34-145 0,-1-34-419 15,0 0 28-15,20 23 229 0</inkml:trace>
  <inkml:trace contextRef="#ctx0" brushRef="#br0" timeOffset="1421.9646">4118 9743 1855 0,'-9'18'93'0,"-12"7"-64"0,3 3 3 15,4 0-10-15,0-2-6 0,1 1-16 0,2-2 0 16,1 1 0-16,3-3 0 0,2-3 0 0,5-1 0 16,2-3 0-16,-2-16 0 0,15 25 0 0,-15-25 0 15,25 14 0-15,-6-9 0 0,1-5 0 16,4-4 0-16,0-4 0 0,3-5 0 0,2-6 0 15,2-2 0-15,1-3 0 0,2-4 0 16,-1 0 0-16,-3-1 0 0,-2 0 0 0,-3 1 0 16,-5 0 0-16,-1 0 0 0,-4-1 0 0,-1 2 0 15,-3 1 0-15,-4 3 0 0,-7 23 0 0,6-28 0 16,-6 28 0-16,0 0 0 0,0 0 0 0,0 0 0 16,-23-3 0-16,23 3 0 0,-22 32 0 15,9-7 0-15,-3 6 0 0,-1 3 0 0,2 2 0 16,1-1 0-16,4-1 0 0,3-2 0 0,4-2 0 15,4-4 0-15,7 0 0 0,0-6 0 0,7 0 0 16,3-7 0-16,8 4-61 0,-26-17-150 16,65 12-222-16,-39-23-215 0,15 3 45 0,3 6 513 15</inkml:trace>
  <inkml:trace contextRef="#ctx0" brushRef="#br0" timeOffset="1891.2452">4895 9665 1962 0,'0'0'56'0,"-30"33"-32"16,11-9-19-16,-3 3-5 0,1 1 0 0,0 2 0 16,-3 2 0-16,3-1 0 0,0 0 0 15,4-2 0-15,2-2 0 0,6-4 0 16,4-2 0-16,3-4 0 0,2-17 0 0,5 27 0 16,-5-27 0-16,0 0 0 0,19 15 0 0,-19-15 0 15,21-10 0-15,-21 10 0 0,32-30 0 0,-12 7 0 16,1-4 0-16,1-1 0 0,-1 0 0 0,-3 1 0 15,-2-1 0-15,-1-1 0 0,-4 0 0 0,0 1 0 16,-2 3 0-16,0 0 0 0,-1 5 0 16,-2 2 0-16,-6 18 0 0,4-20 0 0,-4 20 0 15,0 0 0-15,0 0 0 0,0 0 0 0,0 0 0 16,-12 23 0-16,12-23 0 0,-1 27 0 0,1-27 0 16,9 24 0-16,-9-24 0 0,22 17 0 0,-22-17 0 15,32 11 0-15,-15-10 0 0,5-1 0 0,3-4 0 16,4-3 0-16,6-2 0 0,0-5 0 15,0-1 0-15,-1-4 0 0,-1 1 0 16,-3 1 0-16,-3 2 0 0,-4-1 0 0,-3 3 0 16,-20 13 0-16,25-23 0 0,-25 23 0 0,0 0 0 15,0 0 0-15,0 0 0 0,0 0 0 0,0 0 0 16,0 0 0-16,-16 16 0 0,4 3 0 0,-5 2 0 16,3 5 0-16,-1-1 0 0,4-1 0 0,4-1 0 15,6 0 0-15,2-1 0 0,5 1 0 16,-2-6 0-16,6 1 0 0,-10-18 0 0,26 36-97 15,-26-36-402-15,0 0-160 0,28 9-1 0,-7-15 529 16</inkml:trace>
  <inkml:trace contextRef="#ctx0" brushRef="#br0" timeOffset="2616.4127">6487 9250 1677 0,'0'0'63'0,"0"0"-20"0,-7-23-8 0,7 23-3 15,0 0 3-15,0 0 0 0,0 0-2 0,0 0-3 16,0 0-6-16,0 0-4 0,0 0-6 16,0 0-8-16,-10 25-6 0,3-8 0 0,-2 2 0 15,0 5 0-15,-3 4 0 0,1 6 0 0,-1 3 0 16,0 8 0-16,-2 2 0 0,2 5 0 0,-1 0 0 15,1 1 0-15,0-1 0 0,-1-1 0 16,2-5 0-16,2-3 0 0,1-7 0 0,2-6 0 16,3-5 0-16,-1-5 0 0,4-20 0 0,0 24 0 15,0-24 0-15,0 0 0 0,0 0 0 0,21 11 0 16,-21-11 0-16,19-15 0 0,-19 15 0 0,31-34 0 16,-13 10 0-16,1-5 0 0,2-1 0 0,0-3 0 15,-2 1 0-15,-1-1 0 0,1-1 0 16,-2 0 0-16,-2 2 0 0,1 1 0 0,-1 6 0 15,-2 5 0-15,-13 20 0 0,23-23 0 0,-23 23 0 16,0 0 0-16,22-2 0 0,-22 2 0 0,10 23 0 16,-6-1 0-16,-3 6 0 0,0 5 0 0,-2 0 0 15,1 2 0-15,-1-2 0 0,-1-3 0 16,2-1 0-16,0-3 0 0,6-1 0 0,-1-3 0 16,6-1 0-16,-11-21 0 0,27 30 0 15,-9-23 0-15,5 1-36 0,-2-10-40 0,17 19-115 16,-38-17-377-16,42-19-48 0,-17 7 57 0</inkml:trace>
  <inkml:trace contextRef="#ctx0" brushRef="#br0" timeOffset="3158.2207">7078 9622 1689 0,'-21'-16'284'0,"21"16"-251"16,-30 4-10-16,30-4-5 0,-27 12-18 0,27-12 0 15,-25 18 0-15,25-18 0 0,-25 28 0 16,15-9 0-16,2 2 0 0,0 0 0 0,3 2 0 15,2 2 0-15,0-1 0 0,3-1 0 0,3-2 0 16,3-1 0-16,2-3 0 0,-8-17 0 0,27 28 0 16,-9-21 0-16,4-4 0 0,1-3 0 15,4-3 0-15,1-4 0 0,1-7 0 0,1-3 0 16,-1-2 0-16,0-4 0 0,-2-1 0 0,-1-4 0 16,-2-2 0-16,-1-2 0 0,-5 1 0 0,0-2 0 15,-5-1 0-15,1 3 0 0,-4 1 0 0,1 2 0 16,-2 2 0-16,0 6 0 0,-1 2 0 0,-8 18 0 15,9-17 0-15,-9 17 0 0,0 0 0 16,0 0 0-16,0 0 0 0,0 35 0 0,-4-7 0 16,-3 9 0-16,-3 8 0 0,-4 7 0 0,-2 7 0 15,-3 3 0-15,1 6 0 0,0 2 0 0,-3 2 0 16,2 1 0-16,-4-1 0 0,1 1 0 0,1-6 0 16,1-5 0-16,1-6 0 0,3-6 0 0,4-6 0 15,1-4 0-15,3-5 0 0,1-6 0 0,0-6 0 16,4-4 0-16,3-19 0 15,-6 20 0-15,6-20 0 0,0 0 0 0,0 0 0 16,0 0 0-16,0 0 0 0,6-34 0 0,1 8 0 16,3-7 0-16,2-6 0 0,1-4 0 0,1-6 0 15,2-6 0-15,-1-6 0 0,2-6 0 0,2-8 0 16,-1-2 0-16,1 0 0 0,3 4 0 0,-1 11 0 16,-2 6 0-16,0 11 0 0,-5 11 0 0,-2 9 0 15,-12 25 0-15,19-26 0 0,-19 26 0 16,0 0 0-16,22-7 0 0,-22 7 0 0,21 9 0 15,-2-1-9-15,-19-8-66 0,46 22-77 16,-46-22-253-16,35-1-218 0,-8 4 26 0,2-6 412 0</inkml:trace>
  <inkml:trace contextRef="#ctx0" brushRef="#br0" timeOffset="3580.1372">8070 9656 1898 0,'0'0'44'15,"-32"-22"-16"-15,32 22 5 0,-34-22-2 0,15 15-18 16,-4 1-13-16,1 3 0 0,-5 5 0 0,3 2 0 16,-3 5 0-16,0 3 0 0,0 4 0 0,2 3 0 15,-1 0 0-15,3 7 0 0,3-1 0 16,0 2 0-16,4 1 0 0,4-2 0 16,2 1 0-16,6-3 0 0,2-2 0 0,6-2 0 15,3-2 0-15,-7-18 0 0,27 27 0 0,-10-20 0 16,5-2 0-16,2-6 0 0,4-5 0 0,1-5 0 15,3-6 0-15,2-5 0 0,1-3 0 0,1-4 0 16,-1-4 0-16,-2-1 0 0,-4-4 0 0,-1 0 0 16,-4-1 0-16,-1 0 0 0,-3 1 0 15,-3 1 0-15,-1-3 0 0,-3 1 0 0,-2 0 0 16,-1 4 0-16,-2 9 0 0,-3 7 0 0,-5 19 0 16,0 0 0-16,0 0 0 0,0 0 0 0,0 0 0 15,-25 22 0-15,8 6 0 0,-3 7 0 0,-5 4 0 16,0 2 0-16,-2 0 0 0,3 0 0 15,6-3 0-15,5-1 0 0,8-4 0 16,6-5 0-16,7-4 0 0,6-6 0 0,5-1 0 16,4-6 0-16,7-3 0 0,1-5 0 0,7-6 0 15,0-6 0-15,5-1 0 0,-3-13-65 0,15 21-135 16,-34-43-234-16,27 25-209 0,-12-10 53 0,-2-10 476 16</inkml:trace>
  <inkml:trace contextRef="#ctx0" brushRef="#br0" timeOffset="4205.194">8679 9463 1968 0,'-19'12'54'0,"1"4"-29"16,-3 6-25-16,-1 2 0 0,-4 5 0 16,1 5 0-16,-3 0 0 0,2 5 0 0,3-1 0 15,3 1 0-15,3-2 0 0,3-3 0 0,4-2 0 16,3-3 0-16,4-3 0 0,1-1 0 0,4-6 0 16,0-1 0-16,-2-18 0 0,8 23 0 0,-8-23 0 15,0 0 0-15,0 0 0 0,19 6 0 16,-19-6 0-16,12-17 0 0,-4 0 0 0,2-5 0 15,1-3 0-15,1-4 0 0,-1-2 0 16,1-3 0-16,-1-3 0 0,0 1 0 0,-1-3 0 0,0-3 0 16,1-1 0-16,2-2 0 0,4 1 0 0,-1 4 0 15,2 5 0-15,0 8 0 0,-3 7 0 0,-15 20 0 16,23-18 0-16,-23 18 0 16,0 0 0-16,21 4 0 0,-21-4 0 0,17 15 0 15,-17-15 0-15,20 20 0 0,-20-20 0 0,23 23 0 16,-23-23 0-16,30 20 0 0,-13-10 0 0,2-2 0 15,-1 0 0-15,3-1 0 0,-1-2 0 0,-2-2 0 16,0-1 0-16,0 0 0 0,-18-2 0 0,31-5 0 16,-31 5 0-16,20-7 0 0,-20 7 0 0,0 0 0 15,0 0 0-15,0 0 0 0,14-18 0 16,-14 18 0-16,0 0 0 0,0 0 0 0,0 0 0 16,-20 0 0-16,20 0 0 0,-25 18 0 0,4-1 0 15,-1 3 0-15,-2 3 0 0,0 6 0 0,2-1 0 16,0 4 0-16,5 0 0 0,2-1 0 15,4-1 0-15,5-2 0 0,2-2 0 0,6 0 0 16,3-6 0-16,2 0 0 0,-7-20 0 0,28 29 0 16,-9-19 0-16,6-2 0 0,3-7 0 15,2-4 0-15,5-5 0 0,-1-5 0 0,2-4 0 16,-1-5 0-16,-2-2 0 0,-2-2 0 0,-4 0 0 16,-3-2 0-16,-5-1 0 0,-5-2 0 0,-5-1 0 15,-4-1 0-15,-7 1 0 0,-1-1 0 0,-5 2 0 16,-3-1 0-16,0 4 0 0,-4 7 0 0,15 21 0 15,-34-28 0-15,34 28 0 0,-32-9 0 16,32 9 0-16,-24 6 0 0,24-6 0 16,0 0 0-16,-8 22 0 0,8-22 0 0,22 22-76 15,-22-22-151-15,53 13-174 0,-53-13-175 0,47-12 12 16,-1 24 362-16</inkml:trace>
  <inkml:trace contextRef="#ctx0" brushRef="#br0" timeOffset="4392.769">9832 9423 2047 0,'-17'-15'0'16,"17"15"0"-16,-23-2 0 0,23 2 0 0,-38 7 0 16,13 0 0-16,-3 5 0 0,-3 4 0 0,1 4 0 15,-3 6 0-15,0 1 0 0,-3 5 0 0,-1 2 0 16,2 1 0-16,-1 2 0 0,5 1 0 16,4-4 0-16,7-3 0 0,4-3 0 0,6-4 0 15,3-3 0-15,6-2 0 0,1-19 0 16,7 22 0-16,-7-22 0 0,18 6 0 0,-18-6-73 15,44 0-249-15,-46-24-289 0,27 9-36 0,-9-8 254 16</inkml:trace>
  <inkml:trace contextRef="#ctx0" brushRef="#br0" timeOffset="4564.5852">9481 9519 1783 0,'-31'-16'222'0,"31"16"-180"0,-27 6-42 16,27-6 0-16,-31 22 0 0,31-22 0 0,-31 29 0 15,19-12 0-15,12-17 0 0,-12 34 0 0,12-34 0 16,7 30 0-16,-7-30 0 0,26 27 0 15,-4-16 0-15,3-3 0 0,8-2 0 0,4-6 0 16,5-1 0-16,5-4 0 0,6 0 0 0,-1-2 0 16,8 1 0-16,3-5 0 0,6 3 0 0,0-8 0 15,12 19-215-15,-37-40-200 0,26 27-242 16,-25-9 28-16,-9-10 499 0</inkml:trace>
  <inkml:trace contextRef="#ctx0" brushRef="#br0" timeOffset="4736.4542">10292 9445 2047 0,'-71'17'0'0,"47"-10"0"0,-3 2 0 15,2 4 0-15,-3 2 0 0,0 4 0 16,-3-2 0-16,6 6 0 0,-1 0 0 0,2 5 0 16,4-2 0-16,2 2 0 0,5 0 0 15,4-3 0-15,6-2 0 0,3-2 0 0,6 1 0 16,-6-22 0-16,20 31 0 0,-20-31 0 0,36 22 0 16,-17-17 0-16,7 9-32 0,-20-37-270 0,40 28-312 15,-23-18-50-15,7-5 230 0</inkml:trace>
  <inkml:trace contextRef="#ctx0" brushRef="#br0" timeOffset="4861.5451">10240 9114 1980 0,'-8'-24'67'16,"-15"15"-67"-16,-2 6 0 0,-2 0 0 16,0 3 0-16,5 3 0 0,-1-2 0 0,23-1-58 15,-47 0-378-15,47 0-243 0,-11 18 27 0,11-18 431 16</inkml:trace>
  <inkml:trace contextRef="#ctx0" brushRef="#br0" timeOffset="5392.8124">10894 9617 1833 0,'-26'-4'43'0,"26"4"-12"15,-6-23-1-15,6 23-2 0,-3-28-23 0,3 28 15 16,-4-29-9-16,4 29 31 0,-7-29-38 16,7 29-4-16,-16-24 0 0,16 24 0 0,-31-15 0 15,12 11 0-15,-5 5 0 0,-4 4 0 0,-4 5 0 16,-3 4 0-16,-2 5 0 0,-2 4 0 0,-2 5 0 15,1 4 0-15,0 2 0 0,4 3 0 0,5-2 0 16,7-3 0-16,8-5 0 0,8-4 0 16,11-3 0-16,5-2 0 0,9-4 0 0,8-4 0 15,8-5 0-15,5-5 0 0,7-7 0 16,5-3 0-16,1-8 0 0,3-5 0 0,2-6 0 16,-1-4 0-16,2-6 0 0,-3-2 0 0,1 0 0 15,-5-1 0-15,-4 0 0 0,-3 0 0 0,-7-1 0 16,-2-1 0-16,-7 1 0 0,-3-3 0 0,-7 1 0 15,-4 0 0-15,-6 5 0 0,-5 7 0 0,-4 7 0 16,2 26 0-16,-18-23 0 0,18 23 0 16,-38 14 0-16,11 4 0 0,-4 11 0 0,-6 7 0 15,-1 8 0-15,-2 3 0 0,1 5 0 0,4 3 0 16,2 2 0-16,6 1 0 0,4-1 0 16,5 0 0-16,7-4 0 0,6-3 0 0,8-3 0 15,5-10 0-15,12-2 0 0,-1-6 0 0,9-2 0 16,0-11 0-16,20 14-171 0,-29-41-152 0,48 34-160 15,-28-25-130-15,-1-10 157 0,19 16 456 16</inkml:trace>
  <inkml:trace contextRef="#ctx0" brushRef="#br0" timeOffset="5767.8488">11298 9566 2000 0,'-37'23'47'16,"18"-6"-47"-16,19-17 0 0,-22 34 0 15,17-17 0-15,5 1 0 0,2-1 0 0,7 0 0 16,-9-17 0-16,31 28 0 0,-5-19 0 0,4-3 0 16,2-2 0-16,3-4 0 0,3-2 0 0,1-2 0 15,1-5 0-15,1-1 0 0,1-4 0 0,-5-1 0 16,-4-2 0-16,-4-2 0 0,-5 1 0 0,-6-1 0 16,-4 1 0-16,-4-3 0 0,-4 1 0 15,-5-2 0-15,-5-1 0 0,-4-2 0 16,-5 2 0-16,-4 1 0 0,-5 7 0 0,-6 4 0 0,-5 7 0 15,-6 6 0-15,-7 8 0 0,-3 7 0 0,-4 7 0 16,-1 4 0-16,2 4 0 0,3 7 0 16,7 0 0-16,8 4 0 0,6-2 0 0,12-2 0 15,9-1 0-15,9-7 0 0,10 0 0 0,10-5 0 16,10-4 0-16,7-4 0 0,14-7 0 16,7-3 0-16,13-2 0 0,7-3 0 0,14-2 0 15,3-5 0-15,10 1 0 0,-7-11 0 0,8 14-121 16,-24-24-79-16,27 29-112 0,-49-37-92 0,19 13-140 15,-2 12 79-15,-34-23 465 0</inkml:trace>
  <inkml:trace contextRef="#ctx0" brushRef="#br0" timeOffset="5892.9135">12401 9860 2047 0,'-32'-2'0'0,"11"-1"0"0,21 3 0 0,0 0 0 15,-13-22 0-15,13 22 0 0,29-31 0 0,1 16 0 16,-2-12 0-16,26 22-183 0,-19-30-65 0,36 36-96 15,-34-25-108-15,13 0-109 0,21 22 303 0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6-10T02:56:21.474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1463 2904 1435 0,'14'-18'64'16,"-14"18"-7"-16,9-20-5 0,-9 20-9 0,0 0-1 15,13-17-9-15,-13 17-6 0,0 0-9 0,0 0-6 0,0 0-2 16,0 0 2-16,0 0 3 0,0 0 3 0,0 0-1 15,0 0-2-15,0 0-4 0,0 0-6 0,4 33 6 0,-5-2-7 0,1 9 8 16,-2 5-11-16,2 6 11 0,-1 0-11 0,1 3 12 16,-2 0 5-16,3 2-27 0,0-3 22 0,0-1-26 15,4-6 8-15,-1-2 9 0,1-7-12 0,1-3 2 16,4-1-27-16,-6-13-29 0,15 11-38 0,-19-31-83 16,28 12-389-16,-28-12-19 0,22-4 199 0</inkml:trace>
  <inkml:trace contextRef="#ctx0" brushRef="#br0" timeOffset="599.1716">1151 2930 1939 0,'-29'0'26'0,"7"3"0"16,5-4-4-16,17 1-8 0,0 0-6 0,0 0-4 15,0 0-3-15,0 0 1 0,17-11 2 0,5 7-3 16,5-2-1-16,6 0 0 0,5 0 0 0,5 0 0 16,7-1 0-16,4-1 0 0,5 1 0 0,0-1 0 15,0 0 0-15,0 1 0 0,-5 1 0 16,1 0 0-16,-5 1 0 0,-5 3 0 0,-4-1 0 16,-5 1 0-16,-6 1 0 0,-2 1 0 0,-4-2 0 15,-2 2 0-15,-2 0 0 0,-20 0 0 0,29 2 0 16,-29-2 0-16,19-2 0 0,-19 2 0 0,17-2 0 15,-17 2 0-15,0 0 0 0,21-2 0 0,-21 2 0 16,0 0 0-16,0 0 0 0,0 0 0 0,0 0 0 16,0 0 0-16,0 0 0 0,12 27 0 0,-13-7 0 15,-2 6 0-15,-3 6 0 0,-1 4 0 16,-1 4 0-16,-2 4 0 0,0 2 0 0,0 1 0 16,-1 3 0-16,0 0 0 0,2 0 0 0,0-3 0 15,2-4 0-15,1-4 0 0,2-6 0 16,2-5 0-16,2-6 0 0,2-3 0 0,-2-19 0 15,11 23 0-15,-11-23 0 0,0 0 0 0,22 8 0 16,-22-8 0-16,0 0 0 0,23-16 0 16,-23 16 0-16,20-32 0 0,-9 6 0 0,2-2 0 15,3-4 0-15,-2-3 0 0,1-2 0 0,2 1 0 16,-2 0 0-16,0 1 0 0,-1 2 0 0,0 2 0 16,-2 3 0-16,2 5 0 0,-2 5 0 0,-12 18 0 15,23-21 0-15,-23 21 0 0,17-3 0 0,-17 3 0 16,0 0 0-16,21 25 0 0,-14-8 0 0,2 4 0 15,0 3 0-15,0 1 0 0,-1 2 0 16,0-1 0-16,-1 0 0 0,0-1 0 0,1-1 0 16,-1-2 0-16,1 0 0 0,2-5 0 0,2 0 0 15,-12-17-40-15,27 26-33 0,-27-26-61 0,44 8-495 16,-44-8 21-16,31-6 46 0</inkml:trace>
  <inkml:trace contextRef="#ctx0" brushRef="#br0" timeOffset="938.5145">2780 3153 1920 0,'0'0'10'0,"-4"24"-7"16,4-24-1-16,5 22 10 0,-5-22 4 15,13 17 4-15,-13-17-5 0,21 12-5 0,-21-12-2 16,28 7-2-16,-28-7 2 0,30-2-1 15,-30 2 1-15,33-15-6 0,-33 15-2 0,29-22 0 16,-29 22 0-16,22-26 0 0,-22 26 0 0,14-28 0 16,-14 28 0-16,5-30 0 0,-5 30 0 0,-3-31 0 15,3 31 0-15,-14-24 0 0,14 24 0 0,-26-14 0 16,9 10 0-16,-1 4 0 0,-3 3 0 16,-1 3 0-16,0 4 0 0,-2 6 0 0,1 5 0 15,-1 5 0-15,3 2 0 0,1 4 0 0,7-1 0 16,1-1 0-16,7-1 0 0,3-3 0 0,4-2 0 15,5-4 0-15,5-3 0 0,7-2 0 0,3-5 0 16,6-7 0-16,8-3 0 0,2-11-34 16,19 16-128-16,-24-28-469 0,32 12-27 0,-9-10 97 15</inkml:trace>
  <inkml:trace contextRef="#ctx0" brushRef="#br0" timeOffset="1308.8485">3906 2890 1846 0,'0'0'35'0,"1"-26"-5"16,-1 26-10-16,9-20 1 0,-9 20 0 0,0 0-2 16,0 0-3-16,0 0-4 0,0 0 0 0,0 0-2 15,0 0-5-15,0 0-5 0,0 0 0 16,0 0 0-16,9 17 0 0,-9-17 0 0,3 39 0 16,-3-12 0-16,-1 3 0 0,-2 6 0 0,1 0 0 15,-4 6 0-15,1 2 0 0,-3 2 0 16,1 1 0-16,0 1 0 0,0-5 0 0,2-4 0 15,1-5-6-15,5-2-39 0,-1-10-21 0,12 7-56 16,-12-29-483-16,3 18-35 0,-3-18 78 0</inkml:trace>
  <inkml:trace contextRef="#ctx0" brushRef="#br0" timeOffset="1933.8911">3871 3177 1948 0,'0'0'55'0,"0"0"-22"0,-23 11-22 16,23-11-11-16,0 0 0 0,-7 17 0 0,7-17 0 16,0 0 0-16,17 18 0 0,-17-18 0 0,28 8 0 15,-9-8 0-15,4-2 0 0,1-5 0 16,5-2 0-16,3-3 0 0,2-1 0 0,0 0 0 16,0-3 0-16,-1 1 0 0,-3 2 0 0,-2 0 0 15,-3 1 0-15,-3 2 0 0,-22 10 0 0,29-12 0 16,-29 12 0-16,0 0 0 0,17-5 0 0,-17 5 0 15,0 0 0-15,0 0 0 0,0 0 0 0,0 0 0 16,-17 25 0-16,6-8 0 0,-3 5 0 16,-1 5 0-16,-2 4 0 0,-2 3 0 15,1 1 0-15,1 3 0 0,2-6 0 0,5 0 0 16,2-6 0-16,3-6 0 0,4-2 0 0,1-18 0 16,9 23 0-16,-9-23 0 0,23 9 0 0,-5-10 0 15,4-6 0-15,6-6 0 0,3-8 0 0,4-3 0 16,2-7 0-16,1-5 0 0,1-1 0 0,-1 1 0 15,-3-2 0-15,-2 3 0 0,-3 4 0 0,-4 2 0 16,-5 4 0-16,0 5 0 0,-21 20 0 16,28-27 0-16,-28 27 0 0,0 0 0 0,0 0 0 15,0 0 0-15,0 0 0 0,4 37 0 0,-13-5 0 16,-2 11 0-16,-3 5 0 0,-5 9 0 16,1 4 0-16,-2 5 0 0,-2 3 0 0,1 1 0 15,-1-2 0-15,0-3 0 0,3-2 0 0,1-5 0 16,2-3 0-16,2-4 0 0,2-6 0 15,0-4 0-15,2-6 0 0,1-6 0 0,0-5 0 16,3-3 0-16,6-21 0 0,-6 23 0 0,6-23 0 16,0 0 0-16,0 0 0 0,0 0 0 0,0 0 0 15,-3-29 0-15,6 8 0 0,-1-5 0 0,3-5 0 16,0-1 0-16,1-4 0 0,1-2 0 0,1-5 0 16,1-2 0-16,2-5 0 0,0-4 0 0,4-2 0 15,1-2 0-15,3 4 0 16,2 3 0-16,2 9 0 0,-1 4 0 0,0 7-5 15,-4 4-27-15,3 8-7 0,-6-6-45 0,16 27-89 16,-31-23-423-16,28 14-33 0,-10-4 141 0</inkml:trace>
  <inkml:trace contextRef="#ctx0" brushRef="#br0" timeOffset="2465.1514">5030 3204 1855 0,'-19'14'63'15,"19"-14"-18"-15,-13 19-19 0,13-19 26 0,-12 30-46 16,3-11-6-16,2 4 0 0,-1 2 0 16,-1 2 0-16,2-1 0 0,-2 2 0 0,2-1 0 15,0-2 0-15,2 1 0 0,0-3 0 16,2-4 0-16,2-1 0 0,1-18 0 0,0 29 0 16,0-29 0-16,4 20 0 0,-4-20 0 0,0 0 0 15,0 0 0-15,0 0 0 0,0 0 0 0,18-4 0 16,-18 4 0-16,18-33 0 0,-4 9 0 0,-2-6 0 15,2-2 0-15,2 0 0 0,-1-3 0 0,-2-2 0 16,1 0 0-16,-3-3 0 0,1-4 0 0,-1 2 0 16,0 0 0-16,3 4 0 0,-2 8 0 15,1 3 0-15,-2 10 0 0,-11 17 0 16,14-21 0-16,-14 21 0 0,0 0 0 0,0 0 0 16,23-6 0-16,-23 6 0 0,0 0 0 0,23 8 0 15,-23-8 0-15,21 11 0 0,-21-11 0 0,23 13 0 16,-23-13 0-16,24 20 0 0,-24-20 0 0,21 25 0 15,-21-25 0-15,15 32 0 0,-9-12 0 0,-5 3 0 16,-2 2 0-16,-4 2 0 0,-4 2 0 16,1 1 0-16,-8 3 0 0,-1 1 0 0,-4 1 0 15,-2-1 0-15,-1-2 0 0,-4 0 0 0,0-2 0 16,-1 0 0-16,1 1 0 0,0-4 0 0,2 1 0 16,2-4 0-16,0 1 0 0,2-2 0 0,2-2 0 15,2 2 0-15,4 1 0 0,-1 2 0 16,0-1 0-16,1 4 0 0,0 3 0 15,1 0 0-15,2 2 0 0,3 1 0 0,-2-1 0 16,2-4 0-16,2-2 0 0,2-6 0 0,2-1 0 16,2-21 0-16,5 31-70 0,-5-31-105 0,28 5-397 15,-28-5-62-15,27-16 39 0</inkml:trace>
  <inkml:trace contextRef="#ctx0" brushRef="#br0" timeOffset="2840.1364">5346 3393 1991 0,'0'0'51'0,"0"0"-46"16,0 0-5-16,0 0 0 0,22-2 0 0,-22 2 0 16,19-1 0-16,-19 1 0 0,37-10 0 15,-12 1 0-15,4-4 0 0,7 0 0 0,1-4 0 16,3 0 0-16,2-3 0 0,0-1 0 0,0 1 0 15,-1-2 0-15,-4 0 0 0,-2-1 0 0,-5 0 0 16,-4 1 0-16,-4 3 0 0,-8 1 0 0,-5 0 0 16,-9 18 0-16,-3-29 0 0,3 29 0 0,-24-23 0 15,5 13 0-15,-6 4 0 0,-2 2 0 16,-2 4 0-16,-4 5 0 0,-1 2 0 16,0 4 0-16,0 4 0 0,3 1 0 0,2 5 0 15,1 4 0-15,3 4 0 0,1 2 0 0,4 4 0 16,5 1 0-16,4 2 0 0,3-4 0 0,7-3 0 15,6-3 0-15,5-6 0 0,7-2 0 0,5-5 0 16,7-3 0-16,2-9 0 0,7 0 0 0,-1-8 0 16,10 9-51-16,-26-37-375 0,29 22-257 15,-10-8 23-15,1-7 434 0</inkml:trace>
  <inkml:trace contextRef="#ctx0" brushRef="#br0" timeOffset="3324.5173">7101 3068 1955 0,'-20'-6'33'0,"20"6"-20"0,-33 7 0 16,16 1 3-16,-2 1-1 0,-3 5-13 0,-4 3-2 15,0 2 0-15,0 3 0 0,2 2 0 16,2 1 0-16,3 3 0 0,1 0 0 0,5 1 0 15,5-2 0-15,2 0 0 0,6-2 0 0,3-5 0 16,6-3 0-16,-9-17 0 0,31 22 0 0,-8-17 0 16,4-5 0-16,2-5 0 0,4-5 0 0,2-4 0 15,-2-3 0-15,0-4 0 0,-4-2 0 0,-2-3 0 16,-4-2 0-16,-2-1 0 0,-3-3 0 16,-6 2 0-16,-2 0 0 0,-5 1 0 15,-6 2 0-15,-3 2 0 0,-3 2 0 0,-4 0 0 16,-3 2 0-16,-3 1 0 0,-1 2 0 0,0 4 0 15,0 5 0-15,1 5 0 0,17 4 0 0,-30 2 0 16,30-2 0-16,-19 20 0 0,19-20 0 0,-7 26-38 16,20 8-149-16,-13-34-390 0,5 22-57 0,-5-22 24 15</inkml:trace>
  <inkml:trace contextRef="#ctx0" brushRef="#br0" timeOffset="3668.2965">8019 2543 1916 0,'-35'-5'116'15,"9"-1"-101"-15,-2 4-15 0,5 6 0 16,0 4 0-16,2 7 0 0,-1 5 0 16,-1 6 0-16,1 5 0 0,-1 6 0 0,1 5 0 15,2 5 0-15,0 2 0 0,2 3 0 0,2 0 0 16,4 0 0-16,3-1 0 0,5-1 0 0,4-1 0 16,1-1 0-16,5-4 0 0,1-4 0 0,4-4 0 15,1-4 0-15,3-4 0 0,-3-7 0 0,4 0-30 16,-16-21-48-16,31 30-67 0,-31-30-347 15,0 0-156-15,0 0 52 0,19-29 539 0</inkml:trace>
  <inkml:trace contextRef="#ctx0" brushRef="#br0" timeOffset="3808.914">7649 3193 1912 0,'-27'-16'86'0,"10"6"-37"0,17 10-49 16,-24-11 0-16,24 11 0 0,0 0 0 0,0 0 0 15,0 0 0-15,0 0 0 0,0 0 0 16,32-6 0-16,-7 0 0 0,12-1 0 0,0-9 0 15,17 13-46-15,-29-30-492 0,40 21-140 0,-8-6-3 16,4-4 578-16</inkml:trace>
  <inkml:trace contextRef="#ctx0" brushRef="#br0" timeOffset="4618.7887">9166 3042 1537 0,'0'0'63'15,"0"0"-29"1,0 0-2-16,0 0 10 0,0 0 3 0,0 0 2 0,0 0-5 0,0 0-7 16,0 0-5-16,13 16-7 0,-7 5 4 15,0 3-3-15,4 9 4 0,-2 0-7 0,3 3-15 16,0 1 5-16,3 2-11 0,-1 2 0 0,0 0 0 15,-2 0 0-15,-1 0 0 0,-5-2 0 0,-5-1 0 16,-5-1 0-16,-7 1 0 0,-5-1 0 0,-6-1 0 16,-6-2 0-16,-4-2 0 0,-5-6 0 0,0-3 0 15,-2-7 0-15,1-6 0 0,0-10 0 16,2-9 0-16,2-5 0 0,0-12 0 16,11-1 0-16,-4-19-108 0,37 8-516 0,-25-14-51 15,15 4 36-15</inkml:trace>
  <inkml:trace contextRef="#ctx0" brushRef="#br0" timeOffset="4768.8348">9012 2740 2047 0,'0'0'0'0,"-20"13"0"0,20-13 0 0,0 0 0 15,0 0 0-15,0 0-2 0,-1 16-50 0,1-16-25 16,0 0-34-16,40 38-214 0,-23-38-270 0,6 4-13 15,2 2 332-15</inkml:trace>
  <inkml:trace contextRef="#ctx0" brushRef="#br0" timeOffset="5165.4936">9642 3017 2026 0,'-21'20'21'0,"21"-20"-21"15,-18 30 0-15,18-30 0 0,-15 33 0 0,6-15 0 16,-1 2 0-16,-1 3 0 0,3 1 0 0,-2-1 0 16,4 2 0-16,1-4 0 0,3 0 0 0,2-4 0 15,0-17 0-15,10 24 0 0,-10-24 0 0,23 11 0 16,-6-10 0-16,5-6 0 0,2-4 0 0,8-6 0 16,0-7 0-16,7-3 0 0,0-2 0 15,3-3 0-15,-4 1 0 0,-1 1 0 16,-2-1 0-16,-6 5 0 0,-3 2 0 0,-4 2 0 15,-4-1 0-15,-3 3 0 0,-6 1 0 0,-9 17 0 16,9-26 0-16,-9 26 0 0,-3-19 0 0,3 19 0 16,0 0 0-16,0 0 0 0,-23-4 0 0,23 4 0 15,-17 18 0-15,8-1 0 0,-2 3 0 0,0 7 0 16,0 2 0-16,1 2 0 0,2 3 0 0,3 0 0 16,2-1 0-16,4-2 0 0,3-4 0 15,5-2 0-15,3-4 0 0,6-3 0 0,4-4 0 16,5-3 0-16,-2-8 0 0,9 4-83 0,-8-22-54 15,30 27-326-15,-28-30-150 0,8 0-16 0,-1 1 508 16</inkml:trace>
  <inkml:trace contextRef="#ctx0" brushRef="#br0" timeOffset="5352.9961">10411 2921 1818 0,'0'0'208'0,"-15"-17"-187"0,15 17-21 0,0 0 0 15,-21 1 0-15,21-1 0 0,-13 22 0 0,5-3 0 16,1 6 0-16,-2 6 0 0,1 1 0 15,0 6 0-15,2 2 0 0,1 1 0 0,2-1 0 16,0-3 0-16,3-4 0 0,5-3 0 0,2-3 0 16,6-4 0-16,0-6 0 0,-13-17 0 15,30 20-8-15,-8-10-91 0,-18-36-155 0,18 24-400 16,-9-17 26-16,4-5 225 0</inkml:trace>
  <inkml:trace contextRef="#ctx0" brushRef="#br0" timeOffset="5496.7827">10527 2639 1540 0,'-2'41'488'0,"2"-41"-479"15,-6 24-9-15,6-24-9 0,6 30-15 0,5-8-38 0,-11-22-84 16,23 26-520-16,-23-26 24 0,33 27 155 0</inkml:trace>
  <inkml:trace contextRef="#ctx0" brushRef="#br0" timeOffset="5703.9897">11004 2913 2008 0,'-21'9'39'0,"-10"5"-39"0,2 4 0 0,-1 4 0 15,0 2 0-15,-1 3 0 0,-1 2 0 16,3 0 0-16,6 0 0 0,6-2 0 0,7-3 0 15,6-2 0-15,7-1 0 0,8-1 0 0,3-2 0 16,11-2 0-16,5-5 0 0,10-3 0 0,2-7 0 16,9-1 0-16,-4-17-17 0,33 28-523 0,-30-29-140 15,6 11 12-15,-7 1 527 0</inkml:trace>
  <inkml:trace contextRef="#ctx0" brushRef="#br0" timeOffset="6029.9268">11329 3103 2038 0,'-19'6'9'0,"19"-6"-9"0,0 0 0 0,0 0 0 15,20 18 0-15,-20-18 0 0,31-2 0 16,-11-4 0-16,5-2 0 0,3-5 0 0,0 1 0 16,0-3 0-16,-4 0 0 0,-1-2 0 0,-3 1 0 15,-2-1 0-15,0 1 0 0,-5-1 0 0,-13 17 0 16,16-32 0-16,-16 32 0 0,-1-30 0 0,1 30 0 15,-17-22 0-15,17 22 0 0,-33-9 0 0,11 9 0 16,-4 4 0-16,-4 6 0 0,-5 5 0 16,0 5 0-16,-2 2 0 0,2 6 0 0,1-1 0 15,4 6 0-15,2 1 0 0,3 1 0 0,6-1 0 16,8-3 0-16,5-3 0 0,8-5 0 0,9-5 0 16,7-3 0-16,8-4 0 0,7-6 0 15,7-4 0-15,3-8 0 0,8-1 0 0,-6-17 0 16,31 32-360-16,-37-33-310 0,26 5 0 0,-3 0 324 15</inkml:trace>
  <inkml:trace contextRef="#ctx0" brushRef="#br0" timeOffset="32202.163">1719 7837 1775 0,'0'0'21'15,"0"0"-6"-15,-11-20-4 0,11 20-4 0,0 0 5 16,0 0 2-16,0 0-2 0,0 0-2 0,0 0-2 16,0 0 1-16,0 0-1 0,10 20 4 0,-5 4-7 15,0 6 5-15,-2 5-10 0,2 5 9 0,-2 1-9 16,-2 3 8-16,-1-2-11 0,-1 2 10 0,-3-1-11 15,0 4-8-15,-2-2 24 0,0 0-27 16,-1 0 11-16,-1-8-25 0,3 4-16 0,-5-12-12 16,11 9-36-16,-19-31-115 0,26 20-375 0,-9-10-6 15,1-17 267-15</inkml:trace>
  <inkml:trace contextRef="#ctx0" brushRef="#br0" timeOffset="32420.9596">1379 7834 1590 0,'-1'33'352'16,"-27"-26"-318"-16,3 2-2 0,6-2-11 0,19-7-3 15,-18 7-18-15,18-7 0 0,0 0 0 16,0 0 0-16,18-12 0 0,0 4 0 0,10-6 0 16,6-1 0-16,11-5 0 0,5 0 0 0,8-3 0 15,6 0 0-15,2 2 0 0,1 2 0 0,0 4 0 16,-2 3 0-16,-4 7 0 0,-7 2 0 0,0 9-61 15,-12-6-45-15,20 36-243 0,-29-26-289 0,6 9-5 16,-10-1 394-16</inkml:trace>
  <inkml:trace contextRef="#ctx0" brushRef="#br0" timeOffset="32630.0064">2488 8036 1641 0,'-22'-6'330'0,"22"6"-307"0,-23 29-6 0,23-29-8 16,-15 30-1-16,10-13 6 0,1 2-9 0,0 0-5 16,-2 4 0-16,1 1 0 0,0 3 0 0,0 3 0 15,2 3 0-15,0-2 0 0,2 0 0 0,1-2 0 16,2-2 0-16,1-3 0 0,3-1-26 16,-6-23-47-16,25 39-88 0,-25-39-296 0,0 0-186 15,24 5 35-15,-24-5 530 0</inkml:trace>
  <inkml:trace contextRef="#ctx0" brushRef="#br0" timeOffset="32781.2901">2515 7761 1791 0,'0'0'12'16,"0"0"-7"-16,19-11-3 0,-19 11-3 0,31-9 2 15,-13 6-7-15,1 3-13 0,-2-5-20 0,8 13-25 16,-25-8-37-16,45 12-59 0,-45-12-251 0,37 14-21 15,-37-14 69-15</inkml:trace>
  <inkml:trace contextRef="#ctx0" brushRef="#br0" timeOffset="33281.2964">2882 7919 1126 0,'0'0'168'0,"21"37"-15"0,-21-37-45 15,11 37-23-15,-11-37-22 0,7 36-3 0,-7-36-19 16,10 40 4-16,-10-20-11 0,4 6-5 0,-2-3-4 16,1 2 1-16,-1-1-10 0,-1 1 1 15,0-1-6-15,-1 2-14 0,0-1 24 0,0-1-27 16,0-2 25-16,0-3-11 0,0-19-7 0,-1 27-1 15,1-27 0-15,0 0 0 0,2 18 0 0,-2-18 0 16,0 0 0-16,0 0 0 0,0 0 0 0,0 0 0 16,0 0 0-16,4-25 0 0,-4 25 0 0,5-31 0 15,-2 8 0-15,2-1 0 0,0-3 0 0,0-1 0 16,0 2 0-16,0-2 0 0,2-2 0 0,1-3 0 16,7-2 0-16,3 0 0 0,4-1 0 0,3 2 0 15,1 1 0-15,1 5 0 0,2 7 0 0,-1 1 0 16,1 8 0-16,-2 1 0 0,-3 5 0 0,0 3 0 15,-4 1 0-15,0 5 0 0,-3 3 0 0,-17-6 0 16,26 20 0-16,-26-20 0 0,18 35 0 16,-14-9 0-16,-4 3 0 0,-3 2 0 0,-5 4 0 15,-3 1 0-15,-2 0 0 0,-3 2 0 0,-2 1 0 16,-1 2 0-16,-5-1 0 0,3 1 0 0,-4-2 0 16,2-5 0-16,0-5 0 0,2-2 0 15,1-6 0-15,3-5 0 0,17-16 0 0,-27 18 0 16,27-18 0-16,0 0 0 0,-23-1 0 0,23 1 0 15,0 0 0-15,-16-29 0 0,16 29 0 0,-8-29 0 16,8 29 0-16,-5-28 0 0,5 28 0 0,-3-19 0 16,3 19 0-16,0 0 0 0,0 0 0 15,0 0 0-15,-11 17 0 0,4 6 0 0,-3 10 0 16,-2 10 0-16,-1 8 0 0,-2 3 0 16,-1 5 0-16,3 2 0 0,0-2 0 0,3-2 0 15,3-4 0-15,0-5 0 0,9-2 0 0,-1-8-30 16,15 5-85-16,-16-43-297 0,15 37-245 0,-15-37 42 15,36 15 398-15</inkml:trace>
  <inkml:trace contextRef="#ctx0" brushRef="#br0" timeOffset="33661.3732">4368 8037 1866 0,'0'0'53'0,"0"0"-11"16,0 0-5-16,0 0-3 0,0 0-19 0,0 0-15 16,0 0 0-16,0 0 0 0,0 0 0 0,-13 19 0 15,7 0 0-15,-4 6 0 0,0 4 0 0,-1 3 0 16,-1 2 0-16,2 0 0 0,-1 1 0 16,4-3 0-16,3-1 0 0,1-4 0 0,4-5 0 15,3-3 0-15,-4-19 0 0,11 31 0 0,-11-31-25 16,19 18-25-16,-19-18-17 0,32 5-58 15,-38-36-223-15,30 24-270 0,-14-15 53 0,7-5 317 16</inkml:trace>
  <inkml:trace contextRef="#ctx0" brushRef="#br0" timeOffset="33808.3985">4374 7779 1704 0,'0'0'102'0,"-28"-28"-29"15,28 28-20-15,-23-13-18 0,23 13-14 0,-18-4-13 16,18 4-8-16,0 0-11 0,0 0-10 0,0 0-10 15,0 0-4-15,17 10-39 0,-15-31-107 0,38 32-321 16,-40-11-67-16,47-22 5 0</inkml:trace>
  <inkml:trace contextRef="#ctx0" brushRef="#br0" timeOffset="34011.4883">4957 7595 1546 0,'-27'-15'394'0,"27"15"-358"0,0 0-9 15,-22 20-1-15,22-20-8 0,-18 25-18 0,6-6 0 16,-2 7 0-16,0 4 0 0,-1 8 0 0,0 1 0 16,2 5 0-16,-2 2 0 0,2 1 0 15,-1 4 0-15,0 0 0 0,2 1 0 0,0 0 0 16,3-3 0-16,1 3 0 0,3-5 0 0,1-1 0 16,3-4 0-16,1-11 0 0,6-1 0 0,0-9 0 15,9 4-53-15,-15-25-267 0,24 1-346 0,-24-1 12 16,29-17 301-16</inkml:trace>
  <inkml:trace contextRef="#ctx0" brushRef="#br0" timeOffset="34183.3803">4681 8006 2047 0,'0'0'0'0,"0"0"0"0,0 0 0 15,0 0 0-15,0 0 0 0,0 0 0 0,28-16 0 16,-3 7 0-16,7-2 0 0,7-4 0 0,3-3 0 15,9 6 0-15,-11-28-208 0,20 30-468 16,-15-14 22-16,12 7 146 0</inkml:trace>
  <inkml:trace contextRef="#ctx0" brushRef="#br0" timeOffset="35027.1398">6057 8082 1455 0,'21'7'316'0,"-43"-20"-251"16,16-6-60-16,1-3 2 15,4 0-4-15,-2-1 6 0,1 2-4 0,-3 1 6 16,5 20-1-16,-14-28 9 0,14 28 4 0,-24-8 7 15,24 8 3-15,-30 7-3 0,13 5-5 0,-2 5-24 16,-1 6-1-16,-1 4 0 0,1 4 0 0,-1 3 0 16,3 4 0-16,1-1 0 0,2 2 0 0,4 1 0 15,2 0 0-15,4-2 0 0,5 0 0 0,3-4 0 16,7-5 0-16,6-5 0 0,3-4 0 16,7-6 0-16,5-7 0 0,6-6 0 0,6-6 0 15,3-6 0-15,4-5 0 0,1-6 0 0,0-6 0 16,-5-4 0-16,-2-1 0 0,-4-6 0 15,-5-1 0-15,-6 1 0 0,-3 1 0 0,-8 1 0 16,-7 2 0-16,-5 1 0 0,-6 3 0 0,-6 0 0 16,-2-1 0-16,-8 4 0 0,-2 2 0 15,-3 4 0-15,-2 4 0 0,1 4 0 0,-1 6 0 16,2 6 0-16,-1 3 0 0,3 4 0 0,-1 4 0 16,3 2 0-16,17-11 0 0,-27 32 0 0,20-15 0 15,5 1 0-15,4-1 0 0,5 0 0 0,-7-17 0 16,31 29 0-16,-7-19 0 0,5-1 0 0,7-2 0 15,3-3 0-15,1-3 0 0,2-1 0 0,0-2 0 16,-1-2 0-16,-1 2 0 0,0-5 0 16,0 0 0-16,-3-1 0 0,-1-1 0 15,-4-2 0-15,-3 2 0 0,-5-2 0 0,-3 0 0 16,-4 1 0-16,-17 10 0 0,23-20 0 0,-23 20 0 16,0 0 0-16,17-15 0 0,-17 15 0 0,0 0 0 15,0 0 0-15,0 0 0 0,0 0 0 0,-14 18 0 16,14-18 0-16,-21 31 0 0,6-7 0 0,0 5 0 15,-4 2 0-15,1 1 0 0,2-1 0 16,2 1 0-16,2-2 0 0,4-1 0 0,6-3 0 16,3 0 0-16,5-7 0 0,4-2 0 0,-10-17 0 15,33 21 0-15,-10-16 0 0,2-4 0 0,5-5 0 16,2-4 0-16,4-6 0 0,0-6 0 0,3-2 0 16,0-6 0-16,-1 0 0 0,-2-1 0 15,-3 2 0-15,-4-1 0 0,-3 2 0 16,-3 2 0-16,-4 4 0 0,-4 0 0 0,-4 3 0 15,-11 17 0-15,12-23 0 0,-12 23 0 0,0 0 0 16,0 0 0-16,0 0 0 0,0 0 0 0,0 0 0 16,-24 25 0-16,13-5 0 0,-3 4 0 0,0 4 0 15,2 0 0-15,2-1 0 0,3-2 0 0,4-5 0 16,6 0 0-16,-3-20 0 0,17 29 0 0,1-18 0 16,2-6 0-16,10-4 0 0,0-8 0 15,9-4 0-15,1-10 0 0,15 13-132 0,-26-42-201 16,48 27-219-16,-29-17-74 0,5-5 223 15</inkml:trace>
  <inkml:trace contextRef="#ctx0" brushRef="#br0" timeOffset="35199.0104">7836 7496 1985 0,'0'0'62'0,"-1"20"-62"0,-18 3 0 16,-3 9 0-16,0 5 0 0,-2 7 0 0,-2 6 0 15,1 5 0-15,0 3 0 0,0 2 0 0,2 3 0 16,2-1 0-16,3-3 0 0,3-4 0 0,3-6 0 15,6-3 0-15,0-3 0 0,6-5 0 0,1-6 0 16,5-2 0-16,0-11-31 0,10 8-90 0,-16-27-279 16,0 0-249-16,0 0 27 0,18-27 399 15</inkml:trace>
  <inkml:trace contextRef="#ctx0" brushRef="#br0" timeOffset="35370.8929">7503 7903 1875 0,'-28'-18'172'15,"28"18"-172"-15,-19 3 0 0,19-3 0 0,0 0 0 16,0 0 0-16,0 0 0 0,20 14 0 16,-3-9 0-16,7-3 0 0,5-1 0 0,7-1 0 15,3-4 0-15,10 1 0 0,-3-4 0 0,8 3 0 16,-8-11-102-16,33 30-336 0,-29-27-208 0,12 9-3 16,0 3 438-16</inkml:trace>
  <inkml:trace contextRef="#ctx0" brushRef="#br0" timeOffset="35495.9063">8272 8209 2047 0,'-38'55'0'0,"5"-8"0"0,3 0 0 0,3-6 0 15,3-6 0-15,2-3 0 0,4-7 0 0,4-2 0 16,14-23 0-16,-11 31 0 0,11-31-41 0,22 11-598 16,-22-11-52-16,0 0 16 0</inkml:trace>
  <inkml:trace contextRef="#ctx0" brushRef="#br0" timeOffset="36464.68">9217 7696 1321 0,'7'-44'266'0,"-7"44"-99"0,0 0-159 16,0 0 26-16,5-18 9 0,-5 18-1 0,0 0-6 16,-9 20-28-16,9-20 33 0,-21 35-37 0,5-9 33 15,-1 4-10-15,-3 2-14 0,1 5-13 0,-3 1 0 16,0 4 0-16,0 0 0 0,3 0 0 0,2 1 0 16,1-4 0-16,5 0 0 0,2 0 0 0,6-3 0 15,1 0 0-15,5-3 0 0,2 1 0 16,4-4 0-16,4-3 0 0,2-4 0 0,7-8 0 15,3-4 0-15,3-6 0 0,4-6 0 0,5-7 0 16,3-11 0-16,4-6 0 0,0-10 0 0,-1-5 0 16,0-6 0-16,-3-4 0 0,-1 0 0 0,-2-4 0 15,-5 2 0-15,-2 0 0 0,-6 4 0 16,-3 2 0-16,-6 7 0 0,-4 4 0 0,-5 6 0 16,-3 8 0-16,-3 21 0 0,-3-25 0 15,3 25 0-15,0 0 0 0,0 0 0 0,0 0 0 16,-14 34 0-16,10-7 0 0,-2 8 0 0,1 5 0 15,0 5 0-15,0 3 0 0,3 2 0 0,2-1 0 16,2-1 0-16,5-2 0 0,4-6 0 0,2-1 0 16,4-8 0-16,6-1 0 0,5-9 0 0,4-4 0 15,3-7 0-15,1-9 0 0,0-6 0 16,3-2 0-16,-5-9 0 0,0-5 0 0,-3-6 0 16,-5-8 0-16,-2-3 0 0,-4-3 0 15,-5-2 0-15,-2-3 0 0,-6 0 0 0,-2-3 0 16,-4 2 0-16,-4-1 0 0,1 3 0 0,-5-1 0 15,2 3 0-15,-4 0 0 0,5 7 0 0,-4 1 0 16,6 8 0-16,1 2 0 0,1 25-11 0,1-28-63 16,-1 28-70-16,0 0-122 0,25 11-57 15,-25-11-122-15,0 0-43 0,0 0 193 0,0 0 295 16</inkml:trace>
  <inkml:trace contextRef="#ctx0" brushRef="#br0" timeOffset="36886.5467">10531 7798 1347 0,'0'0'618'16,"0"0"-562"-16,9 28-30 0,-9-28-26 16,-11 26 0-16,11-26 0 0,-20 34 0 0,8-13 0 15,-2 3 0-15,-2 1 0 0,3 2 0 0,-2 1 0 16,2 1 0-16,0-1 0 0,0 2 0 0,2-1 0 16,-1 1 0-16,1 0 0 0,1-1 0 0,2-1 0 15,2-4 0-15,-2-5 0 0,5-2 0 0,3-17 0 16,-6 16 0-16,6-16 0 0,0 0 0 15,0 0 0-15,0 0 0 0,8-19 0 0,-1 0 0 16,6-9 0-16,1-8 0 0,6-4 0 0,2-5 0 16,2 1 0-16,0-3 0 0,1-3 0 15,0-4 0-15,-2-1 0 0,3-2 0 0,-4 2 0 16,1 1 0-16,-1 7 0 0,-2 6 0 0,-3 9 0 16,-3 10 0-16,-14 22 0 0,15-20 0 0,-15 20 0 15,0 0 0-15,0 0 0 0,7 20 0 16,-7 1 0-16,2 7 0 0,-2 7 0 0,0 5 0 15,0 3 0-15,-2 5 0 0,2 2 0 0,1 2 0 16,2 3 0-16,4-3 0 0,0-1 0 0,3-3 0 16,0-1 0-16,3-1 0 0,0 0 0 0,0-1 0 15,1-3 0-15,-2-3 0 0,1-4 0 0,-2-6 0 16,1-5 0-16,-2-7 0 0,1 1 0 0,-11-18 0 16,21 24-156-16,-36-43-143 15,38 32-104-15,-34-31-185 0,6-2 66 0,5 20 444 16</inkml:trace>
  <inkml:trace contextRef="#ctx0" brushRef="#br0" timeOffset="37324.4826">10658 8017 2047 0,'0'0'0'0,"-23"1"0"16,23-1 0-16,0 0 0 0,0 0 0 0,0 0 0 16,25 6 0-16,-2-7 0 0,9-5 0 0,7-4 0 15,7-1 0-15,8-6 0 0,2-1 0 0,3 0 0 16,3-1 0-16,3 2 0 0,-1-1 0 15,-1 1 0-15,-3 0 0 0,-7 0 0 0,-6 1 0 16,-10 3 0-16,-5-2 0 0,-9 5 0 0,-23 10 0 16,23-17 0-16,-23 17 0 0,0 0 0 15,0 0 0-15,-29-15 0 0,10 16 0 0,-7 2 0 16,-1 3 0-16,-2 1 0 0,-1 5 0 0,-4 1 0 16,0 4 0-16,-4 4 0 0,1 2 0 0,3 1 0 15,3 0 0-15,3 0 0 0,5 1 0 0,8-2 0 16,7-3 0-16,8-1 0 0,0-19 0 0,19 28 0 15,2-17 0-15,7-4 0 0,7-3 0 0,9-5 0 16,3-3 0-16,4-2 0 0,3-1 0 16,-2 1 0-16,-2-1 0 0,-4 3 0 0,-6 2 0 15,-7 2 0-15,-5 2 0 0,-9 3 0 0,-19-5 0 16,21 13 0-16,-21-13 0 0,0 27 0 16,-8-7 0-16,-8 6 0 0,-7 2 0 0,-6 1 0 15,-4 3 0-15,-3 2 0 0,-1 2 0 0,-1-2 0 16,3-2 0-16,3-3 0 0,7-6 0 15,6-4 0-15,19-19 0 0,-19 27 0 0,19-27 0 16,0 0 0-16,21 4 0 0,3-10 0 0,3-20-30 16,30 22-253-16,-33-51-104 0,39 21-203 0,-18-5 13 15,-7-19 398-15</inkml:trace>
  <inkml:trace contextRef="#ctx0" brushRef="#br0" timeOffset="37527.5898">11993 7615 2047 0,'-27'9'0'0,"10"-9"0"15,17 0 0-15,-31 13 0 0,13 0 0 0,-3 9 0 16,-1 4 0-16,0 5 0 0,3 5 0 0,4 3 0 16,2 5 0-16,3 2 0 0,1 3 0 0,2-2 0 15,3 4 0-15,2-3 0 0,1 1 0 0,-3-1 0 16,1-1 0-16,-5 1 0 0,6 1 0 0,-3-4 0 16,2 0 0-16,0-10 0 0,2-4 0 15,-4-11-16-15,18 18-218 0,-35-45-176 0,22 7-225 16,0 0 35-16,0 0 449 0</inkml:trace>
  <inkml:trace contextRef="#ctx0" brushRef="#br0" timeOffset="37704.2149">11819 8143 1277 0,'-1'-50'515'0,"1"50"-260"16,17-19-255-16,-17 19 0 0,12-18 0 0,-12 18 0 15,0 0 0-15,0 0 0 0,23-8 0 0,-23 8 0 16,25 2 0-16,-25-2 0 0,36 1 0 0,-14-1 0 15,4-1 0-15,0-4 0 0,7 0 0 0,1-5 0 16,9 1 0-16,-2-5 0 0,7-3 0 0,-2-3 0 16,4-2 0-16,-5-7-62 0,6 10-27 0,-20-29-113 15,31 34-247-15,-25-26-151 0,-3-1 6 16,1 13 544-16</inkml:trace>
  <inkml:trace contextRef="#ctx0" brushRef="#br0" timeOffset="37861.5608">12517 7509 2016 0,'-33'10'31'16,"4"5"-31"-16,-1 8 0 0,2 8 0 0,-1 5 0 15,2 11 0-15,-1 5 0 0,4 7 0 0,1 1 0 16,3 0 0-16,4-2 0 16,3-5 0-16,7-2 0 0,3-6 0 0,6-5 0 15,5-2 0-15,5-1 0 0,-1-5 0 0,6 2 0 16,-6-8 0-16,11 6 0 0,-23-32-267 0,55 24-303 16,-55-24-92-16,28 5 115 0</inkml:trace>
  <inkml:trace contextRef="#ctx0" brushRef="#br0" timeOffset="38583.5534">13494 8073 2021 0,'22'-19'26'15,"-22"19"-26"-15,0 0 0 0,0 0 0 16,-14 22 0-16,14-22 0 0,-20 32 0 0,5-8 0 15,-2 4 0-15,-2 3 0 0,-1 1 0 0,-1-1 0 16,2 2 0-16,1-3 0 0,4-2 0 0,3-3 0 16,5-7 0-16,6-18 0 0,4 24 0 0,-4-24-14 15,18 6-50-15,7 7-87 0,-25-13-459 0,25-22-41 16,-4-4 95-16</inkml:trace>
  <inkml:trace contextRef="#ctx0" brushRef="#br0" timeOffset="38739.8902">13569 7717 2043 0,'0'0'4'0,"-33"10"-4"0,33-10 0 15,-19 9 0-15,19-9 0 0,0 0 0 16,0 0 0-16,0 0-5 0,18 15-56 0,-18-15-76 16,55-6-417-16,-34-10-54 0,19 9 6 0</inkml:trace>
  <inkml:trace contextRef="#ctx0" brushRef="#br0" timeOffset="38942.958">14129 7554 1590 0,'-21'-1'447'0,"0"13"-437"16,14 6-10-16,2 5 0 0,-1 3 0 0,1 6 0 16,-3 3 0-16,-1 7 0 0,1 5 0 0,-3 4 0 15,1 1 0-15,-1 3 0 0,-1-2 0 0,1 0 0 16,-1 0 0-16,0-2 0 0,-1-3 0 0,1 0 0 15,4-4 0-15,-1-4 0 0,4-2 0 0,3-9 0 16,3-4 0-16,-1-8 0 0,12 10-115 16,-12-27-539-16,0 0-13 0,0 0 57 15</inkml:trace>
  <inkml:trace contextRef="#ctx0" brushRef="#br0" timeOffset="39114.8136">13833 7999 2017 0,'-14'20'30'16,"14"-20"-30"-16,-17 2 0 0,17-2 0 0,0 0 0 16,0 0 0-16,30 2 0 0,-8-2 0 0,6-2 0 15,8-3 0-15,11-3 0 0,1-1 0 0,11-2 0 16,-4-5 0-16,14 15 0 0,-29-27-501 16,40 25-198-16,-17-12 17 0,2-2 518 0</inkml:trace>
  <inkml:trace contextRef="#ctx0" brushRef="#br0" timeOffset="40005.5195">15329 8001 1322 0,'-22'-9'622'0,"22"9"-563"0,-32 8-22 0,12 0-30 15,-2 2-7-15,2 2 0 0,-1 4 0 0,0 1 0 16,1 3 0-16,1 5 0 0,1 0 0 0,2 3 0 15,1-2 0-15,6 0 0 0,1-4 0 0,5 1 0 16,5-5 0-16,4 0 0 0,-6-18 0 0,26 28 0 16,-9-19 0-16,6-4 0 15,4-4 0-15,2-2 0 0,5-8 0 0,1-2 0 16,4-5 0-16,1-5 0 0,-3-3 0 0,-1-2 0 16,-3-1 0-16,-4-2 0 0,-2 1 0 0,-3-1 0 15,-4 0 0-15,-3 0 0 0,-5 1 0 0,-4 3 0 16,-3-1 0-16,-5 3 0 0,-3 0 0 0,-5 3 0 15,0 3 0-15,8 17 0 0,-25-25 0 0,25 25 0 16,-26-13 0-16,26 13 0 0,-26 2 0 16,26-2 0-16,-23 11 0 0,23-11 0 0,-17 20 0 15,17-20 0-15,-8 24 0 0,8-24 0 16,6 28 0-16,-6-28 0 0,21 29 0 0,-21-29 0 16,37 24 0-16,-13-16 0 0,3-4 0 0,5 0 0 15,-1-2 0-15,3-2 0 0,2-1 0 0,-4-1 0 16,1-3 0-16,-1 1 0 0,-4 0 0 15,0 0 0-15,-5-2 0 0,-5 1 0 0,-18 5 0 16,29-11 0-16,-29 11 0 0,20-8 0 0,-20 8 0 16,0 0 0-16,0 0 0 0,0 0 0 0,0 0 0 15,0 0 0-15,0 0 0 0,0 0 0 0,0 0 0 16,-6 23 0-16,-2-6 0 0,-1 2 0 0,-3 5 0 16,-1 2 0-16,1-1 0 0,0 2 0 0,1-2 0 15,1 0 0-15,4-4 0 0,3-1 0 16,1 0 0-16,1-2 0 0,1-18 0 0,6 31 0 15,-6-31 0-15,19 20 0 0,-19-20 0 16,29 7 0-16,-10-9 0 0,4-3 0 0,4-5 0 16,2-6 0-16,4-1 0 0,0-7 0 0,2 0 0 15,0-3 0-15,1-2 0 0,4-2 0 0,-2-2 0 16,2 1 0-16,-4-2 0 0,-2 1 0 0,-2 0 0 16,-4 2 0-16,-4 6 0 0,-2 0 0 15,-5 6 0-15,-17 19 0 0,21-23 0 0,-21 23 0 16,0 0 0-16,0 0 0 0,0 0 0 0,-3 18 0 15,-3 2 0-15,-5 6 0 0,-5 8 0 0,1 4 0 16,-2 0 0-16,-2 1 0 0,5-2 0 0,-1-1 0 16,4-4 0-16,5-2 0 0,6-3 0 0,4-5 0 15,8-3 0-15,-12-19 0 16,39 26 0-16,-15-20 0 0,12-6 0 0,-1-12 0 16,6 1 0-16,-6-23-93 0,29 28-178 0,-38-37-312 15,34 10-26-15,-4-1 119 0</inkml:trace>
  <inkml:trace contextRef="#ctx0" brushRef="#br0" timeOffset="40177.3776">17198 7400 2047 0,'0'0'0'0,"-24"23"0"0,7-1 0 16,-3 6 0-16,-3 8 0 0,0 8 0 0,-1 4 0 16,1 4 0-16,2 4 0 0,3-1 0 15,2 1 0-15,0 1 0 0,4 2 0 0,-1-1 0 16,3-2 0-16,-1-6 0 0,6-2 0 0,-3-6 0 15,4 0 0-15,-2-10-66 0,18 22-188 0,-24-37-376 16,17 10-20-16,-5-27 204 0</inkml:trace>
  <inkml:trace contextRef="#ctx0" brushRef="#br0" timeOffset="40333.6363">16764 7941 2012 0,'16'-40'35'16,"-16"40"-35"-16,7-24 0 0,-7 24 0 15,20-12 0-15,-20 12 0 0,34-10 0 16,-9 6 0-16,6-1 0 0,5 1 0 0,5 2 0 16,-3-4 0-16,8 10 0 0,-20-28-134 0,23 31-559 15,-18-14 6-15,7 4 155 0</inkml:trace>
  <inkml:trace contextRef="#ctx0" brushRef="#br0" timeOffset="41005.5375">18525 8353 1901 0,'0'0'18'0,"0"0"-12"16,0 0-1-16,0 0 5 0,0 0-2 0,0 0 0 16,0 0 1-16,-17-11 0 0,17 11 6 15,-23-19 3-15,23 19-19 0,-31-32 28 0,11 13-34 16,-1-1 27-16,-3-2-19 0,-2-2-1 0,-1-3 0 16,2-1 0-16,-2-2 0 0,3-3 0 0,-2-2 0 15,2-5 0-15,2-3 0 0,1-3 0 0,4-3 0 16,5 2 0-16,4-1 0 0,2 1 0 0,6 2 0 15,1 4 0-15,4 2 0 0,3 5 0 16,2 2 0-16,2 4 0 0,2 4 0 16,1 2 0-16,5 4 0 0,3 1 0 0,1 2 0 15,3 2 0-15,0 1 0 0,2 1 0 0,3 1 0 16,-2 4 0-16,-1 3 0 0,-2 3 0 0,-5 4 0 16,-4 5 0-16,-18-9 0 0,24 28 0 0,-16-8 0 15,-6 6 0-15,-6 4 0 0,-5 4 0 0,-7 7 0 16,-7 4 0-16,-8 5 0 0,-5 6 0 15,-8 3 0-15,-3 3 0 0,-3 2 0 0,0 0 0 16,-2-3 0-16,3 0 0 0,0-4 0 0,7-2 0 16,5-7 0-16,7-3 0 0,10-9 0 0,10-5 0 15,11-8 0-15,10-6 0 0,11-5 0 16,7-7 0-16,17-6 0 0,10-9 0 0,17-6 0 16,7-10 0-16,15-3 0 0,-3-14 0 0,31 26-333 15,-29-38-332-15,8 15 0 0,-12-2 282 16</inkml:trace>
  <inkml:trace contextRef="#ctx0" brushRef="#br0" timeOffset="41952.219">1678 9357 1566 0,'41'17'283'0,"-41"-17"-255"0,0 0-18 16,0 0-7-16,-7 19-2 0,7-19-1 0,-4 29 5 16,1-8-2-16,-2 5 6 0,-2 6-6 0,0 2-11 15,-1 3 28-15,1 2-25 0,-1 0 27 0,1 0-4 16,0-1-10-16,2-3 10 0,-2-4-9 16,4-3 4-16,1-6-5 0,2-3 4 0,0-19-6 15,3 21 3-15,-3-21-3 0,0 0-6 0,0 0 0 16,0 0 0-16,0 0 0 0,21-17 0 0,-21 17 0 15,13-37 0-15,-5 8 0 0,1-3 0 0,-1-4 0 16,0 0 0-16,0-4 0 0,-4 1 0 0,1 4 0 16,-2-1 0-16,-2 0 0 0,0 3 0 15,0-1 0-15,1 2 0 0,-2 5 0 16,2 2 0-16,-1 5 0 0,2 3 0 0,-3 17 0 16,6-22 0-16,-6 22 0 0,0 0 0 0,17-19 0 15,-17 19 0-15,22-11 0 0,-22 11 0 0,36-11 0 16,-13 4 0-16,5 2 0 0,3-2 0 0,4 1 0 15,-1-1 0-15,6 4 0 0,-2-3 0 0,6 7-29 16,-7-9-76-16,27 29-224 0,-36-27-310 16,18 15 17-16,-13-2 300 0</inkml:trace>
  <inkml:trace contextRef="#ctx0" brushRef="#br0" timeOffset="42295.9989">2206 9507 1955 0,'-12'18'30'0,"12"-18"-24"16,-20 24 14-16,20-24-17 0,0 0 27 0,5 22-27 16,-5-22-3-16,22 7 0 0,-5-4 0 0,5-5 0 15,5-1 0-15,7-7 0 0,2-4 0 0,5-5 0 16,2-5 0-16,-3 0 0 0,0-3 0 0,-3 0 0 16,-2-1 0-16,-5 2 0 0,-5 1 0 0,-6 3 0 15,-8 5 0-15,-11 17 0 0,9-29 0 16,-9 29 0-16,-11-23 0 0,11 23 0 0,-26-15 0 15,7 9 0-15,-3 4 0 0,-4 5 0 16,-3 5 0-16,-2 6 0 0,-4 6 0 0,0 6 0 16,-1 5 0-16,-1 5 0 0,2 4 0 0,1 5 0 15,5-2 0-15,3-3 0 0,7-3 0 0,7-4 0 16,5-3 0-16,7-3 0 0,9-2 0 0,4-6 0 16,7-1 0-16,7-7 0 0,7-4 0 15,7-6 0-15,10-5 0 0,1-6 0 0,9-3 0 16,-2-7 0-16,6 3-70 0,-11-21-100 0,31 35-244 15,-32-30-202-15,8 13-14 0,-9 5 484 0</inkml:trace>
  <inkml:trace contextRef="#ctx0" brushRef="#br0" timeOffset="42811.9758">3046 9394 1914 0,'0'0'55'15,"-33"26"-22"-15,15-9-3 0,2 2-15 0,-1 6-15 16,1 3 0-16,-1 4 0 0,0 5 0 0,3 1 0 15,-1 6 0-15,1 0 0 0,3-3 0 0,-2-1 0 16,4-5 0-16,1-5 0 0,4-3 0 0,2-7 0 16,2-1 0-16,0-19 0 0,8 25 0 15,-8-25 0-15,0 0 0 0,20 11 0 0,-20-11 0 16,21-15 0-16,-8-2 0 0,3-6 0 0,1-8 0 16,0-5 0-16,1-3 0 0,1-3 0 0,-5-1 0 15,1 2 0-15,-5-1 0 0,-3 3 0 16,-1 1 0-16,0-2 0 0,-2 1 0 0,-1-2 0 15,0 2 0-15,-1 5 0 0,2 4 0 0,0 7 0 16,0 6 0-16,-4 17 0 0,13-18 0 16,-13 18 0-16,17-7 0 0,-17 7 0 0,28-3 0 15,-10 5 0-15,5 0 0 0,0 2 0 0,4 0 0 16,1 1 0-16,-3 0 0 0,2 2 0 0,0 2 0 16,-2 0 0-16,0 4 0 0,-2 0 0 0,-3 0 0 15,-20-13 0-15,28 34 0 0,-20-15 0 0,-6 4 0 16,-4 4 0-16,-8 0 0 0,-5 3 0 0,-4-1 0 15,-5 1 0-15,-4 0 0 0,-2-1 0 16,-2 3 0-16,-4-2 0 0,0 0 0 16,-1 0 0-16,0 0 0 0,0-3 0 0,2-1 0 15,3-2 0-15,2-1 0 0,3 0 0 0,4 0 0 16,2 2 0-16,4 3 0 0,3 0 0 0,2 2 0 16,2 0 0-16,3 3 0 0,0 1 0 0,4 0 0 15,0 0 0-15,2-1 0 0,2 0 0 16,1 0 0-16,-1-2 0 0,0-4 0 0,1-2 0 15,-2-3 0-15,3 2 0 0,-3-24-74 0,12 52-170 16,-36-57-166-16,29 23-225 0,-5-18 29 0,-17-7 529 16</inkml:trace>
  <inkml:trace contextRef="#ctx0" brushRef="#br0" timeOffset="43033.4978">3800 8733 2047 0,'-53'24'0'0,"30"7"0"0,4 8 0 16,2 4 0-16,4 1 0 0,-3 6 0 16,1 3 0-16,1 4 0 0,-1 1 0 15,4 0 0-15,2-2 0 0,3 0 0 0,2 3 0 16,3 0 0-16,-2-6 0 0,8 4 0 0,-2-5 0 15,5 0 0-15,-4-17-118 0,30 27-322 0,-31-37-213 16,16 9 6-16,-7-5 459 0</inkml:trace>
  <inkml:trace contextRef="#ctx0" brushRef="#br0" timeOffset="43642.8811">4345 9302 1671 0,'5'-16'67'15,"-5"16"-19"-15,13-25 7 0,-13 25-10 0,5-17-3 16,-5 17-6-16,0 0 0 0,-21-17-6 0,21 17-13 16,-32-6-17-16,11 5 0 0,-2 2 0 0,-3 5 0 15,-2 3 0-15,-1 5 0 0,-1 6 0 0,-3 3 0 16,2 3 0-16,0 2 0 0,2 6 0 15,1 1 0-15,1 4 0 0,1 2 0 0,3-2 0 16,1-3 0-16,7-1 0 0,1-6 0 16,7-1 0-16,4-8 0 0,6-1 0 0,-3-19 0 0,18 24 0 15,-18-24 0-15,34 11 0 0,-12-14 0 0,6-3 0 16,4-7 0-16,5-5 0 0,5-5 0 16,1-5 0-16,2-2 0 0,0-4 0 0,-1 0 0 15,-4-1 0-15,-4 0 0 0,-5 2 0 16,-3 3 0-16,-5 1 0 0,-3 4 0 0,-7 3 0 15,-4 2 0-15,-9 20 0 0,5-23 0 0,-5 23 0 16,0 0 0-16,0 0 0 0,-26-3 0 0,26 3 0 16,-27 24 0-16,11-2 0 0,-2 4 0 0,0 5 0 15,0 1 0-15,2 2 0 0,1 2 0 0,4-3 0 16,5-2 0-16,4 0 0 0,7-3 0 16,3-4 0-16,8 1 0 0,0-8 0 0,9 1 0 15,0-13-60-15,37 23-192 0,-48-46-133 0,40 26-203 16,-19-13-1-16,-17-15 417 0</inkml:trace>
  <inkml:trace contextRef="#ctx0" brushRef="#br0" timeOffset="43861.6356">4900 9361 2003 0,'-33'-3'44'15,"11"-2"-44"-15,-3 5 0 0,2 4 0 0,-2 4 0 16,-1 6 0-16,0 3 0 0,1 3 0 0,2 2 0 15,4 5 0-15,2-1 0 0,2 2 0 0,5 0 0 16,4-3 0-16,4 1 0 0,4-2 0 16,4 0 0-16,4-2 0 0,5-4 0 15,3-1 0-15,7-5 0 0,3-6 0 0,6-1 0 16,2-9 0-16,4 1 0 0,-1-12-40 0,13 22-199 16,-35-45-193-16,27 27-222 0,-14-11 44 0,-5-14 539 15</inkml:trace>
  <inkml:trace contextRef="#ctx0" brushRef="#br0" timeOffset="44205.4103">5078 9506 2047 0,'0'0'0'0,"-19"24"0"0,19-24 0 16,-3 17 0-16,3-17 0 0,0 0 0 0,22 15 0 15,-22-15 0-15,36 0 0 0,-15-4 0 0,6-5 0 16,4-2 0-16,-3-4 0 0,1-1 0 15,0-3 0-15,1-2 0 0,0 0 0 0,-1 0 0 16,-4 0 0-16,-4 1 0 0,-5 1 0 0,-4 2 0 16,-12 17 0-16,10-29 0 0,-10 29 0 0,-5-24 0 15,5 24 0-15,-22-18 0 0,4 12 0 0,-4 5 0 16,-1 2 0-16,-5 6 0 0,1 3 0 0,3 6 0 16,-4 2 0-16,0 6 0 0,0 4 0 0,-2 4 0 15,3 4 0-15,2 1 0 0,2-1 0 16,5 1 0-16,6-4 0 0,6-1 0 15,4-4 0-15,7-5 0 0,6-5 0 0,-11-18 0 16,37 26 0-16,-14-19 0 0,10-4 0 0,3-6 0 16,10 0 0-16,1-11 0 0,25 23-263 0,-31-47-168 15,41 27-211-15,-15-11 41 0,-7-18 492 0</inkml:trace>
  <inkml:trace contextRef="#ctx0" brushRef="#br0" timeOffset="44924.1617">6581 9341 1795 0,'0'0'51'15,"0"0"-15"-15,0 0 4 0,0 0 0 16,0 0-5-16,0 0-12 0,0 0-11 0,0 0-3 16,-19 20-3-16,19-20-6 0,-15 32 0 0,8-12 0 15,-1 0 0-15,-1 1 0 0,2-2 0 0,1 2 0 16,1-2 0-16,1-2 0 0,3 0 0 0,0 0 0 16,1-17 0-16,2 32 0 0,-2-32 0 0,9 31 0 15,-9-31 0-15,13 20 0 0,-13-20 0 16,22 10 0-16,-22-10 0 0,29-6 0 15,-29 6 0-15,33-20 0 0,-33 20 0 0,33-35 0 16,-16 16 0-16,0-2 0 0,0-3 0 0,1 2 0 16,-2-2 0-16,0 0 0 0,-3 5 0 0,-1 2 0 15,-12 17 0-15,21-24 0 0,-21 24 0 0,0 0 0 16,19-15 0-16,-19 15 0 0,0 0 0 0,0 0 0 16,0 0 0-16,21 26 0 0,-21-26 0 0,11 32 0 15,-6-10 0-15,1 1 0 0,0 0 0 16,0 0 0-16,0-3 0 0,0 1 0 0,2-2 0 15,0 1 0-15,2-2 0 0,-10-18 0 0,24 24 0 16,-24-24 0-16,29 13 0 0,-29-13 0 16,34 2 0-16,-15-7 0 0,0-4 0 0,-1-2 0 15,2-3 0-15,-4-4 0 0,-2-2 0 0,1-3 0 16,-3 0 0-16,0-1 0 0,-1-2 0 16,-1-1 0-16,1 0 0 0,-4-2 0 0,2 5 0 15,-3-1 0-15,1 4 0 0,-2 1 0 0,1 3 0 16,-6 17 0-16,8-27 0 0,-8 27 0 0,0 0 0 15,23-20-20-15,-23 20-43 0,20-10-41 0,13 29-157 16,-41-38-135-16,34 25-194 0,-8-2 23 0,-18-4 522 16</inkml:trace>
  <inkml:trace contextRef="#ctx0" brushRef="#br0" timeOffset="45127.2849">7737 9208 2017 0,'0'0'30'0,"-17"-3"-30"15,17 3 0-15,-28 19 0 0,28-19 0 0,-36 33 0 16,18-11 0-16,-5 4 0 0,2 3 0 0,2 1 0 16,1 0 0-16,3 2 0 0,3-2 0 15,3 0 0-15,6-3 0 0,0-3 0 0,5-3 0 16,2-3 0-16,-4-18 0 0,19 29 0 0,-19-29 0 16,33 17 0-16,-14-21 0 0,15 19-548 0,-30-46 79 15,31 21-199-15,-13-13 307 0</inkml:trace>
  <inkml:trace contextRef="#ctx0" brushRef="#br0" timeOffset="45283.5475">7654 8896 1856 0,'0'0'191'16,"-24"19"-191"-16,24-19 0 0,-17 5 0 0,17-5 0 15,0 0 0-15,17-2-15 0,2 1-18 0,-1-7 1 16,15 11-75-16,-19-37-207 0,27 26-304 15,-9-8-31-15,5-2 371 0</inkml:trace>
  <inkml:trace contextRef="#ctx0" brushRef="#br0" timeOffset="45502.3235">8302 8851 1617 0,'-20'-9'349'0,"11"33"-312"0,-2 1-1 16,3 6-28-16,-1 0-8 0,-1 5 0 0,1 1 0 15,0 1 0-15,3 3 0 0,1 0 0 0,2 3 0 16,1 1 0-16,0 2 0 0,1-1 0 0,-2 1 0 16,1-1 0-16,-2-1 0 0,2-3 0 0,-1-4 0 15,2-3 0-15,1-4 0 0,-2-3 0 0,4-3 0 16,-2-5 0-16,5-1-28 16,-5-19-80-16,23 33-248 0,-23-33-270 0,0 0-21 15,11-21 366-15</inkml:trace>
  <inkml:trace contextRef="#ctx0" brushRef="#br0" timeOffset="45658.5608">8151 9236 2047 0,'0'0'0'0,"-25"14"0"16,25-14 0-16,0 0 0 0,0 0 0 0,0 0 0 16,0 0 0-16,0 0 0 0,28 4 0 0,-3-12 0 15,9-6 0-15,7-4 0 0,4-2 0 0,-2-5 0 16,6 4 0-16,-3-5 0 0,4 6-1 15,-9-13-118-15,26 31-202 0,-36-30-297 0,19 9-34 16,-7-2 317-16</inkml:trace>
  <inkml:trace contextRef="#ctx0" brushRef="#br0" timeOffset="45986.676">8919 8692 1870 0,'-44'20'177'0,"27"-12"-177"0,17-8 0 0,-33 26 0 15,14-5 0-15,-2 8 0 0,-3 6 0 0,-1 7 0 16,-1 3 0-16,4 6 0 0,0-2 0 0,2 3 0 15,3-1 0-15,2-3 0 0,2 1 0 16,5-7 0-16,2-2 0 0,5-5 0 0,1-5 0 16,2-2 0-16,3-5 0 0,1-2 0 15,-6-21 0-15,18 26 0 0,-18-26 0 0,23 10 0 16,-23-10 0-16,32-8 0 0,-14-3 0 0,2-4 0 16,-1-3 0-16,-1-3 0 0,2 2 0 0,-4-3 0 15,1 4 0-15,-3 0 0 0,-14 18 0 0,25-28 0 16,-25 28 0-16,19-18 0 0,-19 18 0 15,0 0 0-15,21-13 0 0,-21 13 0 0,0 0 0 16,0 0 0-16,20 25 0 0,-16-7 0 0,0 4 0 16,-3 2 0-16,0 4 0 0,-2 0 0 0,2 2 0 15,-3-2 0-15,5 3 0 0,0-3 0 0,4 6-8 16,-7-34-261-16,21 56-110 0,-21-56-94 16,0 21-139-16,23 7 307 0,-23-28 305 0</inkml:trace>
  <inkml:trace contextRef="#ctx0" brushRef="#br0" timeOffset="46441.9742">10255 9012 1985 0,'0'0'19'0,"-5"-24"-6"15,5 24-4-15,0-17 3 0,0 17-3 0,0 0-9 16,0 0 0-16,0 0 0 0,-19 17 0 0,12 1 0 16,-2 8 0-16,-1 5 0 0,2 5 0 0,-2 4 0 15,2 4 0-15,-1 0 0 0,3 4 0 0,-1 1 0 16,0 2 0-16,0 0 0 0,0-2 0 15,3-4 0-15,0-1 0 0,1-7 0 16,1-3 0-16,3-5 0 0,3-6 0 0,3-2 0 16,-7-21-11-16,25 27-88 0,-26-45-173 0,35 22-369 15,-34-4 21-15,32-29 217 0</inkml:trace>
  <inkml:trace contextRef="#ctx0" brushRef="#br0" timeOffset="46629.4908">10098 9439 1780 0,'-21'9'267'16,"21"-9"-267"-16,-22 9 0 0,22-9 0 0,0 0 0 16,0 0 0-16,0 0 0 0,0 0 0 15,29 6 0-15,-7-11 0 0,7-3 0 0,6-5 0 16,4-5 0-16,7-2 0 0,-2-4 0 0,12 6-62 16,-15-27-178-16,31 25-390 0,-26-11-18 15,7 5 182-15</inkml:trace>
  <inkml:trace contextRef="#ctx0" brushRef="#br0" timeOffset="47004.4892">10860 8826 1559 0,'-23'-24'404'0,"23"24"-355"16,-16 26-16-16,1-7-31 16,-1 2-2-16,3 6 0 0,-3 2 0 0,3 6 0 15,-1 1 0-15,2 3 0 0,3 2 0 0,0 3 0 16,1-1 0-16,0 4 0 0,1 2 0 0,1-1 0 15,-3 0 0-15,5 0 0 0,-1-4 0 0,0-1 0 16,1-5 0-16,3-4 0 0,1-6 0 0,1-3 0 16,4-5 0-16,-5-20 0 0,11 26 0 0,-11-26 0 15,17 10 0-15,-17-10 0 0,22-6 0 16,-22 6 0-16,30-24 0 0,-10 5 0 0,0-3 0 16,1-2 0-16,-1-3 0 0,0 2 0 0,-3-3 0 15,0 1 0-15,-1-1 0 0,-3 1 0 0,1-1 0 16,-1 2 0-16,1 3 0 0,0 2 0 15,0 2 0-15,-14 19 0 0,24-24 0 0,-24 24 0 16,0 0 0-16,22-7 0 0,-22 7 0 16,0 0 0-16,16 24 0 0,-9-7 0 0,0 5 0 15,0 3 0-15,0 3 0 0,-1 0 0 0,-2 0 0 16,3 1 0-16,-1-1 0 0,-1-3 0 0,3 0 0 16,-3-2 0-16,6 2 0 0,-5-4 0 0,5 3 0 15,-11-24-129-15,33 44-245 0,-33-44-57 0,0 0-188 16,28 25 126-16,-28-25 493 0</inkml:trace>
  <inkml:trace contextRef="#ctx0" brushRef="#br0" timeOffset="47528.5183">11527 9443 1927 0,'0'0'56'16,"0"0"-38"-16,-2 19-7 0,2-19 2 0,17 7 1 16,-17-7-6-16,28-2-8 0,-9-4 0 0,3-3 0 15,1-1 0-15,3-5 0 0,1 1 0 0,1-3 0 16,0-2 0-16,-3 3 0 16,-2-3 0-16,-3 2 0 0,-6 1 0 0,-14 16 0 15,16-31 0-15,-16 31 0 0,0-25 0 0,0 25 0 16,-18-21 0-16,18 21 0 0,-38-15 0 0,13 10 0 15,-3 2 0-15,-5 5 0 0,0 4 0 0,-2 2 0 0,1 7 0 0,-3 3 0 16,3 5 0-16,3 2 0 0,1 3 0 16,5 1 0-16,7 4 0 0,4 0 0 15,8 4 0-15,5-1 0 0,5-1 0 0,7-5 0 16,6-2 0-16,8-6 0 0,8-3 0 0,8-5 0 16,8-8 0-16,9-3 0 0,3-8 0 0,12 1 0 15,-4-17 0-15,26 28-302 0,-42-43-208 0,24 25-168 16,-12-3 122-16,-21-21 556 0</inkml:trace>
  <inkml:trace contextRef="#ctx0" brushRef="#br1" timeOffset="50528.7905">13386 8942 1692 0,'0'-17'112'16,"0"17"-61"-16,13-24-54 0,-13 24 49 0,5-18-13 15,-5 18-2-15,0 0 6 0,-18-7-12 16,1 9-6-16,-5 3-15 0,-6 5-4 0,-3 3 0 15,-4 3 0-15,-3 3 0 0,-1 1 0 0,-2 5 0 16,-3 0 0-16,2 3 0 0,-1 0 0 16,2-1 0-16,3 0 0 0,5 0 0 0,7-4 0 15,5-3 0-15,8-3 0 0,13-17 0 0,-10 26 0 16,10-26 0-16,11 19 0 0,-11-19 0 0,29 12 0 16,-8-7 0-16,4-4 0 0,4-1 0 0,5-1 0 15,3 0 0-15,1 1 0 0,0 0 0 0,0 3 0 16,-3 0 0-16,-4 3 0 0,-4 2 0 15,-6 2 0-15,-3 2 0 0,-18-12 0 0,17 28 0 16,-17-11 0-16,-4 3 0 0,-5 2 0 16,-4 1 0-16,-4 1 0 0,-2 0 0 0,-5-1 0 15,1-1 0-15,-2-1 0 0,3-4 0 0,1-4 0 16,3-1 0-16,18-12 0 0,-23 13 0 0,23-13 0 16,0 0 0-16,0 0 0 0,0 0-31 0,30-2-125 15,-33-25-468-15,38 13-14 0,-11-14 41 16</inkml:trace>
  <inkml:trace contextRef="#ctx0" brushRef="#br1" timeOffset="50950.6832">13754 9029 2012 0,'0'0'35'0,"0"0"-35"0,-24 7 0 15,24-7 0-15,-23 16 0 0,23-16 0 0,-28 32 0 16,11-8 0-16,-2 6 0 0,0 4 0 0,-2 3 0 15,2 3 0-15,1 3 0 0,-2 1 0 0,2 2 0 16,0 1 0-16,-2 1 0 0,2-5 0 0,0 3 0 16,2-5 0-16,1-2 0 0,4-5 0 0,4-8 0 15,2-7 0-15,5-19 0 0,3 19 0 16,-3-19 0-16,0 0 0 0,20-1 0 0,-20 1 0 16,28-27 0-16,-9 0 0 0,2-9 0 0,6-6 0 15,4-7 0-15,0-4 0 0,3 0 0 0,-2-1 0 16,2 0 0-16,-5 4 0 0,0 0 0 15,-3 2 0-15,-2-1 0 0,0 0 0 0,0 3 0 16,-4 1 0-16,0 9 0 0,-1 4 0 0,-3 9 0 16,-16 23 0-16,19-20 0 0,-19 20 0 15,0 0 0-15,0 0 0 0,13 20 0 0,-11 3 0 16,2 9 0-16,-2 6 0 0,-1 6 0 0,-2 4 0 16,-1 2 0-16,-3 3 0 0,0-1 0 0,1 0 0 15,-1 1 0-15,3-1 0 0,1-2 0 0,1 0 0 16,2-5 0-16,3-1 0 0,1-3 0 0,4-1 0 15,-2-7 0-15,5-2 0 0,-5-7 0 16,7-1 0-16,-15-23 0 0,23 29 0 16,-23-29 0-16,29 23-188 0,-39-48-144 0,39 32-218 15,-29-24-43-15,2-6 210 0</inkml:trace>
  <inkml:trace contextRef="#ctx0" brushRef="#br1" timeOffset="51654.7789">13730 9484 2047 0,'-25'5'0'16,"8"-2"0"-16,17-3 0 0,0 0 0 0,0 0 0 16,0 0 0-16,0 0 0 0,17 5 0 0,8-7 0 15,6-5 0-15,11-4 0 0,8-5 0 0,6-2 0 16,6-5 0-16,1 0 0 0,2-1 0 0,1-2 0 16,-1 3 0-16,0 0 0 0,-4 0 0 15,0 2 0-15,-4-1 0 0,-7 4 0 16,-6 1 0-16,-7 2 0 0,-10 5 0 0,-10 4 0 15,-17 6 0-15,0 0 0 0,0 0 0 0,0 0 0 16,0 0 0-16,0 0 0 0,0 0 0 0,-24 21 0 16,3-5 0-16,-1 4 0 0,-3 4 0 0,-2 3 0 15,0 2 0-15,0 1 0 0,3 2 0 0,-1 0 0 16,3 1 0-16,2 0 0 0,2-2 0 16,6-2 0-16,2-7 0 0,3-3 0 0,7-19 0 15,-4 26 0-15,4-26 0 0,0 0 0 0,18 15 0 16,-18-15 0-16,24-6 0 0,-7-4 0 0,3-5 0 15,2-6 0-15,4-4 0 0,-1-4 0 16,0-5 0-16,0-1 0 0,-1 1 0 0,0-1 0 16,-3 1 0-16,-1-1 0 0,-4 0 0 0,-1 0 0 15,-2 2 0-15,-2 1 0 0,-2 0 0 16,0 6 0-16,-3 2 0 0,-1 7 0 0,-5 17 0 16,0 0 0-16,0 0 0 0,0 0 0 0,0 0 0 15,0 0 0-15,0 0 0 0,3 32 0 0,-3-6 0 16,2 0 0-16,-2 4 0 0,1 1 0 0,3-2 0 15,0 1 0-15,1-5 0 0,5-2 0 0,1-2 0 16,5-3 0-16,3-3 0 0,4-2 0 0,5-7 0 16,4-2 0-16,4-8 0 0,4-5 0 15,2-3 0-15,3-6 0 0,0-2 0 0,-1-3 0 16,-2-5 0-16,-4 1 0 0,-3-2 0 16,-6 1 0-16,-2 4 0 0,-6 0 0 0,-5 3 0 15,-4 5 0-15,-12 16 0 0,11-27 0 0,-11 27 0 16,0 0 0-16,0 0 0 0,0 0 0 0,-17-12 0 15,17 12 0-15,-20 25 0 0,6-3 0 16,-3 9 0-16,-3 6 0 0,-1 1 0 0,3 5 0 16,0-1 0-16,2-1 0 0,3 0 0 0,2-2 0 15,4 0 0-15,2-3 0 0,6-2 0 0,3-1 0 16,3-4 0-16,3-5 0 0,3-1 0 0,-13-23 0 16,33 30 0-16,-13-24 0 0,7-1 0 0,-2-14-8 15,16 12-163-15,-27-37-99 0,40 35-45 0,-41-42-23 16,26 18-93-16,-1 4 31 15,-27-25 287-15</inkml:trace>
  <inkml:trace contextRef="#ctx0" brushRef="#br1" timeOffset="51833.7823">15614 9099 2019 0,'-22'8'28'0,"22"-8"-28"16,-23 10 0-16,23-10 0 0,-22 26 0 15,11-6 0-15,-1 6 0 0,1 2 0 16,0 4 0-16,0 1 0 0,1 1 0 0,3 4 0 15,1 0 0-15,1 2 0 0,-1 0 0 0,0-4 0 16,0 0 0-16,1-2 0 0,1-1 0 0,2-4 0 16,0-3 0-16,0-4 0 0,3-1 0 0,-1-21-20 15,10 41-172-15,-28-58-166 0,35 25-269 0,-17-8 20 16,0-29 365-16</inkml:trace>
  <inkml:trace contextRef="#ctx0" brushRef="#br1" timeOffset="52058.6369">15522 9070 2024 0,'-17'16'23'0,"17"-16"-23"0,0 0 0 0,0 0 0 15,0 0 0-15,0 0 0 0,27-19 0 16,-7 14 0-16,5 0 0 0,5-2 0 16,6-1 0-16,1 0 0 0,5-2 0 0,2 1 0 15,2-1 0-15,4 0 0 0,-4 2 0 0,1 3 0 16,-5 0 0-16,-3 4 0 0,-9 0 0 0,-3 4 0 15,-27-3 0-15,31 20-95 0,-48-36-230 0,28 33-323 0,-30-10 27 0,-2 0 264 16</inkml:trace>
  <inkml:trace contextRef="#ctx0" brushRef="#br1" timeOffset="52246.1487">15629 9388 2047 0,'0'0'0'0,"26"6"0"0,-7-7 0 0,4-5 0 15,4-1 0-15,1-3 0 0,4-2 0 16,2-4 0-16,4 1 0 0,0-3 0 0,0 1 0 16,-3 0 0-16,-2 1 0 0,-6 4 0 0,-4 1 0 15,-5 6 0-15,-18 5 0 0,25-4 0 16,-25 4 0-16,0 0-5 0,0 0-132 0,13 40-249 16,-40-31-245-16,12 13 7 0,-11 4 361 0</inkml:trace>
  <inkml:trace contextRef="#ctx0" brushRef="#br1" timeOffset="52402.3923">15503 9766 2044 0,'-31'37'3'0,"31"-37"-3"0,0 0 0 0,-2 17 0 15,2-17 0-15,26-2 0 0,-7-6 0 0,7 0 0 16,3-5 0-16,10-4 0 0,2-3 0 0,4-1 0 16,0-2 0-16,-2-2 0 0,-1 5 0 15,-5-6 0-15,5 14 0 0,-25-31-332 16,36 30-356-16,-24-10 6 0,4 3 338 0</inkml:trace>
  <inkml:trace contextRef="#ctx0" brushRef="#br1" timeOffset="55801.7175">16766 9215 1673 0,'5'-44'276'16,"-23"38"-259"-16,18 6-7 0,0 0-3 0,-15-25 9 15,15 25 5-15,0 0 6 0,0 0-27 0,-7-18 0 16,7 18 0-16,0 0 0 0,0 0 0 0,0 0 0 16,0 0 0-16,0 0 0 0,0 0 0 0,0 0 0 15,9 17 0-15,-9-17 0 0,16 32 0 0,-8-11 0 16,2 7 0-16,1 6 0 0,-2 4 0 16,1 4 0-16,-1 4 0 0,-4 2 0 0,-1 2 0 15,-2-2 0-15,-1-2 0 0,-1-2 0 0,0-2 0 16,1-4 0-16,1-9 0 0,2-6 0 15,-4-23 0-15,11 23 0 0,-11-23 0 0,0 0 0 16,26-2 0-16,-26 2 0 0,23-30 0 0,-9 0 0 16,5-8 0-16,2-8 0 0,1-2 0 0,3-3 0 15,-2 0 0-15,0 3 0 0,-1 1 0 16,-3 3 0-16,-1 1 0 0,1 0 0 0,-3 1 0 0,-1 2 0 16,-1 0 0-16,-1 5 0 0,-1 3 0 15,-2 4 0-15,-2 5 0 0,1 5 0 0,-9 18 0 16,16-21 0-16,-16 21 0 0,18-5 0 0,-18 5 0 15,22 6 0-15,-22-6 0 0,30 22 0 0,-30-22-26 16,36 39-86-16,-36-39-432 0,21 38-97 16,-12-19 45-16</inkml:trace>
  <inkml:trace contextRef="#ctx0" brushRef="#br1" timeOffset="56598.6608">17815 9146 1984 0,'-16'-20'51'16,"16"20"-39"-16,-18-11-12 0,18 11 0 0,-22-4 0 15,22 4 0-15,-31 5 0 0,12 1 0 16,-2 5 0-16,1 2 0 0,-4 6 0 0,1 0 0 16,-1 5 0-16,0 3 0 0,1 1 0 0,2 3 0 15,3-2 0-15,3 1 0 0,5 1 0 16,6-4 0-16,2 2 0 0,6-2 0 0,4-3 0 15,6-1 0-15,5-5 0 0,4-2 0 0,7-4 0 16,2-5 0-16,6-2 0 0,3-5 0 0,1-5 0 16,0-4 0-16,0-2 0 0,-2-6 0 0,-1-1 0 15,-5-4 0-15,-4-1 0 0,-7 0 0 0,-6-1 0 16,-4 1 0-16,-5-1 0 0,-3 1 0 16,-5-2 0-16,-5 2 0 0,-2-1 0 0,-4 0 0 15,-1 1 0-15,-2 0 0 0,-2 3 0 16,-2 1 0-16,1 1 0 0,-1 5 0 0,1 1 0 15,17 12 0-15,-26-11 0 0,26 11 0 0,0 0 0 16,0 0 0-16,0 0 0 0,0 0 0 0,-7 21 0 16,7-21 0-16,23 20 0 0,-23-20 0 0,34 18 0 15,-12-10 0-15,2-2 0 0,2-2 0 16,1 0 0-16,0-2 0 0,0 1 0 0,1-3 0 16,2 1 0-16,-4-2 0 0,1-2 0 0,-1 0 0 15,-2-1 0-15,-3 1 0 0,-1-1 0 0,-1 0 0 16,-19 4 0-16,29-6 0 0,-29 6 0 0,20-2 0 15,-20 2 0-15,0 0 0 0,0 0 0 16,0 0 0-16,0 0 0 0,0 0 0 16,16 25 0-16,-16-25 0 0,-9 27 0 0,1-8 0 15,-1 4 0-15,-4 5 0 0,-4 1 0 0,-1 1 0 16,-1 2 0-16,-2 2 0 0,0 1 0 0,-2-3 0 16,1 0 0-16,3-6 0 0,1-3 0 0,3-3 0 15,5-2 0-15,10-18 0 0,-12 25 0 0,12-25 0 16,0 0 0-16,11 17 0 0,-11-17 0 0,34-1 0 15,-7-5 0-15,6-4 0 0,2-2 0 16,1 1 0-16,2 0 0 0,-1 4 0 0,-6 0 0 16,5 4 0-16,-9-1 0 0,5 4 0 0,-4-4 0 15,9 12-47-15,-20-26-163 0,36 38-275 16,-32-29-149-16,7 3 53 0,5 10 492 0</inkml:trace>
  <inkml:trace contextRef="#ctx0" brushRef="#br1" timeOffset="57098.6821">18925 9157 1623 0,'-22'-42'386'15,"22"42"-360"-15,3-21-14 0,-3 21-12 16,12-19 0-16,-12 19 0 0,0 0 0 0,17-12 0 15,-17 12 0-15,0 0 0 0,0 0 0 0,0 0 0 16,10 17 0-16,-10-17 0 0,-3 28 0 0,-1-9 0 16,0 4 0-16,-5 5 0 0,-1 2 0 0,-2 4 0 15,-2 0 0-15,0 1 0 0,-2 1 0 0,4-1 0 16,-1 2 0-16,2-2 0 0,4-3 0 16,1-4 0-16,3-4 0 0,6-2 0 0,1-4 0 15,5-1 0-15,-9-17 0 0,25 21 0 0,-6-16 0 16,3-4 0-16,6-2 0 0,3-7 0 0,4-4 0 15,3-2 0-15,1-6 0 0,-2-1 0 0,3-6 0 16,0-2 0-16,0-4 0 0,3-3 0 16,-2 1 0-16,0-3 0 0,-3 2 0 0,-3 1 0 15,-7 1 0-15,-5 2 0 0,-5 3 0 16,-3 2 0-16,-5 3 0 0,-3 4 0 0,-7 20 0 16,4-21 0-16,-4 21 0 0,0 0 0 0,0 0 0 15,-18 4 0-15,18-4 0 0,-20 32 0 0,7-7 0 16,-4 6 0-16,1 4 0 0,0 0 0 0,0 2 0 15,2 1 0-15,-1 0 0 0,3 2 0 0,2-2 0 16,4-2 0-16,2-2 0 0,3-5 0 16,4-6 0-16,0-3 0 0,7-1 0 0,-10-19 0 15,26 29 0-15,-26-29 0 0,36 20 0 16,-26-42-160-16,31 45-251 0,-41-23-185 0,38-31-8 16,-8 26 329-16</inkml:trace>
  <inkml:trace contextRef="#ctx0" brushRef="#br1" timeOffset="57708.0599">19885 9212 2047 0,'-17'-9'0'0,"17"9"0"0,0 0 0 0,-17 24 0 16,17-24 0-16,-16 28 0 0,5-11 0 15,1 3 0-15,0-2 0 0,1 2 0 0,0 0 0 16,-2 1 0-16,0 1 0 0,1 4 0 15,1-1 0-15,-1 0 0 0,2 0 0 0,-5 0 0 16,2-1 0-16,3-1 0 0,1-1 0 0,5-4 0 16,2-18 0-16,-1 23 0 0,1-23 0 0,0 0 0 15,0 0 0-15,18 12 0 0,-18-12 0 0,17-14 0 16,-17 14 0-16,25-34 0 0,-9 11 0 0,1-4 0 16,-2-3 0-16,2 0 0 0,-2-2 0 15,-3 2 0-15,-1 1 0 0,-5-1 0 0,0 2 0 16,-2-2 0-16,-2-1 0 0,0 1 0 0,-1 1 0 15,-1 0 0-15,1 6 0 0,0 3 0 0,-1 20 0 16,0 0 0-16,0 0 0 0,0 0 0 16,0 0 0-16,0 0 0 0,-12 23 0 0,8-5 0 15,3 0 0-15,0 0 0 0,1-18 0 0,7 30 0 16,-7-30 0-16,19 24 0 0,-19-24 0 16,31 17 0-16,-9-11 0 0,5-1 0 0,3-5 0 15,4-2 0-15,2-3 0 0,0-2 0 0,-2-1 0 16,0 0 0-16,-2-2 0 0,-1-1 0 0,0-1 0 15,-3-2 0-15,-2-2 0 0,0 0 0 0,-2-2 0 16,-1-1 0-16,-2 0 0 0,-3-1 0 0,-18 20 0 16,20-29 0-16,-20 29 0 0,3-19 0 15,-3 19 0-15,0 0 0 0,0 0 0 16,0 0 0-16,0 0 0 0,-21 14 0 0,12 5 0 16,-2 3 0-16,-1 9 0 0,-1 3 0 0,-2 2 0 15,0 4 0-15,0 0 0 0,-1 0 0 0,1 0 0 16,2-1 0-16,3 1 0 0,2-2 0 0,5-7 0 15,3-3 0-15,5-6 0 0,2-4 0 0,5-1 0 16,-12-17 0-16,37 17 0 0,-13-17 0 16,12 3-10-16,-11-24-146 0,27 27-124 0,-38-49-138 15,21 24-188-15,-1-3 80 0,-13-19 476 0</inkml:trace>
  <inkml:trace contextRef="#ctx0" brushRef="#br1" timeOffset="57911.1869">20802 9160 2047 0,'21'-17'0'0,"-21"17"0"0,0 0 0 15,0 0 0-15,0 0 0 0,-18 6 0 16,18-6 0-16,-23 31 0 0,9-8 0 0,-1 5 0 16,-1 4 0-16,-1 0 0 0,1 5 0 0,0 0 0 15,2 3 0-15,0 0 0 0,1-1 0 0,3-2 0 16,2-7 0-16,2 0 0 0,2-1 0 0,3-3 0 16,1-4 0-16,0-22 0 0,5 27 0 0,-5-27 0 15,0 0 0-15,20 7 0 0,-20-7 0 16,22-17 0-16,-1 13-87 0,-23-35-353 0,30 25-228 15,-22-14 67-15,5 3 351 0</inkml:trace>
  <inkml:trace contextRef="#ctx0" brushRef="#br1" timeOffset="58067.4685">20837 9178 2047 0,'-24'-1'0'16,"24"1"0"-16,0 0 0 0,0 0 0 15,0 0 0-15,0 0 0 0,0 0 0 0,0 0 0 16,25-11 0-16,-5 5 0 0,5 0 0 0,5 0 0 15,4-4 0-15,5 4 0 0,-1-3 0 0,2 3 0 16,-3-1 0-16,0 4 0 0,-6-3 0 0,4 13-76 16,-29-31-257-16,21 36-327 0,-27-12 24 0,22-2 295 15</inkml:trace>
  <inkml:trace contextRef="#ctx0" brushRef="#br1" timeOffset="58254.9487">20746 9422 2047 0,'-20'12'0'16,"20"-12"0"-16,-18 15 0 0,18-15 0 0,0 0 0 16,0 0 0-16,28 5 0 0,-9-9 0 15,7-2 0-15,4-4 0 0,7-2 0 0,2-1 0 16,2-2 0-16,-1 0 0 0,4 3 0 0,-6-3 0 16,-1 7 0-16,-7-4 0 0,8 24-235 15,-38-12-422-15,25-9 4 0,-25 9 152 0</inkml:trace>
  <inkml:trace contextRef="#ctx0" brushRef="#br1" timeOffset="58411.1955">20692 9758 2047 0,'0'0'0'0,"10"22"0"0,-10-22 0 16,23 10 0-16,-6-8 0 0,2-4 0 0,3-4 0 15,6-3 0-15,4-5 0 0,2-2 0 0,5-6 0 16,5 2 0-16,-4-8 0 0,15 50-373 0,-25-59-265 15,22 23-57-15,-13-11 355 16</inkml:trace>
  <inkml:trace contextRef="#ctx0" brushRef="#br0" timeOffset="61873.8813">22231 9356 1624 0,'-2'-17'105'0,"2"17"-25"0,0 0-10 0,0 0-20 16,11-21-7-16,-11 21-6 0,0 0-4 0,0 0-28 16,0 0-5-16,-20-13 0 0,20 13 0 0,-24 1 0 15,24-1 0-15,-28 7 0 0,10 1 0 0,1-1 0 16,-1 1 0-16,-1 4 0 0,0 1 0 15,19-13 0-15,-33 30 0 0,18-12 0 16,0 1 0-16,2 3 0 0,1 0 0 0,3 2 0 16,4-1 0-16,0-1 0 0,8-3 0 0,3 0 0 15,4 0 0-15,3-3 0 0,4-2 0 0,4-3 0 16,2-6 0-16,3-5 0 0,5-4 0 0,-1-5 0 16,2-3 0-16,1-5 0 0,-2-2 0 0,1-4 0 15,-2-5 0-15,0-2 0 0,-3-3 0 0,-1 1 0 16,-4 3 0-16,-3 0 0 0,-5 4 0 15,-5 5 0-15,-6 2 0 0,-3 18 0 16,-6-24 0-16,6 24 0 0,-20-16 0 0,20 16 0 0,-30-3 0 16,9 7 0-16,1 5 0 0,-2 1 0 15,2 5 0-15,1-1 0 0,19-14 0 0,-24 27 0 16,24-27 0-16,0 0-31 0,3 22-12 0,-3-22-24 16,40 17-164-16,-20-32-378 0,20 10-1 0,-7-9 155 15</inkml:trace>
  <inkml:trace contextRef="#ctx0" brushRef="#br0" timeOffset="62108.2329">23032 8839 1916 0,'8'-42'51'0,"-10"19"-19"0,-3 1 5 16,-2 4-26-16,7 18-11 0,-16-23 0 16,16 23 0-16,-22-11 0 0,22 11 0 15,-31 4 0-15,31-4 0 0,-35 20 0 0,16 0 0 16,0 4 0-16,-3 6 0 0,-1 6 0 0,-2 4 0 15,3 5 0-15,-2 2 0 0,3 3 0 0,2-1 0 16,1 1 0-16,2 0 0 0,0-3 0 0,3-2 0 16,1-3 0-16,2-3 0 0,2-4 0 0,5 0 0 15,-1-5 0-15,5 1-42 0,-1-31-105 16,0 39-497-16,0-39-18 0,-2 23 111 0</inkml:trace>
  <inkml:trace contextRef="#ctx0" brushRef="#br0" timeOffset="62280.1052">22491 9319 2047 0,'18'-24'0'0,"-18"24"0"0,-1-24 0 16,1 24 0-16,0 0 0 0,0 0 0 15,18-17 0-15,-18 17 0 0,0 0 0 0,27 0 0 16,-27 0 0-16,36-1 0 0,-10 1 0 0,3-3 0 16,5 3 0-16,1-1 0 0,3 0 0 0,1-1 0 15,6 2 0-15,-4-5 0 0,12 17-73 0,-34-19-576 16,31 14-9-16,-16-7 2 0</inkml:trace>
  <inkml:trace contextRef="#ctx0" brushRef="#br0" timeOffset="63061.4823">2027 10445 1576 0,'-11'-49'282'16,"11"49"-246"-16,-10-33-9 0,10 33-4 0,2-20 0 16,-2 20 3-16,0 0 2 0,0 0-3 0,0 0-24 15,0 0-1-15,-4 20 0 0,1 1 0 0,0 9 0 16,-1 7 0-16,-2 6 0 0,1 1 0 0,-2 2 0 16,1 0 0-16,1 0 0 0,0 0 0 15,1-5 0-15,1-1 0 0,3-3 0 0,1-6 0 16,3-2 0-16,1-4 0 0,1-2 0 15,0-4 0-15,2-1-15 0,-8-18-40 0,25 23-59 16,-28-43-141-16,20 25-397 0,-17-5 37 0,11-20 275 16</inkml:trace>
  <inkml:trace contextRef="#ctx0" brushRef="#br0" timeOffset="63264.6124">1847 10738 2033 0,'-29'17'14'0,"29"-17"-14"0,0 0 0 0,0 0 0 16,0 0 0-16,0 0 0 0,27 12 0 0,-27-12 0 16,36-6 0-16,-8-5 0 0,4-3 0 0,7-7 0 15,0-6 0-15,5-4 0 0,3-5 0 0,3-1 0 16,1-2-12-16,2-1-35 0,-3-5-19 16,5 9-11-16,-15-15-42 0,23 34-227 0,-28-27-236 15,7 7-20-15,-5 4 407 0</inkml:trace>
  <inkml:trace contextRef="#ctx0" brushRef="#br0" timeOffset="63608.3688">2669 10039 1808 0,'0'0'119'0,"-19"27"-86"0,5-7-7 15,1 3-8-15,1 4-8 16,-3-1 23-16,2 7-33 0,-4 2 0 0,0 5 0 16,1 2 0-16,0 1 0 0,2 1 0 0,0 2 0 15,2 3 0-15,0 2 0 0,0 1 0 0,2-4 0 16,-1-1 0-16,4 0 0 0,-2-7 0 0,4-1 0 15,2-7 0-15,1-4 0 0,4-5 0 0,1-5 0 16,-3-18 0-16,12 22 0 0,-12-22 0 16,0 0 0-16,26 5 0 0,-26-5 0 0,23-11 0 15,-23 11 0-15,29-30 0 0,-13 11 0 0,-1-6 0 16,1 1 0-16,-1-2 0 0,1-1 0 0,-1 2 0 16,-3 3 0-16,0 5 0 0,-12 17 0 15,16-22 0-15,-16 22 0 0,0 0 0 0,0 0 0 16,0 0 0-16,18-10 0 0,-18 10 0 0,0 0 0 15,15 23 0-15,-15-23 0 0,12 35 0 16,-7-12 0-16,2 4 0 0,-1 0 0 0,3-1 0 16,-2-3 0-16,4 0 0 0,1-6 0 0,6 2-41 15,-18-19-59-15,46 37-122 0,-46-37-397 0,36 9-9 16,-17-11 192-16</inkml:trace>
  <inkml:trace contextRef="#ctx0" brushRef="#br0" timeOffset="63936.5186">2956 10767 1572 0,'4'30'347'0,"-4"-30"-332"15,0 0-5-15,0 0 0 0,5 18 6 0,-5-18 16 16,22 11-7-16,-22-11-5 0,32 4-20 0,-9-5 0 16,3-2 0-16,4-4 0 0,3 0 0 15,0-7 0-15,0-1 0 0,1-2 0 0,-5-4 0 16,-1 1 0-16,-1-1 0 0,-6 1 0 0,-2 0 0 15,-6 0 0-15,0 2 0 0,-13 18 0 0,7-32 0 16,-7 32 0-16,-12-28 0 0,12 28 0 0,-28-21 0 16,9 13 0-16,-1 3 0 0,-6 5 0 0,1 3 0 15,-4 5 0-15,-1 6 0 0,2 3 0 16,-2 6 0-16,1 6 0 0,3 2 0 16,2 5 0-16,3 3 0 0,4 1 0 0,4 0 0 15,6-4 0-15,3-3 0 0,6-4 0 0,4-4 0 16,8-4 0-16,3-6 0 0,6-1 0 0,4-8 0 15,8 0 0-15,0-9 0 0,8 1 0 0,-1-13-65 16,26 25-238-16,-18-32-348 0,21 10-7 0,-5-7 289 16</inkml:trace>
  <inkml:trace contextRef="#ctx0" brushRef="#br0" timeOffset="64499.0107">4512 10691 1840 0,'-13'-20'72'0,"13"20"-32"0,9-20-1 16,-9 20-11-16,0 0 0 0,8-17-28 0,-8 17 0 15,0 0 0-15,0 0 0 0,0 0 0 0,0 0 0 16,-17 18 0-16,17-18 0 0,-15 28 0 0,5-10 0 16,-1 6 0-16,-1 0 0 0,2 5 0 0,-1-1 0 15,1 0 0-15,2-1 0 0,2-4 0 0,0-2 0 16,1-2 0-16,5-19 0 0,-4 24 0 15,4-24 0-15,0 0 0 0,5 17 0 0,-5-17 0 16,0 0 0-16,0 0 0 0,22-6 0 0,-22 6 0 16,25-22 0-16,-10 4 0 0,2-5 0 15,1-3 0-15,3-5 0 0,0 0 0 0,-1-5 0 16,2 3 0-16,-1 0 0 0,0 0 0 0,-2 5 0 16,-1 1 0-16,-1 2 0 0,0 5 0 15,-17 20 0-15,25-28 0 0,-25 28 0 0,0 0 0 16,17-6 0-16,-17 6 0 0,0 0 0 0,6 27 0 15,-5-8 0-15,1 6 0 0,0 4 0 0,-2 5 0 16,0 0 0-16,-3 4 0 0,3-1 0 0,-1-2 0 16,3-2 0-16,3-5 0 0,4-2 0 0,-1-4 0 15,7-1 0-15,2-6 0 0,4-3 0 0,0-6-17 16,7 3-62-16,-9-25-67 16,32 22-393-16,-31-25-70 0,14 4 5 0</inkml:trace>
  <inkml:trace contextRef="#ctx0" brushRef="#br0" timeOffset="64854.159">4972 10676 2047 0,'0'0'0'16,"-21"29"0"-16,21-29 0 0,-5 29 0 0,5-29 0 16,8 26 0-16,-8-26 0 0,20 20 0 0,-3-12 0 15,2-4 0-15,7-4 0 0,2-3 0 0,1-3 0 16,5-3 0-16,-2 0 0 0,2-2 0 15,-5-4 0-15,-1-2 0 0,-3 2 0 0,-4-1 0 16,-3 1 0-16,-18 15 0 0,28-30 0 16,-28 30 0-16,12-25 0 0,-12 25 0 0,-5-21 0 15,5 21 0-15,-17-18 0 0,17 18 0 0,-24-11 0 16,24 11 0-16,-30 0 0 0,11 3 0 0,-1 4 0 16,-2 2 0-16,0 6 0 0,1 4 0 0,-2 2 0 15,4 3 0-15,-1 1 0 0,5 1 0 0,2-1 0 16,5 1 0-16,7-6 0 0,1 2 0 0,7-4 0 15,-7-18 0-15,28 29 0 0,-6-22 0 16,5-1 0-16,4-8 0 0,8-2 0 16,2-6 0-16,9-5 0 0,3-4 0 15,9 2-21-15,-5-21-117 0,25 32-105 0,-26-33-391 16,22 12 30-16,-10 0 198 0</inkml:trace>
  <inkml:trace contextRef="#ctx0" brushRef="#br0" timeOffset="65032.2732">6012 10479 2021 0,'-40'28'26'0,"-1"6"-26"0,2 0 0 16,0 2 0-16,2 4 0 0,0 0 0 0,0 3 0 15,2 1 0-15,3-1 0 0,7-1 0 0,3-9 0 16,6-4 0-16,5-4 0 0,5-6 0 0,6-19 0 16,-2 27 0-16,2-27 0 0,0 0 0 15,0 0 0-15,24-2 0 0,-24 2-46 0,34-25-49 16,-38-15-363-16,30 18-185 0,-14-15 40 0,5 2 402 15</inkml:trace>
  <inkml:trace contextRef="#ctx0" brushRef="#br0" timeOffset="65188.7925">5729 10638 1992 0,'0'0'55'0,"-17"15"-55"0,17-15 0 16,-14 22 0-16,14-22 0 0,-7 30 0 15,7-30 0-15,4 31 0 0,-4-31 0 0,19 25 0 16,-19-25 0-16,39 18 0 0,-12-18 0 0,7-4 0 15,5-6 0-15,6-5 0 0,2-5 0 0,7-1 0 16,1-8 0-16,4 5-13 0,-5-16-114 0,28 10-481 16,-29-14-37-16,10 9 32 0</inkml:trace>
  <inkml:trace contextRef="#ctx0" brushRef="#br0" timeOffset="65350.6536">6512 10072 1990 0,'1'20'57'0,"-25"10"-57"15,1 8 0-15,-1 4 0 0,2 7 0 0,-3 1 0 0,3 6 0 0,2 2 0 16,2-1 0-16,4-3 0 0,2 0 0 0,6-4 0 16,3-4 0-16,6 0 0 0,-1-7 0 15,6-3 0-15,0-4 0 0,7-1-11 16,-15-31-130-16,28 34-522 0,-28-34 26 0,18 13 43 16</inkml:trace>
  <inkml:trace contextRef="#ctx0" brushRef="#br0" timeOffset="65522.4469">6225 10565 1970 0,'-36'-11'77'0,"36"11"-77"0,-21-22 0 0,21 22 0 15,0 0 0-15,-3-18 0 0,3 18 0 0,0 0 0 16,24-14 0-16,-7 10 0 0,8-3 0 0,3 0 0 16,6 2 0-16,-1-4 0 0,6 7 0 15,-5-10 0-15,13 14-49 0,-19-28-307 0,31 29-308 16,-7-8 25-16,10-1 301 0</inkml:trace>
  <inkml:trace contextRef="#ctx0" brushRef="#br0" timeOffset="66339.3579">7689 10480 1910 0,'0'0'34'0,"-8"-18"-11"0,8 18 2 0,-21-13 2 15,21 13-5-15,-34-1-16 0,11 4-6 0,-3 2 0 0,-3 5 0 16,-1 2 0-16,-2 2 0 0,1 3 0 16,-1 2 0-16,3 0 0 0,2 3 0 0,0 2 0 15,3 4 0-15,2 1 0 0,5 0 0 16,4-1 0-16,4-3 0 0,5-3 0 0,6-2 0 16,-2-20 0-16,18 32 0 0,-1-20 0 0,4-5 0 15,4 0 0-15,3-5 0 0,5-5 0 0,1-3 0 16,3-6 0-16,-2-1 0 0,1-4 0 0,-3-4 0 15,2 2 0-15,-4-3 0 0,-3 2 0 0,-6-3 0 16,-3 2 0-16,-4 0 0 0,-4 2 0 16,-5 1 0-16,-6 18 0 0,3-33 0 0,-3 33 0 15,-4-30 0-15,4 30 0 0,-8-29 0 16,8 29 0-16,-5-25 0 0,5 25 0 0,-2-21 0 16,2 21 0-16,0 0 0 0,0 0 0 0,16-18 0 15,-16 18 0-15,18-7 0 0,-18 7 0 0,28-5 0 16,-28 5 0-16,30-3 0 0,-30 3 0 0,32 3 0 15,-32-3 0-15,29 8 0 0,-29-8 0 16,24 14 0-16,-24-14 0 0,20 19 0 0,-20-19 0 16,12 25 0-16,-12-25 0 0,9 31 0 0,-9-31 0 15,1 30 0-15,-1-30 0 0,-4 31 0 0,4-31 0 16,-10 33 0-16,10-33 0 0,-14 33 0 0,5-17 0 16,9-16 0-16,-18 30 0 0,18-30 0 0,-19 29 0 15,19-29 0-15,-19 26 0 0,19-26 0 0,-12 18 0 16,12-18 0-16,0 0 0 0,0 0 0 15,0 0 0-15,0 0 0 0,16-28 0 0,-3 10 0 16,7-5 0-16,3-3 0 0,1-3 0 16,3 0 0-16,0 1 0 0,0 1 0 0,-1 2 0 15,0 2 0-15,-2 0 0 0,-1 4 0 0,-1 3 0 16,-4 4 0-16,-18 12 0 0,26-11 0 0,-26 11 0 16,0 0 0-16,18 8 0 0,-18-8 0 15,6 25 0-15,-6-7 0 0,-1 5 0 0,-3 0 0 16,0 4 0-16,-3 0 0 0,4 1 0 0,-1 0 0 15,2-1 0-15,1 1 0 0,2-1 0 0,1 0 0 16,3-2 0-16,2-2 0 0,4 0 0 0,-11-23 0 16,28 35 0-16,-28-35-48 0,46 23-144 0,-42-46-186 15,35 25-273-15,-17-8 76 0,2-17 373 0</inkml:trace>
  <inkml:trace contextRef="#ctx0" brushRef="#br0" timeOffset="66698.757">8561 10507 2047 0,'0'0'0'16,"-28"12"0"-16,28-12 0 0,-14 17 0 0,14-17 0 15,-8 19 0-15,8-19 0 0,3 20 0 16,-3-20 0-16,19 14 0 0,-19-14 0 0,37 8 0 16,-13-7 0-16,0-4 0 0,7 0 0 0,-1-3 0 15,3-2 0-15,2-1 0 0,-1-3 0 16,-1-3 0-16,-2 1 0 0,-6-3 0 0,-4 0 0 15,-3 0 0-15,-6-1 0 0,-2 1 0 0,-4-1 0 16,-4 1 0-16,-4-2 0 0,-5 3 0 16,7 16 0-16,-26-31 0 0,7 18 0 0,-4 5 0 15,-4 3 0-15,-4 7 0 0,0 5 0 0,-3 8 0 16,1 4 0-16,-1 4 0 0,2 4 0 0,3 4 0 16,2 3 0-16,4 2 0 0,5 1 0 0,2-2 0 15,6-1 0-15,6-3 0 0,4-2 0 0,7-5 0 16,3-2 0-16,7-4 0 0,3-4 0 0,7-4 0 15,3-5 0-15,11 0 0 0,4-11 0 16,25 22-177-16,-32-44-289 0,36 23-182 0,-7-7 7 16,-1-21 527-16</inkml:trace>
  <inkml:trace contextRef="#ctx0" brushRef="#br0" timeOffset="67464.4391">3807 14157 1494 0,'34'-12'125'16,"9"-5"-131"-16,14 4 0 0,9-4-3 0,15 1 13 16,12 3 5-16,8-4 15 0,13 6 5 0,4-5 10 15,16 8 4-15,8-9 5 0,19 7 1 0,9-8-22 16,18 3 33-16,12-5-43 0,14-2 28 0,18-5-20 15,14-4-16-15,20-2 2 0,14-2-10 16,18-1 3-16,12-5-9 0,11-1 7 0,11-3-11 16,17-2 10-16,11 1-12 0,10 0 14 0,13 2-9 15,8-2 15-15,11 4 10 0,23-3-17 0,6 5-2 16,4 4 0-16,11 2 0 0,4 6 0 16,6 4 0-16,3 2 0 0,-2 2 0 0,2-3 0 15,8 0 0-15,0-1 0 0,2 1 0 0,-1 0 0 16,5 1 0-16,-1-2 0 0,-5 2 0 15,-11-1 0-15,-11 1 0 0,-2 2 0 0,-9 1 0 16,-17 3 0-16,-12 0 0 0,-29 3 0 0,-11 0 0 16,-28 4 0-16,-16 0 0 0,-26 6 0 0,-26-3 0 15,-24 7 0-15,-42-25-171 0,-6 27-516 0,-45-16 41 16,-25 6 104-16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6-10T02:59:44.532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92D050"/>
    </inkml:brush>
  </inkml:definitions>
  <inkml:trace contextRef="#ctx0" brushRef="#br0">1516 3260 1648 0,'0'0'39'0,"0"0"-15"0,0 0-14 0,0 0 0 15,0 0 1-15,0 0 5 0,0 0 0 0,0 0 1 16,0 0-4-16,0 0 1 0,0 0-3 16,-8 20 2-16,8-20-2 0,-5 18 3 0,2-1-5 15,2 7 6-15,0 6-10 0,1 5 9 16,-1 4-12-16,0 1 8 0,-1-1-11 0,1 1 7 15,0-2-11-15,0-1 8 0,1-2-16 0,-2-5-1 16,5 3-32-16,-3-33-49 0,13 56-141 0,-26-37-391 16,13-19 39-16,17 27 283 0</inkml:trace>
  <inkml:trace contextRef="#ctx0" brushRef="#br0" timeOffset="515.6152">1260 3357 1914 0,'-28'15'38'0,"6"-9"-7"0,22-6-10 0,-22 3-2 15,22-3-7-15,0 0-2 0,0 0-8 0,0 0-2 16,19-19 0-16,-2 8 0 0,6-6 0 16,8-1 0-16,5-4 0 0,4-2 0 0,7-1 0 15,1-2 0-15,5 2 0 0,0 1 0 0,-1 3 0 16,2 5 0-16,-8 4 0 0,-2 4 0 0,-6 4 0 15,-7 5 0-15,-5 4 0 0,-4 4 0 0,-5 1 0 16,-17-10 0-16,25 32 0 0,-15-10 0 16,-4 4 0-16,-2 3 0 0,-2 5 0 15,-2 2 0-15,-3 2 0 0,-2-1 0 0,-3 1 0 16,0-3 0-16,-1-2 0 0,1-3 0 0,-2-2 0 16,4-4 0-16,0-4 0 0,2-3 0 0,4-17 0 15,-2 21 0-15,2-21 0 0,0 0 0 0,0 0 0 16,0 0 0-16,0 0 0 0,22 5 0 0,-22-5 0 15,23-18 0-15,-7 1 0 0,1-4 0 0,1-3 0 16,3-3 0-16,-1 2 0 0,1-3 0 16,0 3 0-16,-1-2 0 0,2 3 0 0,-2 2 0 15,-1 3 0-15,-1 2 0 0,-1 5 0 16,-17 12 0-16,27-13 0 0,-27 13 0 0,18 0 0 16,-18 0 0-16,0 0 0 0,17 25 0 0,-13-8 0 15,1 5 0-15,-4 3 0 0,0 3 0 0,-2 1 0 16,-1 1 0-16,-1 0 0 0,-2 1 0 0,3-1 0 15,0-2 0-15,3-2 0 0,-1-4 0 16,5-1 0-16,-1-5-1 0,-4-16-54 0,20 23-11 16,1-6-57-16,-25-36-207 0,32 23-256 0,-28-4-7 15,34-28 301-15</inkml:trace>
  <inkml:trace contextRef="#ctx0" brushRef="#br0" timeOffset="874.9771">2493 3444 1835 0,'-18'8'60'0,"18"-8"-37"16,0 0-18-16,-7 18-1 0,7-18 4 0,0 0 6 15,15 17 1-15,-15-17 2 0,21 12-3 0,-21-12 1 16,31 6-2-16,-11-6 0 0,2-1-3 0,1-3-9 16,1-2-1-16,0-1 0 0,1-4 0 15,-1-1 0-15,-1-2 0 0,-1-1 0 0,-2-2 0 16,-2-1 0-16,-4-2 0 0,0 0 0 0,-6-1 0 15,0 2 0-15,-7-1 0 0,-1 20 0 0,-11-30 0 16,11 30 0-16,-26-25 0 0,26 25 0 16,-37-15 0-16,16 15 0 0,-3 4 0 0,-2 7 0 15,-2 4 0-15,0 7 0 0,-2 5 0 0,1 3 0 16,1 3 0-16,2 1 0 0,5-1 0 16,4-1 0-16,6-3 0 0,4-1 0 0,7-5 0 15,4 0 0-15,5-3 0 0,-9-20 0 0,33 30 0 16,-10-20 0-16,7-3 0 0,1-4 0 0,9-3 0 15,-2-9 0-15,12 8-42 0,-23-33-413 0,40 27-183 16,-18-16-24-16,10 0 413 0</inkml:trace>
  <inkml:trace contextRef="#ctx0" brushRef="#br0" timeOffset="1544.0497">3876 3423 1814 0,'0'0'40'0,"0"0"-10"0,0 0 2 16,0 0-2-16,0 0 0 0,0 0-10 0,0 0-6 15,-18 3-9-15,18-3 1 0,-7 18-3 16,7-18 1-16,-10 27-2 0,10-27 5 0,-10 33-5 16,5-17 6-16,0 1-8 0,0 2 0 15,5-19 0-15,-7 32 0 0,7-32 0 0,-5 26 0 16,5-26 0-16,-3 17 0 0,3-17 0 0,0 0 0 15,0 0 0-15,0 0 0 0,0 0 0 0,0 0 0 16,0 0 0-16,0 0 0 0,20-4 0 0,-20 4 0 16,11-18 0-16,-11 18 0 0,16-32 0 0,-8 13 0 15,2-3 0-15,0-1 0 0,-1 1 0 0,1 1 0 16,1 1 0-16,-1 1 0 0,-1 0 0 16,1 2 0-16,-10 17 0 0,18-27 0 0,-18 27 0 15,17-17 0-15,-17 17 0 0,17-7 0 0,-17 7 0 16,0 0 0-16,22 6 0 0,-22-6 0 15,14 17 0-15,-14-17 0 0,14 31 0 0,-6-10 0 16,-2 2 0-16,-1 1 0 0,-2 1 0 0,1 2 0 16,-2 2 0-16,1-1 0 0,2 0 0 15,-3-5 0-15,6 1-34 0,-3-7-17 0,11 9-59 16,-16-26-211-16,0 0-278 0,17 9-4 0,-17-9 275 16</inkml:trace>
  <inkml:trace contextRef="#ctx0" brushRef="#br0" timeOffset="1946.2677">4384 3312 1355 0,'8'17'544'16,"-8"-17"-512"-16,-20 11-8 0,20-11-6 0,-20 22 5 16,20-22-5-16,-19 30 3 0,8-10-9 0,1 0-12 15,0 1 0-15,2 2 0 0,-1-2 0 0,3 4 0 16,1-4 0-16,2 2 0 0,2-3 0 0,2-2 0 15,-1-18 0-15,7 28 0 0,-7-28 0 16,15 20 0-16,-15-20 0 0,25 11 0 0,-8-11 0 16,1-3 0-16,3-5 0 0,2-1 0 15,2-5 0-15,1 0 0 0,1-4 0 0,-1-3 0 0,-2 1 0 16,-1-2 0-16,-1 1 0 0,-1-1 0 16,-3 3 0-16,-1 0 0 0,-3-1 0 0,-1 1 0 15,-2 2 0-15,-11 17 0 0,14-26 0 0,-14 26 0 16,0 0 0-16,7-17 0 0,-7 17 0 15,0 0 0-15,0 0 0 0,0 0 0 0,0 0 0 16,-17 24 0-16,17-24 0 0,-14 34 0 0,7-13 0 16,-1 1 0-16,1 1 0 0,1 1 0 0,1 1 0 15,0-1 0-15,3 1 0 0,0-3 0 0,6-2 0 16,-1-3 0-16,-3-17 0 0,17 26-10 0,-17-26-38 16,26 14-13-16,-1-3-52 0,-22-31-129 15,37 27-259-15,-24-24-72 0,13 2 75 0</inkml:trace>
  <inkml:trace contextRef="#ctx0" brushRef="#br0" timeOffset="2461.9065">5010 3377 1314 0,'-22'-11'576'16,"22"11"-531"-16,-23 11-21 0,23-11 1 16,-24 23-5-16,12-7 3 0,-2 1-7 0,1 3-12 15,1 0-4-15,0 2 0 0,-1-1 0 0,4-1 0 16,1 1 0-16,2-3 0 0,3-1 0 0,3-17 0 15,-2 29 0-15,2-29 0 0,5 20 0 0,-5-20 0 16,0 0 0-16,14 17 0 0,-14-17 0 16,0 0 0-16,28-7 0 0,-28 7 0 0,29-19 0 15,-12 4 0-15,1-3 0 0,-1-2 0 16,0-2 0-16,-1 0 0 0,-3 0 0 0,1 0 0 16,-3 2 0-16,-2 1 0 0,1 0 0 0,-3 2 0 15,-7 17 0-15,11-27 0 0,-11 27 0 0,0 0 0 16,0 0 0-16,0 0 0 0,0 0 0 0,0 0 0 15,0 0 0-15,0 0 0 0,0 0 0 0,-6 24 0 16,6-24 0-16,-5 32 0 0,5-32 0 16,0 32 0-16,0-32 0 0,5 28 0 0,-5-28 0 15,11 24 0-15,-11-24 0 0,20 17 0 16,-20-17 0-16,28 6 0 0,-28-6 0 0,33-5 0 16,-14-2 0-16,0-3 0 0,2-3 0 0,1-3 0 15,-1-2 0-15,2-1 0 0,-3-2 0 0,0 2 0 16,-1-3 0-16,-2 3 0 0,-2 0 0 0,-15 19 0 15,18-26 0-15,-18 26 0 0,0 0 0 16,0 0 0-16,0 0 0 0,0 0 0 0,0 0 0 16,0 0 0-16,0 0 0 0,-5 25 0 0,-2 1 0 15,-1 1 0-15,-2 4 0 0,0 0 0 0,3-1 0 16,0 2 0-16,4-2 0 0,1-3 0 0,5-2 0 16,1-6 0-16,6 0 0 0,-10-19 0 0,28 23 0 15,-10-19 0-15,6-2-27 0,-1-10-39 16,14 13-94-16,-27-42-232 0,33 26-178 15,-18-23-1-15,5-4 311 0</inkml:trace>
  <inkml:trace contextRef="#ctx0" brushRef="#br0" timeOffset="2915.4953">5827 3028 1770 0,'0'-30'139'0,"0"30"-47"0,0 0-46 16,-24-14-46-16,24 14 0 0,-23 3 0 15,23-3 0-15,-22 18 0 0,22-18 0 0,-22 35 0 16,12-10 0-16,1 4 0 0,1 1 0 0,2 5 0 15,0 1 0-15,4 3 0 0,-1 0 0 0,2 3 0 16,0-1 0-16,0 1 0 0,1-2 0 0,-1-1 0 16,1-3 0-16,0-2 0 0,-2-2 0 0,4-5 0 15,-1-1 0-15,0-7 0 0,-1-19 0 16,2 28 0-16,-2-28 0 0,0 0 0 16,4 17 0-16,-4-17 0 0,0 0 0 0,0 0 0 15,0 0 0-15,11-23 0 0,-11 23 0 0,13-34 0 16,-3 9 0-16,1-2 0 0,0-3 0 0,1 0 0 15,0-1 0-15,-1 0 0 0,3-3 0 0,-1-2 0 16,4 2 0-16,0 1 0 0,0 8 0 0,1 5 0 16,-18 20 0-16,30-20 0 0,-30 20 0 15,21-3 0-15,-21 3 0 0,21 10 0 0,-21-10 0 16,22 23 0-16,-22-23 0 0,21 33 0 16,-13-15 0-16,1 1 0 0,-2 2 0 0,-2 1 0 15,-1-2 0-15,-2-1 0 0,-3 1 0 0,0-1 0 16,-4-1 0-16,-4 3 0 0,-2-2 0 0,-5 1 0 15,-2-1 0-15,-3-1 0 0,-2-1 0 0,-2-2 0 16,0-2 0-16,0-3 0 0,2-2 0 16,2-3 0-16,2-2 0 0,2-4 0 0,17 1 0 15,-23-11 0-15,23 11 0 0,-13-21-9 0,13 21-101 16,-14-46-202-16,36 41-202 0,-33-23-114 0,19-3 155 16</inkml:trace>
  <inkml:trace contextRef="#ctx0" brushRef="#br0" timeOffset="3524.8802">6041 3560 1982 0,'0'0'48'16,"0"0"-31"-16,20 14-17 0,-20-14 0 0,23 1 0 16,-23-1 0-16,32-6 0 0,-13-3 0 0,4-1 0 15,3-5 0-15,2-1 0 0,1-2 0 16,1 0 0-16,1-1 0 0,-3-2 0 0,-2 2 0 15,0-2 0-15,-5 3 0 0,-3 1 0 0,-18 17 0 16,28-29 0-16,-28 29 0 0,11-24 0 16,-11 24 0-16,-4-18 0 0,4 18 0 0,-18-10 0 0,18 10 0 15,-32 0 0-15,13 4 0 0,-3 2 0 16,-1 2 0-16,-1 3 0 0,-1 2 0 0,2 1 0 16,1 1 0-16,-1 4 0 0,2 0 0 15,2 3 0-15,2-3 0 0,2 2 0 0,6-2 0 16,4 0 0-16,2 1 0 0,7-2 0 0,3 0 0 15,-7-18 0-15,29 30 0 0,-7-17 0 0,5-3 0 16,3-3 0-16,6-3 0 0,1-3 0 0,1-2 0 16,2-3 0-16,-3-2 0 0,-1-1 0 0,0-3 0 15,-2 1 0-15,-2-3 0 0,-4 1 0 0,-2-3 0 16,-5 2 0-16,-3 0 0 0,-18 12 0 16,27-22 0-16,-27 22 0 0,15-18 0 15,-15 18 0-15,0 0 0 0,0 0 0 0,0 0 0 16,0 0 0-16,-24 0 0 0,24 0 0 0,-30 28 0 15,11-8 0-15,0 4 0 0,1 1 0 0,1 3 0 16,5 0 0-16,1-4 0 0,2-2 0 0,4-3 0 16,3-2 0-16,2-17 0 0,5 27 0 15,-5-27 0-15,0 0 0 0,23 12 0 0,-23-12 0 16,23-10 0-16,-23 10 0 0,27-27 0 0,-14 8 0 16,0-3 0-16,1-2 0 0,-2-1 0 0,-2-1 0 15,-1 1 0-15,-3 0 0 0,1 2 0 0,-4 2 0 16,0 0 0-16,0 3 0 0,-3 18 0 15,9-31 0-15,-9 31 0 0,13-27 0 0,-13 27 0 16,17-22 0-16,-17 22 0 0,21-14 0 16,-21 14 0-16,25-12 0 0,-25 12 0 0,36-4-21 15,-29-19-220-15,39 43-154 0,-23-30-246 0,9 4 10 16,8 14 514-16</inkml:trace>
  <inkml:trace contextRef="#ctx0" brushRef="#br0" timeOffset="4071.7943">7943 3461 1873 0,'0'0'60'0,"-21"12"-29"0,21-12-5 15,-30 6 1-15,13-2-4 0,17-4-16 16,-34 13-7-16,15-4 0 0,-1 2 0 0,1 0 0 15,-1 1 0-15,3 2 0 0,17-14 0 0,-30 30 0 16,18-13 0-16,1 0 0 0,2 1 0 0,3-1 0 16,6-17 0-16,-2 29 0 0,2-29 0 0,11 23 0 15,-11-23 0-15,21 17 0 0,-21-17 0 0,29 9 0 16,-12-9 0-16,2-2 0 0,2-2 0 16,2-4 0-16,0-1 0 0,0-5 0 0,-1 0 0 15,1-2 0-15,-3-2 0 0,-2-1 0 0,-4-2 0 16,0-1 0-16,-6 2 0 0,0-2 0 0,-5 1 0 15,-1 2 0-15,-5 2 0 0,-1 0 0 16,4 17 0-16,-12-28 0 0,12 28 0 0,-16-18 0 16,16 18 0-16,0 0 0 0,-24-3 0 15,24 3 0-15,-17 13 0 0,17-13 0 0,-14 24 0 16,14-24 0-16,-5 29 0 0,5-29 0 0,11 29 0 16,-11-29 0-16,31 22-43 0,-9-24-43 0,28 26-206 15,-37-42-202-15,36 21-77 0,-10-11 11 0,-12-22 560 16</inkml:trace>
  <inkml:trace contextRef="#ctx0" brushRef="#br0" timeOffset="4321.8322">8758 3022 1995 0,'-23'-17'35'0,"1"3"-18"15,4 2-17-15,-1 1 0 0,-1 6 0 0,-2 1 0 16,-1 7 0-16,-2 3 0 0,-2 5 0 0,-1 4 0 15,-1 5 0-15,-2 3 0 0,3 7 0 16,0 4 0-16,2 5 0 0,1 2 0 0,1 2 0 16,3 1 0-16,3-1 0 0,2 2 0 0,3-3 0 15,2 1 0-15,2-5 0 0,4 1 0 0,3-4 0 16,3-1 0-16,0-4 0 0,7-2 0 16,-2-6 0-16,7 1 0 0,-13-23-212 0,33 20-347 15,-33-20-82-15,18-1 12 0</inkml:trace>
  <inkml:trace contextRef="#ctx0" brushRef="#br0" timeOffset="4478.0545">8198 3445 2047 0,'0'0'0'0,"0"0"0"16,-21 13 0-16,21-13 0 0,0 0 0 0,0 0 0 16,0 0 0-16,0 0 0 0,0 0 0 15,30 10 0-15,-9-6 0 0,3-4 0 0,7 0 0 16,0-5 0-16,8 4 0 0,-3-10 0 15,13 18-97-15,-25-32-417 0,31 21-175 0,-8-5 44 16,-1-9 544-16</inkml:trace>
  <inkml:trace contextRef="#ctx0" brushRef="#br0" timeOffset="5290.5672">9545 3525 1175 0,'0'0'595'16,"0"0"-512"-16,0 0-51 0,0 0-7 15,-18-11 1-15,18 11 1 0,-16-3-3 0,16 3-3 16,-24 0-4-16,24 0-1 0,-33 2-10 0,15 2-6 16,-3 1 0-16,-2 2 0 0,-3 1 0 0,0 5 0 15,-2-1 0-15,1 2 0 0,0 1 0 0,2 0 0 16,1 1 0-16,5 0 0 0,1 1 0 0,18-17 0 16,-25 30 0-16,25-30 0 0,-9 28 0 15,9-28 0-15,6 23 0 0,-6-23 0 0,27 14 0 16,-6-11 0-16,6-6 0 0,8-5 0 15,4-6 0-15,5-2 0 0,4-4 0 0,-2-3 0 0,1-2 0 16,-1-3 0-16,1-3 0 0,-2-4 0 0,0-3 0 16,0-3 0-16,-2-1 0 0,0-2 0 15,-5-1 0-15,-4 3 0 0,-8 0 0 0,-5 3 0 16,-5 1 0-16,-8 5 0 0,-5 2 0 16,-4 4 0-16,-7 5 0 0,-1 5 0 0,9 17 0 15,-28-16 0-15,9 16 0 0,1 7 0 0,-6 8 0 16,-2 8 0-16,-2 7 0 0,-3 9 0 0,3 6 0 15,0-1 0-15,6 3 0 0,4 2 0 0,6-6 0 16,5 0 0-16,9-3 0 0,4-7 0 0,8 0 0 16,7-5 0-16,8-3 0 0,4-7 0 15,10-1 0-15,-3-6 0 0,8 5-92 0,-20-32-189 16,33 28-295-16,-26-19-46 0,7 2 147 0</inkml:trace>
  <inkml:trace contextRef="#ctx0" brushRef="#br0" timeOffset="6421.9834">10204 3430 1869 0,'0'0'126'16,"0"0"-99"-16,-17 0-2 0,17 0-25 0,0 0 0 15,-25 23 0-15,25-23 0 0,-19 31 0 0,10-10 0 16,0 2 0-16,1 2 0 0,0 1 0 0,4-1 0 16,-1 0 0-16,2-2 0 0,1-1 0 0,-1-3 0 15,3 0 0-15,0-19 0 0,0 30 0 0,0-30 0 16,3 20 0-16,-3-20 0 0,0 0 0 15,0 0 0-15,0 0 0 0,0 0 0 16,18-9 0-16,-18 9 0 0,12-31 0 0,-3 8 0 16,0-1 0-16,2-2 0 0,-1-1 0 0,1-1 0 15,-2 0 0-15,-1-1 0 0,1 2 0 0,-3-1 0 16,1 1 0-16,1 3 0 0,-1 2 0 0,0 5 0 16,-7 17 0-16,13-21 0 0,-13 21 0 0,0 0 0 15,0 0 0-15,20-8 0 0,-20 8 0 16,0 0 0-16,26 15 0 0,-26-15 0 0,32 11 0 15,-12-5 0-15,3-1 0 0,0-1 0 0,2-1 0 16,1-1 0-16,1 1 0 0,1-2 0 0,-2 0 0 16,3-2 0-16,-1 0 0 0,-1-2 0 0,-2 1 0 15,-5-1 0-15,-3 2 0 0,-17 1 0 16,21-3 0-16,-21 3 0 0,0 0 0 0,0 0 0 16,0 0 0-16,0 0 0 0,0 0 0 15,0 0 0-15,-29 3 0 0,29-3 0 0,-36 16 0 16,13-4 0-16,-1 5 0 0,-2 1 0 0,1 4 0 15,2 2 0-15,1 0 0 0,2 2 0 0,2 0 0 0,5-2 0 16,3 1 0-16,5-2 0 0,4-3 0 0,5 1 0 16,4-4 0-16,-8-17 0 0,29 26 0 0,-7-17 0 15,4-4 0-15,4-4 0 16,4-6 0-16,3-5 0 0,-1-3 0 0,-2-4 0 16,2-2 0-16,-6-2 0 0,0-2 0 0,-4 0 0 15,-2-2 0-15,-6-2 0 0,-4 2 0 0,-4-1 0 16,-7 3 0-16,-3-2 0 0,-2 1 0 0,-3 1 0 15,-4 1 0-15,-2 3 0 0,11 19 0 0,-29-28 0 16,29 28 0-16,-31-15 0 0,31 15 0 0,-30 0 0 16,30 0 0-16,-24 10 0 0,24-10 0 15,0 0 0-15,-16 22 0 0,16-22 0 0,5 17 0 16,-5-17 0-16,20 17 0 0,-2-11 0 16,3-3 0-16,3 0 0 0,3-3 0 0,-1 0 0 15,1-1 0-15,2-1 0 0,-1 1 0 0,0-3 0 16,-1 2 0-16,-4 0 0 0,-2-1 0 0,-21 3 0 15,28 0 0-15,-28 0 0 0,0 0 0 0,0 0 0 16,0 0 0-16,0 0 0 0,8 23 0 16,-8-23 0-16,-15 26 0 0,4-9 0 0,-2 2 0 15,-1 3 0-15,2 2 0 0,-2 1 0 0,2 3 0 16,1-3 0-16,1 2 0 0,2-3 0 0,2-2 0 16,1 1 0-16,4-4 0 0,1-1 0 0,0-18 0 15,1 28 0-15,-1-28 0 0,0 0 0 0,5 20 0 16,-5-20 0-16,0 0 0 0,0 0 0 15,0 0 0-15,21-27 0 0,-13 8 0 0,2-4 0 16,0-1 0-16,0-3 0 0,1-1 0 0,0-2 0 16,2-3 0-16,-1-2 0 0,1-1 0 0,2-2 0 15,-1 0 0-15,4 0 0 0,1 3 0 0,0 5 0 16,-1 6 0-16,-2 7 0 0,-16 17 0 16,25-22 0-16,-25 22 0 0,23-10 0 0,-23 10 0 15,26 0 0-15,-26 0 0 0,28 8 0 16,-28-8 0-16,30 13 0 0,-30-13 0 0,28 18 0 15,-28-18 0-15,29 24 0 0,-29-24 0 0,28 29 0 0,-19-12 0 16,-1 1 0-16,-5 2 0 0,-4 0 0 16,-4 2 0-16,-6 1 0 0,0 0 0 0,-4 1 0 15,-2 2 0-15,-2-1 0 0,-3 0 0 0,-1-1 0 16,-2 1 0-16,-2-2 0 0,-1-2 0 16,-1 2 0-16,0 0 0 0,-1 0 0 0,3-1 0 15,0 1 0-15,4-2 0 0,0-1 0 0,3 1 0 16,2 1 0-16,2-1 0 0,0 2 0 0,2 4 0 15,-2 1 0-15,4 2 0 0,-2 3 0 0,2 3 0 16,2 3 0-16,-2 3 0 0,3-1 0 0,-1 1 0 16,0-4 0-16,4-3 0 0,1-6 0 0,6-1 0 15,-2-11 0-15,16 9-139 0,-15-26-121 16,25 3-310-16,-25-3-75 0,36-27 213 16</inkml:trace>
  <inkml:trace contextRef="#ctx0" brushRef="#br0" timeOffset="6781.963">11817 3448 1663 0,'-21'-17'382'0,"21"17"-380"0,-28-6-2 0,28 6 0 15,-33 5 0-15,16 0 0 0,-5 3 0 0,-2 2 0 16,-3 1 0-16,4 2 0 0,1 0 0 0,2 3 0 15,3-2 0-15,17-14 0 16,-25 30 0-16,25-30 0 0,-9 25 0 0,9-25 0 16,4 22 0-16,-4-22 0 0,17 19 0 0,-17-19 0 15,30 12 0-15,-11-8 0 0,4-2 0 0,2-2 0 16,1-1 0-16,4 1 0 0,-4-1 0 0,0 1 0 16,-7 1 0-16,-2 0 0 0,-17-1 0 0,22 5 0 15,-22-5 0-15,0 0 0 0,5 18 0 0,-5-18 0 16,-18 24 0-16,0-7 0 0,-6 3 0 15,-6 1 0-15,-5 2 0 0,-2 2 0 0,2-2 0 16,-1-2 0-16,5-1 0 0,2-2 0 0,8-1 0 16,3-3 0-16,18-14 0 0,-19 21 0 15,19-21 0-15,0 0-244 0,8 18-205 0,-8-18-202 16,13-21 3-16,15 24 594 0</inkml:trace>
  <inkml:trace contextRef="#ctx0" brushRef="#br0" timeOffset="7407.349">12696 3550 1448 0,'28'-4'152'0,"-30"-14"-80"0,2 18-10 16,3-21 9-16,-3 21-1 0,0 0-13 16,0 0-6-16,0 0-12 0,-23-11-14 15,23 11-25-15,-24 4 0 0,24-4 0 0,-31 11 0 16,31-11 0-16,-32 17 0 0,32-17 0 0,-32 23 0 16,15-9 0-16,17-14 0 0,-30 32 0 0,17-14 0 15,2-1 0-15,2 0 0 0,3 1 0 0,2 1 0 16,4-1 0-16,2 2 0 0,5-1 0 0,1-1 0 15,4-1 0-15,-12-17 0 0,37 29 0 16,-14-18 0-16,6-4 0 0,4-3 0 0,1-7 0 16,1-1 0-16,-2-5 0 0,-3-2 0 0,-4-2 0 15,-2-3 0-15,-3-2 0 0,-2-4 0 0,-2 1 0 16,-2-4 0-16,-5 1 0 0,-3 1 0 16,-6-1 0-16,-4 2 0 0,-5-1 0 0,-3 3 0 15,-3 0 0-15,-3 5 0 0,-3 3 0 0,-2 3 0 16,0 5 0-16,-1 4 0 0,1 5 0 15,-1 1 0-15,4 4 0 0,1 1 0 0,18-11 0 16,-21 20 0-16,21-20 0 0,1 20 0 0,-1-20 0 16,35 8-3-16,4 6-157 0,-18-43-165 0,45 32-204 15,-18-20-108-15,12-13 245 0</inkml:trace>
  <inkml:trace contextRef="#ctx0" brushRef="#br0" timeOffset="7626.1046">13634 2701 2047 0,'-43'-14'0'16,"7"5"0"-16,0 0 0 0,7 7 0 0,1 3 0 15,1 5 0-15,0 4 0 0,0 5 0 0,-2 7 0 16,2 6 0-16,0 8 0 0,0 7 0 16,3 7 0-16,0 4 0 0,1 5 0 0,2 2 0 15,1 6 0-15,2 1 0 0,6 2 0 0,0 0 0 16,6-5 0-16,3-1 0 0,3-6 0 0,3-7 0 15,4-1 0-15,-3-11 0 0,7 3-14 0,-11-42-476 16,9 39-144-16,-9-39-23 0,3 27 406 16</inkml:trace>
  <inkml:trace contextRef="#ctx0" brushRef="#br0" timeOffset="7797.9831">13016 3483 1861 0,'-23'-25'186'0,"23"25"-186"0,0 0 0 0,0 0 0 15,0 0 0-15,0 0 0 0,0 0 0 0,0 0 0 16,0 0 0-16,18 3 0 0,8 1 0 16,8-2 0-16,7-3 0 0,5-4 0 0,10 3 0 15,-4-9 0-15,18 23-69 0,-34-35-458 16,27 18-185-16,-8-7 46 0,4-12 594 0</inkml:trace>
  <inkml:trace contextRef="#ctx0" brushRef="#br0" timeOffset="9267.0677">14705 3052 1703 0,'0'0'62'0,"-21"-15"-18"0,21 15 3 15,-29-9-8-15,7 7-8 0,-1 7-8 0,-5 0-12 16,-3 3 0-16,-3 4 0 0,0 4 5 0,-2 0 1 16,2 2 4-16,1-1-10 0,5 1-11 0,3-1 0 15,4-2 0-15,4 1 0 0,17-16 0 0,-20 27 0 16,20-27 0-16,-7 21 0 0,7-21 0 0,0 0 0 15,11 25 0-15,-11-25 0 0,19 11 0 16,-19-11 0-16,29 9 0 0,-10-4 0 16,1 1 0-16,4-1 0 0,2 0 0 0,2 1 0 15,1 1 0-15,-1 2 0 0,-2 0 0 0,-1 3 0 16,-3 2 0-16,-3 0 0 0,-4 3 0 0,-4 1 0 16,-5 2 0-16,-6 3 0 0,-4 0 0 0,-6 1 0 15,-4 2 0-15,-8 2 0 0,-1 1 0 0,-4-1 0 16,-1-1 0-16,0-2 0 0,1-2 0 15,2-2 0-15,3-3 0 0,5-3 0 0,17-15 0 16,-22 21 0-16,22-21 0 0,0 0 0 0,0 0-7 16,26 8-75-16,-20-31-82 0,29 22-403 0,-19-23-34 15,18 8 42-15</inkml:trace>
  <inkml:trace contextRef="#ctx0" brushRef="#br0" timeOffset="9673.3564">14953 3404 1722 0,'-5'-21'18'16,"5"21"-14"-16,0 0 8 0,-3-21 17 0,3 21 10 15,0 0 10-15,0 0 0 0,0 0-9 0,-22-5-8 16,22 5-9-16,-21 12-1 0,21-12-14 16,-28 22-8-16,11-7 0 0,-1 2 0 0,1 1 0 15,0 2 0-15,0 2 0 0,1 0 0 0,1 0 0 16,2 1 0-16,1-4 0 0,2-1 0 15,3-1 0-15,7-17 0 0,-7 23 0 0,7-23 0 16,0 0 0-16,8 22 0 0,-8-22 0 0,0 0 0 16,26 5 0-16,-26-5 0 0,28-9 0 0,-10 1 0 15,1-6 0-15,4 0 0 0,2-7 0 16,-1 1 0-16,0-3 0 0,1 1 0 0,-5 1 0 16,-1 1 0-16,-5 0 0 0,-3 2 0 0,-2 1 0 15,-3 0 0-15,-6 17 0 0,5-29 0 0,-5 29 0 16,-5-25 0-16,5 25 0 0,-10-19 0 0,10 19 0 15,0 0 0-15,-24-16 0 0,24 16 0 0,0 0 0 16,-22-1 0-16,22 1 0 0,0 0 0 16,0 0 0-16,-9 20-35 0,9-20-24 15,0 0-46-15,29 46-156 0,-29-46-187 0,0 0-80 16,20 20 57-16,-20-20 332 0</inkml:trace>
  <inkml:trace contextRef="#ctx0" brushRef="#br0" timeOffset="10095.2264">15424 3339 1404 0,'0'0'316'0,"0"0"-243"0,-20-11-10 16,2-1 2-16,18 12 0 0,-28-10-19 16,28 10-31-16,-31-3-15 0,12 5 0 0,0 2 0 15,-2 4 0-15,-1 2 0 0,-1 4 0 0,-2 2 0 16,-1 4 0-16,1 3 0 0,1 1 0 15,1 0 0-15,5 1 0 0,1-1 0 0,4-1 0 16,4-2 0-16,4-4 0 0,5-17 0 0,5 30 0 16,-5-30 0-16,26 21 0 0,-6-15 0 0,6-4 0 15,4-4 0-15,8-4 0 0,5-9 0 0,0-3 0 16,4-5 0-16,-1-5 0 0,0 0 0 0,0-3 0 16,-2-2 0-16,-3 0 0 0,-5-1 0 15,-2 0 0-15,-5 1 0 0,-5 2 0 0,-6 2 0 16,-2 1 0-16,-5 4 0 0,-3 1 0 15,-5 3 0-15,-3 20 0 0,-2-30 0 0,2 30 0 16,0 0 0-16,-23-16 0 0,23 16 0 0,-22 9 0 16,22-9 0-16,-32 30 0 0,13-4 0 0,-4 5 0 15,-1 4 0-15,0 5 0 0,2-1 0 0,3 3 0 16,1-2 0-16,0 0 0 0,6-3 0 16,1-2 0-16,7 0 0 0,1-6 0 0,8 2 0 15,1-8 0-15,7 0 0 0,-13-23 0 0,43 42-127 16,-43-42-214-16,45 11-158 0,-45-11-116 0,35-12 151 15,5 23 464-15</inkml:trace>
  <inkml:trace contextRef="#ctx0" brushRef="#br0" timeOffset="10282.7296">16005 3316 1581 0,'-18'4'394'15,"18"-4"-322"-15,-27 13-72 0,27-13 0 0,-22 18 0 16,22-18 0-16,-26 36 0 0,11-10 0 0,-2 2 0 15,2 2 0-15,-1 1 0 0,2 2 0 0,2 0 0 16,1-1 0-16,4-1 0 0,2-6 0 16,2 0 0-16,4-4 0 0,6-1 0 0,-7-20 0 15,18 33-15-15,-18-33-140 0,31 12-428 0,-31-12-46 16,26-13 43-16</inkml:trace>
  <inkml:trace contextRef="#ctx0" brushRef="#br0" timeOffset="10470.2146">16021 3216 1751 0,'-27'-1'261'0,"27"1"-241"16,0 0-29-16,0 0 1 0,0 0 3 0,0 0 4 16,21 21 1-16,-21-21-22 0,24 10 7 0,-24-10-28 15,34 12 12-15,-34-12-65 0,45 23-233 16,-45-23-222-16,27 10-14 0,-27-10 209 15</inkml:trace>
  <inkml:trace contextRef="#ctx0" brushRef="#br0" timeOffset="10785.9422">16267 3425 1917 0,'0'0'68'0,"-22"18"-35"0,22-18-4 16,-21 17-29-16,21-17 0 0,-21 21 0 15,21-21 0-15,-23 29 0 0,12-12 0 0,2 1 0 16,1 0 0-16,1 1 0 0,3-2 0 0,4-17 0 15,0 30 0-15,0-30 0 0,14 22 0 0,-14-22 0 16,27 13 0-16,-9-11 0 0,4-2 0 16,4-5 0-16,2-2 0 0,3-3 0 0,0-3 0 15,0-4 0-15,-2-2 0 0,0-1 0 0,-1-2 0 16,0 0 0-16,-2-1 0 0,-3 3 0 16,-4-2 0-16,-1 1 0 0,-3 2 0 0,-3 0 0 15,-1 2 0-15,-11 17 0 0,14-26 0 0,-14 26 0 16,0 0 0-16,0 0 0 0,0 0 0 0,0 0 0 0,0 0 0 15,-20 20 0-15,8-3 0 0,0 3 0 0,-3 2 0 16,1 1 0-16,-1-1 0 0,3 0 0 0,1-1 0 16,4 0 0-16,0-3 0 15,7 1 0-15,0-19-13 0,18 44-237 0,-18-44-307 16,0 0-22-16,0 0 12 0</inkml:trace>
  <inkml:trace contextRef="#ctx0" brushRef="#br0" timeOffset="11307.2237">16861 3378 2018 0,'2'18'29'0,"-2"-18"-29"0,-28 16 0 16,28-16 0-16,-26 26 0 0,14-9 0 0,0 1 0 15,0 0 0-15,2 2 0 0,1-1 0 0,2-1 0 16,1 2 0-16,6-20 0 0,-5 30 0 0,5-30 0 15,4 22 0-15,-4-22 0 0,0 0 0 16,18 15 0-16,-18-15 0 0,0 0 0 0,27-7 0 16,-27 7 0-16,24-19 0 0,-24 19 0 0,26-33 0 15,-12 13 0-15,1-2 0 0,-2 0 0 0,2-2 0 16,-3 1 0-16,-1 0 0 0,1 0 0 0,-2 1 0 16,-1 2 0-16,2 0 0 0,-2 3 0 0,-9 17 0 15,14-21 0-15,-14 21 0 0,0 0 0 16,0 0 0-16,0 0 0 0,0 0 0 15,0 0 0-15,2 24 0 0,-2-24 0 0,-5 35 0 16,1-16 0-16,2 0 0 0,-1 1 0 0,3-3 0 16,0-17 0-16,5 28 0 0,-5-28 0 0,9 18 0 15,-9-18 0-15,17 8 0 0,-17-8 0 0,26-1 0 16,-6-5 0-16,3-4 0 0,4-3 0 0,2-4 0 16,1-1 0-16,0 0 0 0,-2 0 0 0,-2-1 0 15,-1 4 0-15,-3 0 0 0,-5 4 0 16,-17 11 0-16,24-15 0 0,-24 15 0 0,0 0 0 15,0 0 0-15,0 0 0 0,0 0 0 0,0 0 0 16,-1 20 0-16,-7-3 0 0,0 6 0 0,-6 4 0 16,2 0 0-16,0 4 0 0,0-3 0 0,3 1 0 15,0-2 0-15,4 2 0 0,-2-4 0 0,7 4 0 16,0-29-94-16,7 47-243 0,-7-47-311 16,-9 23 11-16,15-5 307 0</inkml:trace>
  <inkml:trace contextRef="#ctx0" brushRef="#br0" timeOffset="11810.5428">18298 3104 743 0,'0'0'565'0,"-10"-23"-145"0,10 23-364 0,0 0-17 15,0 0-4-15,0 0 1 0,-11 21 4 0,11-21 2 16,-13 22-3-16,13-22-7 0,-21 35-32 15,9-15 0-15,2 7 0 0,-2 2 0 0,1 6 0 16,-1 4 0-16,0 2 0 0,-1 0 0 0,1 0 0 16,2-1 0-16,0 0 0 0,2-4 0 0,2-3 0 15,4-2 0-15,2-5 0 0,5-1 0 0,-2-8-7 16,13 12-115-16,-16-29-329 0,16 17-118 0,-16-17-24 16,22-7 289-16</inkml:trace>
  <inkml:trace contextRef="#ctx0" brushRef="#br0" timeOffset="11998.098">18186 3460 2047 0,'0'0'0'0,"0"0"0"16,-17 1 0-16,17-1 0 0,0 0 0 16,0 0 0-16,0 0 0 0,19 3 0 0,-19-3 0 15,33-2 0-15,-6-1 0 0,2-2 0 0,10-4 0 16,1-3 0-16,5 0 0 0,0-5 0 0,2 2 0 15,0-5 0-15,2 5 0 0,-5-11-72 0,18 24-135 16,-41-37-318-16,36 27-80 0,-24-13 36 16</inkml:trace>
  <inkml:trace contextRef="#ctx0" brushRef="#br0" timeOffset="12185.6091">18885 2956 1569 0,'-11'29'310'0,"-18"-14"-142"16,4 0-168-16,1 3 0 0,1 5 0 0,-1 4 0 15,2 4 0-15,-1 4 0 0,2 5 0 0,-1 0 0 16,3 2 0-16,3-1 0 0,3 1 0 16,5-3 0-16,3 0 0 0,4-3 0 0,2 0 0 15,4-4 0-15,1-2 0 0,5 1 0 16,3-7 0-16,1 0 0 0,5-5 0 0,3 0 0 16,0-9-37-16,8 6-31 0,-12-23-86 0,32 21-409 15,-28-23-38-15,12 6 34 0</inkml:trace>
  <inkml:trace contextRef="#ctx0" brushRef="#br0" timeOffset="12716.882">19076 3414 1628 0,'0'0'319'0,"-26"-7"-219"0,9 23-100 16,2 2 0-16,1 0 0 0,2 4 0 0,1-1 0 15,1 2 0-15,3 3 0 0,2-6 0 16,4 1 0-16,3-4 0 0,-2-17 0 15,19 24 0-15,-2-16 0 0,3-4 0 0,5-2 0 16,3-4 0-16,-2-4 0 0,5-2 0 0,-2-3 0 16,0-4 0-16,-1 1 0 0,-2-6 0 0,-1 1 0 15,-3 0 0-15,0-2 0 0,-5 0 0 0,0 0 0 16,-4 0 0-16,-2-1 0 0,-1 1 0 0,-1 1 0 16,-3 3 0-16,-6 17 0 0,8-26 0 15,-8 26 0-15,0 0 0 0,0 0 0 0,0 0 0 16,0 0 0-16,0 0 0 0,-16 20 0 0,8 6 0 15,-4 4 0-15,-3 6 0 0,-3 6 0 0,-3 7 0 16,-3 2 0-16,0 7 0 0,-4 2 0 16,0 4 0-16,1 3 0 0,0-2 0 0,2-1 0 15,0-6 0-15,5-6 0 0,0-5 0 0,5-4 0 16,2-6 0-16,3-4 0 0,1-8 0 16,3-4 0-16,6-21 0 0,-9 24 0 0,9-24 0 15,0 0 0-15,0 0 0 0,0 0 0 0,7-18 0 16,-1 0 0-16,3-10 0 0,3-4 0 0,1-1 0 15,1-2 0-15,-1-1 0 0,-2 0 0 0,1-2 0 16,-2-4 0-16,0-2 0 0,1-2 0 0,1-4 0 16,1 4 0-16,2 1 0 0,1 4 0 15,-1 7 0-15,0 5 0 0,1 6 0 16,-2 5 0-16,-14 18 0 0,31-26 0 0,-12 18 0 16,0 0 0-16,5 2 0 0,1 0 0 0,7 7-28 15,-12-21-157-15,33 38-165 0,-41-41-146 0,21 19-115 16,0 8 235-16,-21-27 376 0</inkml:trace>
  <inkml:trace contextRef="#ctx0" brushRef="#br0" timeOffset="13123.1154">19842 3461 2047 0,'0'0'0'0,"0"0"0"15,-28-14 0-15,28 14 0 0,-29 0 0 16,29 0 0-16,-33 7 0 0,16 1 0 0,-2 1 0 15,-1 5 0-15,-2 2 0 0,3 3 0 16,-3 1 0-16,4 2 0 0,1-1 0 0,1 0 0 16,6-3 0-16,4-1 0 0,6-17 0 0,1 27 0 15,-1-27 0-15,15 19 0 0,-15-19 0 0,28 8 0 16,-9-8 0-16,4-3 0 0,3-6 0 0,2-3 0 16,2-2 0-16,1-4 0 0,0-4 0 0,0-1 0 15,-1-1 0-15,-2-1 0 0,-2 2 0 16,-3-2 0-16,-4 1 0 0,-1 0 0 0,-2-3 0 15,-1 2 0-15,-5 1 0 0,-2-2 0 0,-2 4 0 16,-3 2 0-16,-3 20 0 0,0-24 0 16,0 24 0-16,0 0 0 0,0 0 0 0,-24 12 0 15,24-12 0-15,-26 35 0 0,10-10 0 0,-1 3 0 16,-3 3 0-16,5-2 0 0,-1 2 0 0,2-5 0 16,6-3 0-16,3 1 0 0,5-4 0 15,5-2 0-15,-5-18 0 0,21 28 0 0,-3-19 0 16,2-3 0-16,6-3 0 0,4-7 0 0,2-1 0 15,0-5 0-15,4 0-39 0,-10-18-91 0,26 30-171 16,-40-43-146-16,32 33-55 0,-26-9-22 0,-7-21 421 16</inkml:trace>
  <inkml:trace contextRef="#ctx0" brushRef="#br0" timeOffset="13716.8883">20336 3349 1956 0,'0'0'57'15,"-22"24"-23"-15,10-6-34 0,1 5 0 0,-3 2 0 16,2 3 0-16,-2 2 0 0,1 2 0 0,-1-1 0 15,2 2 0-15,2-2 0 0,3-1 0 0,1-4 0 16,2 0 0-16,-1-4 0 0,1-1 0 0,2-4 0 16,2-17 0-16,-1 23 0 0,1-23 0 15,0 0 0-15,0 0 0 0,0 0 0 0,0 0 0 16,0 0 0-16,22-17 0 0,-14-1 0 0,2-4 0 16,6-3 0-16,-3-3 0 0,1 1 0 15,-1-1 0-15,0 1 0 0,-3-2 0 0,1 0 0 0,0 2 0 16,-1-1 0-16,1 3 0 0,-2 1 0 15,0 2 0-15,1 5 0 0,-10 17 0 0,15-23 0 16,-15 23 0-16,0 0 0 0,22-12 0 16,-22 12 0-16,18 3 0 0,-18-3 0 0,22 10 0 15,-22-10 0-15,27 12 0 0,-27-12 0 0,32 14 0 16,-14-8 0-16,1 0 0 0,1-3 0 0,1 0 0 16,0-2 0-16,3-1 0 0,-3-1 0 0,1-2 0 15,-2 1 0-15,-2-3 0 0,-18 5 0 0,26-11 0 16,-26 11 0-16,0 0 0 0,0 0 0 0,12-19 0 15,-12 19 0-15,0 0 0 0,-18-16 0 16,18 16 0-16,-24-4 0 0,24 4 0 16,-29 3 0-16,11 2 0 0,0 3 0 0,-2 4 0 15,1 2 0-15,1 1 0 0,-1 5 0 0,4-1 0 16,0 3 0-16,4 1 0 0,2-2 0 0,3 2 0 16,4 0 0-16,1 0 0 0,4-2 0 0,3 0 0 15,3-5 0-15,-9-16 0 0,26 29 0 16,-26-29 0-16,34 20 0 0,-14-13 0 0,1-4 0 15,1-2 0-15,1-5 0 0,0-2 0 0,1-4 0 16,-1-2 0-16,-1-2 0 0,1-3 0 0,-2-3 0 16,-3 1 0-16,-3-3 0 0,-3 1 0 0,-3-1 0 15,-2-1 0-15,-1 2 0 0,-4-2 0 16,0 2 0-16,-4-1 0 0,2 1 0 0,-2 2 0 16,2 19 0-16,-4-27 0 0,4 27 0 15,0 0 0-15,0 0-30 0,-14-23-153 0,31 44-79 16,-38-34-264-16,21 13-82 0,0 0 171 0</inkml:trace>
  <inkml:trace contextRef="#ctx0" brushRef="#br0" timeOffset="13951.2503">21352 3287 1698 0,'-12'18'349'0,"-6"-11"-349"16,-6 6 0-16,-1 2 0 0,-1 3 0 15,-2 5 0-15,-3 2 0 0,2 1 0 0,1 2 0 16,1 0 0-16,2 1 0 0,1 0 0 0,2 1 0 16,1-2 0-16,5 1 0 0,3-6 0 15,5-3 0-15,2 0 0 0,6-20 0 0,-2 28 0 16,2-28 0-16,0 0 0 0,5 17 0 0,-5-17-64 16,19 3-139-16,-33-35-200 0,40 32-105 0,-29-32-3 15,16 8 154-15</inkml:trace>
  <inkml:trace contextRef="#ctx0" brushRef="#br0" timeOffset="14123.1273">21052 3453 1985 0,'0'0'62'16,"0"0"-62"-16,0 0 0 0,0 0 0 0,0 0 0 15,-18 6 0-15,18-6 0 0,-6 18 0 0,6-18 0 16,6 20 0-16,-6-20 0 0,23 22 0 0,-23-22 0 16,35 18 0-16,-12-10 0 0,3-2 0 0,1-4 0 15,2 3 0-15,-1-5 0 0,5 1 0 0,-4-1 0 16,4-1 0-16,-4-1 0 0,2 3-42 0,-3-7-21 15,19 21-143-15,-35-41-175 0,35 32-147 16,-29-28 24-16,10 5 182 0</inkml:trace>
  <inkml:trace contextRef="#ctx0" brushRef="#br0" timeOffset="14279.4649">21705 3387 1796 0,'-14'-16'122'0,"14"16"-64"16,0 0-20-16,-2-20-7 0,2 20-29 0,0 0-2 15,0 0 0-15,-22 5 0 0,22-5 0 16,-19 23 0-16,6-5 0 0,-1 3 0 0,0 3 0 15,-1 2 0-15,-3 2 0 0,1 3 0 0,-1-4 0 16,1 2 0-16,3-2 0 0,4-4 0 0,4 0 0 16,4-5 0-16,4 0 0 0,-2-18 0 0,17 24 0 15,-17-24-92-15,47 25-252 0,-47-25-257 0,36-9 29 16,-19 3 135-16</inkml:trace>
  <inkml:trace contextRef="#ctx0" brushRef="#br0" timeOffset="14420.009">21715 3129 1911 0,'-17'0'63'0,"17"0"-49"0,-26-5-12 15,26 5-12-15,0 0-36 0,-22 0-106 0,43 28-331 16,-21-28-71-16,0 0 44 0,16 27 276 16</inkml:trace>
  <inkml:trace contextRef="#ctx0" brushRef="#br0" timeOffset="14810.6407">22114 3406 1635 0,'0'0'412'0,"-37"-2"-412"0,12-4 0 0,2 3 0 16,-2-1 0-16,1 5 0 0,-3 2 0 0,3 4 0 15,-4 3 0-15,4 3 0 0,1 3 0 0,-1 3 0 16,5 2 0-16,-1 2 0 0,6-3 0 0,2 4 0 15,3-2 0-15,6-1 0 0,3-3 0 0,0-18 0 16,18 29 0-16,-1-20 0 0,4 0 0 16,5-5 0-16,5-4 0 0,-1-5 0 0,4-6 0 15,3-4 0-15,0-5 0 0,1-3 0 16,0-4 0-16,-2-2 0 0,-2 0 0 0,-1-1 0 16,-4-3 0-16,-3-1 0 0,-1-1 0 0,-4-1 0 15,1-1 0-15,-4-1 0 0,-1 1 0 0,-2 0 0 16,-4 3 0-16,-5 7 0 0,-3 6 0 0,-3 21 0 15,-9-18 0-15,9 18 0 0,-31 12 0 16,8 5 0-16,-7 8 0 0,-5 8 0 0,-3 6 0 16,-1 3 0-16,4 3 0 0,1 1 0 0,6 0 0 15,5-2 0-15,3-1 0 0,5-6 0 0,11 3 0 16,1-7 0-16,12 2 0 0,-4-18-64 0,29 24-223 16,-34-41-85-16,24 8-259 0,-1 3 52 0,-23-11 466 15</inkml:trace>
  <inkml:trace contextRef="#ctx0" brushRef="#br0" timeOffset="15154.4002">22338 3540 1922 0,'-20'12'78'0,"20"-12"-59"15,0 0-1-15,17 18-8 0,-17-18-10 0,29 6 0 16,-8-5 0-16,2-2 0 0,3-1 0 0,0-3 0 15,0-1 0-15,-2-3 0 0,-3 1 0 0,1-3 0 16,-4 0 0-16,-1 0 0 0,1-2 0 16,-18 13 0-16,28-28 0 0,-28 28 0 0,19-33 0 15,-12 15 0-15,-4-1 0 0,-1 0 0 0,-4 2 0 16,2 17 0-16,-17-25 0 0,17 25 0 16,-36-6 0-16,10 10 0 0,-3 5 0 0,-5 5 0 15,-4 3 0-15,3 6 0 0,-1 2 0 0,2 6 0 16,4 2 0-16,3 3 0 0,3-3 0 0,7 2 0 15,6-2 0-15,8-3 0 0,4-3 0 0,5-3 0 16,6-2 0-16,3-5 0 0,7-1 0 0,2-8 0 16,6-1 0-16,0-13 0 0,22 22-232 15,-34-44-184-15,31 22-238 0,-4-7 19 16,-9-19 526-16</inkml:trace>
  <inkml:trace contextRef="#ctx0" brushRef="#br0" timeOffset="16242.7893">1233 4033 1622 0,'0'0'102'0,"-20"-3"-47"0,20 3-14 0,-40 2-8 16,16 7 5-16,-8-2-9 0,1 7 4 15,-2 4-11-15,-1 5 2 0,-4 6-5 0,4 6 4 16,-1 5-17-16,2 4-6 0,3 3 0 0,2 4 0 16,5 2 0-16,2 3 0 0,4-2 0 0,5 1 0 15,4-3 0-15,5-5 0 0,8-4 0 0,6-3 0 16,6-2 0-16,3-4 0 0,8-4 0 0,1-5 0 15,9-1-30-15,0-8-28 0,13 8-65 0,-24-35-348 16,33 20-148-16,-12-14-19 0,3-11 531 16</inkml:trace>
  <inkml:trace contextRef="#ctx0" brushRef="#br0" timeOffset="16806.2976">1475 4010 1245 0,'0'0'558'0,"0"0"-497"16,0 0-21-16,0 0-11 0,0 0 1 0,0 0-2 15,10 20-1-15,-10-20-10 0,-4 24-5 16,3-4-12-16,0 5 0 0,-2 2 0 0,1 7 0 15,-2 4 0-15,-1 0 0 0,-1 4 0 16,1 0 0-16,-2 3 0 0,0 1 0 0,-1 2 0 16,0 2 0-16,-1-1 0 0,0-2 0 0,-1-2 0 15,3-4 0-15,-2-2 0 0,3-5 0 0,1-5 0 16,1-3 0-16,3-5 0 0,2-4 0 0,-1-17 0 16,5 22 0-16,-5-22 0 0,0 0 0 15,0 0 0-15,0 0 0 0,20 2 0 0,-20-2 0 16,13-17 0-16,-13 17 0 0,17-33 0 0,-7 14 0 15,-2-3 0-15,2-1 0 0,0 2 0 0,-2-2 0 16,3 0 0-16,-1 0 0 0,0 0 0 0,2 0 0 16,0 1 0-16,4 0 0 0,1 3 0 0,1 2 0 15,2 2 0-15,0 4 0 16,1 3 0-16,1 2 0 0,-3 4 0 0,1 2 0 16,-2 3 0-16,-18-3 0 0,30 15 0 0,-30-15 0 15,24 20 0-15,-24-20 0 0,15 27 0 0,-15-27 0 16,6 31 0-16,-7-14 0 0,-4 3 0 0,-3-1 0 15,-3 0 0-15,-5 1 0 0,-5 0 0 0,-3 0 0 16,-4-2 0-16,-2 1 0 0,-3-2 0 0,0-1 0 16,-2-3 0-16,1-1 0 0,2-3 0 15,0-2 0-15,8-4 0 0,0-3-5 0,6 3-41 16,-1-10-30-16,19 7-130 0,-24-21-151 0,42 22-148 16,-15-18-102-16,-1-14 363 0</inkml:trace>
  <inkml:trace contextRef="#ctx0" brushRef="#br0" timeOffset="17243.8426">2248 4596 1392 0,'-8'-34'540'16,"8"34"-510"-16,-20-21-8 0,20 21 5 15,-19-16-13-15,19 16 8 0,-20-10-22 0,20 10 0 16,-28-3 0-16,28 3 0 0,-34 11 0 16,15-1 0-16,-2 4 0 0,-1 4 0 0,-1 5 0 15,0 4 0-15,-1 2 0 0,1 1 0 0,1 3 0 16,1-2 0-16,3 0 0 0,5-2 0 0,3-5 0 16,6-4 0-16,4-2 0 0,0-18 0 0,14 28 0 15,-14-28 0-15,28 16 0 0,-9-14 0 16,3-3 0-16,3-4 0 0,3-3 0 0,3-4 0 15,-1-5 0-15,3-1 0 0,-3-3 0 0,1 1 0 16,-4 0 0-16,-3 1 0 0,-5 2 0 16,-2 1 0-16,-17 16 0 0,22-23 0 0,-22 23 0 15,0 0 0-15,11-17 0 0,-11 17 0 0,0 0 0 16,0 0 0-16,0 0 0 0,0 0 0 0,-16 18 0 16,16-18 0-16,-14 27 0 0,5-8 0 15,2 2 0-15,-1 2 0 0,1 1 0 0,0-2 0 16,4 1 0-16,0-4 0 0,7 2 0 0,-4-21-2 15,19 31-76-15,-19-31-80 0,49 23-134 0,-44-41-185 16,29 14-134-16,3 3 183 0,-16-28 428 0</inkml:trace>
  <inkml:trace contextRef="#ctx0" brushRef="#br0" timeOffset="17556.3528">2799 4402 1431 0,'-6'32'434'15,"-19"-20"-252"-15,3-9-182 0,-1 5 0 0,2 2 0 16,2 3 0-16,0 2 0 0,1 3 0 0,0 3 0 16,2-1 0-16,4 2 0 0,1-1 0 15,5-3 0-15,2-1 0 0,5 0 0 0,-1-17 0 16,17 28 0-16,-17-28 0 0,34 20 0 0,-12-13 0 16,3-3 0-16,-1-3 0 0,2 0 0 0,-1-2 0 15,1 0 0-15,-3 0 0 0,-3 0 0 0,-20 1 0 16,30 0 0-16,-30 0 0 0,0 0 0 0,19 2 0 15,-19-2 0-15,0 0 0 0,0 0 0 16,0 0 0-16,-7 17 0 0,7-17 0 16,-15 21 0-16,15-21 0 0,-29 30 0 0,11-12 0 15,-2 1 0-15,1-1 0 0,1-1 0 0,2 0 0 16,16-17 0-16,-22 27 0 0,22-27-6 0,-5 23-85 16,5-23-111-16,0 0-213 0,0 0-106 0,22-13-77 15,-1 14 385-15</inkml:trace>
  <inkml:trace contextRef="#ctx0" brushRef="#br0" timeOffset="17915.7124">3115 4666 2038 0,'0'0'9'0,"0"0"-9"15,0 0 0-15,-9 17 0 0,9-17 0 16,0 0 0-16,22-2 0 0,-22 2 0 0,31-12 0 15,-10 3 0-15,4-3 0 0,2-3 0 0,0-1 0 16,-2-1 0-16,0 1 0 0,-6 0 0 0,0 2 0 16,-19 14 0-16,23-25 0 0,-23 25 0 0,9-19 0 15,-9 19 0-15,-5-17 0 0,5 17 0 0,-18-16 0 16,18 16 0-16,-24-11 0 0,24 11 0 16,-27-2 0-16,27 2 0 0,-30 6 0 15,13 1 0-15,17-7 0 0,-33 28 0 0,15-6 0 16,1 3 0-16,1 2 0 0,0 2 0 0,4 2 0 15,1 1 0-15,6-3 0 0,5 0 0 0,4-4 0 16,4-2 0-16,6-2 0 0,4-4 0 0,1-4 0 16,9-4 0-16,-2-6 0 0,5-1 0 0,-1-8 0 15,6 5-12-15,-13-24-183 0,33 32-138 16,-25-30-329-16,10 4 32 0,8 8 416 0</inkml:trace>
  <inkml:trace contextRef="#ctx0" brushRef="#br0" timeOffset="18337.6178">3975 3989 1762 0,'23'15'238'0,"-23"-15"-211"15,0 0-16-15,22 21-7 0,-22-21 1 0,27 35-5 16,-9-13 0-16,3 3 0 0,1 4 0 15,0 2 0-15,1 6 0 0,0 0 0 0,-1 1 0 16,-3 0 0-16,-2 0 0 0,-5 2 0 0,-3 3 0 16,-5 0 0-16,-4-1 0 0,-6 0 0 0,-5-2 0 15,-5-1 0-15,-4-4 0 0,-2 0 0 0,-4-1 0 16,-4-4 0-16,0 2 0 0,-3-5 0 0,0-2 0 16,3-2 0-16,0-4 0 0,2-3 0 0,2-5 0 15,5-2 0-15,1-10-44 16,21 20-204-16,-34-42-242 0,33 23-159 0,-2-25 34 15,-6-11 615-15</inkml:trace>
  <inkml:trace contextRef="#ctx0" brushRef="#br0" timeOffset="19118.8597">5377 4570 1090 0,'9'-24'603'15,"13"22"-484"-15,-22 2-64 0,0 0-14 16,-6-20-25-16,6 20 18 0,0 0-11 0,0 0 2 16,0 0 5-16,-17 17-19 0,17-17-11 0,-20 32 0 15,7-11 0-15,0 5 0 0,-1-1 0 0,3 1 0 16,0-3 0-16,2 0 0 0,2-3 0 0,3-2 0 16,1-1 0-16,3-17 0 0,-1 30 0 15,1-30 0-15,8 21 0 0,-8-21 0 0,21 11 0 16,-21-11 0-16,35 2 0 0,-9-5 0 15,3-3 0-15,4-5 0 0,2-3 0 0,0 1 0 16,0-4 0-16,-4 1 0 0,0 0 0 0,-3-3 0 16,-4 1 0-16,-3-1 0 0,-2 1 0 0,-3 0 0 15,-3 1 0-15,-13 17 0 0,20-29 0 0,-20 29 0 16,9-20 0-16,-9 20 0 0,0 0 0 0,0 0 0 16,0 0 0-16,0 0 0 0,0 0 0 0,0 0 0 15,0 0 0-15,-13 26 0 0,8-9 0 16,0 3 0-16,0 3 0 0,2 1 0 0,-1 1 0 15,2-1 0-15,0 0 0 0,2-1 0 16,2-3 0-16,1-3 0 0,-3-17 0 0,12 26 0 16,-12-26 0-16,17 13 0 0,-17-13 0 0,22 1 0 15,-22-1 0-15,25-9 0 0,-25 9 0 0,29-26 0 16,-13 6 0-16,1-5 0 0,0-4 0 16,2-1 0-16,-1-2 0 0,-1-2 0 0,-1 0 0 15,-1 0 0-15,-3 3 0 0,-1 0 0 0,-2 3 0 16,-2 1 0-16,0 4 0 0,-2 0 0 0,1 5 0 15,-6 18 0-15,11-26-6 0,-11 26-72 0,19-2-108 16,-36-22-178-16,41 39-131 0,-24-15-125 0,0 0 323 16</inkml:trace>
  <inkml:trace contextRef="#ctx0" brushRef="#br0" timeOffset="19478.2416">6281 4608 1865 0,'26'5'55'15,"-26"-5"-37"-15,0 0 8 0,25 12 0 0,-8-11 0 16,3-4-8-16,0 1-5 0,2-4-13 0,1 0 0 16,3-5 0-16,-1-2 0 0,1-2 0 15,1-1 0-15,-3 0 0 0,-1-1 0 0,-3-3 0 16,-3 3 0-16,-4-1 0 0,-5 1 0 0,-1 0 0 15,-7 17 0-15,0-30 0 0,0 30 0 16,-14-26 0-16,14 26 0 0,-25-16 0 0,6 13 0 16,-3 6 0-16,-1 4 0 0,-5 4 0 0,0 6 0 15,-2 5 0-15,-2 4 0 0,-3 7 0 0,0 3 0 16,1 4 0-16,2 1 0 0,7-1 0 0,5-1 0 16,4-5 0-16,7-3 0 0,5-4 0 0,8-6 0 15,9-2 0-15,8-7 0 0,9-5 0 0,8-7 0 16,10-5 0-16,5-6 0 0,12-1 0 15,-1-18-90-15,29 29-176 0,-29-28-404 0,17 8-1 16,0 3 322-16</inkml:trace>
  <inkml:trace contextRef="#ctx0" brushRef="#br0" timeOffset="20084.4487">7750 4611 1360 0,'-13'-30'326'0,"33"29"-120"0,-20 1-182 15,0 0-15-15,0 0 1 0,0 0 8 0,0 0 5 16,0 0 2-16,0 0-9 0,0 0-5 0,-12 17-10 16,12-17 3-16,-22 36-2 0,10-13 7 0,-2 1-6 15,0 2-3-15,0 0 0 0,1 1 0 16,0-2 0-16,2 1 0 0,-1-2 0 0,3-4 0 15,2-1 0-15,7-19 0 0,-6 23 0 0,6-23 0 16,0 0 0-16,0 0 0 0,0 0 0 16,23 7 0-16,-23-7 0 0,22-15 0 0,-22 15 0 15,30-29 0-15,-12 10 0 0,0-3 0 0,0-2 0 16,0 0 0-16,0-2 0 0,1 1 0 0,-3 0 0 16,1 0 0-16,-2 1 0 0,0 2 0 0,-3 3 0 15,-1 2 0-15,-11 17 0 0,18-25 0 0,-18 25 0 16,0 0 0-16,0 0 0 0,17-14 0 15,-17 14 0-15,0 0 0 0,9 19 0 0,-9-19 0 16,8 31 0-16,-3-10 0 0,-1 3 0 0,0 1 0 16,-2 3 0-16,0 1 0 0,1 0 0 15,2 0 0-15,1 0 0 0,0-2 0 0,4-3 0 16,-1-2 0-16,3-2 0 0,-12-20 0 0,30 29 0 16,-30-29 0-16,34 20-20 0,-34-20-96 0,47 12-145 15,-49-34-273-15,25 15-94 0,-4-5 141 16</inkml:trace>
  <inkml:trace contextRef="#ctx0" brushRef="#br0" timeOffset="20459.5845">8185 4706 1562 0,'0'0'465'15,"0"0"-456"-15,-18 7 2 0,18-7-11 0,0 0 0 16,20 19 0-16,-20-19 0 0,30 8 0 0,-9-7 0 15,6-4 0-15,2-2 0 0,2-2 0 0,3-1 0 16,0-4 0-16,-1 0 0 0,1-2 0 0,-3 0 0 16,-3-1 0-16,-4 1 0 0,-6 0 0 0,-18 14 0 15,27-23 0-15,-27 23 0 0,12-20 0 16,-12 20 0-16,-1-19 0 0,1 19 0 0,-11-20 0 16,11 20 0-16,-23-14 0 0,6 8 0 0,0 2 0 15,-1 2 0-15,-2 2 0 0,-1 3 0 16,-3 3 0-16,3 4 0 0,-3 3 0 0,1 5 0 15,0 3 0-15,-1 3 0 0,1 3 0 0,1 1 0 16,2 2 0-16,3-1 0 0,3 0 0 0,5 0 0 16,4-1 0-16,5-2 0 0,5 1 0 15,4-4 0-15,4-1 0 0,5-4 0 0,6-3 0 16,3-2 0-16,7-4 0 0,3-4 0 0,9-2 0 16,0-12 0-16,17 14-156 0,-29-37-125 0,37 14-369 15,-27-1 3-15,-5-8 335 0</inkml:trace>
  <inkml:trace contextRef="#ctx0" brushRef="#br0" timeOffset="20822.6477">8674 4749 1765 0,'-46'-1'250'0,"46"1"-218"0,-16 31-32 15,16-31 0-15,-15 27 0 0,15-27 0 0,15 17 0 16,2-11 0-16,4-4 0 0,7 0 0 15,6-7 0-15,6-2 0 0,5-6 0 0,4-2 0 16,2-2 0-16,0-4 0 0,-2 2 0 0,-2-2 0 16,-3 2 0-16,-5 0 0 0,-5-1 0 0,-7 2 0 15,-8 2 0-15,-19 16 0 0,19-25 0 0,-19 25 0 16,0-22 0-16,0 22 0 0,-17-19 0 0,17 19 0 16,-31-12 0-16,9 9 0 0,-4 3 0 15,-2 4 0-15,-1 3 0 0,-1 4 0 0,-1 4 0 16,0 3 0-16,-1 4 0 0,1 2 0 15,0 2 0-15,3 1 0 0,4 1 0 0,2-2 0 16,9 0 0-16,3-1 0 0,7-1 0 0,5-2 0 31,7-2 0-31,-9-20 0 0,32 31 0 0,-8-21 0 16,8-2 0-16,2-5 0 0,10-3 0 0,-3-10-30 0,20 16-159 16,-32-40-158-16,42 16-300 0,-25 0 16 15,-4-11 429-15</inkml:trace>
  <inkml:trace contextRef="#ctx0" brushRef="#br0" timeOffset="21156.3614">9567 4598 1617 0,'-12'24'430'0,"-21"-13"-430"0,-5 4 0 16,3 0 0-16,2 6 0 0,-1-1 0 16,4 5 0-16,-1-1 0 0,5 2 0 0,2 1 0 15,7-3 0-15,5-2 0 0,7-1 0 0,5-5 0 16,0-16 0-16,20 23 0 0,-2-16 0 0,8-4 0 15,3-5 0-15,6-7 0 0,2-5 0 0,2-6 0 16,1-5 0-16,1-4 0 0,-1-4 0 0,0-3 0 16,-1 0 0-16,-1-2 0 0,-3 0 0 15,-2-1 0-15,0-1 0 0,-8 0 0 0,-2 1 0 16,-3 2 0-16,-3 2 0 0,-4 3 0 16,-2 7 0-16,-11 25 0 0,8-27 0 0,-8 27 0 15,0 0 0-15,0 0 0 0,-22 8 0 0,22-8 0 16,-30 40 0-16,11-8 0 0,-4 8 0 0,0 2 0 15,-2 6 0-15,4 0 0 0,1 2 0 0,3-3 0 16,4-5 0-16,7-1 0 0,1-8 0 16,13 7-12-16,-8-40-177 0,31 54-97 0,-31-54-380 15,23 24 68-15,11-6 303 0</inkml:trace>
  <inkml:trace contextRef="#ctx0" brushRef="#br0" timeOffset="21672.046">11281 4305 1885 0,'0'0'57'0,"0"0"-42"0,0 0 2 16,0 0 5-16,0 0 2 0,0 0-5 0,0 0-11 15,-19 16-8-15,8 3 0 0,-1 4 0 16,0 4 0-16,1 4 0 0,1 5 0 0,1 2 0 15,0 3 0-15,-1 0 0 0,2 2 0 0,-1-1 0 16,1-1 0-16,1-2 0 0,0-3 0 0,0-3 0 16,5-3 0-16,2-1 0 0,1-6 0 15,6-1 0-15,-7-22-13 0,20 37-98 0,-20-37-186 16,17 4-313-16,-17-4-14 0,0 0 233 0</inkml:trace>
  <inkml:trace contextRef="#ctx0" brushRef="#br0" timeOffset="22109.546">10968 4707 2047 0,'0'0'0'15,"-23"5"0"-15,23-5 0 0,0 0 0 0,0 0 0 16,0 0 0-16,17 7 0 0,-17-7 0 0,33 7 0 16,-9-6 0-16,6-2 0 0,7-2 0 0,8-2 0 15,2-3 0-15,6 1 0 0,1-4 0 0,1 2 0 16,0-2 0-16,-4 0 0 0,-4 0 0 0,-3 1 0 15,-6 2 0-15,-4-1 0 0,-4 3 0 16,-5 2 0-16,-6 1 0 0,-2 1 0 0,-17 2 0 16,0 0 0-16,0 0 0 0,0 0 0 0,0 0 0 15,0 0 0-15,0 0 0 0,-10 20 0 16,-7-10 0-16,-3 4 0 0,-2 2 0 0,-1 2 0 16,-3 4 0-16,1 1 0 0,-1 4 0 0,2 3 0 15,1 1 0-15,3 2 0 0,4-3 0 16,5-3 0-16,8-3 0 0,5-2 0 0,7-3 0 15,7-2 0-15,4-4 0 0,4-3 0 0,6-6 0 16,3-3 0-16,2-7 0 0,4-4 0 0,1-4 0 16,2-6 0-16,0-3 0 0,-1-3 0 0,-4-3 0 15,-5-2 0-15,-5 0 0 0,-9 0 0 0,-4 3 0 16,-8 1 0-16,-6 2 0 0,-4 1 0 0,-7-1 0 16,-2 2 0-16,-4 4 0 0,-5 1 0 15,-1 5 0-15,-5 1 0 0,0 7 0 16,-2 1 0-16,0 10 0 0,0 0-3 0,10 18-119 15,-17-21-73-15,33 38-116 0,-23-25-300 0,27-16 33 16,-14 41 352-16</inkml:trace>
  <inkml:trace contextRef="#ctx0" brushRef="#br1" timeOffset="30402.015">12780 4437 1572 0,'-19'-12'148'0,"19"12"-80"15,0 0-14-15,0 0-11 0,0 0-1 0,0 0-13 16,-4-23-4-16,4 23-9 0,0 0-1 16,1-23-6-16,-1 23 1 0,0 0-1 0,4-17-2 15,-4 17-7-15,0 0 0 0,0 0 0 0,0 0 0 16,1 17 0-16,-1-17 0 0,-2 38 0 0,-2-8 0 15,-1 7 0-15,-1 6 0 0,-1 4 0 0,-3 2 0 16,-1 3 0-16,-1-2 0 0,0 1 0 0,-1-5 0 16,1-3 0-16,1-2 0 0,2-2 0 15,0-6 0-15,2-3 0 0,3-6 0 0,1-3 0 16,3-21 0-16,-3 28 0 0,3-28 0 0,0 0 0 16,0 0 0-16,0 0 0 0,0 0 0 15,17 4 0-15,-17-4 0 0,16-29 0 0,-8 5 0 16,3-6 0-16,2-6 0 0,1-3 0 0,1-5 0 15,1 1 0-15,-1-3 0 0,1 0 0 0,-1 0 0 16,-4 0 0-16,0 1 0 0,-2 1 0 16,-1 4 0-16,-1 2 0 0,-2 7 0 0,-1 8 0 15,-1 6 0-15,-3 17 0 0,0 0 0 0,3-18 0 16,-3 18 0-16,0 0 0 0,0 0 0 0,0 0 0 16,-2 30 0-16,2-10 0 0,4 8 0 0,1 4 0 15,0 4 0-15,1 2 0 0,0 0 0 0,0 2 0 16,4 0 0-16,-1-1 0 0,5-1 0 0,0-1 0 15,3-2 0-15,2 0 0 16,1-4 0-16,2 0 0 0,-1-6 0 0,2-5 0 16,-4-4 0-16,2-2 0 0,0-6 0 0,-4-2 0 15,-17-6 0-15,30-1 0 0,-30 1 0 0,22-17 0 16,-12 0 0-16,0-6 0 0,-1-6 0 0,2-5 0 16,-1-6 0-16,1-1 0 0,-3-1 0 0,1-2 0 15,-3 1 0-15,-2-1 0 0,-1 1 0 16,0 0 0-16,-2 2 0 0,-1 2 0 0,0 4 0 15,-1 4 0-15,1 3 0 0,0 5 0 0,0 23 0 16,0-26 0-16,0 26 0 0,0 0 0 0,0 0 0 16,0 0-35-16,18 15-71 0,-18-15-43 15,27 29-251-15,-27-29-195 0,19 23 63 0,-5-6 303 16</inkml:trace>
  <inkml:trace contextRef="#ctx0" brushRef="#br1" timeOffset="30620.8432">13601 4466 1744 0,'7'-20'106'0,"-7"20"-42"0,0 0-4 16,0 0-12-16,0 0-23 0,0 0-25 0,0 0 0 15,0 0 0-15,0 0 0 0,-2 24 0 0,-1-6 0 16,-3 6 0-16,0 4 0 0,-2 2 0 16,-2 3 0-16,0 1 0 0,2 0 0 15,-1-1 0-15,2 0 0 0,1-3 0 0,2 1 0 16,0-5 0-16,3 1 0 0,2-4 0 0,2-1 0 15,-3-22 0-15,10 31 0 0,-10-31-47 0,18 21-76 16,-18-21-108-16,24-7-365 0,-24 7-1 0,17-18 145 16</inkml:trace>
  <inkml:trace contextRef="#ctx0" brushRef="#br1" timeOffset="30823.8983">13549 4511 1924 0,'0'0'75'15,"0"0"-41"-15,0 0-20 0,6-21-14 16,-6 21 0-16,18-10 0 0,-18 10 0 16,35-16 0-16,-10 7 0 0,4 0 0 0,4-2 0 15,2 0 0-15,0 0 0 0,2 1 0 0,-1 2 0 16,1 1 0-16,-3-1 0 0,0 5 0 0,-6-2 0 16,3 10-66-16,-17-25-131 0,15 32-416 0,-29-12-33 15,27 5 122-15</inkml:trace>
  <inkml:trace contextRef="#ctx0" brushRef="#br1" timeOffset="31011.422">13589 4706 1993 0,'0'0'21'0,"0"0"-13"0,0 0-1 0,8 17 9 15,-8-17-14-15,27 0-2 0,-6-3 0 16,4 0 0-16,6-4 0 0,3 1 0 0,2-2 0 15,2 1 0-15,-2-2 0 0,0 2 0 0,-2 1 0 16,-4 0 0-16,-1 3 0 0,-6-1-22 0,0 11-64 16,-19-26-143-16,13 31-419 0,-17-12 32 0,0 0 171 15</inkml:trace>
  <inkml:trace contextRef="#ctx0" brushRef="#br1" timeOffset="31198.8983">13564 5008 2019 0,'0'0'22'0,"0"0"-16"0,0 0-6 16,24 8 0-16,-24-8 0 0,35-3 0 0,-12-2 0 15,6-1 0-15,4-4 0 0,2-2 0 0,3-1 0 16,-2-2 0-16,2 1 0 0,-1-3 0 16,0 0 0-16,0-2 0 0,3 2 0 0,-9-10-93 15,18 27-154-15,-26-31-372 0,20 13-12 16,-9-4 175-16</inkml:trace>
  <inkml:trace contextRef="#ctx0" brushRef="#br1" timeOffset="31636.4133">14470 4448 1447 0,'2'29'419'0,"-2"-29"-358"0,0 0-20 15,0 0 5-15,0 0-13 0,0 0-33 0,0 0 0 16,-19 15 0-16,19-15 0 0,-6 17 0 0,6-17 0 15,-12 29 0-15,4-9 0 0,0 3 0 0,-3 5 0 16,-1 2 0-16,-1 3 0 0,-2 1 0 16,2 3 0-16,1-2 0 0,1 0 0 15,1-2 0-15,4-5 0 0,2-5 0 0,6-5 0 16,-2-18 0-16,13 26 0 0,-13-26 0 0,28 13 0 16,-9-13 0-16,4-4 0 0,5-6 0 0,4-2 0 15,3-7 0-15,2-4 0 0,0-6 0 0,4-1 0 16,-4-2 0-16,0 2 0 0,-2-2 0 0,-3 3 0 15,-2 0 0-15,-3 2 0 0,-2 1 0 16,-4 1 0-16,-3 2 0 0,-3 3 0 0,-15 20 0 16,17-30 0-16,-17 30 0 0,6-18 0 0,-6 18 0 15,0 0 0-15,0 0 0 0,0 0 0 0,0 0 0 16,0 0 0-16,0 0 0 0,-11 22 0 0,7-5 0 16,0 5 0-16,-3 4 0 0,1 3 0 15,-1 0 0-15,1 0 0 0,1 1 0 16,-1-2 0-16,2 1 0 0,1 0 0 0,2-1 0 15,-1-4 0-15,6 1 0 0,1-6 0 0,3-1 0 16,-8-18 0-16,23 29-21 0,-23-29-142 0,39 23-188 16,-39-23-213-16,22-10-13 0,-2 6 207 0</inkml:trace>
  <inkml:trace contextRef="#ctx0" brushRef="#br1" timeOffset="31855.1681">15333 4466 2011 0,'0'0'36'0,"0"0"-36"0,0 0 0 0,-6 21 0 16,6-21 0-16,-5 31 0 0,1-8 0 0,-1 3 0 15,2 1 0-15,-5 4 0 0,1 0 0 0,-2 1 0 16,1 0 0-16,1 0 0 0,-1-1 0 16,1-1 0-16,-1-1 0 0,1 0 0 0,-1-3 0 15,3-1 0-15,-1-6 0 0,5 4-8 0,1-23-76 16,0 42-71-16,-23-48-343 0,23 6-76 0,0 0-20 15,0 0 461-15</inkml:trace>
  <inkml:trace contextRef="#ctx0" brushRef="#br1" timeOffset="32573.941">15060 4516 1946 0,'10'32'101'15,"-10"-32"-101"-15,0 0 0 0,0 0 0 0,0 0 0 16,0 0 0-16,29 16 0 0,-7-16 0 16,5-3 0-16,6-5 0 0,2 0 0 0,3-3 0 15,2-2 0-15,1 1 0 0,3-1 0 0,0 0 0 16,1 2 0-16,-4 0 0 0,-2 3 0 16,-6 1 0-16,-3 1 0 0,-3 1 0 0,-6 4 0 15,-21 1 0-15,25 0 0 0,-25 0 0 0,0 0 0 16,0 0 0-16,0 0 0 0,5 25 0 0,-5-25 0 15,-7 29 0-15,1-10 0 0,-3 4 0 16,1 5 0-16,-3 2 0 0,0 4 0 0,-3 4 0 16,3-1 0-16,-1 2 0 0,-1 0 0 0,1-2 0 15,-1 2 0-15,4-3 0 0,-1-3 0 0,3-3 0 16,-2-2 0-16,4-4 0 0,2-3 0 0,1-5 0 16,2-16 0-16,2 20 0 0,-2-20 0 0,0 0 0 15,0 0 0-15,0 0 0 0,0 0 0 16,18-22 0-16,-8 5 0 0,1-5 0 0,1-2 0 15,0-1 0-15,3-4 0 0,-3 0 0 16,0-2 0-16,1-1 0 0,-3-1 0 0,1-4 0 16,0-3 0-16,0-4 0 0,0-2 0 0,1-2 0 15,1 1 0-15,2 3 0 0,-2 7 0 0,1 9 0 16,-3 7 0-16,-11 21 0 0,17-21 0 0,-17 21 0 16,0 0 0-16,24-6 0 0,-24 6 0 15,19 9 0-15,-19-9 0 0,22 20 0 0,-22-20 0 16,25 27 0-16,-25-27 0 0,20 34 0 0,-10-16 0 15,-1 0 0-15,-1 3 0 0,-3-2 0 0,-4 2 0 16,-1 1 0-16,-5-2 0 0,-2 1 0 0,-5 1 0 16,-4-2 0-16,-1 0 0 0,-4-1 0 0,-2-3 0 15,1-2 0-15,0-1 0 0,2-3 0 16,1-3 0-16,2-1 0 0,17-6 0 16,-25 5 0-16,25-5 0 0,0 0 0 0,-20-2 0 15,20 2 0-15,0 0 0 0,0 0 0 0,0 0 0 16,5-18 0-16,-5 18 0 0,0 0 0 0,17-9 0 15,-17 9 0-15,0 0 0 0,25 7 0 0,-25-7 0 16,20 17 0-16,-20-17 0 0,22 23 0 0,-22-23 0 16,26 29 0-16,-26-29 0 0,25 31 0 15,-25-31 0-15,34 26 0 0,-15-16 0 0,2-2 0 16,1-3 0-16,5 0 0 0,0-5 0 0,9 6-7 16,-16-28-230-16,36 37-130 0,-46-41-145 0,21 18-54 15,0 4 209-15,-22-25 357 0</inkml:trace>
  <inkml:trace contextRef="#ctx0" brushRef="#br1" timeOffset="33011.4228">16276 4611 1958 0,'0'0'89'0,"0"0"-89"0,-14 31 0 0,14-31 0 16,-20 35 0-16,11-16 0 0,0 4 0 0,-1 0 0 15,3 2 0-15,-1 1 0 0,1 2 0 0,-2-1 0 16,1 1 0-16,1-1 0 0,-1-1 0 15,0 0 0-15,1-2 0 0,0-2 0 16,1-3 0-16,6-19 0 0,-8 29 0 0,8-29 0 16,-1 18 0-16,1-18 0 0,0 0 0 0,0 0 0 15,0 0 0-15,0 0 0 0,0 0 0 0,16-26 0 16,-5 8 0-16,1-5 0 0,5-5 0 0,3-1 0 16,0-3 0-16,1-2 0 0,1 1 0 0,-3-6 0 15,2-2 0-15,0-2 0 0,-3-1 0 16,2-4 0-16,0 1 0 0,-2 3 0 0,3 6 0 15,-4 5 0-15,-1 9 0 0,-2 7 0 0,-14 17 0 16,15-18 0-16,-15 18 0 0,0 0 0 0,0 0 0 16,0 0 0-16,2 27 0 0,0-9 0 0,0 5 0 15,0 2 0-15,1 3 0 0,0 2 0 16,1 2 0-16,3 0 0 0,1 0 0 0,1 1 0 16,1-3 0-16,1 1 0 0,1-2 0 15,0-1 0-15,-2 0 0 0,2-2 0 0,-2 0 0 16,0-2 0-16,-2-3 0 0,1-1 0 0,-3-3 0 15,1 0 0-15,-7-17 0 0,6 29 0 0,-6-29-116 16,5 27-169-16,-33-43-86 0,37 33-98 0,-9-17-62 16,-37-15 257-16,37 15 274 0</inkml:trace>
  <inkml:trace contextRef="#ctx0" brushRef="#br1" timeOffset="33167.7626">16372 4860 2047 0,'0'0'0'0,"0"0"0"15,0 0 0-15,0 0 0 0,0 0 0 0,25-21 0 16,-25 21 0-16,37-17 0 0,-10 7 0 0,5-3 0 16,3 1 0-16,-1-3 0 0,3 2 0 15,-5-5 0-15,7 13-116 0,-25-33-180 0,39 42-157 16,-39-33-67-16,17 11-25 0,8 14 429 0</inkml:trace>
  <inkml:trace contextRef="#ctx0" brushRef="#br1" timeOffset="33420.4306">16955 4483 1819 0,'0'0'171'16,"0"0"-135"-16,-2 18-20 0,2-18-11 16,-15 17-5-16,15-17 0 0,-17 26 0 0,17-26 0 15,-20 32 0-15,10-15 0 0,2 4 0 0,-2-1 0 16,2 3 0-16,-2 0 0 0,-1 1 0 0,-2 1 0 16,0-1 0-16,-2-1 0 0,2 0 0 0,-1-1 0 15,3-2 0-15,4-2 0 0,2-1 0 0,5-17 0 16,1 28 0-16,-1-28 0 0,17 17 0 15,-17-17 0-15,34 10 0 0,-11-9 0 0,8-4 0 16,3-3 0-16,2-2 0 0,5-2 0 0,-5-4 0 16,5 0 0-16,-3-4 0 0,3 6 0 0,-10 1-179 15,25 14-102-15,-42-44-71 0,37 26-203 0,-20-20 100 16,-15-4 231-16</inkml:trace>
  <inkml:trace contextRef="#ctx0" brushRef="#br1" timeOffset="33623.5378">17488 4525 1975 0,'-45'-9'72'0,"45"9"-72"0,-19 16 0 0,19-16 0 16,-20 26 0-16,9-9 0 0,1 2 0 0,2 4 0 16,-1 0 0-16,3 3 0 0,-1 0 0 15,1 0 0-15,1 0 0 0,0 0 0 0,4-2 0 16,-1 0 0-16,2 0 0 0,3-1 0 0,2 0 0 15,0-5 0-15,4 1 0 0,-9-19 0 0,29 25 0 16,-12-18 0-16,9 5 0 0,-21-29-510 0,39 31-54 16,-31-45 14-16,20 19 128 0</inkml:trace>
  <inkml:trace contextRef="#ctx0" brushRef="#br1" timeOffset="33984.5562">17873 4501 2047 0,'-27'9'0'16,"1"3"0"-16,-5 2 0 0,1 2 0 15,-2 1 0-15,3 1 0 0,3-1 0 0,6-1 0 16,3-2 0-16,17-14 0 0,-18 27 0 0,18-27 0 16,-3 24 0-16,3-24 0 0,10 19 0 0,-10-19 0 15,22 13 0-15,-3-11 0 0,4-2 0 0,5-1 0 16,6-4 0-16,2 0 0 0,-1 0 0 15,-1 2 0-15,-4 1 0 0,-2 1 0 0,-3 1 0 16,-6 3 0-16,-19-3 0 0,23 9 0 16,-23-9 0-16,6 18 0 0,-6-18 0 0,-3 28 0 15,-6-11 0-15,-3 4 0 0,-4 1 0 0,-2 0 0 16,0 1 0-16,-2 0 0 0,2-1 0 0,2-1 0 16,3-3 0-16,2 0 0 0,3-1 0 0,8-17 0 15,-8 29 0-15,8-29 0 0,4 17 0 0,-4-17 0 16,20 10-3-16,-18-31-214 0,34 33-86 15,-38-35-246-15,36 7 48 0,-5 4 28 0</inkml:trace>
  <inkml:trace contextRef="#ctx0" brushRef="#br1" timeOffset="34176.1743">18291 4493 1244 0,'-2'35'353'0,"-11"-1"97"0,-2-14-450 0,-3 2 0 16,0 3 0-16,-2 3 0 0,2 1 0 15,1 0 0-15,1 2 0 0,-1-1 0 0,4-1 0 16,-1-1 0-16,5-1 0 0,0-1 0 0,4-4 0 16,3-1 0-16,1-2 0 0,5-1 0 0,-4-18 0 15,15 27 0-15,-15-27 0 0,26 21-7 0,-28-38-241 16,42 36-136-16,-24-35-266 0,6 5 68 16,2 7 407-16</inkml:trace>
  <inkml:trace contextRef="#ctx0" brushRef="#br1" timeOffset="34363.683">18282 4604 1961 0,'-33'-33'86'16,"33"33"-86"-16,0 0 0 0,0 0 0 0,17 5 0 16,-17-5 0-16,28-2 0 0,-7-1 0 0,4 0 0 15,6-2 0-15,1 0 0 0,1-1 0 0,5 0 0 16,-3-2 0-16,8 6 0 0,-13-19-125 0,35 42-285 15,-47-35-215-15,18 15-21 0,-7 6 406 0</inkml:trace>
  <inkml:trace contextRef="#ctx0" brushRef="#br1" timeOffset="34551.2492">18197 4842 1682 0,'-26'2'365'0,"26"-2"-365"0,-7 18 0 0,7-18 0 15,0 0 0-15,20 13 0 0,0-12 0 16,3-3 0-16,9-2 0 0,4-3 0 0,2-2 0 16,4-1 0-16,-3-5 0 0,3 5 0 0,-10-11-90 15,23 31-258-15,-44-39-165 0,26 26-92 0,-20-4 115 16,-21-18 490-16</inkml:trace>
  <inkml:trace contextRef="#ctx0" brushRef="#br1" timeOffset="34707.4606">18088 5054 1782 0,'0'43'265'0,"0"-43"-265"0,22 11 0 15,-3-11 0-15,2-1 0 0,6-2 0 0,6-4 0 16,3-1 0-16,3-2 0 0,3-1 0 0,0-3 0 16,1 2 0-16,-7-6 0 0,14 38-399 15,-35-50-209-15,16 24-67 0,-10-11 311 0</inkml:trace>
  <inkml:trace contextRef="#ctx0" brushRef="#br0" timeOffset="42365.1775">19352 4567 1507 0,'22'0'153'0,"-22"0"-68"0,0 0-20 16,0 0-14-16,0 0-3 0,0 0-9 15,0 0-4-15,0 0-11 0,0 0-4 0,0 0-6 16,0 0-8-16,0 0-6 0,0 0 0 0,0 0 0 16,0 0 0-16,0 0 0 0,0 0 0 0,0 0 0 15,0 0 0-15,2 29 0 0,2-9 0 0,0 6 0 16,-2 0 0-16,-1 4 0 0,-2 1 0 0,-3 1 0 16,-1 1 0-16,-1 1 0 0,-2 0 0 15,-2-2 0-15,-1-1 0 0,0-4 0 16,2-2 0-16,4-1-22 0,-1-7-25 0,8 9-61 15,-2-26-111-15,1 18-355 0,-1-18-45 0,0 0 162 16</inkml:trace>
  <inkml:trace contextRef="#ctx0" brushRef="#br0" timeOffset="42589.3673">19297 4847 1711 0,'-42'-14'94'16,"42"14"-18"-16,-36-6-14 0,36 6-12 0,-29 1-10 15,29-1-26-15,-18 2-14 0,18-2 0 0,0 0 0 16,0 0 0-16,0 0 0 0,0 0 0 0,0 0 0 16,0 0 0-16,33 10 0 0,-14-10 0 0,8-1 0 15,3-3 0-15,6-3 0 0,3 0 0 16,2-3 0-16,0-1 0 0,2 0 0 16,-4-2-11-16,2 0-25 0,-6-6-13 0,7 10-15 15,-14-16-45-15,17 23-56 0,-31-37-121 0,31 32-207 16,-19-11-8-16,-2-9 169 0</inkml:trace>
  <inkml:trace contextRef="#ctx0" brushRef="#br0" timeOffset="42964.3429">19915 4477 1381 0,'0'0'228'0,"0"0"-110"0,0 0-21 15,-22-2-21-15,22 2-24 0,0 0-12 0,-17 3-13 16,17-3-6-16,0 0-14 0,-17 10-7 0,17-10 0 16,0 0 0-16,-16 25 0 0,16-25 0 0,-7 29 0 15,3-12 0-15,1 1 0 0,-1 3 0 0,2 0 0 16,-3 3 0-16,1 1 0 0,-1 4 0 15,-1 1 0-15,0 2 0 0,0 1 0 0,-1 0 0 16,-2 1 0-16,2-2 0 0,0-3 0 16,-1-3 0-16,2-3 0 0,1-5 0 0,5-18 0 15,-1 26 0-15,1-26 0 0,0 0 0 0,0 0 0 16,20 12 0-16,-20-12 0 0,17-11 0 0,-17 11 0 16,29-28 0-16,-11 8 0 0,4-7 0 0,1 0 0 15,0 0 0-15,-1 1 0 0,0 2 0 0,-5 2 0 16,-1 3 0-16,-16 19 0 0,23-28 0 15,-23 28 0-15,0 0 0 0,18-16 0 0,-18 16 0 16,0 0 0-16,0 0 0 0,0 0 0 0,-5 26 0 16,5-26 0-16,-5 37 0 0,2-14 0 15,-2 4 0-15,0-1 0 0,3 1 0 0,-1-2 0 16,3 0 0-16,3-2 0 0,4-2 0 0,0-2 0 16,8-1 0-16,-15-18 0 0,31 28 0 0,-31-28 0 15,39 22-70-15,-39-22-176 0,42-1-373 16,-42 1-9-16,40-9 145 0</inkml:trace>
  <inkml:trace contextRef="#ctx0" brushRef="#br0" timeOffset="43323.7237">20230 4825 1943 0,'0'0'23'0,"0"0"-11"0,-13 25-1 16,13-25 7-16,-2 19 3 0,2-19-2 0,6 20-19 15,-6-20 0-15,20 20 0 0,-20-20 0 0,32 14 0 16,-12-9 0-16,3-4 0 0,2-1 0 0,1-2 0 16,2-2 0-16,0-2 0 0,2 0 0 0,-4-5 0 15,0 2 0-15,-3-3 0 0,-4 0 0 16,-19 12 0-16,31-27 0 0,-31 27 0 0,18-29 0 16,-18 29 0-16,4-28 0 0,-4 28 0 0,-12-28 0 15,12 28 0-15,-28-23 0 0,9 15 0 0,0 2 0 16,-3 5 0-16,-1 3 0 0,-3 3 0 0,2 6 0 15,-2 2 0-15,2 5 0 0,-1 3 0 16,1 3 0-16,1 4 0 0,4-2 0 0,3 2 0 16,4-4 0-16,5-1 0 0,3-2 0 15,6-2 0-15,6-1 0 0,5-1 0 0,4-1 0 16,6-4 0-16,3-3 0 0,5-2 0 0,1-5 0 16,6 2 0-16,-3-10-42 0,27 28-391 0,-30-37-209 15,19 13 30-15,-12-10 295 0</inkml:trace>
  <inkml:trace contextRef="#ctx0" brushRef="#br0" timeOffset="44744.445">21602 4862 1505 0,'0'0'162'15,"0"0"-81"-15,0-22-29 0,0 22-17 16,0 0-2-16,1-17-5 0,-1 17-2 0,0 0-1 16,-9-23 0-16,9 23-1 0,0 0-2 0,-23-18-4 15,23 18-7-15,-29-10-11 0,11 9 0 0,-3 1 0 16,-2 4 0-16,-2 0 0 0,-6 5 0 0,1 2 0 15,-2 2 0-15,-1 3 0 0,-1 1 0 0,4 1 0 16,1 1 0-16,4 1 0 0,5-3 0 16,3-1 0-16,17-16 0 0,-20 27 0 15,20-27 0-15,-1 22 0 0,1-22 0 0,16 19 0 16,1-12 0-16,6-2 0 0,5-4 0 0,8-4 0 16,3-7 0-16,6-2 0 0,4-4 0 0,3-3 0 15,2-3 0-15,-1-3 0 0,-2-4 0 0,-3-3 0 16,-3-1 0-16,-3-1 0 0,-2 0 0 0,-4 0 0 15,-7 1 0-15,-4 1 0 0,-7 1 0 0,-5 2 0 16,-6 2 0-16,-2-1 0 0,-5 1 0 16,-4 3 0-16,-2 2 0 0,-5 4 0 0,11 18 0 15,-23-25 0-15,23 25 0 0,-25-9 0 0,25 9 0 16,-27 9 0-16,27-9 0 0,-30 33 0 0,13-5 0 16,-2 9 0-16,1 4 0 0,1 3 0 15,0 2 0-15,2-1 0 0,7-3 0 0,2-2 0 16,7-1 0-16,5-5 0 0,6-3 0 15,5-4 0-15,6-2 0 0,3-4 0 0,4-2 0 16,1-5 0-16,6 4-93 0,-16-29-121 0,30 27-361 16,-28-24-33-16,14 8 52 0</inkml:trace>
  <inkml:trace contextRef="#ctx0" brushRef="#br0" timeOffset="45119.4205">22126 4770 1265 0,'0'0'417'0,"0"0"-84"15,0 0-312-15,0 0-10 0,-22 19-11 0,22-19 0 16,-18 23 0-16,8-6 0 0,-1 4 0 0,-1 2 0 16,1 1 0-16,0 2 0 0,4 3 0 0,-1 0 0 15,2 0 0-15,2-1 0 0,-1-1 0 0,2-3 0 16,2-1 0-16,1-4 0 0,0-19 0 0,5 27 0 16,-5-27 0-16,0 0 0 0,10 21 0 15,-10-21 0-15,0 0 0 0,0 0 0 0,0 0 0 16,19-25 0-16,-9 8 0 0,0-7 0 0,2-4 0 15,0-2 0-15,1-2 0 0,-2 1 0 0,3 0 0 16,-5 1 0-16,-1 1 0 0,-2 0 0 16,0 2 0-16,-3 0 0 0,1 4 0 0,-2 3 0 15,1 3 0-15,-3 17 0 0,1-22 0 16,-1 22 0-16,0 0 0 0,0 0 0 0,0 0 0 16,0 0 0-16,0 0 0 0,0 0 0 0,0 0 0 15,27 19 0-15,-27-19 0 0,38 17 0 0,-18-11 0 16,9 2 0-16,-1-5 0 0,6 2 0 0,0-5 0 15,8 10-85-15,-21-32-234 0,28 33-278 0,-26-23 11 16,15 12 127-16</inkml:trace>
  <inkml:trace contextRef="#ctx0" brushRef="#br0" timeOffset="45291.3054">22642 4800 1464 0,'-26'-5'548'15,"26"5"-520"-15,-27 17-21 0,27-17-7 0,-23 25 0 16,11-8 0-16,0 2 0 0,-2 2 0 0,1 4 0 15,0-3 0-15,2 4 0 0,2-2 0 0,2-1 0 16,2 0 0-16,4-4 0 0,1-2 0 16,0-17 0-16,8 29 0 0,-8-29 0 0,17 18 0 15,-17-18 0-15,27 4-8 0,-23-34-248 0,32 27-327 16,-22-26-66-16,16 6 99 0</inkml:trace>
  <inkml:trace contextRef="#ctx0" brushRef="#br0" timeOffset="45447.6412">22691 4536 1618 0,'21'9'429'0,"-21"-9"-429"0,0 0 0 16,0 0 0-16,0 0 0 0,26 12 0 0,-26-12-37 16,23 10-31-16,0 8-51 0,-23-18-128 0,31 11-294 15,-31-11 12-15,26 18 24 0</inkml:trace>
  <inkml:trace contextRef="#ctx0" brushRef="#br0" timeOffset="45760.0695">22902 4736 841 0,'8'41'408'16,"-26"-45"-54"-16,27 32-203 0,-9-28-56 16,-15 30-16-16,15-30-23 0,-15 29-12 0,15-29-25 15,-12 28-19-15,12-28 0 0,-8 23 0 0,8-23 0 16,-6 18 0-16,6-18 0 0,0 0 0 0,-5 21 0 16,5-21 0-16,0 0 0 0,0 0 0 15,0 0 0-15,0 0 0 0,0 0 0 0,0 0 0 16,0 0 0-16,0 0 0 0,17-5 0 0,-17 5 0 15,16-18 0-15,-16 18 0 0,19-24 0 0,-19 24 0 16,22-29 0-16,-22 29 0 0,19-32 0 0,-9 15 0 16,-1 0 0-16,-1-1 0 0,3 1 0 0,-1-1 0 15,-10 18 0-15,23-30 0 0,-23 30 0 16,22-17 0-16,-22 17 0 0,0 0 0 16,19 0 0-16,-19 0 0 0,0 0 0 0,9 27 0 15,-9-27 0-15,2 34 0 0,-1-15 0 0,1 3 0 16,0-1 0-16,-1 0 0 0,3 0 0 0,-4-21 0 15,6 32 0-15,-6-32 0 0,15 26 0 0,-15-26 0 16,23 14-17-16,-23-14-95 0,50 13-305 0,-47-30-167 16,28 17 11-16,-31 0 230 0</inkml:trace>
  <inkml:trace contextRef="#ctx0" brushRef="#br0" timeOffset="45978.8148">23601 4212 1798 0,'-15'45'249'0,"-16"-24"-249"0,15 3 0 0,1 4 0 15,3 3 0-15,0 4 0 0,2 4 0 0,-1 1 0 16,3 3 0-16,1 2 0 0,1 0 0 0,2-1 0 16,3 0 0-16,2-2 0 0,3-1 0 0,0-1 0 15,1-2 0-15,5-3 0 0,-4-6 0 0,4 0 0 16,-2-7 0-16,8 10-89 0,-16-32-415 15,10 22-93-15,-10-22-19 0,0 0 376 0</inkml:trace>
  <inkml:trace contextRef="#ctx0" brushRef="#br0" timeOffset="46228.8417">23799 4587 1920 0,'-40'-3'127'0,"7"13"-127"0,2 2 0 16,2 1 0-16,1-1 0 0,-2 0 0 0,1 2 0 16,1 0 0-16,0 1 0 0,4 0 0 0,2-2 0 15,4 0 0-15,18-13 0 0,-18 22 0 0,18-22 0 16,1 20 0-16,-1-20 0 0,17 21 0 16,0-10 0-16,7-1 0 0,4-2 0 15,6-2 0-15,4-1 0 0,8-2 0 0,2-2 0 16,3 1 0-16,0-4 0 0,3 4 0 0,-5-7 0 15,7 18 0-15,-30-39-398 0,28 35-254 0,-20-15-13 16,5 0 334-16</inkml:trace>
  <inkml:trace contextRef="#ctx0" brushRef="#br0" timeOffset="46400.7138">24260 5079 1854 0,'-30'-25'193'16,"30"25"-193"-16,0 0 0 0,0 0 0 15,-17-22 0-15,17 22 0 0,-11-23 0 0,11 23 0 16,-7-26 0-16,3 9 0 0,4 17 0 0,0-31 0 16,18 42-295-16,-35-31-371 0,17 20-10 15,-17-20 267-15</inkml:trace>
  <inkml:trace contextRef="#ctx0" brushRef="#br0" timeOffset="48465.3164">1964 6776 1725 0,'0'0'17'0,"13"-28"-10"0,-13 28 2 0,4-26-1 15,-4 26 11-15,-6-23 2 0,6 23 6 0,-17-17 0 16,17 17 0-16,-33-12 0 0,10 7 2 0,-2 4 0 16,-5 2 0-16,-2 4-2 0,-4 1-8 15,-2 5-19-15,-2 1 0 0,-1 7 0 0,-3 3 0 16,0 6 0-16,-2 3 0 0,1 4 0 0,1 6 0 15,-2 5 0-15,2 5 0 0,0 2 0 0,2 3 0 16,2 2 0-16,1 2 0 0,4 1 0 0,2-2 0 16,2-4 0-16,8-3 0 0,6-5 0 0,6-5 0 15,8-4 0-15,6-7 0 0,9-4 0 0,10-4 0 16,11-7 0-16,13-7 0 16,10-9 0-16,14-7 0 0,4-14 0 0,12-4 0 15,3-8-15-15,7-1-32 0,0-6-13 0,5 11-21 16,-20-20-89-16,29 27-360 0,-36-14-90 0,5 4 97 15</inkml:trace>
  <inkml:trace contextRef="#ctx0" brushRef="#br0" timeOffset="49170.6909">2422 7062 1583 0,'-22'7'345'16,"-6"-7"-305"-16,5 5 1 0,1-2-13 0,3 4-18 15,-1 2-10-15,3 1 0 0,-1 4 0 0,1 3 0 16,-2 4 0-16,0 3 0 0,2 2 0 0,0 5 0 15,3 0 0-15,0-1 0 0,4 3 0 0,2 1 0 16,2-4 0-16,5-1 0 0,2-3 0 16,4-5 0-16,7 1 0 0,4-4 0 0,6-2 0 15,5-5 0-15,3-5 0 0,7-6 0 0,3-5 0 16,3-6 0-16,4-6 0 0,0-6 0 16,0-5 0-16,-2-3 0 0,-1-3 0 0,-7-1 0 15,-3 0 0-15,-9-1 0 0,-5-1 0 0,-6 2 0 16,-5-1 0-16,-4 1 0 0,-4-1 0 0,-3 2 0 15,-3 2 0-15,-6 5 0 0,-3 2 0 16,-1 6 0-16,-5 2 0 0,2 5 0 0,-3 5 0 16,2 2 0-16,-1 5 0 0,3 4 0 0,17-4 0 15,-28 16 0-15,28-16 0 0,-19 28 0 0,15-10 0 16,3 1 0-16,5-1 0 0,2 0 0 0,6 0 0 16,5-1 0-16,2-1 0 0,6-2 0 0,3-4 0 15,0-3 0-15,3-2 0 0,1-3 0 16,2-2 0-16,2-1 0 0,1-1 0 0,-2-1 0 15,-2-3 0-15,0 0 0 0,-4-1 0 16,-2-2 0-16,-4 2 0 0,-4 0 0 0,-2 0 0 16,-17 7 0-16,22-10 0 0,-22 10 0 0,0 0 0 15,0 0 0-15,0 0 0 0,0 0 0 0,0 0 0 16,0 0 0-16,0 0 0 0,-11 22 0 0,11-22 0 16,-19 38 0-16,7-7 0 0,-2 4 0 15,1 1 0-15,0 0 0 0,0-2 0 0,5 0 0 16,2-4 0-16,3-5 0 0,3-4 0 0,5-3 0 15,-5-18 0-15,20 29 0 0,-20-29 0 0,32 15 0 16,-11-15 0-16,1-2 0 0,4-6 0 0,2-3 0 16,1-6 0-16,1-4 0 0,-1-5 0 0,2-2 0 15,-1-3 0-15,-2-2 0 0,-1 1 0 16,-5 0 0-16,-4 1 0 0,-1 2 0 16,-6 1 0-16,-1 1 0 0,-4 6 0 0,-3 1 0 15,-3 20 0-15,-1-23 0 0,1 23 0 0,0 0 0 16,0 0 0-16,-18 4 0 0,18-4 0 0,-16 29 0 15,6-4 0-15,1 7 0 0,-1 3 0 0,0 0 0 16,3-1 0-16,2-3 0 0,3-2 0 0,2-5 0 16,6 1 0-16,0-6 0 0,5-1 0 15,-11-18 0-15,33 27 0 0,-12-21-29 0,10 1-57 16,-13-25-115-16,37 31-178 0,-34-31-240 0,19 6 40 16,-3 4 426-16</inkml:trace>
  <inkml:trace contextRef="#ctx0" brushRef="#br0" timeOffset="49514.4338">3773 7123 1829 0,'0'0'88'0,"0"0"-39"16,0 0 4-16,0 0-25 0,0 0-28 0,-22 26 0 15,15-7 0-15,0 5 0 0,-2 4 0 0,0 0 0 16,-1 1 0-16,-1 0 0 0,2 1 0 0,1-2 0 16,-1-2 0-16,3 0 0 0,1-2 0 0,2-3 0 15,0-3 0-15,3-18 0 0,-1 26 0 0,1-26 0 16,0 0 0-16,0 0 0 0,27 8 0 15,-27-8 0-15,32-23 0 0,-13 3 0 16,3-4 0-16,1-4 0 0,-1-1 0 0,1-1 0 16,-1 2 0-16,-3 0 0 0,0 2 0 0,-4 0 0 15,0 3 0-15,-4 3 0 0,-11 20 0 0,18-29 0 16,-18 29 0-16,10-17 0 0,-10 17 0 0,0 0 0 16,0 0 0-16,0 0 0 0,0 0 0 0,0 0 0 15,2 28 0-15,-3-10 0 0,1 2 0 16,0 2 0-16,0 1 0 0,1 0 0 0,2-1 0 15,3-2 0-15,1-1 0 0,7-1 0 0,-14-18 0 16,35 29 0-16,-15-23-11 0,15 11-128 0,-25-37-180 16,42 28-258-16,-24-20-45 0,8-5 244 15</inkml:trace>
  <inkml:trace contextRef="#ctx0" brushRef="#br0" timeOffset="49717.5615">4735 6621 2003 0,'-31'43'31'0,"-2"5"-18"0,4 5-13 0,-1 4 0 15,4 2 0-15,1 3 0 0,1 1 0 0,3 2 0 16,4 0 0-16,3-3 0 16,4-3 0-16,3-8 0 0,4-5 0 0,3-6 0 15,5-4 0-15,1-3 0 0,4 1-26 0,-10-34-158 16,32 43-331-16,-32-43-155 0,15 21 41 0,-15-21 607 15</inkml:trace>
  <inkml:trace contextRef="#ctx0" brushRef="#br0" timeOffset="50061.3218">4330 7077 2047 0,'-9'17'0'16,"3"0"0"-16,6-17 0 0,3 30 0 0,-3-30 0 15,22 26 0-15,-22-26 0 0,35 19 0 16,-12-14 0-16,7-3 0 0,1-3 0 16,3-4 0-16,4-3 0 0,2-3 0 0,3-5 0 15,4 0 0-15,3-4 0 0,1 1 0 0,-2-1 0 16,-2 3 0-16,-8 2 0 0,-4 0 0 0,-5 4 0 16,-9 3 0-16,-2 2 0 0,-19 6 0 0,23-5 0 15,-23 5 0-15,0 0 0 0,0 0 0 0,7 20 0 16,-13-1 0-16,-4 5 0 0,-6 10 0 0,-2 3 0 15,-4 5 0-15,-1 3 0 0,1-3 0 16,2 1 0-16,1-7 0 0,5-2 0 0,3-1 0 16,4-6 0-16,3-1 0 0,5-6 0 15,0-3 0-15,-1-17 0 0,16 20 0 0,-16-20 0 16,29-4 0-16,7 9-215 0,-35-46-185 0,41 23-215 16,-21-14-32-16,-5-13 478 0</inkml:trace>
  <inkml:trace contextRef="#ctx0" brushRef="#br0" timeOffset="50936.3583">5244 6823 2047 0,'-38'16'0'0,"38"-16"0"15,-13 21 0-15,13-21 0 0,-3 30 0 0,3-30 0 16,1 32 0-16,2-12 0 0,0-2 0 0,4 1 0 16,0-1 0-16,3 2 0 15,-1-2 0-15,2 2 0 0,-2-1 0 0,0 1 0 16,0 0 0-16,-2 0 0 0,-2 1 0 0,-2-1 0 15,-2 0 0-15,-1-1 0 0,-1-1 0 0,1-18 0 16,-5 30 0-16,5-30 0 0,-6 22 0 0,6-22 0 16,0 0 0-16,0 0 0 0,0 0 0 0,0 0 0 15,0 0 0-15,0 0 0 0,0 0 0 0,0 0 0 16,0 0 0-16,-2-28 0 0,2 28 0 16,9-31 0-16,-2 11 0 0,-1 1 0 0,3-1 0 15,-2-2 0-15,3 2 0 0,2-1 0 16,1 0 0-16,4 2 0 0,2 1 0 0,-1 3 0 0,1 2 0 15,2 3 0-15,-4 5 0 0,1 4 0 16,-18 1 0-16,28 11 0 0,-28-11 0 0,26 24 0 16,-26-24 0-16,24 33 0 0,-13-15 0 15,0 0 0-15,0 1 0 0,1 0 0 0,2-3 0 16,-4 3 0-16,-10-19 0 0,30 31 0 0,-30-31 0 16,35 28 0-16,-13-16 0 0,-2-1 0 0,5-3 0 15,2 0 0-15,1-4 0 0,3-2 0 0,3-4 0 16,-1-1 0-16,4-3 0 0,-3-5 0 0,-3-1 0 15,-2-4 0-15,-4-3 0 0,-3-2 0 0,-4-3 0 16,-1-1 0-16,-5-3 0 0,-2 0 0 16,-3 0 0-16,-5 0 0 0,-5 0 0 15,-2 4 0-15,-6 1 0 0,0 4 0 0,11 19 0 16,-33-27 0-16,15 20 0 0,-3 6 0 0,-1 3 0 16,-1 6 0-16,0 4 0 0,0 6 0 0,-1 4 0 15,2 4 0-15,1 3 0 0,3 3 0 0,3-1 0 16,4 1 0-16,3-1 0 0,5-2 0 0,3-2 0 15,4-4 0-15,2-2 0 0,-6-21 0 16,21 31 0-16,-21-31 0 0,30 17 0 0,-11-13 0 16,2-2 0-16,3-6 0 0,0-5 0 0,3-4 0 15,-1-6 0-15,1-4 0 0,-1-5 0 0,0-1 0 16,1-5 0-16,-3 0 0 0,0 2 0 0,-5 0 0 16,1 2 0-16,-5 2 0 0,-1 5 0 15,-3 4 0-15,-11 19 0 0,11-22 0 16,-11 22 0-16,0 0 0 0,0 0 0 0,-8 18 0 15,1 4 0-15,-5 9 0 0,-5 10 0 0,-3 10 0 16,-4 7 0-16,0 11 0 0,-3 6 0 0,-1 4 0 16,-1 6 0-16,1-1 0 0,1 3 0 0,3-1 0 15,3-7 0-15,2-8 0 0,5-7 0 0,2-11 0 16,4-7 0-16,0-7 0 0,3-8 0 0,1-5 0 16,4-26 0-16,-4 25 0 0,4-25 0 15,0 0 0-15,4-17 0 0,-1-4 0 0,3-7 0 16,0-4 0-16,-1-4 0 0,0 0 0 0,-1-5 0 15,-1-4 0-15,1-5 0 0,2 0 0 16,0-6 0-16,4 0 0 0,1 2 0 0,3 3 0 16,5 4 0-16,-1 8 0 0,0 7 0 0,3 4 0 15,-3 5 0-15,0 0 0 0,3 7 0 0,-4-3 0 16,15 11 0-16,-8-17-128 0,34 30-148 16,-31-45-88-16,41 36-143 0,-16-11 18 0,-3-19 207 15</inkml:trace>
  <inkml:trace contextRef="#ctx0" brushRef="#br0" timeOffset="51655.1">7826 7024 1893 0,'0'0'60'0,"-15"-19"-26"15,15 19 1-15,-22-15-12 0,22 15-21 16,-28-7-2-16,11 8 0 0,-2 3 0 15,-6 7 0-15,1 4 0 0,-4 6 0 0,-4 7 0 16,1 4 0-16,-3 7 0 0,-2 3 0 0,4 2 0 16,-2 1 0-16,3-2 0 0,6-3 0 0,4-2 0 15,5-8 0-15,8-6 0 0,5-6 0 0,3-18 0 16,17 24 0-16,0-16 0 0,8-6 0 0,6-7 0 16,10-6 0-16,7-9 0 0,5-9 0 15,5-8 0-15,4-6 0 0,2-7 0 0,4-3 0 16,-1-3 0-16,-3 1 0 0,-1 0 0 0,-9 0 0 15,-4 2 0-15,-7-2 0 0,-9 3 0 0,-8-1 0 16,-4 1 0-16,-7 1 0 0,-7 2 0 0,-5 6 0 16,-7 8 0-16,-3 10 0 0,7 25 0 15,-24-21 0-15,24 21 0 0,-36 15 0 0,13 4 0 16,-2 9 0-16,-2 9 0 0,-2 12 0 16,1 3 0-16,3 2 0 0,2 2 0 0,5-2 0 15,7-3 0-15,6-1 0 0,5-3 0 0,8-6 0 16,4-1 0-16,7-5 0 0,6-7 0 0,9-3 0 15,1-6 0-15,7-2 0 0,1-6 0 0,4-1 0 16,-2-4 0-16,4-1 0 0,-5-9-42 0,8 10-74 16,-23-29-93-16,35 34-109 0,-46-41-89 15,22 14-141-15,-2 10 142 0,-27-28 406 0</inkml:trace>
  <inkml:trace contextRef="#ctx0" brushRef="#br0" timeOffset="52813.7355">8738 7051 1894 0,'-28'-12'40'16,"28"12"6"-16,-17 0-4 0,17 0-17 0,0 0-25 15,-25 21 0-15,14-4 0 0,0 5 0 0,-1 5 0 16,1 2 0-16,0 2 0 0,2 2 0 16,0-2 0-16,1-1 0 0,0 1 0 0,3-4 0 15,1-1 0-15,1-2 0 0,-1-5 0 0,4-2 0 16,0-17 0-16,-2 23 0 0,2-23 0 0,0 0 0 16,0 0 0-16,0 0 0 0,0 0 0 0,0 0 0 15,0 0 0-15,22-32 0 0,-14 9 0 0,2-4 0 16,0-4 0-16,1-1 0 0,0 0 0 15,-1-2 0-15,-1 0 0 0,-1 1 0 16,0 0 0-16,1 0 0 0,-1 2 0 0,1 4 0 16,0 1 0-16,0 7 0 0,1 2 0 0,-10 17 0 15,20-19 0-15,-20 19 0 0,20-6 0 0,-20 6 0 16,24 4 0-16,-7 1 0 0,3 1 0 0,4 0 0 16,3 0 0-16,1 2 0 0,2-2 0 0,3 0 0 15,2-1 0-15,3-3 0 0,1-2 0 16,1 1 0-16,0-3 0 0,-2 1 0 0,-3-3 0 15,0 0 0-15,-6 1 0 0,-3-1 0 0,-5 2 0 16,-21 2 0-16,24-5 0 0,-24 5 0 0,0 0 0 16,0 0 0-16,0 0 0 0,-18 1 0 15,18-1 0-15,-36 10 0 0,11-2 0 0,-1 4 0 16,-3 1 0-16,1 6 0 0,-1-1 0 0,1 5 0 16,0 2 0-16,2 2 0 0,5 1 0 15,2-2 0-15,5 0 0 0,2-3 0 0,6-2 0 16,3 0 0-16,4-2 0 0,-1-19 0 0,17 30 0 15,-17-30 0-15,36 22 0 0,-12-13 0 0,6-6 0 16,3 0 0-16,5-6 0 0,2 0 0 0,1-6 0 16,2-2 0-16,-1-1 0 0,-3-3 0 0,-2-4 0 15,-4 0 0-15,-4 0 0 0,-4-3 0 16,-6 0 0-16,-6 0 0 0,-6-2 0 0,-4 0 0 16,-6-1 0-16,-4-2 0 0,-5 2 0 15,-3-2 0-15,-1 2 0 0,-3 0 0 0,0 5 0 16,-1 2 0-16,2 4 0 0,0 6 0 0,1 2 0 15,17 6 0-15,-27 0 0 0,27 0 0 0,-17 8 0 16,17-8 0-16,0 0 0 0,-1 26 0 0,1-26 0 16,19 25 0-16,-2-13 0 0,4 2 0 15,4-4 0-15,3 0 0 0,3-3 0 0,-1 1 0 16,4-4 0-16,-2-1 0 0,3-3 0 0,1 0 0 16,0-4 0-16,-1 2 0 0,-3-3 0 0,-3 1 0 15,-7 1 0-15,-3-1 0 0,-19 4 0 0,26-1 0 16,-26 1 0-16,0 0 0 0,0 0 0 0,0 0 0 15,0 0 0-15,2 29 0 0,-2-29 0 16,-18 35 0-16,5-11 0 0,-2 3 0 16,-2 4 0-16,0 2 0 0,-1 2 0 0,2-2 0 15,0 0 0-15,1 1 0 0,2-1 0 0,1 0 0 16,2-6 0-16,3-2 0 0,1-5 0 0,2-2 0 16,4-18 0-16,-1 26 0 0,1-26 0 0,0 0 0 15,0 0 0-15,0 0 0 0,0 0 0 0,18-5 0 16,-18 5 0-16,22-35 0 0,-9 11 0 15,1-4 0-15,-2-1 0 0,1 0 0 0,0-3 0 16,-1 0 0-16,0-2 0 0,0-1 0 0,1-5 0 16,3-2 0-16,-1-4 0 0,2-3 0 15,3 1 0-15,4 3 0 0,0 5 0 0,1 10 0 16,-1 9 0-16,-4 8 0 0,-2 7 0 0,-1 4 0 16,1 5 0-16,-1 3 0 0,0 4 0 0,1 3 0 15,-1 5 0-15,-1 2 0 0,-2 2 0 16,1 0 0-16,-3 4 0 0,-1-1 0 0,-1 1 0 15,-3 0 0-15,-1-2 0 0,-4 2 0 0,-2-1 0 16,-3-1 0-16,-6 1 0 0,0-2 0 0,-6-3 0 16,-1 1 0-16,-4-2 0 0,-1-2 0 0,-2-1 0 15,-2-5 0-15,1 0 0 0,-1-2 0 0,0-3 0 16,1 0 0-16,2-2 0 0,0 1 0 0,1-2 0 16,3 1 0-16,0 1 0 0,18-5 0 15,-30 7 0-15,30-7 0 0,-27 17 0 0,27-17 0 16,-28 31 0-16,13-8 0 0,-2 6 0 15,0 7 0-15,0 5 0 0,0 2 0 0,0 4 0 16,-1 2 0-16,2-1 0 0,3-2 0 0,2-5 0 16,2-5 0-16,4-2 0 0,2-5 0 0,6-3 0 15,3-7 0-15,8-2 0 0,-14-17 0 16,44 11 0-16,-23-21-146 0,29 8-72 0,-25-39-47 16,37 20-277-16,-23-25 129 0,8 6-19 0</inkml:trace>
  <inkml:trace contextRef="#ctx0" brushRef="#br0" timeOffset="53148.4922">10788 6829 2047 0,'-39'11'0'0,"6"-1"0"15,-2 3 0-15,-3 5 0 0,-3 3 0 0,-3 2 0 16,-1 1 0-16,1 4 0 0,1-2 0 0,5 3 0 15,4-3 0-15,8-2 0 0,8-2 0 0,7-3 0 16,7-1 0-16,4-18 0 0,10 26 0 16,7-15 0-16,5-5 0 0,9-4 0 0,6-1 0 15,3-3 0-15,4-2 0 0,2-1 0 0,-2 1 0 16,-1-1 0-16,-7 2 0 0,-4 2 0 0,-7 4 0 16,-8 1 0-16,-17-4 0 0,17 18 0 0,-17-18 0 15,-6 25 0-15,-5-8 0 0,-4 1 0 16,-6 4 0-16,-5-2 0 0,-4 3 0 0,-2 0 0 15,-2 0 0-15,-1-1 0 0,3 0 0 16,3-4 0-16,6 2 0 0,2-4 0 0,13 1 0 16,8-17 0-16,1 30-199 0,-1-30-114 0,22 12-79 15,-22-12 8-15,30-11 47 0,12 27-66 0,-24-40 385 16</inkml:trace>
  <inkml:trace contextRef="#ctx0" brushRef="#br0" timeOffset="53289.2033">11156 7526 2047 0,'-29'-32'0'0,"11"34"0"16,-1-2 0-16,-3-3 0 0,-1 0 0 16,-1-3 0-16,6 1 0 0,18 5 0 0,-24-12 0 15,24 12 0-15,0 0 0 0,-17-27 0 0,35 40-272 16,-37-42-136-16,38 37-89 0,-19-8-102 0,-19-28 329 16,19 28 270-16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6-10T03:22:12.951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21461 2413 1528 0,'-62'-12'328'16,"6"10"-292"-16,-11-4-19 0,6-1-6 0,3-4-7 15,3 0-7-15,5-1 8 0,1-1-6 0,4-2 6 16,2 5 4-16,-1-5 3 0,3 7-2 16,-2-1 0-16,-1 2-5 0,-1 2-1 0,-1 0-1 15,1 2 0-15,1-1-2 0,-1 0 0 0,1 1 0 16,1 0-2-16,-1-2 0 0,1 1-2 0,1-3 0 15,-2 0 1-15,-1-1 0 0,1-3 3 0,-1 1-4 16,0-2 3-16,-3 0 0 0,-1-1 4 0,0-4 0 16,-2 3 1-16,1 0-4 0,0-3 2 0,1 3-5 15,-2-2 8-15,-2 1-7 0,0-2 5 0,-2-1-3 16,-2 3 1-16,-5-1-3 0,-3 5 2 0,1 2-4 16,-2 1-27-16,4 1 29 0,-3 1-27 0,-1 0 40 15,0 2-10-15,-2 0 10 0,-1 2-12 0,-3 0-3 16,-2 0-2-16,1 0 4 0,1-2 2 0,2-1 2 15,-1-2 3-15,-1 0-6 0,1 0 0 16,-1-1-1-16,-1 2 3 0,1 0-3 0,3-1 2 16,-2 1-2-16,1 0 1 0,0 0 1 0,0 0 2 15,-2 2 2-15,0 2-2 0,-2-1 1 0,0 5 0 16,1-4-1-16,-2 5-4 0,0 2 2 0,1-1-2 16,-4 6-1-16,1 0 7 0,-2 0 1 0,-4 0-4 15,3-1 3-15,-1 1-9 0,1 0 3 0,2 1-1 16,0 0-12-16,-1-4 17 0,3-2-18 0,-2 0 18 15,4-4-5-15,-1 1 0 0,3-1 2 0,3-2-2 16,-1-1 3-16,-1 2 1 0,1-1 0 0,-3 2 3 16,4 1-2-16,0-1 21 0,3 1-20 15,-1 2 17-15,-1-1-18 0,1 2 0 0,0 0 1 16,0 2-2-16,1 2 2 0,-1 1-4 0,2 4 0 16,0 2 0-16,4 3 0 0,2 0 0 0,-2-4 0 15,3-1 0-15,0 1 0 0,1 1 0 0,4 1 0 16,2 1 0-16,1-1 0 0,2 0 0 0,5 0 0 15,0-2-2-15,4 3 4 0,4-1-6 0,1 3 5 16,0-1-4-16,1 2 2 0,1 2-1 0,1 1 3 16,2 1-4-16,-1 2 6 0,2 1-6 0,0 1 6 15,2 1-6-15,-1 1 8 0,1 3-8 0,1-2-12 16,2-2 29-16,1 2-28 0,1-1 27 0,3 0-9 16,2 1-8-16,2-3 7 0,3 1-5 15,1 0 6-15,3 0-6 0,0 1 6 0,4 0-7 16,0 2 8-16,2 1-8 0,2 3 8 0,1 1-9 15,1-1 7-15,1 1-6 0,1-2-10 0,0 1 26 16,1 3-23-16,1-1 22 0,0 2-10 0,2-2-3 16,1-2 2-16,0 3-3 0,1-2 4 0,0-2-2 15,2 0 0-15,-1-3 0 0,1-2 0 0,2-1 0 16,2 1 0-16,1-2 0 0,1 2 0 0,4-2 0 16,1-2 0-16,1-1 0 0,4 0 0 0,1-3 0 15,2-1 0-15,5-2 0 0,1-1 0 0,3 0 0 16,1-4 0-16,2 2 0 0,2-1 0 0,3 1 0 15,3-1 0-15,1 1 0 0,1-3 0 0,1 2 0 16,1 1 0-16,0 1 0 0,-2 0 0 16,3 0 0-16,-4 0 0 0,3 0 0 0,0 1 0 15,1-2 0-15,4-1 0 0,1-1 0 0,3-2 0 16,0-1 0-16,3-2 0 0,2-3 0 0,-2-1 0 16,3-2 0-16,2 0 0 0,5-3 0 0,3 1 0 15,-1-2 0-15,4 3 0 0,-3-2 0 0,1 0 0 16,4 1 0-16,2 2 0 0,2 0 0 0,1 1 0 15,0 1 0-15,0 1 0 0,2 1 0 0,-3 2 0 16,1 1 0-16,2 1 0 0,-1 1 0 16,0 2 0-16,-3-1 0 0,0 0 0 0,-1-1 0 0,-1-1 0 15,3-1 0-15,1-1 0 0,1-3 0 16,3-1 0-16,1-1 0 0,0-3 0 0,4-2 0 16,3-1 0-16,1-3 0 0,0 1 0 0,2 0 0 15,-2 1 0-15,5-1 0 0,-2 1 0 0,1 1 0 16,-2 1 0-16,-2 1 0 0,-1 3 0 0,3 0 0 15,-2 1 0-15,0 1 0 0,0 0 0 0,-4 3 0 16,-2-1 0-16,3 1 0 0,0 2 0 0,-1-3 0 16,0 1 0-16,-1-2 0 0,0-4 0 0,3 1 0 15,3-4 0-15,1-2 0 0,2-2 0 0,-1-2 0 16,-1 0 0-16,5-2 0 0,1-1 0 0,-1-1 0 16,2 1 0-16,-7-1 0 0,-1 2 0 15,-1 0 0-15,-2 2 0 0,-1 3 0 0,-5-2 0 16,-1 1 0-16,-9 2 0 0,4-2 0 0,-2 0 0 15,-3 2 0-15,-1-2 0 0,-5 1 0 0,-2-2 0 16,-4-1 0-16,-4-1 0 0,-3-1 0 0,-2-2 0 16,-2-1 0-16,-1-3 0 0,-4 0 0 0,-1-1 0 15,-4-2 0-15,-3-1 0 0,-2-1 0 0,-2-2 0 16,-2 0 0-16,-3-2 0 0,-2-2 0 0,-3 2 0 16,-2-1 0-16,-3 1 0 0,-4-1 0 0,-3 0 0 15,-6 2 0-15,-1 0 0 0,-4 1 0 0,-5-1 0 16,1-4 0-16,-6-1 0 0,-2-5 0 15,-2-3 0-15,-4-4 0 0,-3-1 0 0,-3-2 0 16,-2 1 0-16,-1-1 0 0,-5-2 0 16,0-1 0-16,-5-2 0 0,0-1 0 0,-3-2 0 15,0 1 0-15,-1-2 0 0,-3-1 0 0,0-1 0 16,-3-2 0-16,-1 2 0 0,-2-1 0 0,-2-2 0 16,-4 4 0-16,-4-1 0 0,-3 1 0 0,-5 0 0 15,-3 1 0-15,-4 1 0 0,-7 2 0 16,-3 1 0-16,-3 3 0 0,-7 2 0 0,-7 6 0 15,-6 3 0-15,-9 5 0 0,-4 4 0 0,-7 6 0 16,-9 2 0-16,-5 4 0 0,-4 2 0 0,-6 1 0 16,2-1 0-16,-9-2 0 0,2-1 0 0,4-4 0 15,5-4 0-15,12-3 0 0,4-7 0 16,13-2 0-16,9-11 0 0,18 0 0 0,4-31-146 16,43 27-257-16,-27-43-139 0,25 10-99 15,6 7 327-15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6-10T03:02:14.976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1519 4983 1299 0,'-23'-28'257'0,"23"28"-100"0,0 0-119 0,0-18-13 15,0 18 1-15,0 0 0 0,-31-12 1 0,31 12-4 16,-31 3-5-16,11 4-5 0,-7 3-4 0,1 7 5 0,-6 2-4 0,-1 6 5 0,-2 2-5 16,0 2 3-16,-1 0-6 0,3 2-11 0,2-4 25 15,3 0-28-15,4-3 23 0,7-4-13 0,17-20-7 16,-21 24 1-16,21-24-2 0,0 0 0 0,0 0 0 16,18 19 2-16,-1-16 1 0,5-3 1 0,5-2 0 15,4 0 0-15,3-2 2 0,3 3-2 0,-1 0 1 16,1 2 0-16,-1 3-1 0,-3 3 1 0,-2 3-3 15,-2 2 1-15,-7 4-2 0,-5 2 2 0,-8 2-2 16,-5 6 6-16,-8 4-6 0,-8 5 7 0,-5 2-8 16,-5 3 9-16,-7-1-6 0,0-1 8 15,-4-3-8-15,2-3 7 0,0-4-6 0,4-3 4 16,6-5-5-16,2-7-4 0,19-13-29 0,0 0-24 16,-3 18-59-16,-7-44-355 0,33 15-135 0,-1-10-18 15,2-10 575-15</inkml:trace>
  <inkml:trace contextRef="#ctx0" brushRef="#br0" timeOffset="441.6789">1982 5355 1549 0,'0'0'167'0,"0"0"-146"16,-10-23-16-1,10 23 3-15,0 0 8 0,-9-23 9 0,9 23 7 16,0 0 3-16,0 0 0 0,-22-12-7 0,22 12-4 16,-20 5-9-16,20-5-3 0,-30 16-5 0,12-4 3 15,-3 2-3-15,-1 4 5 0,-1 4-4 0,0 4 6 16,-2 1-5-16,1 2-1 0,1 3-8 0,1-1 0 16,3-2 0-16,0-1 0 0,7-5 0 0,4-1 0 15,3-5 0-15,5-17 0 0,6 23 0 0,-6-23 0 16,23 11 0-16,-3-11 0 0,3-4 0 0,3-3 0 15,6-7 0-15,1-1 0 0,2-6 0 16,3-1 0-16,-2-2 0 0,1-1 0 0,-2-2 0 0,-5 1 0 16,0-2 0-16,-4 1 0 0,-4 2 0 15,-1 1 0-15,-4 4 0 0,-5 3 0 0,-12 17 0 16,14-23 0-16,-14 23 0 0,0 0 0 0,0 0 0 16,0 0 0-16,0 0 0 0,0 0 0 0,0 0 0 15,-24 10 0-15,24-10 0 0,-18 37 0 0,8-14 0 16,2 5 0-16,1 1 0 0,-1-1 0 0,5 1-2 15,-1-3-5-15,3-1-8 0,1-1 2 0,3-1-11 16,2-5-1-16,6 0-18 0,-11-18-7 0,29 25-26 16,-29-25-21-16,49 12-75 0,-42-29-306 0,29 6-80 15,0 1 72-15</inkml:trace>
  <inkml:trace contextRef="#ctx0" brushRef="#br0" timeOffset="957.3117">2659 5267 1716 0,'-46'18'62'0,"46"-18"-28"16,-35 30-10-16,18-9 8 0,-4-3-4 0,4 5 3 16,-2 0-9-16,2 2 2 0,1 2-12 0,1-3 5 15,3 0-9-15,4-2 4 0,0-4-5 0,8-18 3 16,-5 28-4-16,5-28-4 0,5 18-2 0,-5-18 0 16,0 0 0-16,25 13 0 0,-25-13 0 0,25-3 0 15,-25 3 0-15,33-18 0 0,-15 3 0 0,2-2 0 16,-1-2 0-16,1-3 0 0,0-3 0 15,-1-3 0-15,-2 1 0 0,-2-1 0 0,0 2 0 16,-3 2 0-16,-2 1 0 0,0 0 0 0,-4 3 0 16,-6 20 0-16,8-29 0 0,-8 29 0 0,0 0 0 15,0 0 0-15,0 0 0 0,0 0 0 16,0 0 0-16,0 0 0 0,0 0 0 0,0 0 0 16,-10 28 0-16,8-11 0 0,1 1 0 0,0-1 0 15,1-17 0-15,6 29 0 0,-6-29 0 0,12 22 0 16,-12-22 0-16,19 16 0 0,-19-16 0 0,21 8 0 15,-21-8 0-15,26 3 0 0,-26-3 0 16,27-7 0-16,-27 7 0 0,31-13 0 16,-31 13 0-16,33-22 0 0,-33 22 0 0,33-25 0 15,-33 25 0-15,29-27 0 0,-29 27 0 0,23-24 0 16,-23 24 0-16,14-19 0 0,-14 19 0 0,0 0 0 16,16-17 0-16,-16 17 0 0,0 0 0 0,0 0 0 15,0 0 0-15,6 24 0 0,-4-6 0 0,-2 5 0 16,-3 5 0-16,-1 3 0 0,-2 3 0 0,-1 1 0 15,-1 0 0-15,2-2 0 0,1-3 0 16,2-3 0-16,4-4 0 0,3-2 0 0,5-5 0 16,-9-16 0-16,28 22-24 0,-10-23-45 0,18 17-152 15,-24-36-422-15,30 7 25 0,-11-11 147 0</inkml:trace>
  <inkml:trace contextRef="#ctx0" brushRef="#br0" timeOffset="1285.494">3412 5360 1956 0,'-17'8'9'0,"17"-8"-10"15,0 0 4-15,-6 19 1 0,6-19 7 0,18 3 4 16,-18-3 0-16,36-5-1 0,-11-2-1 0,4-3-5 16,5-2-8-16,4-3 0 0,3-2 0 15,4-3 0-15,-1-1 0 0,-2 0 0 0,-7 0 0 16,-8 1 0-16,-7 4 0 0,-20 16 0 15,21-26 0-15,-21 26 0 0,-3-21 0 0,3 21 0 16,-23-16 0-16,4 11 0 0,-4 5 0 0,-4 4 0 16,-3 2 0-16,-3 6 0 0,-2 4 0 0,-3 4 0 15,1 6 0-15,-2 2 0 0,4 6 0 0,1 1 0 16,5 2 0-16,5-1 0 0,3 1 0 16,8-6 0-16,4-3 0 0,9-4 0 0,7-6 0 15,-7-18 0-15,39 24 0 0,-5-19 0 0,8-8 0 16,12-3 0-16,7-9 0 0,15 9-103 0,-22-38-347 15,34 24-212-15,-8-14-2 0,6-7 497 0</inkml:trace>
  <inkml:trace contextRef="#ctx0" brushRef="#br0" timeOffset="2223.0134">4937 5299 583 0,'0'0'23'0,"0"0"-20"0,0 0 8 16,0 0 15-16,0 0 26 0,0 0 16 0,3-18 40 16,-3 18 7-16,0 0 16 0,0 0-3 15,0 0-11-15,17-7-16 0,-17 7-15 0,0 0-12 16,0 0-14-16,0 0-10 0,-2-20-8 0,2 20-4 15,0 0-6-15,0 0 0 0,0 0-5 0,0 0-1 16,-12-17-4-16,12 17 1 0,0 0-3 16,-22 0 1-16,22 0-5 0,-23 9-4 0,23-9-12 15,-30 18 0-15,12-4 0 0,-2 4 0 0,0 2 0 16,-2 3 0-16,-1 3 0 0,-1 0 0 16,4 2 0-16,0 2 0 0,4-1 0 0,4-1 0 15,1-1 0-15,5-7 0 0,4-3 0 0,2-17 0 16,5 22 0-16,-5-22 0 0,19 13 0 0,-19-13 0 15,37 2 0-15,-13-7 0 0,5-4 0 0,3-5 0 16,1-4 0-16,1-4 0 0,2-5 0 0,1-2 0 16,-2-1 0-16,-1 0 0 0,-2 2 0 15,-3 4 0-15,-2 1 0 0,-6 3 0 0,-1 5 0 16,-20 15 0-16,24-23 0 0,-24 23 0 16,0 0 0-16,0 0 0 0,0 0 0 0,0 0 0 15,0 0 0-15,0 22 0 0,-10-2 0 0,0 6 0 16,-4 5 0-16,-2 6 0 0,-2 6 0 0,2 2 0 15,-2 3 0-15,2 1 0 0,0 3 0 0,1 5 0 16,1 0 0-16,2 2 0 0,0-2 0 16,1 0 0-16,0-5 0 0,1-4 0 0,2-4 0 15,0-6 0-15,2-6 0 0,2-6 0 0,1-10 0 16,3-16 0-16,0 0 0 0,0 0 0 0,0 0 0 16,0 0 0-16,0 0 0 0,0 0 0 0,3-30 0 15,-1 5 0-15,0-9 0 0,4-5 0 16,3-3 0-16,-1-3 0 0,5 0 0 0,-1-2 0 15,1 1 0-15,-1-1 0 0,1-1 0 16,0-1 0-16,0 1 0 0,1 0 0 0,0 3 0 16,0 4 0-16,0 3 0 0,0 3 0 0,3 6 0 15,-4 0 0-15,4 10-42 0,-7-13-75 0,24 32-162 16,-31-27-340-16,22 11-6 0,-7-2 261 0</inkml:trace>
  <inkml:trace contextRef="#ctx0" brushRef="#br0" timeOffset="2426.1926">5594 4888 2009 0,'-23'0'35'0,"23"0"-32"0,0 0-3 0,-22 23 0 16,22-23 0-16,-12 35 0 0,6-7 0 0,-3 5 0 16,1 5 0-16,-2 7 0 0,0 1 0 15,-1 1 0-15,0 3 0 0,0-2 0 0,2-1 0 16,-1-2 0-16,1-1 0 0,3-3 0 0,1-5 0 15,5-2 0-15,3-10 0 0,8 2-33 0,-11-26-46 16,39 47-138-16,-39-47-430 0,40 9 25 0,-15-12 174 16</inkml:trace>
  <inkml:trace contextRef="#ctx0" brushRef="#br0" timeOffset="2801.1671">5857 5263 2047 0,'-24'-2'0'0,"6"2"0"0,1 1 0 16,-1 0 0-16,18-1 0 0,-34 10 0 0,17-2 0 16,0 4 0-16,-1 3 0 0,1 3 0 15,0 3 0-15,1 0 0 0,1 5 0 0,1 0 0 16,3 3 0-16,1-2 0 0,4-2 0 0,3 0 0 16,5-7 0-16,-2-18 0 0,13 28 0 0,-13-28 0 15,26 18 0-15,-26-18 0 0,35 7 0 0,-15-9 0 16,4-6 0-16,-1-1 0 0,1-3 0 15,2-5 0-15,-2-4 0 0,0-4 0 0,2-3 0 16,-3-2 0-16,-1 1 0 0,-2 1 0 16,0 1 0-16,-4 2 0 0,-3 2 0 0,-2 1 0 15,-2 5 0-15,-9 17 0 0,9-23 0 0,-9 23 0 16,0 0 0-16,0 0 0 0,0 0 0 0,0 0 0 16,-7 23 0-16,1 0 0 0,-5 5 0 0,0 7 0 15,-4 0 0-15,3 2 0 0,0 0 0 0,4-2 0 16,1-5 0-16,9-2 0 0,0-5 0 0,9-1-13 15,-11-22-41-15,35 35-56 0,-35-35-153 16,49-6-343-16,-23-5-18 0,6-4 248 0</inkml:trace>
  <inkml:trace contextRef="#ctx0" brushRef="#br0" timeOffset="3113.7097">6409 5152 2047 0,'-33'12'0'0,"-1"3"0"0,0 1 0 0,5 4 0 16,-1 0 0-16,4 1 0 0,0 1 0 0,4-2 0 16,4 1 0-16,7-4 0 0,11-17 0 0,-7 30 0 15,7-30 0-15,17 24 0 0,-17-24 0 0,36 16 0 16,-9-11 0-16,2-3 0 0,4-3 0 16,2-1 0-16,1-2 0 0,-2 0 0 15,-3 2 0-15,-5-2 0 0,-4 4 0 0,-3 1 0 16,-19-1 0-16,26 6 0 0,-26-6 0 0,0 0 0 15,0 0 0-15,2 27 0 0,-2-27 0 0,-19 27 0 16,19-27 0-16,-34 31 0 0,13-12 0 0,-1-2 0 16,0 3 0-16,1-5 0 0,2 1 0 0,1-4 0 15,18-12 0-15,-20 17 0 0,20-17 0 0,0 0-36 16,0 0-46-16,0 0-74 0,45-3-344 16,-31-18-129-16,12 2 26 0</inkml:trace>
  <inkml:trace contextRef="#ctx0" brushRef="#br0" timeOffset="3441.8021">6847 5127 2047 0,'-30'10'0'0,"2"0"0"16,4 1 0-16,0 0 0 0,4 1 0 0,2-2 0 15,18-10 0-15,-23 18 0 0,23-18 0 0,0 0 0 16,-7 22 0-16,7-22 0 0,12 18 0 0,-12-18 0 15,27 13 0-15,-7-7 0 0,2-4 0 0,4 1 0 16,0-2 0-16,2-1 0 16,-1 1 0-16,-1-1 0 0,-4 3 0 0,-1-1 0 15,0 2 0-15,-4 1 0 0,-17-5 0 0,26 13 0 16,-26-13 0-16,17 22 0 0,-17-22 0 0,8 29 0 16,-8-12 0-16,-3 1 0 0,-6 5 0 0,-6 0 0 15,-4 3 0-15,-5 2 0 0,-4-1 0 0,-3 1 0 16,1-2 0-16,-1-2 0 0,4-1 0 0,2-2 0 15,2-5 0-15,6 1 0 0,17-17 0 16,-23 23 0-16,1-39-254 0,39 19-370 0,-17-3-68 16,-1-21 216-16</inkml:trace>
  <inkml:trace contextRef="#ctx0" brushRef="#br0" timeOffset="4707.3332">7417 5319 718 0,'0'0'248'0,"-20"-4"45"0,20 4 6 0,0 0-195 16,0 0-47-16,0 0-12 0,0 0-11 0,-17-28-4 16,17 28-2-16,2-18 2 0,-2 18-4 0,0 0-2 15,0 0-1-15,6-19-8 0,-6 19-1 16,0 0-5-16,0 0 1 0,0 0 1 0,0 0 2 16,0 0-3-16,-2 26-4 0,1-9-6 0,-1 2 0 15,-2 0 0-15,1 0 0 0,-2 1 0 0,0-1 0 16,-1-2 0-16,2 1 0 0,0-1 0 0,4-17 0 15,-2 30 0-15,2-30 0 0,5 21 0 0,-5-21 0 16,12 17 0-16,-12-17 0 0,22 13 0 16,-22-13 0-16,25 10 0 0,-25-10 0 15,35 0 0-15,-17-4 0 0,1-2 0 0,-2-2 0 16,1-5 0-16,-18 13 0 0,33-32 0 0,-17 12 0 16,-1 1 0-16,-2-3 0 0,-1 3 0 0,-1 0 0 15,-2-1 0-15,-2 2 0 0,-2 1 0 0,-5 17 0 16,5-28 0-16,-5 28 0 0,0-18 0 0,0 18 0 15,0 0 0-15,0 0 0 0,0 0 0 0,0 0 0 16,0 0 0-16,0 0 0 0,-1 22 0 16,1-22 0-16,6 33 0 0,-2-15 0 0,4 0 0 15,-1 1 0-15,3-1 0 0,1 1 0 0,-11-19 0 16,25 31 0-16,-25-31 0 0,33 23 0 16,-16-16 0-16,3-3 0 0,-1-3 0 0,3-5 0 15,-3-2 0-15,2-2 0 0,-3-5 0 0,-1-2 0 16,-17 15 0-16,30-34 0 0,-20 15 0 15,-1 0 0-15,-2-3 0 0,1-1 0 0,-5-1 0 16,2-1 0-16,-2 1 0 0,-2-1 0 0,0 3 0 16,-1-1 0-16,2 4 0 0,-3-1 0 0,1 20-49 15,-1-27-38-15,14 45-136 0,-13-18-420 0,0 0 19 16,0 0 204-16</inkml:trace>
  <inkml:trace contextRef="#ctx0" brushRef="#br0" timeOffset="5478.9511">8311 5211 1627 0,'0'0'96'16,"-31"-12"-24"-16,31 12 2 0,-37-1-16 0,17 5-12 15,-3-1-14-15,1 4-4 0,-2 4-14 16,0 3-14-16,-1 4 0 0,0 2 0 0,-1 4 0 15,3 3 0-15,0 1 0 0,2 0 0 0,3 0 0 16,3 1 0-16,6-2 0 0,3-2 0 0,6-2 0 16,4-7 0-16,-4-16 0 0,22 26 0 0,-5-18 0 15,5-2 0-15,3-3 0 0,4-3 0 16,4-4 0-16,-1-3 0 0,4-5 0 0,-2-2 0 16,0-5 0-16,-1 0 0 0,-2-5 0 0,-3-1 0 15,0 0 0-15,-3-2 0 0,-5 3 0 0,-2 1 0 16,-3 1 0-16,-5 2 0 0,-3 1 0 0,-3 0 0 15,-4 3 0-15,0 16 0 0,-6-28 0 0,6 28 0 16,-13-18 0-16,13 18 0 0,0 0 0 16,-23-5 0-16,23 5 0 0,-19 12 0 15,19-12 0-15,-22 31 0 0,10-8 0 0,0 1 0 16,1 3 0-16,0-2 0 0,4 1 0 0,3-1 0 16,1-3 0-16,6-1 0 0,3-5 0 0,-6-16 0 15,22 27 0-15,-22-27 0 0,30 17 0 0,-10-13 0 16,0-2 0-16,5-2 0 0,0-4 0 0,3-3 0 15,3-3 0-15,-1-2 0 0,0-2 0 16,0-3 0-16,-4 1 0 0,1-2 0 0,-5 2 0 16,-3 2 0-16,-19 14 0 0,28-26 0 0,-28 26 0 15,15-16 0-15,-15 16 0 0,0 0 0 0,0 0 0 16,0 0 0-16,0 0 0 0,-18-10 0 16,18 10 0-16,-20 17 0 0,20-17 0 0,-28 35 0 15,14-12 0-15,-1 6 0 0,1 2 0 0,1 0 0 16,2-1 0-16,2-5 0 0,3-2 0 15,2-1 0-15,4-5 0 0,0-17 0 0,5 28 0 16,-5-28 0-16,0 0 0 0,18 17 0 0,-18-17 0 16,18-3 0-16,-18 3 0 0,23-18 0 0,-23 18 0 15,27-35 0-15,-13 12 0 0,1-2 0 0,0-4 0 16,-2 0 0-16,-2-3 0 0,-2-1 0 0,-2 2 0 16,-2 1 0-16,-3-2 0 0,0 3 0 15,-4 0 0-15,1 3 0 0,-1 3 0 0,1 3 0 16,1 20 0-16,-3-27 0 0,3 27 0 15,0 0 0-15,0 0 0 0,0 0 0 0,0 0 0 16,0 0 0-16,0 0 0 0,14 23 0 0,-14-23 0 16,21 25 0-16,-21-25 0 0,32 27 0 0,-9-14 0 15,1-7 0-15,8 4 0 0,-4-20-72 0,26 34-285 16,-33-34-286-16,17 10-26 0,-5 2 364 16</inkml:trace>
  <inkml:trace contextRef="#ctx0" brushRef="#br0" timeOffset="5838.3161">9119 5237 2029 0,'-15'18'18'0,"-1"-1"-18"16,6 0 0-16,10-17 0 0,-1 26 0 0,1-26 0 15,18 20 0-15,-18-20 0 0,37 9 0 0,-12-9 0 16,6-3 0-16,1-2 0 0,4-5 0 0,0-1 0 15,-1-5 0-15,-2 2 0 0,-5-3 0 0,-3-1 0 16,-6 2 0-16,-6-1 0 0,-4-1 0 16,-9 18 0-16,0-31 0 0,0 31 0 0,-20-27 0 15,20 27 0-15,-36-19 0 0,9 14 0 0,-2 5 0 16,-5 7 0-16,-4 5 0 0,-1 6 0 16,-3 7 0-16,2 4 0 0,-3 3 0 0,5 6 0 15,3 4 0-15,5 3 0 0,7 0 0 0,4-1 0 16,8-4 0-16,8-5 0 0,9-6 0 0,8-5 0 15,11-5 0-15,10-9 0 0,15-5 0 16,8-11 0-16,20-3 0 0,12-11 0 0,20 9-7 16,-12-39-306-16,35 23-364 0,-8-17-4 0,9-5 313 15</inkml:trace>
  <inkml:trace contextRef="#ctx0" brushRef="#br0" timeOffset="6869.6322">12359 5048 1985 0,'0'0'26'15,"-5"-25"-17"-15,5 25 5 0,-1-30-1 0,1 30-13 16,4-30 0-16,-4 30 0 0,3-19 0 0,-3 19 0 16,0 0 0-16,0 0 0 0,0 0 0 0,0 0 0 15,0 0 0-15,0 0 0 0,-6 28 0 0,3-7 0 16,-2 5 0-16,0 4 0 0,-1 4 0 15,-1 0 0-15,-1 3 0 0,2 0 0 0,0-1 0 16,0-1 0-16,2-2 0 0,1-3 0 16,3-2 0-16,1-3 0 0,3-3 0 0,2-5 0 15,-6-17 0-15,20 24 0 0,-20-24 0 0,32 10 0 16,-11-12 0-16,2-4 0 0,2-6 0 0,2-3 0 16,1-6 0-16,-1-3 0 0,1-4 0 15,-1-3 0-15,-2-1 0 0,-1-2 0 0,1 3 0 16,-3-2 0-16,-3 4 0 0,-3 0 0 0,-3 4 0 15,-3 4 0-15,-3 4 0 0,-7 17 0 0,9-18 0 16,-9 18 0-16,0 0 0 0,0 0 0 0,0 0 0 16,0 0 0-16,-4 21 0 0,4-21 0 0,-5 36 0 15,4-9 0-15,0 2 0 0,1 0 0 0,1-2 0 16,1 0 0-16,3-2 0 16,1-4 0-16,3-2 0 0,-9-19 0 0,22 26 0 15,-22-26 0-15,27 14 0 0,-27-14 0 0,32-2 0 16,-12-5 0-16,2-3 0 0,0-7 0 0,0-4 0 15,-1-4 0-15,3-6 0 0,-4-2 0 0,0-2 0 16,-3-1 0-16,-3-1 0 0,-3 3 0 0,-2 1 0 16,-6 2 0-16,-1 2 0 0,-2 5 0 0,-4 1 0 15,4 23 0-15,-9-29 0 0,9 29 0 16,0 0 0-16,0 0 0 0,-17-12-20 0,27 36-187 16,-32-29-309-16,33 27-101 0,-11-22-6 0,0 22 560 15</inkml:trace>
  <inkml:trace contextRef="#ctx0" brushRef="#br0" timeOffset="7291.6333">13411 5151 1956 0,'-29'13'57'0,"5"-12"-36"0,1 2-8 16,1 1-13-16,-3 1 0 0,3 3 0 0,1 0 0 15,0 4 0-15,0 1 0 0,4 3 0 0,17-16 0 16,-27 32 0-16,27-32 0 0,-9 31 0 0,9-31 0 16,9 29 0-16,-9-29 0 0,26 23 0 0,-9-14 0 15,5-3 0-15,3-3 0 0,3-4 0 0,3-1 0 16,-2-3 0-16,0 0 0 0,-2-2 0 15,0-3 0-15,-4 1 0 0,-3-3 0 0,0 0 0 16,-20 12 0-16,29-24 0 0,-29 24 0 0,17-23 0 16,-17 23 0-16,7-25 0 0,-7 25 0 0,2-28 0 15,-2 28 0-15,-5-21 0 0,5 21 0 0,0 0 0 16,0 0 0-16,-20-14 0 0,20 14 0 16,0 0 0-16,-19 17 0 0,19-17 0 15,-16 29 0-15,8-9 0 0,0 5 0 0,1-1 0 16,5 1 0-16,-2-3 0 0,6 2 0 0,2-6 0 15,8 5-2-15,-12-23-215 0,37 20-414 0,-37-20 1 16,32 13 64-16</inkml:trace>
  <inkml:trace contextRef="#ctx0" brushRef="#br0" timeOffset="7651.0584">13921 5044 1880 0,'-23'17'54'16,"-5"0"-15"-16,3 7-14 0,-6-1 24 0,3 5-49 16,-1-1 0-16,2 2 0 0,5-4 0 0,4-3 0 15,4-2 0-15,6-1 0 0,8-19 0 16,-1 25 0-16,1-25 0 0,19 15 0 0,-2-12 0 16,6-3 0-16,6-5 0 0,3-3 0 0,6-5 0 15,3-3 0-15,2-2 0 0,-2 0 0 0,-2-1 0 16,-6 4 0-16,-5 0 0 0,-5 4 0 0,-23 11 0 15,25-11 0-15,-25 11 0 0,0 0 0 0,0 0 0 16,-13 28 0-16,0-7 0 0,-7 5 0 16,-5 7 0-16,-2 1 0 0,-6 0 0 15,0 1 0-15,3-3 0 0,-1 0 0 0,7-4 0 16,6-4 0-16,6-6 0 0,12-18 0 0,-4 22 0 16,4-22 0-16,23 3 0 0,-2-11 0 0,10-4 0 15,2-22-84-15,33 22-373 0,-28-32-203 0,17 6 7 16,-7-2 461-16</inkml:trace>
  <inkml:trace contextRef="#ctx0" brushRef="#br0" timeOffset="7979.1478">14562 4665 2047 0,'0'0'0'16,"-21"33"0"-16,1-10 0 0,3 4 0 0,-1 3 0 15,0 5 0-15,-3 5 0 0,2 1 0 0,2 3 0 16,1 2 0-16,1 0 0 0,4 3 0 15,-1 0 0-15,4 0 0 0,-1-3 0 0,2-2 0 16,2-5 0-16,0-4 0 0,3-4 0 0,3-6 0 16,1-5 0-16,-2-20 0 0,14 25 0 0,-14-25 0 15,25 9 0-15,-8-13 0 0,2-4 0 0,1-7 0 16,3-4 0-16,2-6 0 0,0-5 0 0,1-2 0 16,-2-3 0-16,0-1 0 0,2 0 0 15,-7 4 0-15,-1 2 0 0,-3 4 0 0,-4 4 0 16,-1 4 0-16,-10 18 0 0,0 0 0 0,13-17 0 15,-13 17 0-15,0 0 0 0,-6 21 0 16,1-4 0-16,-1 7 0 0,-1 7 0 0,-3 2 0 16,3 2 0-16,-3-5 0 0,7 4 0 0,-2-9 0 15,12 12-18-15,-7-37-201 0,20 49-312 0,-20-49-109 16,18 29 53-16,5-5 536 0</inkml:trace>
  <inkml:trace contextRef="#ctx0" brushRef="#br0" timeOffset="8545.5157">15717 5597 1994 0,'0'0'38'16,"0"0"-23"-16,-21-22-15 0,21 22 0 0,-25-17 0 15,25 17 0-15,-37-17 0 0,14 8 0 0,-4-1 0 16,-2-2 0-16,-2 0 0 0,-3-4 0 0,1-2 0 15,-3-3 0-15,2-3 0 0,4-2 0 16,0-5 0-16,2-5 0 0,2-5 0 0,1-4 0 16,3-6 0-16,5 1 0 0,3-2 0 0,7 1 0 15,6 2 0-15,3 2 0 0,4 1 0 16,6 2 0-16,3 0 0 0,3 4 0 0,4 3 0 0,1 4 0 16,3 5 0-16,-2 5 0 0,3 4 0 0,0 6 0 15,-2 3 0-15,-1 6 0 0,-3 5 0 16,-4 7 0-16,-17-8 0 0,26 29 0 15,-18-6 0-15,-4 6 0 0,-4 6 0 0,-5 4 0 16,-5 3 0-16,-7 5 0 0,-3 3 0 0,-6 5 0 16,-4 3 0-16,-4 5 0 0,-4 4 0 0,-3-1 0 15,0 1 0-15,0-7 0 0,3-2 0 0,5-7 0 16,7-4 0-16,8-7 0 0,7-6 0 0,6-6 0 16,8-4 0-16,11-5 0 0,5-4 0 15,13-7 0-15,8-5 0 0,11-9 0 0,6-6 0 16,9-3 0-16,-2-8 0 0,19 10-60 0,-26-33-241 15,31 29-345-15,-23-17 4 0,1 3 245 0</inkml:trace>
  <inkml:trace contextRef="#ctx0" brushRef="#br0" timeOffset="9032.6924">16235 5470 1788 0,'12'-22'54'0,"-12"22"-19"0,17-32 5 16,-17 32-4-16,22-31-7 0,-22 31-10 15,22-29 1-15,-22 29-1 0,13-20-12 0,-13 20-7 16,0 0 0-16,0 0 0 0,0 0 0 0,0 0 0 15,0 0 0-15,0 0 0 0,0 0 0 0,-13 22 0 16,6-4 0-16,-2 7 0 0,1 3 0 16,-1 3 0-16,1 1 0 0,0-2 0 0,2-2 0 15,3-3 0-15,0-4 0 0,4-4 0 0,-1-17 0 16,6 25 0-16,-6-25 0 0,0 0 0 0,21 12 0 16,-21-12 0-16,17-2 0 0,-17 2 0 0,17-15 0 15,-17 15 0-15,21-25 0 0,-10 6 0 0,-1-2 0 16,-2-1 0-16,1-3 0 0,-5 1 0 15,0-1 0-15,0 0 0 0,-4 0 0 16,0-1 0-16,0 0 0 0,-3 0 0 0,2 0 0 16,-1-1 0-16,-1 2 0 0,2 3 0 0,1 4 0 15,0 18 0-15,6-22 0 0,-6 22 0 0,0 0 0 16,0 0 0-16,27-17 0 0,-27 17 0 0,35-4 0 16,-12 2 0-16,6 3 0 0,-1-3 0 0,5 4 0 15,-4-4 0-15,7 5 0 0,-6-10-52 16,22 30-197-1,-52-23-285-15,47 3-126 0,-21 5 109 16</inkml:trace>
  <inkml:trace contextRef="#ctx0" brushRef="#br0" timeOffset="9379.5135">16757 5453 2047 0,'0'0'0'0,"0"0"0"0,20 11 0 15,-1-11 0-15,0-2 0 0,5-5 0 0,4 0 0 16,3-4 0-16,0-2 0 0,1-1 0 0,-3-2 0 16,-1-1 0-16,-6 0 0 0,-2 2 0 15,-20 15 0-15,25-30 0 0,-25 30 0 0,13-26 0 16,-13 26 0-16,-1-25 0 0,1 25 0 16,-13-24 0-16,13 24 0 0,-26-19 0 0,8 13 0 15,0 1 0-15,-4 5 0 0,-1 4 0 0,-1 2 0 16,-2 3 0-16,-2 5 0 0,-1 3 0 0,-2 4 0 15,1 4 0-15,0 0 0 0,4 3 0 0,2 1 0 16,2 0 0-16,6 0 0 0,4-3 0 0,5 1 0 16,4-4 0-16,7-1 0 0,4-5 0 15,9-3 0-15,4 0 0 16,8-5 0-16,6-3 0 0,8-2 0 0,2-8 0 16,7 2 0-16,-1-9 0 0,10 11-52 0,-23-33-230 15,30 27-356-15,-24-14-17 0,4-2 236 0</inkml:trace>
  <inkml:trace contextRef="#ctx0" brushRef="#br0" timeOffset="9543.0658">17331 5466 2047 0,'0'0'0'16,"0"0"0"-16,18 8 0 0,0-10 0 0,7-1 0 15,5-4 0-15,6-6 0 0,7 4 0 0,2-8 0 16,5 11 0-16,-19-26-258 0,23 30-404 0,-13-14 5 15,12 7 188-15</inkml:trace>
  <inkml:trace contextRef="#ctx0" brushRef="#br0" timeOffset="10055.837">18073 5360 2047 0,'0'0'0'0,"0"0"0"15,-17-7 0-15,17 7 0 0,0 0 0 0,0 0 0 16,-22 20 0-16,22-20 0 0,-17 24 0 0,17-24 0 16,-20 34 0-16,13-14 0 0,-2 1 0 0,1 4 0 15,2-2 0-15,-3 2 0 0,2 2 0 16,1-2 0-16,1 0 0 0,4-2 0 16,1-2 0-16,0-21 0 0,11 29 0 0,-11-29 0 15,23 17 0-15,-6-12 0 0,2-5 0 0,4-4 0 16,3-4 0-16,1-4 0 0,1-5 0 0,-2-3 0 15,2-3 0-15,0-1 0 0,-1-1 0 0,-1-2 0 16,-2 0 0-16,-2 0 0 0,-1 0 0 0,-4 2 0 16,-2 0 0-16,-4 5 0 0,-2 1 0 15,-9 19 0-15,10-26 0 0,-10 26 0 0,0 0 0 16,0 0 0-16,0 0 0 0,0 0 0 0,0 0 0 16,0 0 0-16,0 0 0 0,-16 30 0 0,9-8 0 15,3 1 0-15,-3 1 0 0,5 2 0 0,2-5 0 16,6 4 0-16,2-6 0 0,5 2 0 15,-13-21 0-15,40 32-10 0,-40-32-204 0,61 18-216 16,-39-27-212-16,13 0 56 0,3 7 422 16</inkml:trace>
  <inkml:trace contextRef="#ctx0" brushRef="#br0" timeOffset="10383.9297">18774 5269 2047 0,'0'0'0'0,"-36"4"0"15,18-2 0-15,18-2 0 0,-33 12 0 16,33-12 0-16,-29 21 0 0,29-21 0 16,-20 25 0-16,20-25 0 0,-10 29 0 0,10-29 0 15,5 29 0-15,-5-29 0 0,22 26 0 0,-22-26 0 16,34 20 0-16,-13-10 0 0,1-4 0 0,2 1 0 16,2-2 0-16,-3 2 0 0,-1 1 0 0,-3-1 0 15,-2 0 0-15,-17-7 0 0,27 12 0 16,-27-12 0-16,0 0 0 0,17 18 0 0,-17-18 0 15,0 0 0-15,-1 20 0 0,1-20 0 0,0 0 0 16,-23 23 0-16,23-23 0 0,-27 19 0 0,27-19 0 16,-34 22 0-16,13-12 0 0,-1 2 0 0,-2 0 0 15,1-1 0-15,1-1 0 0,1 1 0 16,21-11 0-16,-30 16 0 0,30-16 0 0,0 0 0 16,0 0 0-16,0 0 0 0,5 18-85 15,-8-47-216-15,34 27-341 0,-10-18-21 0,11-3 308 16</inkml:trace>
  <inkml:trace contextRef="#ctx0" brushRef="#br0" timeOffset="10727.7082">19073 5455 2047 0,'0'0'0'15,"-21"8"0"-15,21-8 0 0,0 0 0 0,0 0 0 16,0 0 0-16,19 1 0 0,-1-6 0 15,10 0 0-15,4-4 0 0,3-1 0 0,3-2 0 16,1 0 0-16,2 0 0 0,0-3 0 0,0 2 0 16,-5-2 0-16,-7 2 0 0,-7 1 0 15,-22 12 0-15,20-24 0 0,-20 24 0 0,-4-29 0 16,4 29 0-16,-22-29 0 0,4 17 0 0,-7 1 0 16,-2 3 0-16,-8 8 0 0,0 4 0 0,-3 7 0 15,1 5 0-15,0 4 0 0,2 4 0 0,3 4 0 16,4 2 0-16,0 2 0 0,9-1 0 0,7 0 0 15,5-2 0-15,8-4 0 0,6 0 0 16,6-3 0-16,8-2 0 0,7-6 0 0,6-4 0 16,6-5 0-16,10-3 0 0,4-6 0 15,10 1 0-15,4-7 0 0,14 10-67 0,-25-29-214 16,36 27-307-16,-30-17-82 0,-4-1 230 0</inkml:trace>
  <inkml:trace contextRef="#ctx0" brushRef="#br0" timeOffset="11618.2364">1437 8607 1120 0,'0'0'208'16,"0"0"241"-16,-17 1-405 0,17-1-2 0,-18 3-3 16,18-3-5-16,-17 5-3 0,17-5-6 0,-18 8-6 15,18-8-2-15,-25 12-4 0,25-12-7 0,-28 16-6 16,28-16 0-16,-30 16 0 0,30-16 0 0,-26 18 0 15,26-18 0-15,-19 14 0 0,19-14 0 0,0 0 0 16,-16 17 0-16,16-17 0 0,0 0 0 0,0 0 0 16,0 18 0-16,0-18 0 0,0 0 0 15,15 18 0-15,-15-18 0 0,18 16 0 0,-18-16 0 16,24 15 0-16,-24-15 0 0,27 14 0 0,-27-14 0 16,24 13 0-16,-24-13 0 0,20 11 0 0,-20-11 0 15,0 0 0-15,19 17 0 0,-19-17 0 16,0 0 0-16,11 18 0 0,-11-18 0 0,0 0 0 15,-3 25 0-15,3-25 0 0,-14 21 0 0,14-21 0 16,-27 31 0-16,10-14 0 0,-2 2 0 16,-2-1 0-16,1-1 0 0,1-1 0 0,2-4 0 15,17-12 0-15,-20 17 0 0,20-17 0 0,0 0 0 16,0 0 0-16,0 0 0 0,0 0-28 0,19-12-17 16,1 4-18-16,-9-27-122 0,20 22-479 0,-9-15 38 15,11 4 191-15</inkml:trace>
  <inkml:trace contextRef="#ctx0" brushRef="#br0" timeOffset="12040.1221">1909 8635 1892 0,'-24'-3'39'0,"24"3"-13"15,-20-7 0-15,20 7-2 0,-20-3-3 16,20 3-3-16,-24 4-17 0,24-4-1 0,-30 14 0 15,13-3 0-15,-2 4 0 0,-2 3 0 0,-1 7 0 16,-1 2 0-16,0 4 0 0,1-1 0 0,1-1 0 16,3 0 0-16,3-4 0 0,4 1 0 0,2-7 0 15,5-1 0-15,4-18 0 0,1 24 0 0,-1-24 0 16,19 16 0-16,-19-16 0 0,32 4 0 16,-10-8 0-16,5-3 0 0,1-6 0 15,4-5 0-15,0-5 0 0,1-3 0 0,0 0 0 16,-2-1 0-16,-2-2 0 0,-1 1 0 0,-4 1 0 15,-3 1 0-15,-3 3 0 0,-5 1 0 0,-2 3 0 16,-11 19 0-16,11-30 0 0,-11 30 0 0,0-17 0 16,0 17 0-16,0 0 0 0,0 0 0 0,0 0 0 15,-20-2 0-15,20 2 0 0,-16 28 0 16,6-5 0-16,0 1 0 0,1 5 0 0,-1 0 0 16,0 2 0-16,2 0 0 0,3-1 0 0,0-2 0 15,6 0 0-15,3-5 0 0,4-2 0 0,3-3 0 16,6-4-25-16,0-8-37 0,12 5-24 15,-14-30-107-15,37 19-424 0,-27-15 24 0,9 2 123 16</inkml:trace>
  <inkml:trace contextRef="#ctx0" brushRef="#br0" timeOffset="12555.7385">2375 8669 1926 0,'-21'-17'48'15,"21"17"-21"-15,-17-4-1 0,17 4-6 0,0 0-20 16,-23 10 0-16,23-10 0 0,-17 25 0 0,6-4 0 15,1 4 0-15,1 4 0 0,-1 1 0 16,1 2 0-16,1-3 0 0,2 1 0 16,0-4 0-16,4-2 0 0,1-4 0 0,-1-3 0 15,2-17 0-15,2 23 0 0,-2-23 0 0,0 0 0 16,0 0 0-16,0 0 0 0,26 1 0 0,-26-1 0 16,24-29 0-16,-8 8 0 0,2-7 0 0,2-4 0 15,-1-1 0-15,-1-3 0 0,1 3 0 0,-2 0 0 16,-3 2 0-16,0 0 0 0,-4 2 0 15,-1 1 0-15,-2 4 0 0,-2 4 0 0,-5 20 0 16,5-22 0-16,-5 22 0 0,0 0 0 0,0 0 0 16,0 0 0-16,0 0 0 0,0 0 0 0,-10 25 0 15,7-8 0-15,-1 4 0 0,0-1 0 0,1 1 0 16,1-3 0-16,4-1 0 0,-2-17 0 16,6 27 0-16,-6-27 0 0,12 21 0 0,-12-21 0 15,19 16 0-15,-19-16 0 0,30 3 0 16,-10-7 0-16,1-5 0 0,3-3 0 0,-1 1 0 15,0-4 0-15,1 1 0 0,-5 0 0 0,-1-2 0 16,-18 16 0-16,28-26 0 0,-28 26 0 0,21-20 0 16,-21 20 0-16,0 0 0 0,0 0 0 0,0 0 0 15,0 0 0-15,0 0 0 0,0 0 0 0,0 0 0 16,0 0 0-16,0 0 0 0,0 0 0 16,15 30 0-16,-15-30 0 0,6 34 0 0,-3-17 0 15,2 3 0-15,-1-2 0 0,4 4 0 0,-2-2 0 16,4 1 0-16,-3-4 0 0,4 1 0 15,-11-18-38-15,27 36-139 0,-27-36-212 0,0 0-237 16,0 0-28-16,22-17 492 0</inkml:trace>
  <inkml:trace contextRef="#ctx0" brushRef="#br0" timeOffset="12883.8287">3008 8672 1974 0,'0'0'34'0,"-6"28"-6"0,6-28-17 16,9 26-11-16,-9-26 0 0,18 20 0 16,-18-20 0-16,33 16 0 0,-10-11 0 15,6-6 0-15,4-4 0 0,5-3 0 0,3-5 0 16,2-1 0-16,0-5 0 0,-1-1 0 0,-2-2 0 16,-1-3 0-16,-4 1 0 0,-4-1 0 0,-7 2 0 15,-7 4 0-15,-6 1 0 0,-11 18 0 0,-4-24 0 16,4 24 0-16,-30-15 0 0,5 13 0 0,-5 3 0 15,-4 5 0-15,-4 6 0 0,1 4 0 16,-2 4 0-16,-1 3 0 0,3 5 0 0,2 2 0 16,6 1 0-16,2-1 0 0,6 0 0 0,7-3 0 15,4-1 0-15,6 0 0 0,5-3 0 0,6-2 0 16,3-2 0-16,-10-19 0 0,37 25 0 16,-10-18 0-16,1-7 0 0,11 10-71 0,-20-38-227 15,35 27-344-15,-12-12-43 0,14-7 335 0</inkml:trace>
  <inkml:trace contextRef="#ctx0" brushRef="#br0" timeOffset="13539.9649">4782 8530 1724 0,'0'0'130'0,"-27"11"-78"0,5-1 0 15,-5 1-13-15,3 4-10 0,-2 1-11 16,1 5-15-16,-1 2-3 0,2 2 0 0,2 1 0 15,3 2 0-15,-1 1 0 0,4-1 0 0,3-2 0 16,3 0 0-16,5-3 0 0,3-3 0 0,2-20 0 16,10 29 0-16,-10-29 0 0,25 20 0 15,-7-18 0-15,3-2 0 0,2-5 0 0,3-3 0 16,0-5 0-16,4-1 0 0,-1-4 0 0,-1-3 0 16,0 1 0-16,0-3 0 0,-3-1 0 0,2 0 0 15,-5-2 0-15,-1 1 0 0,-3 2 0 0,-4 0 0 16,-1 0 0-16,-5 2 0 0,-3 1 0 0,0 2 0 15,-5 18 0-15,3-25 0 0,-3 25 0 16,0 0 0-16,0 0 0 0,0 0 0 16,0 0 0-16,0 0 0 0,0 0 0 0,-14 34 0 15,8-8 0-15,-3 3 0 0,1 3 0 0,-1 0 0 16,2 0 0-16,1 1 0 0,2-1 0 0,4-2 0 0,4-2 0 16,2-4 0-16,5-4 0 0,2-3 0 0,7-1 0 15,2-6 0-15,3-2-7 0,1-9-63 0,11 8-53 16,-26-39-227-16,29 22-281 15,-13-9 9-15,1-7 379 0</inkml:trace>
  <inkml:trace contextRef="#ctx0" brushRef="#br0" timeOffset="14062.2973">5334 8645 1862 0,'-11'-22'173'0,"11"22"-161"16,-20-6-12-16,20 6 0 0,-19-1 0 0,19 1 0 16,-23 7 0-16,23-7 0 0,-23 16 0 15,23-16 0-15,-19 23 0 0,19-23 0 16,-17 32 0-16,11-14 0 0,0 2 0 0,3-1 0 15,-1 2 0-15,1-1 0 0,1-1 0 0,1 1 0 16,1-2 0-16,0-18 0 0,0 28 0 0,0-28 0 16,2 17 0-16,-2-17 0 0,0 0 0 0,0 0 0 15,0 0 0-15,17 1 0 0,-17-1 0 0,14-18 0 16,-14 18 0-16,17-32 0 0,-5 12 0 16,-1-2 0-16,1-1 0 0,0 0 0 0,0-1 0 15,-2 2 0-15,0 2 0 0,1 0 0 0,-3 1 0 16,-2 1 0-16,-6 18 0 0,11-29 0 0,-11 29 0 15,0 0 0-15,9-17 0 0,-9 17 0 16,0 0 0-16,0 0 0 0,1 17 0 0,-1-17 0 16,1 23 0-16,-1-23 0 0,3 32 0 0,-3-32 0 15,3 28 0-15,-3-28 0 0,10 24 0 16,-10-24 0-16,18 20 0 0,-18-20 0 0,24 9 0 16,-24-9 0-16,32 4 0 0,-12-4 0 0,0-4 0 15,3-1 0-15,0-4 0 0,1-1 0 0,0-3 0 16,0-3 0-16,-2 0 0 0,0-4 0 0,-1 0 0 15,-4-1 0-15,0 0 0 0,-3 2 0 0,-2 1 0 16,-1 1 0-16,-2 0 0 0,-9 17 0 16,12-27 0-16,-12 27 0 0,7-20 0 0,-7 20 0 15,0 0 0-15,0 0 0 0,0 0 0 16,0 0 0-16,0 0 0 0,0 0 0 0,0 0 0 16,0 23 0-16,-2-6 0 0,-2 3 0 0,1 1 0 15,-1 2 0-15,0 1 0 0,2 1 0 0,-1-1 0 16,6 2 0-16,-2-8 0 0,6 3 0 0,-7-21 0 15,20 31-22-15,-20-31-76 0,40 30-121 16,-40-30-208-16,22-8-193 0,-3 7 16 0,-19 1 548 16</inkml:trace>
  <inkml:trace contextRef="#ctx0" brushRef="#br0" timeOffset="14749.7651">6071 8591 2022 0,'0'0'25'0,"-21"-13"-25"0,21 13 0 16,-18-7 0-16,18 7 0 0,-20-1 0 15,20 1 0-15,-20 6 0 0,20-6 0 0,-21 19 0 16,21-19 0-16,-20 34 0 0,12-15 0 0,1 4 0 16,1-2 0-16,1 1 0 0,2-1 0 0,4 0 0 15,3-1 0-15,2-1 0 0,3-3 0 0,-9-16 0 16,20 27 0-16,-20-27 0 0,27 16 0 0,-27-16 0 16,31 6 0-16,-31-6 0 0,30-7 0 15,-30 7 0-15,29-25 0 0,-14 8 0 0,2-3 0 16,-3-4 0-16,1-2 0 0,0 0 0 0,-2-2 0 15,-2-1 0-15,-1 0 0 0,-3 0 0 0,-2 1 0 16,-5 5 0-16,-1 1 0 0,-3 5 0 16,4 17 0-16,-17-26 0 0,17 26 0 0,-23-12 0 15,23 12 0-15,-26-2 0 0,26 2 0 0,-27 9 0 16,27-9 0-16,-21 17 0 0,21-17 0 16,-13 19 0-16,13-19 0 0,0 24 0 0,0-24 0 15,13 25 0-15,-13-25 0 0,24 18 0 0,-7-11 0 16,4-5 0-16,0 1 0 0,5-3 0 0,1-5 0 15,1 1 0-15,2-3 0 0,1-1 0 0,-1-1 0 16,0 1 0-16,-2-1 0 0,-2 0 0 0,-4 0 0 16,-4 1 0-16,-18 8 0 0,26-14 0 15,-26 14 0-15,0 0 0 0,18-15 0 16,-18 15 0-16,0 0 0 0,0 0 0 0,0 0 0 16,0 0 0-16,-17 2 0 0,17-2 0 0,-22 21 0 15,22-21 0-15,-27 37 0 0,13-14 0 0,0 5 0 16,1 0 0-16,2 1 0 0,4 0 0 0,2-3 0 15,5-2 0-15,2-2 0 0,3-2 0 0,-5-20 0 16,21 30 0-16,-21-30 0 0,28 18 0 16,-28-18 0-16,32 2 0 0,-12-8 0 0,2-5 0 15,2-3 0-15,2-7 0 0,0-2 0 0,1-3 0 16,-1-1 0-16,-1-3 0 0,0 1 0 0,-4 0 0 16,0 1 0-16,-5 3 0 0,-3 1 0 0,-4 4 0 15,-4 3 0-15,-5 17 0 0,2-25 0 16,-2 25 0-16,0 0 0 0,0 0 0 0,-18-6 0 15,18 6 0-15,-18 19 0 0,18-19 0 16,-23 33 0-16,12-11 0 0,1 3 0 0,0 2 0 16,2-1 0-16,2 1 0 0,1-4 0 0,3 0 0 15,2-4 0-15,7-1 0 0,-7-18 0 0,17 28 0 16,-17-28 0-16,31 17-35 0,-31-17-57 0,51 8-96 16,-46-33-104-16,40 18-290 0,-17-4-15 0,-2-11 337 15</inkml:trace>
  <inkml:trace contextRef="#ctx0" brushRef="#br0" timeOffset="15109.0889">7041 8507 1450 0,'0'0'378'0,"0"0"-295"16,0 0-23-16,0 0-16 0,-18 2-12 0,18-2-32 15,-22 17 0-15,22-17 0 0,-27 32 0 0,13-13 0 16,3 3 0-16,0 2 0 0,1 0 0 0,3 1 0 16,1 2 0-16,0-3 0 0,2 2 0 15,0-3 0-15,3-3 0 0,1-2 0 0,0-18 0 16,5 28 0-16,-5-28 0 0,0 0 0 0,23 19 0 15,-23-19 0-15,21-6 0 0,-21 6 0 0,25-24 0 16,-10 6 0-16,2-4 0 0,0-1 0 16,0-2 0-16,1 0 0 0,-2 2 0 0,-1-2 0 0,-2 5 0 15,-1-1 0-15,-2 4 0 0,-10 17 0 16,18-30 0-16,-18 30 0 0,15-20 0 16,-15 20 0-16,0 0 0 0,0 0 0 0,0 0 0 15,0 0 0-15,0 0 0 0,0 0 0 0,4 29 0 16,-7-9 0-16,-2 2 0 0,1 0 0 0,1-1 0 15,0 1 0-15,3-2 0 0,4 0 0 0,1-3 0 16,4 0 0-16,-9-17 0 0,27 25 0 0,-10-17 0 16,5-4 0-16,2-6 0 0,8 0-6 15,-4-19-107-15,27 23-117 0,-39-43-124 0,24 23-262 16,-7-5 53-16,-15-18 399 0</inkml:trace>
  <inkml:trace contextRef="#ctx0" brushRef="#br0" timeOffset="15280.9558">7570 8243 2031 0,'-23'46'16'0,"0"1"-16"0,5 6 0 0,-1-2 0 16,4 0 0-16,0 0 0 0,4-2 0 0,3-3 0 16,4-3 0-16,5-3 0 0,2-8 0 0,4 1 0 15,-2-8 0-15,3 2 0 0,-8-27-99 0,29 52-322 16,-29-52-203-16,-6 17-1 0,6-17 348 0</inkml:trace>
  <inkml:trace contextRef="#ctx0" brushRef="#br0" timeOffset="15452.82">7311 8582 2047 0,'0'0'0'15,"0"0"0"-15,0 0 0 0,0 0 0 16,29 7 0-16,-8-8 0 0,3-4 0 0,5-1 0 15,7-1 0-15,1-3 0 0,11 4 0 0,-2-7 0 16,14 14 0-16,-25-30-279 0,22 24-414 0,-11-8 32 16,3-4 248-16</inkml:trace>
  <inkml:trace contextRef="#ctx0" brushRef="#br0" timeOffset="16530.9082">8655 8698 1426 0,'17'6'442'0,"-17"-6"-411"15,-15-20-19-15,15 20-1 0,-11-18 2 0,11 18 9 16,0 0 1-16,-20-15 3 0,20 15-3 0,-20 3-5 15,20-3-18-15,-28 16 0 0,28-16 0 16,-31 27 0-16,14-12 0 0,0 1 0 0,0 5 0 16,1-1 0-16,2 3 0 0,2 1 0 15,1 0 0-15,3 2 0 0,2-1 0 0,2 2 0 16,4-3 0-16,5 0 0 0,2-3 0 0,9-4 0 16,1-4 0-16,7-6 0 0,3-3 0 0,4-5 0 15,4-4 0-15,1-6 0 0,4-3 0 0,-1-6 0 16,0 0 0-16,-3-6 0 0,-2 0 0 0,-3-2 0 15,-5-2 0-15,-3-1 0 0,-6 2 0 0,-6 1 0 16,-5 4 0-16,-5 3 0 0,-3 0 0 16,-6 2 0-16,8 19 0 0,-26-33 0 0,9 22 0 15,-4 1 0-15,-1 4 0 0,-1 4 0 16,-1 2 0-16,-1 4 0 0,2 0 0 0,5 5 0 16,18-9 0-16,-28 14 0 0,28-14 0 0,0 0 0 15,-5 17 0-15,5-17 0 0,27 8 0 0,-2-7 0 16,2-7-20-16,21 17-171 0,-31-33-363 0,32 16-98 15,-6-11 23-15</inkml:trace>
  <inkml:trace contextRef="#ctx0" brushRef="#br0" timeOffset="16780.8936">9589 8091 1724 0,'-32'-28'209'0,"15"15"-189"15,0 0 9-15,17 13 3 0,-34-7 1 0,16 11-33 16,-3 4 0-16,-1 6 0 0,-2 5 0 0,0 9 0 16,-2 6 0-16,2 8 0 0,1 5 0 0,1 8 0 15,1 3 0-15,3 3 0 0,0 1 0 0,3 0 0 16,3-2 0-16,1-4 0 0,6-3 0 0,3-8 0 16,5-3 0-16,1-7 0 0,8-2 0 15,0-9 0-15,8 4-46 0,-20-28-346 0,22 12-261 16,-22-12 15-16,19-1 321 0</inkml:trace>
  <inkml:trace contextRef="#ctx0" brushRef="#br0" timeOffset="16921.4948">9151 8612 2003 0,'13'33'44'0,"-13"-33"-44"15,0 0 0-15,32-5 0 0,-10 1 0 0,8-3 0 16,6-2 0-16,4 1 0 0,2-5 0 0,6 5 0 15,-8-10 0-15,26 32-468 0,-31-25-226 0,5 9 10 16,-11 2 484-16</inkml:trace>
  <inkml:trace contextRef="#ctx0" brushRef="#br0" timeOffset="17630.5433">1086 9976 1827 0,'0'0'144'0,"-20"7"-118"0,20-7-11 0,0 0-3 0,0 0 0 16,0 0-2-16,-18 10-9 0,18-10-1 16,-15 28 0-16,7-6 0 0,-2 2 0 0,-1 4 0 15,2 2 0-15,-1 0-7 0,1-1 14 16,1-1-24-16,3-1 19 0,0-7-19 0,6 1-8 16,-1-21-10-16,10 25-17 0,-10-25-41 0,27 21-144 15,-27-21-375-15,22-15-19 0,-22 15 302 0</inkml:trace>
  <inkml:trace contextRef="#ctx0" brushRef="#br0" timeOffset="18083.1184">1038 9768 1780 0,'-23'17'154'0,"23"-17"-136"16,0 0-15-16,-17 5-4 0,17-5-2 15,0 0 2-15,0 0 2 0,0 0 1 0,26 8 1 16,-26-8 0-16,28 0 1 0,-13-1-1 0,5-1 0 15,1-1 1-15,-1 0 0 0,1 0 0 16,1 0 1-16,-1 0-1 0,-2 2 1 0,-1 1 0 16,-1 0 3-16,-17 0 0 0,29 8 0 0,-29-8 4 15,22 16-1-15,-22-16-11 0,15 29 0 0,-10-9 0 16,-4 3 0-16,-2 1 0 0,-3 4 0 0,-1 2 0 16,-2 2 0-16,-2 1 0 0,0 2 0 15,-1 0 0-15,0-1 0 0,2-4 0 0,0-4 0 16,4-5 0-16,1-4 0 0,3-17 0 15,3 21 0-15,-3-21 0 0,0 0 0 0,20 6 0 16,-20-6 0-16,26-17 0 0,-26 17 0 0,33-39 0 16,-14 13 0-16,2-3 0 0,1-6 0 0,-2 0 0 15,2-3 0-15,-2 2 0 0,-1 0 0 0,-1 2 0 16,-2 2 0-16,-1 3 0 0,-3 3 0 0,0 3 0 16,-2 2 0-16,-10 21 0 0,13-23 0 15,-13 23 0-15,0 0 0 0,0 0 0 0,0 0 0 16,5 29 0-16,-6-6 0 0,-2 4 0 0,1 7 0 15,-2-1 0-15,2 4 0 0,0 0 0 16,3 2 0-16,0-2 0 0,5 1 0 0,1-4-14 16,9-2-19-16,-2-11-62 0,22 24-131 0,-36-45-386 15,38 35-48-15,-14-21 254 0</inkml:trace>
  <inkml:trace contextRef="#ctx0" brushRef="#br0" timeOffset="18583.5844">2195 9866 1825 0,'0'0'36'0,"-5"-18"-10"0,5 18 3 0,-4-21 7 16,4 21-1-16,-6-19 0 0,6 19-10 0,0 0-25 15,-23-21 0-15,23 21 0 0,-24-7 0 0,24 7 0 16,-31-2 0-16,31 2 0 0,-34 8 0 16,16 3 0-16,-1 2 0 0,-2 7 0 0,0 3 0 15,1 1 0-15,-1 6 0 0,0 0 0 0,1 4 0 16,3 3 0-16,1-1 0 0,4-2 0 0,3-3 0 16,7-4 0-16,2-7 0 0,0-20 0 0,18 27 0 15,-18-27 0-15,39 11 0 0,-12-14 0 0,3-5 0 16,5-8 0-16,1-7 0 0,4-8 0 15,0-7 0-15,0-4 0 0,1-4 0 16,-3 0 0-16,-2 1 0 0,-3 3 0 0,-5 1 0 16,-5 1 0-16,-4 2 0 0,-6 3 0 0,-3 3 0 15,-5 1 0-15,-4 2 0 0,-4 6 0 0,-1 2 0 16,4 21 0-16,-14-26 0 0,14 26 0 0,0 0 0 16,-23-5 0-16,23 5 0 0,-21 19 0 0,9 1 0 15,-1 9 0-15,-1 7 0 0,2 6 0 0,0 1 0 16,4 2 0-16,0-3 0 0,6 2 0 15,1-6 0-15,3 2 0 0,3-5 0 0,5-1 0 16,1-6 0-16,6 0 0 0,1-8-41 16,7 7-66-16,-25-27-98 0,61 23-328 0,-39-21-127 15,9-3 160-15</inkml:trace>
  <inkml:trace contextRef="#ctx0" brushRef="#br0" timeOffset="18771.6537">2681 9698 1997 0,'0'0'34'0,"-17"19"-18"0,17-19-16 16,-22 26 0-16,13-5 0 0,-2 6 0 0,0 5 0 15,1-1 0-15,3 4 0 0,-1-1 0 0,5 1 0 16,0 1 0-16,5-1 0 16,0-1 0-16,3-5 0 0,2-3 0 0,4-5 0 15,-11-21 0-15,29 29-11 0,-29-29-46 0,34 15-1 16,-32-42-202-16,19 21-363 0,-8-13-34 0,4-3 277 15</inkml:trace>
  <inkml:trace contextRef="#ctx0" brushRef="#br0" timeOffset="18912.2557">2653 9488 2014 0,'-24'-4'33'0,"24"4"-33"0,-26-1 0 15,26 1 0-15,0 0 0 0,0 0 0 0,-7 18 0 16,7-18-19-16,18 25-31 0,6 1-71 0,-24-26-465 15,30 20-76-15,-5-9 54 0</inkml:trace>
  <inkml:trace contextRef="#ctx0" brushRef="#br0" timeOffset="19162.2608">3402 9740 1801 0,'0'0'159'0,"-35"0"-120"16,12 4 0-16,-5 0-30 0,0 3-9 0,-3 2 0 16,0 6 0-16,-3 1 0 0,2 4 0 0,-2 3 0 15,3 1 0-15,2-1 0 0,4 0 0 16,7-3 0-16,6-1 0 0,6-2 0 0,6-17 0 16,5 29 0-16,-5-29 0 0,26 22 0 0,-4-15 0 15,7-6 0-15,6-3 0 0,8-3 0 0,1-8 0 16,7 3 0-16,-2-6 0 0,7 11-89 15,-23-30-198-15,29 29-364 0,-15-12-15 0,3 0 313 16</inkml:trace>
  <inkml:trace contextRef="#ctx0" brushRef="#br0" timeOffset="19521.5997">3743 9729 1922 0,'0'0'68'0,"-17"9"-42"16,-7-1 5-16,-3 2-31 0,0 5 0 0,-2-1 0 15,0 4 0-15,-3 2 0 0,3 0 0 0,1 1 0 16,2 2 0-16,2 0 0 0,5 0 0 0,3-2 0 16,4-1 0-16,12-20 0 0,-10 30 0 0,10-30 0 15,6 20 0-15,-6-20 0 0,21 14 0 0,-21-14 0 16,34-1 0-16,-10-5 0 0,4-7 0 16,4-1 0-16,3-7 0 0,1 0 0 15,0-5 0-15,-1 0 0 0,-3-1 0 0,-3 3 0 0,-4 1 0 16,-4 0 0-16,-3 3 0 0,-4 4 0 0,-14 16 0 15,17-26 0-15,-17 26 0 0,0 0 0 16,8-17 0-16,-8 17 0 0,0 0 0 0,0 0 0 16,0 0 0-16,-11 26 0 0,5-8 0 0,-2 7 0 15,-2 3 0-15,0 3 0 0,0 2 0 16,3 1 0-16,0-3 0 0,6-2 0 0,1-4 0 16,4-4 0-16,-4-21 0 0,21 28 0 0,-21-28 0 15,34 9-46-15,-16-19-21 0,13 11-81 0,-25-40-97 16,38 33-151-16,-33-25-231 0,9-15 123 0,13 22 491 15</inkml:trace>
  <inkml:trace contextRef="#ctx0" brushRef="#br0" timeOffset="19709.0894">4119 9113 1708 0,'-10'49'339'0,"-8"-20"-339"0,-8 6 0 15,4 6 0-15,3 3 0 0,2 6 0 0,1 5 0 16,1 3 0-16,3 3 0 0,3-3 0 0,4 0 0 15,2-5 0-15,4-1 0 0,4-2 0 16,0-9 0-16,5 0 0 0,2-9 0 0,1-1 0 16,1-7 0-16,2 0 0 0,-16-24-55 0,36 47-171 15,-36-47-220-15,0 0-168 0,0 0-18 0,5-29 559 16</inkml:trace>
  <inkml:trace contextRef="#ctx0" brushRef="#br0" timeOffset="20427.8341">3886 9639 1690 0,'7'31'357'0,"-7"-31"-357"0,-2 17 0 15,2-17 0-15,0 0 0 0,27 23 0 0,-27-23 0 16,34 5 0-16,-10-8 0 0,6-3 0 0,2-3 0 16,4-5 0-16,1 0 0 0,2-4 0 15,3 0 0-15,-1-4 0 0,4 4 0 0,-4-4 0 16,2 5-22-16,-8 0-19 0,2 7-48 0,-17-8 10 15,12 22-64-15,-27-25-19 0,17 31 46 16,-22-10 38-16,0 0 107 0,0 0 76 0,0 0 15 16,-11 40-1-16,-12-34 10 0,12 16-58 0,-12-7 13 15,4 10-20-15,-4-2-55 0,1 4-9 0,-1 1 0 16,-1 3 0-16,0 0 0 0,-1 2 0 16,2-1 0-16,4 1 0 0,1-2 0 0,4 0 0 15,3-5 0-15,5 0 0 0,5-5 0 0,3-3 0 16,-2-18 0-16,19 28 0 0,-19-28 0 0,32 12 0 15,-10-12 0-15,1-4 0 0,4-6 0 0,-1-5 0 16,3-2 0-16,-1-6 0 0,0-2 0 0,1-4 0 16,-1-2 0-16,-4-1 0 0,-1 2 0 15,-7 0 0-15,-5 2 0 0,-5 1 0 16,-3 3 0-16,-3 0 0 0,-3 3 0 0,0 3 0 16,3 18 0-16,-16-26 0 0,16 26 0 0,-20-11 0 15,20 11 0-15,-18 0 0 0,18 0 0 0,0 0 0 16,-22 19 0-16,22-19 0 0,-9 21 0 0,9-21 0 15,-4 20 0-15,4-20 0 0,6 17 0 0,-6-17 0 16,17 10 0-16,-17-10 0 0,29 1 0 16,-11-3 0-16,1-2 0 0,0 2 0 0,-1-1 0 15,1 2 0-15,-2 2 0 0,0 3 0 0,-17-4 0 16,28 13 0-16,-28-13 0 0,20 22 0 0,-20-22 0 16,11 34 0-16,-8-13 0 0,-2 2 0 0,-4 4 0 15,0 0 0-15,-3 0 0 0,-3 2 0 16,2-1 0-16,-2 4 0 0,1-4 0 0,1-2 0 15,-2-2 0-15,2-4 0 0,1-3 0 16,6-17 0-16,-9 21 0 0,9-21 0 0,0 0 0 16,0 0 0-16,0 0 0 0,4-17 0 0,-4 17 0 15,12-32 0-15,-4 10 0 0,3-2 0 0,2-3 0 16,1-1 0-16,2-2 0 0,1-1 0 0,1 1 0 16,2-2 0-16,-1 3 0 0,3 1 0 0,0 2 0 15,-1 3 0-15,1 0 0 0,-3 0 0 16,4 3 0-16,-2-1 0 0,7 4 0 0,-5-8 0 15,12 13 0-15,-9-17-140 0,19 23-67 0,-25-36-110 16,35 21-196-16,-9-2-79 0,-1-16 315 16</inkml:trace>
  <inkml:trace contextRef="#ctx0" brushRef="#br0" timeOffset="21349.6283">12498 8397 1844 0,'0'0'75'15,"-31"-17"-41"-15,5 16-3 0,-3-1-5 0,-1 8 4 16,-1 2-23-16,-2 4-7 0,-1 2 0 16,-1 8 0-16,-1 1 0 0,3 6 0 0,1 1 0 15,2 5 0-15,-1 4 0 0,3 1 0 16,2 1 0-16,3 0 0 0,4-1 0 0,4-1 0 15,5-3 0-15,4-2 0 0,9-4 0 0,4-1 0 16,9-3 0-16,6-5 0 0,9-4 0 0,7-5 0 16,12-7 0-16,3-8 0 0,11-7 0 15,4-9 0-15,8-2-12 0,-1-17-93 0,27 26-364 16,-27-26-180-16,8 10 34 0,-15-1 419 0</inkml:trace>
  <inkml:trace contextRef="#ctx0" brushRef="#br0" timeOffset="22381.4011">12950 8607 1974 0,'-42'18'49'0,"0"2"-25"0,0 0-24 16,3 2 0-16,1 0 0 0,3 2 0 0,-2 1 0 15,5 3 0-15,2 0 0 0,7 1 0 0,4 0 0 16,7-1 0-16,2-2 0 0,8 0 0 0,5-4 0 16,4-3 0-16,7-2 0 0,4-1 0 0,4-4 0 15,5-4 0-15,2-4 0 0,5-4 0 0,1-5 0 16,0-1 0-16,1-5 0 0,-1-2 0 0,-2-4 0 15,0-1 0-15,-3-3 0 0,-2-1 0 16,-4-1 0-16,-2 0 0 0,-2-1 0 0,-3-3 0 16,-3 2 0-16,-4 0 0 0,-4 2 0 0,-3 1 0 15,-6 3 0-15,-3 2 0 0,6 17 0 16,-22-29 0-16,22 29 0 0,-30-20 0 0,30 20 0 16,-32-11 0-16,32 11 0 0,-29-1 0 0,29 1 0 15,-21 5 0-15,21-5 0 0,0 0 0 16,0 0 0-16,0 0 0 0,-3 19 0 0,3-19 0 15,26 9 0-15,-6-7 0 0,5-1 0 0,3-1 0 16,3-2 0-16,0-2 0 0,1 0 0 0,-2-1 0 16,1 1 0-16,-6 2 0 0,0 1 0 0,-6 1 0 15,-2 2 0-15,-17-2 0 0,24 6 0 0,-24-6 0 16,0 0 0-16,0 0 0 0,9 24 0 0,-9-24 0 16,-11 26 0-16,11-26 0 15,-21 32 0-15,7-10 0 0,-2 0 0 0,0 3 0 16,-2 2 0-16,1-1 0 0,0 1 0 0,2-2 0 15,3-4 0-15,4-1 0 0,8-20 0 0,-6 25 0 16,6-25 0-16,0 0 0 0,23 14 0 0,-23-14 0 16,34-7 0-16,-12-3 0 0,2-3 0 0,1-5 0 15,3-3 0-15,2-2 0 0,-2-2 0 0,0-2 0 16,-3 3 0-16,-3-3 0 0,-1 4 0 16,-4 1 0-16,-3 1 0 0,-2 3 0 0,-12 18 0 15,13-29 0-15,-13 29 0 0,1-22 0 0,-1 22 0 16,0 0 0-16,0 0 0 0,0 0 0 0,-20-11 0 15,20 11 0-15,0 0 0 0,-20 21 0 16,20-21 0-16,-17 29 0 0,8-11 0 0,3 2 0 16,-1 1 0-16,2 0 0 0,1-2 0 15,4-19 0-15,4 29 0 0,-4-29 0 0,16 20 0 16,-16-20 0-16,25 13 0 0,-7-11 0 0,3-3 0 16,1-3 0-16,2-1 0 0,2-2 0 0,2-1 0 15,0-5 0-15,0 1 0 0,1-2 0 0,-1-2 0 16,-1 0 0-16,-4 1 0 0,-1 0 0 0,-2 3 0 15,-3 0 0-15,0 2 0 0,-17 10 0 0,22-17 0 16,-22 17 0-16,0 0 0 0,17-9 0 16,-17 9 0-16,0 0 0 0,0 0 0 15,0 0 0-15,0 0 0 0,-17 24 0 0,17-24 0 16,-22 31 0-16,7-10 0 0,-1 3 0 0,-2 3 0 16,-1 1 0-16,4 1 0 0,-2-3 0 0,1 0 0 15,4-3 0-15,1-5 0 0,11-18 0 0,-8 28 0 16,8-28 0-16,0 0 0 0,0 0 0 0,26 12 0 15,-26-12 0-15,33-22 0 0,-13 4 0 16,6-4 0-16,1-3 0 0,-2-2 0 0,2-1 0 16,-2-1 0-16,1 1 0 0,0 3 0 0,-2-2 0 15,-3 4 0-15,-2 3 0 0,-3 2 0 0,-16 18 0 16,20-26 0-16,-20 26 0 0,0 0 0 0,0 0 0 16,0 0 0-16,0 0 0 0,0 0 0 0,-4 23 0 15,-4-3 0-15,0 2 0 0,-1 4 0 16,1-1 0-16,2-1 0 0,2 1 0 0,4-6 0 15,5 2 0-15,-5-21 0 0,18 27 0 16,-1-17 0-16,0-5 0 0,6-6 0 0,4-5 0 16,3-8 0-16,6-6 0 0,4-6 0 0,2-5 0 15,5-2 0-15,1-5 0 0,2 1 0 0,-1-5 0 16,-3 3 0-16,-7-4 0 0,0 4 0 0,-9-9-37 16,7 15-96-16,-25-30-85 0,28 40-145 15,-39-29-188-15,11 4 13 0,3 19 332 0</inkml:trace>
  <inkml:trace contextRef="#ctx0" brushRef="#br0" timeOffset="22490.7892">14664 8221 2047 0,'-20'33'0'0,"1"6"0"0,1 5 0 0,2 2 0 16,2 2 0-16,3 1 0 0,2 2 0 15,0 1 0-15,4-1 0 0,3-3 0 0,1-3 0 16,4-2 0-16,1-4 0 0,5-1 0 16,-5-11-9-16,23 28-317 0,-26-35-332 0,13 9-4 15,-12-10 271-15</inkml:trace>
  <inkml:trace contextRef="#ctx0" brushRef="#br0" timeOffset="22693.886">14318 8620 2047 0,'0'0'0'0,"-18"-2"0"0,18 2 0 0,0 0 0 16,32-17 0-16,-7 7 0 0,7-3 0 0,7 1 0 15,3-4 0-15,7 2 0 0,1-4 0 0,6 6 0 16,-5-4 0-16,11 13-8 0,-22-32-318 16,23 32-367-16,-6-13 31 0,8 3 305 0</inkml:trace>
  <inkml:trace contextRef="#ctx0" brushRef="#br0" timeOffset="23050.5611">15729 8646 2047 0,'0'0'0'0,"-21"-3"0"0,21 3 0 0,0 0 0 15,0 0 0-15,0 0 0 0,0 0 0 0,0 0 0 16,-20 29 0-16,14-8 0 0,0 6 0 0,-3 3 0 16,2 4 0-16,1 1 0 15,-2 0 0-15,4 0 0 0,0-1 0 0,3-4 0 16,3-2 0-16,2-6 0 0,2-2 0 0,-6-20 0 15,22 24 0-15,-22-24 0 0,36 10-60 0,-32-40-226 16,26 25-382-16,-11-20 34 0,8-2 236 0</inkml:trace>
  <inkml:trace contextRef="#ctx0" brushRef="#br0" timeOffset="23472.3939">15853 8432 2047 0,'-21'0'0'0,"21"0"0"15,0 0 0-15,0 0 0 0,0 0 0 16,0 0 0-16,28-3 0 0,-9 2 0 0,4 0 0 16,2 0 0-16,3-1 0 0,0 2 0 15,1 3 0-15,-2 1 0 0,-1 4 0 0,-3 2 0 16,-2 4 0-16,-4 4 0 0,-4 3 0 0,-5 2 0 16,-1 5 0-16,-6 2 0 0,-4 4 0 0,-4 1 0 15,-3-1 0-15,-3 0 0 0,-2-1 0 16,-2 0 0-16,0 0 0 0,0-2 0 0,0-2 0 0,3-5 0 15,0-2 0-15,5-5 0 0,9-17 0 0,-9 22 0 16,9-22 0-16,0 0 0 0,0 0 0 16,0 0 0-16,24-3 0 0,-5-10 0 15,2-6 0-15,9-5 0 0,2-8 0 0,3-1 0 16,2-2 0-16,1 0 0 0,0 3 0 0,-2 0 0 16,-4 2 0-16,-3 3 0 0,-6 4 0 0,-4 4 0 15,-1 3 0-15,-18 16 0 0,20-18 0 0,-20 18 0 16,0 0 0-16,0 0 0 0,0 0 0 0,7 17 0 15,-7-17 0-15,-10 39 0 0,1-13 0 16,-2 5 0-16,0 1 0 0,1 2 0 0,-2 1 0 16,3 3 0-16,-1-4 0 0,4 3 0 0,1-5 0 15,8 1 0-15,-5-12-36 0,25 20-194 0,-23-41-162 16,11 17-273-16,9-6 88 0,-20-11 431 0</inkml:trace>
  <inkml:trace contextRef="#ctx0" brushRef="#br0" timeOffset="24519.2328">18093 8443 1724 0,'-29'-21'80'0,"29"21"-25"0,-25-8-10 15,25 8 2-15,-41-4-13 0,16 3-4 16,-9 1-5-16,-3 3-18 0,-4 0-7 0,-2 3 0 16,-3-1 0-16,0 1 0 0,-1 0 0 0,2 3 0 15,3 1 0-15,5 1 0 0,4-1 0 0,6-1 0 16,5 2 0-16,22-11 0 0,-23 18 0 0,23-18 0 16,0 23 0-16,0-23 0 0,25 31 0 15,-3-13 0-15,5-1 0 0,8 0 0 0,6-2 0 16,2-3 0-16,6-1 0 0,0-1 0 0,0 0 0 15,0-2 0-15,-3 3 0 0,-3-1 0 0,-3 2 0 16,-4 1 0-16,-1 2 0 0,-5-1 0 0,-6 2 0 16,-1 0 0-16,-23-16 0 0,25 32 0 0,-20-12 0 15,-8 0 0-15,-3 1 0 0,-6 0 0 16,-5 0 0-16,-4 1 0 0,-4-3 0 16,-2 2 0-16,-2-2 0 0,0-2 0 0,-3 1 0 15,0-2 0-15,3-3 0 0,-1 0 0 0,3-3 0 16,4-4 0-16,3-2 0 0,20-4 0 0,-24-6 0 15,24 6 0-15,-6-21 0 0,10 4 0 0,5-5 0 16,5-5 0-16,4-6 0 0,3-2 0 0,3-5 0 16,3 0 0-16,-1-3 0 0,2-2 0 15,0-1 0-15,2 0 0 0,-5-1 0 0,1 2 0 16,-2 3 0-16,-2 3 0 0,-3 10 0 0,-3 5 0 16,-4 6 0-16,-12 18 0 0,0 0 0 15,10-19 0-15,-10 19 0 0,0 0 0 0,-13 19 0 16,-7-23-110-16,35 38-327 0,-15-34-226 0,-10 18 1 15,10-18 488-15</inkml:trace>
  <inkml:trace contextRef="#ctx0" brushRef="#br0" timeOffset="25253.6593">19099 8838 1891 0,'-18'-2'45'0,"18"2"-17"0,-28-9 5 15,28 9-5-15,-28-6-6 0,28 6-22 16,-33-3 0-16,15 4 0 0,-4 2 0 0,0 3 0 16,-2 2 0-16,-2 1 0 0,-2 3 0 15,1 4 0-15,-3 2 0 0,2 4 0 0,-2 1 0 16,3 4 0-16,1-2 0 0,7 2 0 0,2-2 0 15,6-1 0-15,5-1 0 0,5-3 0 0,5-2 0 16,-4-18 0-16,27 26 0 0,-5-17 0 0,7-7 0 16,9-3 0-16,3-6 0 0,7-7 0 15,3-4 0-15,0-5 0 0,4-5 0 0,-1-3 0 16,2-6 0-16,0-5 0 0,-2-4 0 0,-1-1 0 16,-4 0 0-16,-3 1 0 0,-6 3 0 0,-3 3 0 15,-11 0 0-15,-4 2 0 0,-8 2 0 0,-7 1 0 16,-5 2 0-16,-3 7 0 0,-5 0 0 0,-5 7 0 15,11 19 0-15,-29-22 0 0,12 20 0 0,-1 5 0 16,-2 7 0-16,0 8 0 16,-3 6 0-16,-1 7 0 0,1 7 0 0,1 7 0 15,3 2 0-15,3 3 0 0,5 1 0 0,6-3 0 16,7-3 0-16,2-3 0 0,11-2 0 0,1-7 0 16,14-2 0-16,2-10 0 0,9 2 0 0,-6-22-135 15,29 30-202-15,-33-33-279 0,23 6-24 0,-6-2 322 16</inkml:trace>
  <inkml:trace contextRef="#ctx0" brushRef="#br0" timeOffset="26456.6891">19860 8796 1987 0,'-19'11'42'0,"1"0"-24"0,18-11-18 15,-32 33 0-15,17-11 0 0,3 1 0 16,0 4 0-16,-1-1 0 0,1 3 0 0,1-1 0 15,1 0 0-15,3 0 0 0,2-4 0 0,-1-3 0 16,3-3 0-16,3-18 0 0,-3 25 0 0,3-25 0 16,0 0 0-16,0 0 0 0,0 0 0 0,0 0 0 15,19-5 0-15,-19 5 0 0,21-36 0 0,-8 11 0 16,2-2 0-16,0-3 0 0,0-2 0 0,-2 0 0 16,2 0 0-16,-3 2 0 0,0 0 0 15,0 1 0-15,-2 1 0 0,-1 1 0 16,-1 2 0-16,0 3 0 0,-1 3 0 0,-7 19 0 15,12-24 0-15,-12 24 0 0,0 0 0 0,18-11 0 16,-18 11 0-16,17 3 0 0,-17-3 0 0,23 10 0 16,-23-10 0-16,33 13 0 0,-13-4 0 0,0-2 0 15,2 1 0-15,1 1 0 0,0 1 0 16,1-2 0-16,2 1 0 0,3-2 0 0,1 0 0 16,2-3 0-16,-2-1 0 0,-1 0 0 0,-2-3 0 15,-4 0 0-15,-4-1 0 0,-19 1 0 0,22-2 0 16,-22 2 0-16,0 0 0 0,0 0 0 0,0 0 0 15,0 0 0-15,-25-1 0 0,8 4 0 16,-2 0 0-16,-4 2 0 0,-1 3 0 0,-2 5 0 16,-4 1 0-16,1 4 0 0,-3 5 0 15,0 1 0-15,2 7 0 0,-2-1 0 0,3 3 0 16,0 0 0-16,2 0 0 0,7-2 0 0,4-3 0 16,7-4 0-16,8-2 0 0,7-4 0 0,-6-18 0 15,33 27 0-15,-5-20 0 0,2-6 0 0,7-3 0 16,4-8 0-16,2-4 0 0,4-6 0 0,1-4 0 15,-1-2 0-15,-3-3 0 0,-3-3 0 0,-3 0 0 16,-3 0 0-16,-4-1 0 0,-7 1 0 16,-5 3 0-16,-8-1 0 0,-6 1 0 0,-6 1 0 15,-4 0 0-15,-6 3 0 0,-2 2 0 16,-2 3 0-16,-3 4 0 0,0 6 0 0,-2 4 0 16,3 6 0-16,-1 2 0 0,1 5 0 0,17-7 0 15,-27 20 0-15,27-20 0 0,-17 27 0 0,17-27 0 16,-5 29 0-16,5-29 0 0,11 29 0 15,-11-29 0-15,26 26 0 0,-8-15 0 0,3-4 0 16,2-2 0-16,1-4 0 0,2-2 0 0,2 0 0 16,-2-4 0-16,4-3 0 0,0 0 0 0,-2-2 0 15,1-1 0-15,-5 1 0 0,-3-3 0 0,-4 1 0 16,-17 12 0-16,21-18 0 0,-21 18 0 0,0 0 0 16,0 0 0-16,10-18 0 0,-10 18 0 15,0 0 0-15,0 0 0 0,0 0 0 16,-20 10 0-16,20-10 0 0,-19 24 0 0,8-3 0 15,0 3 0-15,-1 5 0 0,1 3 0 0,-2 6 0 16,1 3 0-16,1 1 0 0,0 2 0 0,0-2 0 16,-2-2 0-16,3 0 0 0,2-2 0 0,1-3 0 15,3-3 0-15,-1-4 0 0,1-4 0 0,2-4 0 16,1-3 0-16,1-17 0 0,1 16 0 0,-1-16 0 16,0 0 0-16,0 0 0 0,18-13 0 15,-18 13 0-15,16-35 0 0,-5 11 0 0,1-4 0 16,-1-2 0-16,1-2 0 0,-1-1 0 0,1-1 0 15,-1-3 0-15,-2-1 0 0,1-5 0 0,0-1 0 16,4-1 0-16,0 0 0 0,2 2 0 16,0 3 0-16,2 7 0 0,-2 4 0 0,1 8 0 15,-1 5 0-15,-16 16 0 0,27-17 0 16,-27 17 0-16,23 0 0 0,-23 0 0 0,19 12 0 16,-19-12 0-16,21 19 0 0,-21-19 0 0,19 25 0 15,-19-25 0-15,15 28 0 0,-15-28 0 0,7 32 0 16,-7-32 0-16,0 32 0 0,-3-14 0 0,3-18 0 15,-14 33 0-15,3-15 0 0,11-18 0 0,-28 34 0 16,11-17 0-16,0-1 0 0,-1 1 0 0,0 0 0 16,-2 1 0-16,0 1 0 0,-2 2 0 15,-1-1 0-15,1 4 0 0,-3 2 0 16,1 2 0-16,1 3 0 0,-2 3 0 0,1 3 0 16,3 5 0-16,-3 1 0 0,1 2 0 0,0 2 0 15,1 0 0-15,4 0 0 0,2-3 0 0,3-3 0 16,4-5 0-16,2-4 0 0,5-2 0 0,2-8 0 15,3-2 0-15,-3-20 0 0,14 26 0 0,-14-26 0 16,31 8-139-16,-26-27-56 0,33 26-111 16,-36-40-132-16,23 6-125 0,9 1 158 0,-15-28 405 15</inkml:trace>
  <inkml:trace contextRef="#ctx0" brushRef="#br0" timeOffset="26831.7146">21435 8695 2047 0,'-31'10'0'0,"6"-11"0"0,2 1 0 16,1 3 0-16,-2 4 0 0,0 2 0 0,-2 2 0 16,1 5 0-16,0-2 0 0,5 3 0 0,2-1 0 15,18-16 0-15,-23 29 0 0,23-29 0 16,-9 27 0-16,9-27 0 0,1 26 0 0,-1-26 0 15,7 24 0-15,-7-24 0 0,14 21 0 0,-14-21 0 16,18 14 0-16,-18-14 0 0,22 13 0 16,-22-13 0-16,18 8 0 0,-18-8 0 0,21 2 0 15,-21-2 0-15,21-1 0 0,-21 1 0 0,25-3 0 16,-25 3 0-16,20-3 0 0,-20 3 0 16,17 4 0-16,-17-4 0 0,0 0 0 0,20 17 0 15,-20-17 0-15,1 23 0 0,-4-5 0 0,-5 1 0 16,-3 3 0-16,-3 1 0 0,-7 1 0 0,-1 0 0 15,-1 1 0-15,-1-3 0 0,2-1 0 0,-1-2 0 16,6-2 0-16,17-17 0 0,-25 28 0 0,25-28 0 16,0 0 0-16,0 0 0 0,0 0-111 0,0 0-144 15,30 1-219-15,-30-1-133 16,25-35 47-16,5 29 521 0</inkml:trace>
  <inkml:trace contextRef="#ctx0" brushRef="#br0" timeOffset="26956.6986">21626 8984 2047 0,'-42'21'0'0,"23"-33"0"0,-1 1 0 0,-6-2 0 16,-1 7 0-16,-9-12 0 0,10 28-153 15,-42-29-523-15,22 20-31 0,-21 0 197 0</inkml:trace>
  <inkml:trace contextRef="#ctx0" brushRef="#br0" timeOffset="27851.5554">1502 11678 1593 0,'34'8'253'0,"-59"-10"-152"16,25 2-57-16,0 0-9 0,0 0-14 15,-23-20-21-15,23 20 0 0,-22-8 0 0,22 8 0 16,-32-5 0-16,12 5 0 0,-5 1 0 0,-1 4 0 16,-4 0 0-16,-1 3 0 0,1 1 0 0,1 1 0 15,2-1 0-15,3 2 0 0,2-1 0 0,5-2 0 16,17-8 0-16,-30 16 0 0,30-16 0 15,0 0 0-15,-14 18 0 0,14-18 0 16,0 0 0-16,8 22 0 0,-8-22 0 0,21 19 0 16,-21-19 0-16,30 16 0 0,-11-10 0 0,-1-2 0 15,3 0 0-15,-2 0 0 0,1 1 0 0,-3-1 0 16,1 0 0-16,-18-4 0 0,28 16 0 0,-28-16 0 16,23 28 0-16,-13-10 0 0,-2 3 0 0,-2 2 0 15,-2 1 0-15,-4 1 0 0,-3 2 0 0,-3-1 0 16,-3 1 0-16,-5 2 0 0,-3-2 0 15,-2-1 0-15,-2 0 0 0,-1-3 0 16,-1-2 0-16,1-2 0 0,1-5 0 0,3-2 0 0,18-12 0 16,-27 11 0-16,27-11 0 0,0 0 0 0,0 0 0 15,7-25 0-15,-7 25-8 0,29-44-100 0,8 38-118 16,-32-37-228-16,31 24-204 0,-6-2 80 16,-7-16 564-16</inkml:trace>
  <inkml:trace contextRef="#ctx0" brushRef="#br0" timeOffset="28804.6841">1869 11887 1914 0,'0'0'56'16,"2"-17"-19"-16,-2 17 3 0,0 0-40 16,-20-12 0-16,20 12 0 0,-20 0 0 0,20 0 0 15,-27 7 0-15,27-7 0 0,-34 18 0 16,14-2 0-16,-2 3 0 0,-1 6 0 0,-3 2 0 15,3 1 0-15,-1 2 0 0,1 2 0 0,2-2 0 16,3 0 0-16,3-4 0 0,5-3 0 0,6-3 0 16,2-3 0-16,5 0 0 0,-3-17 0 0,14 22 0 15,-14-22 0-15,32 10 0 0,-9-12 0 16,6-7 0-16,7-5 0 0,0-9 0 0,4-4 0 16,-1-2 0-16,0-4 0 0,0 3 0 0,-3-1 0 15,-2 1 0-15,-4 2 0 0,-6-1 0 0,-5 5 0 16,-5 4 0-16,-4 3 0 0,-10 17 0 0,7-22 0 15,-7 22 0-15,0 0 0 0,0 0 0 0,0 0 0 16,-20-12 0-16,20 12 0 0,0 0 0 16,-24 18 0-16,24-18 0 0,-21 34 0 15,9-9 0-15,2 2 0 0,1 2 0 0,1 0 0 16,4 0 0-16,1-1 0 0,4-3 0 0,3-1 0 16,5-1 0-16,3-5 0 0,2-1 0 0,-14-17 0 15,37 23 0-15,-18-17 0 0,6-3 0 0,0-4 0 16,3-5 0-16,2-4 0 0,3-5 0 0,-1-3 0 15,0 0 0-15,-2-5 0 0,-2 0 0 16,-4-1 0-16,-2 0 0 0,-5 2 0 0,-1-1 0 16,-4 1 0-16,-2-1 0 0,-2 0 0 0,-2 4 0 15,-3 2 0-15,-3 17 0 0,-3-25 0 0,3 25 0 16,0 0 0-16,-17-15 0 0,17 15 0 16,0 0 0-16,-19 9 0 0,19-9 0 0,-17 25 0 15,7-5 0-15,0 5 0 0,1 4 0 0,-1 0 0 16,2-1 0-16,0 2 0 0,2-4 0 15,2 3 0-15,0-2 0 0,2-5 0 0,2-2 0 16,0-20 0-16,5 29 0 0,-5-29 0 0,0 0 0 16,17 19 0-16,-17-19 0 0,19-7 0 0,-19 7 0 15,25-23 0-15,-10 4 0 0,0-5 0 0,1-3 0 16,1-3 0-16,-1 1 0 0,0 0 0 0,0 0 0 16,-4 2 0-16,0 1 0 0,-2 3 0 15,-3 3 0-15,-1 2 0 0,-6 18 0 16,6-24 0-16,-6 24 0 0,0 0 0 0,0 0 0 15,0 0 0-15,0 0 0 0,0 0 0 0,0 0 0 16,0 0 0-16,-12 26 0 0,7-10 0 0,0 4 0 16,2-1 0-16,-1 2 0 0,3-3 0 0,1 0 0 15,0-18 0-15,6 27 0 0,-6-27 0 0,12 19 0 16,-12-19 0-16,17 10 0 0,-17-10 0 16,26 0 0-16,-9-6 0 0,0-4 0 0,2-2 0 15,2-4 0-15,-2-1 0 0,2-5 0 0,-3 2 0 16,0-4 0-16,-1 2 0 0,-2 0 0 0,0 0 0 15,-4 4 0-15,-2 1 0 0,-9 17 0 0,14-24 0 16,-14 24 0-16,0 0 0 0,0 0 0 0,0 0 0 16,0 0 0-16,0 0 0 0,0 0 0 15,-8 24 0-15,2-4 0 0,1 6 0 16,-1 2 0-16,0 4 0 0,1 0 0 0,2 0 0 16,0-2 0-16,3 0 0 0,3-2 0 0,0-2 0 15,6 0 0-15,1-4 0 0,7-3 0 0,0-7 0 16,7 0 0-16,0-8 0 0,7-4 0 0,-1-7 0 15,7-2-23-15,-4-16-95 0,16 15-34 0,-27-32-50 16,32 36-107-16,-42-34-111 0,10 7-95 16,12 17 208-16</inkml:trace>
  <inkml:trace contextRef="#ctx0" brushRef="#br0" timeOffset="29132.7933">3044 11933 1979 0,'0'0'68'0,"-28"22"-68"0,16-1 0 16,2-1 0-16,5-2 0 0,3-1 0 0,2-17 0 15,9 28 0-15,-9-28 0 0,32 15 0 16,-9-10 0-16,3-5 0 0,3-3 0 0,2-7 0 16,3 0 0-16,0-7 0 0,2 0 0 0,0-6 0 15,1-1 0-15,-4-2 0 0,-4-2 0 0,-4 4 0 16,-3-2 0-16,-5 6 0 0,-5 0 0 0,-6 3 0 16,-6 17 0-16,-2-24 0 0,2 24 0 0,-21-13 0 15,4 10 0-15,-5 7 0 0,-3 5 0 0,-4 5 0 16,-3 7 0-16,-1 4 0 15,0 5 0-15,1 4 0 0,1 4 0 0,6 0 0 16,3 0 0-16,7-1 0 0,3-3 0 0,7-2 0 16,4-2 0-16,6-2 0 0,3-4 0 0,6-6 0 15,3-4 0-15,5-1 0 0,1-10 0 0,7-2 0 16,2-7 0-16,13-1 0 0,0-9 0 0,17 5-37 16,-10-20-135-16,27 26-80 0,-35-41-208 15,23 16-155-15,2 3 105 0,-13-20 510 0</inkml:trace>
  <inkml:trace contextRef="#ctx0" brushRef="#br0" timeOffset="29617.1191">4619 11685 1036 0,'8'-33'425'16,"16"30"-171"-16,-22-14-206 0,-2 17-10 0,8-20 0 16,-8 20 2-16,0 0-2 0,0 0 2 0,0 0-4 15,0 0-5-15,0 0-11 0,0 0-17 16,0 0-3-16,0 22 0 0,-2-4 0 0,-1 6 0 15,0 4 0-15,1 5 0 0,-2 1 0 16,1 2 0-16,-2 3 0 0,0 2 0 0,2 0 0 16,-2 3 0-16,0-1 0 0,0-3 0 0,1-3 0 15,0-1 0-15,1-3 0 0,-2-2 0 0,4-1 0 16,-1-7 0-16,4 1-28 0,-2-24-106 0,18 42-274 16,-18-42-247-16,0 0 7 0,11 23 475 0</inkml:trace>
  <inkml:trace contextRef="#ctx0" brushRef="#br0" timeOffset="29804.6241">4518 12048 2047 0,'-23'1'0'0,"23"-1"0"0,-17 1 0 0,17-1 0 16,0 0 0-16,0 0 0 0,0 0 0 15,0 0 0-15,0 0 0 0,25-17 0 0,-7 10 0 16,8-3 0-16,2-1 0 0,3-1 0 0,3-2 0 15,4 3 0-15,1-2 0 0,4 3 0 0,2-1 0 16,3 11-73-16,-19-22-155 0,37 25-390 0,-31-8-50 16,6 5 209-16</inkml:trace>
  <inkml:trace contextRef="#ctx0" brushRef="#br0" timeOffset="30226.479">5030 12111 1957 0,'0'0'25'16,"0"0"-6"-16,0 0-1 0,11 18 7 0,-11-18-22 16,26-4-3-16,-9-1 0 0,3-2 0 0,4-4 0 15,0-2 0-15,2 0 0 0,-2 0 0 0,-2 0 0 16,0 0 0-16,-4-3 0 0,-18 16 0 15,28-29 0-15,-28 29 0 0,19-26 0 0,-19 26 0 16,4-22 0-16,-4 22 0 0,-7-20 0 16,7 20 0-16,-17-18 0 0,17 18 0 0,-28-14 0 15,11 9 0-15,0 0 0 0,-1 3 0 0,1 2 0 16,-1 4 0-16,-2 4 0 0,2 3 0 0,-3 6 0 16,2 2 0-16,-2 5 0 0,3 4 0 0,1 2 0 15,3-1 0-15,3 1 0 0,5 1 0 0,4-4 0 16,6 1 0-16,4-4 0 0,7-3 0 0,3-4 0 15,5-6 0-15,7-3 0 0,2-3 0 16,6-4 0-16,1-5 0 0,3-3 0 0,0-6 0 16,5 0 0-16,-2-4 0 0,1 0 0 15,-4-7-42-15,9 19-139 0,-36-40-202 0,26 28-286 16,-16-7 39-16,-5-7 489 0</inkml:trace>
  <inkml:trace contextRef="#ctx0" brushRef="#br0" timeOffset="30742.0788">5645 11936 1993 0,'0'0'54'0,"0"0"-54"0,0 0 0 16,-26 23 0-16,26-23 0 0,-20 25 0 0,20-25 0 16,-20 30 0-16,20-30 0 0,-15 33 0 0,8-15 0 15,7-18 0-15,-8 36 0 0,7-19 0 0,-2 1 0 16,3-1 0-16,0-17 0 0,3 24 0 16,-3-24 0-16,0 0 0 0,13 21 0 15,-13-21 0-15,0 0 0 0,24-4 0 0,-24 4 0 16,21-20 0-16,-21 20 0 0,23-34 0 0,-11 14 0 15,-1 0 0-15,1-2 0 0,-1 0 0 0,0 0 0 16,-1-1 0-16,-1 2 0 0,-1-1 0 0,-1 0 0 16,1 3 0-16,-1 2 0 0,-7 17 0 0,13-29 0 15,-13 29 0-15,0 0 0 0,16-19 0 0,-16 19 0 16,0 0 0-16,0 0 0 0,0 0 0 16,18 13 0-16,-18-13 0 0,6 22 0 0,-6-22 0 15,4 30 0-15,-4-30 0 0,1 28 0 0,-1-28 0 16,4 23 0-16,-4-23 0 0,5 19 0 15,-5-19 0-15,0 0 0 0,16 17 0 0,-16-17 0 16,0 0 0-16,24 1 0 0,-24-1 0 0,23-10 0 16,-23 10 0-16,27-20 0 0,-27 20 0 0,27-27 0 15,-27 27 0-15,24-28 0 0,-24 28 0 16,21-27 0-16,-21 27 0 0,14-27 0 0,-14 27 0 16,14-25 0-16,-14 25 0 0,12-21 0 0,-12 21 0 15,0 0 0-15,0 0 0 0,11-18 0 0,-11 18 0 16,0 0 0-16,0 0 0 0,0 0 0 0,6 17 0 15,-6-17 0-15,6 20 0 0,-6-20 0 0,2 32 0 16,-2-15 0-16,2 2 0 16,-4 2 0-16,1-1 0 0,1 1 0 0,1-2 0 15,-1-19 0-15,5 33 0 0,-5-33 0 0,17 23 0 16,-17-23 0-16,29 12 0 0,-29-12-122 0,45 6-91 16,-43-36-134-16,38 22-256 0,-15-2 18 0,-10-21 409 15</inkml:trace>
  <inkml:trace contextRef="#ctx0" brushRef="#br0" timeOffset="31273.2879">6397 11842 1837 0,'0'0'170'15,"0"0"-135"-15,-19 15-30 0,19-15-5 0,-19 18 0 16,19-18 0-16,-16 31 0 0,10-11 0 16,1 1 0-16,1 5 0 0,1 3 0 0,0 1 0 15,1 4 0-15,-2-1 0 0,3-1 0 0,-3 1 0 16,3-2 0-16,-1-2 0 0,1-2 0 15,-2-4 0-15,2-4 0 0,1-19 0 0,-4 30 0 16,4-30 0-16,0 0 0 0,-1 19 0 0,1-19 0 16,0 0 0-16,0 0 0 0,7-27 0 0,-7 27 0 15,13-37 0-15,-7 14 0 0,1-3 0 0,1 0 0 16,-3-2 0-16,1 0 0 0,-2 1 0 0,0-1 0 16,-3-1 0-16,0-1 0 0,2-2 0 15,-2-2 0-15,4 0 0 0,-2 0 0 0,5 4 0 16,-1 4 0-16,1 5 0 0,-8 21 0 15,16-27 0-15,-16 27 0 0,17-10 0 0,-17 10 0 16,26-1 0-16,-26 1 0 0,33 6 0 0,-14 0 0 16,2 0 0-16,1 2 0 0,1 0 0 0,0 0 0 15,-1 2 0-15,1 1 0 0,-3-1 0 0,0 1 0 16,-20-11 0-16,30 21 0 0,-30-21 0 16,16 21 0-16,-16-21 0 0,-2 25 0 0,2-25 0 15,-20 29 0-15,20-29 0 0,-35 27 0 0,14-14 0 16,-1-2 0-16,2 1 0 0,-2-3 0 0,0 2 0 15,-1-2 0-15,1 2 0 0,-1 2 0 0,2 2 0 16,2 2 0-16,-1 1 0 0,2 3 0 0,-1 2 0 16,3 3 0-16,-1 3 0 0,1 4 0 15,3 2 0-15,0 2 0 0,4 2 0 16,1 0 0-16,3 2 0 0,2-4 0 0,0 0 0 16,3-5 0-16,3-1 0 0,-1-5 0 0,4 2 0 15,-2-6 0-15,7 7 0 0,-11-29-163 0,11 45-92 16,-33-45-219-16,22 0-133 0,-2 35 90 0,2-35 487 15</inkml:trace>
  <inkml:trace contextRef="#ctx0" brushRef="#br0" timeOffset="32636.1351">6933 12019 1929 0,'-20'2'55'0,"20"-2"-34"16,0 0-4-16,0 0-2 0,17-5-5 0,-17 5-10 15,30-11 0-15,-8 3 0 0,2-4 0 16,3-1 0-16,4-2 0 0,0-1 0 16,0 2 0-16,1-1 0 0,-2 2 0 0,-2 1 0 15,-2 1 0-15,-3 4 0 0,-6 1 0 0,-17 6 0 16,24-6 0-16,-24 6 0 0,0 0 0 0,0 0 0 15,0 0 0-15,0 0 0 0,0 0 0 0,0 0 0 16,-12-20 0-16,12 20 0 0,-24-12 0 0,24 12 0 16,-27-13 0-16,27 13 0 0,-29-12 0 0,29 12 0 15,-31-5 0-15,31 5 0 0,-28 6 0 16,28-6 0-16,-28 16 0 0,28-16 0 0,-29 31 0 16,15-8 0-16,-1 1 0 0,2 4 0 0,-2 0 0 15,5 0 0-15,3-2 0 0,5 0 0 0,4-3 0 16,2-1 0-16,4-4 0 0,2-1 0 0,-10-17 0 15,33 26 0-15,-11-17 0 0,3-6 0 16,7-3 0-16,4-6 0 0,7-6 0 16,4-6 0-16,3-1 0 0,2-4 0 0,0-1 0 15,-3-2 0-15,-1 1 0 0,-7-2 0 0,-2 3 0 0,-5 0 0 0,-3 3 0 16,-6-1 0-16,-3 7-14 0,-22 15-16 0,26-28 5 16,-26 28 4-16,3-17 8 0,-3 17 8 15,0 0 8-15,-20-5 4 0,20 5 4 0,-24 9 1 16,24-9 1-16,-24 14 4 0,24-14 2 0,-24 22 4 15,24-22-20-15,-25 29-3 0,16-12 0 16,0 2 0-16,3 2 0 0,1-1 0 0,3 2 0 16,1-1 0-16,1 0 0 0,1 0 0 0,1-3 0 15,1 1 0-15,-2-2 0 0,1 0 0 0,-2-17 0 16,2 29 0-16,-2-29 0 0,2 18 0 0,-2-18 0 16,0 0 0-16,0 0 0 0,0 0 0 0,0 0 0 15,0 0 0-15,0 0 0 0,8-24 0 16,-3 6 0-16,1-4 0 0,2-1 0 0,-1-1 0 15,0-1 0-15,-1 1 0 0,0-2 0 16,-1 2 0-16,-1 1 0 0,0 0 0 0,-2 4 0 16,2 1 0-16,-4 18 0 0,6-26 0 0,-6 26 0 15,0 0 0-15,0 0 0 0,16-17 0 0,-16 17 0 16,0 0 0-16,26 4 0 0,-26-4 0 0,31 11 0 16,-12-5 0-16,1 1 0 0,3-2 0 15,1 2 0-15,2-1 0 0,3-1 0 0,1-1 0 16,3-2 0-16,0-3 0 0,-1 1 0 0,-2-3 0 15,-1 1 0-15,-5 0 0 0,0-1 0 0,-6 1 0 16,-18 2 0-16,22-4 0 0,-22 4 0 0,0 0 0 16,0 0 0-16,0 0 0 0,0 0 0 0,-20-11 0 15,20 11 0-15,-27-3 0 0,10 1 0 16,0 1 0-16,-1 2 0 0,-1 2 0 16,-2 3 0-16,0 2 0 0,-1 4 0 0,1 5 0 15,-1 2 0-15,1 1 0 0,0 3 0 0,3 4 0 16,2-1 0-16,2 3 0 0,3-2 0 0,3 0 0 15,4-4 0-15,2-1 0 0,5-2 0 0,4-3 0 16,-7-17 0-16,23 25 0 0,-6-18 0 0,5-2 0 16,1-6 0-16,5-6 0 0,3-3 0 15,1-7 0-15,1-1 0 0,0-5 0 0,-2-1 0 16,-1-2 0-16,-3 2 0 0,-3 0 0 0,-3-1 0 16,-4 3 0-16,-5 0 0 0,-2 2 0 0,-6 1 0 15,-4 19 0-15,4-27 0 0,-4 27 0 16,-5-18 0-16,5 18 0 0,0 0 0 0,0 0 0 15,-17-5 0-15,17 5 0 0,0 0 0 0,-16 28 0 16,12-10 0-16,-3 2 0 0,3 3 0 16,1 3 0-16,1-3 0 0,3-3 0 0,1-3 0 15,3 0 0-15,-5-17 0 0,18 30 0 0,-18-30 0 16,30 24 0-16,-10-16 0 0,2-8 0 0,6-2 0 16,-1-11 0-16,11 3-42 0,-12-17-81 0,22 15-66 15,-30-34-48-15,36 31-106 0,-34-25-111 0,9-7-44 16,19 26 338-16</inkml:trace>
  <inkml:trace contextRef="#ctx0" brushRef="#br0" timeOffset="32807.9949">8744 11468 1713 0,'0'0'181'0,"0"0"-99"0,-20 7-15 0,20-7-63 16,-34 33-4-16,16-7 0 0,-2 5 0 0,1 4 0 16,1 5 0-16,3 1 0 0,2 3 0 0,2 2 0 15,2 0 0-15,2 2 0 0,3-1 0 16,2-1 0-16,2-2 0 0,4-4 0 0,-1-2 0 15,6-1 0-15,-2-5 0 0,4 0 0 0,0-9-9 16,5 8-104-16,-16-31-142 0,22 20-356 0,-22-20-25 16,0 0 214-16</inkml:trace>
  <inkml:trace contextRef="#ctx0" brushRef="#br0" timeOffset="33620.484">8491 11903 1625 0,'-21'-6'264'0,"21"6"-108"0,0 0-154 0,0 0-2 16,21 17 0-16,-21-17 0 0,22 12 0 0,-22-12 0 15,34 9 0-15,-12-6 0 0,1-3 0 16,5-3 0-16,0-2 0 0,1 1 0 0,-1-4 0 16,-1 2 0-16,-2 0 0 0,1-1 0 0,-5 2 0 15,0-1 0-15,-3 2 0 0,-18 4 0 16,25-6 0-16,-25 6 0 0,0 0 0 0,0 0 0 15,0 0 0-15,0 0 0 0,0 0 0 0,0 0 0 16,0 0 0-16,0 0 0 0,0 0 0 0,0 0 0 16,-20 20 0-16,20-20 0 0,-9 24 0 15,9-24 0-15,-11 33 0 0,3-14 0 0,2 3 0 16,0-2 0-16,2 2 0 0,1-1 0 0,2-3 0 16,1 1 0-16,0-19 0 0,7 29 0 0,-7-29 0 15,15 21 0-15,-15-21 0 0,23 8 0 0,-23-8 0 16,31-3 0-16,-11-6 0 0,0-2 0 0,5-3 0 15,-2-4 0-15,0-1 0 0,0 0 0 16,0-3 0-16,0 2 0 0,-2-2 0 16,-4 0 0-16,-2 4 0 0,-15 18 0 0,15-30 0 15,-15 30 0-15,6-22 0 0,-6 22 0 0,0 0 0 16,-4-18 0-16,4 18 0 0,0 0 0 0,0 0 0 16,-19 13 0-16,19-13 0 0,-14 30 0 0,6-10 0 15,1 0 0-15,0 2 0 0,1 0 0 0,3 0 0 16,2-3 0-16,2-2 0 0,-1-17 0 15,10 30 0-15,-10-30 0 0,18 23 0 0,-18-23 0 16,26 13 0-16,-26-13 0 0,34 2 0 0,-16-7 0 16,5-2-7-16,0-9-54 0,8 7-26 0,-17-22-54 15,25 27-70-15,-38-34-36 0,33 33-77 16,-30-27 9-16,16 18 96 0,-11-7 69 0,2 4 124 16,9 15 345-16,-30-28 13 0,33 39 44 0,-42-38 6 15,19 29-253-15,0 0-37 0,0 0-22 16,0 0-21-16,0 0-18 0,-14 29-23 0,14-29-8 15,-13 34 0-15,7-14 0 0,0 3 0 0,1 0 0 16,1 2 0-16,1-1 0 0,-1-2 0 0,3 3 0 16,-2-4 0-16,3 1 0 0,-2-5 0 0,2-17 0 15,1 27 0-15,-1-27 0 0,5 17 0 0,-5-17 0 16,0 0 0-16,0 0 0 0,0 0 0 0,22-17 0 16,-22 17 0-16,16-35 0 15,-8 15 0-15,1-4 0 0,-2 1 0 0,0 1 0 16,1-2 0-16,-2-1 0 0,-2-1 0 0,1 0 0 15,-2 1 0-15,0 0 0 0,1-1 0 0,1 1 0 16,1-1 0-16,3 1 0 0,-1 3 0 0,3 3 0 16,-11 19 0-16,22-28 0 0,-22 28 0 0,19-13 0 15,-19 13 0-15,21-4 0 0,-21 4 0 16,24 3 0-16,-24-3 0 0,27 1 0 0,-6 11-139 16,-21-12-68-16,28 11-137 0,-28-11-236 0,0 0 25 15,0 0 334-15</inkml:trace>
  <inkml:trace contextRef="#ctx0" brushRef="#br0" timeOffset="33964.1843">9635 11936 1517 0,'0'0'502'16,"17"13"-474"-16,-17-13-28 0,17-8 0 0,-17 8 0 15,29-15 0-15,-10 1 0 0,0 1 0 0,0 0 0 16,3-1 0-16,-2 0 0 0,-1 1 0 0,0-2 0 15,-1 2 0-15,-18 13 0 0,25-29 0 0,-25 29 0 16,16-24 0-16,-16 24 0 0,10-20 0 16,-10 20 0-16,-3-20 0 0,3 20 0 0,-18-20 0 15,18 20 0-15,-31-12 0 0,10 12 0 16,-2 5 0-16,-2 5 0 0,-3 3 0 0,1 6 0 16,-1 4 0-16,1 2 0 0,1 4 0 0,3 1 0 15,2 2 0-15,4 4 0 0,3-3 0 0,5 1 0 16,6-4 0-16,3-2 0 0,6-4 0 15,2-7 0-15,-8-17 0 0,31 23 0 0,-11-19 0 16,8-4 0-16,5-6 0 0,7-1 0 0,7-8 0 16,7 2 0-16,-1-10 0 0,11 6-22 0,-17-17-133 15,24 24-101-15,-41-38-99 0,32 26-116 0,-12-4-99 16,-13-23 353-16</inkml:trace>
  <inkml:trace contextRef="#ctx0" brushRef="#br0" timeOffset="37495.4408">12322 11612 1161 0,'-5'-20'552'16,"5"20"-518"-16,1-23-6 0,-1 23 1 0,0 0 12 15,0 0 11-15,0 0-2 0,0 0-9 0,0 0-18 16,-7 22-7-16,-1 5-13 0,2 8 9 0,-2 7-9 15,-1 2-1-15,-1 5-2 0,1 3 0 16,-1 1 0-16,0 3 0 0,2-2 0 0,-1-1 0 16,2-3 0-16,1-3 0 0,2-2 0 15,3-7 0-15,2-3 0 0,3-7 0 0,4-5-7 0,-8-23-24 16,28 29-29-16,-28-29-71 0,51 11-297 0,-51-11-193 16,42-26 19-16,-20 9 436 0</inkml:trace>
  <inkml:trace contextRef="#ctx0" brushRef="#br0" timeOffset="37792.2957">12234 11718 1966 0,'25'-9'68'16,"-25"9"-57"-16,19-6-9 0,-2 1-2 15,7-2 0-15,6-1 0 0,7-2 0 0,-1 0 0 16,6 3 0-16,-1 1 0 0,-1 3 0 0,0 2 0 15,1 2 0-15,-5 4 0 0,-3 3 0 0,-2 4 0 16,-6 3 0-16,-6 5 0 0,-4 1 0 16,-8 7 0-16,-6 4 0 0,-9 4 0 0,-8 5 0 15,-9 4 0-15,-8 1 0 0,-6 2 0 0,-3 1 0 16,-1-1 0-16,-4-1 0 0,0-2 0 16,0-4 0-16,3-5 0 0,4-3 0 0,4-6 0 15,7-4 0-15,7-5 0 0,5-9 0 0,17-9 0 16,0 0 0-16,0 0-59 0,15-32-98 0,30 26-382 15,-27-34-44-15,23 9-37 0</inkml:trace>
  <inkml:trace contextRef="#ctx0" brushRef="#br0" timeOffset="38158.6758">13040 11996 1405 0,'0'0'492'16,"14"-22"-393"-16,-14 22-74 0,0 0 0 15,-17-16-24-15,17 16-1 0,0 0 0 0,-17-3 0 16,17 3 0-16,-20 11 0 0,20-11 0 0,-25 29 0 16,10-9 0-16,-1 3 0 0,-1 2 0 15,1 4 0-15,1 3 0 0,1-3 0 0,4 1 0 16,2-2 0-16,4-5 0 0,4-4 0 0,0-19 0 15,15 25 0-15,-15-25 0 0,31 12 0 0,-9-10 0 16,4-4 0-16,3-6 0 0,1-5 0 16,2-4 0-16,-1-3 0 0,-1-1 0 0,-1-3 0 0,-3-3 0 15,-3 2 0-15,-6-2 0 0,-4 4 0 0,-6 1 0 16,-4 3 0-16,-4 1 0 0,-5 0 0 0,6 18 0 16,-22-27 0-16,3 16 0 0,1 7 0 0,-5-1 0 15,1 6 0-15,-1 1 0 0,2 4 0 0,1 0-26 16,20-6-43-16,-33 10-43 15,44 18-139-15,-39-43-183 0,28 15-74 0,19 10-56 16,-19-10 482-16</inkml:trace>
  <inkml:trace contextRef="#ctx0" brushRef="#br0" timeOffset="38361.9203">13578 11961 1870 0,'-15'23'177'15,"-4"-6"-177"-15,2 1 0 0,1 0 0 0,3 2 0 16,0 3 0-16,1 2 0 0,0 0 0 0,0 0 0 16,2 0 0-16,3-6 0 0,3-1 0 15,4-18 0-15,-1 29 0 0,1-29 0 0,11 21 0 16,-11-21 0-16,0 0-89 0,45 27-239 16,-50-46-234-16,28 14-74 0,-23 5 205 0</inkml:trace>
  <inkml:trace contextRef="#ctx0" brushRef="#br0" timeOffset="38768.0631">13606 11872 1871 0,'-20'0'176'0,"20"0"-176"0,0 0 0 0,28 4 0 15,-8-5 0-15,-1-2 0 0,4 2 0 0,0-1 0 16,5 3 0-16,0-3 0 0,2 3 0 0,-1-1 0 15,-5 2 0-15,-3 3 0 0,-21-5 0 0,28 17 0 16,-28-17 0-16,15 28 0 0,-11-10 0 0,-4 4 0 16,-5 2 0-16,-2 5 0 0,-4 0 0 15,-2 2 0-15,-4 0 0 0,-2-1 0 0,0 1 0 16,-1-3 0-16,2-3 0 0,4-2 0 0,3-4 0 16,11-19 0-16,-17 25 0 0,17-25 0 0,0 0 0 15,0 0 0-15,0 0 0 0,0 0 0 0,19-10 0 16,-19 10 0-16,28-26 0 0,-10 8 0 15,2-2 0-15,2 1 0 0,-2-2 0 16,1 3 0-16,0 2 0 0,-3 1 0 0,-1 1 0 16,-17 14 0-16,29-21 0 0,-29 21 0 0,23-10 0 15,-23 10 0-15,19-4 0 0,-19 4 0 0,0 0 0 16,18 8 0-16,-18-8 0 0,0 0 0 0,8 26 0 16,-8-26 0-16,10 24 0 0,-3-7-14 0,-7-17-45 15,19 33-54-15,-19-33-68 0,26 28-124 0,-26-28-63 16,0 0-192-16,26 6 114 0,-26-6 446 15</inkml:trace>
  <inkml:trace contextRef="#ctx0" brushRef="#br0" timeOffset="39268.0388">14418 11993 1166 0,'0'0'589'0,"-8"-17"-438"0,-9 9-93 0,17 8-19 15,-33-5-2-15,15 8-30 0,-2 3-7 16,1 4 0-16,-3 5 0 0,3 3 0 0,-1 5 0 15,2-1 0-15,1 3 0 0,1 2 0 0,4 1 0 16,1 3 0-16,5 1 0 0,2-5 0 0,5-1 0 16,5-2 0-16,3-6 0 0,3-1 0 0,-12-17 0 15,35 18 0-15,-12-14 0 0,0-4 0 0,3-4 0 16,2-3 0-16,-3-5 0 0,3-3 0 16,-2-5 0-16,-1-4 0 0,2-3 0 15,-4-3 0-15,0-3 0 0,-2 0 0 0,-3 1 0 16,-2 0 0-16,-3 1 0 0,-3 2 0 0,-1 3 0 15,-6 5 0-15,-3 21 0 0,2-26 0 0,-2 26 0 16,0 0 0-16,0 0 0 0,-27 16 0 0,15 7 0 16,-4 7 0-16,0 9 0 0,-3 8 0 0,-2 6 0 15,-1 7 0-15,-2 6 0 0,-1 4 0 16,2 6 0-16,0 3 0 0,0 6 0 0,1-1 0 16,0-1 0-16,2-6 0 0,1-12 0 0,1-5 0 15,4-11 0-15,1-5 0 0,2-9 0 0,3-7 0 16,2-9 0-16,6-19 0 0,-9 17 0 15,9-17 0-15,0 0 0 0,0 0 0 0,-5-32 0 16,4 8 0-16,2-8 0 0,2-4 0 0,2-1 0 16,1-2 0-16,-1 1 0 0,3-4 0 15,0-2 0-15,0-5 0 0,2-4 0 0,3-3 0 16,2-3 0-16,-1 1 0 0,6-1 0 0,-2 2 0 16,4 6 0-16,0 4 0 0,0 11 0 0,-5 1 0 15,7 20-124-15,-24-20-72 0,28 41-178 0,-34-24-203 16,6 18-4-16,29-14 387 0</inkml:trace>
  <inkml:trace contextRef="#ctx0" brushRef="#br0" timeOffset="39627.3949">15442 11645 1688 0,'35'10'257'0,"-35"-10"-213"0,17-11-25 0,-17 11-6 15,0 0 6-15,0 0-12 0,13 18-7 0,-16-1 0 16,1 5 0-16,-3 5 0 0,-4 9 0 0,0 2 0 16,-2 8 0-16,0 3 0 0,-1-1 0 0,1 0 0 15,1-1 0-15,3-2 0 0,0-4 0 0,3-1 0 16,1-3 0-16,3-5 0 0,1-5 0 16,4-3 0-16,-1-5 0 0,4-2 0 0,-8-17-49 15,26 29-108-15,-35-50-214 0,36 28-203 0,-27-7-33 16,9-35 319-16</inkml:trace>
  <inkml:trace contextRef="#ctx0" brushRef="#br0" timeOffset="39783.6352">15307 12073 2047 0,'-18'1'0'0,"18"-1"0"0,-22-1 0 16,22 1 0-16,0 0 0 0,0 0 0 0,0 0 0 15,24-20 0-15,-5 9 0 0,6-4 0 0,5-1 0 16,9-4 0-16,4-4 0 0,6 1 0 0,0-5 0 15,6 7-11-15,-10-17-142 0,23 32-388 0,-34-26-96 16,11 14 21-16</inkml:trace>
  <inkml:trace contextRef="#ctx0" brushRef="#br0" timeOffset="40143.0176">15912 11491 1537 0,'-8'25'240'16,"-8"-6"-2"-16,16-19-218 0,-17 12-8 0,17-12-12 15,-17 30 0-15,9-7 0 0,-2 4 0 16,0 4 0-16,1 2 0 0,1 2 0 0,0 1 0 16,2 1 0-16,0 1 0 0,0 2 0 0,0 1 0 15,1 2 0-15,-1-2 0 0,2-3 0 0,2-2 0 16,-2-4 0-16,4-3 0 0,0-1 0 0,1-6 0 16,3-5 0-16,-4-17 0 0,13 22 0 15,-13-22 0-15,18 4 0 0,-18-4 0 0,26-9 0 16,-26 9 0-16,31-26 0 0,-11 6 0 15,-1-4 0-15,2-3 0 0,0-1 0 0,-2 0 0 16,1 3 0-16,-3 1 0 0,0 3 0 0,-5 3 0 16,-12 18 0-16,19-21 0 0,-19 21 0 0,0 0 0 15,0 0 0-15,0 0 0 0,0 0 0 0,14 26 0 16,-15-8 0-16,1 5 0 0,-4-1 0 0,3 3 0 16,-2-2 0-16,3 1 0 0,0-2 0 15,6 3-8-15,-6-25-116 0,16 42-47 0,-16-42-98 16,21 27-97-16,-21-27-181 0,17 8 28 15,8 10 477-15</inkml:trace>
  <inkml:trace contextRef="#ctx0" brushRef="#br0" timeOffset="40502.3478">16363 11987 1355 0,'0'-23'503'0,"18"25"-428"16,-18-2-18-16,25-9-12 0,-25 9-33 0,28-6-12 16,-28 6 0-16,30-8 0 0,-30 8 0 0,30-11 0 15,-30 11 0-15,30-12 0 16,-30 12 0-16,30-17 0 0,-30 17 0 0,22-22 0 16,-22 22 0-16,10-17 0 0,-10 17 0 0,0 0 0 15,-9-19 0-15,9 19-10 0,-31-6 3 0,8 4 6 16,-4 5 7-16,-3 2 6 0,-5 1-12 0,2 2 0 15,-4 2 0-15,2 3 0 0,1 0 0 0,4 4 0 16,-1 0 0-16,8 3 0 0,3-1 0 16,6 3 0-16,4-1 0 0,7 1 0 0,4 0 0 15,5 2 0-15,9-3 0 0,3-2 0 0,6-1 0 16,5-6 0-16,6 0 0 0,-3-4 0 16,6 0 0-16,-3-5 0 0,4 1 0 0,-3-10 0 15,24 3-119-15,-37-19-106 0,33 36-224 0,-26-20-148 16,-12 4 8-16,27 1 522 0</inkml:trace>
  <inkml:trace contextRef="#ctx0" brushRef="#br0" timeOffset="44751.3313">17381 11830 1351 0,'18'9'260'16,"7"3"124"-16,-25-12-363 0,10-19-5 0,-10 19-1 15,0 0-15-15,13-18 0 0,-13 18 0 0,0 0 0 16,0 0 0-16,0 0 0 0,0 0 0 0,8 27 0 15,-8-27 0-15,-1 34 0 0,-1-14 0 16,-1 5 0-16,-1 1 0 0,-1 1 0 16,0 2 0-16,-1 1 0 0,-1 0 0 0,-2 3 0 15,0 0 0-15,0-2 0 0,-1-1 0 0,3-2 0 16,1-4 0-16,1-3 0 0,5-21 0 0,-3 28 0 16,3-28 0-16,0 0 0 0,0 0 0 0,0 0 0 15,0 0 0-15,0 0 0 0,19-9 0 0,-19 9 0 16,16-32 0-16,-8 9 0 0,3-4 0 15,-1-5 0-15,2 2 0 0,-1-1 0 0,0 2 0 16,-1-1 0-16,0 1 0 0,-2-4 0 0,2 0 0 16,0 1 0-16,0-1 0 0,1 0 0 0,4 1 0 15,0 0 0-15,0 4 0 0,1 2 0 16,1 3 0-16,1 3 0 0,1 3 0 0,0 5 0 16,-1 3 0-16,2 4 0 0,-3 1 0 0,0 4 0 15,-17 0 0-15,30 10 0 0,-30-10 0 16,25 20 0-16,-25-20 0 0,18 34 0 0,-14-14 0 15,-3 3 0-15,-5 0 0 0,-4 3 0 0,-3 2 0 16,-4 2 0-16,-3 2 0 0,-2-1 0 0,-3 2 0 16,-2-2 0-16,-2-2 0 0,-1-1 0 0,2-2 0 15,0-5 0-15,0 1 0 0,2-3 0 0,2-4 0 16,0-3 0-16,4-4 0 0,1-1 0 0,17-7 0 16,-21 2 0-16,21-2 0 0,0 0 0 15,0 0 0-15,0 0 0 0,0 0 0 16,-7-18 0-16,7 18 0 0,0 0 0 0,18 2 0 15,-18-2 0-15,17 15 0 0,-17-15 0 0,15 31 0 16,-12-7 0-16,-1 4 0 0,-4 6 0 0,-5 2 0 16,-5 4 0-16,-4 4 0 0,-2 1 0 0,-3 2 0 15,-2 3 0-15,0 0 0 0,-1 1 0 16,-3-3 0-16,3-2 0 0,0-7 0 0,9-6 0 16,2-10 0-16,11-7 0 0,2-16-7 0,19 14-149 15,-22-46-313-15,34 17-193 0,-5-19 49 0,7-15 474 16</inkml:trace>
  <inkml:trace contextRef="#ctx0" brushRef="#br0" timeOffset="45486.8664">18003 11889 1665 0,'-1'32'382'0,"1"-32"-382"15,-1 19 0-15,1-19 0 0,2 29 0 0,-1-10 0 16,1 2 0-16,-1 4 0 0,-1 0 0 16,1-1 0-16,-1 2 0 0,-1-3 0 0,-2 4 0 15,0 0 0-15,0-2 0 0,-1 0 0 16,-1-3 0-16,-3-1 0 0,-1-4 0 0,9-17 0 16,-17 29 0-16,17-29 0 0,0 0 0 0,-14 18 0 15,14-18 0-15,0 0 0 0,0 0 0 0,4-28 0 16,1 10 0-16,3-5 0 0,3-5 0 15,1-2 0-15,2-3 0 0,2-2 0 0,1-2 0 16,1 0 0-16,-4 2 0 0,0 1 0 0,0 2 0 16,-3-1 0-16,4 3 0 0,-2 7 0 0,-1 2 0 15,-12 21 0-15,19-24 0 0,-19 24 0 0,0 0 0 16,20-10 0-16,-20 10 0 0,19 4 0 0,-19-4 0 16,25 7 0-16,-8-4 0 0,4-2 0 15,2 0 0-15,3-2 0 0,3 0 0 16,5-3 0-16,1 1 0 0,3-2 0 0,-1-1 0 15,1 1 0-15,-3 0 0 0,1 1 0 0,-5 1 0 16,-2 0 0-16,-3 1 0 0,-7 1 0 0,-2 1 0 16,-17 0 0-16,0 0 0 0,0 0 0 0,0 0 0 15,0 0 0-15,-14 20 0 0,-4-13 0 0,-5 3 0 16,-3 0 0-16,-1 1 0 0,-1 0 0 0,-2 2 0 16,2 3 0-16,1 1 0 0,0 1 0 15,2 1 0-15,-1 3 0 0,2 2 0 0,1 3 0 16,1-1 0-16,5 0 0 0,4-1 0 0,4-2 0 15,4-1 0-15,5-4 0 0,0-18 0 0,12 28 0 16,-12-28 0-16,28 18 0 0,-9-13 0 16,1-5 0-16,2-3 0 0,4-5 0 0,0-5 0 15,5-4 0-15,0-6 0 0,4-4 0 16,-1-3 0-16,1 1 0 0,-1-2 0 0,-5 2 0 16,-1 3 0-16,-5-1 0 0,-3 2 0 0,-6 3 0 15,-4 4 0-15,-10 18 0 0,7-25 0 0,-7 25 0 16,0 0 0-16,0 0 0 0,-17-10 0 0,17 10 0 15,-20 16 0-15,20-16 0 0,-28 32 0 0,12-10 0 16,1 2 0-16,3 2 0 0,0-2 0 0,5 0 0 16,2-2 0-16,6-3 0 0,1-2 0 15,6 0 0-15,-8-17 0 0,26 34 0 0,-7-23 0 16,4 0 0-16,1-8 0 0,9 7-84 0,-11-22-75 16,30 34-153-16,-30-36-275 0,17 11-17 0,0 0 304 15</inkml:trace>
  <inkml:trace contextRef="#ctx0" brushRef="#br0" timeOffset="45706.455">19140 11946 1927 0,'-17'-5'51'15,"-1"-1"-23"-15,18 6-4 0,-32-5-7 0,32 5-17 16,-35 6 0-16,17 2 0 0,-2 4 0 0,1 4 0 16,0 0 0-16,2 5 0 0,0 2 0 0,3 0 0 15,2 1 0-15,5 3 0 0,3-4 0 0,4 0 0 16,5-3 0-16,2-2 0 0,-7-18 0 15,29 29 0-15,-8-21 0 0,6-5 0 0,3-3 0 16,3-6 0-16,4-2 0 0,-2-7 0 0,7-3 0 16,0-6 0-16,6 5-12 0,-8-26-154 0,36 28-386 15,-35-24-106-15,10 7 45 0</inkml:trace>
  <inkml:trace contextRef="#ctx0" brushRef="#br0" timeOffset="45868.333">19641 11583 1820 0,'-32'25'103'0,"12"5"-62"16,-1 2-18-16,3 3 6 0,-1 3-15 0,2 1 3 16,0 1-17-16,0 3 0 0,3 1 0 0,1-1 0 15,2 4 0-15,2-3 0 0,1-1 0 0,-1-1 0 16,3-7 0-16,1 0 0 0,5-4-10 16,-3-10-51-16,15 17-112 0,-12-38-454 0,4 25-26 15,-4-25 131-15</inkml:trace>
  <inkml:trace contextRef="#ctx0" brushRef="#br0" timeOffset="46196.4478">19331 11970 2047 0,'0'0'0'0,"-17"17"0"15,17-17 0-15,0 0 0 0,8 17 0 0,-8-17 0 16,28 4 0-16,-8-7 0 0,5-1 0 0,7-5 0 15,2-3 0-15,4-1 0 0,1-2 0 0,1-2 0 16,0 2 0-16,0-2 0 0,1 1 0 16,-4 3 0-16,-3 1 0 0,-5 4 0 0,-4 2 0 15,-7 4 0-15,-18 2 0 0,19 3 0 0,-19-3 0 16,0 0 0-16,3 25 0 0,-3-25 0 0,-10 36 0 16,0-12 0-16,0 4 0 0,-4 3 0 15,1 1 0-15,-2 0 0 0,2 2 0 0,1-1 0 16,1-2 0-16,2 1 0 0,3-4 0 0,1-2 0 15,2-4 0-15,4 0 0 0,-1-22 0 16,5 29 0-16,-5-29 0 0,0 0 0 0,0 0-112 16,46 13-202-16,-49-33-324 0,25 4 9 0,-3-7 276 15</inkml:trace>
  <inkml:trace contextRef="#ctx0" brushRef="#br0" timeOffset="46337.1153">19764 11670 2047 0,'-19'2'0'0,"19"-2"0"16,-23 6 0-16,23-6 0 0,0 0 0 0,0 0 0 16,-3 17 0-16,3-17-208 0,0 0-449 0,0 0-5 15,32 10 143-15</inkml:trace>
  <inkml:trace contextRef="#ctx0" brushRef="#br0" timeOffset="46728.5482">20489 11880 2047 0,'-29'2'0'16,"1"0"0"-16,0 6 0 0,1 0 0 0,0 4 0 15,1 4 0-15,-1 2 0 0,3 3 0 0,0 0 0 16,4 4 0-16,3-2 0 0,6 1 0 15,2-2 0-15,7-2 0 0,2 0 0 0,5-2 0 16,6-1 0-16,-11-17 0 0,35 25 0 16,-12-17 0-16,3-3 0 0,4-2 0 0,2-4 0 15,4-3 0-15,2-2 0 0,4-3 0 0,0-4 0 16,6 5-29-16,-11-24-150 0,30 22-473 0,-28-14-6 16,6 6 130-16</inkml:trace>
  <inkml:trace contextRef="#ctx0" brushRef="#br0" timeOffset="47087.9202">20938 11886 1965 0,'0'0'49'0,"-27"15"-20"0,27-15-25 0,-24 5-4 16,24-5 0-16,-27 17 0 0,10-4 0 0,-1 6 0 16,-4 0 0-16,1 4 0 0,-1 1 0 0,0 0 0 15,3 1 0-15,1 0 0 0,3-3 0 0,4 1 0 16,1-4 0-16,5-1 0 0,5-18 0 15,2 26 0-15,-2-26 0 0,17 14 0 0,-17-14 0 16,31 1 0-16,-11-6 0 0,4-4 0 0,3-3 0 16,1-3 0-16,1-2 0 0,-1-1 0 0,-1-1 0 15,-3 1 0-15,-2 2 0 0,-4 0 0 0,-18 16 0 16,26-22 0-16,-26 22 0 0,0 0 0 16,14-18 0-16,-14 18 0 0,0 0 0 15,0 0 0-15,0 0 0 0,0 0 0 0,-6 17 0 16,6-17 0-16,-7 21 0 0,7-21 0 0,-9 29 0 15,9-29 0-15,-6 30 0 0,6-30 0 0,5 25 0 16,-5-25 0-16,16 17 0 0,-16-17 0 0,27 5 0 16,-10-8 0-16,5-2 0 0,0-15-46 0,18 20-134 15,-28-44-205-15,33 25-262 0,-15-10 40 0,1-10 426 16</inkml:trace>
  <inkml:trace contextRef="#ctx0" brushRef="#br0" timeOffset="47244.1691">21405 11637 2047 0,'-21'19'0'0,"0"5"0"0,3 3 0 0,0 3 0 16,1 5 0-16,0 0 0 0,1 7 0 0,4 0 0 15,2 0 0-15,5-2 0 0,2-4 0 16,4-2 0-16,-1-6 0 0,7 1 0 0,0-6 0 16,9 8-14-16,-16-31-229 0,32 24-413 0,-32-24 3 15,24 19 173-15</inkml:trace>
  <inkml:trace contextRef="#ctx0" brushRef="#br0" timeOffset="48072.2146">22177 12053 1841 0,'1'-25'104'0,"-1"25"-74"0,-3-25-10 16,3 25-6-16,-8-22 2 0,8 22-6 0,0 0 2 16,-26-20-12-16,26 20 0 0,-26-4 0 0,26 4 0 15,-33 6 0-15,15 0 0 0,0 5 0 0,-1 2 0 16,2 2 0-16,2 3 0 0,-1-1 0 0,2 2 0 16,3 2 0-16,3-1 0 0,3 2 0 15,3-1 0-15,2-3 0 0,0-18 0 0,6 29 0 16,-6-29 0-16,19 22 0 0,-19-22 0 15,33 9 0-15,-11-6 0 0,1-7 0 0,3-2 0 16,0-4 0-16,3-3 0 0,-2-3 0 0,2-1 0 16,-4-3 0-16,-1-1 0 0,-2 0 0 0,-3 2 0 15,-4 0 0-15,-4 1 0 0,-11 18 0 0,12-30 0 16,-12 30 0-16,0-26 0 0,0 26 0 16,-11-21 0-16,11 21 0 0,-17-17 0 0,17 17 0 15,0 0 0-15,-21-13 0 0,21 13 0 0,0 0 0 16,0 0 0-16,0 0 0 0,0 0 0 0,0 0 0 15,0 0 0-15,0 0 0 0,28 5 0 0,-8-6 0 16,3-3 0-16,3 0 0 0,3-1 0 0,1 0 0 16,1 1 0-16,-1 4 0 0,-5 2 0 15,0 0 0-15,-6 4 0 0,-2 0 0 16,-17-6 0-16,17 21 0 0,-17-21 0 0,2 27 0 16,-7-8 0-16,-3 0 0 0,-3 3 0 0,-3-1 0 15,-2 0 0-15,-2 3 0 0,-4-1 0 0,1 0 0 16,-1 1 0-16,3-2 0 0,4-4 0 0,2-1 0 15,13-17 0-15,-10 22 0 0,10-22 0 0,0 0 0 16,0 0 0-16,27 12 0 0,-10-17 0 16,4-4 0-16,4-6 0 0,3-3 0 0,0-4 0 15,3-1 0-15,-4-1 0 0,3 0 0 0,-4 1 0 16,-1 1 0-16,-1 1 0 0,-6 5 0 0,-1-1 0 16,-17 17 0-16,25-25 0 0,-25 25 0 15,0 0 0-15,17-17 0 0,-17 17 0 0,0 0 0 16,0 0 0-16,1 17 0 0,-1-17 0 0,-6 32 0 15,5-10 0-15,-3-2 0 0,4 4 0 16,-4-4 0-16,12 15-120 0,-8-35-111 0,7 52-136 16,-7-52-175-16,-6 29-19 0,23-5 336 0</inkml:trace>
  <inkml:trace contextRef="#ctx0" brushRef="#br0" timeOffset="48415.9629">23588 11644 2002 0,'0'0'29'0,"0"0"-13"16,9 20-16-16,-9-20 0 0,14 33 0 0,-9-11 0 16,-4 3 0-16,1 3 0 0,-3 2 0 15,-1 2 0-15,-2 2 0 0,-2-1 0 0,0 4 0 16,0 0 0-16,0-1 0 0,0 1 0 16,-2-5 0-16,1 1 0 0,0-4 0 0,-2 0 0 15,4-1 0-15,0-8 0 0,7 0 0 0,-2-20-16 16,9 35-135-16,-9-35-192 0,0 0-121 0,0 0-134 15,0 0 124-15,34 0 474 0</inkml:trace>
  <inkml:trace contextRef="#ctx0" brushRef="#br0" timeOffset="48603.433">23522 11970 1436 0,'-17'-4'363'0,"17"4"-115"0,-19 6-248 0,19-6 0 16,0 0 0-16,0 0 0 0,0 0 0 0,4 21 0 15,-4-21 0-15,17 14 0 0,-17-14 0 0,26 6 0 16,-8-6 0-16,4-4 0 0,4-2 0 16,4-5 0-16,8-1 0 0,-1-7 0 0,7 2 0 15,-8-16-117-15,29 31-333 0,-36-29-196 0,14 13 26 16,-9 1 407-16</inkml:trace>
  <inkml:trace contextRef="#ctx0" brushRef="#br0" timeOffset="48947.1672">24142 11545 2047 0,'-47'20'0'16,"27"1"0"-16,1 3 0 0,1 4 0 0,1 3 0 15,0 3 0-15,-2 1 0 0,1 1 0 0,1 1 0 16,1 1 0-16,2-1 0 0,2-1 0 0,2-2 0 16,3-2 0-16,2-2 0 0,2-5 0 0,3-5 0 15,3-1 0-15,-3-19 0 0,8 26 0 16,-8-26 0-16,0 0 0 0,20 16 0 0,-20-16 0 15,18-5 0-15,-18 5 0 0,23-16 0 0,-23 16 0 16,19-29 0-16,-6 12 0 0,-2-2 0 16,2-1 0-16,0-2 0 0,1-1 0 0,-1 2 0 15,0 2 0-15,0 1 0 0,-13 18 0 0,24-26 0 16,-24 26 0-16,0 0 0 0,21-17 0 0,-21 17 0 16,0 0 0-16,0 0 0 0,9 27 0 15,-9-27 0-15,3 36 0 0,-4-12 0 0,-1 2 0 16,1 0 0-16,0-1 0 0,2 0 0 0,0-2 0 15,4-1 0-15,-1-4 0 0,3 1 0 0,-7-19 0 16,18 31 0-16,-18-31-58 0,30 29-159 0,-30-29-219 16,0 0-198-16,0 0 88 0,21-14 391 0</inkml:trace>
  <inkml:trace contextRef="#ctx0" brushRef="#br0" timeOffset="49322.185">24243 11957 2047 0,'0'0'0'0,"0"0"0"0,-10 21 0 16,10-21 0-16,0 0 0 0,3 25 0 15,-3-25 0-15,13 18 0 0,-13-18 0 0,28 13 0 16,-10-9 0-16,1 0 0 0,3-3 0 0,1-2 0 16,1-2 0-16,-1-2 0 0,1 1 0 0,-3-5 0 15,0 1 0-15,-3-2 0 0,-18 10 0 0,28-22 0 16,-28 22 0-16,17-24 0 0,-17 24 0 15,7-23 0-15,-7 23 0 0,0-23 0 0,0 23 0 16,-7-25 0-16,7 25 0 0,-17-23 0 16,17 23 0-16,-27-16 0 0,27 16 0 0,-37-2 0 15,15 8 0-15,-4 5 0 0,-2 4 0 0,-1 6 0 16,0 3 0-16,-2 3 0 0,3 2 0 0,4 1 0 16,3 0 0-16,6 0 0 0,1-1 0 0,8-4 0 15,4-3 0-15,5-3 0 0,-3-19 0 0,22 29 0 16,-1-21 0-16,4-3 0 0,7-7 0 0,9-2 0 15,4-7 0-15,14 0 0 0,5-5 0 16,6 1 0-16,-4-12 0 0,15 19-93 0,-31-31-175 16,35 30-324-16,-31-12-34 0,0-7 159 15</inkml:trace>
  <inkml:trace contextRef="#ctx0" brushRef="#br0" timeOffset="50134.7062">12171 13058 1692 0,'0'0'301'0,"-9"18"-281"0,-11-13 2 16,-4 3-10-16,-4 4-12 0,-2 6 0 0,-4 4 0 15,-1 3 0-15,-2 4 0 0,3 3 0 16,0 1 0-16,5 3 0 0,2-4 0 0,5 1 0 16,7-6 0-16,5-6 0 0,9-2 0 0,1-19 0 15,20 24 0-15,0-17 0 0,5-3 0 0,6-3 0 16,5-3 0-16,5-5 0 0,3 0 0 0,0-1 0 16,1-1 0-16,-1 2 0 0,-5 1 0 15,-4 4 0-15,-5 0 0 0,-3 4 0 0,-10 1 0 16,-17-3 0-16,17 11 0 0,-17-11 0 15,-3 18 0-15,3-18 0 0,-25 32 0 0,6-14 0 16,-6 1 0-16,-1-2 0 0,-3 4 0 0,-1-3 0 16,2 1 0-16,0-2 0 0,5-2 0 0,4-2 0 15,19-13 0-15,-25 14 0 0,25-14 0 0,0 0 0 16,0 0 0-16,0 0-3 0,33-3-74 0,-21-23-79 16,37 32-279-16,-25-31-210 0,13 3 27 0,4 7 506 15</inkml:trace>
  <inkml:trace contextRef="#ctx0" brushRef="#br0" timeOffset="51026.5133">12761 13221 1943 0,'0'0'94'0,"-27"-17"-84"0,27 17-10 16,-31-6 0-16,31 6 0 0,-35 0 0 16,18 2 0-16,-1 2 0 0,-2 3 0 0,1 2 0 15,-2 4 0-15,1 1 0 0,0 5 0 0,1 1 0 16,-1 4 0-16,1 3 0 0,2 2 0 0,1 0 0 15,4 1 0-15,1-3 0 0,5-2 0 0,2-4 0 16,4-4 0-16,0-17 0 0,15 24 0 16,-15-24 0-16,26 14 0 0,-7-10 0 0,1-4 0 0,5-4 0 15,0-4 0-15,4-4 0 16,2-4 0-16,2-6 0 0,2-3 0 0,1-4 0 16,0-3 0-16,-2 0 0 0,-5-1 0 0,-1 1 0 15,-4 1 0-15,-3 5 0 0,-4 2 0 0,-4 3 0 16,-2 3 0-16,-11 18 0 0,10-23 0 0,-10 23 0 15,0 0 0-15,0 0 0 0,0 0 0 0,0 0 0 16,-23 12 0-16,11 7 0 0,-2 4 0 0,-2 6 0 16,-1 4 0-16,2 2 0 0,0 0 0 15,3 0 0-15,2-2 0 0,4-3 0 0,4-3 0 16,3-6 0-16,4-2 0 0,-5-19 0 0,23 23 0 16,-4-17 0-16,3-4 0 0,5-4 0 15,3-6 0-15,4-4 0 0,4-6 0 0,1-4 0 16,4-3 0-16,-3-2 0 0,-1-2 0 0,-3 0 0 15,-4 3 0-15,-2-1 0 0,-6 2 0 16,-4 2 0-16,-3 2 0 0,-6 3 0 0,-11 18 0 16,10-23 0-16,-10 23 0 0,0 0 0 0,-14-17 0 15,14 17 0-15,-19-1 0 0,19 1 0 0,-26 14 0 16,26-14 0-16,-28 29 0 0,12-8 0 0,2 4 0 16,-2 2 0-16,3 3 0 0,-1 2 0 0,2-1 0 15,2-1 0-15,2-1 0 0,4-2 0 0,2-4 0 16,3-3 0-16,-1-20 0 0,6 27 0 15,-6-27 0-15,0 0 0 0,20 17 0 0,-20-17 0 16,23-6 0-16,-23 6 0 0,34-29 0 0,-15 5 0 16,3-3 0-16,-1-4 0 0,2-1 0 0,-2-3 0 15,-3 4 0-15,0-3 0 0,-3 2 0 16,-2 3 0-16,-1-1 0 0,-2 4 0 0,-2 1 0 16,-2 4 0-16,-2 2 0 0,-4 19 0 0,3-24 0 15,-3 24 0-15,0 0 0 0,0 0 0 16,0 0 0-16,0 0 0 0,0 0 0 0,-19 12 0 15,19-12 0-15,-6 27 0 0,6-27 0 0,-2 33 0 16,2-33 0-16,3 30 0 0,-3-30 0 0,8 29 0 16,-8-29 0-16,13 23 0 0,-13-23 0 0,20 13 0 15,-20-13 0-15,28 3 0 0,-11-6 0 0,3-3 0 16,1-2 0-16,1-3 0 0,2-3 0 16,-2-1 0-16,0-2 0 0,-4 1 0 15,-2-2 0-15,-1 1 0 0,-3 0 0 0,-12 17 0 16,19-31 0-16,-19 31 0 0,12-23 0 0,-12 23 0 15,0 0 0-15,8-17 0 0,-8 17 0 0,0 0 0 16,0 0 0-16,0 0 0 0,-11 26 0 0,11-26 0 16,-10 37 0-16,5-13 0 0,-1 1 0 0,0 3 0 15,0 0 0-15,2 0 0 0,2 1 0 16,2-3 0-16,2 1 0 0,5-2 0 0,1-4 0 16,4-2 0-16,-12-19 0 0,29 29 0 0,-29-29 0 15,33 16 0-15,-33-16-71 0,43 5-96 0,-35-26-50 16,32 29-47-16,-34-38-77 0,23 7-170 0,4 10 62 15,-18-29 423-15</inkml:trace>
  <inkml:trace contextRef="#ctx0" brushRef="#br0" timeOffset="51375.0577">13932 13237 2047 0,'-15'18'0'0,"3"0"0"0,12-18 0 16,-12 32 0-16,12-32 0 0,-1 30 0 0,1-30 0 15,9 22 0-15,-9-22 0 0,23 13 0 0,-6-12 0 16,3-4 0-16,2-3 0 0,1-1 0 16,2-5 0-16,1-1 0 0,-2-3 0 0,-1-1 0 15,-4 0 0-15,-2-1 0 0,-4 1 0 0,-13 17 0 16,17-30 0-16,-17 30 0 0,5-27 0 0,-5 27 0 16,-7-24 0-16,7 24 0 0,-20-18 0 0,20 18 0 15,-28-10 0-15,10 11 0 0,1 3 0 16,-3 4 0-16,2 5 0 0,1 4 0 0,0 2 0 15,1 3 0-15,1 2 0 0,0 1 0 16,4-1 0-16,1 2 0 0,3-3 0 0,3-3 0 16,3-2 0-16,1-18 0 0,11 28 0 0,-11-28 0 15,22 21 0-15,-22-21 0 0,38 13 0 0,-14-9 0 16,9-3 0-16,2-5 0 0,11 1 0 0,2-8 0 16,16 7-13-16,-9-20-157 0,28 26-70 0,-30-41-139 15,27 19-226-15,-2 4 57 0,-17-17 457 16</inkml:trace>
  <inkml:trace contextRef="#ctx0" brushRef="#br0" timeOffset="52031.2823">15426 13146 1890 0,'0'0'70'0,"0"0"-30"0,-9-22-12 16,9 22-9-16,-31-12-19 0,14 7 0 0,-1 0 0 16,-3 2 0-16,-2 0 0 0,-1 2 0 0,-2 2 0 15,-1 5 0-15,2 3 0 0,-2 3 0 16,2 5 0-16,2 2 0 0,2 4 0 0,1 3 0 15,5 0 0-15,2 1 0 0,3 1 0 0,5-2 0 16,6-2 0-16,5-2 0 0,5-1 0 16,5-3 0-16,2-5 0 0,4-1 0 0,6-6 0 15,2-5 0-15,5-3 0 0,4-8 0 0,0-4 0 16,3-8 0-16,1-6 0 0,2-6 0 0,2-4 0 16,-2-5 0-16,0-3 0 0,-4 0 0 0,0-1 0 15,-5 3 0-15,-6 2 0 0,-3 3 0 0,-7 0 0 16,-3 4 0-16,-4 2 0 0,-5 3 0 15,-3 3 0-15,-4 4 0 0,-2 6 0 0,1 17 0 16,-10-20 0-16,10 20 0 0,0 0 0 16,-17 5 0-16,17-5 0 0,-17 38 0 0,6-9 0 15,-2 10 0-15,2 3 0 0,-1 4 0 0,1 2 0 16,2 0 0-16,3 0 0 0,3-2 0 0,3-1 0 16,3-3 0-16,3-4 0 0,9-4 0 0,0-7 0 15,8 0 0-15,-1-11-15 0,15 12-133 16,-19-32-71-16,31 33-78 0,-49-29-128 0,41-12-122 15,-2 20 152-15,-22-28 395 0</inkml:trace>
  <inkml:trace contextRef="#ctx0" brushRef="#br0" timeOffset="52421.8698">16241 13084 1908 0,'-53'10'97'0,"36"-4"-55"0,-3 1-42 15,1 3 0-15,-2 2 0 0,-2 5 0 0,0 1 0 16,0 4 0-16,-3 2 0 0,3 4 0 0,-1 0 0 16,2 3 0-16,1-2 0 0,4 1 0 0,1-2 0 15,7-4 0-15,2-2 0 0,6-5 0 16,1-17 0-16,6 23 0 0,-6-23 0 0,25 11 0 16,-6-12 0-16,4-3 0 0,4-6 0 0,3-4 0 15,3-4 0-15,2-5 0 0,2-4 0 16,1-3 0-16,-2-3 0 0,1 1 0 0,-6 0 0 15,-2 3 0-15,-4 0 0 0,-6 1 0 0,-3 5 0 16,-4 2 0-16,-5 4 0 0,-7 17 0 0,7-25 0 16,-7 25 0-16,0 0 0 0,0 0 0 15,0 0 0-15,-19-12 0 0,19 12 0 0,0 0 0 16,-20 33 0-16,11-15 0 0,1 5 0 0,-1 2 0 16,1 2 0-16,0 1 0 0,5 2 0 0,0-2 0 15,4 0 0-15,2-4 0 0,4 0 0 0,4-3 0 16,5-3 0-16,2-6 0 0,6-1 0 0,-4-14-118 15,21 17-51-15,-25-39-92 0,40 38-163 0,-32-26-87 16,4-11-17-16,16 18 493 16</inkml:trace>
  <inkml:trace contextRef="#ctx0" brushRef="#br0" timeOffset="52859.3664">16740 13067 1950 0,'-27'10'69'0,"27"-10"-41"0,-29 12-28 0,29-12 0 16,-29 24 0-16,15-7 0 0,3 4 0 15,0 0 0-15,3 4 0 0,2 0 0 0,2 0 0 16,3 1 0-16,2-3 0 0,3 0 0 0,2-5 0 16,2-1 0-16,-8-17 0 0,27 19 0 0,-10-14 0 15,1-4 0-15,1-6 0 0,1-2 0 16,2-5 0-16,1-2 0 0,5-6 0 0,1-3 0 16,-1-2 0-16,3-4 0 0,-2 3 0 0,-2 0 0 15,-2 3 0-15,-5 1 0 0,-2 4 0 16,-18 18 0-16,28-29 0 0,-28 29 0 0,18-16 0 15,-18 16 0-15,0 0 0 0,0 0 0 0,0 0 0 16,-5 23 0-16,-2-1 0 0,-5 6 0 0,0 7 0 16,-3 6 0-16,-3 9 0 0,-4 5 0 0,-1 7 0 15,-3 3 0-15,2 0 0 0,-2 2 0 0,2-3 0 16,0-3 0-16,3-6 0 0,3-5 0 0,2-7 0 16,5-5 0-16,1-9 0 0,2-4 0 15,3-7 0-15,5-18 0 0,-7 18 0 16,7-18 0-16,0 0 0 0,0 0 0 0,0-21 0 15,3 1 0-15,1-3 0 0,1-2 0 0,0-3 0 16,-2-1 0-16,1-1 0 0,0-3 0 0,-1-1 0 16,1-2 0-16,2-4 0 0,0-3 0 0,1 0 0 15,4 0 0-15,0 0 0 0,0 5 0 16,1 3 0-16,-3 2 0 0,3 15-33 0,-13-12-92 16,1 30-47-16,0-33-90 0,22 38-206 0,-22-5-92 15,6-21 134-15</inkml:trace>
  <inkml:trace contextRef="#ctx0" brushRef="#br0" timeOffset="53874.9188">18278 13397 1811 0,'-19'-3'91'16,"19"3"-45"-16,-26-10-9 0,26 10-9 0,-24-16-7 16,24 16-8-16,-26-26-13 0,12 9 0 15,-1 0 0-15,-1-1 0 0,-2-3 0 16,0-2 0-16,-2 0 0 0,1-5 0 0,-2 1 0 16,0-1 0-16,2-4 0 0,0 0 0 0,-1-6 0 15,2-3 0-15,0-4 0 0,3-1 0 0,0 0 0 16,6-2 0-16,0 1 0 0,6 0 0 0,1 4 0 15,5 6 0-15,4 4 0 0,2 7 0 0,4 4 0 16,0 4 0-16,-13 18 0 0,34-27 0 16,-17 19 0-16,3 4 0 0,-3 3 0 0,1 4 0 15,0 6 0-15,-1 3 0 0,-1 6 0 0,-2 5 0 16,-3 5 0-16,-3 8 0 0,-1 3 0 0,-5 6 0 16,-4 3 0-16,-3 0 0 0,-2 3 0 0,-4-1 0 15,-1 2 0-15,-1 1 0 0,-3-2 0 16,0-2 0-16,-1-3 0 0,0-3 0 15,2-2 0-15,1-5 0 0,2-2 0 0,2-6 0 16,4-6 0-16,5-6 0 0,1-16 0 0,7 19 0 16,-7-19 0-16,26 3 0 0,-8-9 0 0,8-5 0 15,6-6 0-15,8-6 0 0,5-7 0 0,8 0 0 16,1-5 0-16,8 1 0 0,8-2 0 0,7 7 0 16,-4-16-127-16,31 28-108 0,-37-39-201 0,36 26-159 15,-11 2 38-15,-15-14 461 0</inkml:trace>
  <inkml:trace contextRef="#ctx0" brushRef="#br0" timeOffset="54187.4866">19346 12962 2045 0,'0'0'2'0,"0"0"-2"0,0 0 0 0,-18-12 0 16,18 12 0-16,0 0 0 0,-21 16 0 0,21-16 0 15,-23 30 0-15,8-8 0 0,-1 4 0 0,2 1 0 16,0 3 0-16,0 2 0 0,0 0 0 0,2 1 0 15,1-2 0-15,4-4 0 0,3-2 0 0,2-4 0 16,2-21 0-16,10 25-67 0,-10-25-25 0,0 0-196 16,41-3-351-16,-30-14 40 0,6-3 238 15</inkml:trace>
  <inkml:trace contextRef="#ctx0" brushRef="#br0" timeOffset="54609.287">19450 12741 1908 0,'0'0'139'0,"-40"2"-139"0,40-2 0 16,-29-5 0-16,29 5 0 0,0 0 0 16,0 0 0-16,0 0 0 0,0 0 0 0,0 0 0 15,0 0 0-15,10 20 0 0,-10-20 0 0,27 13 0 16,-10-5 0-16,2 2 0 0,3 1 0 0,-1 2 0 16,1 2 0-16,-4 2 0 0,-1 1 0 0,-1 1 0 15,-2 2 0-15,-2 1 0 0,-2 1 0 0,-4-1 0 16,-2 4 0-16,-4-2 0 15,-3 1 0-15,-1 0 0 0,-4-4 0 0,-1 1 0 16,-2-1 0-16,0-1 0 0,-2 0 0 0,1-3 0 16,12-17 0-16,-23 24 0 0,23-24 0 0,0 0 0 15,0 0 0-15,0 0 0 0,0 0 0 0,0 0 0 16,0 0 0-16,21-30 0 0,-4 10 0 0,4-3 0 16,0-2 0-16,4 1 0 0,-1-2 0 0,2 1 0 15,-1-2 0-15,0 3 0 0,-2 1 0 16,-3 4 0-16,0 4 0 0,-20 15 0 0,30-17 0 15,-30 17 0-15,17-3 0 0,-17 3 0 0,0 0 0 16,10 17 0-16,-10-17 0 0,2 30 0 0,-2-10 0 16,-2 6 0-16,-1-1 0 0,1 2 0 15,-3-4 0-15,5 2 0 0,-2-4 0 0,8 9 0 16,-6-30-171-16,19 46-175 0,-19-46-220 0,0 0-23 16,27 23 215-16</inkml:trace>
  <inkml:trace contextRef="#ctx0" brushRef="#br0" timeOffset="54931.3268">20934 12782 2014 0,'0'0'30'15,"0"0"-27"-15,0 0-3 0,17 11 0 0,-17-11 0 16,0 0 0-16,0 0 0 0,10 25 0 0,-10-25 0 16,0 32 0-16,-3-11 0 0,0 5 0 0,-1 2 0 15,-1 3 0-15,0 2 0 0,-1 2 0 0,-1 0 0 16,0-1 0-16,1 0 0 0,-2-3 0 0,5 0 0 15,-2-5 0-15,7 5-74 0,-2-31-115 16,10 47-247-16,-10-47-136 0,0 0-14 0,-1 29 397 16</inkml:trace>
  <inkml:trace contextRef="#ctx0" brushRef="#br0" timeOffset="55119.7506">20870 13010 2047 0,'-21'6'0'0,"3"1"0"0,18-7 0 0,-26 12 0 16,26-12 0-16,0 0 0 0,0 0 0 0,0 0 0 16,0 0 0-16,22 6 0 0,4-15 0 0,4-2 0 15,10-4 0-15,3-7 0 0,7 1 0 0,1-5 0 16,5 1 0-16,-2-5-14 0,8 11-90 0,-22-28-159 16,27 30-375-16,-24-12 30 0,3 3 189 15</inkml:trace>
  <inkml:trace contextRef="#ctx0" brushRef="#br0" timeOffset="55447.7917">21552 12558 2034 0,'0'0'13'0,"-28"27"-13"0,8-8 0 15,2 4 0-15,1 4 0 0,3 3 0 0,-2 3 0 16,0-1 0-16,3 2 0 0,-2 0 0 16,3-1 0-16,1-2 0 0,5-1 0 0,0-1 0 15,1 0 0-15,4 0 0 0,1-3 0 0,1-3 0 16,3-4 0-16,0-2 0 0,-4-17 0 0,15 22 0 15,-15-22 0-15,19 9 0 0,-19-9 0 0,26-1 0 16,-26 1 0-16,26-14 0 0,-26 14 0 0,30-32 0 16,-13 13 0-16,-1-4 0 0,0 0 0 15,-2 0 0-15,0 0 0 0,-3 4 0 0,-1 2 0 16,-10 17 0-16,15-28 0 0,-15 28 0 16,11-18 0-16,-11 18 0 0,0 0 0 0,0 0 0 15,0 0 0-15,0 0 0 0,10 25 0 0,-9-4 0 16,0 4 0-16,-1 5 0 0,-1 2 0 0,2 2 0 15,-2-2 0-15,5 0 0 0,-1-3 0 0,5-1 0 16,-1-4 0-16,7 0 0 0,-14-24 0 16,33 40-121-16,-33-40-112 0,49 14-275 0,-32-16-141 15,6-9 114-15</inkml:trace>
  <inkml:trace contextRef="#ctx0" brushRef="#br0" timeOffset="55794.3003">21816 12978 2047 0,'18'9'0'0,"-18"-9"0"15,-15 23 0-15,15-23 0 0,4 22 0 0,-4-22 0 16,24 17 0-16,-4-10 0 0,5-3 0 0,3-3 0 16,4-3 0-16,1-3 0 0,0-4 0 0,1-1 0 15,-1 0 0-15,-1-5 0 0,-1 2 0 0,-6 0 0 16,-5-2 0-16,-20 15 0 0,20-24 0 15,-20 24 0-15,3-20 0 0,-3 20 0 16,-13-23 0-16,13 23 0 0,-32-20 0 0,9 13 0 16,-4 2 0-16,-3 3 0 0,-2 3 0 0,-1 3 0 15,2 3 0-15,-2 4 0 0,1 3 0 0,2 2 0 16,3 4 0-16,3 1 0 0,4 3 0 0,4 3 0 16,4-1 0-16,6 1 0 0,5-4 0 0,5-2 0 15,5-2 0-15,-9-19 0 0,37 27 0 16,-10-18 0-16,4-4 0 0,7-4 0 0,2-7 0 15,5-1 0-15,-4-9 0 0,15 14-91 0,-30-33-200 16,33 24-331-16,-25-11-18 0,3-3 238 0</inkml:trace>
  <inkml:trace contextRef="#ctx0" brushRef="#br0" timeOffset="56532.0372">12825 14225 1665 0,'0'-21'211'0,"-1"2"-88"15,1 19-106-15,0 0 1 0,0 0-5 0,0 0-13 16,0 0 0-16,0 0 0 0,0 0 0 16,-23 0 0-16,23 0 0 0,-30 28 0 0,13-9 0 15,-2 1 0-15,1 1 0 0,-3 2 0 0,4-2 0 16,2-5 0-16,15-16 0 0,-18 27 0 0,18-27 0 16,0 0 0-16,0 0 0 0,8 17 0 0,-8-17 0 15,29-2 0-15,-7-6 0 0,4-3 0 16,4-1 0-16,4-3 0 0,3-1 0 0,2 1 0 15,0 3 0-15,-1 3 0 0,-5 4 0 0,-3 5 0 16,-6 2 0-16,-7 3 0 0,-17-5 0 0,20 22 0 16,-19-5 0-16,-3 2 0 0,-4 4 0 0,-7 1 0 15,-2 3 0-15,-5-2 0 0,-2 3 0 0,-2-1 0 16,-2-4 0-16,1 0 0 16,2-3 0-16,1-4 0 0,4-2 0 0,18-14 0 15,-26 17 0-15,26-17 0 0,0 0 0 0,0 0 0 16,0 0 0-16,0 0 0 0,23-31-77 0,12 32-148 15,-30-41-260-15,31 23-144 0,-2-6 4 0,-4-17 620 16</inkml:trace>
  <inkml:trace contextRef="#ctx0" brushRef="#br0" timeOffset="57485.139">13446 14222 1959 0,'0'0'71'0,"0"0"-54"0,-23-14-17 0,23 14 0 15,-18-11 0-15,18 11 0 0,0 0 0 0,-18-12 0 16,18 12 0-16,0 0 0 0,0 0 0 0,-18 3 0 16,18-3 0-16,0 0 0 0,-17 27 0 15,17-27 0-15,-17 35 0 0,4-12 0 0,2 2 0 16,-3 2 0-16,-1 2 0 0,1-1 0 0,0 1 0 16,2-3 0-16,1-1 0 0,4-5 0 0,3-2 0 15,4-18 0-15,4 22 0 0,-4-22 0 0,19 7 0 16,-19-7 0-16,37-6 0 0,-13-3 0 0,3-6 0 15,5-4 0-15,-1-5 0 0,2-3 0 16,-1-1 0-16,-1 0 0 0,-2 1 0 16,-3 1 0-16,-4 2 0 0,-4 2 0 0,-3 4 0 15,-15 18 0-15,18-27 0 0,-18 27 0 0,0 0 0 16,0 0 0-16,0 0 0 0,0 0 0 0,0 0 0 16,-23-1 0-16,23 1 0 0,-16 18 0 0,16-18 0 15,-15 31 0-15,9-13 0 0,0 1 0 0,1 0 0 16,4 3 0-16,1 0 0 0,4 2 0 15,2-1 0-15,5-1 0 0,1 0 0 0,4-3 0 16,2-3 0-16,4-1 0 0,3-4 0 0,5-1 0 16,1-6 0-16,3-3-4 0,-3-6-30 0,4-1-10 15,-5-7-1-15,4-1-5 0,-7-7 0 0,4 4 9 16,-9-7 8-16,-1 3 20 0,-2-1 11 16,-7-2 28-16,2 6 7 0,-10-5 22 0,5 6-4 15,-9-5 2-15,3 3-13 0,-4-2-7 16,1 2-9-16,-2 1-23 0,2 18-1 0,-5-30 0 15,5 30 0-15,-4-20 0 0,4 20 0 0,0 0 0 16,0 0 0-16,0 0 0 0,0 0 0 0,-17 10 0 16,17-10 0-16,-8 33 0 0,1-11 0 0,0 5 0 15,0 3 0-15,0 1 0 0,0-1 0 0,1-1 0 16,2 0 0-16,0-3 0 0,1 0 0 16,3-3 0-16,3-3 0 0,-3-20 0 0,10 27 0 15,-10-27 0-15,0 0 0 0,25 10 0 0,-25-10 0 16,28-12 0-16,-28 12 0 0,34-31 0 15,-16 10 0-15,1-5 0 0,-1-2 0 0,-1 1 0 16,-1-2 0-16,0 1 0 0,-3-1 0 0,-2 0 0 16,0 2 0-16,-1 0 0 0,-3 4 0 0,-1 3 0 15,-6 20 0-15,5-29 0 0,-5 29 0 16,0 0 0-16,0 0 0 0,0 0 0 0,0 0 0 16,0 0 0-16,0 0 0 0,0 0 0 0,-6 30 0 15,3-11 0-15,0 6 0 0,-1 0 0 0,0-1 0 16,1 0 0-16,1-1 0 0,5-2 0 0,1-3 0 15,-4-18 0-15,14 30 0 0,-14-30 0 0,21 16 0 16,-21-16 0-16,34 4 0 0,-11-7 0 16,5-6 0-16,1-3 0 0,0-7 0 15,-1-2 0-15,1-1 0 0,1-4 0 0,-5 1 0 16,2 0 0-16,-5-1 0 0,-2 2 0 0,-1 1 0 16,-5 4 0-16,-2 2 0 0,-12 17 0 0,18-26 0 15,-18 26 0-15,0 0 0 0,0 0 0 0,0 0 0 16,0 0 0-16,0 0 0 0,0 0 0 0,-7 31 0 15,3-8 0-15,0 3 0 0,-1 2 0 16,0 1 0-16,0 3 0 0,0-3 0 0,4 2 0 16,-1-1 0-16,3 2 0 0,-1-6 0 0,6 0 0 15,-2-6 0-15,7 0 0 0,-11-20-42 0,31 30-105 16,-31-30-20-16,42 14-28 0,-34-32-38 16,34 24-100-16,-21-18-115 0,1-21-10 0,23 29 435 15</inkml:trace>
  <inkml:trace contextRef="#ctx0" brushRef="#br0" timeOffset="57828.8615">14917 14289 1937 0,'0'0'110'0,"-20"25"-110"0,20-25 0 16,0 24 0-16,0-24 0 0,0 0 0 15,26 15 0-15,-9-15 0 0,5-5 0 16,3 0 0-16,4-5 0 0,6 0 0 0,-4-5 0 15,3-3 0-15,0-3 0 0,-1 0 0 0,1 0 0 16,-6-1 0-16,-2 3 0 0,-7 1 0 0,-19 18 0 16,22-28 0-16,-22 28 0 0,1-23 0 0,-1 23 0 15,-19-18 0-15,19 18 0 0,-36-7 0 0,12 9 0 16,-1 5 0-16,-5 5 0 0,1 5 0 16,0 4 0-16,0 2 0 0,1 0 0 0,4 3 0 15,2 2 0-15,3 0 0 0,5 0 0 0,5-2 0 16,4-3 0-16,7-2 0 0,3-2 0 0,3-2 0 15,-8-17 0-15,30 27 0 0,-9-17 0 16,3-3 0-16,8-4 0 0,2-4 0 0,9 0 0 16,0-7 0-16,11 4 0 0,-7-17-106 0,29 25-117 15,-37-41-176-15,32 23-218 0,1-3 55 16,-11-18 423-16</inkml:trace>
  <inkml:trace contextRef="#ctx0" brushRef="#br0" timeOffset="58281.946">16625 13774 1895 0,'0'0'50'0,"-2"-19"-14"0,2 19-5 0,0 0 2 16,0 0-31-16,0 0-2 0,-18 3 0 0,18-3 0 15,-16 26 0-15,5 0 0 0,1 4 0 0,-1 8 0 16,0 3 0-16,2 3 0 0,-1 5 0 0,0-3 0 16,2 1 0-16,0-2 0 0,3-7 0 15,3 1 0-15,1-4 0 0,2-2 0 0,1-5 0 16,5-3 0-16,0-7 0 0,5-1 0 0,-12-17-14 15,33 27-97-15,-33-27-121 0,41-4-351 16,-41 4-39-16,32-19 138 0</inkml:trace>
  <inkml:trace contextRef="#ctx0" brushRef="#br0" timeOffset="58641.3006">16701 14216 1821 0,'16'28'226'0,"-16"-28"-226"15,0 0 0-15,0 0 0 0,0 0 0 0,11 17 0 16,-11-17 0-16,34 0 0 0,-11-3 0 0,3-1 0 16,6-4 0-16,2 0 0 0,3-3 0 0,-1 0 0 15,-2-2 0-15,-1 2 0 16,-3-1 0-16,-3 0 0 0,-1 1 0 0,-7-1 0 16,-2-2 0-16,-17 14 0 0,20-24 0 0,-20 24 0 15,6-19 0-15,-6 19 0 0,0 0 0 0,-14-23 0 16,14 23 0-16,-18-12 0 0,18 12 0 0,-30-4 0 15,10 5 0-15,1 4 0 0,-3 3 0 0,0 2 0 16,-1 4 0-16,1 1 0 0,1 5 0 16,1-2 0-16,1 4 0 0,5-1 0 0,3 1 0 15,4 1 0-15,5-1 0 0,4-3 0 0,4 1 0 16,-6-20 0-16,23 29 0 0,-5-17 0 0,5-1 0 16,3-5 0-16,4 0 0 0,0-6 0 0,8 0 0 15,-3-6 0-15,9 5-70 0,-13-24-108 16,28 27-370-16,-39-21-53 0,22 3 4 0</inkml:trace>
  <inkml:trace contextRef="#ctx0" brushRef="#br0" timeOffset="58985.0498">17570 13960 1967 0,'0'0'39'0,"-22"-5"-11"0,22 5-15 15,-30 6-13-15,13 1 0 0,-1 5 0 0,-2 0 0 16,0 7 0-16,0 0 0 0,3 1 0 15,1 2 0-15,2-1 0 0,3 2 0 0,2-4 0 16,3-2 0-16,6-17 0 0,1 27 0 16,-1-27 0-16,16 21 0 0,-16-21 0 0,31 14 0 15,-11-12 0-15,2-1 0 0,1-1 0 0,2-2 0 16,-1 0 0-16,0-3 0 0,-3 1 0 0,-3-1 0 16,-18 5 0-16,23-2 0 0,-23 2 0 15,0 0 0-15,0 0 0 0,0 0 0 0,12 19 0 16,-12-19 0-16,-9 23 0 0,9-23 0 0,-21 32 0 15,8-13 0-15,-1-1 0 0,0 1 0 0,-2 0 0 16,0-1 0-16,0 0 0 0,16-18 0 0,-28 31 0 16,28-31 0-16,-22 24 0 0,22-24 0 0,0 0 0 15,-9 17 0-15,9-17 0 0,0 0 0 0,18-13 0 16,1 6-9-16,-9-20-143 16,28 25-50-16,-31-42-120 0,37 24-237 0,-12-2 21 15,-11-13 274-15</inkml:trace>
  <inkml:trace contextRef="#ctx0" brushRef="#br0" timeOffset="59329.5562">18026 13875 2018 0,'-25'9'29'0,"2"0"-29"0,-2 5 0 0,0 1 0 16,1 0 0-16,-1 2 0 0,2 2 0 0,1-3 0 15,5 4 0-15,3-3 0 0,14-17 0 16,-19 31 0-16,19-31 0 0,2 25 0 0,-2-25 0 15,14 18 0-15,-14-18 0 0,27 13 0 0,-10-8 0 16,1 0 0-16,2-4 0 0,-1 0 0 16,2-2 0-16,-1 0 0 0,-1 0 0 0,-1 0 0 15,-18 1 0-15,27 3 0 0,-27-3 0 0,0 0 0 16,19 15 0-16,-19-15 0 0,0 17 0 0,0-17 0 16,-10 24 0-16,10-24 0 0,-19 29 0 0,9-11 0 15,10-18 0-15,-23 33 0 0,23-33 0 0,-25 31 0 16,25-31 0-16,-26 32 0 0,26-32 0 0,-21 25 0 15,21-25 0-15,-15 17 0 0,15-17 0 16,0 0 0-16,0 0 0 0,0 0-1 0,0 0-142 16,38-9-38-16,-35-21-36 0,37 30-136 0,-22-17-186 15,2-9 44-15,15 14 378 0</inkml:trace>
  <inkml:trace contextRef="#ctx0" brushRef="#br0" timeOffset="59962.4791">18329 13991 1478 0,'0'0'382'0,"0"0"-195"0,-22-8-187 16,22 8 0-16,-23 11 0 0,23-11 0 0,-27 23 0 16,27-23 0-16,-29 33 0 0,16-13 0 0,-1 2 0 15,2-2 0-15,3 2 0 0,-1 1 0 0,3 0 0 16,3 0 0-16,0-1 0 0,4-3 0 0,3-1 0 16,-3-18 0-16,12 29 0 15,-12-29 0-15,16 18 0 0,-16-18 0 0,18 8 0 16,-18-8 0-16,33-3 0 0,-11-2 0 0,1-6 0 15,1-2 0-15,-1-4 0 0,3-3 0 0,-3-2 0 16,-3-2 0-16,1 3 0 0,-6-1 0 0,-3 2 0 16,-5 0 0-16,-3 0 0 0,-3 2 0 0,-2 1 0 15,-2-1 0-15,-3 1 0 0,-2 0 0 0,8 17 0 16,-20-27 0-16,20 27 0 0,-20-16 0 16,20 16 0-16,-17-4 0 0,17 4 0 0,0 0 0 15,0 0 0-15,-19 6 0 0,19-6 0 0,0 0 0 16,0 0 0-16,20 17 0 0,-20-17 0 0,29 2 0 15,-9-4 0-15,1-1 0 0,5-2 0 16,1 0 0-16,-2-1 0 0,4 2 0 0,-1-1 0 16,3 0 0-16,-2 0 0 0,-1 1 0 15,-6-2 0-15,-1 6 0 0,-21 0 0 0,28 4 0 16,-28-4 0-16,0 0 0 0,13 25 0 0,-13-25 0 16,-12 31 0-16,0-11 0 0,-2 2 0 0,-3 1 0 15,-2 2 0-15,-3 0 0 0,0-1 0 0,1 0 0 16,3-2 0-16,5-1 0 0,0-4 0 0,13-17 0 15,-9 22 0-15,9-22 0 0,0 0 0 0,0 0 0 16,23 10 0-16,-23-10 0 0,38-21 0 16,-13 3 0-16,3-4 0 0,5-3 0 0,2-3 0 0,2 0 0 15,-2 1 0-15,-3 1 0 0,-2 2 0 16,-1 1 0-16,-2 2 0 0,-2 4 0 0,-5 4 0 16,-3 6 0-16,-17 7 0 0,0 0 0 0,17 0 0 15,-17 0 0-15,-4 23 0 0,-2-3 0 0,-4 6 0 16,-3 4 0-16,-1 2 0 0,-4-2 0 15,6 1 0-15,0-4 0 0,5-1 0 0,2-4 0 16,6 1 0-16,-1-23 0 0,15 38 0 0,-15-38-48 16,40 26-90-16,-21-28-5 0,24 16-29 0,-21-31-58 15,36 25-87-15,-19-16-171 0,9-12 10 0,23 25 446 16</inkml:trace>
  <inkml:trace contextRef="#ctx0" brushRef="#br0" timeOffset="60107.4507">19727 14292 2047 0,'-31'14'0'16,"31"-14"0"-16,-21 2 0 0,21-2 0 0,-17-4 0 16,17 4 0-16,-17-8 0 0,17 8 0 0,-15-19 0 15,15 19 0-15,-9-28 0 0,5 6 0 0,4 22-48 16,6-46-161-16,19 46-153 0,-39-34-160 0,-5 0 522 16,32 13-593-16,-26-36 281 0</inkml:trace>
  <inkml:trace contextRef="#ctx0" brushRef="#br1" timeOffset="218942.5703">1562 14898 531 0,'36'14'294'0,"-36"-14"40"16,0 0 17-16,0 0-256 0,0 0-32 0,-12-22-20 15,12 22-13-15,0 0-6 0,-17-16-6 16,17 16-3-16,-24-7-5 0,24 7 1 0,-31-5-5 16,9 5-1-16,-1 4 1 0,-3 2-2 0,-2 3 7 15,-3 3-1-15,-1 3 5 0,-3 1-4 0,1 3 5 16,-2 2-2-16,4 0 4 0,-2 1-4 0,1 0 0 16,1 1-4-16,4-1 0 0,4-2-4 0,3 0 1 15,4-5-9-15,17-15 4 0,-21 24-9 0,21-24 5 16,0 0-4-16,0 0 1 0,0 0 5 15,24 19-2-15,-4-19 3 0,5-2 1 16,4 0 3-16,5-2-1 0,4 1 1 0,3 0-4 16,3 1-2-16,-1 2 1 0,1 1-1 0,-5 3 1 15,-2 1 0-15,-6 1 0 0,-4 2-2 0,-5 2-15 16,-5 2 33-16,-17-12-31 0,19 28 33 0,-15-11-12 16,-4 3-5-16,-4-1 6 0,-2 4-5 0,-3 0 4 15,-4 0-5-15,-1 0 7 0,-4-1-8 16,-2 1 5-16,-1-2-2 0,1 2 0 0,-3-3-1 15,1-2 2-15,1-2-4 0,0-4 3 0,4 0-3 16,17-12 1-16,-26 16-4 0,26-16-2 0,0 0-11 16,-17 12-11-16,17-12-21 0,0 0-23 0,0 0-49 15,0 0-101-15,23-4-379 0,-23 4 6 16,25-21 258-16</inkml:trace>
  <inkml:trace contextRef="#ctx0" brushRef="#br1" timeOffset="223724.3119">2233 15110 1459 0,'0'0'134'0,"-22"-5"-83"0,22 5-33 16,0 0 1-16,-17-18 6 0,17 18 7 0,0 0 1 15,-27-12 10-15,27 12-11 0,-28 1-3 0,11 3-4 16,-5 2-11-16,0 5 2 0,-2 2 2 16,-1 5 2-16,0 3-3 0,-1 2-17 0,2 0 25 15,2 4-29-15,1 1 24 0,3 0-10 0,2 1-4 16,2-1-1-16,2-4-5 0,3-1 0 0,6-4 0 15,3-19 0-15,1 31 0 0,-1-31 0 16,17 23 0-16,-17-23 0 0,33 14 0 0,-10-12 0 16,2-3 0-16,3-4 0 0,4-3 0 0,1-4 0 15,2-3 0-15,0-3 0 0,3-5 0 0,1-1 0 16,-3-3 0-16,1 1 0 0,-6-2 0 0,-3 1 0 16,-5 2 0-16,-2 2 0 0,-4 2 0 0,-3 2 0 15,-3 2 0-15,-11 17 0 0,10-28 0 16,-10 28 0-16,0 0 0 0,0 0 0 15,0 0 0-15,0 0 0 0,0 0 0 0,0 0 0 16,-24 14 0-16,24-14 0 0,-22 35 0 0,10-12 0 16,-1 2 0-16,1 4 0 0,1-1 0 0,2 0 0 15,2 1 0-15,2-4 0 0,5 1-17 0,0-8-35 16,10 6-28-16,-10-24-36 0,31 40-169 0,-31-40-326 16,37 14 13-16,-12-6 311 0</inkml:trace>
  <inkml:trace contextRef="#ctx0" brushRef="#br1" timeOffset="224239.9157">2669 15201 1761 0,'-21'3'45'0,"21"-3"-15"16,-20 9-5-16,20-9 2 0,-21 21-5 16,21-21 3-16,-24 33-9 0,12-11 2 0,-2 2-9 15,2 3 6-15,0-1-8 0,1-3 8 0,2-2-6 16,3-4 3-16,6-17-9 0,-3 25 3 0,3-25-6 15,0 0 1-15,11 19 0 0,-11-19-1 0,0 0 0 16,24-2 0-16,-24 2 0 0,24-17 0 0,-24 17 0 16,31-34 0-16,-13 11 0 0,0-5 0 15,0-3 0-15,-1 0 0 0,1-3 0 0,-3 3 0 16,-3 4 0-16,1 2 0 0,-5 4 0 16,-1 3 0-16,-7 18 0 0,9-27 0 0,-9 27 0 15,0 0 0-15,0 0 0 0,0 0 0 0,0 0 0 16,0 0 0-16,-6 21 0 0,2-5 0 0,-2 5 0 15,1 1 0-15,0-2 0 0,2 1 0 0,0-3 0 16,3-18 0-16,4 30 0 0,-4-30 0 16,16 20 0-16,-16-20 0 0,30 6 0 0,-10-8 0 15,3 0 0-15,2-5 0 0,3-3 0 0,4-4 0 16,0-2 0-16,0-2 0 0,0-2 0 0,1 1 0 16,-3-3 0-16,-3 3 0 0,0 0 0 0,-5 0 0 15,-4 6 0-15,-1 2 0 0,-17 11 0 0,19-12 0 16,-19 12 0-16,0 0 0 0,0 0 0 15,0 0 0-15,-1 28 0 0,-6-4 0 16,-3 6 0-16,-3 7 0 0,-3 3 0 0,-1-1 0 16,0 3 0-16,2-5 0 0,3 1 0 0,2-6 0 15,7-4 0-15,2-4 0 0,7-4 0 0,-6-20 0 16,25 27 0-16,-5-23-30 0,6-2-19 0,1-9-13 16,11 5-37-16,-19-32-146 0,25 21-372 0,-10-13 15 15,4 0 260-15</inkml:trace>
  <inkml:trace contextRef="#ctx0" brushRef="#br1" timeOffset="224568.1488">3467 15181 1792 0,'-21'10'88'0,"21"-10"-65"0,-24 27 30 0,15-11-21 16,9-16-19-16,-6 26 3 0,6-26-11 15,6 22-2-15,-6-22 3 0,24 18 2 0,-6-12 0 16,2-1-8-16,6-4 0 0,2-1 0 0,4-4 0 15,3-3 0-15,3-4 0 0,0-2 0 0,0-5 0 16,0-3 0-16,-3 1 0 0,-2-2 0 0,-5 0 0 16,-5-1 0-16,-5 2 0 0,-6 2 0 0,-4 2 0 15,-8 17 0-15,-2-23 0 0,2 23 0 16,-21-17 0-16,4 11 0 0,-4 3 0 0,-3 0 0 16,-4 7 0-16,-3 4 0 0,-3 9 0 15,0 4 0-15,0 7 0 0,0 2 0 0,1 5 0 16,3 7 0-16,4-2 0 0,6 2 0 0,5 0 0 15,8-7 0-15,7-4 0 0,7-7 0 0,10-3 0 16,10-4 0-16,9-5 0 0,10-5 0 0,12-4 0 16,5-8 0-16,11 1-16 0,-10-25-178 15,28 28-457-15,-18-17-5 0,10 8 127 0</inkml:trace>
  <inkml:trace contextRef="#ctx0" brushRef="#br1" timeOffset="225396.1988">5028 15018 1851 0,'-20'-11'61'0,"20"11"-21"15,0 0-9-15,0 0-24 0,-17-18-1 16,17 18 5-16,0 0 6 0,0 0 0 0,0 0-11 16,0 0-6-16,0 0 0 0,-12 24 0 15,12-24 0-15,-4 26 0 0,4-10 0 0,0 6 0 16,0 4 0-16,2 3 0 0,1 3 0 0,2 3 0 16,-1 2 0-16,1 3 0 0,-1-1 0 0,-2 1 0 15,1-1 0-15,-2-1 0 0,0-3 0 0,1-3 0 16,0-4 0-16,3-7 0 0,-5-21 0 0,12 26 0 15,-12-26 0-15,19 5 0 0,-19-5 0 0,25-12 0 16,-25 12 0-16,29-33 0 0,-12 6 0 16,1-5 0-16,-1-3 0 0,3-7 0 0,-1 2 0 15,-2-1 0-15,-1 1 0 0,-3 2 0 16,-2 3 0-16,-2 3 0 0,-3 0 0 0,-1 3 0 16,-2 1 0-16,0 0 0 0,2 3 0 0,-2 2 0 15,5 4 0-15,-8 19 0 0,14-27 0 0,-14 27-35 16,22-13-41-16,-16-7-64 0,28 24-460 15,-34-4-24-15,36-11 53 0</inkml:trace>
  <inkml:trace contextRef="#ctx0" brushRef="#br1" timeOffset="225755.5716">5688 15031 1835 0,'-30'9'70'0,"30"-9"-34"0,-22 1-3 15,22-1 0-15,-20 1-1 0,20-1-24 0,-22 6-8 16,22-6 0-16,-28 15 0 0,28-15 0 0,-29 29 0 16,13-10 0-16,1 5 0 0,0 4 0 0,0 2 0 15,3 5 0-15,1 0 0 0,2 2 0 0,4-3 0 16,4-3 0-16,4-2 0 0,3-5 0 0,3-3 0 16,-9-21 0-16,33 28 0 0,-10-20 0 15,5-3 0-15,3-5 0 0,4-6 0 0,3-5 0 16,1-5 0-16,1-5 0 0,-1-7 0 0,-3-4 0 15,-3-3 0-15,-4-1 0 0,-2 0 0 16,-5 1 0-16,-4-1 0 0,-4 4 0 0,-6 2 0 16,-4 3 0-16,-7 2 0 0,-3 0 0 0,-4 5 0 15,-3-1 0-15,-3 4 0 0,-2 3 0 16,-1 2 0-16,-2 7 0 0,1 5 0 0,0 2 0 16,1 9 0-16,1-1 0 0,1 4 0 0,4 5 0 15,3 0 0-15,10-19-17 0,-7 37-78 0,7-37-58 16,22 17-406-16,-22-17-57 0,20 11 45 0</inkml:trace>
  <inkml:trace contextRef="#ctx0" brushRef="#br1" timeOffset="226068.1259">6259 15002 1925 0,'-17'-9'65'0,"17"9"-22"16,0 0-29-16,0 0-14 0,0 0 0 0,0 0 0 15,-17-17 0-15,17 17 0 0,0 0 0 0,0 0 0 16,0 0 0-16,0 0 0 0,0 0 0 16,0 0 0-16,-1 19 0 0,1-19 0 0,-5 36 0 15,0-10 0-15,-2 0 0 0,-2 2 0 0,-2 2 0 16,0 1 0-16,-3 0 0 0,-1 0 0 16,2 1 0-16,-1-2 0 0,4-2 0 0,1-4 0 15,2-3 0-15,2-3 0 0,1-1 0 0,4-17 0 16,4 20 0-16,-4-20 0 0,17 12 0 15,-17-12 0-15,35 8 0 0,-9-10 0 0,2-2 0 16,2-5 0-16,4-2 0 0,0-2 0 0,1 1 0 16,-2-4 0-16,3 5 0 0,-7-2 0 0,1 4 0 15,-10-10-106-15,25 34-285 0,-45-15-252 0,39-16-4 16,-39 16 388-16</inkml:trace>
  <inkml:trace contextRef="#ctx0" brushRef="#br1" timeOffset="226605.4668">6772 15000 1838 0,'19'-3'74'0,"-19"3"-26"0,0 0-12 0,0 0-2 16,0 0-17-16,0 0-17 0,0 0 0 0,0 0 0 15,0 0 0-15,0 0 0 0,0 0 0 16,-3 26 0-16,-2-8 0 0,-3 2 0 0,-1 6 0 16,0 1 0-16,-2 0 0 0,2 1 0 0,1 1 0 15,0 0 0-15,3 1 0 0,2-1 0 0,3-1 0 16,1-1 0-16,4-2 0 0,3-4 0 0,3-3 0 15,-11-18 0-15,33 24 0 0,-10-19 0 16,4-5 0-16,5-4 0 0,2-8 0 0,3-3 0 16,3-5 0-16,1-6 0 0,-1-5 0 15,1-5 0-15,-3-1 0 0,-2-2 0 0,1 0 0 16,-4 2 0-16,-3 0 0 0,-6 4 0 0,-1 0 0 16,-7 6 0-16,-2 3 0 0,-8 4 0 0,-3 1 0 15,-3 19 0-15,-1-20 0 0,1 20 0 0,0 0 0 16,0 0 0-16,-23 11 0 0,11 6 0 0,-4 3 0 15,-2 12 0-15,-2 2 0 0,1 7 0 16,-1 0 0-16,5-1 0 0,0-2 0 0,7-4 0 16,3 0 0-16,6-6 0 0,4-8 0 0,7 0 0 15,-12-20 0-15,38 22 0 0,-13-19 0 16,8-3 0-16,0-8-44 0,13 13-110 0,-27-40-218 16,26 27-262-16,-8-12 40 0,-2-7 346 0</inkml:trace>
  <inkml:trace contextRef="#ctx0" brushRef="#br1" timeOffset="227127.2521">7652 15013 1798 0,'-22'6'244'15,"22"-6"-239"-15,-25 11-5 0,25-11 0 0,-19 24 0 16,19-24 0-16,-17 35 0 0,10-13 0 0,2 0 0 16,2 3 0-16,2-1 0 0,0 3 0 15,1 1 0-15,1 0 0 0,0 1 0 16,-1-5 0-16,0 1 0 0,0-2 0 0,2-1 0 15,-2-3 0-15,1-2 0 0,-1-17 0 0,5 24 0 16,-5-24 0-16,0 0 0 0,0 0 0 0,0 0 0 16,0 0 0-16,19-1 0 0,-19 1 0 0,13-31 0 15,-3 7 0-15,1-5 0 0,2-3 0 0,1-2 0 16,-1 0 0-16,2-1 0 0,-2-1 0 16,1 0 0-16,-3 0 0 0,-2-1 0 0,0 2 0 15,-1 4 0-15,0 3 0 0,-1 10 0 0,-7 18 0 16,8-20 0-16,-8 20 0 0,0 0 0 0,0 0 0 15,-1 17 0-15,1-17 0 0,-7 31 0 0,3-12 0 16,-1 2 0-16,2 1 0 0,0-1 0 16,1-3 0-16,4-1 0 0,-2-17 0 0,11 27 0 15,-11-27 0-15,25 18 0 0,-6-13 0 16,4-4 0-16,4-3 0 0,6-7 0 0,1-1 0 16,3-4 0-16,5-3 0 15,-1-1 0-15,2-3 0 0,-2 2 0 0,-2 0 0 16,-1 0 0-16,-5 4 0 0,-2 1 0 0,-4 5 0 15,-3-1 0-15,-4 4 0 0,-3 1 0 16,-17 5 0-16,22-4 0 0,-22 4 0 0,0 0 0 16,11 17 0-16,-11-17 0 0,-7 33 0 15,0-8 0-15,-3 3 0 0,-1 3 0 0,1 4 0 16,-1-2 0-16,1 1 0 0,3 0 0 0,0-4 0 16,5-1 0-16,2-2 0 0,4-2 0 0,3-5 0 15,5-1 0-15,-12-19 0 0,38 23-27 0,-17-24-69 16,27 21-188-16,-48-20-285 0,49-16-65 0,-11 3 198 15</inkml:trace>
  <inkml:trace contextRef="#ctx0" brushRef="#br1" timeOffset="227331.0041">8857 15025 1784 0,'-23'-12'133'0,"23"12"-55"0,-19 4-26 0,19-4-52 15,-24 20 0-15,24-20 0 0,-29 37 0 0,14-14 0 16,0 0 0-16,1 3 0 0,3 0 0 15,3-1 0-15,2-1 0 0,3 3 0 0,2-1 0 16,2 1 0-16,2-2 0 0,-1 0 0 0,3-1 0 16,1-1 0-16,1-3 0 0,2-3 0 0,-9-17 0 15,22 28 0-15,-22-28 0 0,24 19 0 0,-24-19-48 16,17-9-188-16,16 16-344 0,-33-7-68 0,0 0 114 16</inkml:trace>
  <inkml:trace contextRef="#ctx0" brushRef="#br1" timeOffset="227534.0361">8868 15053 1823 0,'0'0'100'15,"0"0"-38"-15,0 0-22 0,0 0-18 0,0 0-22 16,0 0 0-16,9-18 0 0,-9 18 0 0,28-11 0 16,-11 4 0-16,5 1 0 0,1 1 0 15,2 0 0-15,0 3 0 0,3-3 0 0,-1 0 0 16,0 1 0-16,-3 1 0 0,-2 3 0 0,-4-3 0 15,-18 3-60-15,21 0-45 0,2 26-179 0,-23-26-359 16,0 0 40-16,-17 25 252 0</inkml:trace>
  <inkml:trace contextRef="#ctx0" brushRef="#br1" timeOffset="227722.6572">8927 15289 1838 0,'-26'5'102'0,"26"-5"-57"0,0 0-23 0,0 0-3 15,0 0-5-15,0 0-7 0,19-9-7 0,-19 9 0 16,32-12 0-16,-13 2 0 0,3 3 0 0,0-1 0 16,1 0 0-16,-1 4 0 0,-1-1 0 15,-2 2 0-15,0 2 0 0,-19 1 0 0,35 0-28 16,-35 0-29-16,27 1-12 0,-27-1-45 0,30 17-238 16,-30-17-238-16,0 0-26 0,0 0 396 0</inkml:trace>
  <inkml:trace contextRef="#ctx0" brushRef="#br1" timeOffset="227878.9135">8847 15516 1577 0,'-23'-1'470'0,"23"1"-470"15,-18 23 0-15,18-23 0 0,0 0 0 0,0 0 0 16,31 18 0-16,-9-20 0 0,6-4 0 0,7-5 0 16,7-4 0-16,6 0 0 0,7-8 0 0,11 1 0 15,2-8-30-15,12 13-96 0,-26-22-469 0,27 16-74 16,-11-7 50-16</inkml:trace>
  <inkml:trace contextRef="#ctx0" brushRef="#br1" timeOffset="228363.2987">10134 15198 1528 0,'18'6'156'15,"-18"-6"-94"-15,0 0-1 0,-13-25-8 0,13 25-17 16,0 0 1-16,0 0-10 0,-26-20 6 16,26 20-10-16,-19-7-1 0,19 7-13 15,-25-2-9-15,25 2 0 0,-27 3 0 0,27-3 0 16,-26 9 0-16,26-9 0 0,-25 14 0 0,25-14 0 15,-23 22 0-15,23-22 0 0,-17 29 0 0,11-11 0 16,1 2 0-16,2-1 0 0,0 2 0 0,3-1 0 16,1-1 0-16,3 0 0 0,3-2 0 0,-7-17 0 15,20 24 0-15,-20-24 0 0,27 13 0 16,-10-9 0-16,1-1 0 0,0-3 0 0,3-2 0 16,-1-2 0-16,2-4 0 0,3-4 0 0,-1-5 0 15,0-3 0-15,3-4 0 0,-1-2 0 0,-1-2 0 16,0-1 0-16,-4 0 0 0,-2 1 0 15,-6 1 0-15,-2 3 0 0,-5 4 0 0,-2-2 0 16,-3 4 0-16,-2-2 0 0,-2 3 0 0,3 17 0 16,0 0 0-16,-18-17 0 0,18 17 0 15,-27 11 0-15,27-11 0 0,-31 31 0 0,12-13 0 16,2 2 0-16,2 2 0 0,1-1 0 0,6-1 0 16,8-20 0-16,-5 30 0 0,5-30-57 0,17 21-19 15,-11-39-123-15,29 28-418 0,-13-19-11 0,12 1 159 16</inkml:trace>
  <inkml:trace contextRef="#ctx0" brushRef="#br1" timeOffset="228597.6779">10924 14645 1984 0,'-27'-26'35'0,"7"14"-9"0,-1 6-24 16,3 3-2-16,0 8 0 0,-3 2 0 15,-1 5 0-15,0 3 0 0,-1 4 0 0,0 6 0 16,0 4 0-16,1 3 0 0,1 2 0 0,3 5 0 16,1 3 0-16,1 2 0 0,3 3 0 0,2-1 0 15,4-1 0-15,4-1 0 0,4 1 0 0,4-3 0 16,6-2 0-16,1-2 0 0,5-4 0 0,-1-9-10 16,7 10-113-16,-23-35-453 0,17 32-97 15,-17-32 44-15</inkml:trace>
  <inkml:trace contextRef="#ctx0" brushRef="#br1" timeOffset="228769.5213">10523 15069 2047 0,'0'0'0'0,"0"0"0"15,0 0 0-15,0 0 0 0,30-11 0 0,-7 2 0 16,5 0 0-16,6-1 0 0,0-3 0 15,5 3 0-15,-2-3 0 0,8 8-49 0,-40-23-531 16,42 22-94-16,-15-10-1 0</inkml:trace>
  <inkml:trace contextRef="#ctx0" brushRef="#br1" timeOffset="229488.2558">1250 16162 1790 0,'0'0'39'16,"0"0"-12"-16,0 0-6 0,-17-12-2 16,17 12 1-16,0 0 2 0,0 0-5 0,0 0 4 15,0 0-4-15,0 0-3 0,0 0 5 0,17 23-6 16,-17-23-5-16,17 18-8 0,-17-18 0 0,21 25 0 15,-21-25 0-15,23 29 0 0,-23-29 0 0,20 32 0 16,-12-14 0-16,-1 0 0 0,-3 0 0 16,-3 2 0-16,-2 0 0 0,-4 2 0 0,-1 1 0 15,-3 0 0-15,-4 1 0 0,-3 2 0 16,-3 3 0-16,-6 0 0 0,0 0 0 0,-3-3 0 16,-3-3 0-16,2-3 0 0,0-8 0 0,3-5 0 15,1-8 0-15,8 1-60 0,-12-31-107 0,33 13-492 16,-21-14 24-16,14-1 110 0</inkml:trace>
  <inkml:trace contextRef="#ctx0" brushRef="#br1" timeOffset="229660.138">993 15842 1974 0,'-17'24'62'16,"17"-24"-51"-16,-30 26-11 0,30-26 0 0,-20 26 0 15,20-26 0-15,-7 19 0 0,7-19 0 0,0 0 0 16,10 22 0-16,-10-22 0 0,25 7 0 0,-2-7-17 15,-2-12-83-15,25 27-172 0,-19-31-366 16,18 9-14-16,-4-4 285 0</inkml:trace>
  <inkml:trace contextRef="#ctx0" brushRef="#br1" timeOffset="230113.2217">1724 16097 1784 0,'0'0'56'0,"0"0"-18"0,0 0-9 16,0 0-6-16,0 0 5 0,16-17-4 0,-16 17-6 15,0 0-2-15,16-21-4 0,-16 21-1 0,0 0-3 16,0 0-8-16,0 0 0 0,0 0 0 0,0 0 0 16,0 0 0-16,0 0 0 0,0 0 0 0,3 22 0 15,-9 0 0-15,-1 3 0 0,-1 4 0 16,-2-1 0-16,-1-1 0 0,1-1 0 0,0-3 0 15,4-1 0-15,3-4 0 0,3-18 0 0,1 26 0 16,-1-26 0-16,0 0 0 0,24 10 0 16,-7-12 0-16,3-2 0 0,4-7 0 0,4-2 0 15,2-4 0-15,2-3 0 0,2-2 0 0,-1 0 0 16,1 0 0-16,-4 1 0 0,-2 0 0 16,-2 2 0-16,-5-1 0 0,-4 3 0 0,-17 17 0 15,25-29 0-15,-25 29 0 0,14-21 0 0,-14 21 0 16,0 0 0-16,0 0 0 0,4-19 0 0,-4 19 0 15,0 0 0-15,0 0 0 0,0 0 0 0,0 0 0 16,-6 22 0-16,6-22 0 0,-6 35 0 0,3-13 0 16,-1 3 0-16,0 3 0 0,-1 0 0 0,3 2 0 15,-2 1 0-15,2-1 0 0,1-1 0 16,2-1 0-16,3-5 0 0,4-2-34 16,-8-21-17-16,23 29-41 0,-23-29-105 0,45 0-283 15,-45 0-140-15,43-21 58 0</inkml:trace>
  <inkml:trace contextRef="#ctx0" brushRef="#br1" timeOffset="230300.6792">2532 15920 1922 0,'0'0'65'0,"-19"26"-22"0,19-26-26 0,-20 36-17 16,9-11 0-16,0 5 0 0,-1 3 0 0,1 2 0 15,0 1 0-15,1 0 0 0,3 0 0 0,1-2 0 16,2-3 0-16,4-3 0 0,1-5 0 15,4-5 0-15,-5-18 0 0,16 23 0 16,-16-23 0-16,24 7-47 0,-7-8-24 0,-17 1-22 16,48-6-219-16,-37-17-302 0,9 4 11 0,-5-2 297 15</inkml:trace>
  <inkml:trace contextRef="#ctx0" brushRef="#br1" timeOffset="230425.7011">2541 15716 1718 0,'-45'-24'109'15,"45"24"-39"-15,-31-10-22 0,31 10-28 0,-20 8-17 16,20-8-26-16,-6 22-55 0,-14-36-274 0,29 32-280 16,-9-18-20-16,12 24 422 0</inkml:trace>
  <inkml:trace contextRef="#ctx0" brushRef="#br1" timeOffset="230706.9256">3222 15885 1519 0,'0'0'122'0,"-45"-7"-36"16,27 9-11-16,-11-8-18 16,10 9-6-16,-7-2-11 0,5 6 2 0,-2 3-13 15,3 3-3-15,-1 4-26 0,1 5 0 0,1 4 0 16,-2 3 0-16,2 5 0 0,1 4 0 0,-1-1 0 15,4 4 0-15,1-2 0 0,4-1 0 0,6-6 0 16,4-4 0-16,6-5 0 0,6-5 0 0,5-3 0 16,5-6 0-16,7-4 0 0,3-4 0 0,9-3-24 15,-2-11-52-15,22 24-231 0,-21-34-358 16,10 6 31-16,-3-8 294 0</inkml:trace>
  <inkml:trace contextRef="#ctx0" brushRef="#br1" timeOffset="231050.6417">3441 16125 1913 0,'0'0'37'0,"0"0"-26"0,-12 16-4 0,12-16 3 16,0 0 1-16,18 0 8 0,-18 0 2 0,31-9-3 15,-12 0-18-15,4 1 0 0,3-4 0 0,1-3 0 16,-1 2 0-16,0-3 0 0,-2 2 0 0,-1-1 0 15,-1 2 0-15,-2 0 0 0,-20 13 0 16,30-27 0-16,-30 27 0 0,18-24 0 16,-18 24 0-16,4-18 0 0,-4 18 0 0,0 0 0 15,-22-23 0-15,22 23 0 0,-31-9 0 0,10 8 0 16,-2 5 0-16,-2 3 0 0,-4 5 0 0,0 7 0 16,-4 6 0-16,0 2 0 0,2 4 0 0,3 4 0 15,5-1 0-15,2 1 0 0,5 1 0 0,5-5 0 16,4 0 0-16,3-5 0 0,7-4 0 15,3-3 0-15,-6-19 0 0,28 27 0 0,-3-19 0 16,2-4 0-16,11-3 0 0,3-7 0 0,9 0 0 16,-1-14-107-16,27 28-267 0,-31-30-282 0,21 6 21 15,-6 4 361-15</inkml:trace>
  <inkml:trace contextRef="#ctx0" brushRef="#br1" timeOffset="231470.8482">4989 15544 1822 0,'-19'5'40'0,"-7"-1"-2"16,3 6-5-16,-6 5-2 0,4 5 2 0,-7 7-14 15,2 6 3-15,-6 8-13 0,2 6-9 0,-1 4 0 16,1 6 0-16,2 1 0 0,1 2 0 0,5 2 0 16,3-3 0-16,4-6 0 0,8-4 0 15,6-8 0-15,7-6 0 0,9-5 0 0,7-7 0 16,10-4 0-16,6-4 0 0,10-5 0 0,2-8-10 16,12 3-63-16,-10-22-61 0,34 18-424 0,-26-17-101 15,5 7 52-15</inkml:trace>
  <inkml:trace contextRef="#ctx0" brushRef="#br1" timeOffset="231974.5192">5582 15933 1781 0,'0'0'82'16,"-21"-15"-60"-16,21 15-11 0,0 0 4 15,-21-21 2-15,21 21 2 0,0 0-4 0,-25-13-1 16,25 13-2-16,-27-4-4 0,27 4 0 0,-33 4 2 15,14 2-1-15,-1 2 8 0,-3 3-10 0,0 1-7 16,-1 3 0-16,1 1 0 0,0 1 0 0,2 2 0 16,0 0 0-16,2 1 0 0,3-1 0 0,3 0 0 15,4-2 0-15,9-17 0 0,-7 30 0 0,7-30 0 16,8 25 0-16,-8-25 0 0,21 17 0 16,-21-17 0-16,35 8 0 0,-13-8 0 15,4 0 0-15,2-2 0 0,1-1 0 0,0 0 0 16,-1 0 0-16,-1 1 0 0,-4 1 0 0,-2 2 0 15,-21-1 0-15,28 6 0 0,-28-6 0 0,0 0 0 16,15 18 0-16,-15-18 0 0,0 20 0 0,0-20 0 16,-13 32 0-16,2-14 0 0,-4 1 0 0,-2 2 0 15,-1 1 0-15,-1-2 0 0,-1 1 0 16,2-3 0-16,3-1 0 0,15-17-52 0,-17 25-46 16,17-25-98-16,0 0-427 0,3-23-29 0,-3 23 227 15</inkml:trace>
  <inkml:trace contextRef="#ctx0" brushRef="#br1" timeOffset="232416.5828">6168 15999 1590 0,'-24'-7'69'0,"24"7"-26"0,-37-10-3 0,37 10-2 16,-39-13-7-16,21 8-7 0,-5-5 1 0,5 4 1 15,-4 0 7-15,5 5 2 0,-3 0-1 16,20 1 3-16,-34 8-15 0,17 2-22 0,0 2 0 16,-1 3 0-16,1 5 0 0,0 3 0 0,0 2 0 15,0 3 0-15,1 1 0 0,0 0 0 0,2 0 0 16,0-2 0-16,3-1 0 0,4 0 0 16,1-5 0-16,5-1 0 0,2-2 0 0,-1-18 0 15,13 23 0-15,-13-23 0 0,28 8 0 16,-7-8 0-16,2-6 0 0,5-5 0 0,5-5 0 15,1-7 0-15,5-4 0 0,2-3 0 0,2-1 0 16,-1-2 0-16,-3 0 0 0,-2 2 0 0,-6 1 0 16,-4 5 0-16,-4 2 0 0,-7 6 0 0,-16 17 0 15,18-24 0-15,-18 24 0 0,0 0 0 0,0 0 0 16,0 0 0-16,0 0 0 0,-24 25 0 0,8-5 0 16,-2 2 0-16,-2 4 0 0,1 1 0 15,-1 2 0-15,3-1 0 0,3-1 0 16,3-2 0-16,4-2 0 0,4-5 0 0,6-1 0 15,-3-17 0-15,18 24 0 0,-18-24-8 0,39 13-35 16,-17-15-13-16,15 5-45 0,-22-31-174 0,35 21-305 16,-14-8-36-16,1-5 249 0</inkml:trace>
  <inkml:trace contextRef="#ctx0" brushRef="#br1" timeOffset="232916.5717">6708 15919 1923 0,'-34'5'70'0,"34"-5"-37"0,-23 18-18 0,23-18-9 16,-23 25-6-16,14-8 0 0,-1 1 0 16,2 2 0-16,1-2 0 0,0 2 0 15,3-1 0-15,1 1 0 0,2-2 0 0,1-1 0 16,0-17 0-16,7 27 0 0,-7-27 0 0,14 18 0 16,-14-18 0-16,20 8 0 0,-20-8 0 0,31-2 0 15,-31 2 0-15,36-18 0 0,-14 5 0 0,1-4 0 16,4-2 0-16,-2-2 0 0,0-1 0 0,0-1 0 15,-2 1 0-15,-1 2 0 0,-2 2 0 0,-4 1 0 16,-16 17 0-16,25-22 0 0,-25 22 0 16,0 0 0-16,0 0 0 0,0 0 0 0,0 0 0 15,6 26 0-15,-13-4 0 0,-3 4 0 16,-1 5 0-16,-2 4 0 0,0 6 0 0,-1 3 0 16,0 4 0-16,-2 4 0 0,0 5 0 0,1 2 0 15,3 3 0-15,2 3 0 0,1-3 0 0,1 1 0 16,0-3 0-16,-1-7 0 0,2-2 0 0,0-6 0 15,0-4-3-15,-1-6-2 0,1-7-2 16,0-5 12-16,7-23-5 0,-11 31 6 0,11-31-2 16,0 0-4-16,-17 9 0 0,17-9 0 0,0 0 0 15,-13-27 0-15,7 9 0 0,-3-6 0 0,1 0 0 16,1-4 0-16,2-1 0 0,3-3 0 0,1-4 0 16,2-1 0-16,2-7 0 0,2-3 0 0,4-7 0 15,3-7 0-15,4-2 0 16,2-3 0-16,3-1 0 0,-1 6 0 0,3 5 0 15,3 9 0-15,2 12 0 0,-1 8 0 0,1 11 0 16,-10-8-112-16,26 39-249 0,-25-27-298 0,8 13 16 16,-2 7 372-16</inkml:trace>
  <inkml:trace contextRef="#ctx0" brushRef="#br1" timeOffset="242979.7273">8359 16073 1592 0,'-20'-7'87'0,"20"7"-27"16,0 0-12-16,0 0 0 0,0 0-4 15,0 0-7-15,-20-12-9 0,20 12-7 0,0 0-6 16,0 0-2-16,0 0-3 0,0 0 1 16,0 0-2-16,0 0 0 0,-2 23-4 0,-1-4 1 15,1 1-3-15,-2 5-2 0,-1 1-1 0,-1 0 0 16,0 2 0-16,0-2 0 0,0-3 0 0,1-4 0 15,5-19 0-15,-5 24 0 0,5-24 0 0,0 0 0 16,0 0 0-16,0 0 0 0,0 0 0 16,23-5 0-16,-23 5 0 0,18-20 0 0,-18 20 0 15,21-32 0-15,-10 12 0 0,0-2 0 0,0-2 0 16,-1-2 0-16,0 2 0 0,-1 0 0 0,1 2 0 16,-1 3 0-16,-9 19 0 0,13-27 0 0,-13 27 0 15,0 0 0-15,0 0 0 0,0 0 0 16,0 0 0-16,0 0 0 0,0 0 0 15,0 0 0-15,0 0 0 0,0 0 0 0,0 0 0 16,0 0 0-16,0 0 0 0,0 0 0 0,0 0 0 16,18 0 0-16,-18 0 0 0,0 0 0 0,0 0 0 15,17 2 0-15,-17-2 0 0,0 0 0 0,19-2 0 16,-19 2 0-16,0 0 0 0,20-7 0 0,-20 7 0 16,0 0 0-16,23-5 0 0,-23 5 0 0,0 0 0 15,21-6 0-15,-21 6 0 0,0 0 0 16,0 0 0-16,18-6 0 0,-18 6 0 0,0 0 0 15,0 0 0-15,0 0 0 0,21 7 0 0,-21-7 0 16,0 0 0-16,22 26 0 0,-22-26 0 16,16 28 0-16,-16-28 0 0,8 30 0 0,-8-30 0 15,4 28 0-15,-4-28 0 0,1 17 0 0,-1-17 0 16,0 0 0-16,0 0 0 0,0 0 0 0,0 0-19 16,15-17-63-16,2 14-59 0,-32-23-434 15,34 5-62-15,-6-7 45 0</inkml:trace>
  <inkml:trace contextRef="#ctx0" brushRef="#br1" timeOffset="243823.4583">9064 15647 1438 0,'0'20'249'0,"0"-20"-204"0,-13 17-5 16,13-17 2-16,0 0 6 0,0 0-3 0,-11 23-9 15,11-23-4-15,0 0-6 0,0 0-4 0,0 0-4 16,0 0-12-16,4 18-6 0,-4-18 0 0,0 0 0 16,0 0 0-16,11 17 0 0,-11-17 0 0,7 20 0 15,-7-20 0-15,9 29 0 0,-4-11 0 0,-3 2 0 16,-3 2 0-16,1 4 0 0,-4-1 0 16,1 3 0-16,-3 2 0 0,-1 2 0 15,-1-1 0-15,-2 2 0 0,-1-1 0 0,0 1 0 16,-1-3 0-16,2 0 0 0,-1-4 0 0,4-4 0 15,0-6 0-15,7-16 0 0,-7 20 0 0,7-20 0 16,0 0 0-16,0 0 0 0,0 0 0 0,0 0 0 16,0 0 0-16,20-21 0 0,-20 21 0 0,25-19 0 15,-25 19 0-15,28-24 0 0,-28 24 0 16,30-28 0-16,-30 28 0 0,33-22 0 0,-33 22 0 16,31-14 0-16,-31 14 0 0,30-6 0 0,-30 6 0 15,26 4 0-15,-26-4 0 0,26 10 0 0,-26-10 0 16,28 15 0-16,-28-15 0 0,31 13 0 15,-13-7 0-15,0-2 0 0,2-2 0 0,2-1 0 16,3-2 0-16,-3-3 0 0,4 1 0 0,-4-5 0 16,5 2 0-16,-4-7-22 0,10 23-180 15,-32-30-404-15,27 18-48 0,-28 2 92 0</inkml:trace>
  <inkml:trace contextRef="#ctx0" brushRef="#br1" timeOffset="244495.2734">9957 15655 1641 0,'-29'-15'36'16,"29"15"-25"-16,0 0 2 0,0 0 4 15,-12-26 17-15,12 26 4 0,0 0 7 0,7-17-4 16,-7 17-4-16,0 0-9 0,9-20-2 0,-9 20-8 16,0 0-1-16,0 0-2 0,21-18-4 0,-21 18-2 15,0 0 1-15,0 0-10 0,20-10 0 16,-20 10 0-16,0 0 0 0,0 0 0 0,0 0 0 16,20 2 0-16,-20-2 0 0,0 0 0 0,0 0 0 15,18 27 0-15,-8-10 0 0,1 5 0 0,1 4 0 16,0 4 0-16,0 4 0 0,0 5 0 0,-3 2 0 15,2 4 0-15,-3-2 0 0,-3 3 0 0,-3 0 0 16,-3-1 0-16,-5 2 0 0,-1 0 0 0,-4-1 0 16,-1 0 0-16,-2-3 0 15,0-5 0-15,-3-1 0 0,2-6 0 0,-1-4 0 16,1-6 0-16,2-4 0 0,13-17 0 0,-25 20 0 16,25-20 0-16,-22 2 0 0,22-2 0 0,-17-7-47 15,2-14-86-15,15 21-384 0,9-26-145 0,-7 4 62 16</inkml:trace>
  <inkml:trace contextRef="#ctx0" brushRef="#br1" timeOffset="244682.7917">10393 16148 2047 0,'0'0'0'16,"-15"21"0"-16,15-21 0 0,0 0 0 15,0 0 0-15,-17 3 0 0,17-3 0 0,0 0 0 16,0 0 0-16,-7-21-11 0,7 21-77 0,-6-42-176 16,6 42-381-16,9-32 20 0,-4 14 212 0</inkml:trace>
  <inkml:trace contextRef="#ctx0" brushRef="#br1" timeOffset="264827.1041">7807 15648 682 0,'-17'0'176'0,"17"0"-124"16,0 0-10-16,0 0-8 0,0 0 6 15,-19-12 6-15,19 12 4 0,0 0-3 0,0 0-9 16,0 0-10-16,0 0-3 0,-18-2 0 0,18 2 4 16,0 0 7-16,0 0 4 0,-20-2-1 0,20 2 1 15,0 0 3-15,0 0 1 0,-19 2 4 0,19-2-3 16,0 0-5-16,0 0-5 0,0 0-4 0,0 0-5 16,0 0-4-16,0 0-6 0,0 0 0 15,0 0 0-15,0 0 4 0,0 0 4 0,0 0 1 0,0 0-5 16,0 0-3-16,24-20-8 0,-24 20-1 0,23-13-2 15,-23 13-1-15,28-12 1 0,-28 12-1 0,28-12-3 16,-28 12 2-16,26-10-3 0,-26 10 1 0,20-5-3 0,-20 5 2 16,17 0 0-16,-17 0-1 0,0 0 1 0,17 11-1 15,-17-11 1-15,0 0-1 0,8 23 3 16,-8-23-2-16,0 24 1 0,0-24-1 16,-4 30 0-16,0-11-3 0,1 1 6 0,-2 2-7 15,0 1 8-15,0-1-7 0,0-1 5 0,-1 1-4 16,-1-2-14-16,1-2 32 0,-2 2-32 0,1 1 32 15,0 1-14-15,-3-1-5 0,0 2 6 0,-2 0-6 16,0 2 6-16,-1-1-7 0,-2 0 8 0,0-1-5 16,1 0 5-16,-1 0-4 0,-1-3 5 15,2 1-7-15,0-2 4 0,14-19-3 0,-23 32 0 16,23-32 0-16,-19 25 0 0,19-25 0 0,-13 17 0 16,13-17 0-16,0 0 0 0,0 0 0 0,0 0 0 15,0 0 0-15,0 0 0 0,0 0 0 0,0 0 0 16,0 0 0-16,0 0 0 0,0 0 0 15,28-4 0-15,-10-2 0 0,5-1 0 0,4-4 0 16,4-2 0-16,5-4 0 0,1 0 0 16,6-1 0-16,1 1 0 0,2 0 0 0,2 1 0 15,-1 2 0-15,0 2 0 0,-3 2 0 0,-4 3 0 16,-1 3 0-16,-5 1 0 0,-4 3 0 0,-3 1 0 16,-4 1 0-16,-5 2 0 0,-18-4 0 0,28 7 0 15,-28-7 0-15,0 0 0 0,19 15 0 0,-19-15 0 16,0 0 0-16,0 0 0 0,0 19 0 15,0-19 0-15,0 0 0 0,0 0 0 0,-15 17 0 16,15-17 0-16,0 0 0 0,0 0 0 16,0 0 0-16,-21-3 0 0,21 3 0 0,0 0-35 15,0 0-106-15,-32-29-468 0,32 29-41 0,-11-25 41 16</inkml:trace>
  <inkml:trace contextRef="#ctx0" brushRef="#br1" timeOffset="277517.3397">12242 15025 1030 0,'22'-2'150'0,"-22"2"-46"0,0 0-32 0,0 0-33 16,0 0-5-16,-18 18-4 0,17 0 12 15,-9-1-9-15,5 11 3 0,-6-2-12 0,4 7 3 16,-6 2 14-16,4 7-42 0,-4-3 39 0,2 6-36 16,-4-5 10-16,3 5 14 0,-5-4-14 0,0 0 9 15,-1 0-12-15,3-1 9 0,-1-3-14 0,2 0 10 16,0-6-9-16,5-1 7 0,-1-6-8 0,4-3 5 16,6-21-7-16,-5 27 2 0,5-27-4 0,0 0 3 15,0 0 1-15,0 0 4 0,23-8 9 16,-23 8-1-16,20-27 7 0,-9 7-9 0,-1-8 6 15,3-1-14-15,1-4 9 0,1-4-10 0,2-1 6 16,-1-4-6-16,-1 0 6 0,1-1-10 16,-1-2 8-16,-1-1-9 0,0 0 7 0,-1-1 6 15,-1 2-23-15,-1 3 22 0,0 1-24 0,-2 4 10 16,1 3 8-16,-2 4-8 0,1 5 9 16,-1 2-7-16,1 2 3 0,-2 3 0 0,-7 18-2 15,14-29-1-15,-14 29 0 0,15-17 0 0,-15 17 0 16,0 0 0-16,20 0 0 0,-20 0 0 0,0 0 0 15,23 30 0-15,-15-10 0 0,1 0 0 0,2 6 0 16,-2 1 0-16,1 4 0 0,1 3 0 0,-1 2 0 16,-1 1 0-16,2 2 0 0,0 5 0 0,0-1 0 15,1 2 0 1,1 0 0-16,-1-2 0 0,0 1 0 16,-1-2 0-16,1-1 0 0,-3-2 0 15,-1-2-15-15,-1-5-4 0,-1-1-15 0,-1-5 1 16,3-2-12-16,-8-24-5 0,8 31-32 0,-8-31-62 15,0 0-224-15,0 0-217 0,0 0 48 0,0 0 403 16</inkml:trace>
  <inkml:trace contextRef="#ctx0" brushRef="#br1" timeOffset="277708.93">12236 15384 1785 0,'-59'25'62'0,"59"-25"-8"0,-28 27-23 0,28-27-2 16,-16 27-8-16,16-27 1 0,0 18-6 15,0-18-1-15,0 0-4 0,30 15-10 0,-9-15-1 16,3-3 0-16,7-3 0 0,4-5 0 16,6-2 0-16,7-3 0 0,2-3 0 0,4 0 0 15,2-2 0-15,3-2-21 0,2 4-35 0,-10-19-86 16,18 21-517-16,-19-11 33 0,8 9 84 0</inkml:trace>
  <inkml:trace contextRef="#ctx0" brushRef="#br1" timeOffset="278420.459">13282 15418 1634 0,'-2'-19'75'0,"2"19"-40"16,-10-21-13-16,10 21-4 0,-1-18 2 16,1 18 5-16,0 0 1 0,2-19-1 0,-2 19-2 15,0 0-7-15,0 0 1 0,0 0-5 16,4 18 1-16,-4-18-4 0,0 24-1 0,0-24-5 15,-2 35 2-15,-2-12-5 0,-2 4 5 0,0-1-6 16,-3 1 7-16,1 2-7 0,-2-4 7 0,1 2-5 16,2-5 5-16,0-4-3 0,2-1 3 0,5-17-4 15,-6 18 1-15,6-18-2 0,0 0 0 16,0 0 1-16,0 0 1 0,0 0 5 0,22-22-2 31,-22 22-2-31,13-32-4 0,-6 10 0 0,3-4 0 0,2-1 0 0,2-5 0 0,-1 1 0 0,2-3 0 16,-2 1 0-16,0 2 0 0,0 2 0 0,-2 2 0 15,-3 4 0-15,1 4 0 0,-9 19 0 0,8-24 0 16,-8 24 0-16,0 0 0 0,0 0 0 16,0 0 0-16,0 0 0 0,0 0 0 15,0 0 0-15,-1 23 0 0,1-23 0 0,-3 23 0 16,3-23 0-16,0 23 0 0,0-23 0 0,4 20 0 16,-4-20 0-16,0 0 0 0,20 18 0 0,-20-18 0 15,24 3 0-15,-24-3 0 0,30-6 0 0,-11 0 0 16,0-2 0-16,3-1 0 0,0-1 0 0,0-1 0 15,0 0 0-15,-3 2 0 0,0-1 0 16,-1 0 0-16,-18 10 0 0,30-19 0 0,-30 19 0 16,23-13 0-16,-23 13 0 0,0 0 0 0,18-8 0 15,-18 8 0-15,0 0 0 0,0 0 0 16,4 18 0-16,-4-18 0 0,-5 32 0 0,1-9 0 16,-2 6 0-16,-1 1 0 0,-3 4 0 0,-1 1 0 15,-2 0 0-15,0 3 0 0,0-2 0 0,1-2 0 16,4-2 0-16,2-3 0 0,4-2 0 15,2-5-5-15,9-2-55 0,-9-20-15 0,33 40-143 16,-33-40-414-16,39 2 33 0,-16-9 142 0</inkml:trace>
  <inkml:trace contextRef="#ctx0" brushRef="#br1" timeOffset="278796.03">13871 15440 1875 0,'-11'21'41'0,"-10"-4"-25"0,4-1 0 0,17-16-3 15,-19 26 4-15,19-26-7 0,1 17-4 0,-1-17-2 16,18 8 0-16,-18-8-2 0,33 4 3 0,-11-5 2 16,3-4 2-16,6-1 3 0,2-4-2 15,3-2-10-15,2-1 0 0,1-4 0 0,0-1 0 16,2-2 0-16,-2-1 0 0,-3 0 0 0,-1 0 0 15,-6 1 0-15,-3 2 0 0,-5 0 0 0,-21 18 0 16,23-27 0-16,-23 27 0 0,0 0 0 0,-8-19 0 16,8 19 0-16,-31-3 0 0,9 3 0 0,-2 3 0 15,-5 1 0-15,-1 2 0 0,-3 4 0 0,-1 1 0 16,2 4 0-16,2 1 0 16,-1 3 0-16,6 1 0 0,0 2 0 0,5-1 0 15,3 1 0-15,6 0 0 0,3 1 0 0,6-2 0 16,6 1 0-16,2-3 0 0,6-1 0 0,2-1 0 15,5-1 0-15,0-4 0 0,3-1 0 0,2-4 0 16,7-1 0-16,-1-5-6 0,8 0-47 0,-4-9-25 16,21 20-133-16,-20-30-407 0,15 13 11 15,-13-11 134-15</inkml:trace>
  <inkml:trace contextRef="#ctx0" brushRef="#br1" timeOffset="279255.1719">14727 15325 1182 0,'-27'-6'411'15,"27"6"-163"-15,-18 7-207 0,18-7-8 0,-26-4-8 16,26 4 2-16,-21-9-8 0,21 9-2 0,-24-14-1 16,24 14-3-16,-25-15 0 0,25 15-11 0,-28-12-2 15,28 12 0-15,-26-7 0 0,26 7 0 0,-21 1 0 16,21-1 0-16,-17 12 0 0,17-12 0 0,-10 22 0 15,4-5 0-15,1 1 0 16,1 2 0-16,1 2 0 0,0-1 0 0,3-1 0 16,0-2 0-16,3-1 0 0,0 0 0 0,-3-17 0 15,14 24 0-15,-14-24 0 0,20 19 0 0,-20-19 0 16,27 12 0-16,-27-12 0 0,34 0 0 0,-14-5 0 16,0-1 0-16,0-5 0 0,-1-1 0 0,-1-4 0 15,-18 16 0-15,30-30 0 0,-30 30 0 16,19-32 0-16,-19 32 0 0,9-30 0 0,-9 30 0 15,-2-26 0-15,2 26 0 0,-6-21 0 0,6 21 0 16,0 0 0-16,-16-17 0 0,16 17 0 0,0 0 0 16,-18 6 0-16,18-6 0 0,-16 26 0 0,8-7 0 15,-1 5 0-15,2 1 0 0,0 4 0 16,1 1 0-16,1-1 0 0,2 0 0 0,3-3 0 16,2-2 0-16,4-1 0 0,-1-3 0 15,7-1-30-15,-12-19-25 0,29 28-22 0,-29-28-27 16,57 13-361-16,-40-21-134 0,17 6 48 0,-10-2 386 15</inkml:trace>
  <inkml:trace contextRef="#ctx0" brushRef="#br1" timeOffset="279639.4651">15097 15282 1225 0,'-17'-9'584'0,"17"9"-535"0,-26 9-22 0,26-9-2 16,-17 2-1-16,17-2 1 0,0 0-8 0,0 0-1 16,0 0-6-16,0 0 0 0,0 0-3 15,-17-2-1-15,17 2 1 0,0 0 0 0,0 0 1 16,0 0-8-16,-18 14 0 0,18-14 0 0,-12 21 0 16,12-21 0-16,-14 29 0 0,8-12 0 0,1 1 0 15,5-18 0-15,-3 31 0 0,3-31 0 0,7 23 0 16,-7-23 0-16,18 17 0 0,-18-17 0 0,26 9 0 15,-26-9 0-15,34 2 0 0,-15-2 0 0,3-2 0 16,-1-1 0-16,0 0 0 16,-1 0 0-16,-2 1 0 0,-1 2 0 0,-17 0 0 15,24 0 0-15,-24 0 0 0,0 0 0 0,0 0 0 16,0 0 0-16,3 23 0 0,-3-23 0 0,-12 18 0 16,12-18 0-16,-21 19 0 0,21-19 0 0,-21 22 0 15,21-22 0-15,-19 18 0 0,19-18-29 0,0 0-24 16,-18 12-31-16,34 12-228 0,-16-24-293 0,0 0 24 15,0 0 199-15</inkml:trace>
  <inkml:trace contextRef="#ctx0" brushRef="#br1" timeOffset="280108.1849">15370 15305 1888 0,'0'0'75'16,"0"0"-36"-16,0 0-6 0,-12 18-21 0,12-18-12 16,0 0 0-16,0 0 0 0,-13 19 0 0,13-19 0 15,0 0 0-15,-5 19 0 0,5-19 0 0,0 0 0 16,2 25 0-16,-2-25 0 0,4 18 0 0,-4-18 0 16,4 22 0-16,-4-22 0 15,2 24 0-15,-2-24 0 0,5 24 0 0,-5-24 0 16,8 18 0-16,-8-18 0 0,0 0 0 0,19 15 0 15,-19-15 0-15,0 0 0 0,26 1 0 0,-26-1 0 16,24-10 0-16,-24 10 0 0,30-20 0 0,-12 5 0 16,2-2 0-16,-1 0 0 0,1-1 0 0,-1-1 0 15,-1 1 0-15,-1-1 0 0,-17 19 0 0,23-29 0 16,-23 29 0-16,11-21 0 0,-11 21 0 16,0 0 0-16,0 0 0 0,0 0 0 0,-14-17 0 15,14 17 0-15,0 0 0 0,-23 11 0 0,23-11 0 16,-19 23 0-16,19-23 0 0,-18 33 0 0,7-12 0 15,4 1 0-15,0-1 0 0,2 2 0 16,1-1 0-16,2 0 0 0,2-3 0 0,2 1 0 16,-2-20 0-16,11 31 0 0,-11-31 0 15,20 26 0-15,-20-26 0 0,25 15 0 0,-8-11 0 16,-17-4 0-16,35-4-22 0,-16-3-24 0,4 1-12 16,-5-11-14-16,10 12-31 0,-21-27-93 0,35 30-231 15,-27-21-114-15,10 4 40 0,0 9 421 0</inkml:trace>
  <inkml:trace contextRef="#ctx0" brushRef="#br1" timeOffset="280467.5514">15880 15382 1141 0,'-4'-35'310'16,"4"35"-135"-16,0 0-60 0,0 0-26 16,0 0-26-16,0 0-16 0,0 0-18 0,0 0-4 15,-20 24-10-15,20-24-2 0,-8 23-6 16,8-23 3-16,-6 25-6 0,4-8 0 0,2-17-4 16,-5 33 0-16,2-14 0 0,1-2 0 0,1 1 0 15,-2-1 0-15,3-17 0 0,-2 29 0 0,2-29 0 16,-1 22 0-16,1-22 0 0,0 0 0 0,0 0 0 15,5 18 0-15,-5-18 0 0,0 0 0 16,0 0 0-16,0 0 0 0,0 0 0 0,14-26 0 16,-14 26 0-16,12-33 0 0,-4 14 0 0,-1-1 0 15,0 0 0-15,-2 2 0 0,-1 0 0 0,-2 1 0 16,-2 17 0-16,0-29 0 0,0 29 0 0,-3-29 0 16,3 29 0-16,-5-33 0 0,5 33 0 15,-3-30 0-15,3 30 0 0,-1-21 0 16,1 21 0-16,0 0 0 0,0 0 0 0,0 0 0 15,0 0 0-15,0 0 0 0,0 0 0 0,19 10 0 16,-19-10 0-16,30 7 0 0,-11-7 0 0,1-2 0 16,1-2 0-16,1-1 0 0,3 2 0 0,0-2 0 15,2 1-21-15,-3-1-18 0,4 5-11 0,-7-7-26 16,13 15-37-16,-28-31-152 0,32 31-313 0,-21-16 62 16,7 8 128-16</inkml:trace>
  <inkml:trace contextRef="#ctx0" brushRef="#br1" timeOffset="280655.0325">16343 15311 1070 0,'-22'-14'504'0,"30"32"-235"16,-8-18-215-16,-21 7-13 0,21-7-12 0,0 0-1 15,-21 16-10-15,21-16-3 0,-8 21-6 0,8-21 1 16,-9 28-10-16,6-10 0 0,0 1 0 16,2 3 0-16,0 2 0 0,0 0 0 0,-1 3 0 15,0-3 0-15,2 0 0 0,-3-3 0 0,5-4 0 16,-2-17 0-16,3 23 0 0,-3-23 0 0,0 0-66 15,0 0-18-15,25 24-39 0,-38-49-267 0,13 25-157 16,16-18-6-16,-4-4 270 0</inkml:trace>
  <inkml:trace contextRef="#ctx0" brushRef="#br1" timeOffset="281139.398">16484 15072 1977 0,'-23'17'57'0,"0"-2"-44"0,2-1-13 0,4 0 0 16,17-14 0-16,-23 23 0 0,23-23 0 16,0 0 0-16,-11 18 0 0,11-18 0 0,0 0 0 15,17 9 0-15,-17-9 0 0,25 5 0 0,-8-2 0 16,0 0 0-16,5 2 0 0,0 1 0 0,-2 3 0 16,3-2 0-16,-2 4 0 0,-2 1 0 0,0 1 0 15,-19-13 0-15,28 29 0 0,-28-29 0 16,19 30 0-16,-19-30 0 0,10 32 0 0,-10-32 0 15,1 31 0-15,-1-31 0 0,-6 31 0 16,6-31 0-16,-13 30 0 0,13-30 0 0,-15 28 0 16,15-28 0-16,-13 21 0 0,13-21 0 0,0 0 0 15,0 0 0-15,-14 17 0 0,14-17 0 0,0 0 0 16,0 0 0-16,0 0 0 0,10-17 0 0,-10 17 0 16,11-21 0-16,-4 4 0 0,2 0 0 0,0-4 0 15,1-1 0-15,1-3 0 0,0 0 0 16,-1-3 0-16,-2-1 0 0,1 2 0 0,-3-1 0 15,2 3 0-15,1 4 0 0,-2 5 0 16,-7 16 0-16,8-17 0 0,-8 17 0 0,0 0 0 16,0 0 0-16,0 0 0 0,-9 25 0 0,9-25 0 15,-15 35 0-15,7-12 0 0,-1 2 0 0,1 1 0 16,1 0 0-16,1 0 0 0,2-1 0 0,5-4 0 16,3-1 0-16,3-3 0 0,-7-17 0 15,29 26 0-15,-8-17 0 0,3-4-9 0,7-1-19 16,3-5-3-16,5-1-8 0,-2-7-15 0,9 6-20 15,-13-23-98-15,31 26-345 0,-29-21-23 0,11 10 1 16</inkml:trace>
  <inkml:trace contextRef="#ctx0" brushRef="#br1" timeOffset="281654.982">17327 15225 1267 0,'-30'-16'544'15,"30"16"-436"-15,-17 6-55 0,-3-2-14 0,1 1-3 16,-1 2-36-16,2 1 0 0,1 3 0 0,0 0 0 15,17-11 0-15,-30 24 0 0,30-24 0 0,-26 24 0 16,26-24 0-16,-13 22 0 0,13-22 0 0,-8 23 0 16,8-23 0-16,-1 23 0 0,1-23 0 15,5 22 0-15,-5-22 0 0,0 0 0 0,12 19 0 16,-12-19 0-16,0 0 0 0,21 6 0 0,-21-6 0 16,17-3 0-16,-17 3 0 0,19-14 0 0,-19 14 0 15,16-23 0-15,-16 23 0 0,18-32 0 16,-8 14 0-16,-3-2 0 0,1 0 0 0,-1 0 0 15,0 1 0-15,-1 1 0 0,0 1 0 0,-6 17 0 16,9-32 0-16,-9 32 0 0,6-18 0 16,-6 18 0-16,0 0 0 0,0 0 0 0,0 0 0 15,-5 31 0-15,-1-8 0 0,-2 6 0 0,-1 6 0 16,-2 5 0-16,-1 3 0 0,0 5 0 0,-3 4 0 16,1 4 0-16,-2 3 0 0,-1 3 0 0,1 0 0 15,0-2 0-15,2-1 0 0,-1-4 0 0,3-3 0 16,1-7 0-16,2-4 0 0,3-7 0 15,1-8 0-15,3-3 0 0,0-5 0 16,2-18-7-16,-5 26-2 0,5-26 11 0,0 0 0 16,0 0 1-16,0 0 2 0,0 0-1 0,0 0-4 15,-16-22 0-15,11 5 0 0,-1-4 0 0,1 0 0 16,-2-3 0-16,1-1 0 0,-2-2 0 0,1-4 0 16,1-3 0-16,0-3 0 0,4-5 0 0,0-6 0 15,6-2 0-15,4 0 0 0,6 0 0 16,3 8 0-16,5 8 0 0,2 4 0 0,3 7 0 15,3 3 0-15,1 3 0 0,-1 1 0 0,3 4 0 16,-5-9-85-16,28 32-318 0,-34-35-198 0,20 17-44 16,-4-4 333-16</inkml:trace>
  <inkml:trace contextRef="#ctx0" brushRef="#br1" timeOffset="287305.881">18302 15244 1692 0,'21'-2'92'0,"-21"2"-62"15,-14-20-8-15,14 20-22 0,-13-17 43 16,13 17-39-16,0 0 37 0,-22-20-17 0,22 20-6 16,-19-3-3-16,19 3-4 0,-23 8-2 0,23-8-17 15,-28 18 32-15,28-18-31 0,-32 32 31 0,18-10-11 16,-2 0-13-16,3 3 0 0,-1-2 0 0,3-1 0 16,1-1 0-16,3-3 0 0,4-1 0 0,3-17 0 15,0 26 0-15,0-26 0 0,13 21 0 16,-13-21 0-16,30 17 0 0,-13-11 0 0,4-1 0 15,0-3 0-15,3 1 0 0,0-3 0 0,2 1-15 16,-7-10-67-16,15 23-107 0,-34-14-410 0,34-17-29 16,-34 17 95-16</inkml:trace>
  <inkml:trace contextRef="#ctx0" brushRef="#br1" timeOffset="287837.5345">18648 15260 1705 0,'-33'11'61'16,"33"-11"-26"-16,-26 26-5 0,26-26 10 0,-18 26-3 15,18-26 0-15,-11 21-15 0,11-21 1 16,-5 22-10-16,5-22-1 0,2 17-4 0,-2-17 2 16,0 0-5-16,17 18 1 0,-17-18-3 15,23 8-3-15,-23-8 0 0,30-2 0 0,-12-1 0 16,3-2 0-16,1-4 0 0,0 0 0 0,-2-3 0 15,4 0 0-15,-4-3 0 0,2 1 0 0,-4-2 0 16,-1 1 0-16,-17 15 0 0,28-29 0 0,-28 29 0 16,22-26 0-16,-22 26 0 0,17-23 0 15,-17 23 0-15,9-18 0 0,-9 18 0 0,0 0 0 16,0 0 0-16,0 0 0 0,0 0 0 0,0 0 0 16,0 0 0-16,-17 29 0 0,7-6 0 0,0 6 0 15,1 6 0-15,-5 5 0 0,2 3 0 0,-3 5 0 16,1 5 0-16,-2 1 0 0,-2 5 0 0,-2 0 0 15,0 2 0-15,-1-2 0 0,2-3 0 16,-1-3 0-16,-1-3 0 0,1-4 0 16,0-4 0-16,1-5 0 0,1-4 0 0,1-3 0 15,1-6 0-15,0-4 0 0,16-20 0 0,-23 20 0 16,23-20 0-16,0 0 0 0,-17-9 0 0,17 9 0 16,-4-31 0-16,5 10 0 0,2-8 0 0,3-3 0 15,2-4 0-15,3-4 0 0,2-2 0 0,2-4 0 16,4 0 0-16,-1-4 0 0,1-2 0 15,2-2 0-15,0 1 0 0,2 3 0 0,-1 5 0 16,-2 9 0-16,-3 6 0 0,-1 8 0 0,-16 22 0 16,17-21 0-16,-17 21 0 0,0 0 0 0,0 0 0 15,0 0 0-15,16 20-23 0,-16-20-44 0,18 24-71 16,-18-24-321-16,0 0-115 0,17-7 18 16,-17 7 327-16</inkml:trace>
  <inkml:trace contextRef="#ctx0" brushRef="#br1" timeOffset="288118.7598">19302 14879 1499 0,'0'0'264'0,"11"17"-20"15,-11-17-229-15,-6 23-7 0,4-1 1 0,-2 7-3 16,-3 4-4-16,-1 5-2 0,-3 4 0 0,-1 5 0 16,-2 1 0-16,0 1 0 0,1 1 0 0,-1-3 0 15,3-4 0-15,-1-1 0 0,3-6 0 16,3-3 0-16,1-3 0 0,5-6 0 0,2-5 0 16,-2-19-10-16,12 18-40 0,6-3-68 0,-18-15-59 15,42 2-222-15,-42-2-174 0,31-27 69 0,-11 14 289 16</inkml:trace>
  <inkml:trace contextRef="#ctx0" brushRef="#br1" timeOffset="288321.8619">19484 15150 1835 0,'0'0'100'0,"0"0"-57"0,0 0-11 0,0 0-5 16,0 0-17-16,-17 22-10 0,14-3 0 0,0 5 0 15,1 3 0-15,2 1 0 0,-1 2 0 0,-2 1 0 16,2 2 0-16,0 1 0 0,1 0 0 0,-1-4 0 15,1 0 0-15,-2-3 0 0,2-3 0 16,2-4 0-16,0-3 0 0,-2-17-8 0,12 23-59 16,-12-23-92-16,23 3-401 0,-23-3-27 0,0 0 39 15</inkml:trace>
  <inkml:trace contextRef="#ctx0" brushRef="#br1" timeOffset="288743.7476">19669 15078 2040 0,'0'0'7'0,"0"0"-7"15,0 0 0-15,0 0 0 0,0 0 0 0,0 0 0 16,0 0 0-16,17-2 0 0,-17 2 0 0,23-4 0 16,-23 4 0-16,27-2 0 0,-27 2 0 15,26 1 0-15,-26-1 0 0,19 10 0 16,-19-10 0-16,12 19 0 0,-12-19 0 0,6 30 0 15,-7-9 0-15,-2 1 0 0,-5 0 0 0,0-1 0 16,-1 2 0-16,0-2 0 0,1-1 0 0,-3 0 0 16,3-3 0-16,8-17 0 0,-16 30 0 0,16-30 0 15,-10 24 0-15,10-24 0 0,0 0 0 0,-2 17 0 16,2-17 0-16,0 0 0 0,0 0 0 16,18-7 0-16,-18 7 0 0,22-24 0 0,-7 3 0 15,0-2 0-15,2-2 0 0,0-1 0 0,2 1 0 16,-1 3 0-16,-4 3 0 0,-1 2 0 0,-13 17 0 15,17-24 0-15,-17 24 0 0,0 0 0 16,0 0 0-16,0 0 0 0,0 0 0 0,0 0 0 16,0 0 0-16,0 0 0 0,3 32 0 0,-9-10 0 15,-1 2 0-15,1 0 0 0,-1-1 0 16,4-1 0-16,1-4 0 0,4-1 0 0,-2-17 0 16,16 29 0-16,-16-29-18 0,33 16-61 0,-33-16-90 15,53 2-330-15,-53-2-55 0,32-19-48 0,-5 19 477 16</inkml:trace>
  <inkml:trace contextRef="#ctx0" brushRef="#br1" timeOffset="289243.6885">20262 15149 1562 0,'23'2'155'0,"-23"-2"-77"0,-2-17-23 0,2 17 1 15,0 0-12-15,-21-17-3 0,21 17-10 0,-21-1-6 16,21 1-25-16,-32 7 0 0,15-1 0 0,-2 4 0 16,2 2 0-16,-3 3 0 0,1 1 0 0,1 3 0 15,-1 2 0-15,1 4 0 0,1 2 0 16,0 2 0-16,1 2 0 0,3 0 0 15,2-1 0-15,2-3 0 0,7-2 0 0,2-7 0 16,0-18 0-16,13 27 0 0,-13-27 0 0,34 7 0 16,-7-9 0-16,4-7 0 0,4-6 0 0,5-8 0 15,4-6 0-15,8-9 0 0,0-3 0 0,3-6 0 16,0-3 0-16,1-2 0 0,0 3 0 0,-3-1 0 16,-2 2 0-16,-6 4 0 0,-3 4 0 0,-8 3 0 15,-8 3 0-15,-4 0 0 0,-6 1 0 16,-5 3 0-16,-4 2 0 0,-5 4 0 0,-2 5 0 15,0 19 0-15,-11-18 0 0,11 18 0 16,-21 11 0-16,3 6 0 0,-3 8 0 0,-2 9 0 16,-7 5 0-16,-1 6 0 0,1 3 0 0,-1 0 0 15,5 3 0-15,1-2 0 0,3-1 0 0,5-1 0 16,4-7 0-16,6-3 0 0,3-5 0 16,8-3 0-16,1-6 0 0,8-3 0 0,-13-20-34 15,49 40-177-15,-45-57-189 0,44 33-135 0,-24-22-57 16,4-16 318-16</inkml:trace>
  <inkml:trace contextRef="#ctx0" brushRef="#br1" timeOffset="289946.7774">20813 15218 1740 0,'0'0'89'0,"0"0"-59"15,18 12-3-15,-18-12 0 0,0 0 10 0,0 0-8 16,23 19 2-16,-23-19-7 0,0 0-11 0,24 8-13 16,-24-8 0-16,22-3 0 0,-22 3 0 15,28-14 0-15,-28 14 0 0,30-21 0 0,-30 21 0 16,30-27 0-16,-30 27 0 0,23-28 0 0,-23 28 0 15,16-28 0-15,-16 28 0 0,6-22 0 16,-6 22 0-16,-3-19 0 0,3 19 0 0,0 0 0 16,-20-15 0-16,20 15 0 0,-27-3 0 0,9 7 0 15,-3 3 0-15,-1 3 0 0,0 4 0 0,-2 3 0 16,1 4 0-16,1 1 0 0,0 1 0 0,1 1 0 16,3 1 0-16,2 2 0 0,2-1 0 0,3-1 0 15,3-3 0-15,5-3 0 0,3-19 0 0,5 27 0 16,-5-27 0-16,21 16 0 0,-4-12 0 15,7-5 0-15,4-4 0 0,3-5 0 16,4 0 0-16,3-5 0 0,3-1 0 0,1-1 0 16,2-1 0-16,-1-1 0 0,0 0 0 0,-3 4 0 15,-1 0 0-15,-5 5 0 0,-5 4 0 0,-6 3 0 16,-23 3 0-16,26 0 0 0,-26 0 0 0,0 0 0 16,0 26 0-16,0-26 0 0,-18 34 0 0,4-14 0 15,-2 3 0-15,1 2 0 0,-2 0 0 16,1 2 0-16,0-2 0 0,3-2 0 0,-1-2 0 15,4-2 0-15,10-19 0 0,-8 27 0 0,8-27 0 16,0 0 0-16,0 0 0 0,0 0 0 0,27-6 0 16,-27 6 0-16,29-29 0 0,-14 7 0 0,0-1 0 15,-1-4 0-15,-1 3 0 0,-1-2 0 16,-1 0 0-16,-4 1 0 0,1-1 0 16,-5 1 0-16,2 2 0 0,-1-1 0 0,2 2 0 15,-1-1 0-15,1 3 0 0,0 1 0 0,-6 19 0 16,15-24 0-16,-15 24 0 0,0 0 0 0,19-12 0 15,-19 12 0-15,0 0 0 0,0 0 0 0,18 20 0 16,-18-20 0-16,11 18 0 0,-11-18 0 0,26 15 0 16,-2 0-45-16,-23-32-218 0,42 30-285 0,-43-13-118 15,34-8 142-15</inkml:trace>
  <inkml:trace contextRef="#ctx0" brushRef="#br1" timeOffset="290118.6714">21625 15507 1985 0,'-23'42'62'0,"23"-42"-62"0,0 0 0 0,0 0 0 16,0 0 0-16,-8-23 0 0,12 6 0 0,-4 17 0 16,22-48-62-16,19 46-399 0,-26-27-212 0,10 10 5 15,-1 3 486-15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6/11/2015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6/11/2015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6/11/2015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0.emf"/><Relationship Id="rId5" Type="http://schemas.openxmlformats.org/officeDocument/2006/relationships/customXml" Target="../ink/ink2.xml"/><Relationship Id="rId4" Type="http://schemas.openxmlformats.org/officeDocument/2006/relationships/image" Target="../media/image40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emf"/><Relationship Id="rId4" Type="http://schemas.openxmlformats.org/officeDocument/2006/relationships/customXml" Target="../ink/ink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12.em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customXml" Target="../ink/ink5.xml"/><Relationship Id="rId5" Type="http://schemas.openxmlformats.org/officeDocument/2006/relationships/image" Target="../media/image8.emf"/><Relationship Id="rId4" Type="http://schemas.openxmlformats.org/officeDocument/2006/relationships/customXml" Target="../ink/ink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4.emf"/><Relationship Id="rId4" Type="http://schemas.openxmlformats.org/officeDocument/2006/relationships/customXml" Target="../ink/ink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17.em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customXml" Target="../ink/ink8.xml"/><Relationship Id="rId5" Type="http://schemas.openxmlformats.org/officeDocument/2006/relationships/image" Target="../media/image16.emf"/><Relationship Id="rId4" Type="http://schemas.openxmlformats.org/officeDocument/2006/relationships/customXml" Target="../ink/ink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9.em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customXml" Target="../ink/ink10.xml"/><Relationship Id="rId5" Type="http://schemas.openxmlformats.org/officeDocument/2006/relationships/image" Target="../media/image19.emf"/><Relationship Id="rId4" Type="http://schemas.openxmlformats.org/officeDocument/2006/relationships/customXml" Target="../ink/ink9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ustomXml" Target="../ink/ink1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emf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10CSC7 11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Pipiri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2015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5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44742048"/>
              </p:ext>
            </p:extLst>
          </p:nvPr>
        </p:nvGraphicFramePr>
        <p:xfrm>
          <a:off x="214283" y="762000"/>
          <a:ext cx="8750332" cy="4828032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start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Write up the practical assessment together, including notes:</a:t>
                      </a:r>
                    </a:p>
                    <a:p>
                      <a:r>
                        <a:rPr lang="en-NZ" sz="18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Investigation, fair test, dependent, independent and controlled variables, table, data, results, mean, trial, reliability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What we will do for the assessment for this unit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r>
                        <a:rPr lang="en-NZ" sz="2400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Preview the practical’s template and DO a practical using it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What guidance we will get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r>
                        <a:rPr lang="en-NZ" sz="2400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Set a due date for some </a:t>
                      </a:r>
                      <a:r>
                        <a:rPr lang="en-NZ" sz="2400" kern="1200" dirty="0" err="1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Scipad</a:t>
                      </a:r>
                      <a:r>
                        <a:rPr lang="en-NZ" sz="2400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pages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What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Mr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 H will check.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425874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4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35194634"/>
              </p:ext>
            </p:extLst>
          </p:nvPr>
        </p:nvGraphicFramePr>
        <p:xfrm>
          <a:off x="533400" y="152400"/>
          <a:ext cx="8094663" cy="5710375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125 - 143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already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DNA and genetics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10, 11, 12, 14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Zenday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37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Octember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Atoms and atomic structure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Topic Test: Atomic Structure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Wed 22 April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Atoms and atomic structure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67-93 but not 72, 73, 84-89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Fri 5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June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Electrical Circuits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685440" y="1731960"/>
              <a:ext cx="7726680" cy="134604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70320" y="1719000"/>
                <a:ext cx="7747920" cy="13698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670680" y="4005720"/>
              <a:ext cx="6325200" cy="97560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660600" y="3995280"/>
                <a:ext cx="6351120" cy="10018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9951101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/>
          <a:srcRect r="41944"/>
          <a:stretch/>
        </p:blipFill>
        <p:spPr>
          <a:xfrm>
            <a:off x="76200" y="152400"/>
            <a:ext cx="8305800" cy="1657350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4" name="Ink 3"/>
              <p14:cNvContentPartPr/>
              <p14:nvPr/>
            </p14:nvContentPartPr>
            <p14:xfrm>
              <a:off x="274680" y="1028880"/>
              <a:ext cx="8597880" cy="4154760"/>
            </p14:xfrm>
          </p:contentPart>
        </mc:Choice>
        <mc:Fallback xmlns="">
          <p:pic>
            <p:nvPicPr>
              <p:cNvPr id="4" name="Ink 3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258120" y="1012680"/>
                <a:ext cx="8616960" cy="41875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77683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/>
          <a:srcRect r="36744"/>
          <a:stretch/>
        </p:blipFill>
        <p:spPr>
          <a:xfrm>
            <a:off x="0" y="0"/>
            <a:ext cx="9067800" cy="2819400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4" name="Ink 3"/>
              <p14:cNvContentPartPr/>
              <p14:nvPr/>
            </p14:nvContentPartPr>
            <p14:xfrm>
              <a:off x="474480" y="738000"/>
              <a:ext cx="3812400" cy="2730240"/>
            </p14:xfrm>
          </p:contentPart>
        </mc:Choice>
        <mc:Fallback xmlns="">
          <p:pic>
            <p:nvPicPr>
              <p:cNvPr id="4" name="Ink 3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461160" y="722520"/>
                <a:ext cx="3842280" cy="27550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5" name="Ink 4"/>
              <p14:cNvContentPartPr/>
              <p14:nvPr/>
            </p14:nvContentPartPr>
            <p14:xfrm>
              <a:off x="568440" y="3267000"/>
              <a:ext cx="4018320" cy="565920"/>
            </p14:xfrm>
          </p:contentPart>
        </mc:Choice>
        <mc:Fallback xmlns="">
          <p:pic>
            <p:nvPicPr>
              <p:cNvPr id="5" name="Ink 4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552240" y="3250440"/>
                <a:ext cx="4037040" cy="5990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164111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/>
          <a:srcRect r="7625"/>
          <a:stretch/>
        </p:blipFill>
        <p:spPr>
          <a:xfrm>
            <a:off x="-76200" y="0"/>
            <a:ext cx="9144000" cy="5867400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3" name="Ink 2"/>
              <p14:cNvContentPartPr/>
              <p14:nvPr/>
            </p14:nvContentPartPr>
            <p14:xfrm>
              <a:off x="389880" y="910800"/>
              <a:ext cx="7908840" cy="418608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373320" y="894240"/>
                <a:ext cx="7937640" cy="42156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089989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067800" cy="3733800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3" name="Ink 2"/>
              <p14:cNvContentPartPr/>
              <p14:nvPr/>
            </p14:nvContentPartPr>
            <p14:xfrm>
              <a:off x="265320" y="960120"/>
              <a:ext cx="8468640" cy="197064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248760" y="943200"/>
                <a:ext cx="8500680" cy="20041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4" name="Ink 3"/>
              <p14:cNvContentPartPr/>
              <p14:nvPr/>
            </p14:nvContentPartPr>
            <p14:xfrm>
              <a:off x="4860360" y="640080"/>
              <a:ext cx="3705120" cy="1019880"/>
            </p14:xfrm>
          </p:contentPart>
        </mc:Choice>
        <mc:Fallback xmlns="">
          <p:pic>
            <p:nvPicPr>
              <p:cNvPr id="4" name="Ink 3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4843800" y="637560"/>
                <a:ext cx="3738240" cy="10389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588231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5644" y="76200"/>
            <a:ext cx="8997244" cy="6515100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3" name="Ink 2"/>
              <p14:cNvContentPartPr/>
              <p14:nvPr/>
            </p14:nvContentPartPr>
            <p14:xfrm>
              <a:off x="330840" y="1655640"/>
              <a:ext cx="8651880" cy="447264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314280" y="1639080"/>
                <a:ext cx="8670960" cy="45057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6">
            <p14:nvContentPartPr>
              <p14:cNvPr id="4" name="Ink 3"/>
              <p14:cNvContentPartPr/>
              <p14:nvPr/>
            </p14:nvContentPartPr>
            <p14:xfrm>
              <a:off x="2660760" y="5564880"/>
              <a:ext cx="285120" cy="54972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2648880" y="5550120"/>
                <a:ext cx="311760" cy="5778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3875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14560" y="215640"/>
              <a:ext cx="8737920" cy="497916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04840" y="203040"/>
                <a:ext cx="8750160" cy="50068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765898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21461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8072</TotalTime>
  <Words>154</Words>
  <Application>Microsoft Office PowerPoint</Application>
  <PresentationFormat>On-screen Show (4:3)</PresentationFormat>
  <Paragraphs>26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420</cp:revision>
  <dcterms:created xsi:type="dcterms:W3CDTF">2006-08-16T00:00:00Z</dcterms:created>
  <dcterms:modified xsi:type="dcterms:W3CDTF">2015-06-10T21:53:37Z</dcterms:modified>
</cp:coreProperties>
</file>