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459" r:id="rId4"/>
    <p:sldId id="4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29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48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3T21:32:06.80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1277 784 596 0,'1'-20'206'16,"-1"20"-147"-16,0 0-20 0,0 0-9 0,0 0 11 15,0 0-3-15,0 0-8 0,0 0-11 0,-15 20-16 16,15-20 1-16,0 0-2 0,-11 27 2 0,11-27-1 16,-8 32 6-16,3-13 3 0,1 4 13 0,-1 1 2 15,2 5 7-15,-3 3-13 0,3 1 2 0,-3 8-14 16,1 1 10-16,-2 6 7 0,0 2-28 15,-2 1 25-15,0-4-27 0,-2 3 6 0,1-6 12 16,0-3-9-16,2-3 9 0,0-7-8 16,3-6 5-16,3-6-9 0,2-19 1 0,0 19-6 15,0-19 0-15,0 0 3 0,0 0 3 0,0 0 7 16,19-18 5-16,-11-1 4 0,0-5-5 0,1-9 3 16,1-2-13-16,-2-8 12 0,2 2-9 0,-3-3 15 15,2 2 13-15,-5-2-30 0,3 0 27 16,-4-1-31-16,1 1 6 0,-2-1 10 0,2 4-12 15,-3-1 6-15,0-1-12 0,2 4 8 0,-2 0-12 16,1 0 10-16,3 6 11 0,-1 2-12 0,2 4 14 16,0 5-16-16,0 1-1 0,1 4-2 0,-7 17 3 15,13-18-1-15,-13 18 0 0,0 0 4 0,20-5 1 16,-20 5 0-16,19 11 1 0,-19-11 0 16,23 32-2-16,-10-8-2 0,2 3 18 15,-1 7-23-15,2 0-12 0,0 6 14 0,1 6-27 16,-1 1 23-16,-1 2 11 0,0 6-13 0,-2-1 16 15,-2 3 1-15,0-2-22 0,1-5 22 0,-1-3-28 16,3-7 11-16,-2-1 11 0,1-6-10 0,0-4 10 16,-1-5-10-16,0-6 7 0,-12-18-1 0,24 23 5 15,-24-23-1-15,21 9 2 0,-21-9-3 16,17-5 3-16,-17 5 11 0,16-20 2 0,-10 2 6 16,2-7-6-16,0-7-4 0,-2-2-13 0,0-5 5 15,1 0-10-15,-1-2-7 0,-1-4 25 0,0 0-22 16,0-2 22-16,0 0-13 0,-2-1-10 15,2 3 3-15,-1-1-16 0,3 5 1 0,-3 1-22 16,3 6 4-16,-3 6-21 0,4 5-13 0,-8 23-11 16,11-34-68-16,-11 34-84 0,2-18-232 15,-2 18-4-15,0 0 320 0</inkml:trace>
  <inkml:trace contextRef="#ctx0" brushRef="#br0" timeOffset="405.2914">2032 1286 1284 0,'-22'10'69'0,"22"-10"-48"0,0 0-25 16,0 0 10-16,23 0 18 0,-23 0 9 0,28-7 7 15,-8 4-9-15,-1-10-6 0,7 3-4 0,-1-9-1 16,5 1 16-16,1-3-37 0,-1-1 30 15,-2-2-29-15,-2 1 12 0,-6 0 12 0,0 2-5 16,-7-1 8-16,-1 5 1 0,-5-1 0 0,-7 18-10 16,4-28-3-16,-4 28-6 0,-8-24 3 0,8 24-2 15,-22-16 0-15,22 16-5 0,-35-4-6 0,13 5-1 16,-4 4 0-16,0 4 1 0,-4 6 1 16,0 5 6-16,-2 5-3 0,1 1 6 0,2 4-4 15,2 2 6-15,4 2-8 0,3 0-10 16,3-3 21-16,5 1-23 0,4-6 21 0,3 0-9 15,3-7-6-15,6-2 2 0,-4-17-3 0,20 28 2 16,-3-15-4-16,2-2 3 0,7-4-1 0,4-6-2 16,5-3-8-16,4-8-11 0,6-1-24 0,-1-7-17 15,8 2-16-15,-6-8-26 0,12 7-30 0,-17-17-34 16,15 13-82-16,-18-8-88 0,-2 0-84 16,11 13 237-16</inkml:trace>
  <inkml:trace contextRef="#ctx0" brushRef="#br0" timeOffset="765.5524">2726 1023 1235 0,'-26'9'153'0,"26"-9"-62"16,-31 25-29-16,31-25-2 0,-27 28-1 0,27-28-9 15,-20 29-12-15,11-12-11 0,9-17-10 16,-16 30-4-16,10-13-3 0,1 1-15 0,3 3 26 16,1 2-30-16,2-2 24 0,3 2-9 0,1-2-5 15,-1-3 3-15,4-1-5 0,1 1 2 0,4-1-5 16,0 0 6-16,-13-17-4 0,30 22 1 0,-13-17 1 15,2-2-1-15,1-4 0 0,1-3 1 0,0-2 0 16,1-3 1-16,-3-6 0 0,3-2-2 16,-1-3 5-16,-2-5-5 0,0 1 6 15,0-1-12-15,-2-2-2 0,0-1 30 0,-3 2-29 0,1-2 29 16,-4 4-17-16,0 2-11 0,-3 3 7 16,-8 19 0-16,15-29 3 0,-15 29 0 0,0 0 1 15,8-17 0-15,-8 17-5 0,0 0 3 0,0 0-1 16,-4 24-4-16,0-6 0 0,-1 6 4 0,-2 8-6 15,-1 0-15-15,1 0 23 0,0-2-27 16,3-2 19-16,2-4-6 0,5-5-15 0,-3-19-6 16,14 27-15-16,-14-27-14 0,31 10-21 0,-31-10-21 15,50-11-59-15,-28-15-64 0,20-3-269 16,0 8 36-16,-7-19 339 0</inkml:trace>
  <inkml:trace contextRef="#ctx0" brushRef="#br0" timeOffset="965.6977">3571 462 1314 0,'-15'18'207'0,"-4"-1"-137"0,6 1-19 15,-4 8-3-15,6 4-8 0,-5 5-10 0,3 10 12 16,-2-4-21-16,3 6-20 0,0 4 15 0,3-2-35 16,1 6 14-16,3-1 16 0,1 1-19 15,3 1 15-15,2 0-15 0,2 0-26 0,4-4 3 16,-4-10-44-16,9 6-39 0,-11-17-19 15,15 11-22-15,-15-19-31 0,14-4-280 0,0 12 18 16,-15-31 273-16</inkml:trace>
  <inkml:trace contextRef="#ctx0" brushRef="#br0" timeOffset="1203.8663">3319 1001 1649 0,'-37'17'64'16,"37"-17"-31"-16,0 0-22 0,-17 11-2 0,17-11-1 16,0 0 1-16,0 0 3 0,0 0 2 0,21 3 6 15,-21-3-8-15,34-3-6 16,-11 1-3-16,4-6-2 0,4 0-5 0,6 0 4 16,-1-2-14-16,6 0-9 0,-2-1-12 0,1 3-18 15,-4-3-20-15,3 7-17 0,-11-4-12 0,10 5-19 16,-15-3-21-16,14 8-43 0,-18-5-60 0,5 4-125 15,3 13-17-15,-28-14 381 0</inkml:trace>
  <inkml:trace contextRef="#ctx0" brushRef="#br0" timeOffset="1501.0841">3852 1051 632 0,'-13'21'178'0,"5"4"-24"15,-9-3-31-15,10 8 7 0,-10-6-8 0,13 6-54 16,-11-4 15-16,10 3-48 0,-7-5 11 0,8 3-4 16,-3-6-23-16,5 2-3 0,-2-3-12 15,4-2 3-15,0-18-4 0,0 28 2 0,0-28-6 16,4 18 2-16,-4-18-3 0,0 0 2 0,0 0-2 15,0 0-1-15,0 0 4 0,18-5-1 16,-18 5 5-16,12-23-2 0,-6 6 3 0,1-2-3 16,1-4 7-16,-2-2-5 0,0 0 9 0,-1-2-5 15,0 0-4-15,-1-1 30 0,1-1-37 0,3-1 29 16,-1-1-24-16,3 4-7 0,-1 1 8 0,2 6-5 16,-11 20 3-16,20-26 0 0,-20 26 2 0,0 0-5 15,20-16 0-15,-20 16-3 0,0 0-1 0,26 5 3 16,-26-5 1-16,25 6-10 15,-6-2-8-15,0-2-10 0,7 6-19 0,-3-8-10 16,11 7-18-16,-7-8-16 0,12 6-23 0,-13-9-28 16,13 5-23-16,-13-5-36 0,7 1-72 0,8 10-115 15,-24-11 235-15,19 13 154 0</inkml:trace>
  <inkml:trace contextRef="#ctx0" brushRef="#br0" timeOffset="1869.3571">4401 1040 1027 0,'-21'4'135'0,"21"-4"-37"0,-29 11-17 0,29-11-2 0,-36 14-14 16,17-2-5-16,-6-3-8 0,4 5-1 0,-4-1-7 16,3 2-1-16,-3-2-5 0,5 5-5 15,-1-1-7-15,4 3-30 0,0 1 23 0,4 2-32 16,2 0 25-16,1-1-5 0,5 1-8 16,3-2 6-16,3-1-9 0,4 0 6 0,-5-20-5 15,20 31 2-15,-20-31 0 0,33 21 2 0,-12-17-2 16,1 0 5-16,3-5-2 0,4-5-1 0,1-4 4 15,-2-4-7-15,-2-4 5 0,-3-2-2 0,-1-3 4 16,-2-3-4-16,-3 0 4 0,-1-3-6 0,-2 1-3 16,-2-1 21-16,-2 2-22 0,-3 0 25 0,1 3-19 15,-3-2-3-15,-2 3 4 0,1 2-5 16,-2 2 8-16,-2 19-4 0,3-17 5 16,-3 17 4-16,0 0-2 0,0 0 0 0,0 0-5 15,-12 25 0-15,4-5-6 0,-1 9 9 0,-1 3-8 16,0 3-15-16,3-4 22 0,1-1-27 0,5-2 12 15,-1-4-19-15,10 1-24 0,-4-8-13 0,12 0-15 16,-16-17 0-16,40 19-21 0,-23-25-59 16,21 9-174-16,-4-6-174 0,-7-10 26 0,13 9 483 15</inkml:trace>
  <inkml:trace contextRef="#ctx0" brushRef="#br0" timeOffset="2096.5088">4934 547 1581 0,'-37'40'107'0,"26"-17"-53"15,-5 3-7-15,7 2 11 0,-6-4-22 0,4 5-9 16,-5-6 9-16,4 7-22 0,0 3 21 0,2 6-13 16,2 1-12-16,-1 0 8 0,1 1-19 0,0 1 4 15,1-1-3-15,1 0 0 0,1 2 0 0,3-6-20 16,3 2-4-16,-2-5-30 0,4-2 8 15,-3-4-23-15,10 4-45 0,-10-32-89 0,18 30-405 16,-7-12 29-16,-11-18 250 0</inkml:trace>
  <inkml:trace contextRef="#ctx0" brushRef="#br0" timeOffset="2496.7906">5150 1065 1152 0,'12'-19'322'15,"-12"19"-190"-15,0 0-59 0,0 0-14 16,-1 22-16-16,1-22-4 0,-10 25-8 0,4-7-2 16,-5 2-8-16,1 2-5 0,-3 4-6 0,0 1-18 15,1 2 22-15,-2 2-25 0,3-1 19 0,0 2-6 16,4-6-7-16,1 1 6 0,2-5-8 0,4-5-4 15,0-17-15-15,9 26-13 0,-9-26-18 16,18 13-17-16,1-7-20 0,-19-6-24 16,39-9-44-16,-26-14-64 0,13 6-202 0,4 3-37 15,-17-19 245-15</inkml:trace>
  <inkml:trace contextRef="#ctx0" brushRef="#br0" timeOffset="2628.9013">5212 821 818 0,'-22'-22'217'0,"22"22"-62"15,-33-19-32-15,33 19-30 0,-30-5-31 16,30 5-24-16,-28 7-25 0,28-7-26 0,-18 11-34 16,18-11-56-16,0 0-102 0,-8 17-130 15,8-17-161-15,20 33 177 0,-20-33 319 0</inkml:trace>
  <inkml:trace contextRef="#ctx0" brushRef="#br0" timeOffset="3048.1861">5475 1036 875 0,'0'0'174'0,"0"0"-91"16,-19-9-18-16,19 9-6 15,0 0-11-15,0 0-16 0,0 0-3 0,-19-17 6 16,19 17 6-16,0 0 11 0,0 0 3 0,0 0-6 15,0 0-7-15,0 0-12 0,-17 6-13 0,17-6-6 16,0 0-7-16,-15 19-1 0,15-19 3 0,-9 26-6 16,9-26 3-16,-4 27-2 0,4-27 2 0,0 27-2 15,0-27 3-15,7 25-6 0,-7-25 7 0,15 23-3 16,-15-23 4-16,22 22 0 0,-22-22-2 16,27 20-1-16,-27-20-19 0,28 15 37 0,-28-15-34 15,26 15 34-15,-26-15-13 0,22 13-4 16,-22-13 3-16,0 0-1 0,21 17-3 0,-21-17 0 15,0 0 1-15,8 17-1 0,-8-17 5 0,0 0-3 16,-3 25 3-16,3-25-4 0,-15 22 4 0,15-22-5 16,-24 27 4-16,24-27-3 0,-32 34 2 0,13-16-3 15,-1-1 3-15,2-3-7 0,1 1 4 16,17-15-4-16,-27 20-4 0,27-20-13 0,0 0-17 16,-14 17-50-16,14-17-61 0,0 0-118 0,0 0-305 15,0 0 27-15,36-20 347 0</inkml:trace>
  <inkml:trace contextRef="#ctx0" brushRef="#br0" timeOffset="3663.6284">6063 1072 1181 0,'-40'3'112'16,"17"6"-54"-16,-5-5-18 0,5 5 2 0,-4-1-6 15,3 3-10-15,-2 0-7 0,1 2 6 0,-3 1 8 16,5 3 16-16,-5-2 0 0,6 5-20 0,0-3 27 16,6 3-46-16,2-3 24 0,6 0-21 15,3 0-11-15,5-17 3 0,4 30-6 0,-4-30 5 16,22 26-1-16,-3-14 4 0,3-1-2 0,6-2 4 15,3-1-2-15,3-7 0 0,2-2-2 16,1-3-2-16,2-6-2 0,-2 1-1 0,0-4 3 16,-2-2-2-16,-3 0 5 0,-3 0-6 0,-2-4 3 15,-5 1-5-15,-4 0 4 0,-2-1-1 0,-4 2-10 16,-2-1 27-16,-3-2-27 0,-2 3 28 16,-3 0-14-16,-2 17-4 0,0-27 2 0,0 27-1 15,-4-21 3-15,4 21 0 0,0 0 2 0,-7-17-1 16,7 17 3-16,0 0-2 0,0 0-4 0,0 0 0 15,-14 18-7-15,14-18 5 0,-16 31 0 0,6-11 0 16,2 3-2-16,-1 0-15 0,4 0 25 0,1 0-26 16,6 0 19-16,-1 0-14 0,5-1-14 15,0-3-7-15,6-1-12 0,-12-18-9 16,31 34-29-16,-31-34-24 0,37 25-41 0,-37-25-51 16,44 7-81-16,-23-1-169 0,-1-17 0 0,18 16 401 15</inkml:trace>
  <inkml:trace contextRef="#ctx0" brushRef="#br0" timeOffset="3882.7861">6794 512 877 0,'0'0'281'0,"-13"-19"-112"0,13 19-29 16,0 0-34-16,-5 22-22 0,-6-1-34 0,0 8-15 0,-8 11 4 15,2 7 20-15,-5-1-17 0,2 2-39 16,1 1 2-16,2 3-33 0,2 2 12 0,2-1 28 15,3 0-19-15,2-1 13 0,3 0-18 16,1-1-17-16,5-2 12 0,-2-7-42 0,7-1 2 16,-7-11-28-16,11 9-37 0,-14-18-31 0,16 12-72 15,-14-16-59-15,2-17-188 0,8 35 131 0,-8-35 341 16</inkml:trace>
  <inkml:trace contextRef="#ctx0" brushRef="#br0" timeOffset="4239.0419">6484 1075 1236 0,'0'0'404'15,"0"0"-328"-15,-23-6-34 0,23 6-11 0,0 0-2 16,0 0-8-16,0 0-3 0,9 17 2 0,-9-17-2 16,21 8 2-16,-4-5-1 0,7-3-4 15,1-3-1-15,4 0-8 0,3 0 0 0,1-3-3 16,0 2 0-16,1-1 0 0,-3-1 2 0,2 1-3 15,-3 0-3-15,0-1 0 0,0 2 2 0,-1-2-3 16,2 1 3-16,-2 2 1 0,-5 0-5 0,-4 3 4 16,-20 0-1-16,26-3-1 0,-26 3 4 15,0 0-3-15,0 0-1 0,0 0-2 0,15 19 2 16,-15-19 3-16,-4 28-4 0,-2-8 8 16,-2 2-8-16,-4 4 8 0,-3-2-4 0,-1 1-14 15,-1 3 22-15,1-3-25 0,2 0 18 0,2-2-10 16,2-2-9-16,3-4-2 0,2 0-8 0,5-17-3 15,-5 27-13-15,5-27-22 0,5 18-18 0,-5-18-31 16,0 0-42-16,0 0-43 0,31-18-152 0,-11 11-129 16,-9-20 75-16,18 17 404 0</inkml:trace>
  <inkml:trace contextRef="#ctx0" brushRef="#br0" timeOffset="4392.1625">7016 735 1558 0,'-31'2'126'0,"31"-2"-82"0,0 0-30 0,0 0-10 16,-17-3-2-16,17 3-10 0,0 0-10 16,0 0-10-16,22 23-36 0,-22-23-33 0,38 18-66 15,-38-18-58-15,50 14-77 0,-21 10-162 0,-4-11 70 16,23 15 390-16</inkml:trace>
  <inkml:trace contextRef="#ctx0" brushRef="#br0" timeOffset="5047.6224">7591 957 1344 0,'-22'3'112'0,"2"-4"-49"0,20 1 0 0,-34 5 2 15,34-5-9-15,-39 10-9 0,20-4-6 0,-7 0-6 16,7 3-2-16,-2 1-2 0,1 4-2 0,-2 1-2 16,2 4 1-16,0 3-11 0,1 1 1 0,4 1-12 15,1-2 0-15,4 1-2 0,2 0-12 16,3-1 20-16,4-2-21 0,1-2 18 0,4 1-8 15,-4-19-6-15,17 31 3 0,-17-31-3 0,26 24 3 16,-26-24-4-16,34 12-5 0,-13-7-2 16,1-4-3-16,2-2-1 0,-1-2 0 0,-1-5 1 0,-1-1-5 15,-2-3 3-15,-19 12-3 0,33-31 3 0,-21 13-6 16,2 0-8-16,-3-4 34 0,0 2-24 16,-2-1 36-16,0-1-12 0,-3 1-6 15,-1-1 7-15,1-1-10 0,1-1 11 0,2-1-7 16,2 5 5-16,1-1-2 0,-12 21 6 0,28-29 3 15,-28 29 10-15,24-20-2 0,-24 20 2 0,22-14-3 16,-22 14 0-16,19-1 1 0,-19 1 0 0,0 0 0 16,21 5-6-16,-21-5 1 0,0 0 0 0,0 0 3 15,18 22-3-15,-18-22-1 0,6 17-4 0,-6-17 0 16,4 24-4-16,-4-24 3 16,0 28-6-16,0-28 2 0,-2 32-1 0,-2-12 0 0,0-1-1 15,0 2 4-15,-3-3-7 0,4 1 7 16,-3-2-7-16,6-17-10 0,-10 29 14 0,10-29-15 15,-10 22 26-15,10-22-12 0,0 0 12 0,0 0-9 16,-12 17-2-16,12-17 0 0,0 0-4 0,0 0-1 16,0 0 3-16,0 0-2 0,9-26-7 15,-9 26 24-15,14-32-27 0,-4 11 23 0,2 2-9 16,1-3-7-16,2 0 7 0,0 1-3 0,2 0 2 16,-1 2-1-16,-1 1 4 0,2 2-7 0,-17 16 7 15,31-26-4-15,-31 26 0 0,30-12 3 0,-30 12-2 16,22-2 2-16,-22 2 4 0,0 0-3 0,23 12 3 15,-23-12 1-15,14 19-4 0,-14-19-3 0,10 32 0 16,-3-12 0-16,-4 1 0 16,3 1 0-16,-2-1 0 0,1 1 0 0,0 0 0 15,-2-1-14-15,2-1 7 0,0-2-27 0,1 0 19 16,-6-18-6-16,17 33-16 0,-17-33-11 0,22 28-56 16,-22-28-26-16,29 16-68 0,-29-16-112 0,17-6-248 15,6 12 59-15,-23-6 428 0</inkml:trace>
  <inkml:trace contextRef="#ctx0" brushRef="#br0" timeOffset="5208.7385">8459 1214 1573 0,'-22'-11'344'16,"22"11"-308"-16,-27 3-5 0,27-3-8 0,-17 0-12 15,17 0-5-15,0 0-6 0,-18-9 12 16,18 9-37-16,0 0-5 0,0 0-73 0,-8-30-100 15,26 11-414-15,-18 19-21 0,16-21 219 0</inkml:trace>
  <inkml:trace contextRef="#ctx0" brushRef="#br1" timeOffset="10295.3892">1413 1879 541 0,'0'0'5'0,"-14"-17"2"15,14 17 1-15,0 0 5 0,-7-19 3 0,7 19 15 16,0 0 3-16,0 0 9 0,0 0-2 0,0 0-6 15,0 0-8-15,0 0-3 0,0 0-10 0,0 0-2 16,0 0-5-16,0 0-4 0,0 0-1 16,0 0 2-16,0 0 15 0,0 0 13 0,0 0 6 15,0 0 4-15,0 0-10 0,27-16-3 0,-27 16-6 16,23-4-1-16,-23 4-4 0,30-10-1 0,-13 4-1 16,3 3-1-16,-2-1-2 0,3 0-5 0,0 0-1 15,-1 3-4-15,1-1 0 0,0 2-1 16,2 0 0-16,-1 1-1 0,-2 2 0 15,5 2 0-15,-4 0-2 0,4-1 3 0,-1 1-2 16,2-1 1-16,0 1-1 0,2-1-1 0,2 2 1 16,0-2 0-16,3-2 0 0,1 2 4 0,1-4 5 15,3 0 6-15,1-3 4 0,2 1 2 0,3-3-2 16,1 3-3-16,0-3-2 0,3 1-3 0,0 0-2 16,1 1-6-16,0-2 2 0,1 1-4 0,0 0 1 15,-1 1-2-15,-2 1 0 16,-1 0 0-16,1 2 0 0,-1-1 0 0,-1 1-5 0,1 0-1 15,-1 0 1-15,0 1 0 0,0-1 5 16,1 2 2-16,2-1-3 0,-1-1 1 0,2-1 1 16,-1-1-1-16,2 0 0 0,-1 0 0 0,1-1 0 15,0 0 0-15,1-1 1 0,1-1 0 0,-1 2 1 16,3-4-1-16,-2 3-1 0,3-1 0 0,-2 0 1 16,1 0-1-16,-2 0 1 0,-1 2-1 15,1 0 1-15,-3 0 0 0,2 0 2 0,-1 1-1 16,-1 1 1-16,2-1 1 0,-4 2-4 0,3-1-1 15,0 1 1-15,0 0-1 0,-1 0 2 0,0 0-1 16,-3 0-1-16,1 0 0 0,-1 1 7 0,-1 1 0 16,-1-2 0-16,1 1-1 0,0 0-5 15,-2-1-1-15,1 1 0 0,-3-1 1 16,2 1-1-16,1 1 1 0,-4-1 1 0,1 0 0 16,-1-2-2-16,-1 1 1 0,1-1 2 0,1 1 4 15,0-3 10-15,1 2 3 0,0-3 0 0,2 2-4 16,-3-2-8-16,3 1-4 0,-3 0 0 0,0 1-1 15,1-1 0-15,-2 2-2 0,-2 1 0 0,-1 0 0 16,-1 0-1-16,-1 0 1 0,0 0 0 0,-1 1-1 16,0-1 3-16,-1 0-2 0,0 2 0 15,0-2 1-15,1 0-2 0,-1 0 2 16,-2 0-1-16,2-3 0 0,-1 3 0 0,-1-2-1 0,1-1 2 16,0 1 0-16,-3 0 0 0,-1 0 0 15,0 0 0-15,-2 1 0 0,0-1 2 0,0 2-1 16,-1 0 0-16,1 0-2 0,-2 2-1 0,0-1 1 15,-1 0 0-15,0 2 2 0,2-2-1 0,-2 0 0 16,-1 1-1-16,2 0 1 0,-1-1-1 16,2 0 0-16,-2 0 1 0,1 0 1 0,0 1-2 15,1-1 1-15,0 0 0 0,1 0-1 0,-2-2 0 16,0 1 0-16,-2 0 0 0,-1-1 1 0,-3 2 0 16,0-1 4-16,1-1 3 0,-1 2 2 0,-1-2 2 15,2 1-2-15,-2-1-3 0,2-1-3 0,-1 2-1 16,1-1-1-16,1 0-2 15,-1 1 1-15,1-1 0 0,2 0-1 0,-2-1 1 16,1 1-2-16,-3 1 1 0,-1-1 0 0,1 0 0 16,-1 1 0-16,-17 0 1 0,31-3-2 0,-31 3 2 15,24 0 0-15,-24 0-1 0,22 2 0 0,-22-2 1 16,22-2-2-16,-22 2 1 0,18-2 0 0,-18 2 1 16,17-3 1-16,-17 3 0 0,17-2 0 0,-17 2 4 15,0 0 2-15,22-7 4 0,-22 7-2 16,0 0-1-16,23-10-3 0,-23 10-1 0,0 0-1 15,21-11 0-15,-21 11-2 0,0 0 0 0,19-6-2 16,-19 6 0-16,0 0-1 0,19-5 1 0,-19 5 1 16,0 0-1-16,0 0 0 0,20-1 0 15,-20 1 0-15,0 0 0 0,0 0 0 0,0 0 0 16,0 0 1-16,17-1-1 0,-17 1 0 0,0 0 1 16,0 0 0-16,0 0-2 0,0 0 1 15,0 0 1-15,0 0-1 0,0 0 0 0,0 0-2 16,0 0 2-16,0 0-3 0,0 0 3 0,0 0-1 15,0 0-8-15,0 0-4 0,0 0-2 0,0 0-3 16,0 0 6-16,0 0-1 0,20-1-4 0,-20 1-3 16,0 0-5-16,24-10-2 0,-24 10 0 0,18-7-2 15,-18 7 1-15,0 0-7 0,26-3-10 16,-26 3-7-16,0 0-19 0,0 0-8 16,18 9-15-16,-18-9-38 0,0 0-71 0,10 17-177 15,-10-17 90-15,0 0 290 0</inkml:trace>
  <inkml:trace contextRef="#ctx0" brushRef="#br2" timeOffset="16759.331">957 2408 771 0,'0'0'188'0,"0"0"-112"15,-6-17-44-15,6 17-10 0,0 0 5 16,0 0 4-16,0 0 8 0,0 0 0 0,0 0-5 16,0 0-1-16,0 0-9 0,0 0 4 0,0 0-4 15,0 0 1-15,0 29-2 0,1-6-3 0,-3 5-9 16,2 3 8-16,-5 4-3 0,3 6-10 0,-2 0 30 15,1 7-31-15,0-4 19 0,0 4-13 0,-1-2-14 16,2-3 8-16,2 1-10 0,0-4 5 16,5-1-29-16,-4-7-19 0,10 5-59 0,-11-19-64 15,21 15-104-15,-4-9-224 0,-17-24 68 0,30 33 431 16</inkml:trace>
  <inkml:trace contextRef="#ctx0" brushRef="#br2" timeOffset="17175.6299">1978 2249 933 0,'-18'-26'75'0,"-5"4"6"0,23 22-8 16,-40-29 0-16,23 21-27 0,-7-2 1 15,5 7-7-15,-5 0-3 0,2 6-4 0,-3 1-6 16,3 8 4-16,-4-3 2 0,5 8 5 0,-4-2-5 15,4 7 3-15,-3 1-6 0,4 9 2 0,0 1-10 16,2 6 3-16,1 2-14 0,2 3 4 0,2 2-12 16,2 1 5-16,2 1 5 0,2 1-25 0,2-2 23 15,2 2-24-15,2-1 1 0,1-4 4 16,5 0-24-16,-2-10-13 0,6 4-30 16,-4-15-19-16,13 11-41 0,-18-34-29 0,31 36-54 15,-31-36-119-15,0 0-88 0,36 26 190 0</inkml:trace>
  <inkml:trace contextRef="#ctx0" brushRef="#br2" timeOffset="17347.7527">1420 2780 1215 0,'-24'10'344'0,"7"-16"-247"0,17 6-26 16,0 0-29-16,0 0-12 0,0 0-16 0,0 0-10 15,0 0-5-15,0 0-1 0,0 0 1 16,29-2 1-16,0-6 1 0,4-3-7 0,10-1-21 15,0-9-47-15,18 11-76 0,-16-25-185 0,15 11-250 16,4 2 47-16,-9-11 440 0</inkml:trace>
  <inkml:trace contextRef="#ctx0" brushRef="#br2" timeOffset="18021.2405">2538 2696 828 0,'16'-21'95'0,"-10"-2"-27"0,6 5 2 0,-5-3-25 16,-7 21 30-16,14-26-22 0,-14 26 7 15,0 0-4-15,0 0-2 0,0 0-3 0,0 0-9 16,0 0-16-16,0 0-14 0,0 0-12 0,-19 10 2 16,19-10 24-16,-24 30-27 0,8-12 43 15,3 6-27-15,-3-1 14 0,3 4 4 0,-4-1-10 16,6 5 3-16,-3-5-9 0,6 3 3 0,-1-2-10 15,3-1 2-15,4-1-8 0,2-1 1 0,3-4-6 16,3 0 3-16,4-3-4 0,-10-17 3 0,26 25-3 16,-8-18 1-16,3-3-1 0,3-4 2 0,3-5 2 15,1-3-2-15,1-7 2 0,-1-2-3 0,0-3 4 16,-1-5-5-16,-2 0 5 0,-1-2-5 16,1 1 5-16,-3-1-5 0,-3 1 6 15,-1-1-6-15,-2 3 5 0,-4 1-5 0,-2 2 4 16,-3 4-3-16,-7 17 3 0,8-29-3 0,-8 29 4 15,2-17-2-15,-2 17 4 0,0 0-2 0,0 0-1 16,0 0 0-16,0 0-4 0,0 0 0 0,-16 22-1 16,10-5 4-16,1 4-4 0,-1 3 5 0,1 1-4 15,2 1 5-15,0-2-6 0,3-1 6 16,3-3-6-16,2-3 3 0,-5-17-3 0,14 28 3 16,-14-28-2-16,21 16 1 0,-21-16 1 0,28 6 1 15,-28-6 2-15,30-5 2 0,-30 5 2 0,28-17-1 16,-28 17 4-16,29-30-2 0,-14 9 1 15,1-2-5-15,-2-2 2 0,2-2-9 0,-1-2 5 16,-1 0-8-16,0 3-1 0,-1-1 1 16,2 4-42-16,-4-2 15 0,-11 25-53 0,22-42-5 15,-7 35-32-15,-13-17-53 0,16 24-71 0,-18 0-260 16,0 0 70-16,19-1 342 0</inkml:trace>
  <inkml:trace contextRef="#ctx0" brushRef="#br2" timeOffset="18360.4837">3366 2818 734 0,'0'0'91'16,"0"0"14"-16,30 19 5 0,-30-19-1 0,26 6-12 16,-26-6-30-16,32 3-17 0,-32-3-7 0,38-3-8 15,-18-3 1-15,7 1-10 0,-3-4-6 0,3-1-5 16,-4-6 5-16,1 2-1 0,-4-6 5 15,-1 3-3-15,-6-3 12 0,2 2 1 0,-8-5 4 16,2 5-6-16,-7-4-25 0,0 4 25 0,-7-2-35 16,-4 3 27-16,-4 1-13 0,-4 1-5 0,-3 3 1 15,-2 3-2-15,-3 6 0 0,-1 4 1 0,-2 4 3 16,0 6 3-16,-2 3 3 0,1 7-10 0,-2 4 27 16,3 5-23-16,3 1 23 0,2 4-12 15,3-3-9-15,6 1 1 0,5-3-9 0,6-3 0 16,5-3-6-16,5-2 2 0,8-4-3 15,4-2-2-15,7-5-12 0,5-4-5 0,12-5-14 16,6-8-19-16,15 1-48 0,-3-24-102 0,31 6-341 16,-9-4-39-16,3-7 156 0</inkml:trace>
  <inkml:trace contextRef="#ctx0" brushRef="#br2" timeOffset="19171.0617">5048 2491 1214 0,'-21'-21'100'0,"21"21"-48"0,0 0-12 0,0 0-3 15,-23 4-4-15,23-4-7 0,-15 21-16 16,15-21-1-16,-24 37-3 0,11-10 10 0,-4 2 24 16,2 4-25-16,-3-2 35 0,3 5-28 0,-2-3 5 15,4 5 5-15,-3-6-12 0,5 1 4 0,-2-3-12 16,3-2 3-16,2-1-11 0,1-2 2 0,5-3-5 16,0-5 1-16,2-17-3 0,3 24 1 0,-3-24-2 15,0 0 3-15,0 0-2 0,22 16 1 16,-22-16 1-16,0 0-1 0,26-13 2 15,-26 13-1-15,22-26 3 0,-8 5-5 0,0-3 5 16,0-3-5-16,-2-2 5 0,0 3-7 0,-1-3 7 16,-1 1-7-16,-1 1 7 0,-2 0-5 0,-1 0 4 15,-1 3-4-15,0 1-17 0,-2 3 31 0,0 4-31 16,-3 16 32-16,3-23-12 0,-3 23-1 0,0 0 2 16,0 0-1-16,0 0-2 0,0 0-2 15,0 0-1-15,0 0 1 0,0 0 1 0,7 23-12 16,-7-23 33-16,8 29-32 0,-8-29 31 0,13 32-17 15,-2-15-3-15,2 0 3 0,-13-17-3 16,32 30 4-16,-11-16-5 0,3-2 5 0,3-3-4 16,-1 0 3-16,3-4-2 0,1-4 1 0,3-2 1 15,0-4 0-15,3-5 2 0,0-2-2 0,0-4 3 16,-1-1-4-16,-2 1 2 0,-2-3-4 16,-6 1 4-16,-3 4 1 0,-5-2 9 0,-17 16 0 15,26-22-14-15,-26 22 15 0,0 0-16 0,0 0 20 16,0 0 2-16,0 0-1 0,0 0-7 0,0 0-5 15,0 0-8-15,0 0 0 0,-20 10 14 0,20-10-14 16,-28 36 13-16,12-12-11 0,1 3-4 0,-1 1 5 16,2 1-4-16,1-1 3 0,3-1-9 15,2-1 0-15,4-3-15 0,2-3-5 16,5 1-10-16,-3-21-10 0,15 34-12 0,-15-34-10 16,28 24-30-16,-28-24-41 0,43 8-105 0,-43-8-291 15,40-13 35-15,-7 10 313 0</inkml:trace>
  <inkml:trace contextRef="#ctx0" brushRef="#br2" timeOffset="19375.2106">5934 2617 1448 0,'-43'17'103'0,"29"0"-82"0,-3 0 2 16,5 9 14-16,-4-1-1 0,5 7 2 15,-3 1-23-15,0 2 2 0,0 1-13 0,3-1 7 16,1-1-8-16,3-2 3 0,3-2-10 0,2-3 7 15,3-4-8-15,1-4-1 0,6-2-18 16,-8-17-25-16,15 24-11 0,-15-24-6 0,26 12-20 16,-26-12-21-16,32-6-70 0,-24-15-109 0,6-2-181 15,12 8 40-15,-14-24 427 0</inkml:trace>
  <inkml:trace contextRef="#ctx0" brushRef="#br2" timeOffset="19526.3187">5953 2344 1369 0,'0'0'51'0,"0"0"-39"0,0 0-20 0,0 0-6 16,0 0-7-16,0 0-2 0,25 20-18 15,-25-20-24-15,43 15-36 0,-25-13-38 0,15 13-26 16,-9-9-31-16,5 0-77 0,14 16-67 0,-19-25 295 16</inkml:trace>
  <inkml:trace contextRef="#ctx0" brushRef="#br2" timeOffset="19863.5597">6569 2651 883 0,'-24'16'132'0,"6"11"-28"15,-13-10-2-15,9 14-14 0,-10-10-20 0,5 8-9 16,-7-6-16-16,3 6 8 16,-3-7-11-16,6 6 4 0,-3-6-8 0,6 2 1 15,0-7-4-15,7-1-12 0,18-16-15 0,-28 21-1 16,28-21-6-16,0 0 2 0,0 0-8 0,0 0-9 15,0 0-12-15,0 0-14 0,0 0-7 0,0-31-4 16,14 14 1-16,-4-10-2 0,8 4 12 0,-6-3 2 16,4 3 19-16,-4-3 6 0,-1 3 15 15,-2-1-1-15,-2 1 18 0,2 6 15 0,-6-2 27 16,-3 19 21-16,0 0 13 0,0 0-2 0,0 0-14 16,0 0-11-16,0 0-16 0,0 0-5 0,6 22-12 15,-6-2-3-15,0 3-15 0,3 0-2 16,0-1-10-16,5-1-1 0,3-2-4 0,3-1 1 15,7-1-4-15,3-2-8 0,8-1-15 0,1-5-17 16,10 5-45-16,-5-18-83 0,27 21-220 16,-13-15-221-16,4-5 43 0,8 12 469 0</inkml:trace>
  <inkml:trace contextRef="#ctx0" brushRef="#br2" timeOffset="20959.3484">7771 2303 1016 0,'0'0'66'0,"5"-21"-9"16,-5 21 4-16,15-18 4 0,-15 18 9 0,20-13-7 16,-20 13-14-16,0 0-11 15,22-6-7-15,-22 6-2 0,19 10-4 0,-19-10-2 16,26 27-7-16,-12-6-2 0,0 4-11 0,0 4 4 15,-1 3-12-15,-3 0 6 0,-1 3-7 0,-3 2 9 16,-1 0-8-16,-3 0 10 0,-3 2 14 0,-1 4-25 16,-4-2 30-16,-3 2-25 0,-3 1 7 0,-4-2 11 15,-3-1-11-15,-2-2 8 0,-1-2-10 0,-1 0 4 16,-3-6-8-16,2-2 6 0,1-4-6 16,0-4 3-16,2-4-6 0,2-2 3 0,2-7-4 15,17-8-4-15,-27 5-11 0,27-5-18 0,-21-16-31 16,7-8-36-16,13 7-47 0,-16-27-78 15,25 19-117-15,-4-10-164 0,-8-11 84 0,19 18 422 0</inkml:trace>
  <inkml:trace contextRef="#ctx0" brushRef="#br2" timeOffset="21171.4999">7542 2300 1709 0,'0'0'60'0,"0"0"-30"0,0 0-14 0,0 0 3 15,0 0 11-15,0 0 8 0,0 0 1 0,24-11-5 16,-5 5-12-16,6-2-8 0,4-3-8 16,7-1-2-16,0-1-5 0,6-2 1 0,-1-1-9 15,4 3-4-15,-1 0-12 0,3 2-9 0,1-1-13 16,0 6-12-16,-3-8-31 0,9 17-29 16,-15-14-41-16,18 22-53 0,-21-20-48 0,12 4-218 15,-1 16 53-15,-17-19 342 0</inkml:trace>
  <inkml:trace contextRef="#ctx0" brushRef="#br2" timeOffset="21562.7788">8505 2246 1464 0,'0'0'61'0,"-17"14"-26"16,17-14 2-16,-17 21 15 0,14-2 5 0,-7-2-14 0,5 10 1 15,-5-2-21-15,3 4 1 16,-3 3-4-16,2 4 6 0,-4 4-5 0,1 5 7 15,-2-1 5-15,1 2-24 0,-2-1 18 0,2 0-24 16,1-4 3-16,1-1 3 0,4-5-8 0,3-5 3 16,3-3-7-16,4-6 4 0,3-4-3 0,-7-17 1 15,22 25-2-15,-22-25 3 0,31 7-2 0,-12-10 2 16,4-7 1-16,4-9-1 0,6-6 3 0,2-9-5 16,5-7 6-16,5-4-7 0,1-3 7 15,3-2-8-15,-4 2-4 0,-2 2 17 0,-6 1-17 16,-3 3 18-16,-3 2-6 0,-4 0-6 0,-4 3 5 15,-3 2-4-15,-4 3 3 0,-3 8-3 0,-13 24 2 16,14-23-1-16,-14 23 0 0,0 0 1 16,0 0-1-16,-7 25 0 0,-3 1-1 0,-4 6 2 15,-4 11-5-15,-2 0 8 0,-4 6-9 0,0-1-5 16,2-1 18-16,2 2-20 0,4-5 9 16,2-1-18-16,8-2-22 0,3-10-14 0,9 7-29 15,-3-18-36-15,24 18-80 0,-27-38-113 0,35 23-241 16,1-9 48-16,-8-21 411 0</inkml:trace>
  <inkml:trace contextRef="#ctx0" brushRef="#br2" timeOffset="21901.0256">9309 2304 1836 0,'-33'10'29'0,"7"2"-20"0,4 1-2 15,22-13 8-15,-26 27 1 0,26-27 0 0,-10 25-8 16,10-25-2-16,3 28-5 0,-3-28 1 16,19 28 0-16,-2-15 2 0,4 1-3 0,5 1 3 15,3-3-3-15,4 0 1 0,-1-1-3 0,2 0 2 16,1 0-1-16,-4 2 1 0,0 0-1 0,-6 2 2 16,-2 1-2-16,-23-16-12 0,27 32 28 15,-21-12-22-15,-7 0 27 0,-4 3-10 0,-7 4-7 16,-4 1 1-16,-5 1-6 0,-2 0 6 0,-5-2-5 15,-2 1 4-15,1-1-5 0,-2-2 4 16,3-2-5-16,3-2 2 0,2-4-2 0,4-3 2 16,19-14-5-16,-25 15-4 0,25-15-16 0,0 0-17 15,0 0-21-15,0 0-16 0,0 0-26 0,14-31-34 16,17 24-94-16,-17-18-229 0,13-8-61 0,12 9 202 16</inkml:trace>
  <inkml:trace contextRef="#ctx0" brushRef="#br2" timeOffset="22091.159">9871 2295 1574 0,'0'0'109'0,"-23"12"-63"0,10 5-8 15,-7 3 1-15,3 6 4 0,-7 1-13 0,2 4-1 16,-1 6-11-16,1 0 0 0,0 4-10 0,2 0-12 16,2 3 18-16,2-1-22 0,2 0 18 15,2 0-7-15,3-3-9 0,2-3-1 0,4-1-15 16,2-6-8-16,4 2-22 0,-2-10-10 0,9 8-39 15,-10-30-55-15,17 38-144 0,-17-38-232 0,2 21 13 16,-2-21 340-16</inkml:trace>
  <inkml:trace contextRef="#ctx0" brushRef="#br2" timeOffset="22283.2969">9546 2455 1781 0,'-22'-8'182'15,"22"8"-134"-15,0 0-26 0,0 0-8 0,0 0-14 16,0 0 0-16,16-9 0 0,7 4 0 0,9-1 0 16,6-1 0-16,8-4 0 0,4 0 0 15,4 0 0-15,-1-2-2 0,0 5-48 0,-4-6-22 16,4 11-38-16,-14-18-74 0,22 27-219 16,-16-13-198-16,-2-2 47 0,3 14 484 0</inkml:trace>
  <inkml:trace contextRef="#ctx0" brushRef="#br2" timeOffset="22903.8561">10900 2309 890 0,'17'12'140'0,"-17"-12"-79"15,0 0-9-15,-15 17 9 0,14 2 15 0,1-19-5 16,-18 42-8-16,4-17-25 0,5 7-3 0,-6 1-10 15,3 3 9-15,-3 0-10 0,3 4-13 0,-2-2 24 16,4 2-37-16,0-2 24 0,3 2-13 0,1-3-12 16,2-2 7-16,3-3-19 0,0-3-5 15,4 2-24-15,-4-10-16 0,11 7-28 0,-10-28-35 16,13 35-58-16,-13-35-79 0,0 0-193 0,17 24 52 16,-17-24 401-16</inkml:trace>
  <inkml:trace contextRef="#ctx0" brushRef="#br2" timeOffset="23101.0856">10722 2692 1363 0,'0'0'310'0,"-18"-4"-253"0,18 4-42 0,0 0-9 16,0 0-2-16,0 0 2 0,-2 19-2 0,2-19 1 15,0 0-4-15,24 15 1 0,-24-15-3 0,36 6 0 16,-9-8-4-16,4-3-15 0,5 0-24 15,-2-12-33-15,14 12-43 0,-13-20-46 0,24 17-100 16,-16-7-204-16,4-13 12 0,12 15 314 0</inkml:trace>
  <inkml:trace contextRef="#ctx0" brushRef="#br2" timeOffset="23495.7848">11495 2172 1526 0,'-37'23'111'0,"7"10"-81"0,-1 3-9 16,6 6 19-16,-1 1-1 0,7 3 10 0,-4 0-22 15,3 1 0-15,-1 2-13 0,4 0-10 0,3-1 19 16,3 0-27-16,2-3 21 0,2 0-10 16,3-4-10-16,1-2 9 0,3-4-9 0,1-5 6 15,4-3-5-15,2-6 4 0,3-2-3 16,-10-19 2-16,27 24-3 0,-10-18 3 0,0-4 0 15,0-3 0-15,1-5 0 0,1-5 0 0,1-3 2 16,2-5-3-16,0-1 4 0,-2-2-5 0,0-1 4 16,-3 1 1-16,-4 2 6 0,-1-1-2 0,-3 2 4 15,-2 1-7-15,0 1 1 0,-7 17-4 16,11-24 0-16,-11 24 0 0,0 0 2 0,0 0 1 16,0 0 1-16,0 0 0 0,0 0-2 0,0 19-1 15,-1 0-3-15,-1 4 3 0,-2 4-6 16,0-1 2-16,2 2-9 0,-2-1-4 0,6-1-14 15,-1-1-4-15,5-2-17 0,0-5-5 0,10 4-25 16,-16-22-15-16,33 32-34 0,-33-32-51 0,45 22-88 16,-22-14-252-16,-4-11 59 0,15 10 350 15</inkml:trace>
  <inkml:trace contextRef="#ctx0" brushRef="#br2" timeOffset="23861.9901">11834 2757 1501 0,'0'0'31'15,"-9"22"-29"-15,9-22 16 0,0 26 10 0,0-26 9 16,11 23-1-16,-11-23-5 0,23 18-11 0,-4-11 1 16,0-3-5-16,3-2-3 0,1-2-4 0,3-2-4 15,-2-2 0-15,1-2-4 0,-1-1 2 0,-1-2-2 16,-3-2 2-16,0-1-2 0,-2-1 3 15,-18 13-4-15,28-28 4 0,-28 28-3 0,16-28 7 16,-16 28-1-16,4-30 3 0,-4 30-4 0,-5-29 0 16,5 29-4-16,-14-23 1 0,14 23-1 0,-23-15-14 15,23 15 18-15,-35-4 4 0,14 7 4 0,-4 3 20 16,-1 6-11-16,-3 3-2 0,1 5 4 0,-1 3-6 16,1 4 5-16,1 1-10 0,3 2 3 0,3-2-10 15,6-1 1-15,5-2-7 16,3-3 0-16,6-1-4 0,5-1 3 0,6-2-6 15,-10-18-5-15,34 25-13 0,-10-19-14 0,6 2-27 16,-2-13-46-16,19 16-89 0,-22-28-163 0,19 13-219 16,1 2 42-16,-10-18 437 0</inkml:trace>
  <inkml:trace contextRef="#ctx0" brushRef="#br2" timeOffset="24431.1309">12938 2733 1086 0,'23'-1'146'0,"-23"1"-75"0,0 0-19 16,0 0 0-16,0 0-4 0,-20 2-26 0,20-2-8 15,-21 15 2-15,21-15 12 0,-27 25 9 0,15-4 10 16,-5-4-10-16,2 8-1 0,-3-1-10 0,3 4 4 15,1-1-9-15,2 3 5 0,0-3-11 0,2-1 0 16,-1-2-10-16,4-2 1 0,2-4-5 16,2-1 3-16,3-17-4 0,2 28 1 0,-2-28-1 15,6 17-1-15,-6-17 1 0,0 0 1 16,0 0 1-16,0 0 3 0,21 5 5 0,-21-5 2 0,0 0 4 16,25-28-6-16,-15 11 1 0,0-2-7 15,1-3 4-15,2-1-4 0,-2-4 4 0,-2 2-3 16,2-2 5-16,-2 1-6 0,-1-1 5 15,0-1-8-15,-1 1 4 0,0-1-6 0,0 1 4 16,2 3-5-16,-2 3 4 0,1 4-4 0,-8 17 3 16,8-19-1-16,-8 19 0 0,0 0-1 0,0 0-1 15,0 0-2-15,0 0-5 0,17-7-5 0,-17 7-7 16,21 1-11-16,-4 1-9 0,0-4-14 0,8 6-21 16,-4-10-21-16,13 13-32 0,-13-19-52 0,19 20-120 15,-5-5-179-15,-8-13 12 0,13 17 413 16</inkml:trace>
  <inkml:trace contextRef="#ctx0" brushRef="#br2" timeOffset="24643.115">13451 2675 1296 0,'-19'7'236'16,"2"16"-185"-16,-6-2-17 0,6 8 18 15,-5-6 1-15,5 7 1 0,-4-3-21 0,4 4-1 16,-1-3-10-16,4 3 1 0,1-3-11 0,5-1 3 15,0-3-10-15,3-2 2 0,4-3-6 0,1-2 1 16,0-17-5-16,6 26 3 0,-6-26-7 16,0 0-3-16,22 20-13 0,-22-20-7 0,26-4-12 0,-26 4-31 15,40-23-55-15,-28-9-106 16,24 4-278-16,-8 0-31 0,-4-9 221 0</inkml:trace>
  <inkml:trace contextRef="#ctx0" brushRef="#br2" timeOffset="24793.2007">13491 2301 1457 0,'0'0'204'0,"0"0"-202"0,0 0-18 15,0 0-1-15,0 0 2 0,0 0 4 16,9 31-18-16,-9-31-18 0,27 31-39 0,-27-31-41 16,37 38-64-16,-37-38-124 0,31 30-129 0,0 0 80 15,-14-19 364-15</inkml:trace>
  <inkml:trace contextRef="#ctx0" brushRef="#br2" timeOffset="25333.0518">14030 2705 1305 0,'-22'4'243'0,"-9"-15"-160"16,10 11-9-16,-9-6 4 0,6 12-4 0,-3-3-21 15,0 6-6-15,-2 3-15 0,1 4-2 16,0 2-10-16,3 4-12 0,2 2-8 15,3 3 0-15,1 1 0 0,3 2 0 0,6 0 0 16,0-2 0-16,5-4 0 0,5-2 0 0,4-3 0 16,4-2 0-16,-8-17 0 0,24 29 0 0,-24-29 0 15,34 17 0-15,-13-12 0 0,1-5 0 0,0-1 0 16,3-5 0-16,2-4 0 0,0-2 0 0,1-4 0 16,0-2 0-16,0-1 0 0,-3-2 0 0,1-1 0 15,-4 1 0-15,-3 0 0 0,-2-2 0 16,-2 2-1-16,-4 1-15 0,-1 2 2 0,-10 18-4 15,13-29 6-15,-13 29 1 0,0 0 6 0,0 0 0 16,0 0 1-16,0 0 0 0,0 0-1 0,-17 25 4 16,6 0-2-16,-5 8 4 0,-1 5-4 0,-2 4 7 15,-3 4-9-15,-2 5 10 0,-1 4-11 16,0 2-3-16,0 4 19 0,1-2-18 0,1-3 20 16,2-3-4-16,2-5-6 0,3-3 11 15,0-4-5-15,4-5 7 0,0-3-6 0,1-6 5 16,1-6-5-16,10-21 3 0,-14 26-4 0,14-26-8 15,0 0 0-15,0 0 0 0,0 0 0 0,0 0 0 16,0 0 0-16,-20-29 0 0,20 6 0 0,1-4 0 16,2-4 0-16,2-3 0 0,1-1 0 0,2-2 0 15,2 0 0-15,2-4 0 0,1-3 0 16,2 2 0-16,3 0 0 0,2 2 0 16,2 3 0-16,-2 5 0 0,1 3 0 0,2 1 0 15,0 5 0-15,0-1 0 0,4 3 0 0,-1-4-37 16,5 4-28-16,-4-8-35 0,13 16-56 0,-17-23-116 15,23 13-316-15,-5 0 37 0,-4-10 274 0</inkml:trace>
  <inkml:trace contextRef="#ctx0" brushRef="#br2" timeOffset="25755.8295">14649 2235 1714 0,'0'0'61'15,"-36"29"-35"-15,17-4 12 0,-5 2 8 0,3 8 6 16,-4 3-15-16,2 3 3 0,-3 2-12 16,4 3-23-16,-3 2-5 0,3 3 0 0,-2-1 0 15,1 3 0-15,-2-2 0 0,3 1 0 0,-2-3 0 16,3-1 0-16,3-6 0 0,2-2 0 0,4-9 0 16,4-3 0-16,4-5 0 0,2-4 0 0,2-19 0 15,1 26 0-15,-1-26 0 0,0 0 0 0,0 0 0 16,22 16 0-16,-22-16 0 0,24-13 0 15,-6 0 0-15,4-4 0 0,1-3 0 0,3-5 0 16,-1 3 0-16,0-3 0 0,-1 0 0 16,-3 1 0-16,-2 0 0 0,-3 1 0 0,-2 1 0 15,0 2 0-15,-14 20 0 0,23-26 0 0,-23 26 0 16,0 0 0-16,0 0 0 0,0 0 0 0,0 0 0 16,0 0 0-16,5 18 0 0,-9 0 0 0,-1 5 0 15,-1 1 0-15,0-1 0 0,0-2 0 16,4-2 0-16,2-2 0 0,0-17 0 0,11 28 0 15,-11-28 0-15,26 22 0 0,-6-15 0 0,3-5-3 16,6-2-31-16,-2-3-12 0,6-2-17 0,-7-11-25 16,13 9-34-16,-13-22-45 0,20 18-59 0,-19-26-68 15,12 4-195-15,2 9 52 0,-13-19 360 0</inkml:trace>
  <inkml:trace contextRef="#ctx0" brushRef="#br2" timeOffset="25927.6167">15193 2390 1244 0,'-27'54'382'0,"-8"-16"-330"0,4 10-3 16,-3 2 19-16,5 4-18 0,-6-1 12 0,4 4-34 15,0-3-9-15,4 1 2 0,4-4-18 16,5-4-4-16,6-1-13 0,3-5-3 0,7-2-27 16,-1-9-4-16,8 5-49 0,-5-35-87 0,13 48-141 15,-6-30-257-15,-7-18 66 0,17 34 367 0</inkml:trace>
  <inkml:trace contextRef="#ctx0" brushRef="#br2" timeOffset="26125.1795">14788 2783 2047 0,'0'0'0'0,"-17"-1"0"0,17 1 0 0,0 0 0 15,0 0 0-15,0 0 0 0,0 0 0 0,0 0 0 16,18 0 0-16,0-2 0 0,5 0 0 0,9-2 0 15,4-3 0-15,6 0 0 0,4-3 0 16,6 5-6-16,-1-6-81 0,15 13-76 0,-17-25-161 16,16 18-302-16,-3-2 52 0,-3-8 308 15</inkml:trace>
  <inkml:trace contextRef="#ctx0" brushRef="#br2" timeOffset="26879.7583">16280 2881 913 0,'0'0'76'16,"-11"-23"-17"-16,-1 6 24 0,12 17 15 0,-23-22 11 15,23 22-21-15,-31-14-19 0,31 14-12 0,-39-9-4 16,20 13-2-16,-9-4 0 0,5 8-2 16,-7-1-8-16,3 6-2 0,-2-1-10 15,2 5 0-15,-2-2-8 0,2 6 0 0,-1 2-6 16,2 1 5-16,1 0-7 0,3 2 4 0,4-3-6 16,3-2 0-16,5-1-6 0,4-3-1 0,6-17-4 15,3 29 2-15,-3-29-2 0,16 24 2 0,-16-24-2 16,29 16 2-16,-7-12-1 0,3-2 0 0,4-6 1 15,4-2-2-15,4-5 2 0,0-2-3 16,4-4 1-16,-1-3 0 0,-1 0 2 0,-2-1-5 16,-3 0 4-16,-2 1-4 0,-4 2 2 0,-5 1 1 15,-5 1 2-15,-18 16-2 0,27-23 3 0,-27 23-1 16,0 0-1-16,0 0-1 0,12-17 0 0,-12 17 0 16,0 0 0-16,0 0 0 0,-23 0 0 15,23 0 0-15,-24 14 0 0,24-14 0 0,-33 26 0 16,15-7 0-16,-1 0 0 0,1 1 0 15,2 2 0-15,3-1 0 0,4 1-6 0,3-4-12 16,5 1-17-16,1-2-2 0,9 0-12 0,-9-17-5 16,29 25-31-16,-11-23-22 0,20 11-71 0,-16-26-97 15,17 8-233-15,7-1 1 0,-7-16 320 0</inkml:trace>
  <inkml:trace contextRef="#ctx0" brushRef="#br2" timeOffset="27423.1488">16780 2763 1321 0,'0'0'189'16,"-38"13"-146"-16,21-4-3 0,-4-2 8 0,6 10 9 15,-6-3-12-15,4 6-6 0,-3 0-14 0,3 5 3 16,0-1-6-16,3 2 6 0,-1-1-6 16,4 0 3-16,-1-2-8 0,4-1 0 0,0-3-7 15,3 0-2-15,3-2-2 0,2-17-1 0,-2 26-3 16,2-26 2-16,0 0-5 0,7 18 2 0,-7-18-2 15,0 0 0-15,25-1 3 0,-25 1-1 0,28-18 3 16,-28 18-3-16,33-35 3 0,-15 13-5 16,3-2 4-16,-3 0-5 0,2-4 5 0,-2 1-4 15,-1-1 3-15,-1 1-3 0,-1 1 3 16,-5 0-2-16,0 1 2 0,-1 4-2 0,-3 0 3 16,-6 21-3-16,8-28 4 0,-8 28 1 0,0 0 3 15,0 0 1-15,0 0-9 0,0 0 0 0,0 0 0 16,0 0 0-16,0 0 0 0,0 0 0 0,-13 31 0 15,13-31 0-15,-7 32 0 0,5-15 0 0,2-17 0 16,6 30 0-16,-6-30 0 0,15 29 0 0,-15-29 0 16,23 22 0-16,-23-22 0 0,35 12 0 15,-14-8 0-15,2-3 0 0,2-3 0 0,0-2 0 16,1-3 0-16,-1-3 0 0,1 0 0 16,-3-2 0-16,0 0 0 0,-2-1 0 0,-4 1 0 15,-17 12 0-15,25-23 0 0,-25 23 0 0,15-18 0 16,-15 18 0-16,0 0 0 0,0 0 0 0,6-18 0 15,-6 18 0-15,0 0 0 0,0 0 0 16,0 0 0-16,0 0 0 0,-20 20 0 0,20-20 0 16,-17 27 0-16,8-10 0 0,0 1 0 0,1 0 0 15,4 1 0-15,0-2-29 0,6 1-15 0,-2-18-3 16,9 37-11-16,-9-37-7 0,23 34-21 0,-23-34-22 16,39 27-58-16,-39-27-72 0,44 2-245 0,-15 5-5 15,-7-13 254-15</inkml:trace>
  <inkml:trace contextRef="#ctx0" brushRef="#br2" timeOffset="28156.664">17565 2834 1333 0,'-38'-21'218'0,"38"21"-139"0,-36-5-17 0,36 5 3 16,-39 6-8-16,20 4-9 0,-7-2-12 0,4 8-1 15,-4 1-9-15,1 5 5 0,1 1-7 16,2 1-1-16,4 0-13 0,3 2-10 0,4-2 0 15,4-3 0-15,3 2 0 0,4-2 0 0,4 0 0 16,3-3 0-16,3 0 0 0,-10-18 0 0,33 25 0 16,-12-16 0-16,2-3 0 0,0-4 0 15,2-2 0-15,1-2 0 0,1-3 0 0,-2-5 0 16,2-2 0-16,-1-2 0 0,-3-4 0 16,-3-3 0-16,0-1 0 0,-2-1 0 0,-1 0 0 15,-4-2 0-15,1-2-4 0,-5 1-6 0,-1-2 8 16,-3 0-4-16,-2 3 6 0,-1 2-2 0,-2 2 4 15,-3 3-3-15,3 18 4 0,-8-28-3 0,8 28 3 16,0 0 1-16,-19-17 2 0,19 17 0 0,0 0-5 16,-24 4-1-16,24-4 0 0,0 0 0 0,-22 22 0 15,22-22 0-15,-8 24 0 0,8-24 0 16,3 23 0-16,-3-23 0 0,15 21 0 16,-15-21 0-16,24 23 0 0,-24-23 0 0,33 16 0 15,-14-11 0-15,2-1 0 0,1-2 0 0,2-1 0 16,3-1 0-16,-1-1 0 0,-2-3 0 0,-2 1 0 15,-4-2 0-15,-18 5 0 0,31-8 0 0,-31 8 0 16,19-8 0-16,-19 8 0 0,0 0 0 0,0 0 0 16,0 0 0-16,0 0 0 0,0 0 0 15,0 0 0-15,0 0 0 0,0 0 0 0,0 0 0 16,0 0 0-16,0 0 0 0,0 0 0 0,-26 29 0 16,14-11 0-16,-1 2 0 0,1 0 0 0,1 1 0 15,2-3 0-15,3 0 0 0,3-1 0 0,3-17 0 16,-2 28 0-16,2-28 0 0,8 22 0 15,-8-22 0-15,0 0 0 0,25 18 0 16,-25-18 0-16,31 0 0 0,-11-6 0 0,3-3 0 16,4-2 0-16,1-4 0 0,1-2 0 0,0 0 0 15,-1-3 0-15,-1 1 0 0,-3 0 0 0,1-2 0 16,-3 2 0-16,-3 0 0 0,-19 19 0 0,27-31 0 16,-27 31 0-16,16-21 0 0,-16 21 0 0,0 0 0 15,0 0 0-15,5-17 0 0,-5 17 0 0,0 0 0 16,0 0 0-16,-22 10 0 0,22-10 0 15,-21 25 0-15,10-8 0 0,-4 2 0 0,2 2 0 16,1 0 0-16,1 2 0 0,1-1 0 16,4 1-3-16,1-4-32 0,7 3-12 0,-2-5-7 15,8 5-17-15,-8-22-15 0,23 34-32 0,-23-34-40 16,39 23-71-16,-39-23-146 0,32 0-94 0,-3 8 68 16,-29-8 401-16</inkml:trace>
  <inkml:trace contextRef="#ctx0" brushRef="#br2" timeOffset="28539.8756">18486 2899 1031 0,'0'-28'383'16,"0"28"-287"-16,-1-17-28 0,1 17 5 0,0 0-1 15,0 0-10-15,0 0-21 0,0 0-14 16,-24 12-9-16,24-12 5 0,-22 32 2 16,8-12 1-16,-3 3-5 0,3 3 0 0,-3-3-5 15,4 2 4-15,3-3-5 0,-1-3-6 0,3-2-9 16,8-17 0-16,-8 28 0 0,8-28 0 0,2 19 0 15,-2-19 0-15,0 0 0 0,0 0 0 0,20 12 0 16,-20-12 0-16,20-6 0 0,-20 6 0 0,31-20 0 16,-13 3 0-16,4-3 0 0,-1 0 0 0,-1-2 0 15,2 0 0-15,-1-1 0 0,-2 0 0 16,-1 2 0-16,-1 0 0 0,-1 3 0 0,-2 1 0 16,-14 17 0-16,25-27 0 0,-25 27 0 0,0 0 0 15,18-12 0-15,-18 12 0 0,0 0 0 0,0 0 0 16,-6 20 0-16,6-20 0 0,-15 35 0 15,4-14 0-15,0 2 0 0,0-1 0 0,3-2 0 16,4-2 0-16,4-18 0 0,-3 27 0 0,3-27 0 16,7 22 0-16,-7-22 0 0,17 12 0 15,-17-12-11-15,27 3-8 0,-6-6-9 0,-2-6-10 16,8 0-16-16,-4-10-30 0,11 7-34 0,-12-20-60 16,19 20-83-16,-20-12-221 0,6-7-13 0,8 10 217 15</inkml:trace>
  <inkml:trace contextRef="#ctx0" brushRef="#br2" timeOffset="28704.7056">19117 2542 1497 0,'-12'28'95'0,"-11"-1"-38"0,2 8-31 16,-5-4 34-16,4 7-30 0,-1-2-10 0,3 3 0 16,5-2-17-16,5 0 3 0,1 0-8 0,2-1 0 15,6 3-58-15,-4-9-4 0,8 5-29 0,-9-17-46 16,18 16-84-16,-8-11-301 0,-4-23 35 15,10 39 272-15</inkml:trace>
  <inkml:trace contextRef="#ctx0" brushRef="#br2" timeOffset="28896.1535">18848 2819 1862 0,'-25'-7'142'16,"25"7"-99"-16,0 0-43 0,0 0 0 0,0 0 0 15,0 0 0-15,0 0 0 0,0 0 0 0,0 0 0 16,0 0 0-16,28 16 0 0,-9-13 0 0,6 0 0 16,0-2 0-16,6 0 0 0,4-1 0 0,9 1 0 15,2-3-49-15,17 5-55 0,-8-16-99 0,31 12-360 16,-12-4-41-16,4-1 81 16</inkml:trace>
  <inkml:trace contextRef="#ctx0" brushRef="#br2" timeOffset="29419.2154">20163 2872 1394 0,'0'0'76'16,"0"-17"-36"-16,0 17 2 0,-10-17 12 0,10 17 2 15,-17-12-7-15,17 12-9 0,-22-5-10 0,22 5-5 16,-23 0-2-16,23 0-1 0,-26 8-3 0,26-8 2 15,-32 17-4-15,32-17 4 0,-33 26-1 16,16-8 3-16,-1 1-3 0,1 2 0 0,0 0-5 16,3 2 0-16,3-3-10 0,5 0-5 0,2-2 0 15,4-18 0-15,4 31 0 0,-4-31 0 0,21 28 0 16,-21-28 0-16,33 20 0 0,-14-14 0 0,4-4 0 16,4-3 0-16,1-3 0 0,1-4 0 15,1-3 0-15,-2-4 0 0,-2 0 0 0,-1-4 0 16,-3 0 0-16,-2 0 0 0,-5-2 0 15,-2 1 0-15,-4-2 0 0,-3 0 0 0,-4 3 0 16,-2-2 0-16,-2 3 0 0,-3 1 0 0,5 17 0 16,-16-29 0-16,16 29 0 0,-21-19-8 0,21 19-1 15,-20-11-4-15,20 11-3 0,-17-1-8 0,17 1-10 16,0 0-19-16,0 0-32 0,-8 17-33 0,25 2-54 16,-17-19-78-16,34 4-288 0,-4 4 44 15,-2-13 262-15</inkml:trace>
  <inkml:trace contextRef="#ctx0" brushRef="#br2" timeOffset="29675.6417">21042 2124 1548 0,'0'0'113'0,"-28"-26"-63"0,9 23-16 16,-5 1-3-16,2 8 3 0,-6 3-6 0,1 9 5 15,-6 4-5-15,2 8 2 0,-5 5-7 0,3 9 5 16,1 2-11-16,1 7 5 0,3 1-13 16,3 1 5-16,2 2-14 0,2 1-4 0,5 1 13 15,4-1-13-15,3-2 8 0,3-2-4 16,1-3-12-16,2-5-7 0,2 0-23 0,-2-8-2 16,8 2-35-16,-7-14-19 0,13 11-67 0,-11-37-134 15,-5 28-244-15,5-28 9 0,5 17 323 0</inkml:trace>
  <inkml:trace contextRef="#ctx0" brushRef="#br2" timeOffset="29857.1567">20393 2779 1801 0,'0'0'151'0,"0"0"-90"0,0 0-27 0,0 0-34 16,0 0 0-16,0 0 0 0,0 0 0 15,0 0 0-15,19-1 0 0,-19 1 0 0,33 8 0 16,-8-4 0-16,5 0 0 0,6-2 0 0,1-2 0 15,5 0 0-15,1-5 0 0,4 5-72 16,-8-14-93-16,21 22-235 0,-20-17-215 0,1 0 18 16,1 7 400-16</inkml:trace>
  <inkml:trace contextRef="#ctx0" brushRef="#br2" timeOffset="32647.1795">1173 4270 701 0,'0'0'309'0,"12"-19"-161"0,-12 19-18 0,9-18-18 16,-9 18-17-16,5-21-13 0,-5 21-22 15,1-24-14-15,-1 24-16 0,-6-23-6 16,6 23-5-16,-12-23 0 0,12 23-4 0,-21-20 0 15,21 20-3-15,-27-16-1 0,27 16-1 0,-32-7-2 16,15 5-2-16,-3 5 1 0,3 2 0 0,-4 3-2 16,2 4 3-16,-2 4-2 0,1 3 3 0,-2 3-1 15,0 3 4-15,0 3-5 0,2 1 2 0,1 0-6 16,3 0 3-16,3 0-6 0,1-1 3 16,4-2-5-16,3-3 4 0,4-3-4 0,2-2 3 15,-1-18-4-15,7 30-10 0,-7-30 12 16,14 21-13-16,-14-21 27 0,23 10-13 0,-23-10 0 0,36-4 1 15,-12-4-13-15,4-8 26 0,5-8-10 16,4-7 9-16,2-6-7 0,3-4-8 0,1-2 6 16,0-1-6-16,-2-2 6 0,-2 2-6 0,-4 3 7 15,-4 5-7-15,-6 4 5 0,-4 6-4 16,-6 3 4-16,-4 3-3 0,-11 20 2 0,12-24 0 16,-12 24 2-16,0 0 3 0,0 0 0 0,0 0 0 15,0 0-4-15,-17 17-3 0,3 3-4 0,-1 6 5 16,-4 9-6-16,0 6 8 0,-2 3-8 0,2 1 8 15,1-2-7-15,2-3 5 0,5-4-5 0,5-4 3 16,4-4-13-16,6-5-2 0,8-3-15 16,5-4-3-16,9-3-7 0,3-8-6 15,10-1-21-15,-4-15-32 0,19 11-58 0,-17-28-79 16,25 13-131-16,-8-5-155 0,-11-15 185 0,12 18 338 16</inkml:trace>
  <inkml:trace contextRef="#ctx0" brushRef="#br2" timeOffset="33015.7376">1829 4056 1375 0,'0'0'139'0,"-39"22"-60"16,18-5-13-16,-4-5-11 0,5 7-7 0,-4 1-17 15,4 3-2-15,-1 1-11 0,2 1 4 0,1 1-6 16,3-2 4-16,3 0-5 0,1-1 2 0,3-1-4 16,2 0-1-16,0-4-4 0,3-1 0 15,3-17-6-15,1 26 1 0,-1-26-3 0,9 18 1 16,-9-18-1-16,0 0 1 0,19 8-1 15,-19-8 1-15,21-6 2 0,-21 6 0 0,32-21 3 16,-12 3-1-16,2-5 4 0,1-1-7 0,0-4 3 16,2 0-5-16,-2 0 3 0,0 2-3 0,-2-2 4 15,-2 2-5-15,-1 2 3 0,-1 5-3 0,-1 2 2 16,-16 17-2-16,27-21 2 0,-27 21-1 0,18-8-1 16,-18 8 0-16,0 0 0 0,0 0 0 15,23 14 0-15,-23-14 1 0,13 31-2 0,-7-10 2 16,-2 5-10-16,1 2-1 0,0 1-11 15,-1-1 2-15,2 2-9 0,-1-2 4 0,5 1-10 16,-1-4 5-16,6 3-12 0,-2-9-1 0,10 4-24 16,-6-10-12-16,15 8-3 0,-10-17-38 0,17 11-13 15,-14-19-62-15,19 7-141 0,0 0-127 0,-16-23 193 16,19 20 270-16</inkml:trace>
  <inkml:trace contextRef="#ctx0" brushRef="#br2" timeOffset="33367.1852">2498 4205 1147 0,'-27'-25'161'0,"27"25"-49"0,-41-29-10 0,24 23-16 16,-10-5-13-16,7 11-13 0,-6-3-16 16,5 9-4-16,-5 2-12 0,3 4-2 0,0 2-7 15,2 7 0-15,1 0-3 0,4 4 1 16,1-1-7-16,6-1 1 0,3-1-7 0,2-1 2 16,6-1-7-16,4-3 4 0,-6-17-3 0,26 25 2 15,-5-18-1-15,3-3 4 0,5-4-1 0,4-6 1 16,1-5 0-16,4-5-3 0,-2-4 2 0,1-5-2 15,-1-2 3-15,-1-5-4 0,2-5 4 0,-3-2-3 16,-1-2 5-16,-4-1-5 0,-2 0 6 16,-3 1-6-16,-3 0 0 0,-2-1-2 0,-1 1 0 15,-4 1 0-15,-2 1 0 0,-2 4 0 0,-4 1 0 16,-1 5 0-16,-3 6 0 0,-1 6 0 0,-1 17 0 16,0 0 0-16,0 0 0 0,0 0 0 15,0 0 0-15,-22 5 0 0,14 15 0 0,-4 6 0 16,-4 13 0-16,-1 4 0 0,1 5 0 0,0 1 0 15,4 1 0-15,0-2 0 0,5 0-37 16,-1-4-26-16,10 6-37 0,-7-18-47 0,19 19-89 16,-20-28-121-16,17 10-200 0,9 0 50 0,-5-16 465 15</inkml:trace>
  <inkml:trace contextRef="#ctx0" brushRef="#br2" timeOffset="34091.8861">3945 3726 1008 0,'-10'-25'139'0,"10"25"-70"16,-4-32 3-16,4 32 2 0,-2-22 9 0,2 22-5 15,0 0-6-15,0 0-9 0,0 0-13 0,0 0-14 16,0 0-16-16,0 0-10 0,0 0-6 0,-18 25 4 16,13-5 1-16,0 7 9 0,-1 2-3 0,2 3 5 15,-2 4-10-15,3 0-13 0,-2 1 24 16,0 4-25-16,0 1 23 0,1 1-5 0,-2-2-7 16,0-1 9-16,-1 0-9 0,1-2 5 0,1-1-11 15,1-3 6-15,2-3-8 0,-1-4 7 16,3-5-5-16,0-4 2 0,0-18-4 0,3 24 0 15,-3-24 0-15,0 0 1 0,0 0 0 0,8 17 0 16,-8-17-1-16,0 0 0 0,0 0 2 16,0 0 0-16,10-18 3 0,-10 18-4 0,12-23 3 15,-3 6-4-15,-1-1 3 0,2-3-3 0,1-1 2 16,1 1-3-16,0-2 1 0,0 1-5 0,3 0 4 16,-2-1-5-16,2 5 6 0,1 1-3 0,-16 17 2 15,31-23-2-15,-31 23 2 0,26-8-1 0,-26 8 0 16,23 3 0-16,-23-3-1 0,20 18 3 15,-20-18-2-15,18 34 3 0,-10-12-2 16,1 2 3-16,-3 0-3 0,-1 1 4 0,-2-2-5 16,0-2 5-16,-3-1-4 0,-3-2 5 0,0 0-1 15,-3 0 6-15,-4-1 0 0,-1 0 6 0,11-17-1 16,-33 28 1-16,14-18-4 0,-2-1-2 0,-2-2-3 16,1-2-1-16,0-2-2 0,1-3-1 0,3-3-3 15,18 3-3-15,-29-12-7 0,29 12-8 0,-23-19-12 16,23 19-13-16,-12-23-23 0,6 4-39 15,6 19-60-15,7-32-94 0,17 21-193 16,-4 3-77-16,-6-10 227 0</inkml:trace>
  <inkml:trace contextRef="#ctx0" brushRef="#br2" timeOffset="34539.5085">4638 4085 1318 0,'-34'-34'161'0,"34"34"-102"15,-22-25 4-15,22 25 8 0,-23-17-5 0,23 17-15 16,-26-11-19-16,26 11-9 0,-32-2-3 16,13 5-1-16,-1 3-2 0,-1 5 0 15,-1 3-3-15,-1 5 5 0,-1 2-3 0,1 5 6 16,-2 1-6-16,3 3 5 0,0 1-10 0,3 2 0 15,3-1-11-15,3-5 0 0,2-1 0 0,5-5 0 16,2-1 0-16,3-3 0 0,1-17 0 0,7 26 0 16,-7-26 0-16,18 19 0 0,-18-19 0 0,31 9 0 15,-13-10 0-15,4-1 0 0,2-7 0 16,3-2 0-16,0-6 0 0,2-1 0 0,0-1 0 16,-2-2 0-16,0-1 0 0,-4 1 0 0,-2-2 0 15,-3 1 0-15,-4 1 0 0,0 2 0 16,-5 2 0-16,-9 17 0 0,15-25 0 0,-15 25 0 15,0 0 0-15,0 0 0 0,0 0 0 0,0 0 0 16,0 0 0-16,0 0 0 0,0 0 0 16,0 0 0-16,-6 24 0 0,0-4-3 0,-1 3-6 15,-1 3 0-15,2 0-14 0,-2-3-8 0,4 3-20 16,-1-8-10-16,9 7-38 0,-4-25-26 0,13 40-63 16,-13-40-66-16,26 23-153 0,-4-6-101 0,-5-17 230 15</inkml:trace>
  <inkml:trace contextRef="#ctx0" brushRef="#br2" timeOffset="34895.5803">4971 4024 1638 0,'-39'-4'81'0,"39"4"-46"0,-32 1-8 15,32-1 0-15,-26 11-7 0,26-11-4 0,-24 22-6 16,24-22 2-16,-25 28-2 0,25-28 3 15,-18 30-3-15,18-30 3 0,-11 30-4 0,11-30 0 16,-2 28-5-16,2-28-1 0,11 25-3 0,-11-25 0 16,22 22 0-16,-22-22 1 0,29 13-2 0,-12-8 1 15,2-2 0-15,2-2 0 0,2-1 0 0,-1 0 0 16,0 0 0-16,-3 1 1 0,-1 0 0 16,-1 2-1-16,-17-3-1 0,28 9 1 15,-28-9-3-15,22 17 3 0,-22-17-1 0,14 22 2 16,-14-22-3-16,1 30 4 0,-5-12-4 0,-2 3 5 15,-2 0-4-15,-4 0 5 0,-3 0-5 0,-2-1 3 16,1 1-4-16,-1-3 4 0,17-18-3 0,-30 30-13 16,30-30 20-16,-23 21-38 0,23-21 10 0,0 0-51 15,0 0-57-15,0 0-73 0,0 0-162 0,24-12-198 16,-11-12 61-16,16 10 462 0</inkml:trace>
  <inkml:trace contextRef="#ctx0" brushRef="#br2" timeOffset="35244.3869">5207 4204 1248 0,'0'0'284'0,"0"0"-246"0,-8 20-29 16,8-20 8-16,0 0 9 0,23 14 8 0,-23-14 0 16,29 0-2-16,-11-4-3 0,7 0-1 0,0-3 3 15,8 0-1-15,0-4-6 0,3-1-8 0,-2-3-6 16,-2 2-6-16,-7 0 5 0,-3 1-1 0,-5 1 2 15,-17 11-2-15,22-22 3 0,-22 22 0 0,11-19 7 16,-11 19 3-16,0-18 1 0,0 18-4 16,-11-20-4-16,11 20-11 0,-23-16-3 15,5 12 0-15,-3 2 0 0,-3 5 0 0,-4 5 0 16,-1 3 0-16,-2 6 0 0,1 4 0 0,-3 2 0 16,3 4 0-16,2 0 0 0,1 3 0 0,5-1 0 15,4-3 0-15,4-2 0 0,6-5 0 0,8-19 0 16,-4 30 0-16,4-30 0 0,14 25 0 0,-14-25 0 15,28 12 0-15,-4-10-7 0,3-5-32 16,9-2-20-16,2-11-34 0,23 14-117 0,-21-14-343 16,21 0-57-16,1-2 135 0</inkml:trace>
  <inkml:trace contextRef="#ctx0" brushRef="#br2" timeOffset="35748.6196">6637 3519 1206 0,'11'18'120'15,"-11"-18"-101"-15,-11 29 6 0,3-9 10 16,3 9 15-16,-6-6-4 0,5 9-1 0,-6 1-18 16,4 6 4-16,-2-1-10 0,2 6 9 0,0 1 8 15,2 3-30-15,-2-2 20 0,3 4-31 0,2-4 1 16,2 0 8-16,1 0-11 0,0-2 8 0,1-1-10 15,1-5 7-15,2-3-17 0,0-7-4 0,3 2-24 16,-5-9-8-16,9 4-24 0,-11-25-20 16,20 33-56-16,-20-33-83 0,0 0-212 0,26 9-23 15,-26-9 369-15</inkml:trace>
  <inkml:trace contextRef="#ctx0" brushRef="#br2" timeOffset="36260.5895">6449 3992 1481 0,'-21'10'207'16,"21"-10"-161"-16,-17 5-25 0,17-5-12 0,0 0-3 15,0 0-5-15,0 0 0 0,15 19-1 0,-15-19 2 16,29 13 3-16,-8-5 5 0,3-6 2 0,6 3 1 16,4-4-4-16,4 0-2 0,3-1-4 0,3-1-1 15,2 0-1-15,2 0-1 0,-1-1 1 16,-1 0 0-16,1 1-1 0,-5 0 0 15,-2-1 0-15,-4 1 1 0,-6 0 0 0,-7 1-1 16,-6-1 2-16,-17 1 1 0,20-1 7 0,-20 1 9 16,0 0 9-16,0 0 7 0,0 0-3 0,0 0-7 15,0 0-10-15,0 0-7 0,-21-3-7 0,21 3 0 16,-29 1 1-16,12 4 1 0,-4 0 1 0,4 2 0 16,-1 3-1-16,1 0 2 0,0 0-2 15,17-10 1-15,-31 27-4 0,31-27 0 0,-23 30 0 16,15-13 0-16,3 0 0 0,0 0 0 0,5 1 0 15,0-18 0-15,6 29 0 0,-6-29 0 0,18 26 0 16,-18-26 0-16,30 20 0 0,-12-13 0 0,1-2 0 16,2-1 0-16,1-4 0 0,0-2 0 15,1-3 0-15,-4-3 0 0,1-2 0 0,-2-3 0 0,-18 13 0 16,28-30 0-16,-15 13 0 16,-2-3 0-16,-1-1 0 0,-2-2 0 0,0 3 0 15,-2-1 0-15,-2 2 0 0,-2-1 0 0,-2 1-8 16,-1 1-13-16,1 18 2 0,-9-32-8 0,9 32 0 15,-13-20-8-15,13 20-1 0,0 0-9 0,-20-6-3 16,20 6-19-16,0 0-20 0,-23 12-18 0,24 10-41 16,-1-22-46-16,-4 24-128 0,12-6-152 15,-8-18 81-15,17 27 391 0</inkml:trace>
  <inkml:trace contextRef="#ctx0" brushRef="#br2" timeOffset="36771.9578">7757 4056 1532 0,'0'0'109'0,"-31"-23"-75"0,31 23-1 16,-34-19 7-16,34 19-5 0,-38-15-7 0,17 9-1 16,-2 0 2-16,4 5 3 0,-2-1-2 0,3 4-1 15,-3 2-7-15,2 3-1 0,-4 3-4 0,2 4 2 16,-2 3-9-16,1 2-10 0,4 3 0 15,1 2 0-15,3 1 0 0,2 1 0 16,4 0 0-16,3-2 0 0,1-2 0 0,7-4 0 16,-3-18 0-16,14 27 0 0,-14-27 0 0,31 20 0 15,-14-14 0-15,2-2 0 0,5-3 0 0,2-5 0 16,1-3 0-16,2-3 0 0,0-4 0 0,1-4 0 16,1-3 0-16,-2-1 0 0,-2-2 0 0,-5 2 0 15,-2 0 0-15,-4 2 0 0,-1 2 0 16,-3 1 0-16,-12 17 0 0,18-28 0 0,-18 28 0 15,10-17 0-15,-10 17 0 0,0 0 0 0,0 0 0 16,0 0 0-16,0 0 0 0,0 0 0 0,-10 21 0 16,4-4 0-16,-1 8 0 0,-3 6 0 15,0 8 0-15,-2 5 0 0,-1 3 0 0,-1 5 0 16,1 5 0-16,-2 1 0 0,1 0 0 0,0-1-5 16,0-4 10-16,3-2-5 0,0-4 0 15,1-5 0-15,2-2 0 0,-3-4 0 0,1-4 0 16,-2-6 0-16,0-3 0 0,-2-5 0 0,14-18 0 15,-25 27 0-15,25-27 0 0,-28 11 0 0,28-11 0 16,-29-2 0-16,29 2 0 0,-30-16-8 0,30 16-17 16,-23-36-11-16,15 13-6 0,-1-5-14 0,8 1-9 15,-4-8-37-15,16 12-45 0,-16-24-98 0,26 11-243 16,-6-2-35-16,-4-13 214 16</inkml:trace>
  <inkml:trace contextRef="#ctx0" brushRef="#br2" timeOffset="37195.6956">7958 4186 1232 0,'0'0'350'0,"0"0"-293"16,0 0-32-16,0 0-2 0,0 0 1 0,17-10 4 0,-17 10-4 15,27-12-5-15,-9 5-6 0,0-2-4 16,3-1-4-16,0 2 0 0,1-2-3 16,-2 2 1-16,2-2-3 0,0-2 3 0,1 1-2 15,0-1 2-15,-2 0-4 0,-3-1 4 0,-18 13-3 16,28-24 8-16,-28 24 2 0,18-23 5 0,-18 23-1 16,10-22-1-16,-10 22-3 0,1-22 1 0,-1 22-2 15,-7-19 0-15,7 19-2 0,-17-16-1 0,17 16 0 16,-27-7-1-16,10 8 1 0,-1 4-3 0,-1 2 3 15,-2 3 0-15,-1 4 3 16,-1 4-3-16,1 3 4 0,-1 1-1 0,2 1 5 0,2 1-4 16,3-1 2-16,3 1-7 0,4-2-5 15,4-2 0-15,4 1 0 0,3-3 0 0,4-1 0 16,-6-17-2-16,24 25 1 0,-7-15-6 0,3-5-1 16,7-4-7-16,3-3-7 0,9-3-8 0,3-7-13 15,6 0-21-15,-3-13-42 0,14 16-52 16,-20-28-120-16,21 12-302 0,-7 1 47 0,-8-11 334 15</inkml:trace>
  <inkml:trace contextRef="#ctx0" brushRef="#br2" timeOffset="37407.9616">8814 3585 1567 0,'-29'13'94'0,"8"10"-38"0,-3-1-11 16,3 5-2-16,-1 2-14 0,3 4-2 0,0 2-10 15,2 4 6-15,-1 0 7 0,4 3-25 0,3-1 19 16,0 3-26-16,1-2 1 0,3-1 6 0,1 0-9 16,2-2 0-16,2-3-16 0,-1-2-7 0,5 1-20 15,-4-8-8-15,8 5-45 0,-6-32-89 0,10 47-26 16,-10-47-76-16,-1 21-223 0,11 0 82 16,-10-21 369-16</inkml:trace>
  <inkml:trace contextRef="#ctx0" brushRef="#br2" timeOffset="37596.2711">8436 4091 1542 0,'0'0'76'0,"0"0"-62"16,0 0-11-16,0 0 2 0,0 0 4 0,0 0 3 15,30 6-3-15,-6-9-3 0,6-6-3 0,2-2-11 16,6-1-12-16,0-7-26 0,7 6-28 0,-8-15-39 15,15 15-53-15,-18-21-78 0,15 1-223 0,3 15 9 16,-17-21 376-16</inkml:trace>
  <inkml:trace contextRef="#ctx0" brushRef="#br2" timeOffset="37931.8114">9218 3536 1081 0,'-22'12'279'0,"3"22"-170"0,-14-8-29 0,10 12 8 15,-10-5-19-15,6 9-5 0,-5-3-17 16,6 7 4-16,-3-3 3 0,3 5-24 0,-2-5 12 16,6 2-27-16,4-5-3 0,3-4 0 0,6-3-11 15,2-4 2-15,5-4-6 0,3-2 4 0,2-4-3 16,3-2 2-16,-6-17-3 0,17 22 1 0,-17-22-2 16,22 11 1-16,-22-11-4 0,24 1-7 0,-24-1 1 15,29-9-1-15,-29 9 5 16,29-26 7-16,-14 8 3 0,1 0-3 0,-2-1 4 15,2 2-3-15,-1 0 4 0,-15 17-2 0,28-28 6 16,-28 28-1-16,24-23 3 0,-24 23-2 0,20-15-1 16,-20 15-4-16,0 0 0 0,21-6 0 0,-21 6 0 15,0 0 1-15,15 18-2 0,-15-18 1 0,7 26-3 16,-7-26 0-16,3 35-12 0,-6-16-8 0,3 3-24 16,0-22-23-16,2 41-58 0,-2-41-87 15,4 28-239-15,-4-28-135 0,-1 23 100 0,13-2 487 16</inkml:trace>
  <inkml:trace contextRef="#ctx0" brushRef="#br2" timeOffset="38822.4825">9375 4148 1200 0,'0'0'91'16,"-17"0"-54"-16,17 0-15 0,0 0-5 16,0 0-6-16,0 0 5 0,0 0 13 0,19 19 10 15,-19-19 5-15,29 7-2 0,-12-9-4 0,10 5-2 16,-1-7-2-16,5 3-3 0,-1-4-7 0,2 0-8 15,0 0-6-15,0 1-4 0,-2-4-1 16,-1 1-2-16,-4-3 1 0,-4 1-1 0,-4-1 9 16,-17 10 2-16,27-19 6 0,-27 19 0 0,10-21-3 15,-10 21-8-15,-1-25-1 0,1 25-8 0,-15-28-1 16,15 28-6-16,-28-24 1 0,10 13-4 0,-5 4 4 16,-1 2 1-16,-3 2 2 0,-1 3 1 0,1 4 1 15,-2 2 1-15,0 2-1 0,1 3 2 16,-1 4-2-16,1 2 6 0,2 1-1 15,3 2 10-15,2 0-3 0,7 2 7 0,0-2-6 16,6 2 3-16,4-2-6 0,4 2 1 0,6-2-7 16,5-2 2-16,6-1-4 0,5-3 3 0,4-1-2 15,5-2 0-15,6-3-1 0,2-4 1 0,4-1-1 16,2-3 1-16,4-1 0 0,-2-3-2 0,1-2 0 16,-2 1 0-16,-3-2 2 0,-3 0-2 15,-6-1 0-15,-1 0 0 0,-8 1-1 0,-4-1 1 16,-21 8 2-16,25-12-2 0,-25 12 2 0,0 0 0 15,0 0 0-15,0 0 2 0,0 0 1 0,0 0 1 16,0 0 1-16,0 0-2 0,0 0-4 16,0 0 0-16,0 0-3 0,-15 27 1 0,2-10-1 15,13-17 2-15,-21 33-2 0,10-17 3 0,2 1-3 16,1 0 4-16,8-17-4 0,-13 29 3 16,13-29-2-16,-4 22 1 0,4-22-2 0,0 0 0 15,0 0-1-15,0 0 1 0,0 0 3 0,0 0 1 16,0 0 7-16,20 4 2 0,-20-4 5 0,16-27-3 15,-6 8 2-15,0-2-5 0,-1-2 0 0,1-1-10 16,-2-3 0-16,1 2 0 0,-2-2 0 0,-1 1 0 16,0 0 0-16,1 2 0 0,-1 1 0 15,1 2 0-15,1 1 0 0,2 2 0 0,1 1 0 16,-11 17 0-16,24-25 0 0,-24 25 0 16,30-16 0-16,-30 16 0 0,34-8 0 0,-17 5 0 15,5 4-28-15,-4-1-37 0,7 8-37 0,-25-8-88 16,54 12-236-16,-31-8-170 0,3 3 21 0,3 8 511 15</inkml:trace>
  <inkml:trace contextRef="#ctx0" brushRef="#br2" timeOffset="38978.259">10528 4363 1175 0,'-25'34'201'0,"0"-10"-161"0,9 3-16 15,0-4-1-15,3-4-46 0,8 7-73 0,5-26-193 16,-23 22-240-16,25-3 35 0,-2-19 463 16</inkml:trace>
  <inkml:trace contextRef="#ctx0" brushRef="#br2" timeOffset="39848.4956">11182 4007 1152 0,'19'-3'66'0,"-19"3"-23"16,0 0 3-16,0 0 12 0,0 0 13 15,0 0-2-15,8 22-5 0,-8-22-12 0,-10 28-6 16,10-28-11-16,-16 36 0 0,4-17-8 16,4 4 1-16,-6-1-11 0,3 4 3 0,0-3-11 15,2-2 2-15,4-3-4 0,1-1-1 0,4-17-4 16,0 25 0-16,0-25-3 0,6 17 1 0,-6-17-2 16,0 0 4-16,26 14-1 0,-26-14 1 0,28 2 1 15,-28-2-3-15,30-4 1 0,-30 4 0 0,33-12 1 16,-16 3-1-16,0-2 1 0,-17 11-3 15,32-26 1-15,-32 26-2 0,28-31 2 0,-28 31-7 16,27-32 1-16,-14 14-6 0,-13 18 1 16,22-29-4-16,-22 29 2 0,15-23-3 0,-15 23 3 15,11-17-1-15,-11 17 2 0,0 0-2 0,0 0-1 16,0 0 2-16,0 0 4 0,0 0 4 0,0 0 3 16,15 26 5-16,-15-26 1 0,2 36 4 0,-3-15-1 15,1 1 7-15,-1 0-6 0,1-1 3 16,1-1-6-16,0-1 3 0,3-2-4 0,1 0 6 15,-5-17-3-15,13 27 2 0,-13-27-2 0,17 21 4 16,-17-21 0-16,22 12 1 0,-22-12 1 0,27 3 0 16,-27-3 0-16,30-7 1 0,-13-2 4 0,2-2-3 15,-1-5 0-15,1-2-6 0,-2-2 1 0,-1-3-8 16,0-3 4-16,0 0-7 0,-2-2 5 16,0-1-6-16,-1-1 4 0,-2 1-6 15,0 2 5-15,-1 0-9 0,-2 5 0 0,2-3-10 16,-2 6-6-16,-1 0-12 0,-7 19-8 0,9-28-24 15,-9 28-24-15,0 0-39 0,20-7-83 0,-20 7-137 16,0 0-171-16,0 0 74 0,0 0 448 0</inkml:trace>
  <inkml:trace contextRef="#ctx0" brushRef="#br2" timeOffset="40220.3886">11946 4209 1315 0,'0'0'83'16,"0"0"-56"-16,0 0 8 0,18 3 20 15,1-2 8-15,-19-1-13 0,39-14-13 0,-17 4-10 16,5 2-6-16,-1-6 1 0,3 5-2 0,-4-6 0 16,1 3-3-16,-3-1 1 0,-1 0-2 0,-4-1 3 15,-18 14-4-15,28-25-3 0,-28 25-4 0,17-24 2 16,-17 24-1-16,6-21 6 0,-6 21-3 0,-7-19-1 15,7 19-3-15,-17-20-3 0,17 20-3 0,-27-15 2 16,9 10-3-16,0 1 2 16,-3 3 2-16,0 3 1 0,1 6 4 0,-4 3 1 15,-1 4 5-15,-2 2 0 0,2 5 5 0,-2 2-19 16,4 2-2-16,2 1 0 0,4 0 0 0,5 1 0 16,5-2 0-16,4 0 0 0,6-2 0 0,3-2 0 15,5-3 0-15,3-2 0 0,8-2 0 0,5-5 0 16,3-1 0-16,7-1-39 0,-1-6-21 15,7 5-45-15,-10-16-57 0,20 23-155 0,-10-20-284 16,-3 1 58-16,5 6 324 0</inkml:trace>
  <inkml:trace contextRef="#ctx0" brushRef="#br2" timeOffset="40947.9414">13262 4134 1216 0,'0'0'122'0,"-10"-19"-95"16,10 19-10-16,-20-14 15 0,20 14 7 0,-21-13 6 16,21 13-2-16,-26-12-1 0,26 12 2 0,-32-13 3 15,32 13-2-15,-30-7-5 0,30 7-7 0,-29 0-6 16,29 0-5-16,-28 10-6 0,28-10 0 0,-27 20-6 15,27-20 5-15,-28 33-1 0,15-11 7 0,-1 1-4 16,2 3 3-16,1 1-6 0,3-2 2 0,-1 1-8 16,4-6 1-16,4 1-7 15,1-4 1-15,0-17-3 0,9 27 1 0,-9-27-1 16,19 18 2-16,-19-18-2 0,24 11 2 0,-24-11-2 16,30 2 3-16,-30-2 1 0,35-6-1 0,-14-1 1 15,-1-3-3-15,1-2 1 0,0-3-3 0,-2 2 3 16,-1-3-3-16,-1 1 2 0,-17 15-2 0,28-33 3 15,-13 16-3-15,-3-1 3 0,-12 18-4 0,22-33 2 16,-22 33-5-16,17-28 0 0,-17 28-4 16,12-21 1-16,-12 21 0 0,0 0 0 0,13-21 0 15,-13 21 0-15,0 0 0 0,0 0-2 0,0 0 2 16,0 0 2-16,-1 29 5 0,0-7-1 0,0 5 5 16,0 4-6-16,-3 3 6 0,1 3-7 15,-1 4 8-15,0 3-7 0,0 2 8 0,1 2 5 16,-2 2-19-16,0-2 20 0,-1 2-21 15,0-3 7-15,0 0 9 0,-2-2-4 0,-3-2 9 16,-2-3-6-16,-3-1 11 0,-3-5-6 0,-1 0 8 16,-2-6-7-16,-1-2 2 0,-1-4-13 0,0-4 0 15,-1-5 0-15,2-2 0 0,0-5 0 0,3-2 0 16,0-6 0-16,2-6 0 0,18 8 0 0,-28-26-12 16,19 6-18-16,2-7-11 0,6-1-8 0,1-7-16 15,11 4-26-15,-6-15-43 16,20 20-77-16,-18-24-173 0,14 9-151 0,6 5 55 0,-11-16 466 15</inkml:trace>
  <inkml:trace contextRef="#ctx0" brushRef="#br2" timeOffset="41403.5347">13533 4321 1592 0,'0'0'89'0,"0"0"-65"0,0 0-13 15,-11-18 3-15,11 18 0 16,0 0 0-16,19-22-3 0,-19 22-4 0,28-17 1 16,-9 9-1-16,0-2 6 0,2 2-1 0,1-2 5 15,1 3-5-15,-1-2-1 0,-1 1-6 0,0 1-2 16,-1-2-3-16,-5 2 1 0,-15 7-1 0,32-15 3 15,-32 15-1-15,24-14 4 0,-24 14 3 0,0 0 2 16,22-22 0-16,-22 22 1 0,0 0-3 0,5-21 0 16,-5 21-3-16,0 0 1 0,-12-21-5 15,12 21 2-15,-18-14 1 0,18 14 1 0,-30-8 4 16,13 7 0-16,0 2-2 0,0 4-2 0,-2 0 0 16,-4 3-2-16,0 4 5 0,0 3-2 15,0 3 6-15,2 2-6 0,0 6-7 0,3-1 0 16,1 4 0-16,4 0 0 0,2-2 0 0,4-2 0 15,5 1 0-15,4-3 0 0,3-2 0 0,8-1 0 16,1-3 0-16,6-4 0 0,1-1 0 16,6-4 0-16,1-4 0 0,7-1-16 0,6-8-13 15,4-3-6-15,4-7-12 0,9 3-25 0,-7-17-49 16,14 17-81-16,-22-28-112 0,10 12-233 0,-3 2 38 16,-11-14 355-16</inkml:trace>
  <inkml:trace contextRef="#ctx0" brushRef="#br2" timeOffset="41607.7484">14431 3614 1474 0,'-17'21'205'0,"-4"-5"-162"0,1 7-7 16,-3 2 3-16,4 9 5 0,-5 1-16 0,3 7 0 16,-1 1 2-16,2 2-24 0,0 1 20 0,3 2-24 15,1-2 1-15,2 2 6 0,5 1-11 16,0-2 7-16,2-2-9 0,3-4 1 0,0-1-17 15,2-8-4-15,4 1-26 0,-2-10-12 0,9 7-50 16,-9-30-49-16,16 39-120 0,-16-39-284 16,0 21 75-16,0-21 287 0</inkml:trace>
  <inkml:trace contextRef="#ctx0" brushRef="#br2" timeOffset="41806.8894">14024 4094 1783 0,'0'0'241'0,"-17"7"-218"0,17-7-23 0,0 0 0 16,0 0 0-16,0 0 0 0,0 0 0 0,0 0 0 15,27 12 0-15,-5-10 0 0,4-3 0 16,9-1 0-16,2-3 0 0,7 0 0 0,-1-4-33 16,5 2-40-16,-6-9-56 0,13 17-94 15,-22-23-173-15,15 12-195 0,-1 2 68 0,-10-13 445 16</inkml:trace>
  <inkml:trace contextRef="#ctx0" brushRef="#br2" timeOffset="43299.0068">15413 4227 1041 0,'0'0'101'0,"0"0"-46"0,-11-27 0 16,11 27 9-16,-9-19 12 0,9 19-5 0,-7-18-11 16,7 18-12-16,-11-18-4 0,11 18-3 0,-16-17 0 15,16 17-3-15,-17-13-6 0,17 13-6 16,-22-10-2-16,22 10-4 0,-30-8 2 0,30 8-1 16,-36 0-4-16,15 5 1 0,-3 1-5 0,-2 5 2 15,-1 2-3-15,-1 6 3 0,2 0-2 0,0 3 1 16,1 2-6-16,3 2 1 0,-1 1-5 15,2 0 4-15,0-1-4 0,4 1 4 0,4-3-5 0,2-1 3 16,7-2-6-16,4-21 0 0,1 30 0 16,-1-30 0-16,17 20 0 0,-17-20 0 15,31 14 0-15,-12-12 0 0,4-4 0 0,5-4 0 16,4-6 0-16,3-7 0 0,3-4 0 0,2-3 0 16,1-4 0-16,0-2 0 0,-3 0 0 0,-2-1 0 15,-6 1 0-15,-3 3 0 0,-5 3 0 0,-5 4 0 16,-17 22 0-16,19-28 0 0,-19 28 0 0,0 0 0 15,0 0 0-15,0 0 0 0,0 0 0 16,0 0 0-16,0 0 0 0,0 0 0 0,0 0 0 16,-9 18 0-16,2 2 0 0,0 5 0 0,0 3 0 15,-2 1 0-15,3-1 0 0,1-4 0 0,3 0 0 16,2-6-24-16,6 3-24 0,-6-21-10 0,26 31-37 16,-26-31-39-16,53 22-128 0,-25-23-323 15,10-3 55-15,6 1 220 0</inkml:trace>
  <inkml:trace contextRef="#ctx0" brushRef="#br3" timeOffset="52459.3057">21877 2948 683 0,'0'0'60'15,"0"0"-14"-15,8-18 6 0,-8 18 12 0,0 0 14 16,1-24 4-16,-1 24-5 0,0 0-4 16,-2-20-12-16,2 20 1 0,-10-17-4 15,10 17 1-15,-13-17 0 0,13 17-5 0,-20-18-8 16,20 18-6-16,-24-17-6 0,24 17-4 0,-29-17-3 16,29 17-3-16,-31-12-3 0,13 8-1 0,18 4-3 15,-34-1-4-15,34 1-1 0,-31 6-6 0,13 0 0 16,-1 2-2-16,-2 3 2 0,1 3 0 0,-3 2 6 15,-1 3-4-15,3 4 6 0,-3 1-5 16,3 2 4-16,-1 2-7 0,2 0 4 0,2-3-5 16,5 1 4-16,2-6-7 0,3 1 1 0,4-4-4 15,4-17 1-15,1 28-2 0,-1-28 3 0,17 23-2 16,-17-23 2-16,30 18-2 0,-7-12 2 16,4-3-2-16,7-3 2 0,4-3 0 0,2-4-2 15,4-4 3-15,-1-4-3 0,1-3 3 0,-1-1-3 16,-3-1 3-16,-2 0-2 0,-4 0 3 15,-3 2-4-15,-5-1 3 0,-3 3-4 0,-6 0 4 16,-17 16-2-16,22-20 2 0,-22 20-1 0,0 0 1 16,10-17 0-16,-10 17-1 0,0 0 0 0,0 0 0 15,0 0-2-15,0 0-1 0,0 0-2 0,-19-7 1 16,19 7-1-16,0 0 1 0,-17 13 1 0,17-13-1 16,-11 22 3-16,11-22-7 0,-8 30-5 15,5-12-12-15,3-18-9 0,2 35-22 0,-2-35-23 16,12 37-40-16,-12-37-42 0,23 33-68 15,-23-33-146-15,22 15-85 0,3-1 43 0,-25-14 416 16</inkml:trace>
  <inkml:trace contextRef="#ctx0" brushRef="#br3" timeOffset="52734.6537">22491 2778 1435 0,'0'0'79'16,"-40"1"-28"-16,21 5 0 0,-5-3 3 16,6 7 1-16,-8-3-12 0,6 6-7 0,-5-2-11 15,3 4-1-15,1 1-6 0,1 2 0 16,1 2-7-16,4 1 2 0,0 1-8 0,2 1 2 16,1 1-6-16,3-1 0 0,3 0-4 0,3-1 3 15,5 0-5-15,2-3 5 0,7 2-9 0,-11-21-4 16,31 32-13-16,-12-22-8 0,7 2-23 0,-1-9-10 15,11 5-33-15,-7-16-42 0,19 12-19 0,-17-20-73 16,16 1-224-16,2 5 21 0,-10-16 257 16</inkml:trace>
  <inkml:trace contextRef="#ctx0" brushRef="#br3" timeOffset="52940.2743">22907 2750 1290 0,'-20'-6'258'0,"20"6"-185"15,-35 18-28-15,19-1 3 0,-6-4-1 16,6 9-1-16,-3-2-19 0,3 4-4 0,-1 1-12 16,4 3 2-16,-1 2-9 0,5 0 4 0,1-1-7 15,4-2 4-15,2 0-7 0,2-3 4 0,3-2-5 16,2-3-4-16,3-1-8 0,-8-18-2 0,26 28-15 16,-26-28-15-16,37 17-36 0,-37-17-10 0,44 1-40 15,-31-18-52-15,20 7-177 0,-6-4-135 0,-6-14 73 16,10 14 424-16</inkml:trace>
  <inkml:trace contextRef="#ctx0" brushRef="#br3" timeOffset="53101.2167">22935 2491 1502 0,'-17'-9'67'0,"-5"-2"-31"16,22 11-13-16,-26-10-4 0,26 10-5 15,0 0-14-15,0 0-12 0,0 0-27 0,0 0-17 16,17 19-19-16,-17-19-29 0,40 22-28 0,-40-22-30 15,53 22-119-15,-18-3-155 0,-11-11 74 0,18 17 361 16</inkml:trace>
  <inkml:trace contextRef="#ctx0" brushRef="#br3" timeOffset="53505.1746">23400 2850 1094 0,'-25'-20'286'0,"25"20"-202"16,-29-15-20-16,29 15 6 0,-36-19 9 0,36 19-6 15,-37-19-14-15,15 10-14 0,-2 0-8 0,0 3-3 16,-2-1-3-16,3 6-1 0,-4 1-5 0,4 3-2 16,-3 3-10-16,3 2-13 0,0 3 0 0,2 4 0 15,3 2 0-15,2 2 0 0,2 1 0 16,1 2 0-16,5 0 0 0,1 0 0 16,4-2 0-16,6 0 0 0,2-3 0 0,-5-17 0 15,23 26 0-15,-6-17 0 0,3-3 0 0,3-5 0 16,5-5 0-16,2-7 0 0,5-7 0 0,4-5 0 15,2-5 0-15,4-4 0 0,-1-1 0 0,0-2 0 16,-4 0 0-16,-4 0 0 0,-3 2 0 16,-4 1 0-16,-3 0 0 0,-4 1 0 0,-2-1 0 15,-3 1 0-15,-1 1 0 0,-4-1 0 0,-2 5 0 16,-3 3 0-16,-2 6 0 0,-5 17 0 0,2-17 0 16,-2 17 0-16,0 0 0 0,0 0 0 0,0 0 0 15,-10 21 0-15,1-1 0 0,-3 12 0 0,-4 7 0 16,-1 5 0-16,-2 1 0 0,-1 3 0 15,1-1 0-15,1 0 0 0,3-1 0 16,4-2 0-16,5-3 0 0,4-6 0 0,6 0 0 16,3-7-30-16,7 1-56 0,-5-12-41 0,17 14-99 15,-26-31-264-15,20 26-74 0,-20-26 41 0</inkml:trace>
  <inkml:trace contextRef="#ctx0" brushRef="#br0" timeOffset="57610.5804">16252 4190 1165 0,'9'-20'169'0,"-9"20"-155"0,0 0-11 0,7-18-2 15,-7 18 25-15,0 0 17 0,0 0 16 0,0 0 7 16,0 0-17-16,0 0-13 0,0 0-16 0,0 0-6 16,0 0-7-16,0 0-2 0,0 0-4 0,-11 19 2 15,2-2-2-15,1 5 7 0,-4 2-3 16,1 4 4-16,-3 0-5 0,3 3 7 0,-1 1-9 15,3 0 10-15,-4 2-9 0,4 0 7 16,-2-6-3-16,2 1-9 0,3-7 31 0,1-2-33 16,5-20 28-16,-5 27-16 0,5-27-3 0,0 0 0 15,0 0 2-15,0 0 1 0,0 0 1 0,0 0 1 16,19 8 7-16,-19-8 4 0,0 0 1 0,26-30-1 16,-12 8-25-16,2-2 24 0,2-3-29 0,2-2 22 15,1 2-7-15,0-3-8 0,-3 1 5 16,2 3-5-16,-2-1 5 0,0 2-5 15,-2 1 5-15,0-1-3 0,-1 2 2 0,0 3-3 16,0 2 3-16,-15 18-3 0,25-24 3 0,-25 24-2 16,17-11 1-16,-17 11-1 0,0 0 0 0,0 0-1 15,20 6 1-15,-20-6 1 0,9 18-2 0,-9-18 3 16,13 34-4-16,-9-14 3 0,1 5-3 0,-1-1 4 16,-2 1-5-16,0 2 5 0,0 1-5 15,0 1 3-15,0 0-3 0,0-2 5 0,1 1-16 16,-1-4 1-16,3 3-7 0,-2-5-45 0,6 3 28 15,-3-7-38-15,7 4-1 0,-13-22-30 0,24 29-43 16,-24-29-38-16,24 16-91 0,-24-16-153 0,23-4 18 16,-4 8 316-16</inkml:trace>
  <inkml:trace contextRef="#ctx0" brushRef="#br0" timeOffset="58031.3377">16720 4291 1620 0,'-18'6'57'0,"18"-6"-42"0,0 0-19 16,0 0 1-16,0 0 9 0,0 0 7 15,10 19 3-15,-10-19 6 0,26 9-1 0,-6-6 1 16,-1-1 3-16,9-2-3 0,0-3-6 16,3 1-7-16,-1-3-4 0,3 1-4 0,-3-3 1 15,-2 1 0-15,-1-1-1 0,-3-1-1 0,-3 0 3 16,-3-1-2-16,-18 9 7 0,30-16 0 0,-30 16 4 15,15-17 1-15,-15 17 0 0,5-20-4 0,-5 20 1 16,-6-23-5-16,6 23-1 0,-18-21-1 16,18 21 0-16,-27-17-2 0,9 9-1 0,0 2 1 15,-3 3 1-15,-1 1 1 0,-1 5 1 0,0 1 2 16,-1 2-3-16,-1 4 3 0,0 4-1 0,-1 4 4 16,1 4-1-16,2 2 4 0,-1 1-4 0,4-1 3 15,3 2-7-15,2-3 0 0,5 0-4 0,3-1 0 16,6-2 0-16,1-1 0 0,5-2 0 15,-5-17 0-15,20 33-2 0,-20-33 2 16,38 25-3-16,-14-15 2 0,6-3-6 0,2-3-4 16,5-2-10-16,3-3-7 0,5-1-10 0,0-7-20 15,7 4-10-15,-5-9-7 0,7 7-22 0,-12-15-17 16,10 13-51-16,-19-20-65 0,15 15-93 0,-10-5-127 16,-11-12 95-16,11 18 355 0</inkml:trace>
  <inkml:trace contextRef="#ctx0" brushRef="#br0" timeOffset="58411.5215">17480 4151 1300 0,'-23'-2'146'0,"0"-1"-47"0,23 3-12 0,-30 13-14 16,30-13-9-16,-31 24-17 0,18-7-8 15,-2 0-11-15,2 2-2 0,1-2-8 0,3 3 1 16,1-1-6-16,2-1 1 0,1 0-6 0,4 2 4 16,1-2-3-16,3 0 2 0,2-1-2 15,-5-17-2-15,17 29-6 0,-17-29 1 0,28 25-2 16,-10-14 2-16,4-5-1 0,1-3-1 0,2-5 0 15,1-1 1-15,5-3 1 0,3-4-1 0,-1-2 2 16,1-2-4-16,-1-3 3 0,-2 0-3 0,-2-3 3 16,2 0-3-16,-2 0 3 0,-2-1-3 0,1-1 4 15,-3 0-5-15,-2-3 4 0,-4 2-2 0,-5 1 0 16,-2 1 0-16,-3 3 0 16,-4 0 0-16,-5 18 0 0,6-30 0 0,-6 30 0 15,0-22 0-15,0 22 0 0,0 0 0 0,0 0 0 16,0 0 0-16,0 0 0 0,0 0 0 0,-17 6 0 15,17-6 0-15,-9 30 0 0,3-9 0 0,1 3 0 16,0 3 0-16,2 1 0 0,0-1 0 0,1 2-17 16,1-2-5-16,2 0-6 0,0-3 2 15,5 1-15-15,-1-5-4 0,9 3-29 0,-14-23-9 16,31 33-21-16,-31-33-22 0,44 19-32 0,-44-19-85 16,40-13-211-16,-7 11 2 0,-6-19 279 0</inkml:trace>
  <inkml:trace contextRef="#ctx0" brushRef="#br0" timeOffset="58632.7107">18570 3689 1385 0,'-22'7'166'0,"6"16"-100"0,-6-3-14 0,7 11 5 15,-6-2-8-15,4 3-3 0,-1 5-7 0,1 1-33 16,0 1 19-16,2 3-26 0,0 1 4 0,3 0 9 15,3 2-12-15,0 0 5 0,3 1-9 16,2-2 7-16,2-1-17 0,1-5-2 16,4 0-37-16,-3-10-22 0,11 7-48 0,-11-35-50 15,15 52-120-15,-9-32-240 0,-6-20 57 0,8 32 324 0</inkml:trace>
  <inkml:trace contextRef="#ctx0" brushRef="#br0" timeOffset="58889.1686">18035 4120 1775 0,'-18'12'102'0,"18"-12"-63"0,0 0-4 15,29-7 11-15,-9-1 4 0,10 2-50 0,-1-4 0 16,6 0 0-16,-1-1 0 0,4 1 0 0,2-4 0 15,0 2 0-15,3-1 0 0,-1-2 0 0,0 3 0 16,-6-1 0-16,3 2 0 0,-6 0 0 0,2 4 0 16,-4-2-30-16,3 7-28 0,-6-3-23 0,8 12-42 15,-14-16-87-15,22 17-302 0,-19-4-32 0,-3 1 56 16</inkml:trace>
  <inkml:trace contextRef="#ctx0" brushRef="#br0" timeOffset="59343.3361">18757 4129 1542 0,'0'0'107'15,"0"0"-73"-15,0 0-3 0,0 0 8 0,0 0 12 16,0 0-4-16,0 0-11 0,0 0-9 0,0 0-6 15,4 23-2-15,-4-23 4 0,-10 28-5 0,4-8-2 16,-4 1-4-16,-1 3 3 0,2 0-8 16,-3 0-5-16,-1 3-2 0,1-1 0 15,-1 1 0-15,-1-2 0 0,2-2 0 0,1-2 0 16,3-3 0-16,8-18 0 0,-12 28 0 0,12-28 0 16,0 0 0-16,-4 17 0 0,4-17 0 0,0 0 0 15,0 0 0-15,0 0 0 0,0 0 0 0,16-23 0 16,-6 5 0-16,3-4 0 0,3-5 0 0,0-2 0 15,1 2 0-15,-2-2 0 0,0 2 0 16,0-1 0-16,-3-1 0 0,0-2 0 0,0-2 0 16,-1 2 0-16,0 0 0 0,0 1 0 0,0 3 0 15,0 3 0-15,-3 4 0 0,-8 20 0 16,16-27 0-16,-16 27 0 0,0 0 0 0,0 0 0 16,0 0 0-16,21-11 0 0,-21 11 0 0,17 8-1 15,-17-8-23-15,27 12-12 0,-8-4-10 16,0-2 0-16,9 6-8 0,0-6-19 0,11 11-34 15,-11-16-44-15,21 20-53 0,-22-22-30 0,16 14-133 16,-5 2-52-16,-11-15 135 0</inkml:trace>
  <inkml:trace contextRef="#ctx0" brushRef="#br0" timeOffset="59747.9287">19482 4096 1302 0,'-35'-24'126'0,"35"24"-46"0,-27-12 2 0,27 12 2 16,-33-6-11-16,33 6-14 0,-37 2-15 15,18 2-6-15,-5 3-8 0,2 3 2 0,-5 3-4 0,1 3 3 16,-4 3-6-16,4 4-12 0,-2 1-13 16,2 5 0-16,1-1 0 0,3 1 0 0,1 0 0 15,5-2 0-15,3-2 0 0,4-2 0 0,6-1 0 16,1-3 0-16,7-2 0 0,-5-17 0 16,19 28 0-16,-19-28 0 0,31 17 0 0,-13-12 0 15,5-4 0-15,4-1 0 0,1-7 0 0,1-3 0 16,2-4 0-16,-1-3 0 0,-2-3 0 0,-1-1 0 15,-3-1 0-15,2-1 0 0,-4-1 0 0,1-2 0 16,-4 1 0-16,-3-1 0 0,-1 1 0 0,-4 1 0 16,-2 3 0-16,-3 3 0 0,-6 18 0 15,6-22 0-15,-6 22 0 0,0 0 0 16,0 0 0-16,0 0 0 0,0 0 0 0,0 0 0 16,0 0 0-16,-19 26 0 0,9-6 0 0,-1 5 0 15,2 0 0-15,0 0 0 0,4-1 0 0,3-3 0 16,1 0 0-16,2-4 0 0,-1-17 0 0,11 30 0 15,-11-30-6-15,24 22-22 0,-7-14-11 0,1-6-8 16,9 2-27-16,-4-12-32 0,16 8-59 16,-17-26-75-16,29 20-90 0,-10-14-185 0,-2-12 80 15,12 14 374-15</inkml:trace>
  <inkml:trace contextRef="#ctx0" brushRef="#br0" timeOffset="59947.8679">20130 3656 1474 0,'0'0'310'15,"0"0"-211"-15,-19 0-47 0,19 0-16 16,-16 11-10-16,16-11-6 0,-28 36 3 0,9-7-16 16,-2 6-7-16,-2 6 0 0,1 4 0 0,-1 2 0 15,2 4 0-15,0-1 0 0,6-1 0 0,0 0 0 16,3-1 0-16,5-1 0 0,0-3 0 0,5-3 0 16,2-6 0-16,1-1 0 0,0-5 0 0,4 0 0 15,-2-6-31-15,5 2-51 16,-8-25-48-16,20 41-135 0,-20-41-352 0,5 18 53 0,-5-18 207 15</inkml:trace>
  <inkml:trace contextRef="#ctx0" brushRef="#br0" timeOffset="61173.8321">20848 4055 985 0,'0'0'205'0,"0"0"-174"16,0 0-11-16,2-17 21 0,-2 17 11 0,0 0 5 15,0 0-10-15,-31-6-24 0,14 10-7 0,-7-1 5 16,0 8 13-16,-7-4 11 0,3 10 11 0,-7-6-6 15,8 9-1-15,-6-5-13 0,6 6-5 16,0-3-10-16,4 3 1 0,4-3-10 16,4 0 0-16,15-18-8 0,-18 25-3 0,18-25-3 15,-1 20 2-15,1-20-2 0,12 20 1 0,-12-20-1 16,29 18 2-16,-7-12-1 0,3 0 4 0,5-1-4 16,1-1 2-16,3-2 0 0,3 1-1 0,-2-2 0 15,0 1 1-15,-3 0-1 0,-3 0 0 0,-5-1 1 16,-4 2 0-16,-20-3-1 0,24 6 0 15,-24-6 0-15,0 0 1 0,0 0 0 0,0 0 1 16,0 17-1-16,0-17 2 0,-18 21-4 16,1-9 3-16,-3 2-4 0,-1-1 3 0,-5 0-3 15,0 1 2-15,2-2-6 0,3-3-3 0,21-9-16 16,-29 14-21-16,29-14-43 0,0 0-41 0,0 0-34 16,0 0-55-16,23 0-73 0,0-4-175 0,-3-16 71 15,20 13 364-15</inkml:trace>
  <inkml:trace contextRef="#ctx0" brushRef="#br0" timeOffset="61528.1259">21262 4142 1434 0,'-31'3'179'0,"3"9"-138"16,-5-2-12-16,8 7 14 15,-3-3 3-15,4 5 0 0,-1-1-18 0,3 2-7 16,1-1-6-16,4 0 3 0,3-1-3 0,4 2 1 15,4-3-8-15,5 1 0 0,4 0-6 0,-3-18 2 16,20 30-3-16,-20-30 4 0,35 24-5 0,-11-14 3 16,6-3-2-16,2-2 2 0,2-5 1 0,2-2 0 15,-1-3 1-15,3-4-3 0,-3-1 1 16,-1-3-2-16,-2-2 2 0,-3-1-3 0,-4-2 3 16,-2-1-3-16,-3-1 5 0,-3 1-6 0,-5-2 5 15,-3 2-4-15,-6-2 4 0,-3 3-1 16,-3-2 2-16,-6-2-2 0,-1 3 1 0,-3-1-3 15,-3 3 3-15,-3 4-4 0,-2 1 1 0,2 2-1 16,-2 3 0-16,1 3-2 0,3 3 0 0,17 1-2 16,-25 1-5-16,25-1-10 0,0 0-16 15,0 0-15-15,0 0-24 0,0 0-22 0,8 22-31 16,-8-22-50-16,39 7-90 0,-19-7-234 0,8-7 28 16,11 9 286-16</inkml:trace>
  <inkml:trace contextRef="#ctx0" brushRef="#br0" timeOffset="61760.2516">21981 3702 1679 0,'0'0'123'0,"-28"-4"-95"0,28 4-18 16,-23 10 6-16,23-10 0 0,-28 27 6 0,9-4-9 15,-1 6 1-15,-3 4-3 0,-1 6-7 0,-1 1 25 16,2 4-22-16,1-1 10 0,2 2-8 15,0 0-13-15,3-1 4 0,4 2-5 0,0-2-2 16,4-1-16-16,2-5-1 0,6 1-32 0,-1-8 6 16,8 4-23-16,-1-12-18 0,15 10-57 0,-20-33-29 15,34 43-46-15,-34-43-198 0,29 23-4 0,1-6 155 16</inkml:trace>
  <inkml:trace contextRef="#ctx0" brushRef="#br0" timeOffset="62159.9389">22120 4161 1583 0,'-23'4'54'0,"23"-4"-28"0,-19 11-1 0,19-11 14 16,-15 23 4-16,9-6 1 0,6-17-8 0,-17 34-2 16,8-17-4-16,4 1 1 0,0-1-7 15,5-17-2-15,-2 30-8 0,2-30-4 0,6 25-7 16,-6-25 0-16,11 21-3 0,-11-21 1 0,17 14 0 15,-17-14 0-15,23 8 0 0,-23-8 0 16,32-2 0-16,-14-2-1 0,1-4 2 0,1 0-2 16,3-4 2-16,1-1-2 0,-2-2 3 0,1-1-4 15,-1 1 3-15,-4-1-3 0,1-1 4 16,-4 0-4-16,0 0 3 0,-2 0-3 0,-13 17 2 16,21-30 1-16,-21 30 0 0,12-26-1 0,-12 26 1 15,8-16-2-15,-8 16 1 0,0 0 0 0,0 0-1 16,0 0 0-16,0 0 0 0,0 0 0 0,0 0-4 15,-9 16 2-15,9-16 0 0,-13 32 2 0,5-12-1 16,1 1 2-16,1 0-7 0,0-3-3 16,3 0-11-16,3-18-4 0,2 31-4 15,-2-31 4-15,14 26-5 0,-14-26-1 0,29 17-21 16,-12-17-18-16,14 5-37 0,-9-19-50 0,24 17-77 16,-17-19-206-16,11-2-33 0,9 4 130 0</inkml:trace>
  <inkml:trace contextRef="#ctx0" brushRef="#br0" timeOffset="62384.0991">23076 3604 1614 0,'-25'18'60'0,"8"-2"-29"0,3 6 4 16,-3 1 3-16,2 8 6 0,-3 0-14 15,2 7 0-15,-1 2-10 0,0 3-7 0,0 1 19 16,2 3-23-16,0 1 15 0,2 0-11 15,1 0-14-15,1 0 5 0,3-2-8 0,1-1 6 16,2-3-22-16,0-3 7 0,2-3-11 0,0-4-1 16,2-2-16-16,-6-9-38 0,10 5-27 0,-3-26-36 15,4 35-83-15,-4-35-274 0,0 0 22 0,0 0 135 16</inkml:trace>
  <inkml:trace contextRef="#ctx0" brushRef="#br0" timeOffset="62703.8482">22717 4032 1725 0,'0'0'39'0,"0"0"-27"0,0 0 5 0,0 0 12 16,19 9 9-16,-19-9 2 0,31 8-9 0,-12-3-5 16,3-4-3-16,2 0-5 0,2-2-3 15,1 0-2-15,0-2-4 0,-2 1-2 0,2-2-2 16,-2 1-5-16,0-1 0 0,-3 2 0 0,-4-1 0 15,-18 3 0-15,30 1 0 0,-30-1 0 0,21 4 0 16,-21-4 0-16,0 0 0 0,0 0 0 16,18 17 0-16,-18-17 0 0,3 22 0 0,-3-22 0 15,-5 31 0-15,0-10 0 0,-1 1 0 16,-3 2 0-16,1 2 0 0,-2 2 0 0,0-1 0 16,2-2 0-16,0-2 0 0,1-1 0 0,2-2 0 15,0 1 0-15,4 0-6 0,1-21-31 0,3 31-22 16,-3-31-21-16,9 23-71 0,-9-23-94 0,17-1-316 15,-17 1 0-15,24-17 215 0</inkml:trace>
  <inkml:trace contextRef="#ctx0" brushRef="#br0" timeOffset="62876.237">23235 3782 1873 0,'-24'-5'44'16,"24"5"-30"-16,0 0-8 0,0 0-3 0,0 0-3 15,0 0-6-15,0 0-9 0,0 0-1 0,0 0-4 16,0 0-1-16,0 0-8 0,23 12-26 16,0 0-46-16,-23-12-70 0,44 19-137 0,-22-10-235 15,-2-1 72-15,11 12 288 0</inkml:trace>
  <inkml:trace contextRef="#ctx0" brushRef="#br0" timeOffset="63567.9818">23591 4051 1590 0,'-17'10'115'0,"-13"-8"-54"0,6 7-7 15,-7-3-9-15,3 5 0 0,-3 0-8 0,-1 6-1 16,3 0-5-16,1 4 0 0,4 0-29 0,4 2-2 16,2-1 0-16,6-1 0 0,3 2 0 0,3-2 0 15,5-2 0-15,3-1 0 0,4-1 0 16,-6-17 0-16,20 28 0 0,-20-28 0 0,34 21 0 15,-13-14 0-15,2-3 0 0,2-3 0 0,3-4 0 16,1-1 0-16,2-5 0 0,-1-2 0 0,1-2 0 16,-3-5 0-16,-1 0-1 0,-1-4-14 15,-2 0 5-15,1-1-2 0,-5-2 5 0,-1-1-5 16,-6 2 5-16,-3 0-3 0,-5 1 4 0,-3 0-5 16,-2 0 3-16,-4 1-5 0,2 1 5 15,-3 1-2-15,-1 3 9 0,6 17-1 0,-9-23 6 16,9 23 0-16,0 0 3 0,0 0-4 0,0 0-2 15,0 0-1-15,0 0-3 0,0 0 2 0,0 0 1 16,10 20 2-16,-10-20-1 0,25 17 1 0,-25-17-1 16,34 13 6-16,-14-8 0 0,2 0 5 0,0-2 4 15,0 1 2-15,-4-1 1 0,0 1 2 16,-18-4-9-16,30 9-12 0,-30-9 0 0,0 0 0 16,19 14 0-16,-19-14 0 0,0 0 0 0,1 18 0 15,-1-18 0-15,-5 22 0 0,5-22 0 16,-13 29 0-16,13-29 0 0,-22 34 0 0,9-16 0 15,-2 1 0-15,-2 2 0 0,-1-2 0 0,0 1 0 16,-1-1 0-16,2-1 0 0,17-18 0 0,-26 30 0 16,26-30 0-16,-13 21 0 0,13-21 0 15,0 0 0-15,0 0 0 0,0 0 0 0,0 0 0 16,26 12 0-16,-8-19 0 0,2-4 0 0,4-6 0 16,2-1 0-16,2-3 0 0,1-1 0 0,-3-1 0 15,0-2 0-15,0 0 0 0,-2-2 0 0,0 0 0 16,1 2 0-16,-4 0 0 0,1 3 0 15,-1 1 0-15,-4 6 0 0,-17 15 0 0,26-19 0 16,-26 19 0-16,0 0 0 0,0 0 0 16,0 0 0-16,0 0 0 0,-3 28 0 0,-3-10 0 15,-2 7 0-15,-1 1 0 0,0 1 0 0,1 1 0 16,1-1 0-16,3 0 0 0,3 1 0 0,2-5 0 16,5 0 0-16,0-4 0 0,6 3 0 0,-12-22-3 15,30 36-79-15,-30-36-44 0,42 34-133 0,-42-34-363 16,38 13 48-16,-10-5 194 0</inkml:trace>
  <inkml:trace contextRef="#ctx0" brushRef="#br0" timeOffset="63733.0305">24534 4403 1686 0,'-43'3'361'0,"26"-3"-361"15,17 0 0-15,-20 0 0 0,20 0 0 16,0 0 0-16,0 0 0 0,-17-8 0 0,17 8 0 15,0 0 0-15,0 0 0 0,0 0-27 0,0 0-52 16,6-21-55-16,11 32-162 0,-17-11-327 0,0 0 45 16,17-9 269-16</inkml:trace>
  <inkml:trace contextRef="#ctx0" brushRef="#br4" timeOffset="70375.8391">1413 5174 590 0,'0'0'89'0,"0"0"-7"16,6-17 1-16,-6 17 14 0,0 0 6 0,0 0-4 15,1-17-13-15,-1 17-17 0,0 0-11 0,0 0-7 16,0 0-24-16,0 0 18 0,0 0-24 0,0 0 12 16,0 0-7-16,0 0-12 0,0 0-7 0,0 0-6 15,0 0 19-15,0 0-36 0,5 17 42 16,-3 6-26-16,1 8 11 0,2 10 9 16,-3 3-13-16,-1 4 12 0,-3 4-13 0,-2 3 14 15,-1-1-15-15,-1 2 9 0,-1-3-13 0,-1-1 9 0,0-1 4 16,1-1-25-16,-2-4 23 0,3-2-24 15,0-5 6-15,1-4 9 0,4-4-18 0,0-5-6 16,6 0-29-16,-5-9-24 0,12 10-49 0,-12-27-28 16,16 29-57-16,-16-29-76 0,0 0-176 15,23 5 123-15,-22-22 337 0</inkml:trace>
  <inkml:trace contextRef="#ctx0" brushRef="#br4" timeOffset="70699.8816">1126 5192 1240 0,'-31'22'242'0,"1"-19"-201"16,12 3-5-16,18-6-6 0,-23 8 1 15,23-8-1-15,0 0-2 0,0 0-13 0,0 0-10 16,0 0-3-16,0 0-2 0,0 0 7 16,30-5 4-16,-7-1 1 0,8-3-2 0,5-4-3 15,7-2-7-15,4-3-16 0,3-1 29 0,3-2-29 16,1 1 29-16,-1 2-11 0,0-1-6 0,-3 5-3 16,-2 1-5-16,0 4-7 0,-7 1-15 0,4 7-16 15,-10-7-22-15,5 14-31 0,-15-13-42 16,14 18-38-16,-20-16-77 0,7 3-194 0,7 15 55 15,-33-13 399-15</inkml:trace>
  <inkml:trace contextRef="#ctx0" brushRef="#br4" timeOffset="71131.9725">2085 5067 1069 0,'0'0'208'0,"0"0"-168"0,-18 15-32 0,18-15 9 15,-12 28 19-15,8-8-23 0,-4-2 53 0,4 10-36 16,-3-2 9-16,3 7 3 0,-4 0-21 0,3 6 6 16,-2-3-4-16,3 6 9 0,-3-2-15 0,2 4 8 15,-1-3-12-15,0 0 7 0,0-5-10 16,-1 1 4-16,3-6-5 0,-1 0 6 0,1-4-9 16,2-3 5-16,-1-3 6 0,3-4-31 0,0-17 27 15,4 28-29-15,-4-28 14 0,8 19 2 0,-8-19-1 16,0 0-1-16,17 6 0 0,-17-6 1 0,20-9 2 15,-20 9 0-15,27-22-13 0,-12 3 29 16,4-4-27-16,0-2 27 0,2-5-6 0,1 0-5 16,-2-2 8-16,1 3-7 0,-3 0 6 15,0 2-8-15,-2 4 4 0,-2 2-7 0,-2 1 2 16,-12 20-1-16,17-25 0 0,-17 25 0 0,0 0-1 16,0 0 0-16,0 0 0 0,0 0 1 0,0 0-1 15,17 17 1-15,-17-17-2 0,6 33 2 0,-4-13-3 16,0 3 2-16,-1 1-4 0,-1 2 3 0,1-1-5 15,0 0-1-15,2-2-12 0,0-2-4 0,3 0-16 16,-6-21-2-16,16 32-2 0,-16-32-32 16,26 24-21-16,-26-24-61 0,33 12-72 0,-33-12-108 15,19-15-154-15,7 16 111 0,-17-23 378 16</inkml:trace>
  <inkml:trace contextRef="#ctx0" brushRef="#br4" timeOffset="71340.7599">2624 5397 1422 0,'0'0'123'16,"0"0"-89"-16,-4 19-26 0,4-19 1 0,-8 32 13 15,2-10 7-15,2 9 12 0,-4 1-12 0,2 2 0 16,-3 0-14-16,3 1 0 0,0 0-13 16,1 0 6-16,1-3 5 0,2-3-27 0,2-3 26 15,0-6-30-15,4 1 3 0,-4-21-11 16,13 30-33-16,-13-30-9 0,20 18-19 0,-20-18-25 15,23 3-55-15,-22-21-109 0,7-2-244 0,13 6 72 16,-14-22 448-16</inkml:trace>
  <inkml:trace contextRef="#ctx0" brushRef="#br4" timeOffset="71494.1307">2693 5070 1481 0,'0'0'19'0,"-21"1"-17"15,21-1-6-15,0 0-2 0,0 0-18 0,0 0-18 16,-2 23-28-16,2-23-30 0,21 20-19 0,-21-20-64 16,35 19-88-16,-8 0-141 0,-5-22 142 0,22 23 270 15</inkml:trace>
  <inkml:trace contextRef="#ctx0" brushRef="#br4" timeOffset="71808.41">3250 5316 1196 0,'-28'22'257'0,"-4"-15"-175"16,7 10-11-16,-10-7-7 0,11 6-2 0,-8-4-18 16,7 1-6-16,-2-2-11 15,5 1-2-15,2-3-6 0,20-9-5 0,-20 14-8 16,20-14-5-16,0 0-7 0,0 0 2 0,0 0-1 16,17 23 2-16,-17-23 2 0,35 12 0 0,-11-7 0 15,3-1 2-15,2 0-1 0,-1 1 0 0,1 1 0 16,-1 2 0-16,-1 0-1 0,-4 3 2 0,-4 1-2 15,-19-12 4-15,23 24-1 0,-23-24 4 0,9 29-1 16,-9-9 2-16,-3-1 3 0,-5 4 5 16,-2-2-6-16,-6 0 3 0,-4 0-9 0,-3-2-14 15,-1 1 25-15,-1-2-25 0,1-3 23 0,1 2-10 16,2-3-5-16,4-3-1 0,17-11-10 0,-26 14-10 16,26-14-17-16,0 0-29 0,0 0-65 15,-19-4-90-15,38 14-175 0,-19-10-166 0,0 0 86 16,35-14 480-16</inkml:trace>
  <inkml:trace contextRef="#ctx0" brushRef="#br4" timeOffset="72377.9416">4340 5472 1036 0,'0'0'157'0,"0"0"-48"0,0 0-33 0,0 0-13 16,0 0-2-16,0 0-8 0,0 0-14 16,0 0-13-16,0 0-13 0,0 0-7 0,0 0-4 15,-4 28 5-15,4-8-2 0,-2 3 6 0,0 1-5 16,-2 4 4-16,-1-1-9 0,1 2 5 0,0 0-8 15,-1 0 5-15,2-2-7 0,1-3-12 0,2-2 24 16,0-3-42-16,6 2 11 0,-6-21-39 16,13 31-41-16,-13-31-52 0,19 14-97 0,-19-14-208 15,0 0-26-15,34-5 386 0</inkml:trace>
  <inkml:trace contextRef="#ctx0" brushRef="#br4" timeOffset="72554.3357">4301 5137 1345 0,'0'0'131'0,"-22"-6"-84"0,22 6-27 0,0 0-15 15,0 0-7-15,0 0-3 0,0 0-2 0,0 0-1 16,0 0 8-16,0 0-26 0,25 18-1 0,-25-18-42 16,43 5-40-16,-23-12-51 0,18 12-111 0,-4 0-205 15,-6-16 89-15,18 22 387 0</inkml:trace>
  <inkml:trace contextRef="#ctx0" brushRef="#br4" timeOffset="72920.5363">5081 5339 1205 0,'-27'-3'148'16,"6"8"-102"-16,-8-4 1 0,6 7 13 0,-10-4 2 15,8 9-8-15,-9-3-12 0,3 7-5 0,-2-3-7 16,3 7 4-16,1-3-12 0,7 1-1 0,2-1-9 16,20-18-3-16,-19 28-8 0,19-28-1 0,-1 20-2 15,1-20 1-15,17 17-2 0,-17-17 2 16,33 12-1-16,-10-9 3 0,6 0 0 16,4-2 1-16,3 0-1 0,2-1 0 0,0 0-1 15,-3 1 1-15,-4 2-1 0,-1-1 1 0,-6 3-2 16,-2 1 3-16,-22-6-2 0,29 18 2 0,-29-18-1 15,10 21 3-15,-10-21 1 0,-4 25 5 0,4-25-2 16,-19 32 3-16,2-15-1 0,-3-1-1 0,-3 1-2 16,0-1 1-16,-1-3-7 0,-2 1-12 15,3-5 24-15,2 1-27 0,3-3 25 0,18-7-20 16,-23 10-10-16,23-10-14 0,0 0-29 0,0 0-50 16,0 0-72-16,0 0-94 0,5-25-303 15,12 21 63-15,-5-18 410 0</inkml:trace>
  <inkml:trace contextRef="#ctx0" brushRef="#br4" timeOffset="73736.0085">6410 5424 577 0,'0'0'205'0,"-20"-25"-96"16,20 25-6-16,-24-20 5 0,24 20-5 0,-29-13-9 15,29 13-19-15,-34-5-15 0,34 5-7 0,-38 4-2 16,21 4-2-16,-6-1-4 0,4 7-3 0,-6-1-7 16,5 8-1-16,-3-2-11 0,3 5 1 15,-1-1-7-15,6 3 2 0,-1-3-7 0,4 0 3 16,3 0-7-16,2-2 1 0,2 0-5 0,4-3 3 16,2-1-7-16,-1-17 3 0,10 27-4 0,-10-27 1 15,24 21-1-15,-5-12 2 0,3-4 0 0,1-3 2 16,3-3-1-16,1-3-1 0,1-4 3 0,0-3-1 15,0-2 5-15,0-3-2 0,-2-1 3 16,1-2-4-16,-3-2 3 0,-3-1-4 0,-1 2 5 16,-3 0-3-16,-4 0 5 0,-2 0-6 15,-3 0 4-15,-1 3-3 0,-7 17 2 0,8-28-2 16,-8 28 1-16,0 0-2 0,4-18 0 0,-4 18 0 16,0 0 0-16,0 0-2 0,0 0-4 0,0 0 0 15,0 0-3-15,0 19 3 0,0-19-2 0,-2 32 4 16,4-12-8-16,-4 2 0 0,4 0-13 15,-1-4-4-15,4 4-15 0,-5-22-8 0,14 37-27 16,-14-37-29-16,30 35-64 0,-30-35-84 0,40 5-255 16,-11 5-31-16,-5-15 302 0</inkml:trace>
  <inkml:trace contextRef="#ctx0" brushRef="#br4" timeOffset="74279.9636">7960 5434 948 0,'-30'-10'129'0,"30"10"-42"16,-25-5-6-16,25 5-1 15,-26-1-3-15,26 1-13 0,-32 2-16 0,32-2-5 16,-36 8-7-16,16 0 0 0,-1 1-2 0,1 4 0 16,-4-1-4-16,4 4 1 0,-3-2-3 0,1 4 1 15,0-1-4-15,3 3 0 0,1 0-7 0,3 1 0 16,3 1-10-16,3-1 1 0,5 1-9 0,1 0 3 15,6-2-5-15,0 1 3 0,6 0-3 16,0-3-12-16,7-1 25 0,4 0-25 0,2-4 26 16,3-1-14-16,3-4-8 0,1-5-6 0,5-1-12 15,-1-8-15-15,11 0-15 0,-5-12-17 16,13 8-51-16,-10-24-53 0,21 18-149 0,-8-12-206 0,-6-13 57 16,13 14 441-16</inkml:trace>
  <inkml:trace contextRef="#ctx0" brushRef="#br4" timeOffset="74705.8701">8504 4981 1453 0,'-35'2'124'0,"35"-2"-79"0,-18 15-20 16,18-15 2-16,-13 21 1 0,13-21 0 0,-7 30-4 15,5-11 2-15,-2 2-9 0,0 6-9 16,-2-2 27-16,3 4-25 0,-3 1 27 15,1 3-14-15,-3 0-10 0,2 2 5 0,-2 0-9 16,-2 2 6-16,-1 0-8 0,0 0 4 0,-1-2-5 16,1-2 6-16,0-5-5 0,3-3 3 0,-1-3-6 15,4-3 0-15,5-19-4 0,-5 27 1 0,5-27-2 16,0 0 1-16,5 19-2 0,-5-19 1 16,0 0 0-16,0 0 0 0,25-1 1 0,-25 1-1 15,24-15 2-15,-24 15-2 0,32-30 3 0,-14 10-2 16,1 0 2-16,1 1-4 0,-1-1 4 0,-1 4-2 15,-2-1 2-15,-16 17-2 0,28-26 2 0,-28 26-2 16,20-17 1-16,-20 17 0 0,0 0-1 0,0 0 1 16,18-5 1-16,-18 5-1 0,0 0 1 15,0 0-1-15,7 29 0 0,-7-29 0 16,3 34-2-16,-5-14 2 0,2 1-3 0,-2 1-1 16,1 1-7-16,0-1-4 0,1 0-12 0,0-4-3 15,3 0-14-15,-3-18-5 0,12 33-25 0,-12-33-23 16,23 24-45-16,-23-24-53 0,34 13-124 0,-12-7-221 15,-5-12 84-15,16 13 408 0</inkml:trace>
  <inkml:trace contextRef="#ctx0" brushRef="#br4" timeOffset="75104.4324">8846 5463 1411 0,'1'23'128'15,"-1"-23"-111"-15,-11 17-5 0,11-17 4 16,0 17 8-16,0-17-2 0,7 16-3 0,-7-16-7 16,17 14-2-16,-17-14 1 0,31 5 2 0,-13-7 2 15,3 1-2-15,2-2 0 0,-1-2-2 0,0-3-1 16,2 0-3-16,0-3-2 0,1-1-5 0,-1-2 2 16,0-1-3-16,-1-2 5 0,-3 1-4 0,-20 16 4 15,25-25-1-15,-25 25 8 0,9-21 1 0,-9 21 2 16,-3-19-4-16,3 19-4 0,-13-18-5 15,13 18 0-15,-23-15-1 0,6 11 1 16,-3 1 1-16,-3 4 6 0,-2 4 5 0,-3 1 7 16,-1 6 7-16,-2 0-2 0,1 7 2 0,-4-1-5 15,3 5-2-15,2 1-7 0,4 1 0 0,3 2-9 16,5-3 2-16,3 0-7 0,5-1 3 0,5 0-5 16,3 0 3-16,6-2-5 0,3-3 4 0,-8-18-6 15,32 27-2-15,-8-18-10 0,4-3-4 16,5-2-11-16,2-7-4 0,7 2-14 0,-6-10-16 15,10 7-32-15,-12-15-23 0,22 17-97 0,-22-21 11 16,23 17 6-16,-10-4-283 0,-7-20 128 16,19 19 279-16</inkml:trace>
  <inkml:trace contextRef="#ctx0" brushRef="#br4" timeOffset="75652.0327">9582 5417 1447 0,'-39'8'172'0,"22"13"-103"0,-4-3-26 0,5 6-1 15,-2-3-14-15,3 2-4 0,0-2-10 0,2 2 3 16,1-2-4-16,4 0 2 0,2-2-4 0,1-2 0 16,5-17-6-16,-6 30 1 0,6-30-5 0,-3 25 1 15,3-25-3-15,4 20 2 16,-4-20-3-16,0 0 2 0,0 0-2 0,0 0 1 16,0 0 0-16,19 8 0 0,-19-8 1 0,0 0 0 15,25-25 3-15,-25 25-5 0,22-33 4 0,-10 15-4 16,0-2 4-16,-1-1-3 0,0 0 3 0,-3 1-3 15,1 2 3-15,-3-2-3 0,1 2 4 0,-2 0-4 16,-5 18 3-16,10-30-2 0,-10 30 1 0,5-20-1 16,-5 20 2-16,0 0-1 0,0 0 1 15,0 0-2-15,0 0-2 0,0 0 1 0,0 0-2 16,0 0 4-16,0 0-1 0,14 20 1 0,-14-20-1 16,15 18 0-16,-15-18 0 0,18 16 0 0,-18-16 0 15,22 13 0-15,-22-13 0 0,25 8 2 0,-25-8 1 16,28 8 1-16,-11-7 4 0,2-1 3 15,-1-4-2-15,4-1-1 0,-1-3-3 16,2-2-3-16,-1-1 1 0,1-2-1 0,0-3 2 16,3-2-4-16,1 0 3 0,-1 0-4 0,-3 1 3 15,-5 3-2-15,-18 14 3 0,26-22-2 0,-26 22 6 16,0 0 2-16,0 0 4 0,0 0 1 0,0 0-2 16,0 0-12-16,0 0 0 0,0 0 0 0,-4 17 0 15,-7 0 0-15,-2 6 0 0,-3 4 0 0,0 2 0 16,0 2 0-16,0-1 0 0,3-1 0 15,-2 2 0-15,6-2 0 0,-1-1 0 0,4-2 0 16,4-5-7-16,0-2-10 0,7-3-12 16,-5-16 0-16,15 25-11 0,-15-25 1 0,28 13-15 0,-28-13-31 15,40-1-12-15,-22-15-33 0,20 11-61 16,-18-20-59-16,21 11-75 0,-4-2-154 0,-11-17 205 16,18 18 274-16</inkml:trace>
  <inkml:trace contextRef="#ctx0" brushRef="#br4" timeOffset="75832.8552">10334 5356 987 0,'0'0'363'16,"-20"-2"-213"-16,20 2-48 0,0 0-21 0,-20 29-18 16,20-29-20-16,-20 41-5 0,7-14-11 0,2 3 0 15,-2 3-7-15,2 0 0 0,0 2-12 0,1 2 10 16,1-5-13-16,1 1 5 0,2-5-6 16,3-4-2-16,3 1-5 0,1-4-25 15,5-2 14-15,-6-19-37 0,15 26 7 0,-15-26-18 16,19 12-45-16,-19-12-42 0,28-7-49 0,-23-12-217 15,9-5-87-15,11 7 108 0</inkml:trace>
  <inkml:trace contextRef="#ctx0" brushRef="#br4" timeOffset="75965.9772">10315 5049 1430 0,'-20'-7'46'0,"20"7"-50"16,-21-1-22-16,21 1-41 0,0 0-98 0,-17 6-244 15,17-6-73-15,0 0 160 0</inkml:trace>
  <inkml:trace contextRef="#ctx0" brushRef="#br4" timeOffset="76331.8399">10807 5396 811 0,'-3'-18'308'16,"3"18"-177"-16,-22-14-24 0,22 14-11 15,-32-4-9-15,32 4-11 0,-40 10-16 0,19 2-6 16,-8-1-11-16,4 7-1 0,-7 0-8 0,4 6 3 16,-3-2-7-16,4 3 1 0,0-1-8 0,6 1 0 15,3-2-8-15,4-2-1 0,4-3-8 0,5-1-2 16,6 0-5-16,-1-17 0 0,15 26-3 16,-15-26 5-16,37 20-2 0,-9-14-3 0,8-2-12 15,4-5-15-15,6-2-26 0,-2-5-20 16,13 8-45-16,-17-17-44 0,21 22-69 0,-26-23-89 15,11 8-140-15,2 10 5 0,-14-18 389 0</inkml:trace>
  <inkml:trace contextRef="#ctx0" brushRef="#br4" timeOffset="76741.4941">11225 5405 1368 0,'-17'-8'83'0,"17"8"-34"0,-22-3 6 16,22 3 6-16,-22 5-7 0,22-5-6 15,-29 12-6-15,29-12-1 0,-33 19-5 0,33-19 0 16,-33 28-5-16,16-11-1 0,-3 1-1 0,2 0 1 16,0 1-6-16,0 1 0 0,1-1-18 0,2-1-6 15,3-1 0-15,12-17 0 0,-12 29 0 16,12-29 0-16,-1 20 0 0,1-20 0 0,0 0 0 16,19 19 0-16,-19-19 0 0,27 6 0 0,-8-7 0 15,2-3 0-15,3-3 0 0,3-4 0 0,2-2 0 16,0-2 0-16,2-1 0 0,-3 0 0 0,-3-3 0 15,0 1 0-15,-5 0 0 0,1 0 0 0,-2 0 0 16,0-2 0-16,-4 2 0 0,-1 0 0 16,-14 18 0-16,16-28 0 0,-16 28 0 15,0 0 0-15,6-19 0 0,-6 19 0 0,0 0 0 16,0 0 0-16,0 0 0 0,0 0 0 0,-15 19 0 16,15-19 0-16,-18 38 0 0,7-14 0 0,0 4 0 15,0-3 0-15,0 2 0 0,1-2 0 0,2-2 0 16,3-2-12-16,4-2-19 0,1-19-5 0,8 27-11 15,-8-27-2-15,22 13-7 0,-22-13-10 16,34 1-26-16,-34-1-21 0,49-14-70 0,-33-12-153 16,13 0-164-16,10 5 12 0,-15-17 451 0</inkml:trace>
  <inkml:trace contextRef="#ctx0" brushRef="#br4" timeOffset="76916.0336">11912 4925 1430 0,'-21'0'367'0,"8"25"-296"16,-9 4-37-16,1 7 4 0,-4 5-5 0,-1 8-9 16,-3 0 14-16,2 7-26 0,2-3-12 0,4-1 0 15,5-3 0-15,5-3 0 0,7-2 0 0,6-5 0 16,5-2-38-16,-1-12-56 0,11 9-42 0,-17-34-73 16,32 31-381-16,-19-13 13 0,-13-18 175 15</inkml:trace>
  <inkml:trace contextRef="#ctx0" brushRef="#br4" timeOffset="77665.3787">12736 5470 1352 0,'0'0'129'0,"0"0"-60"0,0 0-9 0,0 0-3 15,0 0-6-15,0 0-12 0,0 0-15 0,0 0-11 16,-18-6-9-16,18 6-2 0,0 0-3 0,-18 18 4 16,18-18 3-16,-19 24 5 0,19-24 0 0,-18 35 6 15,9-14-6-15,-1 3 5 0,-1 3-4 0,1 1 6 16,0 1-6-16,2 0 5 15,-1-4-10-15,4-2 1 0,3-4-7 0,2-19-13 16,1 28 27-16,-1-28-30 0,9 17 30 0,-9-17-15 16,0 0 1-16,0 0 3 0,22 2 1 0,-22-2 2 15,0 0-13-15,24-30 25 0,-13 12-28 0,1-4 24 16,-1-3-11-16,2-2-5 0,0 1 5 0,-4 0-5 16,-1 1 5-16,-2 2-5 0,-3-1 5 15,1 1-2-15,-2 0 5 0,1 0-4 0,-1-1 4 16,1 2-4-16,-2 1 3 0,3 4 0 0,-4 17 3 15,4-20-6-15,-4 20-3 0,0 0 0 0,0 0 0 16,0 0 0-16,0 0 0 0,0 0 0 16,26-9 0-16,-26 9 0 0,26 5 0 0,-9-2 0 15,4 0-15-15,3 0-11 0,5 0-16 0,-3-3-14 16,9 6-28-16,-9-12-35 0,19 17-71 16,-20-23-96-16,14 12-260 0,2 4 44 0,-13-14 322 15</inkml:trace>
  <inkml:trace contextRef="#ctx0" brushRef="#br4" timeOffset="78046.157">13116 5475 1405 0,'-10'25'325'0,"10"-25"-298"0,0 0-24 0,-15 22 3 0,15-22 6 15,0 0 5-15,20 21 4 0,-20-21 0 16,30 9 0-16,-8-6-2 0,5-2-2 0,3-5-1 15,3-1-5-15,1-3-1 0,3-2-7 0,-2-1 0 16,-2 0-2-16,-4-1 1 0,-4 0-2 16,-3-1 2-16,-2 0-2 0,-3-2 5 0,-17 15 0 15,25-24 1-15,-25 24-1 0,14-21 4 0,-14 21 0 16,5-19 2-16,-5 19-2 0,-3-18-1 0,3 18-5 16,0 0 0-16,-19-19 0 0,19 19 2 0,-21-5 1 15,21 5 2-15,-30 3 0 0,11 3-6 16,0 4-2-16,-2 2 0 0,1 5 0 0,-4 4 0 15,1 3 0-15,0 1 0 0,3 2 0 16,1 1 0-16,5-4 0 0,2 1 0 0,3-2 0 16,5-1 0-16,4-1 0 0,5-2 0 0,3-2 0 15,-8-17 0-15,31 28 0 0,-6-17 0 0,2-4-21 16,10-1-13-16,1-9-10 0,10 2-24 0,-1-13-39 16,17 14-70-16,-19-27-100 0,26 10-260 0,-11 3 2 15,-7-12 289-15</inkml:trace>
  <inkml:trace contextRef="#ctx0" brushRef="#br4" timeOffset="78412.2913">14065 5342 1472 0,'-25'13'299'0,"-5"-10"-244"16,0 5-25-16,-3 0-4 0,3 7 0 16,-2-1-3-16,3 6 3 0,-1 0-3 15,4 3 4-15,1 0-6 0,3 2-2 0,2-1-19 16,5 0 0-16,0-2 0 0,5-1 0 0,4-1 0 15,4-3 0-15,4 0 0 0,-2-17 0 0,14 29 0 16,-14-29 0-16,23 19 0 0,-23-19 0 0,33 8 0 16,-13-8 0-16,6-3 0 0,1-6 0 0,3-3 0 15,0-3 0-15,2-4 0 0,-2-1 0 0,0-1 0 16,-4-2 0-16,-1 0 0 0,-6 2 0 16,-1 0 0-16,-2 0 0 0,-4 1 0 15,-1 2 0-15,-2 1 0 0,-9 17 0 0,9-24 0 16,-9 24 0-16,0 0 0 0,0 0 0 0,0 0 0 15,0 0 0-15,0 0 0 0,0 0 0 0,0 0 0 16,-14 26 0-16,8-4 0 0,-3 2 0 0,3 3 0 16,0-3 0-16,5 1-3 0,-3-3-30 0,7 2-14 15,-1-5-7-15,8 3-29 0,-10-22-27 16,27 33-47-16,-27-33-39 0,39 21-69 0,-21-10-245 16,4-14 71-16,13 13 290 0</inkml:trace>
  <inkml:trace contextRef="#ctx0" brushRef="#br4" timeOffset="78652.26">14580 5395 1510 0,'0'0'234'16,"-38"4"-169"-16,20-1-21 0,-4 0-4 0,3 5-7 16,-6 2-6-16,2 3-1 0,-1 2-5 0,2 3 2 15,1 1-7-15,4 0-8 0,1 1-8 0,5 0 0 16,1-1 0-16,3-1 0 0,6-1 0 0,2 0 0 15,-1-17 0-15,16 27 0 0,-16-27 0 16,31 21 0-16,-9-16 0 0,4-2 0 16,5-4-6-16,3-4-20 0,5-2-11 0,0-7-12 15,8 1-20-15,-7-8-30 0,10 7-20 0,-15-15-54 16,21 20-45-16,-21-18-154 0,8 0-119 0,9 12 104 16,-19-23 387-16</inkml:trace>
  <inkml:trace contextRef="#ctx0" brushRef="#br4" timeOffset="78843.858">15254 5013 1661 0,'-55'12'143'0,"55"-12"-97"0,-37 23-15 15,19-6 1-15,-3 2-7 0,2 3 0 16,-3 3 8-16,3 6-22 0,0-1 20 0,4 6-27 0,-1-1 1 16,1 3-5-16,2-1 0 15,1 1 0-15,2 0 0 0,1 1-4 0,2 1-14 16,1-4 6-16,2-1-12 0,-3-7-20 0,7 2-16 15,-5-8-8-15,11 8-57 0,-6-30-158 0,-1 27-201 16,1-27-96-16,-2 18 236 0</inkml:trace>
  <inkml:trace contextRef="#ctx0" brushRef="#br4" timeOffset="79177.7616">14791 5364 1683 0,'0'0'132'0,"0"0"-105"0,0 0-11 0,2 16 3 16,-2-16 4-16,0 0 2 0,23 13 2 0,-23-13-3 15,34 3 0-15,-11-3-5 0,5-1-3 16,0-3-4-16,5 0-12 0,-2-4 0 0,2 1 0 16,0-1 0-16,-3-1 0 0,0 2 0 0,-2-2 0 15,-3 2 0-15,-3 1 0 0,-3 0 0 0,-19 6 0 16,25-5 0-16,-25 5 0 0,0 0 0 0,0 0 0 15,0 0 0-15,0 0 0 0,7 20 0 0,-7-20 0 16,-8 31 0-16,0-8 0 0,-3 2 0 16,-2 6 0-16,-3 0 0 0,-1 2 0 15,1-1 0-15,3-1 0 0,2-2 0 0,1-3 0 16,5 1 0-16,1-5 0 0,4-2-17 0,0-20-38 16,4 32-31-16,-4-32-32 0,19 23-78 0,-19-23-193 15,0 0-168-15,28-16 15 0,-17-5 456 0</inkml:trace>
  <inkml:trace contextRef="#ctx0" brushRef="#br4" timeOffset="79318.6762">15295 5085 1774 0,'-39'-23'107'0,"22"15"-69"0,0 2-19 16,17 6-14-16,-29-9-16 0,29 9-15 15,-25-3-42-15,7-6-55 0,18 9-134 0,0 0-348 16,-20 10 54-16,20-10 250 0</inkml:trace>
  <inkml:trace contextRef="#ctx0" brushRef="#br4" timeOffset="80207.9458">15662 5348 1301 0,'-25'-10'208'0,"25"10"-123"16,-20 0-23-16,20 0-6 0,-25 3-4 0,25-3-5 15,-32 8-13-15,14-2-4 0,-3 1-7 0,0 4 2 16,0 1-3-16,-1 3 0 0,0 2-10 0,0 3 0 15,-1 2-5-15,1 3 6 0,1 1-3 0,2-1 4 16,1 2-7-16,2-2-2 0,2-2-5 16,5-2 0-16,4-3 0 0,5-18 0 0,6 28 0 15,-6-28 0-15,22 23 0 0,-22-23 0 0,35 13 0 16,-13-11 0-16,3-4 0 0,3-3 0 0,3-6 0 16,0-2 0-16,3-6 0 0,1-3 0 15,0-3 0-15,0-2 0 0,-3-1-3 0,-3 0-7 16,-4 0 4-16,-4 2-3 0,-5 0 4 0,-4 2-2 15,-2 4 3-15,-3 2-3 0,-4 1 2 16,-3 17-3-16,1-28 1 0,-1 28 0 0,-5-18 4 16,5 18 2-16,0 0 2 0,0 0 0 0,0 0-1 15,0 0-1-15,0 0 1 0,0 0 0 0,0 0 0 16,0 0 4-16,-4 25 0 0,4-25 2 0,15 21-1 16,-15-21 2-16,23 21-2 0,-23-21 2 0,33 20 0 15,-13-11 4-15,1 0-1 0,-1-2 1 16,-1 0-7-16,-1 1-4 0,-1-2 0 15,-17-6 0-15,26 14 0 0,-26-14 0 0,0 0 0 16,19 17 0-16,-19-17 0 0,0 0 0 0,5 20 0 16,-5-20 0-16,-1 20 0 0,1-20 0 0,-6 28 0 15,6-28 0-15,-14 34 0 0,5-14 0 0,-2 1 0 16,-1-1 0-16,-1 0 0 0,3-2 0 0,10-18 0 16,-18 27 0-16,18-27 0 0,0 0 0 15,0 0 0-15,0 0 0 0,0 0 0 0,0 0 0 16,28-3 0-16,-8-13 0 0,5-5 0 0,3-5 0 15,4 0 0-15,0-2 0 0,-2 0 0 0,-1 1 0 16,-3 2 0-16,-2 3 0 0,-4 0 0 0,0 3 0 16,-3 3 0-16,-17 16 0 0,28-24 0 15,-28 24 0-15,0 0 0 0,0 0 0 0,0 0 0 16,0 0 0-16,8 18 0 0,-12 2 0 16,-2 7 0-16,-3 5 0 0,-2 2 0 0,2-2 0 15,-1 2 0-15,0-2 0 0,8-1 0 0,-2-5 0 16,11 0-52-16,-3-9-52 0,20 15-119 0,-24-32-262 15,28 24-118-15,0-12 45 0,1-12 537 0</inkml:trace>
  <inkml:trace contextRef="#ctx0" brushRef="#br4" timeOffset="81043.8343">17227 5451 942 0,'0'0'254'0,"-2"-25"-194"16,2 25-5-16,0 0 22 0,0 0 18 0,-17-21-6 16,17 21-16-16,0 0-17 0,-24 2-15 0,5 1-7 15,1 6-2-15,-6 2-3 0,-1 5 3 16,-6 2-2-16,2 5 2 0,-4 1-5 0,2 1 2 15,0 1-7-15,3-2 1 0,1 0-8 0,5-1-15 16,4-1 0-16,5-3 0 0,4-2 0 16,5 0 0-16,4-17 0 0,13 30 0 0,0-13 0 15,6-5 0-15,5 2-5 0,5-5-18 0,7 0 10 16,4-7-25-16,10 2-6 0,-4-9-38 0,13 6-35 16,-14-18-50-16,22 22-133 0,-22-14-251 0,7-5 47 15,3 9 302-15</inkml:trace>
  <inkml:trace contextRef="#ctx0" brushRef="#br4" timeOffset="81474.279">17666 5530 1571 0,'0'0'148'0,"0"0"-113"16,-22 5-12-16,22-5 7 0,-23 1 4 0,23-1-6 15,-25 4-10-15,25-4-6 0,-29 7 0 16,12-2 2-16,17-5 3 0,-36 14 4 0,17-4-1 15,-2 0 1-15,-1 3 1 0,0 1-4 0,1 3-15 16,0 0-3-16,1 1 0 0,3-1 0 0,3 1 0 16,3-1 0-16,4 0 0 0,7-17 0 0,-7 26 0 15,7-26 0-15,5 22 0 0,-5-22 0 0,17 18 0 16,-17-18 0-16,25 13 0 0,-8-8 0 0,0-4 0 16,3-2 0-16,6-4 0 15,2-3 0-15,4-4 0 0,3-5 0 0,-1-2 0 16,1-4 0-16,-2-2 0 0,-1 2 0 0,-4 0 0 15,-5 2 0-15,-3 0 0 0,-5 4 0 0,-15 17 0 16,23-29 0-16,-23 29 0 0,12-20 0 0,-12 20 0 16,0 0 0-16,0 0 0 0,3-17 0 0,-3 17 0 15,0 0 0-15,0 0 0 0,0 0 0 0,-16 19 0 16,16-19 0-16,-17 30 0 0,7-9 0 16,0-1 0-16,2 3 0 0,2-1 0 0,2 2 0 15,2-1 0-15,3 0-23 0,0-3-21 0,8 0 14 16,-9-20-34-16,25 29 18 0,-25-29-25 15,43 18-13-15,-21-21-24 0,17 11-61 0,-19-24-123 16,13 4-243-16,5 2 49 0,-8-18 392 0</inkml:trace>
  <inkml:trace contextRef="#ctx0" brushRef="#br4" timeOffset="81695.9608">18406 5094 1674 0,'-26'-11'121'15,"26"11"-71"-15,0 0-19 0,-19 6-6 0,19-6-2 16,-20 23-7-16,7-2 8 0,-3 8-25 16,-1 6 23-16,-1 6-18 0,0 2 9 15,1 3 8-15,-4 4-12 0,1 2 5 0,0 1-14 16,2 0 1-16,1-1-1 0,3-5 0 0,7-1-10 16,2-7-23-16,7 0 7 0,3-8-32 0,9-1 7 15,-6-13-62-15,19 10-33 0,-27-27-41 0,46 27-104 16,-22-20-209-16,1-14 15 0,11 9 339 0</inkml:trace>
  <inkml:trace contextRef="#ctx0" brushRef="#br4" timeOffset="81935.9714">18835 4958 1754 0,'0'0'100'16,"0"0"-62"-16,-25 8-14 0,25-8 0 0,-31 32 2 15,9-5-6-15,-2 8 5 0,-3 4-8 0,0 4-11 16,1 4 7-16,4 4-13 0,-1 1 0 0,3 0 0 16,0 0 0-16,3 0 0 0,2-1 0 0,2-1 0 15,4-3 0-15,3-5 0 0,5-1 0 0,0-6 0 16,4-1-8-16,2-6-38 0,4 0 13 0,-2-6-33 16,7 2 10-16,-14-24-39 0,33 35-48 15,-33-35-69-15,39 13-147 0,-16-12-153 0,-4-10 31 16,10 11 446-16</inkml:trace>
  <inkml:trace contextRef="#ctx0" brushRef="#br4" timeOffset="82320.9287">18768 5587 1644 0,'0'0'78'0,"-23"17"-64"15,23-17-3-15,0 0 4 0,-5 21 5 0,5-21 1 16,0 0-2-16,18 14 0 0,-18-14 3 0,33 5 2 15,-10-5-2-15,2-3 1 0,1-1-6 0,4-2 2 16,3-1-3-16,2-2-3 0,2-2-4 0,0 2-6 16,-2-2-3-16,-4 0 1 15,-2 2-2-15,-5-2 3 0,-2 1-3 0,-5-1 3 16,-17 11-1-16,24-22 2 0,-24 22 1 0,10-17 2 16,-10 17-1-16,0 0 1 0,-2-24-3 0,2 24 2 15,0 0-3-15,-26-22-2 0,26 22 0 0,-30-7 0 16,11 7 0-16,0 1 0 0,-4 3 0 0,1 3 0 15,0 3 0-15,-2 2 0 0,1 3 0 0,0 3 0 16,1 3 0-16,1 1 0 0,3 2 0 16,3 0 0-16,4 0 0 0,6 2 0 0,2-1 0 15,5-1 0-15,3 1 0 0,5-4 0 0,3 0 0 16,5-3 0-16,3-5-13 0,6 1-7 16,2-5-18-16,6 1-2 0,2-6-9 0,11 5-48 0,-7-14-10 15,13 9 14-15,-6-17-37 0,16 15-119 16,-3-12-245-16,-9-6-38 0,5 8 348 0</inkml:trace>
  <inkml:trace contextRef="#ctx0" brushRef="#br4" timeOffset="82689.0881">19702 5414 1549 0,'0'0'184'16,"-35"6"-124"-16,8 2-21 0,-3 1-8 0,1 7 0 15,-5 1-6-15,2 5 3 0,-1 1-3 16,1 2 6-16,2 1-3 0,5 1-12 0,-1 1-16 15,5 0 0-15,8-1 0 0,2-4 0 0,7-2 0 16,7-3 0-16,2-1 0 0,-5-17 0 16,26 26 0-16,-7-17 0 0,1-5 0 0,6-3 0 15,2-3 0-15,3-7 0 0,3-3 0 0,3-5 0 16,1-3 0-16,3-4 0 0,0-3 0 0,-1-2 0 16,-1 0 0-16,-3-1 0 0,-5 0 0 15,-2-1 0-15,-2-1 0 0,-4-2 0 0,-1-1 0 16,0-2 0-16,-4 2 0 0,-1-1 0 0,-2 0 0 15,-4 0 0-15,-1 2 0 0,-5 9 0 0,-3 6 0 16,-2 19 0-16,0 0 0 0,0 0 0 0,-20-2 0 16,20 2 0-16,-32 41 0 0,7-9 0 15,0 8 0-15,-1 3 0 0,-1 3 0 0,4 2 0 16,1 2 0-16,1-3 0 0,4-1 0 16,1-6 0-16,7-2 0 0,3-5 0 0,7 1-17 15,-1-10-68-15,10 10-72 0,-10-34-141 0,4 29-317 16,-4-29 29-16,22 23 298 0</inkml:trace>
  <inkml:trace contextRef="#ctx0" brushRef="#br4" timeOffset="85484.1164">3474 7043 832 0,'0'0'134'16,"0"0"-48"-16,-8-18-9 0,8 18 0 0,0 0 5 15,0 0-13-15,0 0-16 0,0 0-10 0,0 0-27 16,0 0 18-16,0 0-23 0,0 0 21 15,0 0 17-15,5 22-37 0,-5-22 28 0,-8 33-34 16,-1-13 9-16,0 6 6 0,-3 0-6 0,1 3 5 16,-4 0-6-16,3 0 2 0,-2-1-7 0,1-1 4 15,2-4-6-15,2-4 5 0,9-19-8 16,-10 25 2-16,10-25-5 0,0 0-2 0,-1 17-1 0,1-17-1 16,0 0 1-16,0 0 2 0,22-2 0 15,-22 2 1-15,26-19 4 0,-6 2-1 16,2-10 8-16,3-3-7 0,3-8 6 0,3-3-9 15,-1-1 5-15,2-2-9 0,-2 2-7 0,1 3 23 16,-4-1-21-16,0 4 27 0,-1 0-9 0,-2 2-8 16,-2 5 4-16,0 2-7 0,-3 6 4 0,0 5-4 15,-19 16 1-15,25-17-2 0,-25 17 0 0,0 0 2 16,0 0 0-16,17 18 3 0,-12-1-1 16,0 7 2-16,0 6-5 0,-2 7 5 0,1 5-9 15,0 2-6-15,-1 0 21 0,1 3-22 16,0-1 23-16,2 3-8 0,0-1-11 0,1-3 8 0,4 0-22 15,-1-8-3-15,3 1-43 0,-4-12-37 16,14 8-36-16,-23-34-68 0,45 36-117 0,-14-23-208 16,-6-17 56-16,15 14 477 0</inkml:trace>
  <inkml:trace contextRef="#ctx0" brushRef="#br4" timeOffset="85891.9848">4180 7072 1589 0,'0'0'58'0,"-30"20"-40"16,30-20-3-16,0 0-2 15,-12 22 7-15,12-22-3 0,0 0 1 0,15 16-3 16,-15-16 0-16,29 11-1 0,-6-7 0 0,3-5-2 16,3-2-2-16,2-3-2 0,2-2-5 0,0-3 0 15,1-1-2-15,0-3 1 0,0 1-2 0,-2-3-13 16,-2 1 27-16,-5 0-26 0,-6 2 30 0,-19 14-6 15,23-25 3-15,-23 25 9 0,9-20-1 16,-9 20 0-16,-3-18-8 0,3 18-5 0,-12-18-6 16,12 18-2-16,-21-17-3 0,21 17 2 0,-31-15-2 15,10 9 2-15,-1 4-1 0,-1 3 0 0,-1 2 1 16,-1 3-1-16,2 2 3 0,1 4-2 16,2 4 2-16,-1 3 0 0,2 5 3 0,2 3-4 15,2 2-6-15,3 3 19 0,2 1-20 0,4 0 17 16,4 0-8-16,3-2-7 0,4-3 6 15,4-1-8-15,4-6 5 0,5-1-5 0,4-5-3 16,3-1-8-16,3-7-7 0,6-1-11 0,2-6-7 16,7-1-9-16,-2-9-15 0,8 4-29 0,-13-19-97 15,21 21-32-15,-22-24-29 0,21 15-115 0,-5 1-47 16,-18-21 182-16,17 21 232 0</inkml:trace>
  <inkml:trace contextRef="#ctx0" brushRef="#br4" timeOffset="86256.165">5008 6931 1245 0,'0'0'248'0,"-22"17"-164"0,22-17-21 16,-18 22-10-16,13-4-8 0,5-18-11 0,-19 37-20 15,11-15 24-15,2 6-30 0,-1-3 26 0,3 5-10 16,0 1-11-16,3-1 8 0,1-1-7 16,1-2 3-16,3-4-4 0,1-5-1 0,-5-18-11 15,18 29 2-15,-18-29-5 0,26 20 0 0,-9-14 1 16,2-2 0-16,3-6 2 0,4-6 1 0,4-7 0 15,3-6-3-15,2-6 4 0,2-3-6 0,-2-3 6 16,-2 0-5-16,-2-2 4 0,-2-2-4 16,1 1-8-16,-4 1 21 0,-1 1-21 0,-3 3 22 15,-5 2-9-15,0 3-4 0,-6 4 4 16,-2 4-3-16,-9 18 3 0,8-23-1 0,-8 23 2 16,0 0-2-16,0 0 1 0,0 0-2 0,0 0-4 15,-26 24 3-15,16-1-4 0,-3 6 5 0,1 5-4 16,0 3-8-16,1 0 20 0,2 1-19 0,4-2 19 15,2-2-8-15,3-3-10 0,2-4-4 0,5-3-16 16,2-6-9-16,5-1-13 0,-14-17-48 0,41 21 0 16,-21-24-11-16,20 10-55 0,-15-26-46 15,17 1-245-15,0 0-43 0,-9-17 284 0</inkml:trace>
  <inkml:trace contextRef="#ctx0" brushRef="#br4" timeOffset="86464.0121">6085 6406 1431 0,'-23'19'121'0,"11"16"-64"15,-11-1 0-15,8 10-1 0,-4 1-26 0,3 5 7 16,-1 4-12-16,5 2 9 0,-3 1-12 0,4 0 5 16,-1-1-19-16,0-2-11 0,2-3 14 15,2-3-30-15,4 1-7 0,0-6-7 0,7 0-19 0,-6-11-12 16,13 3-25-16,-10-35-144 15,14 46-21-15,-14-46-90 0,6 18-172 0,14 2 234 16,-20-20 282-16</inkml:trace>
  <inkml:trace contextRef="#ctx0" brushRef="#br4" timeOffset="86671.9397">5718 6849 1802 0,'-22'15'61'0,"22"-15"-43"0,0 0-14 16,0 0-1-16,4 21-2 0,-4-21 5 16,20 10 0-16,-20-10 0 0,37 4 0 0,-13-5-4 15,5-2-1-15,3-5-1 0,3 0-9 0,-1-4-12 16,6 2-16-16,-4-6-21 0,6 9-12 16,-4-10-32-16,14 16-62 0,-15-23-105 0,20 8-278 15,-1 10 26-15,-11-13 404 0</inkml:trace>
  <inkml:trace contextRef="#ctx0" brushRef="#br4" timeOffset="87155.9692">6434 6841 1300 0,'0'0'143'0,"0"0"-78"0,0 0-14 16,0 0-12-16,0 0-2 0,3 25-2 0,-7-6 2 15,-4-1-5-15,4 7 1 0,-3 0-10 0,-1 4 2 16,0 0 7-16,-1 2-28 0,1-1 23 0,0 3-25 15,1-4 6-15,1 1 3 16,-1-3-9-16,2-5 5 0,1-2-8 0,4-20 5 16,-1 28-5-16,1-28 1 0,4 17-1 0,-4-17-1 15,0 0 0-15,0 0 2 0,0 0 2 0,18-4 1 16,-18 4 4-16,19-25-3 0,-5 4 2 0,2-5-6 16,1-4 5-16,0-3-7 0,1-3-4 0,0 2 26 15,-1-3-18-15,1 4 24 0,-2 0-10 0,0 0-10 16,-3 2 1-16,0 3-7 0,-3 3 3 15,3 4-4-15,-5 3 2 0,-8 18-3 0,15-22 1 16,-15 22 0-16,0 0-1 0,0 0-2 16,0 0 0-16,20-1-3 0,-20 1-7 0,19 13-6 15,-19-13-13-15,30 20-5 0,-9-8-17 0,-3-6-22 16,12 13-50-16,-30-19-68 0,56 22-123 0,-24-10-240 16,-7-10 69-16,13 17 426 0</inkml:trace>
  <inkml:trace contextRef="#ctx0" brushRef="#br4" timeOffset="87543.9693">7151 6904 1422 0,'-27'-6'120'16,"27"6"-55"-16,-35 0-2 16,18 5-10-16,-7-5-15 0,5 6-8 0,-4-2 1 15,3 4 0-15,-3-1 2 0,3 4 0 0,-2 3-7 16,1 3-1-16,-1 1-8 0,3 2-13 0,-2 1 21 15,4 2-23-15,1-3 18 0,4 2-12 0,3-1-7 16,3-3-1-16,6-18 0 0,2 30 0 0,-2-30 0 16,15 21 0-16,-15-21 0 0,31 12 0 0,-10-11 0 15,2-3 0-15,5-5 0 0,2-3 0 16,2-5 0-16,2-3 0 0,-1-4 0 0,-2-1 0 16,-3-2-5-16,-2-2 10 0,-2-1-11 0,-2 2 12 15,-1-1-6-15,-6 4 0 0,-1 3 0 0,-3 2 0 16,-11 18 0-16,13-28 0 0,-13 28 0 15,0 0 0-15,9-17 0 0,-9 17 0 0,0 0 0 16,0 0 0-16,0 0 0 0,-7 24 0 0,5-6 0 16,-2 4 0-16,0 6 0 0,-1-1 0 15,1 4 0-15,0-2-9 0,3 0 0 0,0-3-32 16,5-1-4-16,-1-7-12 0,11 1-19 0,-14-19-28 16,31 24-40-16,-31-24-74 0,32-11-365 0,-4 9 60 15,-6-16 286-15</inkml:trace>
  <inkml:trace contextRef="#ctx0" brushRef="#br4" timeOffset="87764.6729">7737 6406 1346 0,'-21'22'329'0,"9"20"-253"0,-11-1-1 0,6 9-12 16,-5-3-19-16,2 7 5 0,0-3-16 15,3 1-1-15,0 0-32 0,2-5 0 0,4-2 0 16,1-4 0-16,6-2 0 0,1-4-2 0,3-4-14 16,0-2-34-16,5-1 11 0,-3-6-22 0,11 8-66 15,-13-30-117-15,28 37-151 0,-28-37-195 0,30 17 68 16,-2 1 522-16</inkml:trace>
  <inkml:trace contextRef="#ctx0" brushRef="#br4" timeOffset="88185.0954">8044 6827 1381 0,'-24'-12'185'0,"24"12"-94"0,0 0-19 0,0 0-9 15,0 0-16-15,0 0-16 0,0 0-14 0,-11 18-8 16,11-18-6-16,-13 36 5 0,4-9-1 16,1 2 7-16,-1 2-7 0,-1 1-12 15,3-2 19-15,0-1-25 0,2-2 23 0,3-2-13 16,3-3-9-16,0-5-3 0,5 0-11 0,-6-17-10 16,18 23-12-16,-18-23-17 0,30 10-30 0,-30-10-33 15,38-4-82-15,-29-13-180 0,9-4-145 0,11 5 128 16,-15-20 405-16</inkml:trace>
  <inkml:trace contextRef="#ctx0" brushRef="#br4" timeOffset="88330.9587">8061 6531 1627 0,'0'0'161'0,"-34"4"-118"16,16 0-23-16,18-4-11 0,-23 5-6 15,23-5-17-15,0 0-22 0,0 0-44 0,0 0-63 16,17 23-117-16,-17-23-145 0,22-5-144 15,8 15 174-15,-11-22 375 0</inkml:trace>
  <inkml:trace contextRef="#ctx0" brushRef="#br4" timeOffset="88787.8698">8589 6693 951 0,'0'0'193'16,"-3"-18"-76"-16,3 18-14 0,0 0-10 0,-17-5-16 15,17 5-15-15,-27 1-8 0,7 1-7 0,20-2-5 16,-37 18-6-16,18-2-3 0,-2-1-7 0,1 3-2 15,-1-1-7-15,3 0 0 0,2 0-7 0,16-17 0 16,-24 31-7-16,24-31 1 0,-13 24-5 0,13-24 1 16,2 20-3-16,-2-20 3 0,15 19-2 15,-15-19 3-15,26 17-1 0,-9-11 2 16,2 1 0-16,1-1 2 0,1-1-1 0,1 1 0 16,-1 0-1-16,-1 0 1 0,-1 1-1 0,-2 2 4 15,-17-9-2-15,27 17 4 0,-27-17-2 0,19 18 2 16,-19-18 0-16,11 19-13 0,-11-19 13 0,3 21-13 15,-3-21 24-15,-3 23-13 0,3-23 11 0,-14 24-13 16,14-24-4-16,-20 27 2 0,20-27-2 16,-30 27 2-16,30-27-2 0,-34 27 1 0,17-15-2 15,17-12-3-15,-28 22-8 0,28-22-11 0,-17 12-21 16,17-12-27-16,0 0-56 0,0 0-71 16,0 0-150-16,0 0-225 0,22-23 42 0,1 18 440 15</inkml:trace>
  <inkml:trace contextRef="#ctx0" brushRef="#br4" timeOffset="89300.2945">9167 6846 1171 0,'-22'-26'121'0,"22"26"-49"0,0 0-2 16,-18-16-2-16,18 16 3 0,-23-13-4 0,6 3-4 15,17 10-9-15,-32-10-9 0,32 10-8 0,-35-7-5 16,16 7-2-16,-2 0-3 0,0 4-1 0,-5 0-3 16,3 6-1-16,-2 0-4 0,0 3-2 15,0 4-4-15,2 1-10 0,1 3-2 0,0 2 0 16,3-1 0-16,2 0 0 0,2 0 0 0,4-1 0 15,2-1 0-15,9-20 0 0,-4 32 0 0,4-32 0 16,9 24 0-16,-9-24 0 0,26 18 0 16,-8-11 0-16,2-2 0 0,3-4 0 0,1-3 0 15,5-4 0-15,2-2 0 0,1-5 0 0,2-2 0 16,-1-3 0-16,0-4 0 0,-1-1 0 16,-2-3 0-16,-1 2 0 0,-3-1 0 0,-3 1 0 15,-4 1 0-15,-3 2 0 0,-1 2 0 0,-5 1 0 16,-10 18 0-16,14-29 0 0,-14 29 0 0,0 0 0 15,6-17 0-15,-6 17 0 0,0 0 0 0,0 0 0 16,0 0 0-16,-11 25 0 0,5-8 0 0,-1 5 0 16,-2 2 0-16,2 3 0 0,0 0 0 0,2 0 0 15,3 1 0-15,2-5-7 0,4 0-27 16,2-6-5-16,-6-17-20 0,22 24-24 0,-1-10-5 16,-21-14-44-16,44 12-52 0,-44-12-114 15,38-20-235-15,-3 16 22 0,-12-20 433 0</inkml:trace>
  <inkml:trace contextRef="#ctx0" brushRef="#br4" timeOffset="89513.5411">9802 6333 1335 0,'-25'-32'211'16,"25"32"-108"-16,0 0-41 0,0 0-21 0,-26 20-19 15,13 0 1-15,-4 3-1 0,3 6-8 0,-4 3 24 16,-1 6-28-16,2 2 19 0,-1 2-12 15,-1 3-13-15,2 1 5 0,-2 1-12 16,2 1 6-16,3 0-12 0,-2-4 4 0,5 0-16 16,0-4-2-16,4 1-23 0,-2-10-10 0,12 8-29 15,-3-39-140-15,3 54-156 0,-9-32-82 0,6-22-71 16,14 42 443-16</inkml:trace>
  <inkml:trace contextRef="#ctx0" brushRef="#br4" timeOffset="89735.733">9396 6679 1807 0,'0'0'90'0,"0"0"-63"0,-5 21-6 0,5-21-2 16,0 0 0-16,18 22-3 0,-18-22-1 15,27 12-6-15,-8-9-3 0,5-1-4 0,4-2-3 16,3-4-5-16,2 0-11 0,2 0-14 0,-2-7-14 15,4 6-11-15,-5-9-13 0,9 10-12 0,-7-10 0 16,11 10-10-16,-9-13-37 0,15 14-91 0,-21-11-167 16,2-2-119-16,8 14 191 0</inkml:trace>
  <inkml:trace contextRef="#ctx0" brushRef="#br4" timeOffset="89944.7414">10137 6763 1496 0,'-3'36'162'0,"-11"-19"-58"0,12 8-26 16,-8-6-18-16,5 4-8 0,-4-5-14 0,1 0 4 16,1 0-27-16,7-18-15 0,-13 30 0 0,13-30 0 15,-10 26 0-15,10-26 0 0,-7 19 0 16,7-19 0-16,0 0 0 0,3 18 0 0,-3-18-8 16,0 0-19-16,0 0-21 0,0 0-5 0,23 10-40 15,-23-10-56-15,23-9-157 0,-23 9-306 16,17-24 60-16,0 18 354 0</inkml:trace>
  <inkml:trace contextRef="#ctx0" brushRef="#br4" timeOffset="90083.5385">10125 6262 1334 0,'0'0'144'0,"-39"-5"-115"15,15 4-23-15,3 2-4 0,2-1-16 0,19 0-61 16,-32 4-77-16,32-4-67 0,-13 24-287 0,13-24 59 15,0 0 346-15</inkml:trace>
  <inkml:trace contextRef="#ctx0" brushRef="#br4" timeOffset="90921.3321">10717 6650 1269 0,'-32'-26'224'0,"32"26"-122"16,0 0-32-16,0 0-14 0,-23-5-19 0,23 5-12 16,-24 1-5-16,24-1 1 0,-29 7 1 0,29-7 4 15,-33 15-2-15,15-3 3 0,-4 0-5 0,3 4 0 16,-1 1-6-16,3 3 1 0,0 2-3 16,0 1 1-16,1 1-3 0,3 0-6 0,1-2-6 15,2 0 0-15,4-3 0 0,1 1 0 16,5-3 0-16,0-17 0 0,9 27 0 0,-9-27 0 15,19 21 0-15,-19-21 0 0,31 10 0 0,-12-10 0 16,3-4-4-16,2-2-4 0,2-4-1 0,1-3-3 16,-2-2 1-16,-1-1-1 0,-3-3 3 0,-3-1-1 15,-1-1 6-15,-3-1-2 0,-2 1 5 16,-2-2-2-16,-4 0 5 0,0-1-4 0,-5-1 4 16,0 2-4-16,-2 2 4 0,-1-1-3 0,-2 3 4 15,0-1-5-15,2 2 3 0,2 18-3 0,-1-29 3 16,1 29-3-16,3-19 4 0,-3 19 1 0,0 0 3 15,0 0 3-15,17-8 1 0,-17 8 0 0,20 6 0 16,-20-6 2-16,33 13-2 0,-14-5 0 16,3 0-4-16,1 2-5 0,0 0-1 0,0-2 0 15,0 1 0-15,-1-1 0 0,0 1 0 16,0 0 0-16,-4 2 0 0,-18-11 0 0,28 24 0 16,-28-24 0-16,19 26 0 0,-19-26 0 0,9 32 0 15,-8-15 0-15,-2 2 0 0,-2 0 0 0,-5 1 0 16,0 2 0-16,-3 1 0 0,-3 0 0 0,0 0 0 15,-2 3 0-15,-1-1 0 0,-2 0 0 16,2 0 0-16,1-4 0 0,2-4 0 0,14-17 0 16,-15 24 0-16,15-24 0 0,0 0 0 0,0 0 0 15,0 0 0-15,0 0 0 0,28 0 0 0,-11-13 0 16,6-6 0-16,5-7 0 0,4-3 0 16,3-2 0-16,-1-1 0 0,0 2 0 0,-3 4 0 15,2 0 0-15,-6 4 0 0,-2 2 0 0,-4-1 0 16,-2 4 0-16,-19 17 0 0,27-24 0 15,-27 24 0-15,0 0 0 0,0 0 0 0,0 0 0 16,0 0 0-16,14 28 0 0,-18-6 0 0,-1 2 0 16,-3 4 0-16,-2 0 0 0,0 2 0 0,0-1 0 15,3 0 0-15,2-4 0 0,5 2 0 0,1-4-3 16,8 1-50-16,-9-24-56 0,27 42-34 0,-27-42-89 16,37 32-178-16,-15-20-144 0,0-7 39 15,12 10 488-15</inkml:trace>
  <inkml:trace contextRef="#ctx0" brushRef="#br4" timeOffset="91064.4747">11710 7048 1931 0,'-20'-2'112'0,"20"2"-108"16,-25-4-4-16,25 4 0 0,-22-12 0 16,22 12 0-16,-18-14 0 0,18 14 0 0,-14-17-60 15,5-2-57-15,9 19-129 0,0 0-400 0,-13-19 49 16,13 19 217-16</inkml:trace>
  <inkml:trace contextRef="#ctx0" brushRef="#br5" timeOffset="98577.5231">827 7933 753 0,'0'0'123'0,"0"-18"-19"0,0 18-17 15,0 0-4-15,0 0-9 0,0 0-14 0,0 0-18 16,0 0-19-16,0 0-13 0,0 0-8 16,-14 17 0-16,14-17 2 0,-3 39 12 0,0-11-6 15,3 8 9-15,-1 4-9 0,1 7 7 0,-2 5-12 16,0 5-8-16,-1 1 19 0,0 4-26 0,1-3 21 16,-2-3-3-16,2-2-16 0,-2-4 13 0,4-6-17 15,-1-6-3-15,3-7-25 0,-3-10-21 0,11 1-48 16,-10-22-74-16,0 0-154 0,33 20-129 0,-33-20 227 15</inkml:trace>
  <inkml:trace contextRef="#ctx0" brushRef="#br5" timeOffset="98831.2193">501 7901 1302 0,'0'0'312'0,"-18"11"-266"0,18-11-24 16,0 0-21-16,0 0-4 0,0 0 0 0,0 0 2 16,0 0 4-16,20 1 2 0,-20-1-1 0,33 0-1 15,-12 0-3-15,3-1 1 0,4-2-2 16,2 1 1-16,3-2 1 0,1-1-2 0,4 1-8 0,-3-2-10 16,4 3-15-16,-2-3-16 15,6 7-14-15,-6-7-16 0,12 15-25 0,-15-14-30 0,13 18-42 16,-14-12-66-16,5 2-159 0,7 16 30 15,-22-18 372-15</inkml:trace>
  <inkml:trace contextRef="#ctx0" brushRef="#br5" timeOffset="99203.984">1318 8270 1232 0,'0'0'119'15,"0"0"-47"-15,-24 19-11 0,24-19-15 0,-22 13-17 16,22-13 9-16,-20 17-20 0,20-17 12 0,-20 22-4 16,20-22-3-16,-20 29-9 0,13-11-7 15,2 5 2-15,0 3-3 0,2 0 9 0,0 1-8 16,3-2 5-16,1 1-11 0,3-2 5 0,2 0-8 16,3-3 5-16,0-5-5 0,-9-16 1 0,33 25-1 15,-11-18 1-15,2-5 1 0,1-4-1 0,1-7 2 16,1-6-3-16,0-8 4 0,3-5-5 0,0-7 7 15,-4-4-8-15,2-3 9 0,-3-5-11 0,-5-2 11 16,-3 5 8-16,-6 1-23 16,-6 7 26-16,-5 8-25 0,-6 3 11 0,-6 4 3 0,-3 2-6 15,-2 2 1-15,-3 1-6 0,-2 4-2 0,-1 1-6 16,-1 6-1-16,0 3 1 0,1 6-2 16,1 2 4-16,4 4-1 0,18-10 3 0,-27 29-21 15,27-29-14-15,-10 33-28 0,10-33-22 0,14 34-39 16,-14-34-35-16,31 28-45 0,-9-11-270 0,0-18 81 15,17 15 377-15</inkml:trace>
  <inkml:trace contextRef="#ctx0" brushRef="#br5" timeOffset="99613.2877">2051 8223 1304 0,'-24'-8'100'0,"6"11"-28"15,-11-9-4-15,8 7-5 0,-9-5-3 0,5 5-11 16,-3-1-12-16,3 5-6 0,-3 0-4 0,2 5-2 16,1 2-3-16,2 2 1 0,1 2 7 0,1 6-30 15,3 2 22-15,2 3-29 0,4-1 7 0,3 0 3 16,4-2-6-16,5-1 6 0,4 0-3 0,5-3 2 16,1-1-3-16,7-6 1 0,4-4-2 15,5-5 2-15,3-6 0 0,4-8 0 16,4-7 3-16,2-7-2 0,4-9 4 0,-1-8-5 15,0-8-4-15,-1-6 20 0,-1-4-16 0,-2-2 15 16,-3 3-4-16,-2 4-9 0,-6 1 9 0,-4 1-6 16,-5 1 7-16,-2 3-8 0,-6 4 3 0,-2 5-5 15,-4 4 2-15,-3 6-5 0,-2 6-9 0,-2 6 11 16,3 17-10-16,0 0 14 0,0 0-2 16,-20-12-3-16,20 12-3 0,-15 22-2 0,3 5 13 15,-1 11-8-15,-3 13 4 0,-2 6-7 0,1 6-15 16,1-2 4-16,4 1-18 0,-1-7-1 0,11-1-25 15,0-9-7-15,13 6-35 0,-7-16-62 0,24 15-54 16,-18-25-103-16,13 1-210 0,10 4 72 0,-9-22 449 16</inkml:trace>
  <inkml:trace contextRef="#ctx0" brushRef="#br5" timeOffset="100004.2461">2648 8108 1047 0,'-25'-10'365'0,"-2"20"-300"16,-7-6-7-16,9 11 3 0,-7-5-6 0,9 8-6 15,-5-1-15-15,4 6-1 0,-1-2-5 0,5 5 3 16,0-4 9-16,7 4-32 0,3-4 20 16,5 2-31-16,3-3 4 0,4-4 3 0,-2-17-5 15,14 30 3-15,-14-30-2 0,26 23 0 0,-6-16 0 16,3-2-1-16,4-4 0 0,3-4 1 0,2-5-1 15,2-1-2-15,0-5 3 0,-1 0-11 16,-1-1-2-16,-4-2-2 0,-2 3 3 0,-4-3 4 16,-3-2-6-16,-3-1 27 0,-3 0-27 0,1 0 27 15,-6 2-13-15,-2 1-2 0,0 0 3 0,-1 0-4 16,-1 0 6-16,-4 17-4 0,6-26 3 0,-6 26-1 16,0 0 3-16,-4-18-1 0,4 18 0 0,0 0 0 15,0 0-3-15,0 0 0 0,0 0-3 16,0 0 1-16,-18 24-1 0,18-24 1 15,-11 36-2-15,6-14 4 0,-1 3-8 0,0 0-15 16,3 4 19-16,-1-3-35 0,5 4 15 0,-2-5-30 16,9 4-31-16,-8-29-27 0,17 47-60 0,-17-47-56 15,20 28-174-15,-4-7-65 0,-16-21 248 0</inkml:trace>
  <inkml:trace contextRef="#ctx0" brushRef="#br5" timeOffset="100516.4347">3131 8218 1168 0,'-24'21'124'16,"14"8"-51"-16,-8-6 22 0,9 8-40 0,-3-13 2 15,9 7-5-15,3-25-23 0,-5 27-7 0,5-27-18 16,7 17-3-16,-7-17-2 0,20 8 0 0,-20-8 0 15,28-6 1-15,-11-1 2 0,3-5-2 0,3-5 4 16,2-4-6-16,0-4-12 0,-1-3 30 0,2-1-26 16,-3 0 30-16,-1 2-14 0,-3 1-5 15,-1 2 3-15,-4 2-6 0,-2 3 7 0,-12 19-2 16,16-29 5-16,-16 29 0 0,0 0 6 0,6-17 2 16,-6 17 4-16,0 0-3 0,0 0-6 15,-7 17-6-15,1 1-9 0,-3 9 5 0,-2 11-6 16,-1 8-12-16,2 12 0 0,-2 5-23 0,1 7 20 15,-2 1 2-15,-3 3 5 0,0-1 15 0,2-1-16 16,-1-3 15-16,1-4 3 0,0-2-18 16,2-7 22-16,0-4-20 0,0-7 16 0,3-5 12 15,-1-8-5-15,4-3 7 0,-1-6-12 0,1-1 8 16,6-22 1-16,-9 25 6 0,9-25 4 0,0 0-3 16,0 0-9-16,0 0-5 0,-12-20-4 0,6 2-4 15,0-4 6-15,1-2-2 0,0-5 7 0,1-1-6 16,0-3 7-16,3-2-6 0,-1-1-7 15,2-3 23-15,3-3-26 0,2-3 19 16,2-2-9-16,3 1-12 0,4 2 9 0,5 3-9 16,0 2 3-16,2 3-13 0,3 6-11 0,-3 0-29 15,7 11-39-15,-12-10-62 0,20 25-104 0,-24-18-183 16,10 6-96-16,6 11 239 0</inkml:trace>
  <inkml:trace contextRef="#ctx0" brushRef="#br5" timeOffset="100666.7785">3659 8352 1173 0,'-7'33'339'0,"7"-33"-259"16,-20 35-11-16,8-14-23 0,4 6-10 15,-7 1-17-15,0 2-1 0,1 0-13 0,0 2 2 16,2-3-17-16,1-5-15 0,10 4-62 0,1-28-99 16,3 18-339-16,-3-18-61 0,4 18 214 15</inkml:trace>
  <inkml:trace contextRef="#ctx0" brushRef="#br5" timeOffset="101543.7474">4283 8223 1112 0,'0'0'90'16,"0"0"-11"-16,-9-20-20 0,9 20-2 15,0 0-6-15,0 0-8 0,0 0-4 0,0 0-7 16,0 0-2-16,0 0-2 0,0 0-3 0,0 0-5 16,0 0-7-16,0 0-5 0,-18 1-6 0,18-1 1 15,-10 26 3-15,4-4 11 0,-3 3 16 16,1 6-25-16,0 0 26 0,2 1-29 0,1-3 8 15,1 0 3-15,2-3-8 0,1-2 5 0,2-4-8 16,1-1 3-16,-2-19-6 0,11 25 0 0,-11-25-2 16,18 15 1-16,-18-15 0 0,26 3 1 0,-26-3 1 15,30-11-2-15,-10-1 3 0,0-5-4 0,2-3 3 16,0-5-5-16,1-1 5 0,0-1-6 16,-1-2 7-16,0 1-8 0,0-2-7 15,-2 2 26-15,-1-1-28 0,-2 4 29 0,-2 4-14 16,-2 2-5-16,-13 19 4 0,20-25-3 0,-20 25 2 15,0 0 1-15,0 0-2 0,0 0 1 0,0 0-2 16,0 0 2-16,0 0-2 0,6 21 3 0,-9 0-3 16,-2 7-12-16,0 0 26 0,-1 2-25 0,0 0 25 15,3-1-7-15,-1 0-2 0,3-2 9 16,2-3-5-16,3-2 5 0,3-4-7 0,-7-18 3 16,18 24-2-16,-18-24 1 0,29 13-1 0,-10-10 3 15,0-6-2-15,2-3 2 0,2-6 3 0,1-2-4 16,2-6 2-16,-2-3-4 0,0-3 1 0,-1-3-5 15,-2 0 3-15,-1-3-7 0,-2 1-5 16,-5-1 18-16,-2 2-19 0,-2 1 19 0,-6 1-10 16,1 2-3-16,-3 1 0 0,-1 3-7 15,-1 1-4-15,-1 0-11 0,2 21-5 0,-7-29-9 16,7 29-10-16,-7-20-11 0,7 20-25 0,0 0-28 16,0 0-56-16,-12-17-93 0,12 17-152 0,0 0-84 15,0 0 234-15</inkml:trace>
  <inkml:trace contextRef="#ctx0" brushRef="#br5" timeOffset="101924.1381">5167 8318 1106 0,'0'0'283'0,"0"0"-272"16,0 0 4-16,0 0-10 0,0 0 37 15,0 0 15-15,23-1 2 0,-23 1-3 0,24-13-29 16,-6 3 24-16,-18 10-40 0,35-32 26 0,-16 14-16 16,-1 0-10-16,2-1 0 0,-2-1-7 0,-1 2 0 15,0 0-5-15,-2-1 4 0,-4 2-4 0,-11 17 7 16,14-29 3-16,-14 29 9 0,3-21 1 16,-3 21 6-16,-5-19-7 0,5 19-2 0,0 0-4 15,-27-19 0-15,27 19-2 0,-25-2-1 16,25 2-2-16,-33 12-1 0,15-1-1 0,-2 5 0 15,-1 5 5-15,0 2-3 0,0 3 7 0,0 1-3 16,3 3 2-16,0-2-10 0,4 1-3 0,3-2 0 16,7-3-3-16,1-5 6 0,7-2-3 0,-4-17 0 15,17 25 0-15,-17-25 0 0,33 16 0 0,-12-12-6 16,3-4-17-16,6-3-13 0,-1-6-20 0,14 1-22 16,-8-17-58-16,26 21-171 0,-16-19-298 15,8 2 32-15,4 9 347 0</inkml:trace>
  <inkml:trace contextRef="#ctx0" brushRef="#br5" timeOffset="102680.3733">6268 8138 1127 0,'0'0'300'0,"0"0"-223"16,0 0-34-16,0 0-11 0,0 0 0 16,0 0-5-16,0 0-16 0,0 0-7 0,-19 17-6 15,19-17 3-15,-21 35-4 0,6-12 6 0,0 2-5 16,1 3-9-16,-2 0 38 0,1 1-24 0,0-4 35 16,1 2-10-16,0-7-7 0,4 1 2 15,10-21-9-15,-14 28-2 0,14-28-9 0,0 0-1 16,-6 19-3-16,6-19 1 0,0 0 1 15,0 0-3-15,0 0 4 0,23-3-2 0,-23 3 3 16,24-23-1-16,-9 6 0 0,4-5-4 0,-1-4 3 16,1 0-4-16,1-3-11 0,-1 0 27 0,-2 2-26 15,-2 3 27-15,-4 1-9 0,-1 4-5 0,-3 1 9 16,-7 18-2-16,8-31 6 0,-8 31-1 0,5-19 2 16,-5 19-2-16,0 0 1 0,0 0-1 0,0 0 0 15,0 0-4-15,0 0-3 16,0 0-4-16,0 0-2 0,0 0 0 0,0 0 0 15,3 19 2-15,-3-19-2 0,7 20 3 0,-7-20-4 16,13 18 4-16,-13-18-3 0,22 16 1 0,-22-16 0 16,28 12 1-16,-11-8-1 0,0 0 2 0,1-3-2 15,1 1 1-15,0-6 1 0,3 0 1 0,0-3 2 16,2-3-1-16,2-1 3 0,-2-2-2 0,0-3 3 16,2 1-5-16,-4-2 3 0,-1 1 0 15,-21 16 1-15,30-25 1 0,-30 25 3 0,18-16-5 16,-18 16 4-16,0 0-2 0,0 0-2 0,0 0-2 15,0 0-4-15,0 0 0 0,0 0 0 0,0 0 0 16,0 0-1-16,1 19 0 0,-5-1-4 0,-1 4 5 16,-1 4-9-16,-2-1 5 0,3 2-8 0,-1-2 2 15,4 0-8-15,0 0-16 16,2 0 23-16,1-4-32 0,4 0 19 0,-5-21-22 16,19 31-25-16,-19-31-36 0,30 19-42 0,-30-19-67 15,37-1-165-15,-15 2-108 0,-22-1 74 0,46-13 415 16</inkml:trace>
  <inkml:trace contextRef="#ctx0" brushRef="#br5" timeOffset="102896.5917">7114 8053 1642 0,'0'0'81'0,"-11"26"-40"0,6-8 2 15,-4 0-6-15,2 5 0 0,-1 2-13 0,1 3-1 16,-1 4-6-16,0 1-10 0,-1 0 20 0,3 0-21 15,-1-3 14-15,2-3-14 0,3-3-7 0,0-3 2 16,2-4-5-16,0-17 1 0,7 27-10 16,-7-27-7-16,0 0-9 0,14 17-9 0,-14-17-9 15,0 0-17-15,33-9-39 0,-28-16-73 0,23 15-168 16,-12-17-208-16,-1-7 22 0,8 7 443 0</inkml:trace>
  <inkml:trace contextRef="#ctx0" brushRef="#br5" timeOffset="103045.3762">7164 7763 1564 0,'-15'17'125'0,"15"-17"-117"0,0 0-12 0,0 0-2 16,-6 20-9-16,6-20-20 0,0 0-31 0,27 27-77 16,-27-27-89-16,19-1-252 0,1 12-6 0,-20-11 269 15</inkml:trace>
  <inkml:trace contextRef="#ctx0" brushRef="#br5" timeOffset="103273.7516">7785 7885 1691 0,'-31'27'51'16,"31"-27"-23"-16,-34 34-2 0,17-11 2 15,-6 1-11-15,1 6 1 0,-5 0-8 0,1 4 6 16,-2 2-7-16,2-1 3 0,-2 4-5 0,2 0-7 15,1-3 21-15,0-1-24 0,3-3 16 0,7-5-12 16,0-1-5-16,3-4 0 0,3-4-8 0,9-18-5 16,-12 21-14-16,12-21-17 0,0 0-34 0,0 0-26 15,0 0-29-15,1-19-43 0,18 12-59 16,-16-17-124-16,6-9-109 0,13 15 225 0</inkml:trace>
  <inkml:trace contextRef="#ctx0" brushRef="#br5" timeOffset="103433.0873">7481 8096 946 0,'0'0'309'15,"0"-23"-69"-15,0 23-49 0,0 0-59 0,0 0-48 16,-3 16-32-16,3-16-15 0,-6 21-11 0,4-4-4 16,2 0-14-16,3 1-8 0,0 0 0 15,2 0 0-15,-5-18 0 0,20 31 0 0,-20-31 0 16,31 23 0-16,-10-14 0 0,1-4-18 0,5 0-27 16,-1-8-8-16,7 3-23 0,-6-9-28 0,13 10-59 15,-19-22-102-15,21 8-279 0,-6 5-6 0,-7-13 322 16</inkml:trace>
  <inkml:trace contextRef="#ctx0" brushRef="#br5" timeOffset="103824.8605">7997 8059 1155 0,'0'0'382'0,"-24"10"-287"0,24-10-39 16,-22 16-4-16,22-16-15 0,0 0-10 15,-10 21-11-15,10-21-2 0,0 0 1 0,15 22 8 16,-15-22 5-16,29 9 2 0,-11-9-2 0,5 0-9 16,1-4-3-16,2-1-5 0,1-2-1 0,-2-2-3 15,1 1-3-15,-3-2-2 0,-2 2 0 16,-2-2-2-16,-2-1 2 0,-17 11-1 0,26-21 4 16,-26 21 1-16,17-25-2 0,-17 25-4 0,13-25 0 15,-13 25 0-15,7-25 0 0,-7 25 0 16,-2-23 0-16,2 23 0 0,-10-19 0 0,10 19 0 15,-17-10 0-15,17 10 0 0,-25-2 0 0,8 6 0 16,0 4 0-16,-3 6 0 0,1 3 0 0,-1 3 0 16,0 3 0-16,1 0 0 0,2 4 0 0,0-2 0 15,3 1 0-15,1-1 0 0,4-1 0 0,0-1 0 16,6-2 0-16,0-4-5 0,3-17-24 16,7 26-9-16,-7-26-14 0,24 21 10 15,-4-12-6-15,1-7-20 0,14 11-62 0,-17-26-151 16,29 8-264-16,-8 4-25 0,-2-13 332 0</inkml:trace>
  <inkml:trace contextRef="#ctx0" brushRef="#br5" timeOffset="104352.4424">8813 8075 1373 0,'0'0'176'0,"-39"0"-85"16,17 1-19-16,-6-6-12 0,5 5-17 0,-4 0-12 15,3 4-7-15,-2 1-6 0,3 2-3 16,0 3-4-16,3 2 0 0,0 2-2 0,2 2 2 16,1 2-3-16,1 2 6 0,3-1-3 15,2 3 4-15,2-3-3 0,3 3-14 0,3-5 7 16,3 1-12-16,0-18 23 0,10 23-13 0,-10-23 12 16,31 11-10-16,-9-12-1 0,3-7-1 0,7-5-9 15,4-6 12-15,3-8-6 0,4-1 0 0,-1-3 0 16,-1-2 0-16,-4-1 0 0,-3 0 0 15,-3-1 0-15,-3 1 0 0,-4-2 0 0,-1 0 0 16,-3 2 0-16,-5 0 0 0,-1 4 0 0,-2 1 0 16,-1 1 0-16,-3 3 0 0,-2 2 0 0,1 2 0 15,-7 21 0-15,3-25 0 0,-3 25 0 16,0 0 0-16,0 0 0 0,0 0 0 0,0 0 0 0,-22 19 0 16,11 4 0-16,-1 7 0 0,-4 5 0 15,2 4 0-15,-1 2 0 0,3 3 0 16,-1 0 0-16,3-4 0 0,4-1 0 0,2-9 0 15,5 1 0-15,-1-8-62 0,11 4-50 0,-11-27-57 16,23 39-167-16,-23-39-281 0,22 21 69 0,-22-21 346 16</inkml:trace>
  <inkml:trace contextRef="#ctx0" brushRef="#br5" timeOffset="113616.1734">558 9439 533 0,'0'0'171'0,"0"0"-79"0,0 0-26 16,0 0-6-16,0 0 2 0,0 0 4 0,0 0-9 15,0 0-10-15,0 0-17 0,0 0-12 0,0 0-12 16,-17 28 3-16,13-10 1 0,1 6 11 0,-1 3 20 16,3 6-31-16,-2-1 28 0,3 8-33 0,-1 2 5 15,2 6 8-15,-2 0-13 0,4 5 11 16,-3-1-13-16,1 3 10 0,0 1-17 0,1-1 13 15,1-2 7-15,0-5-26 0,0-5 17 0,-1-9-39 16,6-4-18-16,-8-30-32 0,14 36-72 0,-14-36-53 16,21 1-150-16,0 1-53 0,-14-24 278 15</inkml:trace>
  <inkml:trace contextRef="#ctx0" brushRef="#br5" timeOffset="113841.5368">586 9854 1420 0,'0'0'70'15,"0"0"-32"-15,-12 17-24 0,12-17-9 16,0 0 3-16,0 0 5 0,0 0 2 16,0 0 0-16,20 17-5 0,-20-17-6 0,26 0-3 15,-8-5-1-15,4-2-1 0,4-3 2 0,0-4-15 16,6-1-18-16,-5-9-32 0,10 7-36 0,-10-18-51 15,17 15-59-15,-15-16-76 0,0-1-180 0,15 13 177 16,-21-21 289-16</inkml:trace>
  <inkml:trace contextRef="#ctx0" brushRef="#br5" timeOffset="114068.0307">1049 9283 1104 0,'-17'12'122'0,"3"8"-78"16,-5-2-18-16,10 3 3 0,-6 2 3 16,7 8 15-16,-3-1-10 0,2 9 7 0,-2-4 8 15,5 8-31-15,-1 0 20 0,3 4-31 0,0-1-1 16,3 2 6-16,0 0-17 0,2-3 8 0,3 0-12 16,-2-3 0-16,4-1-28 0,-2-7-12 0,9 6-42 15,-8-16-23-15,16 10-42 0,-21-34-52 0,32 28-167 16,-4-10-81-16,-11-23 291 0</inkml:trace>
  <inkml:trace contextRef="#ctx0" brushRef="#br5" timeOffset="114604.2745">1316 9700 1099 0,'-20'26'83'0,"1"-19"-25"0,19-7-13 15,-26 27-4-15,18-9 1 0,8-18-7 0,-20 37-1 16,10-17-7-16,7 4 3 0,-5-4-9 0,7 5 4 16,0-7-9-16,5 1 0 0,-4-19-9 0,11 29 2 15,-11-29-2-15,20 22 2 0,-20-22-4 0,28 14 1 16,-28-14-4-16,33 2 1 0,-16-6 0 16,1-1-2-16,-1-3 2 0,-17 8-1 15,31-21 2-15,-31 21-2 0,27-28 3 0,-14 10-4 16,-1-1 4-16,-1-1-4 0,1 0 3 0,-1-1-5 15,-1 2 4-15,0-2-4 0,-3 4 4 0,0 1-6 16,-7 16 4-16,10-27-2 0,-10 27 2 0,6-21-2 16,-6 21 2-16,0 0-1 0,0 0-2 0,0 0 1 15,0 0-2-15,0 0 2 0,0 33-1 16,-1-5 5-16,-3 7-7 0,-1 5 9 0,0 7-10 16,-3 4 11-16,-1 3-12 0,-2 4 13 0,1 5 8 15,-1 1-22-15,-2 2 22 0,1 0-20 0,0 1 0 16,-1-1 14-16,-1-4-14 0,2-5 13 0,0-8-10 15,1-5 15-15,3-7-7 0,0-5 8 16,2-9-2-16,4-4-16 0,2-19 12 0,-4 21-16 16,4-21 18-16,0 0 17 0,0 0-17 15,0 0 12-15,-7-28-19 0,4 7-6 0,1-5 6 16,1-7-7-16,2-5 7 0,1-2-8 0,3-1 9 16,3-5-9-16,-1 0 10 0,3-2-10 0,-1-2 9 15,2 1-10-15,0 1 11 0,0-2 1 0,1 6-23 16,-1 1 20-16,3 5-34 0,-5 2 0 0,5 8-18 15,-8-3-34-15,12 15-32 0,-14-14-60 0,19 25-68 16,-23 5-178-16,17-29-42 0,6 30 301 16</inkml:trace>
  <inkml:trace contextRef="#ctx0" brushRef="#br5" timeOffset="115100.364">1955 9758 1323 0,'-24'8'75'0,"-9"-10"-13"15,10 11 7-15,-5-7-4 0,9 9-2 16,-6-4-19-16,8 7-8 0,-2-2-11 0,19-12-3 15,-27 29-10-15,18-12 1 0,3 2-8 0,3 2 1 16,2-1-7-16,3 1 3 0,4-2-3 0,3-1 3 16,-9-18-3-16,28 29 2 0,-9-18-2 0,2-3 2 15,3-6 0-15,0-3-1 0,3-4 1 0,1-4-2 16,0-4 3-16,-1-3-2 0,-2-4 3 16,0-4-4-16,-3-5 4 0,-1-4-6 0,1-6 8 15,-1-2-8-15,0-2 7 0,-1-2-8 0,-1 0 9 16,-2 0-9-16,-3 5-6 0,0 2 23 15,-3 0-20-15,-3 3 27 0,1-1-7 0,-3 4-7 16,-3 6 3-16,1 5-5 0,-4 21 8 0,0-19 3 16,0 19 4-16,0 0 0 0,0 0-7 0,0 0-6 15,-11 22-8-15,5 0 1 0,-3 10-4 16,0 9 8-16,-2 4 6 0,-1 2-18 0,-1 0 18 16,2 1-18-16,4-4 3 0,2-4 2 0,5-2-14 15,1-7-1-15,7-3-14 0,2-6 0 0,5-2-10 16,-15-20-5-16,39 26-15 0,-22-23-12 0,12 5-12 15,-9-16-17-15,16 11-38 0,-15-19-41 0,18 11-58 16,-12-7-133-16,-5-15-36 0,15 18 338 0</inkml:trace>
  <inkml:trace contextRef="#ctx0" brushRef="#br5" timeOffset="115700.3403">2607 9656 1046 0,'-17'-14'214'15,"17"14"-110"-15,-15 18-38 0,15-18-17 0,-14 31-18 16,8-11 0-16,-3 0-9 0,3 5 7 0,-2-2-7 15,2 5-1-15,-2-3-2 0,5 2 9 0,-3-4-5 16,3-1 7-16,0-3-14 0,1-1-3 16,2-18-6-16,0 27 2 0,0-27-3 0,2 18 2 15,-2-18-2-15,0 0 0 0,0 0-2 0,0 0-2 16,0 0 0-16,0 0 1 0,0 0 3 16,18-26-2-16,-11 8 2 0,3-6-5 0,0-3 3 15,-1-2-6-15,1 0 6 0,0 0-7 0,-2 0 6 16,0 0-6-16,-1 2 6 0,-1-1-5 15,0 1 5-15,0 2-5 0,-1 3 4 0,1 1-4 16,-6 21 3-16,11-29-3 0,-11 29-14 0,0 0 14 16,17-18-15-16,-17 18 15 0,0 0 0 0,18-3-1 15,-18 3 2-15,17 4 0 0,-17-4 16 0,23 8-15 16,-23-8 15-16,31 7-13 0,-13-3-2 0,0-1 0 16,0 0 0-16,2-1-1 0,-1-1 1 0,1-2 1 15,1-3 0-15,-1 1 1 0,0-1 1 16,2-1-2-16,-3-1-14 0,0-1 27 0,0-3-28 15,-19 10 28-15,28-19-14 0,-28 19-1 16,18-16 3-16,-18 16-2 0,0 0 6 0,0 0 4 16,0 0 4-16,0 0-1 0,0 0-1 0,0 0-7 15,0 0-2-15,-26 0-2 0,26 0-1 0,-26 23-10 16,10-6 26-16,-1 5-22 0,-4 5 23 0,3 4-5 16,-2 4-6-16,3 0 8 0,4 0-5 15,2-1 1-15,5 0-8 0,2-3 2 0,7-3-7 16,0-2 5-16,5-5-4 0,0-3 3 0,-8-18-3 15,26 29 3-15,-26-29-2 0,35 15 3 0,-17-14-2 16,3-3-1-16,0-5 1 0,1-4-1 16,1-7 3-16,0-3-3 0,-3-4 4 0,-1-2-5 15,-4-2 4-15,-1-1-4 0,-3-1 4 16,-2 1-5-16,-2 2 7 0,-4 1-8 0,-3 1 5 16,-2 2-7-16,-3 1-3 0,-1 0-12 0,0 6-20 15,-4-2 12-15,10 19-43 0,-19-27 3 0,19 27-61 16,-22-20-61-16,22 20-119 0,0 0-254 0,-25 14 85 15,22 3 430-15</inkml:trace>
  <inkml:trace contextRef="#ctx0" brushRef="#br5" timeOffset="116189.3849">3761 9558 1128 0,'-33'-22'119'0,"33"22"-48"0,-28-5-14 0,28 5 15 15,-31-2-31-15,31 2 11 0,-35 0-9 16,16 3-5-16,-4 0-3 0,2 4-20 0,-3 0 33 15,3 5-34-15,-2 0 28 0,3 9-13 0,-3-2-9 16,2 7 6-16,1 0-8 0,5 2 4 16,0-1-8-16,3 1 2 0,3-3-9 0,5-2 1 15,4-1-9-15,2-4 2 0,-2-18-3 0,17 28 1 16,-17-28-1-16,34 20 0 0,-10-14-1 0,3-6-7 16,7-5-8-16,3-5-13 0,5-3-19 15,1-12-31-15,10 7-47 0,-14-26-98 0,27 14-246 16,-15-6-73-16,-6-10 182 0</inkml:trace>
  <inkml:trace contextRef="#ctx0" brushRef="#br5" timeOffset="116551.645">4097 8965 1529 0,'-41'19'112'0,"26"2"-62"15,-1-2-17-15,3 9 0 0,-2 2-14 0,2 4 6 16,-2 3-9-16,3 4 10 0,0 2-7 15,2 4 9-15,-2 2-10 0,2-1 7 0,0 2-10 16,2-2-9-16,1-1 15 0,1-1-19 0,1-5 15 16,2 2-7-16,2-6-8 0,1-4 3 15,1-5-6-15,2-5 3 0,2-5-4 0,1-1 2 16,-6-17-1-16,14 20 1 0,-14-20 0 0,0 0-1 16,26 9 1-16,-26-9 0 0,19-14 1 0,-19 14 0 15,26-31 1-15,-12 9-3 0,2-2 3 0,-1-1-3 16,-1-1 4-16,0 3-4 0,-2 1 3 15,-1 3-3-15,-3 2 2 0,-8 17-1 0,14-24 0 16,-14 24 0-16,0 0 0 0,0 0 0 16,0 0 0-16,0 0-1 0,0 0-1 0,0 0 0 15,0 0 1-15,19 22 3 0,-14-4-8 0,-1 1-3 16,1 2-14-16,-2-3-9 0,3 1-14 0,-6-19-12 16,17 30-30-16,-17-30-38 0,31 23-71 0,-31-23-93 15,27-9-261-15,-1 9 55 0,-11-20 407 0</inkml:trace>
  <inkml:trace contextRef="#ctx0" brushRef="#br5" timeOffset="116764.2284">4653 8941 1441 0,'-27'16'122'0,"18"8"-51"0,-6 0-19 16,4 11-2-16,-5 5-18 0,1 7 6 0,-4 3-13 15,3 5 9-15,-4 1-10 0,3 3 7 0,-1-1-20 16,4-3 4-16,0-3-3 0,5-5-24 0,2-5 13 16,3-4-31-16,4-1-10 0,-2-9-18 0,12 8-76 15,-10-36-90-15,15 50-80 0,-14-30-268 0,-1-20 64 16,24 33 432-16</inkml:trace>
  <inkml:trace contextRef="#ctx0" brushRef="#br5" timeOffset="117587.3164">4931 9438 1215 0,'0'0'107'0,"-18"-16"-35"16,18 16-17-16,-20-1-13 0,20 1-15 0,-25 10-6 15,25-10-1-15,-33 23 7 0,12-9 6 0,4 8 8 16,-5-3-3-16,5 5-12 0,-2-1 24 0,3 4-32 15,0-2 23-15,4 4-16 0,0-1-10 16,4 0 2-16,1-2-10 0,5-4 2 0,2-3-8 16,4-1 2-16,-4-18-5 0,18 28 4 15,-18-28-3-15,29 18 1 0,-12-13 0 0,3-4-1 16,0-2 1-16,3-4 1 0,0-4 1 0,3-2-1 16,-2-3 2-16,-1-3-7 0,-1-2 1 0,-1-4-7 15,0-2 3-15,-6-1-6 0,1-1 7 0,-5 1-3 16,-1 1 9-16,-4 1-4 0,-2 4-9 15,-4 0 27-15,-3 2-28 0,3 18 29 0,-11-32-12 16,11 32-3-16,-17-30 3 0,17 30-3 0,-19-18 2 16,19 18 0-16,-21-7 0 0,21 7 0 0,-17 3-1 15,17-3-1-15,0 0-1 0,0 0 0 0,-17 16-3 16,17-16 3-16,0 0-1 0,12 23 1 0,-12-23 0 16,23 15 0-16,-23-15 0 0,36 7 2 0,-16-6-1 15,3-1 1-15,2 0 0 16,-1 0 1-16,-1 0 5 0,-1 0 2 0,-2 3 2 15,-3 0 2-15,-17-3-2 0,26 11-1 0,-26-11 0 16,0 0-14-16,21 27 12 0,-21-27-13 0,5 25 23 16,-5-25-10-16,1 33 8 0,-2-14-11 0,-3 1-5 15,1 0 2-15,-4 2-2 0,3-1 2 0,-4 0-3 16,2 2 3-16,1-2-4 0,-2-1 4 16,7-20-2-16,-11 32 0 0,11-32-1 0,-6 19 1 15,6-19-2-15,0 0 1 0,0 0-2 16,0 0 2-16,0 0-2 0,0 0-2 0,0 0 3 0,0 0-1 15,0 0 4-15,0 0-1 0,22-19 2 16,-22 19-2-16,19-34 2 0,-9 13-3 0,-1 0 4 16,-2-1-4-16,0-1 8 0,2 0-3 0,-3 1 4 15,1-1-3-15,0 0-1 0,-1 1-4 16,3 4-11-16,-9 18 22 0,12-27-23 0,-12 27 23 16,7-17-11-16,-7 17-1 0,0 0-2 0,0 0-4 15,0 0-7-15,20-5-7 0,-20 5-15 0,0 0-7 16,29 11-23-16,-29-11-24 0,28 7-18 0,-28-7-64 15,34 5-70-15,-34-5-172 0,22-9-76 0,2 15 196 16</inkml:trace>
  <inkml:trace contextRef="#ctx0" brushRef="#br5" timeOffset="117785.716">5674 9392 1419 0,'-10'19'154'0,"-8"-13"-76"0,18-6-11 16,-25 27-19-16,13-9-13 0,-3 3-10 0,2 3-1 15,-2 0 8-15,3 4-28 0,2 0 19 16,2 1-28-16,1-1 8 0,3-1 1 0,1-1-6 16,2-3 3-16,3-2-19 0,1-4-9 0,4 2-2 15,-7-19-5-15,16 25-8 0,-16-25-9 0,19 12-31 16,-19-12-27-16,23-2-58 0,-21-17-94 16,5 3-260-16,10 3 40 0,-12-19 394 0</inkml:trace>
  <inkml:trace contextRef="#ctx0" brushRef="#br5" timeOffset="117946.1578">5639 9098 1636 0,'0'0'72'0,"-20"11"-45"16,20-11-12-16,0 0-9 0,-13 18-6 0,13-18-3 16,0 17-4-16,0-17-20 0,9 21-19 0,-9-21-31 15,17 21-29-15,6 2-66 16,-23-23-63-16,28 11-231 0,-5 9-9 0,-23-20 334 0</inkml:trace>
  <inkml:trace contextRef="#ctx0" brushRef="#br5" timeOffset="118196.0856">6078 9350 1257 0,'-37'-8'189'0,"37"8"-88"0,-28 2-22 0,28-2-8 15,-31 3-15-15,14 2-8 0,-5-1-3 0,4 5-5 16,-4 1-5-16,1 6-6 0,0 2-8 16,2 5-1-16,-3 3-5 0,3 4 2 0,-1 0-5 0,3 0-7 15,4 0 2-15,4-1-7 16,7-2 0-16,3-1 0 0,5-4 0 0,5-1 0 16,-11-21 0-16,33 26 0 0,-8-17-10 0,1-8-11 15,6-1-18-15,-1-8-11 0,7-1-17 0,-4-13-43 16,17 18-88-16,-19-19-269 0,13 1-129 0,1 1 108 15</inkml:trace>
  <inkml:trace contextRef="#ctx0" brushRef="#br5" timeOffset="119192.1585">6871 9110 1046 0,'0'0'154'0,"0"0"-127"16,1-22 11-16,-1 22 8 0,0 0 13 0,0 0 2 16,0 0-23-16,0 0-18 0,-16 26-17 15,16-26 2-15,-19 36 3 0,9-9 16 0,-3 3 3 16,4 7 15-16,-4 1-8 0,5 5 6 0,-2 2-13 16,2 2 5-16,-1 1-14 0,1-1-8 0,1-6 22 15,2 1-26-15,0-9 22 0,2 1-12 0,3-8-11 16,1-4 3-16,0-5-7 0,-1-17 1 0,7 21-2 15,-7-21 1-15,0 0-1 16,0 0 2-16,0 0 4 0,22-4 4 0,-22 4 6 16,17-32-2-16,-8 6 2 0,3-7-10 0,0-3-14 15,1-5 22-15,1-5-19 0,0 1 22 0,1-3 0 16,-2 1-8-16,-2 2 8 0,0 1-9 0,-2 1 6 16,0-1-10-16,-1 3 3 0,0 1-7 0,0 3 5 15,-1 4-7-15,1 6 4 0,0 8-3 0,-8 19 1 16,9-19-1-16,-9 19 1 0,0 0 1 15,0 0 1-15,0 0 0 0,13 24 1 0,-5-5 0 16,3 8-3-16,0 4 4 0,1 6-6 0,0 2 5 16,-1 4-5-16,3 2 5 0,-2-1-6 15,0 3 6-15,1-1-8 0,0 0 8 0,1 0-9 16,2-5-4-16,0 1 11 0,-2-5-25 0,3-1 9 16,-2-2-19-16,1-1-11 0,-4-8-9 0,5 4-28 15,-17-29-28-15,25 43-71 0,-25-43-88 16,0 0-250-16,14 17 16 0,-14-17 315 0</inkml:trace>
  <inkml:trace contextRef="#ctx0" brushRef="#br5" timeOffset="119637.5126">6960 9494 1759 0,'0'0'33'0,"0"0"-31"0,0 0-5 0,18-6 2 15,-1 2 4-15,2-1-1 0,2-1 0 0,3-2-3 16,2 0 1-16,1-1-2 0,2 0 3 0,0 1-3 16,1 0-4-16,1 1-3 0,0 2 1 0,0-2 0 15,3 0 8-15,-1 1-2 0,0 1 3 16,-2 0-2-16,2-1 2 0,-4 1-1 0,-3 2 2 16,-2 0-2-16,-4 1 0 0,-3 1 0 0,-17 1 0 15,20 0 0-15,-20 0 1 0,0 0 0 0,0 0 2 16,0 0 2-16,0 0 6 0,0 0 3 15,0 0 5-15,0 0 4 0,0 0-4 0,0 0-4 16,0 0-3-16,0 0-5 0,0 0 1 0,-18-2 1 16,18 2-1-16,0 0 0 0,-24 4-1 15,24-4 0-15,-21 5 2 0,21-5 0 0,-29 13 1 16,29-13 2-16,-34 23-2 0,14-10 3 0,-2 3-3 16,3 3 3-16,-4 2-3 0,1 1 1 0,1 1-11 15,2-1 0-15,2-2 0 0,1-2 0 0,5-1 0 16,11-17 0-16,-11 29 0 0,11-29 0 0,4 26 0 15,-4-26 0-15,16 21 0 0,-16-21 0 16,29 17 0-16,-7-14-5 0,4-2-19 0,6-6-11 16,4-2-12-16,5-9-20 0,7 5-36 15,-10-19-61-15,24 19-101 0,-27-19-200 0,13 2-64 16,2 11 187-16</inkml:trace>
  <inkml:trace contextRef="#ctx0" brushRef="#br5" timeOffset="119821.9227">7914 9294 1038 0,'-30'40'397'0,"4"-30"-291"0,14 11-30 16,-8-4-16-16,7 10-12 0,-5-2-20 0,6 6-2 15,-1-2-11-15,2 3-12 0,2-4 21 0,3 3-32 16,1-3 23-16,3 0-11 0,3-1-16 16,1-6 1-16,4 0-7 0,-6-21-10 0,20 28-22 15,-20-28-21-15,27 12-35 0,-27-12-96 16,33-6-50-16,-33 6-135 0,24-30-104 0,3 24 288 15</inkml:trace>
  <inkml:trace contextRef="#ctx0" brushRef="#br5" timeOffset="119966.6593">7855 9114 1190 0,'-20'-11'146'15,"20"11"-67"-15,0 0-43 0,-17 5-19 0,17-5-16 16,0 0-11-16,4 18-24 0,-4-18-36 15,18 24-79-15,-18-24-111 0,0 0-225 0,34 32 42 16,-34-32 426-16</inkml:trace>
  <inkml:trace contextRef="#ctx0" brushRef="#br5" timeOffset="120360.1703">8289 9390 1054 0,'-22'-10'231'0,"5"15"-121"0,-13-11-24 16,11 12-2-16,-7-7-14 0,6 9-13 16,-5-4-10-16,5 8-5 0,-4-3-5 15,6 7-2-15,-3 0-7 0,5 4 0 0,0 2-8 16,5 1-14-16,-1 0 21 0,5 0-28 0,2-1 21 16,4-3-11-16,1-19-5 0,13 26 0 0,-13-26-2 15,32 7 2-15,-12-10 3 0,8-6 1 0,3-6 3 16,0-5-3-16,1-5-12 0,2-1 17 0,-1-8-13 15,0 0 0-15,0-5 0 0,-4 0 0 16,-2 0 0-16,-3-1 0 0,-2 1 0 0,-2 1 0 16,-1-1 0-16,-4 3 0 0,0 0 0 0,-3 3 0 15,-1 0 0-15,0 3 0 0,-1 3 0 0,-4 5 0 16,0 5 0-16,-6 17 0 0,0 0 0 0,0 0 0 16,0 0 0-16,0 0 0 0,0 0 0 15,-5 29 0-15,-2 3 0 0,-3 9 0 0,-2 6 0 16,-4 4 0-16,-1 5 0 0,-1-1 0 15,1 2 0-15,1-4 0 0,5-4 0 0,1-8-32 16,12-3-59-16,-7-18-99 0,25 16-233 0,-14-19-196 16,-6-17 29-16,28 33 489 0</inkml:trace>
  <inkml:trace contextRef="#ctx0" brushRef="#br5" timeOffset="120821.3518">9127 9220 1252 0,'0'0'195'16,"0"0"-140"-16,0 0-35 0,0 0-3 16,0 0 3-16,-15 29 9 0,15-29 0 0,-5 37 0 15,0-16-10-15,2 5-5 0,-2 2-10 0,1 3 4 16,-2 3-9-16,0 0 6 0,0-2-9 16,0-3-11-16,2-1 19 0,-2-5-44 0,6 0 14 15,-6-6-33-15,12 5-30 0,-6-22-33 0,6 26-69 16,-6-26-54-16,0 0-167 0,0 0 4 0,0 0 321 15</inkml:trace>
  <inkml:trace contextRef="#ctx0" brushRef="#br5" timeOffset="120999.3826">8998 9448 1727 0,'0'0'104'0,"-17"1"-45"15,17-1-17-15,0 0-15 0,0 0-16 0,0 0-9 16,0 0-2-16,0 0-1 0,25-6 3 15,-5 0-1-15,3-4-1 0,4-1-2 16,2-1-7-16,1-4-16 0,3 7-17 0,-2-7-35 16,7 14-64-16,-17-20-124 0,16 16-322 0,-7 2 14 15,-7-6 321-15</inkml:trace>
  <inkml:trace contextRef="#ctx0" brushRef="#br5" timeOffset="121944.3269">10165 8867 1123 0,'0'0'158'0,"-18"-12"-78"16,18 12-25-16,-24-7-4 0,24 7 0 15,-28-4-4-15,10 4-10 0,18 0-11 0,-37 11-8 16,16 0-1-16,-2-1-1 0,0 5 6 0,-2 1 13 15,2 6-33-15,-4 0 29 0,2 5-34 0,1 0 14 16,2 2 5-16,2-1-9 0,1 0 6 0,2-2-9 16,4-2 4-16,3-2-7 0,4-5 3 0,6-17-5 15,-1 27 2-15,1-27-2 0,11 19 1 0,-11-19-1 16,25 13 2-16,-8-9-1 0,3-2 0 16,3-3 2-16,1 0-2 0,3-3 2 15,1 2-1-15,-1 0-2 0,0-1 2 0,-2 3-1 16,-2 3 0-16,-2-1-1 0,-3 2 2 0,-18-4-2 15,27 12 3-15,-27-12-2 0,16 17 2 0,-16-17-2 16,6 20 3-16,-6-20-3 0,-5 28 3 0,5-28-4 16,-20 33 5-16,6-15-5 0,-4 1 5 0,-3 0-4 15,-1 2 4-15,-4-2-1 0,3 1 3 16,0-3-3-16,0 0 1 0,1-2-6 0,3 0-13 16,1-3 26-16,18-12-34 0,-24 17 19 0,24-17-33 15,0 0-42-15,-21 6-41 0,21-6-102 0,0 0-83 16,0 0-237-16,25 4 73 0,-25-4 408 0</inkml:trace>
  <inkml:trace contextRef="#ctx0" brushRef="#br5" timeOffset="122345.4694">10402 9266 1361 0,'0'0'94'0,"-1"-23"-72"0,1 23-10 15,-13-17 7-15,13 17 8 0,0 0 8 16,-18-14 2-16,18 14 2 0,-17-7-3 16,17 7-5-16,-19-3-6 0,19 3-4 0,-20 6-3 0,20-6-2 15,-25 15 1-15,25-15-1 0,-24 23 2 16,24-23-3-16,-28 32 2 0,12-11-4 0,3 1 4 16,-3 1-4-16,3 1 6 0,-1-1-8 0,3 1 3 15,3-2-7-15,2-2-2 0,3-2-4 0,3-18 0 16,4 31-3-16,-4-31 2 0,18 20-3 15,-18-20-13-15,32 15 16 0,-11-13-15 0,2-2 15 16,2-3 14-16,3-6-14 0,1-2 15 0,3-3-14 16,0-6-3-16,-2 0 4 0,-1-3-4 0,-1-1 2 15,-5-1-8-15,-2 1 2 0,-5 1-7 0,-7 3 5 16,-2-1 0-16,-6 2 3 0,-4 1-6 16,3 18-1-16,-15-32-8 0,15 32-3 15,-30-23-9-15,13 17-7 0,-6-2-15 0,6 9-13 16,-7-5-12-16,24 4-14 0,-43 10-12 0,43-10-31 15,-34 18-30-15,27-1-43 0,7-17-96 0,-28 16-82 16,35 5 205-16</inkml:trace>
  <inkml:trace contextRef="#ctx0" brushRef="#br5" timeOffset="122794.7766">10883 9279 1386 0,'0'0'74'0,"-29"-4"-38"0,29 4 5 0,-40-9 13 15,22 10 0-15,-6-5-3 0,5 7-5 16,-7-4-6-16,7 7-1 0,-6-1-5 0,5 6-2 16,-3-2-4-16,1 6-2 0,0 1-5 0,2 3 1 15,2 0-7-15,2 3-1 0,2 1-5 0,3 0-2 16,3 0-4-16,2-1 2 0,6 0-6 0,3-3-12 15,-3-19 10-15,18 27-10 0,-18-27 23 0,35 9-9 16,-12-10 1-16,4-3-3 16,5-8-8-16,1-3 23 0,2-10-10 0,0-2 9 15,3-8-9-15,1-3-6 0,-3-4 6 0,-2-2-6 0,-2-2 4 16,-3 0-2-16,-2 1 0 0,-4 4 0 16,-5 4 0-16,-3 2 0 0,-5 1 0 0,-2 3 0 15,-4 0 0-15,-2 3 0 0,-2 3 0 0,-2 6 0 16,2 19 0-16,-5-24 0 0,5 24 0 0,0 0 0 15,0 0 0-15,0 0 0 0,-21 18 0 16,15 2 0-16,-2 9 0 0,-1 9 0 0,-1 3 0 16,-1 4 0-16,0 1 0 0,3 0 0 0,1 1 0 15,1-4 0-15,6 1-16 0,0-9-22 0,7 1-19 16,-1-9-8-16,12 4-42 0,-9-13-15 16,16 13-48-16,-25-31-69 0,39 12-221 0,-14 2-51 15,-25-14 250-15</inkml:trace>
  <inkml:trace contextRef="#ctx0" brushRef="#br5" timeOffset="123017.5108">11448 9145 1692 0,'-42'6'141'16,"42"-6"-90"-16,-18 15-27 0,18-15 1 15,-19 26-11-15,12-6-2 0,-3 3-4 0,2 2 1 16,0 4-7-16,1-1 3 0,2 2-6 15,0 0 3-15,2-2-3 0,0-1 3 0,2-4-7 16,2-3 1-16,4-1-26 0,-5-19 1 0,16 27-17 16,-16-27-8-16,21 16 2 0,-21-16-42 0,25 4-27 15,-25-4-79-15,26-16-183 0,-26 16-142 0,23-36 84 16,-2 25 441-16</inkml:trace>
  <inkml:trace contextRef="#ctx0" brushRef="#br5" timeOffset="123153.1664">11451 8907 1608 0,'-39'-2'57'0,"39"2"-29"16,-29 7-2-16,29-7-42 0,0 0 13 15,-20 14-51-15,20-14-10 0,0 0-37 16,14 34-76-16,-14-34-80 0,0 0-258 0,21 22 62 16,-21-22 375-16</inkml:trace>
  <inkml:trace contextRef="#ctx0" brushRef="#br5" timeOffset="123516.2713">11649 9184 1647 0,'0'0'129'0,"-21"18"-81"0,21-18-9 0,-22 10-2 16,22-10-11-16,-19 11-8 0,19-11-1 0,-18 15-3 16,18-15 2-16,-14 19-2 0,14-19 1 15,-9 27-4-15,5-9 2 0,2 2-10 0,-1 0-3 16,2 2 0-16,-2 2 0 0,2-1 0 0,1 0 0 15,1-3 0-15,2-3 0 0,-3-17 0 16,8 21 0-16,-8-21 0 0,19 9 0 0,-19-9 0 16,22 0 0-16,-22 0 0 0,26-15 0 0,-26 15 0 15,32-31 0-15,-13 7 0 0,2-4 0 0,1-1 0 16,-1-3 0-16,1 2 0 0,-1 1 0 0,-2 0 0 16,1 2 0-16,-1 3 0 0,-5 3 0 0,2 1 0 15,-4 3 0-15,-12 17 0 0,21-22 0 16,-21 22 0-16,0 0 0 0,0 0 0 15,0 0 0-15,0 0 0 0,16 17 0 0,-16 3 0 0,-3 4 0 16,0 4 0-16,-4 2 0 0,0 1-13 16,0-4-14-16,3 1-23 0,-1-8-12 0,8 6-36 15,-3-26-20-15,11 37-53 0,-11-37-93 0,0 0-262 16,25 20 6-16,-25-20 323 0</inkml:trace>
  <inkml:trace contextRef="#ctx0" brushRef="#br5" timeOffset="124028.4015">12101 9206 1513 0,'0'0'159'0,"-7"23"-91"16,7-23-16-16,-16 29-16 0,9-12-5 16,-2 0-8-16,2 2 1 0,-3 0-2 0,4 1 0 15,6-20-8-15,-11 31 0 0,11-31-7 0,-6 25-2 16,6-25-4-16,0 19 0 0,0-19-2 0,0 0 2 15,0 0-2-15,0 0 0 0,0 0 0 0,0 0 0 16,17 4 1-16,-17-4 0 0,19-19 1 0,-19 19-2 16,24-33 3-16,-9 13-3 0,0-1 3 15,0 1-5-15,0-1 6 0,-3 2-3 16,0 1 2-16,-12 18-3 0,17-29 3 0,-17 29-2 0,12-23 1 16,-12 23 0-16,0 0 0 0,9-18 1 15,-9 18 7-15,0 0 1 0,0 0 0 0,0 0-1 16,0 0-6-16,-3 18 0 0,3-18-3 0,-1 20 2 15,1-20-3-15,0 21 1 0,0-21-1 0,4 19 2 16,-4-19-1-16,0 0 1 0,10 20-2 16,-10-20 1-16,0 0-1 0,20 7 2 0,-20-7 2 15,18-3-3-15,-18 3 0 0,20-7 0 0,-20 7 0 16,18-10 0-16,-18 10 0 0,0 0 0 0,21-13 0 16,-21 13 0-16,0 0 0 0,20-13 0 0,-20 13 0 15,0 0 0-15,23-16 0 0,-23 16 0 16,19-10 0-16,-19 10 0 0,17-4 0 0,-17 4 0 15,0 0 0-15,22 3 0 0,-22-3 0 16,0 0 0-16,19 22 0 0,-19-22 0 0,7 25 0 16,-7-25 0-16,1 33 0 0,-3-15 0 0,-3 2 0 15,-1-4 0-15,1 4 0 0,5-20-32 0,-11 34-49 16,11-34-40-16,-2 31-104 0,2-31-286 0,0 0-63 16,-14 19 72-16</inkml:trace>
  <inkml:trace contextRef="#ctx0" brushRef="#br5" timeOffset="124785.1381">13011 8798 1220 0,'0'0'95'16,"0"0"-39"-16,0 0-17 0,0 0-2 0,0 0 5 15,0 0 0-15,0 0-5 0,-8 34-1 16,4-11-8-16,1 7-16 0,-4 4 27 0,4 6-26 15,-5-2 25-15,2 5-10 0,-1-2-15 0,2 4 4 16,0-2-14-16,1 2 6 0,1-1-12 0,-1-3 7 16,3-2-8-16,-1-4 2 0,2 0-12 15,0-6-1-15,1 0-23 0,-1-9-5 0,6 3-9 0,-6-23-40 16,13 29-55-16,-13-29-96 0,0 0-216 16,20 2-29-16,-20-2 281 0</inkml:trace>
  <inkml:trace contextRef="#ctx0" brushRef="#br5" timeOffset="124970.2643">13009 9168 1247 0,'-17'-18'258'0,"17"18"-122"15,0 0-39-15,0 0-17 0,-21 0-24 0,21 0-20 16,0 0-18-16,0 0-10 0,0 0-7 16,0 0 0-16,12 19 0 0,-12-19 0 0,21 11-1 15,-21-11-1-15,34 4-1 0,-9-6-9 0,3-5-10 16,3-5-16-16,6 2-21 0,-4-13-28 15,15 9-37-15,-17-21-65 0,25 21-94 0,-18-11-211 16,1-7 8-16,8 11 333 0</inkml:trace>
  <inkml:trace contextRef="#ctx0" brushRef="#br5" timeOffset="125227.5583">13478 8704 1693 0,'-25'24'36'15,"4"4"-22"-15,1 2-1 0,5 5 14 0,-1 1-1 16,2 4-13-16,1 0 19 0,1 3-27 16,0-4 22-16,4 5-7 0,1-4-12 15,2 0 6-15,4-1-11 0,1-2 3 0,2-2-9 16,5-2 6-16,2-5-6 0,5-7 3 0,4-1-9 16,0-6-1-16,5 0-10 0,-2-7-5 0,6-1-6 15,-3-6-3-15,4 0-13 0,-4-11-11 0,7 5-15 16,-8-13-17-16,8 6-13 0,-11-13-19 0,13 11-12 15,-20-16-24-15,15 12-4 0,-15-11-5 16,6 6-22-16,-2 4-6 0,-11-10-10 0,-6 30 104 16</inkml:trace>
  <inkml:trace contextRef="#ctx0" brushRef="#br5" timeOffset="125680.3978">13766 9061 458 0,'-9'-20'229'0,"9"20"-30"0,0 0-32 16,-32-15-17-16,32 15-33 0,-17 9-27 0,17-9-22 16,-18 22-19-16,10-4-3 0,8-18-5 0,-18 36 4 15,8-19-5-15,7 6 2 16,-2-5-9-16,4 3-1 0,-2-4-8 0,6 0-1 15,-3-17-6-15,9 25-1 0,-9-25-7 0,21 18-1 16,-21-18-3-16,34 5 2 0,-13-8 1 0,2-5 0 16,-1-4 1-16,3-2-5 0,0-4 2 0,1-3-6 15,0-1 2-15,-1-2-3 0,1 1 3 0,-4 0-5 16,-3 0 5-16,-2 3-4 0,-2-1 4 0,-3 3-3 16,-12 18 5-16,18-30-5 0,-18 30 4 15,10-20-3-15,-10 20 1 0,0 0 0 0,0 0 2 16,0 0-1-16,0 0-1 0,0 0 0 0,-10 23-4 15,1-1 4-15,-3 10-4 0,-2 4 7 16,1 6-6-16,-1 5 7 0,1 4-10 0,0 3 9 16,0 5-11-16,1 1 12 0,0 0-12 0,0-1-1 15,1-5 17-15,0-3-17 0,3-5 20 0,1-4-8 16,3-4-7-16,0-8 5 0,2-4-5 16,0-5 4-16,2-21-2 0,3 27 1 0,-3-27 0 15,0 0 1-15,0 0 2 0,0 0 5 0,0 0 0 16,0 0-1-16,1-22 0 0,-1 0-5 0,0-5 2 15,0-4-4-15,1-3 4 0,-1-2-6 0,3-3 7 16,-1 0-6-16,2 2-5 0,-1-2 18 0,1-1-21 16,1-2 18-16,1-2-6 15,4 2-8-15,1 2 9 0,2 4-7 0,-1 4 2 16,2 5-10-16,-1 5-5 0,-1 4-15 0,-12 18-12 16,28-28-15-16,-7 22-25 0,-21 6-30 0,40-12-51 15,-28-8-72-15,22 14-228 0,-7 4-25 0,-7-10 185 16</inkml:trace>
  <inkml:trace contextRef="#ctx0" brushRef="#br5" timeOffset="126705.4667">14495 8980 1445 0,'-46'-5'153'0,"46"5"-84"0,-39 5-14 16,39-5 6-16,-37 12-10 0,20-3-8 15,-4 0-12-15,3 4 2 0,-1 0-6 0,0 4 2 16,1 1-9-16,2 4 2 0,-2 1-14 0,4 1-8 16,-1 3 0-16,3 0 0 0,3-1 0 0,3 0 0 15,5-3 0-15,2-4 0 0,-1-19 0 0,12 28 0 16,-12-28 0-16,24 16 0 0,-24-16 0 0,34 2 0 16,-14-7 0-16,2-5 0 0,2-3 0 0,2-5 0 15,0-6 0-15,0-4 0 0,1-3 0 16,-1-3 0-16,2-1 0 0,-3-3 0 15,-1 2 0-15,0-2 0 0,-3 1 0 0,-1-1 0 16,-3 0 0-16,-3 0 0 0,-1 2 0 0,-4 0 0 16,-1 3 0-16,-3 3 0 0,-4 4 0 0,0 5 0 15,-1 21 0-15,-4-25 0 0,4 25 0 0,0 0 0 16,0 0 0-16,-17 12 0 0,17-12 0 0,-19 39 0 16,4-7 0-16,-2 3 0 0,0 5 0 15,3-2 0-15,-1 3 0 0,4-1 0 0,4-2 0 16,2-2 0-16,5-6 0 0,1-2 0 0,4-4 0 15,3-2 0-15,6-3 0 0,2 0 0 0,2-6 0 16,4-1 0-16,0-4 0 0,1-3 0 0,4-2 0 16,-2-3 0-16,3-3 0 0,1-2 0 15,-1 1 0-15,0-2 0 0,-2 1 0 16,-3-1 0-16,-5 2 0 0,-18 4 0 0,28-5 0 16,-28 5 0-16,0 0 0 0,17-1 0 0,-17 1 0 15,0 0 0-15,0 0 0 0,0 0 0 0,0 0 0 16,-1 19 0-16,1-19 0 0,-6 22 0 0,6-22 0 15,-11 30 0-15,11-30 0 0,-11 29 0 0,11-29 0 16,-10 26 0-16,10-26 0 0,-6 19 0 0,6-19 0 16,0 0 0-16,0 0 0 0,0 0 0 15,0 0 0-15,0 0 0 0,0 0 0 0,0 0 0 16,0 0 0-16,0 0 0 0,0 0 0 16,20-25 0-16,-13 7 0 0,1-2 0 0,0 0 0 15,1-3 0-15,-1 0 0 0,-1 0 0 0,1-1 0 16,0-1 0-16,2 1 0 0,-2-1 0 0,2 2 0 15,-1 2 0-15,0 2 0 0,-9 19 0 0,17-30 0 16,-17 30 0-16,16-20 0 0,-16 20 0 16,0 0 0-16,21-12 0 0,-21 12 0 0,0 0 0 15,18 3 0-15,-18-3 0 0,17 8 0 0,-17-8 0 16,18 12 0-16,-18-12 0 0,0 0 0 0,23 21 0 16,-23-21 0-16,0 0 0 0,20 18 0 0,-20-18 0 15,0 0 0-15,0 0 0 0,15 17 0 0,-15-17 0 16,0 0 0-16,0 0 0 0,0 0 0 15,2 17 0-15,-2-17 0 0,0 0 0 0,-11 20 0 16,11-20 0-16,-14 21 0 0,14-21 0 16,-18 28 0-16,18-28 0 0,-23 32 0 0,11-12 0 15,-2 0 0-15,1 2 0 0,0 2 0 0,2-1 0 16,0 1 0-16,3-2 0 0,2-1 0 0,3-3 0 16,3-18 0-16,1 29 0 0,-1-29 0 0,12 19 0 15,-12-19 0-15,23 11 0 0,-23-11 0 16,33 0 0-16,-12-5 0 0,1-3 0 0,-2-3 0 15,2-5 0-15,-1-2 0 0,-2-1 0 0,-2-4 0 16,-1-1 0-16,-2-3 0 0,-2 2 0 0,-3-1 0 16,0 0 0-16,-3 0 0 0,-1 1 0 15,-4 2 0-15,-2 0 0 0,0 2 0 0,-3 2 0 16,2 2 0-16,2 17 0 0,-10-27 0 0,10 27 0 16,0 0 0-16,0 0 0 0,-18-13 0 15,18 13 0-15,0 0 0 0,-16 18-35 0,16-18-37 16,-10 24-35-16,16 2-67 0,-6-26-133 0,-7 17-289 15,7-17 57-15,6 17 323 0</inkml:trace>
  <inkml:trace contextRef="#ctx0" brushRef="#br5" timeOffset="126949.2717">15696 8958 1488 0,'-20'2'106'15,"20"-2"-31"-15,-19-2-7 0,19 2-9 0,-22 8-19 16,22-8-9-16,-29 22-10 0,13-5 5 0,-2 4-6 16,0 5 2-16,0 2-7 0,-2 3-1 15,0 4-6-15,-1 1 3 0,0 1-10 0,2-1 5 16,1-1-9-16,1-3 3 0,2-6-9 0,4-4-7 16,5-2-20-16,6-20 2 0,-4 27-19 0,4-27-10 15,0 0-15-15,0 0-15 0,17 8-14 0,-15-25-34 16,17 11-81-16,-19 6-257 0,16-44 12 15,4 25 258-15</inkml:trace>
  <inkml:trace contextRef="#ctx0" brushRef="#br5" timeOffset="127128.1702">15500 9091 818 0,'0'0'318'15,"-18"-40"-125"-15,18 40-39 0,-10-25-17 0,10 25-23 16,0 0-17-16,0 0-17 0,0 0-23 0,0 0-12 16,-17 6-20-16,17-6-16 0,-2 27-9 0,3-7 0 15,2 0 0-15,2 1 0 0,2-1 0 0,3 1 0 16,2-2 0-16,1-1 0 0,-13-18 0 15,33 31 0-15,-14-20 0 0,3-4 0 0,1 0-4 16,-1-6-30-16,4 1-10 0,-4-7-12 0,7 2-24 16,-8-14-40-16,15 16-73 0,-21-28-93 15,20 12-267-15,-6 3 47 0,-7-14 336 0</inkml:trace>
  <inkml:trace contextRef="#ctx0" brushRef="#br5" timeOffset="127305.2717">16021 8983 1526 0,'-39'4'200'15,"39"-4"-118"-15,-19 23-34 0,9-6-1 0,-5 1-13 16,2 6 4-16,-2 0-14 0,2 5-2 0,-2 0-8 16,4 3-2-16,-1-2-12 0,1-1 0 0,4-4 0 15,2-2 0-15,4-3-9 0,1-3-6 0,0-17-11 16,6 23-5-16,-6-23-5 0,0 0-12 16,21 17-25-16,-21-17-40 0,24-3-99 15,-25-20-172-15,1 23-165 0,31-30 36 0,-23-2 476 16</inkml:trace>
  <inkml:trace contextRef="#ctx0" brushRef="#br5" timeOffset="127430.05">15902 8665 1650 0,'0'0'243'0,"-34"9"-215"0,17-8-27 16,17-1-17-16,-23 2-28 0,23-2-81 0,-22 1-171 15,22-1-301-15,0 0 11 0,-20 14 329 16</inkml:trace>
  <inkml:trace contextRef="#ctx0" brushRef="#br5" timeOffset="127986.8821">16370 9065 1165 0,'0'0'152'0,"-10"-23"-60"0,10 23-16 16,-23-12-8-16,23 12-9 0,-35-4-3 15,15 6-5-15,-6-1-4 0,0 8-3 0,-5-1-9 16,4 8 5-16,-6 0-9 0,6 4 7 0,-2 1-10 16,3 2-3-16,1 1-10 0,2 2-2 0,2 0-7 15,4 0 0-15,6 0-6 0,3-3 0 0,2-3 0 16,6-20 0-16,2 29 0 0,-2-29 0 0,24 15 0 16,-4-11 0-16,4-7 0 0,4-4 0 15,6-6 0-15,0-4 0 0,4-8 0 16,2-2 0-16,-1-5 0 0,2-3 0 0,-2-2 0 15,-1-3 0-15,-2 1 0 0,0-1 0 0,-4 0 0 16,-1 1 0-16,-4 2 0 0,-4 2 0 0,-4 2 0 16,-2 1 0-16,-2 1 0 0,-4 1 0 0,-3 4 0 15,-2 3 0-15,-3 6 0 0,-3 17 0 0,2-17 0 16,-2 17 0-16,0 0 0 0,0 0 0 16,-12 17 0-16,2 0 0 0,-3 12 0 0,-4 7 0 15,-4 7 0-15,-1 7 0 0,-2 2 0 0,0 2 0 16,1 2 0-16,1-2 0 0,5 0 0 15,2-6 0-15,10-2 0 0,2-7-53 0,11 2-53 16,-3-19-44-16,24 19-129 0,-22-20-318 0,18-4 50 16,3 2 233-16</inkml:trace>
  <inkml:trace contextRef="#ctx0" brushRef="#br5" timeOffset="128347.8087">16590 9159 1687 0,'0'0'37'0,"-6"19"-19"15,6-19 6-15,7 19 6 0,-7-19-3 0,16 17-3 16,-16-17-6-16,28 11 0 0,-10-10 0 0,3 0-1 16,1-3-1-16,0-2-1 0,-2-2-3 0,0 0-3 15,-3-1 0-15,1 0-2 0,-18 7-1 0,26-22-3 16,-26 22 0-16,22-24-3 0,-22 24 4 0,11-24-4 15,-11 24 3-15,3-26-1 0,-3 26 4 16,-2-25 0-16,2 25 1 0,-11-23-3 0,11 23 1 16,-16-19-1-16,16 19 2 0,-18-10-4 0,18 10-2 15,-25 2 0-15,25-2 0 0,-30 20 0 0,13-5 0 16,0 5 0-16,0 2 0 0,1 0 0 0,2 4 0 16,1 0 0-16,2 0 0 0,4-1 0 15,2-3 0-15,5-3 0 0,5-2 0 0,-5-17 0 16,21 25 0-16,-21-25-12 0,31 13-26 15,-12-16-12-15,7 6-31 0,-5-16-51 0,22 16-111 16,-43-3-347-16,46-24 29 0,-13 14 222 0</inkml:trace>
  <inkml:trace contextRef="#ctx0" brushRef="#br5" timeOffset="128902.1175">17593 8622 1566 0,'0'0'66'0,"0"0"-35"0,0 0-8 0,0 0 8 15,0 0 5-15,7 25 6 0,-7-25-15 0,6 34-7 16,-5-11-9-16,0 3 2 0,-3 6-7 0,-2 2 8 15,-2 4-11-15,0 4-11 0,-3 1 20 16,1 3-26-16,-3-1 25 0,0-2-7 0,-1-2-6 16,1-2 7-16,2-5-14 0,1-3-4 0,4-2-19 15,-1-7-18-15,9 5-30 0,-4-27-24 0,10 36-70 16,-10-36-71-16,0 0-245 0,19 12 1 0,-19-12 279 16</inkml:trace>
  <inkml:trace contextRef="#ctx0" brushRef="#br5" timeOffset="129384.7181">17384 8980 1827 0,'-23'14'57'16,"23"-14"-29"-16,0 0-14 0,0 0-4 0,0 0-4 16,0 0-3-16,0 0-1 0,0 0 3 0,0 0-1 15,21 12 0-15,-21-12-1 0,31 3 0 16,-10-3-3-16,2-2 0 0,3 0 0 0,3 0-1 15,3-3 1-15,0-1-3 0,4 1-4 0,-1-1-3 16,3 1-1-16,-2 0-1 0,1 3 6 0,-2-1 1 16,-2 2 3-16,-4 0 1 0,-1 0 0 15,-5 1 0-15,-1 1-1 0,-4-1-3 0,-18 0-2 16,23 1 0-16,-23-1 1 0,0 0 2 16,0 0 4-16,0 0 1 0,0 0 1 0,0 0 1 15,-13 21 2-15,13-21 6 0,-31 19 4 0,14-7 6 16,-2 1-1-16,-1 3 2 0,1 0-4 0,1 3 4 15,0 1-6-15,2 0 0 0,2-1-16 0,5 3 0 16,0-1 0-16,4-1 0 0,4 1 0 0,2-2 0 16,4-1 0-16,-5-18 0 0,20 28 0 0,-3-17 0 15,3-5 0-15,5-1 0 0,3-5 0 16,2-4 0-16,3-5 0 0,1-5 0 16,-1-5 0-16,-2-3 0 0,-2-4 0 0,1-3 0 15,-5-2 0-15,1 0 0 0,-8 1 0 0,-3 2 0 16,-7 1 0-16,-5 4 0 0,-6 3 0 0,-4 2 0 15,-4 1 0-15,-7 1 0 0,-1 5 0 0,-5 0-24 16,0 6-9-16,-3 2-6 0,1 6-3 0,-2 0-8 16,4 9-7-16,-5-6-37 0,14 14-33 15,-14-18-97-15,29-2-334 0,-16 25 55 0,16-25 208 16</inkml:trace>
  <inkml:trace contextRef="#ctx0" brushRef="#br5" timeOffset="133404.2619">18982 9009 922 0,'0'0'223'16,"-17"2"-150"-16,17-2-13 0,-18-11 5 0,18 11 12 16,-23-7 3-16,23 7-11 0,-28 0-16 0,28 0-12 15,-34 8-8-15,34-8 2 0,-35 15-4 0,35-15 0 16,-34 22-7-16,16-8-2 0,-1 2-6 15,1 3 1-15,1 2-6 0,1 2 4 0,3 0-6 16,2 1 2-16,0-1-6 0,5-4 2 0,2-1-7 16,4-18 3-16,4 25-5 0,-4-25 2 0,0 0-1 15,23 16 1-15,-23-16 1 0,31-1 0 16,-11-5 2-16,4-6-3 0,3-5 4 0,2-3-5 16,3-6 3-16,-1-2-4 0,1 1 6 0,1-4-8 15,-3 1 8-15,-1 0-6 0,-2 1 3 16,-3 2-3-16,-4 2-10 0,-3 2 8 0,-5 5-9 15,-12 18 23-15,17-24-12 0,-17 24 13 0,0 0-18 16,0 0 4-16,0 0-2 0,0 0-13 0,1 31 30 16,-4-3-26-16,-5 7 25 0,0 5-7 0,-2 6-8 15,-1 3 9-15,-1 6-11 0,-1 4 12 0,-1 3-12 16,1 1 11-16,-2 0-13 16,1-3-2-16,-1-1 20 0,1-1-19 0,-1-2 24 15,2-2-5-15,-2-2-6 0,3-2 13 0,-2-8-8 16,2-2 8-16,-1-6-10 0,1-3 2 0,1 0-3 15,0-7 5-15,0-6-1 0,11-18 1 0,-18 19-6 16,18-19-2-16,0 0-4 0,-19-4-3 0,19 4-5 16,-17-31-10-16,10 10-9 0,-4-11-13 0,6-1-10 15,-3-9-27-15,11 7-18 0,-10-16-47 16,20 19-56-16,-20-25-112 0,14 6-198 0,6 7 48 16,-12-11 386-16</inkml:trace>
  <inkml:trace contextRef="#ctx0" brushRef="#br5" timeOffset="133844.2377">19303 9211 1603 0,'-17'1'143'0,"17"-1"-119"0,0 0-20 0,0 0 0 15,0 0 2-15,0 0 8 16,0 0 2-16,0 0 2 0,0 0 0 0,17 1-4 0,-17-1-1 16,36-17-4-16,-15 6 0 0,6-2-6 0,0-2 1 15,0 0-4-15,-1-1 2 0,-1 0-3 16,-2 0 3-16,-1 1-4 0,-3-1 5 0,-1 2-4 16,-18 14 5-16,25-27-3 0,-25 27 2 0,12-22 0 15,-12 22 4-15,2-18 1 0,-2 18 2 0,0 0-2 16,-15-22 0-16,15 22-3 0,-22-14-16 15,22 14 15-15,-32-6-2 0,14 8 1 0,-4 4 17 16,0 1-13-16,-2 5 3 0,1 3 4 0,-4 2-2 16,3 2 3-16,-1 3-6 0,2 1-9 0,4 1 0 15,0 0 0-15,4-1 0 0,4-2 0 0,3-2 0 16,5 1 0-16,5-3 0 0,-2-17 0 16,17 27 0-16,-17-27 0 0,35 19 0 0,-9-16 0 15,6-4 0-15,3-5 0 0,7-4 0 16,2-7-26-16,6-2-14 0,0-9-18 0,7 5-23 15,-8-14-39-15,14 14-52 0,-25-24-244 0,14 9-133 16,-3-1 43-16,-9-10 428 0</inkml:trace>
  <inkml:trace contextRef="#ctx0" brushRef="#br5" timeOffset="134036.0606">20144 8296 1499 0,'-31'26'116'15,"13"10"-99"-15,-4 0 1 0,5 9 16 0,-2 0-2 16,5 7 12-16,-5-1-19 0,4 3 5 0,-1-1-18 16,3 0 5-16,2 1-16 0,1-5-9 0,3 3 20 15,1-1-24-15,2-1 22 0,3-2-11 16,2-2-38-16,-2-9-9 0,8 6-54 0,-15-26-141 16,25 7-259-16,-13-6-39 0,-4-18 171 0</inkml:trace>
  <inkml:trace contextRef="#ctx0" brushRef="#br5" timeOffset="134231.9678">19768 8821 2034 0,'-18'15'13'0,"18"-15"-13"0,0 0 0 0,0 0 0 15,28 7 0-15,-8-5 0 0,5-4 0 0,5-2 0 16,6-3 0-16,5-4 0 0,4-1 0 0,2-2 0 15,2 0 0-15,-4-3-12 0,5 8-82 16,-13-13-68-16,22 24-185 0,-24-15-268 0,1 3 47 16,0 8 320-16</inkml:trace>
  <inkml:trace contextRef="#ctx0" brushRef="#br5" timeOffset="139176.3862">10959 10047 1000 0,'0'0'42'16,"0"-21"-20"-16,0 21-12 0,-1-20 1 0,1 20 20 15,0 0 11-15,-9-25 9 0,9 25-6 0,-18-7-9 16,18 7-3-16,-30 1 3 0,12 7 10 15,-10-2 6-15,2 10 5 0,-11-1 1 0,3 9 2 16,-9-2-9-16,4 8 1 0,-5-2-15 0,4 4-14 16,-1-3 18-16,4 3-31 0,2-6 22 0,5 1-16 15,7-4-11-15,6-5 1 0,17-18-8 16,-16 24 1-16,16-24-2 0,0 0 1 0,11 23-1 16,-11-23 2-16,26 12-1 0,-6-7 1 0,3-1 0 15,5-2 2-15,4 2-2 0,3-2 2 0,1 1-1 16,0-1 1-16,-4-1-1 0,0 2 1 0,-3 0-1 15,-2 2 0-15,-3 1 0 0,-3 2 0 0,-21-8-1 16,28 18 2-16,-28-18-4 0,12 24 4 16,-12-24-4-16,-4 35 2 0,-3-15-3 0,-6 1 3 15,-4 2-7-15,-4-2 4 0,-1 0-5 16,-1-1 1-16,1-2-7 0,-1-4-5 0,23-14-21 16,-33 18-24-16,33-18-44 0,-18 2-61 0,18-2-83 15,0 0-156-15,10-20-70 0,9 14 189 0</inkml:trace>
  <inkml:trace contextRef="#ctx0" brushRef="#br5" timeOffset="139508.3705">11203 10352 1320 0,'-37'3'86'0,"37"-3"-36"0,-30 11-5 16,30-11 8-16,-31 15-1 0,31-15-12 15,-28 24-14-15,28-24-2 0,-28 32-6 0,16-12 7 16,-1 0-5-16,4 0-4 0,1 2-11 0,2 1 4 16,2-2-4-16,3-2 5 0,1-19-5 0,4 29 0 15,-4-29-6-15,14 25 1 0,-14-25-1 0,28 21 1 16,-28-21 0-16,33 7 2 0,-15-8-2 0,2-1 0 16,2-4 1-16,1-2-3 0,-1-3 6 15,-1-2-4-15,-2-5 3 0,-3-1-4 0,-1-4 4 16,-3-2-5-16,1 0 6 0,-2-2-9 15,-3 1 1-15,-2-2-11 0,1 3-4 0,-4-2-19 16,3 6-15-16,-7-6-25 0,1 27-15 0,0-43-27 16,0 43-27-16,-3-27-20 0,3 27-18 0,0 0 32 15,0 0-78-15,0 0-97 0,-18 7 141 0,24 16 187 16</inkml:trace>
  <inkml:trace contextRef="#ctx0" brushRef="#br5" timeOffset="139984.2578">11774 10275 1347 0,'0'0'103'0,"-48"3"-41"0,26 5 7 0,-10-8 3 16,7 8-3-16,-6-3-19 0,3 6-11 0,-3-1-9 15,3 4 2-15,0 1-5 0,2 0 4 0,2 2-7 16,2 1-2-16,4 2-13 0,3 3-1 16,4 0-7-16,4 0 3 0,3 1-4 0,4-1 3 15,4-3-3-15,3 0 3 0,5-2-3 16,-12-18 2-16,37 25-1 0,-14-16 0 0,6-4 0 0,3-4 0 16,3-5 0-16,1-6 0 0,2-5 2 0,-1-6-2 15,-1-5 3-15,-1-6-2 0,-1-3 4 16,-1-4-5-16,-2-2 6 0,-2-1-9 0,-4-2 6 15,0 1-5-15,-3 2-7 0,-5 1 19 16,-4 2-17-16,-3 4 18 0,-5 3-12 0,-1 2 0 16,-4 4 0-16,0 0 0 0,-2 6 0 0,2 19 0 15,-6-24 0-15,6 24 0 0,0 0 0 0,0 0 0 16,0 0 0-16,-18 13 0 0,12 8 0 0,-3 9 0 16,-2 9 0-16,-3 3 0 0,0 4 0 0,1 1 0 15,1-2 0-15,4 0 0 0,2-3 0 16,3-3 0-16,5-3 0 0,2-3-10 0,4-1-32 15,2-5-3-15,6-1-12 0,-16-26-16 16,37 39-35-16,-37-39-42 0,50 28-174 0,-30-21-234 16,7-3 52-16,5 4 333 0</inkml:trace>
  <inkml:trace contextRef="#ctx0" brushRef="#br5" timeOffset="140172.6794">12279 10294 1603 0,'0'0'127'0,"0"0"-63"15,0 0-17-15,-26 9-12 0,26-9-8 16,-14 21-9-16,7-4 1 0,-3 3-4 0,0 3 1 16,2 0-8-16,1 3 0 0,3 2-9 0,-1 0 4 15,4-2-6-15,1-4 3 0,1-2-9 0,-1-20-6 16,8 27-15-16,-8-27-16 0,17 21-36 16,-17-21-36-16,27 16-161 0,-27-16-251 0,0 0-10 15,28-6 204-15</inkml:trace>
  <inkml:trace contextRef="#ctx0" brushRef="#br5" timeOffset="140309.2011">12377 10050 1097 0,'-21'17'7'15,"21"-17"-81"-15,0 26-68 0,0-26-169 0,-5 19-62 16,18 2 170-16</inkml:trace>
  <inkml:trace contextRef="#ctx0" brushRef="#br5" timeOffset="140704.8311">12615 10203 1289 0,'-9'27'163'0,"9"-27"-57"0,0 0-15 15,-24 17-13-15,24-17-11 0,-14 23-22 0,14-23-4 16,-20 29-10-16,11-11 0 0,-2-1-9 0,3 2 1 15,-1 1-9-15,2 0 1 16,1 1-8-16,1-1 2 0,1 0-6 0,2 0 2 16,2 0-5-16,1-3 1 0,-1-17-2 0,7 27 1 15,-7-27-1-15,15 20 1 0,-15-20-1 0,21 17 0 16,-21-17 0-16,26 6 0 0,-26-6-1 0,30-7-2 16,-13-1-1-16,1-1 1 0,1-3 1 0,1-4 2 15,-3-5 3-15,0-1-4 0,0-1 5 0,-1-1-3 16,-2 1 2-16,0 0-3 0,-2 0 4 15,0 0-5-15,1 2 5 0,-3-1-4 0,0 2 2 16,-10 20-3-16,16-29 4 0,-16 29-2 16,0 0 1-16,12-16 0 0,-12 16-1 0,0 0-1 15,0 0 0-15,0 0 3 0,-3 21-3 0,3-21 3 16,-7 38-3-16,0-15-1 0,-2 2-7 0,0 1 0 16,0 1-9-16,-1-1 2 0,3 0-8 15,0-3-1-15,4 2-13 0,0-9-14 0,9 6-38 16,-6-22-36-16,13 27-80 0,-13-27-96 0,0 0-214 15,22 2 31-15,-22-2 378 0</inkml:trace>
  <inkml:trace contextRef="#ctx0" brushRef="#br5" timeOffset="141213.0935">13121 10246 1471 0,'0'0'209'0,"0"0"-122"16,-10 17-26-16,10-17-20 0,-17 14-9 0,17-14-10 15,-17 27-2-15,17-27-7 0,-20 34 0 0,11-14-10 16,-1 1 2-16,3 1-6 0,-2-1 2 0,3 0-2 16,1-2 4-16,5-19-4 0,-7 32 3 0,7-32-4 15,-1 19 3-15,1-19-3 0,0 0 1 16,0 0 0-16,0 0-1 0,0 0 2 0,0 0 0 16,23 1 2-16,-23-1-2 0,22-26 2 0,-8 6-2 15,0 0 2-15,0-1-1 0,-2 2 7 0,-2 2-1 16,0-1 6-16,-10 18-3 0,14-30 0 0,-14 30-5 15,12-25 1-15,-12 25-4 0,10-19 2 16,-10 19-2-16,0 0-2 0,0 0 0 16,0 0 0-16,0 0 0 0,0 0 0 0,0 0 0 15,0 0 0-15,0 0 0 0,0 0 0 0,0 0 0 16,16 27 0-16,-16-27 0 0,5 24 0 0,-5-24 0 16,5 19 0-16,-5-19 0 0,0 0 0 0,12 22 0 15,-12-22 0-15,0 0 0 0,0 0 0 0,21 11 0 16,-21-11 0-16,0 0 0 0,21-6 0 0,-21 6 0 15,26-15 0-15,-26 15 0 0,32-24 0 16,-32 24 0-16,32-31 0 0,-13 15 0 0,-1-1 0 16,0 2 0-16,-18 15 0 0,28-23 0 15,-28 23 0-15,20-15 0 0,-20 15 0 0,0 0 0 16,0 0 0-16,0 0 0 0,0 0 0 0,0 0 0 16,9 18 0-16,-9-18 0 0,-8 29 0 0,3-11 0 15,-1 3 0-15,0-4 0 0,2 2 0 0,4-19 0 16,-5 34-31-16,5-34-55 0,2 36-66 15,-2-36-108-15,-4 17-350 0,4-17 30 0,0 0 253 16</inkml:trace>
  <inkml:trace contextRef="#ctx0" brushRef="#br5" timeOffset="141868.3647">14630 10001 1112 0,'0'0'209'0,"-19"-12"-174"16,19 12-17-16,0 0 5 0,-15-17 9 0,15 17 5 15,0 0-3-15,0 0-4 0,-14-24 2 0,14 24 2 16,0 0 7-16,-14-19 3 0,14 19 2 0,-17-16-7 15,17 16-4-15,-25-12-6 0,25 12-5 16,-32-5-3-16,11 6-4 0,-1 3 0 0,-5 3-1 16,0 7 3-16,-3 0-1 0,-2 7 3 0,-3 3-4 15,0 5 2-15,-2 2-5 0,5 6 0 0,-1 0-14 16,2 1 0-16,2 2 0 0,1-1 0 0,3 1 0 16,3 0 0-16,4-3 0 0,5-6 0 15,8-3 0-15,7-4 0 0,6-3 0 0,8-2 0 16,7-3 0-16,5-4 0 0,9-4 0 15,3-5 0-15,7-5-16 0,3-7-26 0,8-2-15 16,2-11-29-16,12 8-33 0,-10-20-44 0,18 18-52 16,-23-24-60-16,16 15-121 0,-7-1-42 0,-18-15 199 15</inkml:trace>
  <inkml:trace contextRef="#ctx0" brushRef="#br5" timeOffset="142252.6469">14948 9709 1477 0,'-8'19'128'0,"8"-19"-91"16,-23 23-8-16,23-23 0 0,-14 36 3 0,6-13-6 15,2 8 5-15,-5-1-7 0,2 6 10 0,-3 0-8 16,2 7 5-16,-1-1-7 0,-1 3 4 16,-1-2-10-16,1 0-9 0,-2-1 16 0,3-2-22 15,0-3 15-15,2 0-10 0,1-7-8 0,1-3 4 16,2-4-6-16,3-7 5 0,2-16-5 0,2 27 2 15,-2-27-2-15,0 0 2 0,15 18-2 0,-15-18 0 16,0 0 2-16,23-1-2 0,-23 1 3 0,24-12-1 16,-24 12 1-16,26-24-1 0,-26 24 2 15,25-32-3-15,-25 32 3 0,27-32-2 16,-13 15 1-16,-1 0-2 0,-13 17 2 0,24-29-4 16,-24 29 3-16,25-20-1 0,-25 20 1 0,17-7 0 15,-17 7 0-15,0 0 0 0,0 0 0 0,21 17 2 16,-21-17-3-16,13 28 3 0,-8-11-3 0,-3 1 2 15,2 1-5-15,-3-1-1 0,1 1-11 0,-1-2-7 16,3 1-14-16,-4-18-11 0,13 30-23 16,-13-30-30-16,27 19-64 0,-27-19-93 0,36-15-283 15,-13 10 26-15,-2-16 263 0</inkml:trace>
  <inkml:trace contextRef="#ctx0" brushRef="#br5" timeOffset="142472.1062">15565 9723 1319 0,'0'0'407'0,"-28"4"-327"0,28-4-37 0,-23 23-13 15,11 0-1-15,-7 7-7 0,2 8 8 0,-2 2-9 16,0 4 5-16,-1 2-12 0,1 1 3 0,2 2-8 16,1-2-9-16,2-2 0 0,2-1 0 0,2-4 0 15,3-1 0-15,0-3 0 0,3-4 0 16,2-2 0-16,2-3-25 0,2-2-16 0,1-3-13 15,5 4-36-15,-8-26-48 0,20 42-121 16,-20-42-322-16,11 23 34 0,-11-23 236 0</inkml:trace>
  <inkml:trace contextRef="#ctx0" brushRef="#br5" timeOffset="142731.0788">15739 10228 518 0,'0'0'84'0,"0"0"-58"0,0 0-49 0,0 0-91 16,0-28-179-16,0 28 96 0,0 0 197 0</inkml:trace>
  <inkml:trace contextRef="#ctx0" brushRef="#br5" timeOffset="143539.8567">15797 10202 1364 0,'0'0'115'0,"-20"-6"-38"0,20 6-9 0,-21-3-10 15,21 3-5-15,-24 1-11 0,24-1-6 0,-32 11-9 16,32-11 1-16,-33 20-7 0,33-20 2 0,-33 28-6 16,19-11 1-16,-3 1-10 0,3 3 4 0,1 2-8 15,-1 0 3-15,6 2-5 0,-2 2 4 16,5-2-3-16,2 3 5 0,2-3-5 0,3-2 4 15,3-3-7-15,0-3 2 0,-5-17-3 0,20 22 2 16,-20-22-1-16,33 14 0 0,-12-14 1 16,1-3-1-16,0-4 2 0,3-5-3 0,1-4 3 15,2-3-4-15,-2-5 4 0,1-3-3 0,-2-1 3 16,-1-1-4-16,-5 1 4 0,-2 3-4 0,-2 0 5 16,-4 1-5-16,-1 1 5 0,-3 0-5 15,-2 3 5-15,-2 0-4 0,-1 2-13 0,-2 18 13 16,-4-31-14-16,4 31 25 0,-7-21-7 0,7 21 9 15,0 0-10-15,0 0 1 0,-20-15 0 0,20 15-1 16,0 0 1-16,0 0-2 0,0 0-3 0,0 0 2 16,-10 22-2-16,10-22-10 0,0 0 11 0,13 25-10 15,-13-25 26-15,18 16-15 0,-18-16 16 0,25 11-17 16,-25-11 0-16,28 7 1 0,-11-6-1 16,0 0 2-16,2 1-2 0,-19-2 2 15,31 2-1-15,-31-2 0 0,25 6 0 0,-25-6 2 16,17 9-2-16,-17-9 2 0,0 0 0 0,14 20 1 15,-14-20-2-15,1 22 2 0,-1-22-3 0,-3 30 0 16,-1-11-1-16,-1 0 3 0,-1 0-4 0,-2-2 4 16,0 0-2-16,0 0 1 0,1 0-3 15,1 0 3-15,6-17-2 0,-9 29 1 0,9-29-1 16,-5 18 0-16,5-18-1 0,0 0 1 0,0 0 0 16,0 0-1-16,0 0 1 0,0 0-1 0,0 0 1 15,0 0 1-15,22-18 1 0,-22 18-1 0,24-31 2 16,-11 11-2-16,1-1 6 0,0 0-1 0,-2 0 1 15,-1 0-6-15,0 0 0 0,1 0 0 16,-3 1 0-16,4-1 0 0,-2 3 0 16,-2 1 0-16,-9 17 0 0,19-24 0 0,-19 24 0 15,0 0 0-15,15-20 0 0,-15 20 0 0,0 0-38 16,0 0-18-16,22-6-4 0,-22 6-49 0,23 4-69 16,-23-4-126-16,0 0-280 0,26-10 46 0,-26 10 359 15</inkml:trace>
  <inkml:trace contextRef="#ctx0" brushRef="#br5" timeOffset="143764.3034">16585 10097 1367 0,'-3'28'153'0,"3"-28"-76"0,-16 26-5 0,16-26 9 16,-16 39-40-16,5-17 16 0,3 6-35 0,-3 1 2 15,1 2 0-15,-1-2-11 0,2 1 3 16,0-1-12-16,1-2 3 0,2-3-8 0,3-2-10 15,3 0-4-15,1-3 5 0,-1-19-4 0,5 28 13 16,-5-28-7-16,0 0-6 0,0 0-15 0,0 0-13 16,28 12-24-16,-28-12-24 0,22-23-35 0,-20-8-61 15,22 15-48-15,-19-18-48 0,12 5-58 16,-1 5 33-16,-11-10 125 0</inkml:trace>
  <inkml:trace contextRef="#ctx0" brushRef="#br5" timeOffset="144428.5396">17109 10200 871 0,'0'0'194'0,"-8"-17"-85"0,8 17-37 16,-10-21 17-16,10 21-37 0,-14-20 9 16,14 20-6-16,-21-20-7 0,3 8 4 15,18 12-5-15,-34-13 2 0,15 12-6 0,-6 0 0 0,3 7-5 16,-5 0-5-16,3 5-2 0,-4 2-4 16,2 3-11-16,2 2 24 0,1 4-27 0,1 1 20 15,3 4-15-15,2 0-9 0,3 1-5 0,3 0-4 16,3-2 0-16,3-2 0 0,2-3 0 0,5-2 0 15,2-1 0-15,-4-18 0 0,20 27 0 16,-20-27 0-16,30 12 0 0,-10-12 0 0,0-4 0 16,5-5 0-16,2-6 0 0,1-5 0 0,6-7 0 15,1-7 0-15,3-7 0 0,2-4 0 0,2-2 0 16,0-1 0-16,0 2 0 0,-5 0 0 16,-6 4 0-16,-4 0 0 0,-5 1 0 0,-3 1 0 15,0 2 0-15,-6-1 0 0,-1 3 0 16,-5 1 0-16,-2 3 0 0,-2 8 0 0,-3 6 0 15,0 18 0-15,0 0 0 0,0 0 0 0,0 0 0 16,-20 4 0-16,9 15 0 0,-3 12 0 0,-6 10 0 16,-3 9 0-16,0 3 0 0,-2 5 0 0,1 3 0 15,1 2 0-15,3-3 0 0,1 1 0 0,5-3 0 16,7-5 0-16,0-4 0 0,10-1 0 0,1-11-59 16,10 7-62-16,-10-24-74 0,26 18-253 15,-16-19-154-15,-14-19 61 0,36 38 461 0</inkml:trace>
  <inkml:trace contextRef="#ctx0" brushRef="#br5" timeOffset="144960.7908">17435 10306 800 0,'-3'-18'322'0,"3"18"-125"0,0 0-43 16,0 0-30-16,0 0-30 0,0 0-18 0,0 0-22 15,0 0-12-15,0 0-9 0,-17 12-3 0,17-12-5 16,0 0-1-16,0 0-6 0,-10 21-5 0,10-21-6 15,0 0-2-15,0 0-2 0,0 0 0 0,23 17 3 16,-23-17 1-16,24-3-1 0,-7 0-2 16,2-3-4-16,1-2 0 0,1-1 0 0,-2-1 0 15,1-1 0-15,-2-1 0 0,-18 12 0 0,31-25 0 16,-31 25 0-16,21-26 0 0,-21 26 0 16,19-25 0-16,-19 25 0 0,9-23 0 0,-9 23 0 15,3-23 0-15,-3 23 0 0,-4-24 0 0,4 24 0 16,-11-23 0-16,11 23 0 0,-18-16 0 0,18 16 0 15,-28-2 0-15,11 8 0 0,-1 4 0 16,-3 6 0-16,2 2 0 0,-3 4 0 0,1 4 0 16,3-1 0-16,0 4 0 0,4-1 0 0,4-3 0 15,6-2 0-15,1-2 0 0,6-3 0 0,-3-18 0 16,13 26 0-16,-13-26 0 0,29 17 0 0,-8-14 0 16,1-2 0-16,1-3 0 0,2-3 0 0,1-4 0 15,4 3-24-15,-4-5-34 0,4 4-16 16,-8-7-38-16,12 14-80 0,-24-28-159 15,13 14-237-15,-2 2 69 0,-12-12 391 0</inkml:trace>
  <inkml:trace contextRef="#ctx0" brushRef="#br5" timeOffset="145210.6475">16619 9864 2047 0,'-18'7'0'16,"18"-7"0"-16,-23 7 0 0,23-7 0 0,0 0 0 15,0 0 0-15,17 7 0 0,-17-7-24 0,21 0-40 16,-21 0-59-16,37-2-154 0,-37 2-340 0,40-22 21 15,-16 13 251-15</inkml:trace>
  <inkml:trace contextRef="#ctx0" brushRef="#br5" timeOffset="146200.4137">18526 9538 648 0,'-20'3'122'15,"1"8"4"-15,-7-7-5 0,2 12-21 0,-10-6 14 16,5 13-19-16,-18-11 30 0,11 16-4 0,-17-10-30 16,10 12-12-16,-4-2-45 0,10 3-1 15,5 1-11-15,9 3 8 0,2 2-10 0,5 6 1 16,5-1-16-16,5 2 4 0,6 0-13 0,6 2 8 16,6 1-11-16,4 1-4 0,5-2 19 0,6-2-27 15,3 1 10-15,3-6-30 0,11 4-44 16,-9-16-48-16,23 19-163 0,-6-20-266 0,1-5 28 15,5 3 294-15</inkml:trace>
  <inkml:trace contextRef="#ctx0" brushRef="#br5" timeOffset="147374.005">19087 9823 848 0,'0'0'197'0,"0"0"-110"16,0 0-31-16,0 0-12 0,0 0 6 0,0 0 5 15,6 19 3-15,-6-19-4 0,0 0-2 0,0 20-8 16,2-1-2-16,-4 0-10 0,2 4 1 16,-3 2-8-16,3 8 5 0,-3 0-12 0,2 4 3 15,-5 2-12-15,2 1-12 0,-2 0 22 0,-1 0-28 16,0-3 25-16,0 2-12 0,0-3-9 15,0-2 3-15,0 0-20 0,-1-6-7 0,7 3-27 16,-9-10-15-16,12 6-41 0,-2-27-42 0,4 31-103 16,-4-31-233-16,0 0 43 0,16 19 311 0</inkml:trace>
  <inkml:trace contextRef="#ctx0" brushRef="#br5" timeOffset="147573.7184">18808 10232 1723 0,'-43'5'106'16,"43"-5"-49"-16,-25 8-30 0,25-8-14 0,0 0-6 15,0 0 0-15,0 0 0 0,0 0 2 0,28-3 0 16,-8 0 0-16,4-4-3 0,5-1-3 0,5-2 2 16,3-2-5-16,3 1-15 0,2-2 19 15,5 2-39-15,-5-2 8 0,8 6-49 0,-12-10-46 16,13 20-102-16,-24-15-271 0,10 10-42 0,-3 5 77 15</inkml:trace>
  <inkml:trace contextRef="#ctx0" brushRef="#br5" timeOffset="148572.4378">20215 9656 1807 0,'0'0'60'0,"0"0"-42"0,0 0-13 0,17-21-8 16,-17 21 1-16,25-25 3 0,-7 9 0 0,4 1-16 15,0 0 29-15,3-1-30 0,0-1 28 0,0-1-9 16,3 2-4-16,-1-1 4 0,0 4-5 15,-3 1 3-15,-5 3-1 0,-19 9 1 0,30-3 2 16,-30 3 1-16,0 0 4 0,17 13 4 16,-17-13 1-16,0 35-3 0,-4-9-13 0,-3 5 20 15,-4 8-22-15,-5 2 19 0,-4 4-9 0,0 2-8 16,-3-1 6-16,2-4-8 0,2-1 10 0,4-3-12 16,3-6 1-16,5-3-16 0,2-5-9 0,8 1-31 15,-3-25-25-15,21 41-62 0,-21-41-94 0,35 14-303 16,-9-2 7-16,-4-10 267 0</inkml:trace>
  <inkml:trace contextRef="#ctx0" brushRef="#br5" timeOffset="148750.2941">20427 10355 1999 0,'-30'13'48'0,"-1"-3"-48"16,11-4 0-16,20-6 0 0,-20 3 0 0,20-3 0 15,0 0 0-15,0 0 0 0,0 0 0 0,18-11-13 16,2 2-22-16,2-7-19 0,9 3-25 0,-4-14-60 16,22 17-92-16,-24-21-186 0,18 8-156 0,1 6 84 15,-14-14 473-15</inkml:trace>
  <inkml:trace contextRef="#ctx0" brushRef="#br5" timeOffset="149172.0968">21120 9177 1641 0,'0'0'87'15,"-20"-3"-65"-15,20 3-14 0,0 0-9 0,0 0 2 16,0 0 6-16,18-6 7 0,-18 6 2 0,31 4 0 16,-8 3-1-16,2 4-2 0,5 5 7 0,1 3-8 15,1 5 1-15,0 6-10 0,1 3 3 0,0 5-5 16,-3 3 6-16,-1 2-7 0,-2 3-6 0,-3 1 25 15,-3 5-17-15,-5-1 27 0,-3 5-4 16,-7-1-9-16,-3 2 11 0,-7-1-13 0,-3-2 6 16,-8 0-20-16,-4-1 0 0,-4-2 0 0,-5-3 0 15,-1-3 0-15,-3-4 0 0,5-6 0 16,0-4 0-16,4-5 0 0,4-6-3 0,5-2-47 16,14-18-25-16,-12 23-57 0,12-23-111 0,0 0-370 15,0 0 35-15,16-21 226 0</inkml:trace>
  <inkml:trace contextRef="#ctx0" brushRef="#br3" timeOffset="318713.2403">466 11618 752 0,'0'0'279'0,"0"0"-187"0,0 0-42 0,0 0-33 16,0 0-13-16,0 0-2 0,0 0-1 0,0 0 3 15,7 20 7-15,-7-20 5 0,0 23 9 16,-4-6 5-16,4 6 0 0,-2 2-6 0,2 10 8 16,-4 3-10-16,3 6 11 0,-5 2-13 0,2 6 5 15,-3 2 0-15,1 2-25 0,-4-1 22 0,3 2-24 16,-2-5 1-16,1-3 12 0,0-2-14 16,2-3 6-16,1-3-8 0,1-5 0 0,1-3-16 15,1-6-1-15,5 0-22 0,-4-10-10 0,11 3-29 16,-10-20-22-16,16 18-33 0,-16-18-32 15,23-4-32-15,-23 4-99 0,23-26-36 0,2 21 301 16</inkml:trace>
  <inkml:trace contextRef="#ctx0" brushRef="#br3" timeOffset="318904.9369">480 12262 845 0,'0'0'126'15,"-18"-7"-2"-15,18 7-15 0,0 0-11 0,-18-9-11 16,18 9-19-16,0 0-25 0,0 0-14 15,0 0-15-15,0 0-9 0,0 0 0 0,0 0 0 16,18-1 3-16,-18 1-1 0,24-10 0 0,-7 2-7 16,4-4 2-16,2-4-5 0,3-1 0 0,-1-5-27 15,8 5-14-15,-8-9-17 0,13 10-65 0,-14-15-55 16,13 8-197-16,-4 3-106 0,-11-12 213 16</inkml:trace>
  <inkml:trace contextRef="#ctx0" brushRef="#br3" timeOffset="319129.3947">926 11507 1367 0,'-3'20'77'0,"-20"-4"-31"0,7 11-10 0,-2 1-11 16,4 7 15-16,-3-1-6 0,4 6 2 0,-5 0-18 15,3 3-1-15,-1 1-17 0,2 0 7 0,1 4-12 16,4-2 10-16,-1 0 6 0,4-2-24 0,0-3 25 15,3 0-26-15,2-1 8 0,1-3-3 0,4-1-22 16,-2-8-10-16,9 3-30 0,-7-13-17 16,15 10-45-16,-19-28-36 0,36 27-75 0,-18-13-194 15,1-19 21-15,15 14 366 0</inkml:trace>
  <inkml:trace contextRef="#ctx0" brushRef="#br3" timeOffset="319652.8656">1157 12036 1228 0,'0'0'52'0,"-21"8"-5"0,21-8-1 0,-17 12 6 16,17-12-3-16,0 0-26 0,-26 27 7 0,26-27-17 16,-13 31 14-16,8-13 5 0,5-18-6 0,-8 32 0 15,8-32-12-15,-1 26-2 0,1-26-8 16,10 26 2-16,-10-26-3 0,16 20 1 15,-16-20-3-15,20 11 2 0,-20-11-1 0,28 4-1 16,-28-4 1-16,32-4 0 0,-14-3-2 0,2-3-1 16,0-4 2-16,2-3-4 0,1-4 6 0,-1-2-5 15,-1-1 6-15,0 0-7 0,-2 2-13 0,-2 2 30 16,-1 2-29-16,-16 18 30 0,23-31-13 0,-23 31-2 16,15-19 0-16,-15 19-3 0,0 0-8 15,0 0-5-15,0 0-1 0,0 0 2 0,5 25 22 16,-9 0-28-16,-1 6 30 0,-3 8-25 0,-5 8 9 15,-1 4 12-15,-2 3-11 0,-1 2 11 0,-1-1-12 16,2-1 13-16,0-2-12 0,1-4 11 16,3-3-10-16,3-5 11 0,0-7 16 0,4-4-27 15,2-6 32-15,0-2-31 0,3-21 8 0,0 22 4 16,0-22-3-16,0 0 0 0,0 0-1 16,0 0-1-16,0 0-1 0,9-30 11 0,-4 4-31 15,2-7 28-15,1-8-27 0,1-3 14 0,1-1 9 16,-1 3-10-16,-1 0 11 0,-4 3-10 0,-1 0 9 15,-2 3-9-15,0 0 8 0,1 5-9 0,1 1 8 16,2 3-7-16,1 5 4 0,-1 5-4 0,-5 17-17 16,10-18-13-16,-10 18-13 0,0 0-15 15,18-5-10-15,-18 5-29 0,22 3-47 16,-22-3-41-16,31-1-62 0,-1 6-168 0,-30-5 71 16,50-5 347-16</inkml:trace>
  <inkml:trace contextRef="#ctx0" brushRef="#br3" timeOffset="320083.1216">2011 11974 1306 0,'-25'-2'75'0,"4"9"-18"0,-7-6 2 15,10 10 3-15,-9-6-4 0,8 7-10 0,-6-1-15 16,3 2-6-16,-1-1-5 0,4 4-16 0,-1-3 28 15,20-13-31-15,-28 30 26 0,28-30-19 16,-14 31-7-16,14-31 0 0,-5 27-4 0,5-27 1 16,6 20-3-16,-6-20 3 0,19 14-2 0,-19-14 0 15,32 5 0-15,-11-8 0 0,3-6 2 0,2-4-1 16,0-5 3-16,4-4-5 0,-2-4 5 0,-2-1 11 16,0-2-26-16,-3-2 25 0,-2 0-25 0,-4-2 9 15,-2-1 7-15,0 1-6 0,-2 2 9 16,1 0-8-16,-3 2 5 0,-3 3-4 0,0 1 2 15,-4 4-3-15,-1 5 5 0,-3 16-3 16,0-21 3-16,0 21 1 0,0 0 0 0,0 0 1 16,0 0-2-16,0 0-2 0,-21 19-4 0,13 1 4 15,-5 6-6-15,0 8 7 0,0 2-5 0,-2 3 7 16,2-1-5-16,2-5 3 0,2 0-10 0,3-6-1 16,7-3-18-16,2-7-1 0,7 0 2 15,-10-17-53-15,29 20 18 0,-29-20-34 0,41 11-2 16,-24-17-33-16,17 9-69 0,-14-19-60 0,6-1-205 15,12 11 104-15,-18-22 360 0</inkml:trace>
  <inkml:trace contextRef="#ctx0" brushRef="#br3" timeOffset="320633.0028">2382 12018 628 0,'-12'27'213'0,"-1"6"-110"0,-6-6 10 16,12 5-16-16,-10-11 1 0,15 7 2 0,-9-10-41 15,9 4-15-15,2-22-13 0,-2 29 4 0,2-29-15 16,0 0-9-16,0 0-7 0,0 0-2 0,0 0 0 16,23 4 4-16,-23-4 8 0,18-23 2 15,-9 3 6-15,4-2-11 0,-2-6 0 0,1 0-9 16,-1-1 3-16,0 2 12 0,-2-2-29 0,-1 3 26 16,1 0-28-16,-2-2 12 0,0 0 4 15,-1 0-3-15,-1 4 4 0,1 3-6 0,-6 21 5 16,10-26-3-16,-10 26 1 0,0 0-1 0,0 0-1 15,0 0 0-15,20-12 0 0,-20 12 1 0,17 2 1 16,-17-2 0-16,29 1 0 0,-10-1-1 16,3 0 1-16,0-1-1 0,2-1 2 0,1 0-1 15,-1 1 0-15,0 0-1 0,-1 1 0 0,1-1 0 16,-3 2 0-16,0 0 1 0,-4 0 0 0,-17-1-1 16,26 7-1-16,-26-7 3 0,0 0-2 0,0 0 3 15,0 0 0-15,13 21 2 0,-13-21-3 0,-12 21 1 16,12-21-3-16,-26 31 4 0,12-10-4 0,-3 1 5 15,-3 1 0-15,2 2 13 0,1-1 20 16,2 2-25-16,2-2 23 0,5 0-33 0,0-1 9 16,5-1 3-16,3-22-3 0,-2 30-2 15,2-30-9-15,9 22 1 0,-9-22-3 0,0 0 3 16,27 15-2-16,-27-15 0 0,28-4 0 0,-10-4-2 16,4-4 4-16,0-5-4 0,-1-4 6 0,1-4-6 15,-1-1-11-15,-3 0 26 0,1 1-26 16,-2 0 28-16,-4-1-11 0,-1 1-4 0,-5 1 3 15,-2 1-5-15,-1 3-1 0,-3 0-7 0,-1 20-4 16,-4-32-9-16,4 32-5 0,-10-24-19 0,10 24-19 16,-16-17-20-16,16 17-30 0,0 0-50 0,0 0-82 15,-21 18-225-15,21-18 21 0,-7 22 404 0</inkml:trace>
  <inkml:trace contextRef="#ctx0" brushRef="#br3" timeOffset="321228.9391">3433 11871 815 0,'-29'-11'229'0,"29"11"-101"0,-28 5-29 0,28-5-20 16,-31 16-16-16,31-16-1 0,-33 29-9 0,19-7 1 16,-8-4-6-16,7 7-4 0,-4-4-9 0,4 4-3 15,0-4 8-15,2 2-33 0,4-5 25 0,1 2-29 16,3-3 7-16,5-17 0 0,3 28-7 0,-3-28 0 15,17 19-2-15,-17-19 0 0,27 9 0 0,-9-10 1 16,1-4-1-16,3-2-2 0,3-5 2 16,-1-5-1-16,1-5 3 0,1-2 13 15,0-2-27-15,-3 1 25 0,-1-2-25 0,-3-1 8 16,-2-1 7-16,-2 0-7 0,-4 4 6 0,-2 0-4 16,-3 4 3-16,2 4-3 0,-8 17 2 0,5-24-1 15,-5 24 2-15,0 0 0 0,0 0 0 0,0 0-2 16,0 0-2-16,0 0-1 0,-19 11-3 0,16 7 5 15,-3 9-4-15,1 3 6 0,0 7-5 16,-2 4 7-16,0 4 8 0,0 5-21 0,-1 4 20 16,-1 4-20-16,-1 5 5 0,1 1 10 0,-1 0-11 15,0-3 13-15,0-4-12 0,1-4 12 16,-2-4-12-16,1-1 2 0,-2-6 24 0,1-2-21 16,-1-4 24-16,-2-4-13 0,2-6-9 0,0-3 4 15,0-5-6-15,12-18 2 0,-26 26-3 16,26-26 2-16,-21 11-4 0,21-11-6 0,-19 0-15 15,19 0-17-15,-14-22-18 0,4-5-42 0,15 8-43 16,-16-27-104-16,24 5-307 0,-3 3 18 0,-6-15 340 16</inkml:trace>
  <inkml:trace contextRef="#ctx0" brushRef="#br3" timeOffset="321660.9045">3717 12083 1386 0,'8'20'139'0,"-8"-20"-79"0,-22 26-7 0,22-26-14 16,0 0-10-16,-11 17-15 0,11-17-8 16,0 0-5-16,0 0 1 0,17 8-3 0,-17-8 1 15,21-8 0-15,-21 8-1 0,31-21 3 0,-13 4-4 16,3-1-13-16,1-1 30 0,0-2-29 0,0 1 30 15,-3-2-13-15,-1 1-6 0,-3 1 6 0,-4 2-4 16,-5 1 4-16,-6 17 2 0,4-31 13 0,-4 31 4 16,-5-26 9-16,5 26-2 15,-12-21-9-15,12 21-5 0,-17-14-3 0,17 14-2 16,-22-6 4-16,22 6-4 0,-25 8-4 0,25-8-1 16,-30 22-6-16,14-4 3 0,-1 4-2 0,-1 3 4 15,1 5-5-15,1 2 4 0,2 1-6 0,3-4-9 16,1-3 23-16,5 0-23 0,3-5 22 0,4 0-9 15,4-3-5-15,-6-18 4 0,21 27-3 0,-21-27-2 16,33 14-7-16,-13-13-6 0,5-3-9 16,0-8-13-16,8 2-10 0,-5-13-25 0,8 9-16 15,-8-17-21-15,11 13-18 0,-13-15-10 0,13 13-33 16,-16-12-5-16,10 10-17 0,-13-6-3 0,0 0-21 16,4 11-10-16,-15-13 196 0</inkml:trace>
  <inkml:trace contextRef="#ctx0" brushRef="#br3" timeOffset="321934.1129">4223 11872 472 0,'0'0'248'0,"0"0"-38"0,0 0-54 0,-8 33-32 15,8-33-29-15,-21 40-7 0,4-17-22 16,7 10-5-16,-8-7 8 0,7 7-38 0,-5-8 22 16,7 3-37-16,-2-5 4 0,6-2-1 0,5-21-8 15,-5 27 4-15,5-27-12 0,0 0-1 16,9 17 0-16,-9-17-1 0,0 0 3 0,20-8 4 0,-20 8 5 16,25-27-1-16,-12 5 5 0,4 0-5 0,-1-5-11 15,3 2 27-15,-2-3-25 16,1 4 26-16,-1-4-12 0,-2 2-8 0,0 5 4 15,-1 0-7-15,0 4 2 0,-14 17-6 0,20-23 1 0,-20 23-3 16,0 0 1-16,0 0 3 0,0 0 2 16,0 0 1-16,12 32-3 0,-13-10 1 0,-2 4-7 15,-3 2 5-15,-2 1-7 0,1-3-13 0,1 1 11 16,1-5-37-16,5 1 9 0,-2-5-26 0,11 7-42 16,-9-25-144-16,19 16-332 15,-19-16 5-15,19 17 262 0</inkml:trace>
  <inkml:trace contextRef="#ctx0" brushRef="#br3" timeOffset="324784.9604">5723 11196 1338 0,'-33'0'122'0,"33"0"-62"0,-28 18-17 16,28-18-5-16,-27 33-4 0,18-9 3 0,-7 1-9 15,4 7 4-15,-5 3-9 0,1 6-11 0,-1 3 24 16,2 4-24-16,-1 1 23 0,3 1-11 15,0 0-13-15,0 1 8 0,0-2-13 0,3 0 7 16,-1-3-16-16,4-3 13 0,1-2-16 0,1-3 13 16,3-5-8-16,2-6-11 0,1-5 24 0,1-3-25 15,-2-19 30-15,14 26-16 0,-14-26 1 16,22 13-2-16,-22-13-1 0,28 1-1 0,-11-7 2 16,3-3-1-16,2-6-13 0,2-3 27 15,3-4-24-15,1-4 24 0,0-5-10 0,-1 2-7 16,-2 2 7-16,-1 1-7 0,-3 3 6 0,-2 4-2 15,-19 19 1-15,25-28-1 0,-25 28 0 0,0 0-2 16,18-13-3-16,-18 13-2 0,0 0-9 0,0 0-5 16,-2 19-6-16,2-19 1 0,-10 40-9 0,-1-15 2 15,3 9-15-15,-6-5-1 0,8 8-24 0,-8-12-14 16,15 12-51-16,-16-18-92 0,23 2-214 16,-1 5-35-16,-7-26 265 0</inkml:trace>
  <inkml:trace contextRef="#ctx0" brushRef="#br3" timeOffset="325302.8273">5419 11279 1076 0,'-27'-8'68'0,"8"8"1"0,-11-3-4 15,8 8 0-15,-7-3-3 0,4 10-3 0,-9-1-10 16,5 9-1-16,-12 1-9 0,6 8 4 15,-7 1 13-15,4 9-27 0,-3 1 19 0,2 6-32 16,1 0 5-16,5 0 6 0,3-3-14 0,5 0 4 16,7-5-15-16,6 1 4 0,8-5-10 0,6-3 7 15,6-2-5-15,8-3 3 0,5-3-5 0,5-4 4 16,8-1-10-16,4-6-8 0,7 0-19 0,0-7-28 16,11 6-48-16,-11-21-93 0,23 6-336 15,-14 0-25-15,-5-8 254 0</inkml:trace>
  <inkml:trace contextRef="#ctx0" brushRef="#br3" timeOffset="325918.4227">6142 11204 1149 0,'0'0'157'0,"0"0"-95"16,0-19-24-16,0 19-12 0,0 0-3 0,0 0-1 15,0 0-11-15,-6 25-2 0,1-7-6 16,-1 8 13-16,-2 7 3 0,1 6 11 15,-6 1-7-15,2 4-20 0,-1 4 22 0,3 1-34 16,-2 1 21-16,5 1-4 0,-2-1-18 0,2 1 15 16,1-1-11-16,-2 1 11 0,2-2-20 0,-1-2 8 15,1 2-19-15,0-8 1 0,4 0 0 0,-3-12-47 16,11 4-10-16,-10-17-54 0,18 10-38 0,-15-26-119 16,0 0-149-16,35 24 119 0,-35-24 323 15</inkml:trace>
  <inkml:trace contextRef="#ctx0" brushRef="#br3" timeOffset="326568.9971">6398 11742 904 0,'-22'17'247'0,"22"-17"-184"0,-24 5-5 0,7-5 3 15,17 0 3-15,-22 8-4 0,22-8-11 0,-21 12-11 16,21-12-3-16,-22 21-3 0,22-21 6 0,-19 29-6 15,11-11 2-15,8-18-12 0,-15 34-3 0,7-16-7 16,3 0-1-16,5-18-5 0,-5 31 1 0,5-31-6 16,4 28 1-16,-4-28-2 0,10 23 1 15,-10-23-3-15,17 17 3 0,-17-17-3 16,24 9 2-16,-24-9 1 0,33 1 0 0,-13-4 0 16,0-3-3-16,2-3 2 0,0-3-2 0,1-3 3 15,-2-3-2-15,-2-3 2 0,-1-2-3 0,-2-1 4 16,-2 0-5-16,-1 1 5 0,-3 0-6 0,-2 1 4 15,-2 1-5-15,-3 1 4 0,-3 2-2 0,0 18 3 16,-10-29-2-16,10 29 4 0,-16-23-3 16,16 23 2-16,-18-13-2 0,18 13 0 0,-21 0 0 15,21 0 1-15,-20 8 1 0,20-8-2 0,-19 18 2 16,19-18-3-16,-13 22 4 0,13-22-3 0,-5 18 3 16,5-18-3-16,0 0 1 0,9 22-1 0,-9-22 1 15,17 11-1-15,-17-11 2 0,24 6-1 16,-24-6 0-16,32 5 1 0,-13-4 3 0,1 1 0 15,1 1 2-15,-1 0 0 0,1 4 2 16,-3-1-4-16,-1 3 0 0,-17-9-2 0,28 21 1 16,-28-21-3-16,22 28 3 0,-14-11-4 0,1 1 6 15,-6 1-8-15,2-1 8 0,-4 2-7 0,-2-4 1 16,1-16 1-16,-6 32-1 0,6-32 2 0,-6 24 0 16,6-24-1-16,0 0 2 0,-6 18-2 0,6-18 2 15,0 0-1-15,0 0-2 0,0 0 1 16,0 0-2-16,0 0 3 0,1-20-2 0,2 3 4 15,3-4-1-15,2-3 5 0,3-1-6 16,-1-2 7-16,0 0-6 0,-2 1 7 0,-1 0-5 0,1 2 5 16,-2 2-6-16,-1 2 1 0,0 3-4 15,-5 17 2-15,7-24-3 0,-7 24 1 0,0 0-2 16,0 0-5-16,0 0-7 0,0 0-13 0,0 0-11 16,0 0-18-16,0 0-12 0,22-5-12 15,-22 5-18-15,22 2-32 0,-22-2-31 0,29-3-60 16,-29 3-116-16,24-17-81 0,5 23 196 0</inkml:trace>
  <inkml:trace contextRef="#ctx0" brushRef="#br3" timeOffset="326772.8192">7102 11693 817 0,'0'0'177'0,"-12"25"-61"0,9-4-11 0,3-21-10 15,-15 43-6-15,2-23-17 0,6 12-1 0,-6-8-13 16,7 9-10-16,-7-6-13 0,6 5 3 0,-4-4-15 15,3-1 6-15,0-4-17 0,4-4-24 0,4-19 27 16,-5 24-32-16,5-24 30 0,0 0-16 0,0 0-8 16,0 0-11-16,17 18-16 0,-17-18-23 15,0 0-28-15,14-26-28 0,7 18-98 0,-19-22-111 16,8 0-162-16,14 8 75 0,-17-17 413 0</inkml:trace>
  <inkml:trace contextRef="#ctx0" brushRef="#br3" timeOffset="326911.8515">7034 11448 1058 0,'0'0'96'0,"-23"-6"-27"0,23 6-29 0,0 0-28 15,0 0-59-15,0 0-21 0,0 0-10 0,0 0-53 16,0 0-12-16,0 0-21 0,31 22-49 0,-9-11 24 16,-22-11 31-16,40 15 75 0</inkml:trace>
  <inkml:trace contextRef="#ctx0" brushRef="#br3" timeOffset="327318.3248">7444 11774 885 0,'-23'5'178'0,"23"-5"-33"16,0 0-23-16,0 0-32 0,-27 3-21 0,27-3-7 16,-21 2-7-16,21-2 3 0,-28 6-6 0,28-6-6 15,-29 13-6-15,29-13-8 0,-28 21-4 16,28-21-1-16,-30 31-6 0,16-9 3 0,1 0-7 15,2 1 3-15,2-1-6 0,4-2-5 0,3 1-4 16,2-3-1-16,0-18-3 0,9 29 2 0,-9-29-4 16,20 18-13-16,-20-18 13 0,33 6-13 0,-12-11 14 15,2-2 11-15,4-9-11 0,-1-4 11 0,2-7-9 16,0-5-2-16,3-6 4 0,-2-3-6 0,0-5 8 16,-1 0-10-16,-1-1 8 15,-3 2-8-15,-2 0 9 0,-3 2-9 0,-4 3 10 16,-2 0-8-16,-5 1-9 0,-3 3 24 0,-2 0-21 15,-3 4 21-15,-1 5-9 0,-1 5-3 0,2 22 10 16,-8-21 0-16,8 21-8 0,0 0-3 0,0 0 0 16,-24 20 0-16,12 1 0 0,-4 10 0 0,0 8 0 15,-2 10 0-15,0-1 0 0,-1 5 0 0,4-3 0 16,3-2 0-16,2 0 0 0,4-5-17 16,7 1-23-16,1-7-2 0,9 2-23 0,-2-10-12 15,14 8-47-15,-23-37-56 0,47 44-250 16,-20-26-142-16,-3-8 77 0,13 9 491 0</inkml:trace>
  <inkml:trace contextRef="#ctx0" brushRef="#br3" timeOffset="327682.6092">7801 11828 1374 0,'3'18'119'0,"-3"-18"-74"0,-13 23-3 15,13-23-3-15,3 17-9 0,-3-17-9 0,0 0 1 16,23 13-2-16,-23-13 6 16,30 0 0-16,-13-2-7 0,0-4-1 0,2-1-7 15,-1-1-1-15,-1-3 0 0,-17 11 4 0,32-24-4 16,-32 24 3-16,26-28-5 0,-15 11 0 0,-11 17 1 16,17-31 5-16,-11 14-1 0,-6 17 5 0,4-30-3 15,-4 30 3-15,-5-29-4 0,5 29-2 0,-12-22-3 16,12 22 6-16,-23-10-3 0,23 10-1 0,-31 4-9 15,31-4-2-15,-34 22 0 0,15-3 0 16,-2 6 0-16,1 4 0 0,0 4 0 0,2 1 0 16,2 1 0-16,3-4 0 0,4-2 0 0,4-2 0 15,5-4 0-15,4-4 0 0,2-1 0 0,-6-18-8 16,22 27-11-16,-5-15-15 0,0-7-8 0,10 2-41 16,-5-13-40-16,19 15-66 0,-18-26-226 15,20 7-140-15,5 4 13 0,-6-17 506 16</inkml:trace>
  <inkml:trace contextRef="#ctx0" brushRef="#br3" timeOffset="328446.0125">9186 11554 1300 0,'0'0'108'0,"0"0"-59"16,0 0-23-16,0 0-12 0,0 0-2 0,-3 22 0 16,4-5 4-16,-1 4-2 0,1 4 3 0,-2 2-11 15,2 2 5-15,-1-2-10 0,1 2 5 0,-1 0-8 16,0-1 5-16,-1-1-6 0,0-3 5 0,0 1-14 16,-2-4-1-16,2 2-20 0,1-23-11 15,-4 30-26-15,4-30-29 0,-1 20-43 0,1-20-76 16,0 0-230-16,0 0 7 0,-16-17 370 0</inkml:trace>
  <inkml:trace contextRef="#ctx0" brushRef="#br3" timeOffset="328613.4543">9006 11749 1366 0,'-19'8'213'16,"19"-8"-118"-16,-20 4-23 0,20-4-23 0,0 0-14 15,0 0-11-15,0 0-9 0,-9 21-9 0,9-21-3 16,0 0-3-16,26 13-1 0,-7-13 0 0,4-2 0 15,6-4-2-15,4-4-16 0,7 0-20 0,-4-9-41 16,17 12-71-16,-19-24-135 0,7 14-295 0,8 4 37 16,-13-9 373-16</inkml:trace>
  <inkml:trace contextRef="#ctx0" brushRef="#br3" timeOffset="332005.1461">10214 11237 608 0,'0'0'51'0,"0"0"-29"0,0 0-4 15,0 0 23-15,-7-20 28 0,7 20 28 0,0 0 7 16,0 0-12-16,-22-7-14 0,22 7-14 0,-26 4-13 15,26-4-6-15,-35 10-10 0,16 1 0 0,-7-4-3 16,4 5 4-16,-5-1-3 0,4 5 0 0,-2-4-5 16,2 4-1-16,-1-4-10 0,4 2-1 15,-2 0-8-15,4 0 0 0,-1 1-5 0,19-15 3 16,-31 31-6-16,31-31-17 0,-26 30 35 0,26-30-34 16,-20 29 34-16,20-29-13 0,-14 21-5 0,14-21 0 15,0 0-2-15,1 17-1 0,-1-17 1 0,19 7 1 16,-19-7 0-16,29 5 0 0,-11-6 1 15,2 0-1-15,0-2 0 0,2 2 1 0,0 1 1 16,-1 0 0-16,-2 1 0 0,-1 2-1 16,-1 0-2-16,-17-3 2 0,30 12-1 0,-30-12 3 15,18 20-2-15,-18-20 1 0,10 28-1 0,-8-12 3 16,-4 1-4-16,-2 3 4 0,-3-1-4 0,-3 0 4 16,-2 2-4-16,-3 0 5 0,-1-3-4 0,1-1 4 15,-4-2-3-15,19-15 11 0,-34 27 0 0,34-27 4 16,-31 21-2-16,31-21-7 0,-25 10-6 15,25-10-1-15,0 0-3 0,-18 3-6 0,18-3-15 16,0 0-19-16,0 0-24 0,1-22-23 0,-1 22-28 16,16-22-35-16,8 17-53 0,-24 5-129 15,30-36-105-15,1 31 196 0,-17-19 244 0</inkml:trace>
  <inkml:trace contextRef="#ctx0" brushRef="#br3" timeOffset="332365.3629">10339 11534 1064 0,'0'0'97'0,"0"0"-67"0,0 0-23 15,0 0 6-15,-18-17 11 0,18 17 8 0,0 0 0 16,-18 7-6-16,18-7-8 0,-20 12 2 16,20-12 4-16,-22 22 9 0,22-22 3 15,-24 31 5-15,9-14-7 0,6 8 7 0,-6-5-12 16,7 5 0-16,-2 0-11 0,4-1 2 0,1-4-9 15,4 0 3-15,1-20-6 0,3 31-5 0,-3-31-5 16,14 22 2-16,-14-22-2 0,28 14 1 0,-11-10 0 16,1-3 1-16,1-3 0 0,2-3-1 0,0-5 2 15,2-2-3-15,0-5 3 0,-1 0-4 16,-3-2 4-16,0-3-4 0,-5 1 3 0,-2-4-6 16,-2 2 4-16,-5-1-8 0,-1 2 5 0,-4 1-5 15,-4 1-2-15,-2 1-7 0,6 19-1 0,-20-30-10 16,20 30-1-16,-23-24-9 0,23 24-4 15,-22-19-9-15,22 19-10 0,-18-8-9 0,18 8-25 16,0 0-15-16,0 0-50 0,-17 17-27 0,17-17-167 16,14 20 0-16,-14-20 354 0</inkml:trace>
  <inkml:trace contextRef="#ctx0" brushRef="#br3" timeOffset="332813.0627">10820 11528 964 0,'0'0'212'0,"-26"-17"-178"15,26 17-5-15,-24-9 12 0,5 3 18 0,19 6 10 16,-30-1-11-16,30 1-6 0,-35 6-7 0,18 4-1 16,-5-4-4-16,2 7 2 0,-1 0-8 0,1 6 1 15,-3 0-12-15,4 6 1 0,-3 0-9 0,5 1 3 16,0 2-8-16,3-1 4 0,6-1-8 15,2-2 3-15,3-2-9 0,7-4 3 0,-4-18-5 16,19 26 1-16,0-20-1 0,5-4 2 0,6-6 0 16,4-4 2-16,4-9 1 0,3-5-3 0,3-7 5 15,1-5-7-15,1-3 7 0,1-5-7 0,-5-3 6 16,-2 0-8-16,-3-1-3 0,-6 3 21 16,-3 2-20-16,-3 2 22 0,-7 3-7 0,-2 3-5 15,-7 4 7-15,-1 3-3 0,-5 3 3 16,-1 4-5-16,-2 19 4 0,-3-28-1 0,3 28 5 15,0 0 0-15,0 0-4 0,-19-3-3 0,19 3-6 16,-19 23 0-16,6 2-4 0,-3 8 4 0,0 8-5 16,1 5-9-16,-2 3 18 0,2 2-16 0,0-1 15 15,3-1-1-15,4-4-8 0,2-4 6 0,4-1-14 16,4-6-2-16,4 1-25 0,2-7 1 16,7 0-12-16,-3-9-12 0,10 4-48 0,-22-23-45 15,43 24-50-15,-43-24-71 0,27-7-221 0,6 12 37 16,-14-21 396-16</inkml:trace>
  <inkml:trace contextRef="#ctx0" brushRef="#br3" timeOffset="333007.81">11375 11496 1280 0,'-29'-7'319'0,"29"7"-247"0,-22 19-40 0,22-19-4 15,-23 31-8-15,13-12 1 0,-2 5-10 0,1 3 2 16,0 2-8-16,3 0 2 0,-1 0-8 0,5-1 3 15,1-3-6-15,3-1 7 0,3-2-15 0,-2-5-9 16,6 2-29-16,-7-19-39 0,17 27-36 16,-17-27-28-16,24 17-81 0,-24-17-170 15,0 0-62-15,31-1 213 0</inkml:trace>
  <inkml:trace contextRef="#ctx0" brushRef="#br3" timeOffset="333189.7876">11403 11310 899 0,'-7'29'18'16,"7"-29"-19"-16,-7 29 3 0,7-29 6 0,3 24-7 16,-3-24 5-16,14 20-17 0,-14-20-27 0,18 15-30 15,-18-15-38-15,23 15-62 0,-23-15-116 0,33 11 27 16,-33-11 257-16</inkml:trace>
  <inkml:trace contextRef="#ctx0" brushRef="#br3" timeOffset="333557.0303">11643 11510 1179 0,'-30'19'227'16,"21"3"-128"-16,-9-9-29 0,9 9 1 0,-8-5-15 15,7 4-8-15,-4-1-18 16,3 2-1-16,-1-2-9 0,2 2 1 0,2-3-9 15,8-19-1-15,-8 30-7 0,8-30 0 0,5 23-6 16,-5-23 4-16,13 20-3 0,-13-20 2 0,24 8-1 16,-24-8-1-16,31-1 2 0,-11-6-1 0,0-3 1 15,1-3-2-15,1-3 2 0,-1-2-3 0,-1-1 5 16,2-2-5-16,-4-2 7 0,-2 1-7 16,-1-1 6-16,-3 0-2 0,0 0 5 0,2 2-5 15,-6 0 3-15,1 3-6 0,-9 18 4 0,8-29-3 16,-8 29 3-16,4-17-2 0,-4 17 0 0,0 0 1 15,0 0 0-15,0 0 0 0,0 0-2 0,0 0 0 16,-11 19-3-16,6-2 4 0,-1 5-3 0,-1 1 4 16,0-1-8-16,3 0 7 0,0-3-11 0,3-2 1 15,1-17-6-15,6 26-5 16,-6-26-2-16,13 20-3 0,-13-20-8 0,18 11-14 16,-18-11-26-16,25-2-30 0,-2 7-58 0,-17-23-66 15,22 13-137-15,-5-4-115 0,-10-14 158 0,19 17 321 16</inkml:trace>
  <inkml:trace contextRef="#ctx0" brushRef="#br3" timeOffset="334045.1962">12099 11453 1314 0,'-17'-1'143'0,"17"1"-73"0,-13 21-2 0,9-3-9 0,4-18-19 16,-17 32-4-16,7-15-12 0,3 2-1 0,0 1-8 15,0-1 1-15,1-1-8 0,3-1 2 16,3-17-7-16,-6 28 1 0,6-28-3 0,-2 22 0 15,2-22 1-15,0 0-2 0,0 0-1 16,0 0 2-16,0 0-2 0,0 0 1 0,0 0 0 16,19 3 0-16,-19-3 3 0,16-23-5 0,-16 23 5 15,21-30-5-15,-10 13 2 0,-11 17-1 0,21-31 3 16,-21 31-3-16,16-28 2 0,-16 28-1 0,13-23 2 16,-13 23-4-16,9-20 4 0,-9 20-4 0,9-19 3 15,-9 19-3-15,10-18 3 0,-10 18-2 16,0 0-1-16,0 0 2 0,17-9-1 0,-17 9 0 15,0 0 2-15,0 0 1 0,9 26-1 16,-9-26 4-16,0 25-6 0,0-25 2 0,-1 28-2 16,1-28 3-16,1 23-2 0,-1-23 1 0,0 0-2 15,5 22 1-15,-5-22-1 0,0 0 1 0,0 0 0 16,0 0-1-16,20 7 1 0,-20-7 1 0,20-11 1 16,-20 11-2-16,28-25 3 0,-11 9-2 0,1-3 6 15,3 1 2-15,-3-3 6 0,0 3 0 16,-2 1-10-16,-16 17 10 0,24-24-12 0,-24 24 28 15,0 0-22-15,20-15 18 0,-20 15-17 16,0 0-2-16,0 0 3 0,0 0-18 0,0 0 12 0,-5 27-18 16,5-27 25-16,-11 34-14 0,4-15 11 15,-1 2-7-15,0 0-8 0,0-1-2 0,4-1-13 16,-2-2-15-16,6 1-22 0,0-18-37 16,3 34-85-16,-3-34-170 0,0 0-245 0,-6 19 48 15,6-19 424-15</inkml:trace>
  <inkml:trace contextRef="#ctx0" brushRef="#br3" timeOffset="334672.9573">13035 11126 1183 0,'0'0'52'0,"-15"20"-29"16,15-20 0-16,-9 24 14 0,9-24 11 0,-11 29 7 15,4-12-14-15,2 7-3 0,-5 0-13 0,4 6 8 16,-4-1-6-16,3 5 7 0,-1-4 7 0,-1 7-38 16,2-2 23-16,2 3-31 0,0 1 7 0,1 0 6 15,2-3-12-15,0-1 8 0,0-1-17 16,2-6-9-16,5 1-24 0,-4-12-17 16,14 11-70-16,-15-28-41 0,21 23-70 0,-21-23-238 15,0 0 63-15,37 14 322 0</inkml:trace>
  <inkml:trace contextRef="#ctx0" brushRef="#br3" timeOffset="334883.5543">12911 11420 1509 0,'0'0'115'0,"0"0"-51"16,0 0-24-16,0 0-15 0,0 0-13 0,0 0-2 15,0 0-19-15,0 0 34 0,21 21-34 0,-21-21 30 16,29 6-18-16,-9-6-2 0,3-2 0 0,4-1-17 15,3-3 30-15,3-1-41 0,2-7 18 16,3 3-37-16,-4-9-20 0,8 7-23 0,-11-15-41 16,14 16-39-16,-19-19-60 0,15 14-69 15,-11 2-104-15,-9-16 62 0,14 19 340 0</inkml:trace>
  <inkml:trace contextRef="#ctx0" brushRef="#br3" timeOffset="335065.0495">13432 10967 1436 0,'-1'29'134'16,"-21"-2"-94"-16,3 12-12 0,0 5-7 0,3 5 12 16,-2 0-12-16,5 0 5 0,-3-2-18 15,5 1 5-15,1-5 3 0,3-2-29 0,6-2 26 16,2-3-28-16,2-3 10 0,5-4 1 0,1 0-18 16,1-7-8-16,8 2-34 0,-18-24-5 0,37 35-33 15,-37-35-51-15,43 20-147 0,-22-14-186 0,0-9 27 16,12 10 393-16</inkml:trace>
  <inkml:trace contextRef="#ctx0" brushRef="#br3" timeOffset="335570.5477">13622 11350 1370 0,'0'0'238'0,"-30"13"-198"16,30-13-26-16,-28 30 10 0,15-13 20 0,5 6-31 15,-3 0 26-15,3 6-35 0,0-2 8 0,2 2 8 16,0-4-5-16,3 1 5 0,4-4-5 0,2-4 0 16,-3-18-9-16,16 28 2 0,-16-28-6 0,28 16 4 15,-28-16-2-15,35 4 3 0,-14-8-1 0,0-3-1 16,4-1 1-16,-1-4-6 0,0-4 7 16,2-2-5-16,-5-3 7 0,-1 1-5 0,0-3 2 15,-2 1-2-15,-1-2 1 0,-2 2-3 16,-3 1-10-16,0 2 22 0,-12 19-24 0,17-31 23 15,-17 31-12-15,12-20 0 0,-12 20 1 0,0 0 0 16,0 0 0-16,0 0-1 0,0 0-1 0,-6 17-14 16,0 5 25-16,-4 9-24 0,-2 7 22 0,-1 9-4 15,-3 3-11-15,-1 5 8 0,0 5-11 16,-1-2 11-16,2 1-10 0,-1-5 15 0,2-2-7 16,1-3-5-16,0-6 25 0,2-3-25 0,1-5 21 15,0-2-7-15,3-5-11 0,0-3 7 0,2-6-6 16,6-19 1-16,-8 26 1 0,8-26 0 0,0 0 1 15,0 0 1-15,0 0 0 0,0 0-1 16,0 0-1-16,-11-24-2 0,11 4 2 0,-1-3-4 16,2-3 4-16,0-5-6 0,0 2-7 15,3-3 21-15,1-3-18 0,1-2 19 0,2-5-10 16,3-1-14-16,5-3 2 0,1 0-13 0,4 1 4 16,1 0-11-16,2 6 0 0,0-2-21 0,8 11-23 15,-8-9-37-15,16 19-51 0,-20-21-76 0,26 18-193 16,-9-1-62-16,-7-9 189 0</inkml:trace>
  <inkml:trace contextRef="#ctx0" brushRef="#br3" timeOffset="336158.4822">14327 11387 1135 0,'0'0'103'0,"-21"-10"-21"0,21 10-10 0,-18-9-2 16,18 9-5-16,-22-5-8 0,22 5-5 0,-24 1-8 16,6 2-7-16,18-3-8 0,-33 13-7 0,16-2-2 15,-3 0-2-15,3 3-15 0,-2 1 33 0,0 4-29 16,2 1 26-16,2 4-11 0,-1 0-11 16,2-1 5-16,4 0-6 0,1 0 2 0,3-2-7 15,4-3 2-15,2-18-6 0,6 25 1 0,-6-25-2 16,20 15 1-16,-20-15 1 0,33 2 0 0,-12-7 2 15,2-2 2-15,4-6 1 0,-1-3-1 0,4-5 0 16,0-4-8-16,0-3 7 0,2-3-8 16,-3-3-7-16,3-2 22 0,-4-2-22 0,0 1 22 15,-2 0-8-15,-1 2-6 0,-6 4 6 16,-3 1-5-16,-3 2 5 0,-2 1-4 0,-2 0 4 16,-3 3-4-16,-2 3 4 0,-3 2-4 0,-1 19 3 15,-4-20-1-15,4 20 4 0,0 0-1 0,0 0-1 16,-20 7-3-16,20-7-2 0,-20 36 1 0,7-5-2 15,-1 2 5-15,-1 6-7 0,0 0 7 0,2 2-9 16,0-1 4-16,5 1-11 0,2-3-14 16,2-3 14-16,3-3-29 0,5 0 16 0,-1-6-17 15,11 2-19-15,-6-11-22 0,14 8-32 0,-22-25-38 16,43 28-53-16,-43-28-49 0,38-2-204 16,-10 9 35-16,-28-7 316 0</inkml:trace>
  <inkml:trace contextRef="#ctx0" brushRef="#br3" timeOffset="336777.081">14728 11444 1242 0,'0'0'125'0,"0"0"-20"0,-20-21-35 0,20 21 1 15,0 0-17-15,0 0-41 0,0 0 22 0,-21 24-42 16,21-24 34-16,-13 29-11 0,4-11-6 0,3 2 4 16,-1 1-8-16,1 0 3 0,-2-1-2 0,5 2 7 15,-2-4-4-15,1 0 5 0,4-18-5 0,-5 29 1 16,5-29-5-16,-2 20 1 15,2-20-1-15,0 0-2 0,0 0-1 0,0 0-2 16,0 0 0-16,0 0 2 0,0 0 3 0,17-16 0 16,-17 16-1-16,13-30-2 0,-4 10 0 0,-1 0-2 15,0-2 5-15,0-1-1 0,-2 0 4 0,0 1-3 16,-2-1-13-16,1 0 8 0,0 0-10 0,-1 1 23 16,4 2-12-16,0 1 13 0,-8 19-14 15,17-31-2-15,-17 31 2 0,17-19-3 0,-17 19 3 16,0 0-2-16,25-13 0 0,-25 13 2 0,0 0-1 15,24 0 1-15,-24 0-1 0,19 7 1 0,-19-7-2 16,19 8 1-16,-19-8-1 0,0 0 2 16,20 16 0-16,-20-16 1 0,0 0-2 0,0 0 0 15,20 18 0-15,-20-18-1 0,0 0 1 0,0 0 0 16,0 0 0-16,11 20 1 0,-11-20 1 16,0 0 0-16,0 0 0 0,0 0 0 0,-8 23 0 15,8-23-12-15,-13 19 19 0,13-19-13 0,-18 29 28 16,6-12-8-16,-2 0 7 0,1 2-6 0,-2 1-12 15,2 0-5-15,0 1 0 0,3-1 0 0,1-2 0 16,3-1 0-16,6-17 0 0,-3 29 0 0,3-29 0 16,7 24 0-16,-7-24 0 0,17 17 0 0,-17-17 0 15,25 9 0-15,-8-9 0 0,2-4 0 16,3-4 0-16,-1-3 0 0,3-4 0 16,-4-2 0-16,0-1 0 0,-2-1 0 0,-5-3 0 15,-1-1 0-15,-3 1 0 0,-3 1 0 0,-2-2 0 16,-2 2 0-16,-2 1 0 0,-2 1 0 0,-3 1 0 15,-1 1 0-15,6 17 0 0,-16-30 0 0,16 30 0 16,-17-24 0-16,17 24 0 0,-18-13 0 16,18 13 0-16,0 0-15 0,0 0-12 0,-20 0-8 15,20 0-23-15,0 0-21 0,4 27-50 0,-4-27-57 16,16 22-106-16,-16-22-271 0,0 0 80 0,30 24 304 16</inkml:trace>
  <inkml:trace contextRef="#ctx0" brushRef="#br3" timeOffset="337223.1212">15198 11391 1274 0,'0'0'101'0,"0"0"-18"0,0 0-10 16,18-11-6-16,-18 11-1 0,0 0-4 0,0 0-4 16,0 0-13-16,0 0-12 0,0 0-14 0,0 0-10 15,0 0-5-15,-21 24-4 0,21-24-16 0,-22 34 27 16,9-11-25-16,-2 3 25 16,-2 1-9-16,2 1-5 0,-2 0 2 0,1-1-8 15,2-4 1-15,5-4-11 0,9-19-4 0,-10 28-12 16,10-28-11-16,0 0-15 0,0 0-9 0,0 0-12 15,0 0-20-15,23-1-45 0,-24-22-74 0,15 4-198 16,2 3-25-16,-13-16 247 0</inkml:trace>
  <inkml:trace contextRef="#ctx0" brushRef="#br3" timeOffset="337382.1047">15126 11390 870 0,'0'0'265'0,"-9"-32"-89"0,9 32 3 16,0 0-19-16,0 0-39 0,0 0-40 0,0 0-37 15,0 0-17-15,-9 20-7 0,9-20-1 0,1 29-13 16,-1-29 10-16,7 32-17 0,-7-32 17 0,16 33-12 15,-16-33 7-15,23 30-10 0,-23-30-2 16,32 25-1-16,-14-16-10 0,0-2-11 16,3 3-24-16,-4-9-38 0,8 13-68 0,-25-14-133 15,26-5-319-15,-9 7 52 0,-17-2 306 0</inkml:trace>
  <inkml:trace contextRef="#ctx0" brushRef="#br3" timeOffset="337583.4872">15548 11378 1526 0,'-21'-7'227'0,"21"7"-150"0,0 0-34 0,-20 21-11 0,20-21-14 15,-15 27-22-15,6-10 21 0,1 2-29 16,1 2 25-16,-1 3-9 0,0 0-8 0,2-1 0 16,1 0-12-16,-1-4-6 0,5 1-17 0,1-20-13 15,4 32-59-15,-4-32-7 0,10 20-15 0,-10-20-41 16,0 0-14-16,0 0-62 0,21-15-167 15,-21 15 30-15,14-23 362 0</inkml:trace>
  <inkml:trace contextRef="#ctx0" brushRef="#br3" timeOffset="337674.7717">15548 11381 490 0,'-3'-32'62'0,"1"-2"-57"0,-2-4-45 16,3 0-98-16,-13-14-136 0,20 18 170 0,-22-21 104 16</inkml:trace>
  <inkml:trace contextRef="#ctx0" brushRef="#br3" timeOffset="338283.1414">15926 11282 951 0,'0'0'330'0,"-25"-11"-220"0,25 11-30 16,-21 0-13-16,21 0-13 16,-27 3-11-16,27-3-6 0,-36 8-3 0,16 2 1 15,-3-3-1-15,5 4-5 0,-4 1-6 0,1 3-3 16,1 0-6-16,1 5 1 0,0-2-2 0,4 2-12 16,0 2 25-16,2 1-27 0,2 0 24 0,4 3-9 15,1-3-7-15,2-4 5 0,4-19-7 0,0 26 1 16,0-26-3-16,0 0-1 0,30 14 3 0,-13-17-1 15,2-4 6-15,5-4 0 0,3-5-1 16,1-4-2-16,1-8 0 0,2-2 1 0,0-8-8 16,2 0 0-16,1-3 0 0,-1-1 0 0,-1 3 0 15,-4 2 0-15,-3 0 0 0,-2 4 0 0,-3-1 0 16,-3 2 0-16,-5 3 0 0,-1 1 0 16,-4 6 0-16,-1 3 0 0,-6 19 0 0,5-23 0 15,-5 23 0-15,0 0 0 0,0 0 0 0,0 0 0 16,0 0 0-16,-22 35 0 0,9-7 0 15,-3 10 0-15,-2 7 0 0,0 2 0 0,-2 4 0 16,1-1 0-16,0 2 0 0,2 0 0 0,3 0 0 16,3-3 0-16,5-4 0 0,1-6-27 0,7-2-26 15,1-8-17-15,9 5-40 0,-12-34-39 0,27 45-97 16,-27-45-191-16,18 14-99 0,5-3 118 0,-23-11 418 16</inkml:trace>
  <inkml:trace contextRef="#ctx0" brushRef="#br3" timeOffset="338633.2626">16126 11413 1616 0,'-19'22'84'0,"19"-22"-71"16,-7 25 30-16,7-25-15 0,4 25-10 0,-4-25-2 15,15 21-5-15,-15-21 3 0,25 13 0 0,-7-8 5 16,2-5-4-16,3-1-1 0,1-2-5 0,0-3-5 15,1-1-1-15,-1-1-1 0,-3-6 1 16,-2 4-2-16,-19 10-10 0,29-27 12 0,-29 27-7 0,22-29 29 16,-22 29-10-16,13-32 16 0,-13 32-11 15,3-32-6-15,-6 14 1 0,-1 1-8 16,-4-1-4-16,8 18-3 0,-19-28 0 0,19 28 0 16,-28-18 0-16,11 15 0 0,-3 4 0 0,0 5 0 15,-2 5 0-15,-2 6 0 0,-1 4 0 0,0 3 0 16,2 4 0-16,1 1 0 0,3-1 0 0,5 1 0 15,3-3 0-15,4 0 0 0,5-5 0 0,5-2 0 16,7-1 0-16,-10-18 0 0,32 25-14 16,-9-18-21-16,12 1-28 0,-5-18-83 0,27 17-319 15,-14-18-151-15,8 3 9 0,6 3 507 0</inkml:trace>
  <inkml:trace contextRef="#ctx0" brushRef="#br3" timeOffset="340356.9616">16663 11397 951 0,'0'0'125'0,"0"0"-90"16,0 0 6-16,0 0 6 0,0 0 13 0,0 0 9 15,0 0-3-15,0 0-14 0,0 0-13 0,1-17-9 16,-1 17-3-16,0 0 0 0,0 0 2 0,0 0-1 16,0 0-1-16,0 0-3 0,17 11-2 0,-17-11-3 15,0 0-1-15,21 11-1 16,-21-11-3-16,24 7-2 0,-5-4-4 0,2-5-1 15,7 0 0-15,3-3 0 0,5-2-3 0,4-4 1 16,4 0-5-16,2 0 2 0,2-1-3 0,1 2 1 16,-2 1-1-16,-2 0 1 0,-4 2-1 0,-4 2 2 15,-4 0-2-15,-5 3 1 0,-3 2 0 0,-4 1-1 16,-4 2 0-16,-17-3-2 0,27 6 1 16,-27-6-2-16,17 6 2 0,-17-6 0 0,0 0 1 15,0 0 1-15,0 0 0 0,0 0-1 0,0 0 2 16,0 0 0-16,0 0 0 0,0 0 0 0,0 0-1 15,0 0 2-15,0 0-2 0,0 0 2 16,0 0-2-16,0 0 0 0,0 0 0 0,0 0 0 16,0 0 0-16,0 0 0 0,0 0 2 0,0 0 0 15,0 0 1-15,0 0 2 0,0 0 0 16,0 0 1-16,0 0-6 0,0 0 4 0,-21-11-5 16,21 11 2-16,-27-11 0 0,27 11-1 0,-33-13 3 15,15 4 4-15,0-1 0 0,-4 1 5 0,0-1 0 16,-2 0 2-16,-1 1-1 0,-1-3 4 0,0 1-1 15,-1 0 2-15,2 1-4 0,2 1 1 0,1 1-5 16,5 3-1-16,17 5-2 0,-26-7-2 0,26 7-1 16,0 0-3-16,0 0 0 0,0 0-2 15,0 0-2-15,0 0-1 0,0 0 1 0,0 0-1 16,0 0 3-16,17 7 1 0,3-4 1 16,4-3-1-16,6-1-1 0,6-2 1 0,-1 1-2 15,4-2 2-15,1 1-1 0,0 1 1 0,0 2 0 16,-1 4 0-16,-3 0 1 0,-4 2-2 0,-2 1 1 15,-7 3-3-15,-4 1 0 0,-19-11-4 16,24 25 3-16,-24-25-4 0,10 29 8 0,-10-29-2 16,-6 31 3-16,-2-12-1 0,-6-3 3 0,-5 1-3 15,-3 2 3-15,-4-3-1 0,-2 3 5 0,-1-4 1 16,-1 1-10-16,-2-3 13 0,0 2-13 0,2-3 24 16,1 0-11-16,2-2-2 0,4-3-9 0,1 0 0 15,22-7 0-15,-28 5 0 0,28-5 0 16,0 0 0-16,0 0-5 0,0 0-19 15,0 0-9-15,0 0-8 0,7-17-19 0,14 14-31 16,-4-17-46-16,23 24-133 0,-10-18-307 0,7 2 41 16,5 6 264-16</inkml:trace>
  <inkml:trace contextRef="#ctx0" brushRef="#br3" timeOffset="341261.9317">18175 10954 576 0,'12'-20'130'16,"-12"20"-66"-16,0 0 31 0,1-19 12 15,-1 19 25-15,0 0-14 0,-14-22-16 16,14 22-19-16,0 0-18 0,-25-5-8 0,7 0-5 16,18 5-1-16,-39 0-4 0,20 4-3 0,-8-3-9 15,5 5-5-15,-6-1-7 0,5 5 0 0,-4-1-6 16,3 3-1-16,-1 3-7 0,2 1 2 0,0 0-5 16,1 4 5-16,2 0-2 0,3 1 1 0,2-1-8 15,4 2 3-15,5-1-7 0,2-1 4 16,7 1-4-16,2-4 3 0,6 0-5 0,-11-17 5 15,31 23-3-15,-9-14 0 0,2-3 2 0,3-2-1 16,5-3 0-16,-1-1 2 0,2 0-1 0,-1-1 1 16,0 1-1-16,-2 1 1 0,-2 2-2 0,-1 2 2 15,-7-1-2-15,-3 2 1 0,-17-6-2 16,17 17 3-16,-17-17-3 0,4 26 6 0,-4-26-6 16,-15 34 5-16,2-15-5 0,-5 2 5 15,-4 0-5-15,-2 1 4 0,-2-1-3 0,-2-2-15 16,3-1 30-16,0-1-28 0,3-2 26 0,4-3-11 15,1-1-6-15,17-11-8 0,-28 14-11 0,28-14-7 16,0 0-15-16,-22 6-27 0,22-6-25 0,0 0-40 16,25 0-59-16,-22-17-49 0,17 5-244 0,3 8 55 15,-10-16 311-15</inkml:trace>
  <inkml:trace contextRef="#ctx0" brushRef="#br3" timeOffset="341665.4292">18414 11208 1283 0,'-25'-10'104'0,"25"10"-43"0,-21-3-4 16,21 3 1-16,-23 3-2 0,23-3-6 0,-30 9-10 15,30-9-2-15,-36 17-2 0,19-4 0 16,-3 0-7-16,1 5-1 0,1-1-8 0,4 2-2 16,0-1-6-16,4 1 0 0,3 0-8 15,3-2 1-15,4-17-6 0,7 29 2 0,-7-29-3 16,23 23-12-16,-6-15 12 0,5-1-13 0,3-4 15 16,2-3 0-16,1-4 2 0,2-2 12 0,2-2-13 15,-1-3 14-15,0-4-12 0,-4-2-4 0,-4-2 5 16,-3 1-5-16,-3-2 3 0,-2 1-2 15,-3-2 3-15,-3 3-3 0,-4 1 2 0,-5 17-3 16,0-29 0-16,0 29-8 0,-13-24-2 0,13 24-10 16,-20-17-6-16,20 17-5 0,-25-7-6 0,25 7-10 15,-24 4-9-15,24-4-10 0,-21 13-15 0,21-13-13 16,-13 20-33-16,13-20-38 0,-2 22-62 16,2-22-185-16,4 17 13 0,18-1 267 0</inkml:trace>
  <inkml:trace contextRef="#ctx0" brushRef="#br3" timeOffset="342089.1623">18909 11205 1235 0,'0'0'200'0,"-31"-3"-138"16,10 3-17-16,-6-3 0 0,5 5 3 0,-4-3-3 15,0 6-2-15,-3-2-3 0,3 6-1 0,-2-2-3 16,3 5-5-16,-1 2-4 0,2 2 0 15,1 1-8-15,5 5 1 0,2-1-7 0,2 1-1 16,6-1-6-16,2 0 1 0,5-2-7 0,2-1-13 16,-1-18 25-16,18 25-26 0,-1-18 27 0,4-2-12 15,6-5-1-15,3-4-1 0,4-4-9 16,1-6 22-16,2-5-23 0,2-7 24 0,-2-4-10 16,2-4-4-16,0-2 7 0,-2-3-5 0,-3 1 10 15,0-1-4-15,-6-1 8 0,-4 4-12 0,-4 1-3 16,-6 2 0-16,-4 3 0 0,-3 1 0 0,-3 3 0 15,-3 2 0-15,-2 5 0 0,1 19 0 0,-9-27 0 16,9 27 0-16,0 0 0 0,-22-6 0 16,22 6 0-16,-24 17 0 0,7 3 0 15,0 7 0-15,-1 8 0 0,-3 7 0 0,2 2 0 16,-2 6 0-16,3-1 0 0,2 1 0 0,3-3 0 16,4-7 0-16,5 0 0 0,4-4-4 0,8-2-26 15,0-4-27-15,9-1 13 0,-2-8-37 0,10 4-9 16,-6-16-53-16,17 11 2 0,-13-20-18 0,19 15-59 15,-15-5-175-15,1-21-69 0,13 11 238 16</inkml:trace>
  <inkml:trace contextRef="#ctx0" brushRef="#br3" timeOffset="342279.2285">19345 11210 1327 0,'0'0'236'0,"-25"-15"-115"15,25 15-35-15,-18 3-27 0,18-3-20 0,-19 15-14 16,19-15-5-16,-22 31-4 0,11-11 3 15,0 3-4-15,1 2 4 0,2 2-6 0,0 0 2 16,1-1-9-16,1 2-11 0,1-1 17 0,3-3-22 16,2-4 20-16,0-3-16 0,0-17-11 0,7 27-10 15,-7-27-18-15,0 0-18 0,25 28-50 0,-25-28-28 16,25 7-94-16,-25-7-207 0,8-19-87 0,-8 19 125 16</inkml:trace>
  <inkml:trace contextRef="#ctx0" brushRef="#br3" timeOffset="342437.7368">19395 10873 1639 0,'0'0'101'0,"-31"-4"-86"0,31 4-12 16,-21 6-5-16,21-6-7 0,0 0-13 16,-19 21-15-16,19-21-25 0,-9 21-16 0,16-3-23 15,-7-18-1-15,12 24-108 0,-12-24-219 0,8 21-35 16,8-4 223-16</inkml:trace>
  <inkml:trace contextRef="#ctx0" brushRef="#br3" timeOffset="342796.9256">19467 11205 1507 0,'-36'18'138'16,"36"-18"-67"-16,-18 19-12 0,18-19-9 0,-14 20-9 15,14-20-5-15,-9 20-6 0,9-20-4 0,-6 17-6 16,6-17-4-16,-2 17-7 0,2-17-1 0,5 18-3 15,-5-18-1-15,12 22-4 0,-12-22 1 0,20 22-2 16,-20-22 1-16,24 18-1 0,-24-18 0 16,31 14-1-16,-12-9 1 0,3-2-2 0,-1-3 2 15,2-4 1-15,-3-2-1 0,1-4-1 0,0-1-2 16,-2-2 2-16,1-1-2 0,-2-2 5 16,-1-1-1-16,-3-1 2 0,0 1-2 0,-2-1 3 15,-1 0-4-15,-1-1 4 0,-3 3-4 0,2-1 3 16,-9 17-2-16,13-31 2 0,-13 31-2 0,10-18 1 15,-10 18 0-15,0 0 0 0,0 0 2 16,0 0-1-16,0 0-1 0,-4 20-1 0,-3-3 1 16,-3 7-4-16,-2 1 5 0,-2 3-5 0,2 0 5 15,0 1-6-15,1-1 5 0,4-2-5 0,2-3-15 16,3-1 9-16,3-5-35 0,4 0 4 0,-5-17-40 16,18 28-41-16,-18-28-83 0,27 10-256 0,-27-10-77 15,28-4 51-15</inkml:trace>
  <inkml:trace contextRef="#ctx0" brushRef="#br3" timeOffset="343308.9311">20009 11251 1543 0,'-32'-6'180'0,"32"6"-102"0,-17 7-27 0,17-7-14 16,0 0-9-16,-22 27-4 0,22-27-5 15,-16 29-1-15,9-12-5 0,0 1-2 0,2 2-7 16,-1 1 2-16,1-1-4 0,0 0-13 0,0-2 26 15,5-18-26-15,-5 29 23 0,5-29-10 0,-2 20-3 16,2-20 1-16,0 0-1 0,0 0 0 0,0 0 0 16,0 0 1-16,0 0 1 0,17-3 0 15,-17 3-12-15,19-28 11 0,-6 7-11 0,1 1 22 16,1-4-7-16,-2 0 9 0,-1 1-9 16,3 0-1-16,-3 1 3 0,1 0-5 0,0 3 4 15,-3 1-6-15,-10 18 4 0,21-28-3 0,-21 28 1 16,16-17-1-16,-16 17 0 0,0 0 0 0,0 0 0 15,0 0 0-15,0 0 0 0,11 17 0 0,-11-17 0 16,0 29 0-16,-1-11 0 0,-2-1 0 0,1 0 0 16,2-17 0-16,-4 30 0 0,4-30 0 0,3 22 0 15,-3-22 0-15,0 0 0 0,13 17 0 16,-13-17 0-16,16 0 0 0,-16 0 0 16,17-6 0-16,-17 6 0 0,22-16 0 0,-22 16 0 0,24-26 0 15,-8 8 0-15,2-1 0 0,4-2 0 16,1 0 0-16,3-1 0 0,-3 0 0 0,1 2 0 15,-1 0 0-15,-1 3 0 0,-5 5 0 0,-17 12 0 16,23-12 0-16,-23 12 0 0,0 0 0 16,0 0 0-16,6 17 0 0,-9 0 0 0,-3 4 0 15,-5 6 0-15,-3 2 0 0,-3 3 0 0,-1-1 0 16,-2 1 0-16,5-3 0 0,1-1 0 0,5-7 0 16,5 1-27-16,4-22-66 0,1 35-15 0,-1-35-60 15,22 29-77-15,-22-29-295 0,17 15-9 0,6-8 233 16</inkml:trace>
  <inkml:trace contextRef="#ctx0" brushRef="#br3" timeOffset="343989.0738">21303 10957 595 0,'0'0'136'0,"21"-26"-45"0,-21 26-3 15,20-25 15-15,-20 25 0 0,12-23-3 0,-12 23-12 16,3-19-4-16,-3 19-12 0,-9-21-7 15,9 21 15-15,-18-26-42 0,18 26 29 0,-27-21-40 16,27 21 7-16,-34-6-3 0,16 7-6 16,-4 2-1-16,0 6-22 0,-1 2 31 0,0 5-29 15,-2 3 27-15,1 2-6 0,0 3-6 0,-1 3 2 16,1 4-6-16,2 3 5 0,2 1-8 0,0 2 2 16,2 0-14-16,2-1 0 0,5-5 0 0,6-3 0 15,6-5 0-15,7-2 0 0,5-4 0 0,7-2 0 16,8-2 0-16,4-6 0 0,11-5-15 0,3-5-10 15,11-3-17-15,3-8-18 0,8 3-16 16,-6-12-36-16,15 16-95 0,-24-25-239 16,10 7-111-16,-4 0 51 0,-15-16 506 0</inkml:trace>
  <inkml:trace contextRef="#ctx0" brushRef="#br3" timeOffset="344369.0484">21755 10599 1394 0,'-15'35'414'0,"-6"-22"-371"0,2 7-16 0,1 1-7 16,3 6 6-16,-3 4-1 0,1 7-18 0,-3 2 21 15,-2 6-20-15,-3 0 22 0,3 1-5 0,-1-1-25 16,1 5 0-16,3-4 0 0,1-1 0 16,2-4 0-16,3-6 0 0,3-3 0 15,2-4 0-15,4-5 0 0,2-3 0 0,2-21 0 16,5 28 0-16,-5-28 0 0,17 14 0 0,-17-14 0 15,26 5 0-15,-26-5 0 0,34-8 0 0,-13-3 0 16,0-5 0-16,3-1 0 0,-1-2 0 0,-1-1 0 16,-2 0 0-16,-3 0 0 0,0 3 0 0,-17 17 0 15,27-29 0-15,-27 29 0 0,17-19 0 0,-17 19 0 16,0 0 0-16,0 0 0 0,0 0 0 16,0 0 0-16,0 0 0 0,6 21 0 0,-6-21 0 15,-5 35 0-15,2-16 0 0,-1-1 0 0,0 0 0 16,4 0 0-16,0-18-23 0,10 28-15 15,-10-28-5-15,28 18-9 0,-28-18-4 0,39 7-24 16,-21-17-22-16,19 11-51 0,-17-26-73 0,28 15-125 16,-7-8-157-16,-8-15 94 0,18 16 414 0</inkml:trace>
  <inkml:trace contextRef="#ctx0" brushRef="#br3" timeOffset="344581.0831">22223 10575 1542 0,'0'0'183'15,"0"0"-96"-15,-18 7-30 0,18-7-21 0,-30 25-7 16,13-2-6-16,-2 9 2 0,0 5-6 16,-3 6-12-16,1 3 16 0,1 3-19 15,-1 2 8-15,1 0-12 0,3 1 0 0,2-1 0 16,1-1 0-16,6-1 0 0,2-5 0 0,4-4 0 16,5-2-11-16,1-4-15 0,3-2-14 0,-1-4-2 15,7 0-23-15,-4-11-31 0,14 10-26 0,-23-27-42 16,42 27-42-16,-42-27-74 0,36-7-211 0,-5 8 38 15,-12-20 403-15</inkml:trace>
  <inkml:trace contextRef="#ctx0" brushRef="#br3" timeOffset="345221.1537">22352 11102 1409 0,'-21'-19'159'16,"21"19"-69"-16,-19-9-26 0,19 9-17 15,-18 1-15-15,18-1-9 0,-22 13-8 0,22-13 2 16,-26 29 1-16,14-9 4 0,0 2-1 15,1 1 2-15,0 0-7 0,1 3 1 0,1-1-6 16,4 0 1-16,1-1-5 0,4 0 0 0,1-2-7 16,4-2 3-16,3-2-5 0,-8-18 3 0,20 25-1 15,-20-25-1-15,22 12 1 0,-22-12-1 0,27 3 0 16,-27-3 1-16,30-10-1 0,-30 10-1 0,32-22 0 16,-16 5-6-16,-1-2 2 0,0-4-4 15,2-3 6-15,-2 0-2 0,-1 0 2 16,-2-1-3-16,-1 0 5 0,-2 0-5 0,-2-3 7 15,-2 1-5-15,-3 1 3 0,0 2-4 0,-4 4 5 16,0 3-6-16,2 19 7 0,-11-27-3 0,11 27 5 16,0 0-2-16,-24-18 4 0,24 18 0 0,-18 2 1 15,18-2 1-15,-17 12-3 0,17-12 1 0,-16 19-3 16,16-19 2-16,-9 25-2 0,9-25 1 16,3 27-3-16,-3-27 4 0,12 26-4 0,-12-26 4 15,19 28-2-15,-19-28 0 0,28 23 0 0,-28-23 0 16,34 14-2-16,-17-10 2 0,3 0 2 0,-1-2 6 15,3-2 0-15,4 0 0 0,-1-2-3 0,1 0-4 16,-4 1 1-16,-2 0-4 0,-20 1 1 16,27 1 1-16,-27-1-2 0,0 0 3 0,18 6 0 15,-18-6 0-15,0 0-1 0,3 18 1 16,-3-18-3-16,-9 26 3 0,1-9-3 0,-3 2 3 16,-4 2-4-16,-2 0 4 0,1 1-5 0,1 1 5 15,0-1-4-15,3-1 3 0,1-3-2 0,11-18 3 16,-15 29-4-16,15-29-10 0,-5 19 10 0,5-19-12 15,0 0 12-15,0 0 0 0,0 0 1 0,0 0 0 16,21 2 3-16,-21-2 12 0,22-25-10 16,-7 7 12-16,-2-3-7 0,1 0-2 0,0-2 5 15,-1-2-12-15,-1 1 0 0,-1 0 0 0,0 1 0 16,-1-1 0-16,0 2 0 0,-3 3 0 16,0-1 0-16,-7 20 0 0,11-26 0 0,-11 26 0 15,0 0 0-15,0 0 0 0,0 0 0 0,0 0-1 16,0 0-44-16,0 0-19 0,20-3-27 0,-20 3-30 15,22 11-63-15,-22-11-91 0,23-11-222 16,-23 11-12-16,28-4 250 0</inkml:trace>
  <inkml:trace contextRef="#ctx0" brushRef="#br3" timeOffset="345425.1226">23061 11044 1294 0,'-34'-11'247'15,"34"11"-115"-15,0 0-46 0,-22 23-21 16,22-23-26-16,-22 27-10 0,10-8-10 0,1 5 1 15,-1 2-3-15,1 3 3 0,-1-2-9 16,1 4 3-16,0-1-8 0,0-1 4 0,1-1-8 16,3-2 3-16,2-1-9 0,2-4 6 0,1-3-6 15,2-18-13-15,2 25 3 0,-2-25-22 0,0 0 19 16,18 7-20-16,-18-7-8 0,20-17-6 0,-3 9-70 16,-9-24-41-16,21 20-115 0,-19-18-232 15,8-5 20-15,6 10 255 0</inkml:trace>
  <inkml:trace contextRef="#ctx0" brushRef="#br3" timeOffset="345581.5465">23078 10644 1349 0,'-10'20'63'0,"10"-20"-49"0,0 0-1 16,8 24-3-16,-8-24 1 0,19 25-8 0,-19-25 0 15,22 26-10-15,-22-26-6 0,30 33-9 0,-30-33-44 16,43 35-35-16,-43-35-84 0,43 27-125 0,-17-6-121 15,-26-21 101-15,48 28 330 0</inkml:trace>
  <inkml:trace contextRef="#ctx0" brushRef="#br3" timeOffset="345977.3652">23340 10942 1130 0,'0'0'197'0,"-17"15"-73"16,17-15-17-16,-20 19-20 0,20-19-7 15,-22 20-15-15,22-20-8 0,-24 23-7 0,24-23-1 16,-28 27-8-16,28-27 0 0,-28 31-22 0,13-14-19 15,1 1 0-15,-1 2 0 0,3 0 0 0,0-1 0 16,3 0 0-16,3 1 0 0,3-3 0 16,3-17 0-16,0 26 0 0,0-26 0 0,9 23 0 15,-9-23 0-15,32 21 0 0,-9-14 0 0,4-6 0 16,3-4 0-16,4-5 0 0,3-3 0 0,2-3 0 16,1-4 0-16,-2-3 0 0,-1-3 0 0,0-5 0 15,-4 0 0-15,-1-2 0 0,-2-1 0 16,-2 2 0-16,-4 0 0 0,0-2 0 0,-3-2 0 0,-2 0 0 15,-3-2 0-15,-2-1 0 16,-5-2 0-16,-1 0 0 0,-4 4 0 0,-2 4 0 16,-1 4 0-16,-2 9 0 0,1 18 0 0,0 0 0 15,0 0 0-15,-26-7 0 0,26 7 0 0,-33 31 0 16,13-5 0-16,-2 5 0 0,-3 7 0 0,2 0 0 16,0 6 0-16,0-1 0 0,5 0 0 0,1-2 0 15,2-1 0-15,4-2 0 0,4-1 0 16,4-3 0-16,5-3 0 0,6-2 0 0,1-6-29 15,7 2-46-15,-16-25-48 0,37 39-91 0,-37-39-152 16,29 11-207-16,-5 0 34 0,-24-11 412 16</inkml:trace>
  <inkml:trace contextRef="#ctx0" brushRef="#br3" timeOffset="346437.3523">23848 11130 1077 0,'-18'-5'398'0,"18"5"-305"15,0 0-39-15,-9 23-11 0,9-23-11 0,0 0 0 16,0 0-3-16,0 0 5 0,25 17 1 0,-25-17-1 15,30-1-3-15,-12-2-5 0,0-2-4 0,4 3-6 16,-1-4-3-16,1 0-5 0,0-3-2 0,-2 1-1 16,0-4 2-16,-3 0-4 0,-17 12 2 15,30-24-3-15,-30 24 3 0,21-23-2 0,-21 23 4 16,16-27-3-16,-16 27 0 0,7-25-2 0,-7 25 1 16,-2-25-2-16,2 25 1 0,-10-23-2 0,10 23 2 15,-18-16-1-15,18 16 3 0,-28-3 0 0,8 8-4 16,-2 5 0-16,-1 3 0 0,-3 4 0 15,-1 3 0-15,0 5 0 0,-1 0 0 0,2 6 0 16,5-2 0-16,2 1 0 0,6-3 0 16,6-4 0-16,3-2 0 0,5-3 0 0,-1-18 0 15,12 31 0-15,-12-31 0 0,30 25 0 0,-9-17 0 16,6-3 0-16,6-1 0 0,0-6 0 0,9 2-15 16,-1-8-49-16,10 7-37 0,-10-19-59 0,23 23-142 15,-20-18-303-15,9 0 53 0,1 5 305 0</inkml:trace>
  <inkml:trace contextRef="#ctx0" brushRef="#br3" timeOffset="346797.6441">24820 10782 1318 0,'0'0'227'15,"0"0"-142"-15,0 0-9 0,0 0-15 0,-15 19-34 16,15-19 13-16,0 0-18 0,-8 23 29 0,8-23-10 15,-8 29 5-15,7-10-13 0,-5 2-13 0,0 3-20 16,0 3 0-16,-2 0 0 0,-2 4 0 0,1-1 0 16,-3 0 0-16,1 4 0 0,0-1 0 0,-1-2 0 15,3-1 0-15,1-6 0 0,3 1 0 0,0-5-17 16,3 2-26-16,2-22-6 0,0 35-23 16,0-35-44-16,12 29-181 0,-12-29-300 0,0 0 38 15,0 0 263-15</inkml:trace>
  <inkml:trace contextRef="#ctx0" brushRef="#br3" timeOffset="346999.1876">24563 11072 1787 0,'0'0'138'0,"0"0"-60"16,0 0-34-16,0 0-44 0,0 0 0 0,0 0 0 15,0 0 0-15,0 0 0 0,30 6 0 0,-8-7 0 16,6 1 0-16,3-4 0 0,2 2 0 0,1-1 0 15,0 0 0-15,-3 0 0 0,-2 2 0 0,1 1 0 16,-7-3 0-16,5 5-11 16,-10-8-98-16,14 18-134 0,-32-12-396 0,23-4 11 15,-23 4 212-15</inkml:trace>
  <inkml:trace contextRef="#ctx0" brushRef="#br3" timeOffset="348433.6992">24590 10222 1246 0,'18'-14'71'16,"-18"14"-24"-16,0 0-17 0,19-26-18 0,-19 26 31 16,28-14-27-16,-8 10 18 0,-1-4-2 0,7 5-7 15,-2-1-3-15,8 3-5 0,-3 0-5 0,1 2-4 16,1 2-6-16,-1 2 0 0,-2 1-1 15,-1 3 2-15,-4 0 21 0,-5 5-37 16,-18-14 34-16,27 30-34 0,-22-13 10 0,-1 4 8 16,-4 1 0-16,-2 5 7 0,-4 1-6 0,-1 2 16 15,-4 2-10-15,-1 1 8 0,-4-1-7 0,1 1 0 16,0-6-10-16,3-1 4 0,2-4-7 0,2-4-1 16,7-1-25-16,1-17-17 0,11 25-47 0,-11-25-88 15,32 5-260-15,-11-2-108 0,-2-9 112 16</inkml:trace>
  <inkml:trace contextRef="#ctx0" brushRef="#br3" timeOffset="348999.8397">25048 11229 1227 0,'-28'-5'184'15,"28"5"-91"-15,-20 12-36 0,20-12-7 0,-20 12-4 16,20-12-4-16,0 0-10 0,-22 23-9 0,22-23-10 16,0 0-5-16,-13 21-4 0,13-21 0 15,0 0 1-15,0 0 2 0,0 0-1 0,0 0 2 16,0 0-1-16,7 17 1 0,-7-17 2 0,0 0 0 16,0 0 3-16,21-5-3 0,-21 5 1 0,17-11-4 15,-17 11 1-15,19-13-4 0,-19 13 2 0,21-14-4 16,-21 14 0-16,0 0-2 0,19-10 1 15,-19 10 2-15,0 0 0 0,0 0 3 0,0 0 3 16,0 0 1-16,0 0 0 0,0 0-1 16,0 0-1-16,0 0-1 0,0 0-2 0,-12 19 4 15,12-19 0-15,-20 21 5 0,20-21 1 0,-23 19 1 16,23-19-10-16,-25 17-6 0,25-17 0 0,-20 13 0 16,20-13 0-16,0 0 0 0,0 0 0 0,0 0 0 15,0 0 0-15,0 0 0 0,0 0 0 0,0 0 0 16,0 0 0-16,0 0 0 0,14-17 0 15,-14 17 0-15,27-24 0 0,-27 24 0 0,32-27 0 16,-32 27-7-16,27-23-38 0,-27 23-20 0,21-13-44 16,-21 13-76-16,0 0-292 0,11-20-123 15,-11 20 59-15</inkml:trace>
  <inkml:trace contextRef="#ctx0" brushRef="#br4" timeOffset="355373.1902">923 13281 367 0,'0'0'123'0,"0"0"-6"0,-16-21-2 16,16 21 11-16,-17-10-17 0,17 10-5 16,-21-10-25-16,21 10-16 0,-24-11-15 0,24 11-8 15,-28-12-1-15,28 12 0 0,-27-11-3 0,27 11-6 16,-28-5-6-16,28 5-4 0,-30-1-2 0,30 1-3 15,-31 4 1-15,31-4-1 0,-30 11-1 0,30-11 0 16,-29 16-2-16,29-16 2 0,-32 24-3 0,32-24 5 16,-31 30-4-16,17-10-16 0,-2 2 30 15,3 4-32-15,-2-1 29 0,3 2-12 0,3-1-5 16,0 3 6-16,2-2-7 0,4 2 5 16,2 0-8-16,4-1 6 0,1 0-7 0,5 1 4 15,2-2-5-15,5 1 4 0,3-2-7 0,3-5 6 16,5 1-5-16,3-1 5 0,4-3-6 0,4 0 5 15,2-3-6-15,0-3 3 0,3-5-2 0,-2-3 1 16,2-6 0-16,-3-4-1 0,0-2 5 16,1-6-1-16,-4-4 5 0,2-2-3 0,-4-7 3 15,-3-4-8-15,-4-6 8 0,-3-4-9 0,-4-3 9 16,-2-2-9-16,-2 0 9 0,-2-1-9 0,-5 2 9 16,-3 1 9-16,-6 3-22 0,-5 5 27 0,-4 2-25 15,-4 4 9-15,-4 3 4 0,-2 1-8 16,-3 3 4-16,-1 0-5 0,-2 2 4 0,-2 4-10 15,1 1-1-15,-2 3-15 0,4 7-16 16,-4-2-18-16,6 14-20 0,-8-6-18 0,11 17-36 16,-11-10-38-16,17 19-110 0,-9-1-195 0,-2-10 60 15,16 17 392-15</inkml:trace>
  <inkml:trace contextRef="#ctx0" brushRef="#br4" timeOffset="355857.0248">644 14152 999 0,'-1'-23'89'0,"1"23"-55"0,0 0 6 0,0 0 10 16,0-20 18-16,0 20 7 0,0 0-10 15,0 0-11-15,0 0-15 0,0 0-12 0,0 0-16 16,0 0-2-16,0 21-2 0,0-21 4 0,-2 33-1 16,0-11 5-16,-1 4-8 0,0 2 2 0,0 1-10 15,-1 0 5-15,0 0-8 0,2-2 6 16,1 2-13-16,-2-4-1 0,3 2-15 0,-3-5-5 0,6 2-19 15,-3-24-20-15,8 36-36 0,-8-36-69 16,12 21-91-16,-12-21-208 0,0 0 85 16,28 13 390-16</inkml:trace>
  <inkml:trace contextRef="#ctx0" brushRef="#br4" timeOffset="356205.8575">690 14260 1117 0,'-18'-8'161'0,"18"8"-66"15,0 0-26-15,0 0-15 0,0 0-13 0,0 0-11 16,-11 22-15-16,11-22-4 0,0 0-5 16,16 23-1-16,-16-23-4 0,21 12 1 0,-21-12-2 15,25 6 1-15,-8-6-3 0,2-3-3 0,1-2-11 16,-1-6-14-16,5 1-12 0,-5-8-18 0,10 5-9 16,-9-11-16-16,10 8-14 0,-10-13-19 0,10 8-16 15,-12-9-13-15,9 7-14 0,-10-3-9 16,1 1 19-16,-3 2 28 0,-3 0 46 0,-1 5 44 15,-4 0 24-15,-7 18 13 0,7-28 10 0,-7 28 39 16,-3-20 38-16,3 20 40 0,0 0 27 0,0 0-13 16,-25-3-17-16,25 3-29 0,-21 25-16 0,12-4-23 15,-8 0 16-15,9 13-11 0,-12-4 1 0,11 11 2 16,-7-2-29-16,6 7 3 0,-2-4-21 0,3 2 0 16,0-3-18-16,3-3 5 15,3-3-13-15,3-3 8 0,4-3-12 0,2-9-11 16,7 3-71-16,-13-23-51 0,31 27-75 0,-31-27-245 15,31 7 58-15,3 2 300 0</inkml:trace>
  <inkml:trace contextRef="#ctx0" brushRef="#br4" timeOffset="363145.3399">6262 13171 1018 0,'0'0'144'0,"0"0"-89"16,0 0-4-16,0 0-2 0,0 0 4 0,0 0-6 15,0 0-11-15,-17-19-9 0,17 19-9 0,0 0-8 16,0 0-10-16,0 0-2 0,0 0-1 0,-15 23-5 15,10-6 0-15,1 7-11 0,-3 1 3 0,1 9 7 16,-5-5-36-16,3 10 15 0,-7-9-82 0,10 10 6 16,-8-10 21-16,9 3-18 0,-6-10 25 0,7-4-166 15,9 8-132-15,-6-27 113 0,2 28 263 16</inkml:trace>
  <inkml:trace contextRef="#ctx0" brushRef="#br4" timeOffset="363315.7044">6158 13292 1427 0,'-31'7'111'0,"31"-7"-43"15,0 0-6-15,-15 23-48 0,15-23 6 0,-2 17-27 16,2-17 9-16,7 18 0 0,-7-18-4 0,22 13 1 16,-4-11-1-16,4-2-1 0,6-2-19 0,0-12-16 15,16 9-88-15,-15-22-117 0,13 7-291 0,7 6 6 16,-13-13 329-16</inkml:trace>
  <inkml:trace contextRef="#ctx0" brushRef="#br2" timeOffset="374757.4567">2697 12540 470 0,'-18'14'59'0,"18"-14"-38"0,-31 4-8 15,31-4 10-15,-26 4 19 0,26-4 16 0,-27 3 19 16,27-3-8-16,-26 4-2 0,26-4-17 0,-26 2-8 16,26-2-9-16,-26 2 0 0,26-2 2 15,-25 1 5-15,25-1 1 0,-26 2 4 0,26-2-6 16,-26 0-4-16,26 0-5 0,-25 0-6 0,25 0-5 16,-27 1-4-16,27-1-4 0,-28 3-1 0,28-3-1 15,-28 3 0-15,28-3 0 0,-31 5 1 0,12-1-2 16,19-4 2-16,-32 7-2 0,32-7 1 0,-33 9 0 15,16-4 1-15,-2-1-1 0,19-4 4 16,-34 10-2-16,34-10 3 0,-34 11-2 16,17-5 1-16,-1 0-2 0,1 0-2 0,0-2 0 15,17-4 0-15,-33 8-1 0,16-3 1 0,-1 0-3 16,1-3-1-16,-1 3-1 0,18-5 1 0,-33 7 22 16,33-7-20-16,-31 9 22 0,31-9-36 0,-28 8 13 15,28-8-14-15,-26 10 11 0,26-10 0 0,-28 13-2 16,28-13 1-16,-28 20-2 0,28-20 1 15,-27 20-2-15,27-20 2 0,-26 23-4 16,26-23 6-16,-24 26-5 0,24-26 4 0,-25 26-4 0,25-26 3 16,-25 22-3-16,25-22 2 0,-19 20 0 15,19-20 1-15,-16 19-2 0,16-19 3 0,-13 18-1 16,13-18 2-16,0 0-1 0,-13 23 0 0,13-23-2 16,0 0 1-16,-7 23-2 0,7-23 2 0,-1 20-2 15,1-20 2-15,-1 24-3 0,1-24 3 16,-1 27-2-16,1-27 3 0,-4 28-4 0,4-28 4 15,-5 29-4-15,5-29 3 0,-6 30-3 0,6-30 5 16,-10 32-5-16,10-32 5 0,-12 30-4 0,12-30 3 16,-12 25-2-16,12-25 4 0,-12 21 3 0,12-21 3 15,0 0 1-15,-15 23-2 0,15-23-3 16,0 0-2-16,0 0-1 0,0 0 0 0,0 0-1 16,0 0 0-16,0 0-1 0,0 0-1 15,0 0 1-15,0 0-2 0,0 0 1 0,0 0-2 16,0 0 0-16,0 0-2 0,0 0-7 0,0 0-1 15,0 0-12-15,0 0-5 0,0 0-8 0,0 0-4 16,0 0-5-16,0 0 2 0,0 0-5 0,0 0-15 16,0 0-29-16,0 0-47 0,0 0-71 0,0 0-226 15,0 0 27-15,0 0 292 0</inkml:trace>
  <inkml:trace contextRef="#ctx0" brushRef="#br2" timeOffset="376546.0102">1645 12979 751 0,'0'0'100'0,"0"0"-38"0,-17 14-13 0,17-14 2 15,0 0 3-15,0 0 2 0,0 0-3 0,0 0-11 16,0 0-4-16,0 0-6 0,0 0-1 0,-17-1 4 16,17 1-3-16,0 0 0 0,0 0-4 0,0 0-6 15,0 0 2-15,0 0-1 0,0 0 1 0,0 0 0 16,0 0-1-16,0 0 0 0,0 0-2 15,0 0 2-15,0 0-1 0,0 0-1 0,0 0-1 16,0 0-5-16,0 0-3 0,0 0-6 0,0 0-4 16,0 0-1-16,0 0 0 0,-22 23-1 0,22-23 2 15,-13 17-3-15,13-17 3 0,-17 22-3 16,17-22 4-16,-20 28-1 0,20-28 3 0,-22 29 1 16,22-29 7-16,-24 29-3 0,24-29 4 0,-22 29-6 15,22-29 2-15,-20 25-3 0,20-25-1 16,-17 22-1-16,17-22 0 0,0 0-3 0,-15 21 2 15,15-21-3-15,0 0 0 0,0 0-1 0,-11 16 2 16,11-16-3-16,0 0 1 0,0 0-1 0,4 17 0 16,-4-17 0-16,0 0 2 0,7 19-1 0,-7-19 1 15,0 0-2-15,7 18-16 0,-7-18 29 0,0 0-27 16,4 21 28-16,-4-21-12 0,0 20 0 16,0-20 0-16,-1 18-2 0,1-18 3 0,-4 19-5 15,4-19 3-15,-5 20 0 0,5-20 2 16,-7 17-1-16,7-17 3 0,0 0 0 0,-12 19 1 15,12-19 1-15,0 0 1 0,0 0-3 0,-10 18-1 16,10-18-1-16,0 0 0 0,0 0-3 0,0 0 1 16,-2 18 0-16,2-18 1 0,0 0-1 0,1 20 0 15,-1-20-2-15,0 0 0 0,3 25 1 16,-3-25 2-16,2 19-2 0,-2-19 5 0,0 27-4 16,0-27 1-16,-2 27-2 0,2-27 0 0,-2 25 0 15,2-25 3-15,-2 27-3 0,2-27 3 0,-2 24-2 16,2-24 0-16,0 20-1 0,0-20 2 0,0 0-2 15,2 23 2-15,-2-23-1 0,0 0 0 16,6 22-2-16,-6-22 3 0,0 0-3 0,8 19 2 0,-8-19-1 16,0 0 2-16,12 22 0 15,-12-22 0-15,0 0-2 0,10 23 1 0,-10-23-3 16,6 17 3-16,-6-17-1 0,6 17 3 0,-6-17-2 16,5 17 2-16,-5-17-3 0,0 0 1 0,9 23-1 15,-9-23 1-15,7 17-2 0,-7-17 3 0,0 0-2 16,11 24 4-16,-11-24-3 0,0 0 1 0,14 23-2 15,-14-23-16-15,0 0 31 0,15 24-28 16,-15-24 31-16,0 0-13 0,15 26-5 0,-15-26 2 16,9 20-6-16,-9-20 4 0,10 23-1 0,-10-23 3 15,11 23 0-15,-11-23-2 0,12 23 0 16,-12-23 2-16,14 23-2 0,-14-23 3 0,13 23-3 16,-13-23 3-16,13 22-4 0,-13-22 3 0,16 20-2 15,-16-20 1-15,15 21-1 0,-15-21 5 0,17 20-5 16,-17-20 4-16,20 20-3 0,-20-20 2 15,22 22 0-15,-22-22-2 0,22 18 1 0,-22-18-4 16,23 18 1-16,-23-18 3 0,25 18-2 0,-25-18 3 16,28 15-3-16,-28-15 1 0,30 13-2 0,-30-13 2 15,32 12 0-15,-32-12 0 0,31 11-1 0,-14-6 1 16,-17-5-1-16,33 11 1 0,-15-5-1 0,-1 0 3 16,2 1-4-16,-19-7 2 0,32 13-4 0,-15-3 4 15,-17-10-1-15,32 19 1 16,-32-19 0-16,30 22 2 0,-30-22-3 0,32 19 1 15,-15-10-1-15,-17-9 2 0,32 16-1 0,-15-9 0 16,0 0-2-16,1-1 1 0,-1 0 0 0,3-1 2 16,0 0-1-16,1-2 1 0,1 0-1 0,-2-1 1 15,2-1-1-15,0 1 1 0,1-1-2 0,0-1 2 16,1 1-2-16,-1 0 0 0,0 1 1 16,1-1-1-16,0 0 2 0,1-1 0 0,-1 1-2 15,0-1 0-15,1 1 0 0,-3 1 0 0,1-4 2 16,-1 2-1-16,-1-1 0 0,1-1-1 0,1-1 1 15,-1 1 1-15,0-3-1 0,1 0-1 0,-1 0 2 16,3-3-2-16,-1-1 4 0,3-1-3 16,-2-3 2-16,1 0-4 0,-1-1 4 0,1-2-2 15,-1-1 3-15,1-1-2 0,-2-3 3 16,-1 4-8-16,0-2 7 0,-2 0-4 0,-1 1 3 16,-2-5-3-16,-1 2 4 0,-1 0-4 0,-1 1 8 15,0 2 0-15,-3-2 3 0,0 2-4 0,-2 1-1 16,0-1-5-16,0 1 2 0,-2 0-4 0,1-2 5 15,-1 1-6-15,1 1 5 0,-1 0-3 0,-1-1 2 16,-1 1-1-16,1 0-15 0,-1 0 28 0,-3-1-26 16,-3 18 27-16,9-34-11 0,-7 17-4 15,2-1 2-15,-2-1-3 0,0-1 6 0,0 0 0 16,-1-1 6-16,2-1-4 0,-1 2 2 16,2-3-7-16,-1 1 4 0,1-1-5 0,0-2 4 15,-1 0-5-15,2 1 4 0,0 0-5 0,0 2 5 16,0-1-5-16,-2 4 5 0,1-3-7 0,0 3 6 15,-2 0-4-15,-1-2 3 0,1 3-1 16,-1-3 1-16,-1 2-3 0,0-3 2 0,0 0-2 16,0 1-9-16,0-1 24 0,-1 1-21 0,-1 1 21 15,1-2-11-15,-1 0-4 0,-1 0 4 0,0 1-3 16,0-2 3-16,1 1-4 0,-2-1 5 0,2 1-5 16,-2-2 4-16,-1 1-3 0,1-1 2 0,0 1-3 15,-1 0 5-15,0 0-5 0,0 4 4 16,-1 0-1-16,1 2 1 0,5 17-4 15,-13-32 5-15,13 32-6 0,-16-29 5 0,16 29-2 16,-17-28 2-16,17 28-4 0,-21-28 4 0,21 28-3 16,-22-26 3-16,22 26-1 0,-25-29-17 0,25 29 27 15,-27-28-26-15,27 28 26 0,-33-28-7 0,16 13-2 16,0 2 2-16,-1 0-6 0,0-2 5 0,-1 0-4 16,1-1 4-16,-1-2-2 0,-1 1 2 0,2 1-2 15,0 2 4-15,-2 0-2 0,0 3 1 16,-2 0-3-16,0 2 1 0,-1 2-4 0,-3 0 3 15,-2 4-1-15,-2 3 1 0,-2 1 0 0,-4 5-2 16,-2 3 2-16,-5 3-3 0,0 1 2 0,-2 1-3 16,-3 1 1-16,2-1-5 0,0-1-1 15,4-5-7-15,5-3-5 0,6-5-12 0,3-5-11 16,28 5-24-16,-34-22-35 0,34 22-49 16,-12-37-71-16,30 23-114 0,-3-7-192 0,-3-12 62 15,17 19 460-15</inkml:trace>
  <inkml:trace contextRef="#ctx0" brushRef="#br2" timeOffset="377406.9225">2338 13342 495 0,'0'0'136'16,"0"0"-42"-16,0 0-8 0,0 0 0 0,-1-21-3 15,1 21-4-15,0 0-6 0,0 0-6 0,-2-24-25 16,2 24 10-16,0 0-19 0,0 0 10 0,-9-23 5 16,9 23-3-16,0 0-1 0,-17-11 4 0,17 11-3 15,-21-5-5-15,21 5-4 0,-27 3-6 16,8 0-3-16,19-3 0 0,-35 17-2 0,17-5-18 16,-5 5 30-16,2 4-31 0,-2-1 27 0,1 5-9 15,1-2-6-15,3 1 3 0,0-1-7 0,4 0-1 16,2-1-8-16,3-4 0 0,9-18-6 15,-8 29 2-15,8-29-2 0,5 24 0 0,-5-24-1 16,16 23 1-16,-16-23-2 0,25 19 3 0,-25-19-5 16,35 16-5-16,-14-11-12 0,3-4-9 15,3 0-15-15,-1-9-20 0,9 5-36 0,-12-17-52 16,24 20-85-16,-25-23-147 0,12 2-130 0,7 12 135 16,-16-22 381-16</inkml:trace>
  <inkml:trace contextRef="#ctx0" brushRef="#br2" timeOffset="378265.3448">2377 13618 988 0,'0'0'100'0,"-8"21"-56"0,8-21-5 16,-5 18 1-16,5-18 11 0,0 0-3 0,10 23-4 16,-10-23-4-16,0 0 4 0,24 2 6 0,-5-5 4 15,-19 3 1-15,41-29-7 0,-18 4-8 0,6-3-17 16,0-6 0-16,6-3-11 0,-2-5 5 0,1 1-10 15,-2-3 4-15,-2 0 6 0,-1-1-26 16,-3 4 26-16,-2 3-26 0,-3 1 7 0,-5 5 6 16,-3 3-6-16,-2 2 15 0,-2 2-3 0,-5-1 9 15,1 4-5-15,-6 1-2 0,0 4-3 16,1 17 4-16,-14-26-2 0,14 26 3 0,-25-8-2 16,25 8-2-16,-33 7-1 0,11 9-4 0,0 7 5 15,-2 9-4-15,0 10 8 0,-2 6-5 0,2 5 7 16,-3 4-9-16,4 7-3 0,1-5 10 15,5-1-15-15,7-7 14 0,4-12-10 0,10-8-3 16,6-6 0-16,7-7-5 0,5-5 2 0,7-5-10 16,2-8-5-16,8-6-15 0,0-9-19 0,12-2-24 15,-7-17-69-15,24 21-171 0,-13-20-282 0,1 0 10 16,1 8 396-16</inkml:trace>
  <inkml:trace contextRef="#ctx0" brushRef="#br1" timeOffset="386021.2524">7790 12719 513 0,'0'0'60'0,"-19"-4"-20"0,19 4 3 0,-18-5 5 15,18 5 10-15,0 0 8 0,-26-7-2 16,26 7-6-16,0 0-9 0,-19-3-7 0,19 3-1 16,0 0 2-16,-22-8 7 0,22 8 2 0,0 0 3 15,0 0 1-15,-26-6-3 0,26 6-7 0,0 0-5 16,-17-3-4-16,17 3-26 0,0 0 20 0,-22-12-25 15,22 12 17-15,0 0-3 0,-19-5-4 16,19 5-1-16,0 0-2 0,-23-8 1 0,23 8-1 16,-19-3 1-16,19 3-2 0,-18-3-1 15,18 3-2-15,-21 0-1 0,21 0-1 0,-23 5 1 16,23-5-2-16,-28 9 1 0,28-9 0 0,-28 12 0 16,28-12-11-16,-28 14 31 0,28-14-34 0,-25 15 32 15,25-15-18-15,-24 12-2 0,24-12 1 0,-24 10 1 16,24-10 0-16,-18 8-2 0,18-8 2 0,0 0-1 15,-20 12 0-15,20-12 0 0,0 0-3 16,-20 9 1-16,20-9 1 0,0 0-4 0,-21 15 4 16,21-15-3-16,0 0 0 0,-21 20-1 0,21-20 2 15,-17 15-3-15,17-15 2 0,-19 19-2 0,19-19 2 16,-18 23-2-16,18-23 1 0,-21 23-2 16,21-23 3-16,-20 23-2 0,20-23 1 0,-21 21-1 15,21-21 1-15,-17 22-2 0,17-22 2 0,-17 22-2 16,17-22 2-16,-15 18-2 0,15-18 2 15,-12 17-1-15,12-17 1 0,0 0-2 0,-12 23 2 16,12-23 0-16,0 0-1 0,-8 25 0 0,8-25-1 16,-5 17 0-16,5-17 2 0,-6 18-2 0,6-18 3 15,-5 21-3-15,5-21 2 0,-5 19-3 0,5-19 3 16,-5 20-2-16,5-20 2 0,-5 21-2 0,5-21 3 16,-5 22-3-16,5-22 2 0,-5 19-2 0,5-19 2 15,0 0 0-15,-7 23 0 0,7-23-2 16,-1 19 2-16,1-19-5 0,0 18 6 15,0-18-5-15,-3 19 7 0,3-19-3 0,-1 19-14 16,1-19 31-16,-2 22-34 0,2-22 30 0,-3 23-12 16,3-23-4-16,0 23 4 0,0-23-4 0,0 26 3 15,0-26-1-15,3 21 1 0,-3-21-1 0,1 21 1 16,-1-21-2-16,4 19 2 0,-4-19-2 16,3 21 2-16,-3-21-1 0,5 23 2 0,-5-23-3 15,4 22 2-15,-4-22-1 0,3 20 0 0,-3-20-1 16,5 22 3-16,-5-22-5 0,4 24 5 0,-4-24-4 15,4 23 4-15,-4-23-3 0,6 25 2 0,-6-25-2 16,8 26 1-16,-8-26 0 0,10 23 1 0,-10-23-2 16,13 22 2-16,-13-22-2 0,14 20 2 15,-14-20-1-15,16 22 0 0,-16-22-2 16,17 20 3-16,-17-20-4 0,18 22 4 0,-18-22-2 16,17 21 3-16,-17-21-2 0,19 19 1 0,-19-19-2 15,22 21 1-15,-22-21-1 0,24 17 2 0,-24-17-2 16,26 15 3-16,-26-15-3 0,32 14 1 0,-14-8 0 15,0 0 1-15,2-1-1 0,3-2-3 0,1 1 0 16,3-1 0-16,-2-1 0 0,3 0 4 0,-1-2-1 16,0 1 1-16,0-1-1 0,-1-1 1 15,1-1-1-15,0 0-1 0,0 0 2 0,-3-2-1 16,1 1 1-16,0-2-1 0,-1 0 1 16,0 0-1-16,0-2 2 0,-1 0-3 0,0-2 2 15,0 0-1-15,-1-1 1 0,0-1-1 0,-1-1 2 16,-1 0-3-16,1-4 4 0,-1-1-6 0,0 0 3 15,0-1-4-15,0 0 5 0,-2-3-2 16,-1-2 4-16,-2-1-4 0,-2-1 4 0,1 0-5 16,-2-1 7-16,0 1-8 0,-1-1 6 0,-1 2-4 15,-2 1 2-15,1 0-4 0,-1 0 6 0,-1 1-6 16,-1 3 5-16,2 1-3 0,-3-3 3 0,-1 3-4 16,0 1-10-16,-4 17 27 0,5-29-27 0,-5 29 26 15,1-25-12-15,-1 25-2 0,0-28 2 16,0 28-2-16,-3-31 3 0,1 12-4 15,0 1 3-15,-1-2-4 0,1-1 4 0,-2 1-4 16,2-2 4-16,-2 0-4 0,1 0 4 0,-2-2-4 16,0-1 5-16,0 2-6 0,-1 1 5 0,0 1-3 15,-1 3 4-15,-1 1-5 0,-1 0 5 0,9 17-4 16,-24-30 4-16,24 30 1 0,-28-28 1 0,28 28-1 16,-31-29 1-16,31 29-6 0,-35-30 7 0,16 12-4 15,0-3-17-15,-1 3 16 0,1-3-16 16,0 0 25-16,-1 2-7 0,-2-4 6 0,4 2-6 15,-2 2-5-15,3 2 4 0,0 2-3 0,0 4 0 16,17 11-4-16,-32-12-7 0,15 10-9 0,-2 7-8 16,-3 0-13-16,3 10-27 0,-10-4-16 15,8 19-49-15,-15-15-40 0,21 25-87 0,-15-9-249 16,4-8 40-16,13 14 326 0</inkml:trace>
  <inkml:trace contextRef="#ctx0" brushRef="#br1" timeOffset="386793.3396">7356 13149 1041 0,'0'0'192'0,"0"0"-149"16,-11-18-35-16,11 18-5 0,0 0 11 0,0 0 16 15,0 0 20-15,0 0 10 0,0 0-6 0,0 0-13 16,0 0-19-16,0 0-10 0,0 0-7 0,0 0-2 16,0 0-1-16,0 0-1 0,-17 29 7 0,13-12 6 15,4-17 2-15,-12 37 9 0,4-19-7 0,0 2 2 16,0 0-7-16,1-2 1 0,7-18 14 15,-14 29-35-15,14-29 31 0,-9 23-31 0,9-23 10 16,0 0 0-16,0 0-2 0,0 0-3 16,0 0 2-16,0 0-1 0,0 0 2 0,0 0 2 15,0 0 3-15,0 0 0 0,14-22-13 0,-5 5 32 16,-1-3-31-16,2-1 26 0,0-2-14 0,-1 0-7 16,0 2 3-16,2 0-5 0,-3 1 3 0,1 2-4 15,-9 18 9-15,12-29-4 0,-12 29 5 16,6-24-2-16,-6 24-3 0,0 0-1 0,5-21 1 15,-5 21-1-15,0 0 0 0,0 0 0 0,0 0-2 16,0 0-1-16,0 0 0 0,0 0 2 0,1 22 0 16,-1-22 3-16,3 34-2 0,-1-13 3 0,-1 2-5 15,3 1 4-15,0 0-6 0,2 0 7 16,0-2-5-16,0 0 5 0,2-3 11 16,-8-19-29-16,25 29 29 0,-25-29-31 0,28 25 16 15,-28-25 4-15,32 17 3 0,-32-17 0 0,32 0 4 16,-32 0-2-16,29-8 7 0,-29 8 5 0,28-18-11 15,-28 18 13-15,26-28-21 0,-14 7 22 0,-2 0-16 16,-2-2 10-16,1-2-13 0,-4 1-5 0,-1 0 4 16,-1 1-6-16,-3 0 4 0,0 0-8 0,-1 3-6 15,-3-1-16-15,4 4-12 0,-5 0-14 16,5 17-21-16,-5-24-28 0,5 24-41 0,0 0-76 16,0 0-129-16,0 0-143 0,0 0 70 0,25 18 423 15</inkml:trace>
  <inkml:trace contextRef="#ctx0" brushRef="#br1" timeOffset="387233.2933">7902 13227 1069 0,'0'0'96'0,"-22"-12"-25"0,22 12 1 16,-23-11 2-16,23 11-8 0,-24-9-10 16,24 9-8-16,-25-2-6 0,25 2-4 0,-24 6-7 15,24-6-4-15,-22 13-2 0,22-13-9 0,-22 22 0 16,22-22-7-16,-19 32 4 0,9-15-4 0,4 1-14 16,6-18 27-16,-10 32-31 0,10-32 28 0,-1 27-14 15,1-27-3-15,7 19 2 0,-7-19-3 0,19 14 3 16,-19-14-1-16,24 4 3 0,-24-4-2 15,34-4 0-15,-12-2 4 0,0-4-4 0,2-7 5 16,2 0-5-16,-3-4-13 0,1 0 28 0,-2-1-28 16,-1-1 22-16,-4 0-13 0,0 1-5 0,-4 0 4 15,-2 4 0-15,-2 1 4 0,-9 17-3 0,7-24 6 16,-7 24 1-16,0 0 4 0,-1-17-1 16,1 17-1-16,0 0-2 0,0 0-3 0,0 0-2 15,-22 6 0-15,22-6-1 0,-16 28-2 16,6-7 5-16,3 2-7 0,-2 2 7 0,3 0-17 15,3 0-5-15,1-1-9 0,1-6-49 0,7 9-12 16,-6-27-81-16,20 33-116 0,-20-33-256 0,24 19 11 16,-1-6 342-16</inkml:trace>
  <inkml:trace contextRef="#ctx0" brushRef="#br3" timeOffset="397634.06">8932 12534 716 0,'-20'12'257'0,"20"-12"-169"0,-26 0-15 0,26 0-7 16,-23-1-4-16,23 1-8 0,-22-1-11 0,22 1-14 16,-23 0-9-16,23 0-7 0,-24 2-4 0,24-2-2 15,-26 4 0-15,26-4 0 0,-27 3 1 0,27-3 5 16,-28 9 4-16,28-9 4 0,-29 9 5 15,12-3-1-15,17-6 6 0,-34 15-3 0,34-15-1 16,-32 18-4-16,32-18-7 0,-30 22-5 0,30-22-2 16,-30 24-8-16,30-24 3 0,-30 28 17 0,30-28-35 15,-29 29 33-15,29-29-33 0,-30 28 11 16,30-28 5-16,-31 26 0 0,31-26 0 0,-30 25-2 16,30-25 7-16,-32 20-1 0,32-20 8 0,-29 23-1 15,29-23 1-15,-27 21-2 0,27-21-5 0,-20 19-2 16,20-19 0-16,0 0-7 0,-20 21 4 0,20-21-4 15,0 0 3-15,-6 16-2 0,6-16 2 16,0 0-2-16,-2 21 3 0,2-21-3 0,0 0 3 16,-1 23-2-16,1-23 0 0,0 0 0 0,-4 21 0 15,4-21 0-15,-5 18 1 0,5-18-3 0,-5 23 10 16,5-23-2-16,-10 24 4 0,10-24 0 16,-10 25-2-16,10-25-3 0,-11 24 3 0,11-24-3 15,-10 23 1-15,10-23-3 0,-7 22 1 0,7-22-3 16,-7 24 2-16,7-24-4 0,-1 25 2 0,1-25-2 15,-1 23 3-15,1-23-3 0,1 23 2 0,-1-23-2 16,0 24 3-16,0-24-3 0,1 24 3 0,-1-24-4 16,3 20-16-16,-3-20 32 0,0 23-29 0,0-23 30 15,-1 23-12-15,1-23-4 16,-2 25 4-16,2-25-6 0,0 25 8 0,0-25-2 16,-1 24 2-16,1-24 0 0,-1 23-2 0,1-23-2 15,1 23 1-15,-1-23-2 0,1 26 0 0,-1-26-1 16,4 21 3-16,-4-21-2 0,6 21 4 0,-6-21-4 15,9 19 1-15,-9-19-1 0,9 18-1 0,-9-18 0 16,11 22 3-16,-11-22-4 0,11 22 7 16,-11-22-6-16,10 24 2 0,-10-24 0 0,11 27 0 15,-11-27-2-15,9 26 2 0,-9-26-1 0,8 29 3 16,-8-29 1-16,7 28 4 0,-7-28-5 0,9 27 3 16,-9-27-5-16,8 28 1 0,-8-28-2 15,11 25 1-15,-11-25-1 0,14 22 2 0,-14-22-3 16,14 21 2-16,-14-21-1 0,17 21 0 0,-17-21 3 15,20 19 0-15,-20-19-4 0,19 21-9 16,-19-21 8-16,21 23-15 0,-21-23 31 0,23 20-14 16,-23-20 14-16,27 17-13 0,-27-17-1 0,25 21 1 15,-25-21-1-15,29 21 2 0,-29-21-3 0,31 18 3 16,-31-18-3-16,31 17 1 0,-13-9-1 0,0-2 0 16,1 1-3-16,2-2 2 0,1 1-1 0,-2-1 4 15,1 0 2-15,2 0-1 0,-1 0-2 0,1-2 0 16,0 0 1-16,-1-1-3 0,1 0 2 15,0 0 1-15,1 0-3 0,0 1 4 16,1-2-1-16,-1 0 0 0,0-1 0 0,0 0 0 16,2 0-1-16,-2-1 0 0,2-3 2 0,0 2-2 15,2-3 1-15,-1 0 0 0,1 0 1 0,1-2 0 16,2 1-1-16,1-1-2 0,0-3 3 0,1 0-3 16,-3 1 3-16,3-3-2 0,-2-1 2 15,0 1-5-15,1-1 4 0,-3 0-2 0,3 1-1 16,-1 0 0-16,-2-2-12 0,2 2 24 0,-1-1-23 15,-1 0 27-15,2-2-13 0,-2 2-2 0,-1-2 1 16,0 2-2-16,-1 0 4 0,1-2-3 0,-3 2 3 16,2-1-2-16,-3 0 1 0,-1-1-2 0,0 1 1 15,-1-2 1-15,-1 2 8 0,1-2-2 16,-1-2 5-16,-1 1-7 0,1-2 1 16,-2-2-4-16,2-2 0 0,-3-1 1 0,2 2 0 15,-3 0-4-15,-1 3 6 0,-2-2-6 0,-2 0 3 16,2-1-2-16,-2 0 2 0,-1 0-3 0,-1 2 3 15,-2 0-3-15,-2 2 2 0,0 0 1 0,-2 0-9 16,0 0 23-16,-3-3-20 0,-1 3 18 0,-1 0-9 16,-1 0-4-16,1 0 0 0,0 0-1 0,-2-1 0 15,1 1 0-15,-2 0 0 0,1-1 0 16,-1-2 0-16,-1 1 0 0,-1-2 0 0,1 3 0 16,-2-3 0-16,1 1 0 0,0-1 0 0,-3 1 0 15,2-1 0-15,-3 0 0 0,1 2 0 0,-2-1 0 16,-2 0 0-16,1 0 0 0,-2-2 0 0,-1 2 0 15,1-1 0-15,-1 1 0 0,-2 0 0 0,0-1 0 16,0 2 0-16,-3-1 0 16,5 2 0-16,-4 0 0 0,2-1 0 0,-1 2 0 15,1 0 0-15,-2-1 0 0,0 0 0 0,1 2 0 16,0 1 0-16,0-1 0 0,-2 2 0 0,1 2 0 16,0-1 0-16,0 4 0 0,1-1 0 0,0-1 0 15,-2 2 0-15,1-2 0 0,-2 2 0 0,3 0 0 16,-2 0 0-16,1-1 0 0,-1 1 0 0,1-1 0 15,1 1 0-15,-2 3 0 0,1-1 0 16,-1 2 0-16,0-2 0 0,0 4 0 0,-1-1 0 16,1 1 0-16,-3 3 0 0,0-1 0 15,-1 0 0-15,-1 2 0 0,-1 2 0 0,1-1 0 16,-2 1 0-16,-1 2 0 0,0-1 0 0,0 2 0 16,-1 0 0-16,-1 0 0 0,-1 2 0 0,0 0 0 15,-2 4 0-15,1 1 0 0,-2 4 0 0,1 1 0 16,-2 5 0-16,-4 2 0 0,1 1 0 15,1 3 0-15,-1 2 0 0,0 2 0 0,3 2 0 16,0-3 0-16,2 1 0 0,1-3-26 0,8-4-4 16,2-7-43-16,12 2-29 0,-8-28-131 0,18 8-390 15,0 0 48-15,17-20 191 0</inkml:trace>
  <inkml:trace contextRef="#ctx0" brushRef="#br3" timeOffset="403543.3321">8667 14435 357 0,'0'0'44'0,"0"0"-11"0,0 0 8 0,0 0 16 15,0 0 16-15,0 0 10 0,0 0-3 16,0 0 8-16,-15-21-6 0,15 21 0 0,0 0-8 15,0 0-1-15,0 0-4 0,0 0-3 0,-15-20-2 16,15 20-6-16,0 0-7 0,0 0-7 0,0 0-7 16,-6-18-11-16,6 18-4 0,0 0-2 0,0 0 4 15,-17-14-5-15,17 14 0 0,0 0-9 0,-19 3-9 16,19-3 0-16,-19 8-1 0,19-8 1 0,-29 23-3 16,10-5 4-16,1 4-5 15,-1 1 5-15,-1 3-4 0,0-1 9 0,0 2-3 16,2 0-8-16,1-1 34 0,5 2-31 0,0-3 27 15,2 2-14-15,3-6-11 0,3 0 3 0,3-2-6 16,1-19 4-16,8 29-4 0,-8-29 2 0,21 19-2 16,-21-19 1-16,36 8 2 0,-13-8-2 0,5-5 2 15,0-2-1-15,4-5-1 0,-2-3-1 0,3-2 4 16,1-3-4-16,-2-2 4 0,0-2-6 16,-5-3 7-16,0-1 9 0,-5 1-27 0,-2-4 26 15,-3 0-33-15,-6-2 7 0,1 2 3 0,-5-2-6 16,-2 4 10-16,-5 1-3 0,-4 4 11 0,-3 4-2 15,-5 1 6-15,12 19-4 0,-32-27 1 16,11 17-6-16,1 5-4 0,-3 4-5 0,1 7-3 16,-1 1-2-16,2 8-8 0,-2-2 0 15,3 8-3-15,0-3 8 0,6 6-24 0,-3-10-34 16,15 11-54-16,2-25-22 0,-4 25-107 0,16-7-181 16,-12-18 66-16,22 15 356 0</inkml:trace>
  <inkml:trace contextRef="#ctx0" brushRef="#br3" timeOffset="403809.0132">9090 14400 1096 0,'0'0'179'16,"-28"7"-149"-16,28-7-14 0,-23 7 0 0,23-7 3 15,-20 10 2-15,20-10-5 0,-22 16-7 16,22-16-1-16,-27 23-8 0,27-23 4 0,-24 26-6 16,24-26 3-16,-24 27-2 0,24-27 2 0,-18 28 17 15,18-28-18-15,-17 31 6 0,17-31-43 0,-16 33-4 16,16-33-30-16,-13 28-8 0,13-28-15 0,-7 17-35 16,7-17-16-16,0 0-56 0,0 0-35 15,0 0-98-15,0 0 265 0</inkml:trace>
  <inkml:trace contextRef="#ctx0" brushRef="#br3" timeOffset="403980.8367">8939 14477 577 0,'0'0'165'16,"0"0"-40"-16,0-17-22 0,0 17 4 0,0 0-10 15,0 0-11-15,0 0-26 0,0 0-23 0,0 0-22 16,0 0-11-16,-12 22-5 0,12-22 3 0,-3 21-3 16,3-21 3-16,-5 23-4 0,5-23 2 15,2 20 16-15,-2-20-17 0,9 17 16 16,-9-17-29-16,22 12-14 0,-22-12-17 0,32 3-23 0,-32-3-15 15,42-6-22-15,-23-4-27 0,10 6-39 16,-4-4-77-16,-8-10-101 0,18 21 187 0,-19-22 162 16</inkml:trace>
  <inkml:trace contextRef="#ctx0" brushRef="#br3" timeOffset="404402.6923">9315 14392 1061 0,'-18'19'130'16,"18"-19"-55"-16,-23 11-12 0,23-11-13 0,-26 18-11 15,26-18-13-15,-25 24-2 0,25-24-6 0,-24 30 2 16,24-30-5-16,-21 33 6 0,21-33-4 0,-16 33 5 16,16-33 14-16,-10 25-43 0,10-25 32 15,2 17-39-15,-2-17 16 0,0 0 3 16,18 13 4-16,-18-13 3 0,22-1-2 0,-22 1 0 16,30-13 4-16,-8 3 17 0,-3-6-33 0,5 1 33 15,-5-4-38-15,-1 0 10 0,-1 0 4 0,0 1-6 16,-2 1 4-16,-15 17-3 0,23-27 4 0,-23 27-5 15,15-18 2-15,-15 18-3 0,0 0 1 0,0 0 1 16,0 0 0-16,0 0 0 0,0 0-3 16,0 0 2-16,-5 25-5 0,-4-5 5 0,-2 4-5 15,-2 5 6-15,-1 2 12 0,0 4-27 0,-1 0 27 16,1 2-26-16,0-2 8 0,0-2 8 0,0-1-8 16,3 0 7-16,-1-3-5 0,1-2 14 0,2-5-4 15,1-4 5-15,8-18-6 0,-9 26-3 16,9-26-2-16,0 0 1 0,0 0 2 0,0 0-1 15,0 0-1-15,0 0-3 0,0 0 0 16,0 0-2-16,2-24 5 0,3 5-6 0,1-4 1 16,2-2-13-16,3 1-6 0,0-6-16 0,5 3-4 15,-5-7-19-15,7 9-12 0,-8-13-26 0,14 16-56 16,-16-17-50-16,17 14-151 0,-3 4-111 0,-11-12 167 16,17 21 299-16</inkml:trace>
  <inkml:trace contextRef="#ctx0" brushRef="#br3" timeOffset="404902.7728">9678 14425 967 0,'0'0'178'0,"0"0"-104"0,-6-17-15 0,6 17 5 16,0 0-1-16,0 0-10 0,-30-2-9 0,30 2-5 15,-19 5-7-15,19-5-1 0,-24 10-1 0,24-10 1 16,-28 12 2-16,28-12-2 0,-30 17-5 0,30-17 0 16,-25 23-9-16,25-23-1 0,-22 23-7 15,22-23-2-15,-17 21-3 0,17-21 0 0,-7 17-3 16,7-17 1-16,0 0-3 0,0 0-1 16,12 18 1-16,-12-18 0 0,17 3-2 0,-17-3 3 15,24-4 0-15,-24 4-1 0,28-11 5 0,-28 11-5 16,32-15 2-16,-15 4-2 0,0-3 1 0,-17 14-1 15,30-27 3-15,-30 27-4 0,27-31 5 0,-27 31-5 16,23-29 4-16,-23 29-2 0,16-24 1 0,-16 24-1 16,0 0 2-16,7-17-1 0,-7 17 0 15,0 0 1-15,0 0-1 0,0 0 0 0,0 0-1 16,0 0-1-16,0 0-2 0,-18 22 1 0,11-3 0 16,-1 3 3-16,0 6-4 0,-2 2 7 0,0 4-8 15,1 1-9-15,-1 1 26 0,0 2-25 16,1-2 25-16,-1 0-13 0,1 1-9 0,1-5 8 15,0 0-6-15,1-6 9 0,0-1-4 0,1-6 4 16,1-1-5-16,5-18 4 0,-6 27-3 16,6-27 2-16,0 0-9 0,0 0-9 0,0 0-22 15,0 0-25-15,0 0-31 0,0 0-49 0,0 0-69 16,-15-34-158-16,16 10-120 0,-1 24 126 0,8-55 366 16</inkml:trace>
  <inkml:trace contextRef="#ctx0" brushRef="#br3" timeOffset="405576.1644">9770 14497 1217 0,'0'0'99'15,"0"0"-52"-15,0 0-17 0,0 0 5 16,0 0 4-16,0 0 0 0,0 0-4 0,0 0-11 15,23-9-7-15,-23 9-9 0,25-14-4 0,-25 14-2 16,23-15 1-16,-23 15-1 0,19-15 5 0,-19 15 1 16,0 0 5-16,24-25 0 0,-24 25 2 0,11-17-2 15,-11 17 2-15,5-17-2 0,-5 17 3 0,0 0-1 16,1-25 4-16,-1 25-1 0,0 0 2 0,-6-18-2 16,6 18 1-16,0 0-3 15,0 0-2-15,-19-5-5 0,19 5-2 0,0 0-4 16,-18 13-3-16,18-13 1 0,-15 25-4 0,7-8 5 15,-1 2-4-15,1 3 4 0,-1-1-2 0,0 0 2 16,5-3-4-16,4-18 5 0,-6 30-6 0,6-30 4 16,3 22-3-16,-3-22 2 0,0 0-2 0,18 16 1 15,-18-16 0-15,21 0 0 0,-21 0 1 16,29-11-1-16,-29 11 1 0,36-21-2 0,-17 8 3 16,-1 0-2-16,1-1 3 0,-19 14-3 0,30-24 3 15,-30 24-3-15,25-18 2 0,-25 18-2 0,20-13 1 16,-20 13 1-16,0 0 0 0,0 0-2 0,0 0 2 15,0 0 0-15,0 0-1 0,0 0 1 0,0 0 1 16,0 0-2-16,0 0 0 0,6 17 1 16,-6-17-3-16,-9 17 3 0,9-17-1 15,-9 18 1-15,9-18-2 0,0 0 2 0,-10 22-3 16,10-22 3-16,0 0-1 0,0 0-1 0,0 0 0 16,0 0-1-16,0 0-1 0,0 0 2 0,0 0 0 15,0 0 0-15,22 2 0 0,-22-2 1 0,18-19 2 16,-18 19-3-16,26-31 4 0,-11 15-5 0,3-4 4 15,0 2-3-15,0 0 3 0,0 2-3 0,0 3 2 16,-18 13-3-16,30-21 3 0,-30 21-2 16,24-9 1-16,-24 9 1 0,18 2-1 0,-18-2 1 15,0 0-1-15,12 21 2 0,-12-21-1 0,0 30 1 16,-2-10-3-16,-3 2-3 0,0 1-9 0,-1 0 5 16,3-1-14-16,-4-4-7 0,7 3-29 15,0-21-24-15,3 30-30 0,-3-30-75 0,10 17-178 16,-10-17-172-16,0 0 86 0,34 13 451 15</inkml:trace>
  <inkml:trace contextRef="#ctx0" brushRef="#br3" timeOffset="405704.3629">10423 14503 1630 0,'0'0'108'0,"-21"15"-88"0,3-11-17 15,18-4-7-15,-31 6-15 0,31-6-44 16,-33 3-80-16,33-3-338 0,-17 4-108 0,0-4 128 15</inkml:trace>
  <inkml:trace contextRef="#ctx0" brushRef="#br4" timeOffset="412844.9277">10742 12712 315 0,'0'0'97'0,"-22"7"-9"0,22-7-1 16,0 0 0-16,0 0-3 0,0 0 0 0,-21 2-12 16,21-2-9-16,0 0-4 0,0 0-5 0,0 0 0 15,0 0-3-15,0 0-8 0,0 0-5 16,0 0-6-16,0 0-1 0,0 0-2 0,0 0 1 15,0 0-2-15,0 0-4 0,-18-11 0 0,18 11-19 16,0 0 15-16,0 0-15 0,0 0 16 0,0 0-1 16,0 0 0-16,0 0 1 0,-21-4 1 0,21 4 1 15,0 0 1-15,0 0-1 0,-23 2-5 0,23-2 2 16,0 0-3-16,-19 6 2 0,19-6-3 16,0 0-1-16,-21 5-4 0,21-5-3 15,0 0-1-15,-21 8 1 0,21-8-4 0,0 0 1 16,-22 10-2-16,22-10-1 0,0 0 0 0,-18 12 0 15,18-12-2-15,0 0 0 0,-18 13 0 0,18-13 2 16,0 0-2-16,-17 13 2 0,17-13 1 0,0 0 1 16,0 0 1-16,-18 15 2 0,18-15-2 0,0 0 3 15,0 0-2-15,-16 20 0 0,16-20 0 16,0 0 1-16,-12 18-5 0,12-18 2 0,0 0-4 16,-10 20 0-16,10-20 0 0,0 0 1 0,-4 20-3 15,4-20 3-15,0 0-2 0,-2 19 1 0,2-19 1 16,0 0 0-16,-2 19-1 0,2-19 1 15,0 0-1-15,-7 25 2 0,7-25-2 0,0 0 1 16,-9 21-2-16,9-21 1 0,0 0 0 0,-15 25 1 16,15-25-1-16,0 0 3 0,-16 23-2 15,16-23 4-15,0 0 2 0,-13 20-2 0,13-20 0 16,0 0-1-16,-11 18-3 0,11-18 1 0,0 0 0 16,0 0-1-16,-9 20 1 0,9-20-2 0,0 0 1 15,0 0 0-15,-6 18-1 0,6-18 0 0,0 0-1 16,0 0 2-16,0 19-1 0,0-19-1 0,0 0 1 15,0 0 1-15,0 0-2 0,0 18 3 0,0-18-3 16,0 0 3-16,0 0-1 16,0 0-1-16,0 20 0 0,0-20-2 0,0 0 1 15,0 0 3-15,-3 21-2 0,3-21 1 0,0 0-1 16,0 0-1-16,-5 20 0 0,5-20 2 0,0 0-1 16,0 0 1-16,-3 17 0 0,3-17 0 0,0 0 0 15,0 0-1-15,0 0 0 0,4 19 1 0,-4-19-2 16,0 0 2-16,0 0-1 0,0 0-1 15,17 19 2-15,-17-19 0 0,0 0-2 0,0 0 2 16,17 14-3-16,-17-14 2 0,0 0 0 0,0 0 0 16,17 10 0-16,-17-10 0 0,0 0 0 0,0 0 0 15,0 0 0-15,0 0 0 0,18 15-1 16,-18-15 1-16,0 0 0 0,0 0 2 0,0 0-2 16,0 0 1-16,0 0-1 0,0 0-1 0,0 0 1 15,0 0-1-15,17 17 1 0,-17-17 2 16,0 0-2-16,0 0 1 0,0 0 0 0,0 0-1 15,20 12-1-15,-20-12 1 0,0 0-1 0,0 0 0 16,23 10 0-16,-23-10-14 0,0 0 14 0,22 7-14 16,-22-7 15-16,17 5 1 0,-17-5-1 0,19 5-2 15,-19-5 2-15,17 6 0 0,-17-6 13 0,17 9-10 16,-17-9 11-16,0 0-14 0,22 12 1 0,-22-12-2 16,0 0 0-16,17 10 1 0,-17-10 1 15,0 0-1-15,17 10 0 0,-17-10 1 0,0 0-2 16,21 8 1-16,-21-8-1 0,0 0 1 0,24 5 0 15,-24-5-1-15,20 1 1 0,-20-1 0 16,21-1-1-16,-21 1 1 0,25-1 1 0,-25 1-1 16,28-4 0-16,-28 4-1 0,27-5 1 0,-27 5 0 15,29-4-1-15,-29 4 2 0,28-4-1 16,-28 4-1-16,27-4-1 0,-27 4 0 0,23-2 1 16,-23 2 2-16,18-3 0 0,-18 3-1 0,17-2 0 15,-17 2-1-15,18-2 2 0,-18 2 0 0,19-4 0 16,-19 4-1-16,19-10-13 0,-19 10 11 0,19-11-12 15,-19 11 28-15,22-15-14 0,-22 15 15 0,27-21-14 16,-27 21-2-16,29-20 3 0,-29 20-3 0,28-23 1 16,-28 23 0-16,27-20 2 15,-27 20-2-15,27-15 2 0,-27 15-2 0,22-15 0 16,-22 15 2-16,18-12-1 0,-18 12-2 0,0 0 2 16,21-21-4-16,-21 21 4 0,0 0-1 0,18-24 1 15,-18 24-1-15,12-23 2 0,-12 23-3 0,11-26 4 16,-11 26-1-16,6-31 5 0,-2 14-2 0,-2-1 3 15,1-1-3-15,-1-2-1 0,-1 0-4 0,0-1 3 16,-1 0-4-16,-1 0 3 0,1 1-3 16,-1 0 4-16,2 2-4 0,-2 2 2 0,1 0-1 15,0 17 1-15,-2-27-2 0,2 27 3 0,-3-23-2 16,3 23 3-16,-5-22-2 0,5 22-12 0,-7-21 14 16,7 21-12-16,-10-22 24 0,10 22-8 15,-12-23 8-15,12 23-7 0,-16-23-3 0,16 23 2 16,-22-24-3-16,22 24-1 0,-28-22-3 15,11 12 0-15,-1 2 0 0,-1-1 0 0,-2 5 0 16,-1-2 0-16,0 2 0 0,-1 3 0 0,-2-1 0 16,-1 5 0-16,-2 2 0 0,0 0 0 0,0 1 0 15,1 1 0-15,1 0 0 0,-2 0 0 0,2-1 0 16,3-1 0-16,2-1 0 0,4 0-2 0,17-4-12 16,-25 0-1-16,25 0-5 0,0 0-4 0,-20-14-5 15,20 14-14-15,0 0-8 16,-1-19-21-16,1 19-27 0,0 0-27 0,5-29-43 15,12 34-20-15,-17-5-164 0,0 0-111 0,22 3 88 16,-22-3 376-16</inkml:trace>
  <inkml:trace contextRef="#ctx0" brushRef="#br4" timeOffset="413704.3124">10766 12804 950 0,'0'0'79'0,"0"0"-26"0,0 0 6 15,0 0 8-15,-8-21 12 0,8 21-9 0,0 0-21 16,0 0-15-16,0 0-18 0,0 0-9 0,1 25-3 16,-1-25-1-16,-3 32-2 0,0-12 5 0,-1 2-7 15,-2 1 5-15,1 0-7 0,-1-1 7 16,0 1-7-16,1-1 4 0,-1-1-12 16,0-2-7-16,2 1-17 0,4-20-13 0,-5 32-21 15,5-32-14-15,-2 24-13 0,2-24-14 0,0 0-9 16,-4 17-10-16,4-17-34 0,0 0-74 0,0 0-70 15,0 0 254-15</inkml:trace>
  <inkml:trace contextRef="#ctx0" brushRef="#br4" timeOffset="413876.2078">10698 13076 500 0,'-4'-20'164'0,"4"20"-36"0,-9-17-8 16,9 17-3-16,0 0-5 0,-14-27-11 0,14 27-9 16,0 0-15-16,0 0-20 0,0 0-16 0,0 0-13 15,0 0-10-15,0 0-8 0,0 0-5 0,0 0-1 16,18-9-3-16,-18 9-1 0,18 3-1 15,-18-3 1-15,21 2-11 0,-21-2-12 0,28 0-16 16,-28 0-19-16,34-6-20 0,-34 6-27 16,41-13-30-16,-28-4-46 0,14 9-71 0,-3 6-131 15,-11-22 75-15,21 20 308 0</inkml:trace>
  <inkml:trace contextRef="#ctx0" brushRef="#br4" timeOffset="414079.4038">11002 12765 769 0,'0'0'273'16,"0"0"-172"-16,-24 0-19 0,24 0-9 0,-17 7-5 16,17-7-11-16,0 0-11 0,-20 20-8 15,20-20-10-15,-12 22-2 0,4-5-11 0,3 5 2 16,-1 1-10-16,1 5 2 0,0 0-9 0,0 2 5 16,1 0-8-16,2-2 5 0,1 1-17 0,-2-6-7 15,7 5-37-15,-4-28-42 0,7 47-112 16,-7-23-307-16,0-24 35 0,16 38 288 0</inkml:trace>
  <inkml:trace contextRef="#ctx0" brushRef="#br4" timeOffset="419741.8273">11599 12985 596 0,'0'0'54'0,"0"0"-10"0,0 0-6 16,0 0-7-16,0 0 4 0,0 0 4 0,0 0 5 15,0 0 0-15,0 0 0 0,0 0-3 16,0 0 0-16,0 0 1 0,0 0 0 0,0 0-1 15,0 0-4-15,0 0-3 0,0 0-6 0,0 0-3 16,0 0-6-16,0 0-5 0,0 0-3 16,0 0-2-16,0 0 9 0,0 0 5 0,0 0 5 15,0 0 0-15,0 0-4 0,0 0-3 0,23 4-1 16,-23-4 1-16,22 1-1 0,-22-1-2 0,32 2-3 16,-13 2-5-16,1-3-4 0,2 0-2 0,1 2 1 15,3-2 0-15,2 0 0 0,2 0-2 0,-2 1-3 16,0-1 0-16,1-1 1 0,0 1 0 15,0 0 1-15,0 2-1 0,2-2-2 0,-1 0 3 16,0 0-1-16,1-1 0 0,-1 1 1 16,-1 1 0-16,2-2-1 0,-1 0 1 0,3 0 1 0,0-2 0 15,3 0 6-15,3 1 3 0,0-4 2 0,4 1 0 16,-2-2-4-16,3 1-3 0,1-1-2 16,1 0-1-16,3 0 1 0,-3 1-4 0,1 1 4 15,-3 0-4-15,1 0 0 0,-1 2 0 16,0 1 1-16,0 0 0 0,-1 1 1 0,2-2 0 15,-2 1-2-15,-1 1 1 0,1 1-1 0,-2 1 1 16,2-1-1-16,-3-1 0 0,0 0 0 0,-2 1 0 16,-2-2-1-16,0 1 1 0,-2-1 1 0,0-1 0 15,-4 1 3-15,3 1 3 0,-3-1 1 0,1 1 1 16,-4-1-5-16,-3 1-1 0,-3-1-2 0,-3 1 0 16,-1 0 1-16,-17 0-2 0,27 0-2 15,-27 0 1-15,0 0 0 0,17 0 0 16,-17 0 2-16,0 0 2 0,0 0 6 0,0 0 9 15,0 0 0-15,0 0-1 0,0 0-9 0,-14-20-8 16,14 20 0-16,-22-16-2 0,22 16 2 0,-31-15-1 16,12 7 1-16,0 0-1 0,-3 0 2 0,-2-1-2 15,-2-2 2-15,0 3-2 0,-4-1 2 16,4 1-3-16,-2-1 3 0,-2 2-1 0,0 0 2 16,1 1 1-16,0-1 2 0,-1-1-1 0,2 1 2 15,1 0-3-15,-1-2 2 0,2 2 0 0,2-1 0 16,2 0-1-16,2 0-18 0,2 1 13 0,18 7-14 15,-29-14 16-15,29 14 4 0,-22-11 11 0,22 11-13 16,0 0 12-16,-18-8-15 0,18 8-1 0,0 0 1 16,0 0-2-16,0 0 1 15,0 0-1-15,0 0-1 0,0 0 1 0,23-15 1 16,-23 15 0-16,29-6 2 0,-11 4-3 0,2 0 1 16,0 0-1-16,1 2 1 0,0 2 0 15,-1 0-1-15,-1 2 3 0,-1 0-2 0,-18-4 1 16,32 13-1-16,-32-13-13 0,31 19 28 0,-31-19-27 15,31 23 28-15,-31-23-15 0,28 23-2 0,-28-23 2 16,23 22-2-16,-23-22 2 16,25 24-3-16,-25-24 3 0,27 24-2 0,-27-24 2 15,27 19-1-15,-27-19 0 0,24 18 0 0,-24-18 0 16,23 15 0-16,-23-15 0 0,27 13-1 0,-27-13 1 16,28 14-2-16,-28-14 2 0,22 9-1 0,-22-9 2 15,0 0-2-15,19 10 1 0,-19-10 0 0,0 0 0 16,0 0 2-16,0 0-2 0,0 0 2 0,0 0-1 15,0 0 1-15,0 0 1 0,0 0-2 16,0 0 2-16,0 0-3 0,-19 12 1 0,19-12-1 16,-25 6 2-16,25-6 1 0,-31 7-2 0,31-7 0 15,-32 8-1-15,15-4-1 0,-2 1 2 0,-1 1 1 16,1 0 3-16,-2 2-2 0,-1 1 2 0,-2 2-5 16,0 2 1-16,-3 3-2 0,-1 0 2 0,-4 2-3 15,-1-1 3-15,-1 2-4 0,2 1 4 16,2-1-4-16,2-1 4 0,5-1-4 15,3-2 4-15,20-15-4 0,-27 19 2 0,27-19-3 16,0 0-11-16,0 0-11 0,0 0-13 0,0 0-26 0,0 0-23 16,18 14-60-16,-15-30-83 0,27 8-311 0,-11-4 3 15,1-12 237-15</inkml:trace>
  <inkml:trace contextRef="#ctx0" brushRef="#br1" timeOffset="427860.7584">14951 12567 492 0,'0'0'85'0,"0"0"-16"0,-10-20-5 0,10 20 11 16,0 0 2-16,0 0 7 0,-15-23-6 16,15 23-3-16,0 0-8 0,0 0-5 0,-19-19-4 15,19 19-5-15,0 0-3 0,0 0-6 0,-24-17-4 16,24 17-4-16,0 0-2 0,-22-9-3 0,22 9-2 15,-18-4-4-15,18 4-3 0,-21-3-2 16,21 3-2-16,-21 0-2 0,21 0 0 0,-22 3-3 16,22-3 0-16,-26 4-1 0,26-4-2 0,-28 9-1 15,28-9 0-15,-26 10 2 0,26-10-2 0,-27 12 1 16,27-12 0-16,-28 13 0 0,28-13-2 0,-24 15 2 16,24-15-3-16,-21 10 2 0,21-10-3 0,0 0 0 15,-22 14-3-15,22-14 0 0,0 0-1 0,0 0 0 16,0 0-1-16,-17 20-2 0,17-20 2 15,0 0 0-15,-9 26-3 0,9-26 3 16,-11 21-4-16,11-21 4 0,-14 26-2 0,14-26 3 16,-18 25-3-16,18-25-10 0,-19 29 28 0,6-12-27 15,13-17 33-15,-26 32-14 0,26-32-3 0,-26 29 5 16,26-29-6-16,-23 24 2 0,23-24-2 0,-18 22-2 16,18-22-1-16,-12 18 2 0,12-18-4 15,0 0 5-15,-11 23-7 0,11-23 3 0,0 0-2 16,-6 18-1-16,6-18 4 0,0 0-2 0,0 18-1 15,0-18 3-15,0 0-5 0,1 21 4 0,-1-21-1 16,0 0 1-16,0 23 0 0,0-23-1 0,0 0 0 16,-1 25 1-16,1-25-2 0,0 0 1 15,-5 23 1-15,5-23-1 0,0 0-2 0,-7 23 3 16,7-23-2-16,0 0-1 0,-5 24 4 16,5-24-1-16,0 0-1 0,-4 18 4 0,4-18-7 15,0 0 3-15,7 18-2 0,-7-18 0 0,0 0 1 16,12 20 2-16,-12-20-2 0,0 0 2 0,17 17-2 15,-17-17 2-15,0 0-2 0,20 15 2 0,-20-15-1 16,0 0 0-16,22 14-2 0,-22-14 1 0,0 0 2 16,19 14-1-16,-19-14 1 0,0 0-1 0,0 0-1 15,21 18 1-15,-21-18 0 0,0 0 1 16,0 0 0-16,15 18-1 0,-15-18 0 16,0 0 0-16,0 0-2 0,0 0 3 0,15 20-1 15,-15-20-1-15,0 0 1 0,0 0 0 0,17 18-2 16,-17-18 3-16,0 0-1 0,19 12 0 0,-19-12 0 15,0 0 1-15,24 10-1 0,-24-10 0 0,17 8-1 16,-17-8 1-16,0 0-4 0,26 12 5 16,-26-12 0-16,0 0-1 0,21 14 2 0,-21-14-1 15,0 0-2-15,19 10 1 0,-19-10-1 0,0 0-15 16,18 15 15-16,-18-15-16 0,0 0 16 0,17 13 1 16,-17-13-1-16,0 0 3 0,22 17 10 0,-22-17-11 15,0 0 11-15,24 14-10 0,-24-14-2 0,0 0-1 16,26 10 1-16,-26-10-2 0,22 9 2 0,-22-9 0 15,25 8-1-15,-25-8 2 16,26 5-1-16,-26-5 0 0,28 7 0 0,-28-7-1 16,30 9 0-16,-30-9 1 0,29 7 0 0,-29-7 0 15,26 5-1-15,-26-5 1 0,26 7 0 0,-26-7 0 16,31 9 1-16,-31-9-1 0,30 7-1 0,-30-7 1 16,26 7 0-16,-26-7 0 0,29 8-1 0,-29-8 1 15,30 4-2-15,-30-4 2 0,31 3 0 0,-31-3-1 16,35-1 4-16,-14-2-4 0,3 0 2 15,3-5 0-15,-2 0-1 0,2-4 0 0,0-2 3 16,-2 1-4-16,1-3 3 0,-2 1-3 0,1-4-11 16,-1 0 26-16,-1 0-24 0,-1 1 25 15,0 0-13-15,-3-1-3 0,0 2 2 0,0 1-1 16,-3-1 3-16,1 1-2 0,-1-1 3 0,-1 0-5 16,-1 0 4-16,0-1-4 0,0 0 3 15,-1 0-4-15,1-2 4 0,-1 1-2 0,-1-2 2 16,-1 0-3-16,-1 0 3 0,-2-1-4 0,1-1 4 15,-1 2-3-15,0-1 3 0,-2 0-3 0,0 0 3 16,-1-1-3-16,-1 1 3 0,1 2-3 0,-1-2 3 16,-3 3-3-16,2-2-15 0,-3 3 26 0,-2 0-25 15,1 1 25-15,1 17-8 0,-6-30-2 0,6 30 4 16,-10-30-5-16,10 30 4 0,-11-28-5 16,11 28 3-16,-13-26 1 0,13 26 0 15,-16-24-1-15,16 24 3 0,-22-24-3 0,22 24 4 16,-29-22-2-16,12 11 1 0,0 2-3 0,-2-2 3 15,-2 1-3-15,-2-1 5 0,0 0-2 0,-2 0 5 16,0 1-1-16,-2-3 2 0,0 3-4 0,1-1-1 16,-1 1-5-16,0 0 0 0,0 2 0 0,-1 1 0 15,2 1 0-15,-4 0 0 0,0 1 0 16,-2 1 0-16,1 2 0 0,-1 0 0 0,-2 4 0 16,0 1 0-16,0 2 0 0,-1 2 0 0,-2 3 0 15,3 1 0-15,-1 2 0 0,3 1-4 0,1-1-18 16,3 0-13-16,-1-2-9 0,7 4-21 0,-3-7-28 15,14 13-48-15,-12-19-67 0,28 21-226 16,-12-5-92-16,3 1 66 0,8 13 446 16</inkml:trace>
  <inkml:trace contextRef="#ctx0" brushRef="#br1" timeOffset="428659.2339">14777 12805 1011 0,'11'-27'113'15,"-11"27"-21"-15,5-17 2 0,-5 17-9 0,0 0-2 16,0 0-12-16,2-24-10 0,-2 24-11 0,0 0-10 15,0 0-5-15,0 0-6 0,0 0-3 0,0 0-7 16,0 0-3-16,-19-12-8 0,19 12-1 0,0 0-4 16,0 0-2-16,0 0 0 0,-17 21-1 0,17-21-2 15,-13 24 3-15,13-24-3 0,-13 31 4 0,7-11-6 16,-1 0 5-16,-1 2-2 0,1 0 4 16,-1-1-2-16,-1 2 5 0,-1-1-3 0,2-1 7 15,1-3-4-15,0-1 3 0,7-17-6 0,-6 20 0 16,6-20-1-16,0 0-1 0,0 0 0 0,0 0 3 15,0 0 5-15,0 0 5 0,0 0 6 0,17-12-3 16,-17 12-2-16,17-34-9 0,-6 11 1 0,0-2-6 16,3-2 4-16,-1-2-3 0,2 0 3 15,-1 0-4-15,0 0 6 0,-2 1-7 0,-1 1-12 16,-3-1 22-16,2 2-23 0,-1 2 22 16,-2 1-5-16,0 4-4 0,-7 19 1 0,12-28 0 15,-12 28 0-15,0 0-1 0,0 0 1 0,0 0-2 16,0 0 0-16,0 0 0 0,0 0-2 0,6 19 3 15,-3 2-2-15,-1 2 3 0,-1 2-4 0,1 3-6 16,-1-1 24-16,1 3-24 0,2-1 24 16,1-1-13-16,1 0-5 0,2-4 5 0,2-1-6 15,0-4 5-15,1-2-3 0,-11-17 2 0,28 28-1 16,-28-28 0-16,30 19 1 0,-30-19 2 0,29 9 1 16,-29-9 5-16,25-1 1 0,-25 1 2 0,22-13 2 15,-22 13-11-15,23-26-2 0,-12 8 0 16,0-4 0-16,-3-1 0 0,1-1 0 0,-2-2 0 15,-2 0 0-15,0-2 0 0,-3 0 0 16,-1 2 0-16,0 0 0 0,1 4-2 0,0 2-23 16,-1 2-9-16,-1 18-16 0,4-31-17 0,-4 31-37 15,2-20-44-15,-2 20-79 0,0 0-191 0,0 0-76 16,24 0 24-16,-24 0 463 0</inkml:trace>
  <inkml:trace contextRef="#ctx0" brushRef="#br1" timeOffset="429055.6092">15389 12871 1220 0,'0'0'102'0,"-19"-7"-34"0,19 7-3 16,-18-7 0-16,18 7 0 0,-21-9-6 0,21 9-9 15,-23-6-5-15,23 6-5 0,-25-2-3 0,25 2-4 16,-26 2-5-16,26-2-10 0,-23 11-3 0,23-11-6 16,-24 21 0-16,24-21-2 0,-25 32 1 0,15-11-3 15,0 3 1-15,3-1-5 0,0 0 5 0,6-4-6 16,1-19 8-16,5 28-6 0,-5-28 0 16,17 16-2-16,-17-16 1 0,28 10 4 0,-11-9 3 15,1-5 4-15,1-2-2 0,-1-3-1 16,1-2-3-16,2-4 0 0,-2 2-5 0,1-5 4 15,-2 0-4-15,-1 1 2 0,-1-2-3 0,-16 19 3 0,27-30-3 16,-27 30 2-16,17-23 0 0,-17 23-2 16,0 0 0-16,9-20 0 0,-9 20 0 0,0 0 0 15,0 0 0-15,0 0 0 0,0 0 0 16,0 0 0-16,0 0 0 0,-2 20 0 0,2-20-10 16,-2 29-8-16,-1-12-5 0,2 1-16 0,1-18-18 15,-1 39-47-15,1-39-66 0,9 36-198 0,-9-36-202 16,9 23 48-16,-9-23 357 0</inkml:trace>
  <inkml:trace contextRef="#ctx0" brushRef="#br2" timeOffset="434112.6734">16411 12203 613 0,'0'0'82'0,"0"0"-28"16,-25-8-12-16,25 8-15 0,-21-3 2 0,21 3 6 15,-23-3 17-15,23 3 5 0,-24-1 6 0,24 1-6 16,-28 0-1-16,28 0 0 0,-31 0-2 15,31 0-8-15,-33 0-1 0,33 0-9 0,-36 4-3 16,36-4 2-16,-34 7-7 0,34-7 5 16,-30 11-7-16,30-11-4 0,-33 13-7 0,33-13-3 15,-32 16-5-15,32-16 0 0,-28 17-4 0,28-17 0 16,-25 14-1-16,25-14 2 0,-24 15-3 0,24-15 3 16,-18 17-3-16,18-17 1 0,0 0-1 0,-23 24 3 15,23-24 2-15,-17 18 3 0,17-18 1 16,-16 18 2-16,16-18-2 0,-16 18 3 0,16-18-3 15,-14 21 3-15,14-21-4 0,-13 24 2 0,13-24-3 16,-15 25 0-16,15-25-4 0,-13 25 1 0,13-25-5 16,-14 25 2-16,14-25-2 0,-11 25 2 0,11-25-3 15,-11 25 4-15,11-25-4 0,-12 24 3 16,12-24-3-16,-14 24 4 0,14-24 1 0,-16 25 3 16,16-25 0-16,-16 25 2 0,16-25-4 15,-15 23 5-15,15-23-5 0,-14 20-9 0,14-20 12 16,-11 18-17-16,11-18 32 0,-10 20-20 0,10-20 16 15,-6 19-16-15,6-19-2 0,-4 17 2 0,4-17-3 16,-1 17 2-16,1-17-3 0,1 17 2 0,-1-17-3 16,4 18 3-16,-4-18-3 0,4 19 3 0,-4-19-2 15,4 20 2-15,-4-20-2 0,4 18 1 16,-4-18 0-16,4 18 2 0,-4-18-3 0,2 18 3 16,-2-18-2-16,-1 18 0 0,1-18-1 0,-2 21 2 15,2-21-3-15,-2 19 4 0,2-19 1 16,-1 19 2-16,1-19-2 0,0 19 3 0,0-19-6 15,1 18 1-15,-1-18-1 0,0 0 0 0,6 24-1 16,-6-24 2-16,0 0 0 0,11 24-1 0,-11-24-1 16,11 18 2-16,-11-18-6 0,12 17 6 15,-12-17-3-15,10 17 4 0,-10-17-2 0,10 21 1 16,-10-21-2-16,8 23 1 0,-8-23-1 0,5 23 2 16,-5-23-2-16,5 21 1 0,-5-21 0 0,5 21 1 15,-5-21-2-15,5 22 2 0,-5-22-4 0,6 20 3 16,-6-20-1-16,7 21 2 0,-7-21-1 0,9 20-15 15,-9-20 18-15,10 21-16 0,-10-21 31 0,10 19-15 16,-10-19 11-16,13 20-12 16,-13-20-5-16,15 19 5 0,-15-19-5 0,19 24 4 15,-19-24-1-15,20 22 0 0,-20-22 0 0,20 22 1 16,-20-22-4-16,20 23 4 0,-20-23-3 0,24 21 3 16,-24-21-1-16,26 20 2 0,-26-20-3 0,31 17 4 15,-14-8-1-15,0-1 4 0,1-1-2 0,0 0 2 16,2 0-3-16,0-1-1 0,1-1-2 15,1 3 1-15,2-2 2 0,2 1 0 0,-1-2-1 16,1 0-1-16,-2-1-1 0,1 1 0 0,0 0-1 16,2 1 2-16,0-2-2 0,1 1 0 0,0-2 0 15,2 0 0-15,2-1 0 0,-2-2 1 0,3-1-1 16,-2 0-1-16,2-2 3 0,0-4-1 16,1 0 1-16,0-3 4 0,1-2 1 0,1-1 2 15,0-2 3-15,3-2-5 0,0 0 2 16,-1-2-5-16,1-2 2 0,-2 1-4 0,0-3 5 15,-1-1-3-15,-2-1 3 0,-1 1-4 0,-1-2-7 16,-3 0 21-16,-2 1-23 0,-3 2 22 0,-2 2-11 16,-1 1-4-16,-2-1 4 0,-2 2-5 0,-2-1 4 15,-2 2-5-15,-2 0 5 0,-1 0-3 0,-3 1 3 16,2 0-2-16,-6-1 3 0,3 1-4 0,-3-3 3 16,-2 0 0-16,0-3 0 0,-1 1-3 15,0-1 0-15,0-2 0 0,-1 3 0 0,0-1 0 16,1-2 0-16,-3 1 0 0,3-2 0 0,-2 0 0 15,-1-1 0-15,2 1 0 0,-1-2 0 0,-1 0 0 16,2 1 0-16,-2 1 0 0,0 2 0 16,1 1 0-16,-1 1 0 0,1 0 0 0,-3 0 0 15,1 0 0-15,-2 1 0 0,0 1 0 16,0 0 0-16,-1 2 0 0,-2-3 0 0,0 3 0 16,-1-1 0-16,-1-1 0 0,-1 3 0 0,1-1 0 15,11 18 0-15,-26-31 0 0,26 31 0 0,-30-27 0 16,30 27 0-16,-33-28 0 0,16 14 0 0,0-1 0 15,-3 2 0-15,2 1 0 0,-1-1 0 0,-2-1 0 16,0 0 0-16,-2 0 0 0,1 2 0 0,1 1 0 16,-3 2 0-16,1 0 0 0,-2 2 0 15,-2 1 0-15,-2 1 0 0,-3 3 0 0,-1 1 0 16,-2 1 0-16,-4 3 0 0,-1 2 0 0,-3 1 0 16,-3 4 0-16,0-1 0 0,-1 2 0 0,0 1 0 15,-1-1 0-15,4-1 0 0,4-3 0 0,6-2 0 16,5-3-5-16,7 1-28 0,3-4-16 15,19 1-21-15,-21-9-47 0,21 9-70 0,-3-18-132 16,3 18-251-16,26-19 54 0,-15-1 336 16</inkml:trace>
  <inkml:trace contextRef="#ctx0" brushRef="#br2" timeOffset="435169.6634">16371 12694 609 0,'-2'-23'143'0,"2"23"-44"0,11-19-14 16,-11 19 15-16,13-16-17 0,-13 16 10 0,12-17-15 16,-12 17-14-16,10-17-10 0,-10 17-7 0,0 0 3 15,7-19 1-15,-7 19 5 0,0 0-6 16,-17-20-6-16,17 20-9 0,-19-10-6 0,19 10-6 16,-29-5-2-16,10 5-2 0,-4 3 0 15,-1 2 0-15,-3 1 0 0,0 6-5 0,-2 1-2 16,1 5 1-16,-2 3-3 0,3-1 4 0,3 3-5 15,1-1-10-15,3 0 22 0,6 0-26 0,1-3 21 16,6 0-13-16,4-2-4 0,4 0 1 0,2 0-3 16,5 0 4-16,4 0-3 0,-12-17 2 0,31 27-9 15,-10-18-6-15,5 0-12 0,-1-7-13 16,9 3-22-16,-5-11-31 0,14 11-56 0,-16-23-85 16,19 10-302-16,-11-1 27 0,-3-7 193 0</inkml:trace>
  <inkml:trace contextRef="#ctx0" brushRef="#br2" timeOffset="435529.0639">16371 13015 1336 0,'0'0'58'0,"0"0"-45"16,0 0 21-16,0 0 14 0,0 0 14 0,33-9-7 15,-13-8-7-15,7 0-15 0,5-9-6 16,5 1-8-16,0-7-1 0,2 0-11 16,0-2 5-16,-1-1-9 0,-4 1-16 0,-3 3 28 15,-4 0-28-15,-2 5 38 0,-8 2-5 0,-2 4-2 16,-7 2 10-16,-8 18-11 0,9-31 4 0,-9 31-4 16,-2-25-1-16,2 25-6 0,0 0 1 0,-22-19-3 15,22 19-3-15,-19 1 0 0,19-1-3 0,-28 20 2 16,9-5 1-16,0 8 6 0,0 3 0 15,-2 2 3-15,3 4 8 0,1 1-22 0,3 0 15 16,3-2-19-16,5-6 3 0,4 0 2 0,4-5-6 16,5-3 4-16,4 0-4 0,-11-17-1 0,36 22-11 15,-13-17-11-15,8-2-24 0,0-10-44 16,22 12-102-16,-19-28-212 0,25 12-183 0,4-2 57 16,-2-13 441-16</inkml:trace>
  <inkml:trace contextRef="#ctx0" brushRef="#br2" timeOffset="436091.5569">18255 12525 783 0,'23'-8'211'0,"-23"8"-94"0,0 0-8 16,0 0-10-16,0 0-5 0,0 0-7 16,0 0-15-16,0 0-19 0,0 0-15 0,0 0-16 15,0 0-7-15,0 0-5 0,-6 34 2 0,4-12-5 16,-2 3 7-16,-2 4-9 0,0 4-10 16,-2 2 26-16,0 3-30 0,-1 0 24 0,0-1-12 15,3-1-20-15,-3-7-8 0,5 2-31 0,-5-12-21 16,12 13-47-16,-3-32-39 0,2 38-96 15,-2-38-231-15,-5 20 43 0,5-20 333 0</inkml:trace>
  <inkml:trace contextRef="#ctx0" brushRef="#br2" timeOffset="436247.849">18164 12801 1170 0,'0'0'188'0,"-35"-23"-77"0,35 23-10 15,-27-6-12-15,27 6-7 0,0 0-19 0,0 0-23 16,0 0-23-16,0 0-11 0,0 0-7 15,0 0-2-15,0 0 1 0,23 12 2 0,0-11-8 16,6-4-14-16,10 0-35 0,0-12-54 0,24 15-123 16,-14-17-343-16,13-1 35 0,6 4 233 0</inkml:trace>
  <inkml:trace contextRef="#ctx0" brushRef="#br4" timeOffset="686438.745">19300 12372 552 0,'-3'-18'153'0,"3"18"-63"15,0 0-16-15,-6-21-12 0,6 21-3 0,0 0-5 16,-8-25 0-16,8 25-10 0,0 0-6 0,-4-18-5 15,4 18-3-15,0 0-3 0,-9-20 2 16,9 20 0-16,0 0 3 0,0 0 2 0,-13-18 2 16,13 18 0-16,0 0 36 0,0 0 10 0,-33-18-5 15,33 18-8-15,-36-4-44 0,15 3-19 0,3 2-3 16,18-1 0-16,-31 8 5 0,13 0 14 0,-6-2 2 16,-3 6-1-16,-6-1-8 0,0 2-9 0,1 4-9 15,1 1 7-15,4 3-7 16,2 1 6-16,-1 0-4 0,3 2 5 0,1 0-2 15,2 0 4-15,0 2-5 0,3 1 4 0,4 2-7 16,2 2 6-16,5 1-7 0,5 1 8 0,2 1 10 16,4 2-25-16,3-1 25 0,6 1-25 0,4-2 6 15,6 0 7-15,5-4-6 0,3-3 5 0,3-3-5 16,4-4 6-16,2-4-5 0,3-3 3 0,4-6-1 16,-1-6 1-16,3-5 0 0,-1-5 0 15,2-7 2-15,0-6-4 0,0-4 6 0,0-6-6 16,-4-4 5-16,-2-4-6 0,-3-4-11 0,-8-2 23 15,-4-4-21-15,-6-1 21 0,-4 1-3 0,-7 3-11 16,-5 1 10-16,-8 4-8 0,-9 2 7 0,-3 4-7 16,-9 2 6-16,-4 1-7 0,-4 3 3 15,-6 1-8-15,0 5 2 0,-1 4-6 0,-2 7 2 16,2 6-1-16,0 6 1 0,0 3-4 16,3 6-9-16,0 0-14 0,8 6-22 0,-3-6-23 15,17 16-87-15,-16-23-139 0,27-1-247 0,-10 24 40 16,10-24 387-16</inkml:trace>
  <inkml:trace contextRef="#ctx0" brushRef="#br4" timeOffset="686822.4185">19014 12396 1333 0,'0'0'83'0,"0"0"-32"0,0 0-11 15,0 0 3-15,0 0 12 0,0 0 8 16,0 0-5-16,0 0-7 0,0 0-15 0,0 0-12 15,5 17-6-15,-5-17 0 0,8 28-7 16,-4-10 2-16,-4 2-7 0,0 5 2 0,-3 1-5 16,-1 3 4-16,-4 3-8 0,0 0 6 0,-4 3 10 15,-1 2-25-15,-1-2 23 0,-1-3-26 0,3-2 5 16,1-3 4-16,3-2-10 0,0-5-3 0,7-3-14 16,1-17-12-16,4 21-17 0,-4-21-15 0,0 0-19 15,19 2-24-15,2 2-41 0,-17-23-54 16,19 9-158-16,-3-3-69 0,-12-16 158 0</inkml:trace>
  <inkml:trace contextRef="#ctx0" brushRef="#br4" timeOffset="687003.9523">19009 12634 809 0,'-18'-12'189'0,"18"12"-28"0,-28-7-23 16,28 7-8-16,-17-2-9 0,17 2-19 0,0 0-24 16,0 0-24-16,0 0-24 0,0 0-17 15,0 0-7-15,0 0-1 0,0 0 2 0,0 0 2 16,27 1-2-16,-10-4-3 0,2-2-3 0,4-2-2 15,1-2-1-15,2-4-11 0,1 3-9 0,-2-7-20 16,6 6-21-16,-11-9-20 0,12 12-29 0,-15-16-41 16,15 19-50-16,-18-19-68 0,6 2-181 15,4 15 40-15,-17-19 378 0</inkml:trace>
  <inkml:trace contextRef="#ctx0" brushRef="#br4" timeOffset="687167.2585">19337 12307 1341 0,'-37'10'156'0,"28"7"-52"15,-9-7-32-15,8 9-10 0,10-19-12 0,-24 40-7 16,13-16-18-16,2 4 0 0,1 0-11 0,2 1 1 16,1-2-11-16,1 1 2 0,4-2-9 15,1-2 6-15,2-1-6 0,2 0-21 0,3 0 24 16,0-2-44-16,6 4-16 0,-14-25-75 0,31 40-211 16,-31-40-224-16,21 22 9 0,-3-5 388 0</inkml:trace>
  <inkml:trace contextRef="#ctx0" brushRef="#br4" timeOffset="697543.3661">19319 13776 693 0,'0'0'66'15,"0"0"-7"-15,-17-5-5 0,17 5 1 0,0 0 5 16,0 0 6-16,0 0 1 0,-19-4-5 16,19 4-11-16,0 0-5 0,-26-6-8 0,26 6-4 15,-18 0-3-15,18 0-4 0,-20 3-7 0,20-3-1 16,-20 2-2-16,20-2-2 0,-21 3 2 0,21-3-3 16,-17 3 1-16,17-3-4 0,-17 4 2 0,17-4-2 15,0 0-3-15,-24 6 1 0,24-6-1 0,-19 5 2 16,19-5 0-16,0 0 0 0,-20 6-1 0,20-6-2 15,0 0-1-15,0 0-1 0,-18 5-2 0,18-5 1 16,0 0-1-16,-22 8 3 0,22-8 6 0,-20 10 0 16,20-10-1-16,-28 13 2 0,28-13-6 0,-30 17 1 15,30-17 0-15,-29 21 0 0,29-21-2 0,-28 23 1 16,28-23-5-16,-28 25 2 0,28-25-4 0,-26 25-13 16,26-25 31-16,-19 26-32 0,19-26 33 15,-15 24-18-15,15-24-1 0,-8 24 1 0,8-24-2 16,-3 26 2-16,3-26-2 0,4 27 2 0,-4-27-1 15,8 31 1-15,-8-31-3 0,15 31 5 0,-15-31-6 16,17 30 5-16,-17-30-5 0,19 32 5 0,-19-32-4 16,17 29 4-16,-17-29-3 0,16 28 2 15,-16-28-2-15,14 29 2 0,-14-29-2 0,14 24 2 16,-14-24-3-16,16 23 2 0,-16-23-1 0,21 22 1 16,-21-22-1-16,24 18 3 0,-24-18-3 0,29 17 2 15,-11-9-2-15,-1 1 1 0,2-2-2 0,-2 1 3 16,-17-8-2-16,34 14 1 0,-17-7 0 0,-17-7-1 15,31 11 0-15,-14-8 2 16,-17-3-2-16,31 5 2 0,-31-5-1 0,30 5 0 16,-30-5 0-16,29 2-1 0,-29-2 1 0,31 0-1 15,-31 0 0-15,33-1 0 0,-33 1 0 0,34-7 0 16,-15 1 1-16,2-1 0 0,1-2 0 0,0 0 0 16,1-1 1-16,1-1-2 0,-1-1 3 0,0 0-3 15,0-2 3-15,0 1-3 0,1-1 4 0,-1-1-5 16,-1 1 4-16,-2-1-4 0,-2 1 4 15,-18 14-3-15,31-28 3 0,-31 28-4 0,24-29 4 16,-24 29-2-16,18-29 2 0,-18 29-2 16,15-29 2-16,-15 29-2 0,10-33 3 0,-7 15-4 15,-1-1 5-15,-1-2-6 0,-1-1 5 0,-3-2-4 16,0 0 5-16,-1 0 12 0,-2 0-30 0,-2-1 29 16,0 2-29-16,-3-1 12 0,0 0 6 0,-2 1-5 15,-3 0 4-15,-1 2 1 0,-4 2 7 16,0 2-4-16,-5 1 2 0,-1 2-6 0,-2 1 0 15,-3 1-2-15,-2 2 2 0,-2 1-1 0,-4 3 1 16,-4 3-2-16,0 4-1 0,0 1 1 0,2 6-3 16,2 2 2-16,0 4-3 0,-1 0-2 0,3 6-12 15,0-2-8-15,4 6-24 0,-3-6-11 0,14 9-30 16,-6-16-33-16,24 15-74 16,-13-22-129-16,18-4-150 0,7 17 18 0,-7-17 458 15</inkml:trace>
  <inkml:trace contextRef="#ctx0" brushRef="#br4" timeOffset="697985.1878">19205 13874 949 0,'0'0'211'0,"0"0"-143"15,0 0-23-15,1-18-9 0,-1 18 11 16,0 0 8-16,0 0-2 0,0 0-10 0,0 0-8 16,0 0-6-16,0 0-3 0,0 0 1 15,0 0-2-15,0 0-4 0,0 0-7 0,0 0-5 16,0 0-6-16,0 31 2 0,-1-9-8 0,1 5-9 16,-1 3 29-16,-3 2-30 0,-1 2 29 0,-1 1-13 15,0-1-8-15,-3-1 7 0,3 0-17 0,-2-8-5 16,4 3-24-16,-2-11-18 0,11 7-33 15,-5-24-32-15,7 24-40 0,-7-24-40 0,0 0-74 16,26 13-129-16,-26-13 133 0,17-7 277 0</inkml:trace>
  <inkml:trace contextRef="#ctx0" brushRef="#br4" timeOffset="698174.3003">19240 14090 810 0,'-13'-23'159'0,"13"23"-26"0,0 0-16 16,0 0-11-16,-14-17-6 0,14 17-15 0,0 0-19 15,0 0-16-15,0 0-18 0,0 0-11 0,0 0-9 16,0 0-4-16,0 0-3 0,8 22 1 0,-8-22-2 16,0 0 0-16,0 0-4 0,21 17 1 0,-21-17-2 15,21 1-1-15,-21-1-11 0,28-11-16 0,-7 5-18 16,-21 6-29-16,41-23-25 0,-26 0-35 16,16 16-44-16,-16-17-37 0,12 5-141 0,1 9-42 15,-15-18 242-15</inkml:trace>
  <inkml:trace contextRef="#ctx0" brushRef="#br4" timeOffset="698389.5294">19551 13757 1213 0,'-30'-3'87'0,"30"3"-26"16,-18 10-12-16,18-10 1 0,-19 14 2 0,19-14-2 15,-17 27-15-15,11-6-4 0,-3-2-11 0,3 6 3 16,-4 1-7-16,5 3-11 0,-1-1 26 0,1 2-33 15,3 1 24-15,-1 2-16 0,2 2-9 0,1-4 6 16,0 1-14-16,-1-4-3 0,3 1-26 16,-4-11-31-16,11 10-40 0,-9-28-50 15,15 31-119-15,-15-31-220 0,0 0 39 0,33 27 362 16</inkml:trace>
  <inkml:trace contextRef="#ctx0" brushRef="#br3" timeOffset="739826.5713">20097 12126 614 0,'0'0'107'0,"0"0"-35"0,0 0-13 0,0 0 0 15,0 0-15-15,0 0 5 0,0 0-23 0,0 0 1 16,-18-12-11-16,18 12-8 0,0 0-3 15,-18 9-2-15,18-9 0 0,0 0 1 0,-22 14 3 16,22-14 6-16,-17 10 7 0,17-10 8 0,-17 10 4 16,17-10 2-16,-17 8 4 0,17-8 21 0,-21 6-2 15,4-5-9-15,17-1-9 0,-23 11-29 0,23-11 0 16,-28 14 1-16,28-14 3 0,-25 14 0 0,25-14-1 16,-21 15-5-16,21-15-2 0,-17 14-5 0,17-14 1 15,0 0-3-15,-22 19 2 0,22-19-1 0,0 0 1 16,-19 20-1-16,19-20 2 0,0 0-4 0,-19 20 4 15,19-20-3-15,0 0 3 0,-13 21-2 0,13-21 2 16,0 0 2-16,-16 18 3 0,16-18-1 0,0 0 3 16,-17 18-2-16,17-18 2 0,0 0 1 15,-21 22 3-15,21-22-1 0,0 0 3 0,-25 20 3 16,25-20 3-16,-17 15-4 0,17-15-1 0,0 0-13 16,-18 22-1-16,18-22-2 0,0 0 0 0,-11 22-1 15,11-22 2-15,0 0-2 0,-5 22 2 0,5-22-2 16,-3 17 2-16,3-17-3 0,-3 19 4 0,3-19-3 15,-5 18 2-15,5-18-1 0,0 0 1 0,-11 23-1 16,11-23 1-16,0 0-1 0,-9 20 2 0,9-20 1 16,0 0 2-16,-15 21 1 0,15-21 1 0,0 0-1 15,-14 19 0-15,14-19-1 0,0 0 1 0,-11 18-2 16,11-18 1-16,0 0-2 0,-8 21 0 16,8-21-3-16,0 0 2 0,-5 20-4 0,5-20-13 15,0 20 34-15,0-20-33 0,1 22 34 0,-1-22-19 16,0 16-2-16,0-16 2 0,0 17-2 0,0-17 2 15,-1 17-1-15,1-17 2 0,0 0-3 0,-5 25 2 16,5-25-1-16,-5 18 1 0,5-18-2 0,-6 17 3 16,6-17-3-16,-6 18 2 0,6-18-1 0,-7 18 1 15,7-18-1-15,-8 17 1 0,8-17-1 0,0 0 2 16,-9 23-4-16,9-23 3 0,0 0-2 0,-5 23 2 16,5-23-2-16,-1 17 2 0,1-17-2 0,1 17 2 15,-1-17-2-15,0 0 2 0,2 24-2 0,-2-24 2 16,0 19-2-16,0-19 3 0,-1 20-3 15,1-20 2-15,-1 16-1 0,1-16 1 0,0 0-2 16,-6 25 2-16,6-25-2 0,-6 18 2 0,6-18-1 16,-8 17 2-16,8-17 0 0,0 0 4 0,-6 23-1 15,6-23 0-15,0 0-4 0,-1 18 0 0,1-18-2 16,0 0 2-16,1 23-1 0,-1-23 1 0,0 0-2 16,6 23 2-16,-6-23-2 0,0 0 1 0,6 23-1 15,-6-23 2-15,0 0-2 0,9 24 3 0,-9-24-3 16,0 0 2-16,7 24-2 0,-7-24 2 0,0 0-3 15,6 23 3-15,-6-23-2 0,3 17 3 0,-3-17-3 16,0 0-19-16,2 24 33 0,-2-24-33 0,1 20 33 16,-1-20-12-16,0 20-1 0,0-20 1 15,0 0-3-15,8 23 2 0,-8-23-1 0,0 0 2 16,9 19-1-16,-9-19 1 0,0 0-1 0,10 17 1 16,-10-17-2-16,0 0 2 0,0 0-2 15,17 17 2-15,-17-17-1 0,0 0 0 0,0 0-1 16,21 18 1-16,-21-18 1 0,0 0-1 0,0 0 1 15,15 22 0-15,-15-22-3 0,0 0 3 0,8 18-1 16,-8-18 1-16,0 0-2 0,5 20 2 0,-5-20-2 16,0 0 2-16,4 19-1 0,-4-19 0 0,0 0 1 15,4 19 0-15,-4-19-2 0,0 0 2 16,5 22-2-16,-5-22 2 0,0 0-1 0,10 21 1 16,-10-21-3-16,0 0 2 0,11 19-1 15,-11-19 2-15,0 0-1 0,11 22 1 0,-11-22-2 16,0 0 2-16,11 18-1 0,-11-18 0 0,0 0-1 15,7 19 2-15,-7-19-2 0,0 0 2 0,9 18-1 16,-9-18 1-16,0 0-2 0,0 0 2 0,8 21-1 16,-8-21 0-16,0 0 0 0,0 0 0 0,9 17-1 15,-9-17 2-15,0 0-2 0,0 0 2 16,0 0-2-16,9 18 1 0,-9-18 0 0,0 0-1 16,0 0 1-16,0 0-1 0,15 17 1 0,-15-17 0 15,0 0 0-15,0 0 1 0,18 13 0 0,-18-13-2 16,0 0 1-16,0 0-1 0,18 16 0 15,-18-16 1-15,0 0 0 0,0 0 1 0,20 17-2 16,-20-17 2-16,0 0 0 0,0 0-1 16,18 15 0-16,-18-15 0 0,0 0-1 0,0 0 0 15,21 13 0-15,-21-13 2 0,0 0-2 0,0 0 1 16,22 11 0-16,-22-11 0 0,0 0-1 0,20 9 2 16,-20-9-2-16,0 0 2 0,21 9-1 0,-21-9 1 15,0 0-1-15,23 7 0 0,-23-7-1 0,0 0 1 16,25 7-1-16,-25-7 1 0,19 4 0 0,-19-4 0 15,19 4 0-15,-19-4 0 0,21 4 0 16,-21-4 0-16,23 5-1 0,-23-5 2 0,27 5-1 16,-27-5 1-16,27 5-1 0,-27-5 0 15,26 6 0-15,-26-6 1 0,24 4-2 0,-24-4 1 16,25 1 0-16,-25-1-1 0,27 1 1 0,-27-1 0 16,28-1-1-16,-28 1 1 0,29-1 0 0,-29 1 1 15,32-2-1-15,-32 2-1 0,30-1 2 16,-30 1-1-16,29-1 1 0,-29 1-1 0,28 0 0 15,-28 0 0-15,26-2-1 0,-26 2 1 0,25-5 0 16,-25 5-1-16,27-6 2 0,-27 6-2 0,30-10 1 16,-30 10 0-16,33-13 0 0,-33 13-1 0,33-16 2 15,-33 16-2-15,33-16 2 0,-15 9-2 0,-1-1 2 16,-17 8-1-16,32-15 2 0,-32 15-2 16,30-12 0-16,-30 12 0 0,33-11-1 15,-33 11 1-15,30-11 0 0,-30 11 0 0,27-12 1 16,-27 12-2-16,27-11 2 0,-27 11-2 0,28-12 2 15,-28 12-2-15,24-14 2 0,-24 14-2 0,26-17 2 16,-26 17-2-16,29-22 3 0,-29 22-4 0,29-23 4 16,-29 23-3-16,31-25 3 0,-31 25-3 0,29-27 3 15,-29 27-4-15,30-27 3 0,-30 27-2 0,29-24 2 16,-29 24-2-16,25-20 2 0,-25 20-2 16,23-19 2-16,-23 19-1 0,20-16 1 0,-20 16-2 15,19-16 1-15,-19 16 0 0,0 0 1 0,23-23-2 16,-23 23 2-16,0 0-3 0,23-26 3 15,-23 26-3-15,21-21 3 0,-21 21-2 0,24-27 3 16,-24 27-3-16,27-30 3 0,-27 30-4 0,29-33-10 16,-29 33 31-16,31-30-31 0,-31 30 31 0,30-27-17 15,-30 27-3-15,25-25 2 0,-25 25-1 16,21-23 2-16,-21 23-3 0,18-22 2 0,-18 22-2 16,16-19 2-16,-16 19-1 0,13-20 2 0,-13 20-3 15,11-19 3-15,-11 19-3 0,12-24 4 0,-12 24-4 16,13-27 3-16,-13 27-4 0,15-30 5 0,-6 13-4 15,-1-1 2-15,1-1-2 0,1-1 3 0,-1 1-3 16,1 2 4-16,-10 17-4 0,17-31 5 16,-17 31-1-16,15-27 4 0,-15 27-4 15,11-25 3-15,-11 25-5 0,6-26 3 0,-6 26-2 16,6-25 2-16,-6 25-2 0,4-24 3 0,-4 24-3 16,1-26 4-16,-1 26-3 0,-1-25 1 0,1 25-1 15,-3-30-17-15,-1 13 28 0,2 0-28 0,0 0 27 16,-2 0-11-16,4 17-2 0,-7-34 4 0,3 16-4 15,0-2 6-15,-1 2-5 0,1-1 4 16,-2 1-4-16,-1 0 2 0,3 1-2 0,-3 0 3 16,0 0-2-16,0 0 3 0,7 17-3 0,-18-33 2 15,18 33-2-15,-20-32 1 0,8 15-2 0,12 17 1 16,-26-33-4-16,26 33 4 0,-29-31-2 0,29 31 2 16,-30-31-1-16,30 31 2 0,-32-30-3 15,13 14 4-15,2 2-2 0,-3-1 2 16,2 0-1-16,-1 0 1 0,0 1-2 0,0-1 1 15,-1 1-3-15,1-1-13 0,1-1 12 0,-2 2-11 16,3 1 24-16,-1-3-10 0,0 1 9 0,0 0-8 16,-1 0-5-16,1 1 4 0,0 0-3 0,-3 2 2 15,0 0-3-15,-2 0 4 0,0 2-2 0,-1 1 1 16,0 0-2-16,-1 1 2 0,0 1-2 0,-2 0 1 16,0 3 1-16,1-1 0 0,-2 1-1 15,0 2 0-15,-2 1 0 0,2-1 0 0,0 2 0 16,0 2 1-16,-1 0-1 0,0 2-1 15,-3 2 2-15,2 0-2 0,-3 1 2 0,0 3-2 16,1-1 1-16,-2 2-1 0,-2 0 1 0,2 0 0 16,0 0 1-16,0 0-3 0,1-2 3 0,2 2-3 15,-3-1 2-15,1 0-6 0,0-1 1 0,0 2-3 16,0-1-2-16,3 1-2 0,-2-2-17 16,4 4 24-16,0 0-31 0,5 4 18 0,0 1-24 15,8 10-22-15,-4-5-10 0,12 13-27 0,-10-12-38 16,20 22-88-16,-17-12-169 0,11-1-95 0,11 9 164 15</inkml:trace>
  <inkml:trace contextRef="#ctx0" brushRef="#br3" timeOffset="741103.9073">19853 12657 575 0,'0'0'37'15,"0"0"0"-15,0 0 11 0,0 0 37 16,-4-21 7-16,4 21 18 0,0 0-20 0,0 0-15 15,0 0-18-15,0 0-11 0,-20-15-10 0,20 15-4 16,0 0-4-16,-19 5-1 0,19-5-6 0,-17 10 13 16,17-10 4-16,-23 14 12 0,23-14-1 15,-29 18-18-15,29-18 10 0,-24 27-51 0,24-27 31 16,-18 34-34-16,10-17 13 0,1 2 4 0,1 1-3 16,1 1 3-16,3 0-5 0,2 0 4 15,1 2-5-15,1-1 5 0,3 0-6 0,2 0 5 16,3-2-6-16,2 0 6 0,3-4-6 0,-15-16 4 15,31 25-2-15,-12-19 2 0,-1-5 0 0,1-5-1 16,2-4 3-16,0-4-2 0,-3-4 8 0,1-1 4 16,-3-5 7-16,1 2-3 0,-5-3 1 0,-1-3-11 15,-3 1 2-15,-2-2-7 0,-3 1 4 16,1 0-6-16,-5 3 5 0,-2 2-6 16,-3 1-16-16,-2 3 32 0,8 17-31 0,-20-25 32 15,20 25-13-15,-23-10-3 0,23 10-3 0,-23-2-6 16,23 2-8-16,-18 5-8 0,18-5-9 0,0 0-15 15,-11 24-18-15,11-24-65 0,4 20-37 0,-4-20-174 16,0 0-134-16,23 19 86 0,-23-19 392 0</inkml:trace>
  <inkml:trace contextRef="#ctx0" brushRef="#br3" timeOffset="741360.7332">20275 12695 1112 0,'0'0'46'0,"-22"2"-21"0,22-2 4 15,-19 10 8-15,19-10 6 0,-21 17-17 0,21-17-1 16,-22 30-22-16,9-13 4 0,-1 5 1 0,1-1-2 16,-2 5 16-16,-3-3-5 0,5 3 7 0,-6-1-13 15,2 0-5-15,2-1-8 0,0-1 4 0,2-2-4 16,2-4 1-16,11-17-21 0,-14 18-21 15,14-18-51-15,0 0-47 0,0 0-33 0,0 0-27 16,0 0-36-16,17-22-3 0,-13 0 30 0,-4 22 129 16</inkml:trace>
  <inkml:trace contextRef="#ctx0" brushRef="#br3" timeOffset="741538.7592">20066 12899 468 0,'10'-34'142'0,"-12"16"-23"16,2 18-19-16,-2-31 8 0,2 31-4 0,-9-26 7 16,9 26-10-16,0 0-2 0,0 0-12 0,-15-20-11 15,15 20-9-15,0 0-12 0,0 0-12 16,0 0-17-16,0 0-11 0,-11 17-10 0,11-17-2 15,1 20-3-15,-1-20 2 0,8 27-3 0,-8-27 2 16,15 26-3-16,-15-26 0 0,23 25-19 0,-23-25-12 16,29 14-16-16,-29-14-12 0,38 7-7 0,-21-11-9 15,12 7-24-15,-29-3-56 0,51-11-7 0,-29-3 9 16,9 8-17-16,-7-4-14 0,-8-10-98 0,14 17 86 16,-24-20 198-16</inkml:trace>
  <inkml:trace contextRef="#ctx0" brushRef="#br3" timeOffset="741907.8542">20436 12747 424 0,'0'0'194'15,"0"0"-13"-15,-9-17-27 0,9 17-30 0,0 0-28 16,-17-18-20-16,17 18-4 0,0 0-4 0,0 0-6 16,0 0-7-16,0 0-27 0,0 0 2 0,0 0-26 15,0 0 7-15,-17 15-1 0,17-15 1 16,-6 21 10-16,6-21 1 0,-5 27 7 0,5-27-5 16,-5 29 1-16,5-29-7 0,-4 26 1 0,4-26-8 15,3 21-1-15,-3-21-5 0,0 0-2 16,8 20-1-16,-8-20 0 0,0 0-1 0,22 6 2 15,-22-6 0-15,21-8-1 0,-21 8 0 0,23-18-2 16,-23 18 3-16,24-26-4 0,-24 26 4 0,25-27-5 16,-25 27 3-16,22-27-1 0,-22 27 2 15,18-22-3-15,-18 22 2 0,0 0-1 0,0 0 1 16,0 0-1-16,0 0-1 0,0 0 2 0,0 0-2 16,0 0 2-16,5 29-4 0,-11-6 6 0,-4 6-7 15,-2 3-1-15,-2 4-8 0,0 4 9 0,-2 1-8 16,0 3 20-16,0-3-7 0,1-1 9 0,-1-4-6 15,2-2 6-15,1-3-8 0,2-2 8 0,-1-2-9 16,1-4-16-16,1-4 28 16,0-2-31-16,10-17 31 0,-13 23-13 0,13-23-7 15,0 0-10-15,0 0-27 0,0 0-13 0,0 0-65 16,-17-29-45-16,17 29-114 0,10-27-235 0,-8-4 57 16,12 14 320-16</inkml:trace>
  <inkml:trace contextRef="#ctx0" brushRef="#br3" timeOffset="742455.0881">20759 12683 1148 0,'0'0'96'0,"-19"-12"1"16,2 2-31-16,17 10 16 0,-22-1-6 0,22 1-16 16,-23 3-13-16,23-3-11 0,-27 10-6 0,27-10-20 15,-29 19 32-15,29-19-34 0,-28 27 30 0,28-27-18 16,-22 30-7-16,12-13 2 0,10-17-7 0,-15 33 2 16,15-33-6-16,-7 28 0 0,7-28-3 15,3 23-1-15,-3-23-1 0,8 16 1 16,-8-16-1-16,0 0 1 0,26 15-1 0,-26-15 1 15,23 1 0-15,-23-1-1 0,28-8 2 0,-10 0-2 16,-1-2 2-16,1-4-3 0,0 0 3 0,-18 14-3 16,32-30 4-16,-32 30-3 0,28-32 3 0,-28 32-3 15,22-30 2-15,-22 30-2 0,13-28-15 16,-13 28 28-16,8-24-29 0,-8 24 31 0,0 0-13 16,3-21 1-16,-3 21 0 0,0 0 0 0,0 0 0 15,0 0-2-15,0 0-1 0,-10 21-12 0,10-21 28 16,-10 37-27-16,1-11 28 0,1 3-13 0,-3 2-5 15,1 3 5-15,-1 1-6 0,-1 1 7 0,2 2-7 16,-1 1 7-16,0-1-7 0,1-1 6 0,1-5-7 16,-1-1 7-16,-2-4-7 15,2-2 7-15,0-5-5 0,2-3 3 0,8-17-3 16,-15 27 2-16,15-27-2 0,0 0 1 0,-19 19-3 16,19-19-3-16,0 0-15 0,-20-2-8 0,20 2-27 15,-12-17-21-15,12 17-18 0,-7-33-33 0,7 33-29 16,1-42-53-16,11 23-96 0,-1-2-147 0,-11-16 96 15,18 21 358-15</inkml:trace>
  <inkml:trace contextRef="#ctx0" brushRef="#br3" timeOffset="742842.1076">20847 12807 1238 0,'-26'7'131'0,"26"-7"-67"16,0 0-31-16,0 0-7 0,0 0 4 0,0 0 2 16,22-12-2-16,-22 12-12 0,27-17-7 0,-27 17-7 15,33-21 0-15,-16 9-3 0,1-2 1 0,0 2-2 16,-18 12 3-16,32-25 12 0,-32 25-34 0,25-24 35 16,-25 24-36-16,21-22 20 0,-21 22 3 0,12-18 0 15,-12 18 16-15,0 0 7 0,6-23 12 16,-6 23 0-16,0 0-4 0,0 0-9 15,0 0-4-15,-17-18-5 0,17 18 0 0,0 0-4 16,-27 1-1-16,27-1-1 0,-24 12-4 0,24-12 2 16,-28 19-1-16,28-19 2 0,-29 26-2 0,29-26-11 15,-27 34 26-15,17-16-30 0,1-1 24 0,1 0-13 16,3-1-5-16,5-16 3 0,-1 29-3 0,1-29 3 16,9 23-5-16,-9-23-1 0,19 16-8 15,-19-16-6-15,29 7-10 0,-29-7-12 0,39-2-18 16,-22-9-26-16,13 9-30 0,-15-18-42 0,18 18-45 15,-19-21-43-15,12 8-158 0,1 7 3 0,-17-17 223 16</inkml:trace>
  <inkml:trace contextRef="#ctx0" brushRef="#br3" timeOffset="743150.9012">21203 12616 1010 0,'-29'9'170'0,"29"-9"-57"0,-17 15-34 15,17-15-15-15,-19 25 6 0,13-9-33 0,6-16 10 16,-17 34-40-16,17-34 11 0,-13 34-13 0,13-34 13 15,-10 32 3-15,10-32-4 0,-2 24 3 0,2-24-5 16,0 0 3-16,3 20-5 0,-3-20 2 0,0 0-1 16,0 0 4-16,19 3-1 0,-19-3-2 15,0 0 3-15,26-20-2 0,-26 20 1 0,24-26-2 16,-10 9 0-16,0 0-6 0,-2-2-14 0,0 2 30 16,-2-1-30-16,-10 18 27 0,15-29-12 15,-15 29-5-15,15-21-1 0,-15 21-2 0,0 0 0 16,18-12-2-16,-18 12 1 0,0 0-1 0,0 0 1 15,0 0 1-15,21 17-1 0,-21-17-11 0,8 32 25 16,-4-9-24-16,-2 3 24 0,0 0-17 16,0 3-7-16,-1-1-3 0,3 0-13 0,-3-4-5 15,8 2-25-15,-7-9-24 0,13 9-54 0,-15-26-84 16,23 20-276-16,-23-20-39 0,24 13 133 0</inkml:trace>
  <inkml:trace contextRef="#ctx0" brushRef="#br3" timeOffset="743311.9991">21608 12859 1684 0,'-43'12'315'0,"21"-7"-267"15,2 0-48-15,20-5 0 0,-31 5 0 0,31-5 0 16,-19 2 0-16,19-2 0 0,0 0 0 0,-17 0 0 16,17 0 0-16,0 0-38 0,0 0-89 0,0 0-141 15,0 0-367-15,0 0 28 0,0 0 236 16</inkml:trace>
  <inkml:trace contextRef="#ctx0" brushRef="#br5" timeOffset="770332.0175">986 15309 1107 0,'0'0'97'0,"0"0"-18"0,0 0-17 15,-13-19-9-15,13 19 2 0,0 0 3 0,0 0-4 16,0 0-6-16,0 0-14 0,0 0-15 0,0 0-10 15,0 0-8-15,0 0 0 0,0 0-1 16,-4 30 4-16,4-4-5 0,1 5 7 16,-1 7-10-16,0 4 9 0,0 8-12 0,0 3 10 15,-1 6-10-15,-1 3 12 0,-1 3 5 0,-3 3-21 16,0 1 20-16,-1-3-21 0,-1-2 2 0,2-4 15 16,1-5-19-16,1-9 1 0,5-4-23 0,-4-13-8 15,11 2-32-15,-8-31-27 0,13 34-54 0,-13-34-54 16,0 0-80-16,28 7-158 0,-27-29 172 0,17 17 277 15</inkml:trace>
  <inkml:trace contextRef="#ctx0" brushRef="#br5" timeOffset="770524.731">917 15828 1218 0,'0'0'112'0,"-20"3"-40"0,20-3 0 15,0 0-13-15,0 0-8 0,0 0-16 16,-7 17-28-16,7-17 28 0,0 0-42 0,10 17 32 15,-10-17-20-15,18 6-1 0,-18-6 0 0,32-3 0 16,-12-4 16-16,7-5-35 0,5-6 33 0,2-5-33 16,6-5 13-16,2-2-12 0,1-7-33 0,7 6-22 15,-10-14-56-15,13 19-52 0,-20-20-85 0,7 7-235 16,0 11 39-16,-18-12 406 0</inkml:trace>
  <inkml:trace contextRef="#ctx0" brushRef="#br5" timeOffset="770741.112">1412 15222 1296 0,'0'0'72'0,"-28"14"-8"15,28-14-25-15,-19 18 17 0,17 1 8 0,-5-1-11 16,5 11-4-16,-2 4-18 0,4 8 4 16,-2 6-19-16,4 4 6 0,-2 6-16 0,2 2 5 15,-1 3-14-15,0-1 10 0,1 0 3 16,0-2-20-16,1-3 19 0,3-2-27 0,1-2-6 15,0-7-7-15,8 2-35 0,-8-14-16 0,16 6-54 16,-23-39-55-16,43 39-135 0,-14-24-187 0,-3-20 74 16,16 11 439-16</inkml:trace>
  <inkml:trace contextRef="#ctx0" brushRef="#br5" timeOffset="771127.4343">2175 15303 1127 0,'0'0'120'0,"-19"-23"-16"16,19 23-9-16,-23-4-15 0,23 4-8 0,-37 7-19 16,15 5-15-16,-7 2-11 0,0 9 7 0,-6 6-9 15,1 8 5-15,-5 4-8 0,1 7 8 0,-1 3-6 16,3 5 8-16,0-1-16 0,6 2 7 16,2-4-19-16,6-1-4 0,4-3 16 0,3-6-24 15,11-4 21-15,2-5-10 0,7-6-6 16,5-4 6-16,4-5-5 0,5-2 1 0,6-5-1 15,4-6-2-15,7-5 0 0,4-8-8 0,7-5-10 16,3-11-19-16,10 1-19 0,-4-14-32 0,15 9-27 16,-12-20-39-16,21 21-100 0,-22-11-223 0,4-4-22 15,7 15 283-15</inkml:trace>
  <inkml:trace contextRef="#ctx0" brushRef="#br5" timeOffset="771590.0757">2290 16125 1137 0,'-25'8'74'0,"25"-8"-43"0,0 0 8 0,0 0 17 16,26-21 20-16,-4 11 4 0,-5-19-13 16,12 0-20-16,-1-14-8 0,7-3-22 15,3-8-17-15,3-2 22 0,1-3-24 0,0 0 24 16,-3-1-1-16,-1 4-13 0,-5 0 16 0,-2 4-14 16,-5 0 7-16,-1 2-14 0,-5 6 6 0,-4 1-11 15,-7 6 13-15,0 4 16 0,-8 5-22 0,-1 10 34 16,0 18-27-16,-11-22 8 0,11 22 1 0,-19-1-8 15,19 1-6-15,-30 17-15 0,10 2 20 0,-4 9-23 16,-2 7 25-16,-3 11-4 0,-3 5-5 16,-1 6 12-16,0 5-10 0,3 2 8 0,2 1-9 15,4-1 7-15,6-1-11 0,3-7 0 0,6-6 9 16,6-5-16-16,5-7 12 0,7-2-7 0,3-8 0 16,6-4 0-16,5-6-1 0,6-6-2 15,7-5-11-15,3-8-13 0,8-2-24 0,0-13-42 16,20 7-96-16,-18-26-282 0,25 1-158 0,3-5 61 15,-4-16 568-15</inkml:trace>
  <inkml:trace contextRef="#ctx0" brushRef="#br5" timeOffset="772275.3535">5851 15418 1429 0,'0'0'128'15,"0"0"-70"-15,0 0-33 0,0 0-10 0,0 0-5 16,1 18 7-16,-1-1 0 0,-1 8 5 15,-3 5-11-15,-2 4-1 0,0 4-12 16,-2 3 7-16,0 3-10 0,-2-2 7 0,-1 3-10 16,1-3-8-16,2-1 14 0,-3-2-37 0,6 2 4 15,-6-10-36-15,14 7-45 0,-16-21-40 0,23 17-79 16,-10-34-155-16,-6 22-71 0,21-4 249 0</inkml:trace>
  <inkml:trace contextRef="#ctx0" brushRef="#br5" timeOffset="772450.6581">5633 15753 1521 0,'-20'-11'123'16,"20"11"-30"-16,0 0-26 0,-19-4-22 15,19 4-19-15,0 0-13 0,0 0-2 0,0 0 1 0,18 23 1 16,-18-23-1-16,32 20-6 0,-9-14-5 16,6-2 0-16,6-4-2 0,4-4 0 15,7-3-11-15,1-8-17 0,7 4-36 0,-3-14-57 16,25 17-96-16,-20-19-286 0,20 2-56 0,8 3 129 15</inkml:trace>
  <inkml:trace contextRef="#ctx0" brushRef="#br5" timeOffset="773326.3629">7356 15492 1145 0,'0'0'134'0,"0"0"-72"15,17-16-20-15,-17 16-1 0,0 0-4 0,0 0 5 16,0 0-3-16,0 0-7 0,0 0-4 0,0 0-13 16,-4 18 0-16,-4 7-8 0,-3 7 7 0,-2 5-2 15,0 9 9-15,-4 1-4 0,0 5 14 16,-2 1 6-16,1 1-24 0,-2-2 20 0,3 0-27 15,1-6 2-15,3-3 9 0,2-7-12 0,3-6 6 16,0-7-2-16,5-5 0 0,3-18-2 0,0 0 0 16,0 0-5-16,0 0 4 0,0 0 1 0,0 0 8 15,17-11 6-15,-6-8-1 0,-2-10 3 0,3-8-12 16,1-8 4-16,1-2-12 0,1-4-6 0,1 0 18 16,-2-3-19-16,-2 2 18 15,-1-2-8-15,-1 0-6 0,-1 2 0 0,-1-1 0 16,-1 1 0-16,3 3 0 0,-3 6 0 0,3 7 0 15,0 5 0-15,-3 8 0 0,-7 23-5 0,14-19 4 16,-14 19 1-16,0 0-1 0,0 0 2 0,13 29-1 16,-5-6-2-16,3 7 5 0,2 6-7 0,1 6 9 15,0 5-8-15,0 2 7 0,2 3-7 16,1 0 5-16,1 0-8 0,4 0 10 0,4-1 1 16,3 0-13-16,2-4 17 0,1-1-18 0,1-5 8 15,-4-6 4-15,3-3-5 0,-3-8 4 0,0-6-3 16,-1-5 3-16,-1-5 0 0,-3-7 2 15,-3-6-4-15,-2-3 0 0,-19 8 0 0,34-33 0 16,-20 5 0-16,0-7 0 0,-2-10 0 0,1-6 0 16,-4-3 0-16,-1-3 0 0,-2 0 0 15,-3 0 0-15,-1 1 0 0,-2 0 0 0,-2 0 0 16,1 2 0-16,0 3 0 0,0 3 0 0,2 9 0 16,0 8 0-16,3 9 0 0,-4 22-35 0,8-21-13 15,-8 21-11-15,0 0-25 0,0 0-34 0,25 37-69 16,-25-37-109-16,17 33-258 0,-4 3 50 0,-7-11 343 15</inkml:trace>
  <inkml:trace contextRef="#ctx0" brushRef="#br5" timeOffset="773750.8902">8515 15781 1288 0,'-29'7'115'0,"-10"-9"-16"0,12 13-6 15,-7-6-9-15,11 8-14 0,-5-1-23 16,5 4-29-16,0-1 23 0,5 6-34 0,2 0 24 0,4 2-12 16,3-2-7-16,4 2 3 0,3-2-7 15,4-4 1-15,-2-17-4 0,17 24 3 16,-17-24 1-16,33 12 5 0,-10-11-1 0,4-4-1 15,2-6 4-15,4-3-3 0,3-7-12 0,0-3-1 16,0-3 0-16,-3-2 0 0,-4-1 0 0,-4 2 0 16,-5 1 0-16,-3 2 0 0,-5 4 0 0,-1 2 0 15,-5 0 0-15,-6 17 0 0,7-24 0 0,-7 24 0 16,0 0 0-16,-3-18 0 0,3 18 0 0,0 0 0 16,0 0 0-16,0 0 0 0,-19 1 0 15,19-1 0-15,-11 22 0 0,5-3 0 0,1 7 0 16,-4 4 0-16,4 5 0 0,-2-1 0 0,3 1 0 15,2-4 0-15,4 1-2 0,1-7-42 16,5 2-12-16,2-10-13 0,10 6-41 0,-20-23-44 16,51 25-101-16,-34-30-174 0,17 0-107 0,11 4 145 15,-10-23 391-15</inkml:trace>
  <inkml:trace contextRef="#ctx0" brushRef="#br5" timeOffset="774319.6567">9854 15387 1124 0,'-2'-27'184'0,"-14"1"-103"16,10 7-18-16,-9-10 22 0,7 10-12 16,-9-9-32-16,4 5 22 0,-5-1-55 0,2 2 30 15,-3 3-7-15,19 19-9 0,-35-29 5 0,18 21-6 16,0 1-2-16,-2 5-3 0,0 2-4 0,-1 4-2 16,0 4-1-16,0 5 0 0,-2 8-4 0,-1 6-8 15,-2 5 27-15,-2 8-20 0,0 5 20 16,0 6-4-16,-1 3-12 0,4 4 11 15,0 0-12-15,4 1-4 0,3-2-3 0,4-1 0 16,4-3 0-16,3-4 0 0,8-5 0 0,5-1 0 16,4-8 0-16,6-1 0 0,6-8 0 0,5-5 0 15,7-6 0-15,4-5 0 0,5-9 0 0,3-4 0 16,2-11 0-16,3-6 0 0,3-6 0 0,0-9 0 16,2-2 0-16,-4-4 0 0,-2-3 0 0,-3 1 0 15,-9-2 0-15,-5 1 0 0,-9 2 0 16,-4-1 0-16,-6 0 0 0,-6 1 0 15,-5 2 0-15,-5 1 0 0,-4 2 0 0,-6-1 0 16,-2 2 0-16,-4 1 0 0,-4 0 0 0,-3 1 0 16,-3 0 0-16,-1 3 0 0,-2 0 0 0,-2 6 0 15,3 3 0-15,0 5 0 0,4 6 0 0,3 7 0 16,5 2 0-16,17 2 0 0,-24 11 0 0,24-11-23 16,-13 27-28-16,8-10-10 0,10 12-40 15,-7-12-39-15,24 24-159 0,-10-21-307 0,9 1 51 16,8 2 345-16</inkml:trace>
  <inkml:trace contextRef="#ctx0" brushRef="#br5" timeOffset="774578.7942">10537 15078 1103 0,'-24'-7'219'0,"6"13"-136"0,-11-7 1 15,29 1 9-15,-40 18-12 0,23-2-18 0,-3 1-23 16,4 7-9-16,-1 4 8 0,5 4-32 0,1 6 23 16,3 5-24-16,0 2 2 0,1 5 8 15,2 3-15-15,0 3 6 0,2 3-13 0,-2 1 9 16,0 1-10-16,-4-3 8 0,1-2 0 0,-1-4-25 16,2-4 10-16,0-6-32 0,3-1-2 15,-4-10-11-15,9 1-28 0,-1-32-17 0,1 44-87 16,-1-44-17-16,0 0-67 0,7 17-193 0,-10-39 90 15,20 18 378-15</inkml:trace>
  <inkml:trace contextRef="#ctx0" brushRef="#br5" timeOffset="774770.6401">10285 15531 1428 0,'12'22'148'15,"-12"-22"-82"-15,-4 35-9 0,4-35-7 0,10 33-7 16,-10-33-16-16,20 25-6 0,-20-25-8 15,36 14 0-15,-11-14-6 0,4-3-3 16,5-6 1-16,3-5-7 0,4-6 3 0,3-5-12 16,2-4-8-16,-1-8-28 0,5 5-5 0,-7-8-33 15,10 12-43-15,-19-20-70 0,16 22-106 0,-23-8-184 16,-4-8 6-16,9 17 416 0</inkml:trace>
  <inkml:trace contextRef="#ctx0" brushRef="#br5" timeOffset="774918.9082">10908 15058 1561 0,'-13'33'124'0,"-13"-2"-54"0,7 10-26 0,-7 3 17 16,5 8-27-16,-4 2 16 0,3 4-10 0,0 1-20 16,4 1 2-16,4-5-19 0,3-2 4 0,5-5-13 15,3-6 8-15,7-3-16 0,2-7-6 0,5 1-33 16,0-11-42-16,14 12-38 0,-25-34-125 16,50 27-341-16,-17-10 40 0,-3-12 259 15</inkml:trace>
  <inkml:trace contextRef="#ctx0" brushRef="#br5" timeOffset="775846.776">12669 15439 1375 0,'0'0'123'0,"-19"1"-64"0,19-1-19 0,0 0-14 15,0 0-8-15,0 0-7 0,0 0 2 16,0 0 7-16,38-10 3 0,-13 6-1 0,7 0-6 16,3-2-4-16,5 0-5 0,4-1-2 0,2-1-5 15,5-1 3-15,4-1-2 0,0-1 3 16,4 0-1-16,-2 3 0 0,3-1 2 0,-2 3 0 15,-2 1 0-15,0 1 2 0,-3 0-5 0,-1 0 1 16,-1 3-1-16,0-1 1 0,-1 0-2 0,-5 1 2 16,0 0-1-16,-6 0-1 0,-3-2-1 0,-3 1 1 15,-6 0 0-15,-5-2 0 0,-5 0 1 0,-17 4 3 16,0 0 7-16,0 0 7 0,0 0 3 16,0-24-2-16,0 24-9 0,-29-27-22 15,8 12 25-15,-6-1-27 0,-3 3 24 0,-7-1-10 16,-4 4-1-16,-5-3 3 0,-3 4 3 0,-4-1 2 15,0 3 2-15,1 0 3 0,1 2-1 0,3 1 3 16,5 3-3-16,4 0 0 0,6 1-3 0,9 0 0 16,7 0-2-16,17 0-2 0,0 0-4 0,0 0-2 15,0 0-3-15,0 0 0 0,21-4 2 16,6 3 2-16,6-3 0 0,6-1 4 0,2 1-2 16,7-1-1-16,-1 1 0 0,3 0-1 0,0 3 1 15,-1 1 0-15,0 3 1 0,-4 3-2 0,-2 2 1 16,-5 4-2-16,-4 3 2 0,-6 1-1 0,-5 2 2 15,-6 1-3-15,-4 2-7 0,-6 0 19 16,-4 5-14-16,-6-3 6 0,-5 2-3 0,-7-1 0 16,-4 2 0-16,-5 0 0 0,-7 1 0 15,-3 0 0-15,-5-1 0 0,-3-2 0 0,-3 1 0 16,-2-3 0-16,2-1 0 0,3-3 0 0,1-2 0 16,3-5 0-16,5-3 0 0,3 0 0 0,5-4 0 15,5-1 0-15,20-3 0 0,-25 2-24 0,25-2-23 16,0 0-15-16,0 0-29 0,0 0-58 0,0 0-64 15,53 3-166-15,-21-5-189 0,9-7 74 16,17 11 475-16</inkml:trace>
  <inkml:trace contextRef="#ctx0" brushRef="#br5" timeOffset="776602.9883">15059 15052 1366 0,'0'0'104'0,"7"-17"-39"0,-7 17-11 16,0 0-9-16,0 0-9 0,0 0-19 0,-12 22-9 15,12-22-3-15,-19 35 9 0,5-11 8 0,2 6 8 16,-4 0 17-16,2 8-30 0,-3-1 17 15,-2 6-28-15,2 1-1 0,-1 5 10 0,0-1-10 16,2 3 10-16,-2-3-10 0,1 0 11 0,1-6-9 16,1-3 9-16,2-6-12 0,3-5 4 0,3-7-8 15,7-21 3-15,-6 20-2 0,6-20-4 16,0 0 2-16,0 0-1 0,0 0 3 0,0 0 4 16,24-29 3-16,-12 6-3 0,2-8 5 0,3-8-8 15,1-6 5-15,2-4-10 0,0-3 9 0,2-3-8 16,-1 1 8-16,0 1-9 0,-3 0-5 0,-1 1 16 15,-3 0-17-15,1 1 18 0,-3 1-4 0,2 2-7 16,-2 2 7-16,0 5-7 0,-1 6 7 0,0 8-6 16,-11 27 5-16,13-23-4 15,-13 23 0-15,0 0 2 0,0 0 0 0,6 24 0 16,-2 0-2-16,2 10 4 0,0 9-8 0,1 5 9 16,1 4-10-16,0 2-3 0,2 5 17 0,2 0-16 15,3 0 16-15,-1 0-5 0,6 1-10 0,3-5 8 16,2-4-7-16,4-6 8 0,1-7-6 0,1-4 6 15,2-7-3-15,0-5 5 0,0-5-2 16,-3-8 3-16,-1-5 0 0,1-4-6 0,-5-9 0 16,1-1 0-16,-6-7 0 0,-3-6 0 0,-2-4 0 15,-3-7 0-15,-2-3 0 0,-3-6 0 0,-2-1 0 16,-1-5 0-16,-4 0 0 0,0-3 0 16,-3-2 0-16,2 0 0 0,1-3 0 0,2 0 0 0,4 0 0 15,2 3 0-15,3 6 0 0,-2 4 0 16,2 10 0-16,-2 8 0 0,-9 26-36 15,13-27-29-15,-13 27-17 0,0 0-38 0,22 18-107 16,-22-18-227-16,4 30-121 0,6-1 88 0</inkml:trace>
  <inkml:trace contextRef="#ctx0" brushRef="#br5" timeOffset="777035.3477">16155 15318 1519 0,'0'0'99'0,"-37"-11"-12"0,19 9-25 0,-5-7-9 16,3 8-6-16,-3-3-7 0,1 4-5 16,-2 0-5-16,1 5-3 0,1 2-8 0,0 3-1 15,2 5-7-15,0 3-11 0,3 2 0 0,0 4 0 16,2 4 0-16,5 0 0 0,0 2 0 0,4 2 0 15,1-3 0-15,4-3 0 0,3-3 0 0,5-3 0 16,-7-20 0-16,23 29 0 0,-23-29 0 0,36 13 0 16,-16-13 0-16,2-4 0 0,3-3 0 0,-1-6 0 15,3-4 0-15,-2-2 0 16,2-3 0-16,-1-2 0 0,-3-4 0 0,-3 0 0 16,0-1 0-16,-4 0 0 0,-4 4 0 0,0-1 0 15,-2 6 0-15,-1 1 0 0,-9 19 0 0,13-24 0 16,-13 24 0-16,0 0 0 0,0 0 0 0,0 0 0 15,0 0 0-15,0 0 0 0,0 0 0 0,-3 20 0 16,2 0 0-16,-4 7 0 0,1 3 0 0,0 3 0 16,0 1 0-16,0-3 0 0,3 3-1 15,1-6-33-15,6 1-16 0,1-9-7 0,10 6-42 16,-17-26-46-16,47 36-139 0,-29-28-313 0,12-5 54 16,10 0 307-16</inkml:trace>
  <inkml:trace contextRef="#ctx0" brushRef="#br5" timeOffset="777563.9307">17252 15043 1020 0,'-5'-20'180'0,"5"20"-87"16,11-33-19-16,-11 33-3 0,7-35-4 0,-7 35-11 15,0-30-1-15,0 30-8 0,-10-27 5 16,10 27-9-16,-15-17-6 0,15 17-5 16,-28-2-8-16,9 6-6 0,-4 3-8 0,-5 5 1 15,-2 5 4-15,-4 5 5 0,-6 3 1 0,1 5 4 16,-3 5-9-16,1 3 10 0,-3 3-3 0,3 0-12 15,0 1-11-15,2 2 0 0,5-3 0 0,3 1 0 16,7-3 0-16,3-3 0 0,7-4 0 0,5-2 0 16,7-3 0-16,5-4 0 0,7-2 0 0,5-1 0 15,7-5 0-15,5-4 0 0,9-3 0 16,4-6 0-16,7-3 0 0,3-7-12 16,7-1-40-16,0-9-20 0,8 4-33 0,-10-18-76 15,19 22-221-15,-18-14-185 0,-4 0 31 0,0 12 477 16</inkml:trace>
  <inkml:trace contextRef="#ctx0" brushRef="#br5" timeOffset="777938.7852">17134 15523 1259 0,'0'0'203'15,"-14"28"-158"-15,14-28-22 0,-2 27 5 16,2-27 7-16,0 0 7 0,24 16 3 0,-3-13 3 15,-2-10-1-15,8 1-6 0,1-10-3 0,5-1-9 16,2-7-4-16,4-1-14 0,0-6 3 16,1-1-7-16,-1-3 8 0,1-3-2 0,-3-2 1 15,-1 0-9-15,-2 2-10 0,-2-2 17 0,-4 0-21 16,-3 1 21-16,-3-2-5 0,-4 2-5 0,-2 2 7 16,-5-2-6-16,-3 1 4 0,-4 0-7 0,-2 2 6 15,-2 3-4-15,-3 8 10 0,1 8-10 0,2 17-2 16,0 0 0-16,-27-9 0 0,27 9 0 15,-34 26 0-15,10 3 0 0,-6 11 0 0,-2 9 0 16,-6 10 0-16,-1 4 0 0,-1 8 0 0,0 5 0 16,0 1 0-16,3 3 0 0,3-5 0 15,5-5 0-15,6-8 0 0,5-10 0 0,8-9 0 16,7-9 0-16,9-6 0 0,7-6 0 0,8-8 0 16,7-4 0-16,11-6 0 0,5-11 0 0,15-1-83 15,-2-26-127-15,29 9-437 0,-8-12-3 16,7-4 194-16</inkml:trace>
  <inkml:trace contextRef="#ctx0" brushRef="#br5" timeOffset="778422.8693">18795 15094 922 0,'0'-30'142'15,"0"30"-27"-15,0 0-11 0,0 0-14 0,15-24-14 16,-15 24-16-16,0 0-11 0,0 0-6 0,0 0-1 15,0 0-2-15,13 18-2 0,-13-18-3 16,5 35-13-16,-3-10-2 0,-2 6-16 0,-2 2-12 16,-1 5 22-16,-3 4-25 0,-1 2 25 15,0 2-8-15,-3-2-12 0,0 0 4 0,2-2-23 16,-3-7-9-16,6 3-37 0,-8-15-38 0,16 10-29 16,-3-33-41-16,4 35-102 0,-4-35-205 0,0 0 42 15,29 19 403-15</inkml:trace>
  <inkml:trace contextRef="#ctx0" brushRef="#br5" timeOffset="778602.318">18699 15378 942 0,'-15'-29'294'0,"15"29"-124"15,-28-30-21-15,28 30-23 0,0 0-16 16,0 0-22-16,-20-18-29 0,20 18-16 0,0 0-21 0,0 0-11 16,0 0-9-16,0 0 0 0,24 5-2 15,-6-5 1-15,8 0-2 0,7-3 0 16,5-1 0-16,9-4-9 0,1-1-10 0,3-2-17 15,9 2-14-15,-4-6-29 0,13 8-46 0,-12-19-104 16,21 13-360-16,-7-2 20 0,-4-4 269 0</inkml:trace>
  <inkml:trace contextRef="#ctx0" brushRef="#br5" timeOffset="778971.1225">20956 14636 1544 0,'-22'-14'117'0,"22"14"-49"0,0 0-26 16,0 0-11-16,0 0-8 0,0 0-4 16,0 0-9-16,0 0-3 0,-16 20-5 0,16 4 5 15,-2 9-5-15,-1 5 8 0,-1 7-9 16,-2 4 9-16,-5 4-14 0,0 4 10 0,-2 3-13 16,0 0 11-16,-2 1-12 0,0 1-3 0,-1-4 20 15,0-1-25-15,5-4 13 0,-2-5-17 0,5-1-26 16,-3-10-14-16,11 5-40 0,-8-18-19 0,19 10-68 15,-11-34-69-15,-11 19-246 0,11-19 23 16,0 0 386-16</inkml:trace>
  <inkml:trace contextRef="#ctx0" brushRef="#br5" timeOffset="779166.7177">20837 15163 1439 0,'0'0'175'0,"-35"-14"-75"16,35 14-36-16,-17 1-26 0,17-1-12 15,0 0-14-15,0 0-7 0,0 0-5 0,0 0-1 16,8 22-1-16,-8-22 3 0,26 12-4 0,-7-10 2 16,5-3 0-16,6-4-1 0,4-3 2 0,3-6-11 15,5 0-8-15,-2-8-18 0,6 4-24 0,-7-12-30 16,12 11-37-16,-18-18-73 0,20 18-103 0,-9-7-205 16,-12-12 57-16,14 17 416 0</inkml:trace>
  <inkml:trace contextRef="#ctx0" brushRef="#br5" timeOffset="779351.4081">21396 14555 1555 0,'0'0'120'0,"-23"14"-49"0,23-14-41 15,-23 27 18-15,13-7-15 0,-1 6 8 0,2 7-14 16,-4 4-10-16,4 4 4 0,-3 4-16 16,1 3 6-16,0 2-14 0,0 1 7 0,1 2-8 15,0-2 7-15,1-1-9 0,1 0-4 16,1-4 20-16,1-3-26 0,3-1 15 0,2-5-23 0,7 1-43 15,-2-12-21-15,13 10-55 0,-17-36-108 0,26 28-325 16,-7-10 27-16,-19-18 292 0</inkml:trace>
  <inkml:trace contextRef="#ctx0" brushRef="#br5" timeOffset="779747.3934">21485 15215 1458 0,'-23'-2'81'15,"23"2"-76"-15,-21-14 11 0,21 14-17 0,0 0 20 16,3-26 12-16,-3 26 4 0,20-22 9 0,0 12-1 16,-3-4 6-16,10 2-8 0,-1-3 2 15,6 3-11-15,-2 0-8 0,-2 4-11 0,-3 3-3 16,-3 2-4-16,-22 3 2 0,30 3 3 0,-30-3-2 15,18 9 2-15,-18-9-3 0,0 0-1 16,11 21-1-16,-11-21 0 0,-2 25-4 0,-2-8 2 16,-4 1-5-16,-2 2-12 0,-4 0 25 0,-1 3-22 15,-1-1 26-15,-2 1-8 0,2 0-2 0,0-1 1 16,3-3-6-16,0-1-1 0,2-1 0 0,11-17 0 16,-12 26 0-16,12-26 0 0,-2 18 0 0,2-18 0 15,0 0 0-15,12 20 0 0,-12-20-1 0,22 9 0 16,-22-9-3-16,32 1 2 0,-11-5-6 15,4-2-7-15,5-2-7 0,3-5-14 16,10-1-8-16,-1-8-22 0,13 7-42 0,-9-20-69 16,23 21-120-16,-19-10-245 0,11-7 22 0,6 13 317 15</inkml:trace>
  <inkml:trace contextRef="#ctx0" brushRef="#br5" timeOffset="780175.2335">22632 14815 1212 0,'-24'-10'79'0,"24"10"-41"0,-31-14 6 0,31 14 11 16,-25-15 13-16,25 15-3 0,-26-8-7 16,26 8-6-16,-26-4-6 0,26 4-2 0,-26 2-5 15,26-2-1-15,-33 13-6 0,33-13 0 0,-35 26-5 16,15-4 4-16,-2 3-7 0,-1 9 3 0,-1 2-9 15,1 4 0-15,0 4-18 0,3-1 0 0,2 1 0 16,5-2 0-16,2-2 0 0,5-2 0 0,6-4 0 16,6-3 0-16,7-4 0 0,4-6 0 0,9-4 0 15,3-2 0-15,5-9 0 0,3-6 0 16,6-7 0-16,2-7 0 0,4-6 0 0,4-7 0 16,1-4 0-16,0-3 0 0,-4-6 0 15,-3-1 0-15,-10-4 0 0,-5 1 0 0,-10 3 0 16,-8 3 0-16,-5 0 0 0,-7 1 0 0,-3-1 0 15,-4 2 0-15,-3 1 0 0,-6 1 0 0,-3 3 0 16,-2 0 0-16,-6 4 0 0,-2 0 0 16,-5 1 0-16,-1 4 0 0,-1 2 0 0,1 3 0 15,4 4 0-15,1 4 0 0,6 6 0 0,3 4 0 16,19-1 0-16,-28 16 0 0,20 1-10 0,-1 1-72 16,9 14-28-16,-14-13-123 0,24 18-403 0,-11-3 41 15,1-4 215-15</inkml:trace>
  <inkml:trace contextRef="#ctx0" brushRef="#br6" timeOffset="786155.3905">21947 11990 1019 0,'0'0'149'0,"0"0"-34"0,0 0-21 0,0 0-22 16,0 0-9-16,-13-18-13 0,13 18-13 0,0 0-10 15,0 0-11-15,-22 2-4 0,22-2-2 16,-18 8-3-16,18-8 6 0,-21 21 1 0,12-4 6 16,-4 1 0-16,3 6-13 0,-2 5 28 0,0 6-27 15,-1 4 26-15,2 6-11 0,0 2-15 0,2 6 6 16,2 3-12-16,1-2 9 0,0 1-10 0,3-7 10 15,3-3-13-15,3-5 8 0,3-8-8 0,2-3-8 16,6-7 28-16,3-4-29 0,1-4 29 16,3-7-17-16,1-6-1 0,2-3 2 15,3-7-17-15,1-5 31 0,1-6-29 0,1-4 26 16,1-5-7-16,1-4-7 0,-1-3 7 0,4-1-8 16,-6-1 6-16,-2 1-7 0,-3 2 7 0,-4 1-6 15,-3 4 5-15,-3 3-4 0,-1 4 3 0,-4 5-3 16,-9 18 2-16,11-21-1 0,-11 21-1 0,0 0 1 15,0 0-2-15,0 0 1 0,-1 18 0 16,0 2 2-16,-3 8-3 0,-1 4 5 0,1 4-7 16,-1 2 10-16,-3-1-11 0,5 2 10 0,1-1-9 15,2-2 6-15,7-2-6 0,0-4 7 0,4-3-6 16,3-6-6-16,3-4 28 0,4-5-27 0,2-4 33 16,3-3-11-16,-1-7 2 0,2-4 5 15,-3-6-15-15,2-5 23 0,-3-5-24 0,1-4 2 16,-2-4-7-16,0-3 0 0,-2-3 0 15,-2-3 0-15,-4 1 0 0,0 0 0 0,-3-1 0 16,-4 2 0-16,-3 2 0 0,-2 1 0 0,-3 6 0 16,-2 1-25-16,2 5-8 0,-2 4-11 0,3 18-2 15,-6-23-19-15,6 23-29 0,0 0-50 0,0 0-86 16,0 0-68-16,-13 27-222 0,21-3 71 0,-8-24 351 16</inkml:trace>
  <inkml:trace contextRef="#ctx0" brushRef="#br6" timeOffset="786719.7199">22885 12437 1281 0,'0'0'127'0,"-42"-20"-63"0,18 14-7 0,-6-5 8 0,7 11 4 15,-7-5-4-15,7 8-12 0,-5 1-14 0,5 6-7 16,0-1-8-16,4 5-1 0,0 0-5 0,19-14 3 15,-24 29-5-15,24-29-1 0,-8 24-7 0,8-24-1 16,4 25-4-16,-4-25 3 0,20 20 0 0,-20-20 2 16,30 14-1-16,-9-8 3 0,2-5 3 15,1-1-3-15,2-4-10 0,1-1 0 16,-2-3 0-16,2-2 0 0,-3-1 0 0,-1-1 0 16,-1-1 0-16,-3 0 0 0,-19 13 0 0,28-28 0 15,-28 28 0-15,20-28 0 0,-20 28 0 0,12-24 0 16,-12 24 0-16,0 0 0 0,0 0 0 0,0 0 0 15,0 0 0-15,0 0 0 0,0 0 0 0,0 0 0 16,-9 17 0-16,3 1 0 0,-2 2 0 16,1 2 0-16,2 0 0 0,3-3 0 0,2-19 0 15,3 29 0-15,-3-29-7 0,14 20-5 0,-14-20-3 16,28 6-1-16,-6-10-4 0,1-4-4 0,7-7-6 16,-2-7-12-16,9-2-9 0,-3-11-20 15,7 6-11-15,-7-13-21 0,11 9-6 0,-16-13-18 16,10 12 10-16,-16-12-15 0,6 11 5 0,-13-11 6 15,5 6-13-15,-9-4-5 0,-2 1 19 16,-3 3 30-16,-5 5 70 0,-3 3 86 0,-2 6 60 16,3 26 71-16,-15-32 11 0,15 32-1 0,-21-3-41 15,21 3-51-15,-24 27-45 0,13-1-14 0,-8 6-14 16,5 11 8-16,-5 2 7 0,4 10-31 0,-4-2 14 16,5 4-33-16,1 1-5 0,2-2 6 0,4-1-15 15,2-4 10-15,2-3-24 0,2-8-3 16,6 1-32-16,-5-12-19 0,12 10-41 15,-12-21-40-15,20 15-62 0,-20-33-169 0,6 21-57 16,11-2 165-16</inkml:trace>
  <inkml:trace contextRef="#ctx0" brushRef="#br6" timeOffset="786908.9887">23095 12302 1484 0,'0'0'193'0,"-28"8"-127"0,28-8-30 15,0 0-20-15,0 0-5 0,-2 18-4 0,2-18 0 16,19 14 0-16,-19-14 1 0,37 12-1 0,-12-7 0 16,6-4-4-16,1 0-1 0,3-1-15 15,-3-6-25-15,7 8-34 0,-10-14-50 0,16 21-81 16,-24-23-161-16,13 8-160 0,-1 9 48 16,-16-17 435-16</inkml:trace>
  <inkml:trace contextRef="#ctx0" brushRef="#br6" timeOffset="787491.1526">23400 12452 1262 0,'0'0'242'0,"0"0"-187"0,0 0-34 16,-1 19-4-16,1-19 4 0,20 10 8 0,-20-10-4 16,30 3 0-16,-12-4 5 0,8 0-4 15,-2-4 4-15,4 1-3 0,0-4-10 0,0 1-5 16,-1-3-6-16,1-1-6 0,-5 0 3 0,-4-1-3 15,-19 12 2-15,27-25 0 0,-27 25 8 0,11-23 3 16,-11 23 7-16,-1-24-2 0,1 24-1 16,-12-27-6-16,12 27-4 0,-21-24-5 0,21 24 1 15,-29-17-1-15,12 12 1 0,-3 3 0 0,0 2-2 16,-1 3 0-16,0 5-1 0,3 1 3 0,-1 5-1 16,2 2 3-16,1 4-3 0,2 0 5 0,5 2-5 15,3-1 4-15,4-1-6 0,5-2 2 0,4-1-2 16,-7-17 2-16,28 26-2 0,-8-17 3 15,5-1-3-15,3-4 1 0,5-4 0 16,2-2 0-16,3-4 1 0,0-2 0 0,-1 0 1 16,3 0-3-16,-4-1 2 0,-2 2-3 0,-5 0 2 15,-5 0-2-15,-6 1 0 0,-18 6 1 0,25-8-1 16,-25 8 1-16,0 0 0 0,0 0 0 0,0 0 0 16,0 0 0-16,0 0-10 0,-6 24 2 0,-8-7-2 15,-3 2 4-15,-3 1 3 0,-1 2 5 16,1 1-5-16,3-1 4 0,0-1-3 0,3 1 4 15,-1-2-6-15,6-4 5 0,9-16-6 0,-11 27-7 16,11-27 11-16,0 0-12 0,6 18 13 0,-6-18-1 16,0 0 6-16,24 1 4 0,-24-1 5 15,21-13 13-15,-21 13-8 0,25-27 12 0,-13 9-23 16,3-1-8-16,-4-3 0 0,2-1 0 0,-3-2 0 16,0-1 0-16,-2 1 0 0,-2 0 0 15,-2-2 0-15,-2 2 0 0,1-2 0 0,-2 3 0 16,3 1 0-16,-2 4 0 0,-2 19 0 0,6-28 0 15,-6 28 0-15,6-18 0 0,-6 18 0 0,0 0-33 16,29-20-60-16,-18 3-70 0,25 22-154 0,-8-19-281 16,5 2 18-16,2 4 318 0</inkml:trace>
  <inkml:trace contextRef="#ctx0" brushRef="#br6" timeOffset="787682.9242">24561 11754 1887 0,'-31'-12'98'0,"31"12"-36"0,-25-7-62 0,25 7 0 16,-20 1 0-16,20-1 0 0,-19 9 0 0,19-9 0 16,-25 33 0-16,12-5 0 0,0 7 0 15,-2 5 0-15,2 6 0 0,-2 1 0 0,2 5 0 16,-1 0 0-16,5-1 0 0,-4 1 0 0,7 0 0 16,-3-6-14-16,7 6-83 0,-7-18-73 0,20 19-231 15,-14-18-220-15,6-4 45 0,5 4 409 0</inkml:trace>
  <inkml:trace contextRef="#ctx0" brushRef="#br6" timeOffset="788298.6989">24345 12702 1912 0,'0'0'73'0,"0"0"-37"0,-15 11-39 15,15-11 5-15,0 0-20 0,0 0 11 16,0 0-7-16,0 0-8 0,0 0-12 0,17-24-1 16,-17 24-33-16,0 0-8 0,29-11-33 15,-29 11-9-15,17-7 22 0,-17 7 6 0,0 0 49 16,0 0 13-16,0 0 32 0,0 0 25 0,0 0 27 16,0 0 16-16,0 0 13 0,-5 27-15 0,5-27 10 15,0 0-19-15,-27 17-1 0,27-17-5 16,-17 15-16-16,17-15-4 0,-16 14-8 0,16-14-5 15,0 0-10-15,-19 20-1 0,19-20-8 0,0 0 0 16,0 0-2-16,0 0-2 0,-11 18 0 0,11-18-1 16,0 0-1-16,0 0 2 0,0 0-1 0,0 0 1 15,0 0 0-15,21 0 1 0,-21 0 1 0,0 0 0 16,0 0 4-16,17-13 1 0,-17 13 4 0,0 0 4 16,8-19 0-16,-8 19 2 15,0 0-13-15,7-23-3 0,-7 23 0 0,5-17 0 16,-5 17 0-16,5-18 0 0,-5 18 0 0,0 0 0 15,6-20 0-15,-6 20 0 0,0 0 0 0,0 0 0 16,0 0 0-16,0 0 0 0,0 0 0 0,0 0 0 16,0 0 0-16,-17 23 0 0,17-23 0 0,-17 25 0 15,17-25 0-15,-19 27 0 0,19-27 0 0,-16 22 0 16,16-22 0-16,0 0 0 0,-16 19 0 16,16-19 0-16,0 0 0 0,0 0 0 0,0 0 0 15,0 0 0-15,0 0 0 0,0 0 0 16,0 0 0-16,0 0 0 0,20-9 0 0,-20 9 0 0,17-13 0 15,-17 13 0-15,0 0 0 0,23-19 0 16,-23 19 0-16,0 0 0 0,0 0 0 0,13-21 0 16,-13 21 0-16,0 0 0 0,0 0 0 15,0-18 0-15,0 18 0 0,0 0 0 0,0 0 0 16,-11-18 0-16,11 18 0 0,0 0 0 0,0 0 0 16,-24-25-65-16,24 25-124 0,-18-7-359 0,18 7-64 15,0 0 1-15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2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3531063"/>
              </p:ext>
            </p:extLst>
          </p:nvPr>
        </p:nvGraphicFramePr>
        <p:xfrm>
          <a:off x="214283" y="762000"/>
          <a:ext cx="8750332" cy="52120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introduce the idea of neutralization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neutralize two solutions using TITRATION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Read through the practical on P34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organise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 gear and then do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plan ahead,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organise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equipment and then run a practical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Clean up and fill in P34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Paperwork is everywhere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a home-based, medical example of neutralization on p35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and a due date (+HW marking &amp; HRT)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194634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5720" y="166320"/>
              <a:ext cx="8893800" cy="5708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120" y="154800"/>
                <a:ext cx="8917560" cy="5727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4109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77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7670</TotalTime>
  <Words>176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408</cp:revision>
  <dcterms:created xsi:type="dcterms:W3CDTF">2006-08-16T00:00:00Z</dcterms:created>
  <dcterms:modified xsi:type="dcterms:W3CDTF">2015-06-03T21:46:23Z</dcterms:modified>
</cp:coreProperties>
</file>