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542" r:id="rId3"/>
    <p:sldId id="260" r:id="rId4"/>
    <p:sldId id="504" r:id="rId5"/>
    <p:sldId id="508" r:id="rId6"/>
    <p:sldId id="509" r:id="rId7"/>
    <p:sldId id="510" r:id="rId8"/>
    <p:sldId id="511" r:id="rId9"/>
    <p:sldId id="505" r:id="rId10"/>
    <p:sldId id="506" r:id="rId11"/>
    <p:sldId id="45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0:57:41.14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2BDFD9B9-5E52-4D1E-8369-BFB736117684}" emma:medium="tactile" emma:mode="ink">
          <msink:context xmlns:msink="http://schemas.microsoft.com/ink/2010/main" type="writingRegion" rotatedBoundingBox="229,630 23912,223 24094,10782 410,11190"/>
        </emma:interpretation>
      </emma:emma>
    </inkml:annotationXML>
    <inkml:traceGroup>
      <inkml:annotationXML>
        <emma:emma xmlns:emma="http://www.w3.org/2003/04/emma" version="1.0">
          <emma:interpretation id="{E48847C2-06E1-437D-82B6-C14742BA3CB7}" emma:medium="tactile" emma:mode="ink">
            <msink:context xmlns:msink="http://schemas.microsoft.com/ink/2010/main" type="paragraph" rotatedBoundingBox="1217,543 8126,652 8104,2030 1196,192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1420D95-FD76-4559-8405-30D5CFB3370E}" emma:medium="tactile" emma:mode="ink">
              <msink:context xmlns:msink="http://schemas.microsoft.com/ink/2010/main" type="line" rotatedBoundingBox="1217,543 8126,652 8104,2030 1195,1922">
                <msink:destinationLink direction="with" ref="{8410A516-9587-40A6-A4E6-C8580AF45F70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8A77AE51-7F9E-4035-8028-9F5642B12174}" emma:medium="tactile" emma:mode="ink">
                <msink:context xmlns:msink="http://schemas.microsoft.com/ink/2010/main" type="inkWord" rotatedBoundingBox="1217,543 8126,652 8104,2030 1195,1922"/>
              </emma:interpretation>
            </emma:emma>
          </inkml:annotationXML>
          <inkml:trace contextRef="#ctx0" brushRef="#br0">1723 669 883 0,'-2'-29'23'15,"4"12"-22"-15,-2 17 19 0,4-18 12 0,-4 18 16 16,0 0 22-16,0 0 10 0,0 0-16 0,0 0-16 15,-9 26-12-15,2-8-11 0,2 8 29 0,-4 3-21 16,5 2-16-16,-4 13 12 0,5-4-34 16,-2 15 20-16,5-1 11 0,-1 0-21 0,3 6 12 15,0 3-1-15,1 4-29 0,2 3 21 0,-2-1-24 16,1 2 7-16,-2-3 18 0,1 1-18 0,-2-4 17 16,2-1-18-16,-2-7 1 0,4-2-23 0,-4-18-7 15,9-2-42-15,-10-35-38 0,19 33-67 0,-19-33-144 16,0 0-106-16,40-15 164 0,-34-20 272 15</inkml:trace>
          <inkml:trace contextRef="#ctx0" brushRef="#br0" timeOffset="249.9213">1213 853 1624 0,'0'0'24'16,"0"0"-3"-16,0 0-8 0,2-25-6 0,16 12 9 16,11-3 5-16,4 1 3 0,8-5-7 15,5 6-2-15,6 3-10 0,2 0 10 0,5 0 4 16,3-1-20-16,2-5 17 0,2 5-24 0,1 0 5 16,0 6-4-16,-5 3-10 0,-2 1-22 15,-9 3-28-15,4 2-14 0,-15-1-40 0,13 2-52 16,-22 2-79-16,5 7-177 0,-4 9-36 0,-19 4 292 15</inkml:trace>
          <inkml:trace contextRef="#ctx0" brushRef="#br0" timeOffset="484.3452">1196 1922 1658 0,'0'0'6'16,"0"0"-2"-16,0 0-7 0,24-5 0 0,5-1 3 16,8-6 0-16,6-4 2 0,3-5-5 15,6-2 7-15,1 0-7 0,1-1-3 0,2-4-20 16,6 5-22-16,-6-12-22 0,8 10-16 0,-12-11-26 16,14 14-31-16,-18-9-11 0,13 12 18 0,-14-6 5 15,5 4-48-15,6 12-164 0,-23-20 116 0,19 23 227 16</inkml:trace>
          <inkml:trace contextRef="#ctx0" brushRef="#br0" timeOffset="876.4179">2535 1238 1386 0,'0'0'93'0,"-25"14"-73"0,25-14-12 16,-20 7-3-16,20-7 6 0,0 0 7 15,-23 29 4-15,12-12-5 0,2 5 1 0,-4 5-10 16,1 7 19-16,-2-1-9 0,4 2 13 0,-2-1-12 16,4 0-2-16,0 0-3 0,3 2 9 15,0-3-8-15,2 2 2 0,0-4-10 0,3-3 2 16,1-8-5-16,-1-20 2 0,4 26-5 0,-4-26 1 16,0 0-1-16,0 0 0 0,19 12 0 0,-19-12-1 15,20-8 4-15,-20 8 1 0,28-32 8 16,-12 7-5-16,2-13 5 0,1-2-9 0,1-4 5 15,2-1-10-15,0 7 9 0,-2 1-10 0,1 3 7 16,-4 0-7-16,-1 5 7 0,-3 4-7 0,-1 4 4 16,-12 21-2-16,21-22-1 0,-21 22 2 0,0 0-2 15,20-3-1-15,-20 3 0 0,10 17 1 0,-10-17-2 16,15 40 5-16,-5-9-14 0,-2 2-2 0,3 3-16 16,-2-3-4-16,4 2-21 0,-1-8-12 15,10 10-34-15,-10-18-30 0,20 20-61 16,-15-26-55-16,21 10-155 0,1 4-61 0,-10-26 331 0</inkml:trace>
          <inkml:trace contextRef="#ctx0" brushRef="#br0" timeOffset="1286.263">3354 1220 1255 0,'-21'14'83'15,"-14"-2"10"-15,8 8-39 0,-8 2 18 0,6 9 2 16,-7 1-21-16,7 5 1 0,-1 1-25 0,3 4 5 16,3-3-14-16,3 3 7 0,3-1-11 15,6 0 4-15,3-3-10 0,7-7 2 0,4-5-9 16,5-6 1-16,-7-20-3 0,30 25 1 16,-8-19-1-16,5-6 0 0,8-6 1 0,3-9-1 15,6-12 3-15,2-10-5 0,4-9 7 0,-1-5-9 16,1-2 10-16,-3-3-11 0,-1 1 11 0,-2-3-10 15,-5 2 9-15,-4-1 16 0,-4 2-18 0,-6 0 16 16,-5 3-18-16,-6 4-5 0,-4 4 1 16,-6-1-8-16,-5 6 11 0,-6 2-12 0,-1 6 14 15,-3 7-9-15,11 24 4 0,-28-21-2 0,28 21 0 0,-28 6 5 16,28-6-5-16,-32 38 7 0,15-5-10 0,0 7 9 16,2 4-6-16,0 7 7 0,3 1-7 0,2 3-16 15,4 2 17-15,4-5-23 0,3 0 9 16,1-3-4-16,6-1-22 0,-1-5-2 15,9 2-27-15,-3-15-26 0,15 14-49 0,-11-23-4 16,18 18-50-16,-15-25-37 0,0-5-206 0,21 12 31 16,-16-26 413-16</inkml:trace>
          <inkml:trace contextRef="#ctx0" brushRef="#br0" timeOffset="1497.071">4081 1191 961 0,'0'0'289'0,"-21"-1"-168"0,21 1-31 0,-20 27-42 16,5-8 25-16,8 8-45 0,-7 0 16 0,6 10 4 16,-4-2-19-16,3 5 3 0,2 0-18 0,2 3 11 15,1-3-18-15,2-1 7 0,1-4-11 0,3-1 0 16,2-3-7-16,4-3 0 0,3-3-15 16,1-8-6-16,-12-17-23 0,28 18-40 0,-4-7-15 15,-24-11-47-15,43-6-117 0,-24-6-258 0,-1-13 30 16,7 4 395-16</inkml:trace>
          <inkml:trace contextRef="#ctx0" brushRef="#br0" timeOffset="1623.561">3940 946 1259 0,'-27'-12'68'0,"-2"2"-9"0,8 0-50 0,4 5-37 0,-1-5-67 0,18 10-182 0,0 0-219 15,0 0 14-15,0 0 466 0</inkml:trace>
          <inkml:trace contextRef="#ctx0" brushRef="#br0" timeOffset="2011.98">4855 1249 1161 0,'-24'9'48'0,"-8"-7"25"16,8 9-3-16,-8-5-2 0,7 11 7 15,-9-5-7-15,7 7-2 0,-7-2-16 0,5 6 0 16,-2 2-19-16,4 5 4 0,-1-1-13 0,4 2-1 16,2 0-13-16,3-2 4 0,6-2-11 0,6 1 4 15,2-4-5-15,5 5 3 0,2-1-5 0,4 0 3 16,4-1-5-16,5-7 5 0,4-2-6 0,4-3 4 16,7-4-4-16,0-4-8 0,9-5-11 15,3-4-7-15,12-2-24 0,-4-13-22 0,13 8-41 16,-13-30-143-16,24 26-56 0,-12-11-210 15,-2-12 99-15,14 24 428 0</inkml:trace>
          <inkml:trace contextRef="#ctx0" brushRef="#br0" timeOffset="2454.2893">5425 1451 1057 0,'-24'-7'203'16,"24"7"-104"0,-20 4-14-16,20-4-11 0,-27 11-8 0,27-11-1 15,-37 20-11-15,16-5 3 0,-5 0-13 16,3 3-4-16,-3-1-6 0,2 5-2 0,-1-3-9 16,2 3 1-16,-2-1-9 0,5 1 2 0,0-2-4 15,6 1-1-15,3-3-5 0,11-18-1 16,-12 30-6-16,12-30 0 0,2 21-2 0,-2-21 0 15,0 0 1-15,27 21 1 0,-9-15-1 0,4-4-1 16,5-1-5-16,2-5 3 0,6-4 0 0,0-2-1 16,2-6 0-16,-2-1-10 0,3-2 3 15,-4-3-1-15,-1-3 8 0,-5 1 4 0,-6-3 4 16,-3 2-5-16,-4 2 5 0,-4 1-4 0,-4 3 5 16,-3-1-4-16,-3 2 3 0,-2-1-3 0,1 19 2 15,-9-32-3-15,9 32 4 0,-10-23-2 0,10 23 4 16,0 0-4-16,0 0-1 0,0 0-1 0,0 0-2 15,-17 0 2-15,17 0-2 0,-5 25 3 16,2-5-6-16,-1 6 1 0,2 0-12 16,-2 0-8-16,7 1-22 0,-1-6-11 0,9 4-34 15,-11-25-21-15,30 38-41 0,-30-38-53 0,47 13-68 16,-21-7-215-16,3-25 51 0,20 16 407 0</inkml:trace>
          <inkml:trace contextRef="#ctx0" brushRef="#br0" timeOffset="2673.0233">6203 622 1277 0,'-20'33'278'0,"0"-5"-167"16,-9 7-46-16,5 3-31 0,-6 9-6 16,4 6-35-16,-2 3 30 0,3 6 13 0,1-1-16 15,3 2 7-15,6 1-6 0,4-1-24 16,3-4 13-16,5-1-26 0,5-2-7 0,2-4 3 15,4-2-30-15,0-12-31 0,9 5-22 0,-9-22-40 16,20 21-156-16,-28-42-63 0,23 31-150 0,-1-8 202 16,-22-23 310-16</inkml:trace>
          <inkml:trace contextRef="#ctx0" brushRef="#br0" timeOffset="2844.9132">5816 1198 1785 0,'0'0'67'0,"0"0"-33"0,0 0-17 0,0 0-15 16,0 0 3-16,0 0-3 0,0 0 1 0,22 7 1 15,-5-10-6-15,6-2-1 0,5-2-8 16,7-5-18-16,8 2-23 0,0-7-36 0,19 5-72 16,-15-16-132-16,17 13-277 0,6 1 15 0,-10-1 396 15</inkml:trace>
          <inkml:trace contextRef="#ctx0" brushRef="#br0" timeOffset="3579.2957">6844 1316 531 0,'-1'-17'239'0,"1"17"-91"16,-35-22 0-16,35 22-32 0,-45-14-21 0,20 14-26 15,-10-2-18-15,5 7-3 0,-11 2 0 16,7 7 5-16,-7-2-2 0,6 7 3 0,-4-1-11 16,6 7 4-16,-2-2-13 0,4 3 4 0,1 2-13 15,7 2 1-15,2-2-11 0,7 2 1 0,1-1-6 16,7-1 3-16,4-1-7 0,4 2 5 15,7-4-9-15,4-1 3 0,7-2-5 0,4-5 3 16,8-3-3-16,2-4 4 0,6-6-4 0,2-7-1 16,6-4 2-16,2-5-1 0,3-6 2 0,2-4 0 15,-4-2 1-15,-2-5-5 0,-8 1 5 0,-3 0-5 16,-5-2 4-16,-7 1-7 0,-3-1 2 0,-3 0-9 16,-8 2 8-16,-5 0-8 0,-5 5 6 0,-9-1-6 15,-2 2 1-15,-6 0-6 16,-3 3 6-16,-3 1-2 0,2 6 7 0,-3 2 2 15,0 6 4-15,1 3-1 0,-1 6 2 0,3 2 1 16,2 3 0-16,17-10 6 0,-28 28-4 0,18-11 6 16,10-17-6-16,-9 32 5 0,9-32-6 0,6 32 4 15,-6-32-1-15,26 24 1 0,-5-14-1 0,7-7 1 16,2-2-1-16,7-2 4 0,1-2-1 16,2-3-1-16,0-1 4 0,2-1-4 0,0-2 3 15,-5 3-3-15,0-4-6 0,-7 4 0 0,-4 3-3 16,-5 1 0-16,-21 3 2 0,23 2-1 0,-23-2 3 15,0 0-1-15,12 17-1 0,-12-17 2 16,3 24-5-16,-3-7 4 0,-2 7-6 0,-3 1 2 16,-2 2-2-16,-2 2 5 0,1 0-8 0,-2-1 8 15,3-1-7-15,1-1 4 0,3-3 1 16,2-2 1-16,1 1-4 0,0-22 5 0,5 25-2 16,-5-25 0-16,0 0 2 0,0 0 1 0,0 0-1 15,0 0 6-15,0 0 4 0,18 1 4 0,-18-1 2 16,9-37-5-16,-3 8-5 0,2-4-7 0,2 2 3 15,0-2-6-15,-1 0 6 0,2 2-3 0,-2-2 0 16,1-3-1-16,1 2 2 0,0 0-1 16,1 2 0-16,-1 0-10 0,1 4-19 0,-1 2 3 15,3 6-43-15,-6 0 8 0,10 9-68 0,-13-11-69 16,26 14-201-16,-9-1-195 0,1 2 83 16,14 11 491-16</inkml:trace>
          <inkml:trace contextRef="#ctx0" brushRef="#br0" timeOffset="3907.4085">8047 1101 1565 0,'0'0'102'15,"-40"4"-39"-15,19-1-8 0,-5-3-9 0,3 3-10 16,-5 2-4-16,3 1 1 0,-2 3-3 0,3 0-11 16,1 2-3-16,2 4-2 0,2 1-2 0,2 2-10 15,3 1 16-15,3-1-25 0,5-1 18 16,5 1-11-16,1-18-2 0,8 32 3 15,-8-32-4-15,25 28 3 0,-5-16-1 0,4-3 3 16,5-4-4-16,1-1 3 0,5-4-1 0,3-1-11 16,-1-2 2-16,-2-1-2 0,-5 3 2 0,-3 0 9 15,-8 1 3-15,-2 5-1 0,-17-5 2 0,18 11 2 16,-18-11-1-16,0 0 3 0,2 20-2 0,-2-20 1 16,-9 28-4-16,-2-8-3 0,-3 1 0 15,-7 7 0-15,-3-2 0 0,-4 1 0 0,-1 1 0 16,0-4 0-16,1 3 0 0,2 1 0 0,3-2-5 15,2-1-14-15,7-4-14 0,14-21-14 16,-22 32-31-16,22-32-55 0,-6 26-164 0,6-26-326 16,0 0 46-16,0 0 343 0</inkml:trace>
        </inkml:traceGroup>
      </inkml:traceGroup>
    </inkml:traceGroup>
    <inkml:traceGroup>
      <inkml:annotationXML>
        <emma:emma xmlns:emma="http://www.w3.org/2003/04/emma" version="1.0">
          <emma:interpretation id="{160CABD0-DEBA-4AEC-A90E-5C156AE1CA3D}" emma:medium="tactile" emma:mode="ink">
            <msink:context xmlns:msink="http://schemas.microsoft.com/ink/2010/main" type="paragraph" rotatedBoundingBox="651,2587 23958,2502 23963,3903 656,398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373FF59-B539-46B7-9FB1-356910BA50EF}" emma:medium="tactile" emma:mode="ink">
              <msink:context xmlns:msink="http://schemas.microsoft.com/ink/2010/main" type="line" rotatedBoundingBox="651,2587 23958,2502 23963,3903 656,3989"/>
            </emma:interpretation>
          </emma:emma>
        </inkml:annotationXML>
        <inkml:traceGroup>
          <inkml:annotationXML>
            <emma:emma xmlns:emma="http://www.w3.org/2003/04/emma" version="1.0">
              <emma:interpretation id="{BF0245DD-0FF8-4127-9FDE-33E06621F557}" emma:medium="tactile" emma:mode="ink">
                <msink:context xmlns:msink="http://schemas.microsoft.com/ink/2010/main" type="inkWord" rotatedBoundingBox="651,2671 5619,2653 5623,3779 655,3797"/>
              </emma:interpretation>
            </emma:emma>
          </inkml:annotationXML>
          <inkml:trace contextRef="#ctx0" brushRef="#br1" timeOffset="11316.3341">711 2819 1142 0,'0'0'53'0,"-2"-19"-13"16,2 19-18-16,3-20-2 0,-3 20 10 15,8-18 5-15,-8 18 0 0,0 0-10 16,3-18 0-16,-3 18-4 0,0 0-3 0,0 0-1 16,0 0-7-16,-9 27-2 0,6-7-4 0,1 9 6 15,-3 8-9-15,0 6 10 0,-1 7-11 0,0 3 9 16,1 5-16-16,1 4 13 0,1 0 3 0,-1 5-22 15,2 0 22-15,-1-2-22 0,0-1 4 0,0-2 5 16,1-2-19-16,-1-7 6 0,6-1-28 16,-3-14 1-16,8-2-36 0,-4-17-30 0,15 4-48 15,-19-23-52-15,31 3-102 0,-1 0-98 0,-18-29 306 16</inkml:trace>
          <inkml:trace contextRef="#ctx0" brushRef="#br1" timeOffset="11704.3732">1058 3178 1044 0,'0'0'170'0,"0"0"-127"0,0 0-31 0,8 21 2 16,-8-21 7-16,3 24 13 0,-3-24 19 0,0 28-40 16,0-28 25-16,-4 35-43 0,3-16 12 0,0 3 5 15,1 1-5-15,0 2 4 0,-2 4-9 0,2 2 13 16,-1 0-5-16,1 4 12 0,-2-3-7 15,2 1 9-15,-4-7-8 0,4-4 1 0,0-22-6 16,1 23-5-16,-1-23-4 0,0 0 2 0,0 0 1 16,0 0 10-16,0 0 9 0,16-14 2 0,-11-4 2 15,5-4-13-15,-2-8-2 0,3-1-13 0,0-2 7 16,1 0-7-16,0 2 8 0,1-1-5 16,-2 1 7-16,0 0-6 0,1 2-14 15,-3 0 26-15,2 2-29 0,0 3 27 0,1 0-10 16,2 5-6-16,-14 19 4 0,25-24-4 0,-25 24 0 15,26-6-1-15,-26 6-1 0,24 11 2 0,-24-11-4 16,25 32-3-16,-11-9-17 0,-4-1-24 0,2 10 14 16,-3-5-38-16,3 9 18 0,-6-7-19 0,12 8-26 15,-13-12-21-15,17 11-63 0,-14-16-51 0,11-4-200 16,10 12 75-16,-29-28 361 0</inkml:trace>
          <inkml:trace contextRef="#ctx0" brushRef="#br1" timeOffset="12126.2467">1930 3190 1273 0,'-28'-6'114'0,"6"9"-67"16,-4-6 4-16,8 9 6 0,-6-3-2 0,6 8 1 15,-7-2-9-15,3 8-24 0,-3 1 23 0,4 7-35 16,-2-1 21-16,4 5-13 0,2-1-10 0,2 1 3 15,4-2-4-15,5 0 4 0,2-5-8 0,4-4 1 16,0-18-6-16,11 28 3 16,-11-28-3-16,26 17 6 0,-7-14-1 0,5-4 0 15,4-4 1-15,5-6-5 0,1-6 3 0,2-6-3 16,-1-7 5-16,-1-6-7 0,1-6 8 0,0-6 5 16,0-4-20-16,-3-2 19 0,0 0-18 0,-5 0 4 15,-5 4 10-15,-4 1-9 0,-5 4 7 0,-4 2-6 16,-4 4 6-16,-5 5-6 0,-3 4 2 0,-2 5-7 15,-1 4 5-15,6 21-3 0,-13-18 3 16,13 18 0-16,-17 6-1 0,17-6-1 0,-22 32-1 16,7-5 5-16,2 13-6 0,-2 7 10 0,2 8-10 15,0 2 11-15,3 2-12 0,1-3 11 16,5-1-12-16,0-2-6 0,5-1 12 0,2-4-29 16,6-1 12-16,0-9-43 0,10 4-11 0,-4-13-11 15,15 8-29-15,-8-19 1 0,18 12-70 0,-15-23-70 16,10-3-213-16,9 10 31 0,-16-24 404 15</inkml:trace>
          <inkml:trace contextRef="#ctx0" brushRef="#br1" timeOffset="12329.4517">2518 3121 1474 0,'2'20'86'0,"-2"-20"-56"0,-17 32 1 16,7-9 0-16,5 6-9 0,-5 0 32 15,4 6-33-15,-2-2 21 0,0 3-18 0,2-1-16 16,1 1 3-16,3-4-9 0,-1-2 4 0,5-3-9 16,-1-4 5-16,3-6-7 0,-4-17 1 0,13 27-22 15,-13-27-10-15,24 13-12 0,-24-13-30 0,32-4-38 16,-26-21-98-16,21-1-303 0,-7 0-6 16,-3-15 250-16</inkml:trace>
          <inkml:trace contextRef="#ctx0" brushRef="#br1" timeOffset="12470.0132">2426 2832 1241 0,'-29'-19'361'0,"2"21"-335"0,5 0-11 15,22-2-11-15,-23 4-5 0,23-4-15 16,0 0-55-16,0 0-89 0,0 0-269 0,0 0-107 16,21 14 103-16</inkml:trace>
          <inkml:trace contextRef="#ctx0" brushRef="#br1" timeOffset="12813.7678">3120 3211 950 0,'0'0'90'0,"-8"-33"-30"0,8 33 12 0,-10-28 13 15,10 28-6-15,-11-19 0 0,11 19-4 0,-17-6-8 16,17 6-10-16,-28 2-8 0,28-2-7 0,-36 15-4 16,16-1-1-16,-5 3-4 0,-1 6 0 0,-2 3-4 15,1 5-12-15,-2 2 21 0,4 4-26 16,2 2 16-16,2-3-14 0,4-1-13 15,6-2 3-15,5-4-8 0,5-2 3 0,7-3-5 16,2-4-4-16,10 0-11 0,4-8-9 0,9-1-18 16,3-11-39-16,18 6-29 0,-7-21-33 0,27 20-100 15,-20-21-172-15,13-3-82 0,6 8 160 0</inkml:trace>
          <inkml:trace contextRef="#ctx0" brushRef="#br1" timeOffset="13220.0043">3670 3246 1171 0,'0'0'114'0,"-26"-30"-35"0,26 30 16 0,-20-16-5 16,20 16-15-16,-25-5-12 0,25 5-15 16,-34 7-12-16,15 4-6 0,-4 3-4 0,0 5-12 15,-3 3 29-15,2 4-27 0,-2 3 22 0,2 4-13 16,0 1-11-16,2 1 5 0,1-2-9 0,4-1 3 15,5-4-7-15,3-3 1 0,5-5-6 0,2-3 0 16,2-17-3-16,11 22 3 0,-11-22-2 0,23 9 1 16,-6-9 1-16,5-6-1 0,4-5 1 15,4-7-3-15,4-4 4 0,3-3-4 0,0-2 4 16,0 0-4-16,-5-4 5 0,-3 1-5 16,-6 1 5-16,-1 2-5 0,-5 3 3 0,-4 5-2 15,-2 1 2-15,-11 18-1 0,9-23-12 0,-9 23 14 16,0 0-13-16,0 0 12 0,0 0-1 0,0 0-4 15,0 0 10-15,0 0-15 0,-17 32 12 0,11-11-10 16,-3 7-2-16,2 1 4 0,2 0-9 16,0-3-1-16,5 1-13 0,2-6-2 0,7-1-11 15,-9-20-4-15,28 29-17 0,-28-29-15 0,41 15-22 16,-22-25-40-16,21 14-91 0,-17-19-193 0,11-10-78 16,11 8 216-16</inkml:trace>
          <inkml:trace contextRef="#ctx0" brushRef="#br1" timeOffset="13423.1336">4261 2658 1202 0,'-26'13'310'16,"5"24"-248"-16,-9 0-10 0,11 10 0 0,-3 2-27 16,6 4 3-16,-1 1-15 0,4 4 11 0,1-1-15 15,4 0 7-15,4-2-16 0,2-1-7 16,5-2 20-16,2-1-24 0,4-4 16 0,1-5-24 15,5-3-23-15,-4-12-32 0,12 8-50 0,-23-35-8 16,37 44-110-16,-28-23-222 0,-9-21-8 16,29 13 249-16</inkml:trace>
          <inkml:trace contextRef="#ctx0" brushRef="#br1" timeOffset="14157.5066">3911 3132 1515 0,'0'0'125'0,"-17"16"-119"0,17-16-6 0,0 0 10 16,27 12 13-16,-8-6 6 0,0-5 4 0,8 2-7 15,2-4-9-15,5 1-5 0,3-3-4 16,4 0-1-16,1-1-1 0,1-2-4 16,1 1-2-16,1-1 0 0,1-1 1 0,1-2-2 15,-2 2 4-15,-3-1-3 0,-5 1 1 0,-7 1 0 16,-6 2-1-16,-5 1 0 0,-19 3 0 0,0 0 2 15,17-2 6-15,-17 2 6 0,0 0 6 0,0 0-1 16,0 0-7-16,-17 8-6 0,17-8-7 0,-22 12 0 16,22-12-2-16,-29 21 4 0,10-7-2 15,2 3 3-15,-2 3 0 0,-1 3 5 0,2 1-1 16,0 4-6-16,1 1 25 0,2 1-25 0,2 1 20 16,2 0-11-16,4-4-7 0,3-1 4 0,3-4-6 15,2-2 1-15,-1-20-4 0,12 30 3 16,-12-30-1-16,21 17 1 0,-21-17-2 0,29 5 2 15,-10-7-1-15,3-6 0 0,3-5 1 0,-2-6-6 16,2-5-1-16,-2-7-12 0,2 0-2 16,-2-5-11-16,0 1 8 0,-4-3 11 0,-2 4-16 15,-3 2 32-15,-6 0-19 0,-3 3 13 0,-5 1 6 16,-3 0-4-16,-4 5 6 0,0 3-3 0,7 20 11 16,-17-27 1-16,17 27 7 0,0 0 0 0,-22-17-1 15,22 17-4-15,0 0-4 0,0 0-5 0,-18 6-4 16,18-6-3-16,0 0-2 0,-2 22 2 0,2-22-1 15,11 20 3-15,-11-20-2 0,24 19 4 16,-7-12 0-16,2 0 0 0,3-2 4 16,1 0 0-16,0-1 1 0,3-2 2 0,-3 1-4 15,1 0-1-15,-4 0-2 0,-1 1-2 0,-19-4-1 16,28 11 0-16,-28-11-1 0,19 17 1 0,-19-17-1 16,10 26 2-16,-10-26-3 0,4 32 3 0,-5-10-5 15,-4 1-7-15,-2 1 21 0,-1 2-21 16,-1-3 20-16,-1-2-11 0,3 0-3 0,-1-2 3 15,8-19-1-15,-8 29 3 0,8-29-2 0,-4 18 1 16,4-18-1-16,0 0 0 0,0 0 0 0,0 0-1 16,0 0 2-16,0 0 1 0,0 0 5 0,21-19 1 15,-21 19 5-15,19-35 1 0,-6 12-3 0,-1-1-10 16,-1-2 0-16,1 3 0 0,-4 1 0 16,0-1 0-16,0 0 0 0,-3-2 0 15,1 2 0-15,-1 3 0 0,0 3 0 0,-5 17 0 16,5-23 0-16,-5 23 0 0,0 0 0 0,6-22-40 15,-6 22-27-15,0 0-25 0,34-8-58 0,-34 8-90 16,45-11-183-16,-17 7-150 0,1-7 112 0,14 17 461 16</inkml:trace>
          <inkml:trace contextRef="#ctx0" brushRef="#br1" timeOffset="14485.6589">5621 3005 939 0,'-21'10'226'15,"-2"-12"-147"-15,23 2-6 0,-41 4 1 0,21 6-10 16,-10-8-1-16,7 12 10 0,-9-8-2 0,9 10-4 16,-6-3-17-16,6 6-8 0,-2-2-7 15,7 2 1-15,1 0-10 0,6-2-4 0,11-17-12 16,-15 30-3-16,15-30-7 0,-1 25 2 0,1-25-4 16,15 20-10-16,-15-20 12 0,29 12-11 0,-8-11 13 15,2-1 0-15,4-3 2 0,0 0 16 0,1-4-9 16,3 2 14-16,-6-3-9 0,1 5-4 0,-8 0-1 15,-18 3-3-15,25 0-6 0,-25 0-2 16,0 0 0-16,0 0 0 0,7 17 0 16,-7-17 0-16,-10 25 0 0,-1-5 0 0,-3 4 0 15,-6 2 0-15,-2 0 0 0,-3 0 0 0,-1-1 0 16,-1-3 0-16,3 1-4 0,1-5-16 0,5 0-11 16,-1-5-10-16,19-13-17 0,-25 17-30 0,25-17-79 15,-17-1-173-15,17 1-260 0,0 0 40 0,-3-36 423 16</inkml:trace>
        </inkml:traceGroup>
        <inkml:traceGroup>
          <inkml:annotationXML>
            <emma:emma xmlns:emma="http://www.w3.org/2003/04/emma" version="1.0">
              <emma:interpretation id="{4FB8CCCD-C840-427E-9FF1-1739F4D93831}" emma:medium="tactile" emma:mode="ink">
                <msink:context xmlns:msink="http://schemas.microsoft.com/ink/2010/main" type="inkWord" rotatedBoundingBox="6264,2964 8092,2957 8094,3520 6266,3527"/>
              </emma:interpretation>
            </emma:emma>
          </inkml:annotationXML>
          <inkml:trace contextRef="#ctx0" brushRef="#br1" timeOffset="15517.0704">6738 3175 927 0,'28'-15'131'0,"-28"15"-40"0,8-22-4 0,-8 22-6 15,0-21-20-15,0 21-13 0,-11-19-6 0,11 19 4 16,-23-13-4-16,5 6-2 0,18 7-5 0,-35-6-5 16,16 8 1-16,-7-2 2 0,3 6-1 15,-2 2-2-15,1 2-2 0,-2 3-6 16,1 1 1-16,0 3-3 0,1 2 2 0,-1 2-3 16,1 2 2-16,0 0-8 0,2 2-12 0,-1 1 20 15,3 0-25-15,2 2 20 0,3 0-11 0,3-2-6 16,1 1 5-16,5-3-5 0,2-2 4 0,4-3-4 15,0-19 1-15,14 29-2 0,-14-29 2 16,29 16-2-16,-7-13 4 0,6-6-1 0,3-7 0 16,6-5 3-16,1-7-5 0,3-6 6 0,-1-6-6 15,3-2 4-15,-3-4-5 0,-1 1-8 0,-3 1 20 16,-3 0-20 0,-4 4 20-16,-6 4-6 0,-3 2-5 0,-6 4 5 15,-3 4-2-15,-11 20 5 0,11-28-1 0,-11 28 3 16,0 0 1-16,0 0-10 0,0 0 0 0,0 0 0 15,-19-6 0-15,19 6 0 0,-20 20 0 16,7 1 0-16,0 5 0 0,-2 6 0 0,0 3 0 16,2 1 0-16,3-1 0 0,4-1 0 0,4-2 0 15,7-6 0-15,3-2 0 0,7-6 0 0,4-3 0 16,7-4 0-16,3-5 0 0,5-5 0 0,4-6 0 16,2-4 0-16,2-6 0 0,1-2 0 15,-2-2 0-15,-2-2 0 0,-5-2 0 16,-5 0-9-16,-2 2 14 0,-4-2-19 0,-3 3 21 15,-3 1-5-15,-17 19-3 0,23-28 2 0,-23 28 0 16,0 0 0-16,8-19 1 0,-8 19 0 0,0 0 1 16,0 0-3-16,0 0 0 0,0 0 0 0,-19 20-2 15,19-20-1-15,-19 33-9 0,8-10 23 0,0 1-21 16,0 3 21-16,1-1-8 0,1 0-6 0,2-2 5 16,2-2-3-16,2-3 3 0,3-19-2 15,-3 30 2-15,3-30-2 0,3 18 0 0,-3-18 0 16,0 0 0-16,0 0 0 0,0 0 0 0,19 5 0 15,-19-5 0-15,18-17 0 0,-18 17 0 16,28-35 0-16,-11 10 0 0,3-3 0 0,-3-2 0 16,0 2 0-16,-1-1 0 0,-3 1 0 0,0 2 0 15,-2 0 0-15,-2 1 0 0,-2 2 0 0,-2 1 0 16,0 4 0-16,-1 1 0 0,-4 17 0 16,4-23 0-16,-4 23 0 0,0 0 0 0,0 0-3 15,0 0-32-15,0 0-21 0,0 0-19 0,0 0-41 16,0 0-42-16,38 11-123 0,-38-11-268 0,27 9 24 15,2 1 277-15</inkml:trace>
          <inkml:trace contextRef="#ctx0" brushRef="#br1" timeOffset="15875.2723">7667 3228 1398 0,'-23'9'119'0,"23"-9"-88"0,0 0 6 0,23 15 13 0,-23-15 7 16,31 2-3-16,-14-5-5 0,7-1-11 0,3-4-7 15,3-3-12-15,4-5-2 0,4-2-7 0,-3-3 1 16,2 2-8-16,-3-2 2 0,-4 2-5 0,-2 0 3 16,-5 1-3-16,-6 1 3 0,-17 17 0 0,20-29 11 15,-20 29-1-15,1-26 3 0,-1 26-4 0,-16-24-6 16,16 24-6-16,-34-19-2 0,10 15-2 15,-5 4 0-15,-3 6 1 0,-2 5 1 0,0 5 5 16,-1 6-2-16,1 3 8 0,1 4-2 16,1 4 8-16,3 3-4 0,5 3 1 0,1-1-7 15,6 0-8-15,6-3 6 0,5-2-3 0,6-4 0 16,6-4 0-16,3-2 0 0,6-4 0 0,7-3-14 16,1-6-13-16,11-2-26 0,-1-8-22 15,18 4-46-15,-11-27-173 0,22 12-323 0,4-6 35 31,-2-8 319-31</inkml:trace>
        </inkml:traceGroup>
        <inkml:traceGroup>
          <inkml:annotationXML>
            <emma:emma xmlns:emma="http://www.w3.org/2003/04/emma" version="1.0">
              <emma:interpretation id="{5EA0CEAD-79E3-4BBA-8125-CCD73E4A240F}" emma:medium="tactile" emma:mode="ink">
                <msink:context xmlns:msink="http://schemas.microsoft.com/ink/2010/main" type="inkWord" rotatedBoundingBox="8713,2558 13535,2540 13539,3501 8717,3518"/>
              </emma:interpretation>
            </emma:emma>
          </inkml:annotationXML>
          <inkml:trace contextRef="#ctx0" brushRef="#br1" timeOffset="16401.8728">9033 3132 1301 0,'-29'-5'44'0,"8"7"-21"16,2 5 4-16,-6-3 1 0,0 4-1 15,-3-1 3-15,2 4 12 0,-4-4 2 0,8 5-1 16,-3-4-8-16,6 1-2 0,0-1 0 0,19-8-1 16,-26 14-7-16,26-14-9 0,0 0-9 0,0 0-6 15,0 0-3-15,-3 17 0 0,3-17 1 0,23 10 3 16,-6-7-3-16,4 1-16 0,4 0 33 0,3 2-33 15,5 1 33-15,1 1-15 0,1 2-2 16,0 0 2-16,-3-1-3 0,-4 2 4 0,-5 3-4 16,-2-1 4-16,-21-13-1 0,27 25 2 0,-27-25-1 15,8 28 8-15,-8-28-1 0,-7 29 5 16,7-29-3-16,-25 28 0 0,7-15-6 0,-1-1 1 16,-1-3-4-16,2 1 0 0,0-4-4 0,1-2 1 15,17-4-4-15,-27 4-3 0,27-4-11 0,0 0-17 16,0 0-41-16,-19-31-53 0,38 26-113 15,-18-21-234-15,19-1-64 0,9 5 219 0</inkml:trace>
          <inkml:trace contextRef="#ctx0" brushRef="#br1" timeOffset="16776.9261">9450 3119 1309 0,'-19'-5'174'16,"19"5"-97"-16,-23 9-7 0,23-9 2 0,-21 13-19 15,21-13-14-15,-24 22-12 0,24-22-1 0,-26 32-6 16,16-11 0-16,1 1-3 0,1 2-10 0,1-1 28 16,2 3-27-16,0-3 19 0,3 0-11 0,2-4-7 15,4-3 1-15,-4-16-4 0,15 27 3 0,-15-27-3 16,27 17 1-16,-27-17-4 0,35 4-3 16,-13-9 0-16,4-2 0 0,2-6 0 0,1-2 0 15,0-5 0-15,-1-1 0 0,-2-2 0 0,-2-2 0 16,-2 2 0-16,-3 0 0 0,-2 2 0 0,-3 0 0 15,-3 1 0-15,-2 0 0 0,-9 20 0 16,14-30 0-16,-14 30 0 0,5-21 0 0,-5 21 0 16,0 0 0-16,0 0 0 0,0 0 0 0,0 0 0 15,0 0 0-15,0 0 0 0,-15 21 0 16,8-4 0-16,-3 2 0 0,3 2 0 0,-2 1-7 16,3-2 12-16,1 2-24 0,4-2 13 0,0 1-16 15,5-2-9-15,-4-19-9 0,15 31-11 0,-15-31-12 16,31 24-33-16,-31-24-47 0,47 13-125 0,-47-13-257 15,45-6-18-15,-7 1 306 0</inkml:trace>
          <inkml:trace contextRef="#ctx0" brushRef="#br1" timeOffset="17230.0501">10100 2553 1257 0,'0'0'230'0,"-26"10"-159"15,9-1-11-15,7 13 6 0,-4 0 0 16,4 8-45-16,-2 3 22 0,3 5-30 0,0 4 11 16,5 2 8-16,-1 2-11 0,5 4 8 0,-1-1-11 15,3 2 7-15,1-1-14 0,0-1 4 0,1-3-5 16,0-1 4-16,-2-5 4 0,-1-2-17 0,1-7 1 16,-1-3-2-16,0-5 0 0,0-4 0 0,-1-19 0 15,5 25 0-15,-5-25 0 0,0 0 0 16,0 0 0-16,0 0 0 0,0 0 0 15,0 0 0-15,15-21 0 0,-10 1 0 0,4-5 0 16,0-3 0-16,1 0 0 0,0 1 0 0,1-1-2 16,0 1 4-16,2 1-2 0,0 0 0 0,0 4 0 15,2 2 0-15,-15 20 0 0,27-26 0 0,-27 26 0 16,24-11 0-16,-24 11 0 0,23 4 0 0,-23-4-1 16,22 18 1-16,-22-18-3 0,21 33 3 15,-12-13-2-15,0 2 2 0,-1 1-3 0,0-1 2 16,-1 1-5-16,-1-1-10 0,-2-2 23 0,-2 0-21 15,-3-2 23-15,-4 0-7 0,-2-1-3 0,7-17 5 16,-27 31-3-16,8-15 4 0,-6-1-2 16,-3 0 1-16,-6 0-2 0,-1-3 1 0,-2-1-3 15,1-5 0-15,2-1-7 0,1-4-7 0,5 0-17 16,1-5-21-16,10 4-30 0,-6-14-65 16,23 14-168-16,0 0-283 0,-3-29 14 0,3 29 375 15</inkml:trace>
          <inkml:trace contextRef="#ctx0" brushRef="#br1" timeOffset="17761.3091">10762 3217 842 0,'3'-24'221'0,"-3"24"-84"0,0 0-40 15,0 0-14-15,-6-17-24 0,6 17-21 16,0 0-10-16,-21-6 2 0,21 6 5 0,-28-1 2 15,10-1-1-15,18 2-3 0,-38 8 4 16,19 1-2-16,-6-1 2 0,5 2 0 0,-3 1-7 16,3 3-2-16,1-4-8 0,19-10-19 0,-27 21 6 15,27-21-18-15,0 0 26 0,-15 21-16 0,15-21 15 16,0 0-16-16,16 18-1 0,-16-18 2 0,29 9-2 16,-9-5 3-16,2-4-2 0,4 0 2 0,2 0 0 15,2-1 0-15,0 0 1 0,-1-1-1 0,-1 1 1 16,-1 1 0-16,-5 0 0 0,-4 3-1 15,-18-3 1-15,22 4 1 0,-22-4-1 0,0 0 4 16,0 0 1-16,4 25 2 0,-4-25-1 16,-16 26-1-16,16-26-4 0,-33 33 2 0,14-16-4 15,-2 0 5-15,1-2-4 0,2-1 2 0,18-14-3 16,-28 22 1-16,28-22-3 0,0 0-1 0,0 0-12 16,-17 14-14-16,17-14-9 0,0 0-12 15,26-7-29-15,-13-14-52 0,28 16-162 0,-3-20-283 16,3-5 18-16,6 3 363 0</inkml:trace>
          <inkml:trace contextRef="#ctx0" brushRef="#br1" timeOffset="17980.0301">11411 2580 1748 0,'-33'13'37'0,"16"-2"-18"0,17-11 19 0,-31 28-30 16,13-9 31-16,1 8-32 0,-2 2 9 0,-1 6 6 15,3 3-13-15,3 3 5 0,0 4-11 0,3 1 6 16,0 3-10-16,2-1 7 0,0 0-11 0,1-1 9 16,1-3-15-16,3-3 5 0,2 0-6 0,2-4-24 15,4-2 15-15,-2-8-45 0,9 4-24 16,-11-31-85-16,16 47-109 0,-18-29-273 0,2-18 21 16,16 27 358-16</inkml:trace>
          <inkml:trace contextRef="#ctx0" brushRef="#br1" timeOffset="18167.5303">11011 3102 1651 0,'0'0'104'0,"0"0"-76"16,0 0-15-16,0 0-7 0,0 0-7 0,0 0-1 16,20-1 1-16,-20 1 0 0,37 3 2 0,-11-1 0 15,7-1-8-15,5 3-24 0,-2-7-26 0,11 9-29 16,-10-11-14-16,16 13-14 0,-14-14-13 0,14 14-22 15,-14-13-29-15,8 11-11 0,-8-3-58 16,-9-12-98-16,17 21 177 0,-26-23 168 16</inkml:trace>
          <inkml:trace contextRef="#ctx0" brushRef="#br1" timeOffset="18526.9401">11717 3114 1004 0,'-22'-10'181'0,"22"10"-53"0,-29-2-14 15,29 2-15-15,-32 2-21 0,32-2-9 0,-36 5-6 16,18 3-7-16,-4-5-7 0,4 6-6 15,-3-1-1-15,0 4-4 0,-2 2-3 0,1 2-3 16,-2 1-16-16,2 2-16 0,1 0 0 0,3 0 0 16,2 1 0-16,3 0 0 0,3-2 0 0,4-1 0 15,6-17 0-15,-5 29 0 0,5-29 0 16,6 20 0-16,-6-20 0 0,17 12 0 0,-17-12 0 16,27 3 0-16,-10-4 0 0,5-4 0 15,2-3 0-15,3-4 0 0,1-5 0 0,0-3 0 16,1-3 0-16,0-1 0 0,2 0 0 0,-3 0 0 15,-4 1 0-15,-1 1 0 0,-3 4 0 0,-5 0 0 16,-15 18 0-16,25-27 0 0,-25 27-2 0,0 0-1 16,14-19 1-16,-14 19 2 0,0 0 0 0,0 0-1 15,0 0-1-15,0 0-2 0,-12 24 2 0,12-24 3 16,-17 34-3-16,6-12 4 0,0-1-5 16,2 1-8-16,0 1 22 0,2-2-22 0,2-1 16 15,1-2-19-15,5 1-13 0,-1-19-10 16,13 29-13-16,-13-29-13 0,25 19-25 0,-25-19-32 15,43 8-61-15,-43-8-75 0,48-21-202 0,-14 12-21 16,-9-15 230-16</inkml:trace>
          <inkml:trace contextRef="#ctx0" brushRef="#br1" timeOffset="18855.0671">12101 3119 1002 0,'0'0'303'0,"0"0"-175"0,-29-5-36 15,29 5-3-15,-25 12-14 0,25-12-14 0,-32 23-10 16,32-23-9-16,-33 32-11 0,19-14-6 0,-1 1-7 15,3 0-14-15,-2 1 25 0,2 0-26 0,0-1 23 16,2 1-13-16,3-2-8 16,7-18 0-16,-8 30-5 0,8-30 2 0,1 22-4 15,-1-22 3-15,0 0-2 0,0 0 1 0,21 18 1 16,-21-18 0-16,21-3 1 0,-21 3 0 0,31-21 2 16,-13 3-4-16,2-3 4 0,0-1-3 0,1-3-12 15,0 0 23-15,-2-2-21 0,2 1 22 0,-2-1-6 16,-2 1-6-16,0 0 3 0,-3 3-5 0,-1 3 3 15,-2 0-2-15,-11 20 1 0,18-28-1 16,-18 28 0-16,13-17-1 0,-13 17-1 0,0 0-1 16,0 0-1-16,0 0 2 0,4 22-1 0,-5-5 4 15,-2 5-6-15,-3 2 0 0,0 5-17 0,-3-1-4 16,3 3-24-16,-5-4-21 0,8 7-6 16,-9-14-64-16,19 17-59 0,-7-37-154 0,-9 32-198 15,20-7 70-15,-11-25 446 0</inkml:trace>
          <inkml:trace contextRef="#ctx0" brushRef="#br1" timeOffset="19120.6641">12671 3092 1245 0,'-43'0'206'16,"22"16"-110"-16,-12-9-11 0,10 11 0 15,-8-4-21-15,4 6-8 0,-2-4-11 0,6 3-3 16,-2 0-9-16,7-1-19 0,18-18 4 0,-23 30-18 16,23-30 19-16,-6 27-15 0,6-27 9 0,11 26-10 15,-11-26-4-15,28 22 3 0,-9-14-2 0,7-3 0 16,3-1 0-16,3-5-5 0,2-1-11 16,0-2-17-16,1 0-15 0,-5-5-19 0,8 7-33 15,-11-16-59-15,17 22-154 0,-9-17-251 0,-10-1 11 16,6 8 383-16</inkml:trace>
          <inkml:trace contextRef="#ctx0" brushRef="#br1" timeOffset="19464.4385">12717 3256 1466 0,'-5'19'117'0,"5"-19"-72"15,0 0-24-15,0 0 17 0,0 0 2 0,17 14 0 16,-17-14 2-16,32-2-4 0,-12-2-9 0,3-3-27 15,2-1 24-15,1-3-35 0,1-1 26 0,0-2-14 16,1-1-4-16,-1-1 3 0,-1-1 0 16,0 0 5-16,-3 1-3 0,-4 1 3 0,-19 15-6 15,28-29 2-15,-28 29 1 0,14-25 8 0,-14 25 1 16,2-18 6-16,-2 18-6 0,0 0-3 16,0 0-7-16,-24-15-2 0,24 15-2 0,-35 8-1 15,12 2 1-15,-3 4-1 0,-2 6 2 0,-1 1-2 16,-3 4 4-16,1 2-2 0,3 1 6 0,3-1-3 15,6-1-9-15,4-1 20 0,7-2-25 16,3-2 21-16,5-1-11 0,5-3-5 0,-5-17 0 16,19 24-8-16,-19-24-3 0,37 9-10 0,-12-11-10 15,12-2-8-15,0-9-25 0,17 10-65 0,-15-17-454 16,17 2-17-16,3-4 135 0</inkml:trace>
          <inkml:trace contextRef="#ctx0" brushRef="#br1" timeOffset="19762.2475">13522 3015 1709 0,'-35'2'67'0,"7"7"-26"0,-4-6 6 0,4 7-3 16,-4-3-9-16,4 2-3 0,0-2-2 0,8 0-7 16,20-7-10-16,-25 9-7 15,25-9-7-15,0 0 1 0,0 0-1 16,0 0 2-16,10 18 0 0,-10-18-1 0,28 11 0 15,-7-6 0-15,2-2 0 0,1 2 0 0,1 0 0 16,-2-1 0-16,-1-1 0 0,-3 2 0 0,0 1 0 16,-19-6 0-16,30 13 0 0,-30-13 0 0,19 16 0 15,-19-16 0-15,9 18 0 0,-9-18 0 0,-3 22 0 16,3-22 0-16,-18 27 0 0,18-27 0 0,-37 30 0 16,13-13 0-16,-4-1 0 0,-3 3 0 0,-1 0 0 15,-1-2 0-15,3 1 0 0,1-4 0 0,8 0-30 16,0-5-39-16,21-9-38 0,-27 7-76 0,27-7-322 15,0 0-88-15,0 0 34 0</inkml:trace>
        </inkml:traceGroup>
        <inkml:traceGroup>
          <inkml:annotationXML>
            <emma:emma xmlns:emma="http://www.w3.org/2003/04/emma" version="1.0">
              <emma:interpretation id="{93507A1F-863F-4774-85FB-30A617B8427B}" emma:medium="tactile" emma:mode="ink">
                <msink:context xmlns:msink="http://schemas.microsoft.com/ink/2010/main" type="inkWord" rotatedBoundingBox="14302,2547 16505,2539 16509,3497 14306,3505"/>
              </emma:interpretation>
            </emma:emma>
          </inkml:annotationXML>
          <inkml:trace contextRef="#ctx0" brushRef="#br1" timeOffset="20447.4206">14670 2567 1202 0,'0'0'77'0,"0"0"-10"0,0 0-5 0,0 0-7 16,-17 0-14-16,17 0-6 0,-10 19-5 16,5 0 10-16,-6 0 21 0,4 12-33 0,-5-2 31 15,3 11-34-15,-3 1 1 0,0 8 4 0,-1 4-22 16,0 7 7-16,0 1-17 0,2 2 12 0,-1-2-14 15,1-3 12-15,3-5 4 0,-1-3-22 0,3-7 23 16,0-3-28-16,3-5 5 0,1-5 1 0,4-3-20 16,0-10-15-16,7 3-40 0,-9-20-48 15,20 20-28-15,-20-20-55 0,23-12-236 16,-6 10-1-16,-12-19 166 0</inkml:trace>
          <inkml:trace contextRef="#ctx0" brushRef="#br1" timeOffset="20637.6027">14359 3146 1522 0,'-24'-6'275'0,"24"6"-202"0,-30 7-27 16,30-7-7-16,0 0-10 0,0 0-12 15,0 0-7-15,0 0-8 0,0 0 4 0,0 0 0 16,38-10 3-16,-8-1-2 0,8-6-1 0,9-4-6 16,8-6 0-16,3-2-6 0,6-3-13 0,-5-3-21 15,3 5-21-15,-10-7-37 0,11 14-31 0,-20-16-64 16,18 26-122-16,-11-10-214 0,-14-5 27 0,6 16 348 15</inkml:trace>
          <inkml:trace contextRef="#ctx0" brushRef="#br1" timeOffset="21061.9094">15075 2545 1523 0,'-18'9'59'0,"18"-9"-19"0,0 0 10 0,-8 26 7 16,8-26-1-16,-13 32-17 0,0-10 24 0,2 6-33 16,-5 1 23-16,0 6-17 0,-3 2-11 0,-1 3-9 15,-1 1-16-15,3 5 0 0,-1 0 0 0,0 3 0 16,1-2 0-16,0-2 0 0,2-3 0 16,3-3 0-16,3-5 0 0,4-5 0 0,1-5 0 15,4-4 0-15,2-3 0 0,-1-17 0 16,12 24 0-16,-12-24 0 0,22 13 0 0,-22-13 0 15,35 2 0-15,-14-7 0 0,1-5 0 0,2-4 0 16,1-3 0-16,0-1 0 0,-2-2 0 0,-2-1 0 16,-3-1 0-16,0 0 0 0,-2 2 0 0,0 1 0 15,-3 1 0-15,-13 18 0 0,20-26 0 0,-20 26 0 16,0 0 0-16,0 0 0 0,0 0 0 16,0 0 0-16,0 0 0 0,0 0 0 0,0 0 0 15,17 34 0-15,-13-10 0 0,-3 2 0 0,2 5 0 16,-1-5 0-16,2 3 0 0,1-2 0 15,4 1 0-15,2-3-28 0,3 0-16 0,1-5-6 16,6 2-17-16,-3-10-13 0,10 5-19 0,-9-16-28 16,18 13-57-16,-18-23-79 0,14 4-245 0,4 2 54 15,-8-17 312-15</inkml:trace>
          <inkml:trace contextRef="#ctx0" brushRef="#br1" timeOffset="21436.9366">15606 3077 1479 0,'0'0'138'0,"-34"1"-59"16,34-1-9-16,-37 10-9 0,37-10-17 0,-37 20-13 16,18-7-2-16,-2 2-3 15,4 3 1-15,-3 1-2 0,5 2-1 0,-2 0-10 16,3-1-14-16,4-2 0 0,2 0 0 0,4-1 0 16,3 0 0-16,1-17 0 0,6 28 0 0,-6-28 0 15,17 22 0-15,-17-22 0 0,27 12 0 0,-9-10 0 16,2-2 0-16,2-3 0 0,2-3 0 0,0-3 0 15,1-3 0-15,0-2 0 0,1-6 0 16,-3 0 0-16,1-2 0 0,-3-4 0 0,-1 1 0 16,0-2 0-16,-2 2 0 0,-1 1 0 0,-5 1 0 15,-2 2 0-15,-3 4 0 0,-7 17 0 16,6-23 0-16,-6 23 0 0,0 0 0 0,0 0 0 0,0 0 0 16,0 0 0-16,0 0 0 0,0 0 0 15,-20 15 0-15,20-15 0 0,-17 36 0 0,6-13 0 16,1 3 0-16,0-1 0 0,2 0 0 15,2 3 0-15,-2-5 0 0,8 1-3 0,-1-3-51 16,7 0 17-16,-6-21-15 0,26 30-2 0,-26-30-10 16,44 15-24-16,-24-23-48 0,23 14-107 0,-19-16-216 15,15-7-63-15,7 4 188 0</inkml:trace>
          <inkml:trace contextRef="#ctx0" brushRef="#br1" timeOffset="21640.0311">16344 2553 1243 0,'-32'10'226'0,"17"9"-173"0,-7 3 8 0,5 9-27 15,-6 2 27-15,5 10-34 0,-4 1-4 0,4 7 10 16,-3 1-13-16,4 3 7 0,0 0-19 16,1 0 5-16,3-1-17 0,2-6 9 0,5-1-19 15,1-7-43-15,10-1 25 0,-2-10-46 0,14 7-66 16,-17-36-65-16,28 44-129 0,-13-27-168 0,-15-17 71 15,30 18 419-15</inkml:trace>
          <inkml:trace contextRef="#ctx0" brushRef="#br1" timeOffset="21796.2833">15997 3016 1927 0,'0'0'70'0,"0"0"-29"0,0 0-32 16,0 0-9-16,0 0 0 0,0 0 0 0,0 0 0 15,17-20 0-15,6 11 0 0,8-1 0 0,8 1 0 16,1-3 0-16,8 3-37 0,-3-5-49 0,8 14-61 16,-14-24-151-16,20 17-308 0,-1-2 30 15,0-4 280-15</inkml:trace>
        </inkml:traceGroup>
        <inkml:traceGroup>
          <inkml:annotationXML>
            <emma:emma xmlns:emma="http://www.w3.org/2003/04/emma" version="1.0">
              <emma:interpretation id="{1E48A163-9FAF-43AE-97EB-6ACAB9727D4E}" emma:medium="tactile" emma:mode="ink">
                <msink:context xmlns:msink="http://schemas.microsoft.com/ink/2010/main" type="inkWord" rotatedBoundingBox="16997,2532 20469,2519 20475,3916 17002,3929"/>
              </emma:interpretation>
            </emma:emma>
          </inkml:annotationXML>
          <inkml:trace contextRef="#ctx0" brushRef="#br1" timeOffset="22265.0364">17430 3176 1206 0,'0'0'81'0,"0"0"-2"16,8-24 9-16,-8 24-13 0,0 0-22 0,-4-20-13 15,4 20-3-15,-21-17-7 0,4 8 1 16,17 9-3-16,-37-12 1 0,15 8-2 0,-5 2 2 15,0 3-1-15,-1 2 3 0,3 6 2 0,-6 1-1 16,3 3-1-16,-2 3-4 0,2 3 2 16,0 1-26-16,5 5-3 0,1-1 0 0,4-2 0 15,6-1 0-15,4 1 0 0,6-4 0 0,4 2 0 16,6-3 0-16,-8-17 0 0,33 27 0 16,-6-18 0-16,10-6 0 0,6-3 0 0,6-6 0 15,2-6 0-15,10-2-13 0,-2-9-46 0,8 3-16 16,-8-11-29-16,10 12-75 0,-21-21-53 0,19 22-105 15,-22-11-187-15,-3-9 84 0,8 16 357 0</inkml:trace>
          <inkml:trace contextRef="#ctx0" brushRef="#br1" timeOffset="22624.4502">17912 2540 1248 0,'-17'-11'401'0,"17"11"-332"0,-26 25-19 16,17-4 1-16,-6-1-10 0,3 8-17 0,-4 2 23 15,0 7-28-15,1 0 20 0,1 7-8 0,0-2-12 16,1 5-11-16,0 3-8 0,1-1 0 0,1 1 0 16,1-2 0-16,2-2 0 0,0-2 0 15,2-6 0-15,1-1 0 0,2-5 0 0,0-4 0 16,3-5 0-16,2-6 0 0,-2-17 0 0,6 22 0 16,-6-22 0-16,0 0 0 0,0 0 0 0,22 8 0 15,-22-8 0-15,21-12 0 0,-21 12 0 0,33-35 0 16,-11 10 0-16,0-2 0 0,2-1 0 15,-3 1 0-15,-1 1 0 0,-5 3 0 16,-1 4 0-16,-1 2 0 0,-13 17 0 0,18-23 0 16,-18 23 0-16,0 0 0 0,0 0 0 0,0 0 0 15,0 0 0-15,0 0 0 0,11 17 0 0,-11 0 0 16,2 7 0-16,-1-1 0 0,0 4 0 0,0-2 0 16,3 2 0-16,-1-3 0 0,7 1-32 0,0-5-29 15,11 1-26-15,-21-21-32 0,47 29-57 0,-29-35-91 16,22 10-293-16,-1-3 61 0,-2-14 254 15</inkml:trace>
          <inkml:trace contextRef="#ctx0" brushRef="#br1" timeOffset="23015.1289">18450 3085 1462 0,'-34'-14'164'0,"34"14"-87"0,-37-8-10 0,37 8-7 15,-39 0-14-15,21 5-10 0,-4-1-3 16,4 5-2-16,-4 0-2 0,4 3-1 0,-4 3-14 15,2 3-14-15,-2 1 0 0,3 4 0 0,-2 1 0 16,5 0 0-16,1-1 0 0,1 0 0 0,5-3 0 16,0-1 0-16,7-1 0 0,2-18 0 0,4 27 0 15,-4-27 0-15,14 19 0 0,-14-19 0 0,23 12 0 16,-23-12 0-16,35 4 0 0,-14-8 0 16,3-2 0-16,3-6 0 0,1-4 0 15,1-2 0-15,0-2 0 0,2-2 0 0,-2 0 0 16,-5-1 0-16,2 0 0 0,-8 0 0 0,3 0 0 15,-4 1 0-15,-4 3 0 0,-1 1 0 0,-12 18 0 16,11-28 0-16,-11 28 0 0,0 0 0 0,0-17 0 16,0 17 0-16,0 0 0 0,0 0 0 0,-23 15 0 15,23-15 0-15,-25 34 0 0,10-14 0 16,0 6 0-16,2-3 0 0,1 2 0 0,3-1 0 16,2 0 0-16,2-3-27 0,5 1 8 0,1-5-19 15,9 1-3-15,-10-18-5 0,24 25-5 0,-24-25-7 16,34 15-7-16,-34-15-18 0,47 4-42 15,-30-18-71-15,23 14-159 0,-9-7-128 0,-4-11 29 16,11 13 449-16</inkml:trace>
          <inkml:trace contextRef="#ctx0" brushRef="#br1" timeOffset="23390.0768">18840 3086 1481 0,'-18'0'101'0,"18"0"-37"0,-21 17 4 0,11 0-4 16,-7-2-13-16,3 4-6 0,-3 0-16 0,2 3 0 15,0 0-4-15,5 2-12 0,-3-1 25 16,4 0-28-16,0-2 19 0,3-1-29 16,6-20 0-16,-2 29 0 0,2-29 0 0,6 22 0 15,-6-22 0-15,0 0 0 0,19 16 0 0,-19-16 0 16,23-6 0-16,-6-3 0 0,3-4 0 0,2-4 0 16,2-6 0-16,0-1 0 0,2-3 0 0,-1 1 0 15,0-1 0-15,-2 2 0 0,-1-1 0 0,0 2 0 16,-3 1 0-16,3 1 0 0,-5 2 0 15,-2 3 0-15,-15 17 0 0,20-24 0 0,-20 24 0 16,0 0 0-16,0 0 0 0,0 0 0 0,0 0 0 16,0 0 0-16,0 0 0 0,5 27 0 0,-11-4 0 15,-3 3 0-15,1 4 0 0,-3-2-1 0,4 2-29 16,2-3-13-16,5 0 17 0,0-2-30 16,11 0 15-16,-4-6-27 0,15 7-20 0,-22-26-9 15,45 31-16-15,-23-26-6 0,14 8-17 16,-9-15-17-16,16 7-34 0,-10-12-36 0,-1-10-162 15,15 15 105-15,-21-24 280 0</inkml:trace>
          <inkml:trace contextRef="#ctx0" brushRef="#br1" timeOffset="23796.3054">19548 3075 1092 0,'-21'-9'319'0,"-2"-7"-169"0,23 16-42 16,-29-6-23-16,29 6-20 0,-35 7-12 0,15 2-7 15,-4-1-3-15,-1 7-1 0,1 0-5 16,0 6-30-16,2 1-7 0,2 0 0 0,2 0 0 15,2 3 0-15,3-1 0 0,3-2 0 0,4-3 0 16,3 0 0-16,3-19 0 0,2 31 0 0,-2-31 0 16,16 23 0-16,-16-23 0 0,31 14 0 0,-10-10 0 15,3-6 0-15,3-1 0 0,4-4 0 16,0-6 0-16,2-1 0 0,0-3 0 0,-3-1 0 16,1-1 0-16,-3-1 0 0,-3 0 0 0,1 0 0 15,-6 2 0-15,0 1 0 0,-20 17 0 0,27-26 0 16,-27 26 0-16,0 0 0 0,18-16 0 0,-18 16 0 15,0 0 0-15,0 0 0 0,-10 17 0 0,10-17 0 16,-18 39 0-16,3-12 0 0,-3 8 0 16,-3 5 0-16,-1 4 0 0,-1 4 0 15,-2 5 0-15,-1 3 0 0,1 0 0 0,-1-2 0 16,3-3 0-16,4-5 0 0,-1-5 0 0,3-2 0 16,3-7 0-16,0-3 0 0,2-4 0 0,1-7 0 15,11-18 0-15,-21 25 0 0,21-25 0 0,-18 10 0 16,18-10 0-16,-17-5 0 0,17 5 0 0,-16-23 0 15,9 5 0-15,0-4 0 0,3 0 0 16,2-6 0-16,4 3 0 0,-2-8-21 0,10 9-105 16,-11-18-114-16,21 17-383 0,-10-3 11 0,2 4 188 15</inkml:trace>
          <inkml:trace contextRef="#ctx0" brushRef="#br1" timeOffset="24409.6771">19872 3294 1523 0,'-28'8'120'0,"28"-8"-36"16,0 0-24 0,0 0-19-16,0 0-19 0,0 0-8 0,0 0-6 0,0 0 3 15,0 0 4-15,17-3 5 0,-17 3 4 16,33-13 0-16,-12 3-19 0,2 1 12 0,-1-2-16 16,5-1 24-16,-3-2-14 0,4 2 6 0,0-1-13 15,-2-2-4-15,-5 1 1 0,0-2-1 0,-4 0 0 16,-17 16 0-16,28-31 0 0,-28 31 0 0,15-32 0 15,-15 32 0-15,2-30 0 0,-2 30 0 0,-8-28 0 16,8 28 0-16,-21-20 0 0,21 20 0 16,-29-7 0-16,9 9 0 0,1 5 0 0,-5 4 0 15,-2 6 0-15,0 4 0 0,-2 5 0 0,2 2 0 16,-1 2 0-16,4 3 0 0,5-3 0 0,2 2 0 16,7-3 0-16,3-2 0 0,5-2 0 15,6-1 0-15,3-4 0 0,7 0 0 0,6-3 0 16,4-4 0-16,9-2 0 0,5-7 0 0,11-1 0 15,1-11-61-15,15 10-80 0,-9-24-116 16,20 15-370-16,-2-6 46 0,5-7 202 0</inkml:trace>
        </inkml:traceGroup>
        <inkml:traceGroup>
          <inkml:annotationXML>
            <emma:emma xmlns:emma="http://www.w3.org/2003/04/emma" version="1.0">
              <emma:interpretation id="{C17A81F1-5EE8-4AE0-9009-3AA62963C7C7}" emma:medium="tactile" emma:mode="ink">
                <msink:context xmlns:msink="http://schemas.microsoft.com/ink/2010/main" type="inkWord" rotatedBoundingBox="20867,2694 23958,2683 23961,3465 20870,3476"/>
              </emma:interpretation>
            </emma:emma>
          </inkml:annotationXML>
          <inkml:trace contextRef="#ctx0" brushRef="#br1" timeOffset="24892.6944">21213 3195 1157 0,'-28'-26'159'16,"28"26"-82"-16,-13-20-10 0,13 20 2 0,-14-18-2 15,14 18-5-15,-17-13-3 0,17 13-11 16,-20-6-5-16,20 6-8 0,-26 0-8 0,9 6-4 16,-3 0-4-16,1 3 1 0,-3 5 0 0,0 3 3 15,-1 2-4-15,0 3-1 0,1 0-5 16,1-1-14-16,5-1 17 0,3-2-25 0,13-18 19 16,-7 31-11-16,7-31-7 0,6 26-2 0,-6-26-7 15,24 23-5-15,-1-15-6 0,5-3-8 0,10 0-17 16,0-10-33-16,16 10-47 0,-14-22-89 0,30 18-229 15,-13-7-64-15,-4-6 57 0</inkml:trace>
          <inkml:trace contextRef="#ctx0" brushRef="#br1" timeOffset="25207.6744">21574 3217 1507 0,'-48'-17'178'0,"48"17"-82"0,-31-7-23 0,31 7-21 15,-27-4-11-15,27 4-11 0,-26 3-6 0,26-3-6 16,-23 7-4-16,23-7-3 0,-20 13-8 0,20-13-3 15,-20 23 0-15,20-23 0 0,-16 30 0 16,9-13 0-16,7-17 0 0,-7 34 0 0,6-16 0 16,1-18 0-16,6 30 0 0,-6-30 0 15,14 23 0-15,-14-23 0 0,22 17 0 0,-22-17 0 16,26 8 0-16,-9-8 0 0,2-3 0 0,3-4 0 16,1-4 0-16,3-2 0 0,-2-5 0 0,0-1 0 15,-3-1 0-15,-3-2 0 0,-1 2 0 16,-3 0 0-16,-5 2 0 0,-9 18 0 0,9-28 0 15,-9 28 0-15,-3-23 0 0,3 23 0 0,-12-19 0 16,12 19 0-16,-19-12 0 0,19 12 0 0,-26-1-3 16,26 1-18-16,-23 6-9 0,23-6-6 0,0 0-20 15,-19 7-28-15,19-7-46 0,0 0-49 0,25 13-65 16,-25-13-131-16,23-20-93 0,9 17 48 16,-11-22 420-16</inkml:trace>
          <inkml:trace contextRef="#ctx0" brushRef="#br1" timeOffset="25431.3034">22085 2690 1726 0,'-28'15'57'16,"4"10"-13"-16,-1 1-11 0,1 6 7 16,-4 1-5-16,2 7 3 0,-3 0-13 0,3 3 2 0,2-1-12 15,2 0-8-15,4-1-7 0,1 1 0 0,5-3 0 16,1 0 0-16,5-1 0 0,3-2 0 0,5-1 0 15,1-5-20-15,9 2-29 0,3-11-17 0,12 8-50 16,-9-21-77-16,28 13-278 0,-12-12-97 0,4-7 39 16,9 9 495-16</inkml:trace>
          <inkml:trace contextRef="#ctx0" brushRef="#br1" timeOffset="25777.5964">22286 3155 1835 0,'-28'-1'59'16,"7"5"-26"-16,-3-2-3 0,1 5-3 16,-1 2 0-16,0 3-5 0,1 2-8 0,1 3-14 15,2 0 0-15,3 4 0 0,3-1 0 0,1 3 0 16,4-1 0-16,4-1 0 0,4-2 0 0,3 0 0 16,7-2 0-16,2 0 0 0,6-2 0 0,2-3 0 15,4-2 0-15,4-7 0 0,-2-2 0 0,5-2 0 16,4-4 0-16,-4-1 0 0,4-3 0 15,-2-3 0-15,-5-3 0 0,-6-3 0 0,0-1 0 16,-5-2 0-16,0-2 0 0,-3 0 0 0,-1-1 0 16,-4-3-6-16,-4 3-32 0,-2-3 20 0,-2 2-8 15,-3 1-4-15,0 2 1 0,-6-1-7 0,9 23 5 16,-16-33-1-16,16 33 9 0,0 0 6 16,-24-15 4-16,24 15 2 0,-17 6-1 0,17-6 4 15,-18 17 2-15,18-17 2 0,-14 24-14 16,14-24-12-16,-3 26-32 0,3-26-40 0,13 25-77 15,-13-25-125-15,0 0-175 0,38 13 15 0,-38-13 396 16</inkml:trace>
          <inkml:trace contextRef="#ctx0" brushRef="#br1" timeOffset="26433.8504">22756 3067 1397 0,'-18'-5'252'15,"1"0"-179"-15,17 5-20 0,-26 3 2 16,26-3-7-16,-33 11-8 0,16-2-6 0,-2 2-5 15,1 5 1-15,-2 1-3 0,2 3-18 0,-2 2-9 16,5 2 0-16,0 1 0 0,0 0 0 0,7-3 0 16,2 1 0-16,3-5 0 0,7 0 0 0,-4-18 0 15,13 29 0-15,-13-29 0 0,28 19 0 16,-7-15 0-16,2-4 0 0,5-5 0 0,2-3 0 16,5-4 0-16,0-4 0 0,1-2 0 0,4-3 0 15,-1-1 0-15,-1-2 0 0,-3 1 0 0,-6-1 0 16,-2 2 0-16,-5 0 0 0,-4 3 0 0,-3 1 0 15,-15 18 0-15,17-30 0 0,-17 30 0 16,4-20 0-16,-4 20 0 0,0 0 0 0,-17-11 0 16,17 11 0-16,-25 8 0 0,25-8 0 15,-33 23 0-15,15-6 0 0,0 2 0 0,1 0 0 16,0 1 0-16,4 0 0 0,3-2 0 0,10-18 0 16,-7 31 0-16,7-31 0 0,13 23 0 0,-13-23 0 15,30 14 0-15,-10-11 0 0,3-3 0 0,4-3 0 16,4-3 0-16,5-2 0 0,2-3 0 0,3-3 0 15,0 1 0-15,0-1 0 0,-2-1 0 16,-4 2 0-16,-3 1 0 0,-5 2 0 0,-5 3 0 16,-22 7 0-16,26-10 0 0,-26 10 0 0,0 0 0 15,0 0 0-15,0 0 0 0,0 0 0 16,-9 21 0-16,9-21 0 0,-27 35 0 0,9-12 0 16,-3 2 0-16,0 4 0 0,1 1 0 0,-1-1 0 15,4-1 0-15,4-1 0 0,2-4 0 0,3-3 0 16,4-2 0-16,4-18 0 0,-4 23 0 15,4-23 0-15,0 0 0 0,0 0 0 0,0 0 0 16,0 0 0-16,19-4 0 0,-19 4 0 0,25-33 0 16,-10 9 0-16,2-5 0 0,2 0 0 0,-3-1 0 15,-2 2 0-15,1 0 0 0,-4 0 0 0,2 0 0 16,0-1 0-16,2 0 0 0,2 1 0 0,0 3 0 16,1 3 0-16,-1 3 0 0,-17 19 0 15,33-27 0-15,-33 27 0 0,35-19 0 16,-15 12 0-16,4 1 0 0,3 1 0 0,1 1 0 15,2 1 0-15,1 1 0 0,-2-1 0 0,5 4 0 16,-4-6-17-16,17 15-161 0,-23-21-309 0,23 12-151 16,-3-5 25-16,-6-5 500 0</inkml:trace>
        </inkml:traceGroup>
      </inkml:traceGroup>
    </inkml:traceGroup>
    <inkml:traceGroup>
      <inkml:annotationXML>
        <emma:emma xmlns:emma="http://www.w3.org/2003/04/emma" version="1.0">
          <emma:interpretation id="{8F10B2B3-77AE-4736-978F-03E67D4DE567}" emma:medium="tactile" emma:mode="ink">
            <msink:context xmlns:msink="http://schemas.microsoft.com/ink/2010/main" type="paragraph" rotatedBoundingBox="591,4117 17960,3819 17984,5206 614,550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2AA60A9-F5A3-4F7B-8D45-C88521A78AB2}" emma:medium="tactile" emma:mode="ink">
              <msink:context xmlns:msink="http://schemas.microsoft.com/ink/2010/main" type="line" rotatedBoundingBox="591,4117 17960,3819 17984,5206 614,5505"/>
            </emma:interpretation>
          </emma:emma>
        </inkml:annotationXML>
        <inkml:traceGroup>
          <inkml:annotationXML>
            <emma:emma xmlns:emma="http://www.w3.org/2003/04/emma" version="1.0">
              <emma:interpretation id="{54924AE0-5B09-4D18-9E44-E44C915CE24C}" emma:medium="tactile" emma:mode="ink">
                <msink:context xmlns:msink="http://schemas.microsoft.com/ink/2010/main" type="inkWord" rotatedBoundingBox="592,4172 3028,4130 3042,4937 605,4978"/>
              </emma:interpretation>
            </emma:emma>
          </inkml:annotationXML>
          <inkml:trace contextRef="#ctx0" brushRef="#br1" timeOffset="33852.6165">656 4721 247 0,'0'0'84'0,"0"0"-1"16,-1-17 1-16,1 17-2 0,0 0 11 0,0 0-4 31,3-25 7-31,-3 25-9 0,3-17 1 0,-3 17-8 16,5-19-3-16,-5 19-8 0,6-18-7 15,-6 18-8-15,8-17-6 0,-8 17-12 0,0 0-9 16,0 0-11-16,8-17-8 0,-8 17-4 0,0 0-1 16,0 0-1-16,0 0-1 0,0 0 2 0,-5 20-3 0,5-20 3 15,-10 38-4-15,3-10 4 0,-1 2-6 0,-2 3 11 16,-1-1-4-16,2 1 13 0,0-4-5 0,3 0 6 15,1-5-8-15,2-2 0 0,3-5-7 16,0-17 1-16,8 25-4 0,-8-25 1 0,0 0-2 16,25 21 3-16,-25-21-1 0,23 6 1 0,-23-6 1 15,28-1 0-15,-28 1 1 0,33-11-2 0,-16 1 1 16,1-1-2-16,1-1 2 0,-2-4-3 0,1 1 2 16,-1-4-3-16,0 0 3 0,-1 1-4 0,-2 0 5 15,0 1-5-15,-2 0 3 0,-12 17-2 0,19-29 2 16,-19 29-3-16,17-25 3 0,-17 25-1 15,13-20 1-15,-13 20-1 0,0 0 1 16,0 0-1-16,0 0 2 0,0 0-2 0,0 0-1 16,0 0-1-16,0 0-1 0,0 0 3 0,0 0 0 15,0 0 3-15,8 24-2 0,-8-24 5 0,-1 31-3 16,1-31 3-16,0 31-5 0,0-31 4 0,3 30-5 16,-3-30 4-16,9 26-2 0,-9-26 3 15,0 0-1-15,21 21 3 0,-21-21 1 0,20 6 4 16,-20-6 1-16,22-1 1 0,-22 1 1 0,22-8-3 15,-22 8 2-15,23-18-2 0,-23 18-1 0,25-28-4 16,-15 9 1-16,0-1-7 0,0-2 2 0,0-1-5 16,-3-1 5-16,-1 0-7 0,0 0 1 0,-2-2-12 15,-1 5-2-15,-1-5-17 0,1 8-9 0,-4-7-19 16,8 8-13-16,-9-7-1 0,2 24-55 16,10-38-6-16,-10 38-89 0,20-26-166 0,-12 1-35 15,16 19 257-15</inkml:trace>
          <inkml:trace contextRef="#ctx0" brushRef="#br1" timeOffset="34310.9353">1629 4171 1025 0,'0'0'164'0,"0"0"-78"0,-23-16-20 0,23 16-3 16,0 0-10-16,0 0-10 0,0 0-16 0,0 0-11 15,-18 28-4-15,13-10 5 0,-3 4 2 0,2 6 9 16,-4 0-3-16,4 3 6 16,-4 2-11-16,4 4 4 0,-1 2-13 0,1 1-8 15,1-1 25-15,-1 1-27 0,0-4 25 0,1 3-10 16,-1-4-9-16,2-2 9 0,-1-2-10 0,4-3 2 16,0-4-7-16,1-3 3 0,1-2-5 0,-1-19 3 15,5 27-3-15,-5-27 2 0,0 0-2 0,11 21 0 16,-11-21 0-16,0 0 2 0,18-2 1 0,-18 2 0 15,19-15 2-15,-19 15-3 0,27-29 3 16,-11 8-4-16,0 0 3 0,0-2-2 0,-1 0 4 16,1 0-5-16,-1 1 5 0,-1 1-6 0,-2 2 4 15,1 2-4-15,-13 17 3 0,18-28-2 0,-18 28 1 16,0 0-1-16,14-18 1 0,-14 18-1 0,0 0 0 16,0 0-1-16,0 0 0 0,2 24 1 15,-2-24 0-15,1 37 2 0,0-12-3 16,-1 3 3-16,1 0-6 0,2-2 3 0,0 2-11 15,2-2-1-15,5 0-14 0,1-4-6 0,8 2-26 16,-19-24-22-16,47 32-32 0,-29-32-42 0,23 16-84 16,-16-11-213-16,6-10-32 0,12 12 280 0</inkml:trace>
          <inkml:trace contextRef="#ctx0" brushRef="#br1" timeOffset="34720.8092">2095 4586 1351 0,'0'0'56'16,"-22"17"-34"-16,22-17-7 0,0 0 1 16,0 0 6-16,0 0 6 0,9 17 6 0,-9-17-4 15,18 9-1-15,-18-9-4 0,29 9-1 0,-11-7-1 16,3 1-2-16,0-3-4 0,1 0-2 0,-2-3-4 15,2 0-4-15,0-1-1 0,0-1-3 0,0-1 0 16,-1-2-1-16,-4-1 0 0,-17 9 0 0,26-21 2 16,-26 21-3-16,19-26 5 0,-19 26-5 0,9-30-11 15,-9 30 29-15,-1-30-29 0,1 30 30 16,-13-28-15-16,13 28-3 0,-25-26 2 16,25 26-2-16,-35-15 5 0,14 11 0 0,-2 3 0 0,0 5-1 15,0 3-3-15,-1 4 1 0,-1 3 1 16,1 4-14-16,1 5 29 0,1 4-27 0,1 1 25 15,3 2-9-15,4-2-9 0,1 1 7 0,7-3-9 16,4-1 4-16,4-2-5 0,4-3 3 0,5-1-4 16,4-2 1-16,6-2-10 0,2-4-4 15,6-2-15-15,0-5-16 0,10 3-25 0,-6-13-28 16,18 15-93-16,-18-25-12 0,22 18-67 0,-14-8-222 16,-6-17 94-16,17 19 380 0</inkml:trace>
          <inkml:trace contextRef="#ctx0" brushRef="#br1" timeOffset="35048.9378">2670 4542 1303 0,'-18'12'61'0,"7"11"-24"16,-6-6 17-16,9 10 6 0,-8-8-6 0,7 9 6 16,-4-7-13-16,6 3-1 0,-1-5-18 0,5-1-3 15,3-18-10-15,1 25-3 0,-1-25-5 0,0 0-2 16,23 19 3-16,-23-19 3 0,24 4 0 15,-24-4 3-15,28-9-1 0,-28 9-2 0,31-22 6 16,-13 7-4-16,0-6 3 0,2-2-6 0,-2-2 1 16,0-1-5-16,0-2 5 0,-1 2-4 0,0-2 5 15,-2 5-3-15,-2 0-7 0,0 4 20 16,-13 19-24-16,17-29 20 0,-17 29-12 0,0 0-4 16,0 0 1-16,0 0-1 0,0 0-2 0,0 0 0 15,0 0 0-15,0 0-9 0,12 32 18 16,-11-9-18-16,-1 4 17 0,0 1-9 0,0 1-10 15,-1-1-3-15,2-1-14 0,0-4-8 0,6 3-13 16,1-9-13-16,10 7-45 0,-18-24-73 0,43 29-229 16,-22-19-174-16,4-8 45 0,10 9 511 0</inkml:trace>
        </inkml:traceGroup>
        <inkml:traceGroup>
          <inkml:annotationXML>
            <emma:emma xmlns:emma="http://www.w3.org/2003/04/emma" version="1.0">
              <emma:interpretation id="{B4B4E5BD-18AE-48EF-A7F8-AD77BE208E2F}" emma:medium="tactile" emma:mode="ink">
                <msink:context xmlns:msink="http://schemas.microsoft.com/ink/2010/main" type="inkWord" rotatedBoundingBox="3954,4060 5885,4026 5909,5414 3978,5447"/>
              </emma:interpretation>
            </emma:emma>
          </inkml:annotationXML>
          <inkml:trace contextRef="#ctx0" brushRef="#br1" timeOffset="35502.1242">4189 4174 1076 0,'0'0'97'0,"0"0"-22"0,-1 16-19 15,1-16-6-15,-7 32-1 0,-1-10-13 16,5 9 1-16,-8 1-4 0,5 9 12 0,-5-3-8 16,4 8 9-16,-3-2 2 0,4 4-33 0,-3-3 18 15,4 2-30-15,1-5 2 0,1 0 5 16,3-5-13-16,0-2 6 0,1-2-8 0,3-4 5 16,1-1-9-16,0-7-7 0,4 1-30 0,-9-22-21 15,22 29-61-15,-22-29-50 0,26 14-72 0,-26-14-266 16,18-5 66-16,4 5 365 0</inkml:trace>
          <inkml:trace contextRef="#ctx0" brushRef="#br1" timeOffset="35689.6265">3984 4593 1544 0,'0'0'136'0,"0"0"-73"0,-20 16-18 15,20-16-21-15,0 0-10 0,0 0-10 16,0 0-2-16,0 0-2 0,0 0 2 0,22 13-1 15,-22-13 2-15,33 0-1 0,-10-3-1 0,5-6 1 16,3-3-6-16,6-2-10 0,3-7-27 0,8 4-29 16,-6-12-31-16,15 16-104 0,-21-25-79 0,12 12-248 15,1 4 29-15,-12-13 415 0</inkml:trace>
          <inkml:trace contextRef="#ctx0" brushRef="#br1" timeOffset="36064.6593">4715 4047 1207 0,'-30'30'314'16,"11"-23"-264"-16,19-7-4 0,-28 28-1 16,17-9 7-16,-2-2-8 0,2 10 1 0,-3-2-12 15,5 5 2-15,-3 2-11 0,3-2 2 16,-1 3-8-16,3 2 2 0,-2 0-8 0,3 4 4 16,0-2-8-16,0 1-11 0,3-3 16 0,-1 1-21 15,1-2 20-15,3-2-8 0,-1-3-3 0,1-6 2 16,3-2-5-16,-1-4 2 0,-2-17-2 0,11 24 2 15,-11-24-2-15,0 0 2 0,23 18-1 0,-23-18 0 16,18 0 1-16,-18 0-1 0,25-13 3 16,-25 13-2-16,34-28 2 0,-16 10-3 0,1-3 3 15,1 1-2-15,-3-1 3 0,0 1-3 16,-1 2 3-16,-3 1-3 0,-13 17 2 0,22-28-2 16,-22 28 2-16,0 0-1 0,22-21 1 0,-22 21-1 15,0 0 0-15,0 0 1 0,0 0-1 0,0 0 1 16,7 23-2-16,-7-23 3 0,4 34-4 0,-3-12 1 15,-1 3-6-15,1-1-3 0,1 1-13 16,0-4-7-16,5 4-11 0,1-7-5 0,6 4-16 16,-14-22-18-16,34 31-32 0,-34-31-40 0,42 24-74 15,-42-24-71-15,30 1-202 0,-3 10 47 0,-27-11 440 16</inkml:trace>
          <inkml:trace contextRef="#ctx0" brushRef="#br1" timeOffset="36439.6328">5060 4541 1557 0,'-17'6'66'0,"17"-6"-23"0,-19 20 1 16,19-20 5-16,-8 21-10 0,8-21-2 0,0 21-9 16,0-21-4-16,9 17-11 0,-9-17-2 15,23 16-3-15,-23-16-1 0,35 8-1 0,-14-7-3 16,3-2 0-16,0-1-1 0,3-3 1 0,1-1-1 15,-1-3 0-15,0 0-1 0,-3-2 0 0,-3-1-1 16,-2-3 1-16,1 1-1 0,-3-3-12 16,-3 0 12-16,-14 17-10 0,18-32 26 0,-18 32-12 15,4-29 11-15,-4 29-11 0,-11-29-3 0,11 29 3 16,-23-22-3-16,23 22 1 0,-33-10-2 16,14 8 2-16,-1 5 1 0,-3 4-1 0,0 3 2 15,-1 4-2-15,1 4 2 0,0 4-4 0,-2 2-9 16,5 3 21-16,0 1-22 0,3 0 21 0,6-2-9 15,4 1-5-15,4-3 3 0,6-1-7 0,4-4-1 16,8-2-10-16,4-3-6 0,6-2-10 0,0-6-10 16,13 1-28-16,-8-13-35 0,20 11-60 0,-18-26-120 15,15 10-277-15,5 3 49 16,-8-13 368-16</inkml:trace>
          <inkml:trace contextRef="#ctx0" brushRef="#br1" timeOffset="36892.7689">5712 4473 1522 0,'0'0'130'0,"-28"16"-74"16,28-16-20-16,-35 23 29 0,35-23-41 0,-33 30 25 15,19-10-15-15,2-2-13 0,1 2-2 0,4 1-11 16,3-3 1-16,3 0-8 0,5-1 2 0,-4-17-4 16,17 26 1-16,-17-26-1 0,25 14 1 0,-8-10 0 15,0-2 0-15,3-4 1 0,2-2-1 16,0-3 1-16,0-3-1 0,1-3 2 0,-3-4-2 15,1 0 2-15,-3-1-3 0,-2-1 4 16,-3 2-4-16,-2-2 2 0,0 3-2 0,-11 16-12 16,17-29 11-16,-17 29-13 0,11-22 22 0,-11 22-14 15,0 0 11-15,0 0-14 0,0 0 0 0,0 0-5 16,0 0-11-16,0 0 27 0,-2 30-24 0,-2-5 28 16,-1 4-8-16,-2 6-4 0,-3 4 10 0,1 5-19 15,-2 4 9-15,0 2-6 0,0 3 8 0,-3 0 3 16,3 2 11-16,-1 0-13 0,-1 0-3 15,-2-3 22-15,1-2-20 0,-3-5 23 0,1-3-8 16,1-5-10-16,2-7 8 0,1-5-7 16,1-4 6-16,11-21 0 0,-17 25 5 0,17-25 2 15,0 0 8-15,-21 11-2 0,21-11-1 0,0 0-5 16,-22-18-8-16,22 18 0 0,-16-36-5 0,12 10 3 16,0-4-7-16,4-3 6 0,4-4-6 15,2-3-8-15,2-3 16 0,6-5-23 0,-2-2 12 16,6-1-18-16,1-2-19 0,7 4-6 0,-3-3-44 15,12 18-53-15,-19-16-133 0,12 21-312 0,-2 6 44 16,-8-4 348-16</inkml:trace>
        </inkml:traceGroup>
        <inkml:traceGroup>
          <inkml:annotationXML>
            <emma:emma xmlns:emma="http://www.w3.org/2003/04/emma" version="1.0">
              <emma:interpretation id="{FAB18F17-51BF-4A3E-9CC9-8572E5697520}" emma:medium="tactile" emma:mode="ink">
                <msink:context xmlns:msink="http://schemas.microsoft.com/ink/2010/main" type="inkWord" rotatedBoundingBox="6801,4364 8574,4333 8583,4830 6809,4860"/>
              </emma:interpretation>
            </emma:emma>
          </inkml:annotationXML>
          <inkml:trace contextRef="#ctx0" brushRef="#br1" timeOffset="37720.9174">7238 4522 765 0,'0'0'104'0,"0"0"2"16,0 0 3-16,-1-24-23 0,1 24 5 15,0 0-33-15,-20-6 10 0,20 6 1 0,-25-5-2 16,5-1-2-16,20 6-5 0,-36 1-8 0,18 3-10 16,-4-3-7-16,2 4-3 0,-6-1-5 0,3 5-17 15,-3-1 12-15,0 4-19 0,0 3 26 16,1 2-13-16,2 0 11 0,1 3-9 0,3 1-7 16,3 0 2-16,1-1-8 0,6-1 1 15,3 1-6-15,1-2 2 0,4-1-3 0,1 0 2 16,0-17-2-16,11 26 1 0,-11-26-1 0,24 19 2 15,-7-15-2-15,2 0 2 0,4-5 0 0,4-4-1 16,1-4 2-16,3-4-2 0,0-3 2 0,0 0-3 16,-2-5 3-16,-2-1-2 0,-3-1 2 0,-2 0-3 15,-3 0 3-15,-2 0-3 0,-2 3 3 0,-3-1-2 16,-3 3-11-16,-9 18 11 0,10-29-11 16,-10 29 23-16,4-19-10 0,-4 19 11 0,0 0-11 15,0 0 0-15,0 0 0 0,0 0-1 16,0 0-2-16,0 0-13 0,-19 15 11 0,19-15-10 15,-16 37 22-15,7-12-7 0,1 2 7 0,2-1-8 16,2 1-6-16,3-4-2 0,3-1-9 0,3-5-5 16,-5-17-8-16,26 26-3 0,-6-15-5 0,2-6-9 15,10 1-23-15,-4-13-29 0,14 9-53 16,-15-22-82-16,21 9-204 0,-7-3-69 0,-9-12 185 16</inkml:trace>
          <inkml:trace contextRef="#ctx0" brushRef="#br1" timeOffset="38034.309">7639 4544 902 0,'0'0'316'16,"-18"20"-226"-16,1-8-17 0,10 12 7 0,-8-5-13 15,9 8-2-15,-7-5-11 0,8 6-1 0,-5-6-15 16,7 4-3-16,-4-5-13 0,6 1 2 0,-1-5-7 16,2-17 0-16,2 25-5 0,-2-25 2 0,0 0-3 15,10 19 3-15,-10-19 0 0,0 0-2 0,0 0 0 16,0 0 0-16,17-14 1 0,-17 14-3 0,17-30 2 15,-7 8-5-15,2-4 3 0,-1 0-4 16,0-3 4-16,-1 1-4 0,-3-1 3 0,0 1-4 16,-3 0 0-16,-1 1-5 0,1-2-8 0,-3 2 16 15,2 2-14-15,-1 2 12 0,-1 4-6 16,-1 19 0-16,5-23 0 0,-5 23 0 0,0 0 0 16,0 0-4-16,0 0-6 0,17-6-2 0,-17 6-9 15,22 8-6-15,-4-2-11 0,-18-6-6 0,39 14-13 16,-19-11-14-16,9 7-24 0,-7-11-17 15,14 16-54-15,-15-22-93 0,13 8-243 0,3 5-2 16,-13-16 380-16</inkml:trace>
          <inkml:trace contextRef="#ctx0" brushRef="#br1" timeOffset="38383.4473">8122 4447 1195 0,'-30'37'368'0,"12"-29"-308"0,18-8-32 0,-20 23 43 15,20-23-35-15,-8 21 15 0,8-21-24 0,0 0-11 16,6 23-2-16,-6-23-3 0,22 14 3 16,-22-14 0-16,34 8-1 0,-12-8-4 0,1-1-3 15,2-3-3-15,2-1-1 0,0-2 1 0,-2 0-2 16,0-2-9-16,-4-1 12 0,1-4-10 16,-5 2 27-16,-17 12-11 0,22-23 13 0,-22 23-9 15,8-22-6-15,-8 22 1 0,-2-26-4 0,2 26-1 16,-8-28-4-16,8 28 0 0,-15-29-4 0,15 29-1 15,-23-25-1-15,23 25 1 0,-29-17 1 0,12 14 3 16,-1 6 2-16,-3 5 2 0,-2 5 4 0,-1 7 1 16,-1 5 5-16,0 5-3 0,-1 5-7 15,2 3-2-15,3 3-1 0,3-2 0 16,6-2 0-16,3-3 0 0,7-5 0 0,5-5 0 16,6-3 0-16,6-4 0 0,4-5 0 0,7-1 0 0,6-6-18 0,13-2-22 15,5-8-27-15,18 5-78 0,-13-29-184 0,22 14-305 16,-2-6 38-16,2-9 379 0</inkml:trace>
        </inkml:traceGroup>
        <inkml:traceGroup>
          <inkml:annotationXML>
            <emma:emma xmlns:emma="http://www.w3.org/2003/04/emma" version="1.0">
              <emma:interpretation id="{CA1EA60D-0FB7-4D2E-A129-2F4FEE9E4546}" emma:medium="tactile" emma:mode="ink">
                <msink:context xmlns:msink="http://schemas.microsoft.com/ink/2010/main" type="inkWord" rotatedBoundingBox="9251,4181 10132,4166 10143,4821 9263,4836"/>
              </emma:interpretation>
            </emma:emma>
          </inkml:annotationXML>
          <inkml:trace contextRef="#ctx0" brushRef="#br1" timeOffset="38843.2008">9385 4424 1187 0,'11'-23'376'0,"-11"23"-326"16,0 0-38-16,-7 17 6 0,7-17 8 0,-13 28 12 15,0-10-5-15,3 5 0 0,-5-1 4 0,2 3-36 16,1 2 22-16,1 0-30 0,1 1 10 0,2 0 8 16,-1 0-7-16,3-2 3 0,1-3-8 0,3 0 3 15,2-3-8-15,2-2-2 0,5-1-18 16,-7-17-23-16,22 24-36 0,-22-24-38 16,39 12-88-16,-39-12-211 0,31-18-103 0,-3 11 128 15</inkml:trace>
          <inkml:trace contextRef="#ctx0" brushRef="#br1" timeOffset="39280.6198">9381 4181 1315 0,'-22'3'362'0,"22"-3"-299"0,0 0-28 0,-19-4-14 16,19 4-8-16,0 0-9 0,0 0 0 0,0 0 8 15,0 0 6-15,18 10 5 0,-18-10 2 0,24 16-5 16,-24-16-2-16,32 18-6 0,-13-7-4 15,-1 0-4-15,4 2-1 0,0 3-2 0,1 0 1 16,-2 2-2-16,2 3 6 0,-5 2-3 16,1 2 5-16,-4 2-2 0,-1-1 4 0,-2 1-3 15,-4-1-8-15,-1 0 20 0,-4-2-22 0,-2 0 19 16,-2 0-10-16,-1-2-4 0,-3 1 3 0,-1-2-5 16,-1-1 0-16,-3-2 0 0,10-18 0 0,-17 27 0 15,17-27 0-15,0 0 0 0,0 0 0 0,0 0 0 16,0 0 0-16,0 0 0 0,0 0 0 0,0 0 0 15,0 0 0-15,0 0 0 0,3-32 0 16,8 9 0-16,2-3 0 0,1-3 0 16,4-3 0-16,2 1 0 0,-1 0 0 0,3-2 0 15,0 3 0-15,1 1 0 0,-1 4 0 0,0 5 0 16,-1 5 0-16,-4 6 0 0,-17 9 0 0,25-8 0 16,-25 8 0-16,0 0 0 0,22 15 0 0,-22-15 0 15,12 31 0-15,-6-6 0 0,0 0 0 0,0 4-11 16,-1-1-24-16,4 1 9 0,-1-3-28 15,5 1 10-15,-3-8-36 0,14 8-32 0,-24-27-46 16,51 34-99-16,-33-24-193 0,11-6-69 0,10 8 219 16</inkml:trace>
        </inkml:traceGroup>
        <inkml:traceGroup>
          <inkml:annotationXML>
            <emma:emma xmlns:emma="http://www.w3.org/2003/04/emma" version="1.0">
              <emma:interpretation id="{BC88859F-975B-40A2-AE30-1C15F8A9C9FB}" emma:medium="tactile" emma:mode="ink">
                <msink:context xmlns:msink="http://schemas.microsoft.com/ink/2010/main" type="inkWord" rotatedBoundingBox="10641,4050 12650,4015 12661,4658 10652,4692"/>
              </emma:interpretation>
            </emma:emma>
          </inkml:annotationXML>
          <inkml:trace contextRef="#ctx0" brushRef="#br1" timeOffset="39999.3779">10997 4417 873 0,'6'-28'157'0,"-6"28"-27"0,0 0-14 15,0 0-1-15,9-28-17 0,-9 28-25 0,0 0-13 16,-9-21-12-16,9 21-4 0,-17-14-6 0,17 14-2 16,-24-10-6-16,24 10-3 0,-31-3-4 0,14 3-3 15,0 2 1-15,-2 2-2 0,1 4 3 0,-4 2-3 16,0 3 1-16,-1 3-5 0,2 1-1 0,0 2-5 15,1 3 1-15,2 1-4 0,1 2-2 16,1 1-4-16,5-2 0 0,1-1 0 0,5-1 0 16,2-4 0-16,4-1 0 0,-1-17 0 0,11 26 0 15,-11-26 0-15,24 18 0 0,-24-18 0 0,38 8 0 16,-14-11 0-16,6-4 0 0,6-6 0 16,1-7 0-16,4-3 0 0,-1-3 0 0,-1-3 0 15,-2-2 0-15,-3 2 0 0,-4 3 0 0,-6 0 0 16,-2 5 0-16,-5 1 0 0,-1 2 0 15,-16 18 0-15,15-26 0 0,-15 26 0 0,0 0 0 16,0 0 0-16,0 0 0 0,0 0 0 0,0 0 0 16,-25-8 0-16,25 8 0 0,-23 23 0 0,7-5 0 15,1 5 0-15,2 2 0 0,-2 1 0 0,2-2 0 16,3 1 0-16,3-2-14 0,6 1-6 0,2-4-35 16,9 2 12-16,-10-22-34 0,28 35-28 15,-28-35-36-15,46 27-89 0,-46-27-198 16,42 5-104-16,-6 1 131 0</inkml:trace>
          <inkml:trace contextRef="#ctx0" brushRef="#br1" timeOffset="40233.7552">11530 4389 1277 0,'0'0'165'0,"-21"-29"-97"15,21 29 1-15,-21-18 14 0,21 18-12 0,-23-8-19 16,23 8-17-16,-30 2-8 0,30-2-4 0,-34 14-2 15,34-14 4-15,-35 27 1 0,16-9 3 0,1 2-4 16,1 3-1-16,0 0-8 0,0 3-13 16,1-1 5-16,4 1-8 0,4-5 0 0,5 0 0 15,4-3 0-15,-1-18 0 0,15 28 0 16,-15-28 0-16,32 20 0 0,-12-14 0 0,7-2-20 16,1-8-20-16,8 2-21 0,-3-11-44 0,15 10-57 15,-19-23-98-15,21 11-333 0,-10 1 65 0,-5-8 251 16</inkml:trace>
          <inkml:trace contextRef="#ctx0" brushRef="#br1" timeOffset="40436.8932">11898 4308 1756 0,'-28'12'59'16,"28"-12"-31"-16,-26 14-2 0,26-14 3 0,-28 26-7 15,13-9 0-15,-3 1-2 0,1 2 1 0,1 3-8 16,1 3-1-16,2-1-8 0,2 3-11 0,1-3 19 15,2 1-21-15,2-3 20 0,4-5-10 16,2-18-8-16,3 29-4 0,-3-29-11 0,12 20-10 16,-12-20-11-16,21 9-46 0,2-2-18 0,-23-7-53 15,49-6-164-15,-24-6-207 0,-2-6 0 0,8 6 369 16</inkml:trace>
          <inkml:trace contextRef="#ctx0" brushRef="#br1" timeOffset="40593.2108">11903 4111 1682 0,'0'0'129'16,"-17"0"-92"-16,17 0-22 0,-19-3-6 0,19 3-6 15,0 0-8-15,0 0-12 0,0 0-21 0,0 0-29 16,0 0-37-16,0 0-58 0,29 37-129 0,-11-24-245 16,-18-13 31-16,39 32 356 0</inkml:trace>
          <inkml:trace contextRef="#ctx0" brushRef="#br1" timeOffset="40999.3802">12430 4379 1235 0,'-26'-33'360'16,"26"33"-280"-16,-23-18-19 0,23 18-2 0,-25-14-7 15,25 14-15-15,-31-10-5 0,31 10-5 0,-31-1 1 16,31 1-5-16,-33 8-4 0,16 3-2 0,-3 3-3 15,2 5-11-15,-1 3-3 0,0 3 0 0,2 2 0 16,3 1 0-16,0-2 0 0,3-2 0 0,4-4 0 16,5-3 0-16,2-17 0 0,12 21 0 15,-12-21 0-15,25 14 0 0,-6-13 0 0,0-5 0 16,3-3 0-16,3-8 0 0,3-4 0 16,4-7 0-16,2-5 0 0,1-3 0 0,-1-2 0 15,0-1 0-15,-2 2 0 0,0-2 0 0,-3 1 0 16,-4 1 0-16,0-1 0 0,-5-1 0 0,0 5 0 15,-4 0 0-15,-3 6 0 0,-4 3 0 0,-9 23 0 16,4-26 0-16,-4 26 0 0,0 0 0 16,-20 3 0-16,20-3 0 0,-31 30 0 0,11-5 0 15,-3 9 0-15,-1 6 0 0,1 5 0 0,0 2 0 16,1 3 0-16,3-3 0 0,3-4 0 0,4-2 0 16,8-4 0-16,4-8 0 0,11 0-30 0,3-9-60 15,11 6 13-15,-2-14-45 0,26 16-294 16,-13-19-160-16,9-1-6 0,3-1 429 0</inkml:trace>
        </inkml:traceGroup>
        <inkml:traceGroup>
          <inkml:annotationXML>
            <emma:emma xmlns:emma="http://www.w3.org/2003/04/emma" version="1.0">
              <emma:interpretation id="{78B639F9-92F4-4C30-80D0-1EF6263FF9FC}" emma:medium="tactile" emma:mode="ink">
                <msink:context xmlns:msink="http://schemas.microsoft.com/ink/2010/main" type="inkWord" rotatedBoundingBox="13585,4269 14890,4246 14898,4706 13593,4729"/>
              </emma:interpretation>
            </emma:emma>
          </inkml:annotationXML>
          <inkml:trace contextRef="#ctx0" brushRef="#br1" timeOffset="41999.3929">13885 4384 1371 0,'0'0'62'16,"-20"-1"-25"-16,20 1 0 0,0 0 2 15,-26-6 0-15,26 6-1 0,0 0 1 0,-22-6 0 16,22 6-1-16,-19-8-6 0,19 8-6 0,-18-7-1 16,18 7-2-16,-19-5 0 0,19 5 1 0,-19 2-2 15,19-2-2-15,-23 9-3 0,23-9-3 0,-28 21-1 16,28-21-3-16,-29 34 0 0,14-14-5 15,2 4 2-15,2 1-3 0,1 1-9 0,0 0 23 16,3-2-23-16,3-4 21 0,3-2-9 16,1-18-7-16,12 31 1 0,-12-31-2 0,30 21 3 15,-11-13-2-15,5-3 0 0,3-3 0 0,3-3 0 16,1-5 0-16,4-6 0 0,3-5 0 0,1-4 0 16,2-4 0-16,0-3 0 0,1-1-6 0,-5-1 12 15,-1 1-19-15,-8 1 21 0,-5 1-8 0,-5 3-2 16,-7 1 4-16,-5 2-4 0,-5 2 4 0,-1 19-4 15,-9-30 1-15,9 30-2 0,-27-23-1 16,9 14 1-16,-6 6 0 0,0 2 1 0,-3 4 2 16,-1 3 0-16,-1 4 2 0,1 1 2 15,3 1 0-15,2 0 2 0,4 0-1 0,19-12-3 16,-22 19-2-16,22-19 0 0,0 0 0 0,-1 23 0 16,1-23 0-16,23 16 0 0,-2-10 0 0,6-1 0 15,7-4 0-15,4 0 0 0,5-3 0 16,1 1 0-16,4-3 0 0,-1 2 0 0,-1 1 0 15,-2-1 0-15,-4 4 0 0,-5 0 0 0,-5 2 0 16,-7 0 0-16,-6 4 0 0,-17-8 0 0,20 19 0 16,-20-19 0-16,10 30 0 0,-12-12 0 0,-2 4 0 15,-5 0 0-15,-1 2 0 0,-5 2 0 0,-1-3 0 16,0 0 0-16,1-2 0 0,0-1 0 16,2-3 0-16,13-17 0 0,-20 27 0 15,20-27 0-15,0 0 0 0,-12 19 0 0,12-19 0 16,0 0 0-16,0 0 0 0,0 0 0 0,0 0 0 15,21-14 0-15,-21 14 0 0,28-25 0 0,-13 5 0 16,4-1 0-16,-1-5 0 0,1 1 0 0,0-3 0 16,0 2 0-16,-2-1 0 0,0 0 0 0,-1 1 0 15,0 0 0-15,-2 2 0 0,2 2 0 0,0 2 0 16,0 0 0-16,-16 20 0 0,29-26 0 16,-29 26 0-16,30-17 0 0,-13 11 0 0,0-1 0 15,5 4-25-15,-1-5-67 0,13 14-71 16,-16-23-129-16,25 17-298 0,-9 0 18 0,7-6 260 15</inkml:trace>
        </inkml:traceGroup>
        <inkml:traceGroup>
          <inkml:annotationXML>
            <emma:emma xmlns:emma="http://www.w3.org/2003/04/emma" version="1.0">
              <emma:interpretation id="{2004AE0C-EAB2-41E6-A861-68D2D0C33217}" emma:medium="tactile" emma:mode="ink">
                <msink:context xmlns:msink="http://schemas.microsoft.com/ink/2010/main" type="inkWord" rotatedBoundingBox="15530,3971 17962,3929 17976,4724 15544,4766"/>
              </emma:interpretation>
            </emma:emma>
          </inkml:annotationXML>
          <inkml:trace contextRef="#ctx0" brushRef="#br1" timeOffset="42702.536">15738 4003 1149 0,'-3'-18'284'0,"3"18"-262"0,0 0-4 16,0 0 10-16,-10-17 19 0,10 17 9 16,0 0-11-16,0 0-7 0,0 0-14 0,-13 24 0 15,13-24 2-15,-12 38 9 0,5-11-4 16,4 7 9-16,-4 4-11 0,3 4 6 0,-1 2-12 15,1 2 4-15,0-2-11 0,0 1 3 0,-1-3-10 16,4 0 4-16,-1-5-9 0,2-1-8 0,1-4 13 16,3-2-9-16,-1-6 0 0,0-2 0 0,0-5 0 15,-3-17 0-15,10 24 0 0,-10-24 0 0,0 0 0 16,15 17 0-16,-15-17 0 0,0 0 0 0,0 0 0 16,0 0 0-16,0 0 0 0,18-17 0 15,-18 17 0-15,10-20 0 0,-10 20 0 16,11-32 0-16,-5 14 0 0,-3 0 0 0,3 1 0 15,-1-1 0-15,0 1 0 0,1 0 0 0,0 0 0 16,-6 17 0-16,17-30 0 0,-17 30 0 0,21-26 0 16,-21 26 0-16,24-15 0 0,-24 15 0 0,29-6 0 15,-29 6 0-15,32 4 0 0,-32-4 0 0,33 12 0 16,-16-2 0-16,-17-10 0 0,30 26 0 16,-30-26-4-16,27 27 3 0,-27-27-4 0,21 28-9 15,-21-28 25-15,9 27-22 0,-9-27 25 0,-8 24-11 16,8-24-2-16,-29 25 3 0,8-11-3 0,-7-2 0 15,-5-1-1-15,-2-2 0 0,-6 0 0 0,-2-2 0 16,2-2 0-16,2-2 0 0,1-1 0 16,4-2 0-16,4 0-14 0,3-6-15 15,9 3-14-15,18 3-30 0,0 0-46 0,-22-34-89 16,49 30-261-16,-10-13-85 0,9-2 28 0,13 11 515 16</inkml:trace>
          <inkml:trace contextRef="#ctx0" brushRef="#br1" timeOffset="43163.2728">16589 4418 1666 0,'0'0'88'0,"-18"-26"-51"16,18 26 3-16,-10-23 0 0,10 23-5 0,-12-23-10 0,12 23-5 15,-18-19-3-15,18 19 1 0,-25-13-2 0,8 8 4 16,17 5-2-16,-36-2-11 0,16 3-7 16,0 4 0-16,-2 2 0 0,0 3 0 0,-3 3 0 15,0 4 0-15,1 1 0 0,-2 4 0 0,2 2 0 16,-1 1 0-16,2 3 0 0,3-1 0 0,4-2 0 16,4-1 0-16,2-2 0 0,6-1 0 0,2-4 0 15,2-17 0-15,10 25 0 0,-10-25 0 16,25 18 0-16,-5-13 0 0,4-4 0 0,3-3 0 15,2-3 0-15,4-4 0 0,-2-4 0 0,2-1 0 16,0-6 0-16,-1-2 0 0,-1 1 0 0,-2-1 0 16,-3 0 0-16,-3 0 0 0,-6 2 0 0,-2 2 0 15,-3 0 0-15,-12 18 0 0,13-28 0 0,-13 28 0 16,5-21 0-16,-5 21 0 0,0 0 0 16,0 0 0-16,0 0 0 0,0 0 0 15,0 0 0-15,0 0 0 0,0 0 0 0,-11 26 0 0,5-8 0 16,-1 5 0-16,-2-2 0 0,3 2 0 15,-1-3-56-15,7 3 5 0,0-23-59 0,12 40-23 16,-12-40-114-16,27 15-344 0,-7-7 62 0,6-10 200 16</inkml:trace>
          <inkml:trace contextRef="#ctx0" brushRef="#br1" timeOffset="43491.4003">17147 4247 1736 0,'-34'2'67'0,"4"6"-29"0,-2-1 2 0,5 7 2 16,-4-1-8-16,3 4-4 0,-2 1-6 15,6 1 0-15,4-1-12 0,5 1-12 16,15-19 0-16,-17 29 0 0,17-29 0 0,4 26 0 16,-4-26 0-16,18 24 0 0,-18-24 0 0,29 19 0 15,-10-13 0-15,3-2 0 0,1-1 0 0,-1-1 0 16,1-2 0-16,-2 0 0 0,-3 0 0 0,-1 1 0 15,-17-1 0-15,22 4 0 0,-22-4 0 16,0 0 0-16,0 0 0 0,11 21-8 0,-11-21 16 16,-10 27-8-16,1-10 0 0,-5 3 0 0,-4 0 0 15,-1 0 0-15,-1 0-1 0,2-3-6 0,2 0-9 16,16-17-5-16,-25 28-12 0,25-28-4 0,-14 19-12 16,14-19-23-16,0 0-36 0,0 0-63 15,21 16-141-15,-21-16-229 0,33-21 28 0,-3 13 348 16</inkml:trace>
          <inkml:trace contextRef="#ctx0" brushRef="#br1" timeOffset="43862.4727">17300 4426 1306 0,'0'0'396'15,"-18"-5"-354"-15,18 5-26 0,0 0 7 16,0 0 9-16,0 0 2 0,0 0 3 0,17 21-5 15,-17-21-1-15,27 6-5 0,-27-6-2 16,35 5-6-16,-14-4-3 0,1 0-5 16,1-1-5-16,0-1-5 0,0-1 0 0,1-2 0 15,-1-1 0-15,-2-1 0 0,-3-1 0 0,-18 7 0 16,30-17 0-16,-30 17 0 0,19-21 0 0,-19 21 0 16,10-25 0-16,-10 25 0 0,1-27 0 15,-1 27 0-15,-7-26 0 0,7 26 0 0,-19-27 0 16,19 27 0-16,-25-22 0 0,25 22 0 0,-32-13 0 15,13 12 0-15,-2 3 0 0,-3 6 0 0,-3 4 0 16,-1 5 0-16,-1 3 0 0,1 6 0 0,-1 1 0 16,3 5 0-16,3 1 0 0,5-2 0 0,4-1 0 15,6 0 0-15,6-3 0 16,4-2 0-16,4-3 0 0,6-1 0 0,5-3 0 16,3-2 0-16,6-3 0 0,4-3 0 0,5 0 0 15,1-8-82-15,13 7-51 0,-11-22-110 0,16 14-382 16,-7-4 58-16,-4-5 171 0</inkml:trace>
          <inkml:trace contextRef="#ctx0" brushRef="#br1" timeOffset="44037.6763">17975 4660 2047 0,'0'0'0'0,"-19"5"0"0,19-5 0 15,0 0 0-15,-18-3 0 0,18 3 0 0,0 0 0 16,0 0 0-16,-20-14 0 0,20 14 0 0,0 0-16 15,0 0-134-15,-10-40-196 0,10 40-307 16,6-17 50-16,-6 17 325 0</inkml:trace>
        </inkml:traceGroup>
      </inkml:traceGroup>
    </inkml:traceGroup>
    <inkml:traceGroup>
      <inkml:annotationXML>
        <emma:emma xmlns:emma="http://www.w3.org/2003/04/emma" version="1.0">
          <emma:interpretation id="{8447405E-FA17-407D-BE9F-24A83579E3D9}" emma:medium="tactile" emma:mode="ink">
            <msink:context xmlns:msink="http://schemas.microsoft.com/ink/2010/main" type="paragraph" rotatedBoundingBox="1249,5223 23193,5034 23208,6761 1264,695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C863185-F9DC-4FD7-B23F-FAE52CF6F7A7}" emma:medium="tactile" emma:mode="ink">
              <msink:context xmlns:msink="http://schemas.microsoft.com/ink/2010/main" type="line" rotatedBoundingBox="1249,5223 23193,5034 23208,6761 1264,6950"/>
            </emma:interpretation>
          </emma:emma>
        </inkml:annotationXML>
        <inkml:traceGroup>
          <inkml:annotationXML>
            <emma:emma xmlns:emma="http://www.w3.org/2003/04/emma" version="1.0">
              <emma:interpretation id="{A1AC97EE-ABD2-4B93-B1EC-106D465E233D}" emma:medium="tactile" emma:mode="ink">
                <msink:context xmlns:msink="http://schemas.microsoft.com/ink/2010/main" type="inkWord" rotatedBoundingBox="1251,5449 2752,5436 2760,6358 1259,6371"/>
              </emma:interpretation>
            </emma:emma>
          </inkml:annotationXML>
          <inkml:trace contextRef="#ctx0" brushRef="#br2" timeOffset="49449.7941">1312 5638 1159 0,'0'0'53'0,"0"0"-15"16,0 0-19-16,0 0-12 0,0 0-3 15,0 0 1-15,0 0-3 0,0 0 1 16,0 0 2-16,0 0 4 0,-13 18 5 0,11 0 7 16,-1 5-2-16,0 5 8 0,-2 0 14 0,2 6-29 15,-5-4 30-15,6 6-31 0,-5-1 9 0,6 4 7 16,-4 0-12-16,3 2 8 0,1-1-10 0,2 3 6 16,1-1-11-16,1-1 7 0,2-4-10 0,1-1 4 15,2-3-9-15,0-3 4 0,3-6-7 16,1-5 4-16,-12-19-5 0,31 19 5 0,-13-20 2 15,2-5 2-15,4-10 9 0,4-6 1 0,0-12 8 16,2-6-8-16,2-9 4 0,-1-7-18 0,1-3 8 16,-1 0-13-16,-1 2 10 0,-1 2-10 0,-6 8 11 15,-2 4 5-15,-6 4-23 0,-2 8 26 16,-4 2-28-16,-3 4 12 0,-1 7 4 16,-5 18-3-16,4-23 2 0,-4 23-1 0,0 0 2 15,0 0-2-15,0 0-3 0,0 0-1 0,0 0-1 16,-7 20 2-16,4-2 0 0,2 5 4 0,-2 5 12 15,2 1-28-15,2 1 27 0,1 1-26 0,1-1 10 16,3-2 6-16,4-1-6 0,1-5 6 0,2-3-5 16,2-2 5-16,-15-17-4 0,32 24 2 0,-15-14-1 15,1-4 2-15,0-1 1 0,-1-4 3 16,-17-1 4-16,31-5 5 0,-31 5 6 0,24-18 1 16,-24 18 6-16,21-30-5 0,-13 7 0 0,1-4-10 15,-2-7-3-15,-2-3-10 0,1-2-10 16,-2 0 21-16,-1-1-21 0,1 3 21 0,-1-2-8 15,0 2-5-15,1 4 5 0,-2 3-6 0,0 3 2 16,2 2-9-16,0 4-3 0,1 2-8 0,-5 19-8 16,12-28-16-16,-12 28-32 0,0 0-42 15,29 4-61-15,-29-4-96 0,0 0-266 0,21 29 37 16,-21-29 390-16</inkml:trace>
          <inkml:trace contextRef="#ctx0" brushRef="#br2" timeOffset="49856.028">2359 5943 1325 0,'0'0'183'0,"0"0"-153"0,0 0-16 16,0 0-5-16,0 0 4 0,0 0 14 15,0 0 5-15,21-27 1 0,-21 27-6 0,29-22-5 16,-10 12-6-16,1-5 1 0,3 1-8 0,0-2 0 16,0 1-6-16,-2 1 2 0,-4 2 0 0,-17 12-12 15,27-22 33-15,-27 22-26 0,17-19 31 16,-17 19-14-16,8-19-5 0,-8 19-1 0,0 0-3 16,-4-21 1-16,4 21-3 0,0 0 1 0,-24-21-2 15,24 21 0-15,-28-5-1 0,10 7 0 16,0 1 0-16,-2 4 0 0,-2 3 2 0,-1 3-1 15,0 3-10-15,-1 3 26 0,-1 3-24 0,5 2 23 16,0 4-10-16,5 0-8 0,2 0 4 0,5-3-7 16,4-1 3-16,4-1-5 0,4-1 4 0,4-1-4 15,3-3 1-15,5 0-3 0,4-5-5 0,4 1-15 16,3-8-16-16,9 1-24 0,-2-14-41 16,20 12-80-16,-17-30-124 0,29 12-201 0,-4-4-25 15,-2-16 351-15</inkml:trace>
        </inkml:traceGroup>
        <inkml:traceGroup>
          <inkml:annotationXML>
            <emma:emma xmlns:emma="http://www.w3.org/2003/04/emma" version="1.0">
              <emma:interpretation id="{C6836BF0-3558-4D34-91A6-EAE652CB2AAC}" emma:medium="tactile" emma:mode="ink">
                <msink:context xmlns:msink="http://schemas.microsoft.com/ink/2010/main" type="inkWord" rotatedBoundingBox="3602,5337 6825,5309 6839,6902 3616,6930"/>
              </emma:interpretation>
            </emma:emma>
          </inkml:annotationXML>
          <inkml:trace contextRef="#ctx0" brushRef="#br2" timeOffset="50543.5355">3679 5342 1209 0,'0'0'131'16,"0"0"-101"-16,-20-5-22 0,20 5-5 0,-8 17 0 15,8-17 6-15,-8 37 4 0,5-6 13 0,-5 0 1 16,7 8 14-16,-6-2-10 0,4 6 7 16,-2-5-12-16,4 6 7 0,-2-1-17 0,3 3-6 15,-3-1 24-15,3 1-28 0,-2-4 29 0,3 1-13 16,-1-3-15-16,1-3 8 0,0-2-8 15,2-2 5-15,0-5-6 0,2-5 5 0,-1-5-7 16,-4-18 2-16,11 25-6 0,-11-25-1 0,0 0 0 16,17 15 1-16,-17-15 1 0,0 0 1 0,0 0 1 15,21-25-1-15,-14 7 2 0,0-3-4 0,2-6 5 16,-2-5-8-16,0 1 8 0,1-3-7 0,-1 0 7 16,0 3-6-16,-1-2 7 0,2 4-6 15,-2 1 5-15,1 3-5 0,2 3-12 16,-1 5 26-16,-8 17-29 0,19-19 29 0,-19 19-16 15,19-5 1-15,-19 5-2 0,20 12 3 0,-20-12 12 16,26 26-27-16,-11-7 28 0,-2 3-28 0,0 2 10 16,1 0 4-16,-3 3-6 0,0-2 6 0,-3 0-2 15,1 0 5-15,-3-1-4 0,-1-1 5 0,-4 1-5 16,0-1 5-16,-2 1-4 0,-3-2 4 16,-3 0-4-16,-4-3 5 0,-4-1-5 0,15-18 4 15,-35 29-4-15,16-18 2 0,-1-2-4 0,1-5-2 16,0-1-7-16,2-6-8 0,17 3-12 0,-28-14-19 15,28 14-22-15,-17-28-24 0,17 28-28 0,-3-41-44 16,3 41-58-16,16-39-161 0,-10 8-63 16,19 16 272-16</inkml:trace>
          <inkml:trace contextRef="#ctx0" brushRef="#br2" timeOffset="51199.7802">4521 5776 937 0,'-6'-28'171'0,"6"28"-77"0,-25-13-18 16,25 13 19-16,-33-7-15 0,33 7-17 16,-40-2-8-16,20 8-5 0,-7-3-8 0,4 7-7 15,-3-2-7-15,1 5-17 0,-1 1 27 0,0 3-30 16,0 1 28-16,5 2-13 0,-1 0-5 0,3 0 4 15,4 1-7-15,1 2 1 0,3-3-6 16,3 1-1-16,2-3-7 0,6-18 2 0,-1 29-3 16,1-29 0-16,7 23-2 0,-7-23 2 0,18 17-2 15,-18-17 3-15,27 11-2 0,-10-6 2 0,1-3 0 16,3-2-1-16,-2 0 2 0,2 0-2 0,-2-1 0 16,-2-2 0-16,-17 3 2 0,30-2-1 0,-30 2 1 15,18-2 2-15,-18 2-1 0,0 0 1 16,17-7 3-16,-17 7-3 0,0 0-1 15,17-14-2-15,-17 14 0 0,18-22-2 0,-18 22 3 16,29-34-4-16,-10 11 3 0,0-1-3 0,2-4 2 16,1 1-4-16,-1-1 5 0,0 1-6 0,-1 3-10 15,-6 2 22-15,1 3-25 0,-15 19 25 0,17-32-10 16,-17 32-1-16,8-21 5 0,-8 21-2 0,0 0 2 16,0 0 0-16,-9-19-1 0,9 19-1 15,0 0 0-15,-26-6 0 0,26 6-1 0,-24 0 2 16,24 0 0-16,-31 4 0 0,14-4 2 0,0 1 0 15,0 0 2-15,0 1 1 0,0-1 1 0,0 1 0 16,-2 2 1-16,-1 1-1 0,1 2-3 16,-2 3 1-16,2 3-4 0,-2 3-10 0,1 3 20 15,1 2-20-15,0 4 19 0,2 3-8 0,-3 1-6 16,3 2 5-16,1 0-3 0,2-2 3 16,2-2-2-16,1 0 3 0,2-2-2 0,3 1 2 15,4-3-3-15,0-1 3 0,6-4-5 0,-4-18 3 16,18 26-1-16,-18-26 1 0,38 21-2 0,-11-16-3 15,4 0-6-15,3-5-6 0,5 0-9 0,1-3-10 16,7 3-13-16,-4-4 1 0,8 7-6 0,-3-9-40 16,15 17-121-16,-20-22-54 0,24 12-224 0,-9 5-42 15,-12-14 350-15</inkml:trace>
          <inkml:trace contextRef="#ctx0" brushRef="#br2" timeOffset="52137.2962">5296 5838 764 0,'0'0'130'0,"0"0"-54"0,5-17 5 16,-5 17-9-16,-4-17 14 0,4 17-18 0,-8-17-10 15,8 17-8-15,-20-18-11 0,20 18-25 0,-27-14 13 16,9 8-22-16,-1 5 16 0,-8-2 5 0,-1 5 2 15,-6-1 8-15,1 8 4 0,-6-2 19 0,5 9-36 16,-2-2 30-16,2 5-34 0,0 0 10 0,3 1 5 16,2-1-8-16,3 3 2 0,5-1-10 0,2 2 2 15,5 0-7-15,5-1 0 16,4-2-10-16,4 1 2 0,6-3-7 0,-5-18 4 0,18 32-3 16,0-16 4-16,3-3-3 0,6 0 1 0,3-5 0 15,3-3 0-15,4-4-1 0,2-3 0 0,2-7 2 16,0-2-3-16,1-4 2 0,-1-2-1 15,-3-3 1-15,-6 0-1 0,-1-1 1 0,-4 1-3 16,-5-2 5-16,-2 1-4 0,-2 0 3 16,-1-1-4-16,-3 0 3 0,-2 1-3 0,-5 2 4 15,-1 1-3-15,-3 1-10 0,-3 17 10 0,0-23-11 16,0 23 24-16,0 0-11 0,-9-18 12 0,9 18-13 16,0 0-14-16,0 0 10 0,-20 11-12 0,20-11 26 15,-16 37-10-15,6-5 11 0,-1 8-8 0,-1 8-7 16,0 8 10-16,0 7-12 0,-2 4 14 0,0 5-13 15,-1-1 11-15,2 0 4 0,-1 1-14 16,2-5 19-16,0-1-14 0,0-7 1 16,0-5 11-16,1-4-12 0,2-5 6 0,0-7-6 15,0-5 7-15,-2-5-2 0,0-6 4 0,-2-5-3 16,13-17-7-16,-27 23 0 0,27-23 0 0,-24 6 0 16,24-6 0-16,-23-11 0 0,23 11-8 0,-26-32-23 15,14 6-15-15,5-1-14 0,-3-10-25 0,12 4-23 16,-7-17-45-16,25 19-93 0,-19-16-231 15,17-3-55-15,9 8 232 0</inkml:trace>
          <inkml:trace contextRef="#ctx0" brushRef="#br2" timeOffset="52933.4806">6084 5804 997 0,'-30'-6'160'16,"13"11"-84"-16,-14-11 23 0,12 13-16 0,-12-11 2 15,8 11-11-15,-8-7-12 0,4 9-3 0,-5-4-13 16,4 6-2-16,-2-2-8 0,3 6 2 16,-2-2-5-16,2 4 1 0,2 0-10 0,3 3-1 15,2 1-9-15,4 1-1 0,3 0-7 0,5-2 2 16,0 0-6-16,7-1 2 0,5-2-5 0,2 0 2 15,-6-17-4-15,25 28 3 0,-8-19-1 0,5-2 0 16,3-2 0-16,1-3 0 0,2-5 0 0,1-3 1 16,1-4 0-16,-2-2-1 0,0-3 0 0,0-4-4 15,-2-1 2-15,1-3-3 16,-1 0 2-16,-3 0-4 0,-3 0 4 0,-1 0-3 16,-5 1 4-16,0 0-1 0,-6 2 4 0,1 1-5 15,-3-1 2-15,-3 2-7 0,-3 18-12 0,5-29 28 16,-5 29-25-16,0 0 29 0,-2-17-11 0,2 17-2 15,0 0-2-15,0 0-15 0,-10 22 27 0,4-3-25 16,-1 7 27-16,-1 4-9 0,2 4-4 16,0-2 6-16,1 1-5 0,3-2 6 0,1 1-4 15,1-4 3-15,2-2-7 0,2-5-2 0,3-3-13 16,-7-18-3-16,23 24-12 0,-23-24-1 0,37 9-6 16,-19-14-13-16,7 1-13 0,-5-14-12 15,9 5 2-15,-8-13-4 0,9 7-2 0,-8-10-3 16,7 6 16-16,-9-7 9 0,3 7 34 0,-4-3 14 15,-2 5 9-15,-1 2 22 0,-7-1 43 16,-9 20 22-16,12-24 31 0,-12 24-1 0,0 0-11 16,0 0-11-16,0 0-13 0,0 0-15 0,0 0-20 15,0 0-12-15,0 0-15 0,0 0-4 0,-1 28-3 16,-2-12 6-16,-2 1 0 0,3 3 4 0,-2-1-5 16,3-1 0-16,1-18-9 0,-4 30 0 0,4-30-4 15,-1 25 1-15,1-25-1 0,1 18 4 0,-1-18-2 16,0 0 1-16,0 0-1 0,0 0-3 15,0 0 2-15,22 7 1 0,-22-7 2 0,22-18-1 16,-22 18 1-16,31-34-4 0,-14 12 4 0,1 1-5 16,0 0 4-16,1-1-4 0,0 2 4 0,-1 1 0 15,-1 1 3-15,-17 18-2 0,32-31 6 0,-32 31-4 16,25-22-12-16,-25 22 12 0,0 0-13 0,18-12 11 16,-18 12 1-16,0 0 0 15,0 0-2-15,0 0 1 0,0 0 10 0,3 19-12 16,-3-19 12-16,5 26-13 0,-3-9-5 0,2 1-2 15,2 4-15-15,0-2-7 0,4 3-14 0,-2-5-12 16,9 8-38-16,-17-26-39 0,33 46-89 0,-33-46-135 16,22 29-188-16,2-4 56 0,-3-16 455 0</inkml:trace>
        </inkml:traceGroup>
        <inkml:traceGroup>
          <inkml:annotationXML>
            <emma:emma xmlns:emma="http://www.w3.org/2003/04/emma" version="1.0">
              <emma:interpretation id="{BD97C397-C5F8-4305-9E2A-B751C397AE98}" emma:medium="tactile" emma:mode="ink">
                <msink:context xmlns:msink="http://schemas.microsoft.com/ink/2010/main" type="inkWord" rotatedBoundingBox="7726,5240 9781,5223 9788,6111 7734,6128"/>
              </emma:interpretation>
            </emma:emma>
          </inkml:annotationXML>
          <inkml:trace contextRef="#ctx0" brushRef="#br2" timeOffset="53625.1608">7779 5850 964 0,'3'-39'121'0,"-3"39"-3"0,14-36-28 0,-14 36 8 16,14-28-41-16,-14 28-1 0,7-18-3 0,-7 18-4 16,0 0-1-16,0 0-6 0,0 0-8 0,0 0-12 15,0 0-10-15,0 0-5 0,-22 6-2 0,22-6 5 16,-17 25 1-16,9-7-7 0,-2 2 30 0,4 4-28 15,0 1 26-15,2 4-11 0,-1-1-7 0,2 2 6 16,0-1-7-16,3-1 1 0,1-1-9 16,3-1 2-16,2-3-7 0,3-2 2 0,3-4-3 15,-12-17 2-15,33 19-2 0,-15-15 1 0,2-5 1 16,4-5-2-16,-1-4 3 0,0-5-2 0,1-4 1 16,-1-3-1-16,0-3 3 0,2-2-4 0,-3-1 5 15,-4 2-5-15,-1-1 3 0,-3 3-4 0,-3 0 5 16,-1 1-4-16,-3 4 3 15,-2 0-1-15,-5 19-12 0,8-27 11 0,-8 27-11 16,0 0 25-16,0 0-12 0,0 0 1 0,0 0-1 16,0 0-16-16,0 0 13 0,0 0 0 0,0 0 11 15,-8 29-8-15,6-8 10 0,3 2-10 0,-1 0-3 16,2 2 3-16,3-2-3 0,0 0 3 0,2-3-3 16,1-2 3-16,-8-18-3 0,17 29 3 0,-17-29-3 15,23 18 3-15,-23-18-2 0,27 9-1 16,-27-9 1-16,30-3 0 0,-30 3 1 0,33-16-1 15,-33 16 1-15,29-32-2 0,-17 14 3 0,-2-3-3 16,-2 1 5-16,0-1-4 0,-5-1 4 16,0-1 0-16,-3 2 3 0,-1-3-4 0,-1 1-10 15,-2-2 19-15,0 1-23 0,-1 0 18 0,1 1-13 16,3 1-9-16,2 3-7 0,1 1-8 0,-2 18-7 16,3-23-10-16,-3 23-17 0,0 0-19 15,0 0-25-15,16-18-39 0,5 26-62 0,-21-8-113 16,19-13-162-16,6 20 40 0,-25-7 444 0</inkml:trace>
          <inkml:trace contextRef="#ctx0" brushRef="#br2" timeOffset="53812.6688">8687 5694 1189 0,'-4'26'152'16,"4"-26"-59"-16,-9 17-2 0,9-17-5 0,-9 21-12 15,9-21 4-15,-9 29-43 0,4-11 17 0,4 5-30 16,-1-1 3-16,0 1 3 0,0-2-8 0,2 4-4 15,-1-2-9-15,1-2 1 0,0-2-4 0,0-3-6 16,0-16-4-16,5 30 1 0,-5-30-16 0,9 19-10 16,-9-19-16-16,0 0-22 0,25 11-35 15,-25-11-62-15,28-14-144 0,-8-1-248 0,-3-11 33 16,11 9 390-16</inkml:trace>
          <inkml:trace contextRef="#ctx0" brushRef="#br2" timeOffset="54015.7672">8756 5232 1572 0,'0'0'201'0,"-26"1"-166"15,26-1-12-15,0 0-1 0,0 0-4 0,0 0-12 16,0 0-6-16,0 0-1 0,0 0 0 0,0 0-2 16,21-1-7-16,-4 3-11 0,1-2-13 0,5 7-23 15,-4-7-19-15,11 14-23 0,-12-13-22 0,16 17-19 16,-14-17-8-16,15 17-47 0,-12-13-22 15,6 4-66-15,-1 5-1 0,-9-13 98 16</inkml:trace>
          <inkml:trace contextRef="#ctx0" brushRef="#br2" timeOffset="54187.6683">9141 5356 549 0,'0'0'219'15,"0"0"-43"-15,0 0-38 0,6 26-41 0,-6-26-25 16,-9 18-8-16,9-18-4 0,-10 32 8 0,0-13 1 16,9 11 6-16,-10-5-14 0,7 9-3 0,-4 0-19 15,2 5-5-15,-3 3-19 0,2 4 10 16,-1 0 3-16,-1 1-23 0,-2-5 21 0,3 2-31 15,0-5 2-15,2-4 6 0,4-3-8 0,-1-4-4 16,3-1-4-16,0-4 2 0,3-1-15 0,-3-22-5 16,6 29-32-16,-6-29-32 0,0 0-51 0,0 0-63 15,19 2-135-15,-19-2-160 0,12-31 88 0,-12 31 416 16</inkml:trace>
          <inkml:trace contextRef="#ctx0" brushRef="#br2" timeOffset="54343.8959">8965 5725 1241 0,'-18'23'418'16,"18"-23"-325"-16,0 0-40 0,-21 12-16 0,21-12-15 16,0 0-10-16,0 0-17 0,24 14 15 0,-24-14 0 15,33-5-1-15,-8-4 9 0,4-4-21 16,2-4-15-16,10-1-23 0,-6-11-50 0,16 13-57 16,-15-21-96-16,19 11-328 0,0 0 24 0,-8-8 296 15</inkml:trace>
          <inkml:trace contextRef="#ctx0" brushRef="#br2" timeOffset="54687.6466">9603 5315 1473 0,'-7'27'135'0,"-16"-10"-65"16,10 11 5-16,-9-2-10 0,7 8-13 0,-5 1-12 15,3 4 3-15,-2-1-8 0,6 2 1 0,0-1-16 16,2 1-17-16,3-3-3 0,2 0 0 0,3-5 0 15,0-1 0-15,3-5 0 0,3-3 0 16,1-3 0-16,-4-20 0 0,14 26 0 16,-14-26 0-16,20 18 0 0,-20-18 0 0,25 6 0 15,-25-6 0-15,25-8 0 0,-25 8 0 0,27-22 0 16,-27 22 0-16,27-33 0 0,-15 17 0 0,-1-3 0 16,-1 2 0-16,-2 1 0 0,-8 16 0 0,16-23 0 15,-16 23 0-15,0 0 0 0,0 0 0 0,18-11 0 16,-18 11 0-16,0 0 0 0,6 19 0 15,-6-19 0-15,5 30 0 0,-1-12 0 0,-2-1 0 16,3 1 0-16,-5-18 0 0,12 34-12 0,-12-34-43 16,20 33-13-16,-20-33-19 0,24 29-40 0,-24-29-67 15,30 18-217-15,-30-18-146 0,27 7 37 0,-4 4 505 16</inkml:trace>
        </inkml:traceGroup>
        <inkml:traceGroup>
          <inkml:annotationXML>
            <emma:emma xmlns:emma="http://www.w3.org/2003/04/emma" version="1.0">
              <emma:interpretation id="{ABB8674C-80AB-4C0B-8985-BC0B45FEFC15}" emma:medium="tactile" emma:mode="ink">
                <msink:context xmlns:msink="http://schemas.microsoft.com/ink/2010/main" type="inkWord" rotatedBoundingBox="10849,5250 14153,5222 14160,6023 10856,6051"/>
              </emma:interpretation>
            </emma:emma>
          </inkml:annotationXML>
          <inkml:trace contextRef="#ctx0" brushRef="#br2" timeOffset="55281.4006">11030 5428 1396 0,'26'-21'95'0,"-26"21"-79"16,6-19-5-16,-6 19 8 0,0 0 5 0,0 0 12 15,0 0 3-15,0 0-1 0,0 0-1 0,0 0-13 16,0 0-1-16,-9 30-1 0,3-6 8 0,-5 2-1 15,1 4 6-15,-3 0-6 0,2 3 4 16,-2 1-5-16,0 1 1 0,-1 1-6 0,1 1 0 16,-2 0-15-16,0-1-8 0,2-3 0 0,2-1 0 15,-1-3 0-15,2 0 0 0,2-5 0 16,2-1 0-16,3-4 0 0,3-19 0 0,4 29 0 16,-4-29 0-16,16 20 0 0,-16-20 0 0,31 14 0 15,-7-12 0-15,6-4 0 0,4-5 0 0,3-2 0 16,1-6 0-16,3 1 0 0,2-6 0 15,0 2-42-15,-2-4-13 0,0 6-6 0,-8-7-32 16,7 12-21-16,-18-16-68 0,22 25-134 0,-14-12-209 16,-7-3 7-16,8 14 378 0</inkml:trace>
          <inkml:trace contextRef="#ctx0" brushRef="#br2" timeOffset="55515.7859">11600 5691 1747 0,'0'0'83'16,"0"0"-39"-16,-17 2-4 0,17-2-1 0,0 0-12 15,0 0-11-15,-19 20-4 0,19-20-3 0,-18 36-11 16,7-10 22-16,2 4-22 0,-2 1 16 16,0 2-14-16,2-1 0 0,0-3 0 0,3-4 0 15,1-2 0-15,5-4 0 0,1-2-9 0,-1-17-11 16,11 24-7-16,-11-24-9 0,18 8-14 0,0-8-27 15,-18 0-39-15,41-18-99 0,-31-2-319 16,16-8-30-16,4 2 166 0</inkml:trace>
          <inkml:trace contextRef="#ctx0" brushRef="#br2" timeOffset="55672.0396">11502 5289 1815 0,'-20'-2'41'0,"20"2"-29"0,-17-1-8 15,17 1-5-15,0 0-8 0,0 0-8 0,17-5-23 16,-17 5-38-16,33-1-75 0,-23-17-120 0,17 14-295 16,1 1 57-16,-4-8 290 0</inkml:trace>
          <inkml:trace contextRef="#ctx0" brushRef="#br2" timeOffset="55890.8122">12088 5371 1257 0,'-17'12'244'0,"16"7"-161"0,1-19-14 0,-14 37 11 16,3-18-15-16,7 10-11 0,-6-1-17 0,1 3 0 15,-2 2-12-15,3 2 0 0,-2 2-15 0,2 2 0 16,0-1-10-16,0 0-9 0,-1-3 19 0,2 0-23 16,0-1 21-16,2-1-9 0,1-4-8 15,1-5-2-15,3-2-16 0,0-22-24 0,2 34-25 16,-2-34-27-16,10 24-82 0,-10-24-92 15,0 0-275-15,0 0 38 0,5-34 329 0</inkml:trace>
          <inkml:trace contextRef="#ctx0" brushRef="#br2" timeOffset="56062.6864">11834 5609 1495 0,'-11'18'333'15,"11"-18"-273"-15,-22 6-32 0,22-6-9 16,0 0-8-16,0 0-5 0,0 0 2 0,24 9 4 15,-4-9 0-15,4-3-3 0,8-4-7 0,5-1-8 16,5-5-14-16,4 3-14 0,-3-5-17 16,5 8-15-16,-8-6-9 0,7 9-13 0,-12-9-27 15,12 16-42-15,-19-17-73 0,14 10-219 0,-8 9-23 16,-15-10 241-16</inkml:trace>
          <inkml:trace contextRef="#ctx0" brushRef="#br2" timeOffset="56547.0537">12408 5650 1052 0,'0'0'314'0,"0"0"-205"0,-24 24-44 15,24-24 0-15,-15 26-10 0,10-9-1 0,5-17-6 16,-15 29-1-16,15-29-5 0,-13 29-22 0,13-29 22 16,-10 29-32-16,10-29 22 0,-6 25-15 0,6-25-9 15,-3 21-1-15,3-21-5 0,0 0 1 16,0 0-3-16,1 18 0 0,-1-18-1 16,0 0 0-16,0 0 1 0,0 0 1 0,0 0 2 15,0 0 0-15,13-19 2 0,-13 19-3 0,11-26 0 16,-11 26-1-16,14-33-11 0,-10 17 25 0,3-4-24 15,-1 1 26-15,-3-1-10 0,5 1-3 0,-4 2 2 16,-4 17-4-16,14-30 3 0,-14 30-5 0,13-21 3 16,-13 21-3-16,0 0 0 0,0 0-1 15,0 0 0-15,0 0-2 0,0 0 2 0,0 0 1 16,17 13-1-16,-17-13 4 0,6 24-4 0,-6-24 3 16,4 25-3-16,-4-25 2 0,5 25-3 15,-5-25 3-15,11 20-3 0,-11-20 3 0,0 0-1 0,23 18 1 16,-23-18 1-16,21 4 0 0,-21-4-2 15,23-5 0-15,-23 5 0 0,25-12 0 16,-25 12 0-16,26-18 0 0,-26 18 0 0,19-20 0 16,-19 20 0-16,0 0 0 0,18-22 0 0,-18 22 0 15,0 0 0-15,0 0 0 0,6-17 0 0,-6 17 0 16,0 0 0-16,0 0 0 0,0 0 0 0,0 0 0 16,0 0 0-16,0 0 0 0,-10 19 0 0,10-19 0 15,-13 30 0-15,5-10 0 0,2 3 0 0,-3 0 0 16,3 4 0-16,-1-3 0 0,2 3 0 15,0-4-33-15,4 0-15 0,-3-5-11 0,10 4-28 16,-6-22-26-16,14 32-47 0,-14-32-64 16,20 9-197-16,-3-4-80 0,-17-5 101 0</inkml:trace>
          <inkml:trace contextRef="#ctx0" brushRef="#br2" timeOffset="56956.5485">13007 5528 1510 0,'0'0'189'0,"-6"17"-137"0,6-17-11 0,-24 19 2 16,24-19-2-16,-27 31-12 0,14-12 1 0,-3 1-4 0,3 3-1 15,-1 0-4-15,3 3-1 0,-1-2-2 16,5 3-16-16,-2-2-2 0,5 0 0 16,0-2 0-16,3 0 0 0,1-3 0 0,2-2 0 15,-2-18 0-15,13 29 0 0,-13-29 0 0,26 19 0 16,-8-14 0-16,3-5 0 0,6-6 0 0,2-2 0 15,5-7 0-15,0-3 0 0,1-5 0 0,1-2 0 16,-2-3 0-16,1-3 0 0,-2 1 0 0,1 0 0 16,-3 0 0-16,-1-2 0 0,-3 3 0 0,-2-1 0 15,-3 2 0-15,-3 3 0 0,-3 3 0 16,-16 22 0-16,19-28 0 0,-19 28 0 0,0 0 0 16,0 0 0-16,0 0 0 0,0 0 0 15,-26 28 0-15,7-6 0 0,-1 6 0 0,-3 1 0 16,0 2 0-16,2 2 0 0,1-1 0 0,3-1 0 15,4-4 0-15,2 0 0 0,4-3 0 0,1-1 0 16,6-2 0-16,3-4 0 0,-3-17 0 16,17 25-41-16,2-14-24 0,-2-12-39 0,18 12-79 15,-18-32-157-15,19 13-263 0,2-4 64 0,-4-13 368 16</inkml:trace>
          <inkml:trace contextRef="#ctx0" brushRef="#br2" timeOffset="57252.0877">13842 5471 1578 0,'-19'13'100'0,"-10"-4"-52"0,4 7 3 0,-6-3 2 0,3 6-9 15,-5-1-9-15,4 4 2 0,1-2-6 0,5 0-4 16,3-2-10-16,20-18-3 0,-22 29-6 0,22-29-4 16,-4 22-4-16,4-22 0 0,0 0 0 0,21 19 0 15,-21-19 0-15,29 4 0 0,-7-5 0 16,1-2 0-16,4-3 0 0,1 0 0 0,-2 0 0 15,2-1 0-15,-5 2 0 16,1 0 0-16,-5 3 0 0,-19 2 0 0,28 0 0 16,-28 0 0-16,0 0 0 0,0 0 0 0,12 18 0 15,-12-18 0-15,-8 25 0 0,-2-8 0 0,-5 3 0 16,-1 0 0-16,-3 1 0 0,0 2 0 0,2 0 0 16,-4 0 0-16,5 0 0 0,0-3 0 15,5 1-3-15,11-21-68 0,-13 36-63 0,13-36-136 16,0 0-365-16,-12 21 35 0,12-21 267 0</inkml:trace>
          <inkml:trace contextRef="#ctx0" brushRef="#br2" timeOffset="57442.779">14160 5944 2047 0,'-23'-4'0'0,"4"-4"0"0,19 8 0 16,-22-22 0-16,22 22 0 0,-22-26 0 0,22 26-9 16,-16-29-133-16,16 29-325 0,17-19-173 15,-17 19-1-15,23-25 494 0</inkml:trace>
        </inkml:traceGroup>
        <inkml:traceGroup>
          <inkml:annotationXML>
            <emma:emma xmlns:emma="http://www.w3.org/2003/04/emma" version="1.0">
              <emma:interpretation id="{ECF2DB01-A3B9-4048-B9C6-2827B7C58AA7}" emma:medium="tactile" emma:mode="ink">
                <msink:context xmlns:msink="http://schemas.microsoft.com/ink/2010/main" type="inkWord" rotatedBoundingBox="14940,5105 15824,5098 15832,5968 14947,5976"/>
              </emma:interpretation>
            </emma:emma>
          </inkml:annotationXML>
          <inkml:trace contextRef="#ctx0" brushRef="#br2" timeOffset="58431.3643">15021 5171 814 0,'0'0'71'0,"15"-24"0"0,-15 24 9 15,0 0 18-15,0 0 6 0,0 0-14 16,0 0-13-16,0 0-20 0,0 0-15 0,0 0-7 16,1 29-11-16,-9-11 17 0,4 11-14 0,-6-1 11 15,5 8 1-15,-4 2-16 0,1 5 4 0,0 6-19 16,-1 3 7-16,1 1-16 0,2 1 9 0,-2-3-13 15,4-2 10-15,0-6-11 0,4-5-9 0,4-7 20 16,3-7-54-16,10 0 10 0,-17-24-41 0,49 34-68 16,-30-39-56-16,24 7-242 15,-6-6-32-15,-6-17 151 0</inkml:trace>
          <inkml:trace contextRef="#ctx0" brushRef="#br2" timeOffset="58665.7598">15597 5100 1461 0,'-22'16'145'0,"11"10"-140"0,-4 6 29 0,5 8-22 16,-3-2 16-16,4 7 12 0,-1-1-16 16,1 4 8-16,-1 0-11 0,3 6 6 0,0-4-16 15,2 0 4-15,1 0-16 0,3-3 8 0,1-4-12 16,4-2-8-16,-1-3 17 0,2-6-35 15,4 0 1-15,-7-13-61 0,14 10-47 0,-16-29-59 16,21 29-161-16,-21-29-131 0,0 0 30 0,19 20 406 16</inkml:trace>
          <inkml:trace contextRef="#ctx0" brushRef="#br2" timeOffset="58837.6505">15323 5564 1761 0,'0'0'100'15,"0"0"-50"-15,0 0-22 0,0 0-7 16,0 0-3-16,0 0-4 0,0 0-2 0,21-15-4 16,-3 11-4-16,6 2-2 0,4-5-2 0,4 0-7 15,4 0-13-15,2-5-27 0,7 7-44 0,-6-17-67 16,23 26-170-16,-12-20-260 0,4 3 40 0,4 8 318 16</inkml:trace>
        </inkml:traceGroup>
        <inkml:traceGroup>
          <inkml:annotationXML>
            <emma:emma xmlns:emma="http://www.w3.org/2003/04/emma" version="1.0">
              <emma:interpretation id="{42867BA7-E5A2-4A0D-99DC-4308BD1AB1E2}" emma:medium="tactile" emma:mode="ink">
                <msink:context xmlns:msink="http://schemas.microsoft.com/ink/2010/main" type="inkWord" rotatedBoundingBox="16363,5222 18552,5203 18561,6181 16372,6199"/>
              </emma:interpretation>
            </emma:emma>
          </inkml:annotationXML>
          <inkml:trace contextRef="#ctx0" brushRef="#br2" timeOffset="59306.3847">16683 5220 1137 0,'0'0'157'0,"0"0"-84"15,0 0-13-15,0 0 1 0,-19 6-10 0,19-6-12 16,-12 30-7-16,6-3 8 0,-5 2-8 0,4 7 13 16,-5 0-14-16,3 8 4 0,-2-1-15 0,3 3 4 15,-3 1-16-15,2-2 6 0,-1 1-14 0,3-1 7 16,-1-3 4-16,0-1-25 15,4-5 21-15,-1-2-28 0,5-3 0 0,-2-8-14 16,9 2-35-16,-7-25-20 0,14 35-43 0,-14-35-58 16,17 13-182-16,-17-13-115 0,0 0 41 0,32 0 447 15</inkml:trace>
          <inkml:trace contextRef="#ctx0" brushRef="#br2" timeOffset="59478.3315">16424 5712 1571 0,'-38'-6'192'0,"38"6"-125"0,-18-1-18 16,18 1-14-16,0 0-9 0,0 0-13 0,0 0-9 16,0 0-3-16,0 0 0 0,24-14-1 15,-5 8 0-15,6 0-1 0,5 0 0 0,-1-1-5 16,5 1-13-16,-2-4-19 0,6 8-34 0,-8-12-36 16,15 18-66-16,-18-22-97 0,17 14-258 15,-6 3 12-15,-6-7 295 0</inkml:trace>
          <inkml:trace contextRef="#ctx0" brushRef="#br2" timeOffset="59884.4993">17017 5596 1489 0,'-21'-10'82'0,"21"10"-18"0,0 0 4 0,-17-1-2 16,17 1-18-16,0 0-18 0,-23 10-6 15,23-10-3-15,-17 21 1 0,7-4 5 0,-1 3-2 16,1 4 5-16,-4 2-6 0,1 3-12 0,1 2 3 15,-1 1-15-15,1-1 0 0,4 0 0 0,-1-6 0 16,6 1 0-16,3-7 0 0,2-2 0 0,-2-17 0 16,16 23 0-16,-16-23 0 0,29 11 0 15,-9-11 0-15,3-4 0 0,6-5 0 0,2-6 0 16,2-4 0-16,0-4 0 0,1-4 0 0,-1-1 0 16,-3 1 0-16,-2 0 0 0,-3-1 0 0,-6 2 0 15,-1 0 0-15,-3 1 0 0,-4 1 0 0,-3 3 0 16,-1 0 0-16,-3 3 0 0,-4 18 0 15,3-28 0-15,-3 28 0 0,0 0 0 0,0 0 0 16,0 0 0-16,0 0 0 0,-18-3 0 16,18 3 0-16,-14 24 0 0,7-5 0 0,-2 3 0 15,2 2 0-15,1 1 0 0,1-1 0 0,0-1 0 16,4 1 0-16,1-4-45 0,4 1 16 0,-2-3-15 16,8 1 6-16,-10-19-34 0,23 32-28 0,-23-32-48 15,34 22-69-15,-34-22-104 0,27-6-198 0,-3 10 75 16,-24-4 375-16</inkml:trace>
          <inkml:trace contextRef="#ctx0" brushRef="#br2" timeOffset="60212.6295">17529 5677 1320 0,'0'0'88'0,"0"0"-43"0,0 0-5 16,0 0-4-16,-13 20-15 0,13-20 0 0,-8 33 12 15,1-16 2-15,6 6-10 0,-5-1 26 16,2 4-39-16,-3 0 36 0,3 1-10 0,-4-1-7 15,3-2 6-15,-1-2-22 0,1-2 3 0,1-3-3 16,4-17 6-16,-6 27-2 0,6-27-4 0,0 0-8 16,0 0-1-16,0 0 1 0,0 0-1 0,0 0 2 15,0 0 1-15,0 0 1 0,21-22-2 0,-12 3-6 16,1-3-2-16,0-3 0 0,1-1 0 16,-3 0 0-16,1 0 0 0,-1 0 0 15,0 0 0-15,-2 1 0 0,0-2 0 0,0 3 0 16,-1 0 0-16,0 2 0 0,0 4 0 0,-2 1 0 15,-3 17 0-15,11-23 0 0,-11 23 0 0,0 0 0 16,18-18 0-16,-18 18 0 0,0 0-13 0,27-5-15 16,-27 5-15-16,22 0-21 0,-22 0-23 0,30 3-31 15,-30-3-60-15,43-2-230 0,-24 2-142 16,2-1 51-16,7 7 441 0</inkml:trace>
          <inkml:trace contextRef="#ctx0" brushRef="#br2" timeOffset="60556.3825">17964 5610 1465 0,'-23'15'76'16,"23"-15"-23"-16,-17 22 9 0,14-4 9 15,3-18-15-15,-21 34-8 0,9-15-11 0,2 3-21 16,0-1 23-16,2 4-27 0,-2-4 25 0,3 4-12 16,-3-4-9-16,3 1 2 0,2-3-8 0,5-19-4 15,-5 28-6-15,5-28 0 0,0 17 0 0,0-17 0 16,0 0 0-16,0 0 0 0,0 0 0 0,0 0 0 15,22-7 0-15,-22 7 0 0,23-28 0 16,-8 8 0-16,-1-2 0 0,4-2 0 0,-1-1 0 16,0 2 0-16,-1 0 0 0,0 1 0 15,-1 0 0-15,-2 0 0 0,0 1 0 0,1 3 0 16,-14 18 0-16,18-28 0 0,-18 28 0 0,0 0 0 16,0 0 0-16,0 0 0 0,0 0 0 0,0 0 0 15,0 0 0-15,17 20 0 0,-18-3 0 0,0 2 0 16,-3 3 0-16,0 0 0 0,1 2 0 15,-1-2-3-15,3 1-13 0,0-3-31 0,2 3 6 16,-2-6-35-16,8 8-43 0,-7-25-58 0,16 37-151 16,-16-37-224-16,14 23 26 0,3-8 365 0</inkml:trace>
          <inkml:trace contextRef="#ctx0" brushRef="#br2" timeOffset="60947.0404">18499 5547 1594 0,'0'0'122'15,"0"0"-72"-15,0 0-5 0,0 0 1 0,0 0-14 16,-24-1-13-16,24 1-4 0,-22 12-4 15,22-12 4-15,-31 23 1 0,12-7 4 0,-1 1-4 16,-1 3 3-16,0 0-6 0,7-2-1 0,14-18-10 16,-17 29-2-16,17-29 0 0,0 23 0 0,0-23 0 15,12 18 0-15,-12-18 0 0,25 11 0 16,-8-10 0-16,3-1 0 0,2 0 0 0,2-2 0 16,0-1 0-16,-2 2 0 0,-1 0 0 0,-4 2 0 15,-17-1 0-15,26 7 0 0,-26-7 0 0,14 17 0 16,-14-17 0-16,4 26 0 0,-5-8 0 0,-4 4 0 15,-6 3 0-15,-3-1 0 0,-3 3 0 0,-2-2 0 16,-3 2-4-16,-2-2-16 0,-3 3-18 0,-5-3-13 16,4 9-46-16,-14-17-93 15,22 15-418-15,-20-5 5 0,1 3 168 0</inkml:trace>
        </inkml:traceGroup>
        <inkml:traceGroup>
          <inkml:annotationXML>
            <emma:emma xmlns:emma="http://www.w3.org/2003/04/emma" version="1.0">
              <emma:interpretation id="{3516B26F-78B2-4325-8E08-FDBCA737961B}" emma:medium="tactile" emma:mode="ink">
                <msink:context xmlns:msink="http://schemas.microsoft.com/ink/2010/main" type="inkWord" rotatedBoundingBox="18980,5248 23195,5212 23205,6336 18990,6373"/>
              </emma:interpretation>
            </emma:emma>
          </inkml:annotationXML>
          <inkml:trace contextRef="#ctx0" brushRef="#br3" timeOffset="68936.4347">19076 5516 1381 0,'0'0'71'0,"0"0"-18"16,-6-24-9-16,6 24 1 15,5-17 0-15,-5 17-3 0,7-17-5 0,-7 17-12 16,7-17-3-16,-7 17-8 0,0 0-1 0,9-18-1 16,-9 18 0-16,0 0 2 0,0 0 1 0,0 0 0 15,0 0-1-15,0 0-4 0,0 0-3 0,0 0 1 16,0 32-2-16,0-4 6 0,-1 7-8 0,-2 8 6 15,1 6-13-15,-1 3 8 0,-2 5 5 0,-1 1-17 16,-1 1 19-16,-1-1-19 0,-3-2 5 16,2 0 8-16,-1-5-11 0,3-6 10 0,1-3-11 15,1-10 8-15,3-5-6 0,2-5 4 0,0-22-1 16,6 27 2-16,-6-27-2 0,0 0 0 16,0 0-1-16,0 0 0 0,0 0 3 0,0 0-1 15,12-16 3-15,-7-6-3 0,2-8 3 0,2-6-7 16,2-3 5-16,2-3-7 0,0 0 9 0,2 0-8 15,-2-1 7-15,1-3-6 0,-2 1-7 16,1-4 20-16,-1-2-20 0,0 1 20 0,-2-2-5 16,0-2-9-16,-2 2 10 0,1 0-9 0,-2 4 10 15,1 3-10-15,-1 7 8 0,1 4-6 0,0 6 6 16,-1 6-4-16,-7 22 4 0,12-23-6 0,-12 23 2 16,0 0-1-16,20-5 0 0,-20 5 1 0,21 6 0 15,-21-6 2-15,35 14-1 0,-12-5 5 16,1 2-2-16,3 2 0 0,2 2-2 15,0-2-1-15,0 2-2 0,2-1 0 0,-3 0-1 16,0 0 4-16,-3 1-5 0,-3-1 5 0,-5 1-4 16,-17-15 2-16,20 31-1 0,-20-31 3 0,-3 34-5 15,-4-15 1-15,-10 3-6 0,-5 0 4 0,-7 1-3 16,-7 1 7-16,-3 0-3 0,-2 0 5 0,-3 2-3 16,-3-1 4-16,1 1-6 0,0-1-11 15,3-1 24-15,8 0-25 0,2-3 27 0,7 1-10 16,9-5-5-16,17-17 4 0,-14 29-5 0,14-29 2 15,17 23-2-15,2-14 3 0,10 1-1 0,7-4 2 16,6 0-1-16,4-4 2 0,4 0-1 0,3-2 1 16,-2 1 0-16,-4 0-1 0,-2 0 0 15,-5 3 0-15,-5-2 1 0,-5 2-1 0,-10 1 0 16,-20-5-2-16,19 9 3 0,-19-9 1 16,-9 19 0-16,-6-2 4 0,-9 2-8 0,-9 5 4 15,-9 3-5-15,-8 1 4 0,-5 3-4 0,-3 0 5 16,-4 2-5-16,1-3 4 0,0 1-5 0,8-5 6 15,3-3-5-15,4-2 4 0,9-4-13 0,4-7-14 16,15 1-46-16,-1-17-61 0,19 6-102 0,0 0-322 16,19-7 37-16,9-6 174 0</inkml:trace>
          <inkml:trace contextRef="#ctx0" brushRef="#br3" timeOffset="69358.2997">20208 5384 1337 0,'0'0'210'0,"0"0"-174"0,0 0-15 16,0 0 5-16,0 0 18 0,0 0 10 15,0 0 6-15,-10 17-4 0,10-17-14 16,0 0-8-16,-17 24-9 0,17-24 0 0,-15 28-6 16,6-10 3-16,-6 4-5 0,2 3 0 0,-5 7-15 15,-2 3-2-15,0 4 0 0,-2 3 0 0,-3 0 0 16,1 4 0-16,0-1 0 0,-1 1 0 0,2-4 0 16,4-2 0-16,1-4 0 0,2-3 0 0,5-4 0 15,2-4 0-15,5-4 0 0,2-2 0 16,2-19 0-16,4 26 0 0,-4-26 0 0,0 0 0 15,23 20 0-15,-23-20 0 0,27 6 0 0,-10-6 0 16,4-1 0-16,0-4 0 0,1 1 0 0,1-3 0 16,1 1 0-16,-3 0 0 0,0 3 0 15,0-1 0-15,-1 3 0 0,1-3-13 0,5 4-53 16,-6-8-42-16,17 16-88 0,-37-8-237 0,53-17-158 16,-19 11 43-16,-6-9 457 0</inkml:trace>
          <inkml:trace contextRef="#ctx0" brushRef="#br3" timeOffset="69905.1679">20730 5500 1463 0,'0'0'108'0,"0"0"-42"16,0 0-16-16,0 0-7 0,0 0-5 15,-17-6-8-15,17 6-10 0,0 0 0 0,-25 15 0 16,25-15 4-16,-24 24 1 0,24-24 5 0,-25 33-4 16,11-12 1-16,0 2-4 0,-1 5-1 0,0 2-10 15,2 3-12-15,0 2 0 0,1 4 0 0,-1-1 0 16,5 5 0-16,-2-1 0 0,4 0 0 0,2 2 0 15,3-2 0-15,4-1 0 0,3-2 0 16,5-5 0-16,1-7 0 0,6-4 0 16,4-7 0-16,7-5 0 0,5-6 0 0,6-8 0 15,5-6 0-15,0-8 0 0,4-5 0 0,0-7 0 16,-1-6 0-16,3-5 0 0,-1-3 0 0,0-3 0 16,0-1 0-16,-3-2 0 0,-3 1 0 0,-4 1 0 15,-3 2 0-15,-7 3 0 0,-4 2 0 0,-6-1 0 16,-3 3 0-16,-3 1 0 0,-3 2 0 15,-4 4 0-15,-3 6 0 0,-4 8 0 0,0 17 0 16,0 0 0-16,0 0 0 0,0 0 0 0,-26 7 0 16,10 19 0-16,-2 5 0 0,-4 10 0 15,-1 3 0-15,-1 2 0 0,1 1 0 0,3 1 0 16,2 1 0-16,5-5 0 0,0 0 0 0,6-3 0 16,1-5 0-16,5-2 0 0,1-5 0 0,5-2 0 15,1-7 0-15,3 1 0 0,-9-21-81 16,25 31-48-16,-25-31-83 0,34 9-394 0,-34-9 27 15,34-4 140-15</inkml:trace>
          <inkml:trace contextRef="#ctx0" brushRef="#br3" timeOffset="70123.9184">21683 5533 1478 0,'-22'1'301'0,"22"-1"-237"15,0 0-19-15,-11 23-1 0,11-23-3 0,-12 28-2 16,4-8-9-16,-1 2-25 0,0 4-5 0,-2 0 0 16,-2 3 0-16,1 0 0 0,0 3 0 0,0 0 0 15,-1 0 0-15,0 2 0 0,0 0 0 16,1-2 0-16,2 1 0 0,-1-3 0 0,3 2-3 16,-1-5-19-16,5 0-22 0,1-9-21 0,8 6-39 15,-5-24-36-15,12 29-106 0,-12-29-293 0,0 0 13 16,8 18 169-16</inkml:trace>
          <inkml:trace contextRef="#ctx0" brushRef="#br3" timeOffset="70342.6762">21633 5545 1886 0,'0'0'78'0,"0"0"-61"0,0 0-13 0,23-19 1 15,-23 19 6-15,27-15 8 0,-7 8-1 0,2-5-9 16,1 1-9-16,5-2 0 0,1-2 0 16,4 2 0-16,4 1 0 0,-1 2 0 15,0 0-10-15,-2 4-14 0,-6-1-15 0,0 7-16 16,-11-4-28-16,6 14-43 0,-23-10-81 0,23 6-287 16,-23-6-50-16,-4 22 80 0</inkml:trace>
          <inkml:trace contextRef="#ctx0" brushRef="#br3" timeOffset="70545.8677">21552 5856 1566 0,'0'0'55'0,"0"0"-16"16,-16 18 2-16,16-18 6 0,17 10-1 0,-17-10-3 16,29 4-14-16,-8-4-7 0,2-1-5 15,4 0-2-15,3-3-5 0,-2 1-2 16,1-1-6-16,-2 0-3 0,-4 1-11 0,-4-3-16 15,-1 3-18-15,-18 3-26 0,27-6-24 0,-27 6-50 16,20 2-100-16,-20-2-272 0,0 0-4 0,0 0 270 16</inkml:trace>
          <inkml:trace contextRef="#ctx0" brushRef="#br3" timeOffset="70693.0216">21429 6209 1966 0,'0'0'51'0,"0"0"-21"0,35 18-30 0,-3-17 0 16,2-4 0-16,9-6 0 0,4-3 0 0,7-2 0 16,4-5 0-16,4-1 0 0,0-2 0 0,-2-3 0 15,-3 3 0-15,-12-13-157 0,22 17-510 0,-24-6 14 16,1 5 84-16</inkml:trace>
          <inkml:trace contextRef="#ctx0" brushRef="#br2" timeOffset="74928.3385">22487 5890 848 0,'0'0'101'0,"17"-11"-15"0,-17 11-2 15,0 0-11-15,9-18-6 0,-9 18-11 0,0 0-4 16,18-14-3-16,-18 14-4 0,0 0-5 0,0 0-1 16,0 0-2-16,14-19 2 15,-14 19 3-15,0 0-2 0,0 0 0 0,0 0-7 16,0 0-2-16,0 0-7 0,0 0-1 0,-2 19-5 16,2-19-1-16,-2 23-5 0,2-23-3 0,-6 28-6 15,6-28 1-15,-13 32-7 0,13-32 5 0,-11 29-4 16,11-29 2-16,-9 24 0 0,9-24-5 0,-6 28-11 15,6-28-12-15,0 30-27 0,0-30-28 0,8 35-41 16,-8-35-15-16,14 35-63 0,-14-35-188 16,1 18-70-16,11-1 54 0</inkml:trace>
          <inkml:trace contextRef="#ctx0" brushRef="#br2" timeOffset="75100.2789">22488 5555 1469 0,'-34'-4'30'0,"34"4"-6"0,0 0-18 0,-18 0-7 15,18 0-3-15,0 0-1 0,0 0-7 0,0 0-11 16,28 10-18-16,-28-10-27 0,38 8-45 0,-38-8-81 16,43-8-244-16,-12 14 3 0,-12-14 241 0</inkml:trace>
          <inkml:trace contextRef="#ctx0" brushRef="#br2" timeOffset="75430.1105">22809 5726 1251 0,'2'19'131'0,"-2"-19"-48"0,-17 22-14 15,17-22 12-15,-15 25-40 0,15-25 24 0,-11 26-43 16,11-26 6-16,-7 31-1 0,7-31-8 0,-1 36 3 16,1-16-14-16,1 2 4 0,0 0 0 15,3 0 4-15,-3-2-7 0,1 1 7 0,1-3-5 16,-1-1 2-16,-2-17-5 0,7 23-3 0,-7-23-1 15,0 0 3-15,0 0 4 0,20 13 6 0,-20-13 4 16,0 0-1-16,18-19-2 0,-18 19-18 0,18-34 0 16,-5 7 0-16,0-1 0 0,0-2 0 15,3-1 0-15,-1 1 0 0,-1-1 0 0,1 4 0 16,-1-1 0-16,1 5 0 0,0 1 0 16,-3 4 0-16,-12 18 0 0,24-24 0 0,-24 24 0 15,22-6 0-15,-22 6 0 0,21 9 0 0,-21-9 0 16,22 29 0-16,-11-6 0 0,-2 4 0 0,3 4 0 15,-3 2 0-15,-1 2 0 0,2-2-13 0,1 2-40 16,-4-9-37-16,13 17-93 0,-25-25-278 0,23 12-134 16,-6-7 40-16,-12-23 459 0</inkml:trace>
        </inkml:traceGroup>
      </inkml:traceGroup>
    </inkml:traceGroup>
    <inkml:traceGroup>
      <inkml:annotationXML>
        <emma:emma xmlns:emma="http://www.w3.org/2003/04/emma" version="1.0">
          <emma:interpretation id="{C02F479D-291F-4F94-B1A0-F6D742812EAD}" emma:medium="tactile" emma:mode="ink">
            <msink:context xmlns:msink="http://schemas.microsoft.com/ink/2010/main" type="paragraph" rotatedBoundingBox="1274,6747 15175,6349 15209,7542 1308,793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48DAECD-8AD2-4A68-BF31-AEA52C3074C8}" emma:medium="tactile" emma:mode="ink">
              <msink:context xmlns:msink="http://schemas.microsoft.com/ink/2010/main" type="line" rotatedBoundingBox="1274,6747 15175,6349 15209,7542 1308,7939"/>
            </emma:interpretation>
          </emma:emma>
        </inkml:annotationXML>
        <inkml:traceGroup>
          <inkml:annotationXML>
            <emma:emma xmlns:emma="http://www.w3.org/2003/04/emma" version="1.0">
              <emma:interpretation id="{769D41FF-819E-4B3A-BA00-F71E18E8DA7B}" emma:medium="tactile" emma:mode="ink">
                <msink:context xmlns:msink="http://schemas.microsoft.com/ink/2010/main" type="inkWord" rotatedBoundingBox="1282,7024 3322,6965 3347,7822 1306,7881"/>
              </emma:interpretation>
            </emma:emma>
          </inkml:annotationXML>
          <inkml:trace contextRef="#ctx0" brushRef="#br2" timeOffset="76699.1198">1286 7024 1051 0,'0'0'142'0,"0"0"-50"16,0 0-40-16,0 0 10 0,0 0-22 0,0 0 15 15,0 0-10-15,0 0-10 0,0 0-14 0,0 0-10 16,0 0-5-16,0 0-2 0,0 0 18 0,-3 25-31 16,4-6 34-16,4 6-30 0,-2 5 9 0,1 8 7 15,1 3-12-15,1 5 8 0,-1 1-11 16,0 3 10-16,-3-2-7 0,-1 1 14 0,-2-3-9 15,0 0 13-15,-1-5-10 0,0-3 7 0,1-7 10 16,2-3-27-16,-1-5 25 0,2-2-28 16,-2-21 10-16,0 24 2 0,0-24-4 0,0 0 2 15,0 0 0-15,0 0 1 0,0 0 2 0,0 0 0 16,0 0-2-16,0 0-1 0,0 0 0 16,12-27-2-16,-6 8-16 0,1-4 26 0,0-1-29 15,2 0 28-15,1-3-10 0,-1 4-4 0,4 0 6 0,-3 1-5 16,3 2 5-16,-1 0-4 0,-12 20 3 15,25-29-4-15,-25 29 3 0,30-19-3 0,-30 19 0 16,32-11 0-16,-15 9 1 0,0 1-2 0,0 3 2 16,0 3 0-16,1 2-1 0,-18-7 2 0,32 19-1 15,-32-19 3-15,30 28-4 0,-30-28 3 16,25 34-4-16,-14-16 4 0,-4 2-3 0,-2-1 5 16,-1 1-5-16,-5 2 5 0,-3-1 14 0,-3 2-28 15,-4 0 30-15,-4 2-29 0,-3-1 9 0,-4 1 5 16,-1-1-6-16,-1-1 6 0,-2-3-5 0,2-3 4 15,1-2-4-15,1-6 1 0,3-3-9 0,2-4-6 16,17-2-14-16,-21-8-21 0,21 8-16 16,-10-27-26-16,10 27-22 0,1-48-37 15,16 29-58-15,-15-20-97 0,6-1-153 0,16 14 142 16,-15-21 317-16</inkml:trace>
          <inkml:trace contextRef="#ctx0" brushRef="#br2" timeOffset="77167.8737">2259 7439 937 0,'0'0'217'16,"-29"-5"-124"-16,29 5-5 0,-38-7 5 15,38 7 0-15,-40-3-8 0,22 7-14 0,-8-6-15 16,5 5-14-16,-4 0-10 0,3 3-3 0,-1 0-4 16,1 3-1-16,-1 3-4 0,1 4-1 0,1 2-6 15,1 3-1-15,2 3-6 0,2 1 1 0,3 3-5 16,2 0-8-16,5-3 18 0,2 1-21 0,4-4 20 16,4-2-8-16,0-2-5 0,5-1 3 15,-9-17-4-15,27 27 3 0,-27-27-2 0,30 14 2 16,-13-11 1-16,0-2-1 0,3-3 0 0,-1-2 1 15,2-4 0-15,-3-5-1 0,0-2 3 16,2-5-3-16,-1-1-12 0,2-4 22 0,-2-1-22 16,1-2 21-16,-3-1-6 0,-1 2-4 0,-3 2 3 15,0 3-3-15,-3 5 3 0,-10 17-3 0,12-23 3 16,-12 23-2-16,0 0-1 0,0 0 1 16,0 0-3-16,0 0-2 0,0 0-4 0,4 21-3 15,-5-3-7-15,-1 6-2 0,0 5-13 0,-4 0 0 16,4 4 6-16,-3-8-43 0,7 7 5 0,-6-15-57 15,18 12-43-15,-14-29-49 0,24 27-106 0,-2-13-155 16,-5-18 105-16,20 15 371 0</inkml:trace>
          <inkml:trace contextRef="#ctx0" brushRef="#br2" timeOffset="77527.2504">2719 7286 1413 0,'0'0'91'0,"-38"15"-20"0,38-15 3 16,-37 24-12-16,20-8-12 0,-4-2-21 16,1 6-3-16,0-2-10 0,0 4 2 0,3-2-2 15,3 1 3-15,2-3-8 0,3-1 3 0,9-17-11 16,-9 26 0-16,9-26-4 0,4 19-2 0,-4-19 1 16,0 0 0-16,26 18 0 0,-26-18 0 15,34 3 1-15,-11-4-1 0,0-2 1 0,2-4 0 16,1 1 0-16,-3-1 0 0,0 2 2 0,-2 2-2 15,-2 0-8-15,-19 3-1 0,30 1 0 16,-30-1 0-16,0 0 10 0,21 10 0 0,-21-10 0 16,0 0 1-16,9 24-1 0,-9-24-1 0,0 26-2 15,0-26 3-15,-4 26-4 0,4-26 6 0,-9 26-2 16,9-26-12-16,-15 22 12 0,15-22-12 0,-16 20 28 16,16-20-14-16,-18 19 12 0,18-19-17 0,-16 17-7 15,16-17-9-15,0 0-13 0,-18 15-26 0,18-15-39 16,0 0-60-16,0 0-148 15,0 0-240-15,0 0 11 0,14 17 434 0</inkml:trace>
          <inkml:trace contextRef="#ctx0" brushRef="#br2" timeOffset="77855.379">2937 7575 1170 0,'0'0'74'0,"0"0"-1"16,25-10 12-16,0 8-1 0,-7-13-20 0,12 5-4 16,-3-11-5-16,8 3-13 0,-2-6 1 15,2 0-23-15,-3-1 3 0,-2 0-7 0,-5 4 4 16,-3 1-6-16,-8 2 4 0,-14 18 2 16,17-28 7-16,-17 28 2 0,0-21 1 0,0 21-7 15,-14-19-7-15,14 19-6 0,-31-12-4 0,12 9-3 16,-6 3 1-16,-1 3-1 0,0 5-1 0,-2 4 2 15,1 3-2-15,2 5 2 0,1 4-1 0,3 4-3 16,1 1 0-16,6 2 0 0,2 2 0 0,4-1 0 16,5-1 0-16,1-1 0 0,7-5 0 0,1 0 0 15,5-4 0-15,4-4 0 0,3-2 0 16,3-6-13-16,6-1-9 0,1-7-35 0,10 1-11 16,-5-14-96-16,28 4-359 0,-15-3-104 15,7 0 55-15</inkml:trace>
        </inkml:traceGroup>
        <inkml:traceGroup>
          <inkml:annotationXML>
            <emma:emma xmlns:emma="http://www.w3.org/2003/04/emma" version="1.0">
              <emma:interpretation id="{BAB3B3B4-9926-4A78-B81D-E3E7A2B3CEDB}" emma:medium="tactile" emma:mode="ink">
                <msink:context xmlns:msink="http://schemas.microsoft.com/ink/2010/main" type="inkWord" rotatedBoundingBox="4739,6910 6474,6861 6495,7596 4760,7646"/>
              </emma:interpretation>
            </emma:emma>
          </inkml:annotationXML>
          <inkml:trace contextRef="#ctx0" brushRef="#br2" timeOffset="83844.9298">5118 7348 745 0,'0'0'170'0,"0"0"-30"16,0 0-18-16,0 0-31 0,0 0-15 0,-26-8-12 15,26 8-16-15,-25 0-10 0,25 0-9 16,-31 1-4-16,31-1-1 0,-37 4 1 0,20-2 0 16,-5-1-1-16,2 3 0 0,-2-1-1 0,1 6 1 15,-1-2-2-15,4 3-2 0,-3-2-5 0,3 2 0 16,18-10-4-16,-29 23 0 0,29-23-5 16,-20 25-1-16,20-25-4 0,-11 22 2 0,11-22-5 15,-2 19 3-15,2-19-3 0,6 22 1 16,-6-22-3-16,12 26 3 0,-12-26-1 0,20 23 2 15,-20-23-2-15,26 19 4 0,-9-11-2 0,2-3 1 16,-1-1-1-16,3-4-1 0,1-3 1 0,1-1 0 16,0-5 2-16,1-2-3 0,-2-2 3 0,-1-2-2 15,-1 0 2-15,-1-3-2 0,-2-1 3 0,-2 1-3 16,1 1 4-16,-16 17-4 0,22-31 6 0,-22 31 0 16,13-27 7-16,-13 27 1 0,7-17 1 15,-7 17-3-15,0 0 0 0,0 0-5 16,0 0-3-16,0 0 0 0,0 0-4 0,0 0 0 15,0 0-2-15,0 0 0 0,0 22-3 0,-2-4 0 16,2 6-10-16,-2 3 1 0,3 2-13 0,-2-5 1 16,5 3-19-16,-2-9-9 0,11 4-19 0,-13-22-11 15,26 28-17-15,-26-28-14 0,39 15-11 0,-39-15-58 16,46-1-46-16,-24 0-147 0,-4-16-14 16,17 18 348-16</inkml:trace>
          <inkml:trace contextRef="#ctx0" brushRef="#br2" timeOffset="84188.6631">5528 7412 926 0,'0'0'163'16,"-6"-17"-40"-16,6 17-21 0,0 0-13 16,-12-25-10-16,12 25-14 0,0 0-9 15,0 0-6-15,0 0-7 0,0 0-7 0,0 0-10 16,0 0-9-16,0 0-10 0,0 0-5 0,-18 6-3 16,18-6 1-16,-8 25-1 0,4-8 5 0,0 1 0 15,-1 2 7-15,0 0-1 0,2 0 5 0,-2-1-9 16,2 0 11-16,3-19-6 0,-1 27 3 0,1-27-1 15,0 0-8-15,0 0-1 0,6 18-2 0,-6-18 1 16,0 0 1-16,0 0 0 0,20-5 1 16,-20 5 5-16,24-20-2 0,-7 0 4 0,2-3-4 15,2-4-1-15,1-4-7 0,1 1 5 0,-1-1-7 16,0 2 7-16,-1 2-5 0,-3 3 5 16,-1 5-5-16,-3 2 1 0,-14 17-1 0,20-21 0 15,-20 21 0-15,0 0 1 0,0 0-3 0,0 0 0 16,0 0 0-16,10 17-1 0,-10-17-3 0,2 37-8 15,-2-14-3-15,2 3-15 0,-2-3 1 16,4 3-9-16,-3-4-3 0,7 6-17 0,-5-9-11 16,13 10-36-16,-16-29-40 0,32 44-110 0,-13-25-278 15,3-7 60-15,15 10 346 0</inkml:trace>
          <inkml:trace contextRef="#ctx0" brushRef="#br2" timeOffset="84550.6957">6304 7280 1166 0,'-24'-26'321'0,"3"16"-257"0,-8-7 2 0,9 11 7 15,-6-5 0-15,9 11-14 0,-5-1-16 0,5 6-7 16,-3 3-12-16,20-8-6 0,-30 28-13 0,17-7 1 16,3 3-5-16,3 4 6 0,3-2 0 15,4 1 3-15,5-2-4 0,2-3 3 0,3-1-6 16,-10-21 2-16,33 26-2 0,-14-17-2 0,4-7 0 15,1-3 1-15,2-4 0 0,-2-6 0 0,2-4 4 16,-3-5-1-16,1-6 4 0,-1-2-4 0,-1-5 3 16,0-3-7-16,-2-2-1 0,-2-2 0 15,-2 2 0-15,-3-1 0 0,-1-1 0 0,-2 3 0 16,-2-3 0-16,-1 2 0 0,-3 2 0 16,0 2 0-16,-1 6 0 0,-1 8 0 0,-2 20 0 15,2-17 0-15,-2 17 0 0,0 0 0 0,0 0 0 16,-8 34 0-16,3-3 0 0,-1 11 0 0,-3 9 0 15,1 6 0-15,-3 3 0 0,0 3 0 0,1 3-20 16,-1-7-30-16,9 5-57 0,-8-22-88 0,28 8-420 16,-12-5-11-16,7-5 193 0</inkml:trace>
        </inkml:traceGroup>
        <inkml:traceGroup>
          <inkml:annotationXML>
            <emma:emma xmlns:emma="http://www.w3.org/2003/04/emma" version="1.0">
              <emma:interpretation id="{8E414281-B50E-482B-BD5E-5A541848306B}" emma:medium="tactile" emma:mode="ink">
                <msink:context xmlns:msink="http://schemas.microsoft.com/ink/2010/main" type="inkWord" rotatedBoundingBox="7465,6569 9729,6505 9760,7596 7496,7660"/>
              </emma:interpretation>
            </emma:emma>
          </inkml:annotationXML>
          <inkml:trace contextRef="#ctx0" brushRef="#br0" timeOffset="89556.0912">7504 6953 1087 0,'19'-3'156'0,"-19"3"-116"15,0 0-12-15,0-23 3 0,0 23 3 0,0 0 5 16,11-21-5-16,-11 21-9 0,0 0-2 0,0 0 2 15,0 0-3-15,0 0 0 0,0 0-8 0,0 0-3 16,0 0 2-16,8 16-2 0,-7 4 7 0,-1 3-8 16,0 3 2-16,-1 2 9 0,0 5-24 15,-3-1 31-15,2 5-29 0,-5 0 11 16,3 1 9-16,-3-2-8 0,2 0 9 0,-1-4-6 16,1-1 0-16,0-5-10 0,1-2 4 0,3-5-8 15,0-2 2-15,1-17-3 0,2 22 1 0,-2-22-2 16,0 0 1-16,0 0 0 0,0 0 1 0,0 0 1 15,0 0 2-15,0 0 1 0,0 0-1 0,0 0 2 16,14-22-4-16,-12-1 3 0,-2-2-5 16,1-6 3-16,-1-1-5 0,2-2 7 0,-2-2-6 15,1-3 7-15,-1-1-8 0,0-2-10 0,1-2 23 16,0-1-22-16,3 1 23 0,2 0-6 0,1 2-9 16,4 2 9-16,3 1-9 0,1 4 8 0,2 1-7 15,2 4 6-15,-1 2-6 0,0 5 5 16,2 1-4-16,-1 6 4 0,0 0-4 0,1 1 3 15,-1 3-2-15,1 1 3 0,-2 4-3 16,-1 1 1-16,0 4-2 0,-17 2-1 0,31 4 2 16,-31-4 0-16,26 20 1 0,-26-20-2 0,25 28 3 15,-16-10-3-15,0 2 4 0,-3 3-6 0,-1 5 6 16,-3 0-5-16,-3 2 0 0,-3 3-9 0,-4-3 4 16,-2 4-10-16,-4-3 11 0,-5 3-5 0,0-2 11 15,-2-1-3-15,0-2-9 0,0-2 30 16,-1-2-30-16,0-1 29 0,0-1-13 0,1-2-7 15,2-3 6-15,1-3-3 0,1-3 3 0,17-12-2 16,-26 17 2-16,26-17-1 0,0 0 0 16,0 0-2-16,0 0 1 0,0 0-2 0,0 0 0 15,0 0 2-15,0 0 5 0,0 0 4 0,19 8 2 16,-2-7 0-16,3 4 0 0,3 0-4 0,1 2-1 16,2 3-4-16,1 2 2 0,-1 2-4 15,0 3 5-15,-2 4-7 0,-2-1 4 0,-2 1-4 16,-5 0 3-16,0-2-3 0,-3 0 0 0,0 1-8 15,-1-3-3-15,3 1-30 0,-14-18-25 0,30 25-46 16,-30-25-52-16,34 15-72 0,-34-15-188 0,31-10-45 16,0 11 205-16</inkml:trace>
          <inkml:trace contextRef="#ctx0" brushRef="#br0" timeOffset="89764.2773">8443 6962 1297 0,'-24'-21'192'0,"24"21"-131"0,0 0-10 0,0 0 1 16,-21 2-5-16,21-2-12 0,0 0-10 0,-3 23-4 16,0-6-5-16,3 5 3 0,-1 4 7 15,1 5-29-15,0 2 23 0,0 6-28 0,0 2 6 16,0 0 6-16,-1 2-8 0,0-3 8 0,-1 1-9 16,0-4 2-16,2 2-20 0,-1-6 1 0,2 0-25 15,-2-7-9-15,7 4-36 0,-6-30-29 0,13 36-37 16,-13-36-74-16,0 0-247 0,33 4 8 0,-26-22 328 15</inkml:trace>
          <inkml:trace contextRef="#ctx0" brushRef="#br0" timeOffset="89973.339">8460 6800 1687 0,'-20'-11'61'15,"20"11"-33"-15,0 0-18 0,0 0-5 16,0 0 3-16,0 0 6 0,25-4 5 0,-25 4-2 16,33-8-5-16,-10 2-5 0,3-2-7 0,4-1 1 15,3 2-1-15,0-1-6 0,0-1-10 0,1 4-10 16,-4-3-21-16,4 8-15 0,-8-7-26 0,8 17-50 16,-34-10-88-16,42 3-225 0,-22 13-58 0,-20-16 210 15</inkml:trace>
          <inkml:trace contextRef="#ctx0" brushRef="#br0" timeOffset="90192.1614">8490 7140 1586 0,'0'0'45'16,"0"0"-28"-16,0 0 4 0,0 0 7 15,0 0 9-15,0 0 2 0,27 4-12 0,-9-4-1 16,1-4-9-16,3-1-8 0,2-1 1 0,5-1-9 15,-1-1 1-15,3 0-3 0,-1 2-3 0,-3-2-9 16,2 3-11-16,-6-4-17 0,2 9-18 0,-25 0-23 16,38 2-37-16,-38-2-53 0,28 4-156 0,-28-4-170 15,0 0 16-15,19 36 441 0</inkml:trace>
          <inkml:trace contextRef="#ctx0" brushRef="#br0" timeOffset="90381.8209">8374 7509 1538 0,'0'0'42'0,"0"0"-24"16,0 0 2-16,11 21 22 0,-11-21 11 15,38 1-4-15,-14-7-4 0,8-2-15 0,3-4-5 16,6-1-9-16,4-4-2 0,4-3-12 0,1-3-4 16,0-2-18-16,-1 2-15 0,-6-8-36 0,7 10-27 15,-15-14-29-15,17 16-46 0,-20-21-85 0,11 5-254 16,2 11 42-16,-15-15 343 0</inkml:trace>
          <inkml:trace contextRef="#ctx0" brushRef="#br0" timeOffset="90587.779">9244 6798 1460 0,'-26'11'68'0,"26"-11"-19"15,-10 19 1-15,10-2 8 0,0-17-3 0,-6 40-5 16,1-16-12-16,4 8-1 0,-4-1-17 15,5 3-18-15,0 2 17 0,0 3-25 0,1-2 20 16,1 3-7-16,-2-1-9 0,1-2 6 0,1 1-8 16,0-4 5-16,0 0-14 0,-2-4-11 0,2 1-13 15,-2-6-12-15,8 6-59 0,-8-31-42 0,14 41-91 16,-14-41-206-16,0 0-55 0,25 29 154 0</inkml:trace>
          <inkml:trace contextRef="#ctx0" brushRef="#br0" timeOffset="90900.2961">9327 6835 1595 0,'-42'-17'103'0,"42"17"-78"0,0 0-10 16,19-1 6-16,-19 1 10 0,33-2 4 15,-13 2-3-15,3 2-2 0,1 1-5 0,5 3-3 16,0-1-7-16,3 2-2 0,0 1-5 0,-1 3-2 15,1 2-4-15,-4 1 1 0,0 3-4 16,-4-2 2-16,-3 5-3 0,-3-1 3 0,-3 5-3 16,-4 2-9-16,-4 0 23 0,-3 5-21 0,-6-2 21 15,-4 3-7-15,-7 4-7 0,-5 1 5 16,-8 1-6-16,-4 2 5 0,-7 0-7 0,-3 0 8 16,-4 0-7-16,2-2 7 0,0-1-8 0,2-4 2 15,6-2-12-15,4-5-2 0,8-5-16 0,2-6-11 16,20-15-48-16,-19 12-55 0,19-12-108 0,0 0-240 15,0 0-28-15,28 2 169 0</inkml:trace>
        </inkml:traceGroup>
        <inkml:traceGroup>
          <inkml:annotationXML>
            <emma:emma xmlns:emma="http://www.w3.org/2003/04/emma" version="1.0">
              <emma:interpretation id="{86AB44A0-B23E-4F15-BC7D-F0116999628D}" emma:medium="tactile" emma:mode="ink">
                <msink:context xmlns:msink="http://schemas.microsoft.com/ink/2010/main" type="inkWord" rotatedBoundingBox="10657,6844 11629,6816 11651,7575 10679,7602"/>
              </emma:interpretation>
            </emma:emma>
          </inkml:annotationXML>
          <inkml:trace contextRef="#ctx0" brushRef="#br2" timeOffset="93864.8159">10771 7186 1401 0,'-21'-4'85'0,"21"4"-65"15,0 0-15-15,-18 22 3 0,18-22-1 0,-11 23 5 16,11-23-4-16,-11 30 2 16,4-13-6-16,1 2 3 0,0-1-7 0,0 1 3 15,1-1-5-15,2 0 5 0,1 2-6 0,1 0 5 16,1 1-9-16,1-1-9 0,5 7-30 0,-7-8-42 16,14 16-69-16,-17-15-79 0,13 1-226 15,4 12 13-15,-13-33 341 0</inkml:trace>
          <inkml:trace contextRef="#ctx0" brushRef="#br2" timeOffset="94022.539">10850 6839 894 0,'-6'17'98'0,"6"-17"-91"16,-16 18-6-16,16-18-6 0,-4 23-14 0,4-23-32 15,8 27-48-15,-8-27-80 0,28 36-186 0,-28-36 84 16,37 20 281-16</inkml:trace>
          <inkml:trace contextRef="#ctx0" brushRef="#br2" timeOffset="94366.2809">11211 7087 824 0,'0'0'285'0,"-22"30"-245"16,11-12-7-16,5 5 10 0,-3-1-4 0,5 6 8 15,-5-4-6-15,5 6-4 0,-5-3-9 16,7 3 8-16,-7-4-6 0,7 1 6 16,-3-5-3-16,5 0 3 0,0-22-9 0,0 26-1 15,0-26-14-15,0 0-2 0,12 19 1 0,-12-19 7 16,18-2 8-16,-18 2 4 0,24-9 1 0,-6 0-8 16,-18 9-3-16,36-32-7 0,-14 10 1 0,2-1-7 15,1-4 5-15,-1 1-6 0,-1-1 6 0,-1 0-7 16,0 2 3-16,0 2-6 0,-4 1 3 0,0 2-5 15,-3 2 2-15,-15 18-2 0,24-26 1 16,-24 26-1-16,0 0 3 0,17-13-4 0,-17 13 1 16,0 0-1-16,0 0-1 0,15 17 3 0,-15-17-4 15,7 31-3-15,-2-7-12 0,-2 2-6 16,4 5-23-16,-5-3-10 0,9 10-31 0,-9-13-24 16,19 16-62-16,-17-20-84 0,15 4-242 0,9 8 26 15,-7-20 327-15</inkml:trace>
        </inkml:traceGroup>
        <inkml:traceGroup>
          <inkml:annotationXML>
            <emma:emma xmlns:emma="http://www.w3.org/2003/04/emma" version="1.0">
              <emma:interpretation id="{7915767A-253A-45C9-8CB9-245F81BCDA2D}" emma:medium="tactile" emma:mode="ink">
                <msink:context xmlns:msink="http://schemas.microsoft.com/ink/2010/main" type="inkWord" rotatedBoundingBox="12692,6756 15185,6685 15209,7542 12716,7613"/>
              </emma:interpretation>
            </emma:emma>
          </inkml:annotationXML>
          <inkml:trace contextRef="#ctx0" brushRef="#br2" timeOffset="94923.9046">13122 7198 811 0,'0'0'177'15,"-12"-18"-65"-15,12 18-15 0,-22-18 6 0,22 18-13 16,-28-16-14-16,28 16-14 0,-38-10-7 0,20 10-5 16,-8-2-3-16,6 6-3 0,-7-1-5 0,4 8-2 15,-3 1-8-15,3 4 0 0,-1 2-11 16,2 3 3-16,0 1-8 0,4 2 4 0,-2 0-4 16,6 1 4-16,0-1-5 0,6 1 2 15,3-5-8-15,4 1 2 0,6-4-6 0,-5-17 1 16,18 26-3-16,-18-26 2 0,34 18-1 0,-13-13 0 15,3-4-1-15,1-2 1 0,2-2 0 0,2-5-1 0,0-1 2 16,-1-3-2-16,0-4 1 0,0-1-1 16,-2-2 3-16,-1-2-5 0,-1 1 5 15,-1-2-5-15,-4 0 4 0,-1 1-3 0,-2 2 3 16,-2 2-3-16,-14 17 2 0,19-24-1 0,-19 24 2 16,0 0-1-16,0 0 1 0,0 0-1 0,0 0-1 15,0 0-3-15,0 0-5 0,0 0-2 0,-18 31-5 16,4-9 2-16,2 5-5 0,0-1 1 0,4 2-14 15,-1-5-14-15,10 5-28 0,-1-28-20 16,10 45-48-16,-10-45-49 0,28 34-84 0,-15-15-212 16,7-12 46-16,13 11 276 0</inkml:trace>
          <inkml:trace contextRef="#ctx0" brushRef="#br2" timeOffset="95170.3733">13665 7130 1508 0,'-23'5'67'0,"23"-5"-18"0,-36 22-1 0,21-4 8 0,-6-1-16 15,4 6-4-15,-1-2-12 0,1 3 1 0,1-1-8 16,3 1 0-16,2 0-8 0,5-1 1 0,2-1-7 16,3 0 1-16,2-3-5 0,5-1 1 15,-6-18-2-15,20 30 1 0,-3-16-2 0,1-2 1 16,5-2-10-16,2-8-11 0,7 0-41 15,-2-11-15-15,12 5-14 0,-9-14-33 0,14 11 3 16,-13-19-168-16,13 7-202 0,5 3 31 0,-8-14 325 16</inkml:trace>
          <inkml:trace contextRef="#ctx0" brushRef="#br2" timeOffset="95357.9432">14136 7100 1339 0,'-22'0'85'0,"22"0"-13"16,-28 18 0-16,20 0 2 0,-9-3-20 0,6 8-9 15,-4 0-15-15,5 5 0 0,-2 1-14 0,5 2-1 16,-2 1-13-16,4 2 4 0,3 1-10 16,1-3 8-16,2 0-9 0,-1-6-15 15,6 0-10-15,-3-7-9 0,11 4-51 0,-14-23 5 16,23 28-33-16,-23-28-54 0,29 3-85 0,-7-5-232 16,-22 2 53-16,39-23 338 0</inkml:trace>
          <inkml:trace contextRef="#ctx0" brushRef="#br2" timeOffset="95514.1816">14098 6729 1397 0,'-17'1'49'0,"0"0"-19"16,17-1-11-16,-17 12-8 0,17-12-12 16,-1 19-19-16,1-19-19 0,13 25-43 0,-13-25-46 15,30 28-87-15,-15-8-210 0,5-10 7 0,15 14 241 16</inkml:trace>
          <inkml:trace contextRef="#ctx0" brushRef="#br2" timeOffset="95889.2101">14655 7122 1241 0,'-31'-7'104'0,"10"9"-48"0,-8-9 6 15,8 11 10-15,-9-11-2 16,8 12-5-16,-11-5 0 0,7 10 4 0,-5-3-8 15,4 8-2-15,-1-2-16 0,5 8-3 0,2 0-13 16,3 4-14-16,2 0-13 0,4 2 0 0,2 0 0 16,3 1 0-16,6-1 0 0,1-5 0 0,7-3 0 15,-7-19 0-15,28 27 0 0,-6-20 0 0,6-5 0 16,6-5 0-16,4-7 0 0,4-7 0 0,1-7 0 16,-1-5 0-16,1-5 0 0,0-4 0 15,-5-1 0-15,-3-1 0 0,-3-3 0 0,-1 2 0 16,-3 1 0-16,-4-1 0 0,-1 1 0 0,-2-1 0 15,-3 0 0-15,-2 1 0 0,-4 3 0 0,-2 0 0 16,-3 2 0-16,-1 5 0 0,-3 7 0 16,-3 23 0-16,2-19 0 0,-2 19 0 0,0 0 0 15,-12 21 0-15,2 7 0 0,-4 11 0 16,-7 12 0-16,-1 2 0 0,-1 4 0 0,1 1 0 16,4-4 0-16,2 2 0 0,7-4 0 0,5-5 0 15,7-2 0-15,4-10-46 0,13 5-81 0,-20-40-120 16,53 54-126-16,-22-33-229 0,5-4 65 0,11 8 423 15</inkml:trace>
          <inkml:trace contextRef="#ctx0" brushRef="#br2" timeOffset="96045.5119">15206 7404 2047 0,'-23'9'0'0,"1"-1"0"0,22-8 0 0,-25 7 0 16,25-7 0-16,-17 4 0 0,17-4 0 0,0 0 0 15,-17 3 0-15,17-3-96 0,0 0-239 0,0 0-325 16,0 0 37-16,3 18 291 0</inkml:trace>
        </inkml:traceGroup>
      </inkml:traceGroup>
    </inkml:traceGroup>
    <inkml:traceGroup>
      <inkml:annotationXML>
        <emma:emma xmlns:emma="http://www.w3.org/2003/04/emma" version="1.0">
          <emma:interpretation id="{F13A27CD-B25F-4860-8838-133D8655762D}" emma:medium="tactile" emma:mode="ink">
            <msink:context xmlns:msink="http://schemas.microsoft.com/ink/2010/main" type="paragraph" rotatedBoundingBox="356,8082 23145,7620 23179,9287 389,974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3DA213C-FCCB-4777-ADED-7E848666D0C1}" emma:medium="tactile" emma:mode="ink">
              <msink:context xmlns:msink="http://schemas.microsoft.com/ink/2010/main" type="line" rotatedBoundingBox="356,8082 23145,7620 23179,9287 389,9749"/>
            </emma:interpretation>
          </emma:emma>
        </inkml:annotationXML>
        <inkml:traceGroup>
          <inkml:annotationXML>
            <emma:emma xmlns:emma="http://www.w3.org/2003/04/emma" version="1.0">
              <emma:interpretation id="{8ABE3419-82B4-4590-B6AF-E3F7D89A807B}" emma:medium="tactile" emma:mode="ink">
                <msink:context xmlns:msink="http://schemas.microsoft.com/ink/2010/main" type="inkWord" rotatedBoundingBox="363,8474 2146,8438 2164,9310 381,9346"/>
              </emma:interpretation>
            </emma:emma>
          </inkml:annotationXML>
          <inkml:trace contextRef="#ctx0" brushRef="#br1" timeOffset="99992.0227">799 8491 1175 0,'1'-25'97'0,"-1"25"-19"0,0 0-15 0,0 0-4 15,0 0 0-15,0 0-6 0,0 0-14 0,0 0-15 16,0 0-12-16,0 0-7 0,-5 25-6 0,4-2 4 15,-2 7-6-15,1 8 7 0,-2 6-9 0,2 6 10 16,1 4-11-16,-1 3 12 0,2 5 1 16,0 1-19-16,-1-1 18 0,-1-2-18 0,-1-4 6 15,1-6 10-15,2-2-10 0,1-9 6 0,4-2-37 16,-1-12-2-16,8 1-33 0,-12-26-37 0,23 23-41 16,-23-23-97-16,19-17-248 0,5 12 29 0,-16-25 434 15</inkml:trace>
          <inkml:trace contextRef="#ctx0" brushRef="#br1" timeOffset="100195.1387">439 8520 1631 0,'-50'1'70'0,"50"-1"-19"0,-24 5-29 15,24-5-14-15,0 0-7 0,0 0-1 16,0 0 2-16,18-4 3 0,-18 4 2 0,33 2-2 15,-10 0-2-15,4-1-1 0,5 0-3 0,2 1 0 16,5-2-1-16,3-2-17 0,4 4-13 0,-1-6-19 16,8 10-32-16,-8-8-10 0,15 13-36 15,-16-15-44-15,19 20-86 0,-14-1-203 0,-6-10 10 16,15 17 403-16</inkml:trace>
          <inkml:trace contextRef="#ctx0" brushRef="#br1" timeOffset="100585.7961">1064 9051 944 0,'5'20'307'0,"-5"-20"-269"15,20 2 1-15,-20-2 4 0,38-6-3 16,-15-4 6-16,6 4-1 0,-4-6-8 0,4 1-3 15,-2-4-10-15,3 1-17 0,-1-2 10 0,2 0 0 16,-5-3-11-16,1 2 31 0,-3-5-40 0,-3 2 23 16,-3 1-14-16,-2 0-6 0,-4 2 7 15,-12 17 4-15,11-25 6 0,-11 25 1 0,-6-21 5 16,6 21-9-16,-22-16-3 0,5 10-6 0,-3 2-3 16,-5 1-2-16,-3 5 0 0,-1 3 1 15,-2 2-2-15,-1 4 4 0,0 2-4 0,2 3 4 0,2 2 0 16,2 4 6-16,3-1 0 0,5 5-11 15,5-2 23-15,3 3-28 0,4-2 22 0,5 3-11 16,2-3-5-16,6-1 3 0,5-1-4 16,5-3 2-16,4-2-3 0,3-2 3 0,4-3-17 15,3-3-14-15,6 2-41 0,-5-16-50 0,19 18-91 16,-22-27-160-16,19 7-186 0,3 4 82 0,-11-19 477 16</inkml:trace>
          <inkml:trace contextRef="#ctx0" brushRef="#br1" timeOffset="100976.3944">2003 8855 1046 0,'-9'-22'366'0,"9"22"-299"0,-18-6-11 16,18 6 1-16,-24-5-4 0,24 5-11 0,-31 0-6 15,31 0-7-15,-37 5-2 0,17 1-2 16,-2 0-2-16,3 5 3 0,-3 1-3 0,1 4-1 15,2 1-4-15,2 3-17 0,0 3 21 0,2 3-26 16,3 0 19-16,1 2-9 0,5 0-6 0,2 0 4 16,4-1-5-16,4-3 4 0,2-4-5 0,5-2 2 15,-11-18-2-15,33 23 2 0,-13-18 0 0,5-4 1 16,0-5 2-16,3-5-1 0,0-4 7 0,1-3 6 16,-2-3 5-16,0-4 1 15,-5-4-3-15,-2-3-18 0,-3-3 0 0,-2 2 0 16,-4-1 0-16,-2 5 0 0,-3 1 0 0,-3 6 0 15,0 3 0-15,-3 17 0 0,0-27 0 0,0 27 0 16,0 0 0-16,0 0 0 0,0 0 0 0,0 0 0 16,0 0 0-16,0 0 0 0,0 0 0 0,-4 30 0 15,6-2 0-15,0 5 0 0,1 3 0 0,-1-1-19 16,2 1-15-16,0-4-18 0,7 3-31 16,-5-15-58-16,21 20-155 0,-16-20-318 0,11 3 21 15,3 0 379-15</inkml:trace>
        </inkml:traceGroup>
        <inkml:traceGroup>
          <inkml:annotationXML>
            <emma:emma xmlns:emma="http://www.w3.org/2003/04/emma" version="1.0">
              <emma:interpretation id="{0FB1AB6F-46DD-4619-9B74-901252A7E02E}" emma:medium="tactile" emma:mode="ink">
                <msink:context xmlns:msink="http://schemas.microsoft.com/ink/2010/main" type="inkWord" rotatedBoundingBox="2843,8165 4442,8133 4464,9202 2865,9234"/>
              </emma:interpretation>
            </emma:emma>
          </inkml:annotationXML>
          <inkml:trace contextRef="#ctx0" brushRef="#br1" timeOffset="101663.9721">3433 8157 1332 0,'-28'-2'25'0,"2"2"-9"16,-3 2-5-16,1 3 1 0,-3 4 2 0,0 4 4 15,-3 7-8-15,-1 7 3 0,-2 10 13 0,1 9-19 16,-2 5 39-16,5 11-15 0,-3-3 11 16,5 13 15-16,-1-2-24 0,6 6 12 0,2-2-24 15,6-4-13-15,5-5 12 0,7-4-25 0,6-7 14 16,9-7-6-16,7-8-9 0,7-7 1 0,10-5-25 15,4-9-9-15,13 3-37 0,-2-19-35 0,23 13-81 16,-18-29-166-16,16 1-174 0,9 5 88 0,-16-23 444 16</inkml:trace>
          <inkml:trace contextRef="#ctx0" brushRef="#br1" timeOffset="102335.8421">3956 8738 821 0,'0'0'163'15,"0"0"-50"-15,-25-20-13 0,25 20-9 16,0 0-17-16,-19-4-13 0,19 4-14 0,-22-4-8 16,22 4-5-16,-27-1-3 0,10-2-1 0,17 3-1 15,-31 1 0-15,31-1 0 0,-36 7-2 0,36-7-2 16,-32 9-3-16,32-9-2 0,-33 17-6 0,33-17 0 16,-32 28-6-16,18-10 1 0,-1 4-5 15,2 2 2-15,0 1-4 0,4 3-14 0,0 2 27 16,2 2-27-16,2-4 25 0,1 0-8 0,6-8-7 15,1-2 4-15,-3-18-4 0,17 26 3 0,-17-26-1 16,27 13 1-16,-10-12 0 0,3-4 1 0,0-5 0 16,1-4 0-16,2-4 2 0,1-3-3 15,2-6 3-15,1-4-5 0,-1-3-9 0,1-2 24 16,0 1-24-16,-4 0 24 0,-1 3-10 16,-1 1-7-16,-4 3 5 0,-2 7-5 0,-15 19 6 15,22-26-4-15,-22 26 3 0,0 0-1 0,0 0-1 16,0 0 0-16,0 0-1 0,0 0 1 0,3 21-3 15,-8 1 5-15,-2 4-7 0,-2 5 5 0,-2 2-10 16,0 1-16-16,0 3 18 0,0-3-31 0,5 1 11 16,-1-9-31-16,9 6-36 0,-2-32-32 15,11 42-69-15,-11-42-74 0,17 11-243 0,9 2 56 16,-26-13 414-16</inkml:trace>
          <inkml:trace contextRef="#ctx0" brushRef="#br1" timeOffset="102679.5944">4426 8669 1097 0,'-23'-10'94'0,"23"10"-13"0,-31-6 8 0,31 6-3 16,-28 4-20-16,28-4-17 0,-32 11-12 0,32-11-5 16,-33 18-3-16,33-18 0 0,-26 25-5 0,26-25 1 15,-21 27-7-15,21-27 2 0,-15 29-6 0,15-29-1 16,-3 26-6-16,3-26-1 0,8 21-7 15,-8-21 4-15,22 17-4 0,-22-17 1 16,30 9 0-16,-10-5 0 0,-2-1 0 0,2-2 1 16,-1 0 0-16,-1-1-1 0,-1 1 1 0,0-1-1 15,-17 0 0-15,28 5 1 0,-28-5-2 0,19 7 2 16,-19-7-1-16,0 0 1 0,8 21-1 0,-8-21 2 16,-5 22-2-16,5-22-15 0,-17 30 28 0,4-13-30 15,-2 1 28-15,-3 1-12 0,0 1-4 16,-2-1 5-16,1 0-4 0,-1-1 5 0,3-1-8 15,17-17-1-15,-25 28-11 0,25-28-22 0,0 0-41 16,-17 10-45-16,17-10-67 0,0 0-90 0,0 0-241 16,31-13 60-16,-23-9 411 0</inkml:trace>
        </inkml:traceGroup>
        <inkml:traceGroup>
          <inkml:annotationXML>
            <emma:emma xmlns:emma="http://www.w3.org/2003/04/emma" version="1.0">
              <emma:interpretation id="{9550822B-346F-4323-A641-14F32B001582}" emma:medium="tactile" emma:mode="ink">
                <msink:context xmlns:msink="http://schemas.microsoft.com/ink/2010/main" type="inkWord" rotatedBoundingBox="5067,8578 5765,8564 5775,9065 5077,9079"/>
              </emma:interpretation>
            </emma:emma>
          </inkml:annotationXML>
          <inkml:trace contextRef="#ctx0" brushRef="#br1" timeOffset="103039.0064">5174 8695 1152 0,'0'0'360'0,"0"0"-266"0,0 0-37 16,0 0-14-16,0 0-14 0,0 0-15 0,-9 22-8 16,9-22-8-16,-8 32 4 0,2-9-5 0,-1 2 5 15,0 2-6-15,-3 0 5 0,1 2 1 0,-2-1-38 16,4 4 15-16,-4-7-44 0,8 5-1 15,-7-10-8-15,12 6-29 0,-2-26-29 0,4 29-62 16,-4-29-67-16,0 0-193 0,25 9 108 16,-25-9 346-16</inkml:trace>
          <inkml:trace contextRef="#ctx0" brushRef="#br1" timeOffset="103474.8829">5304 8574 1059 0,'0'0'191'0,"0"0"-124"0,0 0-12 0,9 22 10 15,-9-22 4-15,0 0-4 0,19 10-5 16,-19-10-5-16,19 8-6 0,-19-8-6 0,20 10-9 16,-20-10-4-16,20 7-4 0,-20-7-2 0,17 11-6 15,-17-11 1-15,0 0-8 0,24 21 0 16,-24-21-4-16,0 0-4 0,17 25-1 0,-17-25 0 15,5 24-2-15,-5-24 1 0,0 33-1 0,-2-12 3 16,-3-1-6-16,-1 3 5 0,-3 0-5 0,1 2 2 16,-1 0-1-16,-1-2-12 0,3-3 24 0,1-3-22 15,6-17 24-15,-4 22-13 0,4-22-1 0,0 0 0 16,0 0-1-16,0 0 0 0,27-4 2 0,-27 4 0 16,32-34-8-16,-10 9 25 0,1-5-23 15,2-3 18-15,0 0-7 0,-1 0-6 0,-1 2 3 16,-2 4-1-16,-4 2 3 0,-1 5-5 0,-16 20 5 15,25-29-3-15,-25 29 0 0,0 0-1 0,20-12 1 16,-20 12-1-16,0 0 1 0,2 19 2 0,-2-19-4 16,-2 37 4-16,-1-10-10 0,-1 1-1 0,1 2-16 15,-2-1-4-15,5 3-20 0,-2-7-17 16,10 8-25-16,-8-33-56 0,24 50-92 16,-24-50-170-16,23 31-118 0,7-8 164 0,-12-23 363 15</inkml:trace>
        </inkml:traceGroup>
        <inkml:traceGroup>
          <inkml:annotationXML>
            <emma:emma xmlns:emma="http://www.w3.org/2003/04/emma" version="1.0">
              <emma:interpretation id="{56ED679A-7DDE-49A4-8796-2494CB30CD32}" emma:medium="tactile" emma:mode="ink">
                <msink:context xmlns:msink="http://schemas.microsoft.com/ink/2010/main" type="inkWord" rotatedBoundingBox="6356,7960 9593,7895 9624,9412 6387,9478"/>
              </emma:interpretation>
            </emma:emma>
          </inkml:annotationXML>
          <inkml:trace contextRef="#ctx0" brushRef="#br1" timeOffset="103907.1946">6783 8641 1139 0,'-7'-23'140'0,"7"23"-33"15,0 0-10-15,0 0-14 0,-1-17-23 16,1 17-21-16,0 0-14 0,-23-7-8 0,23 7-4 16,-28 3-1-16,9 5 0 0,1 3 4 0,-5 1 2 15,4 5 9-15,-4 0-1 0,2 4 3 0,-1 0-8 16,3 2-2-16,0 1-7 0,3 0 1 0,4 0-9 16,1-1 2-16,6-3-8 0,3-1 3 0,3-2-4 15,-1-17 1-15,14 30-10 0,-14-30-20 16,29 27 14-16,-11-17-44 0,10 0 5 15,-5-11-46-15,19 12-39 0,-17-24-56 0,26 16-141 16,-3-7-163-16,-11-16 51 0,17 15 439 0</inkml:trace>
          <inkml:trace contextRef="#ctx0" brushRef="#br1" timeOffset="104254.4215">7098 8658 1034 0,'-18'-16'114'0,"18"16"-48"0,-29-23 7 15,29 23 12-15,-31-16 3 0,31 16-5 16,-28-4-5-16,28 4-7 0,-24 6-15 0,24-6-15 15,-19 14-13-15,19-14-8 0,-16 23-3 0,16-23 1 16,-11 34-2-16,7-15 3 0,2 1-5 0,2-1 1 16,0 2-5-16,2 0 2 0,2 0-5 0,1-2 1 15,1-2-5-15,-6-17 0 0,17 28-4 0,-17-28 4 16,27 18-5-16,-27-18 1 0,35 10 0 16,-17-9-1-16,-1-5 2 0,3-2-1 0,-3-4 0 15,0-5-4-15,1-2 0 0,1-3-7 0,1-3 1 16,-1-4-2-16,3 2 7 0,-1-3-1 0,3-1 9 15,2 0-5-15,-2-2-2 0,-1 2-7 16,-5 5 4-16,-3 5-4 0,-15 19 9 0,19-24-1 16,-19 24 1-16,0 0-1 0,0 0-2 15,0 0 2-15,0 0-1 0,0 0 2 0,0 0 1 16,-2 29 2-16,-5-9-2 0,-3 3 4 0,0 4-6 16,-1-1 5-16,2 1-13 0,-1-3-4 0,6 2-22 15,-3-7-15-15,8 6-31 0,-1-25-25 0,7 35-52 16,-7-35-62-16,16 19-91 0,2-7-167 0,-18-12 134 15,36 6 347-15</inkml:trace>
          <inkml:trace contextRef="#ctx0" brushRef="#br1" timeOffset="104807.8039">7686 8585 1267 0,'-10'34'158'0,"10"-34"-67"16,-21 32-11-16,21-32-18 0,-18 32-17 15,18-32-13-15,-16 34-4 0,10-17-12 0,2 1-1 16,1-1-8-16,3-17-1 0,-5 29-1 0,5-29 2 16,-2 22-6-16,2-22 2 0,0 0-3 0,0 20-1 15,0-20 0-15,0 0 0 0,0 0-2 0,0 0 3 16,0 0-1-16,0 0 2 0,0 0 2 0,13-20-2 16,-13 20 2-16,11-30-3 0,-6 13 4 15,0-3-3-15,-1 2 5 0,3-1-4 16,-3-2 3-16,1 0-5 0,1-5 4 0,2-2-8 15,0-2 7-15,3-1-5 0,1 2 4 0,0 1-5 16,3 2 5-16,0 6-5 0,0 3 5 0,-15 17-3 16,33-24 3-16,-15 17-2 0,0 2 2 0,-18 5-2 15,32-5 1-15,-15 5-2 0,0 1 1 0,2 1 0 16,-2 1 0-16,1 2 0 0,-18-5 0 16,29 12-2-16,-29-12 1 0,22 19 2 0,-22-19-2 15,13 23 4-15,-13-23-5 0,3 23 6 0,-3-23-6 16,-8 28 1-16,8-28-8 0,-24 33-4 0,8-13-7 15,-6 1 3-15,1 1-1 0,-4-1 7 0,0 1-3 16,-2-3 5-16,0 2-1 0,-1-3 6 16,1-1 2-16,3-1 10 0,0-3-1 0,3-1 7 15,0-2-1-15,4 1 0 0,-1-3-2 16,18-8 2-16,-30 21 0 0,30-21 4 0,-28 25 1 16,16-8-1-16,-3 2-2 0,2 6-12 0,-4 1 26 15,0 7-23-15,0 1 20 0,-2 6-11 0,2 0-17 16,-1 1 7-16,2 0-9 0,2-1 7 0,0-3-6 15,5-4 5-15,1-4-13 0,3-6-6 0,7-3-24 16,-2-20-24-16,12 29-59 0,-12-29-84 0,27 4-262 16,-9-4-103-16,3-10 126 0</inkml:trace>
          <inkml:trace contextRef="#ctx0" brushRef="#br1" timeOffset="105417.2114">8031 8620 1150 0,'0'0'398'0,"0"0"-295"16,0 0-44-16,-18 15-5 0,18-15-10 0,-12 20-15 16,12-20-9-16,-13 31 0 0,9-14-5 0,-1 2 4 15,-3 0-4-15,4 3 3 0,-1 1-4 16,-1 0 0-16,1-1-8 0,0 1-1 15,0-3-4-15,1-1-12 0,2-3 12 0,2-16-13 16,-4 28 24-16,4-28-10 0,0 21 10 0,0-21-11 16,0 0 0-16,0 0-1 0,0 0-1 0,0 0 1 15,0 0 1-15,0 0-2 0,9-18-10 0,-2 1 23 16,2-4-23-16,0-3 23 0,4-5-8 0,0 0-7 16,1-4 5-16,2 1-4 0,0-3 4 0,1-3-4 15,3-1 7-15,1-1-7 0,3 4 5 16,1 2-6-16,-2 7 5 0,0 5-4 0,-2 2 4 15,0 5-4-15,-3 4 3 0,-1 1-2 0,-17 10 1 16,28-11-1-16,-28 11 0 0,21-2 0 16,-21 2 0-16,0 0 1 0,20 8-1 0,-20-8 0 15,0 0 1-15,16 21 0 0,-16-21-1 0,9 18 3 16,-9-18-3-16,8 21 1 0,-8-21 0 16,5 23 1-16,-5-23-2 0,2 26 1 0,-4-8 0 15,-2 3 0-15,-2 1-2 0,-2 1 5 0,-3 1-6 16,-1-2 5-16,-4-1-3 0,-1 0 3 0,-3-1-3 15,1 1 3-15,-4-2-3 0,0 1 2 0,1-2-2 16,0-1 2-16,-1-3-1 0,2 1 3 0,0-2-2 16,2-2 5-16,19-11-2 0,-29 13 4 0,29-13-2 15,-20 10-3-15,20-10-1 16,-17 11-17-16,17-11 14 0,-16 19-13 0,16-19 26 16,-20 34-10-16,8-12 8 0,-1 3-7 0,3 4-5 15,-3 3 5-15,0 3-6 0,-2 1 6 0,0 3-7 16,-4 1 7-16,4-2-21 0,-2-3 5 0,4-1-11 15,0-6-11-15,4 0-19 0,9-28-41 0,-8 45-94 16,8-45-182-16,0 0-203 0,-6 25 19 0,6-25 463 16</inkml:trace>
          <inkml:trace contextRef="#ctx0" brushRef="#br1" timeOffset="105995.3111">8813 8516 1027 0,'-18'-12'153'0,"18"12"-47"0,-25-12-2 0,25 12-7 15,-28-7-16-15,28 7-14 0,-32-1-12 16,32 1-11-16,-36 7-10 0,19 0-4 0,-3 1-9 15,0 5 0-15,1 0-8 0,-1 5 1 0,2 3-5 16,-1 3 6-16,-1 1-1 0,3 4 7 0,0-1-4 16,4-1 5-16,2-4-9 0,5-1 1 0,2-5-6 15,4-17-3-15,7 25-4 0,-7-25 1 16,25 13-1-16,-7-9 7 0,4-5 2 16,2-3 0-16,5-4 0 0,4-6-10 0,1-4 0 15,3-1 0-15,-1-4 0 0,-1-1 0 0,-2-1 0 16,-2 2 0-16,-5-1 0 0,-2 1 0 0,-6 5 0 15,-2 1 0-15,-16 17 0 0,18-16 0 0,-18 16 0 16,0 0 0-16,0 0 0 0,0 0 0 0,0 0 0 16,0 0 0-16,-12 31 0 0,2-8 0 0,-1 3 0 15,-1 3 0-15,1-1 0 0,0 0 0 16,2-1 0-16,3-2-2 0,3-1-25 0,0-5-6 16,7 1-20-16,-4-20-20 0,19 29-60 0,-19-29-85 15,37 0-287-15,-16 2-82 0,-1-8 172 16</inkml:trace>
          <inkml:trace contextRef="#ctx0" brushRef="#br1" timeOffset="107058.0496">9240 7913 1255 0,'0'0'63'16,"0"0"-16"-16,0 0 10 0,27 11 12 0,-8-8-8 15,14 10-11-15,-4-4-21 0,8 8-8 0,-2 1-9 16,3 4-1-16,-7 1-7 0,1 4 6 0,-7 2-11 16,-3 5 11-16,-6 2-2 0,-4 5 15 15,-7 5 8-15,-5 6-28 0,-8 2 17 0,-7 6-27 16,-9 0 1-16,-4 7 15 0,-8 1-15 15,-3 3 12-15,-1-2-13 0,-1-4 13 0,0-1 1 16,-2-5-23-16,4-4 11 0,4-8-37 0,9-4-18 16,2-15-25-16,20 5-78 0,4-33-125 0,0 0-248 15,2 19 43-15,-2-19 397 0</inkml:trace>
          <inkml:trace contextRef="#ctx0" brushRef="#br1" timeOffset="107748.8874">6410 8060 1337 0,'-32'23'99'0,"32"-23"-81"0,-14 27-21 15,14-27-6-15,-4 21-33 0,4-21-41 0,0 0-73 16,0 0-109-16,0 0-189 0,20 8 18 0,-20-8 431 15</inkml:trace>
          <inkml:trace contextRef="#ctx0" brushRef="#br1" timeOffset="107890.3954">6635 7955 1188 0,'-26'18'337'0,"13"4"-312"15,2 1-28-15,1 0 5 0,2-2-5 16,2-2-3-16,5 2-25 0,1-21-40 0,3 37-104 15,-3-37-193-15,0 0-126 0,31 30 94 0,-31-30 400 16</inkml:trace>
          <inkml:trace contextRef="#ctx0" brushRef="#br1" timeOffset="108338.926">9009 7910 1395 0,'-16'25'48'16,"16"-25"-45"-16,-12 30-2 0,6-10-6 0,-2 3-2 16,1 0-16-16,-5-1-6 0,5 4-22 0,-9-8-18 15,12 7-47-15,4-25-60 0,-11 30-111 16,20-8-141-16,-9-22 173 0,14 24 255 16</inkml:trace>
          <inkml:trace contextRef="#ctx0" brushRef="#br1" timeOffset="108481.5559">9175 8069 1083 0,'-23'29'226'15,"23"-29"-196"-15,-25 24-23 0,25-24-5 16,-17 26 0-16,17-26-28 0,-12 18-48 0,12-18-102 16,4 32-300-16,-4-32 32 0,0 0 291 0</inkml:trace>
        </inkml:traceGroup>
        <inkml:traceGroup>
          <inkml:annotationXML>
            <emma:emma xmlns:emma="http://www.w3.org/2003/04/emma" version="1.0">
              <emma:interpretation id="{3F725DFA-4CE7-42C6-BADB-623FD2954354}" emma:medium="tactile" emma:mode="ink">
                <msink:context xmlns:msink="http://schemas.microsoft.com/ink/2010/main" type="inkWord" rotatedBoundingBox="10130,8154 12617,8104 12633,8897 10146,8947"/>
              </emma:interpretation>
            </emma:emma>
          </inkml:annotationXML>
          <inkml:trace contextRef="#ctx0" brushRef="#br1" timeOffset="109296.9193">10350 8206 1354 0,'0'0'87'0,"3"-21"-29"0,-3 21-10 0,6-18-5 16,-6 18-2-16,0 0-9 0,7-17-7 0,-7 17-1 16,0 0 1-16,0 0 0 0,0 0-5 15,0 0-7-15,0 0-8 0,0 17-1 16,-1 0 3-16,1 8 8 0,-3 4-3 0,1 10-7 16,-3 2 21-16,1 5-27 0,-2 2 20 0,1 2-12 15,2 0-11-15,-2 0 8 0,1-1-9 0,1-3 8 16,1-4-15-16,1-5 7 0,2-1-14 0,1-9-2 15,3 1-20-15,-3-11-19 0,10 5-39 0,-12-22-54 16,20 24-26-16,-20-24-63 0,19-5-145 16,-2 10-61-16,-15-23 223 0</inkml:trace>
          <inkml:trace contextRef="#ctx0" brushRef="#br1" timeOffset="109500.0983">10191 8571 1473 0,'-35'-6'164'0,"35"6"-75"0,-17 5-32 16,17-5-15-16,0 0-20 0,0 0-12 0,0 0 0 16,0 0 3-16,20 0 3 0,-3-2 0 0,5-2-5 15,4-2-6-15,2-2-3 0,2 0-2 0,3-1-5 16,-1 0-10-16,3 0-12 0,-4-2-21 0,5 8-21 16,-10-9-25-16,11 13-24 0,-16-15-39 0,16 22-55 15,-20-18-75-15,4 5-186 0,8 14 62 16,-29-9 398-16</inkml:trace>
          <inkml:trace contextRef="#ctx0" brushRef="#br1" timeOffset="109843.8048">10720 8473 958 0,'0'0'279'16,"0"0"-175"-16,0 0-33 0,-15 17 1 0,15-17-2 16,-7 19-7-16,7-19-10 0,-6 33 1 15,1-15-11-15,3 10-1 0,-2-2-16 0,2 5 2 16,-2-2-3-16,4-4 4 0,-1-4-5 0,2-1-6 15,-1-20-11-15,8 33 2 0,-8-33-3 0,14 23-1 16,-14-23-1-16,18 13-1 0,-18-13-3 0,28 1 4 16,-9-6 0-16,3-4-2 0,4-8 2 0,1-4-3 15,1-3 4-15,1-5-7 0,0-2 7 16,1-1-7-16,0 0 5 0,-4 1-5 16,-3 6 3-16,-3 1-3 0,-6 3 4 0,0 3-3 15,-14 18 3-15,16-25-2 0,-16 25 1 0,0 0 1 16,0 0 0-16,0 0 1 0,0 0-1 0,0 0-1 15,0 0-3-15,0 0-2 0,-20 27-3 0,7-6 2 16,-1 2-3-16,1 2 5 0,1 2-7 0,1 1 1 16,5 0-11-16,1-2 1 0,4 2-8 15,0-5 2-15,4 2-15 0,0-5-15 0,8 4-39 16,-11-24-40-16,26 33-89 0,-26-33-124 0,22 6-150 16,1 4 22-16,-23-10 452 0</inkml:trace>
          <inkml:trace contextRef="#ctx0" brushRef="#br1" timeOffset="110234.4342">11390 8527 858 0,'0'0'176'16,"0"0"-67"-16,0 0-22 0,-7 21 2 15,7-21-9-15,0 19-10 0,0-19-14 0,-3 33-5 16,-2-15-15-16,5 6-6 0,-6-1-12 16,1 4 3-16,-3-1-8 0,2 3 2 0,-3-2-5 15,2 1 7-15,1-4-7 0,1-2 7 0,5-22-12 16,-6 29 1-16,6-29-3 0,0 0 2 0,0 0 1 16,0 0 3-16,0 0 8 0,0 0 0 0,0 0 1 15,0 0-7-15,24-32-3 0,-12 8-8 16,3-5 6-16,2 0-2 0,0-2 10 0,3 0-3 15,-3 0 10-15,0 1-8 0,-3-2 4 0,0 2-10 16,-1 2 3-16,-1 2-6 0,-1 0 5 0,-1 1-3 16,1 1 3-16,0 2-4 0,-2 3 1 0,0 2-4 15,-9 17 0-15,17-22-2 0,-17 22-1 0,0 0 1 16,18-12-6-16,-18 12-7 0,0 0-11 16,17 5-12-16,-17-5-17 0,0 0-34 15,28 24-44-15,-28-24-76 0,28 15-184 0,-28-15-137 16,29 11 30-16,-3 8 460 0</inkml:trace>
          <inkml:trace contextRef="#ctx0" brushRef="#br1" timeOffset="110640.6818">11947 8470 1204 0,'0'0'392'0,"0"0"-297"0,0 0-29 15,-17 10-9-15,17-10-14 0,0 0-19 0,0 0-6 16,-21 24-1-16,21-24 6 0,-19 34-4 0,8-11 3 16,-3 5-6-16,2 2 6 0,-4 2-5 15,3 0-5-15,-4-1-12 0,4-1 0 0,2-4 0 16,2-4 0-16,4-4 0 0,5-18 0 0,-2 21 0 16,2-21 0-16,0 0 0 0,0 0 0 0,19 6 0 15,-19-6 0-15,25-16 0 0,-8 3 0 0,1-7 0 16,4-4 0-16,1-4 0 0,3-3 0 0,-1-4 0 15,2 2 0-15,-2-1 0 0,1 3 0 16,-4 3 0-16,0 2 0 0,-4 1 0 16,-2 5 0-16,0 0 0 0,-16 20 0 0,24-29 0 15,-24 29 0-15,17-14 0 0,-17 14 0 0,0 0 0 16,0 0 0-16,0 0 0 0,7 22 0 0,-7-4 0 16,-2 2 0-16,-1 5 0 0,-2 0 0 0,2 3 0 15,-2-2-13-15,4 5-39 0,0-7-8 0,7 6-36 16,-6-30-27-16,17 45-72 0,-17-45-99 15,13 18-241-15,5-4 24 0,-18-14 344 0</inkml:trace>
          <inkml:trace contextRef="#ctx0" brushRef="#br1" timeOffset="110968.8278">12571 8311 1446 0,'0'0'177'15,"-26"8"-107"-15,9 4-14 0,-6-4-6 0,5 6-10 16,-4 2-20-16,1 3 3 0,-1 2-5 0,4 2 6 16,1-2-10-16,5 1-1 0,5-4-7 0,4 1 0 15,3-19-2-15,8 29 2 0,-8-29-2 0,21 23 5 16,-21-23 0-16,36 15 3 0,-16-10-4 16,4-2-1-16,0-3-3 0,0 0-1 0,1-2 2 15,-4 2 0-15,-2 0 3 0,-19 0-8 16,25 3 0-16,-25-3 0 0,0 0 0 0,16 20 0 15,-16-20 0-15,-5 22 0 0,5-22 0 0,-13 33 0 16,2-12 0-16,-5 0 0 0,-2 1 0 0,-4 0 0 16,-1-1 0-16,1 0 0 0,2 1 0 0,2-5 0 15,5 0 0-15,13-17 0 0,-21 27-30 16,21-27-29-16,-5 20-53 0,5-20-65 0,0 0-180 16,0 0-253-16,17 7 82 0,-17-7 355 0</inkml:trace>
        </inkml:traceGroup>
        <inkml:traceGroup>
          <inkml:annotationXML>
            <emma:emma xmlns:emma="http://www.w3.org/2003/04/emma" version="1.0">
              <emma:interpretation id="{0444DDFF-E331-4347-912D-D209331A2CAA}" emma:medium="tactile" emma:mode="ink">
                <msink:context xmlns:msink="http://schemas.microsoft.com/ink/2010/main" type="inkWord" rotatedBoundingBox="13427,7896 15859,7847 15891,9435 13459,9484"/>
              </emma:interpretation>
            </emma:emma>
          </inkml:annotationXML>
          <inkml:trace contextRef="#ctx0" brushRef="#br4" timeOffset="121143.9973">13508 8079 465 0,'13'-25'173'0,"-13"25"-92"16,12-18-3-16,-12 18 7 0,14-18 0 0,-14 18-3 16,13-17-3-16,-13 17-1 0,0 0-5 0,7-20-1 15,-7 20-5-15,0 0-6 0,0 0-5 0,0 0-7 16,0 0-4-16,0 0-7 0,0 0-7 15,0 0-10-15,0 0-7 0,0 0-5 16,0 0-3-16,0 0 1 0,-20 23 2 0,13-5 2 16,1 6 9-16,-1 6-3 0,1 6 8 0,0 8-16 15,2 3 5-15,1 8 1 0,1 3-25 0,0 1 21 16,-1 1-21-16,1-2 4 0,-2 3 12 0,-2-2-13 16,0-2 12-16,-1-1-11 0,-1-8 11 0,1-3-13 15,1-5 3-15,2-8-6 0,1-9-57 16,6 3 19-16,-3-26-41 0,19 27-8 0,-19-27-29 15,36 5-109-15,-18-14-271 0,5-12 37 0,10 7 277 16</inkml:trace>
          <inkml:trace contextRef="#ctx0" brushRef="#br4" timeOffset="121394.0038">13902 8433 1570 0,'0'0'49'16,"0"0"-33"-16,-12 23 5 0,12-23 9 0,-2 20 6 16,2-20-3-16,0 26-7 0,0-26-12 0,0 36 1 15,-1-14-10-15,-1 5 4 0,0 2-8 16,1 1 5-16,-3 0-4 0,1-2 4 16,-2 1-9-16,-1 0 5 0,1-1-9 0,-3-3 0 15,5-1-22-15,-2-7-13 0,6 3-34 0,-1-20-43 16,4 23-42-16,-4-23-51 0,0 0-158 0,18 6-100 15,-18-23 126-15,0 17 344 0</inkml:trace>
          <inkml:trace contextRef="#ctx0" brushRef="#br4" timeOffset="121565.8756">13889 8138 1732 0,'-29'2'32'0,"29"-2"-24"15,-27-1-9-15,27 1 0 0,0 0-1 0,0 0 1 16,0 0-21-16,-17-1-26 0,17 1-21 16,0 0-21-16,23 7-39 0,-23-7-36 0,38 6-62 15,-17 4-241-15,3-9 65 0,15 20 258 0</inkml:trace>
          <inkml:trace contextRef="#ctx0" brushRef="#br4" timeOffset="122081.8904">14467 8521 930 0,'0'0'236'0,"-20"-22"-172"0,20 22-7 15,-23-31 16-15,23 31 4 0,-27-29-12 16,27 29-22-16,-36-28-4 0,17 20-1 0,-7-3 3 16,7 5-2-16,-8 0-2 0,6 6-6 0,-3 1-5 15,1 7 1-15,-2 3-6 0,5 5 2 16,-2 3-5-16,2 6 2 0,1 1-6 0,3 4 8 15,3-1-5-15,3 3 4 0,3-3-7 0,4-3 0 16,4-3-8-16,5-4 0 0,-6-19-5 0,24 26 3 16,-6-16-2-16,5-5 2 0,1-4-1 0,4-3-2 15,4-5 1-15,-2-2-1 0,3-3 1 0,-1-3-3 16,-2-1 3-16,1 0-4 0,-2-4 3 0,-3 1-4 16,-1-1 5-16,-2 0-5 0,-5 2 1 15,-1 0-2-15,-17 18-1 0,26-28-2 16,-26 28 5-16,16-20-1 0,-16 20 1 0,0 0 0 15,0 0 1-15,0 0 0 0,0 0 1 0,0 0-1 16,0 0-2-16,0 0 2 0,-25 36-2 0,14-13 4 16,-1 4-3-16,0 7 5 0,-3 4-7 0,2 2 7 15,-3 3-6-15,0 3 7 0,3 7-8 16,-3 3-7-16,2 2 17 0,-2 1-17 0,-2-2 16 16,2-1 2-16,-1-3-9 0,0-2 10 0,0-3-5 15,0-3 5-15,-2-6-6 0,4-6 6 0,-1-5-4 16,1-5 4-16,1-6-3 0,14-17 0 0,-27 23-3 15,27-23 0-15,-26 9 0 0,26-9-2 16,-25-6-1-16,25 6-4 0,-25-23-4 0,14 4-6 16,3-4-7-16,-1-4-11 0,7-4-6 15,1-6-16-15,9 2-26 0,-4-14-46 0,19 17-102 16,-19-17-297-16,15-3-16 0,7 2 180 0</inkml:trace>
          <inkml:trace contextRef="#ctx0" brushRef="#br4" timeOffset="122499.357">14974 7865 1807 0,'0'0'32'0,"0"0"-17"0,-21 12 0 0,21-12 8 16,-22 30 1-16,9-6 2 0,-4 4-4 0,0 5 7 15,-3 0-4-15,1 2 4 0,0 2-29 0,0 0 0 16,2 3 0-16,0 2 0 15,0 6 0-15,1 1 0 0,2 0 0 0,0 3 0 16,3-5 0-16,2 0 0 0,0-2 0 0,3-2 0 16,3-4 0-16,1-6 0 0,5-4 0 0,0-6 0 15,3-7 0-15,-6-16 0 0,17 27 0 0,-17-27 0 16,25 12 0-16,-25-12 0 0,31-3 0 0,-11-7 0 31,1-3 0-31,0-6 0 0,4-2 0 16,-2-5 0-16,0-2 0 0,-1-1 0 0,-4 3 0 15,3 0 0-15,-5 5 0 0,-1 1 0 0,-2 3 0 16,-13 17 0-16,19-24 0 0,-19 24 0 0,0 0 0 16,0 0 0-16,0 0 0 0,0 0 0 0,0 0 0 15,0 0 0-15,17 28 0 0,-16-6 0 0,0 1 0 16,-2 2 0-16,2 2 0 0,-1-3 0 0,4 1 0 16,0-4 0-16,2-1 0 0,-6-20-42 15,17 33-18-15,-17-33-13 0,28 27-30 0,-28-27-23 16,38 14-56-16,-38-14-63 0,38-9-163 0,-13 4-78 15,-7-12 165-15</inkml:trace>
          <inkml:trace contextRef="#ctx0" brushRef="#br4" timeOffset="122703.8497">15633 8014 1445 0,'0'0'125'0,"-12"28"-51"16,2-7-23-16,4 12 5 0,-10 2-17 0,3 7-1 15,-5 4-14-15,-3 6-11 0,-1 2 15 0,0 6-27 16,-1-2 16-16,1 0-8 0,2 0-17 0,0-4 10 16,3-2-11-16,2-7-2 0,4-4-8 15,3-10 4-15,7 2-31 0,-4-16-53 0,15 8-45 16,-10-25-101-16,0 0-286 0,19 17 25 0,-19-17 218 16</inkml:trace>
          <inkml:trace contextRef="#ctx0" brushRef="#br4" timeOffset="122877.3558">15333 8455 1528 0,'-15'-28'449'15,"15"28"-395"-15,0 0-38 0,0 0-16 0,0 0 0 16,0 0 0-16,17-6 0 0,0 1 0 0,6-2 0 16,6-2 0-16,5-3 0 0,4-1 0 0,3-2 0 15,2-2 0-15,6 3-21 0,-2-10-80 0,14 20-143 16,-22-15-380-16,19 9 22 0,-4 0 148 15</inkml:trace>
        </inkml:traceGroup>
        <inkml:traceGroup>
          <inkml:annotationXML>
            <emma:emma xmlns:emma="http://www.w3.org/2003/04/emma" version="1.0">
              <emma:interpretation id="{B45D1603-D9E0-41D2-9E19-0FB12295F3D0}" emma:medium="tactile" emma:mode="ink">
                <msink:context xmlns:msink="http://schemas.microsoft.com/ink/2010/main" type="inkWord" rotatedBoundingBox="16307,8010 18822,7959 18840,8836 16325,8887"/>
              </emma:interpretation>
            </emma:emma>
          </inkml:annotationXML>
          <inkml:trace contextRef="#ctx0" brushRef="#br4" timeOffset="123602.6921">16346 8053 1315 0,'0'0'45'16,"-5"-22"-7"-16,5 22 6 0,0 0 3 0,-4-21 2 16,4 21 3-16,0 0-2 0,0 0-6 0,0 0-9 15,0 0-10-15,-6 18-4 0,6-18 5 16,-4 36-1-16,6-9 11 0,-2 3-10 0,2 4 5 15,-1 4-9-15,4 6-17 0,-1 2 23 0,-1 5-23 16,0-4 19-16,-1 1-6 0,-2-1-16 0,0 2 7 16,-2-1-12-16,-2-1 11 0,-2-2-8 15,1-5 6-15,2-7-6 0,-1-4 4 0,3-8-4 16,1-4 3-16,0-17-5 0,5 23 2 0,-5-23-2 16,0 0 2-16,0 0-1 0,0 0 2 0,0 0 1 15,0 0-1-15,0 0 1 0,14-23 0 0,-11 2 2 16,0-4-6-16,2 0 4 0,1-3-5 0,2-1 6 15,-1 1-4-15,1-3 2 16,1 0-2-16,2-1 2 0,0 1-2 0,2 2 2 16,3 2-2-16,0 4 2 0,3 6-3 0,-1 5 1 15,1 5-1-15,-2 4 1 0,-17 3 0 0,30 6-1 16,-30-6 1-16,27 26-1 0,-14-6 1 0,-1 5-2 16,2 1 4-16,-3 3-5 0,-3 3 4 0,1 0-5 15,-6 2 4-15,1-2-5 0,-4-5 7 0,-1 1-5 16,-3-2 6-16,-4-3-4 0,-2 0 4 15,-5-3-3-15,0-2 2 0,-5-1-1 0,-2-2 3 16,-3-6-3-16,-1-1 2 0,-1-6-3 0,2-4-3 16,1-3-4-16,0-5-10 0,7-1-9 0,3-7-14 15,7 1-22-15,-2-11-26 0,15 10-46 16,-12-23-72-16,28 21-152 0,-9-13-165 0,3-5 62 16,14 15 381-16</inkml:trace>
          <inkml:trace contextRef="#ctx0" brushRef="#br4" timeOffset="124790.1528">16945 8449 1489 0,'-18'17'142'0,"18"-17"-74"16,-4 25-16-16,6-8 7 0,-2-17-15 16,-5 29-11-16,5-29-12 0,-8 35-4 0,4-13-7 15,0 1 2-15,-2 1-5 0,1-1 4 16,0 0-6-16,-1 0 8 0,0-3-4 0,1 1 3 15,-1-3-3-15,2 1-2 0,4-19 0 0,-9 32 2 16,9-32-3-16,-9 20-1 0,9-20-5 0,0 0 0 16,0 0 0-16,0 0 0 0,0 0 0 0,0 0-1 15,0 0-1-15,0 0 3 0,15-21-1 16,-6 3-1-16,1-5 3 0,2 0-3 0,0-3 1 16,2 1-5-16,0-2 3 0,0 1-6 0,-1-5 5 15,-1 2-3-15,-1-1 5 0,-1 1-2 0,0 3 5 16,-3 0-5-16,0 2 5 0,1 3-3 0,-2 4 3 15,-6 17-2-15,11-21 0 0,-11 21-2 16,0 0 1-16,0 0 1 0,20-12-1 0,-20 12 2 16,20-2 0-16,-20 2-1 0,30 0 0 15,-12-1-1-15,2 1-2 0,2 0 3 0,2 0 0 16,0-1 0-16,3 0 1 0,1 0-1 0,-1-3 1 16,0 3-1-16,-2-2-1 0,-2 2 0 0,-1 0 1 15,-5-2 0-15,-17 3-1 0,26-1 2 0,-26 1-1 16,0 0 0-16,0 0 2 0,0 0 1 0,0 0-1 15,0 0 1-15,0 0-3 0,0 0 0 16,-32 24 0-16,14-13 2 0,-4 4 0 0,0 2 8 16,-2 2-3-16,-1 4-4 0,1 1-3 0,1 3 0 15,1 1 0-15,3 2 0 0,0 0 0 16,5-1 0-16,3-3 0 0,5-5 0 0,5-4 0 16,1-17 0-16,9 28 0 0,-9-28 0 0,23 19 0 15,-23-19 0-15,36 11 0 0,-17-9 0 0,4-5 0 16,0-3 0-16,0-1 0 0,-1-3 0 15,1-3 0-15,-1-3 0 0,-1-2 0 0,-1-1 0 16,-2-4 0-16,-1-3 0 0,-3 0 0 0,2-2 0 16,-4 1 0-16,1-2 0 0,-4 1 0 0,-1 1 0 15,-5-1 0-15,0 1 0 0,-3 1 0 0,-2 0 0 16,1 1 0-16,0 2 0 0,-1 5 0 0,2 18 0 16,-8-23 0-16,8 23 0 0,0 0 0 15,0 0 0-15,0 0 0 0,0 0 0 16,0 0 0-16,0 0 0 0,0 0 0 0,0 0 0 15,0 0-13-15,0 0 3 0,0 0 1 0,-1 26-12 16,1-26 22-16,10 27-26 0,-10-27 29 0,16 24-12 16,-16-24 1-16,18 21 1 0,-18-21 1 0,24 18 5 15,-24-18-1-15,31 12 2 0,-14-9-1 0,-17-3 0 16,34 5 3-16,-16-5 0 0,0 0 1 16,-1 0 2-16,-17 0 0 0,29-1 5 0,-29 1 1 15,20-2 1-15,-20 2-1 0,0 0-1 0,0 0 0 16,0 0-4-16,0 0-7 0,0 0 0 0,0 0 0 15,0 0 0-15,0 0 0 0,-5 25 0 0,5-25 0 16,-21 33 0-16,9-15 0 0,-3 4 0 16,0 1 0-16,0 0 0 0,0 0 0 0,3 2 0 15,3-4 0-15,0-1 0 0,3-3 0 16,6-17 0-16,-4 24 0 0,4-24 0 0,4 17 0 16,-4-17 0-16,0 0 0 0,21 13 0 0,-21-13 0 15,31-2 0-15,-11-4 0 0,5-3 0 0,3-3 0 16,1-1 0-16,2-4 0 0,-3 0 0 0,-1-2 0 15,-2-2 0-15,-1 2 0 0,-2 0 0 0,-1 0 0 16,-2 3 0-16,-3-1 0 0,-16 17 0 16,27-31 0-16,-27 31 0 0,15-23 0 0,-15 23 0 15,0 0 0-15,0 0 0 0,0 0 0 16,0 0 0-16,0 0 0 0,0 0 0 0,0 0 0 16,0 0 0-16,-9 17 0 0,4 0 0 0,-1 1 0 15,1 2 0-15,0 0 0 0,1 2 0 0,1 0 0 16,1 1 0-16,0-1 0 0,2-3 0 0,3-2 0 15,-3-17 0-15,11 26 0 0,-11-26 0 16,23 19 0-16,-23-19 0 0,28 4 0 0,-11-5 0 16,1-4 0-16,4-1 0 0,-1-3 0 0,-1-2 0 15,-1-2 0-15,-19 13 0 0,28-32 0 0,-19 14 0 16,1 0 0-16,0-2 0 0,-2 0 0 0,1 1 0 16,-2 0 0-16,-2 1 0 0,-1 1 0 0,-2 0 0 15,-1-1 0-15,2 0 0 0,-3 18 0 16,5-29 0-16,-5 29 0 0,4-17 0 15,-4 17-42-15,0 0-23 0,0 0-30 0,0 0-48 16,25-1-94-16,-25 1-224 0,0 0-94 0,0 0 107 16</inkml:trace>
          <inkml:trace contextRef="#ctx0" brushRef="#br4" timeOffset="125165.2375">18485 8316 1232 0,'-11'24'327'0,"11"-24"-229"0,0 0-27 16,-18 12-14-16,18-12-6 0,-13 24-13 0,9-7 1 16,-6 0-8-16,3 4 2 0,-3 0-7 0,3 2 5 15,-4 0-18-15,2 1-13 0,-1-1 0 0,2 3 0 16,1-4 0-16,-1-1 0 0,3-1 0 16,5-20 0-16,-8 28 0 0,8-28 0 0,0 0 0 15,1 16 0-15,-1-16 0 0,0 0 0 0,0 0 0 16,21 0 0-16,-21 0 0 0,20-14 0 0,-20 14 0 15,33-30 0-15,-14 10 0 0,0-1 0 0,3-1 0 16,-1-1 0-16,0 2 0 0,3 0 0 0,-1-1 0 16,0 1 0-16,1-1 0 0,-1 2 0 0,2 2 0 15,-4 2 0-15,-1 1 0 16,-2 8 0-16,-18 7 0 0,23-7 0 0,-23 7 0 16,0 0 0-16,0 0 0 0,6 29 0 0,-8-12 0 15,-2 5 0-15,1-1 0 0,-2 2 0 0,1 0 0 16,0-1 0-16,4 2 0 0,-1 1 0 0,5 0 0 15,-1-3 0-15,7 3-50 0,-1-8-24 0,9 8-48 16,-18-25-108-16,28 27-362 0,-10-12 12 16,7-1 182-16</inkml:trace>
        </inkml:traceGroup>
        <inkml:traceGroup>
          <inkml:annotationXML>
            <emma:emma xmlns:emma="http://www.w3.org/2003/04/emma" version="1.0">
              <emma:interpretation id="{DF2D1E4B-2139-4239-8CDB-4274A0B611D0}" emma:medium="tactile" emma:mode="ink">
                <msink:context xmlns:msink="http://schemas.microsoft.com/ink/2010/main" type="inkWord" rotatedBoundingBox="19388,8188 20038,8175 20052,8852 19402,8866"/>
              </emma:interpretation>
            </emma:emma>
          </inkml:annotationXML>
          <inkml:trace contextRef="#ctx0" brushRef="#br1" timeOffset="142915.7734">19536 8484 1030 0,'1'-22'285'0,"-1"22"-219"16,1-18-8-16,-1 18-2 0,0 0 3 0,10-17-6 15,-10 17-6-15,0 0-6 0,0 0-9 0,0 0-8 16,0 0-4-16,0 0-3 0,0 0-7 0,0 0 2 16,0 0-1-16,-11 22 2 0,11-22-2 0,-9 36 1 15,2-14-10-15,1 1 2 0,-1 2-9 16,-1 3 5-16,0 2-3 0,-3-1-4 0,1 4-11 15,-3-5-5-15,3 5-30 0,-5-6-2 16,8 6-40-16,-10-16-39 0,21 14-106 0,-4-31-281 0,-11 22 56 16,11-22 222-16</inkml:trace>
          <inkml:trace contextRef="#ctx0" brushRef="#br1" timeOffset="143103.3075">19626 8260 1559 0,'-43'-30'71'0,"43"30"-39"0,-29-23-5 16,29 23-8-16,-20-12 1 0,20 12-2 0,0 0-2 16,-22-9-7-16,22 9-6 0,0 0-4 0,0 0-16 15,0 0-15-15,0 0-22 0,0 0-27 16,25 3-31-16,-25-3-40 0,31 3-55 0,-31-3-96 16,25 1-112-16,-1 15 24 0,-24-16 383 15</inkml:trace>
          <inkml:trace contextRef="#ctx0" brushRef="#br1" timeOffset="143400.1968">19779 8467 884 0,'-20'14'189'16,"18"3"-92"-16,2-17-28 0,-12 26-21 15,12-26-4-15,-8 31 14 0,8-31-3 0,-10 33 4 16,10-33-4-16,-14 34 1 0,14-34-9 0,-12 27-3 16,12-27-12-16,0 0-7 0,-7 20-7 0,7-20-2 15,0 0 1-15,0 0-1 0,0 0 9 0,25-7-3 16,-25 7-1-16,31-25-8 0,-14 7-5 15,3-4-9-15,3-2 4 0,1 0-4 16,1 1 3-16,-1 0-4 0,1 1 4 0,-2 4-4 16,-4 0 5-16,1 2-4 0,-3 5 3 0,-17 11-5 15,29-13 3-15,-29 13-1 0,0 0 1 0,22 4 2 16,-22-4-2-16,6 19 2 0,-6-1-3 0,-3 4 4 16,-1 6-6-16,-2 1 5 0,-4 4-11 0,-1 0 1 15,0 4-19-15,-2-5-10 0,6 2-30 0,-3-12-20 16,17 11-61-16,-7-33-76 0,14 24-285 15,5-9-2-15,3-11 215 0</inkml:trace>
        </inkml:traceGroup>
        <inkml:traceGroup>
          <inkml:annotationXML>
            <emma:emma xmlns:emma="http://www.w3.org/2003/04/emma" version="1.0">
              <emma:interpretation id="{AC140193-8516-49BE-B044-FFA3D7EF152A}" emma:medium="tactile" emma:mode="ink">
                <msink:context xmlns:msink="http://schemas.microsoft.com/ink/2010/main" type="inkWord" rotatedBoundingBox="20968,7922 23151,7878 23168,8747 20985,8792"/>
              </emma:interpretation>
            </emma:emma>
          </inkml:annotationXML>
          <inkml:trace contextRef="#ctx0" brushRef="#br1" timeOffset="143962.728">21468 8432 862 0,'-12'-26'130'16,"12"26"-29"-16,-15-23 10 0,15 23-2 0,-17-21-11 15,17 21-19-15,-23-17-9 0,23 17-14 16,-34-11-5-16,34 11-1 0,-40-1-7 0,19 5-4 16,-4 1-9-16,0 5-3 0,-1 0-8 0,-1 5 2 15,-1 2-5-15,1 6 3 0,-2 1-4 0,2 4 5 16,2 1-6-16,0 1 6 0,3 0-7 15,7-1-1-15,2-4-7 0,6-2-1 0,5-5-4 16,2-18 1-16,9 29-3 0,-9-29 4 0,28 23-4 16,-8-14 3-16,5-2-3 0,2-5 4 15,5-2-1-15,1-5-3 0,4-2 2 0,1-5-3 16,3-5 3-16,3-3-2 0,-1-7 3 0,1-1-7 16,-3 0 5-16,0-1-5 0,-3 3 5 0,-5 0-4 15,-4 2 6-15,-6 2-5 0,-6 3 5 0,-17 19-2 16,22-28 3-16,-22 28-1 0,6-17 1 0,-6 17-2 15,0 0 1-15,0 0-3 0,-18-11 2 16,18 11-1-16,-20 14-5 0,20-14 1 0,-29 31-8 16,12-10 2-16,-1 5-7 0,0 0 0 0,2 3-11 15,1-4-7-15,10 5-30 0,-3-8-23 16,18 9-52-16,-10-31-65 0,23 39-139 0,-5-22-168 16,1-8 60-16,14 11 393 0</inkml:trace>
          <inkml:trace contextRef="#ctx0" brushRef="#br1" timeOffset="144212.7835">22041 8318 1456 0,'0'0'114'15,"-46"19"-30"-15,25-2-8 0,-7-3-18 16,5 9-6-16,-3-2-19 0,4 6-1 0,-3 0-12 15,4 2 2-15,2-3-10 0,4 0 2 0,4-3-10 16,3-2 0-16,5-1-6 0,6-2 2 0,3 0-4 16,-6-18 2-16,28 30-9 0,-9-19-4 0,7-1-20 15,0-5-7-15,10 2-35 0,-3-16-47 0,15 17-59 16,-17-28-90-16,15 13-259 0,-1 2 42 16,-10-14 300-16</inkml:trace>
          <inkml:trace contextRef="#ctx0" brushRef="#br1" timeOffset="144400.2189">22443 8354 1431 0,'-30'-8'114'0,"30"8"-43"0,-17 8-23 15,17-8-11-15,-16 21-15 0,16-21-6 16,-17 34-7-16,9-12 2 0,-2 0-4 0,0 3 6 16,-1 0-3-16,1 3 5 0,1 0-10 0,-1 4 4 15,-1-1-12-15,1-4 3 0,3 0-18 0,0-8-10 16,7 3-32-16,0-22-30 0,1 29-35 0,-1-29-50 15,0 0-88-15,17 20-232 0,-17-20 55 0,23-10 320 16</inkml:trace>
          <inkml:trace contextRef="#ctx0" brushRef="#br1" timeOffset="144556.4559">22504 8063 1374 0,'-22'-19'113'16,"0"9"-37"-16,22 10-13 0,-26 0-19 0,26 0-17 15,0 0-19-15,0 0-8 0,-11 25-26 16,11-25-20-16,14 20-21 0,-14-20-73 0,34 23-149 16,-11-13-220-16,-1-1 26 0,11 10 339 0</inkml:trace>
          <inkml:trace contextRef="#ctx0" brushRef="#br1" timeOffset="144947.0949">22839 8363 1522 0,'-20'2'108'0,"-12"-9"-28"16,9 8-7-16,-7-6-17 0,4 5-14 0,-4 0-9 15,2 3 2-15,-5 0-4 0,4 6 1 0,0 1-2 16,2 4-25-16,5 1-5 0,2 1 0 0,4 3 0 16,1 0 0-16,4 2 0 0,5-2 0 15,4 1 0-15,3-3 0 0,-1-17 0 0,19 31 0 16,-2-22 0-16,6-3 0 0,7-4 0 0,5-7 0 15,3-6 0-15,3-5 0 0,3-4 0 16,1-6 0-16,2-5 0 0,1-3 0 0,-2-4 0 16,-2-3 0-16,-3 0 0 0,-3-1 0 0,-3-2 0 15,-5 1 0-15,-4 0 0 0,-5 1 0 0,-6 1 0 16,-1 1 0-16,-7 1 0 0,-1 3 0 16,-5 6 0-16,-2 6 0 0,1 24 0 0,-12-21 0 15,12 21 0-15,-22 12 0 0,5 7 0 0,-4 14 0 16,-3 11 0-16,-3 9 0 0,-1 5 0 0,-1 0 0 15,4 1 0-15,1 2 0 0,7-4 0 0,7-2 0 16,3-4 0-16,9-10 0 0,10-1 0 0,1-7-37 16,15 4-71-16,-7-20-92 0,29 10-423 0,-15-9 11 15,8-6 146-15</inkml:trace>
        </inkml:traceGroup>
      </inkml:traceGroup>
    </inkml:traceGroup>
    <inkml:traceGroup>
      <inkml:annotationXML>
        <emma:emma xmlns:emma="http://www.w3.org/2003/04/emma" version="1.0">
          <emma:interpretation id="{5B3F6042-D35D-4A14-B741-43329A356D27}" emma:medium="tactile" emma:mode="ink">
            <msink:context xmlns:msink="http://schemas.microsoft.com/ink/2010/main" type="paragraph" rotatedBoundingBox="700,9783 16816,9341 16856,10791 740,1123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66843BF-AD01-4D9B-8092-18BD23A3D735}" emma:medium="tactile" emma:mode="ink">
              <msink:context xmlns:msink="http://schemas.microsoft.com/ink/2010/main" type="line" rotatedBoundingBox="700,9783 16816,9341 16856,10791 740,11233"/>
            </emma:interpretation>
          </emma:emma>
        </inkml:annotationXML>
        <inkml:traceGroup>
          <inkml:annotationXML>
            <emma:emma xmlns:emma="http://www.w3.org/2003/04/emma" version="1.0">
              <emma:interpretation id="{88BF6036-5134-4996-B2B3-DD2D4EB7C557}" emma:medium="tactile" emma:mode="ink">
                <msink:context xmlns:msink="http://schemas.microsoft.com/ink/2010/main" type="inkWord" rotatedBoundingBox="702,9849 3235,9779 3260,10676 726,10745"/>
              </emma:interpretation>
            </emma:emma>
          </inkml:annotationXML>
          <inkml:trace contextRef="#ctx0" brushRef="#br1" timeOffset="146079.4603">1137 10364 532 0,'0'0'122'0,"11"-17"-43"0,-11 17 23 15,0 0 22-15,0 0-1 0,3-21-7 16,-3 21-31-16,0 0-19 0,0 0-16 0,-24-16-7 16,24 16 3-16,-32-4-5 0,15 7-3 15,-6-5-2-15,0 7-1 0,-6-3-2 0,3 5 1 16,-4-4-4-16,3 7 0 0,-1-1-5 0,3 1-1 16,-1 3-6-16,3 1 0 0,1 1-5 0,4 3 1 15,1 2-10-15,4 3 3 0,2 4-6 0,2 1 2 16,4 2-4-16,4 0 5 0,2 3-6 0,4-2 5 15,2-3-7-15,4-3 8 0,3-4-7 0,3-7 3 16,6-4 0-16,4-3-1 16,3-5 0-16,4-6 3 0,-1-9 0 0,0-5-3 15,2-9 6-15,0-6-5 0,-1-4 6 0,4-6-8 16,-1-5 9-16,-1-3-10 0,1-2 10 0,-5 2-8 16,-1 7 6-16,-4 4-7 0,-7 6 7 0,-3 4 5 15,-3 5-20-15,-5 5 24 0,-9 20-24 0,11-27 12 16,-11 27 1-16,0 0-2 0,0 0 2 15,0 0 2-15,0 0-2 0,0 0 0 0,-11 21-5 16,4 4-7-16,-3 9 20 0,-3 7-22 0,0 5 16 16,-2-1-15-16,4 0-14 0,1-6 0 0,7 0-16 15,1-10-9-15,11 3-39 0,-9-32-30 0,28 42-75 16,-28-42-116-16,28 7-218 0,4 1 29 0,-8-19 440 16</inkml:trace>
          <inkml:trace contextRef="#ctx0" brushRef="#br1" timeOffset="146446.1447">1869 10258 1123 0,'-20'25'281'0,"-1"-5"-239"0,7 4 4 16,-6-4 7-16,7 9 10 0,-5-6-11 16,6 6-2-1,-3-2-18-15,4 2-1 0,2-4-14 0,1 1-2 16,4-6-6-16,0-1-1 0,4-19-6 0,2 26 1 15,-2-26-2-15,0 0 1 0,14 18-1 0,-14-18 1 16,0 0-1-16,20 1 0 0,-20-1 1 0,23-13 0 16,-23 13 0-16,35-37-2 0,-16 6 4 0,2-2-7 15,2-6 7-15,0-1-3 0,0 1 10 16,0 2-4-16,-3 2 9 0,-3 2-6 0,-2 3 4 0,-1 4-5 16,-5 5-15-16,0 4 21 0,-9 17-27 0,0 0 25 15,13-17-10-15,-13 17 1 0,0 0-3 0,0 0-10 16,0 0 9-16,3 24-8 0,-1-3 23 0,-1 5-15 15,2 7 4-15,-2-1-19 0,2 4-16 16,-2-4 0-16,5 4-14 0,-1-5-16 0,9 6-39 16,-6-15-29-16,20 12-49 0,-28-34-45 15,55 29-100-15,-11-15-152 0,-6-16 153 0,20 14 322 16</inkml:trace>
          <inkml:trace contextRef="#ctx0" brushRef="#br1" timeOffset="146852.4063">3147 10213 999 0,'-28'-28'172'16,"28"28"-54"-16,-28-18-39 0,28 18 13 0,-41-9-33 15,21 10 17-15,-13-4-8 0,9 8-13 16,-9-2-11-16,4 5-21 0,-4 0 29 0,4 7-32 16,0 1 29-16,5 4-18 0,-3 3-11 0,5 6 3 15,1 2-10-15,3 0 1 0,2 2-7 0,3-2 2 16,3-2-6-16,4-2 1 0,5-6-3 15,1-21 0-15,7 31-3 0,-7-31 3 0,22 15-2 16,-5-11 1-16,5-4 1 0,2-5-1 0,5-7 0 16,2-4-2-16,4-7 3 0,3-3-2 0,0-6 4 15,0-6-4-15,-1-3 6 0,-1-4-9 0,-2-1-5 16,-2-1 15-16,-2 1-15 0,-4 0 16 0,-5 1-3 16,-2 1-6-16,-4 1 6 0,-6 1-6 15,-1 3 6-15,-3 1-6 0,-3 6 7 16,-3 6-6-16,1 26 11 0,-4-24-10 0,4 24 0 15,0 0 0-15,0 0 0 0,-19 33 0 0,8 1 0 16,-3 13 0-16,-1 12 0 0,-4 6 0 0,0 3 0 16,-1-1 0-16,3-4 0 0,4-3 0 0,2-6 0 15,3-5-10-15,9 0-64 0,-4-15-50 0,23 18-192 16,-7-21-333-16,3-4 34 0,0 0 357 16</inkml:trace>
        </inkml:traceGroup>
        <inkml:traceGroup>
          <inkml:annotationXML>
            <emma:emma xmlns:emma="http://www.w3.org/2003/04/emma" version="1.0">
              <emma:interpretation id="{76A5F416-3836-494E-8BE7-29DF020B0D2C}" emma:medium="tactile" emma:mode="ink">
                <msink:context xmlns:msink="http://schemas.microsoft.com/ink/2010/main" type="inkWord" rotatedBoundingBox="4070,10010 5761,9963 5792,11095 4101,11141"/>
              </emma:interpretation>
            </emma:emma>
          </inkml:annotationXML>
          <inkml:trace contextRef="#ctx0" brushRef="#br5" timeOffset="156186.7612">4097 10311 824 0,'0'0'106'0,"0"0"-27"0,-15-19-1 0,15 19-9 15,0 0-3-15,-3-20-8 0,3 20-6 16,-2-19-12-16,2 19-3 0,0-19-5 0,0 19 2 16,5-21-2-16,-5 21 1 0,6-18 10 0,-6 18-19 15,0 0 10-15,0 0-18 0,0 0-14 16,0 0 19-16,0 0-12 0,19 11 12 0,-19-11 1 15,12 35-10-15,-7-12 1 0,-1 2-8 0,-1 3 5 16,-1 0-8-16,1 0 4 0,-2-2-4 0,1 2 6 16,0 1-7-16,0 0 7 0,-1-1-6 15,2-3 4-15,-1-3-3 0,1-5 2 0,-3-17-3 16,8 22 1-16,-8-22 1 0,0 0 6 0,24 1 1 16,-24-1 10-16,30-20 4 0,-12 0-5 0,-1-9 4 15,4-7-16-15,0-5 2 0,1-3-11 0,0-2 5 16,-1 3-8-16,-2 0 9 0,-2 2-9 0,-2 6-8 15,-3 1 20-15,-3 3-21 16,-3 3 21-16,-3 4-6 0,1 1-9 0,-2 5-5 16,-2 18-13-16,3-26-14 0,-3 26-16 0,0 0-35 15,-6-18-49-15,6 18-133 0,2 18-313 0,-2-18 52 16,0 0 345-16</inkml:trace>
          <inkml:trace contextRef="#ctx0" brushRef="#br5" timeOffset="157358.6322">4656 10326 1503 0,'0'0'45'16,"0"0"-33"-16,0 0 2 0,0 0 12 0,29-8 13 15,-29 8-2-15,25-3-6 0,-25 3-11 0,25-9-11 16,-25 9-4-16,30-11 9 0,-30 11 2 0,31-15 2 16,-31 15 1-16,29-22-13 0,-29 22-1 0,22-28-5 15,-22 28 3-15,18-31 13 0,-10 14-25 0,-2 0 29 16,-1-1-28-16,-5 18 14 0,1-33 6 16,-1 33-1-16,-7-22 4 0,7 22-3 0,0 0 1 15,-23-17-5-15,23 17-3 0,-25-3-2 0,25 3-4 16,-29 7-1-16,12 4-1 0,0 3 2 15,-1 8-1-15,-2 2-8 0,2 6 24 0,-1 6-20 16,2 0 23-16,3 4-4 0,1-2-6 0,3-1 7 16,4-5-7-16,4-3 2 0,4-4-8 0,4-5 3 15,-6-20-5-15,22 28 1 0,-5-18 1 16,2-4 0-16,5-1 0 0,2-4-1 0,6-5 3 16,3-2 0-16,2-6 0 0,3-4-2 0,0-1-6 15,-4-1-5-15,3 0 3 0,-5 1-6 0,-3 1 6 16,-4 2-4-16,-4 2 2 0,-6 1-1 0,-17 11 6 15,23-16 1-15,-23 16 1 0,0 0 0 0,0 0 1 16,0 0 0-16,0 0 2 0,12-17 0 16,-12 17 1-16,0 0-2 0,0 0 0 15,0 0-1-15,-21 9 0 0,21-9 1 0,-16 17-2 16,16-17 3-16,-17 21-3 0,17-21 3 0,-18 26-2 16,18-26 3-16,-14 29-3 0,14-29 2 0,-10 26-1 15,10-26 0-15,-5 19 0 0,5-19-1 0,0 0 0 16,0 0-1-16,0 0 1 0,0 0 1 0,22 1 1 15,-22-1 0-15,22-17 3 0,-22 17-2 16,24-35 2-16,-11 12-2 0,2-1 1 0,-2-2-2 16,0 1 5-16,-5-1-4 0,-1 2 5 0,-2 1-4 15,-2 0 3-15,-1 0-4 0,-1 2-15 0,1-2 22 16,-1-2-24-16,0 2 22 0,0 3-11 16,-1 3-7-16,0 17-4 0,3-26-8 0,-3 26-5 15,0 0-4-15,9-19-8 0,-9 19-7 0,0 0-14 16,19-11-13-16,-19 11-4 0,24 6 10 15,-8 4 7-15,-16-10 9 0,33 13-1 0,-33-13-11 16,36 12 3-16,-36-12 3 0,39 10 3 0,-21-10-7 16,7 5-26-16,-8-6-33 0,7 3-10 0,-7-3 1 15,1 1 47-15,-18 0 33 0,28 1 34 0,-28-1 16 16,17 3 26-16,-17-3 50 0,0 0 55 0,0 0 58 16,0 0 1-16,-1 20-8 0,1-20-50 15,0 0-25-15,-24 9-27 0,24-9-13 16,-17 15-12-16,17-15-9 0,-19 20-9 0,19-20-5 15,-18 23 11-15,18-23-34 0,-13 29 23 0,9-12-31 16,-1 2 7-16,4 0 0 0,1-1-4 0,1-1 4 16,-1-17-5-16,9 25 3 0,-9-25-2 0,0 0 4 15,24 14 1-15,-24-14 4 0,24 0 6 0,-24 0 1 16,32-14 2-16,-14 0-1 0,0-5-3 16,2-2-7-16,-2-3 0 0,0-2-8 0,1 1-16 15,-2 1 21-15,-2 1-24 0,-1 4 24 0,-2-1-6 16,-12 20-3-16,17-27 3 0,-17 27-3 0,0 0-1 15,0 0-2-15,0 0-4 0,0 0-1 16,0 0-2-16,0 0 2 0,11 32-5 0,-12-4-7 0,-2 8 21 16,-2 6-21-16,-1 6 23 0,-2 5-23 15,-1 9-8-15,-3 4 16 0,0 6-13 16,-3-2 32-16,-2 0-13 0,0-2-4 0,0-3 22 16,2-2-18-16,-1-9 22 0,2-5-2 0,2-8-11 15,3-6 9-15,0-7-8 0,2-7 5 0,7-21-5 16,-9 27 4-16,9-27 1 0,0 0 2 0,0 0 2 15,0 0-1-15,0 0-1 0,-2-30-3 0,1 9 1 16,1-3-7-16,1-4 4 0,0-3-7 16,0-2 7-16,2-3-8 0,0-4-4 0,0-2 22 15,0-3-22-15,2-2 21 0,-1 0-8 0,3 2-10 16,0 2 7-16,3 5-8 0,1 4 3 0,-1 2-15 16,2 9-7-16,-2-1-21 0,7 13-46 15,-10-8-40-15,19 20-48 0,-17-20-56 0,18 12-303 16,7 8 47-16,-8-12 294 0</inkml:trace>
        </inkml:traceGroup>
        <inkml:traceGroup>
          <inkml:annotationXML>
            <emma:emma xmlns:emma="http://www.w3.org/2003/04/emma" version="1.0">
              <emma:interpretation id="{5A080665-55E5-426E-B100-5AB578E6CEA7}" emma:medium="tactile" emma:mode="ink">
                <msink:context xmlns:msink="http://schemas.microsoft.com/ink/2010/main" type="inkWord" rotatedBoundingBox="6617,9621 9290,9547 9315,10464 6642,10537"/>
              </emma:interpretation>
            </emma:emma>
          </inkml:annotationXML>
          <inkml:trace contextRef="#ctx0" brushRef="#br5" timeOffset="157952.3841">7051 10126 993 0,'0'0'293'0,"-28"0"-214"16,28 0-12-16,0 0 8 0,-18-6-4 16,18 6-15-16,-20-7-15 0,20 7-10 0,-25-3-4 15,8 2 1-15,17 1-3 0,-32 6-2 0,15 1-3 16,-4 2-6-16,1 2 1 0,-2 2-2 16,-1 5-9-16,-1 3 29 0,3 4-28 0,-5 2 27 15,3 3-13-15,1 1-4 0,4 0 6 0,2-5-4 16,6-4 1-16,10-22-8 0,-9 25-8 0,9-25-2 15,0 0 0-15,18 9 0 0,0-13 0 0,4-4 0 16,8-7 0-16,6-9 0 0,5-7 0 0,5-9 0 16,5-7 0-16,4-5 0 0,1-4 0 0,0-2 0 15,-3 0 0-15,-4-1 0 0,-5 3 0 16,-3 3 0-16,-6 2 0 0,-5 5 0 16,-7 3 0-16,-6 6 0 0,-8 6 0 0,-2 8 0 15,-6 6 0-15,-1 17 0 0,0 0 0 0,-20-10 0 16,20 10 0-16,-31 28 0 0,10 0 0 0,-2 8 0 15,-1 10 0-15,-2 8 0 0,0 3 0 0,2 4 0 16,2 0 0-16,5 0 0 0,3-3-2 16,6-5 4-16,5-2-5 0,5-7 0 0,3-5-22 15,8-2-24-15,2-11-9 0,9 3-30 0,-4-15-26 16,19 10-53-16,-17-27-97 0,20 7-291 0,1 0 43 16,-9-15 304-16</inkml:trace>
          <inkml:trace contextRef="#ctx0" brushRef="#br5" timeOffset="158624.2978">7618 10058 1472 0,'-19'6'98'16,"-9"-7"-33"-16,10 10-3 0,-6-5-8 0,6 9-19 16,-3-1-12-16,3 5 2 0,-1 1-4 0,2 6-7 15,3 1 26-15,2 4-27 0,1 0 24 0,1 2-13 16,3-1-9-16,2 0 4 0,2-3-7 15,3-3 0-15,2-4-6 0,2-3-6 0,-4-17 0 16,19 23 0-16,-19-23 0 0,26 10 0 16,-6-12 0-16,2-4 0 0,2-7 0 0,4-5 0 15,2-5 0-15,2-6 0 0,0-3 0 0,-1-2-5 16,-2 0 5-16,-4-2-6 0,-3 4-9 0,-4 1 21 16,-3 2-20-16,-3 3 21 0,-4 1-4 15,-2 3-5-15,-3 4 3 0,-3 18-1 0,0-24 1 16,0 24-1-16,0 0-1 0,0 0-1 0,-22-3-1 15,22 3 0-15,-20 27-1 0,8-4 4 0,0 5-4 16,1 2-4-16,0 2 20 0,3 0-20 0,2-3 20 16,1-2-14-16,6-3-7 0,3-3-5 0,4-3-10 15,-8-18-5-15,24 26-2 0,-24-26 3 0,37 15 2 16,-14-15 2-16,4-1 1 0,2-5 2 16,6-4 6-16,0-2-5 0,7-3 6 15,0-4-12-15,6 2-31 0,-6-7 3 0,5 6 10 16,-10-4 18-16,0 4 22 0,-7 2 2 0,2 3-50 15,-14-3 0-15,3 11-31 0,-21 5 20 0,0 0 26 16,18-10 32-16,-18 10 37 0,0 0 23 0,-17 17 24 16,11 0-21-16,6-17 8 0,-24 35-37 0,6-13 0 15,6 5-16-15,-2-2 17 0,3 4 6 16,-4-2-11-16,5 1 13 0,-2-4-15 0,5 0-1 16,0-3-4-16,3-1-1 0,4-20-10 0,-6 30 5 15,6-30-2-15,0 0-3 0,0 20-1 16,0-20 0-16,0 0 6 0,0 0 5 0,17-15 6 15,-17 15 2-15,12-29-1 0,-3 10-7 0,-4-3 3 16,2 0-6-16,-2-1 3 0,1-2-3 16,-3 0 0-16,1-2-11 0,1-1-3 0,-1-1 0 15,-3 2 0-15,2 2 0 0,1 0 0 0,0 0 0 16,2 1 0-16,0 3 0 0,0 2 0 0,-6 19 0 16,16-27 0-16,-16 27-5 0,17-14-18 0,-17 14-14 15,17-5-26-15,-17 5-32 0,23 5-72 0,-23-5-106 16,28-5-200-16,-9 9-89 0,-19-4 214 0</inkml:trace>
          <inkml:trace contextRef="#ctx0" brushRef="#br5" timeOffset="158976.9747">8828 9677 1253 0,'-19'-13'108'15,"19"13"-21"-15,0 0-4 0,0 0-8 16,0 0-17-16,0 0-17 0,0 0-13 0,0 0-5 0,-18 1-7 0,18-1 3 16,-2 28-1-16,2-2 9 0,-2 4 0 15,4 8 10-15,-4 2-10 0,5 6 4 0,-3 0-15 16,2 1 0-16,0 4-14 0,0 0 5 15,2 1 4-15,-3-1-18 0,-1-4 18 0,0 0-18 16,-1-5 3-16,-1-4 7 0,4-4-14 0,-1-5 2 16,1-6-13-16,1-5-9 0,-3-18-14 0,9 21-24 15,-9-21-15-15,19 6 0 0,-2-5-5 0,-17-1-1 16,28-23-37-16,-22-6-53 0,18 8-78 16,-11-4-161-16,-3-18 0 15,18 17 351-15</inkml:trace>
          <inkml:trace contextRef="#ctx0" brushRef="#br5" timeOffset="159263.2427">9065 9894 1074 0,'17'6'204'0,"-17"-6"-77"0,-11 24-28 0,11-24-29 15,-15 35-16-15,4-17-16 0,5 4-2 16,-5-1-4-16,4 2 4 0,-3-4-7 0,2 2 1 16,-3-3-6-16,3 0 4 0,8-18-3 0,-17 30-11 15,17-30 9-15,-14 23-12 0,14-23 22 0,0 0-16 16,-14 18 9-16,14-18-15 0,0 0-6 15,0 0-4-15,0 0-1 0,0 0 0 0,0 0 0 16,0 0 0-16,0 0 0 0,0 0 0 16,0 0 0-16,0 0 0 0,0 0 0 0,9 23 0 15,-9-23 0-15,15 18 0 0,-15-18 0 0,21 21 0 0,-21-21 0 0,30 23 0 0,-13-14 0 0,2 1 0 16,3-4 0-16,0-1 0 0,1-1 0 0,0-3 0 16,0 0 0-16,-1-2 0 0,1 1-48 0,-2-6-29 15,7 11-73-15,-20-25-144 0,11 18-334 0,-19 2 46 16,26-11 315-16</inkml:trace>
        </inkml:traceGroup>
        <inkml:traceGroup>
          <inkml:annotationXML>
            <emma:emma xmlns:emma="http://www.w3.org/2003/04/emma" version="1.0">
              <emma:interpretation id="{77178E91-942D-4FFA-886B-03C683909E1C}" emma:medium="tactile" emma:mode="ink">
                <msink:context xmlns:msink="http://schemas.microsoft.com/ink/2010/main" type="inkWord" rotatedBoundingBox="10071,9557 12445,9492 12468,10345 10094,10410"/>
              </emma:interpretation>
            </emma:emma>
          </inkml:annotationXML>
          <inkml:trace contextRef="#ctx0" brushRef="#br5" timeOffset="159970.7431">10169 9593 1076 0,'0'0'332'16,"-7"-18"-275"-16,7 18 2 0,0 0-15 0,0 0 1 15,-5-20-2-15,5 20-27 0,0 0 4 0,0 0-6 16,-6 18-11-16,0 1 3 0,1 5 0 0,0 10 15 15,-1 2 0-15,3 7 13 0,0 1-5 0,2 3 3 16,-1 1-13-16,5 3 9 0,0 0-14 0,2 0 11 16,-1-4-9-16,2-2-14 0,-2-5 16 15,1-3-22-15,-2-2 17 0,0-2-7 16,-1-5-7-16,-1-4 5 0,0-5-3 0,-1-19 2 16,3 27-2-16,-3-27 1 0,0 0-2 0,0 0-1 15,0 0 0-15,0 0 0 0,0 0 1 0,0 0 0 0,0 0 2 16,17-27-1-16,-12 8 1 0,0-5-3 15,1-2 3-15,-1 0-4 0,1-1-8 0,-1 0 22 16,2 1-22-16,-1 0 21 0,2-1-8 16,1 1-6-16,-1 2 6 0,1 4-4 0,1 3 1 15,-10 17-1-15,19-23 2 0,-19 23-1 0,21-6 0 16,-21 6 0-16,22 6-1 0,-22-6 1 0,23 20-2 16,-23-20 2-16,23 33-3 0,-11-14 3 0,-1 1-7 15,0 0 3-15,-3 2-3 0,1-2-10 0,-4 1 26 16,0 0-23-16,-4-2 25 0,-2 3-8 0,-3-3-4 15,-4 0 4-15,-3-1-3 0,-4-1 3 16,-4 0-4-16,-3-2 4 0,-3-1-3 0,-1-3 1 16,-2-3-1-16,1-2 0 0,-1-4-4 15,-1-2-6-15,3-1-9 0,1-4-13 0,6 0-15 16,1-8-24-16,18 13-32 0,-16-28-52 0,16 28-108 16,10-18-233-16,3-5-34 0,13 8 274 0</inkml:trace>
          <inkml:trace contextRef="#ctx0" brushRef="#br5" timeOffset="161101.6093">10711 9986 1379 0,'2'25'143'0,"-2"-25"-59"16,0 0-10-16,-17 4-7 0,17-4-22 0,0 0-19 16,0 0-9-16,-13 22-6 0,13-22-2 15,-4 21-4-15,4-21 3 0,-5 35-1 0,2-12 6 16,0 3-3-16,-1 0-10 0,-1 3 21 0,0 2-16 15,-1-4 24-15,1 2-11 0,-1-3-2 0,3-3-4 16,-2-3-5-16,2-3 5 0,3-17-5 0,-5 26 1 16,5-26-4-16,0 0-2 0,0 0-1 15,0 0 0-15,0 0-2 0,0 0 0 16,0 0 1-16,0 0-1 0,21-24 3 0,-10 3-3 16,2-4 4-16,2-4-6 0,0-3 6 0,0 1-6 15,0-1-8-15,0 2 20 0,-3 0-20 0,-1 1 21 16,-2 0-6-16,-1 3-6 0,-3 2 6 0,-1 4-6 15,-1 3 3-15,-3 17-1 0,2-25 0 0,-2 25-1 16,0 0 0-16,0 0-1 0,0 0 0 0,0 0 1 16,0 0-1-16,0 0 2 0,28 2 0 15,-28-2-1-15,34 3 1 0,-13-1 0 0,6-5 1 16,3-2-1-16,4-1 2 0,1-1-2 16,4-3 1-16,-2 2-2 0,1-2 1 0,-1 0-3 15,-4 3 0-15,0-2-2 0,-4 1 2 0,-2 2 3 16,-4-1 0-16,-5 3 0 0,-18 4 2 0,0 0-1 15,0 0 1-15,0 0 0 0,0 0-2 0,0 0 1 16,-17 18-2-16,-1-7 1 0,-3 5-1 16,-2 0 4-16,-1 4-1 0,0 2 5 0,-1 4-4 15,1 3 3-15,2 0-6 0,4 2 0 0,1-1 0 16,3 1 0-16,6-5 0 0,2 1 0 0,3-3 0 16,5-1 0-16,2-3 0 0,4-3 0 0,-8-17 0 15,20 27 0-15,-20-27 0 0,33 14 0 0,-13-10 0 16,3-5 0-16,0-5 0 0,1-3 0 15,1-4 0-15,-1-4 0 0,-1-3 0 16,-2-5 0-16,-2-1 0 0,-2-1 0 0,-4-2 0 16,0 1 0-16,-6-1 0 0,-1 2 0 0,-2-1 0 15,-4 1 0-15,-2 2 0 0,-1-1 0 0,-3 1 0 16,-2 2 0-16,0 1 0 0,-1 2 0 0,9 20 0 16,-14-27 0-16,14 27 0 0,0 0 0 0,0 0 0 15,-17-8 0-15,17 8 0 0,0 0 0 16,0 0 0-16,0 0 0 0,1 19 0 0,-1-19 0 15,0 0 0-15,24 20 0 0,-24-20 0 0,28 14 0 16,-11-9 0-16,2 1 0 0,1-3 0 0,2 0 0 16,2-2 0-16,1 0 0 0,-1-2 0 0,-1 0 0 15,-2-1 0-15,-2 1 0 0,-19 1 0 16,26 0 0-16,-26 0 0 0,0 0 0 0,0 0 0 16,0 0 0-16,0 0 0 0,0 0 0 15,0 0 0-15,0 0 0 0,0 0 0 0,0 0 0 16,-1 22 0-16,1-22 0 0,-17 25 0 0,7-8 0 15,-1 3 0-15,0 1 0 0,1 2 0 0,1 2 0 16,-1-1 0-16,1 0 0 0,1 0 0 0,2-3 0 16,1-1 0-16,4-2 0 0,1-18 0 0,2 31 0 15,-2-31 0-15,11 19 0 0,-11-19 0 16,23 11 0-16,-23-11 0 0,32 0 0 16,-15-7 0-16,1-3 0 0,1-1 0 0,-2-3 0 15,1-1 0-15,-4-2 0 0,-14 17 0 0,26-32 0 16,-18 12 0-16,1 3 0 0,-3-1 0 0,-1 0 0 15,-5 18 0-15,6-30 0 0,-6 30 0 0,1-27 0 16,-1 27 0-16,0-18 0 0,0 18 0 0,0 0 0 16,0 0 0-16,0 0 0 0,0 0 0 15,-4 18 0-15,2-1 0 0,-1 4 0 0,2 0 0 16,-1 2 0-16,1 2 0 0,-1-4 0 0,4 1 0 16,-1-1 0-16,1-3 0 0,3-1 0 0,-5-17 0 15,12 24 0-15,-12-24 0 0,0 0 0 0,25 13 0 16,-25-13 0-16,23-5 0 0,-23 5 0 0,26-19 0 15,-26 19 0-15,26-31 0 0,-14 10 0 16,1 0-13-16,2 0 21 0,-2-6-19 16,2 2 21-16,-3-1-8 0,-2 2-4 0,-4 2 5 15,-2 3-4-15,-2 2 3 0,-2 0-11 0,0 17-12 16,-1-25-20-16,1 25-24 0,-6-17-33 0,6 17-55 16,0 0-114-16,0 0-308 0,0 0 24 0,-14-18 287 15</inkml:trace>
          <inkml:trace contextRef="#ctx0" brushRef="#br5" timeOffset="161507.8733">12161 10001 1403 0,'-22'-2'120'0,"22"2"-35"0,-18 10-9 0,18-10-13 15,0 0-24-15,-17 20-13 0,17-20-5 0,-10 18-2 16,10-18-4-16,-8 26 0 0,8-26-3 0,-9 34 4 16,4-16-1-16,0 2-11 0,-2 1 24 0,2 2-23 15,-2-2 21-15,1 0-9 0,1-4-8 0,5-17 0 16,-2 21-4-16,2-21-2 0,0 0-1 16,0 0 0-16,18 8 1 0,-18-8 2 15,18-13-1-15,-18 13-4 0,27-33 0 0,-9 9 0 16,1-4 0-16,1 2 0 0,-1-5 0 0,2 4 0 15,-4-2 0-15,1 1 0 0,-1 4 0 0,-3-1 0 16,0 4 0-16,0 0 0 0,-14 21 0 0,20-28 0 16,-20 28 0-16,0 0 0 0,0 0 0 0,19-2 0 15,-19 2 0-15,4 25 0 0,-1-5 0 16,-2 3 0-16,0 4 0 0,2 1 0 0,-2 2 0 16,4-1 0-16,0 0 0 0,1-3 0 0,4-3 0 15,-1-4 0-15,5 2-30 0,-14-21-62 0,36 37-102 16,-36-37-359-16,24 23-73 0,-7-17 75 0</inkml:trace>
        </inkml:traceGroup>
        <inkml:traceGroup>
          <inkml:annotationXML>
            <emma:emma xmlns:emma="http://www.w3.org/2003/04/emma" version="1.0">
              <emma:interpretation id="{9CBDA708-E482-4DF9-9384-A2EC042B06B1}" emma:medium="tactile" emma:mode="ink">
                <msink:context xmlns:msink="http://schemas.microsoft.com/ink/2010/main" type="inkWord" rotatedBoundingBox="13178,9740 13844,9722 13861,10311 13194,10329"/>
              </emma:interpretation>
            </emma:emma>
          </inkml:annotationXML>
          <inkml:trace contextRef="#ctx0" brushRef="#br1" timeOffset="166733.214">13185 9993 1311 0,'7'-24'82'0,"-7"24"-13"15,19-36-2-15,-6 19-7 0,-5-8-7 0,6 7-19 16,-4-1-11-16,-10 19-14 0,17-27 2 0,-17 27 0 15,0 0 10-15,0 0 5 0,0 0 0 16,0 0-4-16,0 0-10 0,0 0-7 16,0 0-5-16,-4 34 2 0,0-10-5 0,-1 2 6 15,2 4-7-15,-2 0 6 0,1 3-7 0,1-2 7 16,0 1-13-16,-1-6-9 0,3 5-27 0,-4-10-16 16,10 10-27-16,-5-31-73 0,4 43-152 0,-3-23-202 15,-1-20 27-15,4 37 368 0</inkml:trace>
          <inkml:trace contextRef="#ctx0" brushRef="#br1" timeOffset="167217.5924">13241 9773 1493 0,'0'0'61'0,"-20"-15"-13"15,20 15-8-15,0 0-5 0,0 0-5 0,0 0-12 16,0 0-11-16,0 0-7 0,0 0-5 15,0 0 2-15,0 0 0 0,0 0 2 0,0 0 1 16,24-15-12-16,-24 15-10 0,26-5-11 0,-7 6-7 16,-19-1 0-16,29-2-3 0,-29 2-6 0,24 2-14 15,-24-2-11-15,17 9 0 0,-17-9 13 0,0 0 19 16,15 26 24-16,-15-26 11 0,7 26 8 0,-7-26-3 16,5 31 3-16,-3-14-2 15,-2 2 3-15,0 1-3 0,1-2 7 0,-2 0 5 16,2 1 12-16,-2-2 7 0,4 3 12 0,-3-20 0 15,1 35 7-15,-1-35-6 0,2 29 3 0,-2-29-8 16,4 24 0-16,-4-24-8 0,4 20-5 0,-4-20-3 16,5 18 1-16,-5-18-2 0,0 0 3 0,6 17-5 15,-6-17-2-15,0 0 1 0,0 0 2 0,0 0 6 16,20-1 1-16,-20 1 1 0,21-22-3 16,-6 4-3-16,2-2-8 0,2-6 0 0,2-1-8 15,2-4 5-15,1-1-5 0,0 0 6 0,2 2-7 16,-2 0 3-16,-1 3-6 0,-2 4 3 0,0 4-4 15,-4 6 3-15,-17 13-5 0,28-13 1 16,-28 13 0-16,17 4-2 0,-17-4 3 0,14 25-3 16,-8-3 3-16,1 5-5 0,-3 2 1 0,1 6-12 15,-2 0-1-15,-1 5-18 0,-2-1-2 16,3 4-23-16,-7-4-2 0,10 7-13 0,-11-16-66 16,21 16-61-16,-18-10-296 0,12-9-9 0,11 3 211 15</inkml:trace>
        </inkml:traceGroup>
        <inkml:traceGroup>
          <inkml:annotationXML>
            <emma:emma xmlns:emma="http://www.w3.org/2003/04/emma" version="1.0">
              <emma:interpretation id="{2E23789E-7624-4633-BA06-EDDEC2DE6EE6}" emma:medium="tactile" emma:mode="ink">
                <msink:context xmlns:msink="http://schemas.microsoft.com/ink/2010/main" type="inkWord" rotatedBoundingBox="14675,9493 16818,9435 16844,10383 14701,10441"/>
              </emma:interpretation>
            </emma:emma>
          </inkml:annotationXML>
          <inkml:trace contextRef="#ctx0" brushRef="#br1" timeOffset="167936.3463">14872 9530 907 0,'5'-23'300'0,"-5"23"-260"0,-6-18 27 15,6 18 13-15,0 0 7 0,0 0-20 0,0 0-31 16,-19 0-17-16,19 0-9 0,0 0-1 0,-24 25 1 16,24-25 5-16,-17 33 22 0,11-10-26 15,-3-1 37-15,4 7-27 0,-1 0 5 0,2 4 3 16,0 1-13-16,3 4 3 0,1-1-9 0,0 2 6 15,1-2-11-15,-1 2 5 0,0 0-8 0,1-2 5 16,-2 1-8-16,1-2 7 0,-1-2-9 16,-2-4 7-16,2-3-8 0,1-3-7 0,0-6 26 15,0-18-27-15,1 24 28 0,-1-24-14 0,0 0 0 16,0 0 1-16,0 0 2 0,0 0 3 16,0 0-14-16,0 0 17 0,9-29-15 0,-6 10 25 15,1-4-12-15,2-1 5 0,-1-4-9 0,1 0-7 16,1-2 7-16,3 1-7 0,1-1 6 0,1-2-6 15,3 4 4-15,-1 2-4 0,2 2 4 0,1 4-5 16,1 3 4-16,-1 8-4 0,-17 9 0 0,30-5 2 16,-30 5-2-16,19 13 2 0,-19-13-2 15,17 32 4-15,-10-9-3 0,0 2 3 0,-4 3-4 16,-3 3 5-16,-2 1-8 0,-4-1 7 16,-3 2-7-16,-2-2 8 0,-3 1-6 0,-2-2-4 15,-2-2 23-15,-4 0-22 0,-1-2 23 0,-3 0-11 16,0-4-4-16,0-1 5 0,1-4-4 0,1-3 2 15,3-3-5-15,3-5 2 0,18-6-2 0,-27 3-4 16,27-3-7-16,0 0-10 0,0 0-11 16,-14-29-19-16,14 29-19 0,8-38-24 0,12 24-28 15,-12-20-69-15,25 10-311 0,-7 0-5 0,-1-5 133 16</inkml:trace>
          <inkml:trace contextRef="#ctx0" brushRef="#br1" timeOffset="168374.8069">15423 9894 1106 0,'-6'-21'139'0,"6"21"-40"0,0 0-7 16,0 0 3-16,-8-18-11 0,8 18-23 0,0 0-15 15,-24-7-11-15,24 7-5 0,-26-4-3 16,26 4-3-16,-29 1-2 0,11 3-1 0,1 3 1 15,-5 2-3-15,0 4 2 0,-2 3-2 16,1 6 4-16,-4 2-4 0,3 4 3 0,-2 1-5 16,4 2-13-16,0 1-4 0,5-3 0 0,4 0 0 15,3-5 0-15,5-2 0 0,3-3 0 0,2-19 0 16,7 30 0-16,-7-30 0 0,23 21 0 0,-4-16 0 16,2-4 0-16,6-4 0 0,2-3 0 15,4-3 0-15,2-6 0 0,2-2 0 0,-4-3 0 16,1-5 0-16,-3 1 0 0,0-2 0 0,-3-1 0 15,-1 0 0-15,-4 1 0 0,-3 3 0 0,-4 1 0 16,-2 4 0-16,-14 18 0 0,14-27 0 0,-14 27 0 16,0 0 0-16,0 0 0 0,0 0 0 0,0 0 0 15,-19 2 0-15,19-2 0 0,-25 31 0 16,10-8 0-16,-2 5 0 0,-2 2 0 16,4 3-18-16,-3-1 0 0,6 0-14 0,0-3-9 15,7-1 13-15,0-8-47 0,13 7-3 0,-8-27-62 16,26 36-74-16,-26-36-95 0,32 8-209 0,-2 0 71 15,0-18 319-15</inkml:trace>
          <inkml:trace contextRef="#ctx0" brushRef="#br1" timeOffset="168745.3125">15983 9901 1401 0,'-45'-11'156'0,"21"15"-71"15,-10-8-11-15,11 11-1 0,-8-3-17 16,6 7-19-16,-1 0-12 0,3 5-4 0,0-1-5 15,1 3 0-15,3 1-6 0,3 0 2 16,3 0-4-16,3-1 1 0,10-18-2 0,-9 27 1 16,9-27-3-16,3 19 2 0,-3-19-2 0,17 15 3 15,-17-15 0-15,33 6-8 0,-14-8 0 0,5-1 0 16,2-3 0-16,4-1 0 0,1-2 0 0,0 0 0 16,0 1 0-16,-3 2 0 0,-2 3 0 0,-4 2 0 15,-5 1 0-15,-17 0 0 0,24 4 0 0,-24-4 0 16,0 0 0-16,20 22 0 0,-20-22 0 15,3 32 0-15,-7-11 0 0,-3 0-14 0,-2 1 26 16,-3-1-22-16,0 2 18 0,-2 2-12 16,-1-2-3-16,-2 0 5 0,-5-3-1 0,-1 1 3 15,-2-3-6-15,0-2 1 0,0-2-5 0,4-4-5 16,2-2-12-16,19-8-12 0,-23 9-31 0,23-9-35 16,0 0-68-16,-16-21-115 0,16 21-267 0,17-22 49 15,-7-3 279-15</inkml:trace>
          <inkml:trace contextRef="#ctx0" brushRef="#br1" timeOffset="169124.9401">16127 10070 1287 0,'-10'28'438'16,"10"-28"-352"-16,-21 11-34 0,21-11-8 0,0 0-12 15,0 0-11-15,0 0-3 0,0 0 1 0,19 16-2 16,-19-16 0-16,34-4-5 0,-9-1-8 0,8-2-4 16,4-4 0-16,10-1 0 0,3-2 0 0,5-3 0 15,-3-1 0-15,-2-3 0 0,-9 2 0 0,-9-2 0 16,-7 4 0-16,-7 1 0 0,-18 16 0 16,19-30 0-16,-19 30 0 0,2-26 0 0,-2 26 0 15,-14-26 0-15,14 26 0 0,-30-23 0 0,11 14 0 16,-3 0 0-16,-5 4 0 0,-1 3 0 15,0 3 0-15,-3 4 0 0,3 6 0 0,-1 3 0 0,-1 6 0 16,1 3 0-16,0 3 0 0,1 4 0 16,2 2 0-16,6-2 0 0,3 2 0 15,3-3 0-15,8-4 0 0,3-1 0 0,6-3 0 16,6-4 0-16,-9-17 0 0,31 30 0 0,-9-18 0 16,1-1 0-16,5-1 0 0,0-6 0 0,4 4 0 15,0-7 0-15,5 6-69 0,-9-13-102 0,23 18-320 16,-20-11-115-16,2 4 5 0,-1 5 493 0</inkml:trace>
          <inkml:trace contextRef="#ctx0" brushRef="#br1" timeOffset="169268.2608">16839 10166 1997 0,'-32'28'50'15,"13"-20"-50"-15,19-8 0 0,-24 10 0 0,24-10 0 16,0 0 0-16,-26 4 0 0,26-4 0 15,-19-6-88-15,19 6-511 0,0 0-54 0,0 0 4 16</inkml:trace>
        </inkml:traceGroup>
      </inkml:traceGroup>
    </inkml:traceGroup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0:57:41.14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70C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C00000"/>
    </inkml:brush>
    <inkml:brush xml:id="br7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1723 669 883 0,'-2'-29'23'15,"4"12"-22"-15,-2 17 19 0,4-18 12 0,-4 18 16 16,0 0 22-16,0 0 10 0,0 0-16 0,0 0-16 15,-9 26-12-15,2-8-11 0,2 8 29 0,-4 3-21 16,5 2-16-16,-4 13 12 0,5-4-34 16,-2 15 20-16,5-1 11 0,-1 0-21 0,3 6 12 15,0 3-1-15,1 4-29 0,2 3 21 0,-2-1-24 16,1 2 7-16,-2-3 18 0,1 1-18 0,-2-4 17 16,2-1-18-16,-2-7 1 0,4-2-23 0,-4-18-7 15,9-2-42-15,-10-35-38 0,19 33-67 0,-19-33-144 16,0 0-106-16,40-15 164 0,-34-20 272 15</inkml:trace>
  <inkml:trace contextRef="#ctx0" brushRef="#br0" timeOffset="249.9213">1213 853 1624 0,'0'0'24'16,"0"0"-3"-16,0 0-8 0,2-25-6 0,16 12 9 16,11-3 5-16,4 1 3 0,8-5-7 15,5 6-2-15,6 3-10 0,2 0 10 0,5 0 4 16,3-1-20-16,2-5 17 0,2 5-24 0,1 0 5 16,0 6-4-16,-5 3-10 0,-2 1-22 15,-9 3-28-15,4 2-14 0,-15-1-40 0,13 2-52 16,-22 2-79-16,5 7-177 0,-4 9-36 0,-19 4 292 15</inkml:trace>
  <inkml:trace contextRef="#ctx0" brushRef="#br0" timeOffset="484.3452">1196 1922 1658 0,'0'0'6'16,"0"0"-2"-16,0 0-7 0,24-5 0 0,5-1 3 16,8-6 0-16,6-4 2 0,3-5-5 15,6-2 7-15,1 0-7 0,1-1-3 0,2-4-20 16,6 5-22-16,-6-12-22 0,8 10-16 0,-12-11-26 16,14 14-31-16,-18-9-11 0,13 12 18 0,-14-6 5 15,5 4-48-15,6 12-164 0,-23-20 116 0,19 23 227 16</inkml:trace>
  <inkml:trace contextRef="#ctx0" brushRef="#br0" timeOffset="876.4179">2535 1238 1386 0,'0'0'93'0,"-25"14"-73"0,25-14-12 16,-20 7-3-16,20-7 6 0,0 0 7 15,-23 29 4-15,12-12-5 0,2 5 1 0,-4 5-10 16,1 7 19-16,-2-1-9 0,4 2 13 0,-2-1-12 16,4 0-2-16,0 0-3 0,3 2 9 15,0-3-8-15,2 2 2 0,0-4-10 0,3-3 2 16,1-8-5-16,-1-20 2 0,4 26-5 0,-4-26 1 16,0 0-1-16,0 0 0 0,19 12 0 0,-19-12-1 15,20-8 4-15,-20 8 1 0,28-32 8 16,-12 7-5-16,2-13 5 0,1-2-9 0,1-4 5 15,2-1-10-15,0 7 9 0,-2 1-10 0,1 3 7 16,-4 0-7-16,-1 5 7 0,-3 4-7 0,-1 4 4 16,-12 21-2-16,21-22-1 0,-21 22 2 0,0 0-2 15,20-3-1-15,-20 3 0 0,10 17 1 0,-10-17-2 16,15 40 5-16,-5-9-14 0,-2 2-2 0,3 3-16 16,-2-3-4-16,4 2-21 0,-1-8-12 15,10 10-34-15,-10-18-30 0,20 20-61 16,-15-26-55-16,21 10-155 0,1 4-61 0,-10-26 331 0</inkml:trace>
  <inkml:trace contextRef="#ctx0" brushRef="#br0" timeOffset="1286.263">3354 1220 1255 0,'-21'14'83'15,"-14"-2"10"-15,8 8-39 0,-8 2 18 0,6 9 2 16,-7 1-21-16,7 5 1 0,-1 1-25 0,3 4 5 16,3-3-14-16,3 3 7 0,3-1-11 15,6 0 4-15,3-3-10 0,7-7 2 0,4-5-9 16,5-6 1-16,-7-20-3 0,30 25 1 16,-8-19-1-16,5-6 0 0,8-6 1 0,3-9-1 15,6-12 3-15,2-10-5 0,4-9 7 0,-1-5-9 16,1-2 10-16,-3-3-11 0,-1 1 11 0,-2-3-10 15,-5 2 9-15,-4-1 16 0,-4 2-18 0,-6 0 16 16,-5 3-18-16,-6 4-5 0,-4 4 1 16,-6-1-8-16,-5 6 11 0,-6 2-12 0,-1 6 14 15,-3 7-9-15,11 24 4 0,-28-21-2 0,28 21 0 0,-28 6 5 16,28-6-5-16,-32 38 7 0,15-5-10 0,0 7 9 16,2 4-6-16,0 7 7 0,3 1-7 0,2 3-16 15,4 2 17-15,4-5-23 0,3 0 9 16,1-3-4-16,6-1-22 0,-1-5-2 15,9 2-27-15,-3-15-26 0,15 14-49 0,-11-23-4 16,18 18-50-16,-15-25-37 0,0-5-206 0,21 12 31 16,-16-26 413-16</inkml:trace>
  <inkml:trace contextRef="#ctx0" brushRef="#br0" timeOffset="1497.071">4081 1191 961 0,'0'0'289'0,"-21"-1"-168"0,21 1-31 0,-20 27-42 16,5-8 25-16,8 8-45 0,-7 0 16 0,6 10 4 16,-4-2-19-16,3 5 3 0,2 0-18 0,2 3 11 15,1-3-18-15,2-1 7 0,1-4-11 0,3-1 0 16,2-3-7-16,4-3 0 0,3-3-15 16,1-8-6-16,-12-17-23 0,28 18-40 0,-4-7-15 15,-24-11-47-15,43-6-117 0,-24-6-258 0,-1-13 30 16,7 4 395-16</inkml:trace>
  <inkml:trace contextRef="#ctx0" brushRef="#br0" timeOffset="1623.561">3940 946 1259 0,'-27'-12'68'0,"-2"2"-9"0,8 0-50 0,4 5-37 0,-1-5-67 0,18 10-182 0,0 0-219 15,0 0 14-15,0 0 466 0</inkml:trace>
  <inkml:trace contextRef="#ctx0" brushRef="#br0" timeOffset="2011.98">4855 1249 1161 0,'-24'9'48'0,"-8"-7"25"16,8 9-3-16,-8-5-2 0,7 11 7 15,-9-5-7-15,7 7-2 0,-7-2-16 0,5 6 0 16,-2 2-19-16,4 5 4 0,-1-1-13 0,4 2-1 16,2 0-13-16,3-2 4 0,6-2-11 0,6 1 4 15,2-4-5-15,5 5 3 0,2-1-5 0,4 0 3 16,4-1-5-16,5-7 5 0,4-2-6 0,4-3 4 16,7-4-4-16,0-4-8 0,9-5-11 15,3-4-7-15,12-2-24 0,-4-13-22 0,13 8-41 16,-13-30-143-16,24 26-56 0,-12-11-210 15,-2-12 99-15,14 24 428 0</inkml:trace>
  <inkml:trace contextRef="#ctx0" brushRef="#br0" timeOffset="2454.2893">5425 1451 1057 0,'-24'-7'203'16,"24"7"-104"0,-20 4-14-16,20-4-11 0,-27 11-8 0,27-11-1 15,-37 20-11-15,16-5 3 0,-5 0-13 16,3 3-4-16,-3-1-6 0,2 5-2 0,-1-3-9 16,2 3 1-16,-2-1-9 0,5 1 2 0,0-2-4 15,6 1-1-15,3-3-5 0,11-18-1 16,-12 30-6-16,12-30 0 0,2 21-2 0,-2-21 0 15,0 0 1-15,27 21 1 0,-9-15-1 0,4-4-1 16,5-1-5-16,2-5 3 0,6-4 0 0,0-2-1 16,2-6 0-16,-2-1-10 0,3-2 3 15,-4-3-1-15,-1-3 8 0,-5 1 4 0,-6-3 4 16,-3 2-5-16,-4 2 5 0,-4 1-4 0,-4 3 5 16,-3-1-4-16,-3 2 3 0,-2-1-3 0,1 19 2 15,-9-32-3-15,9 32 4 0,-10-23-2 0,10 23 4 16,0 0-4-16,0 0-1 0,0 0-1 0,0 0-2 15,-17 0 2-15,17 0-2 0,-5 25 3 16,2-5-6-16,-1 6 1 0,2 0-12 16,-2 0-8-16,7 1-22 0,-1-6-11 0,9 4-34 15,-11-25-21-15,30 38-41 0,-30-38-53 0,47 13-68 16,-21-7-215-16,3-25 51 0,20 16 407 0</inkml:trace>
  <inkml:trace contextRef="#ctx0" brushRef="#br0" timeOffset="2673.0233">6203 622 1277 0,'-20'33'278'0,"0"-5"-167"16,-9 7-46-16,5 3-31 0,-6 9-6 16,4 6-35-16,-2 3 30 0,3 6 13 0,1-1-16 15,3 2 7-15,6 1-6 0,4-1-24 16,3-4 13-16,5-1-26 0,5-2-7 0,2-4 3 15,4-2-30-15,0-12-31 0,9 5-22 0,-9-22-40 16,20 21-156-16,-28-42-63 0,23 31-150 0,-1-8 202 16,-22-23 310-16</inkml:trace>
  <inkml:trace contextRef="#ctx0" brushRef="#br0" timeOffset="2844.9132">5816 1198 1785 0,'0'0'67'0,"0"0"-33"0,0 0-17 0,0 0-15 16,0 0 3-16,0 0-3 0,0 0 1 0,22 7 1 15,-5-10-6-15,6-2-1 0,5-2-8 16,7-5-18-16,8 2-23 0,0-7-36 0,19 5-72 16,-15-16-132-16,17 13-277 0,6 1 15 0,-10-1 396 15</inkml:trace>
  <inkml:trace contextRef="#ctx0" brushRef="#br0" timeOffset="3579.2957">6844 1316 531 0,'-1'-17'239'0,"1"17"-91"16,-35-22 0-16,35 22-32 0,-45-14-21 0,20 14-26 15,-10-2-18-15,5 7-3 0,-11 2 0 16,7 7 5-16,-7-2-2 0,6 7 3 0,-4-1-11 16,6 7 4-16,-2-2-13 0,4 3 4 0,1 2-13 15,7 2 1-15,2-2-11 0,7 2 1 0,1-1-6 16,7-1 3-16,4-1-7 0,4 2 5 15,7-4-9-15,4-1 3 0,7-2-5 0,4-5 3 16,8-3-3-16,2-4 4 0,6-6-4 0,2-7-1 16,6-4 2-16,2-5-1 0,3-6 2 0,2-4 0 15,-4-2 1-15,-2-5-5 0,-8 1 5 0,-3 0-5 16,-5-2 4-16,-7 1-7 0,-3-1 2 0,-3 0-9 16,-8 2 8-16,-5 0-8 0,-5 5 6 0,-9-1-6 15,-2 2 1-15,-6 0-6 16,-3 3 6-16,-3 1-2 0,2 6 7 0,-3 2 2 15,0 6 4-15,1 3-1 0,-1 6 2 0,3 2 1 16,2 3 0-16,17-10 6 0,-28 28-4 0,18-11 6 16,10-17-6-16,-9 32 5 0,9-32-6 0,6 32 4 15,-6-32-1-15,26 24 1 0,-5-14-1 0,7-7 1 16,2-2-1-16,7-2 4 0,1-2-1 16,2-3-1-16,0-1 4 0,2-1-4 0,0-2 3 15,-5 3-3-15,0-4-6 0,-7 4 0 0,-4 3-3 16,-5 1 0-16,-21 3 2 0,23 2-1 0,-23-2 3 15,0 0-1-15,12 17-1 0,-12-17 2 16,3 24-5-16,-3-7 4 0,-2 7-6 0,-3 1 2 16,-2 2-2-16,-2 2 5 0,1 0-8 0,-2-1 8 15,3-1-7-15,1-1 4 0,3-3 1 16,2-2 1-16,1 1-4 0,0-22 5 0,5 25-2 16,-5-25 0-16,0 0 2 0,0 0 1 0,0 0-1 15,0 0 6-15,0 0 4 0,18 1 4 0,-18-1 2 16,9-37-5-16,-3 8-5 0,2-4-7 0,2 2 3 15,0-2-6-15,-1 0 6 0,2 2-3 0,-2-2 0 16,1-3-1-16,1 2 2 0,0 0-1 16,1 2 0-16,-1 0-10 0,1 4-19 0,-1 2 3 15,3 6-43-15,-6 0 8 0,10 9-68 0,-13-11-69 16,26 14-201-16,-9-1-195 0,1 2 83 16,14 11 491-16</inkml:trace>
  <inkml:trace contextRef="#ctx0" brushRef="#br0" timeOffset="3907.4085">8047 1101 1565 0,'0'0'102'15,"-40"4"-39"-15,19-1-8 0,-5-3-9 0,3 3-10 16,-5 2-4-16,3 1 1 0,-2 3-3 0,3 0-11 16,1 2-3-16,2 4-2 0,2 1-2 0,2 2-10 15,3 1 16-15,3-1-25 0,5-1 18 16,5 1-11-16,1-18-2 0,8 32 3 15,-8-32-4-15,25 28 3 0,-5-16-1 0,4-3 3 16,5-4-4-16,1-1 3 0,5-4-1 0,3-1-11 16,-1-2 2-16,-2-1-2 0,-5 3 2 0,-3 0 9 15,-8 1 3-15,-2 5-1 0,-17-5 2 0,18 11 2 16,-18-11-1-16,0 0 3 0,2 20-2 0,-2-20 1 16,-9 28-4-16,-2-8-3 0,-3 1 0 15,-7 7 0-15,-3-2 0 0,-4 1 0 0,-1 1 0 16,0-4 0-16,1 3 0 0,2 1 0 0,3-2-5 15,2-1-14-15,7-4-14 0,14-21-14 16,-22 32-31-16,22-32-55 0,-6 26-164 0,6-26-326 16,0 0 46-16,0 0 343 0</inkml:trace>
  <inkml:trace contextRef="#ctx0" brushRef="#br1" timeOffset="7696.7418">1813 2196 778 0,'0'0'64'15,"0"0"-26"-15,0 0-19 0,0 0-9 0,0 0 5 16,0 0 6-16,0 0 3 0,0 0 2 0,12 21-3 16,-12-21 1-16,0 0 6 0,23 12 1 0,-23-12 2 15,26 7-1-15,-9-2-1 0,1-5-2 16,4 2 0-16,-1-3-5 0,4 2-5 0,-2-2-3 16,4 2-1-16,-1-2 0 0,2 1-3 0,-1-1-1 15,3 1-5-15,1 1-3 0,0 0-1 16,3 2-1-16,1-1 0 0,0 1-2 0,4 1 3 15,1 0-2-15,4 1 0 0,4-3 0 0,3 1 0 16,3-2 0-16,2-1 0 0,5-2 0 0,1-2-1 16,5 0 2-16,1-1-1 0,1-1 2 15,3 2-1-15,1-4 0 0,1 2-1 0,2-1 2 16,0 1-2-16,-1-1 1 0,-1 1 1 0,0 1-1 16,1 1 0-16,-1 1 0 0,3-1-2 0,-4 2 2 15,0 0-2-15,-1 1 2 0,-3 1-2 0,3 0 2 16,0 0-1-16,-1 0 0 0,4-1 0 0,-1 0 0 15,2-2-1-15,2 1 2 0,0-3-2 16,2 0 1-16,1-1 0 0,-1 0 0 16,1-1-1-16,0 0 2 0,0-1-3 0,1 0 1 15,-6 2 0-15,2-1 2 0,-1 1 0 0,-3-1 0 16,2 1-2-16,-1 2 0 0,-2 0-1 0,-2 2 0 16,-3 0 1-16,-1 1 0 0,-1 1 0 0,0 0 0 15,-2 1 0-15,-1 2-1 0,1 0 1 0,-1 0 1 16,-1-1 0-16,0 1 0 0,-1-1 0 15,-1 0 1-15,1 1-1 0,1-1 1 0,-1 0 0 16,0-1-2-16,-2 0 2 0,2-2 0 0,-1 1 0 16,-2 0 1-16,-2-1-1 0,-2-1 14 0,-2 4 7 15,-3-5 3-15,0 4 3 0,-4-1-10 16,0 2-6-16,-2-1-4 0,-2 0-2 0,0 0-3 16,-4 2-1-16,1-2-2 0,-3 1 2 0,-3 1-2 15,-2 0 0-15,-2 0 0 0,-2-1 0 16,-3 2-1-16,-1-2 1 0,-3 1-1 0,-19-3-1 15,31 2-7-15,-31-2-6 0,18 0-4 0,-18 0 1 16,0 0 9-16,0 0 4 0,0 0 5 0,0 0 0 16,0 0-13-16,-4-17-24 0,4 17-47 0,0 0-76 15,-6-17-217-15,6 17-65 0,0 0 107 0</inkml:trace>
  <inkml:trace contextRef="#ctx0" brushRef="#br2" timeOffset="11316.3341">711 2819 1142 0,'0'0'53'0,"-2"-19"-13"16,2 19-18-16,3-20-2 0,-3 20 10 15,8-18 5-15,-8 18 0 0,0 0-10 16,3-18 0-16,-3 18-4 0,0 0-3 0,0 0-1 16,0 0-7-16,-9 27-2 0,6-7-4 0,1 9 6 15,-3 8-9-15,0 6 10 0,-1 7-11 0,0 3 9 16,1 5-16-16,1 4 13 0,1 0 3 0,-1 5-22 15,2 0 22-15,-1-2-22 0,0-1 4 0,0-2 5 16,1-2-19-16,-1-7 6 0,6-1-28 16,-3-14 1-16,8-2-36 0,-4-17-30 0,15 4-48 15,-19-23-52-15,31 3-102 0,-1 0-98 0,-18-29 306 16</inkml:trace>
  <inkml:trace contextRef="#ctx0" brushRef="#br2" timeOffset="11704.3732">1058 3178 1044 0,'0'0'170'0,"0"0"-127"0,0 0-31 0,8 21 2 16,-8-21 7-16,3 24 13 0,-3-24 19 0,0 28-40 16,0-28 25-16,-4 35-43 0,3-16 12 0,0 3 5 15,1 1-5-15,0 2 4 0,-2 4-9 0,2 2 13 16,-1 0-5-16,1 4 12 0,-2-3-7 15,2 1 9-15,-4-7-8 0,4-4 1 0,0-22-6 16,1 23-5-16,-1-23-4 0,0 0 2 0,0 0 1 16,0 0 10-16,0 0 9 0,16-14 2 0,-11-4 2 15,5-4-13-15,-2-8-2 0,3-1-13 0,0-2 7 16,1 0-7-16,0 2 8 0,1-1-5 16,-2 1 7-16,0 0-6 0,1 2-14 15,-3 0 26-15,2 2-29 0,0 3 27 0,1 0-10 16,2 5-6-16,-14 19 4 0,25-24-4 0,-25 24 0 15,26-6-1-15,-26 6-1 0,24 11 2 0,-24-11-4 16,25 32-3-16,-11-9-17 0,-4-1-24 0,2 10 14 16,-3-5-38-16,3 9 18 0,-6-7-19 0,12 8-26 15,-13-12-21-15,17 11-63 0,-14-16-51 0,11-4-200 16,10 12 75-16,-29-28 361 0</inkml:trace>
  <inkml:trace contextRef="#ctx0" brushRef="#br2" timeOffset="12126.2467">1930 3190 1273 0,'-28'-6'114'0,"6"9"-67"16,-4-6 4-16,8 9 6 0,-6-3-2 0,6 8 1 15,-7-2-9-15,3 8-24 0,-3 1 23 0,4 7-35 16,-2-1 21-16,4 5-13 0,2-1-10 0,2 1 3 15,4-2-4-15,5 0 4 0,2-5-8 0,4-4 1 16,0-18-6-16,11 28 3 16,-11-28-3-16,26 17 6 0,-7-14-1 0,5-4 0 15,4-4 1-15,5-6-5 0,1-6 3 0,2-6-3 16,-1-7 5-16,-1-6-7 0,1-6 8 0,0-6 5 16,0-4-20-16,-3-2 19 0,0 0-18 0,-5 0 4 15,-5 4 10-15,-4 1-9 0,-5 4 7 0,-4 2-6 16,-4 4 6-16,-5 5-6 0,-3 4 2 0,-2 5-7 15,-1 4 5-15,6 21-3 0,-13-18 3 16,13 18 0-16,-17 6-1 0,17-6-1 0,-22 32-1 16,7-5 5-16,2 13-6 0,-2 7 10 0,2 8-10 15,0 2 11-15,3 2-12 0,1-3 11 16,5-1-12-16,0-2-6 0,5-1 12 0,2-4-29 16,6-1 12-16,0-9-43 0,10 4-11 0,-4-13-11 15,15 8-29-15,-8-19 1 0,18 12-70 0,-15-23-70 16,10-3-213-16,9 10 31 0,-16-24 404 15</inkml:trace>
  <inkml:trace contextRef="#ctx0" brushRef="#br2" timeOffset="12329.4517">2518 3121 1474 0,'2'20'86'0,"-2"-20"-56"0,-17 32 1 16,7-9 0-16,5 6-9 0,-5 0 32 15,4 6-33-15,-2-2 21 0,0 3-18 0,2-1-16 16,1 1 3-16,3-4-9 0,-1-2 4 0,5-3-9 16,-1-4 5-16,3-6-7 0,-4-17 1 0,13 27-22 15,-13-27-10-15,24 13-12 0,-24-13-30 0,32-4-38 16,-26-21-98-16,21-1-303 0,-7 0-6 16,-3-15 250-16</inkml:trace>
  <inkml:trace contextRef="#ctx0" brushRef="#br2" timeOffset="12470.0132">2426 2832 1241 0,'-29'-19'361'0,"2"21"-335"0,5 0-11 15,22-2-11-15,-23 4-5 0,23-4-15 16,0 0-55-16,0 0-89 0,0 0-269 0,0 0-107 16,21 14 103-16</inkml:trace>
  <inkml:trace contextRef="#ctx0" brushRef="#br2" timeOffset="12813.7678">3120 3211 950 0,'0'0'90'0,"-8"-33"-30"0,8 33 12 0,-10-28 13 15,10 28-6-15,-11-19 0 0,11 19-4 0,-17-6-8 16,17 6-10-16,-28 2-8 0,28-2-7 0,-36 15-4 16,16-1-1-16,-5 3-4 0,-1 6 0 0,-2 3-4 15,1 5-12-15,-2 2 21 0,4 4-26 16,2 2 16-16,2-3-14 0,4-1-13 15,6-2 3-15,5-4-8 0,5-2 3 0,7-3-5 16,2-4-4-16,10 0-11 0,4-8-9 0,9-1-18 16,3-11-39-16,18 6-29 0,-7-21-33 0,27 20-100 15,-20-21-172-15,13-3-82 0,6 8 160 0</inkml:trace>
  <inkml:trace contextRef="#ctx0" brushRef="#br2" timeOffset="13220.0043">3670 3246 1171 0,'0'0'114'0,"-26"-30"-35"0,26 30 16 0,-20-16-5 16,20 16-15-16,-25-5-12 0,25 5-15 16,-34 7-12-16,15 4-6 0,-4 3-4 0,0 5-12 15,-3 3 29-15,2 4-27 0,-2 3 22 0,2 4-13 16,0 1-11-16,2 1 5 0,1-2-9 0,4-1 3 15,5-4-7-15,3-3 1 0,5-5-6 0,2-3 0 16,2-17-3-16,11 22 3 0,-11-22-2 0,23 9 1 16,-6-9 1-16,5-6-1 0,4-5 1 15,4-7-3-15,4-4 4 0,3-3-4 0,0-2 4 16,0 0-4-16,-5-4 5 0,-3 1-5 16,-6 1 5-16,-1 2-5 0,-5 3 3 0,-4 5-2 15,-2 1 2-15,-11 18-1 0,9-23-12 0,-9 23 14 16,0 0-13-16,0 0 12 0,0 0-1 0,0 0-4 15,0 0 10-15,0 0-15 0,-17 32 12 0,11-11-10 16,-3 7-2-16,2 1 4 0,2 0-9 16,0-3-1-16,5 1-13 0,2-6-2 0,7-1-11 15,-9-20-4-15,28 29-17 0,-28-29-15 0,41 15-22 16,-22-25-40-16,21 14-91 0,-17-19-193 0,11-10-78 16,11 8 216-16</inkml:trace>
  <inkml:trace contextRef="#ctx0" brushRef="#br2" timeOffset="13423.1336">4261 2658 1202 0,'-26'13'310'16,"5"24"-248"-16,-9 0-10 0,11 10 0 0,-3 2-27 16,6 4 3-16,-1 1-15 0,4 4 11 0,1-1-15 15,4 0 7-15,4-2-16 0,2-1-7 16,5-2 20-16,2-1-24 0,4-4 16 0,1-5-24 15,5-3-23-15,-4-12-32 0,12 8-50 0,-23-35-8 16,37 44-110-16,-28-23-222 0,-9-21-8 16,29 13 249-16</inkml:trace>
  <inkml:trace contextRef="#ctx0" brushRef="#br2" timeOffset="14157.5066">3911 3132 1515 0,'0'0'125'0,"-17"16"-119"0,17-16-6 0,0 0 10 16,27 12 13-16,-8-6 6 0,0-5 4 0,8 2-7 15,2-4-9-15,5 1-5 0,3-3-4 16,4 0-1-16,1-1-1 0,1-2-4 16,1 1-2-16,1-1 0 0,1-1 1 0,1-2-2 15,-2 2 4-15,-3-1-3 0,-5 1 1 0,-7 1 0 16,-6 2-1-16,-5 1 0 0,-19 3 0 0,0 0 2 15,17-2 6-15,-17 2 6 0,0 0 6 0,0 0-1 16,0 0-7-16,-17 8-6 0,17-8-7 0,-22 12 0 16,22-12-2-16,-29 21 4 0,10-7-2 15,2 3 3-15,-2 3 0 0,-1 3 5 0,2 1-1 16,0 4-6-16,1 1 25 0,2 1-25 0,2 1 20 16,2 0-11-16,4-4-7 0,3-1 4 0,3-4-6 15,2-2 1-15,-1-20-4 0,12 30 3 16,-12-30-1-16,21 17 1 0,-21-17-2 0,29 5 2 15,-10-7-1-15,3-6 0 0,3-5 1 0,-2-6-6 16,2-5-1-16,-2-7-12 0,2 0-2 16,-2-5-11-16,0 1 8 0,-4-3 11 0,-2 4-16 15,-3 2 32-15,-6 0-19 0,-3 3 13 0,-5 1 6 16,-3 0-4-16,-4 5 6 0,0 3-3 0,7 20 11 16,-17-27 1-16,17 27 7 0,0 0 0 0,-22-17-1 15,22 17-4-15,0 0-4 0,0 0-5 0,-18 6-4 16,18-6-3-16,0 0-2 0,-2 22 2 0,2-22-1 15,11 20 3-15,-11-20-2 0,24 19 4 16,-7-12 0-16,2 0 0 0,3-2 4 16,1 0 0-16,0-1 1 0,3-2 2 0,-3 1-4 15,1 0-1-15,-4 0-2 0,-1 1-2 0,-19-4-1 16,28 11 0-16,-28-11-1 0,19 17 1 0,-19-17-1 16,10 26 2-16,-10-26-3 0,4 32 3 0,-5-10-5 15,-4 1-7-15,-2 1 21 0,-1 2-21 16,-1-3 20-16,-1-2-11 0,3 0-3 0,-1-2 3 15,8-19-1-15,-8 29 3 0,8-29-2 0,-4 18 1 16,4-18-1-16,0 0 0 0,0 0 0 0,0 0-1 16,0 0 2-16,0 0 1 0,0 0 5 0,21-19 1 15,-21 19 5-15,19-35 1 0,-6 12-3 0,-1-1-10 16,-1-2 0-16,1 3 0 0,-4 1 0 16,0-1 0-16,0 0 0 0,-3-2 0 15,1 2 0-15,-1 3 0 0,0 3 0 0,-5 17 0 16,5-23 0-16,-5 23 0 0,0 0 0 0,6-22-40 15,-6 22-27-15,0 0-25 0,34-8-58 0,-34 8-90 16,45-11-183-16,-17 7-150 0,1-7 112 0,14 17 461 16</inkml:trace>
  <inkml:trace contextRef="#ctx0" brushRef="#br2" timeOffset="14485.6589">5621 3005 939 0,'-21'10'226'15,"-2"-12"-147"-15,23 2-6 0,-41 4 1 0,21 6-10 16,-10-8-1-16,7 12 10 0,-9-8-2 0,9 10-4 16,-6-3-17-16,6 6-8 0,-2-2-7 15,7 2 1-15,1 0-10 0,6-2-4 0,11-17-12 16,-15 30-3-16,15-30-7 0,-1 25 2 0,1-25-4 16,15 20-10-16,-15-20 12 0,29 12-11 0,-8-11 13 15,2-1 0-15,4-3 2 0,0 0 16 0,1-4-9 16,3 2 14-16,-6-3-9 0,1 5-4 0,-8 0-1 15,-18 3-3-15,25 0-6 0,-25 0-2 16,0 0 0-16,0 0 0 0,7 17 0 16,-7-17 0-16,-10 25 0 0,-1-5 0 0,-3 4 0 15,-6 2 0-15,-2 0 0 0,-3 0 0 0,-1-1 0 16,-1-3 0-16,3 1-4 0,1-5-16 0,5 0-11 16,-1-5-10-16,19-13-17 0,-25 17-30 0,25-17-79 15,-17-1-173-15,17 1-260 0,0 0 40 0,-3-36 423 16</inkml:trace>
  <inkml:trace contextRef="#ctx0" brushRef="#br2" timeOffset="15517.0704">6738 3175 927 0,'28'-15'131'0,"-28"15"-40"0,8-22-4 0,-8 22-6 15,0-21-20-15,0 21-13 0,-11-19-6 0,11 19 4 16,-23-13-4-16,5 6-2 0,18 7-5 0,-35-6-5 16,16 8 1-16,-7-2 2 0,3 6-1 15,-2 2-2-15,1 2-2 0,-2 3-6 16,1 1 1-16,0 3-3 0,1 2 2 0,-1 2-3 16,1 2 2-16,0 0-8 0,2 2-12 0,-1 1 20 15,3 0-25-15,2 2 20 0,3 0-11 0,3-2-6 16,1 1 5-16,5-3-5 0,2-2 4 0,4-3-4 15,0-19 1-15,14 29-2 0,-14-29 2 16,29 16-2-16,-7-13 4 0,6-6-1 0,3-7 0 16,6-5 3-16,1-7-5 0,3-6 6 0,-1-6-6 15,3-2 4-15,-3-4-5 0,-1 1-8 0,-3 1 20 16,-3 0-20 0,-4 4 20-16,-6 4-6 0,-3 2-5 0,-6 4 5 15,-3 4-2-15,-11 20 5 0,11-28-1 0,-11 28 3 16,0 0 1-16,0 0-10 0,0 0 0 0,0 0 0 15,-19-6 0-15,19 6 0 0,-20 20 0 16,7 1 0-16,0 5 0 0,-2 6 0 0,0 3 0 16,2 1 0-16,3-1 0 0,4-1 0 0,4-2 0 15,7-6 0-15,3-2 0 0,7-6 0 0,4-3 0 16,7-4 0-16,3-5 0 0,5-5 0 0,4-6 0 16,2-4 0-16,2-6 0 0,1-2 0 15,-2-2 0-15,-2-2 0 0,-5-2 0 16,-5 0-9-16,-2 2 14 0,-4-2-19 0,-3 3 21 15,-3 1-5-15,-17 19-3 0,23-28 2 0,-23 28 0 16,0 0 0-16,8-19 1 0,-8 19 0 0,0 0 1 16,0 0-3-16,0 0 0 0,0 0 0 0,-19 20-2 15,19-20-1-15,-19 33-9 0,8-10 23 0,0 1-21 16,0 3 21-16,1-1-8 0,1 0-6 0,2-2 5 16,2-2-3-16,2-3 3 0,3-19-2 15,-3 30 2-15,3-30-2 0,3 18 0 0,-3-18 0 16,0 0 0-16,0 0 0 0,0 0 0 0,19 5 0 15,-19-5 0-15,18-17 0 0,-18 17 0 16,28-35 0-16,-11 10 0 0,3-3 0 0,-3-2 0 16,0 2 0-16,-1-1 0 0,-3 1 0 0,0 2 0 15,-2 0 0-15,-2 1 0 0,-2 2 0 0,-2 1 0 16,0 4 0-16,-1 1 0 0,-4 17 0 16,4-23 0-16,-4 23 0 0,0 0 0 0,0 0-3 15,0 0-32-15,0 0-21 0,0 0-19 0,0 0-41 16,0 0-42-16,38 11-123 0,-38-11-268 0,27 9 24 15,2 1 277-15</inkml:trace>
  <inkml:trace contextRef="#ctx0" brushRef="#br2" timeOffset="15875.2723">7667 3228 1398 0,'-23'9'119'0,"23"-9"-88"0,0 0 6 0,23 15 13 0,-23-15 7 16,31 2-3-16,-14-5-5 0,7-1-11 0,3-4-7 15,3-3-12-15,4-5-2 0,4-2-7 0,-3-3 1 16,2 2-8-16,-3-2 2 0,-4 2-5 0,-2 0 3 16,-5 1-3-16,-6 1 3 0,-17 17 0 0,20-29 11 15,-20 29-1-15,1-26 3 0,-1 26-4 0,-16-24-6 16,16 24-6-16,-34-19-2 0,10 15-2 15,-5 4 0-15,-3 6 1 0,-2 5 1 0,0 5 5 16,-1 6-2-16,1 3 8 0,1 4-2 16,1 4 8-16,3 3-4 0,5 3 1 0,1-1-7 15,6 0-8-15,6-3 6 0,5-2-3 0,6-4 0 16,6-4 0-16,3-2 0 0,6-4 0 0,7-3-14 16,1-6-13-16,11-2-26 0,-1-8-22 15,18 4-46-15,-11-27-173 0,22 12-323 0,4-6 35 31,-2-8 319-31</inkml:trace>
  <inkml:trace contextRef="#ctx0" brushRef="#br2" timeOffset="16401.8728">9033 3132 1301 0,'-29'-5'44'0,"8"7"-21"16,2 5 4-16,-6-3 1 0,0 4-1 15,-3-1 3-15,2 4 12 0,-4-4 2 0,8 5-1 16,-3-4-8-16,6 1-2 0,0-1 0 0,19-8-1 16,-26 14-7-16,26-14-9 0,0 0-9 0,0 0-6 15,0 0-3-15,-3 17 0 0,3-17 1 0,23 10 3 16,-6-7-3-16,4 1-16 0,4 0 33 0,3 2-33 15,5 1 33-15,1 1-15 0,1 2-2 16,0 0 2-16,-3-1-3 0,-4 2 4 0,-5 3-4 16,-2-1 4-16,-21-13-1 0,27 25 2 0,-27-25-1 15,8 28 8-15,-8-28-1 0,-7 29 5 16,7-29-3-16,-25 28 0 0,7-15-6 0,-1-1 1 16,-1-3-4-16,2 1 0 0,0-4-4 0,1-2 1 15,17-4-4-15,-27 4-3 0,27-4-11 0,0 0-17 16,0 0-41-16,-19-31-53 0,38 26-113 15,-18-21-234-15,19-1-64 0,9 5 219 0</inkml:trace>
  <inkml:trace contextRef="#ctx0" brushRef="#br2" timeOffset="16776.9261">9450 3119 1309 0,'-19'-5'174'16,"19"5"-97"-16,-23 9-7 0,23-9 2 0,-21 13-19 15,21-13-14-15,-24 22-12 0,24-22-1 0,-26 32-6 16,16-11 0-16,1 1-3 0,1 2-10 0,1-1 28 16,2 3-27-16,0-3 19 0,3 0-11 0,2-4-7 15,4-3 1-15,-4-16-4 0,15 27 3 0,-15-27-3 16,27 17 1-16,-27-17-4 0,35 4-3 16,-13-9 0-16,4-2 0 0,2-6 0 0,1-2 0 15,0-5 0-15,-1-1 0 0,-2-2 0 0,-2-2 0 16,-2 2 0-16,-3 0 0 0,-2 2 0 0,-3 0 0 15,-3 1 0-15,-2 0 0 0,-9 20 0 16,14-30 0-16,-14 30 0 0,5-21 0 0,-5 21 0 16,0 0 0-16,0 0 0 0,0 0 0 0,0 0 0 15,0 0 0-15,0 0 0 0,-15 21 0 16,8-4 0-16,-3 2 0 0,3 2 0 0,-2 1-7 16,3-2 12-16,1 2-24 0,4-2 13 0,0 1-16 15,5-2-9-15,-4-19-9 0,15 31-11 0,-15-31-12 16,31 24-33-16,-31-24-47 0,47 13-125 0,-47-13-257 15,45-6-18-15,-7 1 306 0</inkml:trace>
  <inkml:trace contextRef="#ctx0" brushRef="#br2" timeOffset="17230.0501">10100 2553 1257 0,'0'0'230'0,"-26"10"-159"15,9-1-11-15,7 13 6 0,-4 0 0 16,4 8-45-16,-2 3 22 0,3 5-30 0,0 4 11 16,5 2 8-16,-1 2-11 0,5 4 8 0,-1-1-11 15,3 2 7-15,1-1-14 0,0-1 4 0,1-3-5 16,0-1 4-16,-2-5 4 0,-1-2-17 0,1-7 1 16,-1-3-2-16,0-5 0 0,0-4 0 0,-1-19 0 15,5 25 0-15,-5-25 0 0,0 0 0 16,0 0 0-16,0 0 0 0,0 0 0 15,0 0 0-15,15-21 0 0,-10 1 0 0,4-5 0 16,0-3 0-16,1 0 0 0,0 1 0 0,1-1-2 16,0 1 4-16,2 1-2 0,0 0 0 0,0 4 0 15,2 2 0-15,-15 20 0 0,27-26 0 0,-27 26 0 16,24-11 0-16,-24 11 0 0,23 4 0 0,-23-4-1 16,22 18 1-16,-22-18-3 0,21 33 3 15,-12-13-2-15,0 2 2 0,-1 1-3 0,0-1 2 16,-1 1-5-16,-1-1-10 0,-2-2 23 0,-2 0-21 15,-3-2 23-15,-4 0-7 0,-2-1-3 0,7-17 5 16,-27 31-3-16,8-15 4 0,-6-1-2 16,-3 0 1-16,-6 0-2 0,-1-3 1 0,-2-1-3 15,1-5 0-15,2-1-7 0,1-4-7 0,5 0-17 16,1-5-21-16,10 4-30 0,-6-14-65 16,23 14-168-16,0 0-283 0,-3-29 14 0,3 29 375 15</inkml:trace>
  <inkml:trace contextRef="#ctx0" brushRef="#br2" timeOffset="17761.3091">10762 3217 842 0,'3'-24'221'0,"-3"24"-84"0,0 0-40 15,0 0-14-15,-6-17-24 0,6 17-21 16,0 0-10-16,-21-6 2 0,21 6 5 0,-28-1 2 15,10-1-1-15,18 2-3 0,-38 8 4 16,19 1-2-16,-6-1 2 0,5 2 0 0,-3 1-7 16,3 3-2-16,1-4-8 0,19-10-19 0,-27 21 6 15,27-21-18-15,0 0 26 0,-15 21-16 0,15-21 15 16,0 0-16-16,16 18-1 0,-16-18 2 0,29 9-2 16,-9-5 3-16,2-4-2 0,4 0 2 0,2 0 0 15,2-1 0-15,0 0 1 0,-1-1-1 0,-1 1 1 16,-1 1 0-16,-5 0 0 0,-4 3-1 15,-18-3 1-15,22 4 1 0,-22-4-1 0,0 0 4 16,0 0 1-16,4 25 2 0,-4-25-1 16,-16 26-1-16,16-26-4 0,-33 33 2 0,14-16-4 15,-2 0 5-15,1-2-4 0,2-1 2 0,18-14-3 16,-28 22 1-16,28-22-3 0,0 0-1 0,0 0-12 16,-17 14-14-16,17-14-9 0,0 0-12 15,26-7-29-15,-13-14-52 0,28 16-162 0,-3-20-283 16,3-5 18-16,6 3 363 0</inkml:trace>
  <inkml:trace contextRef="#ctx0" brushRef="#br2" timeOffset="17980.0301">11411 2580 1748 0,'-33'13'37'0,"16"-2"-18"0,17-11 19 0,-31 28-30 16,13-9 31-16,1 8-32 0,-2 2 9 0,-1 6 6 15,3 3-13-15,3 3 5 0,0 4-11 0,3 1 6 16,0 3-10-16,2-1 7 0,0 0-11 0,1-1 9 16,1-3-15-16,3-3 5 0,2 0-6 0,2-4-24 15,4-2 15-15,-2-8-45 0,9 4-24 16,-11-31-85-16,16 47-109 0,-18-29-273 0,2-18 21 16,16 27 358-16</inkml:trace>
  <inkml:trace contextRef="#ctx0" brushRef="#br2" timeOffset="18167.5303">11011 3102 1651 0,'0'0'104'0,"0"0"-76"16,0 0-15-16,0 0-7 0,0 0-7 0,0 0-1 16,20-1 1-16,-20 1 0 0,37 3 2 0,-11-1 0 15,7-1-8-15,5 3-24 0,-2-7-26 0,11 9-29 16,-10-11-14-16,16 13-14 0,-14-14-13 0,14 14-22 15,-14-13-29-15,8 11-11 0,-8-3-58 16,-9-12-98-16,17 21 177 0,-26-23 168 16</inkml:trace>
  <inkml:trace contextRef="#ctx0" brushRef="#br2" timeOffset="18526.9401">11717 3114 1004 0,'-22'-10'181'0,"22"10"-53"0,-29-2-14 15,29 2-15-15,-32 2-21 0,32-2-9 0,-36 5-6 16,18 3-7-16,-4-5-7 0,4 6-6 15,-3-1-1-15,0 4-4 0,-2 2-3 0,1 2-3 16,-2 1-16-16,2 2-16 0,1 0 0 0,3 0 0 16,2 1 0-16,3 0 0 0,3-2 0 0,4-1 0 15,6-17 0-15,-5 29 0 0,5-29 0 16,6 20 0-16,-6-20 0 0,17 12 0 0,-17-12 0 16,27 3 0-16,-10-4 0 0,5-4 0 15,2-3 0-15,3-4 0 0,1-5 0 0,0-3 0 16,1-3 0-16,0-1 0 0,2 0 0 0,-3 0 0 15,-4 1 0-15,-1 1 0 0,-3 4 0 0,-5 0 0 16,-15 18 0-16,25-27 0 0,-25 27-2 0,0 0-1 16,14-19 1-16,-14 19 2 0,0 0 0 0,0 0-1 15,0 0-1-15,0 0-2 0,-12 24 2 0,12-24 3 16,-17 34-3-16,6-12 4 0,0-1-5 16,2 1-8-16,0 1 22 0,2-2-22 0,2-1 16 15,1-2-19-15,5 1-13 0,-1-19-10 16,13 29-13-16,-13-29-13 0,25 19-25 0,-25-19-32 15,43 8-61-15,-43-8-75 0,48-21-202 0,-14 12-21 16,-9-15 230-16</inkml:trace>
  <inkml:trace contextRef="#ctx0" brushRef="#br2" timeOffset="18855.0671">12101 3119 1002 0,'0'0'303'0,"0"0"-175"0,-29-5-36 15,29 5-3-15,-25 12-14 0,25-12-14 0,-32 23-10 16,32-23-9-16,-33 32-11 0,19-14-6 0,-1 1-7 15,3 0-14-15,-2 1 25 0,2 0-26 0,0-1 23 16,2 1-13-16,3-2-8 16,7-18 0-16,-8 30-5 0,8-30 2 0,1 22-4 15,-1-22 3-15,0 0-2 0,0 0 1 0,21 18 1 16,-21-18 0-16,21-3 1 0,-21 3 0 0,31-21 2 16,-13 3-4-16,2-3 4 0,0-1-3 0,1-3-12 15,0 0 23-15,-2-2-21 0,2 1 22 0,-2-1-6 16,-2 1-6-16,0 0 3 0,-3 3-5 0,-1 3 3 15,-2 0-2-15,-11 20 1 0,18-28-1 16,-18 28 0-16,13-17-1 0,-13 17-1 0,0 0-1 16,0 0-1-16,0 0 2 0,4 22-1 0,-5-5 4 15,-2 5-6-15,-3 2 0 0,0 5-17 0,-3-1-4 16,3 3-24-16,-5-4-21 0,8 7-6 16,-9-14-64-16,19 17-59 0,-7-37-154 0,-9 32-198 15,20-7 70-15,-11-25 446 0</inkml:trace>
  <inkml:trace contextRef="#ctx0" brushRef="#br2" timeOffset="19120.6641">12671 3092 1245 0,'-43'0'206'16,"22"16"-110"-16,-12-9-11 0,10 11 0 15,-8-4-21-15,4 6-8 0,-2-4-11 0,6 3-3 16,-2 0-9-16,7-1-19 0,18-18 4 0,-23 30-18 16,23-30 19-16,-6 27-15 0,6-27 9 0,11 26-10 15,-11-26-4-15,28 22 3 0,-9-14-2 0,7-3 0 16,3-1 0-16,3-5-5 0,2-1-11 16,0-2-17-16,1 0-15 0,-5-5-19 0,8 7-33 15,-11-16-59-15,17 22-154 0,-9-17-251 0,-10-1 11 16,6 8 383-16</inkml:trace>
  <inkml:trace contextRef="#ctx0" brushRef="#br2" timeOffset="19464.4385">12717 3256 1466 0,'-5'19'117'0,"5"-19"-72"15,0 0-24-15,0 0 17 0,0 0 2 0,17 14 0 16,-17-14 2-16,32-2-4 0,-12-2-9 0,3-3-27 15,2-1 24-15,1-3-35 0,1-1 26 0,0-2-14 16,1-1-4-16,-1-1 3 0,-1-1 0 16,0 0 5-16,-3 1-3 0,-4 1 3 0,-19 15-6 15,28-29 2-15,-28 29 1 0,14-25 8 0,-14 25 1 16,2-18 6-16,-2 18-6 0,0 0-3 16,0 0-7-16,-24-15-2 0,24 15-2 0,-35 8-1 15,12 2 1-15,-3 4-1 0,-2 6 2 0,-1 1-2 16,-3 4 4-16,1 2-2 0,3 1 6 0,3-1-3 15,6-1-9-15,4-1 20 0,7-2-25 16,3-2 21-16,5-1-11 0,5-3-5 0,-5-17 0 16,19 24-8-16,-19-24-3 0,37 9-10 0,-12-11-10 15,12-2-8-15,0-9-25 0,17 10-65 0,-15-17-454 16,17 2-17-16,3-4 135 0</inkml:trace>
  <inkml:trace contextRef="#ctx0" brushRef="#br2" timeOffset="19762.2475">13522 3015 1709 0,'-35'2'67'0,"7"7"-26"0,-4-6 6 0,4 7-3 16,-4-3-9-16,4 2-3 0,0-2-2 0,8 0-7 16,20-7-10-16,-25 9-7 15,25-9-7-15,0 0 1 0,0 0-1 16,0 0 2-16,10 18 0 0,-10-18-1 0,28 11 0 15,-7-6 0-15,2-2 0 0,1 2 0 0,1 0 0 16,-2-1 0-16,-1-1 0 0,-3 2 0 0,0 1 0 16,-19-6 0-16,30 13 0 0,-30-13 0 0,19 16 0 15,-19-16 0-15,9 18 0 0,-9-18 0 0,-3 22 0 16,3-22 0-16,-18 27 0 0,18-27 0 0,-37 30 0 16,13-13 0-16,-4-1 0 0,-3 3 0 0,-1 0 0 15,-1-2 0-15,3 1 0 0,1-4 0 0,8 0-30 16,0-5-39-16,21-9-38 0,-27 7-76 0,27-7-322 15,0 0-88-15,0 0 34 0</inkml:trace>
  <inkml:trace contextRef="#ctx0" brushRef="#br2" timeOffset="20447.4206">14670 2567 1202 0,'0'0'77'0,"0"0"-10"0,0 0-5 0,0 0-7 16,-17 0-14-16,17 0-6 0,-10 19-5 16,5 0 10-16,-6 0 21 0,4 12-33 0,-5-2 31 15,3 11-34-15,-3 1 1 0,0 8 4 0,-1 4-22 16,0 7 7-16,0 1-17 0,2 2 12 0,-1-2-14 15,1-3 12-15,3-5 4 0,-1-3-22 0,3-7 23 16,0-3-28-16,3-5 5 0,1-5 1 0,4-3-20 16,0-10-15-16,7 3-40 0,-9-20-48 15,20 20-28-15,-20-20-55 0,23-12-236 16,-6 10-1-16,-12-19 166 0</inkml:trace>
  <inkml:trace contextRef="#ctx0" brushRef="#br2" timeOffset="20637.6027">14359 3146 1522 0,'-24'-6'275'0,"24"6"-202"0,-30 7-27 16,30-7-7-16,0 0-10 0,0 0-12 15,0 0-7-15,0 0-8 0,0 0 4 0,0 0 0 16,38-10 3-16,-8-1-2 0,8-6-1 0,9-4-6 16,8-6 0-16,3-2-6 0,6-3-13 0,-5-3-21 15,3 5-21-15,-10-7-37 0,11 14-31 0,-20-16-64 16,18 26-122-16,-11-10-214 0,-14-5 27 0,6 16 348 15</inkml:trace>
  <inkml:trace contextRef="#ctx0" brushRef="#br2" timeOffset="21061.9094">15075 2545 1523 0,'-18'9'59'0,"18"-9"-19"0,0 0 10 0,-8 26 7 16,8-26-1-16,-13 32-17 0,0-10 24 0,2 6-33 16,-5 1 23-16,0 6-17 0,-3 2-11 0,-1 3-9 15,-1 1-16-15,3 5 0 0,-1 0 0 0,0 3 0 16,1-2 0-16,0-2 0 0,2-3 0 16,3-3 0-16,3-5 0 0,4-5 0 0,1-5 0 15,4-4 0-15,2-3 0 0,-1-17 0 16,12 24 0-16,-12-24 0 0,22 13 0 0,-22-13 0 15,35 2 0-15,-14-7 0 0,1-5 0 0,2-4 0 16,1-3 0-16,0-1 0 0,-2-2 0 0,-2-1 0 16,-3-1 0-16,0 0 0 0,-2 2 0 0,0 1 0 15,-3 1 0-15,-13 18 0 0,20-26 0 0,-20 26 0 16,0 0 0-16,0 0 0 0,0 0 0 16,0 0 0-16,0 0 0 0,0 0 0 0,0 0 0 15,17 34 0-15,-13-10 0 0,-3 2 0 0,2 5 0 16,-1-5 0-16,2 3 0 0,1-2 0 15,4 1 0-15,2-3-28 0,3 0-16 0,1-5-6 16,6 2-17-16,-3-10-13 0,10 5-19 0,-9-16-28 16,18 13-57-16,-18-23-79 0,14 4-245 0,4 2 54 15,-8-17 312-15</inkml:trace>
  <inkml:trace contextRef="#ctx0" brushRef="#br2" timeOffset="21436.9366">15606 3077 1479 0,'0'0'138'0,"-34"1"-59"16,34-1-9-16,-37 10-9 0,37-10-17 0,-37 20-13 16,18-7-2-16,-2 2-3 15,4 3 1-15,-3 1-2 0,5 2-1 0,-2 0-10 16,3-1-14-16,4-2 0 0,2 0 0 0,4-1 0 16,3 0 0-16,1-17 0 0,6 28 0 0,-6-28 0 15,17 22 0-15,-17-22 0 0,27 12 0 0,-9-10 0 16,2-2 0-16,2-3 0 0,2-3 0 0,0-3 0 15,1-3 0-15,0-2 0 0,1-6 0 16,-3 0 0-16,1-2 0 0,-3-4 0 0,-1 1 0 16,0-2 0-16,-2 2 0 0,-1 1 0 0,-5 1 0 15,-2 2 0-15,-3 4 0 0,-7 17 0 16,6-23 0-16,-6 23 0 0,0 0 0 0,0 0 0 0,0 0 0 16,0 0 0-16,0 0 0 0,0 0 0 15,-20 15 0-15,20-15 0 0,-17 36 0 0,6-13 0 16,1 3 0-16,0-1 0 0,2 0 0 15,2 3 0-15,-2-5 0 0,8 1-3 0,-1-3-51 16,7 0 17-16,-6-21-15 0,26 30-2 0,-26-30-10 16,44 15-24-16,-24-23-48 0,23 14-107 0,-19-16-216 15,15-7-63-15,7 4 188 0</inkml:trace>
  <inkml:trace contextRef="#ctx0" brushRef="#br2" timeOffset="21640.0311">16344 2553 1243 0,'-32'10'226'0,"17"9"-173"0,-7 3 8 0,5 9-27 15,-6 2 27-15,5 10-34 0,-4 1-4 0,4 7 10 16,-3 1-13-16,4 3 7 0,0 0-19 16,1 0 5-16,3-1-17 0,2-6 9 0,5-1-19 15,1-7-43-15,10-1 25 0,-2-10-46 0,14 7-66 16,-17-36-65-16,28 44-129 0,-13-27-168 0,-15-17 71 15,30 18 419-15</inkml:trace>
  <inkml:trace contextRef="#ctx0" brushRef="#br2" timeOffset="21796.2833">15997 3016 1927 0,'0'0'70'0,"0"0"-29"0,0 0-32 16,0 0-9-16,0 0 0 0,0 0 0 0,0 0 0 15,17-20 0-15,6 11 0 0,8-1 0 0,8 1 0 16,1-3 0-16,8 3-37 0,-3-5-49 0,8 14-61 16,-14-24-151-16,20 17-308 0,-1-2 30 15,0-4 280-15</inkml:trace>
  <inkml:trace contextRef="#ctx0" brushRef="#br2" timeOffset="22265.0364">17430 3176 1206 0,'0'0'81'0,"0"0"-2"16,8-24 9-16,-8 24-13 0,0 0-22 0,-4-20-13 15,4 20-3-15,-21-17-7 0,4 8 1 16,17 9-3-16,-37-12 1 0,15 8-2 0,-5 2 2 15,0 3-1-15,-1 2 3 0,3 6 2 0,-6 1-1 16,3 3-1-16,-2 3-4 0,2 3 2 16,0 1-26-16,5 5-3 0,1-1 0 0,4-2 0 15,6-1 0-15,4 1 0 0,6-4 0 0,4 2 0 16,6-3 0-16,-8-17 0 0,33 27 0 16,-6-18 0-16,10-6 0 0,6-3 0 0,6-6 0 15,2-6 0-15,10-2-13 0,-2-9-46 0,8 3-16 16,-8-11-29-16,10 12-75 0,-21-21-53 0,19 22-105 15,-22-11-187-15,-3-9 84 0,8 16 357 0</inkml:trace>
  <inkml:trace contextRef="#ctx0" brushRef="#br2" timeOffset="22624.4502">17912 2540 1248 0,'-17'-11'401'0,"17"11"-332"0,-26 25-19 16,17-4 1-16,-6-1-10 0,3 8-17 0,-4 2 23 15,0 7-28-15,1 0 20 0,1 7-8 0,0-2-12 16,1 5-11-16,0 3-8 0,1-1 0 0,1 1 0 16,1-2 0-16,2-2 0 0,0-2 0 15,2-6 0-15,1-1 0 0,2-5 0 0,0-4 0 16,3-5 0-16,2-6 0 0,-2-17 0 0,6 22 0 16,-6-22 0-16,0 0 0 0,0 0 0 0,22 8 0 15,-22-8 0-15,21-12 0 0,-21 12 0 0,33-35 0 16,-11 10 0-16,0-2 0 0,2-1 0 15,-3 1 0-15,-1 1 0 0,-5 3 0 16,-1 4 0-16,-1 2 0 0,-13 17 0 0,18-23 0 16,-18 23 0-16,0 0 0 0,0 0 0 0,0 0 0 15,0 0 0-15,0 0 0 0,11 17 0 0,-11 0 0 16,2 7 0-16,-1-1 0 0,0 4 0 0,0-2 0 16,3 2 0-16,-1-3 0 0,7 1-32 0,0-5-29 15,11 1-26-15,-21-21-32 0,47 29-57 0,-29-35-91 16,22 10-293-16,-1-3 61 0,-2-14 254 15</inkml:trace>
  <inkml:trace contextRef="#ctx0" brushRef="#br2" timeOffset="23015.1289">18450 3085 1462 0,'-34'-14'164'0,"34"14"-87"0,-37-8-10 0,37 8-7 15,-39 0-14-15,21 5-10 0,-4-1-3 16,4 5-2-16,-4 0-2 0,4 3-1 0,-4 3-14 15,2 3-14-15,-2 1 0 0,3 4 0 0,-2 1 0 16,5 0 0-16,1-1 0 0,1 0 0 0,5-3 0 16,0-1 0-16,7-1 0 0,2-18 0 0,4 27 0 15,-4-27 0-15,14 19 0 0,-14-19 0 0,23 12 0 16,-23-12 0-16,35 4 0 0,-14-8 0 16,3-2 0-16,3-6 0 0,1-4 0 15,1-2 0-15,0-2 0 0,2-2 0 0,-2 0 0 16,-5-1 0-16,2 0 0 0,-8 0 0 0,3 0 0 15,-4 1 0-15,-4 3 0 0,-1 1 0 0,-12 18 0 16,11-28 0-16,-11 28 0 0,0 0 0 0,0-17 0 16,0 17 0-16,0 0 0 0,0 0 0 0,-23 15 0 15,23-15 0-15,-25 34 0 0,10-14 0 16,0 6 0-16,2-3 0 0,1 2 0 0,3-1 0 16,2 0 0-16,2-3-27 0,5 1 8 0,1-5-19 15,9 1-3-15,-10-18-5 0,24 25-5 0,-24-25-7 16,34 15-7-16,-34-15-18 0,47 4-42 15,-30-18-71-15,23 14-159 0,-9-7-128 0,-4-11 29 16,11 13 449-16</inkml:trace>
  <inkml:trace contextRef="#ctx0" brushRef="#br2" timeOffset="23390.0768">18840 3086 1481 0,'-18'0'101'0,"18"0"-37"0,-21 17 4 0,11 0-4 16,-7-2-13-16,3 4-6 0,-3 0-16 0,2 3 0 15,0 0-4-15,5 2-12 0,-3-1 25 16,4 0-28-16,0-2 19 0,3-1-29 16,6-20 0-16,-2 29 0 0,2-29 0 0,6 22 0 15,-6-22 0-15,0 0 0 0,19 16 0 0,-19-16 0 16,23-6 0-16,-6-3 0 0,3-4 0 0,2-4 0 16,2-6 0-16,0-1 0 0,2-3 0 0,-1 1 0 15,0-1 0-15,-2 2 0 0,-1-1 0 0,0 2 0 16,-3 1 0-16,3 1 0 0,-5 2 0 15,-2 3 0-15,-15 17 0 0,20-24 0 0,-20 24 0 16,0 0 0-16,0 0 0 0,0 0 0 0,0 0 0 16,0 0 0-16,0 0 0 0,5 27 0 0,-11-4 0 15,-3 3 0-15,1 4 0 0,-3-2-1 0,4 2-29 16,2-3-13-16,5 0 17 0,0-2-30 16,11 0 15-16,-4-6-27 0,15 7-20 0,-22-26-9 15,45 31-16-15,-23-26-6 0,14 8-17 16,-9-15-17-16,16 7-34 0,-10-12-36 0,-1-10-162 15,15 15 105-15,-21-24 280 0</inkml:trace>
  <inkml:trace contextRef="#ctx0" brushRef="#br2" timeOffset="23796.3054">19548 3075 1092 0,'-21'-9'319'0,"-2"-7"-169"0,23 16-42 16,-29-6-23-16,29 6-20 0,-35 7-12 0,15 2-7 15,-4-1-3-15,-1 7-1 0,1 0-5 16,0 6-30-16,2 1-7 0,2 0 0 0,2 0 0 15,2 3 0-15,3-1 0 0,3-2 0 0,4-3 0 16,3 0 0-16,3-19 0 0,2 31 0 0,-2-31 0 16,16 23 0-16,-16-23 0 0,31 14 0 0,-10-10 0 15,3-6 0-15,3-1 0 0,4-4 0 16,0-6 0-16,2-1 0 0,0-3 0 0,-3-1 0 16,1-1 0-16,-3-1 0 0,-3 0 0 0,1 0 0 15,-6 2 0-15,0 1 0 0,-20 17 0 0,27-26 0 16,-27 26 0-16,0 0 0 0,18-16 0 0,-18 16 0 15,0 0 0-15,0 0 0 0,-10 17 0 0,10-17 0 16,-18 39 0-16,3-12 0 0,-3 8 0 16,-3 5 0-16,-1 4 0 0,-1 4 0 15,-2 5 0-15,-1 3 0 0,1 0 0 0,-1-2 0 16,3-3 0-16,4-5 0 0,-1-5 0 0,3-2 0 16,3-7 0-16,0-3 0 0,2-4 0 0,1-7 0 15,11-18 0-15,-21 25 0 0,21-25 0 0,-18 10 0 16,18-10 0-16,-17-5 0 0,17 5 0 0,-16-23 0 15,9 5 0-15,0-4 0 0,3 0 0 16,2-6 0-16,4 3 0 0,-2-8-21 0,10 9-105 16,-11-18-114-16,21 17-383 0,-10-3 11 0,2 4 188 15</inkml:trace>
  <inkml:trace contextRef="#ctx0" brushRef="#br2" timeOffset="24409.6771">19872 3294 1523 0,'-28'8'120'0,"28"-8"-36"16,0 0-24 0,0 0-19-16,0 0-19 0,0 0-8 0,0 0-6 0,0 0 3 15,0 0 4-15,17-3 5 0,-17 3 4 16,33-13 0-16,-12 3-19 0,2 1 12 0,-1-2-16 16,5-1 24-16,-3-2-14 0,4 2 6 0,0-1-13 15,-2-2-4-15,-5 1 1 0,0-2-1 0,-4 0 0 16,-17 16 0-16,28-31 0 0,-28 31 0 0,15-32 0 15,-15 32 0-15,2-30 0 0,-2 30 0 0,-8-28 0 16,8 28 0-16,-21-20 0 0,21 20 0 16,-29-7 0-16,9 9 0 0,1 5 0 0,-5 4 0 15,-2 6 0-15,0 4 0 0,-2 5 0 0,2 2 0 16,-1 2 0-16,4 3 0 0,5-3 0 0,2 2 0 16,7-3 0-16,3-2 0 0,5-2 0 15,6-1 0-15,3-4 0 0,7 0 0 0,6-3 0 16,4-4 0-16,9-2 0 0,5-7 0 0,11-1 0 15,1-11-61-15,15 10-80 0,-9-24-116 16,20 15-370-16,-2-6 46 0,5-7 202 0</inkml:trace>
  <inkml:trace contextRef="#ctx0" brushRef="#br2" timeOffset="24892.6944">21213 3195 1157 0,'-28'-26'159'16,"28"26"-82"-16,-13-20-10 0,13 20 2 0,-14-18-2 15,14 18-5-15,-17-13-3 0,17 13-11 16,-20-6-5-16,20 6-8 0,-26 0-8 0,9 6-4 16,-3 0-4-16,1 3 1 0,-3 5 0 0,0 3 3 15,-1 2-4-15,0 3-1 0,1 0-5 16,1-1-14-16,5-1 17 0,3-2-25 0,13-18 19 16,-7 31-11-16,7-31-7 0,6 26-2 0,-6-26-7 15,24 23-5-15,-1-15-6 0,5-3-8 0,10 0-17 16,0-10-33-16,16 10-47 0,-14-22-89 0,30 18-229 15,-13-7-64-15,-4-6 57 0</inkml:trace>
  <inkml:trace contextRef="#ctx0" brushRef="#br2" timeOffset="25207.6744">21574 3217 1507 0,'-48'-17'178'0,"48"17"-82"0,-31-7-23 0,31 7-21 15,-27-4-11-15,27 4-11 0,-26 3-6 0,26-3-6 16,-23 7-4-16,23-7-3 0,-20 13-8 0,20-13-3 15,-20 23 0-15,20-23 0 0,-16 30 0 16,9-13 0-16,7-17 0 0,-7 34 0 0,6-16 0 16,1-18 0-16,6 30 0 0,-6-30 0 15,14 23 0-15,-14-23 0 0,22 17 0 0,-22-17 0 16,26 8 0-16,-9-8 0 0,2-3 0 0,3-4 0 16,1-4 0-16,3-2 0 0,-2-5 0 0,0-1 0 15,-3-1 0-15,-3-2 0 0,-1 2 0 16,-3 0 0-16,-5 2 0 0,-9 18 0 0,9-28 0 15,-9 28 0-15,-3-23 0 0,3 23 0 0,-12-19 0 16,12 19 0-16,-19-12 0 0,19 12 0 0,-26-1-3 16,26 1-18-16,-23 6-9 0,23-6-6 0,0 0-20 15,-19 7-28-15,19-7-46 0,0 0-49 0,25 13-65 16,-25-13-131-16,23-20-93 0,9 17 48 16,-11-22 420-16</inkml:trace>
  <inkml:trace contextRef="#ctx0" brushRef="#br2" timeOffset="25431.3034">22085 2690 1726 0,'-28'15'57'16,"4"10"-13"-16,-1 1-11 0,1 6 7 16,-4 1-5-16,2 7 3 0,-3 0-13 0,3 3 2 0,2-1-12 15,2 0-8-15,4-1-7 0,1 1 0 0,5-3 0 16,1 0 0-16,5-1 0 0,3-2 0 0,5-1 0 15,1-5-20-15,9 2-29 0,3-11-17 0,12 8-50 16,-9-21-77-16,28 13-278 0,-12-12-97 0,4-7 39 16,9 9 495-16</inkml:trace>
  <inkml:trace contextRef="#ctx0" brushRef="#br2" timeOffset="25777.5964">22286 3155 1835 0,'-28'-1'59'16,"7"5"-26"-16,-3-2-3 0,1 5-3 16,-1 2 0-16,0 3-5 0,1 2-8 0,1 3-14 15,2 0 0-15,3 4 0 0,3-1 0 0,1 3 0 16,4-1 0-16,4-1 0 0,4-2 0 0,3 0 0 16,7-2 0-16,2 0 0 0,6-2 0 0,2-3 0 15,4-2 0-15,4-7 0 0,-2-2 0 0,5-2 0 16,4-4 0-16,-4-1 0 0,4-3 0 15,-2-3 0-15,-5-3 0 0,-6-3 0 0,0-1 0 16,-5-2 0-16,0-2 0 0,-3 0 0 0,-1-1 0 16,-4-3-6-16,-4 3-32 0,-2-3 20 0,-2 2-8 15,-3 1-4-15,0 2 1 0,-6-1-7 0,9 23 5 16,-16-33-1-16,16 33 9 0,0 0 6 16,-24-15 4-16,24 15 2 0,-17 6-1 0,17-6 4 15,-18 17 2-15,18-17 2 0,-14 24-14 16,14-24-12-16,-3 26-32 0,3-26-40 0,13 25-77 15,-13-25-125-15,0 0-175 0,38 13 15 0,-38-13 396 16</inkml:trace>
  <inkml:trace contextRef="#ctx0" brushRef="#br2" timeOffset="26433.8504">22756 3067 1397 0,'-18'-5'252'15,"1"0"-179"-15,17 5-20 0,-26 3 2 16,26-3-7-16,-33 11-8 0,16-2-6 0,-2 2-5 15,1 5 1-15,-2 1-3 0,2 3-18 0,-2 2-9 16,5 2 0-16,0 1 0 0,0 0 0 0,7-3 0 16,2 1 0-16,3-5 0 0,7 0 0 0,-4-18 0 15,13 29 0-15,-13-29 0 0,28 19 0 16,-7-15 0-16,2-4 0 0,5-5 0 0,2-3 0 16,5-4 0-16,0-4 0 0,1-2 0 0,4-3 0 15,-1-1 0-15,-1-2 0 0,-3 1 0 0,-6-1 0 16,-2 2 0-16,-5 0 0 0,-4 3 0 0,-3 1 0 15,-15 18 0-15,17-30 0 0,-17 30 0 16,4-20 0-16,-4 20 0 0,0 0 0 0,-17-11 0 16,17 11 0-16,-25 8 0 0,25-8 0 15,-33 23 0-15,15-6 0 0,0 2 0 0,1 0 0 16,0 1 0-16,4 0 0 0,3-2 0 0,10-18 0 16,-7 31 0-16,7-31 0 0,13 23 0 0,-13-23 0 15,30 14 0-15,-10-11 0 0,3-3 0 0,4-3 0 16,4-3 0-16,5-2 0 0,2-3 0 0,3-3 0 15,0 1 0-15,0-1 0 0,-2-1 0 16,-4 2 0-16,-3 1 0 0,-5 2 0 0,-5 3 0 16,-22 7 0-16,26-10 0 0,-26 10 0 0,0 0 0 15,0 0 0-15,0 0 0 0,0 0 0 16,-9 21 0-16,9-21 0 0,-27 35 0 0,9-12 0 16,-3 2 0-16,0 4 0 0,1 1 0 0,-1-1 0 15,4-1 0-15,4-1 0 0,2-4 0 0,3-3 0 16,4-2 0-16,4-18 0 0,-4 23 0 15,4-23 0-15,0 0 0 0,0 0 0 0,0 0 0 16,0 0 0-16,19-4 0 0,-19 4 0 0,25-33 0 16,-10 9 0-16,2-5 0 0,2 0 0 0,-3-1 0 15,-2 2 0-15,1 0 0 0,-4 0 0 0,2 0 0 16,0-1 0-16,2 0 0 0,2 1 0 0,0 3 0 16,1 3 0-16,-1 3 0 0,-17 19 0 15,33-27 0-15,-33 27 0 0,35-19 0 16,-15 12 0-16,4 1 0 0,3 1 0 0,1 1 0 15,2 1 0-15,1 1 0 0,-2-1 0 0,5 4 0 16,-4-6-17-16,17 15-161 0,-23-21-309 0,23 12-151 16,-3-5 25-16,-6-5 500 0</inkml:trace>
  <inkml:trace contextRef="#ctx0" brushRef="#br2" timeOffset="33852.6165">656 4721 247 0,'0'0'84'0,"0"0"-1"16,-1-17 1-16,1 17-2 0,0 0 11 0,0 0-4 31,3-25 7-31,-3 25-9 0,3-17 1 0,-3 17-8 16,5-19-3-16,-5 19-8 0,6-18-7 15,-6 18-8-15,8-17-6 0,-8 17-12 0,0 0-9 16,0 0-11-16,8-17-8 0,-8 17-4 0,0 0-1 16,0 0-1-16,0 0-1 0,0 0 2 0,-5 20-3 0,5-20 3 15,-10 38-4-15,3-10 4 0,-1 2-6 0,-2 3 11 16,-1-1-4-16,2 1 13 0,0-4-5 0,3 0 6 15,1-5-8-15,2-2 0 0,3-5-7 16,0-17 1-16,8 25-4 0,-8-25 1 0,0 0-2 16,25 21 3-16,-25-21-1 0,23 6 1 0,-23-6 1 15,28-1 0-15,-28 1 1 0,33-11-2 0,-16 1 1 16,1-1-2-16,1-1 2 0,-2-4-3 0,1 1 2 16,-1-4-3-16,0 0 3 0,-1 1-4 0,-2 0 5 15,0 1-5-15,-2 0 3 0,-12 17-2 0,19-29 2 16,-19 29-3-16,17-25 3 0,-17 25-1 15,13-20 1-15,-13 20-1 0,0 0 1 16,0 0-1-16,0 0 2 0,0 0-2 0,0 0-1 16,0 0-1-16,0 0-1 0,0 0 3 0,0 0 0 15,0 0 3-15,8 24-2 0,-8-24 5 0,-1 31-3 16,1-31 3-16,0 31-5 0,0-31 4 0,3 30-5 16,-3-30 4-16,9 26-2 0,-9-26 3 15,0 0-1-15,21 21 3 0,-21-21 1 0,20 6 4 16,-20-6 1-16,22-1 1 0,-22 1 1 0,22-8-3 15,-22 8 2-15,23-18-2 0,-23 18-1 0,25-28-4 16,-15 9 1-16,0-1-7 0,0-2 2 0,0-1-5 16,-3-1 5-16,-1 0-7 0,0 0 1 0,-2-2-12 15,-1 5-2-15,-1-5-17 0,1 8-9 0,-4-7-19 16,8 8-13-16,-9-7-1 0,2 24-55 16,10-38-6-16,-10 38-89 0,20-26-166 0,-12 1-35 15,16 19 257-15</inkml:trace>
  <inkml:trace contextRef="#ctx0" brushRef="#br2" timeOffset="34310.9353">1629 4171 1025 0,'0'0'164'0,"0"0"-78"0,-23-16-20 0,23 16-3 16,0 0-10-16,0 0-10 0,0 0-16 0,0 0-11 15,-18 28-4-15,13-10 5 0,-3 4 2 0,2 6 9 16,-4 0-3-16,4 3 6 16,-4 2-11-16,4 4 4 0,-1 2-13 0,1 1-8 15,1-1 25-15,-1 1-27 0,0-4 25 0,1 3-10 16,-1-4-9-16,2-2 9 0,-1-2-10 0,4-3 2 16,0-4-7-16,1-3 3 0,1-2-5 0,-1-19 3 15,5 27-3-15,-5-27 2 0,0 0-2 0,11 21 0 16,-11-21 0-16,0 0 2 0,18-2 1 0,-18 2 0 15,19-15 2-15,-19 15-3 0,27-29 3 16,-11 8-4-16,0 0 3 0,0-2-2 0,-1 0 4 16,1 0-5-16,-1 1 5 0,-1 1-6 0,-2 2 4 15,1 2-4-15,-13 17 3 0,18-28-2 0,-18 28 1 16,0 0-1-16,14-18 1 0,-14 18-1 0,0 0 0 16,0 0-1-16,0 0 0 0,2 24 1 15,-2-24 0-15,1 37 2 0,0-12-3 16,-1 3 3-16,1 0-6 0,2-2 3 0,0 2-11 15,2-2-1-15,5 0-14 0,1-4-6 0,8 2-26 16,-19-24-22-16,47 32-32 0,-29-32-42 0,23 16-84 16,-16-11-213-16,6-10-32 0,12 12 280 0</inkml:trace>
  <inkml:trace contextRef="#ctx0" brushRef="#br2" timeOffset="34720.8092">2095 4586 1351 0,'0'0'56'16,"-22"17"-34"-16,22-17-7 0,0 0 1 16,0 0 6-16,0 0 6 0,9 17 6 0,-9-17-4 15,18 9-1-15,-18-9-4 0,29 9-1 0,-11-7-1 16,3 1-2-16,0-3-4 0,1 0-2 0,-2-3-4 15,2 0-4-15,0-1-1 0,0-1-3 0,0-1 0 16,-1-2-1-16,-4-1 0 0,-17 9 0 0,26-21 2 16,-26 21-3-16,19-26 5 0,-19 26-5 0,9-30-11 15,-9 30 29-15,-1-30-29 0,1 30 30 16,-13-28-15-16,13 28-3 0,-25-26 2 16,25 26-2-16,-35-15 5 0,14 11 0 0,-2 3 0 0,0 5-1 15,0 3-3-15,-1 4 1 0,-1 3 1 16,1 4-14-16,1 5 29 0,1 4-27 0,1 1 25 15,3 2-9-15,4-2-9 0,1 1 7 0,7-3-9 16,4-1 4-16,4-2-5 0,4-3 3 0,5-1-4 16,4-2 1-16,6-2-10 0,2-4-4 15,6-2-15-15,0-5-16 0,10 3-25 0,-6-13-28 16,18 15-93-16,-18-25-12 0,22 18-67 0,-14-8-222 16,-6-17 94-16,17 19 380 0</inkml:trace>
  <inkml:trace contextRef="#ctx0" brushRef="#br2" timeOffset="35048.9378">2670 4542 1303 0,'-18'12'61'0,"7"11"-24"16,-6-6 17-16,9 10 6 0,-8-8-6 0,7 9 6 16,-4-7-13-16,6 3-1 0,-1-5-18 0,5-1-3 15,3-18-10-15,1 25-3 0,-1-25-5 0,0 0-2 16,23 19 3-16,-23-19 3 0,24 4 0 15,-24-4 3-15,28-9-1 0,-28 9-2 0,31-22 6 16,-13 7-4-16,0-6 3 0,2-2-6 0,-2-2 1 16,0-1-5-16,0-2 5 0,-1 2-4 0,0-2 5 15,-2 5-3-15,-2 0-7 0,0 4 20 16,-13 19-24-16,17-29 20 0,-17 29-12 0,0 0-4 16,0 0 1-16,0 0-1 0,0 0-2 0,0 0 0 15,0 0 0-15,0 0-9 0,12 32 18 16,-11-9-18-16,-1 4 17 0,0 1-9 0,0 1-10 15,-1-1-3-15,2-1-14 0,0-4-8 0,6 3-13 16,1-9-13-16,10 7-45 0,-18-24-73 0,43 29-229 16,-22-19-174-16,4-8 45 0,10 9 511 0</inkml:trace>
  <inkml:trace contextRef="#ctx0" brushRef="#br2" timeOffset="35502.1242">4189 4174 1076 0,'0'0'97'0,"0"0"-22"0,-1 16-19 15,1-16-6-15,-7 32-1 0,-1-10-13 16,5 9 1-16,-8 1-4 0,5 9 12 0,-5-3-8 16,4 8 9-16,-3-2 2 0,4 4-33 0,-3-3 18 15,4 2-30-15,1-5 2 0,1 0 5 16,3-5-13-16,0-2 6 0,1-2-8 0,3-4 5 16,1-1-9-16,0-7-7 0,4 1-30 0,-9-22-21 15,22 29-61-15,-22-29-50 0,26 14-72 0,-26-14-266 16,18-5 66-16,4 5 365 0</inkml:trace>
  <inkml:trace contextRef="#ctx0" brushRef="#br2" timeOffset="35689.6265">3984 4593 1544 0,'0'0'136'0,"0"0"-73"0,-20 16-18 15,20-16-21-15,0 0-10 0,0 0-10 16,0 0-2-16,0 0-2 0,0 0 2 0,22 13-1 15,-22-13 2-15,33 0-1 0,-10-3-1 0,5-6 1 16,3-3-6-16,6-2-10 0,3-7-27 0,8 4-29 16,-6-12-31-16,15 16-104 0,-21-25-79 0,12 12-248 15,1 4 29-15,-12-13 415 0</inkml:trace>
  <inkml:trace contextRef="#ctx0" brushRef="#br2" timeOffset="36064.6593">4715 4047 1207 0,'-30'30'314'16,"11"-23"-264"-16,19-7-4 0,-28 28-1 16,17-9 7-16,-2-2-8 0,2 10 1 0,-3-2-12 15,5 5 2-15,-3 2-11 0,3-2 2 16,-1 3-8-16,3 2 2 0,-2 0-8 0,3 4 4 16,0-2-8-16,0 1-11 0,3-3 16 0,-1 1-21 15,1-2 20-15,3-2-8 0,-1-3-3 0,1-6 2 16,3-2-5-16,-1-4 2 0,-2-17-2 0,11 24 2 15,-11-24-2-15,0 0 2 0,23 18-1 0,-23-18 0 16,18 0 1-16,-18 0-1 0,25-13 3 16,-25 13-2-16,34-28 2 0,-16 10-3 0,1-3 3 15,1 1-2-15,-3-1 3 0,0 1-3 16,-1 2 3-16,-3 1-3 0,-13 17 2 0,22-28-2 16,-22 28 2-16,0 0-1 0,22-21 1 0,-22 21-1 15,0 0 0-15,0 0 1 0,0 0-1 0,0 0 1 16,7 23-2-16,-7-23 3 0,4 34-4 0,-3-12 1 15,-1 3-6-15,1-1-3 0,1 1-13 16,0-4-7-16,5 4-11 0,1-7-5 0,6 4-16 16,-14-22-18-16,34 31-32 0,-34-31-40 0,42 24-74 15,-42-24-71-15,30 1-202 0,-3 10 47 0,-27-11 440 16</inkml:trace>
  <inkml:trace contextRef="#ctx0" brushRef="#br2" timeOffset="36439.6328">5060 4541 1557 0,'-17'6'66'0,"17"-6"-23"0,-19 20 1 16,19-20 5-16,-8 21-10 0,8-21-2 0,0 21-9 16,0-21-4-16,9 17-11 0,-9-17-2 15,23 16-3-15,-23-16-1 0,35 8-1 0,-14-7-3 16,3-2 0-16,0-1-1 0,3-3 1 0,1-1-1 15,-1-3 0-15,0 0-1 0,-3-2 0 0,-3-1-1 16,-2-3 1-16,1 1-1 0,-3-3-12 16,-3 0 12-16,-14 17-10 0,18-32 26 0,-18 32-12 15,4-29 11-15,-4 29-11 0,-11-29-3 0,11 29 3 16,-23-22-3-16,23 22 1 0,-33-10-2 16,14 8 2-16,-1 5 1 0,-3 4-1 0,0 3 2 15,-1 4-2-15,1 4 2 0,0 4-4 0,-2 2-9 16,5 3 21-16,0 1-22 0,3 0 21 0,6-2-9 15,4 1-5-15,4-3 3 0,6-1-7 0,4-4-1 16,8-2-10-16,4-3-6 0,6-2-10 0,0-6-10 16,13 1-28-16,-8-13-35 0,20 11-60 0,-18-26-120 15,15 10-277-15,5 3 49 16,-8-13 368-16</inkml:trace>
  <inkml:trace contextRef="#ctx0" brushRef="#br2" timeOffset="36892.7689">5712 4473 1522 0,'0'0'130'0,"-28"16"-74"16,28-16-20-16,-35 23 29 0,35-23-41 0,-33 30 25 15,19-10-15-15,2-2-13 0,1 2-2 0,4 1-11 16,3-3 1-16,3 0-8 0,5-1 2 0,-4-17-4 16,17 26 1-16,-17-26-1 0,25 14 1 0,-8-10 0 15,0-2 0-15,3-4 1 0,2-2-1 16,0-3 1-16,0-3-1 0,1-3 2 0,-3-4-2 15,1 0 2-15,-3-1-3 0,-2-1 4 16,-3 2-4-16,-2-2 2 0,0 3-2 0,-11 16-12 16,17-29 11-16,-17 29-13 0,11-22 22 0,-11 22-14 15,0 0 11-15,0 0-14 0,0 0 0 0,0 0-5 16,0 0-11-16,0 0 27 0,-2 30-24 0,-2-5 28 16,-1 4-8-16,-2 6-4 0,-3 4 10 0,1 5-19 15,-2 4 9-15,0 2-6 0,0 3 8 0,-3 0 3 16,3 2 11-16,-1 0-13 0,-1 0-3 15,-2-3 22-15,1-2-20 0,-3-5 23 0,1-3-8 16,1-5-10-16,2-7 8 0,1-5-7 16,1-4 6-16,11-21 0 0,-17 25 5 0,17-25 2 15,0 0 8-15,-21 11-2 0,21-11-1 0,0 0-5 16,-22-18-8-16,22 18 0 0,-16-36-5 0,12 10 3 16,0-4-7-16,4-3 6 0,4-4-6 15,2-3-8-15,2-3 16 0,6-5-23 0,-2-2 12 16,6-1-18-16,1-2-19 0,7 4-6 0,-3-3-44 15,12 18-53-15,-19-16-133 0,12 21-312 0,-2 6 44 16,-8-4 348-16</inkml:trace>
  <inkml:trace contextRef="#ctx0" brushRef="#br2" timeOffset="37720.9174">7238 4522 765 0,'0'0'104'0,"0"0"2"16,0 0 3-16,-1-24-23 0,1 24 5 15,0 0-33-15,-20-6 10 0,20 6 1 0,-25-5-2 16,5-1-2-16,20 6-5 0,-36 1-8 0,18 3-10 16,-4-3-7-16,2 4-3 0,-6-1-5 0,3 5-17 15,-3-1 12-15,0 4-19 0,0 3 26 16,1 2-13-16,2 0 11 0,1 3-9 0,3 1-7 16,3 0 2-16,1-1-8 0,6-1 1 15,3 1-6-15,1-2 2 0,4-1-3 0,1 0 2 16,0-17-2-16,11 26 1 0,-11-26-1 0,24 19 2 15,-7-15-2-15,2 0 2 0,4-5 0 0,4-4-1 16,1-4 2-16,3-4-2 0,0-3 2 0,0 0-3 16,-2-5 3-16,-2-1-2 0,-3-1 2 0,-2 0-3 15,-3 0 3-15,-2 0-3 0,-2 3 3 0,-3-1-2 16,-3 3-11-16,-9 18 11 0,10-29-11 16,-10 29 23-16,4-19-10 0,-4 19 11 0,0 0-11 15,0 0 0-15,0 0 0 0,0 0-1 16,0 0-2-16,0 0-13 0,-19 15 11 0,19-15-10 15,-16 37 22-15,7-12-7 0,1 2 7 0,2-1-8 16,2 1-6-16,3-4-2 0,3-1-9 0,3-5-5 16,-5-17-8-16,26 26-3 0,-6-15-5 0,2-6-9 15,10 1-23-15,-4-13-29 0,14 9-53 16,-15-22-82-16,21 9-204 0,-7-3-69 0,-9-12 185 16</inkml:trace>
  <inkml:trace contextRef="#ctx0" brushRef="#br2" timeOffset="38034.309">7639 4544 902 0,'0'0'316'16,"-18"20"-226"-16,1-8-17 0,10 12 7 0,-8-5-13 15,9 8-2-15,-7-5-11 0,8 6-1 0,-5-6-15 16,7 4-3-16,-4-5-13 0,6 1 2 0,-1-5-7 16,2-17 0-16,2 25-5 0,-2-25 2 0,0 0-3 15,10 19 3-15,-10-19 0 0,0 0-2 0,0 0 0 16,0 0 0-16,17-14 1 0,-17 14-3 0,17-30 2 15,-7 8-5-15,2-4 3 0,-1 0-4 16,0-3 4-16,-1 1-4 0,-3-1 3 0,0 1-4 16,-3 0 0-16,-1 1-5 0,1-2-8 0,-3 2 16 15,2 2-14-15,-1 2 12 0,-1 4-6 16,-1 19 0-16,5-23 0 0,-5 23 0 0,0 0 0 16,0 0-4-16,0 0-6 0,17-6-2 0,-17 6-9 15,22 8-6-15,-4-2-11 0,-18-6-6 0,39 14-13 16,-19-11-14-16,9 7-24 0,-7-11-17 15,14 16-54-15,-15-22-93 0,13 8-243 0,3 5-2 16,-13-16 380-16</inkml:trace>
  <inkml:trace contextRef="#ctx0" brushRef="#br2" timeOffset="38383.4473">8122 4447 1195 0,'-30'37'368'0,"12"-29"-308"0,18-8-32 0,-20 23 43 15,20-23-35-15,-8 21 15 0,8-21-24 0,0 0-11 16,6 23-2-16,-6-23-3 0,22 14 3 16,-22-14 0-16,34 8-1 0,-12-8-4 0,1-1-3 15,2-3-3-15,2-1-1 0,0-2 1 0,-2 0-2 16,0-2-9-16,-4-1 12 0,1-4-10 16,-5 2 27-16,-17 12-11 0,22-23 13 0,-22 23-9 15,8-22-6-15,-8 22 1 0,-2-26-4 0,2 26-1 16,-8-28-4-16,8 28 0 0,-15-29-4 0,15 29-1 15,-23-25-1-15,23 25 1 0,-29-17 1 0,12 14 3 16,-1 6 2-16,-3 5 2 0,-2 5 4 0,-1 7 1 16,-1 5 5-16,0 5-3 0,-1 5-7 15,2 3-2-15,3 3-1 0,3-2 0 16,6-2 0-16,3-3 0 0,7-5 0 0,5-5 0 16,6-3 0-16,6-4 0 0,4-5 0 0,7-1 0 0,6-6-18 0,13-2-22 15,5-8-27-15,18 5-78 0,-13-29-184 0,22 14-305 16,-2-6 38-16,2-9 379 0</inkml:trace>
  <inkml:trace contextRef="#ctx0" brushRef="#br2" timeOffset="38843.2008">9385 4424 1187 0,'11'-23'376'0,"-11"23"-326"16,0 0-38-16,-7 17 6 0,7-17 8 0,-13 28 12 15,0-10-5-15,3 5 0 0,-5-1 4 0,2 3-36 16,1 2 22-16,1 0-30 0,1 1 10 0,2 0 8 16,-1 0-7-16,3-2 3 0,1-3-8 0,3 0 3 15,2-3-8-15,2-2-2 0,5-1-18 16,-7-17-23-16,22 24-36 0,-22-24-38 16,39 12-88-16,-39-12-211 0,31-18-103 0,-3 11 128 15</inkml:trace>
  <inkml:trace contextRef="#ctx0" brushRef="#br2" timeOffset="39280.6198">9381 4181 1315 0,'-22'3'362'0,"22"-3"-299"0,0 0-28 0,-19-4-14 16,19 4-8-16,0 0-9 0,0 0 0 0,0 0 8 15,0 0 6-15,18 10 5 0,-18-10 2 0,24 16-5 16,-24-16-2-16,32 18-6 0,-13-7-4 15,-1 0-4-15,4 2-1 0,0 3-2 0,1 0 1 16,-2 2-2-16,2 3 6 0,-5 2-3 16,1 2 5-16,-4 2-2 0,-1-1 4 0,-2 1-3 15,-4-1-8-15,-1 0 20 0,-4-2-22 0,-2 0 19 16,-2 0-10-16,-1-2-4 0,-3 1 3 0,-1-2-5 16,-1-1 0-16,-3-2 0 0,10-18 0 0,-17 27 0 15,17-27 0-15,0 0 0 0,0 0 0 0,0 0 0 16,0 0 0-16,0 0 0 0,0 0 0 0,0 0 0 15,0 0 0-15,0 0 0 0,3-32 0 16,8 9 0-16,2-3 0 0,1-3 0 16,4-3 0-16,2 1 0 0,-1 0 0 0,3-2 0 15,0 3 0-15,1 1 0 0,-1 4 0 0,0 5 0 16,-1 5 0-16,-4 6 0 0,-17 9 0 0,25-8 0 16,-25 8 0-16,0 0 0 0,22 15 0 0,-22-15 0 15,12 31 0-15,-6-6 0 0,0 0 0 0,0 4-11 16,-1-1-24-16,4 1 9 0,-1-3-28 15,5 1 10-15,-3-8-36 0,14 8-32 0,-24-27-46 16,51 34-99-16,-33-24-193 0,11-6-69 0,10 8 219 16</inkml:trace>
  <inkml:trace contextRef="#ctx0" brushRef="#br2" timeOffset="39999.3779">10997 4417 873 0,'6'-28'157'0,"-6"28"-27"0,0 0-14 15,0 0-1-15,9-28-17 0,-9 28-25 0,0 0-13 16,-9-21-12-16,9 21-4 0,-17-14-6 0,17 14-2 16,-24-10-6-16,24 10-3 0,-31-3-4 0,14 3-3 15,0 2 1-15,-2 2-2 0,1 4 3 0,-4 2-3 16,0 3 1-16,-1 3-5 0,2 1-1 0,0 2-5 15,1 3 1-15,2 1-4 0,1 2-2 16,1 1-4-16,5-2 0 0,1-1 0 0,5-1 0 16,2-4 0-16,4-1 0 0,-1-17 0 0,11 26 0 15,-11-26 0-15,24 18 0 0,-24-18 0 0,38 8 0 16,-14-11 0-16,6-4 0 0,6-6 0 16,1-7 0-16,4-3 0 0,-1-3 0 0,-1-3 0 15,-2-2 0-15,-3 2 0 0,-4 3 0 0,-6 0 0 16,-2 5 0-16,-5 1 0 0,-1 2 0 15,-16 18 0-15,15-26 0 0,-15 26 0 0,0 0 0 16,0 0 0-16,0 0 0 0,0 0 0 0,0 0 0 16,-25-8 0-16,25 8 0 0,-23 23 0 0,7-5 0 15,1 5 0-15,2 2 0 0,-2 1 0 0,2-2 0 16,3 1 0-16,3-2-14 0,6 1-6 0,2-4-35 16,9 2 12-16,-10-22-34 0,28 35-28 15,-28-35-36-15,46 27-89 0,-46-27-198 16,42 5-104-16,-6 1 131 0</inkml:trace>
  <inkml:trace contextRef="#ctx0" brushRef="#br2" timeOffset="40233.7552">11530 4389 1277 0,'0'0'165'0,"-21"-29"-97"15,21 29 1-15,-21-18 14 0,21 18-12 0,-23-8-19 16,23 8-17-16,-30 2-8 0,30-2-4 0,-34 14-2 15,34-14 4-15,-35 27 1 0,16-9 3 0,1 2-4 16,1 3-1-16,0 0-8 0,0 3-13 16,1-1 5-16,4 1-8 0,4-5 0 0,5 0 0 15,4-3 0-15,-1-18 0 0,15 28 0 16,-15-28 0-16,32 20 0 0,-12-14 0 0,7-2-20 16,1-8-20-16,8 2-21 0,-3-11-44 0,15 10-57 15,-19-23-98-15,21 11-333 0,-10 1 65 0,-5-8 251 16</inkml:trace>
  <inkml:trace contextRef="#ctx0" brushRef="#br2" timeOffset="40436.8932">11898 4308 1756 0,'-28'12'59'16,"28"-12"-31"-16,-26 14-2 0,26-14 3 0,-28 26-7 15,13-9 0-15,-3 1-2 0,1 2 1 0,1 3-8 16,1 3-1-16,2-1-8 0,2 3-11 0,1-3 19 15,2 1-21-15,2-3 20 0,4-5-10 16,2-18-8-16,3 29-4 0,-3-29-11 0,12 20-10 16,-12-20-11-16,21 9-46 0,2-2-18 0,-23-7-53 15,49-6-164-15,-24-6-207 0,-2-6 0 0,8 6 369 16</inkml:trace>
  <inkml:trace contextRef="#ctx0" brushRef="#br2" timeOffset="40593.2108">11903 4111 1682 0,'0'0'129'16,"-17"0"-92"-16,17 0-22 0,-19-3-6 0,19 3-6 15,0 0-8-15,0 0-12 0,0 0-21 0,0 0-29 16,0 0-37-16,0 0-58 0,29 37-129 0,-11-24-245 16,-18-13 31-16,39 32 356 0</inkml:trace>
  <inkml:trace contextRef="#ctx0" brushRef="#br2" timeOffset="40999.3802">12430 4379 1235 0,'-26'-33'360'16,"26"33"-280"-16,-23-18-19 0,23 18-2 0,-25-14-7 15,25 14-15-15,-31-10-5 0,31 10-5 0,-31-1 1 16,31 1-5-16,-33 8-4 0,16 3-2 0,-3 3-3 15,2 5-11-15,-1 3-3 0,0 3 0 0,2 2 0 16,3 1 0-16,0-2 0 0,3-2 0 0,4-4 0 16,5-3 0-16,2-17 0 0,12 21 0 15,-12-21 0-15,25 14 0 0,-6-13 0 0,0-5 0 16,3-3 0-16,3-8 0 0,3-4 0 16,4-7 0-16,2-5 0 0,1-3 0 0,-1-2 0 15,0-1 0-15,-2 2 0 0,0-2 0 0,-3 1 0 16,-4 1 0-16,0-1 0 0,-5-1 0 0,0 5 0 15,-4 0 0-15,-3 6 0 0,-4 3 0 0,-9 23 0 16,4-26 0-16,-4 26 0 0,0 0 0 16,-20 3 0-16,20-3 0 0,-31 30 0 0,11-5 0 15,-3 9 0-15,-1 6 0 0,1 5 0 0,0 2 0 16,1 3 0-16,3-3 0 0,3-4 0 0,4-2 0 16,8-4 0-16,4-8 0 0,11 0-30 0,3-9-60 15,11 6 13-15,-2-14-45 0,26 16-294 16,-13-19-160-16,9-1-6 0,3-1 429 0</inkml:trace>
  <inkml:trace contextRef="#ctx0" brushRef="#br2" timeOffset="41999.3929">13885 4384 1371 0,'0'0'62'16,"-20"-1"-25"-16,20 1 0 0,0 0 2 15,-26-6 0-15,26 6-1 0,0 0 1 0,-22-6 0 16,22 6-1-16,-19-8-6 0,19 8-6 0,-18-7-1 16,18 7-2-16,-19-5 0 0,19 5 1 0,-19 2-2 15,19-2-2-15,-23 9-3 0,23-9-3 0,-28 21-1 16,28-21-3-16,-29 34 0 0,14-14-5 15,2 4 2-15,2 1-3 0,1 1-9 0,0 0 23 16,3-2-23-16,3-4 21 0,3-2-9 16,1-18-7-16,12 31 1 0,-12-31-2 0,30 21 3 15,-11-13-2-15,5-3 0 0,3-3 0 0,3-3 0 16,1-5 0-16,4-6 0 0,3-5 0 0,1-4 0 16,2-4 0-16,0-3 0 0,1-1-6 0,-5-1 12 15,-1 1-19-15,-8 1 21 0,-5 1-8 0,-5 3-2 16,-7 1 4-16,-5 2-4 0,-5 2 4 0,-1 19-4 15,-9-30 1-15,9 30-2 0,-27-23-1 16,9 14 1-16,-6 6 0 0,0 2 1 0,-3 4 2 16,-1 3 0-16,-1 4 2 0,1 1 2 15,3 1 0-15,2 0 2 0,4 0-1 0,19-12-3 16,-22 19-2-16,22-19 0 0,0 0 0 0,-1 23 0 16,1-23 0-16,23 16 0 0,-2-10 0 0,6-1 0 15,7-4 0-15,4 0 0 0,5-3 0 16,1 1 0-16,4-3 0 0,-1 2 0 0,-1 1 0 15,-2-1 0-15,-4 4 0 0,-5 0 0 0,-5 2 0 16,-7 0 0-16,-6 4 0 0,-17-8 0 0,20 19 0 16,-20-19 0-16,10 30 0 0,-12-12 0 0,-2 4 0 15,-5 0 0-15,-1 2 0 0,-5 2 0 0,-1-3 0 16,0 0 0-16,1-2 0 0,0-1 0 16,2-3 0-16,13-17 0 0,-20 27 0 15,20-27 0-15,0 0 0 0,-12 19 0 0,12-19 0 16,0 0 0-16,0 0 0 0,0 0 0 0,0 0 0 15,21-14 0-15,-21 14 0 0,28-25 0 0,-13 5 0 16,4-1 0-16,-1-5 0 0,1 1 0 0,0-3 0 16,0 2 0-16,-2-1 0 0,0 0 0 0,-1 1 0 15,0 0 0-15,-2 2 0 0,2 2 0 0,0 2 0 16,0 0 0-16,-16 20 0 0,29-26 0 16,-29 26 0-16,30-17 0 0,-13 11 0 0,0-1 0 15,5 4-25-15,-1-5-67 0,13 14-71 16,-16-23-129-16,25 17-298 0,-9 0 18 0,7-6 260 15</inkml:trace>
  <inkml:trace contextRef="#ctx0" brushRef="#br2" timeOffset="42702.536">15738 4003 1149 0,'-3'-18'284'0,"3"18"-262"0,0 0-4 16,0 0 10-16,-10-17 19 0,10 17 9 16,0 0-11-16,0 0-7 0,0 0-14 0,-13 24 0 15,13-24 2-15,-12 38 9 0,5-11-4 16,4 7 9-16,-4 4-11 0,3 4 6 0,-1 2-12 15,1 2 4-15,0-2-11 0,0 1 3 0,-1-3-10 16,4 0 4-16,-1-5-9 0,2-1-8 0,1-4 13 16,3-2-9-16,-1-6 0 0,0-2 0 0,0-5 0 15,-3-17 0-15,10 24 0 0,-10-24 0 0,0 0 0 16,15 17 0-16,-15-17 0 0,0 0 0 0,0 0 0 16,0 0 0-16,0 0 0 0,18-17 0 15,-18 17 0-15,10-20 0 0,-10 20 0 16,11-32 0-16,-5 14 0 0,-3 0 0 0,3 1 0 15,-1-1 0-15,0 1 0 0,1 0 0 0,0 0 0 16,-6 17 0-16,17-30 0 0,-17 30 0 0,21-26 0 16,-21 26 0-16,24-15 0 0,-24 15 0 0,29-6 0 15,-29 6 0-15,32 4 0 0,-32-4 0 0,33 12 0 16,-16-2 0-16,-17-10 0 0,30 26 0 16,-30-26-4-16,27 27 3 0,-27-27-4 0,21 28-9 15,-21-28 25-15,9 27-22 0,-9-27 25 0,-8 24-11 16,8-24-2-16,-29 25 3 0,8-11-3 0,-7-2 0 15,-5-1-1-15,-2-2 0 0,-6 0 0 0,-2-2 0 16,2-2 0-16,2-2 0 0,1-1 0 16,4-2 0-16,4 0-14 0,3-6-15 15,9 3-14-15,18 3-30 0,0 0-46 0,-22-34-89 16,49 30-261-16,-10-13-85 0,9-2 28 0,13 11 515 16</inkml:trace>
  <inkml:trace contextRef="#ctx0" brushRef="#br2" timeOffset="43163.2728">16589 4418 1666 0,'0'0'88'0,"-18"-26"-51"16,18 26 3-16,-10-23 0 0,10 23-5 0,-12-23-10 0,12 23-5 15,-18-19-3-15,18 19 1 0,-25-13-2 0,8 8 4 16,17 5-2-16,-36-2-11 0,16 3-7 16,0 4 0-16,-2 2 0 0,0 3 0 0,-3 3 0 15,0 4 0-15,1 1 0 0,-2 4 0 0,2 2 0 16,-1 1 0-16,2 3 0 0,3-1 0 0,4-2 0 16,4-1 0-16,2-2 0 0,6-1 0 0,2-4 0 15,2-17 0-15,10 25 0 0,-10-25 0 16,25 18 0-16,-5-13 0 0,4-4 0 0,3-3 0 15,2-3 0-15,4-4 0 0,-2-4 0 0,2-1 0 16,0-6 0-16,-1-2 0 0,-1 1 0 0,-2-1 0 16,-3 0 0-16,-3 0 0 0,-6 2 0 0,-2 2 0 15,-3 0 0-15,-12 18 0 0,13-28 0 0,-13 28 0 16,5-21 0-16,-5 21 0 0,0 0 0 16,0 0 0-16,0 0 0 0,0 0 0 15,0 0 0-15,0 0 0 0,0 0 0 0,-11 26 0 0,5-8 0 16,-1 5 0-16,-2-2 0 0,3 2 0 15,-1-3-56-15,7 3 5 0,0-23-59 0,12 40-23 16,-12-40-114-16,27 15-344 0,-7-7 62 0,6-10 200 16</inkml:trace>
  <inkml:trace contextRef="#ctx0" brushRef="#br2" timeOffset="43491.4003">17147 4247 1736 0,'-34'2'67'0,"4"6"-29"0,-2-1 2 0,5 7 2 16,-4-1-8-16,3 4-4 0,-2 1-6 15,6 1 0-15,4-1-12 0,5 1-12 16,15-19 0-16,-17 29 0 0,17-29 0 0,4 26 0 16,-4-26 0-16,18 24 0 0,-18-24 0 0,29 19 0 15,-10-13 0-15,3-2 0 0,1-1 0 0,-1-1 0 16,1-2 0-16,-2 0 0 0,-3 0 0 0,-1 1 0 15,-17-1 0-15,22 4 0 0,-22-4 0 16,0 0 0-16,0 0 0 0,11 21-8 0,-11-21 16 16,-10 27-8-16,1-10 0 0,-5 3 0 0,-4 0 0 15,-1 0 0-15,-1 0-1 0,2-3-6 0,2 0-9 16,16-17-5-16,-25 28-12 0,25-28-4 0,-14 19-12 16,14-19-23-16,0 0-36 0,0 0-63 15,21 16-141-15,-21-16-229 0,33-21 28 0,-3 13 348 16</inkml:trace>
  <inkml:trace contextRef="#ctx0" brushRef="#br2" timeOffset="43862.4727">17300 4426 1306 0,'0'0'396'15,"-18"-5"-354"-15,18 5-26 0,0 0 7 16,0 0 9-16,0 0 2 0,0 0 3 0,17 21-5 15,-17-21-1-15,27 6-5 0,-27-6-2 16,35 5-6-16,-14-4-3 0,1 0-5 16,1-1-5-16,0-1-5 0,0-1 0 0,1-2 0 15,-1-1 0-15,-2-1 0 0,-3-1 0 0,-18 7 0 16,30-17 0-16,-30 17 0 0,19-21 0 0,-19 21 0 16,10-25 0-16,-10 25 0 0,1-27 0 15,-1 27 0-15,-7-26 0 0,7 26 0 0,-19-27 0 16,19 27 0-16,-25-22 0 0,25 22 0 0,-32-13 0 15,13 12 0-15,-2 3 0 0,-3 6 0 0,-3 4 0 16,-1 5 0-16,-1 3 0 0,1 6 0 0,-1 1 0 16,3 5 0-16,3 1 0 0,5-2 0 0,4-1 0 15,6 0 0-15,6-3 0 16,4-2 0-16,4-3 0 0,6-1 0 0,5-3 0 16,3-2 0-16,6-3 0 0,4-3 0 0,5 0 0 15,1-8-82-15,13 7-51 0,-11-22-110 0,16 14-382 16,-7-4 58-16,-4-5 171 0</inkml:trace>
  <inkml:trace contextRef="#ctx0" brushRef="#br2" timeOffset="44037.6763">17975 4660 2047 0,'0'0'0'0,"-19"5"0"0,19-5 0 15,0 0 0-15,-18-3 0 0,18 3 0 0,0 0 0 16,0 0 0-16,-20-14 0 0,20 14 0 0,0 0-16 15,0 0-134-15,-10-40-196 0,10 40-307 16,6-17 50-16,-6 17 325 0</inkml:trace>
  <inkml:trace contextRef="#ctx0" brushRef="#br3" timeOffset="49449.7941">1312 5638 1159 0,'0'0'53'0,"0"0"-15"16,0 0-19-16,0 0-12 0,0 0-3 15,0 0 1-15,0 0-3 0,0 0 1 16,0 0 2-16,0 0 4 0,-13 18 5 0,11 0 7 16,-1 5-2-16,0 5 8 0,-2 0 14 0,2 6-29 15,-5-4 30-15,6 6-31 0,-5-1 9 0,6 4 7 16,-4 0-12-16,3 2 8 0,1-1-10 0,2 3 6 16,1-1-11-16,1-1 7 0,2-4-10 0,1-1 4 15,2-3-9-15,0-3 4 0,3-6-7 16,1-5 4-16,-12-19-5 0,31 19 5 0,-13-20 2 15,2-5 2-15,4-10 9 0,4-6 1 0,0-12 8 16,2-6-8-16,2-9 4 0,-1-7-18 0,1-3 8 16,-1 0-13-16,-1 2 10 0,-1 2-10 0,-6 8 11 15,-2 4 5-15,-6 4-23 0,-2 8 26 16,-4 2-28-16,-3 4 12 0,-1 7 4 16,-5 18-3-16,4-23 2 0,-4 23-1 0,0 0 2 15,0 0-2-15,0 0-3 0,0 0-1 0,0 0-1 16,-7 20 2-16,4-2 0 0,2 5 4 0,-2 5 12 15,2 1-28-15,2 1 27 0,1 1-26 0,1-1 10 16,3-2 6-16,4-1-6 0,1-5 6 0,2-3-5 16,2-2 5-16,-15-17-4 0,32 24 2 0,-15-14-1 15,1-4 2-15,0-1 1 0,-1-4 3 16,-17-1 4-16,31-5 5 0,-31 5 6 0,24-18 1 16,-24 18 6-16,21-30-5 0,-13 7 0 0,1-4-10 15,-2-7-3-15,-2-3-10 0,1-2-10 16,-2 0 21-16,-1-1-21 0,1 3 21 0,-1-2-8 15,0 2-5-15,1 4 5 0,-2 3-6 0,0 3 2 16,2 2-9-16,0 4-3 0,1 2-8 0,-5 19-8 16,12-28-16-16,-12 28-32 0,0 0-42 15,29 4-61-15,-29-4-96 0,0 0-266 0,21 29 37 16,-21-29 390-16</inkml:trace>
  <inkml:trace contextRef="#ctx0" brushRef="#br3" timeOffset="49856.028">2359 5943 1325 0,'0'0'183'0,"0"0"-153"0,0 0-16 16,0 0-5-16,0 0 4 0,0 0 14 15,0 0 5-15,21-27 1 0,-21 27-6 0,29-22-5 16,-10 12-6-16,1-5 1 0,3 1-8 0,0-2 0 16,0 1-6-16,-2 1 2 0,-4 2 0 0,-17 12-12 15,27-22 33-15,-27 22-26 0,17-19 31 16,-17 19-14-16,8-19-5 0,-8 19-1 0,0 0-3 16,-4-21 1-16,4 21-3 0,0 0 1 0,-24-21-2 15,24 21 0-15,-28-5-1 0,10 7 0 16,0 1 0-16,-2 4 0 0,-2 3 2 0,-1 3-1 15,0 3-10-15,-1 3 26 0,-1 3-24 0,5 2 23 16,0 4-10-16,5 0-8 0,2 0 4 0,5-3-7 16,4-1 3-16,4-1-5 0,4-1 4 0,4-1-4 15,3-3 1-15,5 0-3 0,4-5-5 0,4 1-15 16,3-8-16-16,9 1-24 0,-2-14-41 16,20 12-80-16,-17-30-124 0,29 12-201 0,-4-4-25 15,-2-16 351-15</inkml:trace>
  <inkml:trace contextRef="#ctx0" brushRef="#br3" timeOffset="50543.5355">3679 5342 1209 0,'0'0'131'16,"0"0"-101"-16,-20-5-22 0,20 5-5 0,-8 17 0 15,8-17 6-15,-8 37 4 0,5-6 13 0,-5 0 1 16,7 8 14-16,-6-2-10 0,4 6 7 16,-2-5-12-16,4 6 7 0,-2-1-17 0,3 3-6 15,-3-1 24-15,3 1-28 0,-2-4 29 0,3 1-13 16,-1-3-15-16,1-3 8 0,0-2-8 15,2-2 5-15,0-5-6 0,2-5 5 0,-1-5-7 16,-4-18 2-16,11 25-6 0,-11-25-1 0,0 0 0 16,17 15 1-16,-17-15 1 0,0 0 1 0,0 0 1 15,21-25-1-15,-14 7 2 0,0-3-4 0,2-6 5 16,-2-5-8-16,0 1 8 0,1-3-7 0,-1 0 7 16,0 3-6-16,-1-2 7 0,2 4-6 15,-2 1 5-15,1 3-5 0,2 3-12 16,-1 5 26-16,-8 17-29 0,19-19 29 0,-19 19-16 15,19-5 1-15,-19 5-2 0,20 12 3 0,-20-12 12 16,26 26-27-16,-11-7 28 0,-2 3-28 0,0 2 10 16,1 0 4-16,-3 3-6 0,0-2 6 0,-3 0-2 15,1 0 5-15,-3-1-4 0,-1-1 5 0,-4 1-5 16,0-1 5-16,-2 1-4 0,-3-2 4 16,-3 0-4-16,-4-3 5 0,-4-1-5 0,15-18 4 15,-35 29-4-15,16-18 2 0,-1-2-4 0,1-5-2 16,0-1-7-16,2-6-8 0,17 3-12 0,-28-14-19 15,28 14-22-15,-17-28-24 0,17 28-28 0,-3-41-44 16,3 41-58-16,16-39-161 0,-10 8-63 16,19 16 272-16</inkml:trace>
  <inkml:trace contextRef="#ctx0" brushRef="#br3" timeOffset="51199.7802">4521 5776 937 0,'-6'-28'171'0,"6"28"-77"0,-25-13-18 16,25 13 19-16,-33-7-15 0,33 7-17 16,-40-2-8-16,20 8-5 0,-7-3-8 0,4 7-7 15,-3-2-7-15,1 5-17 0,-1 1 27 0,0 3-30 16,0 1 28-16,5 2-13 0,-1 0-5 0,3 0 4 15,4 1-7-15,1 2 1 0,3-3-6 16,3 1-1-16,2-3-7 0,6-18 2 0,-1 29-3 16,1-29 0-16,7 23-2 0,-7-23 2 0,18 17-2 15,-18-17 3-15,27 11-2 0,-10-6 2 0,1-3 0 16,3-2-1-16,-2 0 2 0,2 0-2 0,-2-1 0 16,-2-2 0-16,-17 3 2 0,30-2-1 0,-30 2 1 15,18-2 2-15,-18 2-1 0,0 0 1 16,17-7 3-16,-17 7-3 0,0 0-1 15,17-14-2-15,-17 14 0 0,18-22-2 0,-18 22 3 16,29-34-4-16,-10 11 3 0,0-1-3 0,2-4 2 16,1 1-4-16,-1-1 5 0,0 1-6 0,-1 3-10 15,-6 2 22-15,1 3-25 0,-15 19 25 0,17-32-10 16,-17 32-1-16,8-21 5 0,-8 21-2 0,0 0 2 16,0 0 0-16,-9-19-1 0,9 19-1 15,0 0 0-15,-26-6 0 0,26 6-1 0,-24 0 2 16,24 0 0-16,-31 4 0 0,14-4 2 0,0 1 0 15,0 0 2-15,0 1 1 0,0-1 1 0,0 1 0 16,-2 2 1-16,-1 1-1 0,1 2-3 16,-2 3 1-16,2 3-4 0,-2 3-10 0,1 3 20 15,1 2-20-15,0 4 19 0,2 3-8 0,-3 1-6 16,3 2 5-16,1 0-3 0,2-2 3 16,2-2-2-16,1 0 3 0,2-2-2 0,3 1 2 15,4-3-3-15,0-1 3 0,6-4-5 0,-4-18 3 16,18 26-1-16,-18-26 1 0,38 21-2 0,-11-16-3 15,4 0-6-15,3-5-6 0,5 0-9 0,1-3-10 16,7 3-13-16,-4-4 1 0,8 7-6 0,-3-9-40 16,15 17-121-16,-20-22-54 0,24 12-224 0,-9 5-42 15,-12-14 350-15</inkml:trace>
  <inkml:trace contextRef="#ctx0" brushRef="#br3" timeOffset="52137.2962">5296 5838 764 0,'0'0'130'0,"0"0"-54"0,5-17 5 16,-5 17-9-16,-4-17 14 0,4 17-18 0,-8-17-10 15,8 17-8-15,-20-18-11 0,20 18-25 0,-27-14 13 16,9 8-22-16,-1 5 16 0,-8-2 5 0,-1 5 2 15,-6-1 8-15,1 8 4 0,-6-2 19 0,5 9-36 16,-2-2 30-16,2 5-34 0,0 0 10 0,3 1 5 16,2-1-8-16,3 3 2 0,5-1-10 0,2 2 2 15,5 0-7-15,5-1 0 16,4-2-10-16,4 1 2 0,6-3-7 0,-5-18 4 0,18 32-3 16,0-16 4-16,3-3-3 0,6 0 1 0,3-5 0 15,3-3 0-15,4-4-1 0,2-3 0 0,2-7 2 16,0-2-3-16,1-4 2 0,-1-2-1 15,-3-3 1-15,-6 0-1 0,-1-1 1 0,-4 1-3 16,-5-2 5-16,-2 1-4 0,-2 0 3 16,-1-1-4-16,-3 0 3 0,-2 1-3 0,-5 2 4 15,-1 1-3-15,-3 1-10 0,-3 17 10 0,0-23-11 16,0 23 24-16,0 0-11 0,-9-18 12 0,9 18-13 16,0 0-14-16,0 0 10 0,-20 11-12 0,20-11 26 15,-16 37-10-15,6-5 11 0,-1 8-8 0,-1 8-7 16,0 8 10-16,0 7-12 0,-2 4 14 0,0 5-13 15,-1-1 11-15,2 0 4 0,-1 1-14 16,2-5 19-16,0-1-14 0,0-7 1 16,0-5 11-16,1-4-12 0,2-5 6 0,0-7-6 15,0-5 7-15,-2-5-2 0,0-6 4 0,-2-5-3 16,13-17-7-16,-27 23 0 0,27-23 0 0,-24 6 0 16,24-6 0-16,-23-11 0 0,23 11-8 0,-26-32-23 15,14 6-15-15,5-1-14 0,-3-10-25 0,12 4-23 16,-7-17-45-16,25 19-93 0,-19-16-231 15,17-3-55-15,9 8 232 0</inkml:trace>
  <inkml:trace contextRef="#ctx0" brushRef="#br3" timeOffset="52933.4806">6084 5804 997 0,'-30'-6'160'16,"13"11"-84"-16,-14-11 23 0,12 13-16 0,-12-11 2 15,8 11-11-15,-8-7-12 0,4 9-3 0,-5-4-13 16,4 6-2-16,-2-2-8 0,3 6 2 16,-2-2-5-16,2 4 1 0,2 0-10 0,3 3-1 15,2 1-9-15,4 1-1 0,3 0-7 0,5-2 2 16,0 0-6-16,7-1 2 0,5-2-5 0,2 0 2 15,-6-17-4-15,25 28 3 0,-8-19-1 0,5-2 0 16,3-2 0-16,1-3 0 0,2-5 0 0,1-3 1 16,1-4 0-16,-2-2-1 0,0-3 0 0,0-4-4 15,-2-1 2-15,1-3-3 16,-1 0 2-16,-3 0-4 0,-3 0 4 0,-1 0-3 16,-5 1 4-16,0 0-1 0,-6 2 4 0,1 1-5 15,-3-1 2-15,-3 2-7 0,-3 18-12 0,5-29 28 16,-5 29-25-16,0 0 29 0,-2-17-11 0,2 17-2 15,0 0-2-15,0 0-15 0,-10 22 27 0,4-3-25 16,-1 7 27-16,-1 4-9 0,2 4-4 16,0-2 6-16,1 1-5 0,3-2 6 0,1 1-4 15,1-4 3-15,2-2-7 0,2-5-2 0,3-3-13 16,-7-18-3-16,23 24-12 0,-23-24-1 0,37 9-6 16,-19-14-13-16,7 1-13 0,-5-14-12 15,9 5 2-15,-8-13-4 0,9 7-2 0,-8-10-3 16,7 6 16-16,-9-7 9 0,3 7 34 0,-4-3 14 15,-2 5 9-15,-1 2 22 0,-7-1 43 16,-9 20 22-16,12-24 31 0,-12 24-1 0,0 0-11 16,0 0-11-16,0 0-13 0,0 0-15 0,0 0-20 15,0 0-12-15,0 0-15 0,0 0-4 0,-1 28-3 16,-2-12 6-16,-2 1 0 0,3 3 4 0,-2-1-5 16,3-1 0-16,1-18-9 0,-4 30 0 0,4-30-4 15,-1 25 1-15,1-25-1 0,1 18 4 0,-1-18-2 16,0 0 1-16,0 0-1 0,0 0-3 15,0 0 2-15,22 7 1 0,-22-7 2 0,22-18-1 16,-22 18 1-16,31-34-4 0,-14 12 4 0,1 1-5 16,0 0 4-16,1-1-4 0,0 2 4 0,-1 1 0 15,-1 1 3-15,-17 18-2 0,32-31 6 0,-32 31-4 16,25-22-12-16,-25 22 12 0,0 0-13 0,18-12 11 16,-18 12 1-16,0 0 0 15,0 0-2-15,0 0 1 0,0 0 10 0,3 19-12 16,-3-19 12-16,5 26-13 0,-3-9-5 0,2 1-2 15,2 4-15-15,0-2-7 0,4 3-14 0,-2-5-12 16,9 8-38-16,-17-26-39 0,33 46-89 0,-33-46-135 16,22 29-188-16,2-4 56 0,-3-16 455 0</inkml:trace>
  <inkml:trace contextRef="#ctx0" brushRef="#br3" timeOffset="53625.1608">7779 5850 964 0,'3'-39'121'0,"-3"39"-3"0,14-36-28 0,-14 36 8 16,14-28-41-16,-14 28-1 0,7-18-3 0,-7 18-4 16,0 0-1-16,0 0-6 0,0 0-8 0,0 0-12 15,0 0-10-15,0 0-5 0,-22 6-2 0,22-6 5 16,-17 25 1-16,9-7-7 0,-2 2 30 0,4 4-28 15,0 1 26-15,2 4-11 0,-1-1-7 0,2 2 6 16,0-1-7-16,3-1 1 0,1-1-9 16,3-1 2-16,2-3-7 0,3-2 2 0,3-4-3 15,-12-17 2-15,33 19-2 0,-15-15 1 0,2-5 1 16,4-5-2-16,-1-4 3 0,0-5-2 0,1-4 1 16,-1-3-1-16,0-3 3 0,2-2-4 0,-3-1 5 15,-4 2-5-15,-1-1 3 0,-3 3-4 0,-3 0 5 16,-1 1-4-16,-3 4 3 15,-2 0-1-15,-5 19-12 0,8-27 11 0,-8 27-11 16,0 0 25-16,0 0-12 0,0 0 1 0,0 0-1 16,0 0-16-16,0 0 13 0,0 0 0 0,0 0 11 15,-8 29-8-15,6-8 10 0,3 2-10 0,-1 0-3 16,2 2 3-16,3-2-3 0,0 0 3 0,2-3-3 16,1-2 3-16,-8-18-3 0,17 29 3 0,-17-29-3 15,23 18 3-15,-23-18-2 0,27 9-1 16,-27-9 1-16,30-3 0 0,-30 3 1 0,33-16-1 15,-33 16 1-15,29-32-2 0,-17 14 3 0,-2-3-3 16,-2 1 5-16,0-1-4 0,-5-1 4 16,0-1 0-16,-3 2 3 0,-1-3-4 0,-1 1-10 15,-2-2 19-15,0 1-23 0,-1 0 18 0,1 1-13 16,3 1-9-16,2 3-7 0,1 1-8 0,-2 18-7 16,3-23-10-16,-3 23-17 0,0 0-19 15,0 0-25-15,16-18-39 0,5 26-62 0,-21-8-113 16,19-13-162-16,6 20 40 0,-25-7 444 0</inkml:trace>
  <inkml:trace contextRef="#ctx0" brushRef="#br3" timeOffset="53812.6688">8687 5694 1189 0,'-4'26'152'16,"4"-26"-59"-16,-9 17-2 0,9-17-5 0,-9 21-12 15,9-21 4-15,-9 29-43 0,4-11 17 0,4 5-30 16,-1-1 3-16,0 1 3 0,0-2-8 0,2 4-4 15,-1-2-9-15,1-2 1 0,0-2-4 0,0-3-6 16,0-16-4-16,5 30 1 0,-5-30-16 0,9 19-10 16,-9-19-16-16,0 0-22 0,25 11-35 15,-25-11-62-15,28-14-144 0,-8-1-248 0,-3-11 33 16,11 9 390-16</inkml:trace>
  <inkml:trace contextRef="#ctx0" brushRef="#br3" timeOffset="54015.7672">8756 5232 1572 0,'0'0'201'0,"-26"1"-166"15,26-1-12-15,0 0-1 0,0 0-4 0,0 0-12 16,0 0-6-16,0 0-1 0,0 0 0 0,0 0-2 16,21-1-7-16,-4 3-11 0,1-2-13 0,5 7-23 15,-4-7-19-15,11 14-23 0,-12-13-22 0,16 17-19 16,-14-17-8-16,15 17-47 0,-12-13-22 15,6 4-66-15,-1 5-1 0,-9-13 98 16</inkml:trace>
  <inkml:trace contextRef="#ctx0" brushRef="#br3" timeOffset="54187.6683">9141 5356 549 0,'0'0'219'15,"0"0"-43"-15,0 0-38 0,6 26-41 0,-6-26-25 16,-9 18-8-16,9-18-4 0,-10 32 8 0,0-13 1 16,9 11 6-16,-10-5-14 0,7 9-3 0,-4 0-19 15,2 5-5-15,-3 3-19 0,2 4 10 16,-1 0 3-16,-1 1-23 0,-2-5 21 0,3 2-31 15,0-5 2-15,2-4 6 0,4-3-8 0,-1-4-4 16,3-1-4-16,0-4 2 0,3-1-15 0,-3-22-5 16,6 29-32-16,-6-29-32 0,0 0-51 0,0 0-63 15,19 2-135-15,-19-2-160 0,12-31 88 0,-12 31 416 16</inkml:trace>
  <inkml:trace contextRef="#ctx0" brushRef="#br3" timeOffset="54343.8959">8965 5725 1241 0,'-18'23'418'16,"18"-23"-325"-16,0 0-40 0,-21 12-16 0,21-12-15 16,0 0-10-16,0 0-17 0,24 14 15 0,-24-14 0 15,33-5-1-15,-8-4 9 0,4-4-21 16,2-4-15-16,10-1-23 0,-6-11-50 0,16 13-57 16,-15-21-96-16,19 11-328 0,0 0 24 0,-8-8 296 15</inkml:trace>
  <inkml:trace contextRef="#ctx0" brushRef="#br3" timeOffset="54687.6466">9603 5315 1473 0,'-7'27'135'0,"-16"-10"-65"16,10 11 5-16,-9-2-10 0,7 8-13 0,-5 1-12 15,3 4 3-15,-2-1-8 0,6 2 1 0,0-1-16 16,2 1-17-16,3-3-3 0,2 0 0 0,3-5 0 15,0-1 0-15,3-5 0 0,3-3 0 16,1-3 0-16,-4-20 0 0,14 26 0 16,-14-26 0-16,20 18 0 0,-20-18 0 0,25 6 0 15,-25-6 0-15,25-8 0 0,-25 8 0 0,27-22 0 16,-27 22 0-16,27-33 0 0,-15 17 0 0,-1-3 0 16,-1 2 0-16,-2 1 0 0,-8 16 0 0,16-23 0 15,-16 23 0-15,0 0 0 0,0 0 0 0,18-11 0 16,-18 11 0-16,0 0 0 0,6 19 0 15,-6-19 0-15,5 30 0 0,-1-12 0 0,-2-1 0 16,3 1 0-16,-5-18 0 0,12 34-12 0,-12-34-43 16,20 33-13-16,-20-33-19 0,24 29-40 0,-24-29-67 15,30 18-217-15,-30-18-146 0,27 7 37 0,-4 4 505 16</inkml:trace>
  <inkml:trace contextRef="#ctx0" brushRef="#br3" timeOffset="55281.4006">11030 5428 1396 0,'26'-21'95'0,"-26"21"-79"16,6-19-5-16,-6 19 8 0,0 0 5 0,0 0 12 15,0 0 3-15,0 0-1 0,0 0-1 0,0 0-13 16,0 0-1-16,-9 30-1 0,3-6 8 0,-5 2-1 15,1 4 6-15,-3 0-6 0,2 3 4 16,-2 1-5-16,0 1 1 0,-1 1-6 0,1 1 0 16,-2 0-15-16,0-1-8 0,2-3 0 0,2-1 0 15,-1-3 0-15,2 0 0 0,2-5 0 16,2-1 0-16,3-4 0 0,3-19 0 0,4 29 0 16,-4-29 0-16,16 20 0 0,-16-20 0 0,31 14 0 15,-7-12 0-15,6-4 0 0,4-5 0 0,3-2 0 16,1-6 0-16,3 1 0 0,2-6 0 15,0 2-42-15,-2-4-13 0,0 6-6 0,-8-7-32 16,7 12-21-16,-18-16-68 0,22 25-134 0,-14-12-209 16,-7-3 7-16,8 14 378 0</inkml:trace>
  <inkml:trace contextRef="#ctx0" brushRef="#br3" timeOffset="55515.7859">11600 5691 1747 0,'0'0'83'16,"0"0"-39"-16,-17 2-4 0,17-2-1 0,0 0-12 15,0 0-11-15,-19 20-4 0,19-20-3 0,-18 36-11 16,7-10 22-16,2 4-22 0,-2 1 16 16,0 2-14-16,2-1 0 0,0-3 0 0,3-4 0 15,1-2 0-15,5-4 0 0,1-2-9 0,-1-17-11 16,11 24-7-16,-11-24-9 0,18 8-14 0,0-8-27 15,-18 0-39-15,41-18-99 0,-31-2-319 16,16-8-30-16,4 2 166 0</inkml:trace>
  <inkml:trace contextRef="#ctx0" brushRef="#br3" timeOffset="55672.0396">11502 5289 1815 0,'-20'-2'41'0,"20"2"-29"0,-17-1-8 15,17 1-5-15,0 0-8 0,0 0-8 0,17-5-23 16,-17 5-38-16,33-1-75 0,-23-17-120 0,17 14-295 16,1 1 57-16,-4-8 290 0</inkml:trace>
  <inkml:trace contextRef="#ctx0" brushRef="#br3" timeOffset="55890.8122">12088 5371 1257 0,'-17'12'244'0,"16"7"-161"0,1-19-14 0,-14 37 11 16,3-18-15-16,7 10-11 0,-6-1-17 0,1 3 0 15,-2 2-12-15,3 2 0 0,-2 2-15 0,2 2 0 16,0-1-10-16,0 0-9 0,-1-3 19 0,2 0-23 16,0-1 21-16,2-1-9 0,1-4-8 15,1-5-2-15,3-2-16 0,0-22-24 0,2 34-25 16,-2-34-27-16,10 24-82 0,-10-24-92 15,0 0-275-15,0 0 38 0,5-34 329 0</inkml:trace>
  <inkml:trace contextRef="#ctx0" brushRef="#br3" timeOffset="56062.6864">11834 5609 1495 0,'-11'18'333'15,"11"-18"-273"-15,-22 6-32 0,22-6-9 16,0 0-8-16,0 0-5 0,0 0 2 0,24 9 4 15,-4-9 0-15,4-3-3 0,8-4-7 0,5-1-8 16,5-5-14-16,4 3-14 0,-3-5-17 16,5 8-15-16,-8-6-9 0,7 9-13 0,-12-9-27 15,12 16-42-15,-19-17-73 0,14 10-219 0,-8 9-23 16,-15-10 241-16</inkml:trace>
  <inkml:trace contextRef="#ctx0" brushRef="#br3" timeOffset="56547.0537">12408 5650 1052 0,'0'0'314'0,"0"0"-205"0,-24 24-44 15,24-24 0-15,-15 26-10 0,10-9-1 0,5-17-6 16,-15 29-1-16,15-29-5 0,-13 29-22 0,13-29 22 16,-10 29-32-16,10-29 22 0,-6 25-15 0,6-25-9 15,-3 21-1-15,3-21-5 0,0 0 1 16,0 0-3-16,1 18 0 0,-1-18-1 16,0 0 0-16,0 0 1 0,0 0 1 0,0 0 2 15,0 0 0-15,13-19 2 0,-13 19-3 0,11-26 0 16,-11 26-1-16,14-33-11 0,-10 17 25 0,3-4-24 15,-1 1 26-15,-3-1-10 0,5 1-3 0,-4 2 2 16,-4 17-4-16,14-30 3 0,-14 30-5 0,13-21 3 16,-13 21-3-16,0 0 0 0,0 0-1 15,0 0 0-15,0 0-2 0,0 0 2 0,0 0 1 16,17 13-1-16,-17-13 4 0,6 24-4 0,-6-24 3 16,4 25-3-16,-4-25 2 0,5 25-3 15,-5-25 3-15,11 20-3 0,-11-20 3 0,0 0-1 0,23 18 1 16,-23-18 1-16,21 4 0 0,-21-4-2 15,23-5 0-15,-23 5 0 0,25-12 0 16,-25 12 0-16,26-18 0 0,-26 18 0 0,19-20 0 16,-19 20 0-16,0 0 0 0,18-22 0 0,-18 22 0 15,0 0 0-15,0 0 0 0,6-17 0 0,-6 17 0 16,0 0 0-16,0 0 0 0,0 0 0 0,0 0 0 16,0 0 0-16,0 0 0 0,-10 19 0 0,10-19 0 15,-13 30 0-15,5-10 0 0,2 3 0 0,-3 0 0 16,3 4 0-16,-1-3 0 0,2 3 0 15,0-4-33-15,4 0-15 0,-3-5-11 0,10 4-28 16,-6-22-26-16,14 32-47 0,-14-32-64 16,20 9-197-16,-3-4-80 0,-17-5 101 0</inkml:trace>
  <inkml:trace contextRef="#ctx0" brushRef="#br3" timeOffset="56956.5485">13007 5528 1510 0,'0'0'189'0,"-6"17"-137"0,6-17-11 0,-24 19 2 16,24-19-2-16,-27 31-12 0,14-12 1 0,-3 1-4 0,3 3-1 15,-1 0-4-15,3 3-1 0,-1-2-2 16,5 3-16-16,-2-2-2 0,5 0 0 16,0-2 0-16,3 0 0 0,1-3 0 0,2-2 0 15,-2-18 0-15,13 29 0 0,-13-29 0 0,26 19 0 16,-8-14 0-16,3-5 0 0,6-6 0 0,2-2 0 15,5-7 0-15,0-3 0 0,1-5 0 0,1-2 0 16,-2-3 0-16,1-3 0 0,-2 1 0 0,1 0 0 16,-3 0 0-16,-1-2 0 0,-3 3 0 0,-2-1 0 15,-3 2 0-15,-3 3 0 0,-3 3 0 16,-16 22 0-16,19-28 0 0,-19 28 0 0,0 0 0 16,0 0 0-16,0 0 0 0,0 0 0 15,-26 28 0-15,7-6 0 0,-1 6 0 0,-3 1 0 16,0 2 0-16,2 2 0 0,1-1 0 0,3-1 0 15,4-4 0-15,2 0 0 0,4-3 0 0,1-1 0 16,6-2 0-16,3-4 0 0,-3-17 0 16,17 25-41-16,2-14-24 0,-2-12-39 0,18 12-79 15,-18-32-157-15,19 13-263 0,2-4 64 0,-4-13 368 16</inkml:trace>
  <inkml:trace contextRef="#ctx0" brushRef="#br3" timeOffset="57252.0877">13842 5471 1578 0,'-19'13'100'0,"-10"-4"-52"0,4 7 3 0,-6-3 2 0,3 6-9 15,-5-1-9-15,4 4 2 0,1-2-6 0,5 0-4 16,3-2-10-16,20-18-3 0,-22 29-6 0,22-29-4 16,-4 22-4-16,4-22 0 0,0 0 0 0,21 19 0 15,-21-19 0-15,29 4 0 0,-7-5 0 16,1-2 0-16,4-3 0 0,1 0 0 0,-2 0 0 15,2-1 0-15,-5 2 0 16,1 0 0-16,-5 3 0 0,-19 2 0 0,28 0 0 16,-28 0 0-16,0 0 0 0,0 0 0 0,12 18 0 15,-12-18 0-15,-8 25 0 0,-2-8 0 0,-5 3 0 16,-1 0 0-16,-3 1 0 0,0 2 0 0,2 0 0 16,-4 0 0-16,5 0 0 0,0-3 0 15,5 1-3-15,11-21-68 0,-13 36-63 0,13-36-136 16,0 0-365-16,-12 21 35 0,12-21 267 0</inkml:trace>
  <inkml:trace contextRef="#ctx0" brushRef="#br3" timeOffset="57442.779">14160 5944 2047 0,'-23'-4'0'0,"4"-4"0"0,19 8 0 16,-22-22 0-16,22 22 0 0,-22-26 0 0,22 26-9 16,-16-29-133-16,16 29-325 0,17-19-173 15,-17 19-1-15,23-25 494 0</inkml:trace>
  <inkml:trace contextRef="#ctx0" brushRef="#br3" timeOffset="58431.3643">15021 5171 814 0,'0'0'71'0,"15"-24"0"0,-15 24 9 15,0 0 18-15,0 0 6 0,0 0-14 16,0 0-13-16,0 0-20 0,0 0-15 0,0 0-7 16,1 29-11-16,-9-11 17 0,4 11-14 0,-6-1 11 15,5 8 1-15,-4 2-16 0,1 5 4 0,0 6-19 16,-1 3 7-16,1 1-16 0,2 1 9 0,-2-3-13 15,4-2 10-15,0-6-11 0,4-5-9 0,4-7 20 16,3-7-54-16,10 0 10 0,-17-24-41 0,49 34-68 16,-30-39-56-16,24 7-242 15,-6-6-32-15,-6-17 151 0</inkml:trace>
  <inkml:trace contextRef="#ctx0" brushRef="#br3" timeOffset="58665.7598">15597 5100 1461 0,'-22'16'145'0,"11"10"-140"0,-4 6 29 0,5 8-22 16,-3-2 16-16,4 7 12 0,-1-1-16 16,1 4 8-16,-1 0-11 0,3 6 6 0,0-4-16 15,2 0 4-15,1 0-16 0,3-3 8 0,1-4-12 16,4-2-8-16,-1-3 17 0,2-6-35 15,4 0 1-15,-7-13-61 0,14 10-47 0,-16-29-59 16,21 29-161-16,-21-29-131 0,0 0 30 0,19 20 406 16</inkml:trace>
  <inkml:trace contextRef="#ctx0" brushRef="#br3" timeOffset="58837.6505">15323 5564 1761 0,'0'0'100'15,"0"0"-50"-15,0 0-22 0,0 0-7 16,0 0-3-16,0 0-4 0,0 0-2 0,21-15-4 16,-3 11-4-16,6 2-2 0,4-5-2 0,4 0-7 15,4 0-13-15,2-5-27 0,7 7-44 0,-6-17-67 16,23 26-170-16,-12-20-260 0,4 3 40 0,4 8 318 16</inkml:trace>
  <inkml:trace contextRef="#ctx0" brushRef="#br3" timeOffset="59306.3847">16683 5220 1137 0,'0'0'157'0,"0"0"-84"15,0 0-13-15,0 0 1 0,-19 6-10 0,19-6-12 16,-12 30-7-16,6-3 8 0,-5 2-8 0,4 7 13 16,-5 0-14-16,3 8 4 0,-2-1-15 0,3 3 4 15,-3 1-16-15,2-2 6 0,-1 1-14 0,3-1 7 16,-1-3 4-16,0-1-25 15,4-5 21-15,-1-2-28 0,5-3 0 0,-2-8-14 16,9 2-35-16,-7-25-20 0,14 35-43 0,-14-35-58 16,17 13-182-16,-17-13-115 0,0 0 41 0,32 0 447 15</inkml:trace>
  <inkml:trace contextRef="#ctx0" brushRef="#br3" timeOffset="59478.3315">16424 5712 1571 0,'-38'-6'192'0,"38"6"-125"0,-18-1-18 16,18 1-14-16,0 0-9 0,0 0-13 0,0 0-9 16,0 0-3-16,0 0 0 0,24-14-1 15,-5 8 0-15,6 0-1 0,5 0 0 0,-1-1-5 16,5 1-13-16,-2-4-19 0,6 8-34 0,-8-12-36 16,15 18-66-16,-18-22-97 0,17 14-258 15,-6 3 12-15,-6-7 295 0</inkml:trace>
  <inkml:trace contextRef="#ctx0" brushRef="#br3" timeOffset="59884.4993">17017 5596 1489 0,'-21'-10'82'0,"21"10"-18"0,0 0 4 0,-17-1-2 16,17 1-18-16,0 0-18 0,-23 10-6 15,23-10-3-15,-17 21 1 0,7-4 5 0,-1 3-2 16,1 4 5-16,-4 2-6 0,1 3-12 0,1 2 3 15,-1 1-15-15,1-1 0 0,4 0 0 0,-1-6 0 16,6 1 0-16,3-7 0 0,2-2 0 0,-2-17 0 16,16 23 0-16,-16-23 0 0,29 11 0 15,-9-11 0-15,3-4 0 0,6-5 0 0,2-6 0 16,2-4 0-16,0-4 0 0,1-4 0 0,-1-1 0 16,-3 1 0-16,-2 0 0 0,-3-1 0 0,-6 2 0 15,-1 0 0-15,-3 1 0 0,-4 1 0 0,-3 3 0 16,-1 0 0-16,-3 3 0 0,-4 18 0 15,3-28 0-15,-3 28 0 0,0 0 0 0,0 0 0 16,0 0 0-16,0 0 0 0,-18-3 0 16,18 3 0-16,-14 24 0 0,7-5 0 0,-2 3 0 15,2 2 0-15,1 1 0 0,1-1 0 0,0-1 0 16,4 1 0-16,1-4-45 0,4 1 16 0,-2-3-15 16,8 1 6-16,-10-19-34 0,23 32-28 0,-23-32-48 15,34 22-69-15,-34-22-104 0,27-6-198 0,-3 10 75 16,-24-4 375-16</inkml:trace>
  <inkml:trace contextRef="#ctx0" brushRef="#br3" timeOffset="60212.6295">17529 5677 1320 0,'0'0'88'0,"0"0"-43"0,0 0-5 16,0 0-4-16,-13 20-15 0,13-20 0 0,-8 33 12 15,1-16 2-15,6 6-10 0,-5-1 26 16,2 4-39-16,-3 0 36 0,3 1-10 0,-4-1-7 15,3-2 6-15,-1-2-22 0,1-2 3 0,1-3-3 16,4-17 6-16,-6 27-2 0,6-27-4 0,0 0-8 16,0 0-1-16,0 0 1 0,0 0-1 0,0 0 2 15,0 0 1-15,0 0 1 0,21-22-2 0,-12 3-6 16,1-3-2-16,0-3 0 0,1-1 0 16,-3 0 0-16,1 0 0 0,-1 0 0 15,0 0 0-15,-2 1 0 0,0-2 0 0,0 3 0 16,-1 0 0-16,0 2 0 0,0 4 0 0,-2 1 0 15,-3 17 0-15,11-23 0 0,-11 23 0 0,0 0 0 16,18-18 0-16,-18 18 0 0,0 0-13 0,27-5-15 16,-27 5-15-16,22 0-21 0,-22 0-23 0,30 3-31 15,-30-3-60-15,43-2-230 0,-24 2-142 16,2-1 51-16,7 7 441 0</inkml:trace>
  <inkml:trace contextRef="#ctx0" brushRef="#br3" timeOffset="60556.3825">17964 5610 1465 0,'-23'15'76'16,"23"-15"-23"-16,-17 22 9 0,14-4 9 15,3-18-15-15,-21 34-8 0,9-15-11 0,2 3-21 16,0-1 23-16,2 4-27 0,-2-4 25 0,3 4-12 16,-3-4-9-16,3 1 2 0,2-3-8 0,5-19-4 15,-5 28-6-15,5-28 0 0,0 17 0 0,0-17 0 16,0 0 0-16,0 0 0 0,0 0 0 0,0 0 0 15,22-7 0-15,-22 7 0 0,23-28 0 16,-8 8 0-16,-1-2 0 0,4-2 0 0,-1-1 0 16,0 2 0-16,-1 0 0 0,0 1 0 15,-1 0 0-15,-2 0 0 0,0 1 0 0,1 3 0 16,-14 18 0-16,18-28 0 0,-18 28 0 0,0 0 0 16,0 0 0-16,0 0 0 0,0 0 0 0,0 0 0 15,0 0 0-15,17 20 0 0,-18-3 0 0,0 2 0 16,-3 3 0-16,0 0 0 0,1 2 0 15,-1-2-3-15,3 1-13 0,0-3-31 0,2 3 6 16,-2-6-35-16,8 8-43 0,-7-25-58 0,16 37-151 16,-16-37-224-16,14 23 26 0,3-8 365 0</inkml:trace>
  <inkml:trace contextRef="#ctx0" brushRef="#br3" timeOffset="60947.0404">18499 5547 1594 0,'0'0'122'15,"0"0"-72"-15,0 0-5 0,0 0 1 0,0 0-14 16,-24-1-13-16,24 1-4 0,-22 12-4 15,22-12 4-15,-31 23 1 0,12-7 4 0,-1 1-4 16,-1 3 3-16,0 0-6 0,7-2-1 0,14-18-10 16,-17 29-2-16,17-29 0 0,0 23 0 0,0-23 0 15,12 18 0-15,-12-18 0 0,25 11 0 16,-8-10 0-16,3-1 0 0,2 0 0 0,2-2 0 16,0-1 0-16,-2 2 0 0,-1 0 0 0,-4 2 0 15,-17-1 0-15,26 7 0 0,-26-7 0 0,14 17 0 16,-14-17 0-16,4 26 0 0,-5-8 0 0,-4 4 0 15,-6 3 0-15,-3-1 0 0,-3 3 0 0,-2-2 0 16,-3 2-4-16,-2-2-16 0,-3 3-18 0,-5-3-13 16,4 9-46-16,-14-17-93 15,22 15-418-15,-20-5 5 0,1 3 168 0</inkml:trace>
  <inkml:trace contextRef="#ctx0" brushRef="#br4" timeOffset="68936.4347">19076 5516 1381 0,'0'0'71'0,"0"0"-18"16,-6-24-9-16,6 24 1 15,5-17 0-15,-5 17-3 0,7-17-5 0,-7 17-12 16,7-17-3-16,-7 17-8 0,0 0-1 0,9-18-1 16,-9 18 0-16,0 0 2 0,0 0 1 0,0 0 0 15,0 0-1-15,0 0-4 0,0 0-3 0,0 0 1 16,0 32-2-16,0-4 6 0,-1 7-8 0,-2 8 6 15,1 6-13-15,-1 3 8 0,-2 5 5 0,-1 1-17 16,-1 1 19-16,-1-1-19 0,-3-2 5 16,2 0 8-16,-1-5-11 0,3-6 10 0,1-3-11 15,1-10 8-15,3-5-6 0,2-5 4 0,0-22-1 16,6 27 2-16,-6-27-2 0,0 0 0 16,0 0-1-16,0 0 0 0,0 0 3 0,0 0-1 15,12-16 3-15,-7-6-3 0,2-8 3 0,2-6-7 16,2-3 5-16,2-3-7 0,0 0 9 0,2 0-8 15,-2-1 7-15,1-3-6 0,-2 1-7 16,1-4 20-16,-1-2-20 0,0 1 20 0,-2-2-5 16,0-2-9-16,-2 2 10 0,1 0-9 0,-2 4 10 15,1 3-10-15,-1 7 8 0,1 4-6 0,0 6 6 16,-1 6-4-16,-7 22 4 0,12-23-6 0,-12 23 2 16,0 0-1-16,20-5 0 0,-20 5 1 0,21 6 0 15,-21-6 2-15,35 14-1 0,-12-5 5 16,1 2-2-16,3 2 0 0,2 2-2 15,0-2-1-15,0 2-2 0,2-1 0 0,-3 0-1 16,0 0 4-16,-3 1-5 0,-3-1 5 0,-5 1-4 16,-17-15 2-16,20 31-1 0,-20-31 3 0,-3 34-5 15,-4-15 1-15,-10 3-6 0,-5 0 4 0,-7 1-3 16,-7 1 7-16,-3 0-3 0,-2 0 5 0,-3 2-3 16,-3-1 4-16,1 1-6 0,0-1-11 15,3-1 24-15,8 0-25 0,2-3 27 0,7 1-10 16,9-5-5-16,17-17 4 0,-14 29-5 0,14-29 2 15,17 23-2-15,2-14 3 0,10 1-1 0,7-4 2 16,6 0-1-16,4-4 2 0,4 0-1 0,3-2 1 16,-2 1 0-16,-4 0-1 0,-2 0 0 15,-5 3 0-15,-5-2 1 0,-5 2-1 0,-10 1 0 16,-20-5-2-16,19 9 3 0,-19-9 1 16,-9 19 0-16,-6-2 4 0,-9 2-8 0,-9 5 4 15,-9 3-5-15,-8 1 4 0,-5 3-4 0,-3 0 5 16,-4 2-5-16,1-3 4 0,0 1-5 0,8-5 6 15,3-3-5-15,4-2 4 0,9-4-13 0,4-7-14 16,15 1-46-16,-1-17-61 0,19 6-102 0,0 0-322 16,19-7 37-16,9-6 174 0</inkml:trace>
  <inkml:trace contextRef="#ctx0" brushRef="#br4" timeOffset="69358.2997">20208 5384 1337 0,'0'0'210'0,"0"0"-174"0,0 0-15 16,0 0 5-16,0 0 18 0,0 0 10 15,0 0 6-15,-10 17-4 0,10-17-14 16,0 0-8-16,-17 24-9 0,17-24 0 0,-15 28-6 16,6-10 3-16,-6 4-5 0,2 3 0 0,-5 7-15 15,-2 3-2-15,0 4 0 0,-2 3 0 0,-3 0 0 16,1 4 0-16,0-1 0 0,-1 1 0 0,2-4 0 16,4-2 0-16,1-4 0 0,2-3 0 0,5-4 0 15,2-4 0-15,5-4 0 0,2-2 0 16,2-19 0-16,4 26 0 0,-4-26 0 0,0 0 0 15,23 20 0-15,-23-20 0 0,27 6 0 0,-10-6 0 16,4-1 0-16,0-4 0 0,1 1 0 0,1-3 0 16,1 1 0-16,-3 0 0 0,0 3 0 15,0-1 0-15,-1 3 0 0,1-3-13 0,5 4-53 16,-6-8-42-16,17 16-88 0,-37-8-237 0,53-17-158 16,-19 11 43-16,-6-9 457 0</inkml:trace>
  <inkml:trace contextRef="#ctx0" brushRef="#br4" timeOffset="69905.1679">20730 5500 1463 0,'0'0'108'0,"0"0"-42"16,0 0-16-16,0 0-7 0,0 0-5 15,-17-6-8-15,17 6-10 0,0 0 0 0,-25 15 0 16,25-15 4-16,-24 24 1 0,24-24 5 0,-25 33-4 16,11-12 1-16,0 2-4 0,-1 5-1 0,0 2-10 15,2 3-12-15,0 2 0 0,1 4 0 0,-1-1 0 16,5 5 0-16,-2-1 0 0,4 0 0 0,2 2 0 15,3-2 0-15,4-1 0 0,3-2 0 16,5-5 0-16,1-7 0 0,6-4 0 16,4-7 0-16,7-5 0 0,5-6 0 0,6-8 0 15,5-6 0-15,0-8 0 0,4-5 0 0,0-7 0 16,-1-6 0-16,3-5 0 0,-1-3 0 0,0-3 0 16,0-1 0-16,-3-2 0 0,-3 1 0 0,-4 1 0 15,-3 2 0-15,-7 3 0 0,-4 2 0 0,-6-1 0 16,-3 3 0-16,-3 1 0 0,-3 2 0 15,-4 4 0-15,-3 6 0 0,-4 8 0 0,0 17 0 16,0 0 0-16,0 0 0 0,0 0 0 0,-26 7 0 16,10 19 0-16,-2 5 0 0,-4 10 0 15,-1 3 0-15,-1 2 0 0,1 1 0 0,3 1 0 16,2 1 0-16,5-5 0 0,0 0 0 0,6-3 0 16,1-5 0-16,5-2 0 0,1-5 0 0,5-2 0 15,1-7 0-15,3 1 0 0,-9-21-81 16,25 31-48-16,-25-31-83 0,34 9-394 0,-34-9 27 15,34-4 140-15</inkml:trace>
  <inkml:trace contextRef="#ctx0" brushRef="#br4" timeOffset="70123.9184">21683 5533 1478 0,'-22'1'301'0,"22"-1"-237"15,0 0-19-15,-11 23-1 0,11-23-3 0,-12 28-2 16,4-8-9-16,-1 2-25 0,0 4-5 0,-2 0 0 16,-2 3 0-16,1 0 0 0,0 3 0 0,0 0 0 15,-1 0 0-15,0 2 0 0,0 0 0 16,1-2 0-16,2 1 0 0,-1-3 0 0,3 2-3 16,-1-5-19-16,5 0-22 0,1-9-21 0,8 6-39 15,-5-24-36-15,12 29-106 0,-12-29-293 0,0 0 13 16,8 18 169-16</inkml:trace>
  <inkml:trace contextRef="#ctx0" brushRef="#br4" timeOffset="70342.6762">21633 5545 1886 0,'0'0'78'0,"0"0"-61"0,0 0-13 0,23-19 1 15,-23 19 6-15,27-15 8 0,-7 8-1 0,2-5-9 16,1 1-9-16,5-2 0 0,1-2 0 16,4 2 0-16,4 1 0 0,-1 2 0 15,0 0-10-15,-2 4-14 0,-6-1-15 0,0 7-16 16,-11-4-28-16,6 14-43 0,-23-10-81 0,23 6-287 16,-23-6-50-16,-4 22 80 0</inkml:trace>
  <inkml:trace contextRef="#ctx0" brushRef="#br4" timeOffset="70545.8677">21552 5856 1566 0,'0'0'55'0,"0"0"-16"16,-16 18 2-16,16-18 6 0,17 10-1 0,-17-10-3 16,29 4-14-16,-8-4-7 0,2-1-5 15,4 0-2-15,3-3-5 0,-2 1-2 16,1-1-6-16,-2 0-3 0,-4 1-11 0,-4-3-16 15,-1 3-18-15,-18 3-26 0,27-6-24 0,-27 6-50 16,20 2-100-16,-20-2-272 0,0 0-4 0,0 0 270 16</inkml:trace>
  <inkml:trace contextRef="#ctx0" brushRef="#br4" timeOffset="70693.0216">21429 6209 1966 0,'0'0'51'0,"0"0"-21"0,35 18-30 0,-3-17 0 16,2-4 0-16,9-6 0 0,4-3 0 0,7-2 0 16,4-5 0-16,4-1 0 0,0-2 0 0,-2-3 0 15,-3 3 0-15,-12-13-157 0,22 17-510 0,-24-6 14 16,1 5 84-16</inkml:trace>
  <inkml:trace contextRef="#ctx0" brushRef="#br3" timeOffset="74928.3385">22487 5890 848 0,'0'0'101'0,"17"-11"-15"0,-17 11-2 15,0 0-11-15,9-18-6 0,-9 18-11 0,0 0-4 16,18-14-3-16,-18 14-4 0,0 0-5 0,0 0-1 16,0 0-2-16,14-19 2 15,-14 19 3-15,0 0-2 0,0 0 0 0,0 0-7 16,0 0-2-16,0 0-7 0,0 0-1 0,-2 19-5 16,2-19-1-16,-2 23-5 0,2-23-3 0,-6 28-6 15,6-28 1-15,-13 32-7 0,13-32 5 0,-11 29-4 16,11-29 2-16,-9 24 0 0,9-24-5 0,-6 28-11 15,6-28-12-15,0 30-27 0,0-30-28 0,8 35-41 16,-8-35-15-16,14 35-63 0,-14-35-188 16,1 18-70-16,11-1 54 0</inkml:trace>
  <inkml:trace contextRef="#ctx0" brushRef="#br3" timeOffset="75100.2789">22488 5555 1469 0,'-34'-4'30'0,"34"4"-6"0,0 0-18 0,-18 0-7 15,18 0-3-15,0 0-1 0,0 0-7 0,0 0-11 16,28 10-18-16,-28-10-27 0,38 8-45 0,-38-8-81 16,43-8-244-16,-12 14 3 0,-12-14 241 0</inkml:trace>
  <inkml:trace contextRef="#ctx0" brushRef="#br3" timeOffset="75430.1105">22809 5726 1251 0,'2'19'131'0,"-2"-19"-48"0,-17 22-14 15,17-22 12-15,-15 25-40 0,15-25 24 0,-11 26-43 16,11-26 6-16,-7 31-1 0,7-31-8 0,-1 36 3 16,1-16-14-16,1 2 4 0,0 0 0 15,3 0 4-15,-3-2-7 0,1 1 7 0,1-3-5 16,-1-1 2-16,-2-17-5 0,7 23-3 0,-7-23-1 15,0 0 3-15,0 0 4 0,20 13 6 0,-20-13 4 16,0 0-1-16,18-19-2 0,-18 19-18 0,18-34 0 16,-5 7 0-16,0-1 0 0,0-2 0 15,3-1 0-15,-1 1 0 0,-1-1 0 0,1 4 0 16,-1-1 0-16,1 5 0 0,0 1 0 16,-3 4 0-16,-12 18 0 0,24-24 0 0,-24 24 0 15,22-6 0-15,-22 6 0 0,21 9 0 0,-21-9 0 16,22 29 0-16,-11-6 0 0,-2 4 0 0,3 4 0 15,-3 2 0-15,-1 2 0 0,2-2-13 0,1 2-40 16,-4-9-37-16,13 17-93 0,-25-25-278 0,23 12-134 16,-6-7 40-16,-12-23 459 0</inkml:trace>
  <inkml:trace contextRef="#ctx0" brushRef="#br3" timeOffset="76699.1198">1286 7024 1051 0,'0'0'142'0,"0"0"-50"16,0 0-40-16,0 0 10 0,0 0-22 0,0 0 15 15,0 0-10-15,0 0-10 0,0 0-14 0,0 0-10 16,0 0-5-16,0 0-2 0,0 0 18 0,-3 25-31 16,4-6 34-16,4 6-30 0,-2 5 9 0,1 8 7 15,1 3-12-15,1 5 8 0,-1 1-11 16,0 3 10-16,-3-2-7 0,-1 1 14 0,-2-3-9 15,0 0 13-15,-1-5-10 0,0-3 7 0,1-7 10 16,2-3-27-16,-1-5 25 0,2-2-28 16,-2-21 10-16,0 24 2 0,0-24-4 0,0 0 2 15,0 0 0-15,0 0 1 0,0 0 2 0,0 0 0 16,0 0-2-16,0 0-1 0,0 0 0 16,12-27-2-16,-6 8-16 0,1-4 26 0,0-1-29 15,2 0 28-15,1-3-10 0,-1 4-4 0,4 0 6 0,-3 1-5 16,3 2 5-16,-1 0-4 0,-12 20 3 15,25-29-4-15,-25 29 3 0,30-19-3 0,-30 19 0 16,32-11 0-16,-15 9 1 0,0 1-2 0,0 3 2 16,0 3 0-16,1 2-1 0,-18-7 2 0,32 19-1 15,-32-19 3-15,30 28-4 0,-30-28 3 16,25 34-4-16,-14-16 4 0,-4 2-3 0,-2-1 5 16,-1 1-5-16,-5 2 5 0,-3-1 14 0,-3 2-28 15,-4 0 30-15,-4 2-29 0,-3-1 9 0,-4 1 5 16,-1-1-6-16,-1-1 6 0,-2-3-5 0,2-3 4 15,1-2-4-15,1-6 1 0,3-3-9 0,2-4-6 16,17-2-14-16,-21-8-21 0,21 8-16 16,-10-27-26-16,10 27-22 0,1-48-37 15,16 29-58-15,-15-20-97 0,6-1-153 0,16 14 142 16,-15-21 317-16</inkml:trace>
  <inkml:trace contextRef="#ctx0" brushRef="#br3" timeOffset="77167.8737">2259 7439 937 0,'0'0'217'16,"-29"-5"-124"-16,29 5-5 0,-38-7 5 15,38 7 0-15,-40-3-8 0,22 7-14 0,-8-6-15 16,5 5-14-16,-4 0-10 0,3 3-3 0,-1 0-4 16,1 3-1-16,-1 3-4 0,1 4-1 0,1 2-6 15,1 3-1-15,2 3-6 0,2 1 1 0,3 3-5 16,2 0-8-16,5-3 18 0,2 1-21 0,4-4 20 16,4-2-8-16,0-2-5 0,5-1 3 15,-9-17-4-15,27 27 3 0,-27-27-2 0,30 14 2 16,-13-11 1-16,0-2-1 0,3-3 0 0,-1-2 1 15,2-4 0-15,-3-5-1 0,0-2 3 16,2-5-3-16,-1-1-12 0,2-4 22 0,-2-1-22 16,1-2 21-16,-3-1-6 0,-1 2-4 0,-3 2 3 15,0 3-3-15,-3 5 3 0,-10 17-3 0,12-23 3 16,-12 23-2-16,0 0-1 0,0 0 1 16,0 0-3-16,0 0-2 0,0 0-4 0,4 21-3 15,-5-3-7-15,-1 6-2 0,0 5-13 0,-4 0 0 16,4 4 6-16,-3-8-43 0,7 7 5 0,-6-15-57 15,18 12-43-15,-14-29-49 0,24 27-106 0,-2-13-155 16,-5-18 105-16,20 15 371 0</inkml:trace>
  <inkml:trace contextRef="#ctx0" brushRef="#br3" timeOffset="77527.2504">2719 7286 1413 0,'0'0'91'0,"-38"15"-20"0,38-15 3 16,-37 24-12-16,20-8-12 0,-4-2-21 16,1 6-3-16,0-2-10 0,0 4 2 0,3-2-2 15,3 1 3-15,2-3-8 0,3-1 3 0,9-17-11 16,-9 26 0-16,9-26-4 0,4 19-2 0,-4-19 1 16,0 0 0-16,26 18 0 0,-26-18 0 15,34 3 1-15,-11-4-1 0,0-2 1 0,2-4 0 16,1 1 0-16,-3-1 0 0,0 2 2 0,-2 2-2 15,-2 0-8-15,-19 3-1 0,30 1 0 16,-30-1 0-16,0 0 10 0,21 10 0 0,-21-10 0 16,0 0 1-16,9 24-1 0,-9-24-1 0,0 26-2 15,0-26 3-15,-4 26-4 0,4-26 6 0,-9 26-2 16,9-26-12-16,-15 22 12 0,15-22-12 0,-16 20 28 16,16-20-14-16,-18 19 12 0,18-19-17 0,-16 17-7 15,16-17-9-15,0 0-13 0,-18 15-26 0,18-15-39 16,0 0-60-16,0 0-148 15,0 0-240-15,0 0 11 0,14 17 434 0</inkml:trace>
  <inkml:trace contextRef="#ctx0" brushRef="#br3" timeOffset="77855.379">2937 7575 1170 0,'0'0'74'0,"0"0"-1"16,25-10 12-16,0 8-1 0,-7-13-20 0,12 5-4 16,-3-11-5-16,8 3-13 0,-2-6 1 15,2 0-23-15,-3-1 3 0,-2 0-7 0,-5 4 4 16,-3 1-6-16,-8 2 4 0,-14 18 2 16,17-28 7-16,-17 28 2 0,0-21 1 0,0 21-7 15,-14-19-7-15,14 19-6 0,-31-12-4 0,12 9-3 16,-6 3 1-16,-1 3-1 0,0 5-1 0,-2 4 2 15,1 3-2-15,2 5 2 0,1 4-1 0,3 4-3 16,1 1 0-16,6 2 0 0,2 2 0 0,4-1 0 16,5-1 0-16,1-1 0 0,7-5 0 0,1 0 0 15,5-4 0-15,4-4 0 0,3-2 0 16,3-6-13-16,6-1-9 0,1-7-35 0,10 1-11 16,-5-14-96-16,28 4-359 0,-15-3-104 15,7 0 55-15</inkml:trace>
  <inkml:trace contextRef="#ctx0" brushRef="#br3" timeOffset="83844.9298">5118 7348 745 0,'0'0'170'0,"0"0"-30"16,0 0-18-16,0 0-31 0,0 0-15 0,-26-8-12 15,26 8-16-15,-25 0-10 0,25 0-9 16,-31 1-4-16,31-1-1 0,-37 4 1 0,20-2 0 16,-5-1-1-16,2 3 0 0,-2-1-1 0,1 6 1 15,-1-2-2-15,4 3-2 0,-3-2-5 0,3 2 0 16,18-10-4-16,-29 23 0 0,29-23-5 16,-20 25-1-16,20-25-4 0,-11 22 2 0,11-22-5 15,-2 19 3-15,2-19-3 0,6 22 1 16,-6-22-3-16,12 26 3 0,-12-26-1 0,20 23 2 15,-20-23-2-15,26 19 4 0,-9-11-2 0,2-3 1 16,-1-1-1-16,3-4-1 0,1-3 1 0,1-1 0 16,0-5 2-16,1-2-3 0,-2-2 3 0,-1-2-2 15,-1 0 2-15,-1-3-2 0,-2-1 3 0,-2 1-3 16,1 1 4-16,-16 17-4 0,22-31 6 0,-22 31 0 16,13-27 7-16,-13 27 1 0,7-17 1 15,-7 17-3-15,0 0 0 0,0 0-5 16,0 0-3-16,0 0 0 0,0 0-4 0,0 0 0 15,0 0-2-15,0 0 0 0,0 22-3 0,-2-4 0 16,2 6-10-16,-2 3 1 0,3 2-13 0,-2-5 1 16,5 3-19-16,-2-9-9 0,11 4-19 0,-13-22-11 15,26 28-17-15,-26-28-14 0,39 15-11 0,-39-15-58 16,46-1-46-16,-24 0-147 0,-4-16-14 16,17 18 348-16</inkml:trace>
  <inkml:trace contextRef="#ctx0" brushRef="#br3" timeOffset="84188.6631">5528 7412 926 0,'0'0'163'16,"-6"-17"-40"-16,6 17-21 0,0 0-13 16,-12-25-10-16,12 25-14 0,0 0-9 15,0 0-6-15,0 0-7 0,0 0-7 0,0 0-10 16,0 0-9-16,0 0-10 0,0 0-5 0,-18 6-3 16,18-6 1-16,-8 25-1 0,4-8 5 0,0 1 0 15,-1 2 7-15,0 0-1 0,2 0 5 0,-2-1-9 16,2 0 11-16,3-19-6 0,-1 27 3 0,1-27-1 15,0 0-8-15,0 0-1 0,6 18-2 0,-6-18 1 16,0 0 1-16,0 0 0 0,20-5 1 16,-20 5 5-16,24-20-2 0,-7 0 4 0,2-3-4 15,2-4-1-15,1-4-7 0,1 1 5 0,-1-1-7 16,0 2 7-16,-1 2-5 0,-3 3 5 16,-1 5-5-16,-3 2 1 0,-14 17-1 0,20-21 0 15,-20 21 0-15,0 0 1 0,0 0-3 0,0 0 0 16,0 0 0-16,10 17-1 0,-10-17-3 0,2 37-8 15,-2-14-3-15,2 3-15 0,-2-3 1 16,4 3-9-16,-3-4-3 0,7 6-17 0,-5-9-11 16,13 10-36-16,-16-29-40 0,32 44-110 0,-13-25-278 15,3-7 60-15,15 10 346 0</inkml:trace>
  <inkml:trace contextRef="#ctx0" brushRef="#br3" timeOffset="84550.6957">6304 7280 1166 0,'-24'-26'321'0,"3"16"-257"0,-8-7 2 0,9 11 7 15,-6-5 0-15,9 11-14 0,-5-1-16 0,5 6-7 16,-3 3-12-16,20-8-6 0,-30 28-13 0,17-7 1 16,3 3-5-16,3 4 6 0,3-2 0 15,4 1 3-15,5-2-4 0,2-3 3 0,3-1-6 16,-10-21 2-16,33 26-2 0,-14-17-2 0,4-7 0 15,1-3 1-15,2-4 0 0,-2-6 0 0,2-4 4 16,-3-5-1-16,1-6 4 0,-1-2-4 0,-1-5 3 16,0-3-7-16,-2-2-1 0,-2-2 0 15,-2 2 0-15,-3-1 0 0,-1-1 0 0,-2 3 0 16,-2-3 0-16,-1 2 0 0,-3 2 0 16,0 2 0-16,-1 6 0 0,-1 8 0 0,-2 20 0 15,2-17 0-15,-2 17 0 0,0 0 0 0,0 0 0 16,-8 34 0-16,3-3 0 0,-1 11 0 0,-3 9 0 15,1 6 0-15,-3 3 0 0,0 3 0 0,1 3-20 16,-1-7-30-16,9 5-57 0,-8-22-88 0,28 8-420 16,-12-5-11-16,7-5 193 0</inkml:trace>
  <inkml:trace contextRef="#ctx0" brushRef="#br0" timeOffset="89556.0912">7504 6953 1087 0,'19'-3'156'0,"-19"3"-116"15,0 0-12-15,0-23 3 0,0 23 3 0,0 0 5 16,11-21-5-16,-11 21-9 0,0 0-2 0,0 0 2 15,0 0-3-15,0 0 0 0,0 0-8 0,0 0-3 16,0 0 2-16,8 16-2 0,-7 4 7 0,-1 3-8 16,0 3 2-16,-1 2 9 0,0 5-24 15,-3-1 31-15,2 5-29 0,-5 0 11 16,3 1 9-16,-3-2-8 0,2 0 9 0,-1-4-6 16,1-1 0-16,0-5-10 0,1-2 4 0,3-5-8 15,0-2 2-15,1-17-3 0,2 22 1 0,-2-22-2 16,0 0 1-16,0 0 0 0,0 0 1 0,0 0 1 15,0 0 2-15,0 0 1 0,0 0-1 0,0 0 2 16,14-22-4-16,-12-1 3 0,-2-2-5 16,1-6 3-16,-1-1-5 0,2-2 7 0,-2-2-6 15,1-3 7-15,-1-1-8 0,0-2-10 0,1-2 23 16,0-1-22-16,3 1 23 0,2 0-6 0,1 2-9 16,4 2 9-16,3 1-9 0,1 4 8 0,2 1-7 15,2 4 6-15,-1 2-6 0,0 5 5 16,2 1-4-16,-1 6 4 0,0 0-4 0,1 1 3 15,-1 3-2-15,1 1 3 0,-2 4-3 16,-1 1 1-16,0 4-2 0,-17 2-1 0,31 4 2 16,-31-4 0-16,26 20 1 0,-26-20-2 0,25 28 3 15,-16-10-3-15,0 2 4 0,-3 3-6 0,-1 5 6 16,-3 0-5-16,-3 2 0 0,-3 3-9 0,-4-3 4 16,-2 4-10-16,-4-3 11 0,-5 3-5 0,0-2 11 15,-2-1-3-15,0-2-9 0,0-2 30 16,-1-2-30-16,0-1 29 0,0-1-13 0,1-2-7 15,2-3 6-15,1-3-3 0,1-3 3 0,17-12-2 16,-26 17 2-16,26-17-1 0,0 0 0 16,0 0-2-16,0 0 1 0,0 0-2 0,0 0 0 15,0 0 2-15,0 0 5 0,0 0 4 0,19 8 2 16,-2-7 0-16,3 4 0 0,3 0-4 0,1 2-1 16,2 3-4-16,1 2 2 0,-1 2-4 15,0 3 5-15,-2 4-7 0,-2-1 4 0,-2 1-4 16,-5 0 3-16,0-2-3 0,-3 0 0 0,0 1-8 15,-1-3-3-15,3 1-30 0,-14-18-25 0,30 25-46 16,-30-25-52-16,34 15-72 0,-34-15-188 0,31-10-45 16,0 11 205-16</inkml:trace>
  <inkml:trace contextRef="#ctx0" brushRef="#br0" timeOffset="89764.2773">8443 6962 1297 0,'-24'-21'192'0,"24"21"-131"0,0 0-10 0,0 0 1 16,-21 2-5-16,21-2-12 0,0 0-10 0,-3 23-4 16,0-6-5-16,3 5 3 0,-1 4 7 15,1 5-29-15,0 2 23 0,0 6-28 0,0 2 6 16,0 0 6-16,-1 2-8 0,0-3 8 0,-1 1-9 16,0-4 2-16,2 2-20 0,-1-6 1 0,2 0-25 15,-2-7-9-15,7 4-36 0,-6-30-29 0,13 36-37 16,-13-36-74-16,0 0-247 0,33 4 8 0,-26-22 328 15</inkml:trace>
  <inkml:trace contextRef="#ctx0" brushRef="#br0" timeOffset="89973.339">8460 6800 1687 0,'-20'-11'61'15,"20"11"-33"-15,0 0-18 0,0 0-5 16,0 0 3-16,0 0 6 0,25-4 5 0,-25 4-2 16,33-8-5-16,-10 2-5 0,3-2-7 0,4-1 1 15,3 2-1-15,0-1-6 0,0-1-10 0,1 4-10 16,-4-3-21-16,4 8-15 0,-8-7-26 0,8 17-50 16,-34-10-88-16,42 3-225 0,-22 13-58 0,-20-16 210 15</inkml:trace>
  <inkml:trace contextRef="#ctx0" brushRef="#br0" timeOffset="90192.1614">8490 7140 1586 0,'0'0'45'16,"0"0"-28"-16,0 0 4 0,0 0 7 15,0 0 9-15,0 0 2 0,27 4-12 0,-9-4-1 16,1-4-9-16,3-1-8 0,2-1 1 0,5-1-9 15,-1-1 1-15,3 0-3 0,-1 2-3 0,-3-2-9 16,2 3-11-16,-6-4-17 0,2 9-18 0,-25 0-23 16,38 2-37-16,-38-2-53 0,28 4-156 0,-28-4-170 15,0 0 16-15,19 36 441 0</inkml:trace>
  <inkml:trace contextRef="#ctx0" brushRef="#br0" timeOffset="90381.8209">8374 7509 1538 0,'0'0'42'0,"0"0"-24"16,0 0 2-16,11 21 22 0,-11-21 11 15,38 1-4-15,-14-7-4 0,8-2-15 0,3-4-5 16,6-1-9-16,4-4-2 0,4-3-12 0,1-3-4 16,0-2-18-16,-1 2-15 0,-6-8-36 0,7 10-27 15,-15-14-29-15,17 16-46 0,-20-21-85 0,11 5-254 16,2 11 42-16,-15-15 343 0</inkml:trace>
  <inkml:trace contextRef="#ctx0" brushRef="#br0" timeOffset="90587.779">9244 6798 1460 0,'-26'11'68'0,"26"-11"-19"15,-10 19 1-15,10-2 8 0,0-17-3 0,-6 40-5 16,1-16-12-16,4 8-1 0,-4-1-17 15,5 3-18-15,0 2 17 0,0 3-25 0,1-2 20 16,1 3-7-16,-2-1-9 0,1-2 6 0,1 1-8 16,0-4 5-16,0 0-14 0,-2-4-11 0,2 1-13 15,-2-6-12-15,8 6-59 0,-8-31-42 0,14 41-91 16,-14-41-206-16,0 0-55 0,25 29 154 0</inkml:trace>
  <inkml:trace contextRef="#ctx0" brushRef="#br0" timeOffset="90900.2961">9327 6835 1595 0,'-42'-17'103'0,"42"17"-78"0,0 0-10 16,19-1 6-16,-19 1 10 0,33-2 4 15,-13 2-3-15,3 2-2 0,1 1-5 0,5 3-3 16,0-1-7-16,3 2-2 0,0 1-5 0,-1 3-2 15,1 2-4-15,-4 1 1 0,0 3-4 16,-4-2 2-16,-3 5-3 0,-3-1 3 0,-3 5-3 16,-4 2-9-16,-4 0 23 0,-3 5-21 0,-6-2 21 15,-4 3-7-15,-7 4-7 0,-5 1 5 16,-8 1-6-16,-4 2 5 0,-7 0-7 0,-3 0 8 16,-4 0-7-16,2-2 7 0,0-1-8 0,2-4 2 15,6-2-12-15,4-5-2 0,8-5-16 0,2-6-11 16,20-15-48-16,-19 12-55 0,19-12-108 0,0 0-240 15,0 0-28-15,28 2 169 0</inkml:trace>
  <inkml:trace contextRef="#ctx0" brushRef="#br3" timeOffset="93864.8159">10771 7186 1401 0,'-21'-4'85'0,"21"4"-65"15,0 0-15-15,-18 22 3 0,18-22-1 0,-11 23 5 16,11-23-4-16,-11 30 2 16,4-13-6-16,1 2 3 0,0-1-7 0,0 1 3 15,1-1-5-15,2 0 5 0,1 2-6 0,1 0 5 16,1 1-9-16,1-1-9 0,5 7-30 0,-7-8-42 16,14 16-69-16,-17-15-79 0,13 1-226 15,4 12 13-15,-13-33 341 0</inkml:trace>
  <inkml:trace contextRef="#ctx0" brushRef="#br3" timeOffset="94022.539">10850 6839 894 0,'-6'17'98'0,"6"-17"-91"16,-16 18-6-16,16-18-6 0,-4 23-14 0,4-23-32 15,8 27-48-15,-8-27-80 0,28 36-186 0,-28-36 84 16,37 20 281-16</inkml:trace>
  <inkml:trace contextRef="#ctx0" brushRef="#br3" timeOffset="94366.2809">11211 7087 824 0,'0'0'285'0,"-22"30"-245"16,11-12-7-16,5 5 10 0,-3-1-4 0,5 6 8 15,-5-4-6-15,5 6-4 0,-5-3-9 16,7 3 8-16,-7-4-6 0,7 1 6 16,-3-5-3-16,5 0 3 0,0-22-9 0,0 26-1 15,0-26-14-15,0 0-2 0,12 19 1 0,-12-19 7 16,18-2 8-16,-18 2 4 0,24-9 1 0,-6 0-8 16,-18 9-3-16,36-32-7 0,-14 10 1 0,2-1-7 15,1-4 5-15,-1 1-6 0,-1-1 6 0,-1 0-7 16,0 2 3-16,0 2-6 0,-4 1 3 0,0 2-5 15,-3 2 2-15,-15 18-2 0,24-26 1 16,-24 26-1-16,0 0 3 0,17-13-4 0,-17 13 1 16,0 0-1-16,0 0-1 0,15 17 3 0,-15-17-4 15,7 31-3-15,-2-7-12 0,-2 2-6 16,4 5-23-16,-5-3-10 0,9 10-31 0,-9-13-24 16,19 16-62-16,-17-20-84 0,15 4-242 0,9 8 26 15,-7-20 327-15</inkml:trace>
  <inkml:trace contextRef="#ctx0" brushRef="#br3" timeOffset="94923.9046">13122 7198 811 0,'0'0'177'15,"-12"-18"-65"-15,12 18-15 0,-22-18 6 0,22 18-13 16,-28-16-14-16,28 16-14 0,-38-10-7 0,20 10-5 16,-8-2-3-16,6 6-3 0,-7-1-5 0,4 8-2 15,-3 1-8-15,3 4 0 0,-1 2-11 16,2 3 3-16,0 1-8 0,4 2 4 0,-2 0-4 16,6 1 4-16,0-1-5 0,6 1 2 15,3-5-8-15,4 1 2 0,6-4-6 0,-5-17 1 16,18 26-3-16,-18-26 2 0,34 18-1 0,-13-13 0 15,3-4-1-15,1-2 1 0,2-2 0 0,2-5-1 0,0-1 2 16,-1-3-2-16,0-4 1 0,0-1-1 16,-2-2 3-16,-1-2-5 0,-1 1 5 15,-1-2-5-15,-4 0 4 0,-1 1-3 0,-2 2 3 16,-2 2-3-16,-14 17 2 0,19-24-1 0,-19 24 2 16,0 0-1-16,0 0 1 0,0 0-1 0,0 0-1 15,0 0-3-15,0 0-5 0,0 0-2 0,-18 31-5 16,4-9 2-16,2 5-5 0,0-1 1 0,4 2-14 15,-1-5-14-15,10 5-28 0,-1-28-20 16,10 45-48-16,-10-45-49 0,28 34-84 0,-15-15-212 16,7-12 46-16,13 11 276 0</inkml:trace>
  <inkml:trace contextRef="#ctx0" brushRef="#br3" timeOffset="95170.3733">13665 7130 1508 0,'-23'5'67'0,"23"-5"-18"0,-36 22-1 0,21-4 8 0,-6-1-16 15,4 6-4-15,-1-2-12 0,1 3 1 0,1-1-8 16,3 1 0-16,2 0-8 0,5-1 1 0,2-1-7 16,3 0 1-16,2-3-5 0,5-1 1 15,-6-18-2-15,20 30 1 0,-3-16-2 0,1-2 1 16,5-2-10-16,2-8-11 0,7 0-41 15,-2-11-15-15,12 5-14 0,-9-14-33 0,14 11 3 16,-13-19-168-16,13 7-202 0,5 3 31 0,-8-14 325 16</inkml:trace>
  <inkml:trace contextRef="#ctx0" brushRef="#br3" timeOffset="95357.9432">14136 7100 1339 0,'-22'0'85'0,"22"0"-13"16,-28 18 0-16,20 0 2 0,-9-3-20 0,6 8-9 15,-4 0-15-15,5 5 0 0,-2 1-14 0,5 2-1 16,-2 1-13-16,4 2 4 0,3 1-10 16,1-3 8-16,2 0-9 0,-1-6-15 15,6 0-10-15,-3-7-9 0,11 4-51 0,-14-23 5 16,23 28-33-16,-23-28-54 0,29 3-85 0,-7-5-232 16,-22 2 53-16,39-23 338 0</inkml:trace>
  <inkml:trace contextRef="#ctx0" brushRef="#br3" timeOffset="95514.1816">14098 6729 1397 0,'-17'1'49'0,"0"0"-19"16,17-1-11-16,-17 12-8 0,17-12-12 16,-1 19-19-16,1-19-19 0,13 25-43 0,-13-25-46 15,30 28-87-15,-15-8-210 0,5-10 7 0,15 14 241 16</inkml:trace>
  <inkml:trace contextRef="#ctx0" brushRef="#br3" timeOffset="95889.2101">14655 7122 1241 0,'-31'-7'104'0,"10"9"-48"0,-8-9 6 15,8 11 10-15,-9-11-2 16,8 12-5-16,-11-5 0 0,7 10 4 0,-5-3-8 15,4 8-2-15,-1-2-16 0,5 8-3 0,2 0-13 16,3 4-14-16,2 0-13 0,4 2 0 0,2 0 0 16,3 1 0-16,6-1 0 0,1-5 0 0,7-3 0 15,-7-19 0-15,28 27 0 0,-6-20 0 0,6-5 0 16,6-5 0-16,4-7 0 0,4-7 0 0,1-7 0 16,-1-5 0-16,1-5 0 0,0-4 0 15,-5-1 0-15,-3-1 0 0,-3-3 0 0,-1 2 0 16,-3 1 0-16,-4-1 0 0,-1 1 0 0,-2-1 0 15,-3 0 0-15,-2 1 0 0,-4 3 0 0,-2 0 0 16,-3 2 0-16,-1 5 0 0,-3 7 0 16,-3 23 0-16,2-19 0 0,-2 19 0 0,0 0 0 15,-12 21 0-15,2 7 0 0,-4 11 0 16,-7 12 0-16,-1 2 0 0,-1 4 0 0,1 1 0 16,4-4 0-16,2 2 0 0,7-4 0 0,5-5 0 15,7-2 0-15,4-10-46 0,13 5-81 0,-20-40-120 16,53 54-126-16,-22-33-229 0,5-4 65 0,11 8 423 15</inkml:trace>
  <inkml:trace contextRef="#ctx0" brushRef="#br3" timeOffset="96045.5119">15206 7404 2047 0,'-23'9'0'0,"1"-1"0"0,22-8 0 0,-25 7 0 16,25-7 0-16,-17 4 0 0,17-4 0 0,0 0 0 15,-17 3 0-15,17-3-96 0,0 0-239 0,0 0-325 16,0 0 37-16,3 18 291 0</inkml:trace>
  <inkml:trace contextRef="#ctx0" brushRef="#br2" timeOffset="99992.0227">799 8491 1175 0,'1'-25'97'0,"-1"25"-19"0,0 0-15 0,0 0-4 15,0 0 0-15,0 0-6 0,0 0-14 0,0 0-15 16,0 0-12-16,0 0-7 0,-5 25-6 0,4-2 4 15,-2 7-6-15,1 8 7 0,-2 6-9 0,2 6 10 16,1 4-11-16,-1 3 12 0,2 5 1 16,0 1-19-16,-1-1 18 0,-1-2-18 0,-1-4 6 15,1-6 10-15,2-2-10 0,1-9 6 0,4-2-37 16,-1-12-2-16,8 1-33 0,-12-26-37 0,23 23-41 16,-23-23-97-16,19-17-248 0,5 12 29 0,-16-25 434 15</inkml:trace>
  <inkml:trace contextRef="#ctx0" brushRef="#br2" timeOffset="100195.1387">439 8520 1631 0,'-50'1'70'0,"50"-1"-19"0,-24 5-29 15,24-5-14-15,0 0-7 0,0 0-1 16,0 0 2-16,18-4 3 0,-18 4 2 0,33 2-2 15,-10 0-2-15,4-1-1 0,5 0-3 0,2 1 0 16,5-2-1-16,3-2-17 0,4 4-13 0,-1-6-19 16,8 10-32-16,-8-8-10 0,15 13-36 15,-16-15-44-15,19 20-86 0,-14-1-203 0,-6-10 10 16,15 17 403-16</inkml:trace>
  <inkml:trace contextRef="#ctx0" brushRef="#br2" timeOffset="100585.7961">1064 9051 944 0,'5'20'307'0,"-5"-20"-269"15,20 2 1-15,-20-2 4 0,38-6-3 16,-15-4 6-16,6 4-1 0,-4-6-8 0,4 1-3 15,-2-4-10-15,3 1-17 0,-1-2 10 0,2 0 0 16,-5-3-11-16,1 2 31 0,-3-5-40 0,-3 2 23 16,-3 1-14-16,-2 0-6 0,-4 2 7 15,-12 17 4-15,11-25 6 0,-11 25 1 0,-6-21 5 16,6 21-9-16,-22-16-3 0,5 10-6 0,-3 2-3 16,-5 1-2-16,-3 5 0 0,-1 3 1 15,-2 2-2-15,-1 4 4 0,0 2-4 0,2 3 4 0,2 2 0 16,2 4 6-16,3-1 0 0,5 5-11 15,5-2 23-15,3 3-28 0,4-2 22 0,5 3-11 16,2-3-5-16,6-1 3 0,5-1-4 16,5-3 2-16,4-2-3 0,3-2 3 0,4-3-17 15,3-3-14-15,6 2-41 0,-5-16-50 0,19 18-91 16,-22-27-160-16,19 7-186 0,3 4 82 0,-11-19 477 16</inkml:trace>
  <inkml:trace contextRef="#ctx0" brushRef="#br2" timeOffset="100976.3944">2003 8855 1046 0,'-9'-22'366'0,"9"22"-299"0,-18-6-11 16,18 6 1-16,-24-5-4 0,24 5-11 0,-31 0-6 15,31 0-7-15,-37 5-2 0,17 1-2 16,-2 0-2-16,3 5 3 0,-3 1-3 0,1 4-1 15,2 1-4-15,2 3-17 0,0 3 21 0,2 3-26 16,3 0 19-16,1 2-9 0,5 0-6 0,2 0 4 16,4-1-5-16,4-3 4 0,2-4-5 0,5-2 2 15,-11-18-2-15,33 23 2 0,-13-18 0 0,5-4 1 16,0-5 2-16,3-5-1 0,0-4 7 0,1-3 6 16,-2-3 5-16,0-4 1 15,-5-4-3-15,-2-3-18 0,-3-3 0 0,-2 2 0 16,-4-1 0-16,-2 5 0 0,-3 1 0 0,-3 6 0 15,0 3 0-15,-3 17 0 0,0-27 0 0,0 27 0 16,0 0 0-16,0 0 0 0,0 0 0 0,0 0 0 16,0 0 0-16,0 0 0 0,0 0 0 0,-4 30 0 15,6-2 0-15,0 5 0 0,1 3 0 0,-1-1-19 16,2 1-15-16,0-4-18 0,7 3-31 16,-5-15-58-16,21 20-155 0,-16-20-318 0,11 3 21 15,3 0 379-15</inkml:trace>
  <inkml:trace contextRef="#ctx0" brushRef="#br2" timeOffset="101663.9721">3433 8157 1332 0,'-28'-2'25'0,"2"2"-9"16,-3 2-5-16,1 3 1 0,-3 4 2 0,0 4 4 15,-3 7-8-15,-1 7 3 0,-2 10 13 0,1 9-19 16,-2 5 39-16,5 11-15 0,-3-3 11 16,5 13 15-16,-1-2-24 0,6 6 12 0,2-2-24 15,6-4-13-15,5-5 12 0,7-4-25 0,6-7 14 16,9-7-6-16,7-8-9 0,7-7 1 0,10-5-25 15,4-9-9-15,13 3-37 0,-2-19-35 0,23 13-81 16,-18-29-166-16,16 1-174 0,9 5 88 0,-16-23 444 16</inkml:trace>
  <inkml:trace contextRef="#ctx0" brushRef="#br2" timeOffset="102335.8421">3956 8738 821 0,'0'0'163'15,"0"0"-50"-15,-25-20-13 0,25 20-9 16,0 0-17-16,-19-4-13 0,19 4-14 0,-22-4-8 16,22 4-5-16,-27-1-3 0,10-2-1 0,17 3-1 15,-31 1 0-15,31-1 0 0,-36 7-2 0,36-7-2 16,-32 9-3-16,32-9-2 0,-33 17-6 0,33-17 0 16,-32 28-6-16,18-10 1 0,-1 4-5 15,2 2 2-15,0 1-4 0,4 3-14 0,0 2 27 16,2 2-27-16,2-4 25 0,1 0-8 0,6-8-7 15,1-2 4-15,-3-18-4 0,17 26 3 0,-17-26-1 16,27 13 1-16,-10-12 0 0,3-4 1 0,0-5 0 16,1-4 0-16,2-4 2 0,1-3-3 15,2-6 3-15,1-4-5 0,-1-3-9 0,1-2 24 16,0 1-24-16,-4 0 24 0,-1 3-10 16,-1 1-7-16,-4 3 5 0,-2 7-5 0,-15 19 6 15,22-26-4-15,-22 26 3 0,0 0-1 0,0 0-1 16,0 0 0-16,0 0-1 0,0 0 1 0,3 21-3 15,-8 1 5-15,-2 4-7 0,-2 5 5 0,-2 2-10 16,0 1-16-16,0 3 18 0,0-3-31 0,5 1 11 16,-1-9-31-16,9 6-36 0,-2-32-32 15,11 42-69-15,-11-42-74 0,17 11-243 0,9 2 56 16,-26-13 414-16</inkml:trace>
  <inkml:trace contextRef="#ctx0" brushRef="#br2" timeOffset="102679.5944">4426 8669 1097 0,'-23'-10'94'0,"23"10"-13"0,-31-6 8 0,31 6-3 16,-28 4-20-16,28-4-17 0,-32 11-12 0,32-11-5 16,-33 18-3-16,33-18 0 0,-26 25-5 0,26-25 1 15,-21 27-7-15,21-27 2 0,-15 29-6 0,15-29-1 16,-3 26-6-16,3-26-1 0,8 21-7 15,-8-21 4-15,22 17-4 0,-22-17 1 16,30 9 0-16,-10-5 0 0,-2-1 0 0,2-2 1 16,-1 0 0-16,-1-1-1 0,-1 1 1 0,0-1-1 15,-17 0 0-15,28 5 1 0,-28-5-2 0,19 7 2 16,-19-7-1-16,0 0 1 0,8 21-1 0,-8-21 2 16,-5 22-2-16,5-22-15 0,-17 30 28 0,4-13-30 15,-2 1 28-15,-3 1-12 0,0 1-4 16,-2-1 5-16,1 0-4 0,-1-1 5 0,3-1-8 15,17-17-1-15,-25 28-11 0,25-28-22 0,0 0-41 16,-17 10-45-16,17-10-67 0,0 0-90 0,0 0-241 16,31-13 60-16,-23-9 411 0</inkml:trace>
  <inkml:trace contextRef="#ctx0" brushRef="#br2" timeOffset="103039.0064">5174 8695 1152 0,'0'0'360'0,"0"0"-266"0,0 0-37 16,0 0-14-16,0 0-14 0,0 0-15 0,-9 22-8 16,9-22-8-16,-8 32 4 0,2-9-5 0,-1 2 5 15,0 2-6-15,-3 0 5 0,1 2 1 0,-2-1-38 16,4 4 15-16,-4-7-44 0,8 5-1 15,-7-10-8-15,12 6-29 0,-2-26-29 0,4 29-62 16,-4-29-67-16,0 0-193 0,25 9 108 16,-25-9 346-16</inkml:trace>
  <inkml:trace contextRef="#ctx0" brushRef="#br2" timeOffset="103474.8829">5304 8574 1059 0,'0'0'191'0,"0"0"-124"0,0 0-12 0,9 22 10 15,-9-22 4-15,0 0-4 0,19 10-5 16,-19-10-5-16,19 8-6 0,-19-8-6 0,20 10-9 16,-20-10-4-16,20 7-4 0,-20-7-2 0,17 11-6 15,-17-11 1-15,0 0-8 0,24 21 0 16,-24-21-4-16,0 0-4 0,17 25-1 0,-17-25 0 15,5 24-2-15,-5-24 1 0,0 33-1 0,-2-12 3 16,-3-1-6-16,-1 3 5 0,-3 0-5 0,1 2 2 16,-1 0-1-16,-1-2-12 0,3-3 24 0,1-3-22 15,6-17 24-15,-4 22-13 0,4-22-1 0,0 0 0 16,0 0-1-16,0 0 0 0,27-4 2 0,-27 4 0 16,32-34-8-16,-10 9 25 0,1-5-23 15,2-3 18-15,0 0-7 0,-1 0-6 0,-1 2 3 16,-2 4-1-16,-4 2 3 0,-1 5-5 0,-16 20 5 15,25-29-3-15,-25 29 0 0,0 0-1 0,20-12 1 16,-20 12-1-16,0 0 1 0,2 19 2 0,-2-19-4 16,-2 37 4-16,-1-10-10 0,-1 1-1 0,1 2-16 15,-2-1-4-15,5 3-20 0,-2-7-17 16,10 8-25-16,-8-33-56 0,24 50-92 16,-24-50-170-16,23 31-118 0,7-8 164 0,-12-23 363 15</inkml:trace>
  <inkml:trace contextRef="#ctx0" brushRef="#br2" timeOffset="103907.1946">6783 8641 1139 0,'-7'-23'140'0,"7"23"-33"15,0 0-10-15,0 0-14 0,-1-17-23 16,1 17-21-16,0 0-14 0,-23-7-8 0,23 7-4 16,-28 3-1-16,9 5 0 0,1 3 4 0,-5 1 2 15,4 5 9-15,-4 0-1 0,2 4 3 0,-1 0-8 16,3 2-2-16,0 1-7 0,3 0 1 0,4 0-9 16,1-1 2-16,6-3-8 0,3-1 3 0,3-2-4 15,-1-17 1-15,14 30-10 0,-14-30-20 16,29 27 14-16,-11-17-44 0,10 0 5 15,-5-11-46-15,19 12-39 0,-17-24-56 0,26 16-141 16,-3-7-163-16,-11-16 51 0,17 15 439 0</inkml:trace>
  <inkml:trace contextRef="#ctx0" brushRef="#br2" timeOffset="104254.4215">7098 8658 1034 0,'-18'-16'114'0,"18"16"-48"0,-29-23 7 15,29 23 12-15,-31-16 3 0,31 16-5 16,-28-4-5-16,28 4-7 0,-24 6-15 0,24-6-15 15,-19 14-13-15,19-14-8 0,-16 23-3 0,16-23 1 16,-11 34-2-16,7-15 3 0,2 1-5 0,2-1 1 16,0 2-5-16,2 0 2 0,2 0-5 0,1-2 1 15,1-2-5-15,-6-17 0 0,17 28-4 0,-17-28 4 16,27 18-5-16,-27-18 1 0,35 10 0 16,-17-9-1-16,-1-5 2 0,3-2-1 0,-3-4 0 15,0-5-4-15,1-2 0 0,1-3-7 0,1-3 1 16,-1-4-2-16,3 2 7 0,-1-3-1 0,3-1 9 15,2 0-5-15,-2-2-2 0,-1 2-7 16,-5 5 4-16,-3 5-4 0,-15 19 9 0,19-24-1 16,-19 24 1-16,0 0-1 0,0 0-2 15,0 0 2-15,0 0-1 0,0 0 2 0,0 0 1 16,-2 29 2-16,-5-9-2 0,-3 3 4 0,0 4-6 16,-1-1 5-16,2 1-13 0,-1-3-4 0,6 2-22 15,-3-7-15-15,8 6-31 0,-1-25-25 0,7 35-52 16,-7-35-62-16,16 19-91 0,2-7-167 0,-18-12 134 15,36 6 347-15</inkml:trace>
  <inkml:trace contextRef="#ctx0" brushRef="#br2" timeOffset="104807.8039">7686 8585 1267 0,'-10'34'158'0,"10"-34"-67"16,-21 32-11-16,21-32-18 0,-18 32-17 15,18-32-13-15,-16 34-4 0,10-17-12 0,2 1-1 16,1-1-8-16,3-17-1 0,-5 29-1 0,5-29 2 16,-2 22-6-16,2-22 2 0,0 0-3 0,0 20-1 15,0-20 0-15,0 0 0 0,0 0-2 0,0 0 3 16,0 0-1-16,0 0 2 0,0 0 2 0,13-20-2 16,-13 20 2-16,11-30-3 0,-6 13 4 15,0-3-3-15,-1 2 5 0,3-1-4 16,-3-2 3-16,1 0-5 0,1-5 4 0,2-2-8 15,0-2 7-15,3-1-5 0,1 2 4 0,0 1-5 16,3 2 5-16,0 6-5 0,0 3 5 0,-15 17-3 16,33-24 3-16,-15 17-2 0,0 2 2 0,-18 5-2 15,32-5 1-15,-15 5-2 0,0 1 1 0,2 1 0 16,-2 1 0-16,1 2 0 0,-18-5 0 16,29 12-2-16,-29-12 1 0,22 19 2 0,-22-19-2 15,13 23 4-15,-13-23-5 0,3 23 6 0,-3-23-6 16,-8 28 1-16,8-28-8 0,-24 33-4 0,8-13-7 15,-6 1 3-15,1 1-1 0,-4-1 7 0,0 1-3 16,-2-3 5-16,0 2-1 0,-1-3 6 16,1-1 2-16,3-1 10 0,0-3-1 0,3-1 7 15,0-2-1-15,4 1 0 0,-1-3-2 16,18-8 2-16,-30 21 0 0,30-21 4 0,-28 25 1 16,16-8-1-16,-3 2-2 0,2 6-12 0,-4 1 26 15,0 7-23-15,0 1 20 0,-2 6-11 0,2 0-17 16,-1 1 7-16,2 0-9 0,2-1 7 0,0-3-6 15,5-4 5-15,1-4-13 0,3-6-6 0,7-3-24 16,-2-20-24-16,12 29-59 0,-12-29-84 0,27 4-262 16,-9-4-103-16,3-10 126 0</inkml:trace>
  <inkml:trace contextRef="#ctx0" brushRef="#br2" timeOffset="105417.2114">8031 8620 1150 0,'0'0'398'0,"0"0"-295"16,0 0-44-16,-18 15-5 0,18-15-10 0,-12 20-15 16,12-20-9-16,-13 31 0 0,9-14-5 0,-1 2 4 15,-3 0-4-15,4 3 3 0,-1 1-4 16,-1 0 0-16,1-1-8 0,0 1-1 15,0-3-4-15,1-1-12 0,2-3 12 0,2-16-13 16,-4 28 24-16,4-28-10 0,0 21 10 0,0-21-11 16,0 0 0-16,0 0-1 0,0 0-1 0,0 0 1 15,0 0 1-15,0 0-2 0,9-18-10 0,-2 1 23 16,2-4-23-16,0-3 23 0,4-5-8 0,0 0-7 16,1-4 5-16,2 1-4 0,0-3 4 0,1-3-4 15,3-1 7-15,1-1-7 0,3 4 5 16,1 2-6-16,-2 7 5 0,0 5-4 0,-2 2 4 15,0 5-4-15,-3 4 3 0,-1 1-2 0,-17 10 1 16,28-11-1-16,-28 11 0 0,21-2 0 16,-21 2 0-16,0 0 1 0,20 8-1 0,-20-8 0 15,0 0 1-15,16 21 0 0,-16-21-1 0,9 18 3 16,-9-18-3-16,8 21 1 0,-8-21 0 16,5 23 1-16,-5-23-2 0,2 26 1 0,-4-8 0 15,-2 3 0-15,-2 1-2 0,-2 1 5 0,-3 1-6 16,-1-2 5-16,-4-1-3 0,-1 0 3 0,-3-1-3 15,1 1 3-15,-4-2-3 0,0 1 2 0,1-2-2 16,0-1 2-16,-1-3-1 0,2 1 3 0,0-2-2 16,2-2 5-16,19-11-2 0,-29 13 4 0,29-13-2 15,-20 10-3-15,20-10-1 16,-17 11-17-16,17-11 14 0,-16 19-13 0,16-19 26 16,-20 34-10-16,8-12 8 0,-1 3-7 0,3 4-5 15,-3 3 5-15,0 3-6 0,-2 1 6 0,0 3-7 16,-4 1 7-16,4-2-21 0,-2-3 5 0,4-1-11 15,0-6-11-15,4 0-19 0,9-28-41 0,-8 45-94 16,8-45-182-16,0 0-203 0,-6 25 19 0,6-25 463 16</inkml:trace>
  <inkml:trace contextRef="#ctx0" brushRef="#br2" timeOffset="105995.3111">8813 8516 1027 0,'-18'-12'153'0,"18"12"-47"0,-25-12-2 0,25 12-7 15,-28-7-16-15,28 7-14 0,-32-1-12 16,32 1-11-16,-36 7-10 0,19 0-4 0,-3 1-9 15,0 5 0-15,1 0-8 0,-1 5 1 0,2 3-5 16,-1 3 6-16,-1 1-1 0,3 4 7 0,0-1-4 16,4-1 5-16,2-4-9 0,5-1 1 0,2-5-6 15,4-17-3-15,7 25-4 0,-7-25 1 16,25 13-1-16,-7-9 7 0,4-5 2 16,2-3 0-16,5-4 0 0,4-6-10 0,1-4 0 15,3-1 0-15,-1-4 0 0,-1-1 0 0,-2-1 0 16,-2 2 0-16,-5-1 0 0,-2 1 0 0,-6 5 0 15,-2 1 0-15,-16 17 0 0,18-16 0 0,-18 16 0 16,0 0 0-16,0 0 0 0,0 0 0 0,0 0 0 16,0 0 0-16,-12 31 0 0,2-8 0 0,-1 3 0 15,-1 3 0-15,1-1 0 0,0 0 0 16,2-1 0-16,3-2-2 0,3-1-25 0,0-5-6 16,7 1-20-16,-4-20-20 0,19 29-60 0,-19-29-85 15,37 0-287-15,-16 2-82 0,-1-8 172 16</inkml:trace>
  <inkml:trace contextRef="#ctx0" brushRef="#br2" timeOffset="107058.0496">9240 7913 1255 0,'0'0'63'16,"0"0"-16"-16,0 0 10 0,27 11 12 0,-8-8-8 15,14 10-11-15,-4-4-21 0,8 8-8 0,-2 1-9 16,3 4-1-16,-7 1-7 0,1 4 6 0,-7 2-11 16,-3 5 11-16,-6 2-2 0,-4 5 15 15,-7 5 8-15,-5 6-28 0,-8 2 17 0,-7 6-27 16,-9 0 1-16,-4 7 15 0,-8 1-15 15,-3 3 12-15,-1-2-13 0,-1-4 13 0,0-1 1 16,-2-5-23-16,4-4 11 0,4-8-37 0,9-4-18 16,2-15-25-16,20 5-78 0,4-33-125 0,0 0-248 15,2 19 43-15,-2-19 397 0</inkml:trace>
  <inkml:trace contextRef="#ctx0" brushRef="#br2" timeOffset="107748.8874">6410 8060 1337 0,'-32'23'99'0,"32"-23"-81"0,-14 27-21 15,14-27-6-15,-4 21-33 0,4-21-41 0,0 0-73 16,0 0-109-16,0 0-189 0,20 8 18 0,-20-8 431 15</inkml:trace>
  <inkml:trace contextRef="#ctx0" brushRef="#br2" timeOffset="107890.3954">6635 7955 1188 0,'-26'18'337'0,"13"4"-312"15,2 1-28-15,1 0 5 0,2-2-5 16,2-2-3-16,5 2-25 0,1-21-40 0,3 37-104 15,-3-37-193-15,0 0-126 0,31 30 94 0,-31-30 400 16</inkml:trace>
  <inkml:trace contextRef="#ctx0" brushRef="#br2" timeOffset="108338.926">9009 7910 1395 0,'-16'25'48'16,"16"-25"-45"-16,-12 30-2 0,6-10-6 0,-2 3-2 16,1 0-16-16,-5-1-6 0,5 4-22 0,-9-8-18 15,12 7-47-15,4-25-60 0,-11 30-111 16,20-8-141-16,-9-22 173 0,14 24 255 16</inkml:trace>
  <inkml:trace contextRef="#ctx0" brushRef="#br2" timeOffset="108481.5559">9175 8069 1083 0,'-23'29'226'15,"23"-29"-196"-15,-25 24-23 0,25-24-5 16,-17 26 0-16,17-26-28 0,-12 18-48 0,12-18-102 16,4 32-300-16,-4-32 32 0,0 0 291 0</inkml:trace>
  <inkml:trace contextRef="#ctx0" brushRef="#br2" timeOffset="109296.9193">10350 8206 1354 0,'0'0'87'0,"3"-21"-29"0,-3 21-10 0,6-18-5 16,-6 18-2-16,0 0-9 0,7-17-7 0,-7 17-1 16,0 0 1-16,0 0 0 0,0 0-5 15,0 0-7-15,0 0-8 0,0 17-1 16,-1 0 3-16,1 8 8 0,-3 4-3 0,1 10-7 16,-3 2 21-16,1 5-27 0,-2 2 20 0,1 2-12 15,2 0-11-15,-2 0 8 0,1-1-9 0,1-3 8 16,1-4-15-16,1-5 7 0,2-1-14 0,1-9-2 15,3 1-20-15,-3-11-19 0,10 5-39 0,-12-22-54 16,20 24-26-16,-20-24-63 0,19-5-145 16,-2 10-61-16,-15-23 223 0</inkml:trace>
  <inkml:trace contextRef="#ctx0" brushRef="#br2" timeOffset="109500.0983">10191 8571 1473 0,'-35'-6'164'0,"35"6"-75"0,-17 5-32 16,17-5-15-16,0 0-20 0,0 0-12 0,0 0 0 16,0 0 3-16,20 0 3 0,-3-2 0 0,5-2-5 15,4-2-6-15,2-2-3 0,2 0-2 0,3-1-5 16,-1 0-10-16,3 0-12 0,-4-2-21 0,5 8-21 16,-10-9-25-16,11 13-24 0,-16-15-39 0,16 22-55 15,-20-18-75-15,4 5-186 0,8 14 62 16,-29-9 398-16</inkml:trace>
  <inkml:trace contextRef="#ctx0" brushRef="#br2" timeOffset="109843.8048">10720 8473 958 0,'0'0'279'16,"0"0"-175"-16,0 0-33 0,-15 17 1 0,15-17-2 16,-7 19-7-16,7-19-10 0,-6 33 1 15,1-15-11-15,3 10-1 0,-2-2-16 0,2 5 2 16,-2-2-3-16,4-4 4 0,-1-4-5 0,2-1-6 15,-1-20-11-15,8 33 2 0,-8-33-3 0,14 23-1 16,-14-23-1-16,18 13-1 0,-18-13-3 0,28 1 4 16,-9-6 0-16,3-4-2 0,4-8 2 0,1-4-3 15,1-3 4-15,1-5-7 0,0-2 7 16,1-1-7-16,0 0 5 0,-4 1-5 16,-3 6 3-16,-3 1-3 0,-6 3 4 0,0 3-3 15,-14 18 3-15,16-25-2 0,-16 25 1 0,0 0 1 16,0 0 0-16,0 0 1 0,0 0-1 0,0 0-1 15,0 0-3-15,0 0-2 0,-20 27-3 0,7-6 2 16,-1 2-3-16,1 2 5 0,1 2-7 0,1 1 1 16,5 0-11-16,1-2 1 0,4 2-8 15,0-5 2-15,4 2-15 0,0-5-15 0,8 4-39 16,-11-24-40-16,26 33-89 0,-26-33-124 0,22 6-150 16,1 4 22-16,-23-10 452 0</inkml:trace>
  <inkml:trace contextRef="#ctx0" brushRef="#br2" timeOffset="110234.4342">11390 8527 858 0,'0'0'176'16,"0"0"-67"-16,0 0-22 0,-7 21 2 15,7-21-9-15,0 19-10 0,0-19-14 0,-3 33-5 16,-2-15-15-16,5 6-6 0,-6-1-12 16,1 4 3-16,-3-1-8 0,2 3 2 0,-3-2-5 15,2 1 7-15,1-4-7 0,1-2 7 0,5-22-12 16,-6 29 1-16,6-29-3 0,0 0 2 0,0 0 1 16,0 0 3-16,0 0 8 0,0 0 0 0,0 0 1 15,0 0-7-15,24-32-3 0,-12 8-8 16,3-5 6-16,2 0-2 0,0-2 10 0,3 0-3 15,-3 0 10-15,0 1-8 0,-3-2 4 0,0 2-10 16,-1 2 3-16,-1 2-6 0,-1 0 5 0,-1 1-3 16,1 1 3-16,0 2-4 0,-2 3 1 0,0 2-4 15,-9 17 0-15,17-22-2 0,-17 22-1 0,0 0 1 16,18-12-6-16,-18 12-7 0,0 0-11 16,17 5-12-16,-17-5-17 0,0 0-34 15,28 24-44-15,-28-24-76 0,28 15-184 0,-28-15-137 16,29 11 30-16,-3 8 460 0</inkml:trace>
  <inkml:trace contextRef="#ctx0" brushRef="#br2" timeOffset="110640.6818">11947 8470 1204 0,'0'0'392'0,"0"0"-297"0,0 0-29 15,-17 10-9-15,17-10-14 0,0 0-19 0,0 0-6 16,-21 24-1-16,21-24 6 0,-19 34-4 0,8-11 3 16,-3 5-6-16,2 2 6 0,-4 2-5 15,3 0-5-15,-4-1-12 0,4-1 0 0,2-4 0 16,2-4 0-16,4-4 0 0,5-18 0 0,-2 21 0 16,2-21 0-16,0 0 0 0,0 0 0 0,19 6 0 15,-19-6 0-15,25-16 0 0,-8 3 0 0,1-7 0 16,4-4 0-16,1-4 0 0,3-3 0 0,-1-4 0 15,2 2 0-15,-2-1 0 0,1 3 0 16,-4 3 0-16,0 2 0 0,-4 1 0 16,-2 5 0-16,0 0 0 0,-16 20 0 0,24-29 0 15,-24 29 0-15,17-14 0 0,-17 14 0 0,0 0 0 16,0 0 0-16,0 0 0 0,7 22 0 0,-7-4 0 16,-2 2 0-16,-1 5 0 0,-2 0 0 0,2 3 0 15,-2-2-13-15,4 5-39 0,0-7-8 0,7 6-36 16,-6-30-27-16,17 45-72 0,-17-45-99 15,13 18-241-15,5-4 24 0,-18-14 344 0</inkml:trace>
  <inkml:trace contextRef="#ctx0" brushRef="#br2" timeOffset="110968.8278">12571 8311 1446 0,'0'0'177'15,"-26"8"-107"-15,9 4-14 0,-6-4-6 0,5 6-10 16,-4 2-20-16,1 3 3 0,-1 2-5 0,4 2 6 16,1-2-10-16,5 1-1 0,5-4-7 0,4 1 0 15,3-19-2-15,8 29 2 0,-8-29-2 0,21 23 5 16,-21-23 0-16,36 15 3 0,-16-10-4 16,4-2-1-16,0-3-3 0,0 0-1 0,1-2 2 15,-4 2 0-15,-2 0 3 0,-19 0-8 16,25 3 0-16,-25-3 0 0,0 0 0 0,16 20 0 15,-16-20 0-15,-5 22 0 0,5-22 0 0,-13 33 0 16,2-12 0-16,-5 0 0 0,-2 1 0 0,-4 0 0 16,-1-1 0-16,1 0 0 0,2 1 0 0,2-5 0 15,5 0 0-15,13-17 0 0,-21 27-30 16,21-27-29-16,-5 20-53 0,5-20-65 0,0 0-180 16,0 0-253-16,17 7 82 0,-17-7 355 0</inkml:trace>
  <inkml:trace contextRef="#ctx0" brushRef="#br5" timeOffset="121143.9973">13508 8079 465 0,'13'-25'173'0,"-13"25"-92"16,12-18-3-16,-12 18 7 0,14-18 0 0,-14 18-3 16,13-17-3-16,-13 17-1 0,0 0-5 0,7-20-1 15,-7 20-5-15,0 0-6 0,0 0-5 0,0 0-7 16,0 0-4-16,0 0-7 0,0 0-7 15,0 0-10-15,0 0-7 0,0 0-5 16,0 0-3-16,0 0 1 0,-20 23 2 0,13-5 2 16,1 6 9-16,-1 6-3 0,1 6 8 0,0 8-16 15,2 3 5-15,1 8 1 0,1 3-25 0,0 1 21 16,-1 1-21-16,1-2 4 0,-2 3 12 0,-2-2-13 16,0-2 12-16,-1-1-11 0,-1-8 11 0,1-3-13 15,1-5 3-15,2-8-6 0,1-9-57 16,6 3 19-16,-3-26-41 0,19 27-8 0,-19-27-29 15,36 5-109-15,-18-14-271 0,5-12 37 0,10 7 277 16</inkml:trace>
  <inkml:trace contextRef="#ctx0" brushRef="#br5" timeOffset="121394.0038">13902 8433 1570 0,'0'0'49'16,"0"0"-33"-16,-12 23 5 0,12-23 9 0,-2 20 6 16,2-20-3-16,0 26-7 0,0-26-12 0,0 36 1 15,-1-14-10-15,-1 5 4 0,0 2-8 16,1 1 5-16,-3 0-4 0,1-2 4 16,-2 1-9-16,-1 0 5 0,1-1-9 0,-3-3 0 15,5-1-22-15,-2-7-13 0,6 3-34 0,-1-20-43 16,4 23-42-16,-4-23-51 0,0 0-158 0,18 6-100 15,-18-23 126-15,0 17 344 0</inkml:trace>
  <inkml:trace contextRef="#ctx0" brushRef="#br5" timeOffset="121565.8756">13889 8138 1732 0,'-29'2'32'0,"29"-2"-24"15,-27-1-9-15,27 1 0 0,0 0-1 0,0 0 1 16,0 0-21-16,-17-1-26 0,17 1-21 16,0 0-21-16,23 7-39 0,-23-7-36 0,38 6-62 15,-17 4-241-15,3-9 65 0,15 20 258 0</inkml:trace>
  <inkml:trace contextRef="#ctx0" brushRef="#br5" timeOffset="122081.8904">14467 8521 930 0,'0'0'236'0,"-20"-22"-172"0,20 22-7 15,-23-31 16-15,23 31 4 0,-27-29-12 16,27 29-22-16,-36-28-4 0,17 20-1 0,-7-3 3 16,7 5-2-16,-8 0-2 0,6 6-6 0,-3 1-5 15,1 7 1-15,-2 3-6 0,5 5 2 16,-2 3-5-16,2 6 2 0,1 1-6 0,3 4 8 15,3-1-5-15,3 3 4 0,3-3-7 0,4-3 0 16,4-3-8-16,5-4 0 0,-6-19-5 0,24 26 3 16,-6-16-2-16,5-5 2 0,1-4-1 0,4-3-2 15,4-5 1-15,-2-2-1 0,3-3 1 0,-1-3-3 16,-2-1 3-16,1 0-4 0,-2-4 3 0,-3 1-4 16,-1-1 5-16,-2 0-5 0,-5 2 1 15,-1 0-2-15,-17 18-1 0,26-28-2 16,-26 28 5-16,16-20-1 0,-16 20 1 0,0 0 0 15,0 0 1-15,0 0 0 0,0 0 1 0,0 0-1 16,0 0-2-16,0 0 2 0,-25 36-2 0,14-13 4 16,-1 4-3-16,0 7 5 0,-3 4-7 0,2 2 7 15,-3 3-6-15,0 3 7 0,3 7-8 16,-3 3-7-16,2 2 17 0,-2 1-17 0,-2-2 16 16,2-1 2-16,-1-3-9 0,0-2 10 0,0-3-5 15,0-3 5-15,-2-6-6 0,4-6 6 0,-1-5-4 16,1-5 4-16,1-6-3 0,14-17 0 0,-27 23-3 15,27-23 0-15,-26 9 0 0,26-9-2 16,-25-6-1-16,25 6-4 0,-25-23-4 0,14 4-6 16,3-4-7-16,-1-4-11 0,7-4-6 15,1-6-16-15,9 2-26 0,-4-14-46 0,19 17-102 16,-19-17-297-16,15-3-16 0,7 2 180 0</inkml:trace>
  <inkml:trace contextRef="#ctx0" brushRef="#br5" timeOffset="122499.357">14974 7865 1807 0,'0'0'32'0,"0"0"-17"0,-21 12 0 0,21-12 8 16,-22 30 1-16,9-6 2 0,-4 4-4 0,0 5 7 15,-3 0-4-15,1 2 4 0,0 2-29 0,0 0 0 16,2 3 0-16,0 2 0 15,0 6 0-15,1 1 0 0,2 0 0 0,0 3 0 16,3-5 0-16,2 0 0 0,0-2 0 0,3-2 0 16,3-4 0-16,1-6 0 0,5-4 0 0,0-6 0 15,3-7 0-15,-6-16 0 0,17 27 0 0,-17-27 0 16,25 12 0-16,-25-12 0 0,31-3 0 0,-11-7 0 31,1-3 0-31,0-6 0 0,4-2 0 16,-2-5 0-16,0-2 0 0,-1-1 0 0,-4 3 0 15,3 0 0-15,-5 5 0 0,-1 1 0 0,-2 3 0 16,-13 17 0-16,19-24 0 0,-19 24 0 0,0 0 0 16,0 0 0-16,0 0 0 0,0 0 0 0,0 0 0 15,0 0 0-15,17 28 0 0,-16-6 0 0,0 1 0 16,-2 2 0-16,2 2 0 0,-1-3 0 0,4 1 0 16,0-4 0-16,2-1 0 0,-6-20-42 15,17 33-18-15,-17-33-13 0,28 27-30 0,-28-27-23 16,38 14-56-16,-38-14-63 0,38-9-163 0,-13 4-78 15,-7-12 165-15</inkml:trace>
  <inkml:trace contextRef="#ctx0" brushRef="#br5" timeOffset="122703.8497">15633 8014 1445 0,'0'0'125'0,"-12"28"-51"16,2-7-23-16,4 12 5 0,-10 2-17 0,3 7-1 15,-5 4-14-15,-3 6-11 0,-1 2 15 0,0 6-27 16,-1-2 16-16,1 0-8 0,2 0-17 0,0-4 10 16,3-2-11-16,2-7-2 0,4-4-8 15,3-10 4-15,7 2-31 0,-4-16-53 0,15 8-45 16,-10-25-101-16,0 0-286 0,19 17 25 0,-19-17 218 16</inkml:trace>
  <inkml:trace contextRef="#ctx0" brushRef="#br5" timeOffset="122877.3558">15333 8455 1528 0,'-15'-28'449'15,"15"28"-395"-15,0 0-38 0,0 0-16 0,0 0 0 16,0 0 0-16,17-6 0 0,0 1 0 0,6-2 0 16,6-2 0-16,5-3 0 0,4-1 0 0,3-2 0 15,2-2 0-15,6 3-21 0,-2-10-80 0,14 20-143 16,-22-15-380-16,19 9 22 0,-4 0 148 15</inkml:trace>
  <inkml:trace contextRef="#ctx0" brushRef="#br5" timeOffset="123602.6921">16346 8053 1315 0,'0'0'45'16,"-5"-22"-7"-16,5 22 6 0,0 0 3 0,-4-21 2 16,4 21 3-16,0 0-2 0,0 0-6 0,0 0-9 15,0 0-10-15,-6 18-4 0,6-18 5 16,-4 36-1-16,6-9 11 0,-2 3-10 0,2 4 5 15,-1 4-9-15,4 6-17 0,-1 2 23 0,-1 5-23 16,0-4 19-16,-1 1-6 0,-2-1-16 0,0 2 7 16,-2-1-12-16,-2-1 11 0,-2-2-8 15,1-5 6-15,2-7-6 0,-1-4 4 0,3-8-4 16,1-4 3-16,0-17-5 0,5 23 2 0,-5-23-2 16,0 0 2-16,0 0-1 0,0 0 2 0,0 0 1 15,0 0-1-15,0 0 1 0,14-23 0 0,-11 2 2 16,0-4-6-16,2 0 4 0,1-3-5 0,2-1 6 15,-1 1-4-15,1-3 2 16,1 0-2-16,2-1 2 0,0 1-2 0,2 2 2 16,3 2-2-16,0 4 2 0,3 6-3 0,-1 5 1 15,1 5-1-15,-2 4 1 0,-17 3 0 0,30 6-1 16,-30-6 1-16,27 26-1 0,-14-6 1 0,-1 5-2 16,2 1 4-16,-3 3-5 0,-3 3 4 0,1 0-5 15,-6 2 4-15,1-2-5 0,-4-5 7 0,-1 1-5 16,-3-2 6-16,-4-3-4 0,-2 0 4 15,-5-3-3-15,0-2 2 0,-5-1-1 0,-2-2 3 16,-3-6-3-16,-1-1 2 0,-1-6-3 0,2-4-3 16,1-3-4-16,0-5-10 0,7-1-9 0,3-7-14 15,7 1-22-15,-2-11-26 0,15 10-46 16,-12-23-72-16,28 21-152 0,-9-13-165 0,3-5 62 16,14 15 381-16</inkml:trace>
  <inkml:trace contextRef="#ctx0" brushRef="#br5" timeOffset="124790.1528">16945 8449 1489 0,'-18'17'142'0,"18"-17"-74"16,-4 25-16-16,6-8 7 0,-2-17-15 16,-5 29-11-16,5-29-12 0,-8 35-4 0,4-13-7 15,0 1 2-15,-2 1-5 0,1-1 4 16,0 0-6-16,-1 0 8 0,0-3-4 0,1 1 3 15,-1-3-3-15,2 1-2 0,4-19 0 0,-9 32 2 16,9-32-3-16,-9 20-1 0,9-20-5 0,0 0 0 16,0 0 0-16,0 0 0 0,0 0 0 0,0 0-1 15,0 0-1-15,0 0 3 0,15-21-1 16,-6 3-1-16,1-5 3 0,2 0-3 0,0-3 1 16,2 1-5-16,0-2 3 0,0 1-6 0,-1-5 5 15,-1 2-3-15,-1-1 5 0,-1 1-2 0,0 3 5 16,-3 0-5-16,0 2 5 0,1 3-3 0,-2 4 3 15,-6 17-2-15,11-21 0 0,-11 21-2 16,0 0 1-16,0 0 1 0,20-12-1 0,-20 12 2 16,20-2 0-16,-20 2-1 0,30 0 0 15,-12-1-1-15,2 1-2 0,2 0 3 0,2 0 0 16,0-1 0-16,3 0 1 0,1 0-1 0,-1-3 1 16,0 3-1-16,-2-2-1 0,-2 2 0 0,-1 0 1 15,-5-2 0-15,-17 3-1 0,26-1 2 0,-26 1-1 16,0 0 0-16,0 0 2 0,0 0 1 0,0 0-1 15,0 0 1-15,0 0-3 0,0 0 0 16,-32 24 0-16,14-13 2 0,-4 4 0 0,0 2 8 16,-2 2-3-16,-1 4-4 0,1 1-3 0,1 3 0 15,1 1 0-15,3 2 0 0,0 0 0 16,5-1 0-16,3-3 0 0,5-5 0 0,5-4 0 16,1-17 0-16,9 28 0 0,-9-28 0 0,23 19 0 15,-23-19 0-15,36 11 0 0,-17-9 0 0,4-5 0 16,0-3 0-16,0-1 0 0,-1-3 0 15,1-3 0-15,-1-3 0 0,-1-2 0 0,-1-1 0 16,-2-4 0-16,-1-3 0 0,-3 0 0 0,2-2 0 16,-4 1 0-16,1-2 0 0,-4 1 0 0,-1 1 0 15,-5-1 0-15,0 1 0 0,-3 1 0 0,-2 0 0 16,1 1 0-16,0 2 0 0,-1 5 0 0,2 18 0 16,-8-23 0-16,8 23 0 0,0 0 0 15,0 0 0-15,0 0 0 0,0 0 0 16,0 0 0-16,0 0 0 0,0 0 0 0,0 0 0 15,0 0-13-15,0 0 3 0,0 0 1 0,-1 26-12 16,1-26 22-16,10 27-26 0,-10-27 29 0,16 24-12 16,-16-24 1-16,18 21 1 0,-18-21 1 0,24 18 5 15,-24-18-1-15,31 12 2 0,-14-9-1 0,-17-3 0 16,34 5 3-16,-16-5 0 0,0 0 1 16,-1 0 2-16,-17 0 0 0,29-1 5 0,-29 1 1 15,20-2 1-15,-20 2-1 0,0 0-1 0,0 0 0 16,0 0-4-16,0 0-7 0,0 0 0 0,0 0 0 15,0 0 0-15,0 0 0 0,-5 25 0 0,5-25 0 16,-21 33 0-16,9-15 0 0,-3 4 0 16,0 1 0-16,0 0 0 0,0 0 0 0,3 2 0 15,3-4 0-15,0-1 0 0,3-3 0 16,6-17 0-16,-4 24 0 0,4-24 0 0,4 17 0 16,-4-17 0-16,0 0 0 0,21 13 0 0,-21-13 0 15,31-2 0-15,-11-4 0 0,5-3 0 0,3-3 0 16,1-1 0-16,2-4 0 0,-3 0 0 0,-1-2 0 15,-2-2 0-15,-1 2 0 0,-2 0 0 0,-1 0 0 16,-2 3 0-16,-3-1 0 0,-16 17 0 16,27-31 0-16,-27 31 0 0,15-23 0 0,-15 23 0 15,0 0 0-15,0 0 0 0,0 0 0 16,0 0 0-16,0 0 0 0,0 0 0 0,0 0 0 16,0 0 0-16,-9 17 0 0,4 0 0 0,-1 1 0 15,1 2 0-15,0 0 0 0,1 2 0 0,1 0 0 16,1 1 0-16,0-1 0 0,2-3 0 0,3-2 0 15,-3-17 0-15,11 26 0 0,-11-26 0 16,23 19 0-16,-23-19 0 0,28 4 0 0,-11-5 0 16,1-4 0-16,4-1 0 0,-1-3 0 0,-1-2 0 15,-1-2 0-15,-19 13 0 0,28-32 0 0,-19 14 0 16,1 0 0-16,0-2 0 0,-2 0 0 0,1 1 0 16,-2 0 0-16,-2 1 0 0,-1 1 0 0,-2 0 0 15,-1-1 0-15,2 0 0 0,-3 18 0 16,5-29 0-16,-5 29 0 0,4-17 0 15,-4 17-42-15,0 0-23 0,0 0-30 0,0 0-48 16,25-1-94-16,-25 1-224 0,0 0-94 0,0 0 107 16</inkml:trace>
  <inkml:trace contextRef="#ctx0" brushRef="#br5" timeOffset="125165.2375">18485 8316 1232 0,'-11'24'327'0,"11"-24"-229"0,0 0-27 16,-18 12-14-16,18-12-6 0,-13 24-13 0,9-7 1 16,-6 0-8-16,3 4 2 0,-3 0-7 0,3 2 5 15,-4 0-18-15,2 1-13 0,-1-1 0 0,2 3 0 16,1-4 0-16,-1-1 0 0,3-1 0 16,5-20 0-16,-8 28 0 0,8-28 0 0,0 0 0 15,1 16 0-15,-1-16 0 0,0 0 0 0,0 0 0 16,21 0 0-16,-21 0 0 0,20-14 0 0,-20 14 0 15,33-30 0-15,-14 10 0 0,0-1 0 0,3-1 0 16,-1-1 0-16,0 2 0 0,3 0 0 0,-1-1 0 16,0 1 0-16,1-1 0 0,-1 2 0 0,2 2 0 15,-4 2 0-15,-1 1 0 16,-2 8 0-16,-18 7 0 0,23-7 0 0,-23 7 0 16,0 0 0-16,0 0 0 0,6 29 0 0,-8-12 0 15,-2 5 0-15,1-1 0 0,-2 2 0 0,1 0 0 16,0-1 0-16,4 2 0 0,-1 1 0 0,5 0 0 15,-1-3 0-15,7 3-50 0,-1-8-24 0,9 8-48 16,-18-25-108-16,28 27-362 0,-10-12 12 16,7-1 182-16</inkml:trace>
  <inkml:trace contextRef="#ctx0" brushRef="#br2" timeOffset="142915.7734">19536 8484 1030 0,'1'-22'285'0,"-1"22"-219"16,1-18-8-16,-1 18-2 0,0 0 3 0,10-17-6 15,-10 17-6-15,0 0-6 0,0 0-9 0,0 0-8 16,0 0-4-16,0 0-3 0,0 0-7 0,0 0 2 16,0 0-1-16,-11 22 2 0,11-22-2 0,-9 36 1 15,2-14-10-15,1 1 2 0,-1 2-9 16,-1 3 5-16,0 2-3 0,-3-1-4 0,1 4-11 15,-3-5-5-15,3 5-30 0,-5-6-2 16,8 6-40-16,-10-16-39 0,21 14-106 0,-4-31-281 0,-11 22 56 16,11-22 222-16</inkml:trace>
  <inkml:trace contextRef="#ctx0" brushRef="#br2" timeOffset="143103.3075">19626 8260 1559 0,'-43'-30'71'0,"43"30"-39"0,-29-23-5 16,29 23-8-16,-20-12 1 0,20 12-2 0,0 0-2 16,-22-9-7-16,22 9-6 0,0 0-4 0,0 0-16 15,0 0-15-15,0 0-22 0,0 0-27 16,25 3-31-16,-25-3-40 0,31 3-55 0,-31-3-96 16,25 1-112-16,-1 15 24 0,-24-16 383 15</inkml:trace>
  <inkml:trace contextRef="#ctx0" brushRef="#br2" timeOffset="143400.1968">19779 8467 884 0,'-20'14'189'16,"18"3"-92"-16,2-17-28 0,-12 26-21 15,12-26-4-15,-8 31 14 0,8-31-3 0,-10 33 4 16,10-33-4-16,-14 34 1 0,14-34-9 0,-12 27-3 16,12-27-12-16,0 0-7 0,-7 20-7 0,7-20-2 15,0 0 1-15,0 0-1 0,0 0 9 0,25-7-3 16,-25 7-1-16,31-25-8 0,-14 7-5 15,3-4-9-15,3-2 4 0,1 0-4 16,1 1 3-16,-1 0-4 0,1 1 4 0,-2 4-4 16,-4 0 5-16,1 2-4 0,-3 5 3 0,-17 11-5 15,29-13 3-15,-29 13-1 0,0 0 1 0,22 4 2 16,-22-4-2-16,6 19 2 0,-6-1-3 0,-3 4 4 16,-1 6-6-16,-2 1 5 0,-4 4-11 0,-1 0 1 15,0 4-19-15,-2-5-10 0,6 2-30 0,-3-12-20 16,17 11-61-16,-7-33-76 0,14 24-285 15,5-9-2-15,3-11 215 0</inkml:trace>
  <inkml:trace contextRef="#ctx0" brushRef="#br2" timeOffset="143962.728">21468 8432 862 0,'-12'-26'130'16,"12"26"-29"-16,-15-23 10 0,15 23-2 0,-17-21-11 15,17 21-19-15,-23-17-9 0,23 17-14 16,-34-11-5-16,34 11-1 0,-40-1-7 0,19 5-4 16,-4 1-9-16,0 5-3 0,-1 0-8 0,-1 5 2 15,-1 2-5-15,1 6 3 0,-2 1-4 0,2 4 5 16,2 1-6-16,0 1 6 0,3 0-7 15,7-1-1-15,2-4-7 0,6-2-1 0,5-5-4 16,2-18 1-16,9 29-3 0,-9-29 4 0,28 23-4 16,-8-14 3-16,5-2-3 0,2-5 4 15,5-2-1-15,1-5-3 0,4-2 2 0,1-5-3 16,3-5 3-16,3-3-2 0,-1-7 3 0,1-1-7 16,-3 0 5-16,0-1-5 0,-3 3 5 0,-5 0-4 15,-4 2 6-15,-6 2-5 0,-6 3 5 0,-17 19-2 16,22-28 3-16,-22 28-1 0,6-17 1 0,-6 17-2 15,0 0 1-15,0 0-3 0,-18-11 2 16,18 11-1-16,-20 14-5 0,20-14 1 0,-29 31-8 16,12-10 2-16,-1 5-7 0,0 0 0 0,2 3-11 15,1-4-7-15,10 5-30 0,-3-8-23 16,18 9-52-16,-10-31-65 0,23 39-139 0,-5-22-168 16,1-8 60-16,14 11 393 0</inkml:trace>
  <inkml:trace contextRef="#ctx0" brushRef="#br2" timeOffset="144212.7835">22041 8318 1456 0,'0'0'114'15,"-46"19"-30"-15,25-2-8 0,-7-3-18 16,5 9-6-16,-3-2-19 0,4 6-1 0,-3 0-12 15,4 2 2-15,2-3-10 0,4 0 2 0,4-3-10 16,3-2 0-16,5-1-6 0,6-2 2 0,3 0-4 16,-6-18 2-16,28 30-9 0,-9-19-4 0,7-1-20 15,0-5-7-15,10 2-35 0,-3-16-47 0,15 17-59 16,-17-28-90-16,15 13-259 0,-1 2 42 16,-10-14 300-16</inkml:trace>
  <inkml:trace contextRef="#ctx0" brushRef="#br2" timeOffset="144400.2189">22443 8354 1431 0,'-30'-8'114'0,"30"8"-43"0,-17 8-23 15,17-8-11-15,-16 21-15 0,16-21-6 16,-17 34-7-16,9-12 2 0,-2 0-4 0,0 3 6 16,-1 0-3-16,1 3 5 0,1 0-10 0,-1 4 4 15,-1-1-12-15,1-4 3 0,3 0-18 0,0-8-10 16,7 3-32-16,0-22-30 0,1 29-35 0,-1-29-50 15,0 0-88-15,17 20-232 0,-17-20 55 0,23-10 320 16</inkml:trace>
  <inkml:trace contextRef="#ctx0" brushRef="#br2" timeOffset="144556.4559">22504 8063 1374 0,'-22'-19'113'16,"0"9"-37"-16,22 10-13 0,-26 0-19 0,26 0-17 15,0 0-19-15,0 0-8 0,-11 25-26 16,11-25-20-16,14 20-21 0,-14-20-73 0,34 23-149 16,-11-13-220-16,-1-1 26 0,11 10 339 0</inkml:trace>
  <inkml:trace contextRef="#ctx0" brushRef="#br2" timeOffset="144947.0949">22839 8363 1522 0,'-20'2'108'0,"-12"-9"-28"16,9 8-7-16,-7-6-17 0,4 5-14 0,-4 0-9 15,2 3 2-15,-5 0-4 0,4 6 1 0,0 1-2 16,2 4-25-16,5 1-5 0,2 1 0 0,4 3 0 16,1 0 0-16,4 2 0 0,5-2 0 15,4 1 0-15,3-3 0 0,-1-17 0 0,19 31 0 16,-2-22 0-16,6-3 0 0,7-4 0 0,5-7 0 15,3-6 0-15,3-5 0 0,3-4 0 16,1-6 0-16,2-5 0 0,1-3 0 0,-2-4 0 16,-2-3 0-16,-3 0 0 0,-3-1 0 0,-3-2 0 15,-5 1 0-15,-4 0 0 0,-5 1 0 0,-6 1 0 16,-1 1 0-16,-7 1 0 0,-1 3 0 16,-5 6 0-16,-2 6 0 0,1 24 0 0,-12-21 0 15,12 21 0-15,-22 12 0 0,5 7 0 0,-4 14 0 16,-3 11 0-16,-3 9 0 0,-1 5 0 0,-1 0 0 15,4 1 0-15,1 2 0 0,7-4 0 0,7-2 0 16,3-4 0-16,9-10 0 0,10-1 0 0,1-7-37 16,15 4-71-16,-7-20-92 0,29 10-423 0,-15-9 11 15,8-6 146-15</inkml:trace>
  <inkml:trace contextRef="#ctx0" brushRef="#br2" timeOffset="146079.4603">1137 10364 532 0,'0'0'122'0,"11"-17"-43"0,-11 17 23 15,0 0 22-15,0 0-1 0,3-21-7 16,-3 21-31-16,0 0-19 0,0 0-16 0,-24-16-7 16,24 16 3-16,-32-4-5 0,15 7-3 15,-6-5-2-15,0 7-1 0,-6-3-2 0,3 5 1 16,-4-4-4-16,3 7 0 0,-1-1-5 0,3 1-1 16,-1 3-6-16,3 1 0 0,1 1-5 0,4 3 1 15,1 2-10-15,4 3 3 0,2 4-6 0,2 1 2 16,4 2-4-16,4 0 5 0,2 3-6 0,4-2 5 15,2-3-7-15,4-3 8 0,3-4-7 0,3-7 3 16,6-4 0-16,4-3-1 16,3-5 0-16,4-6 3 0,-1-9 0 0,0-5-3 15,2-9 6-15,0-6-5 0,-1-4 6 0,4-6-8 16,-1-5 9-16,-1-3-10 0,1-2 10 0,-5 2-8 16,-1 7 6-16,-4 4-7 0,-7 6 7 0,-3 4 5 15,-3 5-20-15,-5 5 24 0,-9 20-24 0,11-27 12 16,-11 27 1-16,0 0-2 0,0 0 2 15,0 0 2-15,0 0-2 0,0 0 0 0,-11 21-5 16,4 4-7-16,-3 9 20 0,-3 7-22 0,0 5 16 16,-2-1-15-16,4 0-14 0,1-6 0 0,7 0-16 15,1-10-9-15,11 3-39 0,-9-32-30 0,28 42-75 16,-28-42-116-16,28 7-218 0,4 1 29 0,-8-19 440 16</inkml:trace>
  <inkml:trace contextRef="#ctx0" brushRef="#br2" timeOffset="146446.1447">1869 10258 1123 0,'-20'25'281'0,"-1"-5"-239"0,7 4 4 16,-6-4 7-16,7 9 10 0,-5-6-11 16,6 6-2-1,-3-2-18-15,4 2-1 0,2-4-14 0,1 1-2 16,4-6-6-16,0-1-1 0,4-19-6 0,2 26 1 15,-2-26-2-15,0 0 1 0,14 18-1 0,-14-18 1 16,0 0-1-16,20 1 0 0,-20-1 1 0,23-13 0 16,-23 13 0-16,35-37-2 0,-16 6 4 0,2-2-7 15,2-6 7-15,0-1-3 0,0 1 10 16,0 2-4-16,-3 2 9 0,-3 2-6 0,-2 3 4 0,-1 4-5 16,-5 5-15-16,0 4 21 0,-9 17-27 0,0 0 25 15,13-17-10-15,-13 17 1 0,0 0-3 0,0 0-10 16,0 0 9-16,3 24-8 0,-1-3 23 0,-1 5-15 15,2 7 4-15,-2-1-19 0,2 4-16 16,-2-4 0-16,5 4-14 0,-1-5-16 0,9 6-39 16,-6-15-29-16,20 12-49 0,-28-34-45 15,55 29-100-15,-11-15-152 0,-6-16 153 0,20 14 322 16</inkml:trace>
  <inkml:trace contextRef="#ctx0" brushRef="#br2" timeOffset="146852.4063">3147 10213 999 0,'-28'-28'172'16,"28"28"-54"-16,-28-18-39 0,28 18 13 0,-41-9-33 15,21 10 17-15,-13-4-8 0,9 8-13 16,-9-2-11-16,4 5-21 0,-4 0 29 0,4 7-32 16,0 1 29-16,5 4-18 0,-3 3-11 0,5 6 3 15,1 2-10-15,3 0 1 0,2 2-7 0,3-2 2 16,3-2-6-16,4-2 1 0,5-6-3 15,1-21 0-15,7 31-3 0,-7-31 3 0,22 15-2 16,-5-11 1-16,5-4 1 0,2-5-1 0,5-7 0 16,2-4-2-16,4-7 3 0,3-3-2 0,0-6 4 15,0-6-4-15,-1-3 6 0,-1-4-9 0,-2-1-5 16,-2-1 15-16,-2 1-15 0,-4 0 16 0,-5 1-3 16,-2 1-6-16,-4 1 6 0,-6 1-6 15,-1 3 6-15,-3 1-6 0,-3 6 7 16,-3 6-6-16,1 26 11 0,-4-24-10 0,4 24 0 15,0 0 0-15,0 0 0 0,-19 33 0 0,8 1 0 16,-3 13 0-16,-1 12 0 0,-4 6 0 0,0 3 0 16,-1-1 0-16,3-4 0 0,4-3 0 0,2-6 0 15,3-5-10-15,9 0-64 0,-4-15-50 0,23 18-192 16,-7-21-333-16,3-4 34 0,0 0 357 16</inkml:trace>
  <inkml:trace contextRef="#ctx0" brushRef="#br6" timeOffset="156186.7612">4097 10311 824 0,'0'0'106'0,"0"0"-27"0,-15-19-1 0,15 19-9 15,0 0-3-15,-3-20-8 0,3 20-6 16,-2-19-12-16,2 19-3 0,0-19-5 0,0 19 2 16,5-21-2-16,-5 21 1 0,6-18 10 0,-6 18-19 15,0 0 10-15,0 0-18 0,0 0-14 16,0 0 19-16,0 0-12 0,19 11 12 0,-19-11 1 15,12 35-10-15,-7-12 1 0,-1 2-8 0,-1 3 5 16,-1 0-8-16,1 0 4 0,-2-2-4 0,1 2 6 16,0 1-7-16,0 0 7 0,-1-1-6 15,2-3 4-15,-1-3-3 0,1-5 2 0,-3-17-3 16,8 22 1-16,-8-22 1 0,0 0 6 0,24 1 1 16,-24-1 10-16,30-20 4 0,-12 0-5 0,-1-9 4 15,4-7-16-15,0-5 2 0,1-3-11 0,0-2 5 16,-1 3-8-16,-2 0 9 0,-2 2-9 0,-2 6-8 15,-3 1 20-15,-3 3-21 16,-3 3 21-16,-3 4-6 0,1 1-9 0,-2 5-5 16,-2 18-13-16,3-26-14 0,-3 26-16 0,0 0-35 15,-6-18-49-15,6 18-133 0,2 18-313 0,-2-18 52 16,0 0 345-16</inkml:trace>
  <inkml:trace contextRef="#ctx0" brushRef="#br6" timeOffset="157358.6322">4656 10326 1503 0,'0'0'45'16,"0"0"-33"-16,0 0 2 0,0 0 12 0,29-8 13 15,-29 8-2-15,25-3-6 0,-25 3-11 0,25-9-11 16,-25 9-4-16,30-11 9 0,-30 11 2 0,31-15 2 16,-31 15 1-16,29-22-13 0,-29 22-1 0,22-28-5 15,-22 28 3-15,18-31 13 0,-10 14-25 0,-2 0 29 16,-1-1-28-16,-5 18 14 0,1-33 6 16,-1 33-1-16,-7-22 4 0,7 22-3 0,0 0 1 15,-23-17-5-15,23 17-3 0,-25-3-2 0,25 3-4 16,-29 7-1-16,12 4-1 0,0 3 2 15,-1 8-1-15,-2 2-8 0,2 6 24 0,-1 6-20 16,2 0 23-16,3 4-4 0,1-2-6 0,3-1 7 16,4-5-7-16,4-3 2 0,4-4-8 0,4-5 3 15,-6-20-5-15,22 28 1 0,-5-18 1 16,2-4 0-16,5-1 0 0,2-4-1 0,6-5 3 16,3-2 0-16,2-6 0 0,3-4-2 0,0-1-6 15,-4-1-5-15,3 0 3 0,-5 1-6 0,-3 1 6 16,-4 2-4-16,-4 2 2 0,-6 1-1 0,-17 11 6 15,23-16 1-15,-23 16 1 0,0 0 0 0,0 0 1 16,0 0 0-16,0 0 2 0,12-17 0 16,-12 17 1-16,0 0-2 0,0 0 0 15,0 0-1-15,-21 9 0 0,21-9 1 0,-16 17-2 16,16-17 3-16,-17 21-3 0,17-21 3 0,-18 26-2 16,18-26 3-16,-14 29-3 0,14-29 2 0,-10 26-1 15,10-26 0-15,-5 19 0 0,5-19-1 0,0 0 0 16,0 0-1-16,0 0 1 0,0 0 1 0,22 1 1 15,-22-1 0-15,22-17 3 0,-22 17-2 16,24-35 2-16,-11 12-2 0,2-1 1 0,-2-2-2 16,0 1 5-16,-5-1-4 0,-1 2 5 0,-2 1-4 15,-2 0 3-15,-1 0-4 0,-1 2-15 0,1-2 22 16,-1-2-24-16,0 2 22 0,0 3-11 16,-1 3-7-16,0 17-4 0,3-26-8 0,-3 26-5 15,0 0-4-15,9-19-8 0,-9 19-7 0,0 0-14 16,19-11-13-16,-19 11-4 0,24 6 10 15,-8 4 7-15,-16-10 9 0,33 13-1 0,-33-13-11 16,36 12 3-16,-36-12 3 0,39 10 3 0,-21-10-7 16,7 5-26-16,-8-6-33 0,7 3-10 0,-7-3 1 15,1 1 47-15,-18 0 33 0,28 1 34 0,-28-1 16 16,17 3 26-16,-17-3 50 0,0 0 55 0,0 0 58 16,0 0 1-16,-1 20-8 0,1-20-50 15,0 0-25-15,-24 9-27 0,24-9-13 16,-17 15-12-16,17-15-9 0,-19 20-9 0,19-20-5 15,-18 23 11-15,18-23-34 0,-13 29 23 0,9-12-31 16,-1 2 7-16,4 0 0 0,1-1-4 0,1-1 4 16,-1-17-5-16,9 25 3 0,-9-25-2 0,0 0 4 15,24 14 1-15,-24-14 4 0,24 0 6 0,-24 0 1 16,32-14 2-16,-14 0-1 0,0-5-3 16,2-2-7-16,-2-3 0 0,0-2-8 0,1 1-16 15,-2 1 21-15,-2 1-24 0,-1 4 24 0,-2-1-6 16,-12 20-3-16,17-27 3 0,-17 27-3 0,0 0-1 15,0 0-2-15,0 0-4 0,0 0-1 16,0 0-2-16,0 0 2 0,11 32-5 0,-12-4-7 0,-2 8 21 16,-2 6-21-16,-1 6 23 0,-2 5-23 15,-1 9-8-15,-3 4 16 0,0 6-13 16,-3-2 32-16,-2 0-13 0,0-2-4 0,0-3 22 16,2-2-18-16,-1-9 22 0,2-5-2 0,2-8-11 15,3-6 9-15,0-7-8 0,2-7 5 0,7-21-5 16,-9 27 4-16,9-27 1 0,0 0 2 0,0 0 2 15,0 0-1-15,0 0-1 0,-2-30-3 0,1 9 1 16,1-3-7-16,1-4 4 0,0-3-7 16,0-2 7-16,2-3-8 0,0-4-4 0,0-2 22 15,0-3-22-15,2-2 21 0,-1 0-8 0,3 2-10 16,0 2 7-16,3 5-8 0,1 4 3 0,-1 2-15 16,2 9-7-16,-2-1-21 0,7 13-46 15,-10-8-40-15,19 20-48 0,-17-20-56 0,18 12-303 16,7 8 47-16,-8-12 294 0</inkml:trace>
  <inkml:trace contextRef="#ctx0" brushRef="#br6" timeOffset="157952.3841">7051 10126 993 0,'0'0'293'0,"-28"0"-214"16,28 0-12-16,0 0 8 0,-18-6-4 16,18 6-15-16,-20-7-15 0,20 7-10 0,-25-3-4 15,8 2 1-15,17 1-3 0,-32 6-2 0,15 1-3 16,-4 2-6-16,1 2 1 0,-2 2-2 16,-1 5-9-16,-1 3 29 0,3 4-28 0,-5 2 27 15,3 3-13-15,1 1-4 0,4 0 6 0,2-5-4 16,6-4 1-16,10-22-8 0,-9 25-8 0,9-25-2 15,0 0 0-15,18 9 0 0,0-13 0 0,4-4 0 16,8-7 0-16,6-9 0 0,5-7 0 0,5-9 0 16,5-7 0-16,4-5 0 0,1-4 0 0,0-2 0 15,-3 0 0-15,-4-1 0 0,-5 3 0 16,-3 3 0-16,-6 2 0 0,-5 5 0 16,-7 3 0-16,-6 6 0 0,-8 6 0 0,-2 8 0 15,-6 6 0-15,-1 17 0 0,0 0 0 0,-20-10 0 16,20 10 0-16,-31 28 0 0,10 0 0 0,-2 8 0 15,-1 10 0-15,-2 8 0 0,0 3 0 0,2 4 0 16,2 0 0-16,5 0 0 0,3-3-2 16,6-5 4-16,5-2-5 0,5-7 0 0,3-5-22 15,8-2-24-15,2-11-9 0,9 3-30 0,-4-15-26 16,19 10-53-16,-17-27-97 0,20 7-291 0,1 0 43 16,-9-15 304-16</inkml:trace>
  <inkml:trace contextRef="#ctx0" brushRef="#br6" timeOffset="158624.2978">7618 10058 1472 0,'-19'6'98'16,"-9"-7"-33"-16,10 10-3 0,-6-5-8 0,6 9-19 16,-3-1-12-16,3 5 2 0,-1 1-4 0,2 6-7 15,3 1 26-15,2 4-27 0,1 0 24 0,1 2-13 16,3-1-9-16,2 0 4 0,2-3-7 15,3-3 0-15,2-4-6 0,2-3-6 0,-4-17 0 16,19 23 0-16,-19-23 0 0,26 10 0 16,-6-12 0-16,2-4 0 0,2-7 0 0,4-5 0 15,2-5 0-15,2-6 0 0,0-3 0 0,-1-2-5 16,-2 0 5-16,-4-2-6 0,-3 4-9 0,-4 1 21 16,-3 2-20-16,-3 3 21 0,-4 1-4 15,-2 3-5-15,-3 4 3 0,-3 18-1 0,0-24 1 16,0 24-1-16,0 0-1 0,0 0-1 0,-22-3-1 15,22 3 0-15,-20 27-1 0,8-4 4 0,0 5-4 16,1 2-4-16,0 2 20 0,3 0-20 0,2-3 20 16,1-2-14-16,6-3-7 0,3-3-5 0,4-3-10 15,-8-18-5-15,24 26-2 0,-24-26 3 0,37 15 2 16,-14-15 2-16,4-1 1 0,2-5 2 16,6-4 6-16,0-2-5 0,7-3 6 15,0-4-12-15,6 2-31 0,-6-7 3 0,5 6 10 16,-10-4 18-16,0 4 22 0,-7 2 2 0,2 3-50 15,-14-3 0-15,3 11-31 0,-21 5 20 0,0 0 26 16,18-10 32-16,-18 10 37 0,0 0 23 0,-17 17 24 16,11 0-21-16,6-17 8 0,-24 35-37 0,6-13 0 15,6 5-16-15,-2-2 17 0,3 4 6 16,-4-2-11-16,5 1 13 0,-2-4-15 0,5 0-1 16,0-3-4-16,3-1-1 0,4-20-10 0,-6 30 5 15,6-30-2-15,0 0-3 0,0 20-1 16,0-20 0-16,0 0 6 0,0 0 5 0,17-15 6 15,-17 15 2-15,12-29-1 0,-3 10-7 0,-4-3 3 16,2 0-6-16,-2-1 3 0,1-2-3 16,-3 0 0-16,1-2-11 0,1-1-3 0,-1-1 0 15,-3 2 0-15,2 2 0 0,1 0 0 0,0 0 0 16,2 1 0-16,0 3 0 0,0 2 0 0,-6 19 0 16,16-27 0-16,-16 27-5 0,17-14-18 0,-17 14-14 15,17-5-26-15,-17 5-32 0,23 5-72 0,-23-5-106 16,28-5-200-16,-9 9-89 0,-19-4 214 0</inkml:trace>
  <inkml:trace contextRef="#ctx0" brushRef="#br6" timeOffset="158976.9747">8828 9677 1253 0,'-19'-13'108'15,"19"13"-21"-15,0 0-4 0,0 0-8 16,0 0-17-16,0 0-17 0,0 0-13 0,0 0-5 0,-18 1-7 0,18-1 3 16,-2 28-1-16,2-2 9 0,-2 4 0 15,4 8 10-15,-4 2-10 0,5 6 4 0,-3 0-15 16,2 1 0-16,0 4-14 0,0 0 5 15,2 1 4-15,-3-1-18 0,-1-4 18 0,0 0-18 16,-1-5 3-16,-1-4 7 0,4-4-14 0,-1-5 2 16,1-6-13-16,1-5-9 0,-3-18-14 0,9 21-24 15,-9-21-15-15,19 6 0 0,-2-5-5 0,-17-1-1 16,28-23-37-16,-22-6-53 0,18 8-78 16,-11-4-161-16,-3-18 0 15,18 17 351-15</inkml:trace>
  <inkml:trace contextRef="#ctx0" brushRef="#br6" timeOffset="159263.2427">9065 9894 1074 0,'17'6'204'0,"-17"-6"-77"0,-11 24-28 0,11-24-29 15,-15 35-16-15,4-17-16 0,5 4-2 16,-5-1-4-16,4 2 4 0,-3-4-7 0,2 2 1 16,-3-3-6-16,3 0 4 0,8-18-3 0,-17 30-11 15,17-30 9-15,-14 23-12 0,14-23 22 0,0 0-16 16,-14 18 9-16,14-18-15 0,0 0-6 15,0 0-4-15,0 0-1 0,0 0 0 0,0 0 0 16,0 0 0-16,0 0 0 0,0 0 0 16,0 0 0-16,0 0 0 0,0 0 0 0,9 23 0 15,-9-23 0-15,15 18 0 0,-15-18 0 0,21 21 0 0,-21-21 0 0,30 23 0 0,-13-14 0 0,2 1 0 16,3-4 0-16,0-1 0 0,1-1 0 0,0-3 0 16,0 0 0-16,-1-2 0 0,1 1-48 0,-2-6-29 15,7 11-73-15,-20-25-144 0,11 18-334 0,-19 2 46 16,26-11 315-16</inkml:trace>
  <inkml:trace contextRef="#ctx0" brushRef="#br6" timeOffset="159970.7431">10169 9593 1076 0,'0'0'332'16,"-7"-18"-275"-16,7 18 2 0,0 0-15 0,0 0 1 15,-5-20-2-15,5 20-27 0,0 0 4 0,0 0-6 16,-6 18-11-16,0 1 3 0,1 5 0 0,0 10 15 15,-1 2 0-15,3 7 13 0,0 1-5 0,2 3 3 16,-1 1-13-16,5 3 9 0,0 0-14 0,2 0 11 16,-1-4-9-16,2-2-14 0,-2-5 16 15,1-3-22-15,-2-2 17 0,0-2-7 16,-1-5-7-16,-1-4 5 0,0-5-3 0,-1-19 2 16,3 27-2-16,-3-27 1 0,0 0-2 0,0 0-1 15,0 0 0-15,0 0 0 0,0 0 1 0,0 0 0 0,0 0 2 16,17-27-1-16,-12 8 1 0,0-5-3 15,1-2 3-15,-1 0-4 0,1-1-8 0,-1 0 22 16,2 1-22-16,-1 0 21 0,2-1-8 16,1 1-6-16,-1 2 6 0,1 4-4 0,1 3 1 15,-10 17-1-15,19-23 2 0,-19 23-1 0,21-6 0 16,-21 6 0-16,22 6-1 0,-22-6 1 0,23 20-2 16,-23-20 2-16,23 33-3 0,-11-14 3 0,-1 1-7 15,0 0 3-15,-3 2-3 0,1-2-10 0,-4 1 26 16,0 0-23-16,-4-2 25 0,-2 3-8 0,-3-3-4 15,-4 0 4-15,-3-1-3 0,-4-1 3 16,-4 0-4-16,-3-2 4 0,-3-1-3 0,-1-3 1 16,-2-3-1-16,1-2 0 0,-1-4-4 15,-1-2-6-15,3-1-9 0,1-4-13 0,6 0-15 16,1-8-24-16,18 13-32 0,-16-28-52 0,16 28-108 16,10-18-233-16,3-5-34 0,13 8 274 0</inkml:trace>
  <inkml:trace contextRef="#ctx0" brushRef="#br6" timeOffset="161101.6093">10711 9986 1379 0,'2'25'143'0,"-2"-25"-59"16,0 0-10-16,-17 4-7 0,17-4-22 0,0 0-19 16,0 0-9-16,-13 22-6 0,13-22-2 15,-4 21-4-15,4-21 3 0,-5 35-1 0,2-12 6 16,0 3-3-16,-1 0-10 0,-1 3 21 0,0 2-16 15,-1-4 24-15,1 2-11 0,-1-3-2 0,3-3-4 16,-2-3-5-16,2-3 5 0,3-17-5 0,-5 26 1 16,5-26-4-16,0 0-2 0,0 0-1 15,0 0 0-15,0 0-2 0,0 0 0 16,0 0 1-16,0 0-1 0,21-24 3 0,-10 3-3 16,2-4 4-16,2-4-6 0,0-3 6 0,0 1-6 15,0-1-8-15,0 2 20 0,-3 0-20 0,-1 1 21 16,-2 0-6-16,-1 3-6 0,-3 2 6 0,-1 4-6 15,-1 3 3-15,-3 17-1 0,2-25 0 0,-2 25-1 16,0 0 0-16,0 0-1 0,0 0 0 0,0 0 1 16,0 0-1-16,0 0 2 0,28 2 0 15,-28-2-1-15,34 3 1 0,-13-1 0 0,6-5 1 16,3-2-1-16,4-1 2 0,1-1-2 16,4-3 1-16,-2 2-2 0,1-2 1 0,-1 0-3 15,-4 3 0-15,0-2-2 0,-4 1 2 0,-2 2 3 16,-4-1 0-16,-5 3 0 0,-18 4 2 0,0 0-1 15,0 0 1-15,0 0 0 0,0 0-2 0,0 0 1 16,-17 18-2-16,-1-7 1 0,-3 5-1 16,-2 0 4-16,-1 4-1 0,0 2 5 0,-1 4-4 15,1 3 3-15,2 0-6 0,4 2 0 0,1-1 0 16,3 1 0-16,6-5 0 0,2 1 0 0,3-3 0 16,5-1 0-16,2-3 0 0,4-3 0 0,-8-17 0 15,20 27 0-15,-20-27 0 0,33 14 0 0,-13-10 0 16,3-5 0-16,0-5 0 0,1-3 0 15,1-4 0-15,-1-4 0 0,-1-3 0 16,-2-5 0-16,-2-1 0 0,-2-1 0 0,-4-2 0 16,0 1 0-16,-6-1 0 0,-1 2 0 0,-2-1 0 15,-4 1 0-15,-2 2 0 0,-1-1 0 0,-3 1 0 16,-2 2 0-16,0 1 0 0,-1 2 0 0,9 20 0 16,-14-27 0-16,14 27 0 0,0 0 0 0,0 0 0 15,-17-8 0-15,17 8 0 0,0 0 0 16,0 0 0-16,0 0 0 0,1 19 0 0,-1-19 0 15,0 0 0-15,24 20 0 0,-24-20 0 0,28 14 0 16,-11-9 0-16,2 1 0 0,1-3 0 0,2 0 0 16,2-2 0-16,1 0 0 0,-1-2 0 0,-1 0 0 15,-2-1 0-15,-2 1 0 0,-19 1 0 16,26 0 0-16,-26 0 0 0,0 0 0 0,0 0 0 16,0 0 0-16,0 0 0 0,0 0 0 15,0 0 0-15,0 0 0 0,0 0 0 0,0 0 0 16,-1 22 0-16,1-22 0 0,-17 25 0 0,7-8 0 15,-1 3 0-15,0 1 0 0,1 2 0 0,1 2 0 16,-1-1 0-16,1 0 0 0,1 0 0 0,2-3 0 16,1-1 0-16,4-2 0 0,1-18 0 0,2 31 0 15,-2-31 0-15,11 19 0 0,-11-19 0 16,23 11 0-16,-23-11 0 0,32 0 0 16,-15-7 0-16,1-3 0 0,1-1 0 0,-2-3 0 15,1-1 0-15,-4-2 0 0,-14 17 0 0,26-32 0 16,-18 12 0-16,1 3 0 0,-3-1 0 0,-1 0 0 15,-5 18 0-15,6-30 0 0,-6 30 0 0,1-27 0 16,-1 27 0-16,0-18 0 0,0 18 0 0,0 0 0 16,0 0 0-16,0 0 0 0,0 0 0 15,-4 18 0-15,2-1 0 0,-1 4 0 0,2 0 0 16,-1 2 0-16,1 2 0 0,-1-4 0 0,4 1 0 16,-1-1 0-16,1-3 0 0,3-1 0 0,-5-17 0 15,12 24 0-15,-12-24 0 0,0 0 0 0,25 13 0 16,-25-13 0-16,23-5 0 0,-23 5 0 0,26-19 0 15,-26 19 0-15,26-31 0 0,-14 10 0 16,1 0-13-16,2 0 21 0,-2-6-19 16,2 2 21-16,-3-1-8 0,-2 2-4 0,-4 2 5 15,-2 3-4-15,-2 2 3 0,-2 0-11 0,0 17-12 16,-1-25-20-16,1 25-24 0,-6-17-33 0,6 17-55 16,0 0-114-16,0 0-308 0,0 0 24 0,-14-18 287 15</inkml:trace>
  <inkml:trace contextRef="#ctx0" brushRef="#br6" timeOffset="161507.8733">12161 10001 1403 0,'-22'-2'120'0,"22"2"-35"0,-18 10-9 0,18-10-13 15,0 0-24-15,-17 20-13 0,17-20-5 0,-10 18-2 16,10-18-4-16,-8 26 0 0,8-26-3 0,-9 34 4 16,4-16-1-16,0 2-11 0,-2 1 24 0,2 2-23 15,-2-2 21-15,1 0-9 0,1-4-8 0,5-17 0 16,-2 21-4-16,2-21-2 0,0 0-1 16,0 0 0-16,18 8 1 0,-18-8 2 15,18-13-1-15,-18 13-4 0,27-33 0 0,-9 9 0 16,1-4 0-16,1 2 0 0,-1-5 0 0,2 4 0 15,-4-2 0-15,1 1 0 0,-1 4 0 0,-3-1 0 16,0 4 0-16,0 0 0 0,-14 21 0 0,20-28 0 16,-20 28 0-16,0 0 0 0,0 0 0 0,19-2 0 15,-19 2 0-15,4 25 0 0,-1-5 0 16,-2 3 0-16,0 4 0 0,2 1 0 0,-2 2 0 16,4-1 0-16,0 0 0 0,1-3 0 0,4-3 0 15,-1-4 0-15,5 2-30 0,-14-21-62 0,36 37-102 16,-36-37-359-16,24 23-73 0,-7-17 75 0</inkml:trace>
  <inkml:trace contextRef="#ctx0" brushRef="#br2" timeOffset="166733.214">13185 9993 1311 0,'7'-24'82'0,"-7"24"-13"15,19-36-2-15,-6 19-7 0,-5-8-7 0,6 7-19 16,-4-1-11-16,-10 19-14 0,17-27 2 0,-17 27 0 15,0 0 10-15,0 0 5 0,0 0 0 16,0 0-4-16,0 0-10 0,0 0-7 16,0 0-5-16,-4 34 2 0,0-10-5 0,-1 2 6 15,2 4-7-15,-2 0 6 0,1 3-7 0,1-2 7 16,0 1-13-16,-1-6-9 0,3 5-27 0,-4-10-16 16,10 10-27-16,-5-31-73 0,4 43-152 0,-3-23-202 15,-1-20 27-15,4 37 368 0</inkml:trace>
  <inkml:trace contextRef="#ctx0" brushRef="#br2" timeOffset="167217.5924">13241 9773 1493 0,'0'0'61'0,"-20"-15"-13"15,20 15-8-15,0 0-5 0,0 0-5 0,0 0-12 16,0 0-11-16,0 0-7 0,0 0-5 15,0 0 2-15,0 0 0 0,0 0 2 0,0 0 1 16,24-15-12-16,-24 15-10 0,26-5-11 0,-7 6-7 16,-19-1 0-16,29-2-3 0,-29 2-6 0,24 2-14 15,-24-2-11-15,17 9 0 0,-17-9 13 0,0 0 19 16,15 26 24-16,-15-26 11 0,7 26 8 0,-7-26-3 16,5 31 3-16,-3-14-2 15,-2 2 3-15,0 1-3 0,1-2 7 0,-2 0 5 16,2 1 12-16,-2-2 7 0,4 3 12 0,-3-20 0 15,1 35 7-15,-1-35-6 0,2 29 3 0,-2-29-8 16,4 24 0-16,-4-24-8 0,4 20-5 0,-4-20-3 16,5 18 1-16,-5-18-2 0,0 0 3 0,6 17-5 15,-6-17-2-15,0 0 1 0,0 0 2 0,0 0 6 16,20-1 1-16,-20 1 1 0,21-22-3 16,-6 4-3-16,2-2-8 0,2-6 0 0,2-1-8 15,2-4 5-15,1-1-5 0,0 0 6 0,2 2-7 16,-2 0 3-16,-1 3-6 0,-2 4 3 0,0 4-4 15,-4 6 3-15,-17 13-5 0,28-13 1 16,-28 13 0-16,17 4-2 0,-17-4 3 0,14 25-3 16,-8-3 3-16,1 5-5 0,-3 2 1 0,1 6-12 15,-2 0-1-15,-1 5-18 0,-2-1-2 16,3 4-23-16,-7-4-2 0,10 7-13 0,-11-16-66 16,21 16-61-16,-18-10-296 0,12-9-9 0,11 3 211 15</inkml:trace>
  <inkml:trace contextRef="#ctx0" brushRef="#br2" timeOffset="167936.3463">14872 9530 907 0,'5'-23'300'0,"-5"23"-260"0,-6-18 27 15,6 18 13-15,0 0 7 0,0 0-20 0,0 0-31 16,-19 0-17-16,19 0-9 0,0 0-1 0,-24 25 1 16,24-25 5-16,-17 33 22 0,11-10-26 15,-3-1 37-15,4 7-27 0,-1 0 5 0,2 4 3 16,0 1-13-16,3 4 3 0,1-1-9 0,0 2 6 15,1-2-11-15,-1 2 5 0,0 0-8 0,1-2 5 16,-2 1-8-16,1-2 7 0,-1-2-9 16,-2-4 7-16,2-3-8 0,1-3-7 0,0-6 26 15,0-18-27-15,1 24 28 0,-1-24-14 0,0 0 0 16,0 0 1-16,0 0 2 0,0 0 3 16,0 0-14-16,0 0 17 0,9-29-15 0,-6 10 25 15,1-4-12-15,2-1 5 0,-1-4-9 0,1 0-7 16,1-2 7-16,3 1-7 0,1-1 6 0,1-2-6 15,3 4 4-15,-1 2-4 0,2 2 4 0,1 4-5 16,1 3 4-16,-1 8-4 0,-17 9 0 0,30-5 2 16,-30 5-2-16,19 13 2 0,-19-13-2 15,17 32 4-15,-10-9-3 0,0 2 3 0,-4 3-4 16,-3 3 5-16,-2 1-8 0,-4-1 7 16,-3 2-7-16,-2-2 8 0,-3 1-6 0,-2-2-4 15,-2-2 23-15,-4 0-22 0,-1-2 23 0,-3 0-11 16,0-4-4-16,0-1 5 0,1-4-4 0,1-3 2 15,3-3-5-15,3-5 2 0,18-6-2 0,-27 3-4 16,27-3-7-16,0 0-10 0,0 0-11 16,-14-29-19-16,14 29-19 0,8-38-24 0,12 24-28 15,-12-20-69-15,25 10-311 0,-7 0-5 0,-1-5 133 16</inkml:trace>
  <inkml:trace contextRef="#ctx0" brushRef="#br2" timeOffset="168374.8069">15423 9894 1106 0,'-6'-21'139'0,"6"21"-40"0,0 0-7 16,0 0 3-16,-8-18-11 0,8 18-23 0,0 0-15 15,-24-7-11-15,24 7-5 0,-26-4-3 16,26 4-3-16,-29 1-2 0,11 3-1 0,1 3 1 15,-5 2-3-15,0 4 2 0,-2 3-2 16,1 6 4-16,-4 2-4 0,3 4 3 0,-2 1-5 16,4 2-13-16,0 1-4 0,5-3 0 0,4 0 0 15,3-5 0-15,5-2 0 0,3-3 0 0,2-19 0 16,7 30 0-16,-7-30 0 0,23 21 0 0,-4-16 0 16,2-4 0-16,6-4 0 0,2-3 0 15,4-3 0-15,2-6 0 0,2-2 0 0,-4-3 0 16,1-5 0-16,-3 1 0 0,0-2 0 0,-3-1 0 15,-1 0 0-15,-4 1 0 0,-3 3 0 0,-4 1 0 16,-2 4 0-16,-14 18 0 0,14-27 0 0,-14 27 0 16,0 0 0-16,0 0 0 0,0 0 0 0,0 0 0 15,-19 2 0-15,19-2 0 0,-25 31 0 16,10-8 0-16,-2 5 0 0,-2 2 0 16,4 3-18-16,-3-1 0 0,6 0-14 0,0-3-9 15,7-1 13-15,0-8-47 0,13 7-3 0,-8-27-62 16,26 36-74-16,-26-36-95 0,32 8-209 0,-2 0 71 15,0-18 319-15</inkml:trace>
  <inkml:trace contextRef="#ctx0" brushRef="#br2" timeOffset="168745.3125">15983 9901 1401 0,'-45'-11'156'0,"21"15"-71"15,-10-8-11-15,11 11-1 0,-8-3-17 16,6 7-19-16,-1 0-12 0,3 5-4 0,0-1-5 15,1 3 0-15,3 1-6 0,3 0 2 16,3 0-4-16,3-1 1 0,10-18-2 0,-9 27 1 16,9-27-3-16,3 19 2 0,-3-19-2 0,17 15 3 15,-17-15 0-15,33 6-8 0,-14-8 0 0,5-1 0 16,2-3 0-16,4-1 0 0,1-2 0 0,0 0 0 16,0 1 0-16,-3 2 0 0,-2 3 0 0,-4 2 0 15,-5 1 0-15,-17 0 0 0,24 4 0 0,-24-4 0 16,0 0 0-16,20 22 0 0,-20-22 0 15,3 32 0-15,-7-11 0 0,-3 0-14 0,-2 1 26 16,-3-1-22-16,0 2 18 0,-2 2-12 16,-1-2-3-16,-2 0 5 0,-5-3-1 0,-1 1 3 15,-2-3-6-15,0-2 1 0,0-2-5 0,4-4-5 16,2-2-12-16,19-8-12 0,-23 9-31 0,23-9-35 16,0 0-68-16,-16-21-115 0,16 21-267 0,17-22 49 15,-7-3 279-15</inkml:trace>
  <inkml:trace contextRef="#ctx0" brushRef="#br2" timeOffset="169124.9401">16127 10070 1287 0,'-10'28'438'16,"10"-28"-352"-16,-21 11-34 0,21-11-8 0,0 0-12 15,0 0-11-15,0 0-3 0,0 0 1 0,19 16-2 16,-19-16 0-16,34-4-5 0,-9-1-8 0,8-2-4 16,4-4 0-16,10-1 0 0,3-2 0 0,5-3 0 15,-3-1 0-15,-2-3 0 0,-9 2 0 0,-9-2 0 16,-7 4 0-16,-7 1 0 0,-18 16 0 16,19-30 0-16,-19 30 0 0,2-26 0 0,-2 26 0 15,-14-26 0-15,14 26 0 0,-30-23 0 0,11 14 0 16,-3 0 0-16,-5 4 0 0,-1 3 0 15,0 3 0-15,-3 4 0 0,3 6 0 0,-1 3 0 0,-1 6 0 16,1 3 0-16,0 3 0 0,1 4 0 16,2 2 0-16,6-2 0 0,3 2 0 15,3-3 0-15,8-4 0 0,3-1 0 0,6-3 0 16,6-4 0-16,-9-17 0 0,31 30 0 0,-9-18 0 16,1-1 0-16,5-1 0 0,0-6 0 0,4 4 0 15,0-7 0-15,5 6-69 0,-9-13-102 0,23 18-320 16,-20-11-115-16,2 4 5 0,-1 5 493 0</inkml:trace>
  <inkml:trace contextRef="#ctx0" brushRef="#br2" timeOffset="169268.2608">16839 10166 1997 0,'-32'28'50'15,"13"-20"-50"-15,19-8 0 0,-24 10 0 0,24-10 0 16,0 0 0-16,-26 4 0 0,26-4 0 15,-19-6-88-15,19 6-511 0,0 0-54 0,0 0 4 16</inkml:trace>
  <inkml:trace contextRef="#ctx0" brushRef="#br7" timeOffset="177255.4933">1007 11427 635 0,'0'0'221'0,"6"-20"-134"16,-6 20-21-16,0 0 14 0,-4-26-4 15,4 26 4-15,0 0-8 0,0 0-10 0,4-18-8 16,-4 18-9-16,0 0-7 0,0 0-9 0,0 0-5 15,0 0 2-15,0 26-6 0,3-9 6 16,-3 6 5-16,-1 3-38 0,-1 3 23 0,-1 4-29 16,1 2 7-16,2-1 11 0,1 2-6 0,2-1 5 15,-1 0-5-15,0 0 3 0,0 2-20 0,-4-1 2 16,2 4-23-16,-6-5-8 0,6 6-3 0,-6-7 7 16,5 2-7-16,-6-4 15 0,6-2-7 0,-9-12-40 15,11 4-28-15,-1-22-81 0,0 0-116 16,0 0-102-16,0 0 178 0,16-18 231 0</inkml:trace>
  <inkml:trace contextRef="#ctx0" brushRef="#br7" timeOffset="177790.5712">787 11366 1313 0,'0'0'117'0,"-28"-3"-19"16,28 3-25-16,0 0-19 0,0 0-18 0,0 0-8 15,0 0-9-15,0 0 0 0,-2-24 0 0,2 24 4 16,22-23-5-16,-3 6 0 0,2 1-6 16,6-1-3-16,4 2-6 0,1 0 1 0,2 2-6 15,0 1 6-15,2 0-3 0,-2 3 2 0,-1 3-1 16,-4 1-1-16,-1 3-2 0,-5 1 1 16,-4 1 0-16,-19 0-1 0,28 3 3 0,-28-3-2 15,22 9 1-15,-22-9 1 0,0 0-1 0,23 19 0 16,-23-19 1-16,15 21-3 0,-15-21 4 0,13 29-2 15,-8-11 4-15,0 5-4 0,0 4 3 0,-1 2-6 16,-2 2 7-16,0 4 7 0,-3 1-23 0,0 3 23 16,-1 2-22-16,-2-1 7 0,-1-1 7 15,1-1-7-15,0-2 6 0,1-4-5 0,-1 0 5 16,2-6-7-16,2 0 5 0,2-3-3 0,1-6 2 16,-3-17-1-16,8 20 1 0,-8-20-1 0,0 0 0 15,0 0 1-15,20 4 0 0,-20-4 2 0,0 0 0 16,18-21 5-16,-18 21-1 0,16-38 7 0,-8 11-2 15,1-5 5-15,-1 0-5 0,2-2 5 0,-1 2-6 16,-1 1 1-16,-1 2-3 16,1 4 2-16,0 4-7 0,-8 21 4 0,12-24-7 15,-12 24 0-15,0 0 1 0,0 0-1 0,0 0 1 16,17 20-1-16,-10 1 2 0,0 6-4 0,-1 3 5 16,1 5-5-16,-2 1 3 0,-1 2-7 0,-1-1 0 15,2-2-12-15,1-5 1 0,3-2-10 0,1-5 2 16,5-2-6-16,-15-21 1 0,37 30-9 15,-18-24-11-15,9 4-30 0,-8-14-26 0,14 11-61 16,-20-25-81-16,19 5-217 0,-6 3-39 0,-9-15 295 16</inkml:trace>
  <inkml:trace contextRef="#ctx0" brushRef="#br7" timeOffset="178135.5677">1704 11762 1419 0,'-18'4'75'0,"18"-4"-31"0,0 0-13 0,0 0-8 15,-17 16-8-15,17-16-3 0,0 0 1 0,0 0 4 16,24 8 5-16,-24-8 1 0,29-1-2 0,-10-3-1 16,2-3-6-16,4-3-2 0,2-3 2 15,2-1-6-15,1-2 4 0,2 0-8 0,-1-1 0 16,-3 0-3-16,-4 2 3 0,-4-1-3 0,-20 16 2 16,24-27 5-16,-24 27 10 0,11-22 6 15,-11 22 6-15,-3-19-7 0,3 19-5 0,-17-18-10 16,17 18-2-16,-31-17-4 0,9 10-3 0,-4 3 2 15,-3 2 0-15,-1 4-2 0,-1 5 4 0,2 5 1 16,0 5 0-16,2 5 8 0,0 6-9 0,4 2 7 16,3 5-6-16,3 3 4 0,2-1-9 0,7 0 7 15,1-5-10-15,9-3 6 0,5-3 0 16,5-3-2-16,6-4-1 0,3-2 0 0,6-4-10 16,2-3-4-16,5-3-17 0,1-4-11 0,10-1-17 15,-3-12-27-15,14 12-75 0,-16-29-163 0,18 10-247 16,0-2 11-16,-2-15 430 0</inkml:trace>
  <inkml:trace contextRef="#ctx0" brushRef="#br7" timeOffset="178810.9074">3101 11160 1113 0,'0'0'233'16,"-22"-23"-183"-16,22 23-8 0,0 0 0 15,0 0 3-15,-15-22 2 16,15 22-7-16,0 0-11 0,0 0-13 16,0 0-11-16,0 0-4 0,-15 27-3 0,11-10 8 15,0 3 3-15,1 7 12 0,-2 2 0 0,2 5 4 16,-2 1-8-16,3 6 1 0,0 4 6 15,0 4-22-15,1 2 21 0,0 4-20 0,-3-6 4 16,-1 3 10-16,-1-2-15 0,-2-2 8 0,1-3-11 16,-2-5 7-16,2-4-7 0,1-7 8 0,1-6-5 15,2-5 3-15,3-18-7 0,0 21 3 0,0-21-3 16,0 0 1-16,0 0 3 0,0 0-3 0,21-10 4 16,-21 10-3-16,17-31 3 0,-6 7-2 15,2-7 2-15,2-1-6 0,1-1 7 16,0-1-8-16,-1 0 8 0,-1 3-6 0,-2 2 5 15,0 1-5-15,-2 3 5 0,1 3-6 0,0 2 6 16,-11 20-5-16,20-26 3 0,-20 26-3 0,17-10-2 16,-17 10 2-16,17 6-1 0,-17-6 3 0,20 20 0 15,-20-20 1-15,22 32-2 0,-11-11 3 0,-2 2-5 16,1 0 5-16,-1 1-4 0,-1 0 3 16,-2-1-3-16,0-1 4 0,0-2-5 0,-1 1 3 15,-1-2-2-15,-3-1 4 0,-2-1-3 0,-3 0 5 16,4-17-6-16,-19 33 3 0,1-17-6 0,-3-2 2 15,-3 1-3-15,-3-4 2 0,-1-3-2 0,0-2-1 16,1-2-7-16,0-4-6 0,6-1-16 0,-3-8-7 16,24 9-13-16,-35-19-36 0,35 19-53 15,-17-27-99-15,17 27-215 0,20-30-54 16,-16 2 286-16</inkml:trace>
  <inkml:trace contextRef="#ctx0" brushRef="#br7" timeOffset="179211.7476">3488 11704 1375 0,'0'0'90'0,"0"0"-50"16,0 0-9-16,0 0-7 0,0 0-6 0,0 0 0 16,0 0 4-16,18 6 1 0,-18-6-2 0,17 3-5 15,-17-3 6-15,27 0-1 0,-10-1-3 0,-17 1-2 16,34-10-10-16,-16 3 0 0,1-2-3 15,2-1 6-15,1 1-4 0,-4-1 0 0,0-1-1 16,-18 11-2-16,26-26-1 0,-26 26 3 0,17-28-4 16,-17 28 5-16,11-32-6 0,-11 32 4 0,4-31-4 15,-4 31 4-15,-4-27-4 0,4 27 5 16,-13-23-4-16,13 23 2 0,-24-17-1 0,24 17-1 16,-30-6-1-16,12 10 0 0,-5 2 0 0,-2 9 0 15,-1 3 4-15,-2 6-1 0,0 5 5 16,-3 4-3-16,3 3 9 0,2 1-6 0,1 1 11 15,3-1-9-15,5-2 3 0,5-2-10 0,6-5 1 16,5-4-6-16,5-3 4 0,5-3-6 0,-9-18 1 16,34 26-11-16,-11-21-5 0,8-2-12 0,2-9-14 15,10 0-31-15,-2-15-34 0,18 12-64 0,-16-22-31 16,24 10-151-16,-5 0-140 0,-9-12 154 16,18 19 343-16</inkml:trace>
  <inkml:trace contextRef="#ctx0" brushRef="#br7" timeOffset="179539.8786">4186 11563 1337 0,'-31'-3'150'0,"31"3"-62"0,-33 12-17 0,33-12-9 15,-34 19-23-15,34-19-8 0,-34 26-11 16,17-9 3-16,-1 1-5 0,2 2 5 0,0-1-3 16,3 4 3-16,1-4-7 0,3-2 0 0,9-17-11 15,-8 24-1-15,8-24-3 0,0 0-3 0,8 21 2 16,-8-21 0-16,17 6 0 0,-17-6 1 0,31-4-1 15,-12-2 1-15,4-5 2 0,2-2-5 16,3 0 4-16,0-3-4 0,0 3 2 0,-2 1-4 16,-1 1 1-16,-2 4-3 0,-6 2 3 15,-17 5 2-15,23 0 1 0,-23 0 0 0,0 0-2 16,11 18 1-16,-11-18-3 0,0 33 4 0,-4-12-4 16,-4 4 6-16,-3 1-2 0,0 1 1 0,-3 2-4 15,1 1 6-15,0-1-8 0,-1-1 7 0,2-5-5 16,2-4-1-16,10-19-18 0,-9 24-10 0,9-24-31 15,0 0-33-15,18 10-58 0,-18-32-120 16,19 8-275-16,1-6 5 0,-3-13 366 16</inkml:trace>
  <inkml:trace contextRef="#ctx0" brushRef="#br7" timeOffset="179727.3677">4724 11065 1606 0,'-22'23'103'0,"7"-2"-46"0,5 12-4 16,-3 1-20-16,2 2-4 0,-4 3-11 0,3 3 4 16,-3 3-13-16,3 2-9 0,1 1 14 0,0 2-26 15,3 1 18-15,-1 0-9 0,1-1-15 0,-2-2-1 16,3-3-34-16,-7-6-23 0,11 6-32 0,-12-16-23 16,20 13-84-16,-20-21-213 0,15-21-84 15,3 32 138-15</inkml:trace>
  <inkml:trace contextRef="#ctx0" brushRef="#br7" timeOffset="179914.8831">4452 11517 1723 0,'0'0'133'0,"-22"1"-67"16,22-1-19-16,0 0-21 0,0 0-11 0,0 0-4 15,0 0 0-15,28 18-4 0,-11-13-1 0,6-4-6 16,3-2 1-16,7-3-3 0,4-4-10 15,11-3-14-15,3-7-21 0,16-1-13 0,0-10-16 16,15 12-84-16,-11-25-108 0,9 17-323 0,4 1 15 16,-5-6 349-16</inkml:trace>
  <inkml:trace contextRef="#ctx0" brushRef="#br7" timeOffset="180289.8729">5812 11527 1312 0,'-13'-17'159'0,"13"17"-52"15,0 0-17-15,0 0-9 0,0 0-24 0,0 0-16 16,0 0-15-16,0 0-10 0,0 0-9 0,0 0-1 16,-7 26-6-16,3-3 3 0,-2 6-5 15,-2 3 5-15,-1 1-7 0,-2 1 3 0,2-1-13 16,-2-2 0-16,3 0-17 0,0-8-8 15,8 2-32-15,0-25-27 0,5 32-67 0,-5-32-93 16,0 0-269-16,23-2 19 0,-23 2 333 0</inkml:trace>
  <inkml:trace contextRef="#ctx0" brushRef="#br7" timeOffset="180727.4009">5831 11222 1663 0,'0'0'93'0,"-29"12"-40"0,29-12-15 16,-20 10-14-16,20-10-11 0,0 0-11 0,0 0-3 16,0 0-2-16,6 18-2 0,-6-18-3 0,20 6 0 15,-20-6-6-15,27 3 4 0,-27-3 2 0,33 9 1 16,-16-4 4-16,1 1 2 0,0 2-2 16,-18-8 3-16,30 24-2 0,-30-24 3 0,27 32-1 15,-17-13 7-15,-3 2 2 0,-2 3-8 0,-2-2 30 16,-2 3-26-16,-4-1 22 0,1 0-5 15,-4-1-6-15,-1 3 6 0,-2-3-8 0,-1 1 0 0,1-2-5 16,-1 1 2-16,0-2-3 0,2 0 3 0,0-4-5 16,8-17 1-16,-9 24-5 0,9-24-1 0,0 0-3 15,0 0 0-15,0 0-5 16,0 0 4-16,18 11 0 0,-18-11 0 0,22-18 4 16,-22 18-4-16,31-35 3 0,-14 12-4 0,3-3 5 15,-2 0 1-15,1-1 5 0,0 2-3 0,-3 1 4 16,-2 2-7-16,-2 3 3 0,-1 2-1 0,-11 17 3 15,14-23-6-15,-14 23 0 0,0 0 0 0,0 0 0 16,0 0 0-16,0 0 0 0,0 0 0 0,-5 32 0 16,-1-10 0-16,-2 6-7 0,-1 1-14 15,0 2-14-15,1-3-3 0,5 2-15 0,0-7-15 16,12 5-41-16,-9-28-33 0,27 39-24 0,-27-39-2 16,50 22-17-16,-21-22-40 0,4-6-197 15,19 12 26-15,-14-25 385 0</inkml:trace>
  <inkml:trace contextRef="#ctx0" brushRef="#br7" timeOffset="181196.135">6967 11525 772 0,'0'0'151'0,"0"0"-45"0,0 0-22 16,-20-6-2-16,20 6-11 0,0 0-3 15,0-20-4-15,0 20 4 0,-3-18-1 16,3 18 11-16,-10-20-2 0,10 20-25 0,-19-20 21 16,19 20-46-16,-30-17 21 0,11 11-21 0,-2 3-5 15,-3 4-1-15,-2 3-20 0,1 3 15 0,-1 7-13 16,-2 1 23-16,2 7-9 0,-2 2 6 0,2 3-8 16,2 2-11-16,1 1-3 0,1 2 0 0,4 0 0 15,2-1 0-15,4-6 0 0,4-3 0 16,8-22 0-16,0 27 0 0,0-27 0 0,20 10 0 15,-20-10 0-15,39-8 0 0,-14-3 0 0,6-10 0 16,4-4 0-16,4-8 0 0,5-4 0 16,-2-4 0-16,2-4 0 0,-5-1 0 0,-3 1 0 0,-3 2 0 15,-4 4 0-15,-6 4 0 0,-3 3 0 16,-7 6 0-16,-5 0 0 0,-4 5 0 16,-2 1 0-16,-5 3 0 0,3 17 0 0,-7-20 0 15,7 20 0-15,0 0 0 0,-20 0 0 0,20 0 0 16,-20 24 0-16,8-1 0 0,-3 8 0 0,0 8 0 15,0 5 0-15,1 3 0 0,0 2 0 0,4 2 0 16,1-1 0-16,6-2 0 0,0-7-39 0,7-1-25 16,-2-12-17-16,13 5-43 0,-15-33-38 0,35 44-114 15,-35-44-285-15,33 21 44 0,-4-8 295 16</inkml:trace>
  <inkml:trace contextRef="#ctx0" brushRef="#br7" timeOffset="181399.2525">7245 11407 1366 0,'-14'36'273'15,"14"-36"-184"-15,-16 33-39 0,7-13-1 0,5 6-8 16,-4-2-19-16,2 5 0 0,-1-3-7 0,1 4 5 16,0-4-8-16,0-2-1 0,2-1-11 0,2-3 2 15,0-3-10-15,2-17-4 0,5 25-12 0,-5-25-8 16,0 0-14-16,0 0-17 0,28 14-34 15,-28-33-156-15,23 15-178 0,-23 4-125 16,28-38 107-16,-5 24 449 0</inkml:trace>
  <inkml:trace contextRef="#ctx0" brushRef="#br7" timeOffset="181539.877">7267 11129 1448 0,'-25'-27'194'0,"25"27"-52"0,-22-6-43 0,22 6-41 16,-18 5-32-16,18-5-15 0,0 0-11 15,-22 19-1-15,22-19-22 0,-6 17-19 0,6-17-32 16,0 0-44-16,15 39-168 0,-15-39-301 0,0 0 30 16,30 24 268-16</inkml:trace>
  <inkml:trace contextRef="#ctx0" brushRef="#br7" timeOffset="181883.6364">7873 11478 746 0,'0'0'262'16,"-7"-24"-126"-16,7 24-31 0,0-18-14 15,0 18-25-15,-2-18-34 0,2 18 21 0,0 0-5 16,-13-21 19-16,13 21-2 0,-24-13-16 0,5 7-10 15,2 5-11-15,-3 1 0 0,-1 4-3 0,-2 4-2 16,1 6 4-16,-5 3 12 0,4 7-29 0,-5 4 24 16,2 8-24-16,-1 2 4 0,1 3 8 0,3 0-11 15,4 0 2-15,2-1-9 0,7-4-4 16,6-4 0-16,7-6 0 0,6-4-9 0,-9-22-3 16,36 29-11-16,-13-23-9 0,8-2-12 0,3-10-23 15,14 3-55-15,-13-23-100 0,27 5-367 0,-12 0 8 16,2-10 236-16</inkml:trace>
  <inkml:trace contextRef="#ctx0" brushRef="#br7" timeOffset="183001.0319">8361 11510 910 0,'0'0'149'0,"0"-20"-33"0,-6 3 4 0,6 17-13 16,-9-19-14-16,9 19-1 0,-17-16-53 0,17 16 29 15,-27-9-46-15,10 7 8 0,-5 1-5 0,-1 5-7 16,-1 1 10-16,2 3-33 0,-4 4 30 15,2 5-28-15,0 4 15 16,-2 2 3-16,2 2-6 0,1 3 5 0,0 0-3 16,6-1 5-16,0-1-1 0,2 0 3 0,5-1-8 15,3-2 7-15,3-3-13 0,3 0 3 16,1-20-6-16,10 26 0 0,-10-26 0 0,27 20-3 0,-8-17-2 16,5-2 2-16,4-7-1 0,4-5 2 0,3-4 5 15,4-7-6-15,1-5 5 0,3-3-6 16,-1-3 5-16,-1 0-4 0,-6 0 5 0,-2 3-6 15,-7 2 5-15,-4 2-5 0,-3 7 6 0,-19 19-3 16,19-28 3-16,-19 28-1 0,0 0 1 16,0 0 0-16,0 0-1 0,0 0-1 0,0 0-4 15,-12 22 1-15,2-3-3 0,-1 6 4 0,-1 2-2 16,0 5 4-16,2-2-11 0,0 2 3 0,6-1-11 16,0-4-3-16,6 0-11 0,3-8-10 15,9 0-30-15,-14-19-25 0,41 18-50 0,-24-30-71 16,27 5-233-16,-4-5-66 0,-2-19 172 0</inkml:trace>
  <inkml:trace contextRef="#ctx0" brushRef="#br7" timeOffset="183194.3713">9130 10947 1508 0,'-18'-1'199'0,"18"1"-131"15,-29 24-37-15,14-6-6 0,0 4-14 0,-1 7-2 16,0 6-12-16,0 8 8 0,0 2-11 0,1 5 11 15,0 1-11-15,2 1 9 0,-2 0 3 16,4-3-28-16,4 2 9 0,-1-8-47 0,12 5-46 16,-12-19-59-16,23 17-79 0,-21-17-302 15,12-10 38-15,9 8 318 0</inkml:trace>
  <inkml:trace contextRef="#ctx0" brushRef="#br7" timeOffset="183922.0856">8706 11409 1722 0,'0'0'70'16,"-18"14"-48"-16,18-14-10 0,0 0-2 0,19 8-16 0,-2-8 18 16,8-1 1-16,1-3 2 0,7-2 13 0,4-2-18 15,3-2-6-15,4-1 0 0,-2-1-4 0,1 0 1 16,-2 0-3-16,-1 3 3 15,-2 1-1-15,-3 3 2 0,-4 1-2 0,-5 2-2 16,-1 2 1-16,-25 0-4 0,26 2 3 0,-26-2 2 16,0 0 1-16,0 0 3 0,0 0 0 0,-3 25-2 15,3-25-1-15,-22 24 0 0,22-24 2 0,-33 31-2 16,16-13-12-16,-3 2 23 0,1 1-25 0,1 4 22 16,1-1-7-16,2 0-6 0,2 0 6 0,3-1-4 15,4-2 3-15,4-1-2 0,2-20 2 16,4 29-4-16,-4-29 2 0,17 18-3 0,-17-18-6 15,26 11-1-15,-26-11 1 0,33 2-2 0,-14-7 7 16,0-3 0-16,-1-2-3 0,0-4-5 16,1-4-9-16,2-1-6 0,-3-5-11 0,2 2 7 15,-6-4-2-15,1 3 15 0,-5-2 3 0,-2 2 14 16,-3 3 19-16,-1 0-28 0,-3 2 34 0,-2 1-27 16,-2 0 17-16,3 17 10 0,-9-25-2 15,9 25 6-15,0 0-3 0,-20-17-2 0,20 17-6 16,0 0-8-16,-18 11-3 0,18-11-3 0,-10 18 5 15,10-18-2-15,-3 20 1 0,3-20-1 0,6 21 0 16,-6-21 0-16,15 17-15 0,-15-17 20 0,25 13-13 16,-25-13 31-16,34 11-11 0,-16-10 8 0,3 3-13 15,-1-4-3-15,1 0-3 0,0 1-4 16,-3 0 1-16,-1 2-3 0,-17-3 1 0,22 9 0 16,-22-9 0-16,0 0-3 0,12 27 3 15,-12-27-11-15,0 30 2 0,-5-12-1 0,-2 1 1 16,-2-1 5-16,-2 0 2 0,0 2-5 0,-1-1-6 15,1 0-1-15,-1-1 3 0,12-18-5 0,-18 31 8 16,18-31-4-16,-12 25-2 0,12-25-3 0,0 0-3 16,-3 21-4-16,3-21 3 0,0 0 1 15,0 0 9-15,21-10 17 0,-21 10 7 0,20-27 15 16,-20 27 5-16,19-36 7 0,-8 18 0 0,-5-4 2 16,0 0-6-16,-1-1-7 0,-1 0-9 0,-2 0-5 15,0 0-16-15,-2 1 0 0,2 2 0 0,-2 0 0 16,3 1 0-16,2 2 0 0,-5 17 0 15,14-28 0-15,-14 28 0 0,20-15-12 0,-20 15-16 16,36-8-11-16,-15 6-7 0,13 6-12 16,-1-7-18-16,17 13-50 0,-11-21-81 0,27 16-233 15,-9-5-135-15,-1-5 136 0</inkml:trace>
  <inkml:trace contextRef="#ctx0" brushRef="#br7" timeOffset="184453.3443">10534 11427 1369 0,'0'0'129'15,"-21"6"-39"-15,21-6-39 0,-25 8 8 0,25-8-13 16,-27 11-18-16,27-11-2 0,-29 20-8 0,29-20 2 15,-30 29-8-15,16-12 3 0,-1 1-6 0,3 4 3 16,1 1-5-16,1 2 4 0,2 1-3 0,3 0 2 16,3-1-5-16,3-3 1 0,4-1-6 0,3-4 2 15,-8-17-5-15,26 23 5 0,-9-16-3 16,2-1 2-16,4-2 0 0,0-5-2 0,3-4 2 16,1-4-3-16,0-5 2 0,-1-2-1 0,-3-4 4 15,-2-2-5-15,-1-1 5 0,-3-1-5 0,-3-3 5 16,-2-1-4-16,-4 0 5 0,-4 1-5 15,-4 1 4-15,-1 2-4 0,-2 1-9 0,-3 1 25 16,-4 2-24-16,0 3 24 0,10 17-17 0,-24-30-8 16,24 30-3-16,-22-20-7 0,22 20-6 15,-17-2-4-15,17 2-15 0,0 0-16 0,-12 31-34 16,12-31-39-16,1 37-93 0,-1-37-166 0,1 24-120 16,19-4 133-16,-20-20 380 0</inkml:trace>
  <inkml:trace contextRef="#ctx0" brushRef="#br7" timeOffset="184781.4909">11442 11052 1172 0,'0'0'292'16,"-14"-49"-186"-16,14 23-32 0,-10-6-2 0,5 6-22 16,-8 2-15-16,1 2-20 0,-4 6-3 0,16 16-2 15,-34-21 7-15,17 21-7 0,-5 5-3 0,0 8 0 16,-2 6-7-16,-2 9 7 0,-1 7-2 16,-1 5 8-16,0 7-9 0,0 8 12 0,0 3-11 15,4 4 8-15,1 0-11 0,2 0 6 16,3 0-3-16,5-3-17 0,2-2 18 0,5-5-27 15,3-4-8-15,1-7-12 0,8 2-43 0,-6-17-25 16,16 12-64-16,-16-38-110 0,19 24-257 0,-19-24 20 16,22 17 370-16</inkml:trace>
  <inkml:trace contextRef="#ctx0" brushRef="#br7" timeOffset="184968.9667">10961 11540 1155 0,'-31'-28'159'16,"31"28"-34"-16,-39-41-10 0,39 41-12 0,-24-32-25 15,24 32-4-15,0 0-29 0,0 0 1 16,-10-16-14-16,10 16-9 0,0 0-8 0,20 1-1 16,-2-1-6-16,8-1-5 0,5-1-4 0,6-3 5 15,4 1-26-15,3-5 4 0,4 4-37 16,0-4-18-16,7 7-41 0,-10-10-17 0,17 16-10 16,-16-20-51-16,22 17-134 0,-5 1-173 15,-11-10 73-15,13 18 426 0</inkml:trace>
  <inkml:trace contextRef="#ctx0" brushRef="#br7" timeOffset="185453.4303">12162 11473 1254 0,'3'-31'95'15,"-3"31"-37"-15,7-23-19 0,-7 23 12 16,7-19-30-16,-7 19 7 0,3-20 6 0,-3 20 4 16,-3-19 15-16,3 19-4 0,0 0-3 0,-16-17-9 15,16 17-9-15,-25-5-5 0,8 5-2 0,-1 4-5 16,-2 1 1-16,-2 4 0 0,-1 2-2 16,1 4 2-16,-2 2-1 0,2 3-15 0,-1 1 25 15,1 3-26-15,3 1 18 0,0 1-8 0,5 0-8 16,2-2 0-16,4-3-1 0,3-4 1 15,5-17-5-15,4 28 5 0,-4-28-4 0,18 15 3 16,-18-15 1-16,32 6 0 0,-11-6-1 0,-1-3 0 16,5-4 0-16,0-3-1 0,3-5 2 0,4 0-3 15,-2-3 3-15,2-3-3 0,-4-1 1 0,-1 0-2 16,-4-1 4-16,-3 2-5 0,-3 0-5 0,-1 4 21 16,-16 17-22-16,24-26 21 0,-24 26-12 0,15-19 0 15,-15 19 0-15,0 0 0 16,0 0 0-16,0 0 0 0,0 0 0 0,0 0 0 15,0 0 0-15,0 0 0 0,-2 17 0 0,-3 0-7 16,-1 4 10-16,-2 2-23 0,1 1 13 0,0 0-12 16,3 3-10-16,-1-4-2 0,6 1-10 0,-1-6-9 15,11 3-34-15,-11-21-26 0,28 25-55 0,-28-25-69 16,42-4-180-16,-14 2-79 0,-5-14 148 16</inkml:trace>
  <inkml:trace contextRef="#ctx0" brushRef="#br7" timeOffset="185672.1051">12906 10889 1461 0,'-25'-14'173'16,"25"14"-83"-16,-17 24-39 0,7-2-5 0,-4 4-23 16,-1 7-5-16,-2 4-15 0,0 7 6 0,-3 3-8 15,1 4 13-15,-3 4-7 0,1 0 12 0,-3 1-13 16,3 2-7-16,1-4 15 0,3-1-24 0,3-4 12 15,3-7-22-15,10-6-13 0,2-12-18 0,16 3-79 16,-17-27-44-16,41 22-114 0,-13-22-274 0,0-11 69 16,9 7 319-16</inkml:trace>
  <inkml:trace contextRef="#ctx0" brushRef="#br7" timeOffset="185859.6643">13336 10889 1409 0,'-39'13'206'0,"27"21"-95"0,-13-2-48 0,8 6-13 16,-5 6-29-16,2 4 3 0,-1 2-5 0,-1 2 12 15,0-2-10-15,3-4 3 0,1-4-19 0,2-3-17 16,6-6 5-16,2-4-36 0,10 2-5 0,-2-13-54 16,16 12-65-16,-16-30-113 0,13 19-300 0,-13-19 63 15,27 14 290-15</inkml:trace>
  <inkml:trace contextRef="#ctx0" brushRef="#br7" timeOffset="186203.4253">13996 11308 1277 0,'0'0'177'15,"0"0"-45"-15,0 0-30 0,0 0-21 0,0 0-25 16,0 0-17-16,-6 20-12 0,1-3-4 0,-3 2-2 15,-1 3-1-15,-2 1-8 0,3 1-15 0,-1 1 17 16,1-1-25-16,2-1 20 0,-3 0-9 0,4-2-8 16,0 0-7-16,2-2-10 0,3-19-14 0,0 31-31 15,0-31-37-15,8 20-82 0,-8-20-110 16,0 0-259-16,0 0 53 0,10-28 345 16</inkml:trace>
  <inkml:trace contextRef="#ctx0" brushRef="#br7" timeOffset="186375.3003">14040 10997 1531 0,'-17'5'159'0,"0"-8"-71"0,17 3-31 16,0 0-27-16,-18 11-15 0,18-11-12 0,0 0-8 16,0 0-16-16,0 18-27 0,0-18-47 0,0 0-71 15,40 21-75-15,-40-21-307 0,25-1 32 16,-2 8 274-16</inkml:trace>
  <inkml:trace contextRef="#ctx0" brushRef="#br7" timeOffset="186687.7943">14492 11239 1420 0,'-41'1'181'0,"23"12"-82"0,-9-8-36 0,9 3-19 16,-4-1-17-16,4 0-12 0,1 0-3 15,17-7-2-15,-26 12-3 0,26-12-1 0,0 0-5 16,-13 19-1-16,13-19-1 0,0 0-1 16,13 23-1-16,-13-23 4 0,23 19-3 0,-23-19 3 15,33 18-2-15,-16-7 2 0,1-2-3 0,0 2 3 16,-1 1-2-16,-17-12-15 0,33 23 29 0,-33-23-29 16,25 23 31-16,-25-23-13 0,13 24-3 0,-13-24 3 15,4 22-2-15,-4-22 3 0,-4 21-2 16,4-21 2-16,-12 23-4 0,12-23 2 0,-24 25-2 15,24-25 3-15,-36 27-4 0,17-14 4 0,1-1-3 16,-1-2 0-16,1-1-4 0,18-9-1 0,-29 14-8 16,29-14-18-16,0 0-46 0,-22-3-51 0,22 3-97 15,0 0-153-15,10-21-154 0,-10 21 61 0,17-37 465 16</inkml:trace>
  <inkml:trace contextRef="#ctx0" brushRef="#br7" timeOffset="187155.3197">15614 11337 1065 0,'0'0'177'0,"0"0"-60"0,0 0-20 16,0 0-7-16,0 0-15 0,-16-25-9 0,16 25-8 16,0 0-10-16,-20-16-13 0,20 16-7 0,-24-10-7 15,24 10-2-15,-28-4-1 0,11 8 1 0,17-4 0 16,-35 17-2-16,15-3-1 0,1 4-2 0,-2 5 0 16,2 3-7-16,-1 0-12 0,3 1 19 0,3 0-23 15,3-3 18-15,5 0-8 0,2-2-5 0,5-5-3 16,-1-17-9-16,16 28-12 0,-16-28-15 15,34 13-17-15,-6-6-36 0,-6-18-43 0,23 17-93 16,-21-23-210-16,19 3-99 0,4 2 120 0</inkml:trace>
  <inkml:trace contextRef="#ctx0" brushRef="#br7" timeOffset="187565.1122">15943 11327 1449 0,'0'0'158'0,"-17"-6"-78"0,17 6-24 0,0 0-8 16,0 0-16-16,-18-7-8 0,18 7-5 0,0 0-4 15,-21 11-2-15,21-11-3 0,-24 18 1 0,24-18 2 16,-32 26 2-16,14-10 0 0,1 3-12 16,-2 1 26-16,-1 3-22 0,2 1 20 0,-2 2-10 15,1-1-11-15,3-4-6 0,4-1 0 0,12-20 0 16,-10 26 0-16,10-26 0 0,0 0 0 0,18 20 0 15,-18-20 0-15,36-3 0 0,-13-3 0 0,4-6 0 16,1-2 0-16,2-4 0 0,2-3 0 0,-2 0-8 16,0-2 4-16,-4 0-3 0,-3 3-5 15,-5 1 22-15,-18 19-20 0,27-31 23 0,-27 31-11 16,15-23-1-16,-15 23 1 0,0 0 2 0,0 0 4 16,0 0-7-16,0 0-1 0,0 0 0 15,0 0 0-15,0 0 0 0,-19 16 0 0,12 1 0 16,0 4 0-16,-2 3-7 0,3 1 9 0,-2 3-10 15,3-3-12-15,1-2-1 0,4-2-9 0,0-21-5 16,10 28-8-16,-10-28-8 0,29 11-11 16,-9-17-9-16,14 3-21 0,-8-17-42 0,27 11-92 15,-17-10-271-15,13-11-13 0,10 4 269 0</inkml:trace>
  <inkml:trace contextRef="#ctx0" brushRef="#br7" timeOffset="187780.5499">16697 10805 1464 0,'-23'3'238'0,"8"21"-168"15,-3-2-3-15,4 6-19 0,-3 2-22 0,4 4 2 16,-2 2-10-16,1 3 7 0,0 0-9 0,0 4 6 16,1 2-14-16,0-1 3 0,-1 0-9 0,2-4 2 15,2 0-7-15,2-2 6 0,2-2-11 0,1-2-9 16,5-5 9-16,0-4-34 0,6-3 12 15,-6-22-27-15,21 33-37 0,-21-33-75 0,31 15-86 16,-31-15-212-16,23-13-81 0,3 8 197 0</inkml:trace>
  <inkml:trace contextRef="#ctx0" brushRef="#br7" timeOffset="187976.7987">17022 10807 1522 0,'-37'19'187'0,"24"19"-115"0,-9-7-16 16,4 10 0-16,-4-1-19 0,3 6 2 0,-7 3-14 16,3 1 5-16,-3 1-14 0,4 0-9 0,2-4-7 15,2-5 0-15,2-2 0 0,1-6-25 0,8-2-3 16,1-6-35-16,7 1 0 0,-1-27-47 16,8 42-39-16,-8-42-76 0,19 15-273 0,-19-15-12 15,22 11 135-15</inkml:trace>
  <inkml:trace contextRef="#ctx0" brushRef="#br7" timeOffset="188400.9073">17007 11310 1573 0,'-20'4'124'15,"20"-4"-61"-15,-14 19-27 0,14-19-5 0,-5 19-13 16,5-19-5-16,0 0-5 0,10 21 0 15,-10-21 2-15,0 0 2 0,26 8 5 0,-26-8-2 16,25-2 5-16,-7-2-1 0,2-2 1 16,5-1-4-16,5-4-4 0,-1-1-8 0,0-1-1 15,-1-3-4-15,-1-1 2 0,-1 0-2 0,0 1 3 16,-2 1-2-16,-3 0 1 0,-4 2-1 0,-17 13 0 16,23-24-1-16,-23 24 1 0,6-17-2 0,-6 17 3 15,0 0-2-15,-18-18 1 0,18 18 0 0,-27-9 1 16,27 9 0-16,-34-5 0 0,13 4 0 15,2-4-1-15,-2 4 3 0,1-4 3 16,-1 5 3-16,-1 3-5 0,4 2-4 0,-3 4 0 0,4 3 0 16,17-12 0-16,-30 32 0 0,20-12 0 15,0 2 0-15,3 2 0 0,2 2 0 0,3-2 0 16,2 1 0-16,3-2 0 0,5-1 0 0,3-1 0 16,4-5 0-16,7 0 0 0,4-1 0 0,4-3 0 15,1-3-2-15,5 0-35 0,-2-7-17 16,7 3-15-16,-4-12-38 0,14 13-45 0,-17-24-89 15,22 8-328-15,-11 3 37 0,-6-9 249 0</inkml:trace>
  <inkml:trace contextRef="#ctx0" brushRef="#br7" timeOffset="188854.0526">17916 11208 818 0,'22'-10'260'0,"-25"-10"-86"0,3 20-40 16,7-19-26-16,-7 19-23 0,0 0-10 0,-1-18-6 15,1 18-7-15,-19-12-13 0,19 12-10 16,-29-2-4-16,10 7-6 0,1 5-1 0,-5 3-4 16,0 3 0-16,-6 6-4 0,1 2-6 0,-3 4-14 15,2 2 0-15,0 3 0 0,1 0 0 0,0 1 0 16,2 1 0-16,6-3 0 0,4-2 0 15,4-7 0-15,7-6 0 0,5-17 0 0,5 21 0 16,-5-21 0-16,23 10 0 0,-5-11 0 0,5-5 0 16,5-6 0-16,3-5 0 0,5-6 0 15,4-3 0-15,4-6 0 0,2-1 0 0,2-3 0 16,-2 0 0-16,0 2 0 0,-5 1 0 0,-3 1 0 16,-3 3 0-16,-5-4 0 0,-2-1 0 0,-5 3 0 15,-5-2 0-15,-5 4 0 0,-4 1 0 0,-4 2 0 16,-4 1 0-16,-2 4 0 0,1 21 0 0,-6-24 0 15,6 24 0-15,0 0 0 0,-25 10 0 16,8 10 0-16,-3 4 0 0,-4 9 0 16,0 5 0-16,0 7 0 0,0 3 0 0,3 3 0 15,0 0 0-15,5-1 0 0,2-2 0 0,2-1 0 16,3-5 0-16,9 0-38 0,0-12-65 0,20 9-57 16,-20-39-170-16,32 31-291 0,-5-15 52 0,1-11 344 15</inkml:trace>
  <inkml:trace contextRef="#ctx0" brushRef="#br7" timeOffset="190744.8475">1351 12629 628 0,'6'-20'186'15,"-6"20"-59"-15,16-38-8 0,-16 38-13 0,16-37-6 16,-16 37-11-16,15-33-13 0,-15 33-13 0,13-20-6 15,-13 20-4-15,0 0 1 0,0 0-6 0,0 0-4 16,0 0-12-16,0 0-12 0,0 0-6 0,0 0-9 16,0 0-3-16,-24 31 1 0,15-12 5 0,-3 4-2 15,1 5 10-15,-3 3-7 0,2 4-7 16,0 3 26-16,1 6-21 0,1 3 19 16,2 4-10-16,0 4-11 0,2 7 10 0,0 2-12 15,4 4 12-15,2 0-11 0,3-7 12 0,2-5 0 16,5-6-16-16,2-12 13 0,3-6-23 0,4-11 9 15,3-7 3-15,7-8-3 0,4-6 0 0,5-9 1 16,1-4-1-16,2-11 0 0,2-5 16 0,-1-9-20 16,3-3 16-16,-1-2-13 0,0-4-2 15,-2-3 7-15,-4-3-7 0,-1-5 8 0,-5 0-8 16,0 0 8-16,-4 1-8 0,-1 4 9 0,-4-2-1 16,-5 4-15-16,-3 3 16 0,-6 3-16 0,-1 6 9 15,-3 3 5-15,-4 6-4 0,-1 3 5 16,-3 7-4-16,3 20 3 0,-6-21-2 0,6 21 3 0,0 0-2 15,0 0 1-15,-12 20-3 16,6 3-4-16,0 10 6 0,-1 10-9 0,-1 9 12 16,1 5 5-16,1 1-12 0,2 0 4 0,2 0-2 15,2 0 0-15,2 2 0 0,4-3-2 0,3-2 4 16,2-5-15-16,0-7-2 0,6-2-27 0,-1-10-22 16,10 4-48-16,-7-20-58 0,23 21-167 0,-11-18-248 15,-2-4 35-15,2 6 392 0</inkml:trace>
  <inkml:trace contextRef="#ctx0" brushRef="#br7" timeOffset="191197.9579">2473 12898 1269 0,'0'0'127'15,"0"0"-52"-15,0 0-7 0,0 0-1 0,-1-17-3 16,1 17-6-16,0 0-12 0,0 0-10 0,0 0-7 16,0 0-6-16,0 0-4 0,0 0-3 0,0 0-5 15,0 0-6-15,0 0-3 0,-1 19 0 0,-2-2-2 16,2 4 3-16,-1 3-4 0,-2 5 4 16,-1 3-2-16,0 0 7 0,-2 1 0 15,1-2 7-15,-1-3-8 0,1 0 7 0,0-5-8 16,2-4 3-16,4-19-5 0,-2 24 0 0,2-24-5 15,0 0 1-15,0 0-1 0,0 0 1 0,21 2 1 16,-21-2 0-16,19-21 3 0,-8 3-4 0,2-4 4 16,2-4-5-16,-1-3 4 0,3-2-5 0,-1-1 5 15,0 0-4-15,-2 1 3 0,1 0-2 16,0 5 6-16,-4 2-3 0,-1 3 4 0,0 4-4 16,-10 17 0-16,17-23-2 0,-17 23 2 0,0 0-3 15,0 0 1-15,0 0-1 0,0 0-1 0,0 0 2 16,0 0-2-16,16 26 2 0,-14-7-2 15,1 4-1-15,-1 4-7 0,-2 3 1 0,0 4-13 16,-1-2 4-16,2 3-12 0,-1-3-3 0,3 2-13 16,-2-8-10-16,8 8-38 0,-8-14-25 15,21 18-155-15,-22-38-73 0,13 29-191 0,6-9 87 16,-19-20 450-16</inkml:trace>
  <inkml:trace contextRef="#ctx0" brushRef="#br7" timeOffset="191401.0605">3019 12918 1638 0,'-22'17'93'15,"22"-17"-44"-15,-24 25-6 0,24-25-12 0,-19 36-3 16,10-13-11-16,3 5 0 0,-1 0-7 0,3-1-1 16,1 2-7-16,1-1 3 0,4 1-7 0,-1-2 4 15,2-2-6-15,1-1 0 0,3-2-13 0,-3-4-40 16,6 2 24-16,-10-20-68 0,24 25-30 15,-24-25-99-15,24-18-323 0,-24 18 5 0,23-30 285 16</inkml:trace>
  <inkml:trace contextRef="#ctx0" brushRef="#br7" timeOffset="191776.2353">3081 12627 1419 0,'-18'-4'180'0,"18"4"-98"0,-21 10-31 15,21-10-21-15,0 0-17 0,0 0-10 0,0 0-7 16,0 0 0-16,0 0 1 0,18 16 1 0,-18-16 0 16,27 6 1-16,-27-6-1 0,31 6 2 0,-14-1 0 15,0 2 1-15,-17-7-2 0,29 18-9 0,-29-18 32 16,24 22-30-16,-24-22 33 0,14 30-13 16,-13-12 3-16,0 5 12 0,-3 0-4 0,-2 4 8 15,-3 2-8-15,0 2 6 0,-4 2-9 0,1 3 2 16,0 2-10-16,0-1 1 0,3 1-9 0,1-3 4 15,2-3-6-15,3-1 2 0,2-6-4 16,3-6 2-16,-4-19-3 0,16 26 2 0,-16-26-2 16,23 12 2-16,-23-12-2 0,33 0 0 0,-13-6 0 15,2-3-1-15,1-3 5 0,1-5-5 16,-3-6 2-16,0-4-7 0,1-6 0 0,-1-2-6 16,-2-4 1-16,-1-1-8 0,-2 2 2 0,-2 0-10 15,-5 7 3-15,-4 0-9 0,0 6-3 0,-7-3-30 16,5 11-36-16,-15-17-87 0,12 34-201 0,1-30-154 15,-10 5 32-15,9 25 492 0</inkml:trace>
  <inkml:trace contextRef="#ctx0" brushRef="#br7" timeOffset="192892.9193">3789 12986 1429 0,'-39'12'143'0,"39"-12"-73"0,0 0-31 16,0 0-7-16,0 0-1 0,20 23 6 0,-20-23-1 15,29 8-4-15,-11-8-7 0,4 0-3 16,2-6-4-16,3-1-2 0,0-5 1 0,1-1-6 16,0-1 0-16,-3-5-4 0,2 2-1 0,-4-1-3 15,-1 0 3-15,-5 1-6 0,-5-1 2 16,-12 18-3-16,15-30 2 0,-15 30 0 0,2-27 6 15,-2 27-4-15,-11-20 3 0,11 20-4 0,-23-16-2 16,23 16 0-16,-35-8 0 0,13 6 1 0,-1 4 0 16,-3 1-2-16,0 6 1 0,-5 3 1 0,-2 3-2 15,1 6 4-15,-4 3-1 0,4 3 8 0,2 3-4 16,5 1 6-16,3 2-11 0,5 0-1 0,2-1 0 16,6-1 0-16,5-6 0 15,5-2 0-15,4-4 0 0,6-2 0 0,6-1 0 16,4-3 0-16,7-3 0 0,3-4 0 0,5-5 0 15,1-2 0-15,3-4-22 0,-1-4-15 0,4-1-6 16,-3-8-5-16,4 2 0 0,-3-5-10 0,7 5-18 16,-11-11-24-16,8 11-13 0,-17-14-16 0,10 14 7 15,-17-10 22-15,4 9 38 0,-8 0 26 16,-17 17 45-16,24-26 21 0,-24 26 42 0,0 0 28 16,-2-25 22-16,2 25-2 0,0 0-26 0,0 0-22 15,-21 1-24-15,21-1-17 0,0 0-10 0,-24 20-6 16,24-20-5-16,-17 26 1 0,8-8-6 0,1 5 3 15,1 4-4-15,1 1 5 0,-1 1-6 0,3-1 4 16,1-1-6-16,1 0 5 0,-1-2-2 16,3 0 6-16,0-6-4 0,0-19 3 15,2 29-5-15,-2-29 1 0,0 0-4 0,8 19 1 16,-8-19-1-16,0 0 2 0,0 0 6 0,0 0 1 16,20-25 4-16,-13 8-5 0,0-6 0 0,2-4-9 15,-1 0 3-15,1-1-5 0,0-3 5 0,0 2-5 16,-1-2 6-16,1 0-6 0,-2 0 7 0,2 4-2 15,-2 1 7-15,3 2-2 0,-2 1 1 0,1 1-4 16,1 3 1-16,-10 19-4 0,15-27 3 16,-15 27-1-16,0 0 0 0,19-18 1 0,-19 18-1 15,0 0-3-15,23-12 0 0,-23 12-1 16,25-6-1-16,-8 2 1 0,4-1 0 0,0 1 0 16,2-1 1-16,-1 0-2 0,-1 1 1 0,1 3 0 15,-3-1 0-15,-1 2 0 0,-18 0-1 0,27 2-1 16,-27-2-1-16,0 0 2 0,0 0-1 15,17 15 5-15,-17-15-3 0,0 0 3 0,-11 24-3 16,11-24 1-16,-21 23-2 0,21-23 3 0,-27 25-2 16,27-25 2-16,-28 26-2 0,28-26 1 0,-26 21-3 15,26-21 2-15,-24 20-1 0,24-20 2 0,-17 17-2 16,17-17 2-16,-11 19-1 0,11-19 1 0,-6 19-1 16,6-19 2-16,0 18-3 0,0-18 3 15,6 22-3-15,-6-22 2 0,13 23-1 16,-13-23 1-16,18 21-2 0,-18-21 2 0,25 13-3 15,-25-13 2-15,28 12 1 0,-28-12 0 0,30 11-2 16,-30-11 2-16,34 9-2 0,-17-5 0 0,-17-4 1 16,24 6 0-16,-24-6 0 0,0 0 1 0,0 0 0 15,17 16-1-15,-17-16-1 0,0 0 3 0,-4 21-2 16,4-21 1-16,-13 20-3 0,13-20 0 0,-23 26-5 16,23-26 1-16,-29 26-6 0,29-26-1 15,-27 23-9-15,27-23-3 0,-21 15-14 0,21-15-10 16,0 0-32-16,-23 5-31 0,23-5-69 0,0 0-113 15,0 0-235-15,0 0 9 0,-12-25 386 0</inkml:trace>
  <inkml:trace contextRef="#ctx0" brushRef="#br7" timeOffset="193392.9339">5133 12926 1159 0,'0'0'142'0,"0"0"-51"0,0 0-11 16,0 0-13-16,-17-20-9 0,17 20-4 0,0 0-4 15,0 0-2-15,0 0-4 0,-21-13-4 0,21 13-4 16,-23 0-4-16,23 0-5 0,-31 4-3 15,14 1-3-15,-2 3-2 0,2 2-2 0,0 4-2 16,-1 3-6-16,2 5 4 0,0 2-12 16,2 4-1-16,0 0 0 0,3 1 0 0,3 1 0 15,-1 0 0-15,5 0 0 0,1-3 0 0,6-5 0 16,3-5 0-16,-6-17 0 0,22 20 0 0,-22-20 0 16,32 5 0-16,-11-10 0 0,2-2 0 0,1-6 0 15,2-5 0-15,1-8 0 0,1-4 0 0,2-4 0 16,1-5 0-16,-1-2 0 0,0-2 0 15,-2-1 0-15,-3 4 0 0,-6 4 0 0,-2 6 0 16,-5 3 0-16,-6 4 0 0,0 5 0 0,-6 18 0 16,4-23 0-16,-4 23 0 0,0 0 0 15,0 0 0-15,0 0 0 0,0 0 0 0,-18 21 0 16,9-1 0-16,0 8 0 0,-2 3 0 0,0 6 0 16,0 0 0-16,4 4 0 0,-2 1 0 0,3-3-9 15,1-1-6-15,3-3-16 0,-1-7-3 16,6-4-24-16,-3-24-25 0,18 29-66 0,-18-29-107 15,24-11-317-15,-6 3 8 0,1-14 292 0</inkml:trace>
  <inkml:trace contextRef="#ctx0" brushRef="#br7" timeOffset="193580.4033">5792 12354 1583 0,'-31'-1'156'0,"23"17"-70"0,-8 4-31 0,3 8-13 15,-3 5-18-15,0 9-1 0,1 4-14 0,-1 6 7 16,0 3 6-16,-1 4-18 0,2-2 14 0,1 0-19 16,-1-4-5-16,3-3 5 0,4-3-22 0,0-5-6 15,9-3-21-15,-1-13-26 0,14 5-67 16,-14-31-109-16,23 22-333 0,-23-22 10 0,30 12 279 16</inkml:trace>
  <inkml:trace contextRef="#ctx0" brushRef="#br7" timeOffset="194174.2332">6788 12378 1514 0,'0'0'126'0,"-17"-1"-46"0,17 1-21 0,0 0-14 15,-21 24-18-15,17-7-3 0,-5 2-8 0,3 4 5 16,-5 1-4-16,5 5 8 0,-4 3-4 16,2 4 2-16,0 3-6 0,0 2-12 0,1 1 18 15,1 2-21-15,-2-3 0 0,3 0-2 0,1-5 0 16,0-4 0-16,4-4 0 0,1-4 0 15,4-5-1-15,-5-19-27 0,16 29-21 0,-16-29-21 16,24 18-51-16,-24-18-81 0,33-8-237 0,-16-2-139 16,-1-8 54-16,10 11 490 0</inkml:trace>
  <inkml:trace contextRef="#ctx0" brushRef="#br7" timeOffset="194517.9542">6940 12760 1609 0,'0'0'122'0,"-27"18"-54"16,27-18-13-16,0 0-17 0,-17 17-11 0,17-17-12 16,-8 19-3-16,8-19-8 15,-10 33 2-15,5-14-8 0,0 4 4 0,-2-1-2 16,1 4 7-16,0-2-1 0,0 4 7 0,1-3-4 16,1-1 3-16,1-4-5 0,3-20 0 0,0 23-5 15,0-23-1-15,0 0-2 0,0 0 0 0,22 1 2 16,-22-1-1-16,23-21 4 0,-9 2-2 0,1-4 4 15,2-5-3-15,-1-2 5 0,1 1-3 16,-1-1-5-16,-1 3 0 0,-1 2 0 0,-1 0 0 16,-2 6 0-16,-11 19 0 0,16-29 0 0,-16 29 0 15,0 0 0-15,11-17 0 0,-11 17 0 0,0 0 0 16,0 0 0-16,0 0 0 0,0 0 0 0,8 17 0 16,-8-17 0-16,10 24 0 0,-5-6-24 15,-1-1-19-15,2 5-13 0,-4-5-16 0,9 8-35 16,-11-25-33-16,17 43-71 0,-17-43-97 15,9 21-213-15,9 0 51 0,-18-21 376 0</inkml:trace>
  <inkml:trace contextRef="#ctx0" brushRef="#br7" timeOffset="194986.7386">7688 12789 1160 0,'0'0'163'0,"-18"-13"-65"0,18 13-22 15,0 0-9-15,-14-22-14 0,14 22-5 0,-12-19-6 16,12 19-5-16,0 0-2 0,-26-21-5 16,26 21-4-16,-20-1-3 0,20 1-1 0,-22 8-7 15,22-8 5-15,-24 26 1 0,12-7 4 0,-3 4-1 16,3 2 3-16,-3 5-11 0,3-1 3 0,0 0-19 15,2 0 0-15,3-3 0 0,2 1 0 0,3-5 0 16,3-4 0-16,-1-18 0 0,13 18 0 16,-13-18 0-16,27 2 0 0,-9-7 0 0,3-5 0 15,3-7 0-15,3-6 0 0,2-2 0 16,2-5 0-16,0 0 0 0,0-4 0 0,0-1 0 16,0-2 0-16,-3-3 0 0,0 1 0 0,-4-1 0 15,-1 4 0-15,-5 1 0 0,-3 3 0 0,-4 4 0 16,-4 3 0-16,-3 4 0 0,-4 2 0 0,-1 2 0 15,1 17 0-15,-9-24 0 0,9 24 0 0,0 0 0 16,0 0 0-16,0 0 0 0,-19 6 0 0,14 12 0 16,0 6 0-16,0 7-4 0,0 2 1 15,0 6-12-15,-1 2-8 0,1 2 17 0,0 0-27 16,1-1 18-16,-2-3-16 0,3 1-13 0,-2-8-6 16,6 1-18-16,-3-8-2 0,9 7-29 15,-7-32-26-15,16 44-57 0,-16-44-75 0,0 0-231 16,32 26 43-16,-32-26 357 0</inkml:trace>
  <inkml:trace contextRef="#ctx0" brushRef="#br7" timeOffset="195205.5468">8095 12690 1474 0,'-4'43'161'0,"4"-43"-96"0,-16 42-14 16,7-21-15-16,6 7-5 15,-3-2-12-15,3 1 4 0,-2 1-6 0,3 0 4 16,-2 0-12-16,2 0-2 0,1-3-10 0,-1-3 1 16,4-4-3-16,-2-18-5 0,4 23-11 0,-4-23-9 15,0 0-19-15,0 0-18 0,28 10-39 0,-28-29-71 16,22 17-156-16,-12-15-212 0,-1-11 47 0,10 10 431 16</inkml:trace>
  <inkml:trace contextRef="#ctx0" brushRef="#br7" timeOffset="195361.7144">8122 12363 1667 0,'0'0'114'0,"-25"-8"-53"15,25 8-23-15,0 0-18 0,-21-4-16 16,21 4-18-16,0 0-6 0,0 0-31 16,0 0-56-16,4 18-67 0,-4-18-40 0,0 0-269 15,25 15-29-15,-25-15 184 0</inkml:trace>
  <inkml:trace contextRef="#ctx0" brushRef="#br7" timeOffset="195674.2439">8590 12639 1368 0,'0'0'179'0,"0"0"-75"16,0 0-22-16,-17-23-21 0,17 23-26 0,0 0-11 16,-21-13-3-16,21 13 3 0,-21-1-3 15,21 1-3-15,-27 13-5 0,27-13-3 0,-32 25 4 16,15-7-2-16,-1 4-10 0,0 2 24 0,1 5-23 16,0 2 19-16,1-1-14 0,3 0-8 0,2-3 0 15,5-3 0-15,3-3 0 0,3-21 0 0,8 30 0 16,-8-30-1-16,21 23-10 0,-4-16-7 0,3-3-4 15,4-3-7-15,2-4-7 16,5 3-11-16,-1-9-24 0,9 6-29 0,-10-14-50 16,22 19-107-16,-21-10-278 0,10-7 10 0,7 9 281 15</inkml:trace>
  <inkml:trace contextRef="#ctx0" brushRef="#br7" timeOffset="196096.1103">8986 12691 1412 0,'0'0'87'0,"0"0"-20"0,-17-17-30 0,17 17 11 16,0 0-8-16,0 0-6 0,-8-19-1 0,8 19-1 16,0 0 0-16,-19-6-7 0,19 6 1 0,-24 2-2 15,24-2 0-15,-31 11-10 0,13 0 9 16,1 6-9-16,-1 1 20 0,1 5-13 0,0 0-1 15,1 2-20-15,0 1 0 0,1 0 0 0,4 0 0 16,2-4 0-16,4-2 0 0,5-20 0 0,1 30 0 16,-1-30 0-16,13 20 0 0,-13-20 0 0,25 6 0 15,-25-6 0-15,33-4 0 0,-14-1 0 0,2-3 0 16,1-3 0-16,0-1 0 16,-2-3 0-16,1 2 0 0,1-4 0 0,-4 0 0 15,-2 0 0-15,-16 17 0 0,20-28 0 0,-20 28 0 16,10-16 0-16,-10 16 0 0,0 0 0 0,0 0 0 15,0 0 0-15,0 0 0 0,0 0 0 0,0 0 0 16,0 0 0-16,0 0 0 0,0 0 0 0,-17 6-11 16,17-6-3-16,-5 24-2 0,5-24-3 0,-3 31-11 15,3-31-4-15,-2 34-13 0,2-34-14 16,2 33-24-16,-2-33-17 0,6 31-52 0,-6-31-78 16,0 0-266-16,17 17-3 0,-17-17 259 0</inkml:trace>
  <inkml:trace contextRef="#ctx0" brushRef="#br7" timeOffset="196303.3663">9590 12101 1057 0,'-22'39'274'0,"-6"-9"-176"0,14 15-26 0,-9-4-26 16,9 8 0-16,-3 0-24 0,6 5 10 0,-2-1-16 15,4 4 9-15,-2-1-18 0,4-2-10 16,2 1 7-16,-1-6-43 0,6 0-5 0,-6-16-53 16,17 11-110-16,-17-15-323 0,11-8 6 0,7 3 270 15</inkml:trace>
  <inkml:trace contextRef="#ctx0" brushRef="#br7" timeOffset="197136.8625">9308 12540 1566 0,'-29'7'110'0,"29"-7"-59"0,0 0-32 0,0 0-6 16,0 0-5-16,27 17-1 0,-10-16 4 0,6-2-1 16,3-4 2-16,5 0-3 15,0-2-4-15,3 0-5 0,1 0 1 0,-1 1-1 0,2-2 5 16,1 4-1-16,1-1 2 0,-1 0-1 0,-2 2-5 15,-2 2 0-15,0 0 0 0,-6 2-1 0,-4 2 0 16,-3-1-1-16,-20-2-1 0,25 10-2 0,-25-10-2 16,0 0 3-16,5 23 1 0,-5-23 4 0,-13 23 0 15,13-23 2-15,-23 24-3 0,23-24 4 0,-31 27-5 16,11-13 5-16,1-1 0 0,-2 4-5 16,2-2 18-16,0 2-7 0,0-2 27 0,2 1-12 15,2 1 8-15,3 0-15 0,2 0-6 0,4 0-1 16,2 0-6-16,1 1 1 0,4 0-7 15,3-1 3-15,2 0-4 0,-6-17 3 0,16 28-3 16,-16-28 2-16,27 22-1 0,-27-22 0 0,37 9 0 16,-14-10 1-16,7-4 0 0,-1-6-1 15,1-2-1-15,3-4 0 0,-3-4 2 0,3-1-3 16,-4-4 5-16,1-2-6 0,-5 0 4 0,-2-1-5 16,-4 2-11-16,-4 0 21 0,-4 2-21 0,-2 0 21 15,-3 4-9-15,-4 0-3 0,-2 1 4 0,-1-1-4 16,-1 2 3-16,-3-2-4 0,0 3 3 0,-2 0-3 15,7 18 5-15,-17-29 0 0,17 29 4 0,-17-16-1 16,17 16 3-16,0 0 0 0,-24 0 1 16,24 0 1-16,-10 17-1 0,10-17 3 0,-10 27-3 15,10-27 4-15,-5 32-4 0,5-15 3 0,0-17-4 16,7 32 2-16,-7-32-4 0,15 24 0 0,-15-24 0 16,23 18 2-16,-23-18 0 0,30 14 1 0,-30-14-1 15,33 9 0-15,-33-9-4 0,28 8 2 16,-28-8-1-16,23 10 0 0,-23-10 0 0,0 0 1 15,18 23-1-15,-18-23-9 0,5 27 24 16,-5-27-24-16,-2 35 18 0,-3-16-14 0,0 4-9 16,-2-1 0-16,-2 2-1 0,1-1 6 0,-1-2 2 15,1-2 5-15,8-19-4 0,-15 27-2 0,15-27 0 16,0 0 3-16,0 0 2 0,0 0 6 0,0 0 3 16,0 0 0-16,0 0 8 0,0 0 2 0,4-26 4 15,2 8-2-15,0-5 3 0,1 1-5 16,-1-3 2-16,1-1-8 0,-4 0-10 0,1 0 0 15,-2 0 0-15,2 2 0 0,-3-3 0 16,0 3 0-16,-1 1 0 0,0 4 0 0,0 19 0 16,3-28 0-16,-3 28 0 0,0 0 0 0,0 0 0 15,0 0 0-15,0 0 0 0,0 0 0 0,0 0 0 16,24-9 0-16,-7 9 0 0,7 1 0 0,7-3 0 16,4-3 0-16,6-1 0 0,1-2 0 15,3 0 0-15,-3-4-44 0,7 10-81 0,-16-22-155 16,13 16-363-16,-7-2 13 0,-3-3 306 0</inkml:trace>
  <inkml:trace contextRef="#ctx0" brushRef="#br7" timeOffset="197308.743">10468 12857 1831 0,'0'0'82'15,"0"0"-48"-15,0 0-13 0,9-20-2 0,-9 20-13 16,20-19-12-16,-20 19-17 0,20-12-30 0,-20 12-73 16,23-5-206-16,-23 5-285 0,0 0 3 15,0 0 393-15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0:57:41.14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70C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C00000"/>
    </inkml:brush>
    <inkml:brush xml:id="br7">
      <inkml:brushProperty name="width" value="0.05292" units="cm"/>
      <inkml:brushProperty name="height" value="0.05292" units="cm"/>
      <inkml:brushProperty name="color" value="#92D050"/>
    </inkml:brush>
    <inkml:brush xml:id="br8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1723 669 883 0,'-2'-29'23'15,"4"12"-22"-15,-2 17 19 0,4-18 12 0,-4 18 16 16,0 0 22-16,0 0 10 0,0 0-16 0,0 0-16 15,-9 26-12-15,2-8-11 0,2 8 29 0,-4 3-21 16,5 2-16-16,-4 13 12 0,5-4-34 16,-2 15 20-16,5-1 11 0,-1 0-21 0,3 6 12 15,0 3-1-15,1 4-29 0,2 3 21 0,-2-1-24 16,1 2 7-16,-2-3 18 0,1 1-18 0,-2-4 17 16,2-1-18-16,-2-7 1 0,4-2-23 0,-4-18-7 15,9-2-42-15,-10-35-38 0,19 33-67 0,-19-33-144 16,0 0-106-16,40-15 164 0,-34-20 272 15</inkml:trace>
  <inkml:trace contextRef="#ctx0" brushRef="#br0" timeOffset="249.9213">1213 853 1624 0,'0'0'24'16,"0"0"-3"-16,0 0-8 0,2-25-6 0,16 12 9 16,11-3 5-16,4 1 3 0,8-5-7 15,5 6-2-15,6 3-10 0,2 0 10 0,5 0 4 16,3-1-20-16,2-5 17 0,2 5-24 0,1 0 5 16,0 6-4-16,-5 3-10 0,-2 1-22 15,-9 3-28-15,4 2-14 0,-15-1-40 0,13 2-52 16,-22 2-79-16,5 7-177 0,-4 9-36 0,-19 4 292 15</inkml:trace>
  <inkml:trace contextRef="#ctx0" brushRef="#br0" timeOffset="484.3452">1196 1922 1658 0,'0'0'6'16,"0"0"-2"-16,0 0-7 0,24-5 0 0,5-1 3 16,8-6 0-16,6-4 2 0,3-5-5 15,6-2 7-15,1 0-7 0,1-1-3 0,2-4-20 16,6 5-22-16,-6-12-22 0,8 10-16 0,-12-11-26 16,14 14-31-16,-18-9-11 0,13 12 18 0,-14-6 5 15,5 4-48-15,6 12-164 0,-23-20 116 0,19 23 227 16</inkml:trace>
  <inkml:trace contextRef="#ctx0" brushRef="#br0" timeOffset="876.4179">2535 1238 1386 0,'0'0'93'0,"-25"14"-73"0,25-14-12 16,-20 7-3-16,20-7 6 0,0 0 7 15,-23 29 4-15,12-12-5 0,2 5 1 0,-4 5-10 16,1 7 19-16,-2-1-9 0,4 2 13 0,-2-1-12 16,4 0-2-16,0 0-3 0,3 2 9 15,0-3-8-15,2 2 2 0,0-4-10 0,3-3 2 16,1-8-5-16,-1-20 2 0,4 26-5 0,-4-26 1 16,0 0-1-16,0 0 0 0,19 12 0 0,-19-12-1 15,20-8 4-15,-20 8 1 0,28-32 8 16,-12 7-5-16,2-13 5 0,1-2-9 0,1-4 5 15,2-1-10-15,0 7 9 0,-2 1-10 0,1 3 7 16,-4 0-7-16,-1 5 7 0,-3 4-7 0,-1 4 4 16,-12 21-2-16,21-22-1 0,-21 22 2 0,0 0-2 15,20-3-1-15,-20 3 0 0,10 17 1 0,-10-17-2 16,15 40 5-16,-5-9-14 0,-2 2-2 0,3 3-16 16,-2-3-4-16,4 2-21 0,-1-8-12 15,10 10-34-15,-10-18-30 0,20 20-61 16,-15-26-55-16,21 10-155 0,1 4-61 0,-10-26 331 0</inkml:trace>
  <inkml:trace contextRef="#ctx0" brushRef="#br0" timeOffset="1286.263">3354 1220 1255 0,'-21'14'83'15,"-14"-2"10"-15,8 8-39 0,-8 2 18 0,6 9 2 16,-7 1-21-16,7 5 1 0,-1 1-25 0,3 4 5 16,3-3-14-16,3 3 7 0,3-1-11 15,6 0 4-15,3-3-10 0,7-7 2 0,4-5-9 16,5-6 1-16,-7-20-3 0,30 25 1 16,-8-19-1-16,5-6 0 0,8-6 1 0,3-9-1 15,6-12 3-15,2-10-5 0,4-9 7 0,-1-5-9 16,1-2 10-16,-3-3-11 0,-1 1 11 0,-2-3-10 15,-5 2 9-15,-4-1 16 0,-4 2-18 0,-6 0 16 16,-5 3-18-16,-6 4-5 0,-4 4 1 16,-6-1-8-16,-5 6 11 0,-6 2-12 0,-1 6 14 15,-3 7-9-15,11 24 4 0,-28-21-2 0,28 21 0 0,-28 6 5 16,28-6-5-16,-32 38 7 0,15-5-10 0,0 7 9 16,2 4-6-16,0 7 7 0,3 1-7 0,2 3-16 15,4 2 17-15,4-5-23 0,3 0 9 16,1-3-4-16,6-1-22 0,-1-5-2 15,9 2-27-15,-3-15-26 0,15 14-49 0,-11-23-4 16,18 18-50-16,-15-25-37 0,0-5-206 0,21 12 31 16,-16-26 413-16</inkml:trace>
  <inkml:trace contextRef="#ctx0" brushRef="#br0" timeOffset="1497.071">4081 1191 961 0,'0'0'289'0,"-21"-1"-168"0,21 1-31 0,-20 27-42 16,5-8 25-16,8 8-45 0,-7 0 16 0,6 10 4 16,-4-2-19-16,3 5 3 0,2 0-18 0,2 3 11 15,1-3-18-15,2-1 7 0,1-4-11 0,3-1 0 16,2-3-7-16,4-3 0 0,3-3-15 16,1-8-6-16,-12-17-23 0,28 18-40 0,-4-7-15 15,-24-11-47-15,43-6-117 0,-24-6-258 0,-1-13 30 16,7 4 395-16</inkml:trace>
  <inkml:trace contextRef="#ctx0" brushRef="#br0" timeOffset="1623.561">3940 946 1259 0,'-27'-12'68'0,"-2"2"-9"0,8 0-50 0,4 5-37 0,-1-5-67 0,18 10-182 0,0 0-219 15,0 0 14-15,0 0 466 0</inkml:trace>
  <inkml:trace contextRef="#ctx0" brushRef="#br0" timeOffset="2011.98">4855 1249 1161 0,'-24'9'48'0,"-8"-7"25"16,8 9-3-16,-8-5-2 0,7 11 7 15,-9-5-7-15,7 7-2 0,-7-2-16 0,5 6 0 16,-2 2-19-16,4 5 4 0,-1-1-13 0,4 2-1 16,2 0-13-16,3-2 4 0,6-2-11 0,6 1 4 15,2-4-5-15,5 5 3 0,2-1-5 0,4 0 3 16,4-1-5-16,5-7 5 0,4-2-6 0,4-3 4 16,7-4-4-16,0-4-8 0,9-5-11 15,3-4-7-15,12-2-24 0,-4-13-22 0,13 8-41 16,-13-30-143-16,24 26-56 0,-12-11-210 15,-2-12 99-15,14 24 428 0</inkml:trace>
  <inkml:trace contextRef="#ctx0" brushRef="#br0" timeOffset="2454.2893">5425 1451 1057 0,'-24'-7'203'16,"24"7"-104"0,-20 4-14-16,20-4-11 0,-27 11-8 0,27-11-1 15,-37 20-11-15,16-5 3 0,-5 0-13 16,3 3-4-16,-3-1-6 0,2 5-2 0,-1-3-9 16,2 3 1-16,-2-1-9 0,5 1 2 0,0-2-4 15,6 1-1-15,3-3-5 0,11-18-1 16,-12 30-6-16,12-30 0 0,2 21-2 0,-2-21 0 15,0 0 1-15,27 21 1 0,-9-15-1 0,4-4-1 16,5-1-5-16,2-5 3 0,6-4 0 0,0-2-1 16,2-6 0-16,-2-1-10 0,3-2 3 15,-4-3-1-15,-1-3 8 0,-5 1 4 0,-6-3 4 16,-3 2-5-16,-4 2 5 0,-4 1-4 0,-4 3 5 16,-3-1-4-16,-3 2 3 0,-2-1-3 0,1 19 2 15,-9-32-3-15,9 32 4 0,-10-23-2 0,10 23 4 16,0 0-4-16,0 0-1 0,0 0-1 0,0 0-2 15,-17 0 2-15,17 0-2 0,-5 25 3 16,2-5-6-16,-1 6 1 0,2 0-12 16,-2 0-8-16,7 1-22 0,-1-6-11 0,9 4-34 15,-11-25-21-15,30 38-41 0,-30-38-53 0,47 13-68 16,-21-7-215-16,3-25 51 0,20 16 407 0</inkml:trace>
  <inkml:trace contextRef="#ctx0" brushRef="#br0" timeOffset="2673.0233">6203 622 1277 0,'-20'33'278'0,"0"-5"-167"16,-9 7-46-16,5 3-31 0,-6 9-6 16,4 6-35-16,-2 3 30 0,3 6 13 0,1-1-16 15,3 2 7-15,6 1-6 0,4-1-24 16,3-4 13-16,5-1-26 0,5-2-7 0,2-4 3 15,4-2-30-15,0-12-31 0,9 5-22 0,-9-22-40 16,20 21-156-16,-28-42-63 0,23 31-150 0,-1-8 202 16,-22-23 310-16</inkml:trace>
  <inkml:trace contextRef="#ctx0" brushRef="#br0" timeOffset="2844.9132">5816 1198 1785 0,'0'0'67'0,"0"0"-33"0,0 0-17 0,0 0-15 16,0 0 3-16,0 0-3 0,0 0 1 0,22 7 1 15,-5-10-6-15,6-2-1 0,5-2-8 16,7-5-18-16,8 2-23 0,0-7-36 0,19 5-72 16,-15-16-132-16,17 13-277 0,6 1 15 0,-10-1 396 15</inkml:trace>
  <inkml:trace contextRef="#ctx0" brushRef="#br0" timeOffset="3579.2957">6844 1316 531 0,'-1'-17'239'0,"1"17"-91"16,-35-22 0-16,35 22-32 0,-45-14-21 0,20 14-26 15,-10-2-18-15,5 7-3 0,-11 2 0 16,7 7 5-16,-7-2-2 0,6 7 3 0,-4-1-11 16,6 7 4-16,-2-2-13 0,4 3 4 0,1 2-13 15,7 2 1-15,2-2-11 0,7 2 1 0,1-1-6 16,7-1 3-16,4-1-7 0,4 2 5 15,7-4-9-15,4-1 3 0,7-2-5 0,4-5 3 16,8-3-3-16,2-4 4 0,6-6-4 0,2-7-1 16,6-4 2-16,2-5-1 0,3-6 2 0,2-4 0 15,-4-2 1-15,-2-5-5 0,-8 1 5 0,-3 0-5 16,-5-2 4-16,-7 1-7 0,-3-1 2 0,-3 0-9 16,-8 2 8-16,-5 0-8 0,-5 5 6 0,-9-1-6 15,-2 2 1-15,-6 0-6 16,-3 3 6-16,-3 1-2 0,2 6 7 0,-3 2 2 15,0 6 4-15,1 3-1 0,-1 6 2 0,3 2 1 16,2 3 0-16,17-10 6 0,-28 28-4 0,18-11 6 16,10-17-6-16,-9 32 5 0,9-32-6 0,6 32 4 15,-6-32-1-15,26 24 1 0,-5-14-1 0,7-7 1 16,2-2-1-16,7-2 4 0,1-2-1 16,2-3-1-16,0-1 4 0,2-1-4 0,0-2 3 15,-5 3-3-15,0-4-6 0,-7 4 0 0,-4 3-3 16,-5 1 0-16,-21 3 2 0,23 2-1 0,-23-2 3 15,0 0-1-15,12 17-1 0,-12-17 2 16,3 24-5-16,-3-7 4 0,-2 7-6 0,-3 1 2 16,-2 2-2-16,-2 2 5 0,1 0-8 0,-2-1 8 15,3-1-7-15,1-1 4 0,3-3 1 16,2-2 1-16,1 1-4 0,0-22 5 0,5 25-2 16,-5-25 0-16,0 0 2 0,0 0 1 0,0 0-1 15,0 0 6-15,0 0 4 0,18 1 4 0,-18-1 2 16,9-37-5-16,-3 8-5 0,2-4-7 0,2 2 3 15,0-2-6-15,-1 0 6 0,2 2-3 0,-2-2 0 16,1-3-1-16,1 2 2 0,0 0-1 16,1 2 0-16,-1 0-10 0,1 4-19 0,-1 2 3 15,3 6-43-15,-6 0 8 0,10 9-68 0,-13-11-69 16,26 14-201-16,-9-1-195 0,1 2 83 16,14 11 491-16</inkml:trace>
  <inkml:trace contextRef="#ctx0" brushRef="#br0" timeOffset="3907.4085">8047 1101 1565 0,'0'0'102'15,"-40"4"-39"-15,19-1-8 0,-5-3-9 0,3 3-10 16,-5 2-4-16,3 1 1 0,-2 3-3 0,3 0-11 16,1 2-3-16,2 4-2 0,2 1-2 0,2 2-10 15,3 1 16-15,3-1-25 0,5-1 18 16,5 1-11-16,1-18-2 0,8 32 3 15,-8-32-4-15,25 28 3 0,-5-16-1 0,4-3 3 16,5-4-4-16,1-1 3 0,5-4-1 0,3-1-11 16,-1-2 2-16,-2-1-2 0,-5 3 2 0,-3 0 9 15,-8 1 3-15,-2 5-1 0,-17-5 2 0,18 11 2 16,-18-11-1-16,0 0 3 0,2 20-2 0,-2-20 1 16,-9 28-4-16,-2-8-3 0,-3 1 0 15,-7 7 0-15,-3-2 0 0,-4 1 0 0,-1 1 0 16,0-4 0-16,1 3 0 0,2 1 0 0,3-2-5 15,2-1-14-15,7-4-14 0,14-21-14 16,-22 32-31-16,22-32-55 0,-6 26-164 0,6-26-326 16,0 0 46-16,0 0 343 0</inkml:trace>
  <inkml:trace contextRef="#ctx0" brushRef="#br1" timeOffset="7696.7418">1813 2196 778 0,'0'0'64'15,"0"0"-26"-15,0 0-19 0,0 0-9 0,0 0 5 16,0 0 6-16,0 0 3 0,0 0 2 0,12 21-3 16,-12-21 1-16,0 0 6 0,23 12 1 0,-23-12 2 15,26 7-1-15,-9-2-1 0,1-5-2 16,4 2 0-16,-1-3-5 0,4 2-5 0,-2-2-3 16,4 2-1-16,-1-2 0 0,2 1-3 0,-1-1-1 15,3 1-5-15,1 1-3 0,0 0-1 16,3 2-1-16,1-1 0 0,0 1-2 0,4 1 3 15,1 0-2-15,4 1 0 0,4-3 0 0,3 1 0 16,3-2 0-16,2-1 0 0,5-2 0 0,1-2-1 16,5 0 2-16,1-1-1 0,1-1 2 15,3 2-1-15,1-4 0 0,1 2-1 0,2-1 2 16,0 1-2-16,-1-1 1 0,-1 1 1 0,0 1-1 16,1 1 0-16,-1 1 0 0,3-1-2 0,-4 2 2 15,0 0-2-15,-1 1 2 0,-3 1-2 0,3 0 2 16,0 0-1-16,-1 0 0 0,4-1 0 0,-1 0 0 15,2-2-1-15,2 1 2 0,0-3-2 16,2 0 1-16,1-1 0 0,-1 0 0 16,1-1-1-16,0 0 2 0,0-1-3 0,1 0 1 15,-6 2 0-15,2-1 2 0,-1 1 0 0,-3-1 0 16,2 1-2-16,-1 2 0 0,-2 0-1 0,-2 2 0 16,-3 0 1-16,-1 1 0 0,-1 1 0 0,0 0 0 15,-2 1 0-15,-1 2-1 0,1 0 1 0,-1 0 1 16,-1-1 0-16,0 1 0 0,-1-1 0 15,-1 0 1-15,1 1-1 0,1-1 1 0,-1 0 0 16,0-1-2-16,-2 0 2 0,2-2 0 0,-1 1 0 16,-2 0 1-16,-2-1-1 0,-2-1 14 0,-2 4 7 15,-3-5 3-15,0 4 3 0,-4-1-10 16,0 2-6-16,-2-1-4 0,-2 0-2 0,0 0-3 16,-4 2-1-16,1-2-2 0,-3 1 2 0,-3 1-2 15,-2 0 0-15,-2 0 0 0,-2-1 0 16,-3 2-1-16,-1-2 1 0,-3 1-1 0,-19-3-1 15,31 2-7-15,-31-2-6 0,18 0-4 0,-18 0 1 16,0 0 9-16,0 0 4 0,0 0 5 0,0 0 0 16,0 0-13-16,-4-17-24 0,4 17-47 0,0 0-76 15,-6-17-217-15,6 17-65 0,0 0 107 0</inkml:trace>
  <inkml:trace contextRef="#ctx0" brushRef="#br2" timeOffset="11316.3341">711 2819 1142 0,'0'0'53'0,"-2"-19"-13"16,2 19-18-16,3-20-2 0,-3 20 10 15,8-18 5-15,-8 18 0 0,0 0-10 16,3-18 0-16,-3 18-4 0,0 0-3 0,0 0-1 16,0 0-7-16,-9 27-2 0,6-7-4 0,1 9 6 15,-3 8-9-15,0 6 10 0,-1 7-11 0,0 3 9 16,1 5-16-16,1 4 13 0,1 0 3 0,-1 5-22 15,2 0 22-15,-1-2-22 0,0-1 4 0,0-2 5 16,1-2-19-16,-1-7 6 0,6-1-28 16,-3-14 1-16,8-2-36 0,-4-17-30 0,15 4-48 15,-19-23-52-15,31 3-102 0,-1 0-98 0,-18-29 306 16</inkml:trace>
  <inkml:trace contextRef="#ctx0" brushRef="#br2" timeOffset="11704.3732">1058 3178 1044 0,'0'0'170'0,"0"0"-127"0,0 0-31 0,8 21 2 16,-8-21 7-16,3 24 13 0,-3-24 19 0,0 28-40 16,0-28 25-16,-4 35-43 0,3-16 12 0,0 3 5 15,1 1-5-15,0 2 4 0,-2 4-9 0,2 2 13 16,-1 0-5-16,1 4 12 0,-2-3-7 15,2 1 9-15,-4-7-8 0,4-4 1 0,0-22-6 16,1 23-5-16,-1-23-4 0,0 0 2 0,0 0 1 16,0 0 10-16,0 0 9 0,16-14 2 0,-11-4 2 15,5-4-13-15,-2-8-2 0,3-1-13 0,0-2 7 16,1 0-7-16,0 2 8 0,1-1-5 16,-2 1 7-16,0 0-6 0,1 2-14 15,-3 0 26-15,2 2-29 0,0 3 27 0,1 0-10 16,2 5-6-16,-14 19 4 0,25-24-4 0,-25 24 0 15,26-6-1-15,-26 6-1 0,24 11 2 0,-24-11-4 16,25 32-3-16,-11-9-17 0,-4-1-24 0,2 10 14 16,-3-5-38-16,3 9 18 0,-6-7-19 0,12 8-26 15,-13-12-21-15,17 11-63 0,-14-16-51 0,11-4-200 16,10 12 75-16,-29-28 361 0</inkml:trace>
  <inkml:trace contextRef="#ctx0" brushRef="#br2" timeOffset="12126.2467">1930 3190 1273 0,'-28'-6'114'0,"6"9"-67"16,-4-6 4-16,8 9 6 0,-6-3-2 0,6 8 1 15,-7-2-9-15,3 8-24 0,-3 1 23 0,4 7-35 16,-2-1 21-16,4 5-13 0,2-1-10 0,2 1 3 15,4-2-4-15,5 0 4 0,2-5-8 0,4-4 1 16,0-18-6-16,11 28 3 16,-11-28-3-16,26 17 6 0,-7-14-1 0,5-4 0 15,4-4 1-15,5-6-5 0,1-6 3 0,2-6-3 16,-1-7 5-16,-1-6-7 0,1-6 8 0,0-6 5 16,0-4-20-16,-3-2 19 0,0 0-18 0,-5 0 4 15,-5 4 10-15,-4 1-9 0,-5 4 7 0,-4 2-6 16,-4 4 6-16,-5 5-6 0,-3 4 2 0,-2 5-7 15,-1 4 5-15,6 21-3 0,-13-18 3 16,13 18 0-16,-17 6-1 0,17-6-1 0,-22 32-1 16,7-5 5-16,2 13-6 0,-2 7 10 0,2 8-10 15,0 2 11-15,3 2-12 0,1-3 11 16,5-1-12-16,0-2-6 0,5-1 12 0,2-4-29 16,6-1 12-16,0-9-43 0,10 4-11 0,-4-13-11 15,15 8-29-15,-8-19 1 0,18 12-70 0,-15-23-70 16,10-3-213-16,9 10 31 0,-16-24 404 15</inkml:trace>
  <inkml:trace contextRef="#ctx0" brushRef="#br2" timeOffset="12329.4517">2518 3121 1474 0,'2'20'86'0,"-2"-20"-56"0,-17 32 1 16,7-9 0-16,5 6-9 0,-5 0 32 15,4 6-33-15,-2-2 21 0,0 3-18 0,2-1-16 16,1 1 3-16,3-4-9 0,-1-2 4 0,5-3-9 16,-1-4 5-16,3-6-7 0,-4-17 1 0,13 27-22 15,-13-27-10-15,24 13-12 0,-24-13-30 0,32-4-38 16,-26-21-98-16,21-1-303 0,-7 0-6 16,-3-15 250-16</inkml:trace>
  <inkml:trace contextRef="#ctx0" brushRef="#br2" timeOffset="12470.0132">2426 2832 1241 0,'-29'-19'361'0,"2"21"-335"0,5 0-11 15,22-2-11-15,-23 4-5 0,23-4-15 16,0 0-55-16,0 0-89 0,0 0-269 0,0 0-107 16,21 14 103-16</inkml:trace>
  <inkml:trace contextRef="#ctx0" brushRef="#br2" timeOffset="12813.7678">3120 3211 950 0,'0'0'90'0,"-8"-33"-30"0,8 33 12 0,-10-28 13 15,10 28-6-15,-11-19 0 0,11 19-4 0,-17-6-8 16,17 6-10-16,-28 2-8 0,28-2-7 0,-36 15-4 16,16-1-1-16,-5 3-4 0,-1 6 0 0,-2 3-4 15,1 5-12-15,-2 2 21 0,4 4-26 16,2 2 16-16,2-3-14 0,4-1-13 15,6-2 3-15,5-4-8 0,5-2 3 0,7-3-5 16,2-4-4-16,10 0-11 0,4-8-9 0,9-1-18 16,3-11-39-16,18 6-29 0,-7-21-33 0,27 20-100 15,-20-21-172-15,13-3-82 0,6 8 160 0</inkml:trace>
  <inkml:trace contextRef="#ctx0" brushRef="#br2" timeOffset="13220.0043">3670 3246 1171 0,'0'0'114'0,"-26"-30"-35"0,26 30 16 0,-20-16-5 16,20 16-15-16,-25-5-12 0,25 5-15 16,-34 7-12-16,15 4-6 0,-4 3-4 0,0 5-12 15,-3 3 29-15,2 4-27 0,-2 3 22 0,2 4-13 16,0 1-11-16,2 1 5 0,1-2-9 0,4-1 3 15,5-4-7-15,3-3 1 0,5-5-6 0,2-3 0 16,2-17-3-16,11 22 3 0,-11-22-2 0,23 9 1 16,-6-9 1-16,5-6-1 0,4-5 1 15,4-7-3-15,4-4 4 0,3-3-4 0,0-2 4 16,0 0-4-16,-5-4 5 0,-3 1-5 16,-6 1 5-16,-1 2-5 0,-5 3 3 0,-4 5-2 15,-2 1 2-15,-11 18-1 0,9-23-12 0,-9 23 14 16,0 0-13-16,0 0 12 0,0 0-1 0,0 0-4 15,0 0 10-15,0 0-15 0,-17 32 12 0,11-11-10 16,-3 7-2-16,2 1 4 0,2 0-9 16,0-3-1-16,5 1-13 0,2-6-2 0,7-1-11 15,-9-20-4-15,28 29-17 0,-28-29-15 0,41 15-22 16,-22-25-40-16,21 14-91 0,-17-19-193 0,11-10-78 16,11 8 216-16</inkml:trace>
  <inkml:trace contextRef="#ctx0" brushRef="#br2" timeOffset="13423.1336">4261 2658 1202 0,'-26'13'310'16,"5"24"-248"-16,-9 0-10 0,11 10 0 0,-3 2-27 16,6 4 3-16,-1 1-15 0,4 4 11 0,1-1-15 15,4 0 7-15,4-2-16 0,2-1-7 16,5-2 20-16,2-1-24 0,4-4 16 0,1-5-24 15,5-3-23-15,-4-12-32 0,12 8-50 0,-23-35-8 16,37 44-110-16,-28-23-222 0,-9-21-8 16,29 13 249-16</inkml:trace>
  <inkml:trace contextRef="#ctx0" brushRef="#br2" timeOffset="14157.5066">3911 3132 1515 0,'0'0'125'0,"-17"16"-119"0,17-16-6 0,0 0 10 16,27 12 13-16,-8-6 6 0,0-5 4 0,8 2-7 15,2-4-9-15,5 1-5 0,3-3-4 16,4 0-1-16,1-1-1 0,1-2-4 16,1 1-2-16,1-1 0 0,1-1 1 0,1-2-2 15,-2 2 4-15,-3-1-3 0,-5 1 1 0,-7 1 0 16,-6 2-1-16,-5 1 0 0,-19 3 0 0,0 0 2 15,17-2 6-15,-17 2 6 0,0 0 6 0,0 0-1 16,0 0-7-16,-17 8-6 0,17-8-7 0,-22 12 0 16,22-12-2-16,-29 21 4 0,10-7-2 15,2 3 3-15,-2 3 0 0,-1 3 5 0,2 1-1 16,0 4-6-16,1 1 25 0,2 1-25 0,2 1 20 16,2 0-11-16,4-4-7 0,3-1 4 0,3-4-6 15,2-2 1-15,-1-20-4 0,12 30 3 16,-12-30-1-16,21 17 1 0,-21-17-2 0,29 5 2 15,-10-7-1-15,3-6 0 0,3-5 1 0,-2-6-6 16,2-5-1-16,-2-7-12 0,2 0-2 16,-2-5-11-16,0 1 8 0,-4-3 11 0,-2 4-16 15,-3 2 32-15,-6 0-19 0,-3 3 13 0,-5 1 6 16,-3 0-4-16,-4 5 6 0,0 3-3 0,7 20 11 16,-17-27 1-16,17 27 7 0,0 0 0 0,-22-17-1 15,22 17-4-15,0 0-4 0,0 0-5 0,-18 6-4 16,18-6-3-16,0 0-2 0,-2 22 2 0,2-22-1 15,11 20 3-15,-11-20-2 0,24 19 4 16,-7-12 0-16,2 0 0 0,3-2 4 16,1 0 0-16,0-1 1 0,3-2 2 0,-3 1-4 15,1 0-1-15,-4 0-2 0,-1 1-2 0,-19-4-1 16,28 11 0-16,-28-11-1 0,19 17 1 0,-19-17-1 16,10 26 2-16,-10-26-3 0,4 32 3 0,-5-10-5 15,-4 1-7-15,-2 1 21 0,-1 2-21 16,-1-3 20-16,-1-2-11 0,3 0-3 0,-1-2 3 15,8-19-1-15,-8 29 3 0,8-29-2 0,-4 18 1 16,4-18-1-16,0 0 0 0,0 0 0 0,0 0-1 16,0 0 2-16,0 0 1 0,0 0 5 0,21-19 1 15,-21 19 5-15,19-35 1 0,-6 12-3 0,-1-1-10 16,-1-2 0-16,1 3 0 0,-4 1 0 16,0-1 0-16,0 0 0 0,-3-2 0 15,1 2 0-15,-1 3 0 0,0 3 0 0,-5 17 0 16,5-23 0-16,-5 23 0 0,0 0 0 0,6-22-40 15,-6 22-27-15,0 0-25 0,34-8-58 0,-34 8-90 16,45-11-183-16,-17 7-150 0,1-7 112 0,14 17 461 16</inkml:trace>
  <inkml:trace contextRef="#ctx0" brushRef="#br2" timeOffset="14485.6589">5621 3005 939 0,'-21'10'226'15,"-2"-12"-147"-15,23 2-6 0,-41 4 1 0,21 6-10 16,-10-8-1-16,7 12 10 0,-9-8-2 0,9 10-4 16,-6-3-17-16,6 6-8 0,-2-2-7 15,7 2 1-15,1 0-10 0,6-2-4 0,11-17-12 16,-15 30-3-16,15-30-7 0,-1 25 2 0,1-25-4 16,15 20-10-16,-15-20 12 0,29 12-11 0,-8-11 13 15,2-1 0-15,4-3 2 0,0 0 16 0,1-4-9 16,3 2 14-16,-6-3-9 0,1 5-4 0,-8 0-1 15,-18 3-3-15,25 0-6 0,-25 0-2 16,0 0 0-16,0 0 0 0,7 17 0 16,-7-17 0-16,-10 25 0 0,-1-5 0 0,-3 4 0 15,-6 2 0-15,-2 0 0 0,-3 0 0 0,-1-1 0 16,-1-3 0-16,3 1-4 0,1-5-16 0,5 0-11 16,-1-5-10-16,19-13-17 0,-25 17-30 0,25-17-79 15,-17-1-173-15,17 1-260 0,0 0 40 0,-3-36 423 16</inkml:trace>
  <inkml:trace contextRef="#ctx0" brushRef="#br2" timeOffset="15517.0704">6738 3175 927 0,'28'-15'131'0,"-28"15"-40"0,8-22-4 0,-8 22-6 15,0-21-20-15,0 21-13 0,-11-19-6 0,11 19 4 16,-23-13-4-16,5 6-2 0,18 7-5 0,-35-6-5 16,16 8 1-16,-7-2 2 0,3 6-1 15,-2 2-2-15,1 2-2 0,-2 3-6 16,1 1 1-16,0 3-3 0,1 2 2 0,-1 2-3 16,1 2 2-16,0 0-8 0,2 2-12 0,-1 1 20 15,3 0-25-15,2 2 20 0,3 0-11 0,3-2-6 16,1 1 5-16,5-3-5 0,2-2 4 0,4-3-4 15,0-19 1-15,14 29-2 0,-14-29 2 16,29 16-2-16,-7-13 4 0,6-6-1 0,3-7 0 16,6-5 3-16,1-7-5 0,3-6 6 0,-1-6-6 15,3-2 4-15,-3-4-5 0,-1 1-8 0,-3 1 20 16,-3 0-20 0,-4 4 20-16,-6 4-6 0,-3 2-5 0,-6 4 5 15,-3 4-2-15,-11 20 5 0,11-28-1 0,-11 28 3 16,0 0 1-16,0 0-10 0,0 0 0 0,0 0 0 15,-19-6 0-15,19 6 0 0,-20 20 0 16,7 1 0-16,0 5 0 0,-2 6 0 0,0 3 0 16,2 1 0-16,3-1 0 0,4-1 0 0,4-2 0 15,7-6 0-15,3-2 0 0,7-6 0 0,4-3 0 16,7-4 0-16,3-5 0 0,5-5 0 0,4-6 0 16,2-4 0-16,2-6 0 0,1-2 0 15,-2-2 0-15,-2-2 0 0,-5-2 0 16,-5 0-9-16,-2 2 14 0,-4-2-19 0,-3 3 21 15,-3 1-5-15,-17 19-3 0,23-28 2 0,-23 28 0 16,0 0 0-16,8-19 1 0,-8 19 0 0,0 0 1 16,0 0-3-16,0 0 0 0,0 0 0 0,-19 20-2 15,19-20-1-15,-19 33-9 0,8-10 23 0,0 1-21 16,0 3 21-16,1-1-8 0,1 0-6 0,2-2 5 16,2-2-3-16,2-3 3 0,3-19-2 15,-3 30 2-15,3-30-2 0,3 18 0 0,-3-18 0 16,0 0 0-16,0 0 0 0,0 0 0 0,19 5 0 15,-19-5 0-15,18-17 0 0,-18 17 0 16,28-35 0-16,-11 10 0 0,3-3 0 0,-3-2 0 16,0 2 0-16,-1-1 0 0,-3 1 0 0,0 2 0 15,-2 0 0-15,-2 1 0 0,-2 2 0 0,-2 1 0 16,0 4 0-16,-1 1 0 0,-4 17 0 16,4-23 0-16,-4 23 0 0,0 0 0 0,0 0-3 15,0 0-32-15,0 0-21 0,0 0-19 0,0 0-41 16,0 0-42-16,38 11-123 0,-38-11-268 0,27 9 24 15,2 1 277-15</inkml:trace>
  <inkml:trace contextRef="#ctx0" brushRef="#br2" timeOffset="15875.2723">7667 3228 1398 0,'-23'9'119'0,"23"-9"-88"0,0 0 6 0,23 15 13 0,-23-15 7 16,31 2-3-16,-14-5-5 0,7-1-11 0,3-4-7 15,3-3-12-15,4-5-2 0,4-2-7 0,-3-3 1 16,2 2-8-16,-3-2 2 0,-4 2-5 0,-2 0 3 16,-5 1-3-16,-6 1 3 0,-17 17 0 0,20-29 11 15,-20 29-1-15,1-26 3 0,-1 26-4 0,-16-24-6 16,16 24-6-16,-34-19-2 0,10 15-2 15,-5 4 0-15,-3 6 1 0,-2 5 1 0,0 5 5 16,-1 6-2-16,1 3 8 0,1 4-2 16,1 4 8-16,3 3-4 0,5 3 1 0,1-1-7 15,6 0-8-15,6-3 6 0,5-2-3 0,6-4 0 16,6-4 0-16,3-2 0 0,6-4 0 0,7-3-14 16,1-6-13-16,11-2-26 0,-1-8-22 15,18 4-46-15,-11-27-173 0,22 12-323 0,4-6 35 31,-2-8 319-31</inkml:trace>
  <inkml:trace contextRef="#ctx0" brushRef="#br2" timeOffset="16401.8728">9033 3132 1301 0,'-29'-5'44'0,"8"7"-21"16,2 5 4-16,-6-3 1 0,0 4-1 15,-3-1 3-15,2 4 12 0,-4-4 2 0,8 5-1 16,-3-4-8-16,6 1-2 0,0-1 0 0,19-8-1 16,-26 14-7-16,26-14-9 0,0 0-9 0,0 0-6 15,0 0-3-15,-3 17 0 0,3-17 1 0,23 10 3 16,-6-7-3-16,4 1-16 0,4 0 33 0,3 2-33 15,5 1 33-15,1 1-15 0,1 2-2 16,0 0 2-16,-3-1-3 0,-4 2 4 0,-5 3-4 16,-2-1 4-16,-21-13-1 0,27 25 2 0,-27-25-1 15,8 28 8-15,-8-28-1 0,-7 29 5 16,7-29-3-16,-25 28 0 0,7-15-6 0,-1-1 1 16,-1-3-4-16,2 1 0 0,0-4-4 0,1-2 1 15,17-4-4-15,-27 4-3 0,27-4-11 0,0 0-17 16,0 0-41-16,-19-31-53 0,38 26-113 15,-18-21-234-15,19-1-64 0,9 5 219 0</inkml:trace>
  <inkml:trace contextRef="#ctx0" brushRef="#br2" timeOffset="16776.9261">9450 3119 1309 0,'-19'-5'174'16,"19"5"-97"-16,-23 9-7 0,23-9 2 0,-21 13-19 15,21-13-14-15,-24 22-12 0,24-22-1 0,-26 32-6 16,16-11 0-16,1 1-3 0,1 2-10 0,1-1 28 16,2 3-27-16,0-3 19 0,3 0-11 0,2-4-7 15,4-3 1-15,-4-16-4 0,15 27 3 0,-15-27-3 16,27 17 1-16,-27-17-4 0,35 4-3 16,-13-9 0-16,4-2 0 0,2-6 0 0,1-2 0 15,0-5 0-15,-1-1 0 0,-2-2 0 0,-2-2 0 16,-2 2 0-16,-3 0 0 0,-2 2 0 0,-3 0 0 15,-3 1 0-15,-2 0 0 0,-9 20 0 16,14-30 0-16,-14 30 0 0,5-21 0 0,-5 21 0 16,0 0 0-16,0 0 0 0,0 0 0 0,0 0 0 15,0 0 0-15,0 0 0 0,-15 21 0 16,8-4 0-16,-3 2 0 0,3 2 0 0,-2 1-7 16,3-2 12-16,1 2-24 0,4-2 13 0,0 1-16 15,5-2-9-15,-4-19-9 0,15 31-11 0,-15-31-12 16,31 24-33-16,-31-24-47 0,47 13-125 0,-47-13-257 15,45-6-18-15,-7 1 306 0</inkml:trace>
  <inkml:trace contextRef="#ctx0" brushRef="#br2" timeOffset="17230.0501">10100 2553 1257 0,'0'0'230'0,"-26"10"-159"15,9-1-11-15,7 13 6 0,-4 0 0 16,4 8-45-16,-2 3 22 0,3 5-30 0,0 4 11 16,5 2 8-16,-1 2-11 0,5 4 8 0,-1-1-11 15,3 2 7-15,1-1-14 0,0-1 4 0,1-3-5 16,0-1 4-16,-2-5 4 0,-1-2-17 0,1-7 1 16,-1-3-2-16,0-5 0 0,0-4 0 0,-1-19 0 15,5 25 0-15,-5-25 0 0,0 0 0 16,0 0 0-16,0 0 0 0,0 0 0 15,0 0 0-15,15-21 0 0,-10 1 0 0,4-5 0 16,0-3 0-16,1 0 0 0,0 1 0 0,1-1-2 16,0 1 4-16,2 1-2 0,0 0 0 0,0 4 0 15,2 2 0-15,-15 20 0 0,27-26 0 0,-27 26 0 16,24-11 0-16,-24 11 0 0,23 4 0 0,-23-4-1 16,22 18 1-16,-22-18-3 0,21 33 3 15,-12-13-2-15,0 2 2 0,-1 1-3 0,0-1 2 16,-1 1-5-16,-1-1-10 0,-2-2 23 0,-2 0-21 15,-3-2 23-15,-4 0-7 0,-2-1-3 0,7-17 5 16,-27 31-3-16,8-15 4 0,-6-1-2 16,-3 0 1-16,-6 0-2 0,-1-3 1 0,-2-1-3 15,1-5 0-15,2-1-7 0,1-4-7 0,5 0-17 16,1-5-21-16,10 4-30 0,-6-14-65 16,23 14-168-16,0 0-283 0,-3-29 14 0,3 29 375 15</inkml:trace>
  <inkml:trace contextRef="#ctx0" brushRef="#br2" timeOffset="17761.3091">10762 3217 842 0,'3'-24'221'0,"-3"24"-84"0,0 0-40 15,0 0-14-15,-6-17-24 0,6 17-21 16,0 0-10-16,-21-6 2 0,21 6 5 0,-28-1 2 15,10-1-1-15,18 2-3 0,-38 8 4 16,19 1-2-16,-6-1 2 0,5 2 0 0,-3 1-7 16,3 3-2-16,1-4-8 0,19-10-19 0,-27 21 6 15,27-21-18-15,0 0 26 0,-15 21-16 0,15-21 15 16,0 0-16-16,16 18-1 0,-16-18 2 0,29 9-2 16,-9-5 3-16,2-4-2 0,4 0 2 0,2 0 0 15,2-1 0-15,0 0 1 0,-1-1-1 0,-1 1 1 16,-1 1 0-16,-5 0 0 0,-4 3-1 15,-18-3 1-15,22 4 1 0,-22-4-1 0,0 0 4 16,0 0 1-16,4 25 2 0,-4-25-1 16,-16 26-1-16,16-26-4 0,-33 33 2 0,14-16-4 15,-2 0 5-15,1-2-4 0,2-1 2 0,18-14-3 16,-28 22 1-16,28-22-3 0,0 0-1 0,0 0-12 16,-17 14-14-16,17-14-9 0,0 0-12 15,26-7-29-15,-13-14-52 0,28 16-162 0,-3-20-283 16,3-5 18-16,6 3 363 0</inkml:trace>
  <inkml:trace contextRef="#ctx0" brushRef="#br2" timeOffset="17980.0301">11411 2580 1748 0,'-33'13'37'0,"16"-2"-18"0,17-11 19 0,-31 28-30 16,13-9 31-16,1 8-32 0,-2 2 9 0,-1 6 6 15,3 3-13-15,3 3 5 0,0 4-11 0,3 1 6 16,0 3-10-16,2-1 7 0,0 0-11 0,1-1 9 16,1-3-15-16,3-3 5 0,2 0-6 0,2-4-24 15,4-2 15-15,-2-8-45 0,9 4-24 16,-11-31-85-16,16 47-109 0,-18-29-273 0,2-18 21 16,16 27 358-16</inkml:trace>
  <inkml:trace contextRef="#ctx0" brushRef="#br2" timeOffset="18167.5303">11011 3102 1651 0,'0'0'104'0,"0"0"-76"16,0 0-15-16,0 0-7 0,0 0-7 0,0 0-1 16,20-1 1-16,-20 1 0 0,37 3 2 0,-11-1 0 15,7-1-8-15,5 3-24 0,-2-7-26 0,11 9-29 16,-10-11-14-16,16 13-14 0,-14-14-13 0,14 14-22 15,-14-13-29-15,8 11-11 0,-8-3-58 16,-9-12-98-16,17 21 177 0,-26-23 168 16</inkml:trace>
  <inkml:trace contextRef="#ctx0" brushRef="#br2" timeOffset="18526.9401">11717 3114 1004 0,'-22'-10'181'0,"22"10"-53"0,-29-2-14 15,29 2-15-15,-32 2-21 0,32-2-9 0,-36 5-6 16,18 3-7-16,-4-5-7 0,4 6-6 15,-3-1-1-15,0 4-4 0,-2 2-3 0,1 2-3 16,-2 1-16-16,2 2-16 0,1 0 0 0,3 0 0 16,2 1 0-16,3 0 0 0,3-2 0 0,4-1 0 15,6-17 0-15,-5 29 0 0,5-29 0 16,6 20 0-16,-6-20 0 0,17 12 0 0,-17-12 0 16,27 3 0-16,-10-4 0 0,5-4 0 15,2-3 0-15,3-4 0 0,1-5 0 0,0-3 0 16,1-3 0-16,0-1 0 0,2 0 0 0,-3 0 0 15,-4 1 0-15,-1 1 0 0,-3 4 0 0,-5 0 0 16,-15 18 0-16,25-27 0 0,-25 27-2 0,0 0-1 16,14-19 1-16,-14 19 2 0,0 0 0 0,0 0-1 15,0 0-1-15,0 0-2 0,-12 24 2 0,12-24 3 16,-17 34-3-16,6-12 4 0,0-1-5 16,2 1-8-16,0 1 22 0,2-2-22 0,2-1 16 15,1-2-19-15,5 1-13 0,-1-19-10 16,13 29-13-16,-13-29-13 0,25 19-25 0,-25-19-32 15,43 8-61-15,-43-8-75 0,48-21-202 0,-14 12-21 16,-9-15 230-16</inkml:trace>
  <inkml:trace contextRef="#ctx0" brushRef="#br2" timeOffset="18855.0671">12101 3119 1002 0,'0'0'303'0,"0"0"-175"0,-29-5-36 15,29 5-3-15,-25 12-14 0,25-12-14 0,-32 23-10 16,32-23-9-16,-33 32-11 0,19-14-6 0,-1 1-7 15,3 0-14-15,-2 1 25 0,2 0-26 0,0-1 23 16,2 1-13-16,3-2-8 16,7-18 0-16,-8 30-5 0,8-30 2 0,1 22-4 15,-1-22 3-15,0 0-2 0,0 0 1 0,21 18 1 16,-21-18 0-16,21-3 1 0,-21 3 0 0,31-21 2 16,-13 3-4-16,2-3 4 0,0-1-3 0,1-3-12 15,0 0 23-15,-2-2-21 0,2 1 22 0,-2-1-6 16,-2 1-6-16,0 0 3 0,-3 3-5 0,-1 3 3 15,-2 0-2-15,-11 20 1 0,18-28-1 16,-18 28 0-16,13-17-1 0,-13 17-1 0,0 0-1 16,0 0-1-16,0 0 2 0,4 22-1 0,-5-5 4 15,-2 5-6-15,-3 2 0 0,0 5-17 0,-3-1-4 16,3 3-24-16,-5-4-21 0,8 7-6 16,-9-14-64-16,19 17-59 0,-7-37-154 0,-9 32-198 15,20-7 70-15,-11-25 446 0</inkml:trace>
  <inkml:trace contextRef="#ctx0" brushRef="#br2" timeOffset="19120.6641">12671 3092 1245 0,'-43'0'206'16,"22"16"-110"-16,-12-9-11 0,10 11 0 15,-8-4-21-15,4 6-8 0,-2-4-11 0,6 3-3 16,-2 0-9-16,7-1-19 0,18-18 4 0,-23 30-18 16,23-30 19-16,-6 27-15 0,6-27 9 0,11 26-10 15,-11-26-4-15,28 22 3 0,-9-14-2 0,7-3 0 16,3-1 0-16,3-5-5 0,2-1-11 16,0-2-17-16,1 0-15 0,-5-5-19 0,8 7-33 15,-11-16-59-15,17 22-154 0,-9-17-251 0,-10-1 11 16,6 8 383-16</inkml:trace>
  <inkml:trace contextRef="#ctx0" brushRef="#br2" timeOffset="19464.4385">12717 3256 1466 0,'-5'19'117'0,"5"-19"-72"15,0 0-24-15,0 0 17 0,0 0 2 0,17 14 0 16,-17-14 2-16,32-2-4 0,-12-2-9 0,3-3-27 15,2-1 24-15,1-3-35 0,1-1 26 0,0-2-14 16,1-1-4-16,-1-1 3 0,-1-1 0 16,0 0 5-16,-3 1-3 0,-4 1 3 0,-19 15-6 15,28-29 2-15,-28 29 1 0,14-25 8 0,-14 25 1 16,2-18 6-16,-2 18-6 0,0 0-3 16,0 0-7-16,-24-15-2 0,24 15-2 0,-35 8-1 15,12 2 1-15,-3 4-1 0,-2 6 2 0,-1 1-2 16,-3 4 4-16,1 2-2 0,3 1 6 0,3-1-3 15,6-1-9-15,4-1 20 0,7-2-25 16,3-2 21-16,5-1-11 0,5-3-5 0,-5-17 0 16,19 24-8-16,-19-24-3 0,37 9-10 0,-12-11-10 15,12-2-8-15,0-9-25 0,17 10-65 0,-15-17-454 16,17 2-17-16,3-4 135 0</inkml:trace>
  <inkml:trace contextRef="#ctx0" brushRef="#br2" timeOffset="19762.2475">13522 3015 1709 0,'-35'2'67'0,"7"7"-26"0,-4-6 6 0,4 7-3 16,-4-3-9-16,4 2-3 0,0-2-2 0,8 0-7 16,20-7-10-16,-25 9-7 15,25-9-7-15,0 0 1 0,0 0-1 16,0 0 2-16,10 18 0 0,-10-18-1 0,28 11 0 15,-7-6 0-15,2-2 0 0,1 2 0 0,1 0 0 16,-2-1 0-16,-1-1 0 0,-3 2 0 0,0 1 0 16,-19-6 0-16,30 13 0 0,-30-13 0 0,19 16 0 15,-19-16 0-15,9 18 0 0,-9-18 0 0,-3 22 0 16,3-22 0-16,-18 27 0 0,18-27 0 0,-37 30 0 16,13-13 0-16,-4-1 0 0,-3 3 0 0,-1 0 0 15,-1-2 0-15,3 1 0 0,1-4 0 0,8 0-30 16,0-5-39-16,21-9-38 0,-27 7-76 0,27-7-322 15,0 0-88-15,0 0 34 0</inkml:trace>
  <inkml:trace contextRef="#ctx0" brushRef="#br2" timeOffset="20447.4206">14670 2567 1202 0,'0'0'77'0,"0"0"-10"0,0 0-5 0,0 0-7 16,-17 0-14-16,17 0-6 0,-10 19-5 16,5 0 10-16,-6 0 21 0,4 12-33 0,-5-2 31 15,3 11-34-15,-3 1 1 0,0 8 4 0,-1 4-22 16,0 7 7-16,0 1-17 0,2 2 12 0,-1-2-14 15,1-3 12-15,3-5 4 0,-1-3-22 0,3-7 23 16,0-3-28-16,3-5 5 0,1-5 1 0,4-3-20 16,0-10-15-16,7 3-40 0,-9-20-48 15,20 20-28-15,-20-20-55 0,23-12-236 16,-6 10-1-16,-12-19 166 0</inkml:trace>
  <inkml:trace contextRef="#ctx0" brushRef="#br2" timeOffset="20637.6027">14359 3146 1522 0,'-24'-6'275'0,"24"6"-202"0,-30 7-27 16,30-7-7-16,0 0-10 0,0 0-12 15,0 0-7-15,0 0-8 0,0 0 4 0,0 0 0 16,38-10 3-16,-8-1-2 0,8-6-1 0,9-4-6 16,8-6 0-16,3-2-6 0,6-3-13 0,-5-3-21 15,3 5-21-15,-10-7-37 0,11 14-31 0,-20-16-64 16,18 26-122-16,-11-10-214 0,-14-5 27 0,6 16 348 15</inkml:trace>
  <inkml:trace contextRef="#ctx0" brushRef="#br2" timeOffset="21061.9094">15075 2545 1523 0,'-18'9'59'0,"18"-9"-19"0,0 0 10 0,-8 26 7 16,8-26-1-16,-13 32-17 0,0-10 24 0,2 6-33 16,-5 1 23-16,0 6-17 0,-3 2-11 0,-1 3-9 15,-1 1-16-15,3 5 0 0,-1 0 0 0,0 3 0 16,1-2 0-16,0-2 0 0,2-3 0 16,3-3 0-16,3-5 0 0,4-5 0 0,1-5 0 15,4-4 0-15,2-3 0 0,-1-17 0 16,12 24 0-16,-12-24 0 0,22 13 0 0,-22-13 0 15,35 2 0-15,-14-7 0 0,1-5 0 0,2-4 0 16,1-3 0-16,0-1 0 0,-2-2 0 0,-2-1 0 16,-3-1 0-16,0 0 0 0,-2 2 0 0,0 1 0 15,-3 1 0-15,-13 18 0 0,20-26 0 0,-20 26 0 16,0 0 0-16,0 0 0 0,0 0 0 16,0 0 0-16,0 0 0 0,0 0 0 0,0 0 0 15,17 34 0-15,-13-10 0 0,-3 2 0 0,2 5 0 16,-1-5 0-16,2 3 0 0,1-2 0 15,4 1 0-15,2-3-28 0,3 0-16 0,1-5-6 16,6 2-17-16,-3-10-13 0,10 5-19 0,-9-16-28 16,18 13-57-16,-18-23-79 0,14 4-245 0,4 2 54 15,-8-17 312-15</inkml:trace>
  <inkml:trace contextRef="#ctx0" brushRef="#br2" timeOffset="21436.9366">15606 3077 1479 0,'0'0'138'0,"-34"1"-59"16,34-1-9-16,-37 10-9 0,37-10-17 0,-37 20-13 16,18-7-2-16,-2 2-3 15,4 3 1-15,-3 1-2 0,5 2-1 0,-2 0-10 16,3-1-14-16,4-2 0 0,2 0 0 0,4-1 0 16,3 0 0-16,1-17 0 0,6 28 0 0,-6-28 0 15,17 22 0-15,-17-22 0 0,27 12 0 0,-9-10 0 16,2-2 0-16,2-3 0 0,2-3 0 0,0-3 0 15,1-3 0-15,0-2 0 0,1-6 0 16,-3 0 0-16,1-2 0 0,-3-4 0 0,-1 1 0 16,0-2 0-16,-2 2 0 0,-1 1 0 0,-5 1 0 15,-2 2 0-15,-3 4 0 0,-7 17 0 16,6-23 0-16,-6 23 0 0,0 0 0 0,0 0 0 0,0 0 0 16,0 0 0-16,0 0 0 0,0 0 0 15,-20 15 0-15,20-15 0 0,-17 36 0 0,6-13 0 16,1 3 0-16,0-1 0 0,2 0 0 15,2 3 0-15,-2-5 0 0,8 1-3 0,-1-3-51 16,7 0 17-16,-6-21-15 0,26 30-2 0,-26-30-10 16,44 15-24-16,-24-23-48 0,23 14-107 0,-19-16-216 15,15-7-63-15,7 4 188 0</inkml:trace>
  <inkml:trace contextRef="#ctx0" brushRef="#br2" timeOffset="21640.0311">16344 2553 1243 0,'-32'10'226'0,"17"9"-173"0,-7 3 8 0,5 9-27 15,-6 2 27-15,5 10-34 0,-4 1-4 0,4 7 10 16,-3 1-13-16,4 3 7 0,0 0-19 16,1 0 5-16,3-1-17 0,2-6 9 0,5-1-19 15,1-7-43-15,10-1 25 0,-2-10-46 0,14 7-66 16,-17-36-65-16,28 44-129 0,-13-27-168 0,-15-17 71 15,30 18 419-15</inkml:trace>
  <inkml:trace contextRef="#ctx0" brushRef="#br2" timeOffset="21796.2833">15997 3016 1927 0,'0'0'70'0,"0"0"-29"0,0 0-32 16,0 0-9-16,0 0 0 0,0 0 0 0,0 0 0 15,17-20 0-15,6 11 0 0,8-1 0 0,8 1 0 16,1-3 0-16,8 3-37 0,-3-5-49 0,8 14-61 16,-14-24-151-16,20 17-308 0,-1-2 30 15,0-4 280-15</inkml:trace>
  <inkml:trace contextRef="#ctx0" brushRef="#br2" timeOffset="22265.0364">17430 3176 1206 0,'0'0'81'0,"0"0"-2"16,8-24 9-16,-8 24-13 0,0 0-22 0,-4-20-13 15,4 20-3-15,-21-17-7 0,4 8 1 16,17 9-3-16,-37-12 1 0,15 8-2 0,-5 2 2 15,0 3-1-15,-1 2 3 0,3 6 2 0,-6 1-1 16,3 3-1-16,-2 3-4 0,2 3 2 16,0 1-26-16,5 5-3 0,1-1 0 0,4-2 0 15,6-1 0-15,4 1 0 0,6-4 0 0,4 2 0 16,6-3 0-16,-8-17 0 0,33 27 0 16,-6-18 0-16,10-6 0 0,6-3 0 0,6-6 0 15,2-6 0-15,10-2-13 0,-2-9-46 0,8 3-16 16,-8-11-29-16,10 12-75 0,-21-21-53 0,19 22-105 15,-22-11-187-15,-3-9 84 0,8 16 357 0</inkml:trace>
  <inkml:trace contextRef="#ctx0" brushRef="#br2" timeOffset="22624.4502">17912 2540 1248 0,'-17'-11'401'0,"17"11"-332"0,-26 25-19 16,17-4 1-16,-6-1-10 0,3 8-17 0,-4 2 23 15,0 7-28-15,1 0 20 0,1 7-8 0,0-2-12 16,1 5-11-16,0 3-8 0,1-1 0 0,1 1 0 16,1-2 0-16,2-2 0 0,0-2 0 15,2-6 0-15,1-1 0 0,2-5 0 0,0-4 0 16,3-5 0-16,2-6 0 0,-2-17 0 0,6 22 0 16,-6-22 0-16,0 0 0 0,0 0 0 0,22 8 0 15,-22-8 0-15,21-12 0 0,-21 12 0 0,33-35 0 16,-11 10 0-16,0-2 0 0,2-1 0 15,-3 1 0-15,-1 1 0 0,-5 3 0 16,-1 4 0-16,-1 2 0 0,-13 17 0 0,18-23 0 16,-18 23 0-16,0 0 0 0,0 0 0 0,0 0 0 15,0 0 0-15,0 0 0 0,11 17 0 0,-11 0 0 16,2 7 0-16,-1-1 0 0,0 4 0 0,0-2 0 16,3 2 0-16,-1-3 0 0,7 1-32 0,0-5-29 15,11 1-26-15,-21-21-32 0,47 29-57 0,-29-35-91 16,22 10-293-16,-1-3 61 0,-2-14 254 15</inkml:trace>
  <inkml:trace contextRef="#ctx0" brushRef="#br2" timeOffset="23015.1289">18450 3085 1462 0,'-34'-14'164'0,"34"14"-87"0,-37-8-10 0,37 8-7 15,-39 0-14-15,21 5-10 0,-4-1-3 16,4 5-2-16,-4 0-2 0,4 3-1 0,-4 3-14 15,2 3-14-15,-2 1 0 0,3 4 0 0,-2 1 0 16,5 0 0-16,1-1 0 0,1 0 0 0,5-3 0 16,0-1 0-16,7-1 0 0,2-18 0 0,4 27 0 15,-4-27 0-15,14 19 0 0,-14-19 0 0,23 12 0 16,-23-12 0-16,35 4 0 0,-14-8 0 16,3-2 0-16,3-6 0 0,1-4 0 15,1-2 0-15,0-2 0 0,2-2 0 0,-2 0 0 16,-5-1 0-16,2 0 0 0,-8 0 0 0,3 0 0 15,-4 1 0-15,-4 3 0 0,-1 1 0 0,-12 18 0 16,11-28 0-16,-11 28 0 0,0 0 0 0,0-17 0 16,0 17 0-16,0 0 0 0,0 0 0 0,-23 15 0 15,23-15 0-15,-25 34 0 0,10-14 0 16,0 6 0-16,2-3 0 0,1 2 0 0,3-1 0 16,2 0 0-16,2-3-27 0,5 1 8 0,1-5-19 15,9 1-3-15,-10-18-5 0,24 25-5 0,-24-25-7 16,34 15-7-16,-34-15-18 0,47 4-42 15,-30-18-71-15,23 14-159 0,-9-7-128 0,-4-11 29 16,11 13 449-16</inkml:trace>
  <inkml:trace contextRef="#ctx0" brushRef="#br2" timeOffset="23390.0768">18840 3086 1481 0,'-18'0'101'0,"18"0"-37"0,-21 17 4 0,11 0-4 16,-7-2-13-16,3 4-6 0,-3 0-16 0,2 3 0 15,0 0-4-15,5 2-12 0,-3-1 25 16,4 0-28-16,0-2 19 0,3-1-29 16,6-20 0-16,-2 29 0 0,2-29 0 0,6 22 0 15,-6-22 0-15,0 0 0 0,19 16 0 0,-19-16 0 16,23-6 0-16,-6-3 0 0,3-4 0 0,2-4 0 16,2-6 0-16,0-1 0 0,2-3 0 0,-1 1 0 15,0-1 0-15,-2 2 0 0,-1-1 0 0,0 2 0 16,-3 1 0-16,3 1 0 0,-5 2 0 15,-2 3 0-15,-15 17 0 0,20-24 0 0,-20 24 0 16,0 0 0-16,0 0 0 0,0 0 0 0,0 0 0 16,0 0 0-16,0 0 0 0,5 27 0 0,-11-4 0 15,-3 3 0-15,1 4 0 0,-3-2-1 0,4 2-29 16,2-3-13-16,5 0 17 0,0-2-30 16,11 0 15-16,-4-6-27 0,15 7-20 0,-22-26-9 15,45 31-16-15,-23-26-6 0,14 8-17 16,-9-15-17-16,16 7-34 0,-10-12-36 0,-1-10-162 15,15 15 105-15,-21-24 280 0</inkml:trace>
  <inkml:trace contextRef="#ctx0" brushRef="#br2" timeOffset="23796.3054">19548 3075 1092 0,'-21'-9'319'0,"-2"-7"-169"0,23 16-42 16,-29-6-23-16,29 6-20 0,-35 7-12 0,15 2-7 15,-4-1-3-15,-1 7-1 0,1 0-5 16,0 6-30-16,2 1-7 0,2 0 0 0,2 0 0 15,2 3 0-15,3-1 0 0,3-2 0 0,4-3 0 16,3 0 0-16,3-19 0 0,2 31 0 0,-2-31 0 16,16 23 0-16,-16-23 0 0,31 14 0 0,-10-10 0 15,3-6 0-15,3-1 0 0,4-4 0 16,0-6 0-16,2-1 0 0,0-3 0 0,-3-1 0 16,1-1 0-16,-3-1 0 0,-3 0 0 0,1 0 0 15,-6 2 0-15,0 1 0 0,-20 17 0 0,27-26 0 16,-27 26 0-16,0 0 0 0,18-16 0 0,-18 16 0 15,0 0 0-15,0 0 0 0,-10 17 0 0,10-17 0 16,-18 39 0-16,3-12 0 0,-3 8 0 16,-3 5 0-16,-1 4 0 0,-1 4 0 15,-2 5 0-15,-1 3 0 0,1 0 0 0,-1-2 0 16,3-3 0-16,4-5 0 0,-1-5 0 0,3-2 0 16,3-7 0-16,0-3 0 0,2-4 0 0,1-7 0 15,11-18 0-15,-21 25 0 0,21-25 0 0,-18 10 0 16,18-10 0-16,-17-5 0 0,17 5 0 0,-16-23 0 15,9 5 0-15,0-4 0 0,3 0 0 16,2-6 0-16,4 3 0 0,-2-8-21 0,10 9-105 16,-11-18-114-16,21 17-383 0,-10-3 11 0,2 4 188 15</inkml:trace>
  <inkml:trace contextRef="#ctx0" brushRef="#br2" timeOffset="24409.6771">19872 3294 1523 0,'-28'8'120'0,"28"-8"-36"16,0 0-24 0,0 0-19-16,0 0-19 0,0 0-8 0,0 0-6 0,0 0 3 15,0 0 4-15,17-3 5 0,-17 3 4 16,33-13 0-16,-12 3-19 0,2 1 12 0,-1-2-16 16,5-1 24-16,-3-2-14 0,4 2 6 0,0-1-13 15,-2-2-4-15,-5 1 1 0,0-2-1 0,-4 0 0 16,-17 16 0-16,28-31 0 0,-28 31 0 0,15-32 0 15,-15 32 0-15,2-30 0 0,-2 30 0 0,-8-28 0 16,8 28 0-16,-21-20 0 0,21 20 0 16,-29-7 0-16,9 9 0 0,1 5 0 0,-5 4 0 15,-2 6 0-15,0 4 0 0,-2 5 0 0,2 2 0 16,-1 2 0-16,4 3 0 0,5-3 0 0,2 2 0 16,7-3 0-16,3-2 0 0,5-2 0 15,6-1 0-15,3-4 0 0,7 0 0 0,6-3 0 16,4-4 0-16,9-2 0 0,5-7 0 0,11-1 0 15,1-11-61-15,15 10-80 0,-9-24-116 16,20 15-370-16,-2-6 46 0,5-7 202 0</inkml:trace>
  <inkml:trace contextRef="#ctx0" brushRef="#br2" timeOffset="24892.6944">21213 3195 1157 0,'-28'-26'159'16,"28"26"-82"-16,-13-20-10 0,13 20 2 0,-14-18-2 15,14 18-5-15,-17-13-3 0,17 13-11 16,-20-6-5-16,20 6-8 0,-26 0-8 0,9 6-4 16,-3 0-4-16,1 3 1 0,-3 5 0 0,0 3 3 15,-1 2-4-15,0 3-1 0,1 0-5 16,1-1-14-16,5-1 17 0,3-2-25 0,13-18 19 16,-7 31-11-16,7-31-7 0,6 26-2 0,-6-26-7 15,24 23-5-15,-1-15-6 0,5-3-8 0,10 0-17 16,0-10-33-16,16 10-47 0,-14-22-89 0,30 18-229 15,-13-7-64-15,-4-6 57 0</inkml:trace>
  <inkml:trace contextRef="#ctx0" brushRef="#br2" timeOffset="25207.6744">21574 3217 1507 0,'-48'-17'178'0,"48"17"-82"0,-31-7-23 0,31 7-21 15,-27-4-11-15,27 4-11 0,-26 3-6 0,26-3-6 16,-23 7-4-16,23-7-3 0,-20 13-8 0,20-13-3 15,-20 23 0-15,20-23 0 0,-16 30 0 16,9-13 0-16,7-17 0 0,-7 34 0 0,6-16 0 16,1-18 0-16,6 30 0 0,-6-30 0 15,14 23 0-15,-14-23 0 0,22 17 0 0,-22-17 0 16,26 8 0-16,-9-8 0 0,2-3 0 0,3-4 0 16,1-4 0-16,3-2 0 0,-2-5 0 0,0-1 0 15,-3-1 0-15,-3-2 0 0,-1 2 0 16,-3 0 0-16,-5 2 0 0,-9 18 0 0,9-28 0 15,-9 28 0-15,-3-23 0 0,3 23 0 0,-12-19 0 16,12 19 0-16,-19-12 0 0,19 12 0 0,-26-1-3 16,26 1-18-16,-23 6-9 0,23-6-6 0,0 0-20 15,-19 7-28-15,19-7-46 0,0 0-49 0,25 13-65 16,-25-13-131-16,23-20-93 0,9 17 48 16,-11-22 420-16</inkml:trace>
  <inkml:trace contextRef="#ctx0" brushRef="#br2" timeOffset="25431.3034">22085 2690 1726 0,'-28'15'57'16,"4"10"-13"-16,-1 1-11 0,1 6 7 16,-4 1-5-16,2 7 3 0,-3 0-13 0,3 3 2 0,2-1-12 15,2 0-8-15,4-1-7 0,1 1 0 0,5-3 0 16,1 0 0-16,5-1 0 0,3-2 0 0,5-1 0 15,1-5-20-15,9 2-29 0,3-11-17 0,12 8-50 16,-9-21-77-16,28 13-278 0,-12-12-97 0,4-7 39 16,9 9 495-16</inkml:trace>
  <inkml:trace contextRef="#ctx0" brushRef="#br2" timeOffset="25777.5964">22286 3155 1835 0,'-28'-1'59'16,"7"5"-26"-16,-3-2-3 0,1 5-3 16,-1 2 0-16,0 3-5 0,1 2-8 0,1 3-14 15,2 0 0-15,3 4 0 0,3-1 0 0,1 3 0 16,4-1 0-16,4-1 0 0,4-2 0 0,3 0 0 16,7-2 0-16,2 0 0 0,6-2 0 0,2-3 0 15,4-2 0-15,4-7 0 0,-2-2 0 0,5-2 0 16,4-4 0-16,-4-1 0 0,4-3 0 15,-2-3 0-15,-5-3 0 0,-6-3 0 0,0-1 0 16,-5-2 0-16,0-2 0 0,-3 0 0 0,-1-1 0 16,-4-3-6-16,-4 3-32 0,-2-3 20 0,-2 2-8 15,-3 1-4-15,0 2 1 0,-6-1-7 0,9 23 5 16,-16-33-1-16,16 33 9 0,0 0 6 16,-24-15 4-16,24 15 2 0,-17 6-1 0,17-6 4 15,-18 17 2-15,18-17 2 0,-14 24-14 16,14-24-12-16,-3 26-32 0,3-26-40 0,13 25-77 15,-13-25-125-15,0 0-175 0,38 13 15 0,-38-13 396 16</inkml:trace>
  <inkml:trace contextRef="#ctx0" brushRef="#br2" timeOffset="26433.8504">22756 3067 1397 0,'-18'-5'252'15,"1"0"-179"-15,17 5-20 0,-26 3 2 16,26-3-7-16,-33 11-8 0,16-2-6 0,-2 2-5 15,1 5 1-15,-2 1-3 0,2 3-18 0,-2 2-9 16,5 2 0-16,0 1 0 0,0 0 0 0,7-3 0 16,2 1 0-16,3-5 0 0,7 0 0 0,-4-18 0 15,13 29 0-15,-13-29 0 0,28 19 0 16,-7-15 0-16,2-4 0 0,5-5 0 0,2-3 0 16,5-4 0-16,0-4 0 0,1-2 0 0,4-3 0 15,-1-1 0-15,-1-2 0 0,-3 1 0 0,-6-1 0 16,-2 2 0-16,-5 0 0 0,-4 3 0 0,-3 1 0 15,-15 18 0-15,17-30 0 0,-17 30 0 16,4-20 0-16,-4 20 0 0,0 0 0 0,-17-11 0 16,17 11 0-16,-25 8 0 0,25-8 0 15,-33 23 0-15,15-6 0 0,0 2 0 0,1 0 0 16,0 1 0-16,4 0 0 0,3-2 0 0,10-18 0 16,-7 31 0-16,7-31 0 0,13 23 0 0,-13-23 0 15,30 14 0-15,-10-11 0 0,3-3 0 0,4-3 0 16,4-3 0-16,5-2 0 0,2-3 0 0,3-3 0 15,0 1 0-15,0-1 0 0,-2-1 0 16,-4 2 0-16,-3 1 0 0,-5 2 0 0,-5 3 0 16,-22 7 0-16,26-10 0 0,-26 10 0 0,0 0 0 15,0 0 0-15,0 0 0 0,0 0 0 16,-9 21 0-16,9-21 0 0,-27 35 0 0,9-12 0 16,-3 2 0-16,0 4 0 0,1 1 0 0,-1-1 0 15,4-1 0-15,4-1 0 0,2-4 0 0,3-3 0 16,4-2 0-16,4-18 0 0,-4 23 0 15,4-23 0-15,0 0 0 0,0 0 0 0,0 0 0 16,0 0 0-16,19-4 0 0,-19 4 0 0,25-33 0 16,-10 9 0-16,2-5 0 0,2 0 0 0,-3-1 0 15,-2 2 0-15,1 0 0 0,-4 0 0 0,2 0 0 16,0-1 0-16,2 0 0 0,2 1 0 0,0 3 0 16,1 3 0-16,-1 3 0 0,-17 19 0 15,33-27 0-15,-33 27 0 0,35-19 0 16,-15 12 0-16,4 1 0 0,3 1 0 0,1 1 0 15,2 1 0-15,1 1 0 0,-2-1 0 0,5 4 0 16,-4-6-17-16,17 15-161 0,-23-21-309 0,23 12-151 16,-3-5 25-16,-6-5 500 0</inkml:trace>
  <inkml:trace contextRef="#ctx0" brushRef="#br2" timeOffset="33852.6165">656 4721 247 0,'0'0'84'0,"0"0"-1"16,-1-17 1-16,1 17-2 0,0 0 11 0,0 0-4 31,3-25 7-31,-3 25-9 0,3-17 1 0,-3 17-8 16,5-19-3-16,-5 19-8 0,6-18-7 15,-6 18-8-15,8-17-6 0,-8 17-12 0,0 0-9 16,0 0-11-16,8-17-8 0,-8 17-4 0,0 0-1 16,0 0-1-16,0 0-1 0,0 0 2 0,-5 20-3 0,5-20 3 15,-10 38-4-15,3-10 4 0,-1 2-6 0,-2 3 11 16,-1-1-4-16,2 1 13 0,0-4-5 0,3 0 6 15,1-5-8-15,2-2 0 0,3-5-7 16,0-17 1-16,8 25-4 0,-8-25 1 0,0 0-2 16,25 21 3-16,-25-21-1 0,23 6 1 0,-23-6 1 15,28-1 0-15,-28 1 1 0,33-11-2 0,-16 1 1 16,1-1-2-16,1-1 2 0,-2-4-3 0,1 1 2 16,-1-4-3-16,0 0 3 0,-1 1-4 0,-2 0 5 15,0 1-5-15,-2 0 3 0,-12 17-2 0,19-29 2 16,-19 29-3-16,17-25 3 0,-17 25-1 15,13-20 1-15,-13 20-1 0,0 0 1 16,0 0-1-16,0 0 2 0,0 0-2 0,0 0-1 16,0 0-1-16,0 0-1 0,0 0 3 0,0 0 0 15,0 0 3-15,8 24-2 0,-8-24 5 0,-1 31-3 16,1-31 3-16,0 31-5 0,0-31 4 0,3 30-5 16,-3-30 4-16,9 26-2 0,-9-26 3 15,0 0-1-15,21 21 3 0,-21-21 1 0,20 6 4 16,-20-6 1-16,22-1 1 0,-22 1 1 0,22-8-3 15,-22 8 2-15,23-18-2 0,-23 18-1 0,25-28-4 16,-15 9 1-16,0-1-7 0,0-2 2 0,0-1-5 16,-3-1 5-16,-1 0-7 0,0 0 1 0,-2-2-12 15,-1 5-2-15,-1-5-17 0,1 8-9 0,-4-7-19 16,8 8-13-16,-9-7-1 0,2 24-55 16,10-38-6-16,-10 38-89 0,20-26-166 0,-12 1-35 15,16 19 257-15</inkml:trace>
  <inkml:trace contextRef="#ctx0" brushRef="#br2" timeOffset="34310.9353">1629 4171 1025 0,'0'0'164'0,"0"0"-78"0,-23-16-20 0,23 16-3 16,0 0-10-16,0 0-10 0,0 0-16 0,0 0-11 15,-18 28-4-15,13-10 5 0,-3 4 2 0,2 6 9 16,-4 0-3-16,4 3 6 16,-4 2-11-16,4 4 4 0,-1 2-13 0,1 1-8 15,1-1 25-15,-1 1-27 0,0-4 25 0,1 3-10 16,-1-4-9-16,2-2 9 0,-1-2-10 0,4-3 2 16,0-4-7-16,1-3 3 0,1-2-5 0,-1-19 3 15,5 27-3-15,-5-27 2 0,0 0-2 0,11 21 0 16,-11-21 0-16,0 0 2 0,18-2 1 0,-18 2 0 15,19-15 2-15,-19 15-3 0,27-29 3 16,-11 8-4-16,0 0 3 0,0-2-2 0,-1 0 4 16,1 0-5-16,-1 1 5 0,-1 1-6 0,-2 2 4 15,1 2-4-15,-13 17 3 0,18-28-2 0,-18 28 1 16,0 0-1-16,14-18 1 0,-14 18-1 0,0 0 0 16,0 0-1-16,0 0 0 0,2 24 1 15,-2-24 0-15,1 37 2 0,0-12-3 16,-1 3 3-16,1 0-6 0,2-2 3 0,0 2-11 15,2-2-1-15,5 0-14 0,1-4-6 0,8 2-26 16,-19-24-22-16,47 32-32 0,-29-32-42 0,23 16-84 16,-16-11-213-16,6-10-32 0,12 12 280 0</inkml:trace>
  <inkml:trace contextRef="#ctx0" brushRef="#br2" timeOffset="34720.8092">2095 4586 1351 0,'0'0'56'16,"-22"17"-34"-16,22-17-7 0,0 0 1 16,0 0 6-16,0 0 6 0,9 17 6 0,-9-17-4 15,18 9-1-15,-18-9-4 0,29 9-1 0,-11-7-1 16,3 1-2-16,0-3-4 0,1 0-2 0,-2-3-4 15,2 0-4-15,0-1-1 0,0-1-3 0,0-1 0 16,-1-2-1-16,-4-1 0 0,-17 9 0 0,26-21 2 16,-26 21-3-16,19-26 5 0,-19 26-5 0,9-30-11 15,-9 30 29-15,-1-30-29 0,1 30 30 16,-13-28-15-16,13 28-3 0,-25-26 2 16,25 26-2-16,-35-15 5 0,14 11 0 0,-2 3 0 0,0 5-1 15,0 3-3-15,-1 4 1 0,-1 3 1 16,1 4-14-16,1 5 29 0,1 4-27 0,1 1 25 15,3 2-9-15,4-2-9 0,1 1 7 0,7-3-9 16,4-1 4-16,4-2-5 0,4-3 3 0,5-1-4 16,4-2 1-16,6-2-10 0,2-4-4 15,6-2-15-15,0-5-16 0,10 3-25 0,-6-13-28 16,18 15-93-16,-18-25-12 0,22 18-67 0,-14-8-222 16,-6-17 94-16,17 19 380 0</inkml:trace>
  <inkml:trace contextRef="#ctx0" brushRef="#br2" timeOffset="35048.9378">2670 4542 1303 0,'-18'12'61'0,"7"11"-24"16,-6-6 17-16,9 10 6 0,-8-8-6 0,7 9 6 16,-4-7-13-16,6 3-1 0,-1-5-18 0,5-1-3 15,3-18-10-15,1 25-3 0,-1-25-5 0,0 0-2 16,23 19 3-16,-23-19 3 0,24 4 0 15,-24-4 3-15,28-9-1 0,-28 9-2 0,31-22 6 16,-13 7-4-16,0-6 3 0,2-2-6 0,-2-2 1 16,0-1-5-16,0-2 5 0,-1 2-4 0,0-2 5 15,-2 5-3-15,-2 0-7 0,0 4 20 16,-13 19-24-16,17-29 20 0,-17 29-12 0,0 0-4 16,0 0 1-16,0 0-1 0,0 0-2 0,0 0 0 15,0 0 0-15,0 0-9 0,12 32 18 16,-11-9-18-16,-1 4 17 0,0 1-9 0,0 1-10 15,-1-1-3-15,2-1-14 0,0-4-8 0,6 3-13 16,1-9-13-16,10 7-45 0,-18-24-73 0,43 29-229 16,-22-19-174-16,4-8 45 0,10 9 511 0</inkml:trace>
  <inkml:trace contextRef="#ctx0" brushRef="#br2" timeOffset="35502.1242">4189 4174 1076 0,'0'0'97'0,"0"0"-22"0,-1 16-19 15,1-16-6-15,-7 32-1 0,-1-10-13 16,5 9 1-16,-8 1-4 0,5 9 12 0,-5-3-8 16,4 8 9-16,-3-2 2 0,4 4-33 0,-3-3 18 15,4 2-30-15,1-5 2 0,1 0 5 16,3-5-13-16,0-2 6 0,1-2-8 0,3-4 5 16,1-1-9-16,0-7-7 0,4 1-30 0,-9-22-21 15,22 29-61-15,-22-29-50 0,26 14-72 0,-26-14-266 16,18-5 66-16,4 5 365 0</inkml:trace>
  <inkml:trace contextRef="#ctx0" brushRef="#br2" timeOffset="35689.6265">3984 4593 1544 0,'0'0'136'0,"0"0"-73"0,-20 16-18 15,20-16-21-15,0 0-10 0,0 0-10 16,0 0-2-16,0 0-2 0,0 0 2 0,22 13-1 15,-22-13 2-15,33 0-1 0,-10-3-1 0,5-6 1 16,3-3-6-16,6-2-10 0,3-7-27 0,8 4-29 16,-6-12-31-16,15 16-104 0,-21-25-79 0,12 12-248 15,1 4 29-15,-12-13 415 0</inkml:trace>
  <inkml:trace contextRef="#ctx0" brushRef="#br2" timeOffset="36064.6593">4715 4047 1207 0,'-30'30'314'16,"11"-23"-264"-16,19-7-4 0,-28 28-1 16,17-9 7-16,-2-2-8 0,2 10 1 0,-3-2-12 15,5 5 2-15,-3 2-11 0,3-2 2 16,-1 3-8-16,3 2 2 0,-2 0-8 0,3 4 4 16,0-2-8-16,0 1-11 0,3-3 16 0,-1 1-21 15,1-2 20-15,3-2-8 0,-1-3-3 0,1-6 2 16,3-2-5-16,-1-4 2 0,-2-17-2 0,11 24 2 15,-11-24-2-15,0 0 2 0,23 18-1 0,-23-18 0 16,18 0 1-16,-18 0-1 0,25-13 3 16,-25 13-2-16,34-28 2 0,-16 10-3 0,1-3 3 15,1 1-2-15,-3-1 3 0,0 1-3 16,-1 2 3-16,-3 1-3 0,-13 17 2 0,22-28-2 16,-22 28 2-16,0 0-1 0,22-21 1 0,-22 21-1 15,0 0 0-15,0 0 1 0,0 0-1 0,0 0 1 16,7 23-2-16,-7-23 3 0,4 34-4 0,-3-12 1 15,-1 3-6-15,1-1-3 0,1 1-13 16,0-4-7-16,5 4-11 0,1-7-5 0,6 4-16 16,-14-22-18-16,34 31-32 0,-34-31-40 0,42 24-74 15,-42-24-71-15,30 1-202 0,-3 10 47 0,-27-11 440 16</inkml:trace>
  <inkml:trace contextRef="#ctx0" brushRef="#br2" timeOffset="36439.6328">5060 4541 1557 0,'-17'6'66'0,"17"-6"-23"0,-19 20 1 16,19-20 5-16,-8 21-10 0,8-21-2 0,0 21-9 16,0-21-4-16,9 17-11 0,-9-17-2 15,23 16-3-15,-23-16-1 0,35 8-1 0,-14-7-3 16,3-2 0-16,0-1-1 0,3-3 1 0,1-1-1 15,-1-3 0-15,0 0-1 0,-3-2 0 0,-3-1-1 16,-2-3 1-16,1 1-1 0,-3-3-12 16,-3 0 12-16,-14 17-10 0,18-32 26 0,-18 32-12 15,4-29 11-15,-4 29-11 0,-11-29-3 0,11 29 3 16,-23-22-3-16,23 22 1 0,-33-10-2 16,14 8 2-16,-1 5 1 0,-3 4-1 0,0 3 2 15,-1 4-2-15,1 4 2 0,0 4-4 0,-2 2-9 16,5 3 21-16,0 1-22 0,3 0 21 0,6-2-9 15,4 1-5-15,4-3 3 0,6-1-7 0,4-4-1 16,8-2-10-16,4-3-6 0,6-2-10 0,0-6-10 16,13 1-28-16,-8-13-35 0,20 11-60 0,-18-26-120 15,15 10-277-15,5 3 49 16,-8-13 368-16</inkml:trace>
  <inkml:trace contextRef="#ctx0" brushRef="#br2" timeOffset="36892.7689">5712 4473 1522 0,'0'0'130'0,"-28"16"-74"16,28-16-20-16,-35 23 29 0,35-23-41 0,-33 30 25 15,19-10-15-15,2-2-13 0,1 2-2 0,4 1-11 16,3-3 1-16,3 0-8 0,5-1 2 0,-4-17-4 16,17 26 1-16,-17-26-1 0,25 14 1 0,-8-10 0 15,0-2 0-15,3-4 1 0,2-2-1 16,0-3 1-16,0-3-1 0,1-3 2 0,-3-4-2 15,1 0 2-15,-3-1-3 0,-2-1 4 16,-3 2-4-16,-2-2 2 0,0 3-2 0,-11 16-12 16,17-29 11-16,-17 29-13 0,11-22 22 0,-11 22-14 15,0 0 11-15,0 0-14 0,0 0 0 0,0 0-5 16,0 0-11-16,0 0 27 0,-2 30-24 0,-2-5 28 16,-1 4-8-16,-2 6-4 0,-3 4 10 0,1 5-19 15,-2 4 9-15,0 2-6 0,0 3 8 0,-3 0 3 16,3 2 11-16,-1 0-13 0,-1 0-3 15,-2-3 22-15,1-2-20 0,-3-5 23 0,1-3-8 16,1-5-10-16,2-7 8 0,1-5-7 16,1-4 6-16,11-21 0 0,-17 25 5 0,17-25 2 15,0 0 8-15,-21 11-2 0,21-11-1 0,0 0-5 16,-22-18-8-16,22 18 0 0,-16-36-5 0,12 10 3 16,0-4-7-16,4-3 6 0,4-4-6 15,2-3-8-15,2-3 16 0,6-5-23 0,-2-2 12 16,6-1-18-16,1-2-19 0,7 4-6 0,-3-3-44 15,12 18-53-15,-19-16-133 0,12 21-312 0,-2 6 44 16,-8-4 348-16</inkml:trace>
  <inkml:trace contextRef="#ctx0" brushRef="#br2" timeOffset="37720.9174">7238 4522 765 0,'0'0'104'0,"0"0"2"16,0 0 3-16,-1-24-23 0,1 24 5 15,0 0-33-15,-20-6 10 0,20 6 1 0,-25-5-2 16,5-1-2-16,20 6-5 0,-36 1-8 0,18 3-10 16,-4-3-7-16,2 4-3 0,-6-1-5 0,3 5-17 15,-3-1 12-15,0 4-19 0,0 3 26 16,1 2-13-16,2 0 11 0,1 3-9 0,3 1-7 16,3 0 2-16,1-1-8 0,6-1 1 15,3 1-6-15,1-2 2 0,4-1-3 0,1 0 2 16,0-17-2-16,11 26 1 0,-11-26-1 0,24 19 2 15,-7-15-2-15,2 0 2 0,4-5 0 0,4-4-1 16,1-4 2-16,3-4-2 0,0-3 2 0,0 0-3 16,-2-5 3-16,-2-1-2 0,-3-1 2 0,-2 0-3 15,-3 0 3-15,-2 0-3 0,-2 3 3 0,-3-1-2 16,-3 3-11-16,-9 18 11 0,10-29-11 16,-10 29 23-16,4-19-10 0,-4 19 11 0,0 0-11 15,0 0 0-15,0 0 0 0,0 0-1 16,0 0-2-16,0 0-13 0,-19 15 11 0,19-15-10 15,-16 37 22-15,7-12-7 0,1 2 7 0,2-1-8 16,2 1-6-16,3-4-2 0,3-1-9 0,3-5-5 16,-5-17-8-16,26 26-3 0,-6-15-5 0,2-6-9 15,10 1-23-15,-4-13-29 0,14 9-53 16,-15-22-82-16,21 9-204 0,-7-3-69 0,-9-12 185 16</inkml:trace>
  <inkml:trace contextRef="#ctx0" brushRef="#br2" timeOffset="38034.309">7639 4544 902 0,'0'0'316'16,"-18"20"-226"-16,1-8-17 0,10 12 7 0,-8-5-13 15,9 8-2-15,-7-5-11 0,8 6-1 0,-5-6-15 16,7 4-3-16,-4-5-13 0,6 1 2 0,-1-5-7 16,2-17 0-16,2 25-5 0,-2-25 2 0,0 0-3 15,10 19 3-15,-10-19 0 0,0 0-2 0,0 0 0 16,0 0 0-16,17-14 1 0,-17 14-3 0,17-30 2 15,-7 8-5-15,2-4 3 0,-1 0-4 16,0-3 4-16,-1 1-4 0,-3-1 3 0,0 1-4 16,-3 0 0-16,-1 1-5 0,1-2-8 0,-3 2 16 15,2 2-14-15,-1 2 12 0,-1 4-6 16,-1 19 0-16,5-23 0 0,-5 23 0 0,0 0 0 16,0 0-4-16,0 0-6 0,17-6-2 0,-17 6-9 15,22 8-6-15,-4-2-11 0,-18-6-6 0,39 14-13 16,-19-11-14-16,9 7-24 0,-7-11-17 15,14 16-54-15,-15-22-93 0,13 8-243 0,3 5-2 16,-13-16 380-16</inkml:trace>
  <inkml:trace contextRef="#ctx0" brushRef="#br2" timeOffset="38383.4473">8122 4447 1195 0,'-30'37'368'0,"12"-29"-308"0,18-8-32 0,-20 23 43 15,20-23-35-15,-8 21 15 0,8-21-24 0,0 0-11 16,6 23-2-16,-6-23-3 0,22 14 3 16,-22-14 0-16,34 8-1 0,-12-8-4 0,1-1-3 15,2-3-3-15,2-1-1 0,0-2 1 0,-2 0-2 16,0-2-9-16,-4-1 12 0,1-4-10 16,-5 2 27-16,-17 12-11 0,22-23 13 0,-22 23-9 15,8-22-6-15,-8 22 1 0,-2-26-4 0,2 26-1 16,-8-28-4-16,8 28 0 0,-15-29-4 0,15 29-1 15,-23-25-1-15,23 25 1 0,-29-17 1 0,12 14 3 16,-1 6 2-16,-3 5 2 0,-2 5 4 0,-1 7 1 16,-1 5 5-16,0 5-3 0,-1 5-7 15,2 3-2-15,3 3-1 0,3-2 0 16,6-2 0-16,3-3 0 0,7-5 0 0,5-5 0 16,6-3 0-16,6-4 0 0,4-5 0 0,7-1 0 0,6-6-18 0,13-2-22 15,5-8-27-15,18 5-78 0,-13-29-184 0,22 14-305 16,-2-6 38-16,2-9 379 0</inkml:trace>
  <inkml:trace contextRef="#ctx0" brushRef="#br2" timeOffset="38843.2008">9385 4424 1187 0,'11'-23'376'0,"-11"23"-326"16,0 0-38-16,-7 17 6 0,7-17 8 0,-13 28 12 15,0-10-5-15,3 5 0 0,-5-1 4 0,2 3-36 16,1 2 22-16,1 0-30 0,1 1 10 0,2 0 8 16,-1 0-7-16,3-2 3 0,1-3-8 0,3 0 3 15,2-3-8-15,2-2-2 0,5-1-18 16,-7-17-23-16,22 24-36 0,-22-24-38 16,39 12-88-16,-39-12-211 0,31-18-103 0,-3 11 128 15</inkml:trace>
  <inkml:trace contextRef="#ctx0" brushRef="#br2" timeOffset="39280.6198">9381 4181 1315 0,'-22'3'362'0,"22"-3"-299"0,0 0-28 0,-19-4-14 16,19 4-8-16,0 0-9 0,0 0 0 0,0 0 8 15,0 0 6-15,18 10 5 0,-18-10 2 0,24 16-5 16,-24-16-2-16,32 18-6 0,-13-7-4 15,-1 0-4-15,4 2-1 0,0 3-2 0,1 0 1 16,-2 2-2-16,2 3 6 0,-5 2-3 16,1 2 5-16,-4 2-2 0,-1-1 4 0,-2 1-3 15,-4-1-8-15,-1 0 20 0,-4-2-22 0,-2 0 19 16,-2 0-10-16,-1-2-4 0,-3 1 3 0,-1-2-5 16,-1-1 0-16,-3-2 0 0,10-18 0 0,-17 27 0 15,17-27 0-15,0 0 0 0,0 0 0 0,0 0 0 16,0 0 0-16,0 0 0 0,0 0 0 0,0 0 0 15,0 0 0-15,0 0 0 0,3-32 0 16,8 9 0-16,2-3 0 0,1-3 0 16,4-3 0-16,2 1 0 0,-1 0 0 0,3-2 0 15,0 3 0-15,1 1 0 0,-1 4 0 0,0 5 0 16,-1 5 0-16,-4 6 0 0,-17 9 0 0,25-8 0 16,-25 8 0-16,0 0 0 0,22 15 0 0,-22-15 0 15,12 31 0-15,-6-6 0 0,0 0 0 0,0 4-11 16,-1-1-24-16,4 1 9 0,-1-3-28 15,5 1 10-15,-3-8-36 0,14 8-32 0,-24-27-46 16,51 34-99-16,-33-24-193 0,11-6-69 0,10 8 219 16</inkml:trace>
  <inkml:trace contextRef="#ctx0" brushRef="#br2" timeOffset="39999.3779">10997 4417 873 0,'6'-28'157'0,"-6"28"-27"0,0 0-14 15,0 0-1-15,9-28-17 0,-9 28-25 0,0 0-13 16,-9-21-12-16,9 21-4 0,-17-14-6 0,17 14-2 16,-24-10-6-16,24 10-3 0,-31-3-4 0,14 3-3 15,0 2 1-15,-2 2-2 0,1 4 3 0,-4 2-3 16,0 3 1-16,-1 3-5 0,2 1-1 0,0 2-5 15,1 3 1-15,2 1-4 0,1 2-2 16,1 1-4-16,5-2 0 0,1-1 0 0,5-1 0 16,2-4 0-16,4-1 0 0,-1-17 0 0,11 26 0 15,-11-26 0-15,24 18 0 0,-24-18 0 0,38 8 0 16,-14-11 0-16,6-4 0 0,6-6 0 16,1-7 0-16,4-3 0 0,-1-3 0 0,-1-3 0 15,-2-2 0-15,-3 2 0 0,-4 3 0 0,-6 0 0 16,-2 5 0-16,-5 1 0 0,-1 2 0 15,-16 18 0-15,15-26 0 0,-15 26 0 0,0 0 0 16,0 0 0-16,0 0 0 0,0 0 0 0,0 0 0 16,-25-8 0-16,25 8 0 0,-23 23 0 0,7-5 0 15,1 5 0-15,2 2 0 0,-2 1 0 0,2-2 0 16,3 1 0-16,3-2-14 0,6 1-6 0,2-4-35 16,9 2 12-16,-10-22-34 0,28 35-28 15,-28-35-36-15,46 27-89 0,-46-27-198 16,42 5-104-16,-6 1 131 0</inkml:trace>
  <inkml:trace contextRef="#ctx0" brushRef="#br2" timeOffset="40233.7552">11530 4389 1277 0,'0'0'165'0,"-21"-29"-97"15,21 29 1-15,-21-18 14 0,21 18-12 0,-23-8-19 16,23 8-17-16,-30 2-8 0,30-2-4 0,-34 14-2 15,34-14 4-15,-35 27 1 0,16-9 3 0,1 2-4 16,1 3-1-16,0 0-8 0,0 3-13 16,1-1 5-16,4 1-8 0,4-5 0 0,5 0 0 15,4-3 0-15,-1-18 0 0,15 28 0 16,-15-28 0-16,32 20 0 0,-12-14 0 0,7-2-20 16,1-8-20-16,8 2-21 0,-3-11-44 0,15 10-57 15,-19-23-98-15,21 11-333 0,-10 1 65 0,-5-8 251 16</inkml:trace>
  <inkml:trace contextRef="#ctx0" brushRef="#br2" timeOffset="40436.8932">11898 4308 1756 0,'-28'12'59'16,"28"-12"-31"-16,-26 14-2 0,26-14 3 0,-28 26-7 15,13-9 0-15,-3 1-2 0,1 2 1 0,1 3-8 16,1 3-1-16,2-1-8 0,2 3-11 0,1-3 19 15,2 1-21-15,2-3 20 0,4-5-10 16,2-18-8-16,3 29-4 0,-3-29-11 0,12 20-10 16,-12-20-11-16,21 9-46 0,2-2-18 0,-23-7-53 15,49-6-164-15,-24-6-207 0,-2-6 0 0,8 6 369 16</inkml:trace>
  <inkml:trace contextRef="#ctx0" brushRef="#br2" timeOffset="40593.2108">11903 4111 1682 0,'0'0'129'16,"-17"0"-92"-16,17 0-22 0,-19-3-6 0,19 3-6 15,0 0-8-15,0 0-12 0,0 0-21 0,0 0-29 16,0 0-37-16,0 0-58 0,29 37-129 0,-11-24-245 16,-18-13 31-16,39 32 356 0</inkml:trace>
  <inkml:trace contextRef="#ctx0" brushRef="#br2" timeOffset="40999.3802">12430 4379 1235 0,'-26'-33'360'16,"26"33"-280"-16,-23-18-19 0,23 18-2 0,-25-14-7 15,25 14-15-15,-31-10-5 0,31 10-5 0,-31-1 1 16,31 1-5-16,-33 8-4 0,16 3-2 0,-3 3-3 15,2 5-11-15,-1 3-3 0,0 3 0 0,2 2 0 16,3 1 0-16,0-2 0 0,3-2 0 0,4-4 0 16,5-3 0-16,2-17 0 0,12 21 0 15,-12-21 0-15,25 14 0 0,-6-13 0 0,0-5 0 16,3-3 0-16,3-8 0 0,3-4 0 16,4-7 0-16,2-5 0 0,1-3 0 0,-1-2 0 15,0-1 0-15,-2 2 0 0,0-2 0 0,-3 1 0 16,-4 1 0-16,0-1 0 0,-5-1 0 0,0 5 0 15,-4 0 0-15,-3 6 0 0,-4 3 0 0,-9 23 0 16,4-26 0-16,-4 26 0 0,0 0 0 16,-20 3 0-16,20-3 0 0,-31 30 0 0,11-5 0 15,-3 9 0-15,-1 6 0 0,1 5 0 0,0 2 0 16,1 3 0-16,3-3 0 0,3-4 0 0,4-2 0 16,8-4 0-16,4-8 0 0,11 0-30 0,3-9-60 15,11 6 13-15,-2-14-45 0,26 16-294 16,-13-19-160-16,9-1-6 0,3-1 429 0</inkml:trace>
  <inkml:trace contextRef="#ctx0" brushRef="#br2" timeOffset="41999.3929">13885 4384 1371 0,'0'0'62'16,"-20"-1"-25"-16,20 1 0 0,0 0 2 15,-26-6 0-15,26 6-1 0,0 0 1 0,-22-6 0 16,22 6-1-16,-19-8-6 0,19 8-6 0,-18-7-1 16,18 7-2-16,-19-5 0 0,19 5 1 0,-19 2-2 15,19-2-2-15,-23 9-3 0,23-9-3 0,-28 21-1 16,28-21-3-16,-29 34 0 0,14-14-5 15,2 4 2-15,2 1-3 0,1 1-9 0,0 0 23 16,3-2-23-16,3-4 21 0,3-2-9 16,1-18-7-16,12 31 1 0,-12-31-2 0,30 21 3 15,-11-13-2-15,5-3 0 0,3-3 0 0,3-3 0 16,1-5 0-16,4-6 0 0,3-5 0 0,1-4 0 16,2-4 0-16,0-3 0 0,1-1-6 0,-5-1 12 15,-1 1-19-15,-8 1 21 0,-5 1-8 0,-5 3-2 16,-7 1 4-16,-5 2-4 0,-5 2 4 0,-1 19-4 15,-9-30 1-15,9 30-2 0,-27-23-1 16,9 14 1-16,-6 6 0 0,0 2 1 0,-3 4 2 16,-1 3 0-16,-1 4 2 0,1 1 2 15,3 1 0-15,2 0 2 0,4 0-1 0,19-12-3 16,-22 19-2-16,22-19 0 0,0 0 0 0,-1 23 0 16,1-23 0-16,23 16 0 0,-2-10 0 0,6-1 0 15,7-4 0-15,4 0 0 0,5-3 0 16,1 1 0-16,4-3 0 0,-1 2 0 0,-1 1 0 15,-2-1 0-15,-4 4 0 0,-5 0 0 0,-5 2 0 16,-7 0 0-16,-6 4 0 0,-17-8 0 0,20 19 0 16,-20-19 0-16,10 30 0 0,-12-12 0 0,-2 4 0 15,-5 0 0-15,-1 2 0 0,-5 2 0 0,-1-3 0 16,0 0 0-16,1-2 0 0,0-1 0 16,2-3 0-16,13-17 0 0,-20 27 0 15,20-27 0-15,0 0 0 0,-12 19 0 0,12-19 0 16,0 0 0-16,0 0 0 0,0 0 0 0,0 0 0 15,21-14 0-15,-21 14 0 0,28-25 0 0,-13 5 0 16,4-1 0-16,-1-5 0 0,1 1 0 0,0-3 0 16,0 2 0-16,-2-1 0 0,0 0 0 0,-1 1 0 15,0 0 0-15,-2 2 0 0,2 2 0 0,0 2 0 16,0 0 0-16,-16 20 0 0,29-26 0 16,-29 26 0-16,30-17 0 0,-13 11 0 0,0-1 0 15,5 4-25-15,-1-5-67 0,13 14-71 16,-16-23-129-16,25 17-298 0,-9 0 18 0,7-6 260 15</inkml:trace>
  <inkml:trace contextRef="#ctx0" brushRef="#br2" timeOffset="42702.536">15738 4003 1149 0,'-3'-18'284'0,"3"18"-262"0,0 0-4 16,0 0 10-16,-10-17 19 0,10 17 9 16,0 0-11-16,0 0-7 0,0 0-14 0,-13 24 0 15,13-24 2-15,-12 38 9 0,5-11-4 16,4 7 9-16,-4 4-11 0,3 4 6 0,-1 2-12 15,1 2 4-15,0-2-11 0,0 1 3 0,-1-3-10 16,4 0 4-16,-1-5-9 0,2-1-8 0,1-4 13 16,3-2-9-16,-1-6 0 0,0-2 0 0,0-5 0 15,-3-17 0-15,10 24 0 0,-10-24 0 0,0 0 0 16,15 17 0-16,-15-17 0 0,0 0 0 0,0 0 0 16,0 0 0-16,0 0 0 0,18-17 0 15,-18 17 0-15,10-20 0 0,-10 20 0 16,11-32 0-16,-5 14 0 0,-3 0 0 0,3 1 0 15,-1-1 0-15,0 1 0 0,1 0 0 0,0 0 0 16,-6 17 0-16,17-30 0 0,-17 30 0 0,21-26 0 16,-21 26 0-16,24-15 0 0,-24 15 0 0,29-6 0 15,-29 6 0-15,32 4 0 0,-32-4 0 0,33 12 0 16,-16-2 0-16,-17-10 0 0,30 26 0 16,-30-26-4-16,27 27 3 0,-27-27-4 0,21 28-9 15,-21-28 25-15,9 27-22 0,-9-27 25 0,-8 24-11 16,8-24-2-16,-29 25 3 0,8-11-3 0,-7-2 0 15,-5-1-1-15,-2-2 0 0,-6 0 0 0,-2-2 0 16,2-2 0-16,2-2 0 0,1-1 0 16,4-2 0-16,4 0-14 0,3-6-15 15,9 3-14-15,18 3-30 0,0 0-46 0,-22-34-89 16,49 30-261-16,-10-13-85 0,9-2 28 0,13 11 515 16</inkml:trace>
  <inkml:trace contextRef="#ctx0" brushRef="#br2" timeOffset="43163.2728">16589 4418 1666 0,'0'0'88'0,"-18"-26"-51"16,18 26 3-16,-10-23 0 0,10 23-5 0,-12-23-10 0,12 23-5 15,-18-19-3-15,18 19 1 0,-25-13-2 0,8 8 4 16,17 5-2-16,-36-2-11 0,16 3-7 16,0 4 0-16,-2 2 0 0,0 3 0 0,-3 3 0 15,0 4 0-15,1 1 0 0,-2 4 0 0,2 2 0 16,-1 1 0-16,2 3 0 0,3-1 0 0,4-2 0 16,4-1 0-16,2-2 0 0,6-1 0 0,2-4 0 15,2-17 0-15,10 25 0 0,-10-25 0 16,25 18 0-16,-5-13 0 0,4-4 0 0,3-3 0 15,2-3 0-15,4-4 0 0,-2-4 0 0,2-1 0 16,0-6 0-16,-1-2 0 0,-1 1 0 0,-2-1 0 16,-3 0 0-16,-3 0 0 0,-6 2 0 0,-2 2 0 15,-3 0 0-15,-12 18 0 0,13-28 0 0,-13 28 0 16,5-21 0-16,-5 21 0 0,0 0 0 16,0 0 0-16,0 0 0 0,0 0 0 15,0 0 0-15,0 0 0 0,0 0 0 0,-11 26 0 0,5-8 0 16,-1 5 0-16,-2-2 0 0,3 2 0 15,-1-3-56-15,7 3 5 0,0-23-59 0,12 40-23 16,-12-40-114-16,27 15-344 0,-7-7 62 0,6-10 200 16</inkml:trace>
  <inkml:trace contextRef="#ctx0" brushRef="#br2" timeOffset="43491.4003">17147 4247 1736 0,'-34'2'67'0,"4"6"-29"0,-2-1 2 0,5 7 2 16,-4-1-8-16,3 4-4 0,-2 1-6 15,6 1 0-15,4-1-12 0,5 1-12 16,15-19 0-16,-17 29 0 0,17-29 0 0,4 26 0 16,-4-26 0-16,18 24 0 0,-18-24 0 0,29 19 0 15,-10-13 0-15,3-2 0 0,1-1 0 0,-1-1 0 16,1-2 0-16,-2 0 0 0,-3 0 0 0,-1 1 0 15,-17-1 0-15,22 4 0 0,-22-4 0 16,0 0 0-16,0 0 0 0,11 21-8 0,-11-21 16 16,-10 27-8-16,1-10 0 0,-5 3 0 0,-4 0 0 15,-1 0 0-15,-1 0-1 0,2-3-6 0,2 0-9 16,16-17-5-16,-25 28-12 0,25-28-4 0,-14 19-12 16,14-19-23-16,0 0-36 0,0 0-63 15,21 16-141-15,-21-16-229 0,33-21 28 0,-3 13 348 16</inkml:trace>
  <inkml:trace contextRef="#ctx0" brushRef="#br2" timeOffset="43862.4727">17300 4426 1306 0,'0'0'396'15,"-18"-5"-354"-15,18 5-26 0,0 0 7 16,0 0 9-16,0 0 2 0,0 0 3 0,17 21-5 15,-17-21-1-15,27 6-5 0,-27-6-2 16,35 5-6-16,-14-4-3 0,1 0-5 16,1-1-5-16,0-1-5 0,0-1 0 0,1-2 0 15,-1-1 0-15,-2-1 0 0,-3-1 0 0,-18 7 0 16,30-17 0-16,-30 17 0 0,19-21 0 0,-19 21 0 16,10-25 0-16,-10 25 0 0,1-27 0 15,-1 27 0-15,-7-26 0 0,7 26 0 0,-19-27 0 16,19 27 0-16,-25-22 0 0,25 22 0 0,-32-13 0 15,13 12 0-15,-2 3 0 0,-3 6 0 0,-3 4 0 16,-1 5 0-16,-1 3 0 0,1 6 0 0,-1 1 0 16,3 5 0-16,3 1 0 0,5-2 0 0,4-1 0 15,6 0 0-15,6-3 0 16,4-2 0-16,4-3 0 0,6-1 0 0,5-3 0 16,3-2 0-16,6-3 0 0,4-3 0 0,5 0 0 15,1-8-82-15,13 7-51 0,-11-22-110 0,16 14-382 16,-7-4 58-16,-4-5 171 0</inkml:trace>
  <inkml:trace contextRef="#ctx0" brushRef="#br2" timeOffset="44037.6763">17975 4660 2047 0,'0'0'0'0,"-19"5"0"0,19-5 0 15,0 0 0-15,-18-3 0 0,18 3 0 0,0 0 0 16,0 0 0-16,-20-14 0 0,20 14 0 0,0 0-16 15,0 0-134-15,-10-40-196 0,10 40-307 16,6-17 50-16,-6 17 325 0</inkml:trace>
  <inkml:trace contextRef="#ctx0" brushRef="#br3" timeOffset="49449.7941">1312 5638 1159 0,'0'0'53'0,"0"0"-15"16,0 0-19-16,0 0-12 0,0 0-3 15,0 0 1-15,0 0-3 0,0 0 1 16,0 0 2-16,0 0 4 0,-13 18 5 0,11 0 7 16,-1 5-2-16,0 5 8 0,-2 0 14 0,2 6-29 15,-5-4 30-15,6 6-31 0,-5-1 9 0,6 4 7 16,-4 0-12-16,3 2 8 0,1-1-10 0,2 3 6 16,1-1-11-16,1-1 7 0,2-4-10 0,1-1 4 15,2-3-9-15,0-3 4 0,3-6-7 16,1-5 4-16,-12-19-5 0,31 19 5 0,-13-20 2 15,2-5 2-15,4-10 9 0,4-6 1 0,0-12 8 16,2-6-8-16,2-9 4 0,-1-7-18 0,1-3 8 16,-1 0-13-16,-1 2 10 0,-1 2-10 0,-6 8 11 15,-2 4 5-15,-6 4-23 0,-2 8 26 16,-4 2-28-16,-3 4 12 0,-1 7 4 16,-5 18-3-16,4-23 2 0,-4 23-1 0,0 0 2 15,0 0-2-15,0 0-3 0,0 0-1 0,0 0-1 16,-7 20 2-16,4-2 0 0,2 5 4 0,-2 5 12 15,2 1-28-15,2 1 27 0,1 1-26 0,1-1 10 16,3-2 6-16,4-1-6 0,1-5 6 0,2-3-5 16,2-2 5-16,-15-17-4 0,32 24 2 0,-15-14-1 15,1-4 2-15,0-1 1 0,-1-4 3 16,-17-1 4-16,31-5 5 0,-31 5 6 0,24-18 1 16,-24 18 6-16,21-30-5 0,-13 7 0 0,1-4-10 15,-2-7-3-15,-2-3-10 0,1-2-10 16,-2 0 21-16,-1-1-21 0,1 3 21 0,-1-2-8 15,0 2-5-15,1 4 5 0,-2 3-6 0,0 3 2 16,2 2-9-16,0 4-3 0,1 2-8 0,-5 19-8 16,12-28-16-16,-12 28-32 0,0 0-42 15,29 4-61-15,-29-4-96 0,0 0-266 0,21 29 37 16,-21-29 390-16</inkml:trace>
  <inkml:trace contextRef="#ctx0" brushRef="#br3" timeOffset="49856.028">2359 5943 1325 0,'0'0'183'0,"0"0"-153"0,0 0-16 16,0 0-5-16,0 0 4 0,0 0 14 15,0 0 5-15,21-27 1 0,-21 27-6 0,29-22-5 16,-10 12-6-16,1-5 1 0,3 1-8 0,0-2 0 16,0 1-6-16,-2 1 2 0,-4 2 0 0,-17 12-12 15,27-22 33-15,-27 22-26 0,17-19 31 16,-17 19-14-16,8-19-5 0,-8 19-1 0,0 0-3 16,-4-21 1-16,4 21-3 0,0 0 1 0,-24-21-2 15,24 21 0-15,-28-5-1 0,10 7 0 16,0 1 0-16,-2 4 0 0,-2 3 2 0,-1 3-1 15,0 3-10-15,-1 3 26 0,-1 3-24 0,5 2 23 16,0 4-10-16,5 0-8 0,2 0 4 0,5-3-7 16,4-1 3-16,4-1-5 0,4-1 4 0,4-1-4 15,3-3 1-15,5 0-3 0,4-5-5 0,4 1-15 16,3-8-16-16,9 1-24 0,-2-14-41 16,20 12-80-16,-17-30-124 0,29 12-201 0,-4-4-25 15,-2-16 351-15</inkml:trace>
  <inkml:trace contextRef="#ctx0" brushRef="#br3" timeOffset="50543.5355">3679 5342 1209 0,'0'0'131'16,"0"0"-101"-16,-20-5-22 0,20 5-5 0,-8 17 0 15,8-17 6-15,-8 37 4 0,5-6 13 0,-5 0 1 16,7 8 14-16,-6-2-10 0,4 6 7 16,-2-5-12-16,4 6 7 0,-2-1-17 0,3 3-6 15,-3-1 24-15,3 1-28 0,-2-4 29 0,3 1-13 16,-1-3-15-16,1-3 8 0,0-2-8 15,2-2 5-15,0-5-6 0,2-5 5 0,-1-5-7 16,-4-18 2-16,11 25-6 0,-11-25-1 0,0 0 0 16,17 15 1-16,-17-15 1 0,0 0 1 0,0 0 1 15,21-25-1-15,-14 7 2 0,0-3-4 0,2-6 5 16,-2-5-8-16,0 1 8 0,1-3-7 0,-1 0 7 16,0 3-6-16,-1-2 7 0,2 4-6 15,-2 1 5-15,1 3-5 0,2 3-12 16,-1 5 26-16,-8 17-29 0,19-19 29 0,-19 19-16 15,19-5 1-15,-19 5-2 0,20 12 3 0,-20-12 12 16,26 26-27-16,-11-7 28 0,-2 3-28 0,0 2 10 16,1 0 4-16,-3 3-6 0,0-2 6 0,-3 0-2 15,1 0 5-15,-3-1-4 0,-1-1 5 0,-4 1-5 16,0-1 5-16,-2 1-4 0,-3-2 4 16,-3 0-4-16,-4-3 5 0,-4-1-5 0,15-18 4 15,-35 29-4-15,16-18 2 0,-1-2-4 0,1-5-2 16,0-1-7-16,2-6-8 0,17 3-12 0,-28-14-19 15,28 14-22-15,-17-28-24 0,17 28-28 0,-3-41-44 16,3 41-58-16,16-39-161 0,-10 8-63 16,19 16 272-16</inkml:trace>
  <inkml:trace contextRef="#ctx0" brushRef="#br3" timeOffset="51199.7802">4521 5776 937 0,'-6'-28'171'0,"6"28"-77"0,-25-13-18 16,25 13 19-16,-33-7-15 0,33 7-17 16,-40-2-8-16,20 8-5 0,-7-3-8 0,4 7-7 15,-3-2-7-15,1 5-17 0,-1 1 27 0,0 3-30 16,0 1 28-16,5 2-13 0,-1 0-5 0,3 0 4 15,4 1-7-15,1 2 1 0,3-3-6 16,3 1-1-16,2-3-7 0,6-18 2 0,-1 29-3 16,1-29 0-16,7 23-2 0,-7-23 2 0,18 17-2 15,-18-17 3-15,27 11-2 0,-10-6 2 0,1-3 0 16,3-2-1-16,-2 0 2 0,2 0-2 0,-2-1 0 16,-2-2 0-16,-17 3 2 0,30-2-1 0,-30 2 1 15,18-2 2-15,-18 2-1 0,0 0 1 16,17-7 3-16,-17 7-3 0,0 0-1 15,17-14-2-15,-17 14 0 0,18-22-2 0,-18 22 3 16,29-34-4-16,-10 11 3 0,0-1-3 0,2-4 2 16,1 1-4-16,-1-1 5 0,0 1-6 0,-1 3-10 15,-6 2 22-15,1 3-25 0,-15 19 25 0,17-32-10 16,-17 32-1-16,8-21 5 0,-8 21-2 0,0 0 2 16,0 0 0-16,-9-19-1 0,9 19-1 15,0 0 0-15,-26-6 0 0,26 6-1 0,-24 0 2 16,24 0 0-16,-31 4 0 0,14-4 2 0,0 1 0 15,0 0 2-15,0 1 1 0,0-1 1 0,0 1 0 16,-2 2 1-16,-1 1-1 0,1 2-3 16,-2 3 1-16,2 3-4 0,-2 3-10 0,1 3 20 15,1 2-20-15,0 4 19 0,2 3-8 0,-3 1-6 16,3 2 5-16,1 0-3 0,2-2 3 16,2-2-2-16,1 0 3 0,2-2-2 0,3 1 2 15,4-3-3-15,0-1 3 0,6-4-5 0,-4-18 3 16,18 26-1-16,-18-26 1 0,38 21-2 0,-11-16-3 15,4 0-6-15,3-5-6 0,5 0-9 0,1-3-10 16,7 3-13-16,-4-4 1 0,8 7-6 0,-3-9-40 16,15 17-121-16,-20-22-54 0,24 12-224 0,-9 5-42 15,-12-14 350-15</inkml:trace>
  <inkml:trace contextRef="#ctx0" brushRef="#br3" timeOffset="52137.2962">5296 5838 764 0,'0'0'130'0,"0"0"-54"0,5-17 5 16,-5 17-9-16,-4-17 14 0,4 17-18 0,-8-17-10 15,8 17-8-15,-20-18-11 0,20 18-25 0,-27-14 13 16,9 8-22-16,-1 5 16 0,-8-2 5 0,-1 5 2 15,-6-1 8-15,1 8 4 0,-6-2 19 0,5 9-36 16,-2-2 30-16,2 5-34 0,0 0 10 0,3 1 5 16,2-1-8-16,3 3 2 0,5-1-10 0,2 2 2 15,5 0-7-15,5-1 0 16,4-2-10-16,4 1 2 0,6-3-7 0,-5-18 4 0,18 32-3 16,0-16 4-16,3-3-3 0,6 0 1 0,3-5 0 15,3-3 0-15,4-4-1 0,2-3 0 0,2-7 2 16,0-2-3-16,1-4 2 0,-1-2-1 15,-3-3 1-15,-6 0-1 0,-1-1 1 0,-4 1-3 16,-5-2 5-16,-2 1-4 0,-2 0 3 16,-1-1-4-16,-3 0 3 0,-2 1-3 0,-5 2 4 15,-1 1-3-15,-3 1-10 0,-3 17 10 0,0-23-11 16,0 23 24-16,0 0-11 0,-9-18 12 0,9 18-13 16,0 0-14-16,0 0 10 0,-20 11-12 0,20-11 26 15,-16 37-10-15,6-5 11 0,-1 8-8 0,-1 8-7 16,0 8 10-16,0 7-12 0,-2 4 14 0,0 5-13 15,-1-1 11-15,2 0 4 0,-1 1-14 16,2-5 19-16,0-1-14 0,0-7 1 16,0-5 11-16,1-4-12 0,2-5 6 0,0-7-6 15,0-5 7-15,-2-5-2 0,0-6 4 0,-2-5-3 16,13-17-7-16,-27 23 0 0,27-23 0 0,-24 6 0 16,24-6 0-16,-23-11 0 0,23 11-8 0,-26-32-23 15,14 6-15-15,5-1-14 0,-3-10-25 0,12 4-23 16,-7-17-45-16,25 19-93 0,-19-16-231 15,17-3-55-15,9 8 232 0</inkml:trace>
  <inkml:trace contextRef="#ctx0" brushRef="#br3" timeOffset="52933.4806">6084 5804 997 0,'-30'-6'160'16,"13"11"-84"-16,-14-11 23 0,12 13-16 0,-12-11 2 15,8 11-11-15,-8-7-12 0,4 9-3 0,-5-4-13 16,4 6-2-16,-2-2-8 0,3 6 2 16,-2-2-5-16,2 4 1 0,2 0-10 0,3 3-1 15,2 1-9-15,4 1-1 0,3 0-7 0,5-2 2 16,0 0-6-16,7-1 2 0,5-2-5 0,2 0 2 15,-6-17-4-15,25 28 3 0,-8-19-1 0,5-2 0 16,3-2 0-16,1-3 0 0,2-5 0 0,1-3 1 16,1-4 0-16,-2-2-1 0,0-3 0 0,0-4-4 15,-2-1 2-15,1-3-3 16,-1 0 2-16,-3 0-4 0,-3 0 4 0,-1 0-3 16,-5 1 4-16,0 0-1 0,-6 2 4 0,1 1-5 15,-3-1 2-15,-3 2-7 0,-3 18-12 0,5-29 28 16,-5 29-25-16,0 0 29 0,-2-17-11 0,2 17-2 15,0 0-2-15,0 0-15 0,-10 22 27 0,4-3-25 16,-1 7 27-16,-1 4-9 0,2 4-4 16,0-2 6-16,1 1-5 0,3-2 6 0,1 1-4 15,1-4 3-15,2-2-7 0,2-5-2 0,3-3-13 16,-7-18-3-16,23 24-12 0,-23-24-1 0,37 9-6 16,-19-14-13-16,7 1-13 0,-5-14-12 15,9 5 2-15,-8-13-4 0,9 7-2 0,-8-10-3 16,7 6 16-16,-9-7 9 0,3 7 34 0,-4-3 14 15,-2 5 9-15,-1 2 22 0,-7-1 43 16,-9 20 22-16,12-24 31 0,-12 24-1 0,0 0-11 16,0 0-11-16,0 0-13 0,0 0-15 0,0 0-20 15,0 0-12-15,0 0-15 0,0 0-4 0,-1 28-3 16,-2-12 6-16,-2 1 0 0,3 3 4 0,-2-1-5 16,3-1 0-16,1-18-9 0,-4 30 0 0,4-30-4 15,-1 25 1-15,1-25-1 0,1 18 4 0,-1-18-2 16,0 0 1-16,0 0-1 0,0 0-3 15,0 0 2-15,22 7 1 0,-22-7 2 0,22-18-1 16,-22 18 1-16,31-34-4 0,-14 12 4 0,1 1-5 16,0 0 4-16,1-1-4 0,0 2 4 0,-1 1 0 15,-1 1 3-15,-17 18-2 0,32-31 6 0,-32 31-4 16,25-22-12-16,-25 22 12 0,0 0-13 0,18-12 11 16,-18 12 1-16,0 0 0 15,0 0-2-15,0 0 1 0,0 0 10 0,3 19-12 16,-3-19 12-16,5 26-13 0,-3-9-5 0,2 1-2 15,2 4-15-15,0-2-7 0,4 3-14 0,-2-5-12 16,9 8-38-16,-17-26-39 0,33 46-89 0,-33-46-135 16,22 29-188-16,2-4 56 0,-3-16 455 0</inkml:trace>
  <inkml:trace contextRef="#ctx0" brushRef="#br3" timeOffset="53625.1608">7779 5850 964 0,'3'-39'121'0,"-3"39"-3"0,14-36-28 0,-14 36 8 16,14-28-41-16,-14 28-1 0,7-18-3 0,-7 18-4 16,0 0-1-16,0 0-6 0,0 0-8 0,0 0-12 15,0 0-10-15,0 0-5 0,-22 6-2 0,22-6 5 16,-17 25 1-16,9-7-7 0,-2 2 30 0,4 4-28 15,0 1 26-15,2 4-11 0,-1-1-7 0,2 2 6 16,0-1-7-16,3-1 1 0,1-1-9 16,3-1 2-16,2-3-7 0,3-2 2 0,3-4-3 15,-12-17 2-15,33 19-2 0,-15-15 1 0,2-5 1 16,4-5-2-16,-1-4 3 0,0-5-2 0,1-4 1 16,-1-3-1-16,0-3 3 0,2-2-4 0,-3-1 5 15,-4 2-5-15,-1-1 3 0,-3 3-4 0,-3 0 5 16,-1 1-4-16,-3 4 3 15,-2 0-1-15,-5 19-12 0,8-27 11 0,-8 27-11 16,0 0 25-16,0 0-12 0,0 0 1 0,0 0-1 16,0 0-16-16,0 0 13 0,0 0 0 0,0 0 11 15,-8 29-8-15,6-8 10 0,3 2-10 0,-1 0-3 16,2 2 3-16,3-2-3 0,0 0 3 0,2-3-3 16,1-2 3-16,-8-18-3 0,17 29 3 0,-17-29-3 15,23 18 3-15,-23-18-2 0,27 9-1 16,-27-9 1-16,30-3 0 0,-30 3 1 0,33-16-1 15,-33 16 1-15,29-32-2 0,-17 14 3 0,-2-3-3 16,-2 1 5-16,0-1-4 0,-5-1 4 16,0-1 0-16,-3 2 3 0,-1-3-4 0,-1 1-10 15,-2-2 19-15,0 1-23 0,-1 0 18 0,1 1-13 16,3 1-9-16,2 3-7 0,1 1-8 0,-2 18-7 16,3-23-10-16,-3 23-17 0,0 0-19 15,0 0-25-15,16-18-39 0,5 26-62 0,-21-8-113 16,19-13-162-16,6 20 40 0,-25-7 444 0</inkml:trace>
  <inkml:trace contextRef="#ctx0" brushRef="#br3" timeOffset="53812.6688">8687 5694 1189 0,'-4'26'152'16,"4"-26"-59"-16,-9 17-2 0,9-17-5 0,-9 21-12 15,9-21 4-15,-9 29-43 0,4-11 17 0,4 5-30 16,-1-1 3-16,0 1 3 0,0-2-8 0,2 4-4 15,-1-2-9-15,1-2 1 0,0-2-4 0,0-3-6 16,0-16-4-16,5 30 1 0,-5-30-16 0,9 19-10 16,-9-19-16-16,0 0-22 0,25 11-35 15,-25-11-62-15,28-14-144 0,-8-1-248 0,-3-11 33 16,11 9 390-16</inkml:trace>
  <inkml:trace contextRef="#ctx0" brushRef="#br3" timeOffset="54015.7672">8756 5232 1572 0,'0'0'201'0,"-26"1"-166"15,26-1-12-15,0 0-1 0,0 0-4 0,0 0-12 16,0 0-6-16,0 0-1 0,0 0 0 0,0 0-2 16,21-1-7-16,-4 3-11 0,1-2-13 0,5 7-23 15,-4-7-19-15,11 14-23 0,-12-13-22 0,16 17-19 16,-14-17-8-16,15 17-47 0,-12-13-22 15,6 4-66-15,-1 5-1 0,-9-13 98 16</inkml:trace>
  <inkml:trace contextRef="#ctx0" brushRef="#br3" timeOffset="54187.6683">9141 5356 549 0,'0'0'219'15,"0"0"-43"-15,0 0-38 0,6 26-41 0,-6-26-25 16,-9 18-8-16,9-18-4 0,-10 32 8 0,0-13 1 16,9 11 6-16,-10-5-14 0,7 9-3 0,-4 0-19 15,2 5-5-15,-3 3-19 0,2 4 10 16,-1 0 3-16,-1 1-23 0,-2-5 21 0,3 2-31 15,0-5 2-15,2-4 6 0,4-3-8 0,-1-4-4 16,3-1-4-16,0-4 2 0,3-1-15 0,-3-22-5 16,6 29-32-16,-6-29-32 0,0 0-51 0,0 0-63 15,19 2-135-15,-19-2-160 0,12-31 88 0,-12 31 416 16</inkml:trace>
  <inkml:trace contextRef="#ctx0" brushRef="#br3" timeOffset="54343.8959">8965 5725 1241 0,'-18'23'418'16,"18"-23"-325"-16,0 0-40 0,-21 12-16 0,21-12-15 16,0 0-10-16,0 0-17 0,24 14 15 0,-24-14 0 15,33-5-1-15,-8-4 9 0,4-4-21 16,2-4-15-16,10-1-23 0,-6-11-50 0,16 13-57 16,-15-21-96-16,19 11-328 0,0 0 24 0,-8-8 296 15</inkml:trace>
  <inkml:trace contextRef="#ctx0" brushRef="#br3" timeOffset="54687.6466">9603 5315 1473 0,'-7'27'135'0,"-16"-10"-65"16,10 11 5-16,-9-2-10 0,7 8-13 0,-5 1-12 15,3 4 3-15,-2-1-8 0,6 2 1 0,0-1-16 16,2 1-17-16,3-3-3 0,2 0 0 0,3-5 0 15,0-1 0-15,3-5 0 0,3-3 0 16,1-3 0-16,-4-20 0 0,14 26 0 16,-14-26 0-16,20 18 0 0,-20-18 0 0,25 6 0 15,-25-6 0-15,25-8 0 0,-25 8 0 0,27-22 0 16,-27 22 0-16,27-33 0 0,-15 17 0 0,-1-3 0 16,-1 2 0-16,-2 1 0 0,-8 16 0 0,16-23 0 15,-16 23 0-15,0 0 0 0,0 0 0 0,18-11 0 16,-18 11 0-16,0 0 0 0,6 19 0 15,-6-19 0-15,5 30 0 0,-1-12 0 0,-2-1 0 16,3 1 0-16,-5-18 0 0,12 34-12 0,-12-34-43 16,20 33-13-16,-20-33-19 0,24 29-40 0,-24-29-67 15,30 18-217-15,-30-18-146 0,27 7 37 0,-4 4 505 16</inkml:trace>
  <inkml:trace contextRef="#ctx0" brushRef="#br3" timeOffset="55281.4006">11030 5428 1396 0,'26'-21'95'0,"-26"21"-79"16,6-19-5-16,-6 19 8 0,0 0 5 0,0 0 12 15,0 0 3-15,0 0-1 0,0 0-1 0,0 0-13 16,0 0-1-16,-9 30-1 0,3-6 8 0,-5 2-1 15,1 4 6-15,-3 0-6 0,2 3 4 16,-2 1-5-16,0 1 1 0,-1 1-6 0,1 1 0 16,-2 0-15-16,0-1-8 0,2-3 0 0,2-1 0 15,-1-3 0-15,2 0 0 0,2-5 0 16,2-1 0-16,3-4 0 0,3-19 0 0,4 29 0 16,-4-29 0-16,16 20 0 0,-16-20 0 0,31 14 0 15,-7-12 0-15,6-4 0 0,4-5 0 0,3-2 0 16,1-6 0-16,3 1 0 0,2-6 0 15,0 2-42-15,-2-4-13 0,0 6-6 0,-8-7-32 16,7 12-21-16,-18-16-68 0,22 25-134 0,-14-12-209 16,-7-3 7-16,8 14 378 0</inkml:trace>
  <inkml:trace contextRef="#ctx0" brushRef="#br3" timeOffset="55515.7859">11600 5691 1747 0,'0'0'83'16,"0"0"-39"-16,-17 2-4 0,17-2-1 0,0 0-12 15,0 0-11-15,-19 20-4 0,19-20-3 0,-18 36-11 16,7-10 22-16,2 4-22 0,-2 1 16 16,0 2-14-16,2-1 0 0,0-3 0 0,3-4 0 15,1-2 0-15,5-4 0 0,1-2-9 0,-1-17-11 16,11 24-7-16,-11-24-9 0,18 8-14 0,0-8-27 15,-18 0-39-15,41-18-99 0,-31-2-319 16,16-8-30-16,4 2 166 0</inkml:trace>
  <inkml:trace contextRef="#ctx0" brushRef="#br3" timeOffset="55672.0396">11502 5289 1815 0,'-20'-2'41'0,"20"2"-29"0,-17-1-8 15,17 1-5-15,0 0-8 0,0 0-8 0,17-5-23 16,-17 5-38-16,33-1-75 0,-23-17-120 0,17 14-295 16,1 1 57-16,-4-8 290 0</inkml:trace>
  <inkml:trace contextRef="#ctx0" brushRef="#br3" timeOffset="55890.8122">12088 5371 1257 0,'-17'12'244'0,"16"7"-161"0,1-19-14 0,-14 37 11 16,3-18-15-16,7 10-11 0,-6-1-17 0,1 3 0 15,-2 2-12-15,3 2 0 0,-2 2-15 0,2 2 0 16,0-1-10-16,0 0-9 0,-1-3 19 0,2 0-23 16,0-1 21-16,2-1-9 0,1-4-8 15,1-5-2-15,3-2-16 0,0-22-24 0,2 34-25 16,-2-34-27-16,10 24-82 0,-10-24-92 15,0 0-275-15,0 0 38 0,5-34 329 0</inkml:trace>
  <inkml:trace contextRef="#ctx0" brushRef="#br3" timeOffset="56062.6864">11834 5609 1495 0,'-11'18'333'15,"11"-18"-273"-15,-22 6-32 0,22-6-9 16,0 0-8-16,0 0-5 0,0 0 2 0,24 9 4 15,-4-9 0-15,4-3-3 0,8-4-7 0,5-1-8 16,5-5-14-16,4 3-14 0,-3-5-17 16,5 8-15-16,-8-6-9 0,7 9-13 0,-12-9-27 15,12 16-42-15,-19-17-73 0,14 10-219 0,-8 9-23 16,-15-10 241-16</inkml:trace>
  <inkml:trace contextRef="#ctx0" brushRef="#br3" timeOffset="56547.0537">12408 5650 1052 0,'0'0'314'0,"0"0"-205"0,-24 24-44 15,24-24 0-15,-15 26-10 0,10-9-1 0,5-17-6 16,-15 29-1-16,15-29-5 0,-13 29-22 0,13-29 22 16,-10 29-32-16,10-29 22 0,-6 25-15 0,6-25-9 15,-3 21-1-15,3-21-5 0,0 0 1 16,0 0-3-16,1 18 0 0,-1-18-1 16,0 0 0-16,0 0 1 0,0 0 1 0,0 0 2 15,0 0 0-15,13-19 2 0,-13 19-3 0,11-26 0 16,-11 26-1-16,14-33-11 0,-10 17 25 0,3-4-24 15,-1 1 26-15,-3-1-10 0,5 1-3 0,-4 2 2 16,-4 17-4-16,14-30 3 0,-14 30-5 0,13-21 3 16,-13 21-3-16,0 0 0 0,0 0-1 15,0 0 0-15,0 0-2 0,0 0 2 0,0 0 1 16,17 13-1-16,-17-13 4 0,6 24-4 0,-6-24 3 16,4 25-3-16,-4-25 2 0,5 25-3 15,-5-25 3-15,11 20-3 0,-11-20 3 0,0 0-1 0,23 18 1 16,-23-18 1-16,21 4 0 0,-21-4-2 15,23-5 0-15,-23 5 0 0,25-12 0 16,-25 12 0-16,26-18 0 0,-26 18 0 0,19-20 0 16,-19 20 0-16,0 0 0 0,18-22 0 0,-18 22 0 15,0 0 0-15,0 0 0 0,6-17 0 0,-6 17 0 16,0 0 0-16,0 0 0 0,0 0 0 0,0 0 0 16,0 0 0-16,0 0 0 0,-10 19 0 0,10-19 0 15,-13 30 0-15,5-10 0 0,2 3 0 0,-3 0 0 16,3 4 0-16,-1-3 0 0,2 3 0 15,0-4-33-15,4 0-15 0,-3-5-11 0,10 4-28 16,-6-22-26-16,14 32-47 0,-14-32-64 16,20 9-197-16,-3-4-80 0,-17-5 101 0</inkml:trace>
  <inkml:trace contextRef="#ctx0" brushRef="#br3" timeOffset="56956.5485">13007 5528 1510 0,'0'0'189'0,"-6"17"-137"0,6-17-11 0,-24 19 2 16,24-19-2-16,-27 31-12 0,14-12 1 0,-3 1-4 0,3 3-1 15,-1 0-4-15,3 3-1 0,-1-2-2 16,5 3-16-16,-2-2-2 0,5 0 0 16,0-2 0-16,3 0 0 0,1-3 0 0,2-2 0 15,-2-18 0-15,13 29 0 0,-13-29 0 0,26 19 0 16,-8-14 0-16,3-5 0 0,6-6 0 0,2-2 0 15,5-7 0-15,0-3 0 0,1-5 0 0,1-2 0 16,-2-3 0-16,1-3 0 0,-2 1 0 0,1 0 0 16,-3 0 0-16,-1-2 0 0,-3 3 0 0,-2-1 0 15,-3 2 0-15,-3 3 0 0,-3 3 0 16,-16 22 0-16,19-28 0 0,-19 28 0 0,0 0 0 16,0 0 0-16,0 0 0 0,0 0 0 15,-26 28 0-15,7-6 0 0,-1 6 0 0,-3 1 0 16,0 2 0-16,2 2 0 0,1-1 0 0,3-1 0 15,4-4 0-15,2 0 0 0,4-3 0 0,1-1 0 16,6-2 0-16,3-4 0 0,-3-17 0 16,17 25-41-16,2-14-24 0,-2-12-39 0,18 12-79 15,-18-32-157-15,19 13-263 0,2-4 64 0,-4-13 368 16</inkml:trace>
  <inkml:trace contextRef="#ctx0" brushRef="#br3" timeOffset="57252.0877">13842 5471 1578 0,'-19'13'100'0,"-10"-4"-52"0,4 7 3 0,-6-3 2 0,3 6-9 15,-5-1-9-15,4 4 2 0,1-2-6 0,5 0-4 16,3-2-10-16,20-18-3 0,-22 29-6 0,22-29-4 16,-4 22-4-16,4-22 0 0,0 0 0 0,21 19 0 15,-21-19 0-15,29 4 0 0,-7-5 0 16,1-2 0-16,4-3 0 0,1 0 0 0,-2 0 0 15,2-1 0-15,-5 2 0 16,1 0 0-16,-5 3 0 0,-19 2 0 0,28 0 0 16,-28 0 0-16,0 0 0 0,0 0 0 0,12 18 0 15,-12-18 0-15,-8 25 0 0,-2-8 0 0,-5 3 0 16,-1 0 0-16,-3 1 0 0,0 2 0 0,2 0 0 16,-4 0 0-16,5 0 0 0,0-3 0 15,5 1-3-15,11-21-68 0,-13 36-63 0,13-36-136 16,0 0-365-16,-12 21 35 0,12-21 267 0</inkml:trace>
  <inkml:trace contextRef="#ctx0" brushRef="#br3" timeOffset="57442.779">14160 5944 2047 0,'-23'-4'0'0,"4"-4"0"0,19 8 0 16,-22-22 0-16,22 22 0 0,-22-26 0 0,22 26-9 16,-16-29-133-16,16 29-325 0,17-19-173 15,-17 19-1-15,23-25 494 0</inkml:trace>
  <inkml:trace contextRef="#ctx0" brushRef="#br3" timeOffset="58431.3643">15021 5171 814 0,'0'0'71'0,"15"-24"0"0,-15 24 9 15,0 0 18-15,0 0 6 0,0 0-14 16,0 0-13-16,0 0-20 0,0 0-15 0,0 0-7 16,1 29-11-16,-9-11 17 0,4 11-14 0,-6-1 11 15,5 8 1-15,-4 2-16 0,1 5 4 0,0 6-19 16,-1 3 7-16,1 1-16 0,2 1 9 0,-2-3-13 15,4-2 10-15,0-6-11 0,4-5-9 0,4-7 20 16,3-7-54-16,10 0 10 0,-17-24-41 0,49 34-68 16,-30-39-56-16,24 7-242 15,-6-6-32-15,-6-17 151 0</inkml:trace>
  <inkml:trace contextRef="#ctx0" brushRef="#br3" timeOffset="58665.7598">15597 5100 1461 0,'-22'16'145'0,"11"10"-140"0,-4 6 29 0,5 8-22 16,-3-2 16-16,4 7 12 0,-1-1-16 16,1 4 8-16,-1 0-11 0,3 6 6 0,0-4-16 15,2 0 4-15,1 0-16 0,3-3 8 0,1-4-12 16,4-2-8-16,-1-3 17 0,2-6-35 15,4 0 1-15,-7-13-61 0,14 10-47 0,-16-29-59 16,21 29-161-16,-21-29-131 0,0 0 30 0,19 20 406 16</inkml:trace>
  <inkml:trace contextRef="#ctx0" brushRef="#br3" timeOffset="58837.6505">15323 5564 1761 0,'0'0'100'15,"0"0"-50"-15,0 0-22 0,0 0-7 16,0 0-3-16,0 0-4 0,0 0-2 0,21-15-4 16,-3 11-4-16,6 2-2 0,4-5-2 0,4 0-7 15,4 0-13-15,2-5-27 0,7 7-44 0,-6-17-67 16,23 26-170-16,-12-20-260 0,4 3 40 0,4 8 318 16</inkml:trace>
  <inkml:trace contextRef="#ctx0" brushRef="#br3" timeOffset="59306.3847">16683 5220 1137 0,'0'0'157'0,"0"0"-84"15,0 0-13-15,0 0 1 0,-19 6-10 0,19-6-12 16,-12 30-7-16,6-3 8 0,-5 2-8 0,4 7 13 16,-5 0-14-16,3 8 4 0,-2-1-15 0,3 3 4 15,-3 1-16-15,2-2 6 0,-1 1-14 0,3-1 7 16,-1-3 4-16,0-1-25 15,4-5 21-15,-1-2-28 0,5-3 0 0,-2-8-14 16,9 2-35-16,-7-25-20 0,14 35-43 0,-14-35-58 16,17 13-182-16,-17-13-115 0,0 0 41 0,32 0 447 15</inkml:trace>
  <inkml:trace contextRef="#ctx0" brushRef="#br3" timeOffset="59478.3315">16424 5712 1571 0,'-38'-6'192'0,"38"6"-125"0,-18-1-18 16,18 1-14-16,0 0-9 0,0 0-13 0,0 0-9 16,0 0-3-16,0 0 0 0,24-14-1 15,-5 8 0-15,6 0-1 0,5 0 0 0,-1-1-5 16,5 1-13-16,-2-4-19 0,6 8-34 0,-8-12-36 16,15 18-66-16,-18-22-97 0,17 14-258 15,-6 3 12-15,-6-7 295 0</inkml:trace>
  <inkml:trace contextRef="#ctx0" brushRef="#br3" timeOffset="59884.4993">17017 5596 1489 0,'-21'-10'82'0,"21"10"-18"0,0 0 4 0,-17-1-2 16,17 1-18-16,0 0-18 0,-23 10-6 15,23-10-3-15,-17 21 1 0,7-4 5 0,-1 3-2 16,1 4 5-16,-4 2-6 0,1 3-12 0,1 2 3 15,-1 1-15-15,1-1 0 0,4 0 0 0,-1-6 0 16,6 1 0-16,3-7 0 0,2-2 0 0,-2-17 0 16,16 23 0-16,-16-23 0 0,29 11 0 15,-9-11 0-15,3-4 0 0,6-5 0 0,2-6 0 16,2-4 0-16,0-4 0 0,1-4 0 0,-1-1 0 16,-3 1 0-16,-2 0 0 0,-3-1 0 0,-6 2 0 15,-1 0 0-15,-3 1 0 0,-4 1 0 0,-3 3 0 16,-1 0 0-16,-3 3 0 0,-4 18 0 15,3-28 0-15,-3 28 0 0,0 0 0 0,0 0 0 16,0 0 0-16,0 0 0 0,-18-3 0 16,18 3 0-16,-14 24 0 0,7-5 0 0,-2 3 0 15,2 2 0-15,1 1 0 0,1-1 0 0,0-1 0 16,4 1 0-16,1-4-45 0,4 1 16 0,-2-3-15 16,8 1 6-16,-10-19-34 0,23 32-28 0,-23-32-48 15,34 22-69-15,-34-22-104 0,27-6-198 0,-3 10 75 16,-24-4 375-16</inkml:trace>
  <inkml:trace contextRef="#ctx0" brushRef="#br3" timeOffset="60212.6295">17529 5677 1320 0,'0'0'88'0,"0"0"-43"0,0 0-5 16,0 0-4-16,-13 20-15 0,13-20 0 0,-8 33 12 15,1-16 2-15,6 6-10 0,-5-1 26 16,2 4-39-16,-3 0 36 0,3 1-10 0,-4-1-7 15,3-2 6-15,-1-2-22 0,1-2 3 0,1-3-3 16,4-17 6-16,-6 27-2 0,6-27-4 0,0 0-8 16,0 0-1-16,0 0 1 0,0 0-1 0,0 0 2 15,0 0 1-15,0 0 1 0,21-22-2 0,-12 3-6 16,1-3-2-16,0-3 0 0,1-1 0 16,-3 0 0-16,1 0 0 0,-1 0 0 15,0 0 0-15,-2 1 0 0,0-2 0 0,0 3 0 16,-1 0 0-16,0 2 0 0,0 4 0 0,-2 1 0 15,-3 17 0-15,11-23 0 0,-11 23 0 0,0 0 0 16,18-18 0-16,-18 18 0 0,0 0-13 0,27-5-15 16,-27 5-15-16,22 0-21 0,-22 0-23 0,30 3-31 15,-30-3-60-15,43-2-230 0,-24 2-142 16,2-1 51-16,7 7 441 0</inkml:trace>
  <inkml:trace contextRef="#ctx0" brushRef="#br3" timeOffset="60556.3825">17964 5610 1465 0,'-23'15'76'16,"23"-15"-23"-16,-17 22 9 0,14-4 9 15,3-18-15-15,-21 34-8 0,9-15-11 0,2 3-21 16,0-1 23-16,2 4-27 0,-2-4 25 0,3 4-12 16,-3-4-9-16,3 1 2 0,2-3-8 0,5-19-4 15,-5 28-6-15,5-28 0 0,0 17 0 0,0-17 0 16,0 0 0-16,0 0 0 0,0 0 0 0,0 0 0 15,22-7 0-15,-22 7 0 0,23-28 0 16,-8 8 0-16,-1-2 0 0,4-2 0 0,-1-1 0 16,0 2 0-16,-1 0 0 0,0 1 0 15,-1 0 0-15,-2 0 0 0,0 1 0 0,1 3 0 16,-14 18 0-16,18-28 0 0,-18 28 0 0,0 0 0 16,0 0 0-16,0 0 0 0,0 0 0 0,0 0 0 15,0 0 0-15,17 20 0 0,-18-3 0 0,0 2 0 16,-3 3 0-16,0 0 0 0,1 2 0 15,-1-2-3-15,3 1-13 0,0-3-31 0,2 3 6 16,-2-6-35-16,8 8-43 0,-7-25-58 0,16 37-151 16,-16-37-224-16,14 23 26 0,3-8 365 0</inkml:trace>
  <inkml:trace contextRef="#ctx0" brushRef="#br3" timeOffset="60947.0404">18499 5547 1594 0,'0'0'122'15,"0"0"-72"-15,0 0-5 0,0 0 1 0,0 0-14 16,-24-1-13-16,24 1-4 0,-22 12-4 15,22-12 4-15,-31 23 1 0,12-7 4 0,-1 1-4 16,-1 3 3-16,0 0-6 0,7-2-1 0,14-18-10 16,-17 29-2-16,17-29 0 0,0 23 0 0,0-23 0 15,12 18 0-15,-12-18 0 0,25 11 0 16,-8-10 0-16,3-1 0 0,2 0 0 0,2-2 0 16,0-1 0-16,-2 2 0 0,-1 0 0 0,-4 2 0 15,-17-1 0-15,26 7 0 0,-26-7 0 0,14 17 0 16,-14-17 0-16,4 26 0 0,-5-8 0 0,-4 4 0 15,-6 3 0-15,-3-1 0 0,-3 3 0 0,-2-2 0 16,-3 2-4-16,-2-2-16 0,-3 3-18 0,-5-3-13 16,4 9-46-16,-14-17-93 15,22 15-418-15,-20-5 5 0,1 3 168 0</inkml:trace>
  <inkml:trace contextRef="#ctx0" brushRef="#br4" timeOffset="68936.4347">19076 5516 1381 0,'0'0'71'0,"0"0"-18"16,-6-24-9-16,6 24 1 15,5-17 0-15,-5 17-3 0,7-17-5 0,-7 17-12 16,7-17-3-16,-7 17-8 0,0 0-1 0,9-18-1 16,-9 18 0-16,0 0 2 0,0 0 1 0,0 0 0 15,0 0-1-15,0 0-4 0,0 0-3 0,0 0 1 16,0 32-2-16,0-4 6 0,-1 7-8 0,-2 8 6 15,1 6-13-15,-1 3 8 0,-2 5 5 0,-1 1-17 16,-1 1 19-16,-1-1-19 0,-3-2 5 16,2 0 8-16,-1-5-11 0,3-6 10 0,1-3-11 15,1-10 8-15,3-5-6 0,2-5 4 0,0-22-1 16,6 27 2-16,-6-27-2 0,0 0 0 16,0 0-1-16,0 0 0 0,0 0 3 0,0 0-1 15,12-16 3-15,-7-6-3 0,2-8 3 0,2-6-7 16,2-3 5-16,2-3-7 0,0 0 9 0,2 0-8 15,-2-1 7-15,1-3-6 0,-2 1-7 16,1-4 20-16,-1-2-20 0,0 1 20 0,-2-2-5 16,0-2-9-16,-2 2 10 0,1 0-9 0,-2 4 10 15,1 3-10-15,-1 7 8 0,1 4-6 0,0 6 6 16,-1 6-4-16,-7 22 4 0,12-23-6 0,-12 23 2 16,0 0-1-16,20-5 0 0,-20 5 1 0,21 6 0 15,-21-6 2-15,35 14-1 0,-12-5 5 16,1 2-2-16,3 2 0 0,2 2-2 15,0-2-1-15,0 2-2 0,2-1 0 0,-3 0-1 16,0 0 4-16,-3 1-5 0,-3-1 5 0,-5 1-4 16,-17-15 2-16,20 31-1 0,-20-31 3 0,-3 34-5 15,-4-15 1-15,-10 3-6 0,-5 0 4 0,-7 1-3 16,-7 1 7-16,-3 0-3 0,-2 0 5 0,-3 2-3 16,-3-1 4-16,1 1-6 0,0-1-11 15,3-1 24-15,8 0-25 0,2-3 27 0,7 1-10 16,9-5-5-16,17-17 4 0,-14 29-5 0,14-29 2 15,17 23-2-15,2-14 3 0,10 1-1 0,7-4 2 16,6 0-1-16,4-4 2 0,4 0-1 0,3-2 1 16,-2 1 0-16,-4 0-1 0,-2 0 0 15,-5 3 0-15,-5-2 1 0,-5 2-1 0,-10 1 0 16,-20-5-2-16,19 9 3 0,-19-9 1 16,-9 19 0-16,-6-2 4 0,-9 2-8 0,-9 5 4 15,-9 3-5-15,-8 1 4 0,-5 3-4 0,-3 0 5 16,-4 2-5-16,1-3 4 0,0 1-5 0,8-5 6 15,3-3-5-15,4-2 4 0,9-4-13 0,4-7-14 16,15 1-46-16,-1-17-61 0,19 6-102 0,0 0-322 16,19-7 37-16,9-6 174 0</inkml:trace>
  <inkml:trace contextRef="#ctx0" brushRef="#br4" timeOffset="69358.2997">20208 5384 1337 0,'0'0'210'0,"0"0"-174"0,0 0-15 16,0 0 5-16,0 0 18 0,0 0 10 15,0 0 6-15,-10 17-4 0,10-17-14 16,0 0-8-16,-17 24-9 0,17-24 0 0,-15 28-6 16,6-10 3-16,-6 4-5 0,2 3 0 0,-5 7-15 15,-2 3-2-15,0 4 0 0,-2 3 0 0,-3 0 0 16,1 4 0-16,0-1 0 0,-1 1 0 0,2-4 0 16,4-2 0-16,1-4 0 0,2-3 0 0,5-4 0 15,2-4 0-15,5-4 0 0,2-2 0 16,2-19 0-16,4 26 0 0,-4-26 0 0,0 0 0 15,23 20 0-15,-23-20 0 0,27 6 0 0,-10-6 0 16,4-1 0-16,0-4 0 0,1 1 0 0,1-3 0 16,1 1 0-16,-3 0 0 0,0 3 0 15,0-1 0-15,-1 3 0 0,1-3-13 0,5 4-53 16,-6-8-42-16,17 16-88 0,-37-8-237 0,53-17-158 16,-19 11 43-16,-6-9 457 0</inkml:trace>
  <inkml:trace contextRef="#ctx0" brushRef="#br4" timeOffset="69905.1679">20730 5500 1463 0,'0'0'108'0,"0"0"-42"16,0 0-16-16,0 0-7 0,0 0-5 15,-17-6-8-15,17 6-10 0,0 0 0 0,-25 15 0 16,25-15 4-16,-24 24 1 0,24-24 5 0,-25 33-4 16,11-12 1-16,0 2-4 0,-1 5-1 0,0 2-10 15,2 3-12-15,0 2 0 0,1 4 0 0,-1-1 0 16,5 5 0-16,-2-1 0 0,4 0 0 0,2 2 0 15,3-2 0-15,4-1 0 0,3-2 0 16,5-5 0-16,1-7 0 0,6-4 0 16,4-7 0-16,7-5 0 0,5-6 0 0,6-8 0 15,5-6 0-15,0-8 0 0,4-5 0 0,0-7 0 16,-1-6 0-16,3-5 0 0,-1-3 0 0,0-3 0 16,0-1 0-16,-3-2 0 0,-3 1 0 0,-4 1 0 15,-3 2 0-15,-7 3 0 0,-4 2 0 0,-6-1 0 16,-3 3 0-16,-3 1 0 0,-3 2 0 15,-4 4 0-15,-3 6 0 0,-4 8 0 0,0 17 0 16,0 0 0-16,0 0 0 0,0 0 0 0,-26 7 0 16,10 19 0-16,-2 5 0 0,-4 10 0 15,-1 3 0-15,-1 2 0 0,1 1 0 0,3 1 0 16,2 1 0-16,5-5 0 0,0 0 0 0,6-3 0 16,1-5 0-16,5-2 0 0,1-5 0 0,5-2 0 15,1-7 0-15,3 1 0 0,-9-21-81 16,25 31-48-16,-25-31-83 0,34 9-394 0,-34-9 27 15,34-4 140-15</inkml:trace>
  <inkml:trace contextRef="#ctx0" brushRef="#br4" timeOffset="70123.9184">21683 5533 1478 0,'-22'1'301'0,"22"-1"-237"15,0 0-19-15,-11 23-1 0,11-23-3 0,-12 28-2 16,4-8-9-16,-1 2-25 0,0 4-5 0,-2 0 0 16,-2 3 0-16,1 0 0 0,0 3 0 0,0 0 0 15,-1 0 0-15,0 2 0 0,0 0 0 16,1-2 0-16,2 1 0 0,-1-3 0 0,3 2-3 16,-1-5-19-16,5 0-22 0,1-9-21 0,8 6-39 15,-5-24-36-15,12 29-106 0,-12-29-293 0,0 0 13 16,8 18 169-16</inkml:trace>
  <inkml:trace contextRef="#ctx0" brushRef="#br4" timeOffset="70342.6762">21633 5545 1886 0,'0'0'78'0,"0"0"-61"0,0 0-13 0,23-19 1 15,-23 19 6-15,27-15 8 0,-7 8-1 0,2-5-9 16,1 1-9-16,5-2 0 0,1-2 0 16,4 2 0-16,4 1 0 0,-1 2 0 15,0 0-10-15,-2 4-14 0,-6-1-15 0,0 7-16 16,-11-4-28-16,6 14-43 0,-23-10-81 0,23 6-287 16,-23-6-50-16,-4 22 80 0</inkml:trace>
  <inkml:trace contextRef="#ctx0" brushRef="#br4" timeOffset="70545.8677">21552 5856 1566 0,'0'0'55'0,"0"0"-16"16,-16 18 2-16,16-18 6 0,17 10-1 0,-17-10-3 16,29 4-14-16,-8-4-7 0,2-1-5 15,4 0-2-15,3-3-5 0,-2 1-2 16,1-1-6-16,-2 0-3 0,-4 1-11 0,-4-3-16 15,-1 3-18-15,-18 3-26 0,27-6-24 0,-27 6-50 16,20 2-100-16,-20-2-272 0,0 0-4 0,0 0 270 16</inkml:trace>
  <inkml:trace contextRef="#ctx0" brushRef="#br4" timeOffset="70693.0216">21429 6209 1966 0,'0'0'51'0,"0"0"-21"0,35 18-30 0,-3-17 0 16,2-4 0-16,9-6 0 0,4-3 0 0,7-2 0 16,4-5 0-16,4-1 0 0,0-2 0 0,-2-3 0 15,-3 3 0-15,-12-13-157 0,22 17-510 0,-24-6 14 16,1 5 84-16</inkml:trace>
  <inkml:trace contextRef="#ctx0" brushRef="#br3" timeOffset="74928.3385">22487 5890 848 0,'0'0'101'0,"17"-11"-15"0,-17 11-2 15,0 0-11-15,9-18-6 0,-9 18-11 0,0 0-4 16,18-14-3-16,-18 14-4 0,0 0-5 0,0 0-1 16,0 0-2-16,14-19 2 15,-14 19 3-15,0 0-2 0,0 0 0 0,0 0-7 16,0 0-2-16,0 0-7 0,0 0-1 0,-2 19-5 16,2-19-1-16,-2 23-5 0,2-23-3 0,-6 28-6 15,6-28 1-15,-13 32-7 0,13-32 5 0,-11 29-4 16,11-29 2-16,-9 24 0 0,9-24-5 0,-6 28-11 15,6-28-12-15,0 30-27 0,0-30-28 0,8 35-41 16,-8-35-15-16,14 35-63 0,-14-35-188 16,1 18-70-16,11-1 54 0</inkml:trace>
  <inkml:trace contextRef="#ctx0" brushRef="#br3" timeOffset="75100.2789">22488 5555 1469 0,'-34'-4'30'0,"34"4"-6"0,0 0-18 0,-18 0-7 15,18 0-3-15,0 0-1 0,0 0-7 0,0 0-11 16,28 10-18-16,-28-10-27 0,38 8-45 0,-38-8-81 16,43-8-244-16,-12 14 3 0,-12-14 241 0</inkml:trace>
  <inkml:trace contextRef="#ctx0" brushRef="#br3" timeOffset="75430.1105">22809 5726 1251 0,'2'19'131'0,"-2"-19"-48"0,-17 22-14 15,17-22 12-15,-15 25-40 0,15-25 24 0,-11 26-43 16,11-26 6-16,-7 31-1 0,7-31-8 0,-1 36 3 16,1-16-14-16,1 2 4 0,0 0 0 15,3 0 4-15,-3-2-7 0,1 1 7 0,1-3-5 16,-1-1 2-16,-2-17-5 0,7 23-3 0,-7-23-1 15,0 0 3-15,0 0 4 0,20 13 6 0,-20-13 4 16,0 0-1-16,18-19-2 0,-18 19-18 0,18-34 0 16,-5 7 0-16,0-1 0 0,0-2 0 15,3-1 0-15,-1 1 0 0,-1-1 0 0,1 4 0 16,-1-1 0-16,1 5 0 0,0 1 0 16,-3 4 0-16,-12 18 0 0,24-24 0 0,-24 24 0 15,22-6 0-15,-22 6 0 0,21 9 0 0,-21-9 0 16,22 29 0-16,-11-6 0 0,-2 4 0 0,3 4 0 15,-3 2 0-15,-1 2 0 0,2-2-13 0,1 2-40 16,-4-9-37-16,13 17-93 0,-25-25-278 0,23 12-134 16,-6-7 40-16,-12-23 459 0</inkml:trace>
  <inkml:trace contextRef="#ctx0" brushRef="#br3" timeOffset="76699.1198">1286 7024 1051 0,'0'0'142'0,"0"0"-50"16,0 0-40-16,0 0 10 0,0 0-22 0,0 0 15 15,0 0-10-15,0 0-10 0,0 0-14 0,0 0-10 16,0 0-5-16,0 0-2 0,0 0 18 0,-3 25-31 16,4-6 34-16,4 6-30 0,-2 5 9 0,1 8 7 15,1 3-12-15,1 5 8 0,-1 1-11 16,0 3 10-16,-3-2-7 0,-1 1 14 0,-2-3-9 15,0 0 13-15,-1-5-10 0,0-3 7 0,1-7 10 16,2-3-27-16,-1-5 25 0,2-2-28 16,-2-21 10-16,0 24 2 0,0-24-4 0,0 0 2 15,0 0 0-15,0 0 1 0,0 0 2 0,0 0 0 16,0 0-2-16,0 0-1 0,0 0 0 16,12-27-2-16,-6 8-16 0,1-4 26 0,0-1-29 15,2 0 28-15,1-3-10 0,-1 4-4 0,4 0 6 0,-3 1-5 16,3 2 5-16,-1 0-4 0,-12 20 3 15,25-29-4-15,-25 29 3 0,30-19-3 0,-30 19 0 16,32-11 0-16,-15 9 1 0,0 1-2 0,0 3 2 16,0 3 0-16,1 2-1 0,-18-7 2 0,32 19-1 15,-32-19 3-15,30 28-4 0,-30-28 3 16,25 34-4-16,-14-16 4 0,-4 2-3 0,-2-1 5 16,-1 1-5-16,-5 2 5 0,-3-1 14 0,-3 2-28 15,-4 0 30-15,-4 2-29 0,-3-1 9 0,-4 1 5 16,-1-1-6-16,-1-1 6 0,-2-3-5 0,2-3 4 15,1-2-4-15,1-6 1 0,3-3-9 0,2-4-6 16,17-2-14-16,-21-8-21 0,21 8-16 16,-10-27-26-16,10 27-22 0,1-48-37 15,16 29-58-15,-15-20-97 0,6-1-153 0,16 14 142 16,-15-21 317-16</inkml:trace>
  <inkml:trace contextRef="#ctx0" brushRef="#br3" timeOffset="77167.8737">2259 7439 937 0,'0'0'217'16,"-29"-5"-124"-16,29 5-5 0,-38-7 5 15,38 7 0-15,-40-3-8 0,22 7-14 0,-8-6-15 16,5 5-14-16,-4 0-10 0,3 3-3 0,-1 0-4 16,1 3-1-16,-1 3-4 0,1 4-1 0,1 2-6 15,1 3-1-15,2 3-6 0,2 1 1 0,3 3-5 16,2 0-8-16,5-3 18 0,2 1-21 0,4-4 20 16,4-2-8-16,0-2-5 0,5-1 3 15,-9-17-4-15,27 27 3 0,-27-27-2 0,30 14 2 16,-13-11 1-16,0-2-1 0,3-3 0 0,-1-2 1 15,2-4 0-15,-3-5-1 0,0-2 3 16,2-5-3-16,-1-1-12 0,2-4 22 0,-2-1-22 16,1-2 21-16,-3-1-6 0,-1 2-4 0,-3 2 3 15,0 3-3-15,-3 5 3 0,-10 17-3 0,12-23 3 16,-12 23-2-16,0 0-1 0,0 0 1 16,0 0-3-16,0 0-2 0,0 0-4 0,4 21-3 15,-5-3-7-15,-1 6-2 0,0 5-13 0,-4 0 0 16,4 4 6-16,-3-8-43 0,7 7 5 0,-6-15-57 15,18 12-43-15,-14-29-49 0,24 27-106 0,-2-13-155 16,-5-18 105-16,20 15 371 0</inkml:trace>
  <inkml:trace contextRef="#ctx0" brushRef="#br3" timeOffset="77527.2504">2719 7286 1413 0,'0'0'91'0,"-38"15"-20"0,38-15 3 16,-37 24-12-16,20-8-12 0,-4-2-21 16,1 6-3-16,0-2-10 0,0 4 2 0,3-2-2 15,3 1 3-15,2-3-8 0,3-1 3 0,9-17-11 16,-9 26 0-16,9-26-4 0,4 19-2 0,-4-19 1 16,0 0 0-16,26 18 0 0,-26-18 0 15,34 3 1-15,-11-4-1 0,0-2 1 0,2-4 0 16,1 1 0-16,-3-1 0 0,0 2 2 0,-2 2-2 15,-2 0-8-15,-19 3-1 0,30 1 0 16,-30-1 0-16,0 0 10 0,21 10 0 0,-21-10 0 16,0 0 1-16,9 24-1 0,-9-24-1 0,0 26-2 15,0-26 3-15,-4 26-4 0,4-26 6 0,-9 26-2 16,9-26-12-16,-15 22 12 0,15-22-12 0,-16 20 28 16,16-20-14-16,-18 19 12 0,18-19-17 0,-16 17-7 15,16-17-9-15,0 0-13 0,-18 15-26 0,18-15-39 16,0 0-60-16,0 0-148 15,0 0-240-15,0 0 11 0,14 17 434 0</inkml:trace>
  <inkml:trace contextRef="#ctx0" brushRef="#br3" timeOffset="77855.379">2937 7575 1170 0,'0'0'74'0,"0"0"-1"16,25-10 12-16,0 8-1 0,-7-13-20 0,12 5-4 16,-3-11-5-16,8 3-13 0,-2-6 1 15,2 0-23-15,-3-1 3 0,-2 0-7 0,-5 4 4 16,-3 1-6-16,-8 2 4 0,-14 18 2 16,17-28 7-16,-17 28 2 0,0-21 1 0,0 21-7 15,-14-19-7-15,14 19-6 0,-31-12-4 0,12 9-3 16,-6 3 1-16,-1 3-1 0,0 5-1 0,-2 4 2 15,1 3-2-15,2 5 2 0,1 4-1 0,3 4-3 16,1 1 0-16,6 2 0 0,2 2 0 0,4-1 0 16,5-1 0-16,1-1 0 0,7-5 0 0,1 0 0 15,5-4 0-15,4-4 0 0,3-2 0 16,3-6-13-16,6-1-9 0,1-7-35 0,10 1-11 16,-5-14-96-16,28 4-359 0,-15-3-104 15,7 0 55-15</inkml:trace>
  <inkml:trace contextRef="#ctx0" brushRef="#br3" timeOffset="83844.9298">5118 7348 745 0,'0'0'170'0,"0"0"-30"16,0 0-18-16,0 0-31 0,0 0-15 0,-26-8-12 15,26 8-16-15,-25 0-10 0,25 0-9 16,-31 1-4-16,31-1-1 0,-37 4 1 0,20-2 0 16,-5-1-1-16,2 3 0 0,-2-1-1 0,1 6 1 15,-1-2-2-15,4 3-2 0,-3-2-5 0,3 2 0 16,18-10-4-16,-29 23 0 0,29-23-5 16,-20 25-1-16,20-25-4 0,-11 22 2 0,11-22-5 15,-2 19 3-15,2-19-3 0,6 22 1 16,-6-22-3-16,12 26 3 0,-12-26-1 0,20 23 2 15,-20-23-2-15,26 19 4 0,-9-11-2 0,2-3 1 16,-1-1-1-16,3-4-1 0,1-3 1 0,1-1 0 16,0-5 2-16,1-2-3 0,-2-2 3 0,-1-2-2 15,-1 0 2-15,-1-3-2 0,-2-1 3 0,-2 1-3 16,1 1 4-16,-16 17-4 0,22-31 6 0,-22 31 0 16,13-27 7-16,-13 27 1 0,7-17 1 15,-7 17-3-15,0 0 0 0,0 0-5 16,0 0-3-16,0 0 0 0,0 0-4 0,0 0 0 15,0 0-2-15,0 0 0 0,0 22-3 0,-2-4 0 16,2 6-10-16,-2 3 1 0,3 2-13 0,-2-5 1 16,5 3-19-16,-2-9-9 0,11 4-19 0,-13-22-11 15,26 28-17-15,-26-28-14 0,39 15-11 0,-39-15-58 16,46-1-46-16,-24 0-147 0,-4-16-14 16,17 18 348-16</inkml:trace>
  <inkml:trace contextRef="#ctx0" brushRef="#br3" timeOffset="84188.6631">5528 7412 926 0,'0'0'163'16,"-6"-17"-40"-16,6 17-21 0,0 0-13 16,-12-25-10-16,12 25-14 0,0 0-9 15,0 0-6-15,0 0-7 0,0 0-7 0,0 0-10 16,0 0-9-16,0 0-10 0,0 0-5 0,-18 6-3 16,18-6 1-16,-8 25-1 0,4-8 5 0,0 1 0 15,-1 2 7-15,0 0-1 0,2 0 5 0,-2-1-9 16,2 0 11-16,3-19-6 0,-1 27 3 0,1-27-1 15,0 0-8-15,0 0-1 0,6 18-2 0,-6-18 1 16,0 0 1-16,0 0 0 0,20-5 1 16,-20 5 5-16,24-20-2 0,-7 0 4 0,2-3-4 15,2-4-1-15,1-4-7 0,1 1 5 0,-1-1-7 16,0 2 7-16,-1 2-5 0,-3 3 5 16,-1 5-5-16,-3 2 1 0,-14 17-1 0,20-21 0 15,-20 21 0-15,0 0 1 0,0 0-3 0,0 0 0 16,0 0 0-16,10 17-1 0,-10-17-3 0,2 37-8 15,-2-14-3-15,2 3-15 0,-2-3 1 16,4 3-9-16,-3-4-3 0,7 6-17 0,-5-9-11 16,13 10-36-16,-16-29-40 0,32 44-110 0,-13-25-278 15,3-7 60-15,15 10 346 0</inkml:trace>
  <inkml:trace contextRef="#ctx0" brushRef="#br3" timeOffset="84550.6957">6304 7280 1166 0,'-24'-26'321'0,"3"16"-257"0,-8-7 2 0,9 11 7 15,-6-5 0-15,9 11-14 0,-5-1-16 0,5 6-7 16,-3 3-12-16,20-8-6 0,-30 28-13 0,17-7 1 16,3 3-5-16,3 4 6 0,3-2 0 15,4 1 3-15,5-2-4 0,2-3 3 0,3-1-6 16,-10-21 2-16,33 26-2 0,-14-17-2 0,4-7 0 15,1-3 1-15,2-4 0 0,-2-6 0 0,2-4 4 16,-3-5-1-16,1-6 4 0,-1-2-4 0,-1-5 3 16,0-3-7-16,-2-2-1 0,-2-2 0 15,-2 2 0-15,-3-1 0 0,-1-1 0 0,-2 3 0 16,-2-3 0-16,-1 2 0 0,-3 2 0 16,0 2 0-16,-1 6 0 0,-1 8 0 0,-2 20 0 15,2-17 0-15,-2 17 0 0,0 0 0 0,0 0 0 16,-8 34 0-16,3-3 0 0,-1 11 0 0,-3 9 0 15,1 6 0-15,-3 3 0 0,0 3 0 0,1 3-20 16,-1-7-30-16,9 5-57 0,-8-22-88 0,28 8-420 16,-12-5-11-16,7-5 193 0</inkml:trace>
  <inkml:trace contextRef="#ctx0" brushRef="#br0" timeOffset="89556.0912">7504 6953 1087 0,'19'-3'156'0,"-19"3"-116"15,0 0-12-15,0-23 3 0,0 23 3 0,0 0 5 16,11-21-5-16,-11 21-9 0,0 0-2 0,0 0 2 15,0 0-3-15,0 0 0 0,0 0-8 0,0 0-3 16,0 0 2-16,8 16-2 0,-7 4 7 0,-1 3-8 16,0 3 2-16,-1 2 9 0,0 5-24 15,-3-1 31-15,2 5-29 0,-5 0 11 16,3 1 9-16,-3-2-8 0,2 0 9 0,-1-4-6 16,1-1 0-16,0-5-10 0,1-2 4 0,3-5-8 15,0-2 2-15,1-17-3 0,2 22 1 0,-2-22-2 16,0 0 1-16,0 0 0 0,0 0 1 0,0 0 1 15,0 0 2-15,0 0 1 0,0 0-1 0,0 0 2 16,14-22-4-16,-12-1 3 0,-2-2-5 16,1-6 3-16,-1-1-5 0,2-2 7 0,-2-2-6 15,1-3 7-15,-1-1-8 0,0-2-10 0,1-2 23 16,0-1-22-16,3 1 23 0,2 0-6 0,1 2-9 16,4 2 9-16,3 1-9 0,1 4 8 0,2 1-7 15,2 4 6-15,-1 2-6 0,0 5 5 16,2 1-4-16,-1 6 4 0,0 0-4 0,1 1 3 15,-1 3-2-15,1 1 3 0,-2 4-3 16,-1 1 1-16,0 4-2 0,-17 2-1 0,31 4 2 16,-31-4 0-16,26 20 1 0,-26-20-2 0,25 28 3 15,-16-10-3-15,0 2 4 0,-3 3-6 0,-1 5 6 16,-3 0-5-16,-3 2 0 0,-3 3-9 0,-4-3 4 16,-2 4-10-16,-4-3 11 0,-5 3-5 0,0-2 11 15,-2-1-3-15,0-2-9 0,0-2 30 16,-1-2-30-16,0-1 29 0,0-1-13 0,1-2-7 15,2-3 6-15,1-3-3 0,1-3 3 0,17-12-2 16,-26 17 2-16,26-17-1 0,0 0 0 16,0 0-2-16,0 0 1 0,0 0-2 0,0 0 0 15,0 0 2-15,0 0 5 0,0 0 4 0,19 8 2 16,-2-7 0-16,3 4 0 0,3 0-4 0,1 2-1 16,2 3-4-16,1 2 2 0,-1 2-4 15,0 3 5-15,-2 4-7 0,-2-1 4 0,-2 1-4 16,-5 0 3-16,0-2-3 0,-3 0 0 0,0 1-8 15,-1-3-3-15,3 1-30 0,-14-18-25 0,30 25-46 16,-30-25-52-16,34 15-72 0,-34-15-188 0,31-10-45 16,0 11 205-16</inkml:trace>
  <inkml:trace contextRef="#ctx0" brushRef="#br0" timeOffset="89764.2773">8443 6962 1297 0,'-24'-21'192'0,"24"21"-131"0,0 0-10 0,0 0 1 16,-21 2-5-16,21-2-12 0,0 0-10 0,-3 23-4 16,0-6-5-16,3 5 3 0,-1 4 7 15,1 5-29-15,0 2 23 0,0 6-28 0,0 2 6 16,0 0 6-16,-1 2-8 0,0-3 8 0,-1 1-9 16,0-4 2-16,2 2-20 0,-1-6 1 0,2 0-25 15,-2-7-9-15,7 4-36 0,-6-30-29 0,13 36-37 16,-13-36-74-16,0 0-247 0,33 4 8 0,-26-22 328 15</inkml:trace>
  <inkml:trace contextRef="#ctx0" brushRef="#br0" timeOffset="89973.339">8460 6800 1687 0,'-20'-11'61'15,"20"11"-33"-15,0 0-18 0,0 0-5 16,0 0 3-16,0 0 6 0,25-4 5 0,-25 4-2 16,33-8-5-16,-10 2-5 0,3-2-7 0,4-1 1 15,3 2-1-15,0-1-6 0,0-1-10 0,1 4-10 16,-4-3-21-16,4 8-15 0,-8-7-26 0,8 17-50 16,-34-10-88-16,42 3-225 0,-22 13-58 0,-20-16 210 15</inkml:trace>
  <inkml:trace contextRef="#ctx0" brushRef="#br0" timeOffset="90192.1614">8490 7140 1586 0,'0'0'45'16,"0"0"-28"-16,0 0 4 0,0 0 7 15,0 0 9-15,0 0 2 0,27 4-12 0,-9-4-1 16,1-4-9-16,3-1-8 0,2-1 1 0,5-1-9 15,-1-1 1-15,3 0-3 0,-1 2-3 0,-3-2-9 16,2 3-11-16,-6-4-17 0,2 9-18 0,-25 0-23 16,38 2-37-16,-38-2-53 0,28 4-156 0,-28-4-170 15,0 0 16-15,19 36 441 0</inkml:trace>
  <inkml:trace contextRef="#ctx0" brushRef="#br0" timeOffset="90381.8209">8374 7509 1538 0,'0'0'42'0,"0"0"-24"16,0 0 2-16,11 21 22 0,-11-21 11 15,38 1-4-15,-14-7-4 0,8-2-15 0,3-4-5 16,6-1-9-16,4-4-2 0,4-3-12 0,1-3-4 16,0-2-18-16,-1 2-15 0,-6-8-36 0,7 10-27 15,-15-14-29-15,17 16-46 0,-20-21-85 0,11 5-254 16,2 11 42-16,-15-15 343 0</inkml:trace>
  <inkml:trace contextRef="#ctx0" brushRef="#br0" timeOffset="90587.779">9244 6798 1460 0,'-26'11'68'0,"26"-11"-19"15,-10 19 1-15,10-2 8 0,0-17-3 0,-6 40-5 16,1-16-12-16,4 8-1 0,-4-1-17 15,5 3-18-15,0 2 17 0,0 3-25 0,1-2 20 16,1 3-7-16,-2-1-9 0,1-2 6 0,1 1-8 16,0-4 5-16,0 0-14 0,-2-4-11 0,2 1-13 15,-2-6-12-15,8 6-59 0,-8-31-42 0,14 41-91 16,-14-41-206-16,0 0-55 0,25 29 154 0</inkml:trace>
  <inkml:trace contextRef="#ctx0" brushRef="#br0" timeOffset="90900.2961">9327 6835 1595 0,'-42'-17'103'0,"42"17"-78"0,0 0-10 16,19-1 6-16,-19 1 10 0,33-2 4 15,-13 2-3-15,3 2-2 0,1 1-5 0,5 3-3 16,0-1-7-16,3 2-2 0,0 1-5 0,-1 3-2 15,1 2-4-15,-4 1 1 0,0 3-4 16,-4-2 2-16,-3 5-3 0,-3-1 3 0,-3 5-3 16,-4 2-9-16,-4 0 23 0,-3 5-21 0,-6-2 21 15,-4 3-7-15,-7 4-7 0,-5 1 5 16,-8 1-6-16,-4 2 5 0,-7 0-7 0,-3 0 8 16,-4 0-7-16,2-2 7 0,0-1-8 0,2-4 2 15,6-2-12-15,4-5-2 0,8-5-16 0,2-6-11 16,20-15-48-16,-19 12-55 0,19-12-108 0,0 0-240 15,0 0-28-15,28 2 169 0</inkml:trace>
  <inkml:trace contextRef="#ctx0" brushRef="#br3" timeOffset="93864.8159">10771 7186 1401 0,'-21'-4'85'0,"21"4"-65"15,0 0-15-15,-18 22 3 0,18-22-1 0,-11 23 5 16,11-23-4-16,-11 30 2 16,4-13-6-16,1 2 3 0,0-1-7 0,0 1 3 15,1-1-5-15,2 0 5 0,1 2-6 0,1 0 5 16,1 1-9-16,1-1-9 0,5 7-30 0,-7-8-42 16,14 16-69-16,-17-15-79 0,13 1-226 15,4 12 13-15,-13-33 341 0</inkml:trace>
  <inkml:trace contextRef="#ctx0" brushRef="#br3" timeOffset="94022.539">10850 6839 894 0,'-6'17'98'0,"6"-17"-91"16,-16 18-6-16,16-18-6 0,-4 23-14 0,4-23-32 15,8 27-48-15,-8-27-80 0,28 36-186 0,-28-36 84 16,37 20 281-16</inkml:trace>
  <inkml:trace contextRef="#ctx0" brushRef="#br3" timeOffset="94366.2809">11211 7087 824 0,'0'0'285'0,"-22"30"-245"16,11-12-7-16,5 5 10 0,-3-1-4 0,5 6 8 15,-5-4-6-15,5 6-4 0,-5-3-9 16,7 3 8-16,-7-4-6 0,7 1 6 16,-3-5-3-16,5 0 3 0,0-22-9 0,0 26-1 15,0-26-14-15,0 0-2 0,12 19 1 0,-12-19 7 16,18-2 8-16,-18 2 4 0,24-9 1 0,-6 0-8 16,-18 9-3-16,36-32-7 0,-14 10 1 0,2-1-7 15,1-4 5-15,-1 1-6 0,-1-1 6 0,-1 0-7 16,0 2 3-16,0 2-6 0,-4 1 3 0,0 2-5 15,-3 2 2-15,-15 18-2 0,24-26 1 16,-24 26-1-16,0 0 3 0,17-13-4 0,-17 13 1 16,0 0-1-16,0 0-1 0,15 17 3 0,-15-17-4 15,7 31-3-15,-2-7-12 0,-2 2-6 16,4 5-23-16,-5-3-10 0,9 10-31 0,-9-13-24 16,19 16-62-16,-17-20-84 0,15 4-242 0,9 8 26 15,-7-20 327-15</inkml:trace>
  <inkml:trace contextRef="#ctx0" brushRef="#br3" timeOffset="94923.9046">13122 7198 811 0,'0'0'177'15,"-12"-18"-65"-15,12 18-15 0,-22-18 6 0,22 18-13 16,-28-16-14-16,28 16-14 0,-38-10-7 0,20 10-5 16,-8-2-3-16,6 6-3 0,-7-1-5 0,4 8-2 15,-3 1-8-15,3 4 0 0,-1 2-11 16,2 3 3-16,0 1-8 0,4 2 4 0,-2 0-4 16,6 1 4-16,0-1-5 0,6 1 2 15,3-5-8-15,4 1 2 0,6-4-6 0,-5-17 1 16,18 26-3-16,-18-26 2 0,34 18-1 0,-13-13 0 15,3-4-1-15,1-2 1 0,2-2 0 0,2-5-1 0,0-1 2 16,-1-3-2-16,0-4 1 0,0-1-1 16,-2-2 3-16,-1-2-5 0,-1 1 5 15,-1-2-5-15,-4 0 4 0,-1 1-3 0,-2 2 3 16,-2 2-3-16,-14 17 2 0,19-24-1 0,-19 24 2 16,0 0-1-16,0 0 1 0,0 0-1 0,0 0-1 15,0 0-3-15,0 0-5 0,0 0-2 0,-18 31-5 16,4-9 2-16,2 5-5 0,0-1 1 0,4 2-14 15,-1-5-14-15,10 5-28 0,-1-28-20 16,10 45-48-16,-10-45-49 0,28 34-84 0,-15-15-212 16,7-12 46-16,13 11 276 0</inkml:trace>
  <inkml:trace contextRef="#ctx0" brushRef="#br3" timeOffset="95170.3733">13665 7130 1508 0,'-23'5'67'0,"23"-5"-18"0,-36 22-1 0,21-4 8 0,-6-1-16 15,4 6-4-15,-1-2-12 0,1 3 1 0,1-1-8 16,3 1 0-16,2 0-8 0,5-1 1 0,2-1-7 16,3 0 1-16,2-3-5 0,5-1 1 15,-6-18-2-15,20 30 1 0,-3-16-2 0,1-2 1 16,5-2-10-16,2-8-11 0,7 0-41 15,-2-11-15-15,12 5-14 0,-9-14-33 0,14 11 3 16,-13-19-168-16,13 7-202 0,5 3 31 0,-8-14 325 16</inkml:trace>
  <inkml:trace contextRef="#ctx0" brushRef="#br3" timeOffset="95357.9432">14136 7100 1339 0,'-22'0'85'0,"22"0"-13"16,-28 18 0-16,20 0 2 0,-9-3-20 0,6 8-9 15,-4 0-15-15,5 5 0 0,-2 1-14 0,5 2-1 16,-2 1-13-16,4 2 4 0,3 1-10 16,1-3 8-16,2 0-9 0,-1-6-15 15,6 0-10-15,-3-7-9 0,11 4-51 0,-14-23 5 16,23 28-33-16,-23-28-54 0,29 3-85 0,-7-5-232 16,-22 2 53-16,39-23 338 0</inkml:trace>
  <inkml:trace contextRef="#ctx0" brushRef="#br3" timeOffset="95514.1816">14098 6729 1397 0,'-17'1'49'0,"0"0"-19"16,17-1-11-16,-17 12-8 0,17-12-12 16,-1 19-19-16,1-19-19 0,13 25-43 0,-13-25-46 15,30 28-87-15,-15-8-210 0,5-10 7 0,15 14 241 16</inkml:trace>
  <inkml:trace contextRef="#ctx0" brushRef="#br3" timeOffset="95889.2101">14655 7122 1241 0,'-31'-7'104'0,"10"9"-48"0,-8-9 6 15,8 11 10-15,-9-11-2 16,8 12-5-16,-11-5 0 0,7 10 4 0,-5-3-8 15,4 8-2-15,-1-2-16 0,5 8-3 0,2 0-13 16,3 4-14-16,2 0-13 0,4 2 0 0,2 0 0 16,3 1 0-16,6-1 0 0,1-5 0 0,7-3 0 15,-7-19 0-15,28 27 0 0,-6-20 0 0,6-5 0 16,6-5 0-16,4-7 0 0,4-7 0 0,1-7 0 16,-1-5 0-16,1-5 0 0,0-4 0 15,-5-1 0-15,-3-1 0 0,-3-3 0 0,-1 2 0 16,-3 1 0-16,-4-1 0 0,-1 1 0 0,-2-1 0 15,-3 0 0-15,-2 1 0 0,-4 3 0 0,-2 0 0 16,-3 2 0-16,-1 5 0 0,-3 7 0 16,-3 23 0-16,2-19 0 0,-2 19 0 0,0 0 0 15,-12 21 0-15,2 7 0 0,-4 11 0 16,-7 12 0-16,-1 2 0 0,-1 4 0 0,1 1 0 16,4-4 0-16,2 2 0 0,7-4 0 0,5-5 0 15,7-2 0-15,4-10-46 0,13 5-81 0,-20-40-120 16,53 54-126-16,-22-33-229 0,5-4 65 0,11 8 423 15</inkml:trace>
  <inkml:trace contextRef="#ctx0" brushRef="#br3" timeOffset="96045.5119">15206 7404 2047 0,'-23'9'0'0,"1"-1"0"0,22-8 0 0,-25 7 0 16,25-7 0-16,-17 4 0 0,17-4 0 0,0 0 0 15,-17 3 0-15,17-3-96 0,0 0-239 0,0 0-325 16,0 0 37-16,3 18 291 0</inkml:trace>
  <inkml:trace contextRef="#ctx0" brushRef="#br2" timeOffset="99992.0227">799 8491 1175 0,'1'-25'97'0,"-1"25"-19"0,0 0-15 0,0 0-4 15,0 0 0-15,0 0-6 0,0 0-14 0,0 0-15 16,0 0-12-16,0 0-7 0,-5 25-6 0,4-2 4 15,-2 7-6-15,1 8 7 0,-2 6-9 0,2 6 10 16,1 4-11-16,-1 3 12 0,2 5 1 16,0 1-19-16,-1-1 18 0,-1-2-18 0,-1-4 6 15,1-6 10-15,2-2-10 0,1-9 6 0,4-2-37 16,-1-12-2-16,8 1-33 0,-12-26-37 0,23 23-41 16,-23-23-97-16,19-17-248 0,5 12 29 0,-16-25 434 15</inkml:trace>
  <inkml:trace contextRef="#ctx0" brushRef="#br2" timeOffset="100195.1387">439 8520 1631 0,'-50'1'70'0,"50"-1"-19"0,-24 5-29 15,24-5-14-15,0 0-7 0,0 0-1 16,0 0 2-16,18-4 3 0,-18 4 2 0,33 2-2 15,-10 0-2-15,4-1-1 0,5 0-3 0,2 1 0 16,5-2-1-16,3-2-17 0,4 4-13 0,-1-6-19 16,8 10-32-16,-8-8-10 0,15 13-36 15,-16-15-44-15,19 20-86 0,-14-1-203 0,-6-10 10 16,15 17 403-16</inkml:trace>
  <inkml:trace contextRef="#ctx0" brushRef="#br2" timeOffset="100585.7961">1064 9051 944 0,'5'20'307'0,"-5"-20"-269"15,20 2 1-15,-20-2 4 0,38-6-3 16,-15-4 6-16,6 4-1 0,-4-6-8 0,4 1-3 15,-2-4-10-15,3 1-17 0,-1-2 10 0,2 0 0 16,-5-3-11-16,1 2 31 0,-3-5-40 0,-3 2 23 16,-3 1-14-16,-2 0-6 0,-4 2 7 15,-12 17 4-15,11-25 6 0,-11 25 1 0,-6-21 5 16,6 21-9-16,-22-16-3 0,5 10-6 0,-3 2-3 16,-5 1-2-16,-3 5 0 0,-1 3 1 15,-2 2-2-15,-1 4 4 0,0 2-4 0,2 3 4 0,2 2 0 16,2 4 6-16,3-1 0 0,5 5-11 15,5-2 23-15,3 3-28 0,4-2 22 0,5 3-11 16,2-3-5-16,6-1 3 0,5-1-4 16,5-3 2-16,4-2-3 0,3-2 3 0,4-3-17 15,3-3-14-15,6 2-41 0,-5-16-50 0,19 18-91 16,-22-27-160-16,19 7-186 0,3 4 82 0,-11-19 477 16</inkml:trace>
  <inkml:trace contextRef="#ctx0" brushRef="#br2" timeOffset="100976.3944">2003 8855 1046 0,'-9'-22'366'0,"9"22"-299"0,-18-6-11 16,18 6 1-16,-24-5-4 0,24 5-11 0,-31 0-6 15,31 0-7-15,-37 5-2 0,17 1-2 16,-2 0-2-16,3 5 3 0,-3 1-3 0,1 4-1 15,2 1-4-15,2 3-17 0,0 3 21 0,2 3-26 16,3 0 19-16,1 2-9 0,5 0-6 0,2 0 4 16,4-1-5-16,4-3 4 0,2-4-5 0,5-2 2 15,-11-18-2-15,33 23 2 0,-13-18 0 0,5-4 1 16,0-5 2-16,3-5-1 0,0-4 7 0,1-3 6 16,-2-3 5-16,0-4 1 15,-5-4-3-15,-2-3-18 0,-3-3 0 0,-2 2 0 16,-4-1 0-16,-2 5 0 0,-3 1 0 0,-3 6 0 15,0 3 0-15,-3 17 0 0,0-27 0 0,0 27 0 16,0 0 0-16,0 0 0 0,0 0 0 0,0 0 0 16,0 0 0-16,0 0 0 0,0 0 0 0,-4 30 0 15,6-2 0-15,0 5 0 0,1 3 0 0,-1-1-19 16,2 1-15-16,0-4-18 0,7 3-31 16,-5-15-58-16,21 20-155 0,-16-20-318 0,11 3 21 15,3 0 379-15</inkml:trace>
  <inkml:trace contextRef="#ctx0" brushRef="#br2" timeOffset="101663.9721">3433 8157 1332 0,'-28'-2'25'0,"2"2"-9"16,-3 2-5-16,1 3 1 0,-3 4 2 0,0 4 4 15,-3 7-8-15,-1 7 3 0,-2 10 13 0,1 9-19 16,-2 5 39-16,5 11-15 0,-3-3 11 16,5 13 15-16,-1-2-24 0,6 6 12 0,2-2-24 15,6-4-13-15,5-5 12 0,7-4-25 0,6-7 14 16,9-7-6-16,7-8-9 0,7-7 1 0,10-5-25 15,4-9-9-15,13 3-37 0,-2-19-35 0,23 13-81 16,-18-29-166-16,16 1-174 0,9 5 88 0,-16-23 444 16</inkml:trace>
  <inkml:trace contextRef="#ctx0" brushRef="#br2" timeOffset="102335.8421">3956 8738 821 0,'0'0'163'15,"0"0"-50"-15,-25-20-13 0,25 20-9 16,0 0-17-16,-19-4-13 0,19 4-14 0,-22-4-8 16,22 4-5-16,-27-1-3 0,10-2-1 0,17 3-1 15,-31 1 0-15,31-1 0 0,-36 7-2 0,36-7-2 16,-32 9-3-16,32-9-2 0,-33 17-6 0,33-17 0 16,-32 28-6-16,18-10 1 0,-1 4-5 15,2 2 2-15,0 1-4 0,4 3-14 0,0 2 27 16,2 2-27-16,2-4 25 0,1 0-8 0,6-8-7 15,1-2 4-15,-3-18-4 0,17 26 3 0,-17-26-1 16,27 13 1-16,-10-12 0 0,3-4 1 0,0-5 0 16,1-4 0-16,2-4 2 0,1-3-3 15,2-6 3-15,1-4-5 0,-1-3-9 0,1-2 24 16,0 1-24-16,-4 0 24 0,-1 3-10 16,-1 1-7-16,-4 3 5 0,-2 7-5 0,-15 19 6 15,22-26-4-15,-22 26 3 0,0 0-1 0,0 0-1 16,0 0 0-16,0 0-1 0,0 0 1 0,3 21-3 15,-8 1 5-15,-2 4-7 0,-2 5 5 0,-2 2-10 16,0 1-16-16,0 3 18 0,0-3-31 0,5 1 11 16,-1-9-31-16,9 6-36 0,-2-32-32 15,11 42-69-15,-11-42-74 0,17 11-243 0,9 2 56 16,-26-13 414-16</inkml:trace>
  <inkml:trace contextRef="#ctx0" brushRef="#br2" timeOffset="102679.5944">4426 8669 1097 0,'-23'-10'94'0,"23"10"-13"0,-31-6 8 0,31 6-3 16,-28 4-20-16,28-4-17 0,-32 11-12 0,32-11-5 16,-33 18-3-16,33-18 0 0,-26 25-5 0,26-25 1 15,-21 27-7-15,21-27 2 0,-15 29-6 0,15-29-1 16,-3 26-6-16,3-26-1 0,8 21-7 15,-8-21 4-15,22 17-4 0,-22-17 1 16,30 9 0-16,-10-5 0 0,-2-1 0 0,2-2 1 16,-1 0 0-16,-1-1-1 0,-1 1 1 0,0-1-1 15,-17 0 0-15,28 5 1 0,-28-5-2 0,19 7 2 16,-19-7-1-16,0 0 1 0,8 21-1 0,-8-21 2 16,-5 22-2-16,5-22-15 0,-17 30 28 0,4-13-30 15,-2 1 28-15,-3 1-12 0,0 1-4 16,-2-1 5-16,1 0-4 0,-1-1 5 0,3-1-8 15,17-17-1-15,-25 28-11 0,25-28-22 0,0 0-41 16,-17 10-45-16,17-10-67 0,0 0-90 0,0 0-241 16,31-13 60-16,-23-9 411 0</inkml:trace>
  <inkml:trace contextRef="#ctx0" brushRef="#br2" timeOffset="103039.0064">5174 8695 1152 0,'0'0'360'0,"0"0"-266"0,0 0-37 16,0 0-14-16,0 0-14 0,0 0-15 0,-9 22-8 16,9-22-8-16,-8 32 4 0,2-9-5 0,-1 2 5 15,0 2-6-15,-3 0 5 0,1 2 1 0,-2-1-38 16,4 4 15-16,-4-7-44 0,8 5-1 15,-7-10-8-15,12 6-29 0,-2-26-29 0,4 29-62 16,-4-29-67-16,0 0-193 0,25 9 108 16,-25-9 346-16</inkml:trace>
  <inkml:trace contextRef="#ctx0" brushRef="#br2" timeOffset="103474.8829">5304 8574 1059 0,'0'0'191'0,"0"0"-124"0,0 0-12 0,9 22 10 15,-9-22 4-15,0 0-4 0,19 10-5 16,-19-10-5-16,19 8-6 0,-19-8-6 0,20 10-9 16,-20-10-4-16,20 7-4 0,-20-7-2 0,17 11-6 15,-17-11 1-15,0 0-8 0,24 21 0 16,-24-21-4-16,0 0-4 0,17 25-1 0,-17-25 0 15,5 24-2-15,-5-24 1 0,0 33-1 0,-2-12 3 16,-3-1-6-16,-1 3 5 0,-3 0-5 0,1 2 2 16,-1 0-1-16,-1-2-12 0,3-3 24 0,1-3-22 15,6-17 24-15,-4 22-13 0,4-22-1 0,0 0 0 16,0 0-1-16,0 0 0 0,27-4 2 0,-27 4 0 16,32-34-8-16,-10 9 25 0,1-5-23 15,2-3 18-15,0 0-7 0,-1 0-6 0,-1 2 3 16,-2 4-1-16,-4 2 3 0,-1 5-5 0,-16 20 5 15,25-29-3-15,-25 29 0 0,0 0-1 0,20-12 1 16,-20 12-1-16,0 0 1 0,2 19 2 0,-2-19-4 16,-2 37 4-16,-1-10-10 0,-1 1-1 0,1 2-16 15,-2-1-4-15,5 3-20 0,-2-7-17 16,10 8-25-16,-8-33-56 0,24 50-92 16,-24-50-170-16,23 31-118 0,7-8 164 0,-12-23 363 15</inkml:trace>
  <inkml:trace contextRef="#ctx0" brushRef="#br2" timeOffset="103907.1946">6783 8641 1139 0,'-7'-23'140'0,"7"23"-33"15,0 0-10-15,0 0-14 0,-1-17-23 16,1 17-21-16,0 0-14 0,-23-7-8 0,23 7-4 16,-28 3-1-16,9 5 0 0,1 3 4 0,-5 1 2 15,4 5 9-15,-4 0-1 0,2 4 3 0,-1 0-8 16,3 2-2-16,0 1-7 0,3 0 1 0,4 0-9 16,1-1 2-16,6-3-8 0,3-1 3 0,3-2-4 15,-1-17 1-15,14 30-10 0,-14-30-20 16,29 27 14-16,-11-17-44 0,10 0 5 15,-5-11-46-15,19 12-39 0,-17-24-56 0,26 16-141 16,-3-7-163-16,-11-16 51 0,17 15 439 0</inkml:trace>
  <inkml:trace contextRef="#ctx0" brushRef="#br2" timeOffset="104254.4215">7098 8658 1034 0,'-18'-16'114'0,"18"16"-48"0,-29-23 7 15,29 23 12-15,-31-16 3 0,31 16-5 16,-28-4-5-16,28 4-7 0,-24 6-15 0,24-6-15 15,-19 14-13-15,19-14-8 0,-16 23-3 0,16-23 1 16,-11 34-2-16,7-15 3 0,2 1-5 0,2-1 1 16,0 2-5-16,2 0 2 0,2 0-5 0,1-2 1 15,1-2-5-15,-6-17 0 0,17 28-4 0,-17-28 4 16,27 18-5-16,-27-18 1 0,35 10 0 16,-17-9-1-16,-1-5 2 0,3-2-1 0,-3-4 0 15,0-5-4-15,1-2 0 0,1-3-7 0,1-3 1 16,-1-4-2-16,3 2 7 0,-1-3-1 0,3-1 9 15,2 0-5-15,-2-2-2 0,-1 2-7 16,-5 5 4-16,-3 5-4 0,-15 19 9 0,19-24-1 16,-19 24 1-16,0 0-1 0,0 0-2 15,0 0 2-15,0 0-1 0,0 0 2 0,0 0 1 16,-2 29 2-16,-5-9-2 0,-3 3 4 0,0 4-6 16,-1-1 5-16,2 1-13 0,-1-3-4 0,6 2-22 15,-3-7-15-15,8 6-31 0,-1-25-25 0,7 35-52 16,-7-35-62-16,16 19-91 0,2-7-167 0,-18-12 134 15,36 6 347-15</inkml:trace>
  <inkml:trace contextRef="#ctx0" brushRef="#br2" timeOffset="104807.8039">7686 8585 1267 0,'-10'34'158'0,"10"-34"-67"16,-21 32-11-16,21-32-18 0,-18 32-17 15,18-32-13-15,-16 34-4 0,10-17-12 0,2 1-1 16,1-1-8-16,3-17-1 0,-5 29-1 0,5-29 2 16,-2 22-6-16,2-22 2 0,0 0-3 0,0 20-1 15,0-20 0-15,0 0 0 0,0 0-2 0,0 0 3 16,0 0-1-16,0 0 2 0,0 0 2 0,13-20-2 16,-13 20 2-16,11-30-3 0,-6 13 4 15,0-3-3-15,-1 2 5 0,3-1-4 16,-3-2 3-16,1 0-5 0,1-5 4 0,2-2-8 15,0-2 7-15,3-1-5 0,1 2 4 0,0 1-5 16,3 2 5-16,0 6-5 0,0 3 5 0,-15 17-3 16,33-24 3-16,-15 17-2 0,0 2 2 0,-18 5-2 15,32-5 1-15,-15 5-2 0,0 1 1 0,2 1 0 16,-2 1 0-16,1 2 0 0,-18-5 0 16,29 12-2-16,-29-12 1 0,22 19 2 0,-22-19-2 15,13 23 4-15,-13-23-5 0,3 23 6 0,-3-23-6 16,-8 28 1-16,8-28-8 0,-24 33-4 0,8-13-7 15,-6 1 3-15,1 1-1 0,-4-1 7 0,0 1-3 16,-2-3 5-16,0 2-1 0,-1-3 6 16,1-1 2-16,3-1 10 0,0-3-1 0,3-1 7 15,0-2-1-15,4 1 0 0,-1-3-2 16,18-8 2-16,-30 21 0 0,30-21 4 0,-28 25 1 16,16-8-1-16,-3 2-2 0,2 6-12 0,-4 1 26 15,0 7-23-15,0 1 20 0,-2 6-11 0,2 0-17 16,-1 1 7-16,2 0-9 0,2-1 7 0,0-3-6 15,5-4 5-15,1-4-13 0,3-6-6 0,7-3-24 16,-2-20-24-16,12 29-59 0,-12-29-84 0,27 4-262 16,-9-4-103-16,3-10 126 0</inkml:trace>
  <inkml:trace contextRef="#ctx0" brushRef="#br2" timeOffset="105417.2114">8031 8620 1150 0,'0'0'398'0,"0"0"-295"16,0 0-44-16,-18 15-5 0,18-15-10 0,-12 20-15 16,12-20-9-16,-13 31 0 0,9-14-5 0,-1 2 4 15,-3 0-4-15,4 3 3 0,-1 1-4 16,-1 0 0-16,1-1-8 0,0 1-1 15,0-3-4-15,1-1-12 0,2-3 12 0,2-16-13 16,-4 28 24-16,4-28-10 0,0 21 10 0,0-21-11 16,0 0 0-16,0 0-1 0,0 0-1 0,0 0 1 15,0 0 1-15,0 0-2 0,9-18-10 0,-2 1 23 16,2-4-23-16,0-3 23 0,4-5-8 0,0 0-7 16,1-4 5-16,2 1-4 0,0-3 4 0,1-3-4 15,3-1 7-15,1-1-7 0,3 4 5 16,1 2-6-16,-2 7 5 0,0 5-4 0,-2 2 4 15,0 5-4-15,-3 4 3 0,-1 1-2 0,-17 10 1 16,28-11-1-16,-28 11 0 0,21-2 0 16,-21 2 0-16,0 0 1 0,20 8-1 0,-20-8 0 15,0 0 1-15,16 21 0 0,-16-21-1 0,9 18 3 16,-9-18-3-16,8 21 1 0,-8-21 0 16,5 23 1-16,-5-23-2 0,2 26 1 0,-4-8 0 15,-2 3 0-15,-2 1-2 0,-2 1 5 0,-3 1-6 16,-1-2 5-16,-4-1-3 0,-1 0 3 0,-3-1-3 15,1 1 3-15,-4-2-3 0,0 1 2 0,1-2-2 16,0-1 2-16,-1-3-1 0,2 1 3 0,0-2-2 16,2-2 5-16,19-11-2 0,-29 13 4 0,29-13-2 15,-20 10-3-15,20-10-1 16,-17 11-17-16,17-11 14 0,-16 19-13 0,16-19 26 16,-20 34-10-16,8-12 8 0,-1 3-7 0,3 4-5 15,-3 3 5-15,0 3-6 0,-2 1 6 0,0 3-7 16,-4 1 7-16,4-2-21 0,-2-3 5 0,4-1-11 15,0-6-11-15,4 0-19 0,9-28-41 0,-8 45-94 16,8-45-182-16,0 0-203 0,-6 25 19 0,6-25 463 16</inkml:trace>
  <inkml:trace contextRef="#ctx0" brushRef="#br2" timeOffset="105995.3111">8813 8516 1027 0,'-18'-12'153'0,"18"12"-47"0,-25-12-2 0,25 12-7 15,-28-7-16-15,28 7-14 0,-32-1-12 16,32 1-11-16,-36 7-10 0,19 0-4 0,-3 1-9 15,0 5 0-15,1 0-8 0,-1 5 1 0,2 3-5 16,-1 3 6-16,-1 1-1 0,3 4 7 0,0-1-4 16,4-1 5-16,2-4-9 0,5-1 1 0,2-5-6 15,4-17-3-15,7 25-4 0,-7-25 1 16,25 13-1-16,-7-9 7 0,4-5 2 16,2-3 0-16,5-4 0 0,4-6-10 0,1-4 0 15,3-1 0-15,-1-4 0 0,-1-1 0 0,-2-1 0 16,-2 2 0-16,-5-1 0 0,-2 1 0 0,-6 5 0 15,-2 1 0-15,-16 17 0 0,18-16 0 0,-18 16 0 16,0 0 0-16,0 0 0 0,0 0 0 0,0 0 0 16,0 0 0-16,-12 31 0 0,2-8 0 0,-1 3 0 15,-1 3 0-15,1-1 0 0,0 0 0 16,2-1 0-16,3-2-2 0,3-1-25 0,0-5-6 16,7 1-20-16,-4-20-20 0,19 29-60 0,-19-29-85 15,37 0-287-15,-16 2-82 0,-1-8 172 16</inkml:trace>
  <inkml:trace contextRef="#ctx0" brushRef="#br2" timeOffset="107058.0496">9240 7913 1255 0,'0'0'63'16,"0"0"-16"-16,0 0 10 0,27 11 12 0,-8-8-8 15,14 10-11-15,-4-4-21 0,8 8-8 0,-2 1-9 16,3 4-1-16,-7 1-7 0,1 4 6 0,-7 2-11 16,-3 5 11-16,-6 2-2 0,-4 5 15 15,-7 5 8-15,-5 6-28 0,-8 2 17 0,-7 6-27 16,-9 0 1-16,-4 7 15 0,-8 1-15 15,-3 3 12-15,-1-2-13 0,-1-4 13 0,0-1 1 16,-2-5-23-16,4-4 11 0,4-8-37 0,9-4-18 16,2-15-25-16,20 5-78 0,4-33-125 0,0 0-248 15,2 19 43-15,-2-19 397 0</inkml:trace>
  <inkml:trace contextRef="#ctx0" brushRef="#br2" timeOffset="107748.8874">6410 8060 1337 0,'-32'23'99'0,"32"-23"-81"0,-14 27-21 15,14-27-6-15,-4 21-33 0,4-21-41 0,0 0-73 16,0 0-109-16,0 0-189 0,20 8 18 0,-20-8 431 15</inkml:trace>
  <inkml:trace contextRef="#ctx0" brushRef="#br2" timeOffset="107890.3954">6635 7955 1188 0,'-26'18'337'0,"13"4"-312"15,2 1-28-15,1 0 5 0,2-2-5 16,2-2-3-16,5 2-25 0,1-21-40 0,3 37-104 15,-3-37-193-15,0 0-126 0,31 30 94 0,-31-30 400 16</inkml:trace>
  <inkml:trace contextRef="#ctx0" brushRef="#br2" timeOffset="108338.926">9009 7910 1395 0,'-16'25'48'16,"16"-25"-45"-16,-12 30-2 0,6-10-6 0,-2 3-2 16,1 0-16-16,-5-1-6 0,5 4-22 0,-9-8-18 15,12 7-47-15,4-25-60 0,-11 30-111 16,20-8-141-16,-9-22 173 0,14 24 255 16</inkml:trace>
  <inkml:trace contextRef="#ctx0" brushRef="#br2" timeOffset="108481.5559">9175 8069 1083 0,'-23'29'226'15,"23"-29"-196"-15,-25 24-23 0,25-24-5 16,-17 26 0-16,17-26-28 0,-12 18-48 0,12-18-102 16,4 32-300-16,-4-32 32 0,0 0 291 0</inkml:trace>
  <inkml:trace contextRef="#ctx0" brushRef="#br2" timeOffset="109296.9193">10350 8206 1354 0,'0'0'87'0,"3"-21"-29"0,-3 21-10 0,6-18-5 16,-6 18-2-16,0 0-9 0,7-17-7 0,-7 17-1 16,0 0 1-16,0 0 0 0,0 0-5 15,0 0-7-15,0 0-8 0,0 17-1 16,-1 0 3-16,1 8 8 0,-3 4-3 0,1 10-7 16,-3 2 21-16,1 5-27 0,-2 2 20 0,1 2-12 15,2 0-11-15,-2 0 8 0,1-1-9 0,1-3 8 16,1-4-15-16,1-5 7 0,2-1-14 0,1-9-2 15,3 1-20-15,-3-11-19 0,10 5-39 0,-12-22-54 16,20 24-26-16,-20-24-63 0,19-5-145 16,-2 10-61-16,-15-23 223 0</inkml:trace>
  <inkml:trace contextRef="#ctx0" brushRef="#br2" timeOffset="109500.0983">10191 8571 1473 0,'-35'-6'164'0,"35"6"-75"0,-17 5-32 16,17-5-15-16,0 0-20 0,0 0-12 0,0 0 0 16,0 0 3-16,20 0 3 0,-3-2 0 0,5-2-5 15,4-2-6-15,2-2-3 0,2 0-2 0,3-1-5 16,-1 0-10-16,3 0-12 0,-4-2-21 0,5 8-21 16,-10-9-25-16,11 13-24 0,-16-15-39 0,16 22-55 15,-20-18-75-15,4 5-186 0,8 14 62 16,-29-9 398-16</inkml:trace>
  <inkml:trace contextRef="#ctx0" brushRef="#br2" timeOffset="109843.8048">10720 8473 958 0,'0'0'279'16,"0"0"-175"-16,0 0-33 0,-15 17 1 0,15-17-2 16,-7 19-7-16,7-19-10 0,-6 33 1 15,1-15-11-15,3 10-1 0,-2-2-16 0,2 5 2 16,-2-2-3-16,4-4 4 0,-1-4-5 0,2-1-6 15,-1-20-11-15,8 33 2 0,-8-33-3 0,14 23-1 16,-14-23-1-16,18 13-1 0,-18-13-3 0,28 1 4 16,-9-6 0-16,3-4-2 0,4-8 2 0,1-4-3 15,1-3 4-15,1-5-7 0,0-2 7 16,1-1-7-16,0 0 5 0,-4 1-5 16,-3 6 3-16,-3 1-3 0,-6 3 4 0,0 3-3 15,-14 18 3-15,16-25-2 0,-16 25 1 0,0 0 1 16,0 0 0-16,0 0 1 0,0 0-1 0,0 0-1 15,0 0-3-15,0 0-2 0,-20 27-3 0,7-6 2 16,-1 2-3-16,1 2 5 0,1 2-7 0,1 1 1 16,5 0-11-16,1-2 1 0,4 2-8 15,0-5 2-15,4 2-15 0,0-5-15 0,8 4-39 16,-11-24-40-16,26 33-89 0,-26-33-124 0,22 6-150 16,1 4 22-16,-23-10 452 0</inkml:trace>
  <inkml:trace contextRef="#ctx0" brushRef="#br2" timeOffset="110234.4342">11390 8527 858 0,'0'0'176'16,"0"0"-67"-16,0 0-22 0,-7 21 2 15,7-21-9-15,0 19-10 0,0-19-14 0,-3 33-5 16,-2-15-15-16,5 6-6 0,-6-1-12 16,1 4 3-16,-3-1-8 0,2 3 2 0,-3-2-5 15,2 1 7-15,1-4-7 0,1-2 7 0,5-22-12 16,-6 29 1-16,6-29-3 0,0 0 2 0,0 0 1 16,0 0 3-16,0 0 8 0,0 0 0 0,0 0 1 15,0 0-7-15,24-32-3 0,-12 8-8 16,3-5 6-16,2 0-2 0,0-2 10 0,3 0-3 15,-3 0 10-15,0 1-8 0,-3-2 4 0,0 2-10 16,-1 2 3-16,-1 2-6 0,-1 0 5 0,-1 1-3 16,1 1 3-16,0 2-4 0,-2 3 1 0,0 2-4 15,-9 17 0-15,17-22-2 0,-17 22-1 0,0 0 1 16,18-12-6-16,-18 12-7 0,0 0-11 16,17 5-12-16,-17-5-17 0,0 0-34 15,28 24-44-15,-28-24-76 0,28 15-184 0,-28-15-137 16,29 11 30-16,-3 8 460 0</inkml:trace>
  <inkml:trace contextRef="#ctx0" brushRef="#br2" timeOffset="110640.6818">11947 8470 1204 0,'0'0'392'0,"0"0"-297"0,0 0-29 15,-17 10-9-15,17-10-14 0,0 0-19 0,0 0-6 16,-21 24-1-16,21-24 6 0,-19 34-4 0,8-11 3 16,-3 5-6-16,2 2 6 0,-4 2-5 15,3 0-5-15,-4-1-12 0,4-1 0 0,2-4 0 16,2-4 0-16,4-4 0 0,5-18 0 0,-2 21 0 16,2-21 0-16,0 0 0 0,0 0 0 0,19 6 0 15,-19-6 0-15,25-16 0 0,-8 3 0 0,1-7 0 16,4-4 0-16,1-4 0 0,3-3 0 0,-1-4 0 15,2 2 0-15,-2-1 0 0,1 3 0 16,-4 3 0-16,0 2 0 0,-4 1 0 16,-2 5 0-16,0 0 0 0,-16 20 0 0,24-29 0 15,-24 29 0-15,17-14 0 0,-17 14 0 0,0 0 0 16,0 0 0-16,0 0 0 0,7 22 0 0,-7-4 0 16,-2 2 0-16,-1 5 0 0,-2 0 0 0,2 3 0 15,-2-2-13-15,4 5-39 0,0-7-8 0,7 6-36 16,-6-30-27-16,17 45-72 0,-17-45-99 15,13 18-241-15,5-4 24 0,-18-14 344 0</inkml:trace>
  <inkml:trace contextRef="#ctx0" brushRef="#br2" timeOffset="110968.8278">12571 8311 1446 0,'0'0'177'15,"-26"8"-107"-15,9 4-14 0,-6-4-6 0,5 6-10 16,-4 2-20-16,1 3 3 0,-1 2-5 0,4 2 6 16,1-2-10-16,5 1-1 0,5-4-7 0,4 1 0 15,3-19-2-15,8 29 2 0,-8-29-2 0,21 23 5 16,-21-23 0-16,36 15 3 0,-16-10-4 16,4-2-1-16,0-3-3 0,0 0-1 0,1-2 2 15,-4 2 0-15,-2 0 3 0,-19 0-8 16,25 3 0-16,-25-3 0 0,0 0 0 0,16 20 0 15,-16-20 0-15,-5 22 0 0,5-22 0 0,-13 33 0 16,2-12 0-16,-5 0 0 0,-2 1 0 0,-4 0 0 16,-1-1 0-16,1 0 0 0,2 1 0 0,2-5 0 15,5 0 0-15,13-17 0 0,-21 27-30 16,21-27-29-16,-5 20-53 0,5-20-65 0,0 0-180 16,0 0-253-16,17 7 82 0,-17-7 355 0</inkml:trace>
  <inkml:trace contextRef="#ctx0" brushRef="#br5" timeOffset="121143.9973">13508 8079 465 0,'13'-25'173'0,"-13"25"-92"16,12-18-3-16,-12 18 7 0,14-18 0 0,-14 18-3 16,13-17-3-16,-13 17-1 0,0 0-5 0,7-20-1 15,-7 20-5-15,0 0-6 0,0 0-5 0,0 0-7 16,0 0-4-16,0 0-7 0,0 0-7 15,0 0-10-15,0 0-7 0,0 0-5 16,0 0-3-16,0 0 1 0,-20 23 2 0,13-5 2 16,1 6 9-16,-1 6-3 0,1 6 8 0,0 8-16 15,2 3 5-15,1 8 1 0,1 3-25 0,0 1 21 16,-1 1-21-16,1-2 4 0,-2 3 12 0,-2-2-13 16,0-2 12-16,-1-1-11 0,-1-8 11 0,1-3-13 15,1-5 3-15,2-8-6 0,1-9-57 16,6 3 19-16,-3-26-41 0,19 27-8 0,-19-27-29 15,36 5-109-15,-18-14-271 0,5-12 37 0,10 7 277 16</inkml:trace>
  <inkml:trace contextRef="#ctx0" brushRef="#br5" timeOffset="121394.0038">13902 8433 1570 0,'0'0'49'16,"0"0"-33"-16,-12 23 5 0,12-23 9 0,-2 20 6 16,2-20-3-16,0 26-7 0,0-26-12 0,0 36 1 15,-1-14-10-15,-1 5 4 0,0 2-8 16,1 1 5-16,-3 0-4 0,1-2 4 16,-2 1-9-16,-1 0 5 0,1-1-9 0,-3-3 0 15,5-1-22-15,-2-7-13 0,6 3-34 0,-1-20-43 16,4 23-42-16,-4-23-51 0,0 0-158 0,18 6-100 15,-18-23 126-15,0 17 344 0</inkml:trace>
  <inkml:trace contextRef="#ctx0" brushRef="#br5" timeOffset="121565.8756">13889 8138 1732 0,'-29'2'32'0,"29"-2"-24"15,-27-1-9-15,27 1 0 0,0 0-1 0,0 0 1 16,0 0-21-16,-17-1-26 0,17 1-21 16,0 0-21-16,23 7-39 0,-23-7-36 0,38 6-62 15,-17 4-241-15,3-9 65 0,15 20 258 0</inkml:trace>
  <inkml:trace contextRef="#ctx0" brushRef="#br5" timeOffset="122081.8904">14467 8521 930 0,'0'0'236'0,"-20"-22"-172"0,20 22-7 15,-23-31 16-15,23 31 4 0,-27-29-12 16,27 29-22-16,-36-28-4 0,17 20-1 0,-7-3 3 16,7 5-2-16,-8 0-2 0,6 6-6 0,-3 1-5 15,1 7 1-15,-2 3-6 0,5 5 2 16,-2 3-5-16,2 6 2 0,1 1-6 0,3 4 8 15,3-1-5-15,3 3 4 0,3-3-7 0,4-3 0 16,4-3-8-16,5-4 0 0,-6-19-5 0,24 26 3 16,-6-16-2-16,5-5 2 0,1-4-1 0,4-3-2 15,4-5 1-15,-2-2-1 0,3-3 1 0,-1-3-3 16,-2-1 3-16,1 0-4 0,-2-4 3 0,-3 1-4 16,-1-1 5-16,-2 0-5 0,-5 2 1 15,-1 0-2-15,-17 18-1 0,26-28-2 16,-26 28 5-16,16-20-1 0,-16 20 1 0,0 0 0 15,0 0 1-15,0 0 0 0,0 0 1 0,0 0-1 16,0 0-2-16,0 0 2 0,-25 36-2 0,14-13 4 16,-1 4-3-16,0 7 5 0,-3 4-7 0,2 2 7 15,-3 3-6-15,0 3 7 0,3 7-8 16,-3 3-7-16,2 2 17 0,-2 1-17 0,-2-2 16 16,2-1 2-16,-1-3-9 0,0-2 10 0,0-3-5 15,0-3 5-15,-2-6-6 0,4-6 6 0,-1-5-4 16,1-5 4-16,1-6-3 0,14-17 0 0,-27 23-3 15,27-23 0-15,-26 9 0 0,26-9-2 16,-25-6-1-16,25 6-4 0,-25-23-4 0,14 4-6 16,3-4-7-16,-1-4-11 0,7-4-6 15,1-6-16-15,9 2-26 0,-4-14-46 0,19 17-102 16,-19-17-297-16,15-3-16 0,7 2 180 0</inkml:trace>
  <inkml:trace contextRef="#ctx0" brushRef="#br5" timeOffset="122499.357">14974 7865 1807 0,'0'0'32'0,"0"0"-17"0,-21 12 0 0,21-12 8 16,-22 30 1-16,9-6 2 0,-4 4-4 0,0 5 7 15,-3 0-4-15,1 2 4 0,0 2-29 0,0 0 0 16,2 3 0-16,0 2 0 15,0 6 0-15,1 1 0 0,2 0 0 0,0 3 0 16,3-5 0-16,2 0 0 0,0-2 0 0,3-2 0 16,3-4 0-16,1-6 0 0,5-4 0 0,0-6 0 15,3-7 0-15,-6-16 0 0,17 27 0 0,-17-27 0 16,25 12 0-16,-25-12 0 0,31-3 0 0,-11-7 0 31,1-3 0-31,0-6 0 0,4-2 0 16,-2-5 0-16,0-2 0 0,-1-1 0 0,-4 3 0 15,3 0 0-15,-5 5 0 0,-1 1 0 0,-2 3 0 16,-13 17 0-16,19-24 0 0,-19 24 0 0,0 0 0 16,0 0 0-16,0 0 0 0,0 0 0 0,0 0 0 15,0 0 0-15,17 28 0 0,-16-6 0 0,0 1 0 16,-2 2 0-16,2 2 0 0,-1-3 0 0,4 1 0 16,0-4 0-16,2-1 0 0,-6-20-42 15,17 33-18-15,-17-33-13 0,28 27-30 0,-28-27-23 16,38 14-56-16,-38-14-63 0,38-9-163 0,-13 4-78 15,-7-12 165-15</inkml:trace>
  <inkml:trace contextRef="#ctx0" brushRef="#br5" timeOffset="122703.8497">15633 8014 1445 0,'0'0'125'0,"-12"28"-51"16,2-7-23-16,4 12 5 0,-10 2-17 0,3 7-1 15,-5 4-14-15,-3 6-11 0,-1 2 15 0,0 6-27 16,-1-2 16-16,1 0-8 0,2 0-17 0,0-4 10 16,3-2-11-16,2-7-2 0,4-4-8 15,3-10 4-15,7 2-31 0,-4-16-53 0,15 8-45 16,-10-25-101-16,0 0-286 0,19 17 25 0,-19-17 218 16</inkml:trace>
  <inkml:trace contextRef="#ctx0" brushRef="#br5" timeOffset="122877.3558">15333 8455 1528 0,'-15'-28'449'15,"15"28"-395"-15,0 0-38 0,0 0-16 0,0 0 0 16,0 0 0-16,17-6 0 0,0 1 0 0,6-2 0 16,6-2 0-16,5-3 0 0,4-1 0 0,3-2 0 15,2-2 0-15,6 3-21 0,-2-10-80 0,14 20-143 16,-22-15-380-16,19 9 22 0,-4 0 148 15</inkml:trace>
  <inkml:trace contextRef="#ctx0" brushRef="#br5" timeOffset="123602.6921">16346 8053 1315 0,'0'0'45'16,"-5"-22"-7"-16,5 22 6 0,0 0 3 0,-4-21 2 16,4 21 3-16,0 0-2 0,0 0-6 0,0 0-9 15,0 0-10-15,-6 18-4 0,6-18 5 16,-4 36-1-16,6-9 11 0,-2 3-10 0,2 4 5 15,-1 4-9-15,4 6-17 0,-1 2 23 0,-1 5-23 16,0-4 19-16,-1 1-6 0,-2-1-16 0,0 2 7 16,-2-1-12-16,-2-1 11 0,-2-2-8 15,1-5 6-15,2-7-6 0,-1-4 4 0,3-8-4 16,1-4 3-16,0-17-5 0,5 23 2 0,-5-23-2 16,0 0 2-16,0 0-1 0,0 0 2 0,0 0 1 15,0 0-1-15,0 0 1 0,14-23 0 0,-11 2 2 16,0-4-6-16,2 0 4 0,1-3-5 0,2-1 6 15,-1 1-4-15,1-3 2 16,1 0-2-16,2-1 2 0,0 1-2 0,2 2 2 16,3 2-2-16,0 4 2 0,3 6-3 0,-1 5 1 15,1 5-1-15,-2 4 1 0,-17 3 0 0,30 6-1 16,-30-6 1-16,27 26-1 0,-14-6 1 0,-1 5-2 16,2 1 4-16,-3 3-5 0,-3 3 4 0,1 0-5 15,-6 2 4-15,1-2-5 0,-4-5 7 0,-1 1-5 16,-3-2 6-16,-4-3-4 0,-2 0 4 15,-5-3-3-15,0-2 2 0,-5-1-1 0,-2-2 3 16,-3-6-3-16,-1-1 2 0,-1-6-3 0,2-4-3 16,1-3-4-16,0-5-10 0,7-1-9 0,3-7-14 15,7 1-22-15,-2-11-26 0,15 10-46 16,-12-23-72-16,28 21-152 0,-9-13-165 0,3-5 62 16,14 15 381-16</inkml:trace>
  <inkml:trace contextRef="#ctx0" brushRef="#br5" timeOffset="124790.1528">16945 8449 1489 0,'-18'17'142'0,"18"-17"-74"16,-4 25-16-16,6-8 7 0,-2-17-15 16,-5 29-11-16,5-29-12 0,-8 35-4 0,4-13-7 15,0 1 2-15,-2 1-5 0,1-1 4 16,0 0-6-16,-1 0 8 0,0-3-4 0,1 1 3 15,-1-3-3-15,2 1-2 0,4-19 0 0,-9 32 2 16,9-32-3-16,-9 20-1 0,9-20-5 0,0 0 0 16,0 0 0-16,0 0 0 0,0 0 0 0,0 0-1 15,0 0-1-15,0 0 3 0,15-21-1 16,-6 3-1-16,1-5 3 0,2 0-3 0,0-3 1 16,2 1-5-16,0-2 3 0,0 1-6 0,-1-5 5 15,-1 2-3-15,-1-1 5 0,-1 1-2 0,0 3 5 16,-3 0-5-16,0 2 5 0,1 3-3 0,-2 4 3 15,-6 17-2-15,11-21 0 0,-11 21-2 16,0 0 1-16,0 0 1 0,20-12-1 0,-20 12 2 16,20-2 0-16,-20 2-1 0,30 0 0 15,-12-1-1-15,2 1-2 0,2 0 3 0,2 0 0 16,0-1 0-16,3 0 1 0,1 0-1 0,-1-3 1 16,0 3-1-16,-2-2-1 0,-2 2 0 0,-1 0 1 15,-5-2 0-15,-17 3-1 0,26-1 2 0,-26 1-1 16,0 0 0-16,0 0 2 0,0 0 1 0,0 0-1 15,0 0 1-15,0 0-3 0,0 0 0 16,-32 24 0-16,14-13 2 0,-4 4 0 0,0 2 8 16,-2 2-3-16,-1 4-4 0,1 1-3 0,1 3 0 15,1 1 0-15,3 2 0 0,0 0 0 16,5-1 0-16,3-3 0 0,5-5 0 0,5-4 0 16,1-17 0-16,9 28 0 0,-9-28 0 0,23 19 0 15,-23-19 0-15,36 11 0 0,-17-9 0 0,4-5 0 16,0-3 0-16,0-1 0 0,-1-3 0 15,1-3 0-15,-1-3 0 0,-1-2 0 0,-1-1 0 16,-2-4 0-16,-1-3 0 0,-3 0 0 0,2-2 0 16,-4 1 0-16,1-2 0 0,-4 1 0 0,-1 1 0 15,-5-1 0-15,0 1 0 0,-3 1 0 0,-2 0 0 16,1 1 0-16,0 2 0 0,-1 5 0 0,2 18 0 16,-8-23 0-16,8 23 0 0,0 0 0 15,0 0 0-15,0 0 0 0,0 0 0 16,0 0 0-16,0 0 0 0,0 0 0 0,0 0 0 15,0 0-13-15,0 0 3 0,0 0 1 0,-1 26-12 16,1-26 22-16,10 27-26 0,-10-27 29 0,16 24-12 16,-16-24 1-16,18 21 1 0,-18-21 1 0,24 18 5 15,-24-18-1-15,31 12 2 0,-14-9-1 0,-17-3 0 16,34 5 3-16,-16-5 0 0,0 0 1 16,-1 0 2-16,-17 0 0 0,29-1 5 0,-29 1 1 15,20-2 1-15,-20 2-1 0,0 0-1 0,0 0 0 16,0 0-4-16,0 0-7 0,0 0 0 0,0 0 0 15,0 0 0-15,0 0 0 0,-5 25 0 0,5-25 0 16,-21 33 0-16,9-15 0 0,-3 4 0 16,0 1 0-16,0 0 0 0,0 0 0 0,3 2 0 15,3-4 0-15,0-1 0 0,3-3 0 16,6-17 0-16,-4 24 0 0,4-24 0 0,4 17 0 16,-4-17 0-16,0 0 0 0,21 13 0 0,-21-13 0 15,31-2 0-15,-11-4 0 0,5-3 0 0,3-3 0 16,1-1 0-16,2-4 0 0,-3 0 0 0,-1-2 0 15,-2-2 0-15,-1 2 0 0,-2 0 0 0,-1 0 0 16,-2 3 0-16,-3-1 0 0,-16 17 0 16,27-31 0-16,-27 31 0 0,15-23 0 0,-15 23 0 15,0 0 0-15,0 0 0 0,0 0 0 16,0 0 0-16,0 0 0 0,0 0 0 0,0 0 0 16,0 0 0-16,-9 17 0 0,4 0 0 0,-1 1 0 15,1 2 0-15,0 0 0 0,1 2 0 0,1 0 0 16,1 1 0-16,0-1 0 0,2-3 0 0,3-2 0 15,-3-17 0-15,11 26 0 0,-11-26 0 16,23 19 0-16,-23-19 0 0,28 4 0 0,-11-5 0 16,1-4 0-16,4-1 0 0,-1-3 0 0,-1-2 0 15,-1-2 0-15,-19 13 0 0,28-32 0 0,-19 14 0 16,1 0 0-16,0-2 0 0,-2 0 0 0,1 1 0 16,-2 0 0-16,-2 1 0 0,-1 1 0 0,-2 0 0 15,-1-1 0-15,2 0 0 0,-3 18 0 16,5-29 0-16,-5 29 0 0,4-17 0 15,-4 17-42-15,0 0-23 0,0 0-30 0,0 0-48 16,25-1-94-16,-25 1-224 0,0 0-94 0,0 0 107 16</inkml:trace>
  <inkml:trace contextRef="#ctx0" brushRef="#br5" timeOffset="125165.2375">18485 8316 1232 0,'-11'24'327'0,"11"-24"-229"0,0 0-27 16,-18 12-14-16,18-12-6 0,-13 24-13 0,9-7 1 16,-6 0-8-16,3 4 2 0,-3 0-7 0,3 2 5 15,-4 0-18-15,2 1-13 0,-1-1 0 0,2 3 0 16,1-4 0-16,-1-1 0 0,3-1 0 16,5-20 0-16,-8 28 0 0,8-28 0 0,0 0 0 15,1 16 0-15,-1-16 0 0,0 0 0 0,0 0 0 16,21 0 0-16,-21 0 0 0,20-14 0 0,-20 14 0 15,33-30 0-15,-14 10 0 0,0-1 0 0,3-1 0 16,-1-1 0-16,0 2 0 0,3 0 0 0,-1-1 0 16,0 1 0-16,1-1 0 0,-1 2 0 0,2 2 0 15,-4 2 0-15,-1 1 0 16,-2 8 0-16,-18 7 0 0,23-7 0 0,-23 7 0 16,0 0 0-16,0 0 0 0,6 29 0 0,-8-12 0 15,-2 5 0-15,1-1 0 0,-2 2 0 0,1 0 0 16,0-1 0-16,4 2 0 0,-1 1 0 0,5 0 0 15,-1-3 0-15,7 3-50 0,-1-8-24 0,9 8-48 16,-18-25-108-16,28 27-362 0,-10-12 12 16,7-1 182-16</inkml:trace>
  <inkml:trace contextRef="#ctx0" brushRef="#br2" timeOffset="142915.7734">19536 8484 1030 0,'1'-22'285'0,"-1"22"-219"16,1-18-8-16,-1 18-2 0,0 0 3 0,10-17-6 15,-10 17-6-15,0 0-6 0,0 0-9 0,0 0-8 16,0 0-4-16,0 0-3 0,0 0-7 0,0 0 2 16,0 0-1-16,-11 22 2 0,11-22-2 0,-9 36 1 15,2-14-10-15,1 1 2 0,-1 2-9 16,-1 3 5-16,0 2-3 0,-3-1-4 0,1 4-11 15,-3-5-5-15,3 5-30 0,-5-6-2 16,8 6-40-16,-10-16-39 0,21 14-106 0,-4-31-281 0,-11 22 56 16,11-22 222-16</inkml:trace>
  <inkml:trace contextRef="#ctx0" brushRef="#br2" timeOffset="143103.3075">19626 8260 1559 0,'-43'-30'71'0,"43"30"-39"0,-29-23-5 16,29 23-8-16,-20-12 1 0,20 12-2 0,0 0-2 16,-22-9-7-16,22 9-6 0,0 0-4 0,0 0-16 15,0 0-15-15,0 0-22 0,0 0-27 16,25 3-31-16,-25-3-40 0,31 3-55 0,-31-3-96 16,25 1-112-16,-1 15 24 0,-24-16 383 15</inkml:trace>
  <inkml:trace contextRef="#ctx0" brushRef="#br2" timeOffset="143400.1968">19779 8467 884 0,'-20'14'189'16,"18"3"-92"-16,2-17-28 0,-12 26-21 15,12-26-4-15,-8 31 14 0,8-31-3 0,-10 33 4 16,10-33-4-16,-14 34 1 0,14-34-9 0,-12 27-3 16,12-27-12-16,0 0-7 0,-7 20-7 0,7-20-2 15,0 0 1-15,0 0-1 0,0 0 9 0,25-7-3 16,-25 7-1-16,31-25-8 0,-14 7-5 15,3-4-9-15,3-2 4 0,1 0-4 16,1 1 3-16,-1 0-4 0,1 1 4 0,-2 4-4 16,-4 0 5-16,1 2-4 0,-3 5 3 0,-17 11-5 15,29-13 3-15,-29 13-1 0,0 0 1 0,22 4 2 16,-22-4-2-16,6 19 2 0,-6-1-3 0,-3 4 4 16,-1 6-6-16,-2 1 5 0,-4 4-11 0,-1 0 1 15,0 4-19-15,-2-5-10 0,6 2-30 0,-3-12-20 16,17 11-61-16,-7-33-76 0,14 24-285 15,5-9-2-15,3-11 215 0</inkml:trace>
  <inkml:trace contextRef="#ctx0" brushRef="#br2" timeOffset="143962.728">21468 8432 862 0,'-12'-26'130'16,"12"26"-29"-16,-15-23 10 0,15 23-2 0,-17-21-11 15,17 21-19-15,-23-17-9 0,23 17-14 16,-34-11-5-16,34 11-1 0,-40-1-7 0,19 5-4 16,-4 1-9-16,0 5-3 0,-1 0-8 0,-1 5 2 15,-1 2-5-15,1 6 3 0,-2 1-4 0,2 4 5 16,2 1-6-16,0 1 6 0,3 0-7 15,7-1-1-15,2-4-7 0,6-2-1 0,5-5-4 16,2-18 1-16,9 29-3 0,-9-29 4 0,28 23-4 16,-8-14 3-16,5-2-3 0,2-5 4 15,5-2-1-15,1-5-3 0,4-2 2 0,1-5-3 16,3-5 3-16,3-3-2 0,-1-7 3 0,1-1-7 16,-3 0 5-16,0-1-5 0,-3 3 5 0,-5 0-4 15,-4 2 6-15,-6 2-5 0,-6 3 5 0,-17 19-2 16,22-28 3-16,-22 28-1 0,6-17 1 0,-6 17-2 15,0 0 1-15,0 0-3 0,-18-11 2 16,18 11-1-16,-20 14-5 0,20-14 1 0,-29 31-8 16,12-10 2-16,-1 5-7 0,0 0 0 0,2 3-11 15,1-4-7-15,10 5-30 0,-3-8-23 16,18 9-52-16,-10-31-65 0,23 39-139 0,-5-22-168 16,1-8 60-16,14 11 393 0</inkml:trace>
  <inkml:trace contextRef="#ctx0" brushRef="#br2" timeOffset="144212.7835">22041 8318 1456 0,'0'0'114'15,"-46"19"-30"-15,25-2-8 0,-7-3-18 16,5 9-6-16,-3-2-19 0,4 6-1 0,-3 0-12 15,4 2 2-15,2-3-10 0,4 0 2 0,4-3-10 16,3-2 0-16,5-1-6 0,6-2 2 0,3 0-4 16,-6-18 2-16,28 30-9 0,-9-19-4 0,7-1-20 15,0-5-7-15,10 2-35 0,-3-16-47 0,15 17-59 16,-17-28-90-16,15 13-259 0,-1 2 42 16,-10-14 300-16</inkml:trace>
  <inkml:trace contextRef="#ctx0" brushRef="#br2" timeOffset="144400.2189">22443 8354 1431 0,'-30'-8'114'0,"30"8"-43"0,-17 8-23 15,17-8-11-15,-16 21-15 0,16-21-6 16,-17 34-7-16,9-12 2 0,-2 0-4 0,0 3 6 16,-1 0-3-16,1 3 5 0,1 0-10 0,-1 4 4 15,-1-1-12-15,1-4 3 0,3 0-18 0,0-8-10 16,7 3-32-16,0-22-30 0,1 29-35 0,-1-29-50 15,0 0-88-15,17 20-232 0,-17-20 55 0,23-10 320 16</inkml:trace>
  <inkml:trace contextRef="#ctx0" brushRef="#br2" timeOffset="144556.4559">22504 8063 1374 0,'-22'-19'113'16,"0"9"-37"-16,22 10-13 0,-26 0-19 0,26 0-17 15,0 0-19-15,0 0-8 0,-11 25-26 16,11-25-20-16,14 20-21 0,-14-20-73 0,34 23-149 16,-11-13-220-16,-1-1 26 0,11 10 339 0</inkml:trace>
  <inkml:trace contextRef="#ctx0" brushRef="#br2" timeOffset="144947.0949">22839 8363 1522 0,'-20'2'108'0,"-12"-9"-28"16,9 8-7-16,-7-6-17 0,4 5-14 0,-4 0-9 15,2 3 2-15,-5 0-4 0,4 6 1 0,0 1-2 16,2 4-25-16,5 1-5 0,2 1 0 0,4 3 0 16,1 0 0-16,4 2 0 0,5-2 0 15,4 1 0-15,3-3 0 0,-1-17 0 0,19 31 0 16,-2-22 0-16,6-3 0 0,7-4 0 0,5-7 0 15,3-6 0-15,3-5 0 0,3-4 0 16,1-6 0-16,2-5 0 0,1-3 0 0,-2-4 0 16,-2-3 0-16,-3 0 0 0,-3-1 0 0,-3-2 0 15,-5 1 0-15,-4 0 0 0,-5 1 0 0,-6 1 0 16,-1 1 0-16,-7 1 0 0,-1 3 0 16,-5 6 0-16,-2 6 0 0,1 24 0 0,-12-21 0 15,12 21 0-15,-22 12 0 0,5 7 0 0,-4 14 0 16,-3 11 0-16,-3 9 0 0,-1 5 0 0,-1 0 0 15,4 1 0-15,1 2 0 0,7-4 0 0,7-2 0 16,3-4 0-16,9-10 0 0,10-1 0 0,1-7-37 16,15 4-71-16,-7-20-92 0,29 10-423 0,-15-9 11 15,8-6 146-15</inkml:trace>
  <inkml:trace contextRef="#ctx0" brushRef="#br2" timeOffset="146079.4603">1137 10364 532 0,'0'0'122'0,"11"-17"-43"0,-11 17 23 15,0 0 22-15,0 0-1 0,3-21-7 16,-3 21-31-16,0 0-19 0,0 0-16 0,-24-16-7 16,24 16 3-16,-32-4-5 0,15 7-3 15,-6-5-2-15,0 7-1 0,-6-3-2 0,3 5 1 16,-4-4-4-16,3 7 0 0,-1-1-5 0,3 1-1 16,-1 3-6-16,3 1 0 0,1 1-5 0,4 3 1 15,1 2-10-15,4 3 3 0,2 4-6 0,2 1 2 16,4 2-4-16,4 0 5 0,2 3-6 0,4-2 5 15,2-3-7-15,4-3 8 0,3-4-7 0,3-7 3 16,6-4 0-16,4-3-1 16,3-5 0-16,4-6 3 0,-1-9 0 0,0-5-3 15,2-9 6-15,0-6-5 0,-1-4 6 0,4-6-8 16,-1-5 9-16,-1-3-10 0,1-2 10 0,-5 2-8 16,-1 7 6-16,-4 4-7 0,-7 6 7 0,-3 4 5 15,-3 5-20-15,-5 5 24 0,-9 20-24 0,11-27 12 16,-11 27 1-16,0 0-2 0,0 0 2 15,0 0 2-15,0 0-2 0,0 0 0 0,-11 21-5 16,4 4-7-16,-3 9 20 0,-3 7-22 0,0 5 16 16,-2-1-15-16,4 0-14 0,1-6 0 0,7 0-16 15,1-10-9-15,11 3-39 0,-9-32-30 0,28 42-75 16,-28-42-116-16,28 7-218 0,4 1 29 0,-8-19 440 16</inkml:trace>
  <inkml:trace contextRef="#ctx0" brushRef="#br2" timeOffset="146446.1447">1869 10258 1123 0,'-20'25'281'0,"-1"-5"-239"0,7 4 4 16,-6-4 7-16,7 9 10 0,-5-6-11 16,6 6-2-1,-3-2-18-15,4 2-1 0,2-4-14 0,1 1-2 16,4-6-6-16,0-1-1 0,4-19-6 0,2 26 1 15,-2-26-2-15,0 0 1 0,14 18-1 0,-14-18 1 16,0 0-1-16,20 1 0 0,-20-1 1 0,23-13 0 16,-23 13 0-16,35-37-2 0,-16 6 4 0,2-2-7 15,2-6 7-15,0-1-3 0,0 1 10 16,0 2-4-16,-3 2 9 0,-3 2-6 0,-2 3 4 0,-1 4-5 16,-5 5-15-16,0 4 21 0,-9 17-27 0,0 0 25 15,13-17-10-15,-13 17 1 0,0 0-3 0,0 0-10 16,0 0 9-16,3 24-8 0,-1-3 23 0,-1 5-15 15,2 7 4-15,-2-1-19 0,2 4-16 16,-2-4 0-16,5 4-14 0,-1-5-16 0,9 6-39 16,-6-15-29-16,20 12-49 0,-28-34-45 15,55 29-100-15,-11-15-152 0,-6-16 153 0,20 14 322 16</inkml:trace>
  <inkml:trace contextRef="#ctx0" brushRef="#br2" timeOffset="146852.4063">3147 10213 999 0,'-28'-28'172'16,"28"28"-54"-16,-28-18-39 0,28 18 13 0,-41-9-33 15,21 10 17-15,-13-4-8 0,9 8-13 16,-9-2-11-16,4 5-21 0,-4 0 29 0,4 7-32 16,0 1 29-16,5 4-18 0,-3 3-11 0,5 6 3 15,1 2-10-15,3 0 1 0,2 2-7 0,3-2 2 16,3-2-6-16,4-2 1 0,5-6-3 15,1-21 0-15,7 31-3 0,-7-31 3 0,22 15-2 16,-5-11 1-16,5-4 1 0,2-5-1 0,5-7 0 16,2-4-2-16,4-7 3 0,3-3-2 0,0-6 4 15,0-6-4-15,-1-3 6 0,-1-4-9 0,-2-1-5 16,-2-1 15-16,-2 1-15 0,-4 0 16 0,-5 1-3 16,-2 1-6-16,-4 1 6 0,-6 1-6 15,-1 3 6-15,-3 1-6 0,-3 6 7 16,-3 6-6-16,1 26 11 0,-4-24-10 0,4 24 0 15,0 0 0-15,0 0 0 0,-19 33 0 0,8 1 0 16,-3 13 0-16,-1 12 0 0,-4 6 0 0,0 3 0 16,-1-1 0-16,3-4 0 0,4-3 0 0,2-6 0 15,3-5-10-15,9 0-64 0,-4-15-50 0,23 18-192 16,-7-21-333-16,3-4 34 0,0 0 357 16</inkml:trace>
  <inkml:trace contextRef="#ctx0" brushRef="#br6" timeOffset="156186.7612">4097 10311 824 0,'0'0'106'0,"0"0"-27"0,-15-19-1 0,15 19-9 15,0 0-3-15,-3-20-8 0,3 20-6 16,-2-19-12-16,2 19-3 0,0-19-5 0,0 19 2 16,5-21-2-16,-5 21 1 0,6-18 10 0,-6 18-19 15,0 0 10-15,0 0-18 0,0 0-14 16,0 0 19-16,0 0-12 0,19 11 12 0,-19-11 1 15,12 35-10-15,-7-12 1 0,-1 2-8 0,-1 3 5 16,-1 0-8-16,1 0 4 0,-2-2-4 0,1 2 6 16,0 1-7-16,0 0 7 0,-1-1-6 15,2-3 4-15,-1-3-3 0,1-5 2 0,-3-17-3 16,8 22 1-16,-8-22 1 0,0 0 6 0,24 1 1 16,-24-1 10-16,30-20 4 0,-12 0-5 0,-1-9 4 15,4-7-16-15,0-5 2 0,1-3-11 0,0-2 5 16,-1 3-8-16,-2 0 9 0,-2 2-9 0,-2 6-8 15,-3 1 20-15,-3 3-21 16,-3 3 21-16,-3 4-6 0,1 1-9 0,-2 5-5 16,-2 18-13-16,3-26-14 0,-3 26-16 0,0 0-35 15,-6-18-49-15,6 18-133 0,2 18-313 0,-2-18 52 16,0 0 345-16</inkml:trace>
  <inkml:trace contextRef="#ctx0" brushRef="#br6" timeOffset="157358.6322">4656 10326 1503 0,'0'0'45'16,"0"0"-33"-16,0 0 2 0,0 0 12 0,29-8 13 15,-29 8-2-15,25-3-6 0,-25 3-11 0,25-9-11 16,-25 9-4-16,30-11 9 0,-30 11 2 0,31-15 2 16,-31 15 1-16,29-22-13 0,-29 22-1 0,22-28-5 15,-22 28 3-15,18-31 13 0,-10 14-25 0,-2 0 29 16,-1-1-28-16,-5 18 14 0,1-33 6 16,-1 33-1-16,-7-22 4 0,7 22-3 0,0 0 1 15,-23-17-5-15,23 17-3 0,-25-3-2 0,25 3-4 16,-29 7-1-16,12 4-1 0,0 3 2 15,-1 8-1-15,-2 2-8 0,2 6 24 0,-1 6-20 16,2 0 23-16,3 4-4 0,1-2-6 0,3-1 7 16,4-5-7-16,4-3 2 0,4-4-8 0,4-5 3 15,-6-20-5-15,22 28 1 0,-5-18 1 16,2-4 0-16,5-1 0 0,2-4-1 0,6-5 3 16,3-2 0-16,2-6 0 0,3-4-2 0,0-1-6 15,-4-1-5-15,3 0 3 0,-5 1-6 0,-3 1 6 16,-4 2-4-16,-4 2 2 0,-6 1-1 0,-17 11 6 15,23-16 1-15,-23 16 1 0,0 0 0 0,0 0 1 16,0 0 0-16,0 0 2 0,12-17 0 16,-12 17 1-16,0 0-2 0,0 0 0 15,0 0-1-15,-21 9 0 0,21-9 1 0,-16 17-2 16,16-17 3-16,-17 21-3 0,17-21 3 0,-18 26-2 16,18-26 3-16,-14 29-3 0,14-29 2 0,-10 26-1 15,10-26 0-15,-5 19 0 0,5-19-1 0,0 0 0 16,0 0-1-16,0 0 1 0,0 0 1 0,22 1 1 15,-22-1 0-15,22-17 3 0,-22 17-2 16,24-35 2-16,-11 12-2 0,2-1 1 0,-2-2-2 16,0 1 5-16,-5-1-4 0,-1 2 5 0,-2 1-4 15,-2 0 3-15,-1 0-4 0,-1 2-15 0,1-2 22 16,-1-2-24-16,0 2 22 0,0 3-11 16,-1 3-7-16,0 17-4 0,3-26-8 0,-3 26-5 15,0 0-4-15,9-19-8 0,-9 19-7 0,0 0-14 16,19-11-13-16,-19 11-4 0,24 6 10 15,-8 4 7-15,-16-10 9 0,33 13-1 0,-33-13-11 16,36 12 3-16,-36-12 3 0,39 10 3 0,-21-10-7 16,7 5-26-16,-8-6-33 0,7 3-10 0,-7-3 1 15,1 1 47-15,-18 0 33 0,28 1 34 0,-28-1 16 16,17 3 26-16,-17-3 50 0,0 0 55 0,0 0 58 16,0 0 1-16,-1 20-8 0,1-20-50 15,0 0-25-15,-24 9-27 0,24-9-13 16,-17 15-12-16,17-15-9 0,-19 20-9 0,19-20-5 15,-18 23 11-15,18-23-34 0,-13 29 23 0,9-12-31 16,-1 2 7-16,4 0 0 0,1-1-4 0,1-1 4 16,-1-17-5-16,9 25 3 0,-9-25-2 0,0 0 4 15,24 14 1-15,-24-14 4 0,24 0 6 0,-24 0 1 16,32-14 2-16,-14 0-1 0,0-5-3 16,2-2-7-16,-2-3 0 0,0-2-8 0,1 1-16 15,-2 1 21-15,-2 1-24 0,-1 4 24 0,-2-1-6 16,-12 20-3-16,17-27 3 0,-17 27-3 0,0 0-1 15,0 0-2-15,0 0-4 0,0 0-1 16,0 0-2-16,0 0 2 0,11 32-5 0,-12-4-7 0,-2 8 21 16,-2 6-21-16,-1 6 23 0,-2 5-23 15,-1 9-8-15,-3 4 16 0,0 6-13 16,-3-2 32-16,-2 0-13 0,0-2-4 0,0-3 22 16,2-2-18-16,-1-9 22 0,2-5-2 0,2-8-11 15,3-6 9-15,0-7-8 0,2-7 5 0,7-21-5 16,-9 27 4-16,9-27 1 0,0 0 2 0,0 0 2 15,0 0-1-15,0 0-1 0,-2-30-3 0,1 9 1 16,1-3-7-16,1-4 4 0,0-3-7 16,0-2 7-16,2-3-8 0,0-4-4 0,0-2 22 15,0-3-22-15,2-2 21 0,-1 0-8 0,3 2-10 16,0 2 7-16,3 5-8 0,1 4 3 0,-1 2-15 16,2 9-7-16,-2-1-21 0,7 13-46 15,-10-8-40-15,19 20-48 0,-17-20-56 0,18 12-303 16,7 8 47-16,-8-12 294 0</inkml:trace>
  <inkml:trace contextRef="#ctx0" brushRef="#br6" timeOffset="157952.3841">7051 10126 993 0,'0'0'293'0,"-28"0"-214"16,28 0-12-16,0 0 8 0,-18-6-4 16,18 6-15-16,-20-7-15 0,20 7-10 0,-25-3-4 15,8 2 1-15,17 1-3 0,-32 6-2 0,15 1-3 16,-4 2-6-16,1 2 1 0,-2 2-2 16,-1 5-9-16,-1 3 29 0,3 4-28 0,-5 2 27 15,3 3-13-15,1 1-4 0,4 0 6 0,2-5-4 16,6-4 1-16,10-22-8 0,-9 25-8 0,9-25-2 15,0 0 0-15,18 9 0 0,0-13 0 0,4-4 0 16,8-7 0-16,6-9 0 0,5-7 0 0,5-9 0 16,5-7 0-16,4-5 0 0,1-4 0 0,0-2 0 15,-3 0 0-15,-4-1 0 0,-5 3 0 16,-3 3 0-16,-6 2 0 0,-5 5 0 16,-7 3 0-16,-6 6 0 0,-8 6 0 0,-2 8 0 15,-6 6 0-15,-1 17 0 0,0 0 0 0,-20-10 0 16,20 10 0-16,-31 28 0 0,10 0 0 0,-2 8 0 15,-1 10 0-15,-2 8 0 0,0 3 0 0,2 4 0 16,2 0 0-16,5 0 0 0,3-3-2 16,6-5 4-16,5-2-5 0,5-7 0 0,3-5-22 15,8-2-24-15,2-11-9 0,9 3-30 0,-4-15-26 16,19 10-53-16,-17-27-97 0,20 7-291 0,1 0 43 16,-9-15 304-16</inkml:trace>
  <inkml:trace contextRef="#ctx0" brushRef="#br6" timeOffset="158624.2978">7618 10058 1472 0,'-19'6'98'16,"-9"-7"-33"-16,10 10-3 0,-6-5-8 0,6 9-19 16,-3-1-12-16,3 5 2 0,-1 1-4 0,2 6-7 15,3 1 26-15,2 4-27 0,1 0 24 0,1 2-13 16,3-1-9-16,2 0 4 0,2-3-7 15,3-3 0-15,2-4-6 0,2-3-6 0,-4-17 0 16,19 23 0-16,-19-23 0 0,26 10 0 16,-6-12 0-16,2-4 0 0,2-7 0 0,4-5 0 15,2-5 0-15,2-6 0 0,0-3 0 0,-1-2-5 16,-2 0 5-16,-4-2-6 0,-3 4-9 0,-4 1 21 16,-3 2-20-16,-3 3 21 0,-4 1-4 15,-2 3-5-15,-3 4 3 0,-3 18-1 0,0-24 1 16,0 24-1-16,0 0-1 0,0 0-1 0,-22-3-1 15,22 3 0-15,-20 27-1 0,8-4 4 0,0 5-4 16,1 2-4-16,0 2 20 0,3 0-20 0,2-3 20 16,1-2-14-16,6-3-7 0,3-3-5 0,4-3-10 15,-8-18-5-15,24 26-2 0,-24-26 3 0,37 15 2 16,-14-15 2-16,4-1 1 0,2-5 2 16,6-4 6-16,0-2-5 0,7-3 6 15,0-4-12-15,6 2-31 0,-6-7 3 0,5 6 10 16,-10-4 18-16,0 4 22 0,-7 2 2 0,2 3-50 15,-14-3 0-15,3 11-31 0,-21 5 20 0,0 0 26 16,18-10 32-16,-18 10 37 0,0 0 23 0,-17 17 24 16,11 0-21-16,6-17 8 0,-24 35-37 0,6-13 0 15,6 5-16-15,-2-2 17 0,3 4 6 16,-4-2-11-16,5 1 13 0,-2-4-15 0,5 0-1 16,0-3-4-16,3-1-1 0,4-20-10 0,-6 30 5 15,6-30-2-15,0 0-3 0,0 20-1 16,0-20 0-16,0 0 6 0,0 0 5 0,17-15 6 15,-17 15 2-15,12-29-1 0,-3 10-7 0,-4-3 3 16,2 0-6-16,-2-1 3 0,1-2-3 16,-3 0 0-16,1-2-11 0,1-1-3 0,-1-1 0 15,-3 2 0-15,2 2 0 0,1 0 0 0,0 0 0 16,2 1 0-16,0 3 0 0,0 2 0 0,-6 19 0 16,16-27 0-16,-16 27-5 0,17-14-18 0,-17 14-14 15,17-5-26-15,-17 5-32 0,23 5-72 0,-23-5-106 16,28-5-200-16,-9 9-89 0,-19-4 214 0</inkml:trace>
  <inkml:trace contextRef="#ctx0" brushRef="#br6" timeOffset="158976.9747">8828 9677 1253 0,'-19'-13'108'15,"19"13"-21"-15,0 0-4 0,0 0-8 16,0 0-17-16,0 0-17 0,0 0-13 0,0 0-5 0,-18 1-7 0,18-1 3 16,-2 28-1-16,2-2 9 0,-2 4 0 15,4 8 10-15,-4 2-10 0,5 6 4 0,-3 0-15 16,2 1 0-16,0 4-14 0,0 0 5 15,2 1 4-15,-3-1-18 0,-1-4 18 0,0 0-18 16,-1-5 3-16,-1-4 7 0,4-4-14 0,-1-5 2 16,1-6-13-16,1-5-9 0,-3-18-14 0,9 21-24 15,-9-21-15-15,19 6 0 0,-2-5-5 0,-17-1-1 16,28-23-37-16,-22-6-53 0,18 8-78 16,-11-4-161-16,-3-18 0 15,18 17 351-15</inkml:trace>
  <inkml:trace contextRef="#ctx0" brushRef="#br6" timeOffset="159263.2427">9065 9894 1074 0,'17'6'204'0,"-17"-6"-77"0,-11 24-28 0,11-24-29 15,-15 35-16-15,4-17-16 0,5 4-2 16,-5-1-4-16,4 2 4 0,-3-4-7 0,2 2 1 16,-3-3-6-16,3 0 4 0,8-18-3 0,-17 30-11 15,17-30 9-15,-14 23-12 0,14-23 22 0,0 0-16 16,-14 18 9-16,14-18-15 0,0 0-6 15,0 0-4-15,0 0-1 0,0 0 0 0,0 0 0 16,0 0 0-16,0 0 0 0,0 0 0 16,0 0 0-16,0 0 0 0,0 0 0 0,9 23 0 15,-9-23 0-15,15 18 0 0,-15-18 0 0,21 21 0 0,-21-21 0 0,30 23 0 0,-13-14 0 0,2 1 0 16,3-4 0-16,0-1 0 0,1-1 0 0,0-3 0 16,0 0 0-16,-1-2 0 0,1 1-48 0,-2-6-29 15,7 11-73-15,-20-25-144 0,11 18-334 0,-19 2 46 16,26-11 315-16</inkml:trace>
  <inkml:trace contextRef="#ctx0" brushRef="#br6" timeOffset="159970.7431">10169 9593 1076 0,'0'0'332'16,"-7"-18"-275"-16,7 18 2 0,0 0-15 0,0 0 1 15,-5-20-2-15,5 20-27 0,0 0 4 0,0 0-6 16,-6 18-11-16,0 1 3 0,1 5 0 0,0 10 15 15,-1 2 0-15,3 7 13 0,0 1-5 0,2 3 3 16,-1 1-13-16,5 3 9 0,0 0-14 0,2 0 11 16,-1-4-9-16,2-2-14 0,-2-5 16 15,1-3-22-15,-2-2 17 0,0-2-7 16,-1-5-7-16,-1-4 5 0,0-5-3 0,-1-19 2 16,3 27-2-16,-3-27 1 0,0 0-2 0,0 0-1 15,0 0 0-15,0 0 0 0,0 0 1 0,0 0 0 0,0 0 2 16,17-27-1-16,-12 8 1 0,0-5-3 15,1-2 3-15,-1 0-4 0,1-1-8 0,-1 0 22 16,2 1-22-16,-1 0 21 0,2-1-8 16,1 1-6-16,-1 2 6 0,1 4-4 0,1 3 1 15,-10 17-1-15,19-23 2 0,-19 23-1 0,21-6 0 16,-21 6 0-16,22 6-1 0,-22-6 1 0,23 20-2 16,-23-20 2-16,23 33-3 0,-11-14 3 0,-1 1-7 15,0 0 3-15,-3 2-3 0,1-2-10 0,-4 1 26 16,0 0-23-16,-4-2 25 0,-2 3-8 0,-3-3-4 15,-4 0 4-15,-3-1-3 0,-4-1 3 16,-4 0-4-16,-3-2 4 0,-3-1-3 0,-1-3 1 16,-2-3-1-16,1-2 0 0,-1-4-4 15,-1-2-6-15,3-1-9 0,1-4-13 0,6 0-15 16,1-8-24-16,18 13-32 0,-16-28-52 0,16 28-108 16,10-18-233-16,3-5-34 0,13 8 274 0</inkml:trace>
  <inkml:trace contextRef="#ctx0" brushRef="#br6" timeOffset="161101.6093">10711 9986 1379 0,'2'25'143'0,"-2"-25"-59"16,0 0-10-16,-17 4-7 0,17-4-22 0,0 0-19 16,0 0-9-16,-13 22-6 0,13-22-2 15,-4 21-4-15,4-21 3 0,-5 35-1 0,2-12 6 16,0 3-3-16,-1 0-10 0,-1 3 21 0,0 2-16 15,-1-4 24-15,1 2-11 0,-1-3-2 0,3-3-4 16,-2-3-5-16,2-3 5 0,3-17-5 0,-5 26 1 16,5-26-4-16,0 0-2 0,0 0-1 15,0 0 0-15,0 0-2 0,0 0 0 16,0 0 1-16,0 0-1 0,21-24 3 0,-10 3-3 16,2-4 4-16,2-4-6 0,0-3 6 0,0 1-6 15,0-1-8-15,0 2 20 0,-3 0-20 0,-1 1 21 16,-2 0-6-16,-1 3-6 0,-3 2 6 0,-1 4-6 15,-1 3 3-15,-3 17-1 0,2-25 0 0,-2 25-1 16,0 0 0-16,0 0-1 0,0 0 0 0,0 0 1 16,0 0-1-16,0 0 2 0,28 2 0 15,-28-2-1-15,34 3 1 0,-13-1 0 0,6-5 1 16,3-2-1-16,4-1 2 0,1-1-2 16,4-3 1-16,-2 2-2 0,1-2 1 0,-1 0-3 15,-4 3 0-15,0-2-2 0,-4 1 2 0,-2 2 3 16,-4-1 0-16,-5 3 0 0,-18 4 2 0,0 0-1 15,0 0 1-15,0 0 0 0,0 0-2 0,0 0 1 16,-17 18-2-16,-1-7 1 0,-3 5-1 16,-2 0 4-16,-1 4-1 0,0 2 5 0,-1 4-4 15,1 3 3-15,2 0-6 0,4 2 0 0,1-1 0 16,3 1 0-16,6-5 0 0,2 1 0 0,3-3 0 16,5-1 0-16,2-3 0 0,4-3 0 0,-8-17 0 15,20 27 0-15,-20-27 0 0,33 14 0 0,-13-10 0 16,3-5 0-16,0-5 0 0,1-3 0 15,1-4 0-15,-1-4 0 0,-1-3 0 16,-2-5 0-16,-2-1 0 0,-2-1 0 0,-4-2 0 16,0 1 0-16,-6-1 0 0,-1 2 0 0,-2-1 0 15,-4 1 0-15,-2 2 0 0,-1-1 0 0,-3 1 0 16,-2 2 0-16,0 1 0 0,-1 2 0 0,9 20 0 16,-14-27 0-16,14 27 0 0,0 0 0 0,0 0 0 15,-17-8 0-15,17 8 0 0,0 0 0 16,0 0 0-16,0 0 0 0,1 19 0 0,-1-19 0 15,0 0 0-15,24 20 0 0,-24-20 0 0,28 14 0 16,-11-9 0-16,2 1 0 0,1-3 0 0,2 0 0 16,2-2 0-16,1 0 0 0,-1-2 0 0,-1 0 0 15,-2-1 0-15,-2 1 0 0,-19 1 0 16,26 0 0-16,-26 0 0 0,0 0 0 0,0 0 0 16,0 0 0-16,0 0 0 0,0 0 0 15,0 0 0-15,0 0 0 0,0 0 0 0,0 0 0 16,-1 22 0-16,1-22 0 0,-17 25 0 0,7-8 0 15,-1 3 0-15,0 1 0 0,1 2 0 0,1 2 0 16,-1-1 0-16,1 0 0 0,1 0 0 0,2-3 0 16,1-1 0-16,4-2 0 0,1-18 0 0,2 31 0 15,-2-31 0-15,11 19 0 0,-11-19 0 16,23 11 0-16,-23-11 0 0,32 0 0 16,-15-7 0-16,1-3 0 0,1-1 0 0,-2-3 0 15,1-1 0-15,-4-2 0 0,-14 17 0 0,26-32 0 16,-18 12 0-16,1 3 0 0,-3-1 0 0,-1 0 0 15,-5 18 0-15,6-30 0 0,-6 30 0 0,1-27 0 16,-1 27 0-16,0-18 0 0,0 18 0 0,0 0 0 16,0 0 0-16,0 0 0 0,0 0 0 15,-4 18 0-15,2-1 0 0,-1 4 0 0,2 0 0 16,-1 2 0-16,1 2 0 0,-1-4 0 0,4 1 0 16,-1-1 0-16,1-3 0 0,3-1 0 0,-5-17 0 15,12 24 0-15,-12-24 0 0,0 0 0 0,25 13 0 16,-25-13 0-16,23-5 0 0,-23 5 0 0,26-19 0 15,-26 19 0-15,26-31 0 0,-14 10 0 16,1 0-13-16,2 0 21 0,-2-6-19 16,2 2 21-16,-3-1-8 0,-2 2-4 0,-4 2 5 15,-2 3-4-15,-2 2 3 0,-2 0-11 0,0 17-12 16,-1-25-20-16,1 25-24 0,-6-17-33 0,6 17-55 16,0 0-114-16,0 0-308 0,0 0 24 0,-14-18 287 15</inkml:trace>
  <inkml:trace contextRef="#ctx0" brushRef="#br6" timeOffset="161507.8733">12161 10001 1403 0,'-22'-2'120'0,"22"2"-35"0,-18 10-9 0,18-10-13 15,0 0-24-15,-17 20-13 0,17-20-5 0,-10 18-2 16,10-18-4-16,-8 26 0 0,8-26-3 0,-9 34 4 16,4-16-1-16,0 2-11 0,-2 1 24 0,2 2-23 15,-2-2 21-15,1 0-9 0,1-4-8 0,5-17 0 16,-2 21-4-16,2-21-2 0,0 0-1 16,0 0 0-16,18 8 1 0,-18-8 2 15,18-13-1-15,-18 13-4 0,27-33 0 0,-9 9 0 16,1-4 0-16,1 2 0 0,-1-5 0 0,2 4 0 15,-4-2 0-15,1 1 0 0,-1 4 0 0,-3-1 0 16,0 4 0-16,0 0 0 0,-14 21 0 0,20-28 0 16,-20 28 0-16,0 0 0 0,0 0 0 0,19-2 0 15,-19 2 0-15,4 25 0 0,-1-5 0 16,-2 3 0-16,0 4 0 0,2 1 0 0,-2 2 0 16,4-1 0-16,0 0 0 0,1-3 0 0,4-3 0 15,-1-4 0-15,5 2-30 0,-14-21-62 0,36 37-102 16,-36-37-359-16,24 23-73 0,-7-17 75 0</inkml:trace>
  <inkml:trace contextRef="#ctx0" brushRef="#br2" timeOffset="166733.214">13185 9993 1311 0,'7'-24'82'0,"-7"24"-13"15,19-36-2-15,-6 19-7 0,-5-8-7 0,6 7-19 16,-4-1-11-16,-10 19-14 0,17-27 2 0,-17 27 0 15,0 0 10-15,0 0 5 0,0 0 0 16,0 0-4-16,0 0-10 0,0 0-7 16,0 0-5-16,-4 34 2 0,0-10-5 0,-1 2 6 15,2 4-7-15,-2 0 6 0,1 3-7 0,1-2 7 16,0 1-13-16,-1-6-9 0,3 5-27 0,-4-10-16 16,10 10-27-16,-5-31-73 0,4 43-152 0,-3-23-202 15,-1-20 27-15,4 37 368 0</inkml:trace>
  <inkml:trace contextRef="#ctx0" brushRef="#br2" timeOffset="167217.5924">13241 9773 1493 0,'0'0'61'0,"-20"-15"-13"15,20 15-8-15,0 0-5 0,0 0-5 0,0 0-12 16,0 0-11-16,0 0-7 0,0 0-5 15,0 0 2-15,0 0 0 0,0 0 2 0,0 0 1 16,24-15-12-16,-24 15-10 0,26-5-11 0,-7 6-7 16,-19-1 0-16,29-2-3 0,-29 2-6 0,24 2-14 15,-24-2-11-15,17 9 0 0,-17-9 13 0,0 0 19 16,15 26 24-16,-15-26 11 0,7 26 8 0,-7-26-3 16,5 31 3-16,-3-14-2 15,-2 2 3-15,0 1-3 0,1-2 7 0,-2 0 5 16,2 1 12-16,-2-2 7 0,4 3 12 0,-3-20 0 15,1 35 7-15,-1-35-6 0,2 29 3 0,-2-29-8 16,4 24 0-16,-4-24-8 0,4 20-5 0,-4-20-3 16,5 18 1-16,-5-18-2 0,0 0 3 0,6 17-5 15,-6-17-2-15,0 0 1 0,0 0 2 0,0 0 6 16,20-1 1-16,-20 1 1 0,21-22-3 16,-6 4-3-16,2-2-8 0,2-6 0 0,2-1-8 15,2-4 5-15,1-1-5 0,0 0 6 0,2 2-7 16,-2 0 3-16,-1 3-6 0,-2 4 3 0,0 4-4 15,-4 6 3-15,-17 13-5 0,28-13 1 16,-28 13 0-16,17 4-2 0,-17-4 3 0,14 25-3 16,-8-3 3-16,1 5-5 0,-3 2 1 0,1 6-12 15,-2 0-1-15,-1 5-18 0,-2-1-2 16,3 4-23-16,-7-4-2 0,10 7-13 0,-11-16-66 16,21 16-61-16,-18-10-296 0,12-9-9 0,11 3 211 15</inkml:trace>
  <inkml:trace contextRef="#ctx0" brushRef="#br2" timeOffset="167936.3463">14872 9530 907 0,'5'-23'300'0,"-5"23"-260"0,-6-18 27 15,6 18 13-15,0 0 7 0,0 0-20 0,0 0-31 16,-19 0-17-16,19 0-9 0,0 0-1 0,-24 25 1 16,24-25 5-16,-17 33 22 0,11-10-26 15,-3-1 37-15,4 7-27 0,-1 0 5 0,2 4 3 16,0 1-13-16,3 4 3 0,1-1-9 0,0 2 6 15,1-2-11-15,-1 2 5 0,0 0-8 0,1-2 5 16,-2 1-8-16,1-2 7 0,-1-2-9 16,-2-4 7-16,2-3-8 0,1-3-7 0,0-6 26 15,0-18-27-15,1 24 28 0,-1-24-14 0,0 0 0 16,0 0 1-16,0 0 2 0,0 0 3 16,0 0-14-16,0 0 17 0,9-29-15 0,-6 10 25 15,1-4-12-15,2-1 5 0,-1-4-9 0,1 0-7 16,1-2 7-16,3 1-7 0,1-1 6 0,1-2-6 15,3 4 4-15,-1 2-4 0,2 2 4 0,1 4-5 16,1 3 4-16,-1 8-4 0,-17 9 0 0,30-5 2 16,-30 5-2-16,19 13 2 0,-19-13-2 15,17 32 4-15,-10-9-3 0,0 2 3 0,-4 3-4 16,-3 3 5-16,-2 1-8 0,-4-1 7 16,-3 2-7-16,-2-2 8 0,-3 1-6 0,-2-2-4 15,-2-2 23-15,-4 0-22 0,-1-2 23 0,-3 0-11 16,0-4-4-16,0-1 5 0,1-4-4 0,1-3 2 15,3-3-5-15,3-5 2 0,18-6-2 0,-27 3-4 16,27-3-7-16,0 0-10 0,0 0-11 16,-14-29-19-16,14 29-19 0,8-38-24 0,12 24-28 15,-12-20-69-15,25 10-311 0,-7 0-5 0,-1-5 133 16</inkml:trace>
  <inkml:trace contextRef="#ctx0" brushRef="#br2" timeOffset="168374.8069">15423 9894 1106 0,'-6'-21'139'0,"6"21"-40"0,0 0-7 16,0 0 3-16,-8-18-11 0,8 18-23 0,0 0-15 15,-24-7-11-15,24 7-5 0,-26-4-3 16,26 4-3-16,-29 1-2 0,11 3-1 0,1 3 1 15,-5 2-3-15,0 4 2 0,-2 3-2 16,1 6 4-16,-4 2-4 0,3 4 3 0,-2 1-5 16,4 2-13-16,0 1-4 0,5-3 0 0,4 0 0 15,3-5 0-15,5-2 0 0,3-3 0 0,2-19 0 16,7 30 0-16,-7-30 0 0,23 21 0 0,-4-16 0 16,2-4 0-16,6-4 0 0,2-3 0 15,4-3 0-15,2-6 0 0,2-2 0 0,-4-3 0 16,1-5 0-16,-3 1 0 0,0-2 0 0,-3-1 0 15,-1 0 0-15,-4 1 0 0,-3 3 0 0,-4 1 0 16,-2 4 0-16,-14 18 0 0,14-27 0 0,-14 27 0 16,0 0 0-16,0 0 0 0,0 0 0 0,0 0 0 15,-19 2 0-15,19-2 0 0,-25 31 0 16,10-8 0-16,-2 5 0 0,-2 2 0 16,4 3-18-16,-3-1 0 0,6 0-14 0,0-3-9 15,7-1 13-15,0-8-47 0,13 7-3 0,-8-27-62 16,26 36-74-16,-26-36-95 0,32 8-209 0,-2 0 71 15,0-18 319-15</inkml:trace>
  <inkml:trace contextRef="#ctx0" brushRef="#br2" timeOffset="168745.3125">15983 9901 1401 0,'-45'-11'156'0,"21"15"-71"15,-10-8-11-15,11 11-1 0,-8-3-17 16,6 7-19-16,-1 0-12 0,3 5-4 0,0-1-5 15,1 3 0-15,3 1-6 0,3 0 2 16,3 0-4-16,3-1 1 0,10-18-2 0,-9 27 1 16,9-27-3-16,3 19 2 0,-3-19-2 0,17 15 3 15,-17-15 0-15,33 6-8 0,-14-8 0 0,5-1 0 16,2-3 0-16,4-1 0 0,1-2 0 0,0 0 0 16,0 1 0-16,-3 2 0 0,-2 3 0 0,-4 2 0 15,-5 1 0-15,-17 0 0 0,24 4 0 0,-24-4 0 16,0 0 0-16,20 22 0 0,-20-22 0 15,3 32 0-15,-7-11 0 0,-3 0-14 0,-2 1 26 16,-3-1-22-16,0 2 18 0,-2 2-12 16,-1-2-3-16,-2 0 5 0,-5-3-1 0,-1 1 3 15,-2-3-6-15,0-2 1 0,0-2-5 0,4-4-5 16,2-2-12-16,19-8-12 0,-23 9-31 0,23-9-35 16,0 0-68-16,-16-21-115 0,16 21-267 0,17-22 49 15,-7-3 279-15</inkml:trace>
  <inkml:trace contextRef="#ctx0" brushRef="#br2" timeOffset="169124.9401">16127 10070 1287 0,'-10'28'438'16,"10"-28"-352"-16,-21 11-34 0,21-11-8 0,0 0-12 15,0 0-11-15,0 0-3 0,0 0 1 0,19 16-2 16,-19-16 0-16,34-4-5 0,-9-1-8 0,8-2-4 16,4-4 0-16,10-1 0 0,3-2 0 0,5-3 0 15,-3-1 0-15,-2-3 0 0,-9 2 0 0,-9-2 0 16,-7 4 0-16,-7 1 0 0,-18 16 0 16,19-30 0-16,-19 30 0 0,2-26 0 0,-2 26 0 15,-14-26 0-15,14 26 0 0,-30-23 0 0,11 14 0 16,-3 0 0-16,-5 4 0 0,-1 3 0 15,0 3 0-15,-3 4 0 0,3 6 0 0,-1 3 0 0,-1 6 0 16,1 3 0-16,0 3 0 0,1 4 0 16,2 2 0-16,6-2 0 0,3 2 0 15,3-3 0-15,8-4 0 0,3-1 0 0,6-3 0 16,6-4 0-16,-9-17 0 0,31 30 0 0,-9-18 0 16,1-1 0-16,5-1 0 0,0-6 0 0,4 4 0 15,0-7 0-15,5 6-69 0,-9-13-102 0,23 18-320 16,-20-11-115-16,2 4 5 0,-1 5 493 0</inkml:trace>
  <inkml:trace contextRef="#ctx0" brushRef="#br2" timeOffset="169268.2608">16839 10166 1997 0,'-32'28'50'15,"13"-20"-50"-15,19-8 0 0,-24 10 0 0,24-10 0 16,0 0 0-16,-26 4 0 0,26-4 0 15,-19-6-88-15,19 6-511 0,0 0-54 0,0 0 4 16</inkml:trace>
  <inkml:trace contextRef="#ctx0" brushRef="#br7" timeOffset="177255.4933">1007 11427 635 0,'0'0'221'0,"6"-20"-134"16,-6 20-21-16,0 0 14 0,-4-26-4 15,4 26 4-15,0 0-8 0,0 0-10 0,4-18-8 16,-4 18-9-16,0 0-7 0,0 0-9 0,0 0-5 15,0 0 2-15,0 26-6 0,3-9 6 16,-3 6 5-16,-1 3-38 0,-1 3 23 0,-1 4-29 16,1 2 7-16,2-1 11 0,1 2-6 0,2-1 5 15,-1 0-5-15,0 0 3 0,0 2-20 0,-4-1 2 16,2 4-23-16,-6-5-8 0,6 6-3 0,-6-7 7 16,5 2-7-16,-6-4 15 0,6-2-7 0,-9-12-40 15,11 4-28-15,-1-22-81 0,0 0-116 16,0 0-102-16,0 0 178 0,16-18 231 0</inkml:trace>
  <inkml:trace contextRef="#ctx0" brushRef="#br7" timeOffset="177790.5712">787 11366 1313 0,'0'0'117'0,"-28"-3"-19"16,28 3-25-16,0 0-19 0,0 0-18 0,0 0-8 15,0 0-9-15,0 0 0 0,-2-24 0 0,2 24 4 16,22-23-5-16,-3 6 0 0,2 1-6 16,6-1-3-16,4 2-6 0,1 0 1 0,2 2-6 15,0 1 6-15,2 0-3 0,-2 3 2 0,-1 3-1 16,-4 1-1-16,-1 3-2 0,-5 1 1 16,-4 1 0-16,-19 0-1 0,28 3 3 0,-28-3-2 15,22 9 1-15,-22-9 1 0,0 0-1 0,23 19 0 16,-23-19 1-16,15 21-3 0,-15-21 4 0,13 29-2 15,-8-11 4-15,0 5-4 0,0 4 3 0,-1 2-6 16,-2 2 7-16,0 4 7 0,-3 1-23 0,0 3 23 16,-1 2-22-16,-2-1 7 0,-1-1 7 15,1-1-7-15,0-2 6 0,1-4-5 0,-1 0 5 16,2-6-7-16,2 0 5 0,2-3-3 0,1-6 2 16,-3-17-1-16,8 20 1 0,-8-20-1 0,0 0 0 15,0 0 1-15,20 4 0 0,-20-4 2 0,0 0 0 16,18-21 5-16,-18 21-1 0,16-38 7 0,-8 11-2 15,1-5 5-15,-1 0-5 0,2-2 5 0,-1 2-6 16,-1 1 1-16,-1 2-3 16,1 4 2-16,0 4-7 0,-8 21 4 0,12-24-7 15,-12 24 0-15,0 0 1 0,0 0-1 0,0 0 1 16,17 20-1-16,-10 1 2 0,0 6-4 0,-1 3 5 16,1 5-5-16,-2 1 3 0,-1 2-7 0,-1-1 0 15,2-2-12-15,1-5 1 0,3-2-10 0,1-5 2 16,5-2-6-16,-15-21 1 0,37 30-9 15,-18-24-11-15,9 4-30 0,-8-14-26 0,14 11-61 16,-20-25-81-16,19 5-217 0,-6 3-39 0,-9-15 295 16</inkml:trace>
  <inkml:trace contextRef="#ctx0" brushRef="#br7" timeOffset="178135.5677">1704 11762 1419 0,'-18'4'75'0,"18"-4"-31"0,0 0-13 0,0 0-8 15,-17 16-8-15,17-16-3 0,0 0 1 0,0 0 4 16,24 8 5-16,-24-8 1 0,29-1-2 0,-10-3-1 16,2-3-6-16,4-3-2 0,2-3 2 15,2-1-6-15,1-2 4 0,2 0-8 0,-1-1 0 16,-3 0-3-16,-4 2 3 0,-4-1-3 0,-20 16 2 16,24-27 5-16,-24 27 10 0,11-22 6 15,-11 22 6-15,-3-19-7 0,3 19-5 0,-17-18-10 16,17 18-2-16,-31-17-4 0,9 10-3 0,-4 3 2 15,-3 2 0-15,-1 4-2 0,-1 5 4 0,2 5 1 16,0 5 0-16,2 5 8 0,0 6-9 0,4 2 7 16,3 5-6-16,3 3 4 0,2-1-9 0,7 0 7 15,1-5-10-15,9-3 6 0,5-3 0 16,5-3-2-16,6-4-1 0,3-2 0 0,6-4-10 16,2-3-4-16,5-3-17 0,1-4-11 0,10-1-17 15,-3-12-27-15,14 12-75 0,-16-29-163 0,18 10-247 16,0-2 11-16,-2-15 430 0</inkml:trace>
  <inkml:trace contextRef="#ctx0" brushRef="#br7" timeOffset="178810.9074">3101 11160 1113 0,'0'0'233'16,"-22"-23"-183"-16,22 23-8 0,0 0 0 15,0 0 3-15,-15-22 2 16,15 22-7-16,0 0-11 0,0 0-13 16,0 0-11-16,0 0-4 0,-15 27-3 0,11-10 8 15,0 3 3-15,1 7 12 0,-2 2 0 0,2 5 4 16,-2 1-8-16,3 6 1 0,0 4 6 15,0 4-22-15,1 2 21 0,0 4-20 0,-3-6 4 16,-1 3 10-16,-1-2-15 0,-2-2 8 0,1-3-11 16,-2-5 7-16,2-4-7 0,1-7 8 0,1-6-5 15,2-5 3-15,3-18-7 0,0 21 3 0,0-21-3 16,0 0 1-16,0 0 3 0,0 0-3 0,21-10 4 16,-21 10-3-16,17-31 3 0,-6 7-2 15,2-7 2-15,2-1-6 0,1-1 7 16,0-1-8-16,-1 0 8 0,-1 3-6 0,-2 2 5 15,0 1-5-15,-2 3 5 0,1 3-6 0,0 2 6 16,-11 20-5-16,20-26 3 0,-20 26-3 0,17-10-2 16,-17 10 2-16,17 6-1 0,-17-6 3 0,20 20 0 15,-20-20 1-15,22 32-2 0,-11-11 3 0,-2 2-5 16,1 0 5-16,-1 1-4 0,-1 0 3 16,-2-1-3-16,0-1 4 0,0-2-5 0,-1 1 3 15,-1-2-2-15,-3-1 4 0,-2-1-3 0,-3 0 5 16,4-17-6-16,-19 33 3 0,1-17-6 0,-3-2 2 15,-3 1-3-15,-3-4 2 0,-1-3-2 0,0-2-1 16,1-2-7-16,0-4-6 0,6-1-16 0,-3-8-7 16,24 9-13-16,-35-19-36 0,35 19-53 15,-17-27-99-15,17 27-215 0,20-30-54 16,-16 2 286-16</inkml:trace>
  <inkml:trace contextRef="#ctx0" brushRef="#br7" timeOffset="179211.7476">3488 11704 1375 0,'0'0'90'0,"0"0"-50"16,0 0-9-16,0 0-7 0,0 0-6 0,0 0 0 16,0 0 4-16,18 6 1 0,-18-6-2 0,17 3-5 15,-17-3 6-15,27 0-1 0,-10-1-3 0,-17 1-2 16,34-10-10-16,-16 3 0 0,1-2-3 15,2-1 6-15,1 1-4 0,-4-1 0 0,0-1-1 16,-18 11-2-16,26-26-1 0,-26 26 3 0,17-28-4 16,-17 28 5-16,11-32-6 0,-11 32 4 0,4-31-4 15,-4 31 4-15,-4-27-4 0,4 27 5 16,-13-23-4-16,13 23 2 0,-24-17-1 0,24 17-1 16,-30-6-1-16,12 10 0 0,-5 2 0 0,-2 9 0 15,-1 3 4-15,-2 6-1 0,0 5 5 16,-3 4-3-16,3 3 9 0,2 1-6 0,1 1 11 15,3-1-9-15,5-2 3 0,5-2-10 0,6-5 1 16,5-4-6-16,5-3 4 0,5-3-6 0,-9-18 1 16,34 26-11-16,-11-21-5 0,8-2-12 0,2-9-14 15,10 0-31-15,-2-15-34 0,18 12-64 0,-16-22-31 16,24 10-151-16,-5 0-140 0,-9-12 154 16,18 19 343-16</inkml:trace>
  <inkml:trace contextRef="#ctx0" brushRef="#br7" timeOffset="179539.8786">4186 11563 1337 0,'-31'-3'150'0,"31"3"-62"0,-33 12-17 0,33-12-9 15,-34 19-23-15,34-19-8 0,-34 26-11 16,17-9 3-16,-1 1-5 0,2 2 5 0,0-1-3 16,3 4 3-16,1-4-7 0,3-2 0 0,9-17-11 15,-8 24-1-15,8-24-3 0,0 0-3 0,8 21 2 16,-8-21 0-16,17 6 0 0,-17-6 1 0,31-4-1 15,-12-2 1-15,4-5 2 0,2-2-5 16,3 0 4-16,0-3-4 0,0 3 2 0,-2 1-4 16,-1 1 1-16,-2 4-3 0,-6 2 3 15,-17 5 2-15,23 0 1 0,-23 0 0 0,0 0-2 16,11 18 1-16,-11-18-3 0,0 33 4 0,-4-12-4 16,-4 4 6-16,-3 1-2 0,0 1 1 0,-3 2-4 15,1 1 6-15,0-1-8 0,-1-1 7 0,2-5-5 16,2-4-1-16,10-19-18 0,-9 24-10 0,9-24-31 15,0 0-33-15,18 10-58 0,-18-32-120 16,19 8-275-16,1-6 5 0,-3-13 366 16</inkml:trace>
  <inkml:trace contextRef="#ctx0" brushRef="#br7" timeOffset="179727.3677">4724 11065 1606 0,'-22'23'103'0,"7"-2"-46"0,5 12-4 16,-3 1-20-16,2 2-4 0,-4 3-11 0,3 3 4 16,-3 3-13-16,3 2-9 0,1 1 14 0,0 2-26 15,3 1 18-15,-1 0-9 0,1-1-15 0,-2-2-1 16,3-3-34-16,-7-6-23 0,11 6-32 0,-12-16-23 16,20 13-84-16,-20-21-213 0,15-21-84 15,3 32 138-15</inkml:trace>
  <inkml:trace contextRef="#ctx0" brushRef="#br7" timeOffset="179914.8831">4452 11517 1723 0,'0'0'133'0,"-22"1"-67"16,22-1-19-16,0 0-21 0,0 0-11 0,0 0-4 15,0 0 0-15,28 18-4 0,-11-13-1 0,6-4-6 16,3-2 1-16,7-3-3 0,4-4-10 15,11-3-14-15,3-7-21 0,16-1-13 0,0-10-16 16,15 12-84-16,-11-25-108 0,9 17-323 0,4 1 15 16,-5-6 349-16</inkml:trace>
  <inkml:trace contextRef="#ctx0" brushRef="#br7" timeOffset="180289.8729">5812 11527 1312 0,'-13'-17'159'0,"13"17"-52"15,0 0-17-15,0 0-9 0,0 0-24 0,0 0-16 16,0 0-15-16,0 0-10 0,0 0-9 0,0 0-1 16,-7 26-6-16,3-3 3 0,-2 6-5 15,-2 3 5-15,-1 1-7 0,-2 1 3 0,2-1-13 16,-2-2 0-16,3 0-17 0,0-8-8 15,8 2-32-15,0-25-27 0,5 32-67 0,-5-32-93 16,0 0-269-16,23-2 19 0,-23 2 333 0</inkml:trace>
  <inkml:trace contextRef="#ctx0" brushRef="#br7" timeOffset="180727.4009">5831 11222 1663 0,'0'0'93'0,"-29"12"-40"0,29-12-15 16,-20 10-14-16,20-10-11 0,0 0-11 0,0 0-3 16,0 0-2-16,6 18-2 0,-6-18-3 0,20 6 0 15,-20-6-6-15,27 3 4 0,-27-3 2 0,33 9 1 16,-16-4 4-16,1 1 2 0,0 2-2 16,-18-8 3-16,30 24-2 0,-30-24 3 0,27 32-1 15,-17-13 7-15,-3 2 2 0,-2 3-8 0,-2-2 30 16,-2 3-26-16,-4-1 22 0,1 0-5 15,-4-1-6-15,-1 3 6 0,-2-3-8 0,-1 1 0 0,1-2-5 16,-1 1 2-16,0-2-3 0,2 0 3 0,0-4-5 16,8-17 1-16,-9 24-5 0,9-24-1 0,0 0-3 15,0 0 0-15,0 0-5 16,0 0 4-16,18 11 0 0,-18-11 0 0,22-18 4 16,-22 18-4-16,31-35 3 0,-14 12-4 0,3-3 5 15,-2 0 1-15,1-1 5 0,0 2-3 0,-3 1 4 16,-2 2-7-16,-2 3 3 0,-1 2-1 0,-11 17 3 15,14-23-6-15,-14 23 0 0,0 0 0 0,0 0 0 16,0 0 0-16,0 0 0 0,0 0 0 0,-5 32 0 16,-1-10 0-16,-2 6-7 0,-1 1-14 15,0 2-14-15,1-3-3 0,5 2-15 0,0-7-15 16,12 5-41-16,-9-28-33 0,27 39-24 0,-27-39-2 16,50 22-17-16,-21-22-40 0,4-6-197 15,19 12 26-15,-14-25 385 0</inkml:trace>
  <inkml:trace contextRef="#ctx0" brushRef="#br7" timeOffset="181196.135">6967 11525 772 0,'0'0'151'0,"0"0"-45"0,0 0-22 16,-20-6-2-16,20 6-11 0,0 0-3 15,0-20-4-15,0 20 4 0,-3-18-1 16,3 18 11-16,-10-20-2 0,10 20-25 0,-19-20 21 16,19 20-46-16,-30-17 21 0,11 11-21 0,-2 3-5 15,-3 4-1-15,-2 3-20 0,1 3 15 0,-1 7-13 16,-2 1 23-16,2 7-9 0,-2 2 6 0,2 3-8 16,2 2-11-16,1 1-3 0,1 2 0 0,4 0 0 15,2-1 0-15,4-6 0 0,4-3 0 16,8-22 0-16,0 27 0 0,0-27 0 0,20 10 0 15,-20-10 0-15,39-8 0 0,-14-3 0 0,6-10 0 16,4-4 0-16,4-8 0 0,5-4 0 16,-2-4 0-16,2-4 0 0,-5-1 0 0,-3 1 0 0,-3 2 0 15,-4 4 0-15,-6 4 0 0,-3 3 0 16,-7 6 0-16,-5 0 0 0,-4 5 0 16,-2 1 0-16,-5 3 0 0,3 17 0 0,-7-20 0 15,7 20 0-15,0 0 0 0,-20 0 0 0,20 0 0 16,-20 24 0-16,8-1 0 0,-3 8 0 0,0 8 0 15,0 5 0-15,1 3 0 0,0 2 0 0,4 2 0 16,1-1 0-16,6-2 0 0,0-7-39 0,7-1-25 16,-2-12-17-16,13 5-43 0,-15-33-38 0,35 44-114 15,-35-44-285-15,33 21 44 0,-4-8 295 16</inkml:trace>
  <inkml:trace contextRef="#ctx0" brushRef="#br7" timeOffset="181399.2525">7245 11407 1366 0,'-14'36'273'15,"14"-36"-184"-15,-16 33-39 0,7-13-1 0,5 6-8 16,-4-2-19-16,2 5 0 0,-1-3-7 0,1 4 5 16,0-4-8-16,0-2-1 0,2-1-11 0,2-3 2 15,0-3-10-15,2-17-4 0,5 25-12 0,-5-25-8 16,0 0-14-16,0 0-17 0,28 14-34 15,-28-33-156-15,23 15-178 0,-23 4-125 16,28-38 107-16,-5 24 449 0</inkml:trace>
  <inkml:trace contextRef="#ctx0" brushRef="#br7" timeOffset="181539.877">7267 11129 1448 0,'-25'-27'194'0,"25"27"-52"0,-22-6-43 0,22 6-41 16,-18 5-32-16,18-5-15 0,0 0-11 15,-22 19-1-15,22-19-22 0,-6 17-19 0,6-17-32 16,0 0-44-16,15 39-168 0,-15-39-301 0,0 0 30 16,30 24 268-16</inkml:trace>
  <inkml:trace contextRef="#ctx0" brushRef="#br7" timeOffset="181883.6364">7873 11478 746 0,'0'0'262'16,"-7"-24"-126"-16,7 24-31 0,0-18-14 15,0 18-25-15,-2-18-34 0,2 18 21 0,0 0-5 16,-13-21 19-16,13 21-2 0,-24-13-16 0,5 7-10 15,2 5-11-15,-3 1 0 0,-1 4-3 0,-2 4-2 16,1 6 4-16,-5 3 12 0,4 7-29 0,-5 4 24 16,2 8-24-16,-1 2 4 0,1 3 8 0,3 0-11 15,4 0 2-15,2-1-9 0,7-4-4 16,6-4 0-16,7-6 0 0,6-4-9 0,-9-22-3 16,36 29-11-16,-13-23-9 0,8-2-12 0,3-10-23 15,14 3-55-15,-13-23-100 0,27 5-367 0,-12 0 8 16,2-10 236-16</inkml:trace>
  <inkml:trace contextRef="#ctx0" brushRef="#br7" timeOffset="183001.0319">8361 11510 910 0,'0'0'149'0,"0"-20"-33"0,-6 3 4 0,6 17-13 16,-9-19-14-16,9 19-1 0,-17-16-53 0,17 16 29 15,-27-9-46-15,10 7 8 0,-5 1-5 0,-1 5-7 16,-1 1 10-16,2 3-33 0,-4 4 30 15,2 5-28-15,0 4 15 16,-2 2 3-16,2 2-6 0,1 3 5 0,0 0-3 16,6-1 5-16,0-1-1 0,2 0 3 0,5-1-8 15,3-2 7-15,3-3-13 0,3 0 3 16,1-20-6-16,10 26 0 0,-10-26 0 0,27 20-3 0,-8-17-2 16,5-2 2-16,4-7-1 0,4-5 2 0,3-4 5 15,4-7-6-15,1-5 5 0,3-3-6 16,-1-3 5-16,-1 0-4 0,-6 0 5 0,-2 3-6 15,-7 2 5-15,-4 2-5 0,-3 7 6 0,-19 19-3 16,19-28 3-16,-19 28-1 0,0 0 1 16,0 0 0-16,0 0-1 0,0 0-1 0,0 0-4 15,-12 22 1-15,2-3-3 0,-1 6 4 0,-1 2-2 16,0 5 4-16,2-2-11 0,0 2 3 0,6-1-11 16,0-4-3-16,6 0-11 0,3-8-10 15,9 0-30-15,-14-19-25 0,41 18-50 0,-24-30-71 16,27 5-233-16,-4-5-66 0,-2-19 172 0</inkml:trace>
  <inkml:trace contextRef="#ctx0" brushRef="#br7" timeOffset="183194.3713">9130 10947 1508 0,'-18'-1'199'0,"18"1"-131"15,-29 24-37-15,14-6-6 0,0 4-14 0,-1 7-2 16,0 6-12-16,0 8 8 0,0 2-11 0,1 5 11 15,0 1-11-15,2 1 9 0,-2 0 3 16,4-3-28-16,4 2 9 0,-1-8-47 0,12 5-46 16,-12-19-59-16,23 17-79 0,-21-17-302 15,12-10 38-15,9 8 318 0</inkml:trace>
  <inkml:trace contextRef="#ctx0" brushRef="#br7" timeOffset="183922.0856">8706 11409 1722 0,'0'0'70'16,"-18"14"-48"-16,18-14-10 0,0 0-2 0,19 8-16 0,-2-8 18 16,8-1 1-16,1-3 2 0,7-2 13 0,4-2-18 15,3-2-6-15,4-1 0 0,-2-1-4 0,1 0 1 16,-2 0-3-16,-1 3 3 15,-2 1-1-15,-3 3 2 0,-4 1-2 0,-5 2-2 16,-1 2 1-16,-25 0-4 0,26 2 3 0,-26-2 2 16,0 0 1-16,0 0 3 0,0 0 0 0,-3 25-2 15,3-25-1-15,-22 24 0 0,22-24 2 0,-33 31-2 16,16-13-12-16,-3 2 23 0,1 1-25 0,1 4 22 16,1-1-7-16,2 0-6 0,2 0 6 0,3-1-4 15,4-2 3-15,4-1-2 0,2-20 2 16,4 29-4-16,-4-29 2 0,17 18-3 0,-17-18-6 15,26 11-1-15,-26-11 1 0,33 2-2 0,-14-7 7 16,0-3 0-16,-1-2-3 0,0-4-5 16,1-4-9-16,2-1-6 0,-3-5-11 0,2 2 7 15,-6-4-2-15,1 3 15 0,-5-2 3 0,-2 2 14 16,-3 3 19-16,-1 0-28 0,-3 2 34 0,-2 1-27 16,-2 0 17-16,3 17 10 0,-9-25-2 15,9 25 6-15,0 0-3 0,-20-17-2 0,20 17-6 16,0 0-8-16,-18 11-3 0,18-11-3 0,-10 18 5 15,10-18-2-15,-3 20 1 0,3-20-1 0,6 21 0 16,-6-21 0-16,15 17-15 0,-15-17 20 0,25 13-13 16,-25-13 31-16,34 11-11 0,-16-10 8 0,3 3-13 15,-1-4-3-15,1 0-3 0,0 1-4 16,-3 0 1-16,-1 2-3 0,-17-3 1 0,22 9 0 16,-22-9 0-16,0 0-3 0,12 27 3 15,-12-27-11-15,0 30 2 0,-5-12-1 0,-2 1 1 16,-2-1 5-16,-2 0 2 0,0 2-5 0,-1-1-6 15,1 0-1-15,-1-1 3 0,12-18-5 0,-18 31 8 16,18-31-4-16,-12 25-2 0,12-25-3 0,0 0-3 16,-3 21-4-16,3-21 3 0,0 0 1 15,0 0 9-15,21-10 17 0,-21 10 7 0,20-27 15 16,-20 27 5-16,19-36 7 0,-8 18 0 0,-5-4 2 16,0 0-6-16,-1-1-7 0,-1 0-9 0,-2 0-5 15,0 0-16-15,-2 1 0 0,2 2 0 0,-2 0 0 16,3 1 0-16,2 2 0 0,-5 17 0 15,14-28 0-15,-14 28 0 0,20-15-12 0,-20 15-16 16,36-8-11-16,-15 6-7 0,13 6-12 16,-1-7-18-16,17 13-50 0,-11-21-81 0,27 16-233 15,-9-5-135-15,-1-5 136 0</inkml:trace>
  <inkml:trace contextRef="#ctx0" brushRef="#br7" timeOffset="184453.3443">10534 11427 1369 0,'0'0'129'15,"-21"6"-39"-15,21-6-39 0,-25 8 8 0,25-8-13 16,-27 11-18-16,27-11-2 0,-29 20-8 0,29-20 2 15,-30 29-8-15,16-12 3 0,-1 1-6 0,3 4 3 16,1 1-5-16,1 2 4 0,2 1-3 0,3 0 2 16,3-1-5-16,3-3 1 0,4-1-6 0,3-4 2 15,-8-17-5-15,26 23 5 0,-9-16-3 16,2-1 2-16,4-2 0 0,0-5-2 0,3-4 2 16,1-4-3-16,0-5 2 0,-1-2-1 0,-3-4 4 15,-2-2-5-15,-1-1 5 0,-3-1-5 0,-3-3 5 16,-2-1-4-16,-4 0 5 0,-4 1-5 15,-4 1 4-15,-1 2-4 0,-2 1-9 0,-3 1 25 16,-4 2-24-16,0 3 24 0,10 17-17 0,-24-30-8 16,24 30-3-16,-22-20-7 0,22 20-6 15,-17-2-4-15,17 2-15 0,0 0-16 0,-12 31-34 16,12-31-39-16,1 37-93 0,-1-37-166 0,1 24-120 16,19-4 133-16,-20-20 380 0</inkml:trace>
  <inkml:trace contextRef="#ctx0" brushRef="#br7" timeOffset="184781.4909">11442 11052 1172 0,'0'0'292'16,"-14"-49"-186"-16,14 23-32 0,-10-6-2 0,5 6-22 16,-8 2-15-16,1 2-20 0,-4 6-3 0,16 16-2 15,-34-21 7-15,17 21-7 0,-5 5-3 0,0 8 0 16,-2 6-7-16,-2 9 7 0,-1 7-2 16,-1 5 8-16,0 7-9 0,0 8 12 0,0 3-11 15,4 4 8-15,1 0-11 0,2 0 6 16,3 0-3-16,5-3-17 0,2-2 18 0,5-5-27 15,3-4-8-15,1-7-12 0,8 2-43 0,-6-17-25 16,16 12-64-16,-16-38-110 0,19 24-257 0,-19-24 20 16,22 17 370-16</inkml:trace>
  <inkml:trace contextRef="#ctx0" brushRef="#br7" timeOffset="184968.9667">10961 11540 1155 0,'-31'-28'159'16,"31"28"-34"-16,-39-41-10 0,39 41-12 0,-24-32-25 15,24 32-4-15,0 0-29 0,0 0 1 16,-10-16-14-16,10 16-9 0,0 0-8 0,20 1-1 16,-2-1-6-16,8-1-5 0,5-1-4 0,6-3 5 15,4 1-26-15,3-5 4 0,4 4-37 16,0-4-18-16,7 7-41 0,-10-10-17 0,17 16-10 16,-16-20-51-16,22 17-134 0,-5 1-173 15,-11-10 73-15,13 18 426 0</inkml:trace>
  <inkml:trace contextRef="#ctx0" brushRef="#br7" timeOffset="185453.4303">12162 11473 1254 0,'3'-31'95'15,"-3"31"-37"-15,7-23-19 0,-7 23 12 16,7-19-30-16,-7 19 7 0,3-20 6 0,-3 20 4 16,-3-19 15-16,3 19-4 0,0 0-3 0,-16-17-9 15,16 17-9-15,-25-5-5 0,8 5-2 0,-1 4-5 16,-2 1 1-16,-2 4 0 0,-1 2-2 16,1 4 2-16,-2 2-1 0,2 3-15 0,-1 1 25 15,1 3-26-15,3 1 18 0,0 1-8 0,5 0-8 16,2-2 0-16,4-3-1 0,3-4 1 15,5-17-5-15,4 28 5 0,-4-28-4 0,18 15 3 16,-18-15 1-16,32 6 0 0,-11-6-1 0,-1-3 0 16,5-4 0-16,0-3-1 0,3-5 2 0,4 0-3 15,-2-3 3-15,2-3-3 0,-4-1 1 0,-1 0-2 16,-4-1 4-16,-3 2-5 0,-3 0-5 0,-1 4 21 16,-16 17-22-16,24-26 21 0,-24 26-12 0,15-19 0 15,-15 19 0-15,0 0 0 16,0 0 0-16,0 0 0 0,0 0 0 0,0 0 0 15,0 0 0-15,0 0 0 0,-2 17 0 0,-3 0-7 16,-1 4 10-16,-2 2-23 0,1 1 13 0,0 0-12 16,3 3-10-16,-1-4-2 0,6 1-10 0,-1-6-9 15,11 3-34-15,-11-21-26 0,28 25-55 0,-28-25-69 16,42-4-180-16,-14 2-79 0,-5-14 148 16</inkml:trace>
  <inkml:trace contextRef="#ctx0" brushRef="#br7" timeOffset="185672.1051">12906 10889 1461 0,'-25'-14'173'16,"25"14"-83"-16,-17 24-39 0,7-2-5 0,-4 4-23 16,-1 7-5-16,-2 4-15 0,0 7 6 0,-3 3-8 15,1 4 13-15,-3 4-7 0,1 0 12 0,-3 1-13 16,3 2-7-16,1-4 15 0,3-1-24 0,3-4 12 15,3-7-22-15,10-6-13 0,2-12-18 0,16 3-79 16,-17-27-44-16,41 22-114 0,-13-22-274 0,0-11 69 16,9 7 319-16</inkml:trace>
  <inkml:trace contextRef="#ctx0" brushRef="#br7" timeOffset="185859.6643">13336 10889 1409 0,'-39'13'206'0,"27"21"-95"0,-13-2-48 0,8 6-13 16,-5 6-29-16,2 4 3 0,-1 2-5 0,-1 2 12 15,0-2-10-15,3-4 3 0,1-4-19 0,2-3-17 16,6-6 5-16,2-4-36 0,10 2-5 0,-2-13-54 16,16 12-65-16,-16-30-113 0,13 19-300 0,-13-19 63 15,27 14 290-15</inkml:trace>
  <inkml:trace contextRef="#ctx0" brushRef="#br7" timeOffset="186203.4253">13996 11308 1277 0,'0'0'177'15,"0"0"-45"-15,0 0-30 0,0 0-21 0,0 0-25 16,0 0-17-16,-6 20-12 0,1-3-4 0,-3 2-2 15,-1 3-1-15,-2 1-8 0,3 1-15 0,-1 1 17 16,1-1-25-16,2-1 20 0,-3 0-9 0,4-2-8 16,0 0-7-16,2-2-10 0,3-19-14 0,0 31-31 15,0-31-37-15,8 20-82 0,-8-20-110 16,0 0-259-16,0 0 53 0,10-28 345 16</inkml:trace>
  <inkml:trace contextRef="#ctx0" brushRef="#br7" timeOffset="186375.3003">14040 10997 1531 0,'-17'5'159'0,"0"-8"-71"0,17 3-31 16,0 0-27-16,-18 11-15 0,18-11-12 0,0 0-8 16,0 0-16-16,0 18-27 0,0-18-47 0,0 0-71 15,40 21-75-15,-40-21-307 0,25-1 32 16,-2 8 274-16</inkml:trace>
  <inkml:trace contextRef="#ctx0" brushRef="#br7" timeOffset="186687.7943">14492 11239 1420 0,'-41'1'181'0,"23"12"-82"0,-9-8-36 0,9 3-19 16,-4-1-17-16,4 0-12 0,1 0-3 15,17-7-2-15,-26 12-3 0,26-12-1 0,0 0-5 16,-13 19-1-16,13-19-1 0,0 0-1 16,13 23-1-16,-13-23 4 0,23 19-3 0,-23-19 3 15,33 18-2-15,-16-7 2 0,1-2-3 0,0 2 3 16,-1 1-2-16,-17-12-15 0,33 23 29 0,-33-23-29 16,25 23 31-16,-25-23-13 0,13 24-3 0,-13-24 3 15,4 22-2-15,-4-22 3 0,-4 21-2 16,4-21 2-16,-12 23-4 0,12-23 2 0,-24 25-2 15,24-25 3-15,-36 27-4 0,17-14 4 0,1-1-3 16,-1-2 0-16,1-1-4 0,18-9-1 0,-29 14-8 16,29-14-18-16,0 0-46 0,-22-3-51 0,22 3-97 15,0 0-153-15,10-21-154 0,-10 21 61 0,17-37 465 16</inkml:trace>
  <inkml:trace contextRef="#ctx0" brushRef="#br7" timeOffset="187155.3197">15614 11337 1065 0,'0'0'177'0,"0"0"-60"0,0 0-20 16,0 0-7-16,0 0-15 0,-16-25-9 0,16 25-8 16,0 0-10-16,-20-16-13 0,20 16-7 0,-24-10-7 15,24 10-2-15,-28-4-1 0,11 8 1 0,17-4 0 16,-35 17-2-16,15-3-1 0,1 4-2 0,-2 5 0 16,2 3-7-16,-1 0-12 0,3 1 19 0,3 0-23 15,3-3 18-15,5 0-8 0,2-2-5 0,5-5-3 16,-1-17-9-16,16 28-12 0,-16-28-15 15,34 13-17-15,-6-6-36 0,-6-18-43 0,23 17-93 16,-21-23-210-16,19 3-99 0,4 2 120 0</inkml:trace>
  <inkml:trace contextRef="#ctx0" brushRef="#br7" timeOffset="187565.1122">15943 11327 1449 0,'0'0'158'0,"-17"-6"-78"0,17 6-24 0,0 0-8 16,0 0-16-16,-18-7-8 0,18 7-5 0,0 0-4 15,-21 11-2-15,21-11-3 0,-24 18 1 0,24-18 2 16,-32 26 2-16,14-10 0 0,1 3-12 16,-2 1 26-16,-1 3-22 0,2 1 20 0,-2 2-10 15,1-1-11-15,3-4-6 0,4-1 0 0,12-20 0 16,-10 26 0-16,10-26 0 0,0 0 0 0,18 20 0 15,-18-20 0-15,36-3 0 0,-13-3 0 0,4-6 0 16,1-2 0-16,2-4 0 0,2-3 0 0,-2 0-8 16,0-2 4-16,-4 0-3 0,-3 3-5 15,-5 1 22-15,-18 19-20 0,27-31 23 0,-27 31-11 16,15-23-1-16,-15 23 1 0,0 0 2 0,0 0 4 16,0 0-7-16,0 0-1 0,0 0 0 15,0 0 0-15,0 0 0 0,-19 16 0 0,12 1 0 16,0 4 0-16,-2 3-7 0,3 1 9 0,-2 3-10 15,3-3-12-15,1-2-1 0,4-2-9 0,0-21-5 16,10 28-8-16,-10-28-8 0,29 11-11 16,-9-17-9-16,14 3-21 0,-8-17-42 0,27 11-92 15,-17-10-271-15,13-11-13 0,10 4 269 0</inkml:trace>
  <inkml:trace contextRef="#ctx0" brushRef="#br7" timeOffset="187780.5499">16697 10805 1464 0,'-23'3'238'0,"8"21"-168"15,-3-2-3-15,4 6-19 0,-3 2-22 0,4 4 2 16,-2 2-10-16,1 3 7 0,0 0-9 0,0 4 6 16,1 2-14-16,0-1 3 0,-1 0-9 0,2-4 2 15,2 0-7-15,2-2 6 0,2-2-11 0,1-2-9 16,5-5 9-16,0-4-34 0,6-3 12 15,-6-22-27-15,21 33-37 0,-21-33-75 0,31 15-86 16,-31-15-212-16,23-13-81 0,3 8 197 0</inkml:trace>
  <inkml:trace contextRef="#ctx0" brushRef="#br7" timeOffset="187976.7987">17022 10807 1522 0,'-37'19'187'0,"24"19"-115"0,-9-7-16 16,4 10 0-16,-4-1-19 0,3 6 2 0,-7 3-14 16,3 1 5-16,-3 1-14 0,4 0-9 0,2-4-7 15,2-5 0-15,2-2 0 0,1-6-25 0,8-2-3 16,1-6-35-16,7 1 0 0,-1-27-47 16,8 42-39-16,-8-42-76 0,19 15-273 0,-19-15-12 15,22 11 135-15</inkml:trace>
  <inkml:trace contextRef="#ctx0" brushRef="#br7" timeOffset="188400.9073">17007 11310 1573 0,'-20'4'124'15,"20"-4"-61"-15,-14 19-27 0,14-19-5 0,-5 19-13 16,5-19-5-16,0 0-5 0,10 21 0 15,-10-21 2-15,0 0 2 0,26 8 5 0,-26-8-2 16,25-2 5-16,-7-2-1 0,2-2 1 16,5-1-4-16,5-4-4 0,-1-1-8 0,0-1-1 15,-1-3-4-15,-1-1 2 0,-1 0-2 0,0 1 3 16,-2 1-2-16,-3 0 1 0,-4 2-1 0,-17 13 0 16,23-24-1-16,-23 24 1 0,6-17-2 0,-6 17 3 15,0 0-2-15,-18-18 1 0,18 18 0 0,-27-9 1 16,27 9 0-16,-34-5 0 0,13 4 0 15,2-4-1-15,-2 4 3 0,1-4 3 16,-1 5 3-16,-1 3-5 0,4 2-4 0,-3 4 0 0,4 3 0 16,17-12 0-16,-30 32 0 0,20-12 0 15,0 2 0-15,3 2 0 0,2 2 0 0,3-2 0 16,2 1 0-16,3-2 0 0,5-1 0 0,3-1 0 16,4-5 0-16,7 0 0 0,4-1 0 0,4-3 0 15,1-3-2-15,5 0-35 0,-2-7-17 16,7 3-15-16,-4-12-38 0,14 13-45 0,-17-24-89 15,22 8-328-15,-11 3 37 0,-6-9 249 0</inkml:trace>
  <inkml:trace contextRef="#ctx0" brushRef="#br7" timeOffset="188854.0526">17916 11208 818 0,'22'-10'260'0,"-25"-10"-86"0,3 20-40 16,7-19-26-16,-7 19-23 0,0 0-10 0,-1-18-6 15,1 18-7-15,-19-12-13 0,19 12-10 16,-29-2-4-16,10 7-6 0,1 5-1 0,-5 3-4 16,0 3 0-16,-6 6-4 0,1 2-6 0,-3 4-14 15,2 2 0-15,0 3 0 0,1 0 0 0,0 1 0 16,2 1 0-16,6-3 0 0,4-2 0 15,4-7 0-15,7-6 0 0,5-17 0 0,5 21 0 16,-5-21 0-16,23 10 0 0,-5-11 0 0,5-5 0 16,5-6 0-16,3-5 0 0,5-6 0 15,4-3 0-15,4-6 0 0,2-1 0 0,2-3 0 16,-2 0 0-16,0 2 0 0,-5 1 0 0,-3 1 0 16,-3 3 0-16,-5-4 0 0,-2-1 0 0,-5 3 0 15,-5-2 0-15,-5 4 0 0,-4 1 0 0,-4 2 0 16,-4 1 0-16,-2 4 0 0,1 21 0 0,-6-24 0 15,6 24 0-15,0 0 0 0,-25 10 0 16,8 10 0-16,-3 4 0 0,-4 9 0 16,0 5 0-16,0 7 0 0,0 3 0 0,3 3 0 15,0 0 0-15,5-1 0 0,2-2 0 0,2-1 0 16,3-5 0-16,9 0-38 0,0-12-65 0,20 9-57 16,-20-39-170-16,32 31-291 0,-5-15 52 0,1-11 344 15</inkml:trace>
  <inkml:trace contextRef="#ctx0" brushRef="#br7" timeOffset="190744.8475">1351 12629 628 0,'6'-20'186'15,"-6"20"-59"-15,16-38-8 0,-16 38-13 0,16-37-6 16,-16 37-11-16,15-33-13 0,-15 33-13 0,13-20-6 15,-13 20-4-15,0 0 1 0,0 0-6 0,0 0-4 16,0 0-12-16,0 0-12 0,0 0-6 0,0 0-9 16,0 0-3-16,-24 31 1 0,15-12 5 0,-3 4-2 15,1 5 10-15,-3 3-7 0,2 4-7 16,0 3 26-16,1 6-21 0,1 3 19 16,2 4-10-16,0 4-11 0,2 7 10 0,0 2-12 15,4 4 12-15,2 0-11 0,3-7 12 0,2-5 0 16,5-6-16-16,2-12 13 0,3-6-23 0,4-11 9 15,3-7 3-15,7-8-3 0,4-6 0 0,5-9 1 16,1-4-1-16,2-11 0 0,2-5 16 0,-1-9-20 16,3-3 16-16,-1-2-13 0,0-4-2 15,-2-3 7-15,-4-3-7 0,-1-5 8 0,-5 0-8 16,0 0 8-16,-4 1-8 0,-1 4 9 0,-4-2-1 16,-5 4-15-16,-3 3 16 0,-6 3-16 0,-1 6 9 15,-3 3 5-15,-4 6-4 0,-1 3 5 16,-3 7-4-16,3 20 3 0,-6-21-2 0,6 21 3 0,0 0-2 15,0 0 1-15,-12 20-3 16,6 3-4-16,0 10 6 0,-1 10-9 0,-1 9 12 16,1 5 5-16,1 1-12 0,2 0 4 0,2 0-2 15,2 0 0-15,2 2 0 0,4-3-2 0,3-2 4 16,2-5-15-16,0-7-2 0,6-2-27 0,-1-10-22 16,10 4-48-16,-7-20-58 0,23 21-167 0,-11-18-248 15,-2-4 35-15,2 6 392 0</inkml:trace>
  <inkml:trace contextRef="#ctx0" brushRef="#br7" timeOffset="191197.9579">2473 12898 1269 0,'0'0'127'15,"0"0"-52"-15,0 0-7 0,0 0-1 0,-1-17-3 16,1 17-6-16,0 0-12 0,0 0-10 0,0 0-7 16,0 0-6-16,0 0-4 0,0 0-3 0,0 0-5 15,0 0-6-15,0 0-3 0,-1 19 0 0,-2-2-2 16,2 4 3-16,-1 3-4 0,-2 5 4 16,-1 3-2-16,0 0 7 0,-2 1 0 15,1-2 7-15,-1-3-8 0,1 0 7 0,0-5-8 16,2-4 3-16,4-19-5 0,-2 24 0 0,2-24-5 15,0 0 1-15,0 0-1 0,0 0 1 0,21 2 1 16,-21-2 0-16,19-21 3 0,-8 3-4 0,2-4 4 16,2-4-5-16,-1-3 4 0,3-2-5 0,-1-1 5 15,0 0-4-15,-2 1 3 0,1 0-2 16,0 5 6-16,-4 2-3 0,-1 3 4 0,0 4-4 16,-10 17 0-16,17-23-2 0,-17 23 2 0,0 0-3 15,0 0 1-15,0 0-1 0,0 0-1 0,0 0 2 16,0 0-2-16,16 26 2 0,-14-7-2 15,1 4-1-15,-1 4-7 0,-2 3 1 0,0 4-13 16,-1-2 4-16,2 3-12 0,-1-3-3 0,3 2-13 16,-2-8-10-16,8 8-38 0,-8-14-25 15,21 18-155-15,-22-38-73 0,13 29-191 0,6-9 87 16,-19-20 450-16</inkml:trace>
  <inkml:trace contextRef="#ctx0" brushRef="#br7" timeOffset="191401.0605">3019 12918 1638 0,'-22'17'93'15,"22"-17"-44"-15,-24 25-6 0,24-25-12 0,-19 36-3 16,10-13-11-16,3 5 0 0,-1 0-7 0,3-1-1 16,1 2-7-16,1-1 3 0,4 1-7 0,-1-2 4 15,2-2-6-15,1-1 0 0,3-2-13 0,-3-4-40 16,6 2 24-16,-10-20-68 0,24 25-30 15,-24-25-99-15,24-18-323 0,-24 18 5 0,23-30 285 16</inkml:trace>
  <inkml:trace contextRef="#ctx0" brushRef="#br7" timeOffset="191776.2353">3081 12627 1419 0,'-18'-4'180'0,"18"4"-98"0,-21 10-31 15,21-10-21-15,0 0-17 0,0 0-10 0,0 0-7 16,0 0 0-16,0 0 1 0,18 16 1 0,-18-16 0 16,27 6 1-16,-27-6-1 0,31 6 2 0,-14-1 0 15,0 2 1-15,-17-7-2 0,29 18-9 0,-29-18 32 16,24 22-30-16,-24-22 33 0,14 30-13 16,-13-12 3-16,0 5 12 0,-3 0-4 0,-2 4 8 15,-3 2-8-15,0 2 6 0,-4 2-9 0,1 3 2 16,0 2-10-16,0-1 1 0,3 1-9 0,1-3 4 15,2-3-6-15,3-1 2 0,2-6-4 16,3-6 2-16,-4-19-3 0,16 26 2 0,-16-26-2 16,23 12 2-16,-23-12-2 0,33 0 0 0,-13-6 0 15,2-3-1-15,1-3 5 0,1-5-5 16,-3-6 2-16,0-4-7 0,1-6 0 0,-1-2-6 16,-2-4 1-16,-1-1-8 0,-2 2 2 0,-2 0-10 15,-5 7 3-15,-4 0-9 0,0 6-3 0,-7-3-30 16,5 11-36-16,-15-17-87 0,12 34-201 0,1-30-154 15,-10 5 32-15,9 25 492 0</inkml:trace>
  <inkml:trace contextRef="#ctx0" brushRef="#br7" timeOffset="192892.9193">3789 12986 1429 0,'-39'12'143'0,"39"-12"-73"0,0 0-31 16,0 0-7-16,0 0-1 0,20 23 6 0,-20-23-1 15,29 8-4-15,-11-8-7 0,4 0-3 16,2-6-4-16,3-1-2 0,0-5 1 0,1-1-6 16,0-1 0-16,-3-5-4 0,2 2-1 0,-4-1-3 15,-1 0 3-15,-5 1-6 0,-5-1 2 16,-12 18-3-16,15-30 2 0,-15 30 0 0,2-27 6 15,-2 27-4-15,-11-20 3 0,11 20-4 0,-23-16-2 16,23 16 0-16,-35-8 0 0,13 6 1 0,-1 4 0 16,-3 1-2-16,0 6 1 0,-5 3 1 0,-2 3-2 15,1 6 4-15,-4 3-1 0,4 3 8 0,2 3-4 16,5 1 6-16,3 2-11 0,5 0-1 0,2-1 0 16,6-1 0-16,5-6 0 15,5-2 0-15,4-4 0 0,6-2 0 0,6-1 0 16,4-3 0-16,7-3 0 0,3-4 0 0,5-5 0 15,1-2 0-15,3-4-22 0,-1-4-15 0,4-1-6 16,-3-8-5-16,4 2 0 0,-3-5-10 0,7 5-18 16,-11-11-24-16,8 11-13 0,-17-14-16 0,10 14 7 15,-17-10 22-15,4 9 38 0,-8 0 26 16,-17 17 45-16,24-26 21 0,-24 26 42 0,0 0 28 16,-2-25 22-16,2 25-2 0,0 0-26 0,0 0-22 15,-21 1-24-15,21-1-17 0,0 0-10 0,-24 20-6 16,24-20-5-16,-17 26 1 0,8-8-6 0,1 5 3 15,1 4-4-15,1 1 5 0,-1 1-6 0,3-1 4 16,1-1-6-16,1 0 5 0,-1-2-2 16,3 0 6-16,0-6-4 0,0-19 3 15,2 29-5-15,-2-29 1 0,0 0-4 0,8 19 1 16,-8-19-1-16,0 0 2 0,0 0 6 0,0 0 1 16,20-25 4-16,-13 8-5 0,0-6 0 0,2-4-9 15,-1 0 3-15,1-1-5 0,0-3 5 0,0 2-5 16,-1-2 6-16,1 0-6 0,-2 0 7 0,2 4-2 15,-2 1 7-15,3 2-2 0,-2 1 1 0,1 1-4 16,1 3 1-16,-10 19-4 0,15-27 3 16,-15 27-1-16,0 0 0 0,19-18 1 0,-19 18-1 15,0 0-3-15,23-12 0 0,-23 12-1 16,25-6-1-16,-8 2 1 0,4-1 0 0,0 1 0 16,2-1 1-16,-1 0-2 0,-1 1 1 0,1 3 0 15,-3-1 0-15,-1 2 0 0,-18 0-1 0,27 2-1 16,-27-2-1-16,0 0 2 0,0 0-1 15,17 15 5-15,-17-15-3 0,0 0 3 0,-11 24-3 16,11-24 1-16,-21 23-2 0,21-23 3 0,-27 25-2 16,27-25 2-16,-28 26-2 0,28-26 1 0,-26 21-3 15,26-21 2-15,-24 20-1 0,24-20 2 0,-17 17-2 16,17-17 2-16,-11 19-1 0,11-19 1 0,-6 19-1 16,6-19 2-16,0 18-3 0,0-18 3 15,6 22-3-15,-6-22 2 0,13 23-1 16,-13-23 1-16,18 21-2 0,-18-21 2 0,25 13-3 15,-25-13 2-15,28 12 1 0,-28-12 0 0,30 11-2 16,-30-11 2-16,34 9-2 0,-17-5 0 0,-17-4 1 16,24 6 0-16,-24-6 0 0,0 0 1 0,0 0 0 15,17 16-1-15,-17-16-1 0,0 0 3 0,-4 21-2 16,4-21 1-16,-13 20-3 0,13-20 0 0,-23 26-5 16,23-26 1-16,-29 26-6 0,29-26-1 15,-27 23-9-15,27-23-3 0,-21 15-14 0,21-15-10 16,0 0-32-16,-23 5-31 0,23-5-69 0,0 0-113 15,0 0-235-15,0 0 9 0,-12-25 386 0</inkml:trace>
  <inkml:trace contextRef="#ctx0" brushRef="#br7" timeOffset="193392.9339">5133 12926 1159 0,'0'0'142'0,"0"0"-51"0,0 0-11 16,0 0-13-16,-17-20-9 0,17 20-4 0,0 0-4 15,0 0-2-15,0 0-4 0,-21-13-4 0,21 13-4 16,-23 0-4-16,23 0-5 0,-31 4-3 15,14 1-3-15,-2 3-2 0,2 2-2 0,0 4-2 16,-1 3-6-16,2 5 4 0,0 2-12 16,2 4-1-16,0 0 0 0,3 1 0 0,3 1 0 15,-1 0 0-15,5 0 0 0,1-3 0 0,6-5 0 16,3-5 0-16,-6-17 0 0,22 20 0 0,-22-20 0 16,32 5 0-16,-11-10 0 0,2-2 0 0,1-6 0 15,2-5 0-15,1-8 0 0,1-4 0 0,2-4 0 16,1-5 0-16,-1-2 0 0,0-2 0 15,-2-1 0-15,-3 4 0 0,-6 4 0 0,-2 6 0 16,-5 3 0-16,-6 4 0 0,0 5 0 0,-6 18 0 16,4-23 0-16,-4 23 0 0,0 0 0 15,0 0 0-15,0 0 0 0,0 0 0 0,-18 21 0 16,9-1 0-16,0 8 0 0,-2 3 0 0,0 6 0 16,0 0 0-16,4 4 0 0,-2 1 0 0,3-3-9 15,1-1-6-15,3-3-16 0,-1-7-3 16,6-4-24-16,-3-24-25 0,18 29-66 0,-18-29-107 15,24-11-317-15,-6 3 8 0,1-14 292 0</inkml:trace>
  <inkml:trace contextRef="#ctx0" brushRef="#br7" timeOffset="193580.4033">5792 12354 1583 0,'-31'-1'156'0,"23"17"-70"0,-8 4-31 0,3 8-13 15,-3 5-18-15,0 9-1 0,1 4-14 0,-1 6 7 16,0 3 6-16,-1 4-18 0,2-2 14 0,1 0-19 16,-1-4-5-16,3-3 5 0,4-3-22 0,0-5-6 15,9-3-21-15,-1-13-26 0,14 5-67 16,-14-31-109-16,23 22-333 0,-23-22 10 0,30 12 279 16</inkml:trace>
  <inkml:trace contextRef="#ctx0" brushRef="#br7" timeOffset="194174.2332">6788 12378 1514 0,'0'0'126'0,"-17"-1"-46"0,17 1-21 0,0 0-14 15,-21 24-18-15,17-7-3 0,-5 2-8 0,3 4 5 16,-5 1-4-16,5 5 8 0,-4 3-4 16,2 4 2-16,0 3-6 0,0 2-12 0,1 1 18 15,1 2-21-15,-2-3 0 0,3 0-2 0,1-5 0 16,0-4 0-16,4-4 0 0,1-4 0 15,4-5-1-15,-5-19-27 0,16 29-21 0,-16-29-21 16,24 18-51-16,-24-18-81 0,33-8-237 0,-16-2-139 16,-1-8 54-16,10 11 490 0</inkml:trace>
  <inkml:trace contextRef="#ctx0" brushRef="#br7" timeOffset="194517.9542">6940 12760 1609 0,'0'0'122'0,"-27"18"-54"16,27-18-13-16,0 0-17 0,-17 17-11 0,17-17-12 16,-8 19-3-16,8-19-8 15,-10 33 2-15,5-14-8 0,0 4 4 0,-2-1-2 16,1 4 7-16,0-2-1 0,0 4 7 0,1-3-4 16,1-1 3-16,1-4-5 0,3-20 0 0,0 23-5 15,0-23-1-15,0 0-2 0,0 0 0 0,22 1 2 16,-22-1-1-16,23-21 4 0,-9 2-2 0,1-4 4 15,2-5-3-15,-1-2 5 0,1 1-3 16,-1-1-5-16,-1 3 0 0,-1 2 0 0,-1 0 0 16,-2 6 0-16,-11 19 0 0,16-29 0 0,-16 29 0 15,0 0 0-15,11-17 0 0,-11 17 0 0,0 0 0 16,0 0 0-16,0 0 0 0,0 0 0 0,8 17 0 16,-8-17 0-16,10 24 0 0,-5-6-24 15,-1-1-19-15,2 5-13 0,-4-5-16 0,9 8-35 16,-11-25-33-16,17 43-71 0,-17-43-97 15,9 21-213-15,9 0 51 0,-18-21 376 0</inkml:trace>
  <inkml:trace contextRef="#ctx0" brushRef="#br7" timeOffset="194986.7386">7688 12789 1160 0,'0'0'163'0,"-18"-13"-65"0,18 13-22 15,0 0-9-15,-14-22-14 0,14 22-5 0,-12-19-6 16,12 19-5-16,0 0-2 0,-26-21-5 16,26 21-4-16,-20-1-3 0,20 1-1 0,-22 8-7 15,22-8 5-15,-24 26 1 0,12-7 4 0,-3 4-1 16,3 2 3-16,-3 5-11 0,3-1 3 0,0 0-19 15,2 0 0-15,3-3 0 0,2 1 0 0,3-5 0 16,3-4 0-16,-1-18 0 0,13 18 0 16,-13-18 0-16,27 2 0 0,-9-7 0 0,3-5 0 15,3-7 0-15,3-6 0 0,2-2 0 16,2-5 0-16,0 0 0 0,0-4 0 0,0-1 0 16,0-2 0-16,-3-3 0 0,0 1 0 0,-4-1 0 15,-1 4 0-15,-5 1 0 0,-3 3 0 0,-4 4 0 16,-4 3 0-16,-3 4 0 0,-4 2 0 0,-1 2 0 15,1 17 0-15,-9-24 0 0,9 24 0 0,0 0 0 16,0 0 0-16,0 0 0 0,-19 6 0 0,14 12 0 16,0 6 0-16,0 7-4 0,0 2 1 15,0 6-12-15,-1 2-8 0,1 2 17 0,0 0-27 16,1-1 18-16,-2-3-16 0,3 1-13 0,-2-8-6 16,6 1-18-16,-3-8-2 0,9 7-29 15,-7-32-26-15,16 44-57 0,-16-44-75 0,0 0-231 16,32 26 43-16,-32-26 357 0</inkml:trace>
  <inkml:trace contextRef="#ctx0" brushRef="#br7" timeOffset="195205.5468">8095 12690 1474 0,'-4'43'161'0,"4"-43"-96"0,-16 42-14 16,7-21-15-16,6 7-5 15,-3-2-12-15,3 1 4 0,-2 1-6 0,3 0 4 16,-2 0-12-16,2 0-2 0,1-3-10 0,-1-3 1 16,4-4-3-16,-2-18-5 0,4 23-11 0,-4-23-9 15,0 0-19-15,0 0-18 0,28 10-39 0,-28-29-71 16,22 17-156-16,-12-15-212 0,-1-11 47 0,10 10 431 16</inkml:trace>
  <inkml:trace contextRef="#ctx0" brushRef="#br7" timeOffset="195361.7144">8122 12363 1667 0,'0'0'114'0,"-25"-8"-53"15,25 8-23-15,0 0-18 0,-21-4-16 16,21 4-18-16,0 0-6 0,0 0-31 16,0 0-56-16,4 18-67 0,-4-18-40 0,0 0-269 15,25 15-29-15,-25-15 184 0</inkml:trace>
  <inkml:trace contextRef="#ctx0" brushRef="#br7" timeOffset="195674.2439">8590 12639 1368 0,'0'0'179'0,"0"0"-75"16,0 0-22-16,-17-23-21 0,17 23-26 0,0 0-11 16,-21-13-3-16,21 13 3 0,-21-1-3 15,21 1-3-15,-27 13-5 0,27-13-3 0,-32 25 4 16,15-7-2-16,-1 4-10 0,0 2 24 0,1 5-23 16,0 2 19-16,1-1-14 0,3 0-8 0,2-3 0 15,5-3 0-15,3-3 0 0,3-21 0 0,8 30 0 16,-8-30-1-16,21 23-10 0,-4-16-7 0,3-3-4 15,4-3-7-15,2-4-7 16,5 3-11-16,-1-9-24 0,9 6-29 0,-10-14-50 16,22 19-107-16,-21-10-278 0,10-7 10 0,7 9 281 15</inkml:trace>
  <inkml:trace contextRef="#ctx0" brushRef="#br7" timeOffset="196096.1103">8986 12691 1412 0,'0'0'87'0,"0"0"-20"0,-17-17-30 0,17 17 11 16,0 0-8-16,0 0-6 0,-8-19-1 0,8 19-1 16,0 0 0-16,-19-6-7 0,19 6 1 0,-24 2-2 15,24-2 0-15,-31 11-10 0,13 0 9 16,1 6-9-16,-1 1 20 0,1 5-13 0,0 0-1 15,1 2-20-15,0 1 0 0,1 0 0 0,4 0 0 16,2-4 0-16,4-2 0 0,5-20 0 0,1 30 0 16,-1-30 0-16,13 20 0 0,-13-20 0 0,25 6 0 15,-25-6 0-15,33-4 0 0,-14-1 0 0,2-3 0 16,1-3 0-16,0-1 0 16,-2-3 0-16,1 2 0 0,1-4 0 0,-4 0 0 15,-2 0 0-15,-16 17 0 0,20-28 0 0,-20 28 0 16,10-16 0-16,-10 16 0 0,0 0 0 0,0 0 0 15,0 0 0-15,0 0 0 0,0 0 0 0,0 0 0 16,0 0 0-16,0 0 0 0,0 0 0 0,-17 6-11 16,17-6-3-16,-5 24-2 0,5-24-3 0,-3 31-11 15,3-31-4-15,-2 34-13 0,2-34-14 16,2 33-24-16,-2-33-17 0,6 31-52 0,-6-31-78 16,0 0-266-16,17 17-3 0,-17-17 259 0</inkml:trace>
  <inkml:trace contextRef="#ctx0" brushRef="#br7" timeOffset="196303.3663">9590 12101 1057 0,'-22'39'274'0,"-6"-9"-176"0,14 15-26 0,-9-4-26 16,9 8 0-16,-3 0-24 0,6 5 10 0,-2-1-16 15,4 4 9-15,-2-1-18 0,4-2-10 16,2 1 7-16,-1-6-43 0,6 0-5 0,-6-16-53 16,17 11-110-16,-17-15-323 0,11-8 6 0,7 3 270 15</inkml:trace>
  <inkml:trace contextRef="#ctx0" brushRef="#br7" timeOffset="197136.8625">9308 12540 1566 0,'-29'7'110'0,"29"-7"-59"0,0 0-32 0,0 0-6 16,0 0-5-16,27 17-1 0,-10-16 4 0,6-2-1 16,3-4 2-16,5 0-3 15,0-2-4-15,3 0-5 0,1 0 1 0,-1 1-1 0,2-2 5 16,1 4-1-16,1-1 2 0,-1 0-1 0,-2 2-5 15,-2 2 0-15,0 0 0 0,-6 2-1 0,-4 2 0 16,-3-1-1-16,-20-2-1 0,25 10-2 0,-25-10-2 16,0 0 3-16,5 23 1 0,-5-23 4 0,-13 23 0 15,13-23 2-15,-23 24-3 0,23-24 4 0,-31 27-5 16,11-13 5-16,1-1 0 0,-2 4-5 16,2-2 18-16,0 2-7 0,0-2 27 0,2 1-12 15,2 1 8-15,3 0-15 0,2 0-6 0,4 0-1 16,2 0-6-16,1 1 1 0,4 0-7 15,3-1 3-15,2 0-4 0,-6-17 3 0,16 28-3 16,-16-28 2-16,27 22-1 0,-27-22 0 0,37 9 0 16,-14-10 1-16,7-4 0 0,-1-6-1 15,1-2-1-15,3-4 0 0,-3-4 2 0,3-1-3 16,-4-4 5-16,1-2-6 0,-5 0 4 0,-2-1-5 16,-4 2-11-16,-4 0 21 0,-4 2-21 0,-2 0 21 15,-3 4-9-15,-4 0-3 0,-2 1 4 0,-1-1-4 16,-1 2 3-16,-3-2-4 0,0 3 3 0,-2 0-3 15,7 18 5-15,-17-29 0 0,17 29 4 0,-17-16-1 16,17 16 3-16,0 0 0 0,-24 0 1 16,24 0 1-16,-10 17-1 0,10-17 3 0,-10 27-3 15,10-27 4-15,-5 32-4 0,5-15 3 0,0-17-4 16,7 32 2-16,-7-32-4 0,15 24 0 0,-15-24 0 16,23 18 2-16,-23-18 0 0,30 14 1 0,-30-14-1 15,33 9 0-15,-33-9-4 0,28 8 2 16,-28-8-1-16,23 10 0 0,-23-10 0 0,0 0 1 15,18 23-1-15,-18-23-9 0,5 27 24 16,-5-27-24-16,-2 35 18 0,-3-16-14 0,0 4-9 16,-2-1 0-16,-2 2-1 0,1-1 6 0,-1-2 2 15,1-2 5-15,8-19-4 0,-15 27-2 0,15-27 0 16,0 0 3-16,0 0 2 0,0 0 6 0,0 0 3 16,0 0 0-16,0 0 8 0,0 0 2 0,4-26 4 15,2 8-2-15,0-5 3 0,1 1-5 16,-1-3 2-16,1-1-8 0,-4 0-10 0,1 0 0 15,-2 0 0-15,2 2 0 0,-3-3 0 16,0 3 0-16,-1 1 0 0,0 4 0 0,0 19 0 16,3-28 0-16,-3 28 0 0,0 0 0 0,0 0 0 15,0 0 0-15,0 0 0 0,0 0 0 0,0 0 0 16,24-9 0-16,-7 9 0 0,7 1 0 0,7-3 0 16,4-3 0-16,6-1 0 0,1-2 0 15,3 0 0-15,-3-4-44 0,7 10-81 0,-16-22-155 16,13 16-363-16,-7-2 13 0,-3-3 306 0</inkml:trace>
  <inkml:trace contextRef="#ctx0" brushRef="#br7" timeOffset="197308.743">10468 12857 1831 0,'0'0'82'15,"0"0"-48"-15,0 0-13 0,9-20-2 0,-9 20-13 16,20-19-12-16,-20 19-17 0,20-12-30 0,-20 12-73 16,23-5-206-16,-23 5-285 0,0 0 3 15,0 0 393-15</inkml:trace>
  <inkml:trace contextRef="#ctx0" brushRef="#br8" timeOffset="203400.7984">11484 12188 694 0,'0'0'132'15,"8"-23"-9"-15,-8 23-29 0,0 0-9 0,0 0-11 16,0 0-9-16,0 0-8 0,0 0-10 16,0 0-8-16,3 18-6 0,-3 3-1 15,-5 2-8-15,2 6 5 0,-3 1-11 0,0 6 8 16,-2 1-9-16,0 4 7 0,-1-3-11 0,1 5 7 16,2-1-16-16,3-1 5 0,0 1-12 0,4-3-9 15,2-3 25-15,0-3-32 0,6-4 12 0,-3-6-34 16,7 3-41-16,-13-26-45 0,28 33-80 0,-28-33-116 15,22 8-167-15,4 3 130 0,-26-11 360 16</inkml:trace>
  <inkml:trace contextRef="#ctx0" brushRef="#br8" timeOffset="203635.1639">12043 11997 1094 0,'0'0'369'0,"0"0"-316"16,0 0-33-16,-13 22-10 0,13-22 5 0,-11 34 17 16,3-4-32-16,-1 9 27 0,-2 8-23 0,-4 2 12 15,3 6 18-15,-1-2-14 0,0 4 6 0,1-2-21 16,3 1 5-16,-1-2-17 0,3-3 8 0,2-1-4 16,-3-5-39-16,6-1 2 0,-7-7-47 15,13 4-11-15,-12-15-10 0,15 11-30 16,-13-19-33-16,14 7-107 0,2-3-149 0,-10-22 91 15,0 0 336-15</inkml:trace>
  <inkml:trace contextRef="#ctx0" brushRef="#br8" timeOffset="203822.6869">11782 12458 1617 0,'0'0'69'0,"-21"7"-31"16,21-7-20-16,0 0 5 0,0 0 0 0,23 13 4 15,-6-9-3-15,5 0-6 0,2-4-4 0,8-2-5 16,1-1-5-16,4-2-4 0,6-2-9 0,-2-4-19 16,8 3-34-16,-6-12-51 0,15 17-94 15,-20-18-240-15,13 5-102 0,0 6 81 16</inkml:trace>
  <inkml:trace contextRef="#ctx0" brushRef="#br8" timeOffset="204432.0863">13366 12565 1101 0,'-29'-25'158'0,"29"25"-48"16,-19-12-22-16,19 12-9 0,-24-11-9 0,24 11-12 15,-30-11-5-15,30 11-7 0,-35-6-2 0,35 6-9 16,-38-2-4-16,19 4-8 0,-3-1-4 0,0 5-1 16,1 2-4-16,0 4 2 0,-2 1-6 15,4 4 3-15,1 2-2 0,1 3 0 0,4 1-7 16,5 5-9-16,1-2 20 0,4 3-22 16,4-1 21-16,4 0-13 0,4-3-4 0,3-2 4 15,4-3-3-15,4-4 5 0,6-3-10 0,3-5-5 16,4-2-11-16,1-7-12 0,3-3-6 0,-2-6-13 15,7 0-5-15,-3-11-19 0,11 9-25 0,-13-19-71 16,20 16-177-16,-15-12-178 0,-1-6 45 0,4 12 406 16</inkml:trace>
  <inkml:trace contextRef="#ctx0" brushRef="#br8" timeOffset="204822.7327">13789 12193 1552 0,'-19'1'95'16,"19"-1"-35"-16,-21-1-8 0,21 1-2 16,0 0-7-16,-19 4-16 0,19-4-12 0,-9 19-8 15,9-19 5-15,-8 39 0 0,2-13 8 0,0 6-2 16,0 6 1-16,-4 3-7 0,2 4 4 0,0 4-9 16,-2-1 8-16,2 3-12 0,-3 1-7 0,2-1 16 15,2-3-15-15,-2-6 10 0,5-4-7 16,-1-7 0-16,4-4 0 0,2-8 0 0,-1-19 0 15,8 23 0-15,-8-23 0 0,17 9 0 16,-17-9 0-16,22-7 0 0,-22 7 0 0,31-21 0 16,-13 4 0-16,0-6 0 0,0-4 0 0,1-3 0 15,-5-3 0-15,3 3-4 0,-2 1 8 0,-1 0-10 16,-1 4 12-16,-1 2-6 0,-3 2 0 0,-9 21 0 16,20-25 0-16,-20 25 0 0,0 0 0 0,0 0 0 15,17-3 0-15,-17 3 0 0,7 22 0 0,-4-3 0 16,-1 3-14-16,2 4 15 0,-2 0-27 15,3 2 18-15,0-3-15 0,3 1-3 0,0-6 3 16,5 1-8-16,-13-21-3 0,32 31-16 0,-15-23-19 16,8 4-17-16,-5-14-17 0,14 11-43 15,-16-21-61-15,20 5-256 0,-7 1-6 0,-4-13 200 16</inkml:trace>
  <inkml:trace contextRef="#ctx0" brushRef="#br8" timeOffset="205197.7188">14322 12611 1297 0,'0'0'136'16,"-34"-31"-60"-16,34 31-22 0,-19-24 3 0,19 24-8 16,-19-18-5-16,19 18-8 0,-18-10-3 0,18 10-6 15,-17-1-5-15,17 1-7 0,-19 9-5 16,19-9-1-16,-22 25-1 0,10-7 6 0,-3 5 0 16,2 4 4-16,-2 2 13 0,2 4-22 15,0-1 19-15,4-2-24 0,3-5 3 0,2-2 0 16,4-3-6-16,0-20 2 0,7 29-5 0,-7-29 2 15,18 15-1-15,-18-15 0 0,27 1 1 0,-27-1 0 16,31-10 1-16,-14 0-3 0,0-3 2 0,1-4-4 16,1-3 2-16,-2-3-5 0,2-2 3 0,-1-3 7 15,-1-1-19-15,0 1 24 0,-2 1-22 16,-1 0 12-16,-3 1 4 0,-1 2-3 0,0 3 4 16,-4 1-4-16,-6 20 2 0,7-25-1 0,-7 25 2 15,0 0 0-15,0 0 0 0,0 0-1 0,0 0-3 16,-21 5 0-16,21-5-4 0,-16 32 0 15,8-8-8-15,-2 2-2 0,0 4-8 0,1 0 2 16,1 3 8-16,0-3-28 0,4 2 10 16,-1-9-49-16,15 8-31 0,-10-31-61 0,20 39-106 15,-20-39-227-15,20 19 21 0,6-6 325 0</inkml:trace>
  <inkml:trace contextRef="#ctx0" brushRef="#br8" timeOffset="205560.6893">14655 12621 983 0,'-31'10'160'15,"31"-10"-90"-15,-15 25-7 0,9-8-19 0,6-17 15 16,-13 35-38-16,3-17 7 0,6 4-12 0,-6-4 9 16,7 5 5-16,-6-4-7 0,6 2 5 0,-3-4-8 15,6-17 1-15,-5 27-11 0,5-27-3 0,0 0-7 16,2 19 0-16,-2-19 0 0,0 0-1 15,20-6 3-15,-20 6-2 0,28-22 1 0,-14 3-2 16,3-4 5-16,0-3 5 0,0-1 19 0,3 1 1 16,-6-3-8-16,2 4 23 0,-4-1-37 0,0 3 23 15,-2 2-11-15,0 1-5 0,-5 2 6 0,-5 18-2 16,7-27 2-16,-7 27-7 0,5-16-2 0,-5 16-5 16,0 0-2-16,0 0-2 0,0 0-3 15,0 0 0-15,0 0-3 0,0 0-1 0,-3 25-5 16,1-7 2-16,1 5-10 0,0-1 0 0,1 2-11 15,-2-2-19-15,6 3 12 0,-3-5-38 0,10 5 21 16,-11-25-21-16,26 42-48 0,-26-42-83 0,27 20-310 31,-6-5 36-31,-21-15 272 0</inkml:trace>
  <inkml:trace contextRef="#ctx0" brushRef="#br8" timeOffset="206097.3049">15235 12594 1473 0,'-22'-3'112'16,"22"3"-49"-16,-17 5-13 0,17-5-7 0,0 0-11 16,0 0-14-16,-20 9-4 0,20-9-1 0,0 0 0 15,-23 18 4-15,23-18 0 0,-20 23 3 0,20-23 1 16,-22 32-14-16,9-14 29 0,1 4-26 15,-2 1 21-15,1 2-13 0,1 1-12 0,2-1 1 16,3-1-7-16,2-2 2 0,4-3-3 0,2-1 1 16,-1-18-2-16,12 27 2 0,-12-27-1 15,24 14 1-15,-7-12-1 0,4-4 2 0,2-6-2 16,5-3 0-16,3-6 3 0,3-2-5 0,1-4 6 16,0-4-6-16,0-2 6 0,1-2-5 0,-2-1-10 15,-3 1 21-15,1-2-20 0,-4 3 20 0,-4 2-6 16,-3 0-5-16,-4 5 3 0,-5 3-3 0,-12 20 1 15,10-27-1-15,-10 27 4 0,0 0-1 16,0 0 2-16,-18-15-1 0,18 15-1 0,-17 12 0 16,17-12-3-16,-22 32 3 0,10-6-4 15,-2 1 5-15,0 7-6 0,-1 4-4 0,2 4 18 16,-1 4-17-16,1 4 17 0,0 3-6 0,0 1-15 16,-1 4 8-16,3 4-10 0,-1-1 9 0,0-2-1 15,1-6 9-15,-3-3 3 0,2-7-19 0,1-4 19 16,0-4-21-16,1-9 10 0,-1 0 5 15,1-4-3-15,-3-4 4 0,13-18-1 0,-28 26-1 16,28-26-1-16,-30 14 0 0,30-14-1 0,-28 0 0 16,28 0-1-16,-26-18-6 0,26 18-4 0,-21-37-15 15,15 16-7-15,-1-7-21 0,10 4-13 0,-4-13-10 16,13 13-67-16,-13-21-27 0,24 17-118 0,-12-11-225 16,1-9 69-16,15 15 343 0</inkml:trace>
  <inkml:trace contextRef="#ctx0" brushRef="#br8" timeOffset="206506.0402">15594 12718 1488 0,'0'0'160'0,"-11"19"-61"0,11-19-33 0,0 0-15 0,0 0-23 16,-3 21-7-16,3-21-12 0,0 0-2 0,0 0-5 15,8 18-2-15,-8-18 1 0,0 0-2 16,21 6-1-16,-21-6 2 0,23-4 1 0,-23 4-1 16,35-14 2-16,-13 0-3 0,4-3 1 0,3-1-3 15,1-2-19-15,1-1 20 0,-2 1-29 16,-4-2 23-16,-3 3-5 0,-4 0 1 0,-18 19 4 16,25-26 3-16,-25 26 3 0,6-17 0 0,-6 17 5 15,0 0-1-15,-18-20 3 0,18 20 0 0,-24-7 5 16,24 7 3-16,-31-1 6 0,31 1 0 0,-35 1 2 15,18 2-3-15,-1 4-3 0,18-7 0 0,-31 25-3 16,15-7 5-16,-1 7-7 16,0 2 3-16,0 5 8 0,0 2-22 0,4-2 8 15,-1 1-7-15,6-4 0 0,0-2 0 0,4-3 0 16,4-5 0-16,2-2 0 0,-2-17 0 16,16 21-4-16,-16-21-9 0,31 9-8 0,-10-11-12 15,6 0-11-15,0-8-20 0,10 4-37 0,-8-17-49 16,21 19-96-16,-22-14-248 0,16-4-45 0,3 7 202 15</inkml:trace>
  <inkml:trace contextRef="#ctx0" brushRef="#br8" timeOffset="206884.1809">16344 12463 1008 0,'-30'-26'181'0,"30"26"-42"16,-22-6-31-16,22 6-22 0,-25 9-18 0,25-9-4 15,-34 24-7-15,15-5-6 0,-4 0-11 0,4 6-3 16,-4-2-11-16,6 4 3 0,-2-2-7 0,7-2-1 16,3-5-8-16,2-1-1 0,7-17-9 15,4 24-12-15,-4-24 9 0,0 0-11 16,28 19 28-16,-28-19-16 0,33 3 0 0,-12-6 1 15,2-3-14-15,1-1 27 0,3 0-11 0,-1-3 9 16,-1 2-13-16,0 0-1 0,-3 2 3 0,-5 1-2 16,-17 5 0-16,20-2 0 0,-20 2-1 0,0 0 1 15,1 17 0-15,-1-17-12 0,-15 30 23 0,2-9-24 16,-5 2 23-16,-4 0-20 0,-1 3-5 16,-4 1 5-16,0-1-7 0,-1-1 7 0,3-4-13 15,-1-2-13-15,7 0-30 0,-6-9-27 0,16 10-60 16,-16-23-99-16,25 3-301 0,0 0 36 0,-26 2 291 15</inkml:trace>
  <inkml:trace contextRef="#ctx0" brushRef="#br8" timeOffset="207431.0437">15449 12585 983 0,'0'0'107'0,"0"0"-69"0,0 0-27 0,0 0-5 16,-1-18-2-16,1 18-2 0,0 0-2 0,0 0-1 15,10-19 1-15,-10 19 0 0,0 0 2 0,0 0 9 16,0 0 16-16,0 0 15 0,0 0 23 0,0 0 9 16,0 0-6-16,0 0-8 0,0 0-14 15,0 0-8-15,0 0 1 0,-21-7 0 0,21 7-5 16,-29 5-8-16,11-1-13 0,1 0-4 0,-3 1-5 15,1 3 0-15,-3-1-3 0,1 1 2 0,-2 3-4 16,3 0-10-16,1 6-23 0,-1-5-22 0,10 11-36 16,-12-14-79-16,26 15-204 0,-9-6-140 15,5-18 27-15,7 33 477 0</inkml:trace>
  <inkml:trace contextRef="#ctx0" brushRef="#br8" timeOffset="208212.3003">17215 12222 895 0,'0'0'124'16,"0"0"-20"-16,-3-17-5 0,3 17-12 0,0 0-11 15,0 0-15-15,0 0-17 0,0 0-9 0,0 0-3 16,2 24 6-16,-2-24 1 0,-6 26 3 0,6-26-5 15,-7 32-4-15,-1-15-11 0,5 5 0 0,-2 2-13 16,0 3 4-16,-1 3-10 0,2 4 3 0,-1 2-8 16,0 2 8-16,1 4-11 0,0 0 8 15,-1 3 4-15,3 0-33 0,0-1 4 16,-1-7-53-16,11 5-46 0,-15-23-86 0,25 6-321 0,-8-2 8 16,-10-23 190-16</inkml:trace>
  <inkml:trace contextRef="#ctx0" brushRef="#br8" timeOffset="208431.0508">17017 12638 1553 0,'0'0'95'0,"-17"5"-40"16,17-5-23-16,0 0-6 0,0 0-3 0,17 2-1 15,-17-2-1-15,35-8-12 0,-8-1-3 0,3-5-5 16,7-3 0-16,-1-5-11 0,6-1-10 0,-3-5-25 15,6 5-17-15,-8-9-21 0,11 10-9 16,-13-13-23-16,11 18-34 0,-18-17-72 16,9 9-202-16,-4 12-16 0,-16-13 255 0</inkml:trace>
  <inkml:trace contextRef="#ctx0" brushRef="#br8" timeOffset="208821.7119">17679 12174 1204 0,'4'16'213'0,"-4"-16"-113"16,-12 21-25-16,12-21-12 0,-9 31-1 0,-1-11-15 15,4 5-5-15,-5 2-12 0,2 5 1 0,-4 0-10 16,0 2 3-16,-1-2-8 0,1 2 4 16,1 0-10-16,-1 0 2 0,2-1-5 15,3-2 6-15,-2-3-7 0,3-1-5 0,2-4 18 16,1-4-26-16,4-19 24 0,5 25-17 0,-5-25 0 15,0 0-2-15,25 15 1 0,-25-15 0 0,30-5 2 16,-11-1-1-16,1-4-11 0,2-2 12 0,0-5-14 16,-2-2 25-16,1-2-11 0,0 2 8 0,-2 0-7 15,-1 0-2-15,-18 19 2 0,28-27-2 0,-28 27 1 16,0 0-3-16,21-20 3 0,-21 20-1 16,0 0 0-16,0 0 1 0,0 0-3 0,0 0 1 15,0 0 0-15,0 20 1 0,0-20-5 0,-5 26 0 16,5-26-8-16,-8 32-2 0,4-15-7 15,4-17 0-15,-5 30-8 0,5-30-12 0,6 25 17 16,-6-25-44-16,17 21 4 0,-17-21-51 0,29 14-58 16,-29-14-61-16,33-6-207 0,-11 7-18 15,-5-14 178-15</inkml:trace>
  <inkml:trace contextRef="#ctx0" brushRef="#br8" timeOffset="209837.3295">18066 12545 1264 0,'0'0'197'15,"0"0"-110"-15,0 0-24 0,-25 2-9 0,25-2-10 16,0 0-16-16,0 0-12 0,-20 20-10 16,20-20-2-16,-9 23-4 0,9-23 4 15,-9 31-4-15,7-12 5 0,-1 2-1 0,2-1-7 16,-1 0 29-16,1 0-25 0,-1-1 32 0,2-3-20 16,0-16-4-16,0 22-1 0,0-22-8 0,0 0 1 15,0 0 0-15,0 0 1 0,0 0 2 0,0 0-1 16,0 0 1-16,0 0-2 0,0 0 0 0,20-31-2 15,-12 9-18-15,1-1 29 0,2-2-28 16,-2 0 27-16,1 1-6 0,0 1-7 0,0 0 6 16,-1 2-4-16,1 0 5 0,1 0-4 0,0 2 3 15,-1 1-4-15,-10 18 3 0,20-30-3 0,-20 30 3 16,20-22-3-16,-20 22 2 0,19-13-1 0,-19 13 1 16,19-6 1-16,-19 6 2 0,21-4-1 15,-21 4 0-15,24-1-1 0,-24 1-2 16,21 1 1-16,-21-1-2 0,24 4 0 0,-24-4 0 15,21 6-1-15,-21-6 0 0,20 6-2 0,-20-6-2 16,0 0-1-16,23 9-3 0,-23-9 3 0,0 0-3 16,0 0 3-16,19 17 2 0,-19-17 1 0,0 0 1 15,0 0 2-15,0 0 0 0,7 18 2 0,-7-18 0 16,0 0 4-16,0 0 2 0,0 0 2 0,0 0 3 16,0 0-3-16,-17 19-2 0,17-19-1 15,-17 9-2-15,17-9 0 0,-24 16-3 16,24-16 2-16,-28 23-4 0,28-23 5 0,-31 34-1 15,16-14 4-15,-2 3-4 0,3 2 5 0,0 0-5 16,3 2-5-16,2-5 24 0,4 1-28 0,2-4 24 16,3-19-16-16,5 26-4 0,-5-26 1 0,20 15 0 15,-20-15 2-15,30 3 0 0,-12-6-1 0,3-5 2 16,2-2-3-16,0-5 2 0,4-3-3 16,0-4-14-16,-2-2 21 0,1-1-25 0,-2-1 25 15,-3 2-9-15,-6 0 2 0,-2 1 4 0,-6 2-4 16,-3 1 5-16,-2 2-4 0,-2 18 5 0,-5-31-5 15,5 31 4-15,-11-23-3 0,11 23 1 0,-17-17-1 16,17 17 0-16,-22-10 0 0,22 10 0 16,-19-5-1-16,19 5 0 0,-17 1-3 15,17-1-3-15,0 0-1 0,0 0-2 0,0 0 4 16,-15 20 1-16,15-20 5 0,0 0-2 0,15 22 2 16,-15-22 0-16,17 11-1 0,-17-11 1 0,21 7 1 15,-21-7 2-15,23 4 3 0,-23-4 2 0,25 0 3 16,-25 0 2-16,28-2 0 0,-28 2 3 0,29-9-1 15,-29 9 3-15,32-13-3 0,-15 3-2 0,0 0-4 16,0-2-2-16,1-1-4 0,-1 0 3 16,2-2-3-16,-19 15 0 0,30-23-3 0,-30 23 0 15,18-14 0-15,-18 14 0 0,0 0 0 0,0 0 0 16,0 0 0-16,0 0 0 0,0 0 0 16,-10 22 0-16,-1-6 0 0,-2 5 0 0,-1 2 0 15,-1 2 0-15,2 3 0 0,-3 2 0 0,1 1 0 16,2 1 0-16,1 2 0 0,2-1 0 0,3-3-8 15,2-5 16-15,2-3-12 0,6-4 8 16,2-1-4-16,-5-17 0 0,15 23 0 0,-15-23 0 16,25 11 0-16,-25-11 0 0,33-1 0 0,-15-4-2 15,2-6-10-15,2-2 3 0,4-4-4 0,1-4-11 16,1-3 34-16,0-2-24 0,-2-3 24 0,1 1-6 16,-3 1-7-16,-3 2 6 0,-5 2-5 0,-3 2 3 15,-4 2-1-15,-9 19 3 0,11-29 0 16,-11 29 4-16,3-17-3 0,-3 17 2 15,0 0-2-15,0 0-2 0,0 0 0 0,0 0-3 16,0 0-3-16,-15 21-5 0,9-5 1 0,-2 7-7 16,1 0 1-16,2 3-14 0,-1-3-3 0,2 5-23 15,-2-9-20-15,9 11-28 0,-3-30-69 0,2 40-17 16,-2-40-51-16,7 27-132 0,7-7-56 0,-14-20 137 16</inkml:trace>
  <inkml:trace contextRef="#ctx0" brushRef="#br8" timeOffset="210412.2873">19312 12482 1420 0,'0'0'143'16,"-22"-13"-76"-16,22 13-17 0,0 0-11 0,0 0-14 15,-21 6-9-15,21-6-1 0,0 0-5 0,-12 18 2 16,12-18 0-16,-12 23 4 0,12-23-3 0,-18 35 5 15,7-15-2-15,-1 5 5 0,-2-1-1 0,1 5-7 16,-1-1 21-16,3 1-25 0,2-4 18 0,1-2-13 16,5-4-9-16,3-19 1 0,0 28-7 15,0-28 1-15,12 17-2 0,-12-17-1 0,26 4 0 16,-26-4 0-16,35-9 0 0,-15 0-1 16,4-7 2-16,0-2-6 0,1-4 6 0,2-2-5 15,0-3-8-15,2-1 25 0,-2-1-22 0,-2 3 23 16,-3 0-8-16,-3 2-4 0,-6 1 4 0,-3 3-3 15,-5 1 3-15,-5 19-1 0,0-27 6 0,0 27 1 16,0 0 5-16,0 0-2 0,-19-15-3 16,19 15-2-16,-18 13-6 0,18-13-1 0,-24 37 0 15,9-12 0-15,1 7 0 0,-1 3 0 0,-2 8 0 16,2 4 0-16,1 3 0 0,-1 3 0 0,2 2 0 16,-2 0-1-16,2 6-11 0,-1-2 9 0,2-1-6 15,0-2 13-15,1-7-8 16,1-3 7-16,-1-1-2 0,-1-3-20 0,1-3 19 0,-2-5-25 15,-2-5 14-15,1-3 7 0,-1-4-3 16,1-1 11-16,14-21-1 0,-31 24 6 0,31-24-3 16,-23 6 1-16,23-6 0 0,-19-10-5 15,19 10 2-15,-20-29-3 0,10 9 1 0,4-4-4 16,3-3 6-16,3-2-5 0,5-7-5 0,2-4 22 16,3-4-22-16,4-3 20 0,2 0-10 0,3 0-8 15,3 2 9-15,3 6-11 0,-2 5 1 16,0 8-12-16,-2 6-11 0,-2 2-15 0,2 10-21 15,-21 8-41-15,41-14-74 0,-36-7-149 0,14 12-246 16,1 2 53-16,-8-11 363 0</inkml:trace>
  <inkml:trace contextRef="#ctx0" brushRef="#br8" timeOffset="210834.5343">19812 11935 1416 0,'0'0'181'0,"0"0"-110"0,-21 16-21 16,21-16-11-16,-10 21-4 0,5-5-5 0,2 7 4 15,-2 2 11-15,1 5-29 0,-2 0 23 0,2 6-27 16,-3 3 5-16,1 2 5 0,-4 3-14 15,1 2 6-15,-5 0-9 0,1 0 3 0,-3-2-7 16,0 1 3-16,-1-1-4 0,0-3 0 0,3-3 0 16,1-2-1-16,3-5 2 0,5-4-1 15,5-8 0-15,0-19 0 0,9 24 0 0,-9-24 0 16,21 10 0-16,-21-10-4 0,35-10-1 0,-12-4 0 16,5-8-8-16,2-4 22 0,2-4-18 0,2 0 19 15,-1 0-6-15,1 0-5 0,-3 3 3 0,-3 2-4 16,-5 4 3-16,-5 5-1 0,-18 16 0 0,22-15 1 15,-22 15 1-15,0 0 2 0,0 0-1 0,1 21 0 16,-6-1-3-16,-3 4 0 0,-2 5-3 16,-2 1 0-16,-1 3-11 0,-1-1-18 0,4 0 10 15,-1-6-37-15,9 3-15 0,2-29-75 16,5 42-163-16,-5-42-264 0,11 19 11 0,6-7 328 16</inkml:trace>
  <inkml:trace contextRef="#ctx0" brushRef="#br8" timeOffset="211302.7166">20847 12079 1165 0,'3'-25'329'0,"-3"25"-224"0,0 0-62 0,0 0 5 15,0 0-10-15,0 0-26 0,0 0 24 16,0 24-35-16,0-24 34 16,-12 39-11-16,1-14-6 0,-1 8 5 0,-4 1-11 15,-1 6 4-15,-2 2-14 0,-2 4 7 0,0 2-11 16,1-1 8-16,3 2-9 0,0-6 7 0,2-3-8 15,6-4 1-15,6-3-17 0,2-5-23 0,12 0-17 0,-11-28-73 16,29 38-53-16,-29-38-143 0,25 3-219 16,2 4 75-16,-8-18 352 0</inkml:trace>
  <inkml:trace contextRef="#ctx0" brushRef="#br8" timeOffset="211647.9089">21024 12472 1322 0,'-39'-6'186'0,"39"6"-84"0,-22 5-29 0,22-5-13 16,-20 8-15-16,20-8-11 0,-19 14-12 16,19-14-7-16,-15 26-7 0,6-6 0 0,2 2-4 15,-1 0 7-15,1 4-6 0,2 1 6 0,2 0 12 16,1 0-26-16,5-2 22 0,1-2-26 0,2-5 6 16,-6-18 5-16,17 26-4 0,-17-26 0 0,28 13-1 15,-28-13-1-15,34 3 0 0,-16-8 1 0,3-4 2 16,-2-3-5-16,3-4 3 0,0-3-6 15,1-5-18-15,-2-3 25 0,-1-3-30 16,-3-3 23-16,-1 2-7 0,-3-2-6 0,-2 3 12 16,-3 0-2-16,-2 2 10 0,-4 1-4 0,-3 3 5 15,-1 1-9-15,-2 3-1 0,-3 0-10 0,7 20-8 16,-20-25-9-16,20 25-8 0,-23-7-8 0,23 7-2 16,-28 12-2-16,16 6-2 0,-8-4 7 0,7 11 3 15,-5-5 8-15,6 3-8 0,-3-3-8 16,11 2-28-16,4-22-45 0,-2 32-115 0,17-13-165 15,-15-19 75-15,25 12 334 0</inkml:trace>
  <inkml:trace contextRef="#ctx0" brushRef="#br8" timeOffset="211866.6935">21492 12057 1146 0,'0'0'408'15,"-29"-3"-320"-15,29 3-21 0,0 0-17 0,0 0-35 16,0 0 20-16,0 0-35 0,-4 29 30 0,3-6-16 16,-1 5-10-16,-1 5 5 0,-5 5-10 0,2 2 6 15,-5 5-8-15,-1 3 7 0,-3 0-8 16,-1 2 9-16,-1 1-15 0,0-4 1 16,0 2-29-16,-3-7-17 0,9 6-42 0,-14-14-36 15,23 13-51-15,-20-16-240 0,10-8-77 0,12 4 81 16</inkml:trace>
  <inkml:trace contextRef="#ctx0" brushRef="#br8" timeOffset="212335.4142">21225 12443 1611 0,'-17'0'111'16,"17"0"-59"-16,0 0-32 0,0 0-10 0,0 0-4 15,19 14 2-15,-2-14 5 0,5-2 0 16,1-3 1-16,6-1-3 0,2-3-3 16,3-2-4-16,0-2 0 0,5-1-3 0,-1 1 14 15,2 1 3-15,1 0 5 0,0 2-3 0,-3 3-10 16,-5 0-8-16,-5 3-2 0,-6 2-3 0,-2 2-2 16,-20 0-4-16,21 2-1 0,-21-2 3 0,0 0 2 15,0 0 5-15,-4 24 0 0,4-24-1 0,-20 22-2 16,20-22 3-16,-32 27-2 0,13-13 4 15,0-1-2-15,-1 2 3 0,-1-1-5 0,2 1 7 16,-1-3-4-16,20-12 3 0,-29 24-1 0,29-24 0 16,-15 18-3-16,15-18-1 0,0 0-1 15,7 17 0-15,-7-17-1 0,20 9 2 0,-20-9 0 16,34 2 0-16,-12-2 0 0,0-1 0 0,2 0 1 16,2 1-1-16,1 0 1 0,1 2 0 0,-2 2-1 15,-1 1 2-15,-5 2-3 0,-20-7 3 16,27 17-3-16,-27-17 2 0,5 23-3 0,-5-23 2 15,-11 31-9-15,11-31-11 0,-23 34 28 0,6-18-33 16,-3 2 30-16,-3-2-18 0,-2-1-7 0,-4 1 1 16,2 0-3-16,0-4 5 0,3 1 2 0,3-3 4 15,21-10-11-15,-30 11-24 0,30-11-75 0,0 0-112 16,0 0-328-16,0 0 42 0,8-26 272 0</inkml:trace>
  <inkml:trace contextRef="#ctx0" brushRef="#br8" timeOffset="212866.7085">22831 12383 1239 0,'-19'-11'198'16,"19"11"-67"-16,0 0-42 0,-18 6-24 0,18-6-24 15,-21 10-14-15,21-10-7 0,-26 19 0 0,26-19-6 16,-30 28 2-16,14-11-3 0,0 1 1 0,1 2-5 15,0 3 2-15,0 0-7 0,3 0 1 0,4 0-6 16,0-1 4-16,7-3-7 0,1-19 5 16,5 31-3-16,-5-31-11 0,17 23 13 15,-17-23-14-15,28 11 13 0,-10-10 1 0,2-5 0 16,2-1 13-16,1-3-12 0,2-4 13 0,3-3-12 16,1-4-2-16,3-3 3 0,-2-3-4 0,-2-2 4 15,-1-1-6-15,-4 0 5 0,-3 1-4 0,-6 1 5 16,-4 2-5-16,-5 0 6 0,-3 3-4 15,-3 1 5-15,-4 2-3 0,5 18 2 0,-18-29-4 16,18 29 1-16,-30-21-1 0,13 16 1 0,0 3-2 16,-2 4 0-16,1 5 0 0,0 3-4 0,0 2 2 15,2 5-5-15,16-17-2 0,-25 35-8 0,18-17-6 16,6 2-22-16,1-20-24 0,11 34-41 16,-11-34-51-16,29 25-87 0,-29-25-178 0,30 8-60 15,3 6 176-15</inkml:trace>
  <inkml:trace contextRef="#ctx0" brushRef="#br8" timeOffset="213116.711">23749 11951 1320 0,'-26'-25'140'16,"26"25"-49"-16,-37-32-20 0,37 32-16 0,-34-17-5 15,34 17-10-15,-30 5-6 0,30-5-5 16,-29 30-9-16,15-6 1 0,0 6-4 0,0 2 1 16,1 4 9-16,1 8-26 0,0 0 16 0,-1 4-22 15,4 3 4-15,-1-1 6 0,-1 4-8 16,1-4 7-16,0 1-9 0,3-4 6 0,1-2-19 16,-1-4-2-16,6 0-33 0,-9-12-30 0,16 11-49 15,-6-40-119-15,1 32-314 0,4-15 33 0,-5-17 240 16</inkml:trace>
  <inkml:trace contextRef="#ctx0" brushRef="#br8" timeOffset="213319.819">23309 12380 1442 0,'-2'27'401'0,"2"-27"-305"0,0 0-43 0,0 0-18 16,-5 19-15-16,5-19-20 0,25 6 0 0,-3-6 0 15,6-3 0-15,6-3 0 0,9-5 0 16,2-4 0-16,0-2 0 0,4-1 0 0,-3-2 0 16,5 1 0-16,-1-2-37 0,7 5-20 0,-8-7-49 15,9 18-88-15,-25-17-279 0,13 13-128 0,-3 0 60 16,-12-8 504-16</inkml:trace>
  <inkml:trace contextRef="#ctx0" brushRef="#br8" timeOffset="214413.9453">789 14162 1157 0,'-22'-8'134'0,"22"8"-58"0,-30 0-16 16,30 0-7-16,-39 5 1 0,21 4 1 0,-8-4-10 15,4 8-1-15,-5-2-8 0,4 5-2 0,-2-1-4 16,3 3 1-16,0 1-8 0,4 0-3 0,1-1-6 16,3 1-3-16,5 1-5 0,1-2 3 0,5-1-8 15,0 0 4-15,6 0-5 0,0 1 1 16,6-1-5-16,-9-17 4 0,24 29-10 0,-7-15 1 16,4 1-8-16,3-4-3 0,5 2-8 15,2-6 0-15,6 3-9 0,0-8-6 0,7 6-4 16,-4-8-12-16,8 6 5 0,-7-11-24 0,10 6-11 15,-14-14-54-15,16 9-160 0,-8-2-178 0,-11-16 44 16,14 14 426-16</inkml:trace>
  <inkml:trace contextRef="#ctx0" brushRef="#br8" timeOffset="214726.4187">1252 14223 1288 0,'-41'-2'172'0,"24"15"-72"0,-10-8-26 0,9 10-8 16,-6-4-16-16,4 3-10 0,1 2-15 0,0 3-4 15,2 3-17-15,2 1 4 0,0 3-8 16,2 2 8-16,5 1 0 0,1 3 2 16,6 0 1-16,2 0-18 0,3-4 25 0,5-2-22 15,2-6 19-15,6-5-6 0,4-4-6 0,1-4-2 16,5-3-2-16,3-5 1 0,3-5-3 0,1-5 1 16,0-6 3-16,-1-4-5 0,0-5-6 0,-3-3 23 15,-1-3-23-15,-4-3 23 0,-6 0-9 0,-3 0-7 16,-5-1 8-16,-5 3-7 0,-4 3 7 15,-3 1-6-15,-5 5 6 0,-4 2-4 0,-4 3 4 16,-3 2-6-16,-4 2 1 0,-1 2-3 0,-1 4-3 16,-2 2-2-16,1 5-4 0,0-1-5 0,6 6-2 15,0 0-6-15,18-3-4 0,-23 10-19 16,23-10-38-16,0 0-38 0,1 27-36 0,-1-27-113 16,0 0-248-16,31 0 49 0,-14-12 341 0</inkml:trace>
  <inkml:trace contextRef="#ctx0" brushRef="#br8" timeOffset="214935.6265">1836 13680 1593 0,'-17'0'135'16,"-1"-2"-64"-16,18 2-18 0,-26 6-7 31,26-6-12-31,-20 16-14 0,20-16-8 0,-22 32-12 16,12-4 1-16,-1 6-3 0,3 8 5 0,-3 8 6 15,0 6-14-15,-3 3 10 0,1 3-16 0,0-1 1 16,-1 1 4-16,4-2-13 0,1-4 1 0,4-2-20 0,-1-6 1 0,8-2-26 0,-1-11-17 0,15 6-44 16,-16-41-112-16,33 36-306 0,-10-15 12 31,-2-15 270-31</inkml:trace>
  <inkml:trace contextRef="#ctx0" brushRef="#br8" timeOffset="215999.4908">2207 14144 1410 0,'0'0'122'0,"-39"12"-44"0,22-3-8 0,-5-5-15 0,22-4-13 16,-31 16-17-16,31-16-3 0,-25 23-8 0,25-23-2 16,-19 31-3-16,13-12 4 0,2 1-5 0,2 3 4 15,2-1-6-15,2 2 2 0,3-1-4 16,1 0 4-16,4-2-6 0,2 1 4 0,1-2-10 31,3-3 2-31,2-5 0 0,3-4 1 16,2-5 0-16,1-6 3 0,4-2-3 0,2-2 0 15,1-5 1-15,1-4-14 0,-1-4 1 0,1-3-5 0,0-3 6 0,-3-4-1 0,-4 0 3 0,-4-4-10 16,-3 2 2-16,-6 0-2 0,-2 4 13 0,-5 3 0 16,-4 2 10-16,-4 2-3 0,-3 2 8 0,-4 2-5 31,10 17 4-31,-26-29-2 0,26 29 4 15,-28-21-1-15,28 21 4 0,-30-9 1 0,30 9-1 0,-26 1 1 0,26-1-5 0,-17 9-2 32,17-9-4-32,0 0-1 0,-13 26-1 0,13-26 1 0,0 20-2 0,0-20 2 0,10 19-3 0,-10-19 3 31,22 14-3-31,-22-14 2 0,34 5-1 0,-16-5 0 16,3-4 0-16,0 1 0 0,1-2 1 0,1-2-2 15,3-2 2-15,-2-1 0 0,1-1-1 16,-1 3 3-16,-3 0-2 0,-3-1-1 0,-18 9 0 15,24-8-1-15,-24 8 4 0,0 0 0 0,0 0 9 16,0 0 2-16,0 0 4 0,0 0 1 0,0 0-9 16,0 18-3-16,0-18-4 0,-17 25 0 0,6-7-2 0,0 2 3 0,-1 1-6 0,1 4 7 0,-1 0-5 15,2 3 6-15,1 2-5 0,1 0 4 16,3-1-7-16,2 0 6 0,3-2-6 31,1-3 4-31,4-2-4 0,-5-22 2 0,17 29-2 0,-17-29 2 0,28 16 0 0,-10-15-2 0,5-2 0 16,3-5-1-16,2-6 3 0,1-5 0 0,2-5 4 15,0-5-5-15,-1-2 7 0,3-2-6 0,-1-2 10 32,1-1-5-32,-4 3 5 0,-1 2-4 0,-5 2 1 15,-2 4-5-15,-6 1 3 0,-3 4-4 16,-4 0 0-16,-8 18 1 0,7-20 1 0,-7 20 3 16,0 0 2-16,0 0 3 0,0 0-3 0,0 0-3 15,0 0-3-15,-22 14-2 0,22-14 0 0,-19 38 4 16,9-15-5-16,-1 2 4 0,1 3-3 0,2 0 4 0,2-1-5 0,1 2 4 0,1-2-5 31,2-2 2-31,1-4-7 0,1-21-1 0,7 28-10 16,-7-28-7-16,21 13-8 0,-21-13-4 15,36 1-7-15,-17-8-5 0,11 0-11 0,-5-11-17 0,12 4-10 0,-6-15-16 0,14 9-6 0,-9-15-13 32,13 9 10-32,-12-8 6 0,9 9 34 0,-9-3 27 15,0 5 28-15,-6 3 12 0,-3 3 9 0,-5 3 0 16,-6 5 14-16,-17 9 8 0,17-9 33 0,-17 9 14 15,0 0 25-15,-4 22 11 0,4-22-12 0,-19 30-5 16,2-14-19-16,7 11-4 0,-8-4-16 16,7 6-1-16,-5-3-19 0,6 6-3 0,-2-3-15 15,4 0-1-15,0-3-5 0,3 0 6 0,1-4-4 16,0-3 5-16,4-19-9 0,-3 25-2 0,3-25-4 16,0 0 0-16,0 0-2 0,10 17 1 15,-10-17-1-15,0 0 2 0,0 0 4 0,17-24-2 16,-17 24 5-16,15-28-3 0,-8 9 4 15,2-2 1-15,-2-3 3 0,1 0-2 0,0-4 5 16,1 0-6-16,-1 0 3 0,-2 3-7 0,0 0 0 16,-1 0-3-16,-2 1 1 0,0 0-6 0,1 0 5 15,-1-1-7-15,1-1 7 0,1 2-7 0,2 3 0 16,0 1-10-16,-7 20-22 0,21-29 19 0,-21 29-37 16,22-12 18-16,-4 18-26 0,-18-6-52 0,33 11-40 15,-33-11-68-15,36 12-96 0,-14 1-154 16,-22-13 81-16,50 18 392 0</inkml:trace>
  <inkml:trace contextRef="#ctx0" brushRef="#br8" timeOffset="216327.6123">4328 13920 400 0,'0'0'165'0,"0"0"1"0,0 0 18 0,0 0-9 16,-17 7-26-16,-5-8-30 0,22 1-20 15,-39 11-15-15,22-2-29 0,-10-6 1 0,8 5-27 16,-5-3 3-16,5 5-3 0,0-3-8 0,2 3 0 15,17-10-9-15,-31 20 1 0,31-20-8 0,-20 26-2 16,20-26-2-16,-10 28 2 0,10-28-4 0,0 27 6 16,0-27-6-16,11 26 2 0,-11-26-3 0,21 22 2 15,-21-22-1-15,29 15 2 16,-29-15 1-16,33 14 0 0,-15-11-2 0,0 1 2 16,2-1-2-16,0 1 1 0,1-2 0 0,-2 1 0 15,1-1-2-15,-3 2 2 0,-17-4 0 0,27 10 0 16,-27-10-1-16,14 18 2 0,-14-18-1 0,4 26 2 15,-5-9-1-15,-3 1 3 0,-2 3-4 0,-4 0 3 16,-1-1-5-16,-2 1 1 0,-2-1-4 0,-2 1 3 16,-2 1-8-16,-1-3 4 0,0 3-12 15,-1-5-2-15,4 0-13 0,-1-5-17 0,18-12-38 16,-23 9-81-16,23-9-263 0,0 0-136 0,0 0 106 16</inkml:trace>
  <inkml:trace contextRef="#ctx0" brushRef="#br8" timeOffset="218203.0717">5438 14093 754 0,'-18'-14'209'0,"18"14"-144"0,0 0-1 0,-19-13 3 16,19 13 5-16,-19-12-2 0,19 12-11 0,-22-11-13 16,22 11-6-16,-24-5-8 0,24 5-7 0,-25 0-4 15,25 0-1-15,-25 9 2 0,25-9 2 0,-24 20 3 16,24-20-7-16,-24 34-1 0,11-13-7 16,4 3 4-16,-1 1-5 0,1 4 10 0,1-1-7 15,3 1 6-15,0-2-9 0,4-3 5 0,2-3-6 16,4-3 4-16,-5-18-5 0,16 20-1 15,-16-20 0-15,25 5-1 0,-6-8 4 0,1-6 1 0,3-5 3 16,2-6-5-16,2-8 2 0,0-4-7 16,1-7 3-16,3-2-4 0,-2-3 6 0,3-3-10 15,-3 0 11-15,-1 0-1 0,-4 0-21 16,-2 2 21-16,-2 4-23 0,-5 1 9 0,-4 5 8 16,-3 5-6-16,-6 3 6 0,-3 6-4 0,-3 3 5 15,4 18-4-15,-14-23 3 0,14 23 0 0,-17-6-1 16,17 6 1-16,-19 12-3 0,19-12 0 0,-19 37-4 15,9-8 4-15,3 8-5 0,-1 6 7 0,2 2-7 16,4 3-7-16,2 1 21 0,2-2-26 0,3 1 12 16,0-4-15-16,6 0-22 0,-2-10-13 15,9 3-33-15,-7-15-31 0,17 12-70 0,-28-34-92 16,30 23-237-16,-1-7 33 0,-8-18 349 16</inkml:trace>
  <inkml:trace contextRef="#ctx0" brushRef="#br8" timeOffset="218593.6988">5868 14044 1212 0,'-14'21'120'0,"14"-21"-46"0,-19 12-15 16,19-12-11-16,0 0-8 0,0 0-14 0,-9 24-4 15,9-24-2-15,11 17 6 0,-11-17 2 0,23 13 4 16,-23-13-2-16,38 7-6 15,-16-9-6-15,5-1-7 0,-1-6-1 0,2-2-5 16,2-1-1-16,-1-1 0 0,-1 0 0 0,-2-2 0 16,-1 1 2-16,-6 0-2 0,-19 14 8 0,26-25 1 15,-26 25 6-15,6-19-1 0,-6 19-1 0,-5-19-4 16,5 19-19-16,0 0 11 0,-28-21-20 0,28 21 30 16,-29-12-11-16,11 6 12 0,-3 3-18 0,0 3 0 15,-2 3-3-15,2 1-13 0,1 2 16 16,0 2-13-16,2 3 29 0,18-11-13 0,-32 31 14 15,17-9-14-15,0 2-4 0,3 3 6 0,2 0-5 16,2 1 6-16,4-1-6 0,3-3 3 16,3-3-5-16,5-5-4 0,-7-16-9 0,30 26-4 15,-8-16-11-15,-1-8-7 0,10 2-18 0,-6-13-19 16,14 8-20-16,-12-18-46 0,18 14-59 16,-18-21-72-16,8 3-211 0,6 8 60 0,-14-20 369 15</inkml:trace>
  <inkml:trace contextRef="#ctx0" brushRef="#br8" timeOffset="219109.3252">6404 13932 1144 0,'-18'6'148'15,"12"15"-68"-15,6-21-10 0,-20 35-32 16,9-17-7-16,6 5-8 0,0 0-17 16,2 0 1-16,2 2-9 0,-1 0 7 0,1 0-4 15,0 0 9-15,-3-2-5 0,3 2 13 0,-4-3-5 16,5 0 3-16,-3-1-5 0,1-5-2 0,2-16-7 15,-2 25 3-15,2-25-1 0,0 0-2 0,0 0-6 16,0 0 0-16,0 0 0 0,0 0 2 0,0 0 6 16,12-17-3-16,-6-3 4 0,1-1-6 15,-1-6 6-15,2 0-9 0,0 0 6 0,1-1-5 16,-1-1 6-16,0 0-6 0,-1 0 7 0,-1-4-7 16,0 0 8-16,-1 0 12 0,0-3-26 0,1 4 33 15,0-1-21-15,4 5 16 0,-3 2 9 16,6 6-6-16,-13 20 2 0,23-25-8 0,-23 25-2 15,24-7-5-15,-24 7-4 0,23 5-2 16,-23-5-3-16,23 12 2 0,-23-12-3 0,20 20 2 16,-20-20-2-16,19 26 2 0,-19-26-2 0,14 29 2 15,-14-29-1-15,12 31 2 0,-12-31-4 0,7 32-12 16,-7-32 29-16,0 31-28 0,0-31 28 0,-8 30-12 16,8-30-4-16,-14 30 4 0,14-30-3 0,-22 29 3 15,22-29-2-15,-29 27 4 0,10-14-1 0,1 1 7 16,-1-1-2-16,0-1 4 0,0 0-4 15,-1-1 1-15,0 0 0 0,-1 0 1 0,0 2-2 16,1 2-1-16,-1 0-5 0,2 5 1 16,-1 3-5-16,2 5 5 0,-2 4-7 0,2 7 7 15,1 6-8-15,-1 2 7 0,1 6 2 0,1 3-23 16,0 2 16-16,2-1-21 0,0-3 2 0,0-7 1 16,8-2-31-16,-5-16-30 0,18 8-74 0,-7-37-134 15,0 0-272-15,24 17 31 0,-24-17 332 16</inkml:trace>
  <inkml:trace contextRef="#ctx0" brushRef="#br8" timeOffset="219834.2612">6686 14043 1333 0,'-22'15'125'0,"22"-15"-54"0,0 0-9 16,12 24 0-16,-12-24-14 0,0 0-11 0,20 8-11 15,-20-8-6-15,28-2-7 16,-11-2-4-16,0-4-2 0,3-3-3 0,0-2 1 16,1-2-4-16,-1-2 1 0,-2 2-4 0,-1-2 4 15,-17 17-3-15,26-31-12 0,-26 31 31 0,12-24-32 16,-12 24 32-16,5-20-10 0,-5 20-2 0,-5-19 6 15,5 19-1-15,-13-16-2 0,13 16 2 0,-20-14-4 16,20 14-2-16,-24-11-1 0,24 11-3 0,-26-3 3 16,26 3 0-16,-25 7-1 0,25-7-1 15,-26 22-2-15,13-4 2 0,-2 5 13 0,2 2-25 0,0 3 26 0,2 2-20 16,0-1 9-16,1 2 6 0,5-2-7 16,0-5 1-16,7-2-6 0,2-6 3 0,-4-16-5 15,19 23 2-15,-19-23-3 0,31 10-4 0,-9-10-8 16,1-5-7-16,4-3-7 0,-1-7-9 0,6-2 4 15,0-6-6-15,8 3-2 0,-5-9-18 16,8 9-12-16,-10-10-16 0,6 10 13 0,-14-5 29 16,4 7 12-16,-7 3 33 0,-5 3-23 0,-17 12 23 15,22-17-2-15,-22 17 51 0,0 0 23 0,0 0 10 16,0 0-7-16,0 0-26 0,0 0-16 0,-20 14-5 16,20-14 15-16,-20 19-37 0,20-19 30 0,-21 28-36 15,21-28 9-15,-20 35 2 0,10-14-7 16,2-2 4-16,-1 2-5 0,2 1 6 15,1-3-5-15,1-1 5 0,5-18-3 0,-4 27 0 16,4-27 1-16,0 0 2 0,6 19 1 0,-6-19 5 16,0 0-1-16,20-5-2 0,-20 5 2 0,22-18-4 15,-22 18 3-15,26-33 1 0,-14 13 4 0,4 0 1 16,-2 0 3-16,-2 2-2 0,0-2 1 0,-2 4-7 16,-2-1 0-16,-8 17-6 0,17-28-13 15,-17 28 12-15,14-18-16 0,-14 18 26 0,0 0-14 16,0 0 11-16,0 0-12 0,0 0-12 0,0 0 10 15,0 0-12-15,17 2 23 0,-17-2-19 0,6 24 6 16,-6-7-19-16,2 5-10 0,-2 1-1 0,4 4-3 16,-2-3 0-16,8 4-8 0,-1-8-22 15,15 9-61-15,-24-29-74 0,50 30-185 0,-21-16-143 16,-1-11 52-16,14 12 472 0</inkml:trace>
  <inkml:trace contextRef="#ctx0" brushRef="#br8" timeOffset="220345.5208">8026 13916 1185 0,'-34'4'135'0,"34"-4"-1"15,-30 2-28-15,30-2-6 0,-36 8-19 0,17-2-40 16,-7-4 2-16,2 4-21 0,-3 0 24 0,3 3-18 16,0-1 5-16,1 7-16 0,0-1-8 0,2 4 0 15,-1 3-2-15,2 2 5 0,2 1-6 0,2 3 4 16,4 0-7-16,3 0 0 0,4-3-4 0,5-5 3 15,0-19-2-15,14 26-1 0,-14-26 1 16,34 11-1-16,-12-11 0 0,3-4 1 0,0-3 2 16,3-6-3-16,2-6 2 0,2-4-3 0,3-6 4 15,-1-3-5-15,0-3 6 0,0-3-10 0,-1 1-7 16,-1-1 19-16,-5 1-20 0,-3 2 25 0,-6 1-6 16,-3 1-6-16,-3 5 6 0,-3 2-2 0,-2-1 4 15,-2 3-3-15,-3-1 6 0,-1-1-9 0,-3 3 3 16,-1 0-4-16,3 23 2 0,-4-28-2 15,4 28 6-15,0 0-4 0,0 0 0 0,0 0 0 16,-13 27-7-16,6-2 6 0,0 12-7 16,-4 4 4-16,1 5-7 0,0 1 5 0,2 4-10 15,1-2-4-15,-1 1 17 0,2-3-19 0,4-2 13 16,-2-5-15-16,7-3-22 0,-3-11-23 0,11 4-41 16,-11-30-48-16,28 41-133 0,-11-31-263 15,0-8 35-15,8 5 333 0</inkml:trace>
  <inkml:trace contextRef="#ctx0" brushRef="#br8" timeOffset="220533.0027">8348 13888 1422 0,'8'23'288'16,"-8"-23"-202"-16,-22 22-48 0,22-22 16 0,-17 34-41 15,8-12 18-15,3 3-15 0,-4 3-12 0,2 2 4 16,-1 0-7-16,2-2 3 0,0-2-8 0,2-7-3 15,3 0-21-15,2-19-16 0,2 27-44 0,-2-27-43 16,0 0-109-16,6 19-303 0,-6-19-5 0,18-3 217 16</inkml:trace>
  <inkml:trace contextRef="#ctx0" brushRef="#br8" timeOffset="220934.458">8477 13780 1192 0,'-7'30'366'0,"7"-30"-278"16,0 0-27-16,0 0-8 16,0 0-9-16,5 18-10 0,-5-18-3 0,0 0-6 15,18 7-1-15,-18-7-3 0,0 0-3 0,0 0 0 16,21 11-2-16,-21-11-3 0,0 0-3 0,6 17-4 16,-6-17-3-16,-3 25-3 0,-3-8 3 0,-2 5 9 15,-2 1-22-15,-2 5 21 0,0 1-20 0,0 0 4 16,-2 6 10-16,1-2-8 0,1-2 6 15,2-1-4-15,3-8 3 0,4-4-2 0,3-18-2 16,6 21-2-16,-6-21-3 0,21 0 1 0,-4-7 2 16,4-9 3-16,1-6 0 0,4-6 4 0,4-3-5 15,-1-4 5-15,4-2-7 0,-1 0-6 0,1 1 22 16,-2 1-19-16,-1 2 22 0,-3 3-10 0,-3 2-5 16,-2 5 3-16,-5 4-4 0,-17 19 4 0,23-26-4 15,-23 26 0-15,0 0-2 0,0 0-2 16,0 0-2-16,-1 23-8 0,-9-2-1 0,1 8-12 15,-6 1 0-15,3 4 5 0,-3-1-32 16,5 4 13-16,-4-7-42 0,9 8-11 0,-10-17-24 16,23 15-66-16,-8-36-57 0,7 27-198 0,11-6-17 15,-18-21 278-15</inkml:trace>
  <inkml:trace contextRef="#ctx0" brushRef="#br8" timeOffset="221450.0931">9426 13840 1469 0,'-35'1'137'16,"35"-1"-54"-16,-31 3-20 0,31-3-20 0,-34 8-13 16,16-1-5-16,0 2-3 0,-1-1-4 0,2 3-1 15,0 0-2-15,17-11-3 0,-31 25-8 0,31-25 26 16,-28 32-22-16,16-14 22 0,1 3-9 0,1 0-9 15,3 0-4-15,1-2-8 0,2 1 0 0,4-20 0 16,4 30 0-16,-4-30 0 0,13 25 0 0,-13-25 0 16,23 18 0-16,-23-18 0 0,33 9 0 15,-14-8 0-15,6-5 0 0,1-2 0 0,5-3 0 16,-1-7 0-16,2-2 0 0,0-1 0 0,-3-4 0 16,0 0 0-16,-2-2 0 0,-2 2-11 0,-4 0 7 15,-3 3-11-15,-3 1 20 0,-4 0-9 16,-4 2 8-16,-7 17-7 0,8-26-1 0,-8 26 2 15,2-18-1-15,-2 18-1 0,0 0 0 0,0 0-4 16,-21 5-2-16,21-5-5 0,-23 35 5 16,7-10 16-16,-1 8-20 0,-1 5 22 0,0 5-21 15,1 6 4-15,0 4 9 0,1 6-8 0,0 3 12 16,-2 6-12-16,-1 1 14 0,0 4-9 0,1-3-19 16,-1-4 24-16,1-4-17 0,4-10 14 0,-3-5 11 15,2-7-14-15,-1-6 1 0,2-5-1 0,-1-6 4 16,0-4-2-16,0-2 12 0,-4-5-4 15,1-3 3-15,0-4-2 0,0-7-2 16,18 2-4-16,-32-18-6 0,32 18-8 0,-29-35-11 16,18 16-10-16,-1-8-20 0,9 8-34 0,-10-17-68 15,13 36-148-15,11-48-253 0,-10 11 23 0,9 7 377 16</inkml:trace>
  <inkml:trace contextRef="#ctx0" brushRef="#br8" timeOffset="222262.6482">10655 13813 1246 0,'0'0'139'0,"-26"19"-58"0,26-19-16 0,-36 23-14 15,21-7-10-15,-9-1-12 0,5 4-2 0,-3 1 12 16,4 4-34-16,-2-1 30 0,6 5-26 0,-2-3 8 16,5 3 10-16,3-3-14 0,3 1-2 15,5-5-7-15,3-2-2 0,-3-19-3 0,20 26 2 16,-20-26-4-16,31 12 3 0,-11-11-1 0,2-3-1 16,1-5 3-16,2 0-5 0,0-4 4 0,-2-4-3 15,1-2 4-15,-1-3-3 0,-1-2 1 0,-2-2-9 16,-2-2 2-16,-4-1-11 0,0-1-15 0,-4 1 26 15,-3 2-24-15,-3-1 33 0,-3 5-3 16,-1-2-1-16,-3 3 4 0,0 3-2 16,3 17 4-16,-13-30-2 0,13 30 7 0,-13-21 1 15,13 21 5-15,0 0 2 0,-17-12 2 0,17 12-5 16,0 0-4-16,0 0-5 0,0 0-3 0,0 0 0 16,0 0 1-16,21 15 3 0,-21-15 1 0,28 5 4 15,-11-5 3-15,3 1 3 0,2-3 2 0,1 2 0 16,-1-2 0-16,0 4-2 0,-1-2 1 15,0 2-2-15,-21-2-2 0,31 8-4 0,-31-8-3 16,20 12-1-16,-20-12-3 0,6 19 0 0,-6-19-2 16,-3 25 2-16,3-25-5 0,-11 31 1 0,4-11-6 15,-4 0-14-15,-1 3 21 0,-3 4-22 16,1 1 25-16,-2 1-4 0,-1 1-3 0,0 1 7 16,1-1-4-16,0-3 4 0,4-4-4 0,5-5 4 15,7-18-4-15,-6 19-1 0,6-19-1 16,0 0 1-16,24-11 3 0,-24 11 1 0,37-39 5 15,-14 9-4-15,3-7 7 0,4-1-6 0,-2-2-2 16,1 2 27-16,-4 2-16 0,0 5 22 0,-2 2-11 16,-3 3-23-16,-5 4 0 0,-2 6 0 0,-13 16 0 15,17-22 0-15,-17 22 0 0,0 0 0 0,0 0 0 16,0 0 0-16,-7 24 0 0,-1-3 0 16,-1 9-4-16,-4 2-29 0,2 3 14 15,-3-2-34-15,5 6-2 0,-6-11-48 0,16 16-93 16,-20-25-168-16,18 6-233 0,2-1 59 0,-1-24 454 15</inkml:trace>
  <inkml:trace contextRef="#ctx0" brushRef="#br8" timeOffset="222653.2453">12253 13468 1202 0,'0'0'380'16,"0"0"-292"-16,0 0-52 0,-23 24-6 0,11-6-3 15,0 7-2-15,-3 3-14 0,2 5-1 16,0 4-11-16,-2 3 5 0,3 1-8 0,0 2 9 16,-2 0-9-16,1-1 9 0,2 2-9 0,3-3-13 15,0-2 19-15,2-5-36 0,5 0 9 0,-4-8-35 16,11 4-33-16,-6-30-37 0,15 39-102 15,-15-39-223-15,0 0-57 0,30 24 259 0</inkml:trace>
  <inkml:trace contextRef="#ctx0" brushRef="#br8" timeOffset="222840.7857">12122 13905 1484 0,'0'0'233'0,"0"0"-153"0,0 0-35 0,0 0-11 15,0 0-7-15,26-18-2 0,-26 18-11 0,32-17-4 16,-8 6-6-16,2-3 0 0,5-5-9 0,3-1-6 16,0-4-16-16,5 2-16 0,-3-6-21 0,7 9-17 15,-8-12-22-15,9 16-25 0,-19-18-76 0,19 8-294 16,-11 9-13-16,-12-8 227 0</inkml:trace>
  <inkml:trace contextRef="#ctx0" brushRef="#br8" timeOffset="223028.2471">12635 13419 1648 0,'-30'18'109'0,"30"-18"-51"0,-18 22-16 15,13-5 2-15,-4 0-12 0,3 4-2 16,-2 4-10-16,-2 3-1 0,1 3-9 0,0 5 2 16,-1 3-7-16,-1 1 3 0,-1 4-8 0,0-2 5 15,-2 0-10-15,2-1-12 0,1-2 11 0,1-4-32 16,7-1 5-16,-2-6-23 0,10 1-35 0,-5-29-47 15,21 41-113-15,-21-41-251 0,17 18-63 0,7-9 226 16</inkml:trace>
  <inkml:trace contextRef="#ctx0" brushRef="#br8" timeOffset="223434.5318">13061 13545 1569 0,'-27'-10'149'0,"27"10"-57"15,-27 3-36-15,27-3-17 0,-26 7-14 16,26-7-9-16,-23 12-8 0,23-12 1 0,-22 19-7 16,22-19 3-16,-23 32-3 0,12-10 3 0,0 3 1 15,1 3 6-15,-2 2-3 0,0 3 5 0,-1 1-5 16,1 2 4-16,3-1-6 0,1-2-7 0,3-2 0 16,4-4 0-16,4-4 0 0,1-4 0 15,-4-19 0-15,20 28 0 0,-20-28 0 0,33 15 0 16,-13-11 0-16,5-5 0 0,3-5 0 15,1-5 0-15,5-6 0 0,2-5 0 0,-1-1 0 16,2-5 0-16,-5-1-1 0,-4-2 0 0,-3 0-9 16,-6-1-4-16,-6 3 7 0,-6 2 0 0,-3 3 7 15,-4 3-2-15,-4-1 3 0,-4 2-2 0,-4 2 1 16,-3 1-4-16,-3 3 2 0,-3 1-3 0,-1 0 2 16,0 1-4-16,0 0 3 0,2 3-2 0,0 3 3 15,20 6 2-15,-25-7-2 0,25 7-6 16,0 0-8-16,-15 19-7 0,15-19-8 0,11 24-1 15,-11-24-17-15,26 24-27 0,-2-6-41 16,-24-18-54-16,47 19-104 0,-25-11-253 0,1-8 43 16,10 13 343-16</inkml:trace>
  <inkml:trace contextRef="#ctx0" brushRef="#br8" timeOffset="223903.2526">13510 13605 1079 0,'0'0'337'16,"0"0"-160"-16,0 0-61 0,-9-24-27 0,9 24-23 15,0 0-16-15,0 0-9 0,-18-11-11 0,18 11-6 16,0 0-7-16,0 0-6 0,-21 11-5 0,21-11-2 16,-11 21-4-16,11-21 0 0,-11 36 0 0,6-13 0 15,-1 5 0-15,-1 1 0 16,-1 4 0-16,0 0 0 0,-1 1 0 0,1 3 0 16,0-2 0-16,2-3 0 0,2-4 0 0,3-5 0 15,3-6 0-15,-2-17 0 0,14 23 0 0,-14-23 0 16,28 10 0-16,-11-12 0 0,2-2 0 0,2-6 0 15,2-6 0-15,1-2 0 0,3-5 0 0,0-1 0 16,-1-5 0-16,4 0 0 0,-4-1 0 0,1-1 0 16,-3 4 0-16,-2 1 0 0,-2 3 0 15,-4 3 0-15,-2 1 0 0,-14 19 0 0,21-24 0 16,-21 24 0-16,0 0 0 0,0 0 0 0,0 0 0 16,0 0 0-16,0 0 0 0,-4 26 0 0,-3-3 0 15,-2 3 0-15,2 3 0 0,1 2 0 16,0 0 0-16,4 0 0 0,-2 2 0 0,1-4 0 15,3-1 0-15,2-4 0 0,0-6 0 16,-2-18 0-16,10 24 0 0,-10-24 0 0,18 9 0 16,-18-9 0-16,29-5 0 0,-12-2 0 0,-17 7 0 15,32-28 0-15,-15 9 0 0,1-6 0 0,2-4 0 16,2-1 0-16,-3-2 0 0,-1 0 0 0,-2 3 0 16,-6 2 0-16,-3 4 0 0,-4 2 0 0,-2 3 0 15,-2-1-12-15,-2 3-24 0,-1-4-17 0,4 20-21 16,-8-40-44-16,8 40-74 0,-9-38-145 15,9 38-239-15,5-27 54 0,-5 27 396 0</inkml:trace>
  <inkml:trace contextRef="#ctx0" brushRef="#br8" timeOffset="224257.5645">12257 14541 1730 0,'0'0'69'15,"0"0"-37"-15,27-3 3 0,3-6 4 0,12-8 1 16,9-1-15-16,6-3-2 0,10-2-7 0,3-3 1 16,7 2-5-16,6 0-3 0,-2 1-9 0,3 1 0 15,0 1 0-15,-1 3 0 16,-1 0 0-16,-3 4 0 0,-1-1 0 0,-4 4 0 16,-3 0 0-16,-2 3-3 0,-6-1-20 0,-2 3-9 15,-7 0-20-15,-3 8-31 0,-12-13-57 0,12 24-140 16,-22-18-313-16,0 3 23 0,-1 5 300 0</inkml:trace>
  <inkml:trace contextRef="#ctx0" brushRef="#br8" timeOffset="224965.9318">15266 13765 1222 0,'0'0'185'0,"-20"-8"-74"0,20 8-30 0,-30-9-9 0,30 9-16 16,-34-5-17-16,16 5-11 0,-3 0-11 16,-1 4-4-16,0 3-5 0,-1 5-1 0,0 3-2 15,1 4 4-15,-1 3-5 0,1 2 8 16,0 3-6-16,1 2-8 0,3 0 27 0,2 0-23 15,5-3 22-15,4 1-9 0,2-6-9 0,7-5 2 16,-2-16-3-16,10 22 1 0,-10-22 3 0,28 10 2 16,-8-13 2-16,7-4-1 0,1-5-4 0,3-6-2 15,5-3 1-15,-2-4-7 0,2-4-8 16,-1-1 19-16,-1-2-22 0,-1 1 21 0,-2-1-6 16,-6 3-6-16,-4 3 5 0,-7 4-4 0,-14 22 3 15,16-29-1-15,-16 29 1 0,0 0 2 0,0 0-2 16,0 0-2-16,0 0 0 0,0 0 0 0,0 0 0 15,-18 16 0-15,18-16 0 0,-18 36-7 0,9-12-7 16,2 2 4-16,0 3-12 0,2 0-12 16,2 2 19-16,1-4-31 0,6 2 17 15,-2-7-27-15,11 4-36 0,-13-26-32 0,31 38-72 16,-31-38-94-16,29 4-241 0,0 4 60 0,-6-17 362 16</inkml:trace>
  <inkml:trace contextRef="#ctx0" brushRef="#br8" timeOffset="225205.5476">15843 13754 1354 0,'-26'-14'150'16,"26"14"-51"-16,-32-9-21 0,32 9-14 0,-28-2-17 16,28 2-11-16,-25 1-5 0,25-1-7 0,-22 6-5 15,22-6-4-15,-17 12-5 0,17-12-1 0,-15 23 0 16,15-23 2-16,-10 32-5 0,8-13 2 15,1 3-5-15,-1-1 0 0,4 6-5 16,-1-2-11-16,3 0 24 0,0-2-25 0,2-2 17 16,2-1-18-16,1-1-21 0,-9-19-14 0,25 29-26 15,-25-29-29-15,30 19-41 0,-30-19-47 0,38 5-117 16,-13-7-186-16,-6-11 26 0,12 11 407 0</inkml:trace>
  <inkml:trace contextRef="#ctx0" brushRef="#br8" timeOffset="225391.19">16089 13749 1592 0,'-19'0'120'15,"19"0"-51"-15,-19 15-28 0,19-15-13 0,-13 24-15 16,13-24-4-16,-13 34-6 0,7-12 1 0,1 2-6 16,1 2 5-16,2 3 10 0,-2 2-27 15,0 1 22-15,1 0-30 0,0 0-2 0,-3-3-9 16,6 3-37-16,-6-12-25 0,13 12-64 0,-7-32-85 15,0 0-273-15,8 25 15 0,-8-25 282 16</inkml:trace>
  <inkml:trace contextRef="#ctx0" brushRef="#br8" timeOffset="225563.0634">16151 13442 1240 0,'0'0'146'15,"0"0"-52"-15,0 0-39 0,0 0-27 0,0 0-21 16,0 0-19-16,0 0-14 0,-8 28-24 0,8-28-24 16,12 25-112-16,-12-25-170 15,0 0-137-15,19 28 121 0,-19-28 372 0</inkml:trace>
  <inkml:trace contextRef="#ctx0" brushRef="#br8" timeOffset="225906.8748">16534 13692 1029 0,'0'0'155'0,"0"0"-43"0,0 0-27 0,-17-2-28 15,17 2-24-15,0 0-5 0,-29 12 8 16,29-12 12-16,-30 17 8 0,30-17 3 0,-33 21-10 16,33-21-6-16,-38 25-12 0,19-9-4 0,-5-1-3 15,1 5 3-15,0-1-3 0,1 3 0 0,3-1-10 16,2 2-2-16,3-2-10 0,4 0-13 0,3-3 23 16,5-1-24-16,2-17 26 0,13 29-11 0,-13-29-4 15,28 25-3-15,-8-14-6 0,2-4-8 16,3-2-12-16,0-5-12 0,5 2-19 0,-6-11-30 15,15 9-40-15,-14-22-63 0,27 20-149 16,-11-15-168-16,-6-10 15 0,14 13 448 0</inkml:trace>
  <inkml:trace contextRef="#ctx0" brushRef="#br8" timeOffset="226485.0415">16539 13957 1157 0,'0'0'141'16,"0"0"-52"-16,-21-3-20 0,21 3-18 0,0 0-14 15,-19-17-26-15,19 17 12 0,0 0-21 0,-5-23 16 16,5 23 5-16,7-28-2 0,-2 7 8 16,7 1-3-16,1-8 8 0,5 0-7 0,0-7 8 15,3 0-12-15,-1-6 3 0,2-1-15 0,-1-1 2 16,0-1-13-16,-4 0 9 0,0 1-5 0,-5 0 11 16,-1 3-3-16,-3 2-5 0,0 1 21 0,-5 6-23 15,0 4 23-15,-3 7-11 0,0 20-4 0,-2-22 5 16,2 22-2-16,0 0-7 0,0 0-9 15,0 0 0-15,0 0 0 0,0 0 0 16,-9 23 0-16,5-5 0 0,-1 5 0 0,-2 7 0 16,0 4 0-16,-3 6 0 0,-1 5 0 0,0 3 0 15,-1 4 0-15,-2 4 0 0,1 3 0 0,0 0 0 16,-1-1 0-16,5-2 0 0,0-8 0 0,5-2-2 16,2-11-44-16,6-1-4 0,-4-14-64 0,14 9-63 15,-14-29-165-15,0 0-266 0,18 19 64 16,-18-19 381-16</inkml:trace>
  <inkml:trace contextRef="#ctx0" brushRef="#br8" timeOffset="226828.7819">16881 13689 1340 0,'19'2'257'0,"-19"-2"-149"0,0 0-44 16,-18 0-25-16,18 0-14 0,0 0-13 0,-19 31-1 15,10-15-3-15,1 6-1 0,-3 4-7 0,0 3 4 16,2 3-10-16,-1 1 8 0,4 1 9 0,1-3-25 16,2-2 20-16,-1-3-35 0,5-3-13 15,-1-23-38-15,8 36-61 0,-8-36-103 0,0 0-330 16,22-1 56-16,-22 1 273 0</inkml:trace>
  <inkml:trace contextRef="#ctx0" brushRef="#br8" timeOffset="226985.0325">16966 13357 1379 0,'-12'17'347'0,"-5"-17"-288"16,17 0-37-16,0 0-18 0,-20 11-14 0,20-11-32 16,0 0-42-16,12 26-104 0,-12-26-220 0,0 0-157 15,15 17 62-15,-15-17 493 0</inkml:trace>
  <inkml:trace contextRef="#ctx0" brushRef="#br8" timeOffset="227235.0342">17122 13656 1281 0,'0'0'199'15,"-37"6"-77"-15,37-6-28 0,-33 10-19 0,33-10-19 16,-27 17-19-16,27-17-7 0,-20 28-11 0,13-9-1 16,-1 3-8-16,5 2 2 0,-1 1-7 0,3 2 3 15,3-2-9-15,2 1 5 0,3-3-7 0,3-5-10 16,-10-18 25-16,28 27-27 0,-9-21 24 0,2-4-24 16,7-2-10-16,-1-6-4 15,9 1-73-15,-9-20-39 0,24 17-225 0,-15-17-239 16,3-3 68-16,4 8 399 0</inkml:trace>
  <inkml:trace contextRef="#ctx0" brushRef="#br8" timeOffset="228078.7916">18101 13699 1316 0,'-19'2'142'0,"1"-6"-55"16,18 4-19-16,-22 11-17 0,22-11-13 15,-27 20-16-15,27-20-4 0,-30 27-8 0,15-8 2 16,1 0-5-16,0 4 5 0,0-1-3 0,3 1 4 16,0-2-5-16,5 1 0 0,2-1-8 0,4-4-12 15,0-17 27-15,15 27-30 0,-15-27 31 0,28 17-16 16,-10-12 0-16,4-4-1 0,1-2 1 0,3-4-2 16,3-3 2-16,1-4-2 0,-2-1-14 15,1-6 26-15,-3 0-30 0,-4-4 25 16,-2 0-15-16,-5-1-4 0,-4 2 6 0,-4 0-1 15,-4 2 9-15,-2 0-2 0,-4 2 5 0,0 0-5 16,3 18 4-16,-15-31-3 0,15 31 2 0,-18-26-2 16,18 26 3-16,-19-17-1 0,19 17 1 0,0 0-1 15,-20-9 0-15,20 9-1 0,0 0-1 0,0 0 0 16,0 0-1-16,0 0 3 0,16 20 0 0,-16-20 2 16,25 12 0-16,-8-8 1 0,2 1 1 15,-1-2 3-15,1 1 1 0,1 2 4 0,-2 0-2 16,0 1 3-16,-18-7-1 0,32 16 0 0,-32-16-2 15,21 17-3-15,-21-17-4 0,11 22 0 0,-11-22-4 16,0 28 2-16,0-28-4 0,-10 31 0 16,1-13-6-16,-2-1 1 0,-1 1-6 0,-1-1 3 15,-2 0-3-15,1 0-9 0,14-17 31 16,-28 29-26-16,28-29 30 0,-21 26-12 0,21-26-1 16,0 0 0-16,-12 19-4 0,12-19 2 0,0 0-2 15,0 0 2-15,0 0 3 0,21-4 3 0,-21 4 5 16,20-18 3-16,-20 18-11 0,28-26 29 0,-28 26-29 15,33-34 26-15,-16 12-12 0,1-1-7 0,1 0 2 16,-1 0-7-16,-1 0 1 0,-3 0-6 0,-1 2 2 16,-3 0-10-16,1 3-5 0,-2-3-19 15,-9 21-34-15,17-41-55 0,4 40-136 16,-21 1-323-16,8-21 29 0,-8 21 270 0</inkml:trace>
  <inkml:trace contextRef="#ctx0" brushRef="#br8" timeOffset="232569.4734">19542 13255 926 0,'0'0'128'0,"0"0"7"0,0 0-11 16,0 0-18-16,0 0-32 0,0 0-24 0,0 0-21 16,-15 25 0-16,15-25 13 0,-15 41-31 0,5-15 33 15,1 6-29-15,-2-2 11 0,3 4 1 16,-3 0-17-16,1 5 5 0,1 1-9 0,2 3 10 15,-1 0-9-15,1-2 4 0,1 0-12 16,3-1 5-16,0 0-9 0,3 0 9 0,3 1-13 16,0-5-12-16,2-1 10 0,-4-6-50 0,8 3-3 15,-9-32-69-15,13 48-108 0,-13-48-205 0,3 19-77 16,-3-19 200-16</inkml:trace>
  <inkml:trace contextRef="#ctx0" brushRef="#br8" timeOffset="232788.2003">19491 13723 1591 0,'-7'21'101'0,"7"-21"-53"16,0 0-13-16,0 0-5 0,0 0 1 0,22 11-4 16,-22-11-5-16,33-6-6 0,-12 0-7 0,3-6-2 15,5-4-6-15,3-2-1 0,0-3-8 16,2-1-7-16,-4-1-16 0,4 5-17 0,-8-5-26 15,7 12-22-15,-14-10-49 0,14 24-64 0,-33-3-159 16,27-17-130-16,-8 23 73 0,-19-6 425 0</inkml:trace>
  <inkml:trace contextRef="#ctx0" brushRef="#br8" timeOffset="233038.2115">20020 13266 1541 0,'-31'-9'118'0,"31"9"-64"16,-27-8-10-16,27 8 1 0,-28 0 1 0,28 0-15 15,-29 8-11-15,29-8-6 0,-33 18-5 16,33-18-16-16,-31 33 28 0,15-9-28 0,3 3 25 16,-1 5-9-16,5 6-10 0,0 1 6 0,4 4-10 15,3 3 9-15,2 0-12 0,2-1 2 16,5 1-19-16,2-8-19 0,8 7-49 0,-5-17-34 15,19 19-128-15,-19-20-319 0,12-5 54 0,2 0 214 16</inkml:trace>
  <inkml:trace contextRef="#ctx0" brushRef="#br8" timeOffset="233382.0396">20245 13347 1334 0,'-27'7'67'0,"9"-4"-5"0,8 16-2 0,10-19-10 15,-21 37 3-15,8-13-13 0,3 10 0 0,-3 0-10 16,3 6 7-16,-2 0-11 0,7 5 8 0,-4-2-11 16,5 2 4-16,0-3-14 0,4-3 3 0,2-5-10 15,4-3 3-15,3-5-7 0,2-3 5 0,-11-23-7 16,33 26-10-16,-14-20 10 0,3-5 1 15,4-4-1-15,0-6 11 0,4-5-9 0,-2-7-4 16,-2-5 4-16,-1-5-5 0,-4-2 2 0,-3-2-9 16,-5-1 3-16,-2-1-7 0,-6 2 9 0,-2-1-5 15,-4 3 8-15,-4 0-7 0,-1 3 0 0,-4-1-10 16,0 2-1-16,-6 0-5 0,0 2 12 16,-2 3-3-16,-2 3 5 0,1 2-13 0,19 19-9 15,-31-19 6-15,31 19-34 0,-17 2-4 16,17 15-57-16,0-17-65 0,-6 37-59 0,-1-14-127 15,6-6-55-15,15 18 229 0</inkml:trace>
  <inkml:trace contextRef="#ctx0" brushRef="#br8" timeOffset="233897.5839">20652 13517 1401 0,'0'0'240'0,"-11"-19"-141"16,11 19-29-16,-18-14-14 0,18 14-12 15,0 0-11-15,-21-18-8 0,21 18-7 0,0 0-6 16,0 0-6-16,-18-11-2 0,18 11-4 0,0 0 1 16,0 0-1-16,-14 23 0 0,11-6 0 0,-3 3 1 15,-2 4-2-15,2 3 3 0,-1 0-3 16,1 4 3-16,0 0-5 0,0 0 6 0,2 0-6 16,2-4 5-16,2-2-3 0,2-4 2 0,2-2-3 15,2-2 3-15,-6-17-3 0,19 26 2 0,-19-26-1 16,28 15 1-16,-9-13-1 0,0-3 1 0,3-3-1 15,3-4-1-15,2-4-5 0,0-4-2 0,0-3 3 16,-2-3-3-16,-3 0 9 0,-1-2-3 16,-3 0 5-16,-1-1-5 0,-5 1 5 15,-1 1-5-15,-5 3 4 0,-1 2-3 0,-5 18 3 16,4-29-1-16,-4 29 1 0,-1-17-1 0,1 17 0 16,0 0 1-16,0 0-1 0,0 0-1 0,0 0 0 15,0 0 1-15,-15 25-3 0,13-4 5 0,-2 3-5 16,0 4 5-16,1 2-5 0,-1 0 2 0,2 4-6 15,0-1 5-15,2-1-4 0,4-1 3 16,2-2-11-16,1-5 6 0,4-3-5 0,-11-21-5 16,31 27 21-16,-9-20-8 0,3-5 15 0,3-2 1 15,1-6-1-15,0-5 7 0,2-8-7 0,-2-1 10 16,-1-7-10-16,-2-2-4 0,-5-1 1 16,-2-1-8-16,-6-2 4 0,-2 3-5 0,-5 1 3 15,-5 1-6-15,-2 4 0 0,-5 0-13 0,0 3-7 16,-5-1-13-16,11 22-19 0,-19-36-31 15,19 36-41-15,-20-33-75 0,20 33-155 0,0 0-153 16,-11-29 29-16,11 29 417 0</inkml:trace>
  <inkml:trace contextRef="#ctx0" brushRef="#br8" timeOffset="234693.1677">21958 13373 1081 0,'0'0'123'0,"0"0"-37"15,-14-20-7-15,14 20-6 0,0 0-4 0,0 0-7 16,0 0-18-16,0 0-9 0,0 0-10 0,-21 23 1 16,21-23-3-16,-12 24 3 0,12-24-4 15,-11 36 3-15,7-14-7 0,2 4 1 0,0 5-12 16,2 3 2-16,2 3-8 0,-1 5 8 0,1 1-7 15,0 1 10-15,-5-1-12 0,2-2 11 0,-3-1-11 16,1-3 7-16,-1-4-7 0,-1-4-12 16,1-7 27-16,1-4-28 0,3-18 28 0,-1 23-14 15,1-23-3-15,0 0 2 0,0 0-2 0,0 0 3 16,0 0 1-16,0 0 5 0,19-7 4 0,-19 7-1 16,17-31-13-16,-6 11 22 0,0-4-29 0,2-4 23 15,1 0-8-15,-2-1-9 0,1 2 7 0,-2 2-5 16,0 2 3-16,0 4-2 0,-11 19 4 15,19-31-4-15,-19 31 1 0,19-19-2 0,-19 19-1 16,17-4 1-16,-17 4 0 0,0 0 2 0,23 17-3 16,-23-17 1-16,18 29-7 0,-9-10 3 0,-2 0-4 0,-1 0 5 15,1 2-2-15,-2-2 6 0,0-1-3 0,-3 0 5 16,1 1-5-16,-4-1 5 0,-2-1-4 0,0 0-11 16,3-17 28-16,-17 31-27 0,17-31 28 15,-30 34-12-15,13-18-4 0,-1 1 4 16,-1-3-4-16,-3 1 4 0,1-3-4 0,0-1 3 15,2-4-2-15,2-2 0 0,17-5-2 0,-27-3-2 16,27 3-7-16,0 0-11 0,-18-25-12 0,12 5-23 16,6 20-12-16,4-42-16 0,13 25-61 0,-16-21-66 15,22 12-200-15,-5-2-89 0,-7-10 158 0</inkml:trace>
  <inkml:trace contextRef="#ctx0" brushRef="#br8" timeOffset="235134.7198">22531 13634 1023 0,'-21'-13'219'0,"21"13"-115"0,-27-11-21 0,27 11-3 16,-29-7-8-16,29 7-6 0,-33 1-9 0,33-1-8 15,-34 7-10-15,17 2-7 0,-2-1-7 0,2 4-3 16,0 2-4-16,0 2-1 0,1 2-5 16,1 5 4-16,0 1-5 0,2 2 5 0,1 2-6 15,3 0 3-15,1 0-6 0,3-4-1 16,4-2-6-16,5-3 2 0,3-1-4 0,-7-18-11 16,21 27 25-16,-21-27-25 0,33 12 26 0,-14-10-13 15,5-4-14-15,4-4 12 0,3-4-12 0,3-3 25 16,1-5-11-16,-1-4 10 0,-1-2-12 0,-1-1-7 15,-4-1 1-15,-3 1-4 0,-2-1 6 16,-3 2-1-16,-3 2 5 0,-3 1-1 0,-3 0 4 16,-3 3-3-16,-8 18 4 0,7-28-3 0,-7 28 2 15,-1-18-2-15,1 18-1 0,0 0-1 0,0 0-3 16,-19-1-2-16,19 1-5 0,-13 23 2 0,6-4-5 16,-3 2-1-16,1 5-19 0,-1-4-15 0,5 11-32 15,-7-12-24-15,14 17-50 0,-17-19-35 16,23 16-87-16,-11-3-200 0,3-32 61 15,16 41 359-15</inkml:trace>
  <inkml:trace contextRef="#ctx0" brushRef="#br8" timeOffset="235541.0044">23019 13603 1014 0,'-28'-6'224'0,"11"14"-129"16,-7-9-28-16,24 1-11 0,-31 6-9 16,31-6-3-16,-23 8-5 0,23-8 0 0,-19 9-4 15,19-9-4-15,0 0-6 0,-18 18-3 0,18-18-6 16,0 0-3-16,-12 20-2 0,12-20 3 16,0 0-1-16,-1 24 2 0,1-24-7 0,0 0-2 15,10 22-4-15,-10-22 1 0,0 0 1 0,24 21 3 16,-24-21 0-16,24 11 0 0,-24-11-2 0,27 8-1 15,-27-8-2-15,30 3-2 0,-30-3 0 0,34 1 0 16,-34-1 1-16,32-1-1 0,-32 1-1 0,26 0 1 16,-26 0-1-16,20 4 2 0,-20-4-1 15,0 0 1-15,0 0-2 0,0 0 1 16,0 0 0-16,15 17 1 0,-15-17 0 0,0 0 1 16,-12 20-3-16,12-20 2 0,-21 18-2 0,21-18 1 15,-30 22-4-15,11-11 3 0,1 2-5 0,0 2 3 16,1-2-4-16,17-13 1 0,-27 27-12 0,27-27-12 15,-14 22-14-15,14-22-45 0,0 0-48 0,0 0-97 16,0 0-221-16,24 2-61 0,-24-2 189 16</inkml:trace>
  <inkml:trace contextRef="#ctx0" brushRef="#br8" timeOffset="235759.7258">23331 13556 1466 0,'-13'-23'201'0,"13"23"-112"0,0 0-33 16,0 0-12-16,0 0-14 0,0 0-7 0,0 0-10 16,0 0-3-16,-10 23-10 0,5-5 2 0,-2 5-4 15,0 4 4-15,-4 3-4 0,0 2 5 0,-2 4-6 16,-1 1 7-16,-2 0-8 0,-1 1 7 0,-2-2-7 16,0-3-14-16,5-4 16 0,-1-4-36 0,8-2 10 15,7-23-36-15,-6 33-37 0,6-33-70 16,0 0-144-16,20 10-211 0,-20-10 7 0,31-21 371 15</inkml:trace>
  <inkml:trace contextRef="#ctx0" brushRef="#br8" timeOffset="235931.6521">23337 13195 1483 0,'0'0'171'16,"-22"8"-91"-16,22-8-36 0,0 0-25 0,0 0-14 15,0 0-12-15,0 0-10 0,-2 19-10 0,2-19-35 16,23 13-75-16,-23-13-48 0,33 6-195 0,-14-1-148 16,-19-5 102-16,48 12 394 0</inkml:trace>
  <inkml:trace contextRef="#ctx0" brushRef="#br8" timeOffset="236212.935">23707 13509 1202 0,'0'0'292'0,"-35"-16"-175"16,35 16-34-16,-32-15-13 0,32 15-16 0,-33-9-15 16,16 9-7-16,-1 1-5 0,0 5-3 15,-1 4-5-15,1 3 2 0,0 5-8 0,0 4 3 16,1 3-7-16,3 6 2 0,1 0-6 0,4 2 4 15,3-1-9-15,0 0 3 0,5-3-6 0,5-3 5 16,4-1-5-16,7-5 4 0,2-2-3 16,3-3-7-16,5-4-5 0,-1-2-2 0,5-1-17 15,-3-6-2-15,3 0-30 0,-6-11-36 0,12 14-80 16,-18-27-197-16,15 10-176 0,0 1 10 0,-8-17 434 16</inkml:trace>
  <inkml:trace contextRef="#ctx0" brushRef="#br8" timeOffset="237384.7879">19503 14163 914 0,'0'0'297'0,"0"0"-177"15,18 12-16-15,-18-12-11 0,17 5-7 0,-17-5-8 16,28 3-11-16,-28-3-15 0,41 5-13 0,-14-5-13 15,5 2-6-15,5-4-7 0,6 1-2 0,7-3-2 16,5-2-3-16,7-1 2 0,6-1-6 16,5-2 1-16,6 0-4 0,3-1 1 15,5 2-1-15,0-2-3 0,0-1-5 0,-1 3-1 16,-1 0-17-16,-2 3-2 0,-2 0-2 0,-4 4-6 16,-9-1-2-16,0 5-8 0,-13-3-15 0,2 8-4 15,-13-8-5-15,4 11-10 0,-12-13-8 0,6 12-24 16,-15-17-42-16,7 7-217 0,-5 6-46 0,-29-5 133 15</inkml:trace>
  <inkml:trace contextRef="#ctx0" brushRef="#br8" timeOffset="238751.3096">836 15104 1179 0,'0'0'104'0,"0"0"-48"0,0 0-26 15,0 0-4-15,0 0 0 0,0 0 8 0,0 0 2 16,0 0 1-16,4 34-7 0,-1-8-2 16,-5 7 7-16,4 7-29 0,-2 3 24 0,1 11-26 15,-1 2 6-15,1 7 18 0,-2 3-10 0,1 1 13 16,-3-3-22-16,1-1 5 0,-1-6-1 0,0-4-24 16,-1-8 21-16,3-5-23 0,1-7-2 0,1-9-15 15,8 0-37-15,-9-24-60 0,17 23-55 0,-17-23-79 16,14-17-269-16,5 11 76 0,-13-23 351 15</inkml:trace>
  <inkml:trace contextRef="#ctx0" brushRef="#br8" timeOffset="238952.0064">701 15634 1177 0,'-35'3'325'15,"10"19"-224"-15,-7-10-24 0,32-12-12 0,-32 23-19 16,32-23-11-16,0 0-12 0,0 0-11 15,0 0-7-15,0 0-2 0,0 0 3 0,26 1 8 16,-2-10 2-16,10-6-4 0,5-4 0 0,5-7-12 16,6-4 4-16,1-3-10 0,4-3-7 0,-1-4-21 15,6 5-20-15,-8-8-45 0,12 15-53 0,-18-16-47 16,18 27-99-16,-15-7-221 0,-10-6 40 0,5 17 400 16</inkml:trace>
  <inkml:trace contextRef="#ctx0" brushRef="#br8" timeOffset="239339.5205">1421 14987 1120 0,'-18'18'360'0,"18"-18"-273"15,0 0-25-15,0 0-11 16,0 0-11-16,0 0-3 0,-14 23-1 0,14-23-2 16,-2 32 2-16,1-9-7 0,2 3-4 0,-2 3-8 0,0 5-16 15,-4 2 20-15,0 5-21 0,-1 2 22 0,-2 3-4 16,-2 4-10-16,0 1 4 0,-3 1-10 0,2-1 7 15,-1-7-8-15,2-1 7 0,3-8-8 0,1-7 4 16,3-7-4-16,3-21 0 0,1 27-2 0,-1-27 0 16,0 0-2-16,19 11 3 15,-19-11-1-15,21-7 0 0,-21 7 3 0,32-20-2 16,-14 3 3-16,-1-3-1 0,2-4 1 0,-2-3-4 16,-2-1 4-16,0 4-4 0,0 0 3 0,-3 1-2 15,-1 2 3-15,-11 21-2 0,14-29 2 0,-14 29-3 16,0 0 1-16,0 0 1 0,0 0-1 0,0 0 0 15,0 0-1-15,0 0 0 0,0 0-5 16,12 30 0-16,-8-7-8 0,0 3-2 0,1 3-7 16,-1 0 0-16,3 5-8 0,0-3 6 0,3 4-11 15,-1-5 5-15,5 2-22 0,-5-12-47 0,15 9 0 16,-24-29-64-16,46 38-104 0,-26-24-175 0,4-15-60 16,12 6 314-16</inkml:trace>
  <inkml:trace contextRef="#ctx0" brushRef="#br8" timeOffset="239704.7277">1823 15492 1267 0,'-32'25'163'0,"28"-3"-91"15,4-22-13-15,-6 34 4 0,6-34-11 16,9 23-7-16,-9-23-14 0,19 16-5 0,-19-16-6 15,30 6-4-15,-12-7 1 0,2-2-4 0,2-3-2 16,1-2-4-16,3-6-4 0,0-1 1 0,1-6 5 16,-1-2-5-16,-2-2 3 0,-2-1-6 0,-4 2 2 15,-4 5-3-15,-6 1 5 0,-8 18-3 0,5-26 3 16,-5 26 4-16,0 0 0 0,-19-20-2 0,19 20-2 16,-32-3-6-16,10 8 1 15,-1 2 0-15,-5 4 0 0,0 5 4 0,-2 2-3 16,1 5 2-16,1 4-3 0,1 3 6 0,3 3-3 15,3 0 9-15,3 1-6 0,4-1 3 0,6-2-8 16,3-2 3-16,6-4-7 0,4-2 4 0,5-6-6 16,-10-17 2-16,33 25-4 0,-9-19-4 0,6-4-12 15,4-6-11-15,9-4-27 0,-3-13-61 0,23 14-153 16,-9-19-345-16,8-4 41 0,3 1 339 16</inkml:trace>
  <inkml:trace contextRef="#ctx0" brushRef="#br8" timeOffset="240111.0479">3354 14920 1686 0,'0'0'103'16,"0"0"-75"-16,5 17-19 0,-5-17-9 0,-4 36 4 15,2-2-8-15,-3 8 8 0,-3 9-9 16,0 7-8-16,-2 3 25 0,-1 3-21 0,-1 0 19 16,-1 0-2-16,-1-4-15 0,3-3 13 15,4-3-11-15,1-7 9 0,5-4-10 0,1-5 7 0,5-4-18 16,0-8-3-16,5-3-17 0,-10-23-14 0,31 27-24 16,-31-27-47-16,42 1-45 0,-28-19-174 0,11 0-166 15,8 3 26-15,-13-22 474 16</inkml:trace>
  <inkml:trace contextRef="#ctx0" brushRef="#br8" timeOffset="240282.9339">3670 15322 1340 0,'-19'41'297'0,"2"-27"-220"0,10 8-22 0,-2-3-17 16,4 4-8-16,1 0-14 0,1 3-4 15,-1-2-9-15,3 2 3 0,1 1-7 0,1-3 4 16,0-2-7-16,0-1 3 0,2-3-14 0,-3-18-16 15,12 30-16-15,-12-30-29 0,21 16-43 16,-21-16-51-16,25-5-107 0,-25 5-254 0,21-26 51 16,2 16 356-16</inkml:trace>
  <inkml:trace contextRef="#ctx0" brushRef="#br8" timeOffset="240439.167">3699 14948 1342 0,'0'0'101'0,"-41"-30"-17"0,41 30-35 15,-23-14-18-15,23 14-8 0,0 0-19 0,0 0-9 16,0 0-15-16,0 0-4 0,20 27-24 0,-20-27-52 16,38 23-60-16,-38-23-78 0,35 10-262 15,-3 10 38-15,-32-20 386 0</inkml:trace>
  <inkml:trace contextRef="#ctx0" brushRef="#br8" timeOffset="240907.9091">4381 15320 832 0,'-26'16'177'15,"26"-16"-43"-15,-30 15-32 0,30-15-8 0,-35 6-16 16,35-6-28-16,-40 0-3 0,22 2 3 0,-6-6 1 16,4 9 2-16,-5-5-8 0,5 6-1 0,-5-1-8 15,1 5-3-15,-1 1-5 0,2 3 3 16,0 3-4-16,2 6 4 0,2 0-6 0,3 4 1 15,1 0-10-15,3 1 0 0,5-1-11 16,2-3 1-16,5-3-7 0,2-3 2 0,-2-18-3 16,16 29 2-16,-16-29-2 0,32 14 1 0,-9-15 1 15,2-3 0-15,5-6 3 0,1-5-2 0,2-4 1 16,2-5-1-16,2-3 4 0,2-3-2 0,-2-2-3 16,0 1 0-16,-3 1 0 0,-3 3 0 0,-4 4 0 15,-4 4 0-15,-6 7 0 0,-17 12 0 16,17-14 0-16,-17 14 0 0,0 0 0 0,0 0 0 15,2 17 0-15,-2-17 0 0,-9 35 0 0,-2-6 0 16,-3 6 0-16,-3 5 0 0,-3 4 0 16,-1-2 0-16,1 3-3 0,-2-2 4 0,0 2-6 15,0-3-4-15,0-2 17 0,3-1-17 0,0-7 20 16,6-5-6-16,3-5-4 0,10-22-1 0,-7 23 0 16,7-23 0-16,0 0 0 0,21 7 0 15,-21-7 0-15,29-12 0 0,-10-1 0 0,4-5 0 16,5-4 0-16,3-6-6 0,2 0-26 0,-2-3 1 15,6 2-49-15,-8-6-14 0,14 14-98 0,-24-21-223 16,18 13-170-16,-6 1 24 0,-5-11 511 0</inkml:trace>
  <inkml:trace contextRef="#ctx0" brushRef="#br8" timeOffset="241392.289">4949 15315 1133 0,'0'0'227'0,"0"0"-127"0,4-18-27 16,-4 18-10-16,0 0-15 0,0 0-5 0,0 0-5 15,0 0-7-15,0 0-1 0,0 0-14 0,0 0-6 16,0 0-3-16,-9 33 8 0,5-10-1 16,-1 4 7-16,-1-1-5 0,1 3 4 0,-1-1-6 15,1 3 6-15,0-2-6 0,3-1 2 0,-1-4-8 16,4-4-1-16,-1-20-7 0,8 26-2 0,-8-26 1 16,0 0 0-16,26 14-1 0,-26-14 1 0,30-6 0 15,-12-3 1-15,3-8 2 0,0-4-2 0,3-8 3 16,1-5-5-16,1-1 5 0,0-2-6 15,-1 1 6-15,-2 3-5 0,-5 2 5 0,-3 4-3 16,-4 3 7-16,-3 5-7 0,-8 19 8 16,9-28 2-16,-9 28 1 0,0 0 5 0,0 0-5 15,-3-17-10-15,3 17-1 0,0 0 0 0,0 0 0 16,-22 25-4-16,14-6-7 0,-1 2 1 0,0 8-7 16,0 0 0-16,0 4-8 0,1 2 1 0,3 1-11 15,-1-3 2-15,6 3-24 0,-4-9-22 16,15 7-53-16,-11-34-73 0,19 42-151 0,-19-42-180 15,25 19 64-15,-1-5 439 0</inkml:trace>
  <inkml:trace contextRef="#ctx0" brushRef="#br8" timeOffset="241579.79">5629 15193 1435 0,'-8'17'145'16,"-11"-9"-74"-16,11 8-32 0,8-16 1 0,-28 39-7 15,13-15-15-15,4 5 0 0,-1 0-11 0,4 3 4 16,0-2-11-16,4 0 4 0,-1 1-7 0,2-2 5 16,2-3-12-16,1-4-8 0,9 0-66 0,-9-22 1 15,15 28-48-15,-15-28-80 0,19-4-197 16,-19 4-108-16,22-19 158 0</inkml:trace>
  <inkml:trace contextRef="#ctx0" brushRef="#br8" timeOffset="241720.42">5632 15035 1201 0,'-36'-19'249'0,"36"19"-163"0,-26-8-24 15,26 8-10-15,0 0-14 0,0 0-18 0,0 0-28 16,0 0-17-16,1 23-70 0,-1-23-110 0,25 9-151 16,-6-6-194-16,-1-6 82 0,16 15 468 0</inkml:trace>
  <inkml:trace contextRef="#ctx0" brushRef="#br8" timeOffset="242126.6802">6251 15234 1285 0,'0'0'160'0,"-42"-1"-44"0,42 1-18 0,-35 1-24 15,18 1-18-15,-5-4-20 0,1 5-7 0,-2-2-10 16,3 3 0-16,-2-1-6 0,4 5 2 15,-1 1 1-15,19-9 2 0,-31 28-3 0,17-9 3 16,1 3-4-16,2 2 5 0,1 1-9 0,4 0 4 16,2 2-11-16,2-3-3 0,2-2 0 0,2-4 0 15,-2-18 0-15,15 21 0 0,-15-21 0 16,29 4 0-16,-8-11 0 0,6-6 0 0,2-7 0 16,5-8 0-16,0-7 0 0,5-6 0 0,2-7 0 15,1-4 0-15,-1 0 0 0,0 0 0 16,-3 1 0-16,-2 5 0 0,-5 4 0 0,-7 1 0 15,-3 3 0-15,-7 4 0 0,-3 2 0 0,-5 3 0 16,-3 4 0-16,-4 7 0 0,1 18 0 0,-8-18 0 16,8 18 0-16,0 0 0 0,-20 13 0 0,9 6 0 15,-4 7 0-15,-1 10 0 0,-4 7 0 0,0 4 0 16,0 5 0-16,0 0 0 0,4 1 0 0,3 0 0 16,4-3 0-16,5-8 0 0,4-3 0 15,3-10-28-15,9-2-43 0,-12-27-41 16,38 41-69-16,-38-41-111 0,40 8-302 0,-11 1 52 15,-3-14 316-15</inkml:trace>
  <inkml:trace contextRef="#ctx0" brushRef="#br8" timeOffset="242376.6859">7259 15098 1408 0,'0'0'186'0,"-17"13"-89"0,17-13-30 0,-23 23-24 16,12-6-14-16,-1 0-12 0,1 2-18 16,0 3 28-16,2 1-28 0,1 1 27 15,0 3-11-15,3-1-7 0,1 3 6 0,0 0-9 16,2 0 3-16,-2 2-10 0,1-3 6 0,2-2-8 16,0-4 2-16,2-5-15 0,-1-17-10 0,8 20-21 15,-8-20-28-15,0 0-36 0,0 0-75 0,37 0-182 16,-37 0-183-16,20-30 46 0,-1 18 457 0</inkml:trace>
  <inkml:trace contextRef="#ctx0" brushRef="#br8" timeOffset="242532.9459">7238 14803 1375 0,'0'0'250'0,"-27"1"-145"15,27-1-32-15,-17 10-36 0,17-10-19 0,0 0-15 16,0 0-8-16,-11 23-16 0,11-23-22 15,0 0-16-15,0 0-47 0,26 27-74 0,-26-27-72 16,22-3-274-16,-3 16 32 0,-19-13 320 0</inkml:trace>
  <inkml:trace contextRef="#ctx0" brushRef="#br8" timeOffset="242861.0872">7698 15048 1088 0,'-17'-3'216'0,"17"3"-92"0,-29 13-38 0,29-13-16 16,-36 11-17-16,36-11-12 0,-37 9-6 0,20-3-2 16,-3-2 0-16,20-4-1 0,-29 10 0 0,29-10-1 15,-21 12-5-15,21-12-5 0,0 0-9 0,-8 19-6 16,8-19-5-16,5 18 1 0,-5-18-2 0,15 19 2 16,-15-19-1-16,25 16-16 0,-25-16 15 15,29 14-15-15,-11-11 17 0,2 2-1 0,-1-2 15 16,1 0-15-16,-2 0 12 0,-1 0-10 15,-17-3-4-15,28 11 2 0,-28-11 0 0,17 18 1 0,-17-18-1 16,7 21 3-16,-7-21-4 0,-4 28 2 16,0-11-3-16,-4 1 2 0,-1 1-3 0,-5 2 4 15,-2 2-7-15,-3 0 2 0,-1 2-5 16,0 2 3-16,-2-1-3 0,2 0 3 0,2-2-11 16,2-6-8-16,8 0-31 0,8-18-54 0,-3 17-137 15,3-17-349-15,0 0 19 0,0 0 271 0</inkml:trace>
  <inkml:trace contextRef="#ctx0" brushRef="#br8" timeOffset="243017.3219">7984 15367 1852 0,'-33'13'164'15,"33"-13"-133"-15,-15 19-31 0,15-19 0 0,0 0 0 16,0 0 0-16,0 0 0 0,0 0-48 0,0 0-80 15,3-51-188-15,12 28-342 0,1-7 43 0,0-9 334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03:22.34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2100 1393 552 0,'0'0'90'0,"0"0"-20"0,0 0-21 0,-7-18-8 15,7 18 4-15,0 0-4 0,0 0-3 0,-2-17-10 16,2 17-10-16,0 0-6 15,0 0-5-15,0 0-2 0,0 0-2 0,0 0-3 16,0 0-2-16,0 0 3 0,0 0-2 0,0 0 5 16,3 22-1-16,-6-5 0 0,0 3-3 0,-1 5 4 15,-3 1-6-15,0 2 7 0,-1 3-5 0,1 0 11 16,-2 6-1-16,3 2 11 0,0 3-1 0,3 7 9 16,-2-3-11-16,2 7 9 0,1-2 13 0,3 3-30 0,-1 4 31 0,4 4-24 15,-1-3-6-15,2 4 12 0,-1-5-18 0,1 2 13 16,-3 1-13-16,2 2 11 0,0 2-20 0,-1 0 13 15,0 3 4-15,0 0-22 0,-2-4 25 0,1 1-25 16,-1 3 2-16,-1 2 16 0,1 0-17 0,-1 2 24 16,-2-5 7-16,0 3-20 0,0-1 20 0,1 4-23 15,0-3 5-15,1 3 21 0,-3-4-12 16,3 2 19-16,-2-2-23 0,2 0 13 0,1 2-5 16,1 0-18-16,2-3 18 0,1 2-19 15,-1-2 4-15,0 0 8 0,0-1-17 0,1 0 13 16,-1 2 1-16,0-1-20 0,1-1 21 0,-1 4-20 15,0-4 2-15,-2 2 17 0,0 1-18 0,-2 0 17 16,0 4-17-16,-1-1-2 0,0 2 20 0,-3-1-18 16,1-1 19-16,-1 2 2 0,-2-1-19 15,2 0 25-15,-2 1-14 0,1-1 18 0,-1-2 0 16,4 0-25-16,-2-2 17 0,3 0-21 0,-1-4 4 16,2 2 13-16,0-3-16 0,1 1 15 0,0 0-16 15,4-1-3-15,0 2 22 0,1 1-21 0,0-2 21 16,-1 2 0-16,0 1-18 0,0-1 15 0,-2-1-15 15,0 0 14-15,-2-2-15 0,-1-1-6 0,0 0 11 16,-4-1-29-16,3 1 8 0,-5-6-21 16,7 5-31-16,-8-16-24 0,12 12-76 0,-13-23-84 15,8-2-208-15,8 4 51 0,-8-38 417 0</inkml:trace>
  <inkml:trace contextRef="#ctx0" brushRef="#br0" timeOffset="958.8409">2085 7322 741 0,'0'0'54'0,"0"0"0"0,-20 2-4 0,20-2 12 16,0 0 11-16,0 0-3 0,0 0-11 0,0 0-17 16,0 0-12-16,0 0-4 0,0 0-1 0,0 0-2 15,0 0-3-15,0 0-6 0,0 0-7 0,0 0-3 32,0 0-3-32,0 0 0 0,0 0 6 0,0 0 2 15,0 0 0-15,0 0 1 0,18 5-7 0,-18-5-2 16,21 5 0-16,-21-5 0 0,26 6 0 0,-26-6 0 15,34 6-1-15,-13-3 1 0,2 1-1 0,2 0 1 16,3-2 3-16,2-1 1 0,3 0-1 0,3-1 2 16,2 2-3-16,2 0 2 0,4-1 2 0,3 3 0 15,2-3-2-15,2 3 0 0,1-2-2 0,2 1-1 16,2 0-1-16,3 1 2 0,3-1-1 16,4 0 1-16,3 1-1 0,4-1-3 0,0 1 1 15,3-2 1-15,5 1-1 0,1-2 1 0,4-1 0 16,5-1 1-16,4-1 1 0,4-1 0 15,3-2 4-15,1 0 0 0,4-2 2 0,4 0-3 16,4-2-2-16,3 2-4 0,1-2 2 0,2 2-2 16,4 0 2-16,4 0-1 0,4-1 1 0,3 1-3 15,0 1 4-15,0 1-2 0,2 2 1 16,0 0 0-16,1 1 0 0,2 2 0 0,-1 1 0 16,3 0 1-16,-2 2-3 0,0 0 3 0,7 1-1 15,-1-1 0-15,5 1-1 0,0-1 0 0,1-2 1 16,3 0 0-16,1-2 1 0,1-2-1 0,1-2 0 15,2 1-1-15,0-2 2 0,2-2 4 0,3 0 7 16,1 1 2-16,4-3 2 0,5 1-7 16,-2 0-5-16,2 0-4 0,1 0 5 15,1 1-6-15,0 0 7 0,-2-1-4 0,-1 1 1 16,2 1-1-16,-3-1-1 0,1 1 0 0,-4 1 1 16,6 0-2-16,0 1 2 0,2 0-2 0,0 1 1 15,-1-2-2-15,4 1 3 0,-1-3-2 0,-2 1 1 16,-2 0 0-16,-2-3 1 0,2 1 0 0,-3-2 6 15,-1 2 0-15,3-2 2 0,1 2-2 16,-2-2-16-16,3 2 34 0,-4-2-27 0,4 2 33 16,0-1-15-16,-4 2-8 0,-1-1-3 0,-3 2-3 15,-2 0-2-15,-2 1-2 0,0 1 1 0,-2 2-2 16,0 1 0-16,4 1-1 0,-4 1 0 16,1 1 0-16,-2-1-1 0,-2 1 0 0,-3-1 0 15,-2 1 0-15,-4-1 1 0,-1 0 0 0,-3 2 0 16,-2-2-1-16,-1-2 1 0,-6 1 0 15,2-1 0-15,2-1 1 0,-2 0 0 0,-4 0 0 16,-1 0 0-16,-4 0-1 0,-5 0 0 0,-1 0 0 16,-3 0 1-16,-8 0-1 0,-4 1 1 0,-1-2 0 15,-6 2 0-15,-6-1 0 0,-3 1 1 0,-6-2 1 16,-1 2 1-16,-2-1-2 0,-5 1 1 0,2 0-2 16,-8 0-1-16,-3 2 2 0,-4 2-2 15,-4-2 2-15,-4 3-1 0,-3 0-6 0,-2 1-6 16,-5 1-4-16,-2 3-11 0,-8-5 0 15,0 7-13-15,-9-7-12 0,3 10-29 0,-15-12-38 16,10 16-75-16,-29-17-184 0,17 6-82 0,-17-6 36 16,0 0 424-16</inkml:trace>
  <inkml:trace contextRef="#ctx0" brushRef="#br0" timeOffset="1646.3708">20999 7112 1111 0,'0'0'53'0,"-17"2"-25"0,17-2-6 16,0 0-2-16,0 0-5 0,0 0-4 0,0 0-5 16,0 0 1-16,0 0 11 0,0 0 10 0,1-21 7 15,-1 21 4-15,7-21-3 0,-7 21 9 0,10-26-42 16,-10 26 29-16,12-32-40 0,-6 15 11 0,0-1 4 15,0 0-5-15,1-2 5 0,0-3-6 0,-1-2 6 16,0 0-6-16,0-2 8 0,0 0-5 16,-1-4 8-16,1-1-5 0,-3-3 6 15,2 1-5-15,-2-5 7 0,0 3-11 0,1-3 8 0,0-2-13 16,-2-1 10-16,2-3 7 0,-3-3-25 0,1 0 26 16,1-4-25-16,1 3 9 0,-1-3 12 15,1-3-12-15,-1 1 12 0,2-3-14 0,-2-2 12 16,2 1-15-16,-2 0-6 0,1-2 25 0,-2-1-22 15,1 0 25-15,-1-3-3 0,1 0-16 16,-1-1 13-16,2 0-16 0,-2-1 12 0,1 0-15 16,-2 0-7-16,1 0 22 0,-1-2-21 0,1 3 22 15,0-2-1-15,-1 1-15 0,-1 1 16 0,0-2-15 16,-1 3 14-16,-1-3 4 0,-1 3-18 0,0 1 23 16,-2-2-16-16,1 5 2 0,-2-4 15 0,1-1-17 15,-1 1 15-15,-1 0-14 0,-1 3 14 16,2-2-12-16,-1 0-6 0,1 2 21 15,-1-3-21-15,-1 4 19 0,2-3-2 0,1-2-15 16,1 0 13-16,0 0-13 0,-1 1 12 0,3-1 3 16,-1 1-20-16,2 0 19 0,0-1-20 0,0 1 2 15,1-3 13-15,2-4-15 0,0 1 14 0,2-1-15 16,2 1 14-16,0 3-2 0,0 1-19 0,0 1 19 16,-1-1-20-16,0 1 8 0,0 1 13 15,-1 2-13-15,-1 3 13 0,0 2-12 0,-2 1 11 16,0 1-11-16,-1 2-20 0,-2-1 24 0,-1 7-24 15,0 0 26-15,-1-1 6 0,0 0-10 0,0-1 11 16,0 2-11-16,-1 1 8 0,3 1-7 0,-1 4 7 16,1 2-10-16,0 2 9 0,4-2-8 15,-1 3 6-15,0 2-12 0,3 2-6 0,-4 1-27 16,6 6-25-16,-9-10-19 0,14 12-83 16,-19-13-43-16,16 13-143 0,-8 23-140 0,-13-30 152 15,13 30 345-15</inkml:trace>
  <inkml:trace contextRef="#ctx0" brushRef="#br0" timeOffset="2724.5065">21063 1205 1074 0,'0'0'65'16,"0"0"-22"-16,0 0-25 0,0 0-12 0,0 0-4 15,0 0 10-15,0 0 19 0,0 0 8 0,0 0 0 16,0 0-12-16,1-20-19 0,-1 20-6 16,0 0-17-16,0 0 14 0,-23-16-14 0,23 16 14 15,-19-4 8-15,19 4 7 0,-27-4 6 0,10 4 6 16,-1 0-4-16,-3 2-2 0,-3 0-5 0,-2 1 1 16,-4 1 0-16,2 1-1 0,-4 0-1 0,1-1-2 15,-5 1-2-15,1 0 3 0,-4-3 12 16,3 5-13-16,-5-3 11 0,3 0-44 0,-4 1 24 15,1 0-25-15,-4-2 26 0,-3 2-1 16,-1 0-2-16,-4 1 1 0,-1 1-4 0,-2-2 3 16,-2 0-1-16,-2 1-2 0,-5-2 0 0,1 0 1 15,-3 1-1-15,0 0 4 0,-6 1 2 0,-2 1 2 16,-3-1 0-16,-5 1 10 0,0 0-4 0,-1-2 4 16,-3 1 0-16,-1 1-5 0,-4-1-2 0,-1 1 1 15,-4 0-5-15,1 0 1 0,-4 2-4 16,1-2 4-16,-6 2-1 0,-1-1 2 0,0-3 0 15,1 1 2-15,-1-1-3 0,1-1 4 0,-3-1-4 16,-1 0-3-16,0-1 0 0,0-1-3 0,-2 2-1 16,-1-1 1-16,-2 1-3 0,-3 0 1 15,1 0 3-15,-4 0 0 0,-4 0 0 0,1-2 0 16,-3 0-5-16,-2 0 5 0,3-1 0 0,-3 3 0 16,-1-2-1-16,1-1 0 0,-4 1 1 15,2-1 2-15,-1-1-3 0,1 1 0 0,-2 0-8 16,-2 0 1-16,2 1 4 0,-4 2-1 0,0-3 7 15,-8 0 2-15,2 1-4 0,1-2-1 0,-2-2 2 16,1 1-8-16,1-2 3 0,-1-1-3 0,-1 1 1 16,5-3 3-16,-1 0 5 0,-1 1-2 0,4-1 4 15,0 0-3-15,-4-1 1 0,1 2 0 0,2-3 2 16,-2-2-2-16,-2 2 2 16,-1 2-7-16,-2 2 0 0,2 4-1 0,-4-3 0 15,0 3 0-15,0 0 1 0,2 0 1 0,-2 0 1 16,1-2 2-16,2 3-2 0,0-2 0 0,2 2 1 15,1-1 0-15,2-3 1 0,0 1 1 0,3-3 0 16,-1 2-1-16,3-2 2 0,-3-2-11 0,1 2 5 16,4-1-4-16,-2-1 4 0,2 1 3 15,2 0 2-15,-1 1-4 0,2-1 2 0,1 0-1 16,0-1 1-16,1 2 8 0,2 2 3 0,2-3-4 16,-1 3-11-16,2 1 4 0,0 0-16 0,0 0 36 15,1 2-22-15,1-1 21 0,-2-1-21 0,0 2-1 16,3-2 0-16,1 2 3 0,2-1-3 15,2 1 4-15,0-1-1 0,-2 0-3 0,6 1 0 16,1-2-4-16,1 1 5 0,2 2 2 16,1 0-1-16,0 1 4 0,2 2-4 0,1-2 2 15,1 0 1-15,1 3-2 0,0-2 1 0,-1 2-2 16,6-1 0-16,-1 0-28 0,3 0 37 0,3 0-35 16,0-2 35-16,0 1-7 0,1 0-4 0,4-1-1 15,1-1 2-15,4 0-2 0,2-3-4 0,-1 3 8 16,4 0 1-16,1 0-1 0,0 2 9 0,4-1-9 15,1 0 0-15,2 1-3 0,0 2 0 16,4 0 3-16,-2 1-2 0,2-1 4 0,2 2-5 16,-1 2 3-16,4 0-4 0,-1 1 8 15,2 0-1-15,2 0 3 0,2-1-2 0,2 2-2 16,2-3-3-16,3 2 1 0,2-3-2 0,2-1 1 16,2-1 0-16,1 0-1 0,5-2 1 0,3-2-1 15,1 2 1-15,3-4-1 0,2 1 1 16,2 0-2-16,2-1 1 0,2 0-1 0,1 1-7 15,0-1-3-15,0 4-7 0,0-1-6 0,17-1-14 16,-33 8-14-16,33-8-28 0,-29 12-35 0,29-12-24 16,-22 14-59-16,22-14-249 0,-2 24 7 0,2-24 249 15</inkml:trace>
  <inkml:trace contextRef="#ctx0" brushRef="#br0" timeOffset="4549.2729">5643 3098 553 0,'-24'-14'42'16,"24"14"-20"-16,-20-16-11 0,20 16-1 0,-20-22 0 15,20 22 6-15,-19-24 4 0,19 24 8 0,-20-25 8 16,20 25 12-16,-21-26 5 0,21 26 0 0,-24-26-10 16,24 26 4-16,-24-27-4 0,24 27 8 15,-25-26 4-15,8 11-6 0,17 15-9 0,-30-23-2 16,30 23-9-16,-34-23-3 0,16 15-4 0,-3-3-1 16,2 4-4-16,-3-2-2 0,0 3-4 0,-3-1-2 15,0 2-4-15,-1 0 0 0,-5 1-2 16,1 2 1-16,-4 1 0 0,0 1 1 0,-2 1 2 15,0 1 3-15,-1 2 1 0,-2 1 4 16,1 1 3-16,-5 0-1 0,3 4 2 0,-3-3-4 16,3 4 2-16,-2-3-4 0,0 6 3 0,0-2-4 15,0 3 2-15,0 1-7 0,-2 2 2 0,0 0-6 16,2 3 4-16,-1 0-5 0,2 2 2 0,-2 1-7 16,2 1 5-16,1 3-5 0,0 1 6 0,1 1-7 15,1 3 7-15,0-1-7 0,2 2-9 0,0 1 28 16,2 3-27-16,0-2 27 0,0 3-11 15,1-2-8-15,3 0 8 0,2 1-8 0,1 0 7 16,4 2-7-16,0-2 8 0,2 1-8 16,3-1 8-16,1 2-10 0,1-1 9 0,2 3-9 15,0 1-9-15,3 1 28 0,1 3-27 0,-1 0 25 16,3 3-6-16,1-1-13 0,2 3 13 0,1 1-12 16,0 2 12-16,1 2-12 0,1-2 12 0,1 3-13 15,1-1-5-15,0 2 23 0,1 1-23 16,0-2 24-16,3 1-5 0,-1 0-14 0,3 1 15 15,3-2-12-15,-1 0 15 0,3-3-13 0,4 0 12 16,1 0 3-16,2-2-26 0,3 1 25 0,2-2-25 16,2-3 8-16,2 0 12 0,2 0-12 15,3 0 12-15,1-2-11 0,3-1 10 0,3-1-11 0,0-2 12 16,4-1-11-16,0 1 10 16,4-5 9-16,1 0-29 0,4-4 30 0,3-2-29 15,2-1 10-15,4-4 8 0,0-1-8 0,2-4 7 16,2-1-4-16,2-2 3 0,2-4-3 0,1 0 4 15,3-4-3-15,3-3 3 0,2 1-3 0,2-5 2 16,1 1-2-16,0-2 1 0,1-2 0 0,-4-1 0 16,2-1 1-16,3-1-1 0,-1 0 1 0,3 0 0 15,-1-3-2-15,-3 1 0 0,1-1 1 16,-3-2 0-16,1-1 2 0,3-1-3 0,-3-3 3 16,1 0-1-16,-3-3 7 0,-1-2-3 0,-3-1 4 15,-2-2-4-15,-1-3 5 0,2-3-4 16,-3 0 6-16,2-3-6 0,-3-1-12 0,-3-2 26 15,-1-3-26-15,-4 0 26 0,-3-5-9 0,0 0-9 16,-3-2 7-16,0-2-9 0,-5 0 8 0,1-2-11 16,-3-2 8-16,-5 0-9 0,0 1 8 15,-4-1-9-15,-4-2-8 0,-3 0 22 0,-4 1-22 16,-3 0 23-16,-3 0-4 0,-1 0-11 0,-5 0 11 16,-3-1-12-16,-3 1 12 0,-2-2-10 0,-3-1 11 31,-1-3-9-31,-4 1-4 0,-2-2 21 0,-2 1-21 15,-4-1 21-15,0 1-5 0,-4-1-13 0,-2-1 12 16,-3 0-12-16,-2 0 11 0,-2-1-10 16,-1 1 12-16,-2 2-11 0,-3-1-5 0,-2 2 21 15,-1-2-20-15,-3 3 22 0,-1 0-5 0,0 1-10 16,-3 1 9-16,-1 0-9 0,-2 3 7 0,0-1-10 16,-2 3 6-16,0 2-8 0,0 0-7 0,-1 2 20 15,-1-1-20-15,-2 4 21 0,-1-3-8 0,-4 4-7 16,0-1 8-16,-3 2-8 0,-1 0 8 0,-1 0-7 15,0 1 5-15,-3-1-7 0,-2 3 7 16,-1 2-6-16,-2 1 7 0,-2 4-5 16,-3 2 4-16,-3 4-3 0,-2 3 2 0,-4 3-3 15,-1 5 2-15,-3 6-1 0,-2 1 0 0,-1 7 0 16,-2 1-1-16,-2 2-2 0,1 0-6 0,2-1-7 16,5 1-11-16,1-5-11 0,10 1-22 0,-4-12-45 15,23 12-76-15,-19-27-117 0,24 6-281 16,10 1 53-16,-3-19 402 0</inkml:trace>
  <inkml:trace contextRef="#ctx0" brushRef="#br0" timeOffset="6076.7855">12694 3005 1325 0,'0'0'59'15,"-15"-20"-37"-15,15 20-10 0,-24-31 9 0,24 31 0 16,-27-27 7-16,27 27-2 0,-30-25 1 0,13 16-8 16,-5-3-2-16,-1 2-8 0,-3 2-1 0,-2 0-3 15,-2 2 5-15,-1 3 1 0,-3 0 2 0,0 2 1 16,-4 1 2-16,2 1 0 0,-4 2 1 15,0 0 0-15,-2 2-2 0,-1 2 0 16,-4 2-4-16,1 1 0 0,-3 0-5 0,1 5 3 16,-1 1-4-16,-2 2 3 0,1 1-4 0,2 2 2 15,-1 0-5-15,4 4 4 0,-1-1-6 0,0 2 5 16,-1 5-7-16,2 0 6 0,-1 4-7 0,1-1 8 16,1 2 9-16,2 3-25 0,2 0 25 0,-2 3-27 15,3 0 8-15,3 2 9 0,-1 2-9 16,6 0 11-16,-1 1-10 0,2 1 11 0,2 1-11 15,2-1 10-15,1 2-11 0,2 0-3 0,1 0 23 16,2 3-22-16,1-1 22 0,-1 4-7 0,3 0-12 16,3 2 12-16,2-2-12 0,2 2 12 0,3 1-12 0,2-3 11 0,2 2 5 15,3 2-19-15,4-1 20 0,1 0-19 0,3-1 2 16,4-1 11-16,4 1-11 0,2-2 11 16,4 1-11-16,0-4 10 0,4 1-10 0,-1-1 13 15,5-1 8-15,0 2-19 0,4-5 22 0,1 0-22 16,2-2 1-16,2-2 10 0,1-1-11 0,4 0 9 15,1-1-9-15,1 0 8 0,1-1-8 0,4-2 8 16,0 0-9-16,0 1 9 0,1-2 8 0,-3 2-24 16,1-3 24-16,0 1-24 0,4 0 9 15,2-3 8-15,-1-1-7 0,5-1 6 0,0-2-8 16,3-3 8-16,1-5-7 0,4-2 5 16,3-4-3-16,-2-4 3 0,4-3-1 0,4-4 1 15,1-3-2-15,2-4-1 0,1-2 0 0,0-6-1 16,1-1 2-16,-1-5-2 0,0-3 2 0,3-2-2 15,-1-4 3-15,3-4-4 0,0-2 5 0,-2-1-5 16,0-2 5-16,-3-2-7 0,0 0 7 16,-2-4-7-16,-3 3-8 0,3-1 24 0,-4-3-22 15,-2 2 23-15,-1-4-6 0,-8 1-9 0,2 0 7 16,-3-1-6-16,-3-2 6 0,0 1-7 0,-4-3 10 16,-2 2-10-16,-3-2 8 0,-6 0-9 0,-2-2-7 15,-5 1 22-15,-4-3-21 0,-2 0 22 16,-3 0-5-16,-3-2-11 0,-3 0 11 0,-2-2-10 15,-6-2 10-15,1 1-11 0,-4-2 9 16,-1-1-9-16,-2-1-5 0,-3-2 20 0,-2 0-16 16,-3 0 16-16,-2 0-1 0,-4 2-11 0,-4-3 12 15,1 2-10-15,-3 1 10 0,-3 0-9 0,0 1 8 16,-4 3 5-16,-2-2-20 0,-1 2 16 0,-2-1-18 16,1 1 2-16,-3-1 9 0,-2 0-9 0,-1 0 8 15,0 1-7-15,-3 1 7 0,-2 1-9 16,-4 1 9-16,-3 0 3 0,1 1-17 0,-2 1 18 15,-2-1-17-15,-1 2 5 0,-2 1 6 0,0 0-7 16,-3-1 6-16,0 1-7 0,-3 3 9 16,-1-1-6-16,-3 2 6 0,-2 4-7 0,-3 0 6 15,-4 3-7-15,0 4-11 0,-5 3 24 0,-4 2-23 16,-2 6 24-16,-3 1-7 0,-5 3-5 0,-1 3 1 16,-5 2-4-16,-2 2-2 0,0 3-5 15,-1 3-7-15,-1 3-6 0,1 6-14 0,-5 0-16 16,8 15-47-16,-15-6-39 0,19 28-142 0,-7-5-285 15,-8 2 41-15,7 19 326 0</inkml:trace>
  <inkml:trace contextRef="#ctx0" brushRef="#br0" timeOffset="7545.5512">18504 2599 1402 0,'-28'-13'32'0,"4"3"5"0,-5-2-21 0,-3 1-12 16,-2 0-1-16,-2 3-2 0,-1 2 1 0,-1 1 0 15,-2 1 0-15,-3 2-3 0,-4 0 2 0,2 4-1 16,-5-1-2-16,2 4 4 0,-4-2 2 0,-1 5 11 16,-1-4 9-16,-1 7 9 0,-5-2 3 0,3 4 1 15,-5-1-5-15,2 4 0 0,-3-3 16 16,4 4-34-16,-5 0 27 0,5 5-34 15,-3 1 4-15,2 1 2 0,1 1-9 0,-1 3 2 16,2 0-7-16,0 0 4 0,5 1-5 0,-1 0 5 16,1 1-6-16,3 3 6 0,-1 1-7 0,0 0 6 15,-1 2-6-15,1 1 7 0,-3 2-8 0,1 1 10 16,0 2 9-16,0 3-23 0,0 0 24 0,1 2-23 16,2 0 3-16,0 1 11 0,3 2-10 0,1 2 12 15,3-1-7-15,3 1 11 0,4-1-10 16,0-2 7-16,5-2-12 0,3 2-8 0,5-2 21 15,3 0-21-15,3 1 21 0,4 1-6 0,-1-1-9 16,3 3 10-16,4 0-10 0,0 1 10 16,2 0-11-16,1 1 12 0,1 0-13 0,0 2-2 15,2-1 19-15,0 3-19 0,1 0 20 0,0 0-5 16,1-1-11-16,1 2 11 0,3 1-11 16,1-3 12-16,2 1-12 0,3-2 10 0,2-3-11 15,2-2-5-15,2-1 22 0,1-1-20 0,4-1 22 16,3-1-5-16,3-1-10 0,4 0 10 0,1-3-9 15,0 2 7-15,3-3-9 0,2-1 7 0,2 1-8 16,2-2 8-16,3 0-8 0,2-1 9 0,3-1 4 16,2-2-20-16,1-1 22 0,5 0-23 0,0-4 10 15,3-1 5-15,2-2-7 16,0-5 6-16,3-4-3 0,2-2 2 0,4-5-2 16,2-3 3-16,1-3-3 0,6-4 3 0,0-2 0 15,-1-4 1-15,3-1 0 0,-3-4-1 0,4-1 1 16,4-2-4-16,-1-4 3 0,3 0-3 0,0-2 2 15,-2-2-1-15,-1 0 0 0,2-1-2 0,-1 0 4 16,1-2-6-16,-1 1-6 0,-1 0 24 0,-2-1-25 16,-3-2 27-16,-1 1-13 0,0-3-5 15,-2-1 7-15,0-1-11 0,-3-3 10 0,-5-1-6 16,0-3 9-16,-4-3-5 0,-1-2 8 0,-3-2-7 16,-2-1 4-16,-3-2-10 0,-3-2-6 0,-3-1 18 15,-5-2-16-15,-2 0 18 0,-4-2-3 16,-5-3-7-16,-2-3 9 0,-4-2-9 0,-3 0 10 15,-2-1-11-15,-5 1 9 0,-2-1 4 16,-3-1-15-16,-3 1 15 0,-3-1-16 0,-3 0 4 16,-3-2 8-16,-1 0-8 0,-4 0 3 0,-1 1-4 15,-2 1 0-15,-4-1 0 0,0 0 0 0,-3 0 0 16,-2 0 0-16,0-1 0 0,-3 0 0 0,-2-1 0 16,0 1 0-16,-3 0 0 0,-1 3 0 0,-1 2 0 15,-3-1 0-15,-2 2 0 0,-3 0 0 0,-1 1 0 16,-1 1 0-16,-4 2 0 0,-1 1 0 15,-4 2 0-15,-4 2 0 0,-2 4 0 0,-5 2 0 16,-2 4 0-16,-2 0 0 0,-3 2 0 16,-7 3 0-16,-3 3 0 0,-5 4 0 0,-6 4 0 15,0 3 0-15,-5 4 0 0,-3 2 0 0,-1 3 0 16,-1 2 0-16,-3 0-14 0,5 4-25 0,-1-4-19 16,7 7-24-16,-3-13-60 0,22 24-195 0,-14-20-250 15,12 0 24-15,8 7 339 0</inkml:trace>
  <inkml:trace contextRef="#ctx0" brushRef="#br0" timeOffset="8924.2022">4013 8077 892 0,'0'0'110'0,"1"-17"-57"0,-1 17-5 0,0 0-1 15,-7-20-1-15,7 20 5 0,-7-17-6 0,7 17-5 16,-10-18-8-16,10 18-6 0,-15-20-10 0,15 20-2 16,-18-14-2-16,18 14 1 0,-23-6 2 0,23 6 5 15,-27 4 2-15,10-1 3 0,17-3 3 0,-36 21-4 16,17-4 4-16,-4 0-5 0,4 6 5 15,-3-2-8-15,4 4 4 0,-2-1-9 16,6 0 1-16,0-1-8 0,5-1 4 0,2-3-9 16,4-1 2-16,3-18-6 0,2 29 2 0,-2-29-2 15,12 28-17-15,-12-28 31 0,22 25-31 0,-22-25 33 16,33 15-14-16,-13-13-2 0,3-3 2 0,2-5 1 16,2-5 17-16,1-5-31 0,0-3 29 15,-3-3-29-15,1-1 10 0,0-2 6 0,-2-2-6 16,-1 2 6-16,-2 0-7 0,-4 2 7 0,-3 4-5 15,-14 19 4-15,20-26-3 0,-20 26 4 0,0 0 6 16,0 0 6-16,0 0 4 0,0 0-1 0,0 0-8 16,0 0-7-16,0 0-4 0,0 0-3 0,0 0 1 15,-23 22-4-15,15-2 3 0,1 7-11 16,0 1 3 0,3 3-11-16,-2 0 5 0,5 6 1 0,-2-6-35 15,8 4 12-15,-4-8-50 0,13 4-19 0,-14-31-44 16,28 45-97-16,-18-26-174 0,-10-19-59 0,46 26 312 15</inkml:trace>
  <inkml:trace contextRef="#ctx0" brushRef="#br0" timeOffset="9163.2772">4634 8104 1195 0,'0'0'69'15,"-14"-19"-24"-15,14 19 1 0,-17-16-6 0,17 16-11 16,-21-11-10-16,21 11-3 0,-27-2 1 0,27 2 4 15,-30 7 5-15,12-2 2 0,18-5 6 0,-34 19-1 16,34-19 4-16,-32 28-2 0,20-10-2 0,-2-1-9 16,5 0-5-16,0 0-10 0,4 1-3 15,3 0-7-15,1-1 3 0,2 1-5 0,3 2-12 16,2 0 28-16,2-2-34 0,3 2 15 0,-11-20-38 16,34 27-37-16,-34-27-44 0,45 16-73 15,-45-16-94-15,42-14-234 0,-6 14 71 0,-12-22 427 16</inkml:trace>
  <inkml:trace contextRef="#ctx0" brushRef="#br0" timeOffset="9366.4262">5004 8027 867 0,'-18'-11'75'0,"18"11"-34"16,-16 17 2-16,10 0 13 0,6-17 7 0,-18 36 8 15,4-16-10-15,8 9 1 0,-6-2-16 0,7 6-3 16,-3-4-15-16,3 2 1 0,0 1 1 15,4-1-28-15,0-4 27 0,3-4-35 16,-2-23 14-16,5 25-8 0,-5-25-6 0,0 0-7 16,21 12-17-16,-21-12-25 0,26-13-47 0,-18-15-67 15,16 5-219-15,-1-7-93 0,-10-17 178 0</inkml:trace>
  <inkml:trace contextRef="#ctx0" brushRef="#br0" timeOffset="9507.1123">5005 7782 1133 0,'-22'6'154'0,"11"11"-88"0,11-17-32 16,-17 23-13-16,17-23-26 0,0 0-40 15,3 29-75-15,-3-29-117 0,0 0-261 0,21 8 45 16,-21-8 404-16</inkml:trace>
  <inkml:trace contextRef="#ctx0" brushRef="#br0" timeOffset="9866.4257">5522 8058 822 0,'0'0'184'0,"-18"11"-109"16,0-7-15-16,18-4 3 0,-34 12-7 0,34-12-8 16,-38 13-3-16,21-3 7 0,-7-4 2 15,7 8 3-15,-7-3-1 0,9 7 1 0,-6-2-8 16,9 7-4-16,-5-1-14 0,6 2-3 0,0 1 3 15,5 3-32-15,2-4 23 0,5-1-31 0,-1-23 11 16,14 27 2-16,-14-27 1 0,31 7 3 0,-9-14 8 16,6-6 2-16,4-13-9 0,3-5 23 15,4-10-28-15,4-7 24 0,-2-4-9 0,2-1-9 16,-3-5 11-16,-3 1-14 0,-1-1 8 0,-5 5-10 16,-3 5 4-16,-7 4-10 0,-5 7 6 0,-7 4-6 15,-4 6-10-15,-4 4 19 0,-1 5-20 0,0 18 20 16,-6-23-6-16,6 23-2 0,0 0-2 0,0 0 0 15,-26 23 14-15,11 8-21 16,-1 10 21-16,-2 12-16 0,-1 9-1 0,0 2 10 16,5 2-14-16,3-5-1 0,8-2-28 0,3-11-14 15,14 3-60-15,-8-21-75 0,31 7-414 0,-10-10-2 16,7-10 174-16</inkml:trace>
  <inkml:trace contextRef="#ctx0" brushRef="#br0" timeOffset="11053.937">17375 7405 1253 0,'0'0'27'0,"0"0"-3"16,0 0 5-16,0 0 8 0,0 0 13 0,0 0-4 15,0 0-6-15,0 0-9 0,0 0-14 0,0 0-5 16,0 0-2-16,-4 24 6 0,4-24 3 0,-4 40 9 16,1-12-6-16,1 6 6 0,-3 4-9 0,4 6 5 15,-2 2 7-15,1 6-28 0,0 0 24 16,1 2-26-16,-3-4 0 0,2 0 13 0,-1-6-13 16,1-3 16-16,-1-6-3 0,1-7 3 0,0-6-7 15,2-3-5-15,0-19-4 0,3 28 1 0,-3-28 0 16,0 0 0-16,0 0-1 0,0 0 2 0,0 0 2 15,0 0 4-15,0 0 3 0,0 0-2 16,17-18 2-16,-10 0-9 0,2-5 2 0,1-2-7 16,1-4 4-16,1-2-4 0,1 2 5 15,-1 0-5-15,3 1 3 0,1 3-4 0,0 2 3 16,3 3-2-16,-1 4 2 0,1 4-2 0,-19 12 2 16,31-11-2-16,-31 11 1 0,29 5 1 0,-29-5-2 15,30 19 2-15,-30-19-2 0,27 28 3 0,-27-28-2 16,25 34 3-16,-15-17-4 0,-3 2 3 0,-1 0-3 15,-2 1 4-15,-3-2-4 0,-2 0 4 16,1-18-3-16,-11 30 5 0,11-30-3 0,-23 30 3 16,3-13-2-16,-3-2 0 0,-4-1-2 0,-1 1 1 15,-2-3-2-15,-3 0 4 0,-1-1-2 16,0-3 1-16,0 1-3 0,0-3-4 0,1-1-6 16,-1-3-7-16,5 2-11 0,1-5-10 0,8 4-19 15,0-8-12-15,20 5-21 0,-20-4-35 0,20 4-57 16,0 0-114-16,0 0-172 0,28-13 25 15,-28 13 341-15</inkml:trace>
  <inkml:trace contextRef="#ctx0" brushRef="#br0" timeOffset="11460.1743">17969 7862 1262 0,'0'0'86'0,"-13"-19"-42"15,13 19-5-15,-12-17-2 0,12 17-3 0,-20-11-11 16,20 11 3-16,-23-4 5 0,23 4 5 0,-25 5 5 16,25-5-2-16,-31 12 0 0,14-4-7 0,17-8 2 15,-34 27-2-15,18-6 1 0,-4 1-8 0,3 3 3 16,-4 2-7-16,4 0 7 0,0 0-7 16,2-2 1-16,3-3-8 0,1 0-1 0,4-5-9 15,7-17-1-15,-7 29-3 0,7-29-2 0,4 17 1 16,-4-17 0-16,20 10 0 0,-20-10 1 0,35 0-1 15,-9-5 2-15,4-6-1 0,2-4-1 16,3-3 3-16,-2-4-3 0,0-1 5 0,-2 0-6 16,-2-4 5-16,-2-1-5 0,-4 2 4 0,-3 1-4 15,-3 6 4-15,-5 2-2 0,-12 17 0 16,17-23 0-16,-17 23 0 0,0 0 0 0,0 0 0 16,0-17 0-16,0 17 0 0,0 0 0 0,0 0 0 15,-24 13-2-15,24-13-7 0,-23 29-1 0,9-8-5 16,2 3 4-16,0 3-8 0,1-2 0 0,4 2-15 15,-1-8-12-15,8 5-34 0,0-24-28 0,8 40-62 16,-8-40-66-16,17 23-175 0,-17-23-84 16,24 13 114-16</inkml:trace>
  <inkml:trace contextRef="#ctx0" brushRef="#br0" timeOffset="11803.9795">18355 7823 1372 0,'-43'-15'105'0,"43"15"-33"0,-31-2 2 0,31 2-2 16,-30 9-13-16,30-9-14 0,-30 16-12 0,30-16-2 15,-27 19-11-15,27-19 1 0,-18 22-6 0,18-22-1 16,-10 25-6-16,10-25-2 0,-1 22-5 0,1-22 2 16,10 21-2-16,-10-21 0 0,16 20-5 15,-16-20 3-15,21 21-1 0,-21-21 4 0,25 14 1 16,-25-14 0-16,23 11-4 0,-23-11 1 15,21 11-4-15,-21-11 3 0,19 11 1 0,-19-11 0 16,17 11 0-16,-17-11 2 0,0 0-3 0,0 0 1 16,19 23 0-16,-19-23 0 0,0 0 0 0,4 21 1 15,-4-21-1-15,0 0 0 0,-13 25-4 0,13-25 2 16,-20 25-9-16,20-25-1 0,-28 31-9 0,10-15 4 16,0 2-4-16,-2 0-1 0,2 3-18 15,-3-5-9-15,9 6-5 0,12-22-32 0,-18 29-26 16,18-29-98-16,0 0-311 0,0 0 36 0,0 0 203 15</inkml:trace>
  <inkml:trace contextRef="#ctx0" brushRef="#br0" timeOffset="12163.3387">18484 7973 1202 0,'0'0'226'15,"-15"21"-164"-15,15-21-11 0,0 0 10 0,0 0-2 16,0 0-7-16,19 6-2 0,-19-6-3 0,31-12-10 16,-7 2-9-16,4-6 0 0,5-2-12 0,1-1 1 15,-2-2-8-15,-6 1-6 16,-1 2-5-16,-6 1 2 0,1 1-3 0,-20 16 5 16,25-29-1-16,-25 29 2 0,9-23 3 0,-9 23 0 15,-3-18 1-15,3 18-2 0,-19-15 0 0,2 11-4 16,-5 1-1-16,-5 3 2 0,-3 4 0 0,-4 5 0 15,-3 4 0-15,1 5 0 0,-1 3 5 0,1 2 1 16,3 6 13-16,0 2-1 0,5 5-18 16,3 0-2-16,5 1 0 0,8-4 0 0,5-5 0 15,9-4 0-15,9-4 0 0,6-4 0 0,7-4 0 16,9-6 0-16,5-8 0 0,9-4 0 0,3-9 0 16,11 0-47-16,-4-15-88 0,25 18-270 0,-18-20-226 15,7 2 24-15,-3 4 386 0</inkml:trace>
  <inkml:trace contextRef="#ctx0" brushRef="#br0" timeOffset="13112.6885">10744 7875 1030 0,'0'0'84'0,"0"0"-52"0,0 0-1 0,0 0 2 15,0 0-1-15,0 0-15 0,-14 17-9 0,10 1 15 16,-5 3 9-16,6 4 14 0,-7-2-6 0,5 4-2 16,-5-5-10-16,6 3 5 0,-5-4 1 15,7 3 9-15,-6-6-2 0,7 4 5 0,1-22-9 16,-5 29-4-16,5-29-14 0,0 0-5 0,4 19-11 15,-4-19 0-15,0 0 0 0,18-2-1 0,-18 2 6 16,23-17-3-16,-7 0 2 0,2-4-3 0,3-3 2 16,2-5-6-16,1-2 5 0,3-3-7 0,-1-2 8 15,-2-1-3-15,-2 5 8 0,0 4-6 16,-4 5 6-16,0 5-6 0,-18 18 3 16,25-22-3-16,-25 22 0 0,0 0-1 0,0 0-1 15,0 0 4-15,15 17-1 0,-15-17 0 0,4 33-3 16,-5-10 0-16,0 2-5 0,-3 5 4 0,0 2-5 15,1-1 5-15,-1 0-7 0,2-4 4 0,2 1-15 16,0-5-2-16,5 2-21 0,-3-8-15 0,9 6-31 16,-11-23-33-16,24 33-66 0,-24-33-96 0,21 7-211 15,-2 3 8-15,-19-10 350 0</inkml:trace>
  <inkml:trace contextRef="#ctx0" brushRef="#br0" timeOffset="13484.0057">11253 7941 1419 0,'-19'17'166'0,"19"-17"-121"0,-17 13-9 0,17-13 2 15,0 0 1-15,-9 19-19 0,9-19-4 0,0 0-3 16,3 17 0-16,-3-17-1 0,0 0-2 0,0 0-2 16,27 11 4-16,-27-11-2 0,23-4-2 0,-23 4-2 15,28-9-3-15,-28 9 4 0,32-17-1 16,-32 17 5-16,31-24-6 0,-31 24 0 15,27-27-3-15,-27 27 0 0,21-25-1 0,-21 25 3 16,13-23-3-16,-13 23 2 0,6-21-2 0,-6 21 1 16,-3-18 0-16,3 18 1 0,0 0-2 0,-20-21 0 15,20 21-3-15,-24-2 1 0,24 2 1 0,-32 7-3 16,14 2 4-16,0 3-2 0,-2 2 3 0,-1 5-3 16,2 2 3-16,1 2-3 0,1 5 4 0,1-1-4 15,3-1 5-15,-1-2-6 0,7-1 4 16,1-2-6-16,5-3 4 0,4-1-4 0,-3-17 3 15,18 27-7-15,-18-27-8 0,36 18-14 0,-14-17-24 16,9 3-34-16,-5-20-85 0,25 21-158 0,-16-17-230 16,8-3 50-16,7 9 360 0</inkml:trace>
  <inkml:trace contextRef="#ctx0" brushRef="#br0" timeOffset="13844.1987">11690 7863 1275 0,'-25'23'216'16,"8"-18"-135"-16,17-5-11 0,-18 24-3 0,13-6-8 15,-4-1-24-15,4 4-6 0,0-2-7 0,3 3-1 16,0-3-8-16,3 0 0 0,-1-19-7 16,6 30 5-16,-6-30-6 0,16 24 2 0,-16-24-6 15,22 16-1-15,-22-16-1 0,30 5 1 0,-9-7 0 16,1-2 0-16,2-6 1 0,4-2-1 0,0-3 3 15,1-3-4-15,-2-4 4 0,-1-1-4 0,-1-3 3 16,-3-1-5-16,-3-1 6 0,-1 0-5 16,-1 4 5-16,-1 0-4 0,-4 1 4 0,-1 3-4 15,-3 1 4-15,-8 19-4 0,5-26 3 16,-5 26 0-16,0 0 3 0,-5-18 3 0,5 18 2 16,0 0-2-16,0 0-5 0,-20 11 0 0,20-11-5 15,-17 33 3-15,9-7-3 0,-1 3 4 0,2 1-6 16,1 4 6-16,3 0-6 0,2-3 3 0,2-1-15 15,2-7-3-15,4-1-18 0,-7-22-10 0,23 26-21 16,-23-26 2-16,39 8-23 0,-21-21-49 16,22 7-208-16,-4-11-195 0,-1-10 40 0,10 1 396 15</inkml:trace>
  <inkml:trace contextRef="#ctx0" brushRef="#br0" timeOffset="14021.4802">12551 7338 1413 0,'-28'9'134'0,"14"18"-33"0,-12-4-19 16,10 13-4-16,-7 0-37 0,4 8-15 0,-1 0-18 16,5 5-9-16,0-1 21 0,5 2-22 0,3-2 18 15,1-1-10-15,3-1-10 0,3-5 4 0,5 2-39 16,1-5 8-16,4 0-16 0,-4-10-28 0,6 3-33 16,-12-31-210-16,15 40-31 0,-16-19-132 0,1-21 20 15,17 30 453-15</inkml:trace>
  <inkml:trace contextRef="#ctx0" brushRef="#br0" timeOffset="14849.6092">12281 7797 1602 0,'0'0'176'0,"0"0"-128"15,0 0-23-15,8 18 8 0,-8-18 2 0,26 4-1 16,-26-4-5-16,34-3-2 0,-14 1-6 0,-1-1-6 15,2-2-13-15,1 2-2 0,-3-1 0 0,1-1 0 16,-3 2 0-16,-17 3 0 0,29-4 0 0,-29 4 0 16,24 3 0-16,-24-3 0 0,17 9 0 0,-17-9 0 15,13 18 0-15,-13-18 0 0,4 28 0 0,-4-11 0 16,-1 2 0-16,-1 2 0 16,-2 1 0-16,-1 3 0 0,-2 1 0 0,0 0 0 15,-1 2 0-15,1-4-2 0,1-2-9 0,1-3 12 16,5-19-1-16,-7 27 0 0,7-27-1 0,0 0 2 15,1 20-1-15,-1-20-1 0,0 0 2 0,0 0-1 16,0 0 4-16,24-19-1 0,-24 19 2 0,24-34-5 16,-10 11 0-16,-1-1 0 0,2-5 0 15,0-1 0-15,-2 0 0 0,-1-2 0 0,-2 6 0 16,1-1 0-16,-3 3 0 0,1 1 0 0,-2 2 0 16,-1 3 0-16,-6 18 0 0,8-18 0 0,-8 18 0 15,0 0 0-15,0 0 0 0,0 0 0 0,0 0 0 16,0 0 0-16,0 0 0 0,0 0-1 15,12 19-4-15,-12-19 2 0,17 15 0 0,-17-15-2 16,28 12-1-16,-28-12-3 0,35 8-4 16,-16-5-1-16,3-1 2 0,3-2 0 0,0 1 0 15,2-1 0-15,0 0-1 0,-3 0 4 0,-2 0 4 16,-5 3 3-16,-17-3 2 0,27 6 0 0,-27-6 0 16,17 6 1-16,-17-6 1 0,0 0-1 0,0 0 0 15,1 18 4-15,-1-18 0 0,0 0 5 0,-21 11-3 16,21-11 0-16,-19 5-4 0,19-5-2 0,-22 1 0 15,22-1 1-15,-22-1-3 0,22 1 2 16,-23-3 0-16,23 3-2 0,-23-2 3 0,23 2 0 16,-21 2 1-16,21-2 4 0,-19 9 2 0,19-9 1 15,-17 17-1-15,17-17-1 0,-16 26-2 16,7-7 1-16,2-1-4 0,1 3 4 0,0 1-3 16,1 0 2-16,1-1-1 0,3-5-3 0,1-16-2 15,3 26 0-15,-3-26 0 0,0 0 0 16,20 17 0-16,-20-17 0 0,25-1 0 0,-25 1 0 15,31-16 0-15,-14 3 0 0,3-7 0 0,0 0 0 16,1-5 0-16,-1-1 0 0,-3-2 0 0,-2 0 0 16,-2 3 0-16,-3 3 0 0,0 1 0 0,-1 3 0 15,-9 18 0-15,11-27 0 0,-11 27 0 0,0 0 0 16,6-17 0-16,-6 17 0 0,0 0 0 0,0 0 0 16,-10 26 0-16,4-8 0 15,-3 8 0-15,1 0 0 0,1 6 0 0,-3 3 0 16,4 0 0-16,-2-4 0 0,5-3 0 0,0-8-6 15,7-4-22-15,-4-16-4 0,0 0-11 0,26 15-10 16,-7-15-25-16,-19 0-23 0,43-21-36 0,-28-9-74 16,24 13-102-16,-5-12-201 0,0-13 49 0,15 10 400 15</inkml:trace>
  <inkml:trace contextRef="#ctx0" brushRef="#br0" timeOffset="15005.9434">13401 7421 1593 0,'-4'36'138'16,"-17"-2"-83"-16,6 7-10 0,-2 1-15 0,1 3-24 16,2 0 15-16,2 0-23 0,2-2 21 15,4-1-9-15,2-3-20 0,2-5-13 0,5 3-50 16,-6-17-57-16,19 18-94 0,-24-16-255 0,17-1-65 16,3 7 113-16</inkml:trace>
  <inkml:trace contextRef="#ctx0" brushRef="#br0" timeOffset="15755.9053">10322 8486 1111 0,'-27'0'66'16,"6"10"-6"-16,-10-4 8 0,6 12-9 0,-8 0-5 15,5 11 6-15,-9 3-12 0,8 9-2 0,-7 0-1 16,5 10 15-16,-2-4-13 0,7 6 5 0,-2 1-6 15,8 2-26-15,0-4 13 0,6 0-26 0,3-6-2 16,8 1 5-16,3-2-13 0,3-3 8 16,7 1-8-16,3-7 5 0,6-1-7 0,2-4-3 15,6 0-17-15,2-8-10 0,12 6-73 0,-9-18-26 16,24 15-75-16,-19-27-172 0,11 2-113 0,10 5 5 16,-17-23 480-16</inkml:trace>
  <inkml:trace contextRef="#ctx0" brushRef="#br0" timeOffset="16099.656">10609 9012 652 0,'0'0'176'0,"0"0"-69"0,0 0 0 0,0 0-3 16,-23-8-5-16,23 8-18 0,-21 2-5 0,21-2-1 15,-26 7-4-15,26-7-5 0,-34 14-11 0,34-14 0 16,-37 23-9-16,21-5 1 0,-2 0-13 0,1 4-3 16,1 0-12-16,3 2-2 0,2-1-10 15,1 2 1-15,4 0-10 0,4 0 4 0,2-1-5 16,3-4 4-16,3-1-5 0,-6-19-1 0,24 29-11 15,-24-29-5-15,37 15-14 0,-17-13-11 0,8 1-20 16,-5-11-18-16,12 8-44 0,-13-23-73 0,22 17-142 16,-9-11-176-16,-5-14 58 0,14 17 460 15</inkml:trace>
  <inkml:trace contextRef="#ctx0" brushRef="#br0" timeOffset="16318.4042">10934 8595 1099 0,'-20'27'344'0,"20"-27"-255"16,-21 25-22-16,21-25-13 0,-20 40-8 15,9-16-19-15,5 9 0 0,-4 1-7 0,5 6 11 16,-2 2-4-16,4 3-31 0,-4 1 19 0,4 0-28 16,-2-3 11-16,1-1 7 0,3-2-12 15,0-2 2-15,3-2-21 0,0-3-9 0,6 3-24 16,-7-12-16-16,11 9-41 0,-12-33-57 0,17 42-142 15,-3-24-202-15,-14-18 59 0,24 24 413 0</inkml:trace>
  <inkml:trace contextRef="#ctx0" brushRef="#br0" timeOffset="16677.8131">11042 9120 1067 0,'-27'13'155'0,"27"-13"-85"16,-2 20-14-16,2-20 4 0,0 0-15 0,0 0-18 16,26 9 0-16,-26-9 2 0,26-11 2 0,-6 3-4 15,-2-5-4-15,4-1-9 0,0-1 1 0,0-1-8 16,-2-2 1-16,0 2-3 0,-4-1 3 0,-16 17-4 16,23-30 6-16,-23 30 4 0,9-24 9 0,-9 24 3 15,0-21 4-15,0 21-8 0,-7-18-7 16,7 18-6-16,-17-11-6 0,17 11-3 0,-28-6 2 15,28 6-1-15,-34 1-2 0,16 4 1 0,-2 0-1 16,3 3 1-16,17-8-1 0,-31 23 3 0,16-6-4 16,1 1 5-16,1 0-2 0,2 4 5 15,3 1-3-15,2 0 2 0,2 0-5 0,2-1 2 16,3-1-4-16,3-2 4 0,2-2-5 0,-6-17 3 16,20 30-4-16,-20-30-5 0,34 22-16 15,-17-19-23-15,13 5-43 0,-12-19-61 0,23 20-141 16,-10-17-255-16,0-5 36 0,8 7 348 0</inkml:trace>
  <inkml:trace contextRef="#ctx0" brushRef="#br0" timeOffset="17318.4303">11470 8965 1048 0,'0'0'328'0,"-24"-8"-241"0,7 4-31 15,17 4-2-15,-24 7-13 0,24-7-16 0,-22 15-8 16,22-15 5-16,-22 23 2 0,12-6 7 0,-2 0-6 15,3 4 8-15,-2 1-4 0,3 5 9 0,-4-3-7 16,2 4 3-16,0-4-9 0,3 0 0 0,2-5-12 16,5 0-4-16,0-19-7 0,7 23 0 15,-7-23-1-15,19 10 2 0,-19-10-1 0,29-4-2 16,-11-6 2-16,2-3-2 0,1-7 2 0,4-3-3 16,0-2 3-16,1-2-4 0,-4 1 4 0,-2-1-4 15,-4 2 5-15,-4 2-5 0,-3 2 4 0,-2 4-2 16,-7 17 2-16,7-25 0 0,-7 25 1 0,0 0-2 15,-2-17 0-15,2 17 1 0,0 0-1 16,0 0-1-16,-23 11-1 0,23-11 1 16,-17 30-2-16,7-9 3 0,0 3-4 0,1 2 4 15,-1 1-3-15,3 2 4 0,1-2-9 0,1-3 1 16,4-2-9-16,1-3 0 0,4-2-6 0,-4-17-3 16,15 24-5-16,-15-24-1 0,21 12-3 0,-21-12-6 15,28-2-11-15,-28 2-10 0,36-20-14 0,-20-1-18 16,11 7-22-16,-11-15-12 0,13 14-17 15,-16-14-8-15,10 10 28 0,-9-5 25 0,1 6 48 16,-5 0 37-16,-10 18 49 0,15-25 38 0,-15 25 51 16,0 0 21-16,-5-26 9 0,5 26-28 15,0 0-26-15,0 0-23 0,-23 10-18 0,23-10-8 16,-20 23-10-16,12-6 0 0,-3 0-14 0,1 3-2 16,2 1-14-16,1 1 0 0,0 0-7 0,1 3 1 15,1-2-4-15,3-2 3 0,1-1-4 16,1-20 1-16,4 25-3 0,-4-25 2 0,0 0-2 15,20 11 5-15,-20-11 5 0,18-10 1 0,-18 10 9 16,24-27-2-16,-10 5 4 0,-1-1-4 0,1-3 2 16,-1 1-3-16,-3 1 4 0,2 2-4 0,-5 0 0 15,2 3-6-15,-9 19 0 0,11-29-9 0,-11 29-1 16,0 0 0-16,9-18 0 0,-9 18 0 0,0 0 0 16,0 0 0-16,0 0 0 15,0 22 0-15,0-22 0 0,-1 36 0 0,0-12 0 16,0-1 0-16,2 1-32 0,0-3-13 0,8 2-25 15,-9-23-38-15,26 36-53 0,-26-36-105 0,32 10-309 16,-8-2 37-16,-2-10 287 0</inkml:trace>
  <inkml:trace contextRef="#ctx0" brushRef="#br0" timeOffset="18098.9123">12298 9091 1140 0,'2'-17'159'16,"-2"17"-60"-16,0 0-11 0,18-16-3 0,-18 16-20 15,0 0-19-15,21-24-7 0,-21 24-4 16,0 0-6-16,19-12-6 0,-19 12-7 0,0 0-3 16,0 0 2-16,0 0 4 0,0 0-2 0,0 0 0 15,16 25-6-15,-16-25 1 0,3 33-5 0,-1-14 2 16,-2 1-2-16,-2-2 2 0,2 0-4 0,-1 0 1 16,1 0-4-16,0-1 0 0,0-17-4 0,4 29 4 15,-4-29-5-15,10 18 4 0,-10-18-2 16,0 0 1-16,26 18 0 0,-26-18 0 0,27 3-1 15,-27-3 0-15,33-9 1 0,-15 1-1 16,2-5 2-16,0-3-3 0,2-2 4 0,-2-2-4 16,-1 1 6-16,-2-1-6 0,-1 1 4 0,-1 0-4 15,-3 1 3-15,-3 1-2 0,-9 17 3 0,16-29-2 16,-16 29 2-16,11-23-2 0,-11 23 1 0,0 0-1 16,0 0 1-16,0 0 1 0,0 0-1 15,0 0-2-15,0 0 1 0,0 0-3 0,0 0 1 16,0 0 3-16,11 24-1 0,-8-7 4 0,-2 0-5 15,1 0 4-15,2 2-5 0,0-2 3 0,2 1-3 16,0 0 3-16,-6-18-2 0,17 30 2 0,-17-30-3 16,19 18 3-16,-19-18-1 0,23 4 1 0,-23-4 2 15,26-6 2-15,-26 6 3 0,24-18 2 16,-24 18 4-16,22-25-5 0,-11 8 0 0,-2-1-6 16,-1-4 0-16,-1-2-5 0,-1 0 3 15,0-2-3-15,-1 2 4 0,0-1-4 0,-1 1 3 16,-2-2-8-16,1 3-11 0,-1-1 16 0,2 3-31 15,-2-2 14-15,-2 23-26 0,6-33-19 0,-6 33-23 16,9-21-25-16,-9 21-56 0,0 0-81 0,17-6-261 16,-17 6 4-16,0 0 287 0</inkml:trace>
  <inkml:trace contextRef="#ctx0" brushRef="#br0" timeOffset="18524.699">13234 8965 982 0,'-17'1'203'0,"-3"-9"-115"0,20 8-18 0,-30-9 4 15,30 9-9-15,-32-3-15 0,32 3-3 16,-33 2 0-16,33-2 2 0,-35 11-5 0,35-11-1 16,-34 21-9-16,34-21 3 0,-32 30-6 0,19-8 4 15,-2-2-8-15,3 3 5 0,0 0-11 0,5 1 2 16,-1-2-12-16,5-3-2 0,3-2-5 15,0-17-2-15,8 29-1 0,-8-29 0 0,22 20-2 16,-22-20 0-16,32 7 2 0,-13-9-2 0,3-5 2 16,4-2-2-16,-1-6 1 0,2-2-1 0,-1-1 2 15,-3-2-3-15,-1-2 2 0,-1-1-5 0,-4 0 3 16,-1-1-4-16,-2 1 7 0,-5 1-3 0,-1 0 5 16,-3 3-3-16,-5 19 3 0,1-32-4 0,-1 32-7 15,-5-25 23-15,5 25-23 0,-10-20 22 16,10 20-10-16,0 0 0 0,0 0 0 0,-17-8 1 15,17 8-5-15,0 0-13 0,-11 28 21 0,8-10-21 16,-1 3 20-16,1 4-4 0,2 1-5 0,1 3 3 16,-1 1-5-16,2-2-1 0,0 1-12 0,1-3-4 15,3 0-13-15,-1-7-5 0,5 2-15 0,-9-21-17 16,27 27-41-16,-27-27-169 0,36 6-81 16,-16-8-186-16,1-13 59 0,12 12 489 0</inkml:trace>
  <inkml:trace contextRef="#ctx0" brushRef="#br0" timeOffset="18718.5014">13637 8414 1523 0,'-46'9'214'0,"34"14"-141"0,-4 3-35 0,3 8 2 0,-1 3-25 16,1 7 1-16,1 4-8 0,2 3 10 0,0 1-7 15,3-3 4-15,1-2-15 0,4-3-12 16,0-2 11-16,5-3-30 0,3-4 8 0,-1-5-28 15,7 7-45-15,-12-37-111 0,19 49 8 0,-19-49-53 16,15 23-272-16,2-3 127 0,-17-20 220 16</inkml:trace>
  <inkml:trace contextRef="#ctx0" brushRef="#br0" timeOffset="18921.6734">13429 8879 1769 0,'-20'1'189'0,"20"-1"-146"0,0 0-22 0,0 0-3 16,0 0-11-16,17 14-7 0,-17-14 0 15,25-4 0-15,-6-2 0 0,4-1 0 0,3-2 0 16,4-3-10-16,6 0-21 0,-3-5-18 0,11 6-33 16,-7-9-33-16,14 15-47 0,-19-19-78 0,24 16-188 15,-12 1-97-15,-8-6 121 0</inkml:trace>
  <inkml:trace contextRef="#ctx0" brushRef="#br0" timeOffset="19359.1619">13742 9001 1144 0,'0'0'231'0,"0"0"-129"0,0 0-11 0,0 0 5 16,0 0-24-16,23 6-17 0,-23-6-15 0,21-1-2 16,-21 1-6-16,26-5-7 0,-26 5-7 0,30-8-8 15,-30 8-6-15,31-11-3 0,-14 1 2 0,-17 10-3 16,32-20 1-16,-32 20-2 0,28-23-9 16,-28 23 28-16,24-27-27 0,-24 27 23 0,20-26-16 15,-20 26-4-15,11-27-1 0,-11 27-2 16,1-22-3-16,-1 22-2 0,-11-18-2 0,11 18-1 15,-23-11 2-15,23 11 3 0,-31-5 5 0,12 7 3 16,-1 4 2-16,-1 1 2 0,-3 4 3 0,1 3 8 16,-1 3 7-16,2 5 10 0,0 1 3 0,5 2-15 15,1 2 18-15,4 2-26 0,3-1 14 16,4 0-10-16,2-2-9 0,4-3 0 0,7-2-3 16,-8-21 1-16,29 28-2 0,-8-20 2 0,4-3-2 15,4-6-1-15,4-4-6 0,4-5-5 0,3-2-6 16,4-6-11-16,2 0-6 0,-2-6-13 0,4 2-8 15,-8-8-26-15,9 10 2 0,-13-14-38 0,13 17-72 16,-23-19-31-16,13 17-131 16,-14 2-107-16,-16-11 143 0,11 21 317 0</inkml:trace>
  <inkml:trace contextRef="#ctx0" brushRef="#br0" timeOffset="19624.7865">14359 8779 682 0,'-17'0'247'0,"17"0"-75"0,-31 16-65 16,31-16-22-16,-28 26-18 0,18-5-3 0,-7-4-5 15,9 8 0-15,-8-2 1 0,8 8-39 0,-3-2 22 16,3 5-34-16,0-2 18 0,3 3 12 0,-2-6-4 15,3 1 5-15,2-6-17 0,2-1-3 16,1-3-18-16,1-1 4 0,-2-19-2 0,9 25 1 16,-9-25 5-16,0 0 1 0,0 0 3 0,0 0 0 15,0 0 5-15,0 0-1 0,0 0-2 0,19-18-1 16,-15 1-2-16,-1-6-3 0,4-1 6 16,-3 0-1-16,1-3-15 0,0 2 0 0,-2-2 0 15,1 2 0-15,0-2 0 0,-1 2 0 0,3-3 0 16,0 2 0-16,0 0 0 0,2 2 0 15,1 3 0-15,1 4 0 0,-10 17 0 0,21-19 0 16,-21 19 0-16,25-10 0 0,-8 9 0 0,-17 1-66 16,39-1-50-16,-22-10-46 0,24 23-106 0,-17-17-333 15,13 2 69-15,3 4 231 0</inkml:trace>
  <inkml:trace contextRef="#ctx0" brushRef="#br0" timeOffset="19984.1814">14475 8100 1489 0,'0'0'270'0,"0"0"-239"0,1 22-13 15,9 0 9-15,2 0 3 0,8 5 4 0,1 1-6 16,4 6-15-16,7 2 22 0,4 6-24 16,3-1 15-16,4 0-7 0,-1 1-11 0,0 0 0 15,-4 4-8-15,-3 0 0 0,-6 2 0 16,-5 0 0-16,-5-1 0 0,-3-1 0 0,-7 0 0 16,-4 0 0-16,-8-3 0 0,-5 3 0 0,-6-1 0 15,-5 1 0-15,-4 0 0 0,-4-1 0 0,-3-2 0 16,-1-2 0-16,0-3 0 0,1-5 0 0,5-7 0 15,3-5 0-15,22-21 0 0,-28 23 0 0,28-23-7 16,-17 2-41-16,17-2-44 0,-12-17-80 16,12 17-347-16,13-28-95 0,-5 8 50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3:03:28.56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1398 10688 776 0,'0'0'50'0,"-29"11"7"0,29-11-1 16,-27 15 8-16,27-15-2 0,-26 19 4 0,26-19-13 16,-26 26-6-16,26-26 11 0,-25 35-18 0,10-14 17 15,5 8-32-15,-2-3 7 0,4 9-12 16,-3-2 7-16,7 6 8 0,-3 3-9 0,5 7 7 15,2 3-20-15,4 4 6 0,2 2-21 0,4-3 10 16,3 1-14-16,2-1-6 0,3-5 25 0,2-5-27 16,4-6 27-16,0-8-11 0,4-8-6 0,1-5 5 15,3-10-2-15,2-8 2 0,1-10 4 16,3-7 4-16,1-11 10 0,2-7-2 16,2-11-11-16,1-7 19 0,-1-5-29 0,1-1 18 15,-3-2-1-15,-2 1-9 0,-3 2 12 0,-3 3-11 16,-8 4 11-16,-3 8-11 0,-6 3 11 0,-4 2-9 15,-4 3-14-15,-3 2 22 0,-1 5-28 0,-2 5 27 16,-2 23-10-16,2-22 0 0,-2 22 3 0,0 0-2 16,0 0-1-16,-9 19-1 0,4 6 12 0,-3 10-24 15,-3 13 23-15,-1 8-21 0,-2 5 3 16,1 8 13-16,-3-1-13 0,3-2 11 0,3-4-14 16,4-9 12-16,7-7-15 0,5-9-17 15,8-4 5-15,1-10-59 0,15 4 1 0,-9-19-69 16,23 15-64-16,-17-27-65 0,13 2-243 0,7 6 87 15,-14-22 407-15</inkml:trace>
  <inkml:trace contextRef="#ctx0" brushRef="#br0" timeOffset="390.6294">2490 11161 1157 0,'-26'-2'109'0,"26"2"-44"0,-17 8-12 16,17-8-8-16,0 0-6 0,-21 23-3 15,21-23-12-15,-13 24-4 0,13-24-8 16,-16 36 5-16,7-18-1 0,3 2 8 0,-1-2-3 16,2 3 2-16,-1-2-9 0,2-1 1 0,1-1-5 15,3-17 1-15,-3 28-6 0,3-28-2 0,1 18-2 16,-1-18 0-16,0 0-3 0,0 0 2 0,0 0 1 16,17 9-2-16,-17-9 4 0,17-13-2 0,-2-6 4 15,3-5-3-15,4-8 6 0,1-6-8 0,3-3 10 16,1 0-8-16,-1-2 12 0,1 4-7 15,-4 0 8-15,-2 4-9 0,-3 7 4 0,-3 6-5 16,-3 4 4-16,-12 18-3 0,16-18 1 0,-16 18-1 16,0 0-3-16,0 0-1 0,0 0-1 15,0 0 0-15,5 22-1 0,-3-2 3 0,-1 12-4 16,0 6 4-16,-2 7-7 0,0 2 8 0,-1 0-10 16,0-2 10-16,2-2-15 0,0-4 4 0,5-2-2 15,0-7-34-15,7 0 11 0,-1-10-70 16,15 10-12-16,-26-30-21 0,51 37-25 0,-31-31 17 15,17 5-56-15,-13-11-109 0,-1-16-109 0,15 15 253 16</inkml:trace>
  <inkml:trace contextRef="#ctx0" brushRef="#br0" timeOffset="593.7374">3152 11081 1176 0,'-24'2'109'0,"24"-2"-36"16,-14 21-19-16,9 1-4 0,-4-2-4 0,5 10 1 15,-3-6-9-15,3 7 3 0,-3-3-9 0,3 5 4 16,-2-4-11-16,4 2 1 0,-3-3-14 0,4-1-16 16,1-3 23-16,0-3-32 0,0-21 29 0,6 29-24 15,-6-29-16-15,0 0-23 0,25 21-29 16,-25-21-29-16,24-3-100 0,-22-18-135 0,11 1-181 16,9 3 65-16,-12-24 456 0</inkml:trace>
  <inkml:trace contextRef="#ctx0" brushRef="#br0" timeOffset="937.4897">3303 10767 1304 0,'-19'11'206'0,"19"-11"-178"0,-12 20 17 16,12-20-27-16,-6 26 43 0,6-26-32 0,0 28 3 15,0-28-4-15,1 31-12 0,2-13 0 0,-1 3-8 16,3 2 5-16,-1 3-5 0,1 5 6 0,-2 0-7 15,1 7 4-15,-3 1-7 0,2 4 4 16,-3 0-6-16,2-2 9 0,-2-2-10 0,0-1 10 16,1-3-9-16,2-4 4 0,0-3-4 15,3-4-8-15,1-6 23 0,-7-18-27 0,14 25 26 16,-14-25-17-16,26 7 0 0,-9-10 1 0,2-5-14 16,3-7 29-16,1-6-25 0,3-8 23 0,-1-5-8 15,2-4-9-15,-3 0 8 0,2-1-7 0,-3 0 8 16,-2 2-9-16,-4-2 8 0,-4 3-6 15,-4-1 6-15,-3 2-4 0,-6 3-1 0,-4-5-13 16,-1 2-6-16,-3-3-26 0,3 1-23 0,-4 1 16 16,8 13-43-16,-9-5-5 0,10 28-58 0,-6-19-56 15,6 19-32-15,0 0-244 0,0 0 90 0,3 29 396 16</inkml:trace>
  <inkml:trace contextRef="#ctx0" brushRef="#br0" timeOffset="1971.7339">3801 11167 1174 0,'-17'11'75'16,"10"11"-5"-16,7-22-5 0,-13 27-5 0,13-27-20 15,2 17-7-15,-2-17-6 0,20 10 2 0,-20-10 9 16,42 0 1-16,-14-8 2 0,7-1-7 0,2-9-7 15,3-2-12-15,3-7-1 0,0-3-11 16,1-2 2-16,-4 1-4 0,-5 1 5 0,-3 3-6 16,-8 2 6-16,-4 2-5 0,-9 1 7 0,-8 3 0 15,-6 2 7-15,3 17-5 0,-21-32 3 16,4 19-8-16,-2 1-1 0,-3 2-3 0,-4 3 0 16,1 2-4-16,-4 4 2 0,-2 3 0 0,-1 8-4 15,1 5 6-15,2 4-3 0,-1 6 4 0,4 6-3 0,0 1 7 16,2 6-6-16,3 0 10 0,3 4-6 0,5-3 9 15,4-2-7-15,5-5 3 0,9-6-5 16,5-2 3-16,6-4-3 0,4 0 7 16,6-4-2-16,3-3 3 0,5-7-3 0,4-2 0 15,5-6-3-15,3-3-4 0,2-4 1 0,6-3-4 16,-1-4 4-16,2-1-3 0,-3 0 3 0,-2-2-3 16,-3-3 2-16,-4-1-4 0,-4-2 5 0,-5-1-4 15,-2 4 3-15,-7 1-3 0,-4 6 2 0,-21 15-2 16,24-23 3-16,-24 23-1 0,0 0 3 0,0 0-4 15,0 0-1-15,0 0-1 0,0 0-4 16,-21 5-1-16,21-5-1 0,-31 41 4 0,12-9-3 16,-2 3 10-16,-1 3-5 0,3-3 5 15,2 2-5-15,1-3 4 0,4-1-6 0,4-1 6 16,2-5-6-16,5-4-9 0,1-23 23 0,7 30-23 16,-7-30 24-16,17 19-15 0,-17-19 3 0,22 7-1 15,-22-7 1-15,25-7 2 0,-25 7-15 0,21-28 28 16,-10 7-25-16,0-9 26 0,2-3-11 15,0-4-7-15,-1 0 7 0,0-2-6 0,-2 2 7 16,-2-1-7-16,1-2 5 0,-1 0-5 0,1-2 6 16,1-3-8-16,-2 1 7 0,2-4-7 0,2 1-4 15,3 1 18-15,2 5-18 0,1 6 21 0,3 8-12 16,1 7 1-16,-2 5 3 0,2 6-4 0,0 3 3 16,0 2-4-16,1 2 0 15,0 4 1-15,0 3-1 0,0 1 2 0,-2 2-2 16,-2 2 2-16,0 0-1 0,-2 2 2 0,-17-12 0 15,29 24 2-15,-29-24-2 0,17 25 2 0,-17-25-2 16,8 26-13-16,-8-26 14 0,3 19-14 0,-3-19 23 16,-4 18-10-16,4-18 9 0,-8 17-10 0,8-17-2 15,0 0 3-15,0 0-5 0,-17 18 3 0,17-18-2 16,0 0 1-16,-17 8 1 0,17-8-2 16,0 0 0-16,-21 4-3 0,21-4 1 0,0 0 0 15,-22 9 1-15,22-9 2 0,0 0-3 0,-18 14 1 16,18-14-2-16,-12 19 3 0,12-19-1 0,-10 24 1 15,10-24 0-15,-7 29 1 0,7-29-3 16,-4 31 5-16,4-31-5 0,1 27 6 0,-1-27-5 16,8 26 3-16,-8-26-3 0,12 25 0 0,-12-25 2 15,20 19-1-15,-20-19 0 0,33 17 3 16,-12-11-6-16,3 0 4 0,4-2-2 0,0-2 3 16,3 2 0-16,-2-3-1 0,-1 3 1 0,-2-1-2 15,-1 1 1-15,-6 1 0 0,-2 1-1 0,-17-6 1 16,23 13 0-16,-23-13 1 0,10 19-1 0,-10-19 2 15,-6 33-2-15,-5-12 3 0,-5 3-4 0,-4 1 3 16,-5 2-6-16,-4 1 7 0,-4 1-6 16,-1-2-10-16,-1-1 24 0,3-2-21 0,2-6 21 15,7-3-5-15,23-15-15 0,-27 12-20 16,27-12-23-16,0 0-53 0,17-12-88 0,-16-20-243 16,25 3-156-16,5-2 41 0,-1-16 528 0</inkml:trace>
  <inkml:trace contextRef="#ctx0" brushRef="#br0" timeOffset="2529.0212">5784 10954 1085 0,'0'0'156'0,"-26"-6"-50"0,26 6-23 15,-34-4-15-15,17 7-12 0,-9-3-8 0,5 7-4 16,-6 0-5-16,3 5-3 0,-6-1-9 0,4 4 1 15,-2 1-7-15,1 3 2 0,-1 2-9 0,2 5 2 16,2 3-7-16,1 4 4 0,2 1-1 0,3-1 6 16,1-2-8-16,4-1 4 0,4-5-9 15,4-4 2-15,5-21-7 0,6 29 2 0,-6-29-4 16,25 20 4-16,-5-17-1 0,5-3 6 16,4-7 4-16,5-5-4 0,4-6 2 0,5-4-7 15,2-5 3-15,3-2-7 0,2-2 7 0,-1-3-7 16,-1-2 4-16,-4 0-3 0,-4-1 3 0,-7 5-5 15,-5 5 4-15,-5 4-2 0,-5 5 4 0,-18 18-3 16,18-24 4-16,-18 24-2 0,0 0 0 0,0 0 1 16,0 0-4-16,0 0 2 0,-20 14-2 0,20-14-1 15,-28 39-1-15,9-11 3 0,0 3-3 16,-3 7 6-16,1 2-5 0,2-2 6 0,1 1-9 16,2-3 9-16,4-4-8 0,3-5 4 0,7-5-8 15,2-22-1-15,11 24-9 0,-11-24-1 0,34 4-6 16,-10-14-3-16,10-4-13 0,0-14-31 0,16 1-35 15,-10-21-56-15,25 14-43 0,-19-27-47 0,21 15-37 16,-9-2-93-16,-11-14 18 0,18 22 365 16</inkml:trace>
  <inkml:trace contextRef="#ctx0" brushRef="#br0" timeOffset="2716.5182">6601 10274 1549 0,'-12'32'139'0,"-15"-3"-52"16,7 16-9-16,-6 6-27 0,0 7-4 0,-1 4-20 15,2 4 8-15,-3-1-17 0,5 4-6 16,0 3-8-16,2-1-4 0,3 0 0 0,1 2 0 16,2-3 0-16,2-3 0 0,3-5 0 0,2-6 0 15,4-3 0-15,-1-4-38 0,5-6 2 0,0-9-42 16,10 5-39-16,-10-39-76 0,25 51-130 0,-10-34-247 16,2-10 39-16,12 4 371 0</inkml:trace>
  <inkml:trace contextRef="#ctx0" brushRef="#br0" timeOffset="3169.6697">7714 10500 1706 0,'0'0'37'0,"-16"20"-23"0,16-20-4 16,-20 33 8-16,9-10-3 0,2 7 3 0,-6 8-14 16,-2 6 6-16,-2 11 5 0,-3 4-18 0,0 4 23 15,-1 2-19-15,0-2 4 0,-1 4 11 0,4-2-18 16,0 0 10-16,3-2-16 0,5-6 11 0,5-4-17 15,4-4-5-15,6-7 12 0,1-8-38 0,9-3-8 16,-13-31-51-16,36 38-11 0,-17-41-39 16,21 14-53-16,-16-23-91 0,9-6-194 0,13 8 114 15,-17-24 378-15</inkml:trace>
  <inkml:trace contextRef="#ctx0" brushRef="#br0" timeOffset="3529.0354">7946 11091 1062 0,'0'0'246'0,"-33"-23"-95"15,33 23-34-15,-18-1-24 0,18 1-23 16,-17 10-31-16,17-10-19 0,-23 23-13 0,11-5-1 16,-2 2-1-16,1 4 4 0,1 1-3 0,-1 0 6 15,1 2-3-15,3 2 7 0,-1 0-3 0,4 1 8 16,-2-1-7-16,4-1 3 0,0-4 6 0,3 0-30 16,2-3 24-16,1-4-28 0,-2-17 11 0,8 21 2 15,-8-21-2-15,0 0-2 0,23 5 1 0,-23-5 1 16,25-15 1-16,-25 15-1 0,36-36-11 15,-17 14 25-15,4-6-25 0,-2 0 25 16,-1-2-11-16,1-1-4 0,-3 5 5 0,-1-2-8 16,-1 3 6-16,0 0-7 0,-4 2 5 0,-1 2-1 15,0 0 3-15,-2 3-4 0,-9 18 5 0,12-24-4 16,-12 24 0-16,0 0 1 0,0 0-4 0,0 0 2 16,0 0 2-16,5 18 0 0,-5 1-6 15,0 4-1-15,0 5-12 0,-2-3 0 0,4 3-6 16,-2-4-4-16,5 5-10 0,-1-6 1 0,9 5-26 15,-4-11-7-15,14 7-25 0,-23-24-21 0,47 31-25 16,-30-30-68-16,22 10-137 0,-3-2-118 0,-10-17 206 16</inkml:trace>
  <inkml:trace contextRef="#ctx0" brushRef="#br0" timeOffset="3935.2775">8575 11196 1324 0,'-37'-15'177'15,"18"7"-106"-15,-7-5-10 0,8 8 1 0,-4-3-8 16,22 8-18-16,-33-5-12 0,33 5-8 0,-28 4-5 16,28-4-2-16,-23 12-5 0,23-12 1 0,-19 21-1 15,19-21 2-15,-15 32 0 0,9-12 2 16,1 6-4-16,1 0 7 0,1 2-5 16,0 1 5-16,2-3-6 0,1-1 4 0,3-6-6 15,-3-19-13-15,12 26 11 0,-12-26-15 0,23 9 16 16,-23-9 1-16,33-8 2 0,-13-6 13 0,5-7-12 15,1-6 14-15,6-8-6 0,3-7-7 0,4-5 6 16,5-5-16-16,1-4 5 0,1 3-10 16,-4 2 9-16,-5 4-4 0,-6 3 8 0,-6 1-6 15,-5 2-6-15,-3 0 21 0,-6 1-22 0,-3 1 21 16,-2 3-9-16,-5 2-6 0,-2 7 5 0,-1 7-3 16,2 20 2-16,0 0-2 0,-22-10 0 0,22 10 0 15,-26 34-3-15,11-4 6 0,-4 12-7 0,1 8-9 16,-3 4 19-16,1 7-19 0,-1-1 18 15,2 2 0-15,2 1-12 0,2-3 12 16,3-1-10-16,2-6 1 0,6-7-19 0,4-8-3 16,8-4-23-16,0-10-5 0,14 3-19 0,-22-27-34 15,50 29-36-15,-29-34-59 0,22 16-73 0,-2-12-246 16,-7-15 79-16,14 14 379 0</inkml:trace>
  <inkml:trace contextRef="#ctx0" brushRef="#br0" timeOffset="4138.4841">9225 11016 1293 0,'0'0'185'0,"-34"-6"-67"16,34 6-29-16,-29 21-23 0,16-3-16 15,-6 1-19-15,1 9-5 0,-1 3-11 0,2 4 1 16,-2 1-9-16,5-1 2 0,2 1-7 0,2-2 3 16,3 1-8-16,1-2 8 0,3-4-8 15,3-4-12-15,3-5 25 0,0-3-35 0,-3-17 18 16,20 22-21-16,-20-22-18 0,31 0-24 0,0 4-79 15,-15-26 5-15,20 18-107 0,-19-16-226 0,4-16 23 16,12 11 200-16</inkml:trace>
  <inkml:trace contextRef="#ctx0" brushRef="#br0" timeOffset="4294.6746">9282 10693 473 0,'-25'-49'213'15,"9"20"24"-15,-16-6 8 0,32 35-66 0,-40-23-41 16,40 23-50-16,-36-2-47 0,36 2-24 0,-29 9-12 15,29-9-11-15,0 0-13 0,-25 16-63 0,35 2-124 16,-10-18-170-16,0 0-149 0,12 24 104 0,-12-24 421 16</inkml:trace>
  <inkml:trace contextRef="#ctx0" brushRef="#br0" timeOffset="4560.2969">9883 11043 743 0,'-22'9'197'15,"2"-17"-62"-15,20 8-35 0,-39-6-10 0,20 6-16 16,-11-9-13-16,6 11-3 0,-9-7 0 0,7 7 3 16,-6-3-6-16,7 7-5 0,-4-2-13 0,6 7-9 15,-3 1-10-15,7 3-3 0,1 4-7 0,1 2 0 16,2 4-6-16,4 1 2 0,1 1-7 0,6-2 6 15,2 1-8-15,4-2 7 0,4-1-12 16,2-3-4-16,8 2-24 0,-16-22-14 0,42 30-28 16,-21-25-21-16,18 8-24 0,-10-19-38 0,22 14-69 15,-7-7-243-15,1-19 51 0,17 14 340 16</inkml:trace>
  <inkml:trace contextRef="#ctx0" brushRef="#br0" timeOffset="4950.9192">10225 11055 1443 0,'-37'1'79'15,"12"9"-21"-15,-8-5-2 0,10 7 0 0,-3-3-22 16,5 6-11-16,-3 1-10 0,4 2 0 0,0 2-2 16,3 1 5-16,0 1-1 15,4 2 5-15,1 0-4 0,2 0 6 0,1-1-8 16,5 0 3-16,1-4-7 0,6-2 0 0,-3-17-6 15,15 23 1-15,-15-23-4 0,34 9 1 0,-9-12 1 16,3-4-2-16,3-5 3 0,6-5-4 0,1-3 2 16,3-2-3-16,-1-4 4 0,-1 1-3 0,0 0 3 15,-4-1-4-15,-3 1 4 0,-2-1-4 0,-3 3 5 16,-3 0-5-16,-4 3 2 0,-3 2-4 16,-17 18 3-16,19-27 0 0,-19 27 2 0,0 0-3 15,11-19 4-15,-11 19-2 0,0 0-1 0,0 0 1 16,0 0-4-16,-16 20 2 0,16-20-3 0,-22 42 3 15,7-13-4-15,-1 3 6 0,1 2-5 16,-1-1 4-16,3-1-12 0,1-1 4 0,2-4-11 16,2-2 0-16,4-6-11 0,4-19-4 0,6 22-19 15,-6-22-21-15,27-1-36 0,-16-21-67 16,25 13-92-16,-15-16-189 0,12-11-23 0,13 9 282 16</inkml:trace>
  <inkml:trace contextRef="#ctx0" brushRef="#br0" timeOffset="5154.0541">11086 10270 1459 0,'-13'24'145'0,"-8"-9"-60"0,8 17-9 16,-11 3-29-16,3 13-11 0,-4 5-28 0,0 6 6 16,-2 5-14-16,0 1 14 0,0 6 0 0,3 1-21 15,-1-2 16-15,1 2-19 0,4-6 3 0,1-1 10 16,5-3-26-16,2-6 10 0,7-3-28 0,-1-16-42 15,13 8-39-15,-12-21-28 0,22 16-90 16,-14-13-287-16,-3-27 33 0,18 36 302 0</inkml:trace>
  <inkml:trace contextRef="#ctx0" brushRef="#br0" timeOffset="5966.595">10613 10873 1539 0,'-3'19'127'0,"3"-19"-68"0,0 0-23 0,-8 23-11 16,8-23-4-16,16 19-13 0,1-12-3 0,5-1-3 15,3-1 0-15,7-4 1 0,2-1 1 0,5-2 0 16,5-1-1-16,-1 0 1 0,5-3-2 0,2-2 3 16,1 0-3-16,2 0 3 0,1-1-3 15,-4 1 1-15,-2-1-2 0,-4 1 0 0,-4 0-1 16,-5 1 2-16,-4 2 0 0,-8 2 0 15,-6 2-2-15,-17 1 3 0,0 0 1 0,0 0 3 16,0 0 4-16,0 0-1 0,-23 24 1 0,2-12-2 16,-3 4 2-16,-7 2-2 0,-1 2 7 0,-5 4-5 15,-1 2 9-15,-1 2-9 0,3 1 3 0,0 1-6 16,1 6 1-16,5-2-5 0,3 0 4 16,5-1-6-16,7-4-2 0,4-4 0 0,7-1 0 15,8-2 0-15,7-4 0 0,4-1 0 0,6-2 0 16,6-6 0-16,4-2 0 0,10-7 0 0,6-3 0 15,4-7 0-15,6-4 0 0,0-5 0 0,3-4 0 16,-2-2 0-16,-4-3 0 0,-3-2 0 0,-7-1 0 16,-5-3 0-16,-6-3 0 0,-7 1 0 15,-5 4 0-15,-9 5 0 0,-5 3 0 16,-8 1 0-16,-4 1 0 0,-6 0 0 0,-2-1 0 16,-3 1 0-16,-3-2-4 0,0-4-14 0,-5-1 20 15,-1 0-21-15,-2 0 24 0,0 5-9 0,3 5 1 16,-2 7 4-16,6 5 1 0,1 3 3 0,19 4 1 15,-23 2-2-15,23-2-2 0,0 0-2 0,0 0-1 16,0 0-1-16,6 22 3 0,-6-22 0 16,28 21 3-16,-7-10 0 0,2-1 3 0,4 1-1 15,1 1-11-15,2-1 11 0,-1 4-6 0,-2-1 0 16,0 1 0-16,-3 1 0 0,-3-2 0 0,-2 1 0 16,-2-2 0-16,-17-13 0 0,27 30 0 15,-27-30 0-15,21 33 0 0,-13-15 0 0,-3 0 0 16,-4 5 0-16,-3 1 0 0,-3 5 0 0,-2 5 0 15,-3 1 0-15,-2 1 0 0,0 1 0 16,-2-1 0-16,2-1 0 0,-1 0 0 0,2-2 0 16,1-5 0-16,3-5 0 0,2-4-1 0,5-19 2 15,-1 23-10-15,1-23 17 0,0 0-12 0,0 0 3 16,0 0 0-16,22-9-6 0,-22 9 21 0,18-37-14 16,-5 10 0-16,-2-5 0 0,3 0 0 0,-5-2 0 15,2 2 0-15,-2-2 0 0,1-1 0 16,-3-5 0-16,1 0 0 0,1 2 0 0,1 0 0 15,1 4 0-15,-1 4 0 0,1 5 0 16,3 6 0-16,-14 19 0 0,22-23 0 0,-22 23 0 16,22-13 0-16,-22 13 0 0,31-11 0 0,-8 4 0 15,8 1 0-15,5-6 0 0,2 3 0 0,6-2 0 16,-5 2 0-16,3 3 0 0,-3-10-41 0,8 21-164 16,-20-22-452-16,15 11 31 0,-8-2 109 15</inkml:trace>
  <inkml:trace contextRef="#ctx0" brushRef="#br0" timeOffset="6119.1166">12702 11452 1644 0,'-25'-8'403'0,"25"8"-403"0,-20 12 0 15,20-12 0-15,0 0 0 0,0 0 0 0,20-17 0 16,-9-9-74-16,27 4-591 0,-16-15-14 0,6-1 51 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03:22.34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2100 1393 552 0,'0'0'90'0,"0"0"-20"0,0 0-21 0,-7-18-8 15,7 18 4-15,0 0-4 0,0 0-3 0,-2-17-10 16,2 17-10-16,0 0-6 15,0 0-5-15,0 0-2 0,0 0-2 0,0 0-3 16,0 0-2-16,0 0 3 0,0 0-2 0,0 0 5 16,3 22-1-16,-6-5 0 0,0 3-3 0,-1 5 4 15,-3 1-6-15,0 2 7 0,-1 3-5 0,1 0 11 16,-2 6-1-16,3 2 11 0,0 3-1 0,3 7 9 16,-2-3-11-16,2 7 9 0,1-2 13 0,3 3-30 0,-1 4 31 0,4 4-24 15,-1-3-6-15,2 4 12 0,-1-5-18 0,1 2 13 16,-3 1-13-16,2 2 11 0,0 2-20 0,-1 0 13 15,0 3 4-15,0 0-22 0,-2-4 25 0,1 1-25 16,-1 3 2-16,-1 2 16 0,1 0-17 0,-1 2 24 16,-2-5 7-16,0 3-20 0,0-1 20 0,1 4-23 15,0-3 5-15,1 3 21 0,-3-4-12 16,3 2 19-16,-2-2-23 0,2 0 13 0,1 2-5 16,1 0-18-16,2-3 18 0,1 2-19 15,-1-2 4-15,0 0 8 0,0-1-17 0,1 0 13 16,-1 2 1-16,0-1-20 0,1-1 21 0,-1 4-20 15,0-4 2-15,-2 2 17 0,0 1-18 0,-2 0 17 16,0 4-17-16,-1-1-2 0,0 2 20 0,-3-1-18 16,1-1 19-16,-1 2 2 0,-2-1-19 15,2 0 25-15,-2 1-14 0,1-1 18 0,-1-2 0 16,4 0-25-16,-2-2 17 0,3 0-21 0,-1-4 4 16,2 2 13-16,0-3-16 0,1 1 15 0,0 0-16 15,4-1-3-15,0 2 22 0,1 1-21 0,0-2 21 16,-1 2 0-16,0 1-18 0,0-1 15 0,-2-1-15 15,0 0 14-15,-2-2-15 0,-1-1-6 0,0 0 11 16,-4-1-29-16,3 1 8 0,-5-6-21 16,7 5-31-16,-8-16-24 0,12 12-76 0,-13-23-84 15,8-2-208-15,8 4 51 0,-8-38 417 0</inkml:trace>
  <inkml:trace contextRef="#ctx0" brushRef="#br0" timeOffset="958.8409">2085 7322 741 0,'0'0'54'0,"0"0"0"0,-20 2-4 0,20-2 12 16,0 0 11-16,0 0-3 0,0 0-11 0,0 0-17 16,0 0-12-16,0 0-4 0,0 0-1 0,0 0-2 15,0 0-3-15,0 0-6 0,0 0-7 0,0 0-3 32,0 0-3-32,0 0 0 0,0 0 6 0,0 0 2 15,0 0 0-15,0 0 1 0,18 5-7 0,-18-5-2 16,21 5 0-16,-21-5 0 0,26 6 0 0,-26-6 0 15,34 6-1-15,-13-3 1 0,2 1-1 0,2 0 1 16,3-2 3-16,2-1 1 0,3 0-1 0,3-1 2 16,2 2-3-16,2 0 2 0,4-1 2 0,3 3 0 15,2-3-2-15,2 3 0 0,1-2-2 0,2 1-1 16,2 0-1-16,3 1 2 0,3-1-1 16,4 0 1-16,3 1-1 0,4-1-3 0,0 1 1 15,3-2 1-15,5 1-1 0,1-2 1 0,4-1 0 16,5-1 1-16,4-1 1 0,4-1 0 15,3-2 4-15,1 0 0 0,4-2 2 0,4 0-3 16,4-2-2-16,3 2-4 0,1-2 2 0,2 2-2 16,4 0 2-16,4 0-1 0,4-1 1 0,3 1-3 15,0 1 4-15,0 1-2 0,2 2 1 16,0 0 0-16,1 1 0 0,2 2 0 0,-1 1 0 16,3 0 1-16,-2 2-3 0,0 0 3 0,7 1-1 15,-1-1 0-15,5 1-1 0,0-1 0 0,1-2 1 16,3 0 0-16,1-2 1 0,1-2-1 0,1-2 0 15,2 1-1-15,0-2 2 0,2-2 4 0,3 0 7 16,1 1 2-16,4-3 2 0,5 1-7 16,-2 0-5-16,2 0-4 0,1 0 5 15,1 1-6-15,0 0 7 0,-2-1-4 0,-1 1 1 16,2 1-1-16,-3-1-1 0,1 1 0 0,-4 1 1 16,6 0-2-16,0 1 2 0,2 0-2 0,0 1 1 15,-1-2-2-15,4 1 3 0,-1-3-2 0,-2 1 1 16,-2 0 0-16,-2-3 1 0,2 1 0 0,-3-2 6 15,-1 2 0-15,3-2 2 0,1 2-2 16,-2-2-16-16,3 2 34 0,-4-2-27 0,4 2 33 16,0-1-15-16,-4 2-8 0,-1-1-3 0,-3 2-3 15,-2 0-2-15,-2 1-2 0,0 1 1 0,-2 2-2 16,0 1 0-16,4 1-1 0,-4 1 0 16,1 1 0-16,-2-1-1 0,-2 1 0 0,-3-1 0 15,-2 1 0-15,-4-1 1 0,-1 0 0 0,-3 2 0 16,-2-2-1-16,-1-2 1 0,-6 1 0 15,2-1 0-15,2-1 1 0,-2 0 0 0,-4 0 0 16,-1 0 0-16,-4 0-1 0,-5 0 0 0,-1 0 0 16,-3 0 1-16,-8 0-1 0,-4 1 1 0,-1-2 0 15,-6 2 0-15,-6-1 0 0,-3 1 1 0,-6-2 1 16,-1 2 1-16,-2-1-2 0,-5 1 1 0,2 0-2 16,-8 0-1-16,-3 2 2 0,-4 2-2 15,-4-2 2-15,-4 3-1 0,-3 0-6 0,-2 1-6 16,-5 1-4-16,-2 3-11 0,-8-5 0 15,0 7-13-15,-9-7-12 0,3 10-29 0,-15-12-38 16,10 16-75-16,-29-17-184 0,17 6-82 0,-17-6 36 16,0 0 424-16</inkml:trace>
  <inkml:trace contextRef="#ctx0" brushRef="#br0" timeOffset="1646.3708">20999 7112 1111 0,'0'0'53'0,"-17"2"-25"0,17-2-6 16,0 0-2-16,0 0-5 0,0 0-4 0,0 0-5 16,0 0 1-16,0 0 11 0,0 0 10 0,1-21 7 15,-1 21 4-15,7-21-3 0,-7 21 9 0,10-26-42 16,-10 26 29-16,12-32-40 0,-6 15 11 0,0-1 4 15,0 0-5-15,1-2 5 0,0-3-6 0,-1-2 6 16,0 0-6-16,0-2 8 0,0 0-5 16,-1-4 8-16,1-1-5 0,-3-3 6 15,2 1-5-15,-2-5 7 0,0 3-11 0,1-3 8 0,0-2-13 16,-2-1 10-16,2-3 7 0,-3-3-25 0,1 0 26 16,1-4-25-16,1 3 9 0,-1-3 12 15,1-3-12-15,-1 1 12 0,2-3-14 0,-2-2 12 16,2 1-15-16,-2 0-6 0,1-2 25 0,-2-1-22 15,1 0 25-15,-1-3-3 0,1 0-16 16,-1-1 13-16,2 0-16 0,-2-1 12 0,1 0-15 16,-2 0-7-16,1 0 22 0,-1-2-21 0,1 3 22 15,0-2-1-15,-1 1-15 0,-1 1 16 0,0-2-15 16,-1 3 14-16,-1-3 4 0,-1 3-18 0,0 1 23 16,-2-2-16-16,1 5 2 0,-2-4 15 0,1-1-17 15,-1 1 15-15,-1 0-14 0,-1 3 14 16,2-2-12-16,-1 0-6 0,1 2 21 15,-1-3-21-15,-1 4 19 0,2-3-2 0,1-2-15 16,1 0 13-16,0 0-13 0,-1 1 12 0,3-1 3 16,-1 1-20-16,2 0 19 0,0-1-20 0,0 1 2 15,1-3 13-15,2-4-15 0,0 1 14 0,2-1-15 16,2 1 14-16,0 3-2 0,0 1-19 0,0 1 19 16,-1-1-20-16,0 1 8 0,0 1 13 15,-1 2-13-15,-1 3 13 0,0 2-12 0,-2 1 11 16,0 1-11-16,-1 2-20 0,-2-1 24 0,-1 7-24 15,0 0 26-15,-1-1 6 0,0 0-10 0,0-1 11 16,0 2-11-16,-1 1 8 0,3 1-7 0,-1 4 7 16,1 2-10-16,0 2 9 0,4-2-8 15,-1 3 6-15,0 2-12 0,3 2-6 0,-4 1-27 16,6 6-25-16,-9-10-19 0,14 12-83 16,-19-13-43-16,16 13-143 0,-8 23-140 0,-13-30 152 15,13 30 345-15</inkml:trace>
  <inkml:trace contextRef="#ctx0" brushRef="#br0" timeOffset="2724.5065">21063 1205 1074 0,'0'0'65'16,"0"0"-22"-16,0 0-25 0,0 0-12 0,0 0-4 15,0 0 10-15,0 0 19 0,0 0 8 0,0 0 0 16,0 0-12-16,1-20-19 0,-1 20-6 16,0 0-17-16,0 0 14 0,-23-16-14 0,23 16 14 15,-19-4 8-15,19 4 7 0,-27-4 6 0,10 4 6 16,-1 0-4-16,-3 2-2 0,-3 0-5 0,-2 1 1 16,-4 1 0-16,2 1-1 0,-4 0-1 0,1-1-2 15,-5 1-2-15,1 0 3 0,-4-3 12 16,3 5-13-16,-5-3 11 0,3 0-44 0,-4 1 24 15,1 0-25-15,-4-2 26 0,-3 2-1 16,-1 0-2-16,-4 1 1 0,-1 1-4 0,-2-2 3 16,-2 0-1-16,-2 1-2 0,-5-2 0 0,1 0 1 15,-3 1-1-15,0 0 4 0,-6 1 2 0,-2 1 2 16,-3-1 0-16,-5 1 10 0,0 0-4 0,-1-2 4 16,-3 1 0-16,-1 1-5 0,-4-1-2 0,-1 1 1 15,-4 0-5-15,1 0 1 0,-4 2-4 16,1-2 4-16,-6 2-1 0,-1-1 2 0,0-3 0 15,1 1 2-15,-1-1-3 0,1-1 4 0,-3-1-4 16,-1 0-3-16,0-1 0 0,0-1-3 0,-2 2-1 16,-1-1 1-16,-2 1-3 0,-3 0 1 15,1 0 3-15,-4 0 0 0,-4 0 0 0,1-2 0 16,-3 0-5-16,-2 0 5 0,3-1 0 0,-3 3 0 16,-1-2-1-16,1-1 0 0,-4 1 1 15,2-1 2-15,-1-1-3 0,1 1 0 0,-2 0-8 16,-2 0 1-16,2 1 4 0,-4 2-1 0,0-3 7 15,-8 0 2-15,2 1-4 0,1-2-1 0,-2-2 2 16,1 1-8-16,1-2 3 0,-1-1-3 0,-1 1 1 16,5-3 3-16,-1 0 5 0,-1 1-2 0,4-1 4 15,0 0-3-15,-4-1 1 0,1 2 0 0,2-3 2 16,-2-2-2-16,-2 2 2 16,-1 2-7-16,-2 2 0 0,2 4-1 0,-4-3 0 15,0 3 0-15,0 0 1 0,2 0 1 0,-2 0 1 16,1-2 2-16,2 3-2 0,0-2 0 0,2 2 1 15,1-1 0-15,2-3 1 0,0 1 1 0,3-3 0 16,-1 2-1-16,3-2 2 0,-3-2-11 0,1 2 5 16,4-1-4-16,-2-1 4 0,2 1 3 15,2 0 2-15,-1 1-4 0,2-1 2 0,1 0-1 16,0-1 1-16,1 2 8 0,2 2 3 0,2-3-4 16,-1 3-11-16,2 1 4 0,0 0-16 0,0 0 36 15,1 2-22-15,1-1 21 0,-2-1-21 0,0 2-1 16,3-2 0-16,1 2 3 0,2-1-3 15,2 1 4-15,0-1-1 0,-2 0-3 0,6 1 0 16,1-2-4-16,1 1 5 0,2 2 2 16,1 0-1-16,0 1 4 0,2 2-4 0,1-2 2 15,1 0 1-15,1 3-2 0,0-2 1 0,-1 2-2 16,6-1 0-16,-1 0-28 0,3 0 37 0,3 0-35 16,0-2 35-16,0 1-7 0,1 0-4 0,4-1-1 15,1-1 2-15,4 0-2 0,2-3-4 0,-1 3 8 16,4 0 1-16,1 0-1 0,0 2 9 0,4-1-9 15,1 0 0-15,2 1-3 0,0 2 0 16,4 0 3-16,-2 1-2 0,2-1 4 0,2 2-5 16,-1 2 3-16,4 0-4 0,-1 1 8 15,2 0-1-15,2 0 3 0,2-1-2 0,2 2-2 16,2-3-3-16,3 2 1 0,2-3-2 0,2-1 1 16,2-1 0-16,1 0-1 0,5-2 1 0,3-2-1 15,1 2 1-15,3-4-1 0,2 1 1 16,2 0-2-16,2-1 1 0,2 0-1 0,1 1-7 15,0-1-3-15,0 4-7 0,0-1-6 0,17-1-14 16,-33 8-14-16,33-8-28 0,-29 12-35 0,29-12-24 16,-22 14-59-16,22-14-249 0,-2 24 7 0,2-24 249 15</inkml:trace>
  <inkml:trace contextRef="#ctx0" brushRef="#br0" timeOffset="4549.2729">5643 3098 553 0,'-24'-14'42'16,"24"14"-20"-16,-20-16-11 0,20 16-1 0,-20-22 0 15,20 22 6-15,-19-24 4 0,19 24 8 0,-20-25 8 16,20 25 12-16,-21-26 5 0,21 26 0 0,-24-26-10 16,24 26 4-16,-24-27-4 0,24 27 8 15,-25-26 4-15,8 11-6 0,17 15-9 0,-30-23-2 16,30 23-9-16,-34-23-3 0,16 15-4 0,-3-3-1 16,2 4-4-16,-3-2-2 0,0 3-4 0,-3-1-2 15,0 2-4-15,-1 0 0 0,-5 1-2 16,1 2 1-16,-4 1 0 0,0 1 1 0,-2 1 2 15,0 1 3-15,-1 2 1 0,-2 1 4 16,1 1 3-16,-5 0-1 0,3 4 2 0,-3-3-4 16,3 4 2-16,-2-3-4 0,0 6 3 0,0-2-4 15,0 3 2-15,0 1-7 0,-2 2 2 0,0 0-6 16,2 3 4-16,-1 0-5 0,2 2 2 0,-2 1-7 16,2 1 5-16,1 3-5 0,0 1 6 0,1 1-7 15,1 3 7-15,0-1-7 0,2 2-9 0,0 1 28 16,2 3-27-16,0-2 27 0,0 3-11 15,1-2-8-15,3 0 8 0,2 1-8 0,1 0 7 16,4 2-7-16,0-2 8 0,2 1-8 16,3-1 8-16,1 2-10 0,1-1 9 0,2 3-9 15,0 1-9-15,3 1 28 0,1 3-27 0,-1 0 25 16,3 3-6-16,1-1-13 0,2 3 13 0,1 1-12 16,0 2 12-16,1 2-12 0,1-2 12 0,1 3-13 15,1-1-5-15,0 2 23 0,1 1-23 16,0-2 24-16,3 1-5 0,-1 0-14 0,3 1 15 15,3-2-12-15,-1 0 15 0,3-3-13 0,4 0 12 16,1 0 3-16,2-2-26 0,3 1 25 0,2-2-25 16,2-3 8-16,2 0 12 0,2 0-12 15,3 0 12-15,1-2-11 0,3-1 10 0,3-1-11 0,0-2 12 16,4-1-11-16,0 1 10 16,4-5 9-16,1 0-29 0,4-4 30 0,3-2-29 15,2-1 10-15,4-4 8 0,0-1-8 0,2-4 7 16,2-1-4-16,2-2 3 0,2-4-3 0,1 0 4 15,3-4-3-15,3-3 3 0,2 1-3 0,2-5 2 16,1 1-2-16,0-2 1 0,1-2 0 0,-4-1 0 16,2-1 1-16,3-1-1 0,-1 0 1 0,3 0 0 15,-1-3-2-15,-3 1 0 0,1-1 1 16,-3-2 0-16,1-1 2 0,3-1-3 0,-3-3 3 16,1 0-1-16,-3-3 7 0,-1-2-3 0,-3-1 4 15,-2-2-4-15,-1-3 5 0,2-3-4 16,-3 0 6-16,2-3-6 0,-3-1-12 0,-3-2 26 15,-1-3-26-15,-4 0 26 0,-3-5-9 0,0 0-9 16,-3-2 7-16,0-2-9 0,-5 0 8 0,1-2-11 16,-3-2 8-16,-5 0-9 0,0 1 8 15,-4-1-9-15,-4-2-8 0,-3 0 22 0,-4 1-22 16,-3 0 23-16,-3 0-4 0,-1 0-11 0,-5 0 11 16,-3-1-12-16,-3 1 12 0,-2-2-10 0,-3-1 11 31,-1-3-9-31,-4 1-4 0,-2-2 21 0,-2 1-21 15,-4-1 21-15,0 1-5 0,-4-1-13 0,-2-1 12 16,-3 0-12-16,-2 0 11 0,-2-1-10 16,-1 1 12-16,-2 2-11 0,-3-1-5 0,-2 2 21 15,-1-2-20-15,-3 3 22 0,-1 0-5 0,0 1-10 16,-3 1 9-16,-1 0-9 0,-2 3 7 0,0-1-10 16,-2 3 6-16,0 2-8 0,0 0-7 0,-1 2 20 15,-1-1-20-15,-2 4 21 0,-1-3-8 0,-4 4-7 16,0-1 8-16,-3 2-8 0,-1 0 8 0,-1 0-7 15,0 1 5-15,-3-1-7 0,-2 3 7 16,-1 2-6-16,-2 1 7 0,-2 4-5 16,-3 2 4-16,-3 4-3 0,-2 3 2 0,-4 3-3 15,-1 5 2-15,-3 6-1 0,-2 1 0 0,-1 7 0 16,-2 1-1-16,-2 2-2 0,1 0-6 0,2-1-7 16,5 1-11-16,1-5-11 0,10 1-22 0,-4-12-45 15,23 12-76-15,-19-27-117 0,24 6-281 16,10 1 53-16,-3-19 402 0</inkml:trace>
  <inkml:trace contextRef="#ctx0" brushRef="#br0" timeOffset="6076.7855">12694 3005 1325 0,'0'0'59'15,"-15"-20"-37"-15,15 20-10 0,-24-31 9 0,24 31 0 16,-27-27 7-16,27 27-2 0,-30-25 1 0,13 16-8 16,-5-3-2-16,-1 2-8 0,-3 2-1 0,-2 0-3 15,-2 2 5-15,-1 3 1 0,-3 0 2 0,0 2 1 16,-4 1 2-16,2 1 0 0,-4 2 1 15,0 0 0-15,-2 2-2 0,-1 2 0 16,-4 2-4-16,1 1 0 0,-3 0-5 0,1 5 3 16,-1 1-4-16,-2 2 3 0,1 1-4 0,2 2 2 15,-1 0-5-15,4 4 4 0,-1-1-6 0,0 2 5 16,-1 5-7-16,2 0 6 0,-1 4-7 0,1-1 8 16,1 2 9-16,2 3-25 0,2 0 25 0,-2 3-27 15,3 0 8-15,3 2 9 0,-1 2-9 16,6 0 11-16,-1 1-10 0,2 1 11 0,2 1-11 15,2-1 10-15,1 2-11 0,2 0-3 0,1 0 23 16,2 3-22-16,1-1 22 0,-1 4-7 0,3 0-12 16,3 2 12-16,2-2-12 0,2 2 12 0,3 1-12 0,2-3 11 0,2 2 5 15,3 2-19-15,4-1 20 0,1 0-19 0,3-1 2 16,4-1 11-16,4 1-11 0,2-2 11 16,4 1-11-16,0-4 10 0,4 1-10 0,-1-1 13 15,5-1 8-15,0 2-19 0,4-5 22 0,1 0-22 16,2-2 1-16,2-2 10 0,1-1-11 0,4 0 9 15,1-1-9-15,1 0 8 0,1-1-8 0,4-2 8 16,0 0-9-16,0 1 9 0,1-2 8 0,-3 2-24 16,1-3 24-16,0 1-24 0,4 0 9 15,2-3 8-15,-1-1-7 0,5-1 6 0,0-2-8 16,3-3 8-16,1-5-7 0,4-2 5 16,3-4-3-16,-2-4 3 0,4-3-1 0,4-4 1 15,1-3-2-15,2-4-1 0,1-2 0 0,0-6-1 16,1-1 2-16,-1-5-2 0,0-3 2 0,3-2-2 15,-1-4 3-15,3-4-4 0,0-2 5 0,-2-1-5 16,0-2 5-16,-3-2-7 0,0 0 7 16,-2-4-7-16,-3 3-8 0,3-1 24 0,-4-3-22 15,-2 2 23-15,-1-4-6 0,-8 1-9 0,2 0 7 16,-3-1-6-16,-3-2 6 0,0 1-7 0,-4-3 10 16,-2 2-10-16,-3-2 8 0,-6 0-9 0,-2-2-7 15,-5 1 22-15,-4-3-21 0,-2 0 22 16,-3 0-5-16,-3-2-11 0,-3 0 11 0,-2-2-10 15,-6-2 10-15,1 1-11 0,-4-2 9 16,-1-1-9-16,-2-1-5 0,-3-2 20 0,-2 0-16 16,-3 0 16-16,-2 0-1 0,-4 2-11 0,-4-3 12 15,1 2-10-15,-3 1 10 0,-3 0-9 0,0 1 8 16,-4 3 5-16,-2-2-20 0,-1 2 16 0,-2-1-18 16,1 1 2-16,-3-1 9 0,-2 0-9 0,-1 0 8 15,0 1-7-15,-3 1 7 0,-2 1-9 16,-4 1 9-16,-3 0 3 0,1 1-17 0,-2 1 18 15,-2-1-17-15,-1 2 5 0,-2 1 6 0,0 0-7 16,-3-1 6-16,0 1-7 0,-3 3 9 16,-1-1-6-16,-3 2 6 0,-2 4-7 0,-3 0 6 15,-4 3-7-15,0 4-11 0,-5 3 24 0,-4 2-23 16,-2 6 24-16,-3 1-7 0,-5 3-5 0,-1 3 1 16,-5 2-4-16,-2 2-2 0,0 3-5 15,-1 3-7-15,-1 3-6 0,1 6-14 0,-5 0-16 16,8 15-47-16,-15-6-39 0,19 28-142 0,-7-5-285 15,-8 2 41-15,7 19 326 0</inkml:trace>
  <inkml:trace contextRef="#ctx0" brushRef="#br0" timeOffset="7545.5512">18504 2599 1402 0,'-28'-13'32'0,"4"3"5"0,-5-2-21 0,-3 1-12 16,-2 0-1-16,-2 3-2 0,-1 2 1 0,-1 1 0 15,-2 1 0-15,-3 2-3 0,-4 0 2 0,2 4-1 16,-5-1-2-16,2 4 4 0,-4-2 2 0,-1 5 11 16,-1-4 9-16,-1 7 9 0,-5-2 3 0,3 4 1 15,-5-1-5-15,2 4 0 0,-3-3 16 16,4 4-34-16,-5 0 27 0,5 5-34 15,-3 1 4-15,2 1 2 0,1 1-9 0,-1 3 2 16,2 0-7-16,0 0 4 0,5 1-5 0,-1 0 5 16,1 1-6-16,3 3 6 0,-1 1-7 0,0 0 6 15,-1 2-6-15,1 1 7 0,-3 2-8 0,1 1 10 16,0 2 9-16,0 3-23 0,0 0 24 0,1 2-23 16,2 0 3-16,0 1 11 0,3 2-10 0,1 2 12 15,3-1-7-15,3 1 11 0,4-1-10 16,0-2 7-16,5-2-12 0,3 2-8 0,5-2 21 15,3 0-21-15,3 1 21 0,4 1-6 0,-1-1-9 16,3 3 10-16,4 0-10 0,0 1 10 16,2 0-11-16,1 1 12 0,1 0-13 0,0 2-2 15,2-1 19-15,0 3-19 0,1 0 20 0,0 0-5 16,1-1-11-16,1 2 11 0,3 1-11 16,1-3 12-16,2 1-12 0,3-2 10 0,2-3-11 15,2-2-5-15,2-1 22 0,1-1-20 0,4-1 22 16,3-1-5-16,3-1-10 0,4 0 10 0,1-3-9 15,0 2 7-15,3-3-9 0,2-1 7 0,2 1-8 16,2-2 8-16,3 0-8 0,2-1 9 0,3-1 4 16,2-2-20-16,1-1 22 0,5 0-23 0,0-4 10 15,3-1 5-15,2-2-7 16,0-5 6-16,3-4-3 0,2-2 2 0,4-5-2 16,2-3 3-16,1-3-3 0,6-4 3 0,0-2 0 15,-1-4 1-15,3-1 0 0,-3-4-1 0,4-1 1 16,4-2-4-16,-1-4 3 0,3 0-3 0,0-2 2 15,-2-2-1-15,-1 0 0 0,2-1-2 0,-1 0 4 16,1-2-6-16,-1 1-6 0,-1 0 24 0,-2-1-25 16,-3-2 27-16,-1 1-13 0,0-3-5 15,-2-1 7-15,0-1-11 0,-3-3 10 0,-5-1-6 16,0-3 9-16,-4-3-5 0,-1-2 8 0,-3-2-7 16,-2-1 4-16,-3-2-10 0,-3-2-6 0,-3-1 18 15,-5-2-16-15,-2 0 18 0,-4-2-3 16,-5-3-7-16,-2-3 9 0,-4-2-9 0,-3 0 10 15,-2-1-11-15,-5 1 9 0,-2-1 4 16,-3-1-15-16,-3 1 15 0,-3-1-16 0,-3 0 4 16,-3-2 8-16,-1 0-8 0,-4 0 3 0,-1 1-4 15,-2 1 0-15,-4-1 0 0,0 0 0 0,-3 0 0 16,-2 0 0-16,0-1 0 0,-3 0 0 0,-2-1 0 16,0 1 0-16,-3 0 0 0,-1 3 0 0,-1 2 0 15,-3-1 0-15,-2 2 0 0,-3 0 0 0,-1 1 0 16,-1 1 0-16,-4 2 0 0,-1 1 0 15,-4 2 0-15,-4 2 0 0,-2 4 0 0,-5 2 0 16,-2 4 0-16,-2 0 0 0,-3 2 0 16,-7 3 0-16,-3 3 0 0,-5 4 0 0,-6 4 0 15,0 3 0-15,-5 4 0 0,-3 2 0 0,-1 3 0 16,-1 2 0-16,-3 0-14 0,5 4-25 0,-1-4-19 16,7 7-24-16,-3-13-60 0,22 24-195 0,-14-20-250 15,12 0 24-15,8 7 339 0</inkml:trace>
  <inkml:trace contextRef="#ctx0" brushRef="#br0" timeOffset="8924.2022">4013 8077 892 0,'0'0'110'0,"1"-17"-57"0,-1 17-5 0,0 0-1 15,-7-20-1-15,7 20 5 0,-7-17-6 0,7 17-5 16,-10-18-8-16,10 18-6 0,-15-20-10 0,15 20-2 16,-18-14-2-16,18 14 1 0,-23-6 2 0,23 6 5 15,-27 4 2-15,10-1 3 0,17-3 3 0,-36 21-4 16,17-4 4-16,-4 0-5 0,4 6 5 15,-3-2-8-15,4 4 4 0,-2-1-9 16,6 0 1-16,0-1-8 0,5-1 4 0,2-3-9 16,4-1 2-16,3-18-6 0,2 29 2 0,-2-29-2 15,12 28-17-15,-12-28 31 0,22 25-31 0,-22-25 33 16,33 15-14-16,-13-13-2 0,3-3 2 0,2-5 1 16,2-5 17-16,1-5-31 0,0-3 29 15,-3-3-29-15,1-1 10 0,0-2 6 0,-2-2-6 16,-1 2 6-16,-2 0-7 0,-4 2 7 0,-3 4-5 15,-14 19 4-15,20-26-3 0,-20 26 4 0,0 0 6 16,0 0 6-16,0 0 4 0,0 0-1 0,0 0-8 16,0 0-7-16,0 0-4 0,0 0-3 0,0 0 1 15,-23 22-4-15,15-2 3 0,1 7-11 16,0 1 3 0,3 3-11-16,-2 0 5 0,5 6 1 0,-2-6-35 15,8 4 12-15,-4-8-50 0,13 4-19 0,-14-31-44 16,28 45-97-16,-18-26-174 0,-10-19-59 0,46 26 312 15</inkml:trace>
  <inkml:trace contextRef="#ctx0" brushRef="#br0" timeOffset="9163.2772">4634 8104 1195 0,'0'0'69'15,"-14"-19"-24"-15,14 19 1 0,-17-16-6 0,17 16-11 16,-21-11-10-16,21 11-3 0,-27-2 1 0,27 2 4 15,-30 7 5-15,12-2 2 0,18-5 6 0,-34 19-1 16,34-19 4-16,-32 28-2 0,20-10-2 0,-2-1-9 16,5 0-5-16,0 0-10 0,4 1-3 15,3 0-7-15,1-1 3 0,2 1-5 0,3 2-12 16,2 0 28-16,2-2-34 0,3 2 15 0,-11-20-38 16,34 27-37-16,-34-27-44 0,45 16-73 15,-45-16-94-15,42-14-234 0,-6 14 71 0,-12-22 427 16</inkml:trace>
  <inkml:trace contextRef="#ctx0" brushRef="#br0" timeOffset="9366.4262">5004 8027 867 0,'-18'-11'75'0,"18"11"-34"16,-16 17 2-16,10 0 13 0,6-17 7 0,-18 36 8 15,4-16-10-15,8 9 1 0,-6-2-16 0,7 6-3 16,-3-4-15-16,3 2 1 0,0 1 1 15,4-1-28-15,0-4 27 0,3-4-35 16,-2-23 14-16,5 25-8 0,-5-25-6 0,0 0-7 16,21 12-17-16,-21-12-25 0,26-13-47 0,-18-15-67 15,16 5-219-15,-1-7-93 0,-10-17 178 0</inkml:trace>
  <inkml:trace contextRef="#ctx0" brushRef="#br0" timeOffset="9507.1123">5005 7782 1133 0,'-22'6'154'0,"11"11"-88"0,11-17-32 16,-17 23-13-16,17-23-26 0,0 0-40 15,3 29-75-15,-3-29-117 0,0 0-261 0,21 8 45 16,-21-8 404-16</inkml:trace>
  <inkml:trace contextRef="#ctx0" brushRef="#br0" timeOffset="9866.4257">5522 8058 822 0,'0'0'184'0,"-18"11"-109"16,0-7-15-16,18-4 3 0,-34 12-7 0,34-12-8 16,-38 13-3-16,21-3 7 0,-7-4 2 15,7 8 3-15,-7-3-1 0,9 7 1 0,-6-2-8 16,9 7-4-16,-5-1-14 0,6 2-3 0,0 1 3 15,5 3-32-15,2-4 23 0,5-1-31 0,-1-23 11 16,14 27 2-16,-14-27 1 0,31 7 3 0,-9-14 8 16,6-6 2-16,4-13-9 0,3-5 23 15,4-10-28-15,4-7 24 0,-2-4-9 0,2-1-9 16,-3-5 11-16,-3 1-14 0,-1-1 8 0,-5 5-10 16,-3 5 4-16,-7 4-10 0,-5 7 6 0,-7 4-6 15,-4 6-10-15,-4 4 19 0,-1 5-20 0,0 18 20 16,-6-23-6-16,6 23-2 0,0 0-2 0,0 0 0 15,-26 23 14-15,11 8-21 16,-1 10 21-16,-2 12-16 0,-1 9-1 0,0 2 10 16,5 2-14-16,3-5-1 0,8-2-28 0,3-11-14 15,14 3-60-15,-8-21-75 0,31 7-414 0,-10-10-2 16,7-10 174-16</inkml:trace>
  <inkml:trace contextRef="#ctx0" brushRef="#br0" timeOffset="11053.937">17375 7405 1253 0,'0'0'27'0,"0"0"-3"16,0 0 5-16,0 0 8 0,0 0 13 0,0 0-4 15,0 0-6-15,0 0-9 0,0 0-14 0,0 0-5 16,0 0-2-16,-4 24 6 0,4-24 3 0,-4 40 9 16,1-12-6-16,1 6 6 0,-3 4-9 0,4 6 5 15,-2 2 7-15,1 6-28 0,0 0 24 16,1 2-26-16,-3-4 0 0,2 0 13 0,-1-6-13 16,1-3 16-16,-1-6-3 0,1-7 3 0,0-6-7 15,2-3-5-15,0-19-4 0,3 28 1 0,-3-28 0 16,0 0 0-16,0 0-1 0,0 0 2 0,0 0 2 15,0 0 4-15,0 0 3 0,0 0-2 16,17-18 2-16,-10 0-9 0,2-5 2 0,1-2-7 16,1-4 4-16,1-2-4 0,1 2 5 15,-1 0-5-15,3 1 3 0,1 3-4 0,0 2 3 16,3 3-2-16,-1 4 2 0,1 4-2 0,-19 12 2 16,31-11-2-16,-31 11 1 0,29 5 1 0,-29-5-2 15,30 19 2-15,-30-19-2 0,27 28 3 0,-27-28-2 16,25 34 3-16,-15-17-4 0,-3 2 3 0,-1 0-3 15,-2 1 4-15,-3-2-4 0,-2 0 4 16,1-18-3-16,-11 30 5 0,11-30-3 0,-23 30 3 16,3-13-2-16,-3-2 0 0,-4-1-2 0,-1 1 1 15,-2-3-2-15,-3 0 4 0,-1-1-2 16,0-3 1-16,0 1-3 0,0-3-4 0,1-1-6 16,-1-3-7-16,5 2-11 0,1-5-10 0,8 4-19 15,0-8-12-15,20 5-21 0,-20-4-35 0,20 4-57 16,0 0-114-16,0 0-172 0,28-13 25 15,-28 13 341-15</inkml:trace>
  <inkml:trace contextRef="#ctx0" brushRef="#br0" timeOffset="11460.1743">17969 7862 1262 0,'0'0'86'0,"-13"-19"-42"15,13 19-5-15,-12-17-2 0,12 17-3 0,-20-11-11 16,20 11 3-16,-23-4 5 0,23 4 5 0,-25 5 5 16,25-5-2-16,-31 12 0 0,14-4-7 0,17-8 2 15,-34 27-2-15,18-6 1 0,-4 1-8 0,3 3 3 16,-4 2-7-16,4 0 7 0,0 0-7 16,2-2 1-16,3-3-8 0,1 0-1 0,4-5-9 15,7-17-1-15,-7 29-3 0,7-29-2 0,4 17 1 16,-4-17 0-16,20 10 0 0,-20-10 1 0,35 0-1 15,-9-5 2-15,4-6-1 0,2-4-1 16,3-3 3-16,-2-4-3 0,0-1 5 0,-2 0-6 16,-2-4 5-16,-2-1-5 0,-4 2 4 0,-3 1-4 15,-3 6 4-15,-5 2-2 0,-12 17 0 16,17-23 0-16,-17 23 0 0,0 0 0 0,0 0 0 16,0-17 0-16,0 17 0 0,0 0 0 0,0 0 0 15,-24 13-2-15,24-13-7 0,-23 29-1 0,9-8-5 16,2 3 4-16,0 3-8 0,1-2 0 0,4 2-15 15,-1-8-12-15,8 5-34 0,0-24-28 0,8 40-62 16,-8-40-66-16,17 23-175 0,-17-23-84 16,24 13 114-16</inkml:trace>
  <inkml:trace contextRef="#ctx0" brushRef="#br0" timeOffset="11803.9795">18355 7823 1372 0,'-43'-15'105'0,"43"15"-33"0,-31-2 2 0,31 2-2 16,-30 9-13-16,30-9-14 0,-30 16-12 0,30-16-2 15,-27 19-11-15,27-19 1 0,-18 22-6 0,18-22-1 16,-10 25-6-16,10-25-2 0,-1 22-5 0,1-22 2 16,10 21-2-16,-10-21 0 0,16 20-5 15,-16-20 3-15,21 21-1 0,-21-21 4 0,25 14 1 16,-25-14 0-16,23 11-4 0,-23-11 1 15,21 11-4-15,-21-11 3 0,19 11 1 0,-19-11 0 16,17 11 0-16,-17-11 2 0,0 0-3 0,0 0 1 16,19 23 0-16,-19-23 0 0,0 0 0 0,4 21 1 15,-4-21-1-15,0 0 0 0,-13 25-4 0,13-25 2 16,-20 25-9-16,20-25-1 0,-28 31-9 0,10-15 4 16,0 2-4-16,-2 0-1 0,2 3-18 15,-3-5-9-15,9 6-5 0,12-22-32 0,-18 29-26 16,18-29-98-16,0 0-311 0,0 0 36 0,0 0 203 15</inkml:trace>
  <inkml:trace contextRef="#ctx0" brushRef="#br0" timeOffset="12163.3387">18484 7973 1202 0,'0'0'226'15,"-15"21"-164"-15,15-21-11 0,0 0 10 0,0 0-2 16,0 0-7-16,19 6-2 0,-19-6-3 0,31-12-10 16,-7 2-9-16,4-6 0 0,5-2-12 0,1-1 1 15,-2-2-8-15,-6 1-6 16,-1 2-5-16,-6 1 2 0,1 1-3 0,-20 16 5 16,25-29-1-16,-25 29 2 0,9-23 3 0,-9 23 0 15,-3-18 1-15,3 18-2 0,-19-15 0 0,2 11-4 16,-5 1-1-16,-5 3 2 0,-3 4 0 0,-4 5 0 15,-3 4 0-15,1 5 0 0,-1 3 5 0,1 2 1 16,3 6 13-16,0 2-1 0,5 5-18 16,3 0-2-16,5 1 0 0,8-4 0 0,5-5 0 15,9-4 0-15,9-4 0 0,6-4 0 0,7-4 0 16,9-6 0-16,5-8 0 0,9-4 0 0,3-9 0 16,11 0-47-16,-4-15-88 0,25 18-270 0,-18-20-226 15,7 2 24-15,-3 4 386 0</inkml:trace>
  <inkml:trace contextRef="#ctx0" brushRef="#br0" timeOffset="13112.6885">10744 7875 1030 0,'0'0'84'0,"0"0"-52"0,0 0-1 0,0 0 2 15,0 0-1-15,0 0-15 0,-14 17-9 0,10 1 15 16,-5 3 9-16,6 4 14 0,-7-2-6 0,5 4-2 16,-5-5-10-16,6 3 5 0,-5-4 1 15,7 3 9-15,-6-6-2 0,7 4 5 0,1-22-9 16,-5 29-4-16,5-29-14 0,0 0-5 0,4 19-11 15,-4-19 0-15,0 0 0 0,18-2-1 0,-18 2 6 16,23-17-3-16,-7 0 2 0,2-4-3 0,3-3 2 16,2-5-6-16,1-2 5 0,3-3-7 0,-1-2 8 15,-2-1-3-15,-2 5 8 0,0 4-6 16,-4 5 6-16,0 5-6 0,-18 18 3 16,25-22-3-16,-25 22 0 0,0 0-1 0,0 0-1 15,0 0 4-15,15 17-1 0,-15-17 0 0,4 33-3 16,-5-10 0-16,0 2-5 0,-3 5 4 0,0 2-5 15,1-1 5-15,-1 0-7 0,2-4 4 0,2 1-15 16,0-5-2-16,5 2-21 0,-3-8-15 0,9 6-31 16,-11-23-33-16,24 33-66 0,-24-33-96 0,21 7-211 15,-2 3 8-15,-19-10 350 0</inkml:trace>
  <inkml:trace contextRef="#ctx0" brushRef="#br0" timeOffset="13484.0057">11253 7941 1419 0,'-19'17'166'0,"19"-17"-121"0,-17 13-9 0,17-13 2 15,0 0 1-15,-9 19-19 0,9-19-4 0,0 0-3 16,3 17 0-16,-3-17-1 0,0 0-2 0,0 0-2 16,27 11 4-16,-27-11-2 0,23-4-2 0,-23 4-2 15,28-9-3-15,-28 9 4 0,32-17-1 16,-32 17 5-16,31-24-6 0,-31 24 0 15,27-27-3-15,-27 27 0 0,21-25-1 0,-21 25 3 16,13-23-3-16,-13 23 2 0,6-21-2 0,-6 21 1 16,-3-18 0-16,3 18 1 0,0 0-2 0,-20-21 0 15,20 21-3-15,-24-2 1 0,24 2 1 0,-32 7-3 16,14 2 4-16,0 3-2 0,-2 2 3 0,-1 5-3 16,2 2 3-16,1 2-3 0,1 5 4 0,1-1-4 15,3-1 5-15,-1-2-6 0,7-1 4 16,1-2-6-16,5-3 4 0,4-1-4 0,-3-17 3 15,18 27-7-15,-18-27-8 0,36 18-14 0,-14-17-24 16,9 3-34-16,-5-20-85 0,25 21-158 0,-16-17-230 16,8-3 50-16,7 9 360 0</inkml:trace>
  <inkml:trace contextRef="#ctx0" brushRef="#br0" timeOffset="13844.1987">11690 7863 1275 0,'-25'23'216'16,"8"-18"-135"-16,17-5-11 0,-18 24-3 0,13-6-8 15,-4-1-24-15,4 4-6 0,0-2-7 0,3 3-1 16,0-3-8-16,3 0 0 0,-1-19-7 16,6 30 5-16,-6-30-6 0,16 24 2 0,-16-24-6 15,22 16-1-15,-22-16-1 0,30 5 1 0,-9-7 0 16,1-2 0-16,2-6 1 0,4-2-1 0,0-3 3 15,1-3-4-15,-2-4 4 0,-1-1-4 0,-1-3 3 16,-3-1-5-16,-3-1 6 0,-1 0-5 16,-1 4 5-16,-1 0-4 0,-4 1 4 0,-1 3-4 15,-3 1 4-15,-8 19-4 0,5-26 3 16,-5 26 0-16,0 0 3 0,-5-18 3 0,5 18 2 16,0 0-2-16,0 0-5 0,-20 11 0 0,20-11-5 15,-17 33 3-15,9-7-3 0,-1 3 4 0,2 1-6 16,1 4 6-16,3 0-6 0,2-3 3 0,2-1-15 15,2-7-3-15,4-1-18 0,-7-22-10 0,23 26-21 16,-23-26 2-16,39 8-23 0,-21-21-49 16,22 7-208-16,-4-11-195 0,-1-10 40 0,10 1 396 15</inkml:trace>
  <inkml:trace contextRef="#ctx0" brushRef="#br0" timeOffset="14021.4802">12551 7338 1413 0,'-28'9'134'0,"14"18"-33"0,-12-4-19 16,10 13-4-16,-7 0-37 0,4 8-15 0,-1 0-18 16,5 5-9-16,0-1 21 0,5 2-22 0,3-2 18 15,1-1-10-15,3-1-10 0,3-5 4 0,5 2-39 16,1-5 8-16,4 0-16 0,-4-10-28 0,6 3-33 16,-12-31-210-16,15 40-31 0,-16-19-132 0,1-21 20 15,17 30 453-15</inkml:trace>
  <inkml:trace contextRef="#ctx0" brushRef="#br0" timeOffset="14849.6092">12281 7797 1602 0,'0'0'176'0,"0"0"-128"15,0 0-23-15,8 18 8 0,-8-18 2 0,26 4-1 16,-26-4-5-16,34-3-2 0,-14 1-6 0,-1-1-6 15,2-2-13-15,1 2-2 0,-3-1 0 0,1-1 0 16,-3 2 0-16,-17 3 0 0,29-4 0 0,-29 4 0 16,24 3 0-16,-24-3 0 0,17 9 0 0,-17-9 0 15,13 18 0-15,-13-18 0 0,4 28 0 0,-4-11 0 16,-1 2 0-16,-1 2 0 16,-2 1 0-16,-1 3 0 0,-2 1 0 0,0 0 0 15,-1 2 0-15,1-4-2 0,1-2-9 0,1-3 12 16,5-19-1-16,-7 27 0 0,7-27-1 0,0 0 2 15,1 20-1-15,-1-20-1 0,0 0 2 0,0 0-1 16,0 0 4-16,24-19-1 0,-24 19 2 0,24-34-5 16,-10 11 0-16,-1-1 0 0,2-5 0 15,0-1 0-15,-2 0 0 0,-1-2 0 0,-2 6 0 16,1-1 0-16,-3 3 0 0,1 1 0 0,-2 2 0 16,-1 3 0-16,-6 18 0 0,8-18 0 0,-8 18 0 15,0 0 0-15,0 0 0 0,0 0 0 0,0 0 0 16,0 0 0-16,0 0 0 0,0 0-1 15,12 19-4-15,-12-19 2 0,17 15 0 0,-17-15-2 16,28 12-1-16,-28-12-3 0,35 8-4 16,-16-5-1-16,3-1 2 0,3-2 0 0,0 1 0 15,2-1 0-15,0 0-1 0,-3 0 4 0,-2 0 4 16,-5 3 3-16,-17-3 2 0,27 6 0 0,-27-6 0 16,17 6 1-16,-17-6 1 0,0 0-1 0,0 0 0 15,1 18 4-15,-1-18 0 0,0 0 5 0,-21 11-3 16,21-11 0-16,-19 5-4 0,19-5-2 0,-22 1 0 15,22-1 1-15,-22-1-3 0,22 1 2 16,-23-3 0-16,23 3-2 0,-23-2 3 0,23 2 0 16,-21 2 1-16,21-2 4 0,-19 9 2 0,19-9 1 15,-17 17-1-15,17-17-1 0,-16 26-2 16,7-7 1-16,2-1-4 0,1 3 4 0,0 1-3 16,1 0 2-16,1-1-1 0,3-5-3 0,1-16-2 15,3 26 0-15,-3-26 0 0,0 0 0 16,20 17 0-16,-20-17 0 0,25-1 0 0,-25 1 0 15,31-16 0-15,-14 3 0 0,3-7 0 0,0 0 0 16,1-5 0-16,-1-1 0 0,-3-2 0 0,-2 0 0 16,-2 3 0-16,-3 3 0 0,0 1 0 0,-1 3 0 15,-9 18 0-15,11-27 0 0,-11 27 0 0,0 0 0 16,6-17 0-16,-6 17 0 0,0 0 0 0,0 0 0 16,-10 26 0-16,4-8 0 15,-3 8 0-15,1 0 0 0,1 6 0 0,-3 3 0 16,4 0 0-16,-2-4 0 0,5-3 0 0,0-8-6 15,7-4-22-15,-4-16-4 0,0 0-11 0,26 15-10 16,-7-15-25-16,-19 0-23 0,43-21-36 0,-28-9-74 16,24 13-102-16,-5-12-201 0,0-13 49 0,15 10 400 15</inkml:trace>
  <inkml:trace contextRef="#ctx0" brushRef="#br0" timeOffset="15005.9434">13401 7421 1593 0,'-4'36'138'16,"-17"-2"-83"-16,6 7-10 0,-2 1-15 0,1 3-24 16,2 0 15-16,2 0-23 0,2-2 21 15,4-1-9-15,2-3-20 0,2-5-13 0,5 3-50 16,-6-17-57-16,19 18-94 0,-24-16-255 0,17-1-65 16,3 7 113-16</inkml:trace>
  <inkml:trace contextRef="#ctx0" brushRef="#br0" timeOffset="15755.9053">10322 8486 1111 0,'-27'0'66'16,"6"10"-6"-16,-10-4 8 0,6 12-9 0,-8 0-5 15,5 11 6-15,-9 3-12 0,8 9-2 0,-7 0-1 16,5 10 15-16,-2-4-13 0,7 6 5 0,-2 1-6 15,8 2-26-15,0-4 13 0,6 0-26 0,3-6-2 16,8 1 5-16,3-2-13 0,3-3 8 16,7 1-8-16,3-7 5 0,6-1-7 0,2-4-3 15,6 0-17-15,2-8-10 0,12 6-73 0,-9-18-26 16,24 15-75-16,-19-27-172 0,11 2-113 0,10 5 5 16,-17-23 480-16</inkml:trace>
  <inkml:trace contextRef="#ctx0" brushRef="#br0" timeOffset="16099.656">10609 9012 652 0,'0'0'176'0,"0"0"-69"0,0 0 0 0,0 0-3 16,-23-8-5-16,23 8-18 0,-21 2-5 0,21-2-1 15,-26 7-4-15,26-7-5 0,-34 14-11 0,34-14 0 16,-37 23-9-16,21-5 1 0,-2 0-13 0,1 4-3 16,1 0-12-16,3 2-2 0,2-1-10 15,1 2 1-15,4 0-10 0,4 0 4 0,2-1-5 16,3-4 4-16,3-1-5 0,-6-19-1 0,24 29-11 15,-24-29-5-15,37 15-14 0,-17-13-11 0,8 1-20 16,-5-11-18-16,12 8-44 0,-13-23-73 0,22 17-142 16,-9-11-176-16,-5-14 58 0,14 17 460 15</inkml:trace>
  <inkml:trace contextRef="#ctx0" brushRef="#br0" timeOffset="16318.4042">10934 8595 1099 0,'-20'27'344'0,"20"-27"-255"16,-21 25-22-16,21-25-13 0,-20 40-8 15,9-16-19-15,5 9 0 0,-4 1-7 0,5 6 11 16,-2 2-4-16,4 3-31 0,-4 1 19 0,4 0-28 16,-2-3 11-16,1-1 7 0,3-2-12 15,0-2 2-15,3-2-21 0,0-3-9 0,6 3-24 16,-7-12-16-16,11 9-41 0,-12-33-57 0,17 42-142 15,-3-24-202-15,-14-18 59 0,24 24 413 0</inkml:trace>
  <inkml:trace contextRef="#ctx0" brushRef="#br0" timeOffset="16677.8131">11042 9120 1067 0,'-27'13'155'0,"27"-13"-85"16,-2 20-14-16,2-20 4 0,0 0-15 0,0 0-18 16,26 9 0-16,-26-9 2 0,26-11 2 0,-6 3-4 15,-2-5-4-15,4-1-9 0,0-1 1 0,0-1-8 16,-2-2 1-16,0 2-3 0,-4-1 3 0,-16 17-4 16,23-30 6-16,-23 30 4 0,9-24 9 0,-9 24 3 15,0-21 4-15,0 21-8 0,-7-18-7 16,7 18-6-16,-17-11-6 0,17 11-3 0,-28-6 2 15,28 6-1-15,-34 1-2 0,16 4 1 0,-2 0-1 16,3 3 1-16,17-8-1 0,-31 23 3 0,16-6-4 16,1 1 5-16,1 0-2 0,2 4 5 15,3 1-3-15,2 0 2 0,2 0-5 0,2-1 2 16,3-1-4-16,3-2 4 0,2-2-5 0,-6-17 3 16,20 30-4-16,-20-30-5 0,34 22-16 15,-17-19-23-15,13 5-43 0,-12-19-61 0,23 20-141 16,-10-17-255-16,0-5 36 0,8 7 348 0</inkml:trace>
  <inkml:trace contextRef="#ctx0" brushRef="#br0" timeOffset="17318.4303">11470 8965 1048 0,'0'0'328'0,"-24"-8"-241"0,7 4-31 15,17 4-2-15,-24 7-13 0,24-7-16 0,-22 15-8 16,22-15 5-16,-22 23 2 0,12-6 7 0,-2 0-6 15,3 4 8-15,-2 1-4 0,3 5 9 0,-4-3-7 16,2 4 3-16,0-4-9 0,3 0 0 0,2-5-12 16,5 0-4-16,0-19-7 0,7 23 0 15,-7-23-1-15,19 10 2 0,-19-10-1 0,29-4-2 16,-11-6 2-16,2-3-2 0,1-7 2 0,4-3-3 16,0-2 3-16,1-2-4 0,-4 1 4 0,-2-1-4 15,-4 2 5-15,-4 2-5 0,-3 2 4 0,-2 4-2 16,-7 17 2-16,7-25 0 0,-7 25 1 0,0 0-2 15,-2-17 0-15,2 17 1 0,0 0-1 16,0 0-1-16,-23 11-1 0,23-11 1 16,-17 30-2-16,7-9 3 0,0 3-4 0,1 2 4 15,-1 1-3-15,3 2 4 0,1-2-9 0,1-3 1 16,4-2-9-16,1-3 0 0,4-2-6 0,-4-17-3 16,15 24-5-16,-15-24-1 0,21 12-3 0,-21-12-6 15,28-2-11-15,-28 2-10 0,36-20-14 0,-20-1-18 16,11 7-22-16,-11-15-12 0,13 14-17 15,-16-14-8-15,10 10 28 0,-9-5 25 0,1 6 48 16,-5 0 37-16,-10 18 49 0,15-25 38 0,-15 25 51 16,0 0 21-16,-5-26 9 0,5 26-28 15,0 0-26-15,0 0-23 0,-23 10-18 0,23-10-8 16,-20 23-10-16,12-6 0 0,-3 0-14 0,1 3-2 16,2 1-14-16,1 1 0 0,0 0-7 0,1 3 1 15,1-2-4-15,3-2 3 0,1-1-4 16,1-20 1-16,4 25-3 0,-4-25 2 0,0 0-2 15,20 11 5-15,-20-11 5 0,18-10 1 0,-18 10 9 16,24-27-2-16,-10 5 4 0,-1-1-4 0,1-3 2 16,-1 1-3-16,-3 1 4 0,2 2-4 0,-5 0 0 15,2 3-6-15,-9 19 0 0,11-29-9 0,-11 29-1 16,0 0 0-16,9-18 0 0,-9 18 0 0,0 0 0 16,0 0 0-16,0 0 0 15,0 22 0-15,0-22 0 0,-1 36 0 0,0-12 0 16,0-1 0-16,2 1-32 0,0-3-13 0,8 2-25 15,-9-23-38-15,26 36-53 0,-26-36-105 0,32 10-309 16,-8-2 37-16,-2-10 287 0</inkml:trace>
  <inkml:trace contextRef="#ctx0" brushRef="#br0" timeOffset="18098.9123">12298 9091 1140 0,'2'-17'159'16,"-2"17"-60"-16,0 0-11 0,18-16-3 0,-18 16-20 15,0 0-19-15,21-24-7 0,-21 24-4 16,0 0-6-16,19-12-6 0,-19 12-7 0,0 0-3 16,0 0 2-16,0 0 4 0,0 0-2 0,0 0 0 15,16 25-6-15,-16-25 1 0,3 33-5 0,-1-14 2 16,-2 1-2-16,-2-2 2 0,2 0-4 0,-1 0 1 16,1 0-4-16,0-1 0 0,0-17-4 0,4 29 4 15,-4-29-5-15,10 18 4 0,-10-18-2 16,0 0 1-16,26 18 0 0,-26-18 0 0,27 3-1 15,-27-3 0-15,33-9 1 0,-15 1-1 16,2-5 2-16,0-3-3 0,2-2 4 0,-2-2-4 16,-1 1 6-16,-2-1-6 0,-1 1 4 0,-1 0-4 15,-3 1 3-15,-3 1-2 0,-9 17 3 0,16-29-2 16,-16 29 2-16,11-23-2 0,-11 23 1 0,0 0-1 16,0 0 1-16,0 0 1 0,0 0-1 15,0 0-2-15,0 0 1 0,0 0-3 0,0 0 1 16,0 0 3-16,11 24-1 0,-8-7 4 0,-2 0-5 15,1 0 4-15,2 2-5 0,0-2 3 0,2 1-3 16,0 0 3-16,-6-18-2 0,17 30 2 0,-17-30-3 16,19 18 3-16,-19-18-1 0,23 4 1 0,-23-4 2 15,26-6 2-15,-26 6 3 0,24-18 2 16,-24 18 4-16,22-25-5 0,-11 8 0 0,-2-1-6 16,-1-4 0-16,-1-2-5 0,-1 0 3 15,0-2-3-15,-1 2 4 0,0-1-4 0,-1 1 3 16,-2-2-8-16,1 3-11 0,-1-1 16 0,2 3-31 15,-2-2 14-15,-2 23-26 0,6-33-19 0,-6 33-23 16,9-21-25-16,-9 21-56 0,0 0-81 0,17-6-261 16,-17 6 4-16,0 0 287 0</inkml:trace>
  <inkml:trace contextRef="#ctx0" brushRef="#br0" timeOffset="18524.699">13234 8965 982 0,'-17'1'203'0,"-3"-9"-115"0,20 8-18 0,-30-9 4 15,30 9-9-15,-32-3-15 0,32 3-3 16,-33 2 0-16,33-2 2 0,-35 11-5 0,35-11-1 16,-34 21-9-16,34-21 3 0,-32 30-6 0,19-8 4 15,-2-2-8-15,3 3 5 0,0 0-11 0,5 1 2 16,-1-2-12-16,5-3-2 0,3-2-5 15,0-17-2-15,8 29-1 0,-8-29 0 0,22 20-2 16,-22-20 0-16,32 7 2 0,-13-9-2 0,3-5 2 16,4-2-2-16,-1-6 1 0,2-2-1 0,-1-1 2 15,-3-2-3-15,-1-2 2 0,-1-1-5 0,-4 0 3 16,-1-1-4-16,-2 1 7 0,-5 1-3 0,-1 0 5 16,-3 3-3-16,-5 19 3 0,1-32-4 0,-1 32-7 15,-5-25 23-15,5 25-23 0,-10-20 22 16,10 20-10-16,0 0 0 0,0 0 0 0,-17-8 1 15,17 8-5-15,0 0-13 0,-11 28 21 0,8-10-21 16,-1 3 20-16,1 4-4 0,2 1-5 0,1 3 3 16,-1 1-5-16,2-2-1 0,0 1-12 0,1-3-4 15,3 0-13-15,-1-7-5 0,5 2-15 0,-9-21-17 16,27 27-41-16,-27-27-169 0,36 6-81 16,-16-8-186-16,1-13 59 0,12 12 489 0</inkml:trace>
  <inkml:trace contextRef="#ctx0" brushRef="#br0" timeOffset="18718.5014">13637 8414 1523 0,'-46'9'214'0,"34"14"-141"0,-4 3-35 0,3 8 2 0,-1 3-25 16,1 7 1-16,1 4-8 0,2 3 10 0,0 1-7 15,3-3 4-15,1-2-15 0,4-3-12 16,0-2 11-16,5-3-30 0,3-4 8 0,-1-5-28 15,7 7-45-15,-12-37-111 0,19 49 8 0,-19-49-53 16,15 23-272-16,2-3 127 0,-17-20 220 16</inkml:trace>
  <inkml:trace contextRef="#ctx0" brushRef="#br0" timeOffset="18921.6734">13429 8879 1769 0,'-20'1'189'0,"20"-1"-146"0,0 0-22 0,0 0-3 16,0 0-11-16,17 14-7 0,-17-14 0 15,25-4 0-15,-6-2 0 0,4-1 0 0,3-2 0 16,4-3-10-16,6 0-21 0,-3-5-18 0,11 6-33 16,-7-9-33-16,14 15-47 0,-19-19-78 0,24 16-188 15,-12 1-97-15,-8-6 121 0</inkml:trace>
  <inkml:trace contextRef="#ctx0" brushRef="#br0" timeOffset="19359.1619">13742 9001 1144 0,'0'0'231'0,"0"0"-129"0,0 0-11 0,0 0 5 16,0 0-24-16,23 6-17 0,-23-6-15 0,21-1-2 16,-21 1-6-16,26-5-7 0,-26 5-7 0,30-8-8 15,-30 8-6-15,31-11-3 0,-14 1 2 0,-17 10-3 16,32-20 1-16,-32 20-2 0,28-23-9 16,-28 23 28-16,24-27-27 0,-24 27 23 0,20-26-16 15,-20 26-4-15,11-27-1 0,-11 27-2 16,1-22-3-16,-1 22-2 0,-11-18-2 0,11 18-1 15,-23-11 2-15,23 11 3 0,-31-5 5 0,12 7 3 16,-1 4 2-16,-1 1 2 0,-3 4 3 0,1 3 8 16,-1 3 7-16,2 5 10 0,0 1 3 0,5 2-15 15,1 2 18-15,4 2-26 0,3-1 14 16,4 0-10-16,2-2-9 0,4-3 0 0,7-2-3 16,-8-21 1-16,29 28-2 0,-8-20 2 0,4-3-2 15,4-6-1-15,4-4-6 0,4-5-5 0,3-2-6 16,4-6-11-16,2 0-6 0,-2-6-13 0,4 2-8 15,-8-8-26-15,9 10 2 0,-13-14-38 0,13 17-72 16,-23-19-31-16,13 17-131 16,-14 2-107-16,-16-11 143 0,11 21 317 0</inkml:trace>
  <inkml:trace contextRef="#ctx0" brushRef="#br0" timeOffset="19624.7865">14359 8779 682 0,'-17'0'247'0,"17"0"-75"0,-31 16-65 16,31-16-22-16,-28 26-18 0,18-5-3 0,-7-4-5 15,9 8 0-15,-8-2 1 0,8 8-39 0,-3-2 22 16,3 5-34-16,0-2 18 0,3 3 12 0,-2-6-4 15,3 1 5-15,2-6-17 0,2-1-3 16,1-3-18-16,1-1 4 0,-2-19-2 0,9 25 1 16,-9-25 5-16,0 0 1 0,0 0 3 0,0 0 0 15,0 0 5-15,0 0-1 0,0 0-2 0,19-18-1 16,-15 1-2-16,-1-6-3 0,4-1 6 16,-3 0-1-16,1-3-15 0,0 2 0 0,-2-2 0 15,1 2 0-15,0-2 0 0,-1 2 0 0,3-3 0 16,0 2 0-16,0 0 0 0,2 2 0 15,1 3 0-15,1 4 0 0,-10 17 0 0,21-19 0 16,-21 19 0-16,25-10 0 0,-8 9 0 0,-17 1-66 16,39-1-50-16,-22-10-46 0,24 23-106 0,-17-17-333 15,13 2 69-15,3 4 231 0</inkml:trace>
  <inkml:trace contextRef="#ctx0" brushRef="#br0" timeOffset="19984.1814">14475 8100 1489 0,'0'0'270'0,"0"0"-239"0,1 22-13 15,9 0 9-15,2 0 3 0,8 5 4 0,1 1-6 16,4 6-15-16,7 2 22 0,4 6-24 16,3-1 15-16,4 0-7 0,-1 1-11 0,0 0 0 15,-4 4-8-15,-3 0 0 0,-6 2 0 16,-5 0 0-16,-5-1 0 0,-3-1 0 0,-7 0 0 16,-4 0 0-16,-8-3 0 0,-5 3 0 0,-6-1 0 15,-5 1 0-15,-4 0 0 0,-4-1 0 0,-3-2 0 16,-1-2 0-16,0-3 0 0,1-5 0 0,5-7 0 15,3-5 0-15,22-21 0 0,-28 23 0 0,28-23-7 16,-17 2-41-16,17-2-44 0,-12-17-80 16,12 17-347-16,13-28-95 0,-5 8 50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0:52.29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3973 3800 389 0,'-1'-17'3'0,"1"17"0"16,0 0 0-16,0 0 2 0,0 0 4 0,1-19-2 15,-1 19 2-15,0 0-3 0,0 0-2 0,1-20 7 16,-1 20 6-16,0 0 9 0,0 0 13 0,5-17 5 16,-5 17 8-16,0 0-2 0,0 0 0 0,0 0-9 0,0 0 0 15,0 0-3-15,0 0 5 0,0 0-2 0,0 0-1 16,0 0-10-16,0 0-10 0,0 0-12 16,0 0-4-16,0 0-4 0,0 0-1 0,0 0 0 15,-21 24 2-15,21-24-2 0,-14 33 4 0,6-12 7 16,2 5 14-16,-1 5 23 0,5 7-20 0,-5 3 24 15,5 8-32-15,0 0-6 0,2 7 5 0,0 2-22 16,3 2 11-16,0 2-16 0,0 0 14 0,1-1 3 16,0 0-22-16,-2 2 22 0,-1-1-20 15,2-2 3-15,-5-1 14 0,2-2-14 0,-3-1 14 16,-1-5-13-16,-1-3 13 0,-1-2-11 0,0-4 10 16,0-2-8-16,0-4 10 0,-1-4 22 0,2-6-26 15,-1-5 36-15,3-2-30 0,3-19 5 16,0 0-2-16,-3 17-7 0,3-17-5 0,0 0 1 15,0 0 2-15,0 0 6 0,8-24 21 0,-7 6-37 16,2-4 32-16,-2-7-35 0,0-2 10 16,-2-4 8-16,0-3-10 0,-2-3 10 0,0-3-10 15,-1-3 9-15,-2-2-13 0,1-3 11 0,-2-3-12 16,0 2 14-16,-1-3 7 0,1 0-23 0,1 0 26 16,0-3-25-16,1 2 5 0,4-1 15 0,1 0-15 15,3 1 14-15,3 0-15 0,3 3 12 0,2 2-12 16,1 2 12-16,1 2 8 0,1 2-26 0,-1 3 26 15,1 0-28-15,-1 3 10 0,2 1 9 16,0 2-9-16,0 4 9 0,-2 0-9 16,2 3 7-16,-2 1-6 0,1 4 5 0,-2 3-5 15,0 3 5-15,-1 2-5 0,-11 17 3 0,21-26-4 16,-21 26 3-16,19-19-2 0,-19 19 2 0,18-13-2 16,-18 13 1-16,19-11-2 0,-19 11 3 0,24-10-3 15,-24 10 3-15,30-7-1 0,-13 4-2 16,0 2 1-16,2 2-2 0,0 3 3 0,0 2-1 15,2 3 2-15,1 0-3 0,-1 5 2 0,1-1-2 16,-2 4 4-16,2 2-5 0,-2 2 7 0,0 2-7 16,0 2 5-16,-2 1-5 0,-2-1 3 0,-2-1-7 15,-1 0 7-15,-2 0-7 0,-2 1 7 16,-1 0-5-16,-2 0 7 0,-3 3-7 0,2 0 8 16,-2 1 12-16,-1 0-12 0,-1 0 12 0,-2 1-29 15,0-1 10-15,-3 0-10 0,1-2 12 0,-5-2 5 16,2 0-5-16,-4-2 5 0,1-3-5 15,-3-2 5-15,-1-1-4 0,13-17 4 0,-28 32-4 16,11-20 3-16,-1 1-6 0,-3-2 0 0,0 0-6 16,-4-1-1-16,0-1-2 0,-3-2 2 0,-1 0 2 15,-4-3 6-15,0 0 2 0,0 0 2 0,-1-3 0 16,1 1 0-16,-1 1 1 0,4 0 6 16,-2 0 5-16,5 3 7 0,1-3 2 0,5 5 0 15,0-5-5-15,21-3-1 0,-27 10-4 0,27-10 0 16,0 0-5-16,0 0-4 0,0 0-5 0,0 0-2 15,0 0 1-15,0 0 2 0,0 0 1 0,0 0 1 16,0 0 0-16,26 13 1 0,-26-13 2 16,29-1 4-16,-11 0 2 0,2-2 3 15,1 1-1-15,0 0-1 0,0 0-2 0,0 2-3 16,-1 2-1-16,0 1-1 0,-1 1 0 0,2 3 1 16,0 3-2-16,1 2 1 0,-1 2-4 0,1 2 3 15,3 2-5-15,0 3 5 0,1 2-6 0,-2 0 6 16,-1 2 12-16,0 3-33 0,0 0 33 0,1 2-32 15,-3 0 14-15,0 3 8 0,-1 1-9 0,-1 2 9 16,-2 4-9-16,0 1 10 0,-2 3-10 16,-2-1 14-16,0-1-3 0,0 2 11 0,-4-7-9 15,2 1 12-15,-2-7-16 0,-2-3 8 0,-1-4 10 16,1-2-37-16,0-2 31 0,0-2-35 0,-7-18 17 16,18 29 3-16,-18-29-4 0,20 24 2 0,-20-24-10 15,19 13-7-15,-19-13-20 0,0 0-24 16,29 11-35-16,-29-11-48 0,17-2-104 0,-17 2-208 15,0 0 11-15,23-14 436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0:52.93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5044 3707 511 0,'0'0'10'16,"18"-17"-1"-16,-18 17 0 0,0 0 12 15,0 0 15-15,0 0 23 0,0 0 19 16,0 0-2-16,0 0-4 0,0 0-22 0,0 0-16 16,0 0-17-16,0 0-10 0,0 0-6 0,0 0 6 15,0 0 7-15,-2 26 9 0,2-26 3 0,-1 33 8 16,0-10-4-16,3 8 11 0,-2 6 12 0,5 11-36 15,-1 4 20-15,2 10-29 0,0 2-2 0,1 7 17 16,-1 2-20-16,1 3 11 0,-2 3-20 16,-1-1-2-16,-4 3 19 0,0 1-17 0,-3-3 20 15,-1 2 1-15,-4-6-16 0,1-1 19 0,-2-5-17 16,1-6 18-16,-2-6 8 0,3-7-27 0,-2-10 27 16,5-2-34-16,0-8 3 0,3-2 7 0,1-4-8 15,0-5 4-15,0-19-15 0,2 25-10 16,-2-25-22-16,0 0-19 0,0 0-15 0,17 3-27 15,-17-3-61-15,20-16-119 0,-17-11-128 16,18 12 219-16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0:53.28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5089 3662 989 0,'0'0'63'0,"0"0"3"0,0 0-18 0,0 0-8 16,0 0-2-16,0 0 0 0,0 0-4 0,0 0-4 15,1-21-2-15,-1 21-1 0,0 0-1 0,27-9-3 16,-27 9-2-16,33-17-4 0,-11 6 0 0,6-2-4 16,2-3 1-16,6-1-5 0,0-2 1 15,7 2-6-15,-1-1 2 0,3 2-5 0,0 1 2 16,0 3-3-16,-2 4 1 0,-2 0-4 16,-3 4 2-16,-5 0-9 0,-1 4-9 0,-8-1-24 15,1 7-6-15,-25-6-7 0,32 13-17 0,-32-13-11 16,16 24-64-16,-16-24-60 0,-8 23-170 0,8 6-19 15,-19-18 301-15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0:53.57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5099 4379 1058 0,'0'0'85'15,"0"0"-67"-15,0 0-9 0,0 0-12 0,0 0 2 16,0 0 12-16,0 0 15 0,32-1 4 0,-32 1 17 16,40-16-4-16,-16 2-1 0,6 4-7 0,0-6-14 15,5 1-12-15,-1-1-3 0,4-1-6 0,-1 0 4 16,0 0-6-16,-3 1 4 0,-1 2-4 15,-3 2-1-15,-4 1-13 0,-3 5-17 0,-23 6-26 16,34-4-31-16,-34 4-24 0,23 4-35 16,-23-4-24-16,0 0-69 0,24 19-124 0,-24-19 174 15,0 0 192-15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9:03.8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 11400 745 0,'0'0'189'15,"0"0"-100"-15,0 0-34 0,0 0-18 0,0 0-8 16,0 0-6-16,0 0-5 0,0 0-6 15,0 0-9-15,0 0-1 0,0 0 0 0,0 0-1 16,4 37 5-16,-4-37-4 0,2 50 3 0,-4-20 0 16,0 1 4-16,0 5-6 0,-1 1 10 15,-3-2-9-15,3 2 5 0,-1-7-6 0,3 3 1 16,-3-6-7-16,2-3 5 0,2-24-8 0,-3 37-10 16,3-37-20-16,0 0-21 0,9 35-31 0,-9-35-32 15,0 0-29-15,0 0-69 0,-2-28-146 16,2 28 152-16,10-35 212 0</inkml:trace>
  <inkml:trace contextRef="#ctx0" brushRef="#br0" timeOffset="187.6129">1940 11386 1072 0,'-31'-9'124'0,"31"9"-47"0,0 0-27 15,0 0-30-15,0 0-14 0,0 0 1 0,0 0 5 16,18-31 0-16,-18 31 2 0,36-28-8 0,-12 15 0 15,5-3-5-15,3 2-1 0,1 4 11 0,3 1-24 16,-6-2 0-16,5 11-38 0,-35 0-38 0,60 4-51 16,-60-4-75-16,48-11-243 0,-9 29 47 0,-39-18 384 15</inkml:trace>
  <inkml:trace contextRef="#ctx0" brushRef="#br0" timeOffset="1047.0447">2474 11487 832 0,'-39'35'73'0,"13"-16"0"0,12 8-1 16,14-27-11-16,-30 47 2 0,30-47-11 0,-20 46-9 16,20-46-5-16,-7 42-4 0,7-42-16 0,5 43-1 15,-5-43-4-15,18 33 3 0,-18-33-11 0,28 26-1 16,-28-26-4-16,45 16 2 0,-45-16-3 0,47 2 1 15,-22-5 1-15,2-6-1 0,-1-2 2 16,1-6-1-16,1-3 0 0,-3-3-3 0,0-1 4 16,-4-6-5-16,0-2 6 0,-3-1-5 0,0 1 4 15,-4 2-4-15,-5-2 4 0,0 6-5 16,-8 1 6-16,-1 25-4 0,0-39 5 0,0 39-3 16,-12-28 3-16,12 28-2 0,0 0 1 0,-26-23-2 15,26 23-1-15,0 0 0 0,-31 0-2 0,31 0 2 16,0 0-1-16,0 0 3 0,-26 27-3 15,26-27 4-15,0 0-3 0,-7 37 2 0,7-37 1 16,9 23-1-16,-9-23-1 0,0 0 3 0,32 26-3 16,-32-26 1-16,38 7 1 0,-13-7-1 0,2-3 0 15,-1-1 0-15,3 0 0 0,-1 1-1 0,-1 1 1 16,-3 2 0-16,-24 0 0 0,41 0 2 0,-41 0 0 16,29 5 3-16,-29-5 1 0,0 0 2 15,23 25-3-15,-23-25 0 0,5 32-5 16,-5-32 3-16,-2 47-6 0,-3-15 4 0,-4 2-3 15,-3 1 3-15,-3 4-5 0,-1-3 10 0,0-4-8 16,2 0 6-16,0-6-1 0,3-1 3 0,11-25-3 16,-14 30 1-16,14-30-5 0,0 0-1 0,0 0-2 15,0 0-1-15,0 0 1 0,0 0 2 0,0 0 3 16,16-32-2-16,-16 32 4 0,23-51-6 16,-9 18 5-16,1-3-7 0,1-1 7 0,0-1-7 15,-2 1 7-15,-2-2-6 0,-1 7 5 0,-2 2-5 16,-1 2 5-16,3 4-5 0,-11 24 3 0,20-45-3 15,-20 45 2-15,24-35-1 0,-24 35 0 0,0 0-1 16,34-26 1-16,-34 26-2 0,0 0 0 16,32 0-1-16,-32 0 1 0,0 0 2 0,32 24-1 15,-32-24 3-15,19 27-3 0,-19-27 3 16,20 32-2-16,-20-32 1 0,16 40-2 0,-16-40 3 16,10 44-4-16,-8-19 3 0,0 1-4 0,-2 1 3 15,-4 1-5-15,-3-2 6 0,0 4-4 0,-4-3 4 16,1-5-2-16,10-22 4 0,-29 45-4 0,29-45 4 15,-31 35-5-15,31-35 4 0,-32 28-5 0,32-28 2 16,-27 16-3-16,27-16-1 0,0 0 1 16,-37 9 0-16,37-9 2 0,0 0 2 0,-34-4 0 15,34 4 2-15,0 0 2 0,-26-3 3 0,26 3 6 16,0 0 2-16,0 0-1 0,-25 3-3 16,25-3-6-16,0 0-2 0,-25 35-4 0,15-10 3 15,-3 7-4-15,1 3 7 0,-2 5 8 0,1 4-28 16,1-5 29-16,1-2-33 0,8-5 1 0,3-32-16 15,1 46-37-15,-1-46-34 0,0 0-45 16,25 7-43-16,7-13-133 0,5-1-83 0,-19-33 176 16</inkml:trace>
  <inkml:trace contextRef="#ctx0" brushRef="#br0" timeOffset="1250.0908">3512 11529 1070 0,'-10'30'58'0,"-10"3"-27"16,6 10 15-16,-7-5 5 0,8 12 10 0,-8-13-18 16,9 7-6-16,-6-6-21 0,6 1 0 0,-1-2-9 15,4-3 3-15,4-6-12 0,5-28 0 0,0 44-6 16,0-44-12-16,14 32-19 0,-14-32-22 0,25 15-32 16,-25-15-37-16,37-10-46 0,-37 10-147 15,34-58-72-15,8 44 199 0</inkml:trace>
  <inkml:trace contextRef="#ctx0" brushRef="#br0" timeOffset="1390.7411">3652 11259 1085 0,'-16'27'87'0,"16"-27"-32"0,-30 17-38 16,30-17-11-16,0 0-4 0,-23 37-9 0,23-37-20 15,2 30-39-15,-2-30-26 0,19 30-61 0,-19-30-20 16,34 13-72-16,-2 3-41 0,-32-16 84 0,67 10 202 15</inkml:trace>
  <inkml:trace contextRef="#ctx0" brushRef="#br0" timeOffset="1593.9703">4121 11469 853 0,'-26'4'146'0,"26"-4"-30"15,-48 24-11-15,48-24-14 0,-53 34-16 0,32-10-4 16,-13-6-10-16,9 12-2 0,-7-2-17 0,8 7 6 15,-7-5-14-15,12 4 0 0,-4-10-3 0,9 1-15 16,14-25-9-16,-13 35-4 0,13-35-4 16,9 25 2-16,-9-25-2 0,30 12 1 0,-5-8-3 15,5-8-15-15,11-3-11 0,0-10-36 0,17 6-55 16,-17-33-97-16,33 12-268 0,-13 2-55 0,-7-14 227 16</inkml:trace>
  <inkml:trace contextRef="#ctx0" brushRef="#br0" timeOffset="1875.4074">4770 11367 1484 0,'0'0'62'0,"0"0"-29"0,0 0-12 15,0 0-5-15,0 0 11 0,0 0 2 0,3 30 1 16,-3-30-8-16,-3 44-6 0,-1-16-10 16,-1 9 2-16,0 2-10 0,-4 3 6 0,0 2-6 15,-4 4 5-15,1-3-6 0,0-1 6 0,1-1-21 16,0-3 6-16,8-3-11 0,-4-7-8 0,10 0-19 16,-3-30-29-16,11 41-61 0,-11-41-60 15,0 0-125-15,35 14-180 0,-35-14 132 0,38-20 373 16</inkml:trace>
  <inkml:trace contextRef="#ctx0" brushRef="#br0" timeOffset="2063.0297">4692 11377 1258 0,'-23'27'262'0,"-7"-18"-198"0,30-9-16 15,-30 30-21-15,30-30-7 0,0 0-8 0,-13 26-4 16,13-26-7-16,0 0 1 0,25 23-2 0,-25-23 0 15,37 9 0-15,-9-11-5 0,8 2-16 0,1-11-23 16,14 8-33-16,-10-22-37 0,23 23-43 0,-23-27-25 16,26 21-120-16,-7 3-150 0,-19-23 105 0,21 33 347 15</inkml:trace>
  <inkml:trace contextRef="#ctx0" brushRef="#br0" timeOffset="2391.1019">4933 11807 976 0,'0'0'50'0,"0"0"-11"15,24 14 14-15,-24-14-5 0,45 7 14 0,-45-7-3 16,55-7-8-16,-27-7 6 0,11 2-21 0,-4-8-9 16,4 6-12-16,0-7-4 0,0 2-4 0,-3-6 5 15,-1 2-4-15,-5-3 1 0,-3 0-8 0,-27 26 2 16,35-39-4-16,-35 39 5 0,14-30 0 0,-14 30 2 15,0 0-1-15,0 0-4 0,-24-27-8 16,24 27-3-16,-36 4-2 0,36-4 2 0,-49 23 5 16,15 0 2-16,2 1 6 0,-3 5 4 15,4 4 15-15,-2-3 2 0,4 7 9 0,-1-9-6 16,9 4-3-16,-2-8-12 0,9 1 0 0,14-25-11 16,-20 37 2-16,20-37-6 0,0 0-1 0,9 30-4 15,-9-30-8-15,25 11-14 0,-25-11-14 0,50-11-29 16,-24-12-49-16,29 16-90 0,-23-19-163 15,14-6-106-15,18 18 186 0</inkml:trace>
  <inkml:trace contextRef="#ctx0" brushRef="#br0" timeOffset="2728.273">5731 11571 1109 0,'0'0'241'0,"-39"7"-164"0,9-3-14 0,30-4 1 16,-42 21-13-16,42-21-10 0,-37 25-12 0,37-25-8 15,-29 29-8-15,29-29-3 0,-19 30-5 0,19-30-1 16,-9 27-3-16,9-27 0 0,0 0-2 0,5 32 1 16,-5-32-1-16,0 0 1 0,0 0-1 0,36 26 1 15,-36-26 1-15,32-4 0 0,-32 4 1 0,42-12-3 16,-17 2 4-16,0-3-2 0,3-3 2 16,0 2 0-16,-3 0 3 0,0 4-1 15,-25 10 3-15,35-18-1 0,-35 18-1 0,0 0 0 0,27 2 1 16,-27-2 1-16,0 0 0 0,5 24 2 15,-5-24-4-15,-5 41 2 0,-2-13-5 0,-4 4 5 0,-5 0-5 0,-1-1 4 0,-1 1-6 16,2-4 1-16,16-28-5 0,-20 37-6 0,20-37-13 16,0 0-12-16,0 0-24 15,0 0-20-15,50 16-36 0,-41-50-68 0,35 24-118 16,-7-20-238-16,-1-21 58 0,20 17 450 0</inkml:trace>
  <inkml:trace contextRef="#ctx0" brushRef="#br0" timeOffset="2899.1627">6385 11127 1166 0,'-34'27'319'15,"8"31"-238"-15,-15-7 1 0,7 18-39 0,-5-4-12 16,7 5 4-16,-3-3-15 0,8 2 6 0,4-7-16 16,6-4 2-16,4-9-13 0,6-7 2 0,5-5-12 15,2-12-7-15,11 5-45 0,-11-30-53 0,21 32-15 0,-21-32-79 0,32 7-88 16,-32-7-204-16,29-18 33 0,1 21 463 15</inkml:trace>
  <inkml:trace contextRef="#ctx0" brushRef="#br0" timeOffset="3062.005">6040 11458 1309 0,'0'0'297'0,"0"0"-219"0,0 0-44 16,-22 30-16-16,22-30-10 0,0 0-2 15,30 20-3-15,-30-20 0 0,45 2-2 0,-17-6-1 16,7-5-3-16,1-3-16 0,10 0-24 0,-9-15-43 16,18 18-65-16,-27-35-118 0,20 20-290 0,0 4 54 15,-14-18 384-15</inkml:trace>
  <inkml:trace contextRef="#ctx0" brushRef="#br0" timeOffset="3233.9511">6718 11444 1594 0,'-37'22'108'0,"17"11"-28"16,-10-12-18-16,5 7-6 0,0-7-17 0,25-21-10 16,-38 36-16-16,38-36-7 0,0 0-11 0,0 0-9 15,0 0-14-15,0 0-8 0,0 0-9 0,0 0-12 16,0 0-37-16,30-36-77 0,12 40-170 16,-10-22-238-16,-7 1 37 0,12 18 468 0</inkml:trace>
  <inkml:trace contextRef="#ctx0" brushRef="#br0" timeOffset="3364.0449">6691 11858 1547 0,'-39'11'138'16,"39"-11"-65"-16,-30 28-12 0,30-28-18 15,0 0-15-15,0 0-3 0,0 0-22 0,0 0-15 16,0 0-17-16,-19-39-25 0,19 39-67 0,5-60-145 16,0 34-339-16,8-2 10 0,-6-9 360 0</inkml:trace>
  <inkml:trace contextRef="#ctx0" brushRef="#br0" timeOffset="3948.4662">7182 11342 1085 0,'0'0'117'0,"0"0"-49"0,0 0-27 15,0 0-16-15,0 0-6 0,0 0-7 0,11 32 1 0,-11-32-3 16,-6 26 2-16,6-26-2 0,-10 39 5 16,10-39-3-16,-15 48 7 0,3-22 1 0,3 9 7 15,-5 1 0-15,5 4 7 0,-5 2-10 0,7 4 1 0,-2-4-13 16,0-3 0-16,2-2-11 0,4-3 4 0,-1-5-8 15,2-4-1-15,2-25-19 0,2 35-16 0,-2-35-31 16,0 0-32-16,35 32-52 0,-35-32-61 16,25-14-98-16,2 12-150 0,-24-29 205 0,31 23 258 15</inkml:trace>
  <inkml:trace contextRef="#ctx0" brushRef="#br0" timeOffset="4128.5716">7187 11473 1027 0,'0'0'177'15,"-28"-29"-51"-15,28 29-30 0,0 0-31 32,0 0-25-32,0 0-20 0,0 0-9 0,0 0-7 15,0 0-1-15,30-17-1 0,-30 17-3 0,32-14 1 16,-32 14-10-16,42-20-14 0,-42 20-19 0,50-19-29 16,-50 19-30-16,55-21-34 0,-55 21-25 0,53-21-48 15,-53 21-37-15,39-29-145 0,0 44 216 0,-39-15 175 0</inkml:trace>
  <inkml:trace contextRef="#ctx0" brushRef="#br0" timeOffset="4331.6636">7162 11684 896 0,'-31'2'85'0,"31"-2"-43"0,0 0-10 15,0 0-6-15,0 0 4 0,37 14 6 16,-37-14 2-16,42-11-2 0,-42 11-9 15,55-24-12-15,-23 8-7 0,5-2-8 0,0 2-1 16,1-1-12-16,-1 3-18 0,-7-6-25 0,7 11-29 16,-37 9-14-16,46-16-14 0,-46 16-6 0,0 0-28 15,32-3-85-15,-32 3-97 0,0 0 284 0</inkml:trace>
  <inkml:trace contextRef="#ctx0" brushRef="#br0" timeOffset="4487.9965">7171 11906 787 0,'0'0'208'0,"0"0"-104"0,0 0-38 0,0 0-12 16,0 0-13-16,0 0 2 0,0 0-3 0,41 5-9 16,-41-5-6-16,53-33-10 0,-19 6-3 15,7 3-9-15,5-6 2 0,3-2-8 0,4-2-11 16,-1-11-37-16,10 13-53 0,-20-23-63 16,18 25-69-16,-19-10-94 0,-11-9-79 0,23 27 290 15</inkml:trace>
  <inkml:trace contextRef="#ctx0" brushRef="#br0" timeOffset="4659.8683">7876 11282 914 0,'-12'29'155'0,"-15"-15"-42"15,17 19-11-15,-15-12-22 0,14 13-14 0,-10-8-23 16,10 11-3-16,-5-3-16 0,7 4-1 0,1-1-12 16,1 6 1-16,3-1-11 0,2 2 4 15,0-4-8-15,2-3 6 0,0-1-9 0,-1-12-22 16,8 10-17-16,-7-34-5 0,12 53-46 0,-12-53-37 15,20 37-92-15,-20-37-240 0,0 0 25 0,39 28 340 16</inkml:trace>
  <inkml:trace contextRef="#ctx0" brushRef="#br0" timeOffset="5003.6199">7965 11761 1184 0,'0'0'64'16,"0"0"-36"-16,0 0 5 0,0 0 8 0,0 0 3 16,46 14-3-16,-46-14-4 0,55-14-7 0,-23 0-9 15,5 0-10-15,-2-2-6 0,-1-1-5 0,-2 1 3 16,-2-2-4-16,-30 18 2 0,44-31-1 0,-44 31 3 16,25-27-2-16,-25 27 2 0,0 0 0 0,9-30 2 15,-9 30-2-15,0 0-1 0,0 0-3 16,-37-19-1-16,37 19 0 0,-39 5 3 0,14 4 3 15,0 2 4-15,-2 4 6 0,-3 3 2 16,4 7 6-16,-4-1-2 0,1 6 5 0,-1-2-3 0,7 6 2 16,-2-6-9-16,8 2 1 0,1-4-9 0,3 3 1 15,13-29-8-15,-9 44 3 0,9-44-6 16,13 33 2-16,-13-33-4 0,33 21-7 0,-2-15-12 16,-1-12-20-16,16 6-30 0,-7-19-29 15,24 19-67-15,-24-32-74 0,32 18-121 0,-5 0-119 16,-20-18 252-16</inkml:trace>
  <inkml:trace contextRef="#ctx0" brushRef="#br0" timeOffset="5207.0615">8643 11621 1234 0,'-43'-8'119'0,"10"7"-32"16,33 1-6-16,-52 16-17 0,52-16-16 15,-49 31-14-15,49-31-3 0,-50 37-7 0,31-10 2 16,19-27-5-16,-37 45-1 0,21-18-7 0,5-2 1 15,11-25-5-15,-11 42-1 0,11-42-7 0,6 33 2 16,-6-33-5-16,28 25 1 0,-28-25-4 0,44 10-4 16,-15-10-11-16,1-10-14 0,11 6-27 15,-10-20-34-15,21 18-74 0,-27-36-128 0,12 14-239 16,11 3 22-16,-15-22 421 0</inkml:trace>
  <inkml:trace contextRef="#ctx0" brushRef="#br0" timeOffset="5410.1052">9072 11185 1250 0,'-22'53'181'0,"-10"-35"-110"0,11 21-24 0,-11-6-2 15,9 11-4-15,-7 2-22 0,5 5 5 0,-1 2-10 16,3 3 7-16,2-6-10 0,5 2 5 0,3-6-12 16,6-4 1-16,2-6-7 0,3-6 0 0,7 1-41 15,-5-31 8-15,11 46-17 0,-11-46-16 0,16 30-5 16,-16-30-54-16,0 0-88 0,0 0-188 15,25 4-62-15,-25-4 202 0</inkml:trace>
  <inkml:trace contextRef="#ctx0" brushRef="#br0" timeOffset="5816.4246">8712 11587 1328 0,'0'0'93'0,"0"0"-55"15,0 0 3-15,7 30 9 0,-7-30 1 0,34 11-1 16,-34-11-4-16,46 3-1 0,-21-10-5 0,7 7-7 16,-6-3-9-16,4 3-5 0,-3-4-7 0,-2 4-3 15,-25 0 0-15,40-4-7 0,-40 4-1 0,30 4 1 16,-30-4-1-16,0 0 0 0,29 11 0 0,-29-11 0 16,0 0-1-16,17 28 2 0,-17-28-2 15,6 31 3-15,-6-31-4 0,0 37 3 16,0-37-2-16,-9 43 1 0,9-43 0 0,-14 42-1 15,14-42-2-15,-14 35 3 0,14-35-3 0,-13 35 5 16,13-35-4-16,0 0 1 0,-10 32 0 0,10-32-1 16,0 0 2-16,0 0-2 0,0 0-3 0,0 0-2 15,0 0-2-15,0 0 2 0,0 0 4 16,24-28 0-16,-24 28 2 0,30-41-3 0,-12 17 1 16,-2-1-2-16,2 0 4 0,-18 25-2 0,33-45 4 15,-33 45-3-15,25-37 3 0,-25 37-3 0,14-29 3 16,-14 29-3-16,0 0 1 0,0 0-2 0,11-26-8 15,-11 26-10-15,0 0-16 0,0 0-19 16,0 0-27-16,7-25-27 0,-7 25-41 0,0 0-47 16,41-1-56-16,-41 1-122 0,0 0-56 15,41-11 285-15</inkml:trace>
  <inkml:trace contextRef="#ctx0" brushRef="#br0" timeOffset="6019.5544">9614 11621 1165 0,'-22'38'156'0,"-10"-24"-42"0,22 20-11 16,-20-13-25-16,10 11-15 0,-6-9-20 15,8 5-9-15,18-28-16 0,-32 44-4 0,32-44-9 16,-19 40-1-16,19-40-4 0,-4 28-1 0,4-28-7 16,0 0-3-16,14 29-12 0,-14-29-5 0,0 0-16 15,27 1-13-15,-27-1-28 0,30-23-52 0,4 2-317 16,-8 5-84-16,-12-15 128 0</inkml:trace>
  <inkml:trace contextRef="#ctx0" brushRef="#br0" timeOffset="6175.9591">9653 11305 1562 0,'0'0'147'0,"-15"27"-105"0,15-27-12 15,-30 17-14-15,30-17-9 16,0 0-6-16,0 0-4 0,0 0-8 0,0 0-12 15,-7 28-25-15,7-28-36 0,28 13-71 0,-28-13-120 16,0 0-286-16,45-14 54 0,-45 14 370 0</inkml:trace>
  <inkml:trace contextRef="#ctx0" brushRef="#br0" timeOffset="6504.3446">10104 11488 865 0,'0'0'156'16,"-30"22"-36"-16,5-17-5 0,25-5-11 0,-37 33-29 15,21-8-13-15,-10-7-4 0,8 15-1 0,-11-7-4 16,8 8-6-16,-5-6-11 0,6 6-4 0,-1-8-10 16,5 0 1-16,16-26-9 0,-27 44-1 15,27-44-8-15,-8 30-2 0,8-30-5 0,0 0 1 16,19 27-2-16,-19-27-5 0,34 2-8 16,-34-2-11-16,56-16-20 0,-26-7-28 0,20 12-36 15,-20-24-61-15,29 28-62 0,-33-27-58 0,15 8-129 16,5 19 6-16,-30-28 380 0</inkml:trace>
  <inkml:trace contextRef="#ctx0" brushRef="#br0" timeOffset="6691.9086">10301 11580 785 0,'0'0'187'15,"0"0"-42"-15,0 0-7 0,0 0-13 0,0 0-29 16,0 0-31-16,-25 12-14 0,25-12-6 0,-14 29 0 16,14-29-11-16,-16 49-7 0,5-23-13 0,4 6-2 15,-4-4-8-15,4 2 3 0,-1-4-6 0,2-1 4 16,6-25-5-16,-5 41 1 0,5-41-26 15,0 28-1-15,0-28-3 0,0 0-10 16,0 0-6-16,0 0-20 0,37 21-43 0,-37-21-75 16,30-34-204-16,-5 22-123 0,-11-21 141 0</inkml:trace>
  <inkml:trace contextRef="#ctx0" brushRef="#br0" timeOffset="6832.5312">10527 11295 1777 0,'-33'1'57'0,"33"-1"-42"16,-27 4-2-16,27-4-12 0,0 0-14 0,-25 3-16 16,25-3-20-16,0 0-31 0,0 0-37 15,0 0-69-15,0 0-102 0,-8-24-251 0,8 24 68 16,0 0 381-16</inkml:trace>
  <inkml:trace contextRef="#ctx0" brushRef="#br0" timeOffset="7207.4657">10798 11170 1024 0,'-26'-11'122'0,"26"11"-27"15,0 0-14-15,2 30 3 0,-2-30 12 0,-9 37-39 16,9-37 26-16,-13 58-39 0,1-24-1 0,5 11-1 16,-7 1-13-16,1 3 2 0,-4 3-12 0,1 2 3 15,-2-3-14-15,2 0 3 0,2-5-11 0,1-4 3 16,6-6-10-16,0-6-1 0,7-6-11 15,0-24-4-15,6 37-14 0,-6-37-15 0,14 25-30 16,-14-25-29-16,25 7-44 0,-25-7-42 16,30-20-48-16,-30 20-144 0,12-38-27 0,15 34 264 15</inkml:trace>
  <inkml:trace contextRef="#ctx0" brushRef="#br0" timeOffset="7770.8649">10607 11591 1223 0,'-44'-20'177'0,"44"20"-56"0,0 0-31 15,0 0-26-15,0 0-26 0,0 0-13 16,0 0-7-16,28 11-1 0,-28-11-7 0,44-4-4 16,-13-3-4-16,2 0-1 0,4-2-1 0,2-1 3 15,2 3 0-15,0 0-6 0,-2 1-8 0,-6-1-17 16,1 6-4-16,-9-6-5 0,7 7 3 16,-7-6 3-16,1 6 3 0,-26 0 1 0,34-5 6 15,-34 5 7-15,0 0 6 0,0 0 8 16,0 0 15-16,0 0 13 0,0 0 13 0,0 0 8 15,0 0-3-15,0 0-3 0,-14 33-7 0,14-33-3 16,-27 34-9-16,27-34-2 0,-35 39-7 0,17-13-2 16,-2-1-4-16,4 3 5 0,1-2-2 0,0-1 5 15,15-25-6-15,-16 37-1 0,16-37-5 0,0 0 0 16,9 30-2-16,-9-30 2 0,0 0 0 0,41 10-1 16,-41-10-1-16,44-14 0 0,-15-1-1 0,-1-1-1 15,2-5 0-15,2-2-2 0,-2-4 2 0,2 1-2 16,-4 1 3-16,-3 1-2 0,-25 24 2 0,41-32-3 15,-41 32 2-15,28-20-2 0,-28 20 0 0,0 0-1 16,0 0-3-16,0 0-2 0,0 0-3 0,0 0-1 0,5 27-3 16,-13-2 3-16,-3 11-5 0,-5 3 3 0,-2 11-4 31,-3-1 5-31,2 11-34 0,-8 1 9 16,6 12-1-16,-8 1-2 0,1 3 53 0,-2 2-34 15,0-5 42-15,-2 4 4 0,2-10-12 0,5-4 26 16,0-11-27-16,11-15 1 0,-2-8 2 0,6-5 0 15,10-25-1-15,0 0-2 0,0 0-6 0,0 0 0 16,0 0-2-16,0 0-4 0,5-51 2 0,7 14-3 16,2-4 10-16,2-1-4 0,-5 3 11 15,3-3-6-15,-3-2 1 0,-1 0-4 0,1-5 4 0,-2 3-7 16,2-2-8-16,-3 3 19 0,1 6-25 0,-2 4 24 16,0 8-12-16,-7 27-5 0,13-37 1 0,-13 37-8 15,0 0-13-15,30-31-18 0,-30 31-33 0,32-22-54 16,12 33-131-16,-44-11-349 0,57-25 46 0,-8 20 274 15</inkml:trace>
  <inkml:trace contextRef="#ctx0" brushRef="#br0" timeOffset="8820.2608">1863 12552 1113 0,'36'-9'90'16,"-36"9"-13"-16,0 0-11 0,0 0-9 0,0 0-6 15,0 0-10 1,26 0-8-16,-26 0-7 0,0 0-2 0,6 27-5 16,-6-27-3-16,0 46-7 0,0-15 2 0,-2 3-4 15,0 3 11-15,-1 5-5 0,-1 7 9 16,-3 2-7-16,3 6 4 0,-3-3-13 0,2-1-13 0,2-2 22 0,1-5-27 0,0-7 26 15,4-6-13-15,3-6-14 0,-5-27-20 16,18 38-21-16,-18-38-26 0,30 22-39 0,-30-22-35 16,37-4-79-16,-37 4-167 0,27-49-62 0,8 29 267 15</inkml:trace>
  <inkml:trace contextRef="#ctx0" brushRef="#br0" timeOffset="9007.6724">2157 12427 1036 0,'-37'-28'289'16,"37"28"-187"-16,0 0-31 0,0 0-24 0,0 0-19 16,0 0-11-16,0 0-10 0,0 0-4 0,0 0 0 15,0 0-1-15,30 19 0 16,-30-19-2-16,46-7-5 0,-19-2-13 0,5 4-16 16,-6-11-25-16,15 13-29 0,-16-17-33 0,19 24-39 15,-44-4-58-15,50-35-235 0,-18 45 52 0,-32-10 352 16</inkml:trace>
  <inkml:trace contextRef="#ctx0" brushRef="#br0" timeOffset="9195.2024">2048 12832 1386 0,'-41'4'106'0,"41"-4"-50"0,0 0-28 15,0 0-12-15,0 0-7 0,0 0-4 0,0 0 5 16,32-27-6-16,-32 27 1 0,49-28-5 0,-17 12 0 15,2 0-2-15,1 4-14 0,-3-5-23 16,9 9-28-16,-16-13-47 0,22 27-43 0,-47-6-59 16,59-27-246-16,-20 38 21 0,-39-11 331 0</inkml:trace>
  <inkml:trace contextRef="#ctx0" brushRef="#br0" timeOffset="9539.0306">2568 12825 975 0,'-16'28'246'0,"16"-28"-181"0,0 0-1 16,0 0-26-16,-21 25 8 0,21-25-9 0,0 0-7 15,-14 23-7-15,14-23-11 0,-9 35-4 0,9-35 1 16,-9 41 4-16,9-41 5 0,-7 44-5 0,7-44-13 16,-7 44 28-16,3-18-34 0,4-26 34 15,-7 49-12-15,7-49-7 0,0 34 3 0,0-34-7 16,0 0-2-16,0 0-5 0,0 0 0 0,0 0 0 15,0 0 1-15,0 0 3 0,0 0-1 0,0 0 2 16,31-25-2-16,-23 1 3 0,3-3 12 0,0-1-28 16,-1 0 28-16,-3 1-28 0,2-1 20 15,-3-2 9-15,-1 6-2 0,-3-1 11 0,-2 25-10 16,3-39 0-16,-3 39-6 0,2-24-6 16,-2 24 0-16,0 0-5 0,0 0-3 0,0 0 2 15,0 0-4-15,0 0-3 0,0 0-4 0,32 3-16 16,-32-3-14-16,35 12-25 0,-35-12-25 0,52 13-47 15,-52-13-50-15,62 1-80 0,-32 7-221 0,-2-21 74 16,23 26 374-16</inkml:trace>
  <inkml:trace contextRef="#ctx0" brushRef="#br0" timeOffset="9726.5605">3181 12843 1047 0,'0'0'282'16,"0"0"-234"-16,-39 31-18 0,39-31 10 0,-21 43-7 15,14-15 3-15,-7-2-10 0,5 4-5 0,-4-2 12 16,4 2-35-16,-1-3 24 0,5 3-33 16,-1-2 10-16,3-2 3 0,3-26-5 0,5 37-2 15,-5-37-20-15,0 0-24 0,28 34-40 0,-28-34-54 16,30 0-77-16,-30 0-159 0,23-44-92 0,11 30 250 16</inkml:trace>
  <inkml:trace contextRef="#ctx0" brushRef="#br0" timeOffset="9851.6087">3282 12494 1380 0,'-35'-16'75'0,"35"16"-21"0,-48-3-17 0,48 3-9 15,-37 9-20-15,37-9-5 0,0 0-16 0,-27 14-24 16,27-14-57-16,0 0-102 0,0 0-332 0,39 15 21 16,-39-15 298-16</inkml:trace>
  <inkml:trace contextRef="#ctx0" brushRef="#br0" timeOffset="10429.6878">4199 12647 1547 0,'0'0'49'0,"0"0"-41"0,0 0-10 0,0 0 7 15,25-9 7-15,-25 9 5 0,48-36-4 16,-20 16-2-16,2-3-9 0,4 0 2 0,0 6-3 16,1-1 1-16,-1 4-1 0,-6 2-1 0,-1 3-1 15,-27 9 1-15,44-9-1 0,-44 9 2 0,32 5 1 16,-32-5 4-16,0 0 2 0,21 25 1 0,-21-25 1 15,0 35-4-15,-5-8 1 0,-9 3-5 0,-2 0 3 16,-6 5-4-16,-1-2 7 16,-1 1-6-16,-5-1 6 0,-1 2-4 0,2 2 4 15,-4 0-3-15,4 0 7 0,-1-3-6 0,8-2 8 16,2-4-5-16,4-4 1 0,15-24-7 0,-16 34 0 16,16-34-6-16,0 0-15 0,0 0 16 0,22 28-18 15,-22-28 16-15,39 0 1 0,-11-5-5 0,2-8 13 16,9 3-32-16,-2-11-3 0,11 5-43 0,-12-16-38 15,20 23-62-15,-29-31-116 0,8 13-209 16,11 10 10-16,-19-20 414 0</inkml:trace>
  <inkml:trace contextRef="#ctx0" brushRef="#br0" timeOffset="10789.1852">4936 12628 1102 0,'0'0'102'0,"0"0"-18"0,44-5 3 0,-44 5-7 15,39-29-16-15,-39 29-11 0,50-24-18 0,-50 24-13 16,48-21-11-16,-48 21-5 0,46-13-4 0,-46 13-1 16,37-7 0-16,-37 7-1 0,28 0 1 15,-28 0-2-15,0 0 1 0,27 13-1 16,-27-13 1-16,0 0 0 0,4 30 2 0,-4-30 0 15,-9 33 1-15,9-33-2 0,-23 46 3 0,7-23-4 16,-4 3 6-16,-3 1-3 0,2 2 8 0,-6 0 2 16,1 2 7-16,-3-1 1 0,3 2 5 0,-1-2-3 15,4 2 5-15,4-4-7 0,3-2 0 0,16-26-11 16,-18 39-3-16,18-39-8 0,0 0-15 16,11 26 14-16,-11-26-17 0,28 9 17 0,-3-12 1 15,7-3-3-15,7-8 6 0,7-2-37 0,-2-13-24 16,20 13-76-16,-23-32-94 0,40 32-115 0,-12-14-207 15,-5-8 82-15,21 22 464 0</inkml:trace>
  <inkml:trace contextRef="#ctx0" brushRef="#br0" timeOffset="11492.4982">6351 12547 868 0,'0'0'124'0,"0"0"-34"0,-25-11-12 16,25 11-12-16,0 0-19 0,-24 43-5 0,24-43-5 15,-30 51 1-15,10-25-9 0,2 11 2 0,-3-3-6 16,5 3 4-16,-5-4-4 0,5 2 5 0,-2-3-6 16,4 1 4-16,-4-4-5 0,6-1-2 15,12-28-8-15,-21 44 0 0,21-44-8 0,-13 26 0 16,13-26-5-16,0 0-3 0,0 0-1 15,0 0 2-15,0 0 2 0,0 0 0 0,29-17 3 16,-29 17-3-16,32-41 2 0,-13 11-5 0,2-5 2 16,1 0-8-16,1-2 7 0,0-2-5 0,-2 2 10 15,0 4-6-15,-3-3 7 0,-4 5-6 0,-2-3 4 16,-1 6-3-16,-4 2 4 0,-7 26-3 0,9-36 3 16,-9 36 1-16,0 0 3 0,0 0 2 15,0 0 2-15,0 0-1 0,0 0-6 0,0 0-2 16,0 0-2-16,0 0-1 0,0 0 1 0,-2 36 2 15,2-36-2-15,2 37 2 0,-2-37-1 0,11 29-1 16,-11-29 0-16,26 18 0 0,-26-18 0 16,46 12 3-16,-21-12 2 0,5 0 2 0,0-5 2 15,4-2 0-15,1-5 2 0,1-2 0 0,1-7-1 16,2-1-4-16,-4-1-1 0,-1 2-4 16,-6 2 3-16,-3 1-2 0,-25 18 3 0,32-26 2 15,-32 26 1-15,0 0 1 0,0 0 4 0,0 0-3 16,0 0 0-16,0 0-3 0,0 0-4 0,0 0-4 15,0 0-2-15,7 28-1 0,-14-3-4 0,-4 8-4 16,2 2-3-16,-3 8 6 0,0-3-6 0,1 1 11 16,2-3-13-16,0-4 2 0,6 1-13 15,-4-5-3-15,14 4-19 0,-7-34-11 0,10 51-29 16,-10-51-32-16,25 37-57 0,-25-37-116 16,0 0-180-16,48 15 30 0,-48-15 445 0</inkml:trace>
  <inkml:trace contextRef="#ctx0" brushRef="#br0" timeOffset="12313.9684">7249 12640 1231 0,'-26'-23'78'0,"26"23"-37"16,-38 0 5-16,14 0-1 0,24 0-12 0,-45 20-7 16,45-20 5-16,-49 33 2 0,49-33 7 0,-50 46-2 15,29-18-1-15,-4-1-6 0,6 6 1 16,-3-1-8-16,6 1 2 0,2-1-12 0,5 1 2 15,2-4-5-15,4-5-1 0,3-24-3 16,5 35-2-16,-5-35-3 0,0 0-16 0,37 23 17 16,-37-23-1-16,45-3 0 0,-17-4 14 0,6-9-13 15,-1-3-3-15,6-10 1 0,2-4-4 0,0-4-1 16,-1 2-6-16,-1-2 3 0,-5 1-5 0,-2-1 9 16,-6 6-4-16,-1-1 9 0,-7 4-3 0,-4 0 1 15,-14 28-1-15,14-43 1 0,-14 43 0 16,-5-24 3-16,5 24 0 0,0 0-2 0,-28-7-2 15,28 7-2-15,-32 17 2 0,32-17-1 0,-37 41 3 16,19-16-2-16,2-1 3 0,2 6-3 0,0-2 4 16,3 0-3-16,0 2 5 0,4 0-4 15,2 0 4-15,5-2-7 0,2-5 4 0,-2-23-2 16,16 41 2-16,-16-41-1 0,30 28 1 0,-30-28 0 16,48 11 3-16,-20-15-1 0,4-3 0 15,1-9 0-15,5-3-3 0,-1-8 4 0,2 3-5 16,-2-4 1-16,-2-2-2 0,-3 1 2 0,-5 3-2 15,-27 26 4-15,39-44-4 0,-39 44 4 0,21-39-2 16,-21 39 2-16,5-28-2 0,-5 28 1 0,0 0-2 16,-5-25 2-16,5 25-2 0,0 0 0 0,0 0 1 15,0 0-4-15,-30 2 2 0,30-2 0 16,-21 28 0-16,21-28 0 0,-25 48 2 16,14-20-4-16,4 0 6 0,0 0-2 0,5 1 3 15,2-5-3-15,6 1-1 0,-6-25-1 0,17 33 3 16,-17-33-1-1,30 25 5-15,-30-25 0 0,41 7 4 0,-16-9 3 0,3-5-1 0,4-5-1 16,0-6-4-16,4-3-2 0,-3-5-4 0,3-4 3 16,-5 2-6-16,1 0 4 0,-3-1-3 0,-3 5 3 15,-26 24-2-15,39-41 0 0,-39 41 0 16,0 0 0-16,23-23-2 0,-23 23 1 0,0 0-7 16,0 0-4-16,0 0 0 0,-14 37-4 15,2-10 6-15,-4 11-1 0,-2 12 6 0,2 11-25 16,-3 6 9-16,1 14 5 0,-3 2-16 0,-2 9 36 0,-4-2-27 0,4-4 10 15,0-2 17-15,2-11-1 0,1-6 18 0,-1-9-11 16,2-6 0-16,1-4-3 0,4-7 7 16,1-13-2-16,13-28 9 0,-14 26-7 0,14-26 6 31,0 0-2-31,0 0-3 0,0 0-1 0,-2-33-6 16,4 4 1-16,2-11-6 0,-1-1 5 0,4-6-9 15,0-1 7-15,2-1-8 0,0-4 6 0,0-1-5 0,2-3 4 16,-1-3-6-16,1-1 5 0,1-3-9 0,1-1-2 15,-1 2 13-15,4 3-23 0,-2 2 13 16,4 8-26-16,-6 10-15 0,6 12-24 0,-13-2-38 16,20 28-62-16,-32-30-126 0,7 32-255 0,26-8 23 15,-26 8 402-15</inkml:trace>
  <inkml:trace contextRef="#ctx0" brushRef="#br0" timeOffset="13011.4548">8818 12614 1257 0,'-24'26'325'0,"24"-26"-281"0,0 0-25 16,0 0-11-16,-6-31-4 0,6 31 5 0,41-46-3 15,-13 16 4-15,6 7-5 0,3 0 7 0,6-2-4 16,-3 4 1-16,5 2-5 0,-6 5-1 16,-4 1-4-16,-1 6 3 0,-6 0-1 0,-28 7 5 0,39 6 4 15,-39-6 1-15,0 0 4 0,18 35-5 0,-22-10 0 16,-5 3-7-16,-7 5 2 0,-7 6-7 0,-7 3 5 0,-3 0-5 15,-5 1 8-15,1-1-1 0,0-2 7 16,-2 3-8-16,5-6 6 0,1 1-8 0,4-4 6 0,5-4-2 16,6-4 3-16,18-26-6 0,-21 41 1 15,21-41-6-15,0 24 1 0,0-24-3 0,0 0 2 16,46 16 0-16,-20-19-1 0,11-4-4 0,6-11-13 16,7-1-25-16,1-18-36 0,20 12-54 0,-23-31-90 15,40 24-168-15,-13-10-139 0,-8-11 122 16,16 21 410-16</inkml:trace>
  <inkml:trace contextRef="#ctx0" brushRef="#br0" timeOffset="13296.9152">9815 12506 1299 0,'-42'6'118'0,"21"18"-32"0,-17-13-15 16,12 15-8-16,-6-6-22 0,4 6-11 16,-4-1-10-16,5 1 3 0,1 2-7 0,3 1 6 15,-4-3-6-15,9 7 1 0,1-4-5 0,6 1 4 31,4-4-5-31,7-1 4 0,0-25-3 0,11 40 1 16,-11-40-1-16,30 32 0 0,-30-32 0 0,46 21-2 0,-21-18-4 16,1-4 0-16,4-3-2 0,4-6-2 0,0-4 1 0,-3-6-3 15,3-6 2-15,-2-2-4 0,0-6 5 0,-4-3-3 32,-1 0 2-32,-4-2-8 0,-2 2 0 0,-5 2-10 15,0-2 2-15,-7-2-8 0,-2 8 3 0,-4-3-5 16,-3 34-1-16,-3-44-7 0,3 44-7 0,-16-28-15 15,16 28-12-15,-25-7-21 0,25 7-17 0,-25 12-25 0,24 15-25 16,1-27-44-16,-27 24-162 0,30 6-56 0,-3-30 215 16</inkml:trace>
  <inkml:trace contextRef="#ctx0" brushRef="#br0" timeOffset="13485.6603">10377 12464 1470 0,'0'0'68'0,"-13"35"-30"0,5-5 7 0,-15 0 3 16,5 13-2-16,-12-3-13 0,3 9 5 16,-3-5-15-16,5 7 2 0,-1-5-13 0,3 4 0 15,1-6-8-15,3-4 2 0,3-1-13 0,4-7-18 16,8-4 10-16,4-28-61 0,12 40-4 0,-12-40-56 16,39 14-73-16,-39-14-103 0,38-35-214 0,6 30 58 15,-12-34 455-15</inkml:trace>
  <inkml:trace contextRef="#ctx0" brushRef="#br0" timeOffset="13782.5827">10901 12431 1453 0,'-51'7'101'0,"17"12"-37"0,-12-3-8 0,12 9-7 16,-5-6-21-16,6 4-5 0,3-6-3 0,3 6 1 15,27-23-3-15,-34 36-1 0,34-36-6 0,0 0 0 16,-8 31-1-16,8-31 4 0,0 0 1 15,31 23 2-15,-31-23-3 0,47 7-1 0,-16-7-4 16,3 0-3-16,3 0-1 0,2-3 1 16,-2 3-2-16,-1 3 1 0,-6 4-2 0,-5 6-3 15,-25-13 1-15,33 33 0 0,-33-33-1 0,16 48 3 16,-14-18-4-16,-4 3 5 0,-5 4-9 0,-7 0 6 16,-4 0-5-16,-3 0-7 0,-4-4 10 15,1-3-12-15,-1-1 13 0,25-29-14 0,-37 37-3 16,37-37-30-16,0 0-27 0,0 0-61 0,0 0-110 15,-11-34-274-15,29-1-31 0,5 1 184 0</inkml:trace>
  <inkml:trace contextRef="#ctx0" brushRef="#br0" timeOffset="13923.371">10922 12425 1828 0,'-81'22'150'15,"81"-22"-81"-15,-34 15-69 0,34-15 0 0,0 0 0 16,0 0 0-16,0 0 0 0,0 0 0 0,46-15 0 15,-10 2 0-15,6-4 0 0,6-10 0 0,12 3 0 16,-1-13-80-16,26 22-140 0,-27-23-421 0,32 4-3 16,1-1 183-16</inkml:trace>
  <inkml:trace contextRef="#ctx0" brushRef="#br0" timeOffset="14876.5356">13356 11439 1328 0,'0'0'85'0,"0"0"-47"15,0 0-21-15,-9 28-3 0,9-28-2 16,-4 27 4-16,4-27-2 0,-3 49 6 0,-1-17-3 16,3 8 1-16,-5 4-10 0,4 7 6 0,-1 2-10 15,3 4 6-15,-4-1-8 0,4 4 5 0,-1 0-13 16,1 1-8-16,-2-1 26 0,2-7-28 0,3-4 20 16,-3-15-37-16,11 1-24 0,-11-35-28 15,27 39-63-15,-27-39-54 0,24-18-290 0,1 18 46 16,-18-32 306-16</inkml:trace>
  <inkml:trace contextRef="#ctx0" brushRef="#br0" timeOffset="15064.0364">13439 11589 1552 0,'-41'0'110'0,"41"0"-71"0,0 0-23 0,0 0-3 16,0 0 2-16,43-27-1 0,-10 8-1 0,6 0-11 15,9-4-1-15,5-2-4 0,2 4 0 16,5-5-16-16,2 4-18 0,-8-2-28 0,11 17-32 16,-24-18-54-16,24 32-94 0,-27-3-248 0,-7-8 0 15,10 25 325-15</inkml:trace>
  <inkml:trace contextRef="#ctx0" brushRef="#br0" timeOffset="15251.5324">13462 12003 1645 0,'0'0'28'15,"28"0"-16"-15,-28 0 10 0,59-28-4 16,-20 1 3-16,9-1-17 0,-1 1-1 0,1-1-6 16,0 2-1-16,-5-2-17 0,4 7-22 0,-13-9-31 15,12 17-36-15,-26-18-58 0,22 31-116 0,-15-6-219 16,-27 6 41-16,0 0 382 0</inkml:trace>
  <inkml:trace contextRef="#ctx0" brushRef="#br0" timeOffset="15423.4469">13343 12461 1624 0,'0'0'49'15,"0"0"-34"-15,20-27 7 0,12 6 3 16,7-18 7-16,12-1-15 0,9-10-6 0,8-4-12 15,2-1-11-15,8-5 7 0,4 8-65 16,-15-15-27-16,25 30-112 0,-39-30-159 0,13 14-152 16,1 14 34-16,-23-19 460 0</inkml:trace>
  <inkml:trace contextRef="#ctx0" brushRef="#br0" timeOffset="15626.6555">14466 11397 1273 0,'-14'32'100'0,"14"-32"-44"0,-26 24-7 0,26-24-10 16,-24 39-10-16,12-11-19 0,1 11-4 0,-1 10-8 15,0 6 8-15,-1 5-10 0,1 0 8 0,-1 8-12 16,3-3 10-16,-1 11-17 0,-6-5-34 0,6 1 16 16,-10-11-45-16,14 1-11 0,-9-21-23 15,21 10-24-15,-10-27-58 0,5-24-227 0,28 48 50 16,-28-48 310-16</inkml:trace>
  <inkml:trace contextRef="#ctx0" brushRef="#br0" timeOffset="15986.0557">14642 12066 1439 0,'0'0'39'0,"-23"25"-28"15,23-25 4-15,26 0 8 0,-26 0 5 0,57-23-5 16,-22 3-4-16,11-2-9 0,0-5 1 0,4 3-11 16,-2-3 2-16,-2-1-5 0,-6 3 5 15,-6 2-3-15,-7 2 4 0,-27 21-3 0,32-31 5 16,-32 31-1-16,0 0 5 0,3-25 0 0,-3 25 0 16,0 0-2-16,-44-9-3 0,19 14-2 0,-7 4 3 15,-5 5 7-15,-4 4 4 0,1 5 12 16,-5 1-2-16,3 6 5 0,-3-3-6 0,6 3-1 15,1 0-8-15,6 0 2 0,3 0-6 0,8 1-19 16,2-1 24-16,6-3-30 0,13-27 25 16,-3 44-10-16,3-44-4 0,32 28 0 0,-6-18-8 15,10-6-6-15,8 5-13 0,2-15-22 0,14 10-23 16,-9-18-36-16,26 21-61 0,-28-37-53 0,38 30-111 16,-18-7-134-16,-7-18 69 0,21 27 400 0</inkml:trace>
  <inkml:trace contextRef="#ctx0" brushRef="#br0" timeOffset="16189.2519">15717 11934 1035 0,'-34'-19'150'0,"34"19"-63"0,-57-18-14 15,31 20-2-15,-13-9-13 0,7 14-13 0,-9-5 1 16,6 13 7-16,-10-4 4 0,12 12 1 0,-8 0-14 16,9 7-6-16,-1 0-11 0,6 5-20 0,4 2 24 15,5 2-32-15,6 1 21 0,5-5-11 16,5-3-11-16,2-32 5 0,25 41-5 0,-25-41 0 15,56 17-4-15,-17-17-9 0,11-7-11 0,5-11-23 16,12 1-35-16,-8-31-38 0,31 25-127 0,-33-33-189 16,17 3-85-16,9 14 131 0</inkml:trace>
  <inkml:trace contextRef="#ctx0" brushRef="#br0" timeOffset="16361.1325">16414 11321 1354 0,'-49'-3'212'0,"24"31"-113"15,-19-5-34-15,10 15-6 0,-10 3-26 0,1 6-9 16,-1 6-16-16,2 11 5 0,1 3-10 0,2 0 8 16,7 3-13-16,4-1 7 0,3-2-9 0,7-4 7 15,2 0-1-15,6-8-31 0,10 1-20 0,-4-15-39 16,20 3-1-16,-16-44-29 0,30 56-57 16,-30-56-104-16,0 0-252 0,46 23 56 0,-46-23 424 15</inkml:trace>
  <inkml:trace contextRef="#ctx0" brushRef="#br0" timeOffset="16759.1171">15846 11851 1355 0,'-27'-9'345'16,"27"9"-293"-16,0 0-31 0,0 0-2 0,0 0 1 15,39 9-2-15,-39-9-1 0,46-3 3 0,-19-1 4 16,3 4 3-16,2-2-3 0,0 1-4 0,-2-1-2 15,2 0-2-15,-6 0-2 0,3 2-2 16,-5 0-5-16,-24 0-1 0,48 4-2 16,-48-4 0-16,39 9 0 0,-39-9-4 0,29 17 0 15,-29-17 0-15,19 32 0 0,-19-32 0 0,7 49 0 16,-7-20 0-16,-5 2 0 0,0 1 0 0,-3-2 0 16,-2 5-11-16,1-5 12 0,-2-2-18 0,1-3 22 15,10-25-6-15,-18 37-1 0,18-37 1 0,0 0-1 16,-20 28 3-16,20-28 0 0,0 0 1 0,0 0-2 15,0 0-2-15,0 0 1 0,0 0-1 0,9-32 3 16,-9 32-1-16,23-51-7 0,-7 23 21 16,4-4-21-16,-2 2 22 0,-3 4-14 0,5 0-3 15,-20 26 3-15,35-44-2 0,-35 44 1 0,32-34-2 16,-32 34-1-16,0 0-3 0,36-32-6 0,-36 32-8 16,0 0-12-16,26-26-9 0,-26 26-14 0,0 0-23 0,30-11-44 15,-30-13-61-15,32 33-107 0,-32-9-265 16,25-23 63-16,5 26 351 0</inkml:trace>
  <inkml:trace contextRef="#ctx0" brushRef="#br0" timeOffset="16969.7203">16799 11842 1412 0,'-25'6'108'16,"18"20"-34"-16,7-26-5 0,-30 42-9 15,30-42-18-15,-34 55-4 0,16-27-3 0,2 7 0 16,0-3-7-16,1 5-24 0,2-3 18 0,3-1-30 15,-1-3 19 1,4-7-8-16,7-23-5 0,-9 40-1 0,9-40-8 16,0 0-8-16,12 32-12 0,-12-32-10 0,0 0-15 15,30-18-29-15,1 11-43 0,-28-37-258 0,31 13-190 16,-1-6 48-16,-2-18 462 0</inkml:trace>
  <inkml:trace contextRef="#ctx0" brushRef="#br0" timeOffset="17079.0969">16947 11624 999 0,'-23'-55'214'0,"23"29"-67"15,-23-18-18-15,23 44-25 0,-24-35-34 0,24 35-13 16,-39-4-18-16,39 4-16 0,-36 16-11 0,36-16-6 16,0 0-16-16,-19 27-21 0,19-27-59 15,0 0-98-15,39 21-291 0,-39-21-82 0,44 8 121 16</inkml:trace>
  <inkml:trace contextRef="#ctx0" brushRef="#br0" timeOffset="17509.7559">17705 11666 1133 0,'0'0'123'0,"-24"-7"-24"0,-1-3-3 0,25 10-12 16,-37 3-25-16,37-3-11 0,-48 11-7 0,23 1-2 15,-10-1-2-15,3 6-2 0,-5 6-8 16,1 2-1-16,-3-1-4 0,2 10 1 0,-2 1-5 15,5 2 3-15,-1 2-8 0,5 1 5 0,2-1-6 16,6 0 3-16,5-6-6 0,6-1-19 0,6-6 19 16,8-1-25-16,-3-25 22 0,27 35-6 0,-27-35-2 15,48 22-1-15,-18-15-5 0,3-6-6 0,10-2-8 16,1-8-13-16,7-2-5 0,-1-6-15 0,9 2-9 16,-10-13 2-16,11 11-49 0,-17-22 14 15,21 25-73-15,-29-23-41 0,22 19-73 0,-11 1-186 0,-18-26 132 16,25 28 338-16</inkml:trace>
  <inkml:trace contextRef="#ctx0" brushRef="#br0" timeOffset="17700.7597">18005 11749 1310 0,'-29'5'144'16,"24"24"-43"-16,-20-8-19 0,15 14-11 0,-12-3-25 16,8 6-10-16,-2 1-13 0,6 5 4 0,-3-2-7 15,4 6-16-15,1-8 22 0,4-1-30 0,1-7 20 16,3-6-9-16,0-26-8 0,7 39-3 0,-7-39-7 15,0 0-9-15,30 23-8 0,-30-23-13 0,37-9-20 16,-21-15-36-16,23 13-71 0,-25-44-129 0,14 11-249 16,11 0 35-16,-14-23 388 0</inkml:trace>
  <inkml:trace contextRef="#ctx0" brushRef="#br0" timeOffset="17826.025">18327 11177 1787 0,'-25'10'51'0,"25"-10"-51"0,-26 18 5 16,26-18-23-16,0 0 3 0,0 0-45 0,0 0-46 15,0 0-82-15,49 21-210 0,-24-23-154 0,0-10 63 16,19 15 473-16</inkml:trace>
  <inkml:trace contextRef="#ctx0" brushRef="#br0" timeOffset="18032.4594">18752 11194 1318 0,'-19'58'126'0,"-24"-10"-23"0,13 22-31 0,-14-4 1 0,10 13-10 15,-8 2-37-15,3 7 3 0,0-4-15 16,2 3 9-16,1-8-17 0,6-10 1 0,5-1-5 16,8-4-24-16,4-10 23 0,4-10-30 0,6-10 5 15,3-34-16-15,5 39-34 0,-5-39-27 16,25 14-76-16,-25-14-119 0,14-39-246 0,13 23 56 15,-17-30 415-15</inkml:trace>
  <inkml:trace contextRef="#ctx0" brushRef="#br0" timeOffset="18204.4009">18272 11737 1743 0,'-37'16'107'0,"37"-16"-81"0,0 0-10 16,9 33 3-16,-9-33-5 0,39 9-7 0,-13-9-4 15,5-2-2-15,2-3 1 0,4-4-1 0,2 2-11 16,0-5-14-16,7 3-19 0,-7-11-29 16,11 15-32-16,-18-21-41 0,23 26-58 0,-34-30-62 15,27 21-136-15,-6 5-59 0,-22-22 249 0</inkml:trace>
  <inkml:trace contextRef="#ctx0" brushRef="#br0" timeOffset="18516.9688">18860 11783 844 0,'-32'15'196'15,"22"28"-11"-15,-24-26-25 0,25 27-18 0,-23-19-42 16,18 15-16-16,-11-11-22 0,13 2-12 0,12-31-17 16,-20 39-11-16,20-39-11 0,0 0-4 15,0 0-1-15,31 12-1 0,-31-12 1 0,53-26-4 16,-16 1 2-16,5-6-5 0,6-5 5 0,2-1-5 16,5 0 5-16,1 2-1 0,1 4 6 0,3 4-4 15,-7 2 3-15,-1 4-7 0,-8 7 0 16,-9 5-2-16,-3 6 0 0,-32 3-1 0,39 9 0 15,-39-9 1-15,16 38-4 0,-17-2 5 0,-8 8-3 16,-7 7 8-16,-9 7-9 0,-5 11-6 16,-7-1 29-16,-2 8-21 0,-6 3 20 0,-2-1-1 15,-7 3-19-15,0 0 6 0,-7-4 1 0,3-1 7 16,1-7-9-16,-1-6 11 0,5-8-13 0,3-6 4 16,4-10-8-16,5-11-5 0,6-7-19 0,3-14-14 15,32-7-33-15,-60-14-162 0,60 14-89 0,-29-3-249 16,24-22 2-16,5 25 411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0:54.06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5114 5293 1105 0,'0'0'30'0,"0"0"13"16,0 0 1-16,28 5 17 0,-28-5-1 15,32-2-10-15,-32 2-5 0,38-11-25 0,-16 2-14 16,1 2-5-16,3-2 1 0,-1-2-3 0,3-3 3 16,1 0-3-16,2 1 6 0,2 0-5 0,1 3 3 15,1-1 15-15,-1 3-18 0,1 1 10 0,-3 4-24 16,-3-1-10-16,0 5-9 0,-3-2-3 0,2 6-7 15,-5-5-5-15,4 7-17 0,-7-8-26 16,9 7-45-16,-8-11-46 0,7-2-164 16,9 8-55-16,-17-26 318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0:54.65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6324 3834 330 0,'0'0'31'15,"0"0"15"-15,0 0 10 0,0 0-2 16,0 0 2-16,-17-12-6 0,17 12 0 0,0 0-12 16,0 0 4-16,0 0-5 0,0 0 6 0,0 0 11 15,-16 24-13-15,16-24 7 0,-4 23-12 0,4-23-2 16,0 30 2-16,0-11-4 0,4 8-15 0,-1 2 5 15,2 8-16-15,4 3 0 0,1 9 4 16,0 9-15-16,3 6 13 0,-4 6-13 0,1 5 16 16,-4 5 1-16,-1 2-17 0,-4-1 21 15,-1 3-10-15,-2-6 5 0,-2 3 26 0,-6-6-11 16,4 1 18-16,-8-5 0 0,4-1-25 0,-3-11 14 16,3-5-32-16,1-11 3 0,3-7 4 0,4-6-21 15,-1-9-14-15,11 3-69 0,-8-24-41 0,16 20-40 16,-16-20-79-16,8-20-158 0,16 15 95 0,-20-30 319 15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0:55.15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6221 3853 919 0,'-23'-2'153'16,"23"2"-161"-16,0 0 14 0,-18-23 1 0,18 23-5 16,5-20 6-16,-5 20 6 0,19-23 12 15,-2 15 12-15,-17 8 13 0,38-22 3 16,-16 10 0-16,8 5-5 0,0-4-8 0,7 6-9 15,-1-5-4-15,2 6-9 0,3-3-5 0,0 5-5 16,2-2-2-16,-1 2-4 0,1 3-2 0,-2 0 0 16,-1 5-3-16,0 1 2 0,-3 2-1 0,-3 2 1 15,1 2-1-15,-2 2 1 0,-1 3-4 0,-1 3 6 16,-2 3-7-16,-1 2 7 0,-1 5 13 0,-4 2-31 16,-2 3 32-16,-2 2-28 0,0 3 7 15,-4 2 11-15,0 1-12 0,-3 6 10 0,-2 0-10 16,-2 0 10-16,-3 1-10 0,-4-4 13 0,-3 2-13 15,-4-2 12-15,-5 2 7 0,-2 1-25 0,-3 1 25 16,-5 1-24-16,-2 0 5 0,-3 2 13 16,-4 4-12-16,-4 0 11 0,-2 4-13 0,-2-1 15 15,-1 0 6-15,0 0-23 0,-2-4 24 16,1-2-25-16,-1-5 4 0,2-2 11 0,-1-2-11 16,3-4 10-16,0-7-8 0,3-4 8 0,2-8-7 15,3-9-1-15,4-3-22 0,-3-11-32 0,11 5-72 16,-17-22-106-16,12 1-262 0,0 5 20 0,-13-19 379 15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3.101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11318 3689 515 0,'0'0'46'0,"0"0"-8"15,0 0 6-15,0 0 2 0,3-19 1 0,-3 19 2 16,0 0 4-16,0 0 2 0,-5-19 3 16,5 19-2-16,0 0-7 0,-10-19-6 15,10 19-5-15,0 0 3 0,-15-21 2 0,15 21 2 16,-14-17-3-16,14 17-7 0,-23-19-8 0,6 8-4 16,17 11-5-16,-32-19 1 0,15 11-5 0,-1-1 0 15,1 3-7-15,-1-2 0 0,18 8-4 0,-33-10-2 16,33 10 0-16,-29-10-1 0,29 10-1 0,-32-10 1 15,32 10 0-15,-30-6 1 0,30 6 2 16,-31-5 2-16,14 4-1 0,0 1 1 0,0 0-1 16,-1 3-1-16,1 0 5 0,-4 2-1 0,-1 2-1 15,-2 4-3-15,-5 2-2 0,0 3-3 16,-4 4 4-16,-3 2-5 0,0 4 8 0,-3 0-5 16,1 1 8-16,2 1-8 0,3 1 8 0,1-2-4 15,3 3 11-15,-1 0-5 0,2 1 6 0,-1 3 9 16,1 3-32-16,1-1 26 0,4 3-29 15,1-1 7-15,2 2 10 0,1 1-8 0,2 3 9 16,1 1-12-16,3 3 11 0,1 0-13 0,2 2 11 16,0 0-12-16,3-1 12 0,0 1 8 0,0-2-25 15,1-2 26-15,4-2-26 0,0-3 8 0,3-4 9 16,2 1-9-16,2-4 8 0,4-3-8 0,3-2 6 16,4-2-6-16,2-3 8 0,3-2-7 15,3-3 6-15,2-2-4 0,2-3 3 16,2-2-2-16,4-1 1 0,1-3-1 0,3-5 0 15,2-2 3-15,0-4-1 0,0-2 1 0,0-2-1 16,-1-3-1-16,-1-1-2 0,-1-1 3 0,-3 0-3 16,-2-3 3-16,-1 0-4 0,-2-1 5 0,-3-1-5 15,-3 1 6-15,-4-1-6 0,-1 2 4 0,-2-2-3 16,-16 17 3-16,27-32-3 0,-27 32 4 16,17-26-3-16,-17 26 5 0,7-20-4 0,-7 20 4 15,0 0-1-15,-3-18 1 0,3 18-1 0,0 0-1 16,0 0 0-16,0 0-2 0,-17 3 0 0,17-3-2 15,-11 17 2-15,11-17-3 0,-11 36 5 16,5-11-6-16,2 2 7 0,0 1-8 0,2 1 7 16,2 0-7-16,1-1 5 0,0 1-11 0,1-5-11 15,5 5-34-15,-7-29-72 0,14 43-45 16,-14-43-57-16,19 16-190 0,0-3-22 0,-19-13 236 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4.172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11355 3952 746 0,'0'0'5'0,"0"0"-8"0,0 0 19 15,0 0 2-15,5 18 16 0,-5-18 6 0,4 26 3 16,-1-7 0-16,-3 0 1 0,2 8 1 16,-4 2-11-16,2 7-2 0,-3 5-9 0,5 7 8 15,-5 1-7-15,2 7 11 0,-4 1-19 0,0 2 8 16,-4 3 1-16,-1 2-21 0,-2-4 25 16,-1 4-19-16,0-4 5 0,1 0 13 0,-1-4-15 15,3-1 10-15,0-6-16 0,3-3 10 0,0-6-14 16,3-3 8-16,0-6 15 0,3-3-32 0,1-6 33 15,2-4-34-15,-2-18 11 0,7 21 3 0,-7-21-2 16,0 0-1-16,0 0 1 0,18 5 1 0,-18-5 2 16,12-20 15-16,-5-3-36 0,3-3 30 0,-2-12-31 15,1-3 11-15,-2-6 11 16,-1-4-13-16,-1-3 9 0,-1-6-14 16,-2-1 12-16,-3-6-14 0,-4-1 19 0,-1 0 3 15,-2-5-21-15,-2 2 21 0,0-2-19 0,-2 1 2 16,-1 0 19-16,2 3-19 0,1 5 17 0,4 5-17 15,2 6 13-15,4 3 5 0,6 5-28 0,4 3 29 16,8 1-25-16,5 2 14 0,5 3 10 0,6 3-8 16,4 3 4-16,3 2-9 0,2 3 6 15,0 2-6-15,-1 1 5 0,-1 4-6 0,0 5 3 16,-2 2-1-16,-2 6 2 0,1 2-2 0,-4 6 1 16,-2 2-1-16,-3 6-3 0,-5 2 2 0,-1 7-4 15,-5 5 5-15,-2 2-6 0,-5 6 8 16,-5 5-10-16,-3 2 6 0,-4 3-10 0,-7 1 10 15,-2 2 11-15,-4 0-26 0,-2 1 26 16,-3 1-26-16,-2-1 6 0,-1-1 13 0,-1 0-10 16,-1-1 12-16,-1-3-13 0,0-4-6 0,3-1-19 15,-2-7 10-15,3 1-7 0,0-7 23 0,3-4 4 16,0-1 5-16,1-3-5 0,0-2 3 0,17-14-2 16,-28 18 1-16,28-18 1 0,-23 11 1 0,23-11 0 0,0 0 1 0,-21 5 0 0,21-5 0 15,0 0-1-15,0 0-2 0,0 0 1 16,0 0 2-16,0 0 11 0,0 0 11 0,0 0 12 15,23 0 7-15,-23 0 2 0,28 11-2 0,-11-2 8 16,7 5-42-16,2 0 39 0,2 8-35 16,0-2 17-16,1 6 3 0,-1 0-21 0,0 5 1 15,-4 0-10-15,2 4 5 0,-6 4-9 0,0 1 8 16,-3 1-9-16,-1 0 8 0,-2 2-9 0,-1-1 9 16,-3 1-10-16,0 1 10 0,-4-2 12 15,0-1-26-15,-1-2 27 0,1-5-39 0,3 0-11 16,-3-7 7-16,6 1-21 0,-12-28-20 0,23 36-42 15,-23-36-83-15,28 3-202 0,-5-3-79 0,-9-19 125 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4.734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12301 3889 1056 0,'0'0'39'16,"0"0"-9"-16,0 0-8 0,0 0-10 0,0 0-3 15,0 0 1-15,0 0-1 0,0 0 10 0,0 0 12 16,0 0 7-16,-1 28-12 0,2-11 14 0,2 11-16 16,-1 2 8-16,3 10 3 0,-3 2-15 0,3 10 6 15,-1 3-15-15,0 4 15 0,-1 3-20 16,0 3 12-16,-1-1 4 0,-2 5-21 15,-3-2 22-15,1 0-23 0,-2 0-1 0,1-2 12 0,-1-1-16 16,1-2 13-16,1-5-15 0,0-5 12 0,0-4-13 16,1-4 12-16,-1-3 5 0,0-6-41 0,6-1-23 15,-8-14-47-15,15 4-11 0,-11-24-45 0,0 0-39 16,20 22-167-16,-20-22-64 0,23-9 277 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5.026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12259 3738 1562 0,'0'0'14'0,"0"0"-6"16,0-18-9-16,0 18-1 0,0 0 2 15,27-11 0-15,-10 8 1 0,3-2-1 0,2 0 0 16,0-1-1-16,3 0 0 0,1-3-5 0,2 2-6 16,-2-4-12-16,6 4-10 0,-5-5-13 0,4 6-7 15,-8-8-21-15,9 12-32 0,-14-11-65 0,10 5-197 16,-3 13-67-16,-25-5 193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5.276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12408 4232 1323 0,'-18'8'22'0,"18"-8"-18"16,0 0-5-16,0 0 4 0,0 0 6 15,17 17 3-15,-17-17 5 0,29 2 6 0,-10-5-1 16,7-1 0-16,4-6-7 0,6 1-10 0,2-5-1 16,4 0-6-16,-1-2 3 0,-2 1-28 0,0 4-33 15,-10-6-47-15,6 17-73 0,-35 0-87 16,31-21-179-16,-13 28 55 0,-18-7 391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5.611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12353 5041 1227 0,'0'0'47'0,"-7"18"-16"0,7-18-5 0,0 0 22 15,25 3 11-15,-5 0-9 0,-3-9 0 0,7 2-21 16,1-3-14-16,2 1-9 0,3-3-3 0,-1 1-10 16,0 2-13-16,-6-5-26 0,5 10-40 15,-28 1-49-15,39-10-65 0,-39 10-117 0,0 0-117 16,30-7 89-16,-30 7 345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6.385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13079 3778 1062 0,'0'0'18'15,"0"0"-16"-15,1-18-1 0,-1 18 0 0,0 0 1 16,8-17 0-16,-8 17 11 0,0 0 16 0,0 0 14 16,0 0 8-16,0 0-9 0,0 0-16 0,0 0-15 15,0 0-3-15,-11 21 5 0,8-1 17 0,-4 6 8 16,6 10 15-16,-5 6 6 0,6 11-32 0,-4 4 21 15,4 12-27-15,-2 1 1 0,3 8 11 0,-4-1-26 16,3 4 14-16,-3-1-2 0,-2 1-20 16,0-2 17-16,-1-2-20 0,-1-4-1 15,2-6 14-15,-1-3-16 0,2-4 12 0,0-7-13 16,2-7 5-16,2 0-13 0,-5-11-32 0,6 1 26 16,-4-11-44-16,6 1 8 0,-3-26-30 0,8 29-65 15,-8-29-70-15,0 0-258 0,0 0 62 0,17-32 290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0:57:48.84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C088FB8D-0E36-4D3D-A0F0-0EDA432B3785}" emma:medium="tactile" emma:mode="ink">
          <msink:context xmlns:msink="http://schemas.microsoft.com/ink/2010/main" type="inkDrawing" rotatedBoundingBox="1812,2193 7891,2026 7895,2137 1815,2304" semanticType="underline" shapeName="Other">
            <msink:sourceLink direction="with" ref="{4527335C-29BE-4B0E-8C2E-5B6B3807C260}"/>
          </msink:context>
        </emma:interpretation>
      </emma:emma>
    </inkml:annotationXML>
    <inkml:trace contextRef="#ctx0" brushRef="#br0">1813 2196 778 0,'0'0'64'15,"0"0"-26"-15,0 0-19 0,0 0-9 0,0 0 5 16,0 0 6-16,0 0 3 0,0 0 2 0,12 21-3 16,-12-21 1-16,0 0 6 0,23 12 1 0,-23-12 2 15,26 7-1-15,-9-2-1 0,1-5-2 16,4 2 0-16,-1-3-5 0,4 2-5 0,-2-2-3 16,4 2-1-16,-1-2 0 0,2 1-3 0,-1-1-1 15,3 1-5-15,1 1-3 0,0 0-1 16,3 2-1-16,1-1 0 0,0 1-2 0,4 1 3 15,1 0-2-15,4 1 0 0,4-3 0 0,3 1 0 16,3-2 0-16,2-1 0 0,5-2 0 0,1-2-1 16,5 0 2-16,1-1-1 0,1-1 2 15,3 2-1-15,1-4 0 0,1 2-1 0,2-1 2 16,0 1-2-16,-1-1 1 0,-1 1 1 0,0 1-1 16,1 1 0-16,-1 1 0 0,3-1-2 0,-4 2 2 15,0 0-2-15,-1 1 2 0,-3 1-2 0,3 0 2 16,0 0-1-16,-1 0 0 0,4-1 0 0,-1 0 0 15,2-2-1-15,2 1 2 0,0-3-2 16,2 0 1-16,1-1 0 0,-1 0 0 16,1-1-1-16,0 0 2 0,0-1-3 0,1 0 1 15,-6 2 0-15,2-1 2 0,-1 1 0 0,-3-1 0 16,2 1-2-16,-1 2 0 0,-2 0-1 0,-2 2 0 16,-3 0 1-16,-1 1 0 0,-1 1 0 0,0 0 0 15,-2 1 0-15,-1 2-1 0,1 0 1 0,-1 0 1 16,-1-1 0-16,0 1 0 0,-1-1 0 15,-1 0 1-15,1 1-1 0,1-1 1 0,-1 0 0 16,0-1-2-16,-2 0 2 0,2-2 0 0,-1 1 0 16,-2 0 1-16,-2-1-1 0,-2-1 14 0,-2 4 7 15,-3-5 3-15,0 4 3 0,-4-1-10 16,0 2-6-16,-2-1-4 0,-2 0-2 0,0 0-3 16,-4 2-1-16,1-2-2 0,-3 1 2 0,-3 1-2 15,-2 0 0-15,-2 0 0 0,-2-1 0 16,-3 2-1-16,-1-2 1 0,-3 1-1 0,-19-3-1 15,31 2-7-15,-31-2-6 0,18 0-4 0,-18 0 1 16,0 0 9-16,0 0 4 0,0 0 5 0,0 0 0 16,0 0-13-16,-4-17-24 0,4 17-47 0,0 0-76 15,-6-17-217-15,6 17-65 0,0 0 107 0</inkml:trace>
  </inkml:traceGroup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6.650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13045 3810 1509 0,'0'0'29'0,"7"-20"-23"15,-7 20-3-15,32-31 0 0,-8 11 9 0,7 0-2 16,0-3 6-16,5 0-10 0,-1-1 2 0,1-1-9 16,2 4 4-16,-3-1-7 0,-1 5-5 15,-6 0-14-15,0 7-14 0,-8 0-25 0,4 12-32 16,-24-2-44-16,31 6-68 0,-31-6-139 0,0 0-83 15,12 44 171-15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6.947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13118 4397 1250 0,'0'0'38'0,"0"0"-22"16,0 0 1-16,0 0 13 0,0 0 11 0,0 0 14 16,33 1-3-16,-16-13-7 0,8 0-12 0,2-3-10 15,9-2-14-15,1-4-4 0,3 3-8 0,2-1 5 16,-5 0-14-16,0 5-5 0,-7-4-16 0,2 11-14 15,-10-9-17-15,5 16-32 0,-27 0-57 0,31-5-116 16,-31 5-191-16,0 0 38 0,22 29 383 16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7.275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13058 5420 1586 0,'0'0'55'0,"27"-9"-10"16,-7 0-2-16,9 3-2 0,0-6-12 0,5 1-14 16,0-2-1-16,1-3-24 0,2 3-28 15,-7-11-43-15,10 16-90 0,-24-24-161 0,10 12-232 16,-3 5 61-16,-15-14 375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8.354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13983 3647 834 0,'0'0'83'15,"0"0"-32"-15,0 0-16 0,0 0-12 0,0 0-3 16,0 0-7-16,3 22 0 0,-4-1-2 0,-1 8 4 16,-2 8-12-16,-3 6 5 0,-3 5 15 0,-1 5-19 15,-3 4 37-15,1 8-8 0,-5-2 9 16,5 11 23-16,-8-4-19 0,6 6 11 15,-6-4-24-15,4 3-9 0,-5-5 20 0,3 2-23 0,-2-6 20 16,2 1-5-16,-1-6-20 0,4-5 9 0,0-8-18 16,4-6 4-16,5-7-13 0,2-7 3 15,6-6-4-15,4-5 6 0,-5-17-5 0,18 19 4 16,-18-19-4-16,21 4 3 0,-21-4 1 0,23-15 0 16,-23 15 3-16,27-36-5 0,-15 8 6 15,2-6-8-15,2-8 8 0,-3-4-9 0,0-4 10 16,-5-3-11-16,-2 0 10 0,-3-3-13 0,-5 1-5 15,-1-3 24-15,-6-3-22 0,0 0 24 0,-5-2-3 16,0 0-16-16,-1-1 14 0,2 1-14 0,2 1 13 16,0 5-15-16,5 8 13 0,1 4 4 0,4 7-25 15,3 8 35-15,2 2-27 0,3 8 17 16,0 2 7-16,-7 18-7 0,21-23-1 0,-21 23-3 16,24-11-3-16,-24 11-1 0,27-1-3 15,-27 1 0-15,27 12 0 0,-27-12 2 0,31 25-3 16,-14-7 5-16,0 4-7 0,3 5-9 0,-2 4 29 15,2 8-27-15,0 7 27 0,-1 2-10 0,2 8-12 16,0 3 13-16,-1 4-14 0,-1 1 14 0,2 3-15 16,-2-5 14-16,3 3 4 0,-1-4-20 15,1-3 22-15,-1-2-23 0,1-4 5 0,3-4 10 16,-1-2-10-16,3-2 9 0,0-4-8 0,-1-5 9 16,1-4-8-16,0-1 7 0,0-3-7 0,-3-2 7 15,-2-2-5-15,0-2 3 0,0-3-4 0,-2-1 5 16,-2-4-4-16,-18-13-14 0,31 22 33 15,-31-22-34-15,17 13 35 0,-17-13-18 0,0 0-1 16,0 0 0-16,0 0 3 0,0 0-1 16,0 0 2-16,0 0 16 0,10-17-36 0,-12 1 33 15,-1-5-33-15,2-6 15 0,-2-3 6 0,2-7-7 16,2-6 9-16,2-6-11 0,3-9 12 0,2-5-14 16,3-6 15-16,1-6-16 0,0-1 0 0,-1-7 17 15,0 0-16-15,1-3 18 0,-2-1 5 0,0 0-17 16,-2 2 19-16,-2 3 1 0,-2 2-21 15,-3 6 16-15,-3 4-20 0,-2 5 1 0,-2 7 14 16,0 6-12-16,0 8 10 0,0 9-8 0,0 10 4 16,1 6-5-16,5 19 3 0,-9-21-2 15,9 21 2-15,0 0-4 0,0 0-19 0,0 0-36 16,0 0-35-16,0 0-55 0,0 0-113 0,0 0-256 16,0 0 12-16,20 21 257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14.837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15967 3329 392 0,'7'-18'81'16,"-7"18"-8"-16,0 0 4 0,0 0 10 0,0 0 2 16,2-17 2-16,-2 17 1 0,0 0-4 15,0 0-4-15,0 0-10 0,0 0-11 0,0 0-17 16,0 0-13-16,0 0-13 0,0 0-10 0,0 0-4 15,0 0-19-15,0 0 20 0,0 0-15 0,-7 21 26 16,8-4 10-16,-1 2-1 0,0 9 5 0,-1 6-16 16,3 9 2-16,1 11-14 0,3 8 16 15,-2 6-14-15,3 7 19 0,-4 3-5 0,3 1-20 16,-3 2 19-16,0 3-15 0,-1-1-1 16,-2 2 21-16,-3 0-20 0,0-1 20 0,-2-3 0 15,1 0-18-15,2-3 15 0,0-2-23 0,4-3-3 16,0-3 14-16,2-5-16 0,1-6 14 0,1-6-15 15,0-7 11-15,1-5 9 0,0-2-27 0,-1-5 30 16,-1-4-30-16,-2-4 14 0,-2-5 5 0,-2-2-6 16,1-19 6-16,-3 30-4 0,3-30 4 15,-6 20 2-15,6-20 3 0,0 0-2 0,0 0 0 16,-19 17-3-16,19-17-1 0,0 0-1 0,-21-7-2 16,21 7 0-16,0 0-2 0,-24-27 2 15,24 27-4-15,-12-32 5 0,5 10-7 0,4-2 1 16,-1-9 5-16,3-1-34 0,-3-4 22 0,7-2-27 15,-3-4 12-15,1 1 16 0,-1-5-6 0,1 1 9 16,-2-2-11-16,1-2 10 0,-3-1-8 16,1 1 18-16,-2 0-9 0,1 2 14 0,-2-1 6 15,-2-2-24-15,-1 3 25 0,0-1-24 0,-2 0 8 16,0 0 16-16,2-2-9 0,-2-4 16 0,3 2-11 16,-3-4 12-16,4 2-12 0,0-1-6 0,1 4 25 15,1-3-23-15,6 5 24 0,-1 1-10 0,4 4-15 16,0 2 6-16,1 3-12 0,2 2 8 15,2 2-9-15,3 3 7 0,-1 3-7 0,2 3 7 16,0 2-7-16,1 3 6 0,-2 0-5 16,1 3 6-16,-2-1-5 0,0 4 5 0,-12 17-5 15,24-29-18-15,-24 29 34 0,22-19-34 0,-22 19 35 16,17-12-15-16,-17 12-2 0,20-10 2 0,-20 10-2 16,27-12 2-16,-9 6-2 0,4-1 2 0,3 0-2 15,7-1 0-15,4 0-2 0,4 1 3 16,5-1-3-16,0 2 4 0,4 3-2 0,1 1 0 15,1 5 2-15,-4 4-2 0,0 3 2 0,-6 3-4 16,-3 2 3-16,-4 4 17 0,-6 0-31 0,-6 2 32 16,-7 2-31-16,-4 1 10 0,-3 3 6 0,-6 3-7 15,-3 0 8-15,-5 1-8 0,-5 3 6 0,-3 1-7 16,-1 4 9-16,-5 3-10 0,-2 1 11 0,-6 3-9 16,-3-3 9-16,-5 2-9 15,-2 0 12-15,-7-3 21 0,2 0-21 0,-7-6 33 16,4 0-25-16,0-8 1 0,-1 1 5 0,-1-6-10 15,2-2 2-15,-1-4-9 0,5-2 1 0,4-6-4 16,5-2 0-16,7-6-1 0,4-5-8 0,22 4-12 16,-25-16-17-16,25 16-25 0,-3-30-32 0,3 30-53 15,20-48-94-15,12 21-298 0,2 1 47 0,4-9 207 16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16.346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17208 3231 579 0,'0'0'7'0,"0"0"-3"16,0 0 1-16,0 0 9 0,0 0 6 15,-4-19 3-15,4 19 19 0,0 0-1 0,0 0 19 16,0 0-2-16,0 0 6 0,0 0-2 0,0 0 8 16,0 0-2-16,0 0 3 0,0 0-12 0,0 0-11 15,0 0-16-15,0 0-11 0,0 0-11 31,0 0-10-31,0 0 1 0,0 0 0 0,0 0-1 0,-9 23 9 0,9-23 21 0,-8 35-31 0,2-12 34 16,0 3-32-16,-1 0 5 0,-2 3 6 0,0 0-8 16,0 4 6-16,-2-1-8 0,0 5 9 0,-1 1-6 15,1 2 12-15,-2 0-7 0,2 3 10 0,-3-5-10 16,3 3 9-16,-1 1-14 0,2-3 8 16,1 0 10-16,3 0-31 0,-2-4 30 15,5 0-30-15,0-2 8 0,3-1 7 0,0 0-10 16,2 0 9-16,0 2-9 0,2 0 9 0,-2 1-9 15,2 0 6-15,-2-1-6 0,1 0 6 0,-3 0-7 16,1 0 9-16,-2 1-9 0,-1 0 9 0,-1 1 11 16,0 2-28-16,-2-2 29 0,1 1-30 0,0-2 16 15,-1 1 13-15,1-4-8 0,4 2 10 0,-1-2-14 16,4-1 6-16,-1 0-11 0,3 0 7 16,2-4-5-16,2 1 7 0,0-2-3 0,4-1 6 15,0-1-10-15,4 2 4 0,2-1-8 0,3-1 6 16,0-1-4-16,1-1 4 0,2-3 10 15,-2 2-32-15,0-2 33 0,0 1-32 0,0-2 15 16,1-3 5-16,1 0-4 0,-2-3 3 0,-1-1-2 16,-2-3 2-16,2 1-2 0,-2-2 2 15,0-1-4-15,1-1 3 0,-3-3-1 0,1 0-1 16,-2-1 2-16,-17-1 1 0,32-6 0 0,-32 6-1 16,30-17 1-16,-30 17-1 0,28-32 3 0,-14 8-4 15,1-5-9-15,-1-7 29 0,3-8-27 0,0-3 27 16,3-7-10-16,-2-3-15 0,0-5 14 0,1-2-15 15,-4-2 14-15,0-4-15 0,-5-1-3 0,-3-1 21 16,-2-1-18-16,-1 1 22 16,-3-3 7-16,0 2-17 0,-2 1 16 0,0 1-16 15,1 5 7-15,0 3 0 0,2 4-23 0,3 3 22 16,1 5-24-16,1 4 16 0,-2 4 11 0,1-1-10 16,1-1 8-16,0 3-15 0,1-3 9 0,-1 3-16 15,2 1 4-15,1-1-11 0,1 0 10 0,-2-1-4 16,0 2-10-16,-6 1 26 0,1 5-33 0,-5 0 25 15,-2 7-11-15,-4 5-4 0,7 23 3 16,-17-28-5-16,17 28 0 0,-25-6-17 0,25 6-32 16,-30 16-23-16,23 9-43 0,-16-10-46 0,18 16-152 15,-1 4-105-15,-7-11 106 0,19 16 333 16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17.456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18302 3276 1295 0,'0'0'18'0,"10"-17"-12"0,-10 17-3 16,0 0-6-16,0 0-5 0,0 0 1 0,0 0 5 15,-7 18 1-15,6-1-9 0,-5 5 19 16,1 6-9-16,-4 3 14 0,3 7 15 0,-1 3-9 16,2 7 5-16,0 3-2 0,3 7 12 15,-2 0-17-15,4 6 20 0,-2 0-5 0,2 8-26 16,-4 0 23-16,3 6-19 0,-5 0 2 0,2 6 19 16,-2-3-23-16,0 2 15 0,-3-2-5 0,1 2-20 15,-1-5 17-15,2-3-21 0,0-5 0 0,1-2 14 16,0-6-16-16,2-4 13 0,0-6-12 0,1-5 11 15,-1-4-11-15,0-6 11 0,1-3 7 0,0-5-29 16,1-8 31-16,1-1-33 0,1-20 18 16,3 20 0-16,-3-20-1 0,0 0 2 0,0 0 2 15,0 0 5-15,7-19 5 0,-3-2 16 0,-3-10-34 16,1-7 25-16,-1-6-29 0,0-3 5 16,0-4 13-16,0-5-13 0,-2-6 13 0,0-2-14 15,-3-3 14-15,1-5-16 0,-3 0-1 0,0-3 19 16,-1-3-18-16,1 0 19 0,3-1-1 0,-2 0-18 15,4 3 15-15,1 3-17 0,2 4-2 16,4 2 22-16,1 4-20 0,3 3 23 0,2 2-5 16,2 2-12-16,2 3 11 0,3 3-11 0,2 4 10 15,3 5-9-15,2 4 8 0,0 3-9 0,5 2 9 16,2 3-9-16,-1 4 7 0,1 1 11 0,0 1-32 16,0 3 31-16,-2 3-32 0,1 5 17 15,-1 4 2-15,-4 2-2 0,0 6 0 0,-4 4 0 16,-2 3-2-16,0 6 4 0,-3 5 16 15,-2 5-32-15,-3 6 27 0,-3 3-34 0,-4 4 7 16,-2 0 6-16,-2 4-13 0,-4-2 9 0,-2 0-5 16,-3 0 11-16,-1 1-12 0,-6-3 8 0,0 1-15 15,-4-3 0-15,1 5-16 0,-5-5-7 0,4 9 10 16,-11-6-1-16,3 4 29 0,-3-1-8 0,-1-4 16 16,2-1-8-16,1-5 8 0,3-2 9 15,2-5-7-15,2-5 6 0,20-18-3 0,-28 24 2 16,28-24-2-16,0 0 4 0,0 0 3 0,-17 9 0 15,17-9 2-15,0 0-2 0,0 0 2 0,0 0 8 16,0 0 9-16,0 0 7 0,17-23 4 16,-17 23-3-16,0 0-2 0,26-14-5 0,-26 14-6 15,17-9-8-15,-17 9-4 0,17-4-5 0,-17 4-1 16,17 4 2-16,-17-4 5 0,0 0 0 16,21 26 4-16,-13-7 11 0,-2 0-5 0,4 6 5 15,-3 4-12-15,3 5-1 0,0 2-8 0,2 6 12 16,-2 0-6-16,2 5 7 0,-1 4 6 0,1 3-23 15,1-1 22-15,2 2-21 0,-1-3 2 0,2 0 9 16,1-1-15-16,3-2 7 0,0-2-9 0,2-2 8 16,1-5-9-16,0-2 9 0,-2-3-9 15,-1-3 7-15,-3-3-6 0,-2 0-12 0,0 0 24 16,0-1-26-16,-4-1 29 0,-2-3-11 16,-3 1-2-16,-1 2 6 0,-2 1-8 0,-2 1-3 15,0 2-8-15,-1 2 6 0,0 3-5 0,0 0 16 16,-2 1-6-16,0-1 6 0,2-1-6 0,2-1 6 15,-1-3-10-15,0-5-12 0,5-3-36 0,-6-23-22 16,14 22-43-16,-14-22-52 0,24-13-132 16,-10-3-214-16,2-18 62 0,13 5 362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18.409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19270 3580 1309 0,'-19'-14'3'0,"19"14"-2"0,0 0-1 0,-17-3-1 32,17 3 0-32,0 0 1 0,0 0 2 0,0 0 3 0,-4 26 9 0,3-9 8 0,2 10 15 31,-3 0-1-31,6 8 7 0,-3 0-12 0,5 8 1 15,1 6-2-15,5 6-31 0,2 6 18 0,1 5-19 16,0 2 6-16,-2 6 19 0,-4 1-17 0,-1 5 18 0,-3-1-18 0,0 2 7 0,-4-1 19 0,2 2-19 16,-4-5 16-16,2 1-7 0,-4-4-20 15,2 0 16-15,-2-4-14 0,0-4-3 0,-3-3 19 16,1-2-22-16,-2-8 20 0,2-2-6 0,0-8-12 31,0-4 6-31,3-5-8 0,-1-4 7 0,2-4-8 0,0-5 6 0,1-21-5 0,0 26 3 16,0-26-3-16,0 0 1 0,0 0 0 0,0 0-1 15,0 0 4-15,0 0-1 0,7-17 3 0,-7-4-4 16,0-7 3-16,0-4-6 0,-1-5 6 16,0-2-7-16,-3-6 9 0,1-7-12 0,-5-7-4 31,-1-4 19-31,-2-8-20 0,-4 0 21 0,3-5-2 16,-3-3-15-16,1-2 17 0,-1-5-18 0,2 1 2 0,-1-5 15 0,3 2-15 0,3 0 15 0,3-1 3 15,3 3-18-15,3 5 16 0,4 5 0 0,2 7-18 16,4 4 20-16,0 2-19 0,3 3 3 31,5 0 12-31,0 3-12 0,5 5 12 16,2 8-12-16,0 4 12 0,0 5-13 0,0 4 7 0,-1 4-6 0,1 2 5 0,-3 4-3 0,-1 1-14 15,0 3 31-15,-2 4-30 0,0 1 30 0,-2 2-13 16,-1 2-2-16,-17 8 1 0,31-13-1 0,-31 13 1 16,28-6-2-16,-28 6-1 0,21 2 2 0,-21-2-3 15,19 13 2-15,-19-13-1 0,20 28-13 31,-9-7 31-31,0 5-28 0,1 4 28 0,2 6-13 0,-2 2-6 0,-1 2 7 0,0 2-14 0,-5 1 6 16,1 0-21-16,-4-2 8 0,-3 2-4 0,-3-3 13 16,-4-2 1-16,-4 1 12 0,-6 0-10 0,-4 0-7 15,-5-2 29-15,-5 4-26 0,-4 0 34 0,0 2-7 16,-4-2-10-16,0-3 8 0,2-1-16 16,1-3 5-16,3-4-6 0,5-6 2 31,5-1-23-31,1-12-18 0,22-11-52 0,-27 9-79 0,27-9-237 0,0 0-114 0,0 0 46 0,11-25 447 31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19.082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20226 3310 1344 0,'0'0'8'0,"0"0"1"0,0 0-7 0,0 0-4 0,0 0 1 0,0 0 1 0,0 0 5 0,0 0 1 31,5 28 5-31,-5-28-4 0,0 35 7 0,-2-15 1 0,2 7 13 0,-8-4 1 0,6 7 10 16,-4-1-13-16,4 6 5 0,-5 2-10 0,5 5 5 31,-3 2-10-31,1 4 7 0,-2 2-15 0,3 4 13 16,-2 3 4-16,-1 4-24 0,-1 2 23 0,-1 7-21 0,-5 1 3 0,1 6 17 0,-5 3-20 16,2 2 17-16,-3 4 1 0,0 0-16 0,-2-2 14 31,1 2-18-31,-1-2-3 0,1-1 16 15,-2-3-15-15,0-5 19 0,1-6 3 0,0-5-16 16,2-7 19-16,2-4-24 0,4-8 3 0,2-2 8 16,3-4-8-16,1-1 7 0,1-6-6 0,3-3 7 15,0-3-5-15,2-8 3 0,0-18-3 0,4 20-2 16,-4-20-4-16,0 0 1 0,21 5 0 0,-21-5 0 0,25-11 1 0,-6-1-2 0,4-2 2 0,2-4-3 16,3-3 3-16,4-1-2 15,-2 3 3-15,2 1-4 0,-2 2 2 0,-2 5-5 0,0 1 4 16,-1 3-1-16,-2 2-2 0,1 2-9 15,-3 3-9 1,-3-3-10-16,-1 7-14 0,-19-4-20 16,32 2-24-16,-32-2-33 0,28 2-55 0,-28-2-78 15,14-20-256-15,-14 20 44 0,18-15 277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19.646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20678 3379 1044 0,'-18'22'53'0,"18"-22"5"15,3 31-2-15,7-4 3 0,-4 2-17 0,8 11-3 16,1 2-21-16,3 10 4 0,-1 4-11 15,3 5 15-15,-5 8 2 0,2 6-21 0,-6 3 21 16,0 8-20-16,-3 3-7 0,-3 5 19 0,-4 4-26 16,-4-1 8-16,-5-1 21 0,-1 2-10 0,-7-2 20 15,2 6 5-15,-6-8-23 0,1 1 20 0,-2-11-5 16,2-5-23-16,2-14 14 0,3-7-26 0,2-12 2 16,6-6 8-16,4-7-19 0,2-8-12 15,8-3-16-15,-8-22-27 0,22 20-47 0,-22-20-71 16,29-19-248-16,-12 6-52 0,-4-16 136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0:57:41.14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4527335C-29BE-4B0E-8C2E-5B6B3807C260}" emma:medium="tactile" emma:mode="ink">
          <msink:context xmlns:msink="http://schemas.microsoft.com/ink/2010/main" type="writingRegion" rotatedBoundingBox="1217,543 8126,652 8104,2030 1196,1922">
            <msink:destinationLink direction="with" ref="{C088FB8D-0E36-4D3D-A0F0-0EDA432B3785}"/>
          </msink:context>
        </emma:interpretation>
      </emma:emma>
    </inkml:annotationXML>
    <inkml:traceGroup>
      <inkml:annotationXML>
        <emma:emma xmlns:emma="http://www.w3.org/2003/04/emma" version="1.0">
          <emma:interpretation id="{329AD4A0-4AB0-4020-AA05-4CFF3138E7A2}" emma:medium="tactile" emma:mode="ink">
            <msink:context xmlns:msink="http://schemas.microsoft.com/ink/2010/main" type="paragraph" rotatedBoundingBox="1217,543 8126,652 8104,2030 1196,192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0EF79C8-C24E-4786-88CB-C8D765696E31}" emma:medium="tactile" emma:mode="ink">
              <msink:context xmlns:msink="http://schemas.microsoft.com/ink/2010/main" type="line" rotatedBoundingBox="1217,543 8126,652 8104,2030 1195,1922"/>
            </emma:interpretation>
          </emma:emma>
        </inkml:annotationXML>
        <inkml:traceGroup>
          <inkml:annotationXML>
            <emma:emma xmlns:emma="http://www.w3.org/2003/04/emma" version="1.0">
              <emma:interpretation id="{D21AD92A-339A-4867-B242-5C7F63BD1DC3}" emma:medium="tactile" emma:mode="ink">
                <msink:context xmlns:msink="http://schemas.microsoft.com/ink/2010/main" type="inkWord" rotatedBoundingBox="1217,543 8126,652 8104,2030 1195,1922"/>
              </emma:interpretation>
              <emma:one-of disjunction-type="recognition" id="oneOf0">
                <emma:interpretation id="interp0" emma:lang="en-NZ" emma:confidence="0">
                  <emma:literal>Indicators</emma:literal>
                </emma:interpretation>
                <emma:interpretation id="interp1" emma:lang="en-NZ" emma:confidence="0">
                  <emma:literal>Indicator s</emma:literal>
                </emma:interpretation>
                <emma:interpretation id="interp2" emma:lang="en-NZ" emma:confidence="0">
                  <emma:literal>Indicator S</emma:literal>
                </emma:interpretation>
                <emma:interpretation id="interp3" emma:lang="en-NZ" emma:confidence="0">
                  <emma:literal>Indicator G</emma:literal>
                </emma:interpretation>
                <emma:interpretation id="interp4" emma:lang="en-NZ" emma:confidence="0">
                  <emma:literal>Indicator 9</emma:literal>
                </emma:interpretation>
              </emma:one-of>
            </emma:emma>
          </inkml:annotationXML>
          <inkml:trace contextRef="#ctx0" brushRef="#br0">1723 669 883 0,'-2'-29'23'15,"4"12"-22"-15,-2 17 19 0,4-18 12 0,-4 18 16 16,0 0 22-16,0 0 10 0,0 0-16 0,0 0-16 15,-9 26-12-15,2-8-11 0,2 8 29 0,-4 3-21 16,5 2-16-16,-4 13 12 0,5-4-34 16,-2 15 20-16,5-1 11 0,-1 0-21 0,3 6 12 15,0 3-1-15,1 4-29 0,2 3 21 0,-2-1-24 16,1 2 7-16,-2-3 18 0,1 1-18 0,-2-4 17 16,2-1-18-16,-2-7 1 0,4-2-23 0,-4-18-7 15,9-2-42-15,-10-35-38 0,19 33-67 0,-19-33-144 16,0 0-106-16,40-15 164 0,-34-20 272 15</inkml:trace>
          <inkml:trace contextRef="#ctx0" brushRef="#br0" timeOffset="249.9213">1213 853 1624 0,'0'0'24'16,"0"0"-3"-16,0 0-8 0,2-25-6 0,16 12 9 16,11-3 5-16,4 1 3 0,8-5-7 15,5 6-2-15,6 3-10 0,2 0 10 0,5 0 4 16,3-1-20-16,2-5 17 0,2 5-24 0,1 0 5 16,0 6-4-16,-5 3-10 0,-2 1-22 15,-9 3-28-15,4 2-14 0,-15-1-40 0,13 2-52 16,-22 2-79-16,5 7-177 0,-4 9-36 0,-19 4 292 15</inkml:trace>
          <inkml:trace contextRef="#ctx0" brushRef="#br0" timeOffset="484.3452">1196 1922 1658 0,'0'0'6'16,"0"0"-2"-16,0 0-7 0,24-5 0 0,5-1 3 16,8-6 0-16,6-4 2 0,3-5-5 15,6-2 7-15,1 0-7 0,1-1-3 0,2-4-20 16,6 5-22-16,-6-12-22 0,8 10-16 0,-12-11-26 16,14 14-31-16,-18-9-11 0,13 12 18 0,-14-6 5 15,5 4-48-15,6 12-164 0,-23-20 116 0,19 23 227 16</inkml:trace>
          <inkml:trace contextRef="#ctx0" brushRef="#br0" timeOffset="876.4179">2535 1238 1386 0,'0'0'93'0,"-25"14"-73"0,25-14-12 16,-20 7-3-16,20-7 6 0,0 0 7 15,-23 29 4-15,12-12-5 0,2 5 1 0,-4 5-10 16,1 7 19-16,-2-1-9 0,4 2 13 0,-2-1-12 16,4 0-2-16,0 0-3 0,3 2 9 15,0-3-8-15,2 2 2 0,0-4-10 0,3-3 2 16,1-8-5-16,-1-20 2 0,4 26-5 0,-4-26 1 16,0 0-1-16,0 0 0 0,19 12 0 0,-19-12-1 15,20-8 4-15,-20 8 1 0,28-32 8 16,-12 7-5-16,2-13 5 0,1-2-9 0,1-4 5 15,2-1-10-15,0 7 9 0,-2 1-10 0,1 3 7 16,-4 0-7-16,-1 5 7 0,-3 4-7 0,-1 4 4 16,-12 21-2-16,21-22-1 0,-21 22 2 0,0 0-2 15,20-3-1-15,-20 3 0 0,10 17 1 0,-10-17-2 16,15 40 5-16,-5-9-14 0,-2 2-2 0,3 3-16 16,-2-3-4-16,4 2-21 0,-1-8-12 15,10 10-34-15,-10-18-30 0,20 20-61 16,-15-26-55-16,21 10-155 0,1 4-61 0,-10-26 331 0</inkml:trace>
          <inkml:trace contextRef="#ctx0" brushRef="#br0" timeOffset="1286.263">3354 1220 1255 0,'-21'14'83'15,"-14"-2"10"-15,8 8-39 0,-8 2 18 0,6 9 2 16,-7 1-21-16,7 5 1 0,-1 1-25 0,3 4 5 16,3-3-14-16,3 3 7 0,3-1-11 15,6 0 4-15,3-3-10 0,7-7 2 0,4-5-9 16,5-6 1-16,-7-20-3 0,30 25 1 16,-8-19-1-16,5-6 0 0,8-6 1 0,3-9-1 15,6-12 3-15,2-10-5 0,4-9 7 0,-1-5-9 16,1-2 10-16,-3-3-11 0,-1 1 11 0,-2-3-10 15,-5 2 9-15,-4-1 16 0,-4 2-18 0,-6 0 16 16,-5 3-18-16,-6 4-5 0,-4 4 1 16,-6-1-8-16,-5 6 11 0,-6 2-12 0,-1 6 14 15,-3 7-9-15,11 24 4 0,-28-21-2 0,28 21 0 0,-28 6 5 16,28-6-5-16,-32 38 7 0,15-5-10 0,0 7 9 16,2 4-6-16,0 7 7 0,3 1-7 0,2 3-16 15,4 2 17-15,4-5-23 0,3 0 9 16,1-3-4-16,6-1-22 0,-1-5-2 15,9 2-27-15,-3-15-26 0,15 14-49 0,-11-23-4 16,18 18-50-16,-15-25-37 0,0-5-206 0,21 12 31 16,-16-26 413-16</inkml:trace>
          <inkml:trace contextRef="#ctx0" brushRef="#br0" timeOffset="1497.071">4081 1191 961 0,'0'0'289'0,"-21"-1"-168"0,21 1-31 0,-20 27-42 16,5-8 25-16,8 8-45 0,-7 0 16 0,6 10 4 16,-4-2-19-16,3 5 3 0,2 0-18 0,2 3 11 15,1-3-18-15,2-1 7 0,1-4-11 0,3-1 0 16,2-3-7-16,4-3 0 0,3-3-15 16,1-8-6-16,-12-17-23 0,28 18-40 0,-4-7-15 15,-24-11-47-15,43-6-117 0,-24-6-258 0,-1-13 30 16,7 4 395-16</inkml:trace>
          <inkml:trace contextRef="#ctx0" brushRef="#br0" timeOffset="1623.561">3940 946 1259 0,'-27'-12'68'0,"-2"2"-9"0,8 0-50 0,4 5-37 0,-1-5-67 0,18 10-182 0,0 0-219 15,0 0 14-15,0 0 466 0</inkml:trace>
          <inkml:trace contextRef="#ctx0" brushRef="#br0" timeOffset="2011.98">4855 1249 1161 0,'-24'9'48'0,"-8"-7"25"16,8 9-3-16,-8-5-2 0,7 11 7 15,-9-5-7-15,7 7-2 0,-7-2-16 0,5 6 0 16,-2 2-19-16,4 5 4 0,-1-1-13 0,4 2-1 16,2 0-13-16,3-2 4 0,6-2-11 0,6 1 4 15,2-4-5-15,5 5 3 0,2-1-5 0,4 0 3 16,4-1-5-16,5-7 5 0,4-2-6 0,4-3 4 16,7-4-4-16,0-4-8 0,9-5-11 15,3-4-7-15,12-2-24 0,-4-13-22 0,13 8-41 16,-13-30-143-16,24 26-56 0,-12-11-210 15,-2-12 99-15,14 24 428 0</inkml:trace>
          <inkml:trace contextRef="#ctx0" brushRef="#br0" timeOffset="2454.2893">5425 1451 1057 0,'-24'-7'203'16,"24"7"-104"0,-20 4-14-16,20-4-11 0,-27 11-8 0,27-11-1 15,-37 20-11-15,16-5 3 0,-5 0-13 16,3 3-4-16,-3-1-6 0,2 5-2 0,-1-3-9 16,2 3 1-16,-2-1-9 0,5 1 2 0,0-2-4 15,6 1-1-15,3-3-5 0,11-18-1 16,-12 30-6-16,12-30 0 0,2 21-2 0,-2-21 0 15,0 0 1-15,27 21 1 0,-9-15-1 0,4-4-1 16,5-1-5-16,2-5 3 0,6-4 0 0,0-2-1 16,2-6 0-16,-2-1-10 0,3-2 3 15,-4-3-1-15,-1-3 8 0,-5 1 4 0,-6-3 4 16,-3 2-5-16,-4 2 5 0,-4 1-4 0,-4 3 5 16,-3-1-4-16,-3 2 3 0,-2-1-3 0,1 19 2 15,-9-32-3-15,9 32 4 0,-10-23-2 0,10 23 4 16,0 0-4-16,0 0-1 0,0 0-1 0,0 0-2 15,-17 0 2-15,17 0-2 0,-5 25 3 16,2-5-6-16,-1 6 1 0,2 0-12 16,-2 0-8-16,7 1-22 0,-1-6-11 0,9 4-34 15,-11-25-21-15,30 38-41 0,-30-38-53 0,47 13-68 16,-21-7-215-16,3-25 51 0,20 16 407 0</inkml:trace>
          <inkml:trace contextRef="#ctx0" brushRef="#br0" timeOffset="2844.9132">5816 1198 1785 0,'0'0'67'0,"0"0"-33"0,0 0-17 0,0 0-15 16,0 0 3-16,0 0-3 0,0 0 1 0,22 7 1 15,-5-10-6-15,6-2-1 0,5-2-8 16,7-5-18-16,8 2-23 0,0-7-36 0,19 5-72 16,-15-16-132-16,17 13-277 0,6 1 15 0,-10-1 396 15</inkml:trace>
          <inkml:trace contextRef="#ctx0" brushRef="#br0" timeOffset="2673.0233">6203 622 1277 0,'-20'33'278'0,"0"-5"-167"16,-9 7-46-16,5 3-31 0,-6 9-6 16,4 6-35-16,-2 3 30 0,3 6 13 0,1-1-16 15,3 2 7-15,6 1-6 0,4-1-24 16,3-4 13-16,5-1-26 0,5-2-7 0,2-4 3 15,4-2-30-15,0-12-31 0,9 5-22 0,-9-22-40 16,20 21-156-16,-28-42-63 0,23 31-150 0,-1-8 202 16,-22-23 310-16</inkml:trace>
          <inkml:trace contextRef="#ctx0" brushRef="#br0" timeOffset="3579.2957">6844 1316 531 0,'-1'-17'239'0,"1"17"-91"16,-35-22 0-16,35 22-32 0,-45-14-21 0,20 14-26 15,-10-2-18-15,5 7-3 0,-11 2 0 16,7 7 5-16,-7-2-2 0,6 7 3 0,-4-1-11 16,6 7 4-16,-2-2-13 0,4 3 4 0,1 2-13 15,7 2 1-15,2-2-11 0,7 2 1 0,1-1-6 16,7-1 3-16,4-1-7 0,4 2 5 15,7-4-9-15,4-1 3 0,7-2-5 0,4-5 3 16,8-3-3-16,2-4 4 0,6-6-4 0,2-7-1 16,6-4 2-16,2-5-1 0,3-6 2 0,2-4 0 15,-4-2 1-15,-2-5-5 0,-8 1 5 0,-3 0-5 16,-5-2 4-16,-7 1-7 0,-3-1 2 0,-3 0-9 16,-8 2 8-16,-5 0-8 0,-5 5 6 0,-9-1-6 15,-2 2 1-15,-6 0-6 16,-3 3 6-16,-3 1-2 0,2 6 7 0,-3 2 2 15,0 6 4-15,1 3-1 0,-1 6 2 0,3 2 1 16,2 3 0-16,17-10 6 0,-28 28-4 0,18-11 6 16,10-17-6-16,-9 32 5 0,9-32-6 0,6 32 4 15,-6-32-1-15,26 24 1 0,-5-14-1 0,7-7 1 16,2-2-1-16,7-2 4 0,1-2-1 16,2-3-1-16,0-1 4 0,2-1-4 0,0-2 3 15,-5 3-3-15,0-4-6 0,-7 4 0 0,-4 3-3 16,-5 1 0-16,-21 3 2 0,23 2-1 0,-23-2 3 15,0 0-1-15,12 17-1 0,-12-17 2 16,3 24-5-16,-3-7 4 0,-2 7-6 0,-3 1 2 16,-2 2-2-16,-2 2 5 0,1 0-8 0,-2-1 8 15,3-1-7-15,1-1 4 0,3-3 1 16,2-2 1-16,1 1-4 0,0-22 5 0,5 25-2 16,-5-25 0-16,0 0 2 0,0 0 1 0,0 0-1 15,0 0 6-15,0 0 4 0,18 1 4 0,-18-1 2 16,9-37-5-16,-3 8-5 0,2-4-7 0,2 2 3 15,0-2-6-15,-1 0 6 0,2 2-3 0,-2-2 0 16,1-3-1-16,1 2 2 0,0 0-1 16,1 2 0-16,-1 0-10 0,1 4-19 0,-1 2 3 15,3 6-43-15,-6 0 8 0,10 9-68 0,-13-11-69 16,26 14-201-16,-9-1-195 0,1 2 83 16,14 11 491-16</inkml:trace>
          <inkml:trace contextRef="#ctx0" brushRef="#br0" timeOffset="3907.4085">8047 1101 1565 0,'0'0'102'15,"-40"4"-39"-15,19-1-8 0,-5-3-9 0,3 3-10 16,-5 2-4-16,3 1 1 0,-2 3-3 0,3 0-11 16,1 2-3-16,2 4-2 0,2 1-2 0,2 2-10 15,3 1 16-15,3-1-25 0,5-1 18 16,5 1-11-16,1-18-2 0,8 32 3 15,-8-32-4-15,25 28 3 0,-5-16-1 0,4-3 3 16,5-4-4-16,1-1 3 0,5-4-1 0,3-1-11 16,-1-2 2-16,-2-1-2 0,-5 3 2 0,-3 0 9 15,-8 1 3-15,-2 5-1 0,-17-5 2 0,18 11 2 16,-18-11-1-16,0 0 3 0,2 20-2 0,-2-20 1 16,-9 28-4-16,-2-8-3 0,-3 1 0 15,-7 7 0-15,-3-2 0 0,-4 1 0 0,-1 1 0 16,0-4 0-16,1 3 0 0,2 1 0 0,3-2-5 15,2-1-14-15,7-4-14 0,14-21-14 16,-22 32-31-16,22-32-55 0,-6 26-164 0,6-26-326 16,0 0 46-16,0 0 343 0</inkml:trace>
        </inkml:traceGroup>
      </inkml:traceGroup>
    </inkml:traceGroup>
  </inkml:traceGroup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19.916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20831 3649 1483 0,'0'0'19'0,"12"-23"2"0,0 2 8 16,10 4 0-16,0-7 13 0,8 6-7 0,-1-3-7 16,2 3-14-16,2 1-5 0,0 2-7 0,-1 2 0 15,2 4-3-15,0 3 3 0,-3 1-3 0,-1 4 1 16,-2 2-10-16,-2 4-21 0,-7-3-33 0,6 15-68 15,-25-17-97-15,20 15-281 0,-11 1 34 0,-9-16 216 16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20.203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20725 4706 1604 0,'0'0'27'0,"0"0"-17"16,0 0-6-16,23 0 12 0,-6 0 16 0,3-9 10 16,10 1 4-16,4-8-14 0,9-1-12 0,5-3-4 15,6-2-10-15,0-4 5 0,0 2-10 16,-2 1-13-16,-1 1 29 0,-6 4-31 0,-2 4 27 15,-5 0-16-15,-4 4-5 0,-5 2-5 0,-6 1-9 16,0 5-16-16,-23 2-17 0,32 1-21 0,-32-1-19 16,23 14-112-16,-23-14-26 0,0 0-177 0,7 31-77 15,-7-31 264-15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20.625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20787 5697 1371 0,'-10'33'397'0,"10"-33"-340"15,0 0-20-15,0 0-1 0,0 0-19 0,0 0-4 16,0 0 1-16,0 0 4 0,0 0 0 0,17-7-1 15,2 1-3-15,6-5-3 0,8-2-4 0,7-2-2 16,6-2-4-16,5-2 2 0,2 1-5 16,1-1-2-16,-1 1-11 0,1 4-1 15,0 0-9-15,-2 4-2 0,-2-1-6 0,-3 5-14 16,-5-4-23-16,3 11-33 0,-17-15-56 0,17 14-401 16,-18-4 15-16,-4 0 116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3:04:08.44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1398 10688 776 0,'0'0'50'0,"-29"11"7"0,29-11-1 16,-27 15 8-16,27-15-2 0,-26 19 4 0,26-19-13 16,-26 26-6-16,26-26 11 0,-25 35-18 0,10-14 17 15,5 8-32-15,-2-3 7 0,4 9-12 16,-3-2 7-16,7 6 8 0,-3 3-9 0,5 7 7 15,2 3-20-15,4 4 6 0,2 2-21 0,4-3 10 16,3 1-14-16,2-1-6 0,3-5 25 0,2-5-27 16,4-6 27-16,0-8-11 0,4-8-6 0,1-5 5 15,3-10-2-15,2-8 2 0,1-10 4 16,3-7 4-16,1-11 10 0,2-7-2 16,2-11-11-16,1-7 19 0,-1-5-29 0,1-1 18 15,-3-2-1-15,-2 1-9 0,-3 2 12 0,-3 3-11 16,-8 4 11-16,-3 8-11 0,-6 3 11 0,-4 2-9 15,-4 3-14-15,-3 2 22 0,-1 5-28 0,-2 5 27 16,-2 23-10-16,2-22 0 0,-2 22 3 0,0 0-2 16,0 0-1-16,-9 19-1 0,4 6 12 0,-3 10-24 15,-3 13 23-15,-1 8-21 0,-2 5 3 16,1 8 13-16,-3-1-13 0,3-2 11 0,3-4-14 16,4-9 12-16,7-7-15 0,5-9-17 15,8-4 5-15,1-10-59 0,15 4 1 0,-9-19-69 16,23 15-64-16,-17-27-65 0,13 2-243 0,7 6 87 15,-14-22 407-15</inkml:trace>
  <inkml:trace contextRef="#ctx0" brushRef="#br0" timeOffset="1">2490 11161 1157 0,'-26'-2'109'0,"26"2"-44"0,-17 8-12 16,17-8-8-16,0 0-6 0,-21 23-3 15,21-23-12-15,-13 24-4 0,13-24-8 16,-16 36 5-16,7-18-1 0,3 2 8 0,-1-2-3 16,2 3 2-16,-1-2-9 0,2-1 1 0,1-1-5 15,3-17 1-15,-3 28-6 0,3-28-2 0,1 18-2 16,-1-18 0-16,0 0-3 0,0 0 2 0,0 0 1 16,17 9-2-16,-17-9 4 0,17-13-2 0,-2-6 4 15,3-5-3-15,4-8 6 0,1-6-8 0,3-3 10 16,1 0-8-16,-1-2 12 0,1 4-7 15,-4 0 8-15,-2 4-9 0,-3 7 4 0,-3 6-5 16,-3 4 4-16,-12 18-3 0,16-18 1 0,-16 18-1 16,0 0-3-16,0 0-1 0,0 0-1 15,0 0 0-15,5 22-1 0,-3-2 3 0,-1 12-4 16,0 6 4-16,-2 7-7 0,0 2 8 0,-1 0-10 16,0-2 10-16,2-2-15 0,0-4 4 0,5-2-2 15,0-7-34-15,7 0 11 0,-1-10-70 16,15 10-12-16,-26-30-21 0,51 37-25 0,-31-31 17 15,17 5-56-15,-13-11-109 0,-1-16-109 0,15 15 253 16</inkml:trace>
  <inkml:trace contextRef="#ctx0" brushRef="#br0" timeOffset="2">3152 11081 1176 0,'-24'2'109'0,"24"-2"-36"16,-14 21-19-16,9 1-4 0,-4-2-4 0,5 10 1 15,-3-6-9-15,3 7 3 0,-3-3-9 0,3 5 4 16,-2-4-11-16,4 2 1 0,-3-3-14 0,4-1-16 16,1-3 23-16,0-3-32 0,0-21 29 0,6 29-24 15,-6-29-16-15,0 0-23 0,25 21-29 16,-25-21-29-16,24-3-100 0,-22-18-135 0,11 1-181 16,9 3 65-16,-12-24 456 0</inkml:trace>
  <inkml:trace contextRef="#ctx0" brushRef="#br0" timeOffset="3">3303 10767 1304 0,'-19'11'206'0,"19"-11"-178"0,-12 20 17 16,12-20-27-16,-6 26 43 0,6-26-32 0,0 28 3 15,0-28-4-15,1 31-12 0,2-13 0 0,-1 3-8 16,3 2 5-16,-1 3-5 0,1 5 6 0,-2 0-7 15,1 7 4-15,-3 1-7 0,2 4 4 16,-3 0-6-16,2-2 9 0,-2-2-10 0,0-1 10 16,1-3-9-16,2-4 4 0,0-3-4 15,3-4-8-15,1-6 23 0,-7-18-27 0,14 25 26 16,-14-25-17-16,26 7 0 0,-9-10 1 0,2-5-14 16,3-7 29-16,1-6-25 0,3-8 23 0,-1-5-8 15,2-4-9-15,-3 0 8 0,2-1-7 0,-3 0 8 16,-2 2-9-16,-4-2 8 0,-4 3-6 15,-4-1 6-15,-3 2-4 0,-6 3-1 0,-4-5-13 16,-1 2-6-16,-3-3-26 0,3 1-23 0,-4 1 16 16,8 13-43-16,-9-5-5 0,10 28-58 0,-6-19-56 15,6 19-32-15,0 0-244 0,0 0 90 0,3 29 396 16</inkml:trace>
  <inkml:trace contextRef="#ctx0" brushRef="#br0" timeOffset="4">3801 11167 1174 0,'-17'11'75'16,"10"11"-5"-16,7-22-5 0,-13 27-5 0,13-27-20 15,2 17-7-15,-2-17-6 0,20 10 2 0,-20-10 9 16,42 0 1-16,-14-8 2 0,7-1-7 0,2-9-7 15,3-2-12-15,3-7-1 0,0-3-11 16,1-2 2-16,-4 1-4 0,-5 1 5 0,-3 3-6 16,-8 2 6-16,-4 2-5 0,-9 1 7 0,-8 3 0 15,-6 2 7-15,3 17-5 0,-21-32 3 16,4 19-8-16,-2 1-1 0,-3 2-3 0,-4 3 0 16,1 2-4-16,-4 4 2 0,-2 3 0 0,-1 8-4 15,1 5 6-15,2 4-3 0,-1 6 4 0,4 6-3 0,0 1 7 16,2 6-6-16,3 0 10 0,3 4-6 0,5-3 9 15,4-2-7-15,5-5 3 0,9-6-5 16,5-2 3-16,6-4-3 0,4 0 7 16,6-4-2-16,3-3 3 0,5-7-3 0,4-2 0 15,5-6-3-15,3-3-4 0,2-4 1 0,6-3-4 16,-1-4 4-16,2-1-3 0,-3 0 3 0,-2-2-3 16,-3-3 2-16,-4-1-4 0,-4-2 5 0,-5-1-4 15,-2 4 3-15,-7 1-3 0,-4 6 2 0,-21 15-2 16,24-23 3-16,-24 23-1 0,0 0 3 0,0 0-4 15,0 0-1-15,0 0-1 0,0 0-4 16,-21 5-1-16,21-5-1 0,-31 41 4 0,12-9-3 16,-2 3 10-16,-1 3-5 0,3-3 5 15,2 2-5-15,1-3 4 0,4-1-6 0,4-1 6 16,2-5-6-16,5-4-9 0,1-23 23 0,7 30-23 16,-7-30 24-16,17 19-15 0,-17-19 3 0,22 7-1 15,-22-7 1-15,25-7 2 0,-25 7-15 0,21-28 28 16,-10 7-25-16,0-9 26 0,2-3-11 15,0-4-7-15,-1 0 7 0,0-2-6 0,-2 2 7 16,-2-1-7-16,1-2 5 0,-1 0-5 0,1-2 6 16,1-3-8-16,-2 1 7 0,2-4-7 0,2 1-4 15,3 1 18-15,2 5-18 0,1 6 21 0,3 8-12 16,1 7 1-16,-2 5 3 0,2 6-4 0,0 3 3 16,0 2-4-16,1 2 0 15,0 4 1-15,0 3-1 0,0 1 2 0,-2 2-2 16,-2 2 2-16,0 0-1 0,-2 2 2 0,-17-12 0 15,29 24 2-15,-29-24-2 0,17 25 2 0,-17-25-2 16,8 26-13-16,-8-26 14 0,3 19-14 0,-3-19 23 16,-4 18-10-16,4-18 9 0,-8 17-10 0,8-17-2 15,0 0 3-15,0 0-5 0,-17 18 3 0,17-18-2 16,0 0 1-16,-17 8 1 0,17-8-2 16,0 0 0-16,-21 4-3 0,21-4 1 0,0 0 0 15,-22 9 1-15,22-9 2 0,0 0-3 0,-18 14 1 16,18-14-2-16,-12 19 3 0,12-19-1 0,-10 24 1 15,10-24 0-15,-7 29 1 0,7-29-3 16,-4 31 5-16,4-31-5 0,1 27 6 0,-1-27-5 16,8 26 3-16,-8-26-3 0,12 25 0 0,-12-25 2 15,20 19-1-15,-20-19 0 0,33 17 3 16,-12-11-6-16,3 0 4 0,4-2-2 0,0-2 3 16,3 2 0-16,-2-3-1 0,-1 3 1 0,-2-1-2 15,-1 1 1-15,-6 1 0 0,-2 1-1 0,-17-6 1 16,23 13 0-16,-23-13 1 0,10 19-1 0,-10-19 2 15,-6 33-2-15,-5-12 3 0,-5 3-4 0,-4 1 3 16,-5 2-6-16,-4 1 7 0,-4 1-6 16,-1-2-10-16,-1-1 24 0,3-2-21 0,2-6 21 15,7-3-5-15,23-15-15 0,-27 12-20 16,27-12-23-16,0 0-53 0,17-12-88 0,-16-20-243 16,25 3-156-16,5-2 41 0,-1-16 528 0</inkml:trace>
  <inkml:trace contextRef="#ctx0" brushRef="#br0" timeOffset="5">5784 10954 1085 0,'0'0'156'0,"-26"-6"-50"0,26 6-23 15,-34-4-15-15,17 7-12 0,-9-3-8 0,5 7-4 16,-6 0-5-16,3 5-3 0,-6-1-9 0,4 4 1 15,-2 1-7-15,1 3 2 0,-1 2-9 0,2 5 2 16,2 3-7-16,1 4 4 0,2 1-1 0,3-1 6 16,1-2-8-16,4-1 4 0,4-5-9 15,4-4 2-15,5-21-7 0,6 29 2 0,-6-29-4 16,25 20 4-16,-5-17-1 0,5-3 6 16,4-7 4-16,5-5-4 0,4-6 2 0,5-4-7 15,2-5 3-15,3-2-7 0,2-2 7 0,-1-3-7 16,-1-2 4-16,-4 0-3 0,-4-1 3 0,-7 5-5 15,-5 5 4-15,-5 4-2 0,-5 5 4 0,-18 18-3 16,18-24 4-16,-18 24-2 0,0 0 0 0,0 0 1 16,0 0-4-16,0 0 2 0,-20 14-2 0,20-14-1 15,-28 39-1-15,9-11 3 0,0 3-3 16,-3 7 6-16,1 2-5 0,2-2 6 0,1 1-9 16,2-3 9-16,4-4-8 0,3-5 4 0,7-5-8 15,2-22-1-15,11 24-9 0,-11-24-1 0,34 4-6 16,-10-14-3-16,10-4-13 0,0-14-31 0,16 1-35 15,-10-21-56-15,25 14-43 0,-19-27-47 0,21 15-37 16,-9-2-93-16,-11-14 18 0,18 22 365 16</inkml:trace>
  <inkml:trace contextRef="#ctx0" brushRef="#br0" timeOffset="6">6601 10274 1549 0,'-12'32'139'0,"-15"-3"-52"16,7 16-9-16,-6 6-27 0,0 7-4 0,-1 4-20 15,2 4 8-15,-3-1-17 0,5 4-6 16,0 3-8-16,2-1-4 0,3 0 0 0,1 2 0 16,2-3 0-16,2-3 0 0,3-5 0 0,2-6 0 15,4-3 0-15,-1-4-38 0,5-6 2 0,0-9-42 16,10 5-39-16,-10-39-76 0,25 51-130 0,-10-34-247 16,2-10 39-16,12 4 371 0</inkml:trace>
  <inkml:trace contextRef="#ctx0" brushRef="#br0" timeOffset="7">7714 10500 1706 0,'0'0'37'0,"-16"20"-23"0,16-20-4 16,-20 33 8-16,9-10-3 0,2 7 3 0,-6 8-14 16,-2 6 6-16,-2 11 5 0,-3 4-18 0,0 4 23 15,-1 2-19-15,0-2 4 0,-1 4 11 0,4-2-18 16,0 0 10-16,3-2-16 0,5-6 11 0,5-4-17 15,4-4-5-15,6-7 12 0,1-8-38 0,9-3-8 16,-13-31-51-16,36 38-11 0,-17-41-39 16,21 14-53-16,-16-23-91 0,9-6-194 0,13 8 114 15,-17-24 378-15</inkml:trace>
  <inkml:trace contextRef="#ctx0" brushRef="#br0" timeOffset="8">7946 11091 1062 0,'0'0'246'0,"-33"-23"-95"15,33 23-34-15,-18-1-24 0,18 1-23 16,-17 10-31-16,17-10-19 0,-23 23-13 0,11-5-1 16,-2 2-1-16,1 4 4 0,1 1-3 0,-1 0 6 15,1 2-3-15,3 2 7 0,-1 0-3 0,4 1 8 16,-2-1-7-16,4-1 3 0,0-4 6 0,3 0-30 16,2-3 24-16,1-4-28 0,-2-17 11 0,8 21 2 15,-8-21-2-15,0 0-2 0,23 5 1 0,-23-5 1 16,25-15 1-16,-25 15-1 0,36-36-11 15,-17 14 25-15,4-6-25 0,-2 0 25 16,-1-2-11-16,1-1-4 0,-3 5 5 0,-1-2-8 16,-1 3 6-16,0 0-7 0,-4 2 5 0,-1 2-1 15,0 0 3-15,-2 3-4 0,-9 18 5 0,12-24-4 16,-12 24 0-16,0 0 1 0,0 0-4 0,0 0 2 16,0 0 2-16,5 18 0 0,-5 1-6 15,0 4-1-15,0 5-12 0,-2-3 0 0,4 3-6 16,-2-4-4-16,5 5-10 0,-1-6 1 0,9 5-26 15,-4-11-7-15,14 7-25 0,-23-24-21 0,47 31-25 16,-30-30-68-16,22 10-137 0,-3-2-118 0,-10-17 206 16</inkml:trace>
  <inkml:trace contextRef="#ctx0" brushRef="#br0" timeOffset="9">8575 11196 1324 0,'-37'-15'177'15,"18"7"-106"-15,-7-5-10 0,8 8 1 0,-4-3-8 16,22 8-18-16,-33-5-12 0,33 5-8 0,-28 4-5 16,28-4-2-16,-23 12-5 0,23-12 1 0,-19 21-1 15,19-21 2-15,-15 32 0 0,9-12 2 16,1 6-4-16,1 0 7 0,1 2-5 16,0 1 5-16,2-3-6 0,1-1 4 0,3-6-6 15,-3-19-13-15,12 26 11 0,-12-26-15 0,23 9 16 16,-23-9 1-16,33-8 2 0,-13-6 13 0,5-7-12 15,1-6 14-15,6-8-6 0,3-7-7 0,4-5 6 16,5-5-16-16,1-4 5 0,1 3-10 16,-4 2 9-16,-5 4-4 0,-6 3 8 0,-6 1-6 15,-5 2-6-15,-3 0 21 0,-6 1-22 0,-3 1 21 16,-2 3-9-16,-5 2-6 0,-2 7 5 0,-1 7-3 16,2 20 2-16,0 0-2 0,-22-10 0 0,22 10 0 15,-26 34-3-15,11-4 6 0,-4 12-7 0,1 8-9 16,-3 4 19-16,1 7-19 0,-1-1 18 15,2 2 0-15,2 1-12 0,2-3 12 16,3-1-10-16,2-6 1 0,6-7-19 0,4-8-3 16,8-4-23-16,0-10-5 0,14 3-19 0,-22-27-34 15,50 29-36-15,-29-34-59 0,22 16-73 0,-2-12-246 16,-7-15 79-16,14 14 379 0</inkml:trace>
  <inkml:trace contextRef="#ctx0" brushRef="#br0" timeOffset="10">9225 11016 1293 0,'0'0'185'0,"-34"-6"-67"16,34 6-29-16,-29 21-23 0,16-3-16 15,-6 1-19-15,1 9-5 0,-1 3-11 0,2 4 1 16,-2 1-9-16,5-1 2 0,2 1-7 0,2-2 3 16,3 1-8-16,1-2 8 0,3-4-8 15,3-4-12-15,3-5 25 0,0-3-35 0,-3-17 18 16,20 22-21-16,-20-22-18 0,31 0-24 0,0 4-79 15,-15-26 5-15,20 18-107 0,-19-16-226 0,4-16 23 16,12 11 200-16</inkml:trace>
  <inkml:trace contextRef="#ctx0" brushRef="#br0" timeOffset="11">9282 10693 473 0,'-25'-49'213'15,"9"20"24"-15,-16-6 8 0,32 35-66 0,-40-23-41 16,40 23-50-16,-36-2-47 0,36 2-24 0,-29 9-12 15,29-9-11-15,0 0-13 0,-25 16-63 0,35 2-124 16,-10-18-170-16,0 0-149 0,12 24 104 0,-12-24 421 16</inkml:trace>
  <inkml:trace contextRef="#ctx0" brushRef="#br0" timeOffset="12">9883 11043 743 0,'-22'9'197'15,"2"-17"-62"-15,20 8-35 0,-39-6-10 0,20 6-16 16,-11-9-13-16,6 11-3 0,-9-7 0 0,7 7 3 16,-6-3-6-16,7 7-5 0,-4-2-13 0,6 7-9 15,-3 1-10-15,7 3-3 0,1 4-7 0,1 2 0 16,2 4-6-16,4 1 2 0,1 1-7 0,6-2 6 15,2 1-8-15,4-2 7 0,4-1-12 16,2-3-4-16,8 2-24 0,-16-22-14 0,42 30-28 16,-21-25-21-16,18 8-24 0,-10-19-38 0,22 14-69 15,-7-7-243-15,1-19 51 0,17 14 340 16</inkml:trace>
  <inkml:trace contextRef="#ctx0" brushRef="#br0" timeOffset="13">10225 11055 1443 0,'-37'1'79'15,"12"9"-21"-15,-8-5-2 0,10 7 0 0,-3-3-22 16,5 6-11-16,-3 1-10 0,4 2 0 0,0 2-2 16,3 1 5-16,0 1-1 15,4 2 5-15,1 0-4 0,2 0 6 0,1-1-8 16,5 0 3-16,1-4-7 0,6-2 0 0,-3-17-6 15,15 23 1-15,-15-23-4 0,34 9 1 0,-9-12 1 16,3-4-2-16,3-5 3 0,6-5-4 0,1-3 2 16,3-2-3-16,-1-4 4 0,-1 1-3 0,0 0 3 15,-4-1-4-15,-3 1 4 0,-2-1-4 0,-3 3 5 16,-3 0-5-16,-4 3 2 0,-3 2-4 16,-17 18 3-16,19-27 0 0,-19 27 2 0,0 0-3 15,11-19 4-15,-11 19-2 0,0 0-1 0,0 0 1 16,0 0-4-16,-16 20 2 0,16-20-3 0,-22 42 3 15,7-13-4-15,-1 3 6 0,1 2-5 16,-1-1 4-16,3-1-12 0,1-1 4 0,2-4-11 16,2-2 0-16,4-6-11 0,4-19-4 0,6 22-19 15,-6-22-21-15,27-1-36 0,-16-21-67 16,25 13-92-16,-15-16-189 0,12-11-23 0,13 9 282 16</inkml:trace>
  <inkml:trace contextRef="#ctx0" brushRef="#br0" timeOffset="14">11086 10270 1459 0,'-13'24'145'0,"-8"-9"-60"0,8 17-9 16,-11 3-29-16,3 13-11 0,-4 5-28 0,0 6 6 16,-2 5-14-16,0 1 14 0,0 6 0 0,3 1-21 15,-1-2 16-15,1 2-19 0,4-6 3 0,1-1 10 16,5-3-26-16,2-6 10 0,7-3-28 0,-1-16-42 15,13 8-39-15,-12-21-28 0,22 16-90 16,-14-13-287-16,-3-27 33 0,18 36 302 0</inkml:trace>
  <inkml:trace contextRef="#ctx0" brushRef="#br0" timeOffset="15">10613 10873 1539 0,'-3'19'127'0,"3"-19"-68"0,0 0-23 0,-8 23-11 16,8-23-4-16,16 19-13 0,1-12-3 0,5-1-3 15,3-1 0-15,7-4 1 0,2-1 1 0,5-2 0 16,5-1-1-16,-1 0 1 0,5-3-2 0,2-2 3 16,1 0-3-16,2 0 3 0,1-1-3 15,-4 1 1-15,-2-1-2 0,-4 1 0 0,-4 0-1 16,-5 1 2-16,-4 2 0 0,-8 2 0 15,-6 2-2-15,-17 1 3 0,0 0 1 0,0 0 3 16,0 0 4-16,0 0-1 0,-23 24 1 0,2-12-2 16,-3 4 2-16,-7 2-2 0,-1 2 7 0,-5 4-5 15,-1 2 9-15,-1 2-9 0,3 1 3 0,0 1-6 16,1 6 1-16,5-2-5 0,3 0 4 16,5-1-6-16,7-4-2 0,4-4 0 0,7-1 0 15,8-2 0-15,7-4 0 0,4-1 0 0,6-2 0 16,6-6 0-16,4-2 0 0,10-7 0 0,6-3 0 15,4-7 0-15,6-4 0 0,0-5 0 0,3-4 0 16,-2-2 0-16,-4-3 0 0,-3-2 0 0,-7-1 0 16,-5-3 0-16,-6-3 0 0,-7 1 0 15,-5 4 0-15,-9 5 0 0,-5 3 0 16,-8 1 0-16,-4 1 0 0,-6 0 0 0,-2-1 0 16,-3 1 0-16,-3-2-4 0,0-4-14 0,-5-1 20 15,-1 0-21-15,-2 0 24 0,0 5-9 0,3 5 1 16,-2 7 4-16,6 5 1 0,1 3 3 0,19 4 1 15,-23 2-2-15,23-2-2 0,0 0-2 0,0 0-1 16,0 0-1-16,6 22 3 0,-6-22 0 16,28 21 3-16,-7-10 0 0,2-1 3 0,4 1-1 15,1 1-11-15,2-1 11 0,-1 4-6 0,-2-1 0 16,0 1 0-16,-3 1 0 0,-3-2 0 0,-2 1 0 16,-2-2 0-16,-17-13 0 0,27 30 0 15,-27-30 0-15,21 33 0 0,-13-15 0 0,-3 0 0 16,-4 5 0-16,-3 1 0 0,-3 5 0 0,-2 5 0 15,-3 1 0-15,-2 1 0 0,0 1 0 16,-2-1 0-16,2-1 0 0,-1 0 0 0,2-2 0 16,1-5 0-16,3-5 0 0,2-4-1 0,5-19 2 15,-1 23-10-15,1-23 17 0,0 0-12 0,0 0 3 16,0 0 0-16,22-9-6 0,-22 9 21 0,18-37-14 16,-5 10 0-16,-2-5 0 0,3 0 0 0,-5-2 0 15,2 2 0-15,-2-2 0 0,1-1 0 16,-3-5 0-16,1 0 0 0,1 2 0 0,1 0 0 15,1 4 0-15,-1 4 0 0,1 5 0 16,3 6 0-16,-14 19 0 0,22-23 0 0,-22 23 0 16,22-13 0-16,-22 13 0 0,31-11 0 0,-8 4 0 15,8 1 0-15,5-6 0 0,2 3 0 0,6-2 0 16,-5 2 0-16,3 3 0 0,-3-10-41 0,8 21-164 16,-20-22-452-16,15 11 31 0,-8-2 109 15</inkml:trace>
  <inkml:trace contextRef="#ctx0" brushRef="#br0" timeOffset="16">12702 11452 1644 0,'-25'-8'403'0,"25"8"-403"0,-20 12 0 15,20-12 0-15,0 0 0 0,0 0 0 0,20-17 0 16,-9-9-74-16,27 4-591 0,-16-15-14 0,6-1 51 15</inkml:trace>
</inkml:ink>
</file>

<file path=ppt/ink/ink5.xml><?xml version="1.0" encoding="utf-8"?>
<inkml:ink xmlns:inkml="http://www.w3.org/2003/InkML">
  <inkml:definitions/>
  <inkml:traceGroup>
    <inkml:annotationXML>
      <emma:emma xmlns:emma="http://www.w3.org/2003/04/emma" version="1.0">
        <emma:interpretation id="{9D5B3604-5017-471D-A890-99AADF3CBE63}" emma:medium="tactile" emma:mode="ink">
          <msink:context xmlns:msink="http://schemas.microsoft.com/ink/2010/main" type="writingRegion" rotatedBoundingBox="223,5439 23878,4863 24137,15487 481,16063"/>
        </emma:interpretation>
      </emma:emma>
    </inkml:annotationXML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0:57:48.84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0E3472E2-AC7F-4709-9463-B0037C1582B3}" emma:medium="tactile" emma:mode="ink">
          <msink:context xmlns:msink="http://schemas.microsoft.com/ink/2010/main" type="inkDrawing" rotatedBoundingBox="1812,2193 7891,2026 7895,2137 1815,2304" semanticType="underline" shapeName="Other">
            <msink:sourceLink direction="with" ref="{48AEBC3B-37CD-4A25-AC9C-548CEB185C0E}"/>
          </msink:context>
        </emma:interpretation>
      </emma:emma>
    </inkml:annotationXML>
    <inkml:trace contextRef="#ctx0" brushRef="#br0">1813 2196 778 0,'0'0'64'15,"0"0"-26"-15,0 0-19 0,0 0-9 0,0 0 5 16,0 0 6-16,0 0 3 0,0 0 2 0,12 21-3 16,-12-21 1-16,0 0 6 0,23 12 1 0,-23-12 2 15,26 7-1-15,-9-2-1 0,1-5-2 16,4 2 0-16,-1-3-5 0,4 2-5 0,-2-2-3 16,4 2-1-16,-1-2 0 0,2 1-3 0,-1-1-1 15,3 1-5-15,1 1-3 0,0 0-1 16,3 2-1-16,1-1 0 0,0 1-2 0,4 1 3 15,1 0-2-15,4 1 0 0,4-3 0 0,3 1 0 16,3-2 0-16,2-1 0 0,5-2 0 0,1-2-1 16,5 0 2-16,1-1-1 0,1-1 2 15,3 2-1-15,1-4 0 0,1 2-1 0,2-1 2 16,0 1-2-16,-1-1 1 0,-1 1 1 0,0 1-1 16,1 1 0-16,-1 1 0 0,3-1-2 0,-4 2 2 15,0 0-2-15,-1 1 2 0,-3 1-2 0,3 0 2 16,0 0-1-16,-1 0 0 0,4-1 0 0,-1 0 0 15,2-2-1-15,2 1 2 0,0-3-2 16,2 0 1-16,1-1 0 0,-1 0 0 16,1-1-1-16,0 0 2 0,0-1-3 0,1 0 1 15,-6 2 0-15,2-1 2 0,-1 1 0 0,-3-1 0 16,2 1-2-16,-1 2 0 0,-2 0-1 0,-2 2 0 16,-3 0 1-16,-1 1 0 0,-1 1 0 0,0 0 0 15,-2 1 0-15,-1 2-1 0,1 0 1 0,-1 0 1 16,-1-1 0-16,0 1 0 0,-1-1 0 15,-1 0 1-15,1 1-1 0,1-1 1 0,-1 0 0 16,0-1-2-16,-2 0 2 0,2-2 0 0,-1 1 0 16,-2 0 1-16,-2-1-1 0,-2-1 14 0,-2 4 7 15,-3-5 3-15,0 4 3 0,-4-1-10 16,0 2-6-16,-2-1-4 0,-2 0-2 0,0 0-3 16,-4 2-1-16,1-2-2 0,-3 1 2 0,-3 1-2 15,-2 0 0-15,-2 0 0 0,-2-1 0 16,-3 2-1-16,-1-2 1 0,-3 1-1 0,-19-3-1 15,31 2-7-15,-31-2-6 0,18 0-4 0,-18 0 1 16,0 0 9-16,0 0 4 0,0 0 5 0,0 0 0 16,0 0-13-16,-4-17-24 0,4 17-47 0,0 0-76 15,-6-17-217-15,6 17-65 0,0 0 107 0</inkml:trace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0:57:41.14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70C0"/>
    </inkml:brush>
  </inkml:definitions>
  <inkml:traceGroup>
    <inkml:annotationXML>
      <emma:emma xmlns:emma="http://www.w3.org/2003/04/emma" version="1.0">
        <emma:interpretation id="{C26175C9-D0BE-4BBB-BA85-58F4AB9695BB}" emma:medium="tactile" emma:mode="ink">
          <msink:context xmlns:msink="http://schemas.microsoft.com/ink/2010/main" type="writingRegion" rotatedBoundingBox="121,642 23893,90 24251,15507 479,16059"/>
        </emma:interpretation>
      </emma:emma>
    </inkml:annotationXML>
    <inkml:traceGroup>
      <inkml:annotationXML>
        <emma:emma xmlns:emma="http://www.w3.org/2003/04/emma" version="1.0">
          <emma:interpretation id="{3896D5EE-CDB8-423E-AB79-476DB32065E5}" emma:medium="tactile" emma:mode="ink">
            <msink:context xmlns:msink="http://schemas.microsoft.com/ink/2010/main" type="paragraph" rotatedBoundingBox="1217,543 8126,652 8104,2030 1196,192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8AEBC3B-37CD-4A25-AC9C-548CEB185C0E}" emma:medium="tactile" emma:mode="ink">
              <msink:context xmlns:msink="http://schemas.microsoft.com/ink/2010/main" type="line" rotatedBoundingBox="1217,543 8126,652 8104,2030 1195,1922">
                <msink:destinationLink direction="with" ref="{0E3472E2-AC7F-4709-9463-B0037C1582B3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38E7E294-D2BF-4A36-8388-17A1AE26C853}" emma:medium="tactile" emma:mode="ink">
                <msink:context xmlns:msink="http://schemas.microsoft.com/ink/2010/main" type="inkWord" rotatedBoundingBox="1217,543 8126,652 8104,2030 1195,1922"/>
              </emma:interpretation>
              <emma:one-of disjunction-type="recognition" id="oneOf0">
                <emma:interpretation id="interp0" emma:lang="en-NZ" emma:confidence="0">
                  <emma:literal>Indicators</emma:literal>
                </emma:interpretation>
                <emma:interpretation id="interp1" emma:lang="en-NZ" emma:confidence="0">
                  <emma:literal>Indicator s</emma:literal>
                </emma:interpretation>
                <emma:interpretation id="interp2" emma:lang="en-NZ" emma:confidence="0">
                  <emma:literal>Indicator S</emma:literal>
                </emma:interpretation>
                <emma:interpretation id="interp3" emma:lang="en-NZ" emma:confidence="0">
                  <emma:literal>Indicator G</emma:literal>
                </emma:interpretation>
                <emma:interpretation id="interp4" emma:lang="en-NZ" emma:confidence="0">
                  <emma:literal>Indicator 9</emma:literal>
                </emma:interpretation>
              </emma:one-of>
            </emma:emma>
          </inkml:annotationXML>
          <inkml:trace contextRef="#ctx0" brushRef="#br0">1723 669 883 0,'-2'-29'23'15,"4"12"-22"-15,-2 17 19 0,4-18 12 0,-4 18 16 16,0 0 22-16,0 0 10 0,0 0-16 0,0 0-16 15,-9 26-12-15,2-8-11 0,2 8 29 0,-4 3-21 16,5 2-16-16,-4 13 12 0,5-4-34 16,-2 15 20-16,5-1 11 0,-1 0-21 0,3 6 12 15,0 3-1-15,1 4-29 0,2 3 21 0,-2-1-24 16,1 2 7-16,-2-3 18 0,1 1-18 0,-2-4 17 16,2-1-18-16,-2-7 1 0,4-2-23 0,-4-18-7 15,9-2-42-15,-10-35-38 0,19 33-67 0,-19-33-144 16,0 0-106-16,40-15 164 0,-34-20 272 15</inkml:trace>
          <inkml:trace contextRef="#ctx0" brushRef="#br0" timeOffset="249.9213">1213 853 1624 0,'0'0'24'16,"0"0"-3"-16,0 0-8 0,2-25-6 0,16 12 9 16,11-3 5-16,4 1 3 0,8-5-7 15,5 6-2-15,6 3-10 0,2 0 10 0,5 0 4 16,3-1-20-16,2-5 17 0,2 5-24 0,1 0 5 16,0 6-4-16,-5 3-10 0,-2 1-22 15,-9 3-28-15,4 2-14 0,-15-1-40 0,13 2-52 16,-22 2-79-16,5 7-177 0,-4 9-36 0,-19 4 292 15</inkml:trace>
          <inkml:trace contextRef="#ctx0" brushRef="#br0" timeOffset="484.3452">1196 1922 1658 0,'0'0'6'16,"0"0"-2"-16,0 0-7 0,24-5 0 0,5-1 3 16,8-6 0-16,6-4 2 0,3-5-5 15,6-2 7-15,1 0-7 0,1-1-3 0,2-4-20 16,6 5-22-16,-6-12-22 0,8 10-16 0,-12-11-26 16,14 14-31-16,-18-9-11 0,13 12 18 0,-14-6 5 15,5 4-48-15,6 12-164 0,-23-20 116 0,19 23 227 16</inkml:trace>
          <inkml:trace contextRef="#ctx0" brushRef="#br0" timeOffset="876.4179">2535 1238 1386 0,'0'0'93'0,"-25"14"-73"0,25-14-12 16,-20 7-3-16,20-7 6 0,0 0 7 15,-23 29 4-15,12-12-5 0,2 5 1 0,-4 5-10 16,1 7 19-16,-2-1-9 0,4 2 13 0,-2-1-12 16,4 0-2-16,0 0-3 0,3 2 9 15,0-3-8-15,2 2 2 0,0-4-10 0,3-3 2 16,1-8-5-16,-1-20 2 0,4 26-5 0,-4-26 1 16,0 0-1-16,0 0 0 0,19 12 0 0,-19-12-1 15,20-8 4-15,-20 8 1 0,28-32 8 16,-12 7-5-16,2-13 5 0,1-2-9 0,1-4 5 15,2-1-10-15,0 7 9 0,-2 1-10 0,1 3 7 16,-4 0-7-16,-1 5 7 0,-3 4-7 0,-1 4 4 16,-12 21-2-16,21-22-1 0,-21 22 2 0,0 0-2 15,20-3-1-15,-20 3 0 0,10 17 1 0,-10-17-2 16,15 40 5-16,-5-9-14 0,-2 2-2 0,3 3-16 16,-2-3-4-16,4 2-21 0,-1-8-12 15,10 10-34-15,-10-18-30 0,20 20-61 16,-15-26-55-16,21 10-155 0,1 4-61 0,-10-26 331 0</inkml:trace>
          <inkml:trace contextRef="#ctx0" brushRef="#br0" timeOffset="1286.263">3354 1220 1255 0,'-21'14'83'15,"-14"-2"10"-15,8 8-39 0,-8 2 18 0,6 9 2 16,-7 1-21-16,7 5 1 0,-1 1-25 0,3 4 5 16,3-3-14-16,3 3 7 0,3-1-11 15,6 0 4-15,3-3-10 0,7-7 2 0,4-5-9 16,5-6 1-16,-7-20-3 0,30 25 1 16,-8-19-1-16,5-6 0 0,8-6 1 0,3-9-1 15,6-12 3-15,2-10-5 0,4-9 7 0,-1-5-9 16,1-2 10-16,-3-3-11 0,-1 1 11 0,-2-3-10 15,-5 2 9-15,-4-1 16 0,-4 2-18 0,-6 0 16 16,-5 3-18-16,-6 4-5 0,-4 4 1 16,-6-1-8-16,-5 6 11 0,-6 2-12 0,-1 6 14 15,-3 7-9-15,11 24 4 0,-28-21-2 0,28 21 0 0,-28 6 5 16,28-6-5-16,-32 38 7 0,15-5-10 0,0 7 9 16,2 4-6-16,0 7 7 0,3 1-7 0,2 3-16 15,4 2 17-15,4-5-23 0,3 0 9 16,1-3-4-16,6-1-22 0,-1-5-2 15,9 2-27-15,-3-15-26 0,15 14-49 0,-11-23-4 16,18 18-50-16,-15-25-37 0,0-5-206 0,21 12 31 16,-16-26 413-16</inkml:trace>
          <inkml:trace contextRef="#ctx0" brushRef="#br0" timeOffset="1497.071">4081 1191 961 0,'0'0'289'0,"-21"-1"-168"0,21 1-31 0,-20 27-42 16,5-8 25-16,8 8-45 0,-7 0 16 0,6 10 4 16,-4-2-19-16,3 5 3 0,2 0-18 0,2 3 11 15,1-3-18-15,2-1 7 0,1-4-11 0,3-1 0 16,2-3-7-16,4-3 0 0,3-3-15 16,1-8-6-16,-12-17-23 0,28 18-40 0,-4-7-15 15,-24-11-47-15,43-6-117 0,-24-6-258 0,-1-13 30 16,7 4 395-16</inkml:trace>
          <inkml:trace contextRef="#ctx0" brushRef="#br0" timeOffset="1623.561">3940 946 1259 0,'-27'-12'68'0,"-2"2"-9"0,8 0-50 0,4 5-37 0,-1-5-67 0,18 10-182 0,0 0-219 15,0 0 14-15,0 0 466 0</inkml:trace>
          <inkml:trace contextRef="#ctx0" brushRef="#br0" timeOffset="2011.98">4855 1249 1161 0,'-24'9'48'0,"-8"-7"25"16,8 9-3-16,-8-5-2 0,7 11 7 15,-9-5-7-15,7 7-2 0,-7-2-16 0,5 6 0 16,-2 2-19-16,4 5 4 0,-1-1-13 0,4 2-1 16,2 0-13-16,3-2 4 0,6-2-11 0,6 1 4 15,2-4-5-15,5 5 3 0,2-1-5 0,4 0 3 16,4-1-5-16,5-7 5 0,4-2-6 0,4-3 4 16,7-4-4-16,0-4-8 0,9-5-11 15,3-4-7-15,12-2-24 0,-4-13-22 0,13 8-41 16,-13-30-143-16,24 26-56 0,-12-11-210 15,-2-12 99-15,14 24 428 0</inkml:trace>
          <inkml:trace contextRef="#ctx0" brushRef="#br0" timeOffset="2454.2893">5425 1451 1057 0,'-24'-7'203'16,"24"7"-104"0,-20 4-14-16,20-4-11 0,-27 11-8 0,27-11-1 15,-37 20-11-15,16-5 3 0,-5 0-13 16,3 3-4-16,-3-1-6 0,2 5-2 0,-1-3-9 16,2 3 1-16,-2-1-9 0,5 1 2 0,0-2-4 15,6 1-1-15,3-3-5 0,11-18-1 16,-12 30-6-16,12-30 0 0,2 21-2 0,-2-21 0 15,0 0 1-15,27 21 1 0,-9-15-1 0,4-4-1 16,5-1-5-16,2-5 3 0,6-4 0 0,0-2-1 16,2-6 0-16,-2-1-10 0,3-2 3 15,-4-3-1-15,-1-3 8 0,-5 1 4 0,-6-3 4 16,-3 2-5-16,-4 2 5 0,-4 1-4 0,-4 3 5 16,-3-1-4-16,-3 2 3 0,-2-1-3 0,1 19 2 15,-9-32-3-15,9 32 4 0,-10-23-2 0,10 23 4 16,0 0-4-16,0 0-1 0,0 0-1 0,0 0-2 15,-17 0 2-15,17 0-2 0,-5 25 3 16,2-5-6-16,-1 6 1 0,2 0-12 16,-2 0-8-16,7 1-22 0,-1-6-11 0,9 4-34 15,-11-25-21-15,30 38-41 0,-30-38-53 0,47 13-68 16,-21-7-215-16,3-25 51 0,20 16 407 0</inkml:trace>
          <inkml:trace contextRef="#ctx0" brushRef="#br0" timeOffset="2673.0233">6203 622 1277 0,'-20'33'278'0,"0"-5"-167"16,-9 7-46-16,5 3-31 0,-6 9-6 16,4 6-35-16,-2 3 30 0,3 6 13 0,1-1-16 15,3 2 7-15,6 1-6 0,4-1-24 16,3-4 13-16,5-1-26 0,5-2-7 0,2-4 3 15,4-2-30-15,0-12-31 0,9 5-22 0,-9-22-40 16,20 21-156-16,-28-42-63 0,23 31-150 0,-1-8 202 16,-22-23 310-16</inkml:trace>
          <inkml:trace contextRef="#ctx0" brushRef="#br0" timeOffset="2844.9132">5816 1198 1785 0,'0'0'67'0,"0"0"-33"0,0 0-17 0,0 0-15 16,0 0 3-16,0 0-3 0,0 0 1 0,22 7 1 15,-5-10-6-15,6-2-1 0,5-2-8 16,7-5-18-16,8 2-23 0,0-7-36 0,19 5-72 16,-15-16-132-16,17 13-277 0,6 1 15 0,-10-1 396 15</inkml:trace>
          <inkml:trace contextRef="#ctx0" brushRef="#br0" timeOffset="3579.2957">6844 1316 531 0,'-1'-17'239'0,"1"17"-91"16,-35-22 0-16,35 22-32 0,-45-14-21 0,20 14-26 15,-10-2-18-15,5 7-3 0,-11 2 0 16,7 7 5-16,-7-2-2 0,6 7 3 0,-4-1-11 16,6 7 4-16,-2-2-13 0,4 3 4 0,1 2-13 15,7 2 1-15,2-2-11 0,7 2 1 0,1-1-6 16,7-1 3-16,4-1-7 0,4 2 5 15,7-4-9-15,4-1 3 0,7-2-5 0,4-5 3 16,8-3-3-16,2-4 4 0,6-6-4 0,2-7-1 16,6-4 2-16,2-5-1 0,3-6 2 0,2-4 0 15,-4-2 1-15,-2-5-5 0,-8 1 5 0,-3 0-5 16,-5-2 4-16,-7 1-7 0,-3-1 2 0,-3 0-9 16,-8 2 8-16,-5 0-8 0,-5 5 6 0,-9-1-6 15,-2 2 1-15,-6 0-6 16,-3 3 6-16,-3 1-2 0,2 6 7 0,-3 2 2 15,0 6 4-15,1 3-1 0,-1 6 2 0,3 2 1 16,2 3 0-16,17-10 6 0,-28 28-4 0,18-11 6 16,10-17-6-16,-9 32 5 0,9-32-6 0,6 32 4 15,-6-32-1-15,26 24 1 0,-5-14-1 0,7-7 1 16,2-2-1-16,7-2 4 0,1-2-1 16,2-3-1-16,0-1 4 0,2-1-4 0,0-2 3 15,-5 3-3-15,0-4-6 0,-7 4 0 0,-4 3-3 16,-5 1 0-16,-21 3 2 0,23 2-1 0,-23-2 3 15,0 0-1-15,12 17-1 0,-12-17 2 16,3 24-5-16,-3-7 4 0,-2 7-6 0,-3 1 2 16,-2 2-2-16,-2 2 5 0,1 0-8 0,-2-1 8 15,3-1-7-15,1-1 4 0,3-3 1 16,2-2 1-16,1 1-4 0,0-22 5 0,5 25-2 16,-5-25 0-16,0 0 2 0,0 0 1 0,0 0-1 15,0 0 6-15,0 0 4 0,18 1 4 0,-18-1 2 16,9-37-5-16,-3 8-5 0,2-4-7 0,2 2 3 15,0-2-6-15,-1 0 6 0,2 2-3 0,-2-2 0 16,1-3-1-16,1 2 2 0,0 0-1 16,1 2 0-16,-1 0-10 0,1 4-19 0,-1 2 3 15,3 6-43-15,-6 0 8 0,10 9-68 0,-13-11-69 16,26 14-201-16,-9-1-195 0,1 2 83 16,14 11 491-16</inkml:trace>
          <inkml:trace contextRef="#ctx0" brushRef="#br0" timeOffset="3907.4085">8047 1101 1565 0,'0'0'102'15,"-40"4"-39"-15,19-1-8 0,-5-3-9 0,3 3-10 16,-5 2-4-16,3 1 1 0,-2 3-3 0,3 0-11 16,1 2-3-16,2 4-2 0,2 1-2 0,2 2-10 15,3 1 16-15,3-1-25 0,5-1 18 16,5 1-11-16,1-18-2 0,8 32 3 15,-8-32-4-15,25 28 3 0,-5-16-1 0,4-3 3 16,5-4-4-16,1-1 3 0,5-4-1 0,3-1-11 16,-1-2 2-16,-2-1-2 0,-5 3 2 0,-3 0 9 15,-8 1 3-15,-2 5-1 0,-17-5 2 0,18 11 2 16,-18-11-1-16,0 0 3 0,2 20-2 0,-2-20 1 16,-9 28-4-16,-2-8-3 0,-3 1 0 15,-7 7 0-15,-3-2 0 0,-4 1 0 0,-1 1 0 16,0-4 0-16,1 3 0 0,2 1 0 0,3-2-5 15,2-1-14-15,7-4-14 0,14-21-14 16,-22 32-31-16,22-32-55 0,-6 26-164 0,6-26-326 16,0 0 46-16,0 0 343 0</inkml:trace>
        </inkml:traceGroup>
      </inkml:traceGroup>
    </inkml:traceGroup>
    <inkml:traceGroup>
      <inkml:annotationXML>
        <emma:emma xmlns:emma="http://www.w3.org/2003/04/emma" version="1.0">
          <emma:interpretation id="{8ACC99E9-59F7-494D-A9CB-718E1110198D}" emma:medium="tactile" emma:mode="ink">
            <msink:context xmlns:msink="http://schemas.microsoft.com/ink/2010/main" type="paragraph" rotatedBoundingBox="651,2587 23958,2502 23963,3903 656,398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E1A67B5-8259-4D5D-87A8-B551B81447DB}" emma:medium="tactile" emma:mode="ink">
              <msink:context xmlns:msink="http://schemas.microsoft.com/ink/2010/main" type="line" rotatedBoundingBox="651,2587 23958,2502 23963,3903 656,3989"/>
            </emma:interpretation>
          </emma:emma>
        </inkml:annotationXML>
        <inkml:traceGroup>
          <inkml:annotationXML>
            <emma:emma xmlns:emma="http://www.w3.org/2003/04/emma" version="1.0">
              <emma:interpretation id="{6A380B4B-D464-4FC8-B0D0-33C194448859}" emma:medium="tactile" emma:mode="ink">
                <msink:context xmlns:msink="http://schemas.microsoft.com/ink/2010/main" type="inkWord" rotatedBoundingBox="651,2671 5619,2653 5623,3779 655,3797"/>
              </emma:interpretation>
              <emma:one-of disjunction-type="recognition" id="oneOf1">
                <emma:interpretation id="interp5" emma:lang="en-NZ" emma:confidence="0">
                  <emma:literal>Indicators</emma:literal>
                </emma:interpretation>
                <emma:interpretation id="interp6" emma:lang="en-NZ" emma:confidence="0">
                  <emma:literal>indicators</emma:literal>
                </emma:interpretation>
                <emma:interpretation id="interp7" emma:lang="en-NZ" emma:confidence="0">
                  <emma:literal>Indicator</emma:literal>
                </emma:interpretation>
                <emma:interpretation id="interp8" emma:lang="en-NZ" emma:confidence="0">
                  <emma:literal>indicator</emma:literal>
                </emma:interpretation>
                <emma:interpretation id="interp9" emma:lang="en-NZ" emma:confidence="0">
                  <emma:literal>Indicatory</emma:literal>
                </emma:interpretation>
              </emma:one-of>
            </emma:emma>
          </inkml:annotationXML>
          <inkml:trace contextRef="#ctx0" brushRef="#br1" timeOffset="11316.3341">711 2819 1142 0,'0'0'53'0,"-2"-19"-13"16,2 19-18-16,3-20-2 0,-3 20 10 15,8-18 5-15,-8 18 0 0,0 0-10 16,3-18 0-16,-3 18-4 0,0 0-3 0,0 0-1 16,0 0-7-16,-9 27-2 0,6-7-4 0,1 9 6 15,-3 8-9-15,0 6 10 0,-1 7-11 0,0 3 9 16,1 5-16-16,1 4 13 0,1 0 3 0,-1 5-22 15,2 0 22-15,-1-2-22 0,0-1 4 0,0-2 5 16,1-2-19-16,-1-7 6 0,6-1-28 16,-3-14 1-16,8-2-36 0,-4-17-30 0,15 4-48 15,-19-23-52-15,31 3-102 0,-1 0-98 0,-18-29 306 16</inkml:trace>
          <inkml:trace contextRef="#ctx0" brushRef="#br1" timeOffset="11704.3732">1058 3178 1044 0,'0'0'170'0,"0"0"-127"0,0 0-31 0,8 21 2 16,-8-21 7-16,3 24 13 0,-3-24 19 0,0 28-40 16,0-28 25-16,-4 35-43 0,3-16 12 0,0 3 5 15,1 1-5-15,0 2 4 0,-2 4-9 0,2 2 13 16,-1 0-5-16,1 4 12 0,-2-3-7 15,2 1 9-15,-4-7-8 0,4-4 1 0,0-22-6 16,1 23-5-16,-1-23-4 0,0 0 2 0,0 0 1 16,0 0 10-16,0 0 9 0,16-14 2 0,-11-4 2 15,5-4-13-15,-2-8-2 0,3-1-13 0,0-2 7 16,1 0-7-16,0 2 8 0,1-1-5 16,-2 1 7-16,0 0-6 0,1 2-14 15,-3 0 26-15,2 2-29 0,0 3 27 0,1 0-10 16,2 5-6-16,-14 19 4 0,25-24-4 0,-25 24 0 15,26-6-1-15,-26 6-1 0,24 11 2 0,-24-11-4 16,25 32-3-16,-11-9-17 0,-4-1-24 0,2 10 14 16,-3-5-38-16,3 9 18 0,-6-7-19 0,12 8-26 15,-13-12-21-15,17 11-63 0,-14-16-51 0,11-4-200 16,10 12 75-16,-29-28 361 0</inkml:trace>
          <inkml:trace contextRef="#ctx0" brushRef="#br1" timeOffset="12126.2467">1930 3190 1273 0,'-28'-6'114'0,"6"9"-67"16,-4-6 4-16,8 9 6 0,-6-3-2 0,6 8 1 15,-7-2-9-15,3 8-24 0,-3 1 23 0,4 7-35 16,-2-1 21-16,4 5-13 0,2-1-10 0,2 1 3 15,4-2-4-15,5 0 4 0,2-5-8 0,4-4 1 16,0-18-6-16,11 28 3 16,-11-28-3-16,26 17 6 0,-7-14-1 0,5-4 0 15,4-4 1-15,5-6-5 0,1-6 3 0,2-6-3 16,-1-7 5-16,-1-6-7 0,1-6 8 0,0-6 5 16,0-4-20-16,-3-2 19 0,0 0-18 0,-5 0 4 15,-5 4 10-15,-4 1-9 0,-5 4 7 0,-4 2-6 16,-4 4 6-16,-5 5-6 0,-3 4 2 0,-2 5-7 15,-1 4 5-15,6 21-3 0,-13-18 3 16,13 18 0-16,-17 6-1 0,17-6-1 0,-22 32-1 16,7-5 5-16,2 13-6 0,-2 7 10 0,2 8-10 15,0 2 11-15,3 2-12 0,1-3 11 16,5-1-12-16,0-2-6 0,5-1 12 0,2-4-29 16,6-1 12-16,0-9-43 0,10 4-11 0,-4-13-11 15,15 8-29-15,-8-19 1 0,18 12-70 0,-15-23-70 16,10-3-213-16,9 10 31 0,-16-24 404 15</inkml:trace>
          <inkml:trace contextRef="#ctx0" brushRef="#br1" timeOffset="12329.4517">2518 3121 1474 0,'2'20'86'0,"-2"-20"-56"0,-17 32 1 16,7-9 0-16,5 6-9 0,-5 0 32 15,4 6-33-15,-2-2 21 0,0 3-18 0,2-1-16 16,1 1 3-16,3-4-9 0,-1-2 4 0,5-3-9 16,-1-4 5-16,3-6-7 0,-4-17 1 0,13 27-22 15,-13-27-10-15,24 13-12 0,-24-13-30 0,32-4-38 16,-26-21-98-16,21-1-303 0,-7 0-6 16,-3-15 250-16</inkml:trace>
          <inkml:trace contextRef="#ctx0" brushRef="#br1" timeOffset="12470.0132">2426 2832 1241 0,'-29'-19'361'0,"2"21"-335"0,5 0-11 15,22-2-11-15,-23 4-5 0,23-4-15 16,0 0-55-16,0 0-89 0,0 0-269 0,0 0-107 16,21 14 103-16</inkml:trace>
          <inkml:trace contextRef="#ctx0" brushRef="#br1" timeOffset="12813.7678">3120 3211 950 0,'0'0'90'0,"-8"-33"-30"0,8 33 12 0,-10-28 13 15,10 28-6-15,-11-19 0 0,11 19-4 0,-17-6-8 16,17 6-10-16,-28 2-8 0,28-2-7 0,-36 15-4 16,16-1-1-16,-5 3-4 0,-1 6 0 0,-2 3-4 15,1 5-12-15,-2 2 21 0,4 4-26 16,2 2 16-16,2-3-14 0,4-1-13 15,6-2 3-15,5-4-8 0,5-2 3 0,7-3-5 16,2-4-4-16,10 0-11 0,4-8-9 0,9-1-18 16,3-11-39-16,18 6-29 0,-7-21-33 0,27 20-100 15,-20-21-172-15,13-3-82 0,6 8 160 0</inkml:trace>
          <inkml:trace contextRef="#ctx0" brushRef="#br1" timeOffset="13220.0043">3670 3246 1171 0,'0'0'114'0,"-26"-30"-35"0,26 30 16 0,-20-16-5 16,20 16-15-16,-25-5-12 0,25 5-15 16,-34 7-12-16,15 4-6 0,-4 3-4 0,0 5-12 15,-3 3 29-15,2 4-27 0,-2 3 22 0,2 4-13 16,0 1-11-16,2 1 5 0,1-2-9 0,4-1 3 15,5-4-7-15,3-3 1 0,5-5-6 0,2-3 0 16,2-17-3-16,11 22 3 0,-11-22-2 0,23 9 1 16,-6-9 1-16,5-6-1 0,4-5 1 15,4-7-3-15,4-4 4 0,3-3-4 0,0-2 4 16,0 0-4-16,-5-4 5 0,-3 1-5 16,-6 1 5-16,-1 2-5 0,-5 3 3 0,-4 5-2 15,-2 1 2-15,-11 18-1 0,9-23-12 0,-9 23 14 16,0 0-13-16,0 0 12 0,0 0-1 0,0 0-4 15,0 0 10-15,0 0-15 0,-17 32 12 0,11-11-10 16,-3 7-2-16,2 1 4 0,2 0-9 16,0-3-1-16,5 1-13 0,2-6-2 0,7-1-11 15,-9-20-4-15,28 29-17 0,-28-29-15 0,41 15-22 16,-22-25-40-16,21 14-91 0,-17-19-193 0,11-10-78 16,11 8 216-16</inkml:trace>
          <inkml:trace contextRef="#ctx0" brushRef="#br1" timeOffset="13423.1336">4261 2658 1202 0,'-26'13'310'16,"5"24"-248"-16,-9 0-10 0,11 10 0 0,-3 2-27 16,6 4 3-16,-1 1-15 0,4 4 11 0,1-1-15 15,4 0 7-15,4-2-16 0,2-1-7 16,5-2 20-16,2-1-24 0,4-4 16 0,1-5-24 15,5-3-23-15,-4-12-32 0,12 8-50 0,-23-35-8 16,37 44-110-16,-28-23-222 0,-9-21-8 16,29 13 249-16</inkml:trace>
          <inkml:trace contextRef="#ctx0" brushRef="#br1" timeOffset="14157.5066">3911 3132 1515 0,'0'0'125'0,"-17"16"-119"0,17-16-6 0,0 0 10 16,27 12 13-16,-8-6 6 0,0-5 4 0,8 2-7 15,2-4-9-15,5 1-5 0,3-3-4 16,4 0-1-16,1-1-1 0,1-2-4 16,1 1-2-16,1-1 0 0,1-1 1 0,1-2-2 15,-2 2 4-15,-3-1-3 0,-5 1 1 0,-7 1 0 16,-6 2-1-16,-5 1 0 0,-19 3 0 0,0 0 2 15,17-2 6-15,-17 2 6 0,0 0 6 0,0 0-1 16,0 0-7-16,-17 8-6 0,17-8-7 0,-22 12 0 16,22-12-2-16,-29 21 4 0,10-7-2 15,2 3 3-15,-2 3 0 0,-1 3 5 0,2 1-1 16,0 4-6-16,1 1 25 0,2 1-25 0,2 1 20 16,2 0-11-16,4-4-7 0,3-1 4 0,3-4-6 15,2-2 1-15,-1-20-4 0,12 30 3 16,-12-30-1-16,21 17 1 0,-21-17-2 0,29 5 2 15,-10-7-1-15,3-6 0 0,3-5 1 0,-2-6-6 16,2-5-1-16,-2-7-12 0,2 0-2 16,-2-5-11-16,0 1 8 0,-4-3 11 0,-2 4-16 15,-3 2 32-15,-6 0-19 0,-3 3 13 0,-5 1 6 16,-3 0-4-16,-4 5 6 0,0 3-3 0,7 20 11 16,-17-27 1-16,17 27 7 0,0 0 0 0,-22-17-1 15,22 17-4-15,0 0-4 0,0 0-5 0,-18 6-4 16,18-6-3-16,0 0-2 0,-2 22 2 0,2-22-1 15,11 20 3-15,-11-20-2 0,24 19 4 16,-7-12 0-16,2 0 0 0,3-2 4 16,1 0 0-16,0-1 1 0,3-2 2 0,-3 1-4 15,1 0-1-15,-4 0-2 0,-1 1-2 0,-19-4-1 16,28 11 0-16,-28-11-1 0,19 17 1 0,-19-17-1 16,10 26 2-16,-10-26-3 0,4 32 3 0,-5-10-5 15,-4 1-7-15,-2 1 21 0,-1 2-21 16,-1-3 20-16,-1-2-11 0,3 0-3 0,-1-2 3 15,8-19-1-15,-8 29 3 0,8-29-2 0,-4 18 1 16,4-18-1-16,0 0 0 0,0 0 0 0,0 0-1 16,0 0 2-16,0 0 1 0,0 0 5 0,21-19 1 15,-21 19 5-15,19-35 1 0,-6 12-3 0,-1-1-10 16,-1-2 0-16,1 3 0 0,-4 1 0 16,0-1 0-16,0 0 0 0,-3-2 0 15,1 2 0-15,-1 3 0 0,0 3 0 0,-5 17 0 16,5-23 0-16,-5 23 0 0,0 0 0 0,6-22-40 15,-6 22-27-15,0 0-25 0,34-8-58 0,-34 8-90 16,45-11-183-16,-17 7-150 0,1-7 112 0,14 17 461 16</inkml:trace>
          <inkml:trace contextRef="#ctx0" brushRef="#br1" timeOffset="14485.6589">5621 3005 939 0,'-21'10'226'15,"-2"-12"-147"-15,23 2-6 0,-41 4 1 0,21 6-10 16,-10-8-1-16,7 12 10 0,-9-8-2 0,9 10-4 16,-6-3-17-16,6 6-8 0,-2-2-7 15,7 2 1-15,1 0-10 0,6-2-4 0,11-17-12 16,-15 30-3-16,15-30-7 0,-1 25 2 0,1-25-4 16,15 20-10-16,-15-20 12 0,29 12-11 0,-8-11 13 15,2-1 0-15,4-3 2 0,0 0 16 0,1-4-9 16,3 2 14-16,-6-3-9 0,1 5-4 0,-8 0-1 15,-18 3-3-15,25 0-6 0,-25 0-2 16,0 0 0-16,0 0 0 0,7 17 0 16,-7-17 0-16,-10 25 0 0,-1-5 0 0,-3 4 0 15,-6 2 0-15,-2 0 0 0,-3 0 0 0,-1-1 0 16,-1-3 0-16,3 1-4 0,1-5-16 0,5 0-11 16,-1-5-10-16,19-13-17 0,-25 17-30 0,25-17-79 15,-17-1-173-15,17 1-260 0,0 0 40 0,-3-36 423 16</inkml:trace>
        </inkml:traceGroup>
        <inkml:traceGroup>
          <inkml:annotationXML>
            <emma:emma xmlns:emma="http://www.w3.org/2003/04/emma" version="1.0">
              <emma:interpretation id="{8BBEB345-9BE8-4C39-A7FA-F66FCDDE7599}" emma:medium="tactile" emma:mode="ink">
                <msink:context xmlns:msink="http://schemas.microsoft.com/ink/2010/main" type="inkWord" rotatedBoundingBox="6264,2964 8092,2957 8094,3520 6266,3527"/>
              </emma:interpretation>
              <emma:one-of disjunction-type="recognition" id="oneOf2">
                <emma:interpretation id="interp10" emma:lang="en-NZ" emma:confidence="0">
                  <emma:literal>are</emma:literal>
                </emma:interpretation>
                <emma:interpretation id="interp11" emma:lang="en-NZ" emma:confidence="0">
                  <emma:literal>ave</emma:literal>
                </emma:interpretation>
                <emma:interpretation id="interp12" emma:lang="en-NZ" emma:confidence="0">
                  <emma:literal>awe</emma:literal>
                </emma:interpretation>
                <emma:interpretation id="interp13" emma:lang="en-NZ" emma:confidence="0">
                  <emma:literal>ane</emma:literal>
                </emma:interpretation>
                <emma:interpretation id="interp14" emma:lang="en-NZ" emma:confidence="0">
                  <emma:literal>age</emma:literal>
                </emma:interpretation>
              </emma:one-of>
            </emma:emma>
          </inkml:annotationXML>
          <inkml:trace contextRef="#ctx0" brushRef="#br1" timeOffset="15517.0704">6738 3175 927 0,'28'-15'131'0,"-28"15"-40"0,8-22-4 0,-8 22-6 15,0-21-20-15,0 21-13 0,-11-19-6 0,11 19 4 16,-23-13-4-16,5 6-2 0,18 7-5 0,-35-6-5 16,16 8 1-16,-7-2 2 0,3 6-1 15,-2 2-2-15,1 2-2 0,-2 3-6 16,1 1 1-16,0 3-3 0,1 2 2 0,-1 2-3 16,1 2 2-16,0 0-8 0,2 2-12 0,-1 1 20 15,3 0-25-15,2 2 20 0,3 0-11 0,3-2-6 16,1 1 5-16,5-3-5 0,2-2 4 0,4-3-4 15,0-19 1-15,14 29-2 0,-14-29 2 16,29 16-2-16,-7-13 4 0,6-6-1 0,3-7 0 16,6-5 3-16,1-7-5 0,3-6 6 0,-1-6-6 15,3-2 4-15,-3-4-5 0,-1 1-8 0,-3 1 20 16,-3 0-20 0,-4 4 20-16,-6 4-6 0,-3 2-5 0,-6 4 5 15,-3 4-2-15,-11 20 5 0,11-28-1 0,-11 28 3 16,0 0 1-16,0 0-10 0,0 0 0 0,0 0 0 15,-19-6 0-15,19 6 0 0,-20 20 0 16,7 1 0-16,0 5 0 0,-2 6 0 0,0 3 0 16,2 1 0-16,3-1 0 0,4-1 0 0,4-2 0 15,7-6 0-15,3-2 0 0,7-6 0 0,4-3 0 16,7-4 0-16,3-5 0 0,5-5 0 0,4-6 0 16,2-4 0-16,2-6 0 0,1-2 0 15,-2-2 0-15,-2-2 0 0,-5-2 0 16,-5 0-9-16,-2 2 14 0,-4-2-19 0,-3 3 21 15,-3 1-5-15,-17 19-3 0,23-28 2 0,-23 28 0 16,0 0 0-16,8-19 1 0,-8 19 0 0,0 0 1 16,0 0-3-16,0 0 0 0,0 0 0 0,-19 20-2 15,19-20-1-15,-19 33-9 0,8-10 23 0,0 1-21 16,0 3 21-16,1-1-8 0,1 0-6 0,2-2 5 16,2-2-3-16,2-3 3 0,3-19-2 15,-3 30 2-15,3-30-2 0,3 18 0 0,-3-18 0 16,0 0 0-16,0 0 0 0,0 0 0 0,19 5 0 15,-19-5 0-15,18-17 0 0,-18 17 0 16,28-35 0-16,-11 10 0 0,3-3 0 0,-3-2 0 16,0 2 0-16,-1-1 0 0,-3 1 0 0,0 2 0 15,-2 0 0-15,-2 1 0 0,-2 2 0 0,-2 1 0 16,0 4 0-16,-1 1 0 0,-4 17 0 16,4-23 0-16,-4 23 0 0,0 0 0 0,0 0-3 15,0 0-32-15,0 0-21 0,0 0-19 0,0 0-41 16,0 0-42-16,38 11-123 0,-38-11-268 0,27 9 24 15,2 1 277-15</inkml:trace>
          <inkml:trace contextRef="#ctx0" brushRef="#br1" timeOffset="15875.2723">7667 3228 1398 0,'-23'9'119'0,"23"-9"-88"0,0 0 6 0,23 15 13 0,-23-15 7 16,31 2-3-16,-14-5-5 0,7-1-11 0,3-4-7 15,3-3-12-15,4-5-2 0,4-2-7 0,-3-3 1 16,2 2-8-16,-3-2 2 0,-4 2-5 0,-2 0 3 16,-5 1-3-16,-6 1 3 0,-17 17 0 0,20-29 11 15,-20 29-1-15,1-26 3 0,-1 26-4 0,-16-24-6 16,16 24-6-16,-34-19-2 0,10 15-2 15,-5 4 0-15,-3 6 1 0,-2 5 1 0,0 5 5 16,-1 6-2-16,1 3 8 0,1 4-2 16,1 4 8-16,3 3-4 0,5 3 1 0,1-1-7 15,6 0-8-15,6-3 6 0,5-2-3 0,6-4 0 16,6-4 0-16,3-2 0 0,6-4 0 0,7-3-14 16,1-6-13-16,11-2-26 0,-1-8-22 15,18 4-46-15,-11-27-173 0,22 12-323 0,4-6 35 31,-2-8 319-31</inkml:trace>
        </inkml:traceGroup>
        <inkml:traceGroup>
          <inkml:annotationXML>
            <emma:emma xmlns:emma="http://www.w3.org/2003/04/emma" version="1.0">
              <emma:interpretation id="{66742F04-30D4-48BF-8076-D529F5860E88}" emma:medium="tactile" emma:mode="ink">
                <msink:context xmlns:msink="http://schemas.microsoft.com/ink/2010/main" type="inkWord" rotatedBoundingBox="8713,2558 13535,2540 13539,3501 8717,3518"/>
              </emma:interpretation>
              <emma:one-of disjunction-type="recognition" id="oneOf3">
                <emma:interpretation id="interp15" emma:lang="en-NZ" emma:confidence="0">
                  <emma:literal>substances</emma:literal>
                </emma:interpretation>
                <emma:interpretation id="interp16" emma:lang="en-NZ" emma:confidence="0">
                  <emma:literal>substance</emma:literal>
                </emma:interpretation>
                <emma:interpretation id="interp17" emma:lang="en-NZ" emma:confidence="0">
                  <emma:literal>Substances</emma:literal>
                </emma:interpretation>
                <emma:interpretation id="interp18" emma:lang="en-NZ" emma:confidence="0">
                  <emma:literal>substates</emma:literal>
                </emma:interpretation>
                <emma:interpretation id="interp19" emma:lang="en-NZ" emma:confidence="0">
                  <emma:literal>Substance</emma:literal>
                </emma:interpretation>
              </emma:one-of>
            </emma:emma>
          </inkml:annotationXML>
          <inkml:trace contextRef="#ctx0" brushRef="#br1" timeOffset="16401.8728">9033 3132 1301 0,'-29'-5'44'0,"8"7"-21"16,2 5 4-16,-6-3 1 0,0 4-1 15,-3-1 3-15,2 4 12 0,-4-4 2 0,8 5-1 16,-3-4-8-16,6 1-2 0,0-1 0 0,19-8-1 16,-26 14-7-16,26-14-9 0,0 0-9 0,0 0-6 15,0 0-3-15,-3 17 0 0,3-17 1 0,23 10 3 16,-6-7-3-16,4 1-16 0,4 0 33 0,3 2-33 15,5 1 33-15,1 1-15 0,1 2-2 16,0 0 2-16,-3-1-3 0,-4 2 4 0,-5 3-4 16,-2-1 4-16,-21-13-1 0,27 25 2 0,-27-25-1 15,8 28 8-15,-8-28-1 0,-7 29 5 16,7-29-3-16,-25 28 0 0,7-15-6 0,-1-1 1 16,-1-3-4-16,2 1 0 0,0-4-4 0,1-2 1 15,17-4-4-15,-27 4-3 0,27-4-11 0,0 0-17 16,0 0-41-16,-19-31-53 0,38 26-113 15,-18-21-234-15,19-1-64 0,9 5 219 0</inkml:trace>
          <inkml:trace contextRef="#ctx0" brushRef="#br1" timeOffset="16776.9261">9450 3119 1309 0,'-19'-5'174'16,"19"5"-97"-16,-23 9-7 0,23-9 2 0,-21 13-19 15,21-13-14-15,-24 22-12 0,24-22-1 0,-26 32-6 16,16-11 0-16,1 1-3 0,1 2-10 0,1-1 28 16,2 3-27-16,0-3 19 0,3 0-11 0,2-4-7 15,4-3 1-15,-4-16-4 0,15 27 3 0,-15-27-3 16,27 17 1-16,-27-17-4 0,35 4-3 16,-13-9 0-16,4-2 0 0,2-6 0 0,1-2 0 15,0-5 0-15,-1-1 0 0,-2-2 0 0,-2-2 0 16,-2 2 0-16,-3 0 0 0,-2 2 0 0,-3 0 0 15,-3 1 0-15,-2 0 0 0,-9 20 0 16,14-30 0-16,-14 30 0 0,5-21 0 0,-5 21 0 16,0 0 0-16,0 0 0 0,0 0 0 0,0 0 0 15,0 0 0-15,0 0 0 0,-15 21 0 16,8-4 0-16,-3 2 0 0,3 2 0 0,-2 1-7 16,3-2 12-16,1 2-24 0,4-2 13 0,0 1-16 15,5-2-9-15,-4-19-9 0,15 31-11 0,-15-31-12 16,31 24-33-16,-31-24-47 0,47 13-125 0,-47-13-257 15,45-6-18-15,-7 1 306 0</inkml:trace>
          <inkml:trace contextRef="#ctx0" brushRef="#br1" timeOffset="17230.0501">10100 2553 1257 0,'0'0'230'0,"-26"10"-159"15,9-1-11-15,7 13 6 0,-4 0 0 16,4 8-45-16,-2 3 22 0,3 5-30 0,0 4 11 16,5 2 8-16,-1 2-11 0,5 4 8 0,-1-1-11 15,3 2 7-15,1-1-14 0,0-1 4 0,1-3-5 16,0-1 4-16,-2-5 4 0,-1-2-17 0,1-7 1 16,-1-3-2-16,0-5 0 0,0-4 0 0,-1-19 0 15,5 25 0-15,-5-25 0 0,0 0 0 16,0 0 0-16,0 0 0 0,0 0 0 15,0 0 0-15,15-21 0 0,-10 1 0 0,4-5 0 16,0-3 0-16,1 0 0 0,0 1 0 0,1-1-2 16,0 1 4-16,2 1-2 0,0 0 0 0,0 4 0 15,2 2 0-15,-15 20 0 0,27-26 0 0,-27 26 0 16,24-11 0-16,-24 11 0 0,23 4 0 0,-23-4-1 16,22 18 1-16,-22-18-3 0,21 33 3 15,-12-13-2-15,0 2 2 0,-1 1-3 0,0-1 2 16,-1 1-5-16,-1-1-10 0,-2-2 23 0,-2 0-21 15,-3-2 23-15,-4 0-7 0,-2-1-3 0,7-17 5 16,-27 31-3-16,8-15 4 0,-6-1-2 16,-3 0 1-16,-6 0-2 0,-1-3 1 0,-2-1-3 15,1-5 0-15,2-1-7 0,1-4-7 0,5 0-17 16,1-5-21-16,10 4-30 0,-6-14-65 16,23 14-168-16,0 0-283 0,-3-29 14 0,3 29 375 15</inkml:trace>
          <inkml:trace contextRef="#ctx0" brushRef="#br1" timeOffset="17761.3091">10762 3217 842 0,'3'-24'221'0,"-3"24"-84"0,0 0-40 15,0 0-14-15,-6-17-24 0,6 17-21 16,0 0-10-16,-21-6 2 0,21 6 5 0,-28-1 2 15,10-1-1-15,18 2-3 0,-38 8 4 16,19 1-2-16,-6-1 2 0,5 2 0 0,-3 1-7 16,3 3-2-16,1-4-8 0,19-10-19 0,-27 21 6 15,27-21-18-15,0 0 26 0,-15 21-16 0,15-21 15 16,0 0-16-16,16 18-1 0,-16-18 2 0,29 9-2 16,-9-5 3-16,2-4-2 0,4 0 2 0,2 0 0 15,2-1 0-15,0 0 1 0,-1-1-1 0,-1 1 1 16,-1 1 0-16,-5 0 0 0,-4 3-1 15,-18-3 1-15,22 4 1 0,-22-4-1 0,0 0 4 16,0 0 1-16,4 25 2 0,-4-25-1 16,-16 26-1-16,16-26-4 0,-33 33 2 0,14-16-4 15,-2 0 5-15,1-2-4 0,2-1 2 0,18-14-3 16,-28 22 1-16,28-22-3 0,0 0-1 0,0 0-12 16,-17 14-14-16,17-14-9 0,0 0-12 15,26-7-29-15,-13-14-52 0,28 16-162 0,-3-20-283 16,3-5 18-16,6 3 363 0</inkml:trace>
          <inkml:trace contextRef="#ctx0" brushRef="#br1" timeOffset="17980.0301">11411 2580 1748 0,'-33'13'37'0,"16"-2"-18"0,17-11 19 0,-31 28-30 16,13-9 31-16,1 8-32 0,-2 2 9 0,-1 6 6 15,3 3-13-15,3 3 5 0,0 4-11 0,3 1 6 16,0 3-10-16,2-1 7 0,0 0-11 0,1-1 9 16,1-3-15-16,3-3 5 0,2 0-6 0,2-4-24 15,4-2 15-15,-2-8-45 0,9 4-24 16,-11-31-85-16,16 47-109 0,-18-29-273 0,2-18 21 16,16 27 358-16</inkml:trace>
          <inkml:trace contextRef="#ctx0" brushRef="#br1" timeOffset="18167.5303">11011 3102 1651 0,'0'0'104'0,"0"0"-76"16,0 0-15-16,0 0-7 0,0 0-7 0,0 0-1 16,20-1 1-16,-20 1 0 0,37 3 2 0,-11-1 0 15,7-1-8-15,5 3-24 0,-2-7-26 0,11 9-29 16,-10-11-14-16,16 13-14 0,-14-14-13 0,14 14-22 15,-14-13-29-15,8 11-11 0,-8-3-58 16,-9-12-98-16,17 21 177 0,-26-23 168 16</inkml:trace>
          <inkml:trace contextRef="#ctx0" brushRef="#br1" timeOffset="18526.9401">11717 3114 1004 0,'-22'-10'181'0,"22"10"-53"0,-29-2-14 15,29 2-15-15,-32 2-21 0,32-2-9 0,-36 5-6 16,18 3-7-16,-4-5-7 0,4 6-6 15,-3-1-1-15,0 4-4 0,-2 2-3 0,1 2-3 16,-2 1-16-16,2 2-16 0,1 0 0 0,3 0 0 16,2 1 0-16,3 0 0 0,3-2 0 0,4-1 0 15,6-17 0-15,-5 29 0 0,5-29 0 16,6 20 0-16,-6-20 0 0,17 12 0 0,-17-12 0 16,27 3 0-16,-10-4 0 0,5-4 0 15,2-3 0-15,3-4 0 0,1-5 0 0,0-3 0 16,1-3 0-16,0-1 0 0,2 0 0 0,-3 0 0 15,-4 1 0-15,-1 1 0 0,-3 4 0 0,-5 0 0 16,-15 18 0-16,25-27 0 0,-25 27-2 0,0 0-1 16,14-19 1-16,-14 19 2 0,0 0 0 0,0 0-1 15,0 0-1-15,0 0-2 0,-12 24 2 0,12-24 3 16,-17 34-3-16,6-12 4 0,0-1-5 16,2 1-8-16,0 1 22 0,2-2-22 0,2-1 16 15,1-2-19-15,5 1-13 0,-1-19-10 16,13 29-13-16,-13-29-13 0,25 19-25 0,-25-19-32 15,43 8-61-15,-43-8-75 0,48-21-202 0,-14 12-21 16,-9-15 230-16</inkml:trace>
          <inkml:trace contextRef="#ctx0" brushRef="#br1" timeOffset="18855.0671">12101 3119 1002 0,'0'0'303'0,"0"0"-175"0,-29-5-36 15,29 5-3-15,-25 12-14 0,25-12-14 0,-32 23-10 16,32-23-9-16,-33 32-11 0,19-14-6 0,-1 1-7 15,3 0-14-15,-2 1 25 0,2 0-26 0,0-1 23 16,2 1-13-16,3-2-8 16,7-18 0-16,-8 30-5 0,8-30 2 0,1 22-4 15,-1-22 3-15,0 0-2 0,0 0 1 0,21 18 1 16,-21-18 0-16,21-3 1 0,-21 3 0 0,31-21 2 16,-13 3-4-16,2-3 4 0,0-1-3 0,1-3-12 15,0 0 23-15,-2-2-21 0,2 1 22 0,-2-1-6 16,-2 1-6-16,0 0 3 0,-3 3-5 0,-1 3 3 15,-2 0-2-15,-11 20 1 0,18-28-1 16,-18 28 0-16,13-17-1 0,-13 17-1 0,0 0-1 16,0 0-1-16,0 0 2 0,4 22-1 0,-5-5 4 15,-2 5-6-15,-3 2 0 0,0 5-17 0,-3-1-4 16,3 3-24-16,-5-4-21 0,8 7-6 16,-9-14-64-16,19 17-59 0,-7-37-154 0,-9 32-198 15,20-7 70-15,-11-25 446 0</inkml:trace>
          <inkml:trace contextRef="#ctx0" brushRef="#br1" timeOffset="19120.6641">12671 3092 1245 0,'-43'0'206'16,"22"16"-110"-16,-12-9-11 0,10 11 0 15,-8-4-21-15,4 6-8 0,-2-4-11 0,6 3-3 16,-2 0-9-16,7-1-19 0,18-18 4 0,-23 30-18 16,23-30 19-16,-6 27-15 0,6-27 9 0,11 26-10 15,-11-26-4-15,28 22 3 0,-9-14-2 0,7-3 0 16,3-1 0-16,3-5-5 0,2-1-11 16,0-2-17-16,1 0-15 0,-5-5-19 0,8 7-33 15,-11-16-59-15,17 22-154 0,-9-17-251 0,-10-1 11 16,6 8 383-16</inkml:trace>
          <inkml:trace contextRef="#ctx0" brushRef="#br1" timeOffset="19464.4385">12717 3256 1466 0,'-5'19'117'0,"5"-19"-72"15,0 0-24-15,0 0 17 0,0 0 2 0,17 14 0 16,-17-14 2-16,32-2-4 0,-12-2-9 0,3-3-27 15,2-1 24-15,1-3-35 0,1-1 26 0,0-2-14 16,1-1-4-16,-1-1 3 0,-1-1 0 16,0 0 5-16,-3 1-3 0,-4 1 3 0,-19 15-6 15,28-29 2-15,-28 29 1 0,14-25 8 0,-14 25 1 16,2-18 6-16,-2 18-6 0,0 0-3 16,0 0-7-16,-24-15-2 0,24 15-2 0,-35 8-1 15,12 2 1-15,-3 4-1 0,-2 6 2 0,-1 1-2 16,-3 4 4-16,1 2-2 0,3 1 6 0,3-1-3 15,6-1-9-15,4-1 20 0,7-2-25 16,3-2 21-16,5-1-11 0,5-3-5 0,-5-17 0 16,19 24-8-16,-19-24-3 0,37 9-10 0,-12-11-10 15,12-2-8-15,0-9-25 0,17 10-65 0,-15-17-454 16,17 2-17-16,3-4 135 0</inkml:trace>
          <inkml:trace contextRef="#ctx0" brushRef="#br1" timeOffset="19762.2475">13522 3015 1709 0,'-35'2'67'0,"7"7"-26"0,-4-6 6 0,4 7-3 16,-4-3-9-16,4 2-3 0,0-2-2 0,8 0-7 16,20-7-10-16,-25 9-7 15,25-9-7-15,0 0 1 0,0 0-1 16,0 0 2-16,10 18 0 0,-10-18-1 0,28 11 0 15,-7-6 0-15,2-2 0 0,1 2 0 0,1 0 0 16,-2-1 0-16,-1-1 0 0,-3 2 0 0,0 1 0 16,-19-6 0-16,30 13 0 0,-30-13 0 0,19 16 0 15,-19-16 0-15,9 18 0 0,-9-18 0 0,-3 22 0 16,3-22 0-16,-18 27 0 0,18-27 0 0,-37 30 0 16,13-13 0-16,-4-1 0 0,-3 3 0 0,-1 0 0 15,-1-2 0-15,3 1 0 0,1-4 0 0,8 0-30 16,0-5-39-16,21-9-38 0,-27 7-76 0,27-7-322 15,0 0-88-15,0 0 34 0</inkml:trace>
        </inkml:traceGroup>
        <inkml:traceGroup>
          <inkml:annotationXML>
            <emma:emma xmlns:emma="http://www.w3.org/2003/04/emma" version="1.0">
              <emma:interpretation id="{F7FE8929-E696-4911-A07E-DD3CDEAC8854}" emma:medium="tactile" emma:mode="ink">
                <msink:context xmlns:msink="http://schemas.microsoft.com/ink/2010/main" type="inkWord" rotatedBoundingBox="14302,2547 16505,2539 16509,3497 14306,3505"/>
              </emma:interpretation>
              <emma:one-of disjunction-type="recognition" id="oneOf4">
                <emma:interpretation id="interp20" emma:lang="en-NZ" emma:confidence="0">
                  <emma:literal>that</emma:literal>
                </emma:interpretation>
                <emma:interpretation id="interp21" emma:lang="en-NZ" emma:confidence="0">
                  <emma:literal>teat</emma:literal>
                </emma:interpretation>
                <emma:interpretation id="interp22" emma:lang="en-NZ" emma:confidence="0">
                  <emma:literal>That</emma:literal>
                </emma:interpretation>
                <emma:interpretation id="interp23" emma:lang="en-NZ" emma:confidence="0">
                  <emma:literal>treat</emma:literal>
                </emma:interpretation>
                <emma:interpretation id="interp24" emma:lang="en-NZ" emma:confidence="0">
                  <emma:literal>tat</emma:literal>
                </emma:interpretation>
              </emma:one-of>
            </emma:emma>
          </inkml:annotationXML>
          <inkml:trace contextRef="#ctx0" brushRef="#br1" timeOffset="20447.4206">14670 2567 1202 0,'0'0'77'0,"0"0"-10"0,0 0-5 0,0 0-7 16,-17 0-14-16,17 0-6 0,-10 19-5 16,5 0 10-16,-6 0 21 0,4 12-33 0,-5-2 31 15,3 11-34-15,-3 1 1 0,0 8 4 0,-1 4-22 16,0 7 7-16,0 1-17 0,2 2 12 0,-1-2-14 15,1-3 12-15,3-5 4 0,-1-3-22 0,3-7 23 16,0-3-28-16,3-5 5 0,1-5 1 0,4-3-20 16,0-10-15-16,7 3-40 0,-9-20-48 15,20 20-28-15,-20-20-55 0,23-12-236 16,-6 10-1-16,-12-19 166 0</inkml:trace>
          <inkml:trace contextRef="#ctx0" brushRef="#br1" timeOffset="20637.6027">14359 3146 1522 0,'-24'-6'275'0,"24"6"-202"0,-30 7-27 16,30-7-7-16,0 0-10 0,0 0-12 15,0 0-7-15,0 0-8 0,0 0 4 0,0 0 0 16,38-10 3-16,-8-1-2 0,8-6-1 0,9-4-6 16,8-6 0-16,3-2-6 0,6-3-13 0,-5-3-21 15,3 5-21-15,-10-7-37 0,11 14-31 0,-20-16-64 16,18 26-122-16,-11-10-214 0,-14-5 27 0,6 16 348 15</inkml:trace>
          <inkml:trace contextRef="#ctx0" brushRef="#br1" timeOffset="21061.9094">15075 2545 1523 0,'-18'9'59'0,"18"-9"-19"0,0 0 10 0,-8 26 7 16,8-26-1-16,-13 32-17 0,0-10 24 0,2 6-33 16,-5 1 23-16,0 6-17 0,-3 2-11 0,-1 3-9 15,-1 1-16-15,3 5 0 0,-1 0 0 0,0 3 0 16,1-2 0-16,0-2 0 0,2-3 0 16,3-3 0-16,3-5 0 0,4-5 0 0,1-5 0 15,4-4 0-15,2-3 0 0,-1-17 0 16,12 24 0-16,-12-24 0 0,22 13 0 0,-22-13 0 15,35 2 0-15,-14-7 0 0,1-5 0 0,2-4 0 16,1-3 0-16,0-1 0 0,-2-2 0 0,-2-1 0 16,-3-1 0-16,0 0 0 0,-2 2 0 0,0 1 0 15,-3 1 0-15,-13 18 0 0,20-26 0 0,-20 26 0 16,0 0 0-16,0 0 0 0,0 0 0 16,0 0 0-16,0 0 0 0,0 0 0 0,0 0 0 15,17 34 0-15,-13-10 0 0,-3 2 0 0,2 5 0 16,-1-5 0-16,2 3 0 0,1-2 0 15,4 1 0-15,2-3-28 0,3 0-16 0,1-5-6 16,6 2-17-16,-3-10-13 0,10 5-19 0,-9-16-28 16,18 13-57-16,-18-23-79 0,14 4-245 0,4 2 54 15,-8-17 312-15</inkml:trace>
          <inkml:trace contextRef="#ctx0" brushRef="#br1" timeOffset="21436.9366">15606 3077 1479 0,'0'0'138'0,"-34"1"-59"16,34-1-9-16,-37 10-9 0,37-10-17 0,-37 20-13 16,18-7-2-16,-2 2-3 15,4 3 1-15,-3 1-2 0,5 2-1 0,-2 0-10 16,3-1-14-16,4-2 0 0,2 0 0 0,4-1 0 16,3 0 0-16,1-17 0 0,6 28 0 0,-6-28 0 15,17 22 0-15,-17-22 0 0,27 12 0 0,-9-10 0 16,2-2 0-16,2-3 0 0,2-3 0 0,0-3 0 15,1-3 0-15,0-2 0 0,1-6 0 16,-3 0 0-16,1-2 0 0,-3-4 0 0,-1 1 0 16,0-2 0-16,-2 2 0 0,-1 1 0 0,-5 1 0 15,-2 2 0-15,-3 4 0 0,-7 17 0 16,6-23 0-16,-6 23 0 0,0 0 0 0,0 0 0 0,0 0 0 16,0 0 0-16,0 0 0 0,0 0 0 15,-20 15 0-15,20-15 0 0,-17 36 0 0,6-13 0 16,1 3 0-16,0-1 0 0,2 0 0 15,2 3 0-15,-2-5 0 0,8 1-3 0,-1-3-51 16,7 0 17-16,-6-21-15 0,26 30-2 0,-26-30-10 16,44 15-24-16,-24-23-48 0,23 14-107 0,-19-16-216 15,15-7-63-15,7 4 188 0</inkml:trace>
          <inkml:trace contextRef="#ctx0" brushRef="#br1" timeOffset="21640.0311">16344 2553 1243 0,'-32'10'226'0,"17"9"-173"0,-7 3 8 0,5 9-27 15,-6 2 27-15,5 10-34 0,-4 1-4 0,4 7 10 16,-3 1-13-16,4 3 7 0,0 0-19 16,1 0 5-16,3-1-17 0,2-6 9 0,5-1-19 15,1-7-43-15,10-1 25 0,-2-10-46 0,14 7-66 16,-17-36-65-16,28 44-129 0,-13-27-168 0,-15-17 71 15,30 18 419-15</inkml:trace>
          <inkml:trace contextRef="#ctx0" brushRef="#br1" timeOffset="21796.2833">15997 3016 1927 0,'0'0'70'0,"0"0"-29"0,0 0-32 16,0 0-9-16,0 0 0 0,0 0 0 0,0 0 0 15,17-20 0-15,6 11 0 0,8-1 0 0,8 1 0 16,1-3 0-16,8 3-37 0,-3-5-49 0,8 14-61 16,-14-24-151-16,20 17-308 0,-1-2 30 15,0-4 280-15</inkml:trace>
        </inkml:traceGroup>
        <inkml:traceGroup>
          <inkml:annotationXML>
            <emma:emma xmlns:emma="http://www.w3.org/2003/04/emma" version="1.0">
              <emma:interpretation id="{21763C65-F118-43C2-9EBF-806D17573CCB}" emma:medium="tactile" emma:mode="ink">
                <msink:context xmlns:msink="http://schemas.microsoft.com/ink/2010/main" type="inkWord" rotatedBoundingBox="16997,2532 20469,2519 20475,3916 17002,3929"/>
              </emma:interpretation>
              <emma:one-of disjunction-type="recognition" id="oneOf5">
                <emma:interpretation id="interp25" emma:lang="en-NZ" emma:confidence="0">
                  <emma:literal>change</emma:literal>
                </emma:interpretation>
                <emma:interpretation id="interp26" emma:lang="en-NZ" emma:confidence="0">
                  <emma:literal>charge</emma:literal>
                </emma:interpretation>
                <emma:interpretation id="interp27" emma:lang="en-NZ" emma:confidence="0">
                  <emma:literal>Change</emma:literal>
                </emma:interpretation>
                <emma:interpretation id="interp28" emma:lang="en-NZ" emma:confidence="0">
                  <emma:literal>changer</emma:literal>
                </emma:interpretation>
                <emma:interpretation id="interp29" emma:lang="en-NZ" emma:confidence="0">
                  <emma:literal>changed</emma:literal>
                </emma:interpretation>
              </emma:one-of>
            </emma:emma>
          </inkml:annotationXML>
          <inkml:trace contextRef="#ctx0" brushRef="#br1" timeOffset="22265.0364">17430 3176 1206 0,'0'0'81'0,"0"0"-2"16,8-24 9-16,-8 24-13 0,0 0-22 0,-4-20-13 15,4 20-3-15,-21-17-7 0,4 8 1 16,17 9-3-16,-37-12 1 0,15 8-2 0,-5 2 2 15,0 3-1-15,-1 2 3 0,3 6 2 0,-6 1-1 16,3 3-1-16,-2 3-4 0,2 3 2 16,0 1-26-16,5 5-3 0,1-1 0 0,4-2 0 15,6-1 0-15,4 1 0 0,6-4 0 0,4 2 0 16,6-3 0-16,-8-17 0 0,33 27 0 16,-6-18 0-16,10-6 0 0,6-3 0 0,6-6 0 15,2-6 0-15,10-2-13 0,-2-9-46 0,8 3-16 16,-8-11-29-16,10 12-75 0,-21-21-53 0,19 22-105 15,-22-11-187-15,-3-9 84 0,8 16 357 0</inkml:trace>
          <inkml:trace contextRef="#ctx0" brushRef="#br1" timeOffset="22624.4502">17912 2540 1248 0,'-17'-11'401'0,"17"11"-332"0,-26 25-19 16,17-4 1-16,-6-1-10 0,3 8-17 0,-4 2 23 15,0 7-28-15,1 0 20 0,1 7-8 0,0-2-12 16,1 5-11-16,0 3-8 0,1-1 0 0,1 1 0 16,1-2 0-16,2-2 0 0,0-2 0 15,2-6 0-15,1-1 0 0,2-5 0 0,0-4 0 16,3-5 0-16,2-6 0 0,-2-17 0 0,6 22 0 16,-6-22 0-16,0 0 0 0,0 0 0 0,22 8 0 15,-22-8 0-15,21-12 0 0,-21 12 0 0,33-35 0 16,-11 10 0-16,0-2 0 0,2-1 0 15,-3 1 0-15,-1 1 0 0,-5 3 0 16,-1 4 0-16,-1 2 0 0,-13 17 0 0,18-23 0 16,-18 23 0-16,0 0 0 0,0 0 0 0,0 0 0 15,0 0 0-15,0 0 0 0,11 17 0 0,-11 0 0 16,2 7 0-16,-1-1 0 0,0 4 0 0,0-2 0 16,3 2 0-16,-1-3 0 0,7 1-32 0,0-5-29 15,11 1-26-15,-21-21-32 0,47 29-57 0,-29-35-91 16,22 10-293-16,-1-3 61 0,-2-14 254 15</inkml:trace>
          <inkml:trace contextRef="#ctx0" brushRef="#br1" timeOffset="23015.1289">18450 3085 1462 0,'-34'-14'164'0,"34"14"-87"0,-37-8-10 0,37 8-7 15,-39 0-14-15,21 5-10 0,-4-1-3 16,4 5-2-16,-4 0-2 0,4 3-1 0,-4 3-14 15,2 3-14-15,-2 1 0 0,3 4 0 0,-2 1 0 16,5 0 0-16,1-1 0 0,1 0 0 0,5-3 0 16,0-1 0-16,7-1 0 0,2-18 0 0,4 27 0 15,-4-27 0-15,14 19 0 0,-14-19 0 0,23 12 0 16,-23-12 0-16,35 4 0 0,-14-8 0 16,3-2 0-16,3-6 0 0,1-4 0 15,1-2 0-15,0-2 0 0,2-2 0 0,-2 0 0 16,-5-1 0-16,2 0 0 0,-8 0 0 0,3 0 0 15,-4 1 0-15,-4 3 0 0,-1 1 0 0,-12 18 0 16,11-28 0-16,-11 28 0 0,0 0 0 0,0-17 0 16,0 17 0-16,0 0 0 0,0 0 0 0,-23 15 0 15,23-15 0-15,-25 34 0 0,10-14 0 16,0 6 0-16,2-3 0 0,1 2 0 0,3-1 0 16,2 0 0-16,2-3-27 0,5 1 8 0,1-5-19 15,9 1-3-15,-10-18-5 0,24 25-5 0,-24-25-7 16,34 15-7-16,-34-15-18 0,47 4-42 15,-30-18-71-15,23 14-159 0,-9-7-128 0,-4-11 29 16,11 13 449-16</inkml:trace>
          <inkml:trace contextRef="#ctx0" brushRef="#br1" timeOffset="23390.0768">18840 3086 1481 0,'-18'0'101'0,"18"0"-37"0,-21 17 4 0,11 0-4 16,-7-2-13-16,3 4-6 0,-3 0-16 0,2 3 0 15,0 0-4-15,5 2-12 0,-3-1 25 16,4 0-28-16,0-2 19 0,3-1-29 16,6-20 0-16,-2 29 0 0,2-29 0 0,6 22 0 15,-6-22 0-15,0 0 0 0,19 16 0 0,-19-16 0 16,23-6 0-16,-6-3 0 0,3-4 0 0,2-4 0 16,2-6 0-16,0-1 0 0,2-3 0 0,-1 1 0 15,0-1 0-15,-2 2 0 0,-1-1 0 0,0 2 0 16,-3 1 0-16,3 1 0 0,-5 2 0 15,-2 3 0-15,-15 17 0 0,20-24 0 0,-20 24 0 16,0 0 0-16,0 0 0 0,0 0 0 0,0 0 0 16,0 0 0-16,0 0 0 0,5 27 0 0,-11-4 0 15,-3 3 0-15,1 4 0 0,-3-2-1 0,4 2-29 16,2-3-13-16,5 0 17 0,0-2-30 16,11 0 15-16,-4-6-27 0,15 7-20 0,-22-26-9 15,45 31-16-15,-23-26-6 0,14 8-17 16,-9-15-17-16,16 7-34 0,-10-12-36 0,-1-10-162 15,15 15 105-15,-21-24 280 0</inkml:trace>
          <inkml:trace contextRef="#ctx0" brushRef="#br1" timeOffset="23796.3054">19548 3075 1092 0,'-21'-9'319'0,"-2"-7"-169"0,23 16-42 16,-29-6-23-16,29 6-20 0,-35 7-12 0,15 2-7 15,-4-1-3-15,-1 7-1 0,1 0-5 16,0 6-30-16,2 1-7 0,2 0 0 0,2 0 0 15,2 3 0-15,3-1 0 0,3-2 0 0,4-3 0 16,3 0 0-16,3-19 0 0,2 31 0 0,-2-31 0 16,16 23 0-16,-16-23 0 0,31 14 0 0,-10-10 0 15,3-6 0-15,3-1 0 0,4-4 0 16,0-6 0-16,2-1 0 0,0-3 0 0,-3-1 0 16,1-1 0-16,-3-1 0 0,-3 0 0 0,1 0 0 15,-6 2 0-15,0 1 0 0,-20 17 0 0,27-26 0 16,-27 26 0-16,0 0 0 0,18-16 0 0,-18 16 0 15,0 0 0-15,0 0 0 0,-10 17 0 0,10-17 0 16,-18 39 0-16,3-12 0 0,-3 8 0 16,-3 5 0-16,-1 4 0 0,-1 4 0 15,-2 5 0-15,-1 3 0 0,1 0 0 0,-1-2 0 16,3-3 0-16,4-5 0 0,-1-5 0 0,3-2 0 16,3-7 0-16,0-3 0 0,2-4 0 0,1-7 0 15,11-18 0-15,-21 25 0 0,21-25 0 0,-18 10 0 16,18-10 0-16,-17-5 0 0,17 5 0 0,-16-23 0 15,9 5 0-15,0-4 0 0,3 0 0 16,2-6 0-16,4 3 0 0,-2-8-21 0,10 9-105 16,-11-18-114-16,21 17-383 0,-10-3 11 0,2 4 188 15</inkml:trace>
          <inkml:trace contextRef="#ctx0" brushRef="#br1" timeOffset="24409.6771">19872 3294 1523 0,'-28'8'120'0,"28"-8"-36"16,0 0-24 0,0 0-19-16,0 0-19 0,0 0-8 0,0 0-6 0,0 0 3 15,0 0 4-15,17-3 5 0,-17 3 4 16,33-13 0-16,-12 3-19 0,2 1 12 0,-1-2-16 16,5-1 24-16,-3-2-14 0,4 2 6 0,0-1-13 15,-2-2-4-15,-5 1 1 0,0-2-1 0,-4 0 0 16,-17 16 0-16,28-31 0 0,-28 31 0 0,15-32 0 15,-15 32 0-15,2-30 0 0,-2 30 0 0,-8-28 0 16,8 28 0-16,-21-20 0 0,21 20 0 16,-29-7 0-16,9 9 0 0,1 5 0 0,-5 4 0 15,-2 6 0-15,0 4 0 0,-2 5 0 0,2 2 0 16,-1 2 0-16,4 3 0 0,5-3 0 0,2 2 0 16,7-3 0-16,3-2 0 0,5-2 0 15,6-1 0-15,3-4 0 0,7 0 0 0,6-3 0 16,4-4 0-16,9-2 0 0,5-7 0 0,11-1 0 15,1-11-61-15,15 10-80 0,-9-24-116 16,20 15-370-16,-2-6 46 0,5-7 202 0</inkml:trace>
        </inkml:traceGroup>
        <inkml:traceGroup>
          <inkml:annotationXML>
            <emma:emma xmlns:emma="http://www.w3.org/2003/04/emma" version="1.0">
              <emma:interpretation id="{2E5C7BC8-1397-4A9B-A4F8-9B530438EAC7}" emma:medium="tactile" emma:mode="ink">
                <msink:context xmlns:msink="http://schemas.microsoft.com/ink/2010/main" type="inkWord" rotatedBoundingBox="20867,2694 23958,2683 23961,3465 20870,3476"/>
              </emma:interpretation>
              <emma:one-of disjunction-type="recognition" id="oneOf6">
                <emma:interpretation id="interp30" emma:lang="en-NZ" emma:confidence="0">
                  <emma:literal>colour</emma:literal>
                </emma:interpretation>
                <emma:interpretation id="interp31" emma:lang="en-NZ" emma:confidence="0">
                  <emma:literal>Colour</emma:literal>
                </emma:interpretation>
                <emma:interpretation id="interp32" emma:lang="en-NZ" emma:confidence="0">
                  <emma:literal>dolour</emma:literal>
                </emma:interpretation>
                <emma:interpretation id="interp33" emma:lang="en-NZ" emma:confidence="0">
                  <emma:literal>Dolour</emma:literal>
                </emma:interpretation>
                <emma:interpretation id="interp34" emma:lang="en-NZ" emma:confidence="0">
                  <emma:literal>colours</emma:literal>
                </emma:interpretation>
              </emma:one-of>
            </emma:emma>
          </inkml:annotationXML>
          <inkml:trace contextRef="#ctx0" brushRef="#br1" timeOffset="24892.6944">21213 3195 1157 0,'-28'-26'159'16,"28"26"-82"-16,-13-20-10 0,13 20 2 0,-14-18-2 15,14 18-5-15,-17-13-3 0,17 13-11 16,-20-6-5-16,20 6-8 0,-26 0-8 0,9 6-4 16,-3 0-4-16,1 3 1 0,-3 5 0 0,0 3 3 15,-1 2-4-15,0 3-1 0,1 0-5 16,1-1-14-16,5-1 17 0,3-2-25 0,13-18 19 16,-7 31-11-16,7-31-7 0,6 26-2 0,-6-26-7 15,24 23-5-15,-1-15-6 0,5-3-8 0,10 0-17 16,0-10-33-16,16 10-47 0,-14-22-89 0,30 18-229 15,-13-7-64-15,-4-6 57 0</inkml:trace>
          <inkml:trace contextRef="#ctx0" brushRef="#br1" timeOffset="25207.6744">21574 3217 1507 0,'-48'-17'178'0,"48"17"-82"0,-31-7-23 0,31 7-21 15,-27-4-11-15,27 4-11 0,-26 3-6 0,26-3-6 16,-23 7-4-16,23-7-3 0,-20 13-8 0,20-13-3 15,-20 23 0-15,20-23 0 0,-16 30 0 16,9-13 0-16,7-17 0 0,-7 34 0 0,6-16 0 16,1-18 0-16,6 30 0 0,-6-30 0 15,14 23 0-15,-14-23 0 0,22 17 0 0,-22-17 0 16,26 8 0-16,-9-8 0 0,2-3 0 0,3-4 0 16,1-4 0-16,3-2 0 0,-2-5 0 0,0-1 0 15,-3-1 0-15,-3-2 0 0,-1 2 0 16,-3 0 0-16,-5 2 0 0,-9 18 0 0,9-28 0 15,-9 28 0-15,-3-23 0 0,3 23 0 0,-12-19 0 16,12 19 0-16,-19-12 0 0,19 12 0 0,-26-1-3 16,26 1-18-16,-23 6-9 0,23-6-6 0,0 0-20 15,-19 7-28-15,19-7-46 0,0 0-49 0,25 13-65 16,-25-13-131-16,23-20-93 0,9 17 48 16,-11-22 420-16</inkml:trace>
          <inkml:trace contextRef="#ctx0" brushRef="#br1" timeOffset="25431.3034">22085 2690 1726 0,'-28'15'57'16,"4"10"-13"-16,-1 1-11 0,1 6 7 16,-4 1-5-16,2 7 3 0,-3 0-13 0,3 3 2 0,2-1-12 15,2 0-8-15,4-1-7 0,1 1 0 0,5-3 0 16,1 0 0-16,5-1 0 0,3-2 0 0,5-1 0 15,1-5-20-15,9 2-29 0,3-11-17 0,12 8-50 16,-9-21-77-16,28 13-278 0,-12-12-97 0,4-7 39 16,9 9 495-16</inkml:trace>
          <inkml:trace contextRef="#ctx0" brushRef="#br1" timeOffset="25777.5964">22286 3155 1835 0,'-28'-1'59'16,"7"5"-26"-16,-3-2-3 0,1 5-3 16,-1 2 0-16,0 3-5 0,1 2-8 0,1 3-14 15,2 0 0-15,3 4 0 0,3-1 0 0,1 3 0 16,4-1 0-16,4-1 0 0,4-2 0 0,3 0 0 16,7-2 0-16,2 0 0 0,6-2 0 0,2-3 0 15,4-2 0-15,4-7 0 0,-2-2 0 0,5-2 0 16,4-4 0-16,-4-1 0 0,4-3 0 15,-2-3 0-15,-5-3 0 0,-6-3 0 0,0-1 0 16,-5-2 0-16,0-2 0 0,-3 0 0 0,-1-1 0 16,-4-3-6-16,-4 3-32 0,-2-3 20 0,-2 2-8 15,-3 1-4-15,0 2 1 0,-6-1-7 0,9 23 5 16,-16-33-1-16,16 33 9 0,0 0 6 16,-24-15 4-16,24 15 2 0,-17 6-1 0,17-6 4 15,-18 17 2-15,18-17 2 0,-14 24-14 16,14-24-12-16,-3 26-32 0,3-26-40 0,13 25-77 15,-13-25-125-15,0 0-175 0,38 13 15 0,-38-13 396 16</inkml:trace>
          <inkml:trace contextRef="#ctx0" brushRef="#br1" timeOffset="26433.8504">22756 3067 1397 0,'-18'-5'252'15,"1"0"-179"-15,17 5-20 0,-26 3 2 16,26-3-7-16,-33 11-8 0,16-2-6 0,-2 2-5 15,1 5 1-15,-2 1-3 0,2 3-18 0,-2 2-9 16,5 2 0-16,0 1 0 0,0 0 0 0,7-3 0 16,2 1 0-16,3-5 0 0,7 0 0 0,-4-18 0 15,13 29 0-15,-13-29 0 0,28 19 0 16,-7-15 0-16,2-4 0 0,5-5 0 0,2-3 0 16,5-4 0-16,0-4 0 0,1-2 0 0,4-3 0 15,-1-1 0-15,-1-2 0 0,-3 1 0 0,-6-1 0 16,-2 2 0-16,-5 0 0 0,-4 3 0 0,-3 1 0 15,-15 18 0-15,17-30 0 0,-17 30 0 16,4-20 0-16,-4 20 0 0,0 0 0 0,-17-11 0 16,17 11 0-16,-25 8 0 0,25-8 0 15,-33 23 0-15,15-6 0 0,0 2 0 0,1 0 0 16,0 1 0-16,4 0 0 0,3-2 0 0,10-18 0 16,-7 31 0-16,7-31 0 0,13 23 0 0,-13-23 0 15,30 14 0-15,-10-11 0 0,3-3 0 0,4-3 0 16,4-3 0-16,5-2 0 0,2-3 0 0,3-3 0 15,0 1 0-15,0-1 0 0,-2-1 0 16,-4 2 0-16,-3 1 0 0,-5 2 0 0,-5 3 0 16,-22 7 0-16,26-10 0 0,-26 10 0 0,0 0 0 15,0 0 0-15,0 0 0 0,0 0 0 16,-9 21 0-16,9-21 0 0,-27 35 0 0,9-12 0 16,-3 2 0-16,0 4 0 0,1 1 0 0,-1-1 0 15,4-1 0-15,4-1 0 0,2-4 0 0,3-3 0 16,4-2 0-16,4-18 0 0,-4 23 0 15,4-23 0-15,0 0 0 0,0 0 0 0,0 0 0 16,0 0 0-16,19-4 0 0,-19 4 0 0,25-33 0 16,-10 9 0-16,2-5 0 0,2 0 0 0,-3-1 0 15,-2 2 0-15,1 0 0 0,-4 0 0 0,2 0 0 16,0-1 0-16,2 0 0 0,2 1 0 0,0 3 0 16,1 3 0-16,-1 3 0 0,-17 19 0 15,33-27 0-15,-33 27 0 0,35-19 0 16,-15 12 0-16,4 1 0 0,3 1 0 0,1 1 0 15,2 1 0-15,1 1 0 0,-2-1 0 0,5 4 0 16,-4-6-17-16,17 15-161 0,-23-21-309 0,23 12-151 16,-3-5 25-16,-6-5 500 0</inkml:trace>
        </inkml:traceGroup>
      </inkml:traceGroup>
    </inkml:traceGroup>
    <inkml:traceGroup>
      <inkml:annotationXML>
        <emma:emma xmlns:emma="http://www.w3.org/2003/04/emma" version="1.0">
          <emma:interpretation id="{848DB84C-2432-4E0D-8119-494D27F4C4ED}" emma:medium="tactile" emma:mode="ink">
            <msink:context xmlns:msink="http://schemas.microsoft.com/ink/2010/main" type="paragraph" rotatedBoundingBox="591,4117 17960,3819 17984,5206 614,550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74882D9-3D48-43F6-BB52-C552946A295A}" emma:medium="tactile" emma:mode="ink">
              <msink:context xmlns:msink="http://schemas.microsoft.com/ink/2010/main" type="line" rotatedBoundingBox="591,4117 17960,3819 17984,5206 614,5505"/>
            </emma:interpretation>
          </emma:emma>
        </inkml:annotationXML>
        <inkml:traceGroup>
          <inkml:annotationXML>
            <emma:emma xmlns:emma="http://www.w3.org/2003/04/emma" version="1.0">
              <emma:interpretation id="{B5AD2E7C-3290-4335-B72F-E0A48533F735}" emma:medium="tactile" emma:mode="ink">
                <msink:context xmlns:msink="http://schemas.microsoft.com/ink/2010/main" type="inkWord" rotatedBoundingBox="592,4172 3028,4130 3042,4937 605,4978"/>
              </emma:interpretation>
              <emma:one-of disjunction-type="recognition" id="oneOf7">
                <emma:interpretation id="interp35" emma:lang="en-NZ" emma:confidence="0">
                  <emma:literal>when</emma:literal>
                </emma:interpretation>
                <emma:interpretation id="interp36" emma:lang="en-NZ" emma:confidence="0">
                  <emma:literal>When</emma:literal>
                </emma:interpretation>
                <emma:interpretation id="interp37" emma:lang="en-NZ" emma:confidence="0">
                  <emma:literal>where</emma:literal>
                </emma:interpretation>
                <emma:interpretation id="interp38" emma:lang="en-NZ" emma:confidence="0">
                  <emma:literal>whea</emma:literal>
                </emma:interpretation>
                <emma:interpretation id="interp39" emma:lang="en-NZ" emma:confidence="0">
                  <emma:literal>wheu</emma:literal>
                </emma:interpretation>
              </emma:one-of>
            </emma:emma>
          </inkml:annotationXML>
          <inkml:trace contextRef="#ctx0" brushRef="#br1" timeOffset="33852.6165">656 4721 247 0,'0'0'84'0,"0"0"-1"16,-1-17 1-16,1 17-2 0,0 0 11 0,0 0-4 31,3-25 7-31,-3 25-9 0,3-17 1 0,-3 17-8 16,5-19-3-16,-5 19-8 0,6-18-7 15,-6 18-8-15,8-17-6 0,-8 17-12 0,0 0-9 16,0 0-11-16,8-17-8 0,-8 17-4 0,0 0-1 16,0 0-1-16,0 0-1 0,0 0 2 0,-5 20-3 0,5-20 3 15,-10 38-4-15,3-10 4 0,-1 2-6 0,-2 3 11 16,-1-1-4-16,2 1 13 0,0-4-5 0,3 0 6 15,1-5-8-15,2-2 0 0,3-5-7 16,0-17 1-16,8 25-4 0,-8-25 1 0,0 0-2 16,25 21 3-16,-25-21-1 0,23 6 1 0,-23-6 1 15,28-1 0-15,-28 1 1 0,33-11-2 0,-16 1 1 16,1-1-2-16,1-1 2 0,-2-4-3 0,1 1 2 16,-1-4-3-16,0 0 3 0,-1 1-4 0,-2 0 5 15,0 1-5-15,-2 0 3 0,-12 17-2 0,19-29 2 16,-19 29-3-16,17-25 3 0,-17 25-1 15,13-20 1-15,-13 20-1 0,0 0 1 16,0 0-1-16,0 0 2 0,0 0-2 0,0 0-1 16,0 0-1-16,0 0-1 0,0 0 3 0,0 0 0 15,0 0 3-15,8 24-2 0,-8-24 5 0,-1 31-3 16,1-31 3-16,0 31-5 0,0-31 4 0,3 30-5 16,-3-30 4-16,9 26-2 0,-9-26 3 15,0 0-1-15,21 21 3 0,-21-21 1 0,20 6 4 16,-20-6 1-16,22-1 1 0,-22 1 1 0,22-8-3 15,-22 8 2-15,23-18-2 0,-23 18-1 0,25-28-4 16,-15 9 1-16,0-1-7 0,0-2 2 0,0-1-5 16,-3-1 5-16,-1 0-7 0,0 0 1 0,-2-2-12 15,-1 5-2-15,-1-5-17 0,1 8-9 0,-4-7-19 16,8 8-13-16,-9-7-1 0,2 24-55 16,10-38-6-16,-10 38-89 0,20-26-166 0,-12 1-35 15,16 19 257-15</inkml:trace>
          <inkml:trace contextRef="#ctx0" brushRef="#br1" timeOffset="34310.9353">1629 4171 1025 0,'0'0'164'0,"0"0"-78"0,-23-16-20 0,23 16-3 16,0 0-10-16,0 0-10 0,0 0-16 0,0 0-11 15,-18 28-4-15,13-10 5 0,-3 4 2 0,2 6 9 16,-4 0-3-16,4 3 6 16,-4 2-11-16,4 4 4 0,-1 2-13 0,1 1-8 15,1-1 25-15,-1 1-27 0,0-4 25 0,1 3-10 16,-1-4-9-16,2-2 9 0,-1-2-10 0,4-3 2 16,0-4-7-16,1-3 3 0,1-2-5 0,-1-19 3 15,5 27-3-15,-5-27 2 0,0 0-2 0,11 21 0 16,-11-21 0-16,0 0 2 0,18-2 1 0,-18 2 0 15,19-15 2-15,-19 15-3 0,27-29 3 16,-11 8-4-16,0 0 3 0,0-2-2 0,-1 0 4 16,1 0-5-16,-1 1 5 0,-1 1-6 0,-2 2 4 15,1 2-4-15,-13 17 3 0,18-28-2 0,-18 28 1 16,0 0-1-16,14-18 1 0,-14 18-1 0,0 0 0 16,0 0-1-16,0 0 0 0,2 24 1 15,-2-24 0-15,1 37 2 0,0-12-3 16,-1 3 3-16,1 0-6 0,2-2 3 0,0 2-11 15,2-2-1-15,5 0-14 0,1-4-6 0,8 2-26 16,-19-24-22-16,47 32-32 0,-29-32-42 0,23 16-84 16,-16-11-213-16,6-10-32 0,12 12 280 0</inkml:trace>
          <inkml:trace contextRef="#ctx0" brushRef="#br1" timeOffset="34720.8092">2095 4586 1351 0,'0'0'56'16,"-22"17"-34"-16,22-17-7 0,0 0 1 16,0 0 6-16,0 0 6 0,9 17 6 0,-9-17-4 15,18 9-1-15,-18-9-4 0,29 9-1 0,-11-7-1 16,3 1-2-16,0-3-4 0,1 0-2 0,-2-3-4 15,2 0-4-15,0-1-1 0,0-1-3 0,0-1 0 16,-1-2-1-16,-4-1 0 0,-17 9 0 0,26-21 2 16,-26 21-3-16,19-26 5 0,-19 26-5 0,9-30-11 15,-9 30 29-15,-1-30-29 0,1 30 30 16,-13-28-15-16,13 28-3 0,-25-26 2 16,25 26-2-16,-35-15 5 0,14 11 0 0,-2 3 0 0,0 5-1 15,0 3-3-15,-1 4 1 0,-1 3 1 16,1 4-14-16,1 5 29 0,1 4-27 0,1 1 25 15,3 2-9-15,4-2-9 0,1 1 7 0,7-3-9 16,4-1 4-16,4-2-5 0,4-3 3 0,5-1-4 16,4-2 1-16,6-2-10 0,2-4-4 15,6-2-15-15,0-5-16 0,10 3-25 0,-6-13-28 16,18 15-93-16,-18-25-12 0,22 18-67 0,-14-8-222 16,-6-17 94-16,17 19 380 0</inkml:trace>
          <inkml:trace contextRef="#ctx0" brushRef="#br1" timeOffset="35048.9378">2670 4542 1303 0,'-18'12'61'0,"7"11"-24"16,-6-6 17-16,9 10 6 0,-8-8-6 0,7 9 6 16,-4-7-13-16,6 3-1 0,-1-5-18 0,5-1-3 15,3-18-10-15,1 25-3 0,-1-25-5 0,0 0-2 16,23 19 3-16,-23-19 3 0,24 4 0 15,-24-4 3-15,28-9-1 0,-28 9-2 0,31-22 6 16,-13 7-4-16,0-6 3 0,2-2-6 0,-2-2 1 16,0-1-5-16,0-2 5 0,-1 2-4 0,0-2 5 15,-2 5-3-15,-2 0-7 0,0 4 20 16,-13 19-24-16,17-29 20 0,-17 29-12 0,0 0-4 16,0 0 1-16,0 0-1 0,0 0-2 0,0 0 0 15,0 0 0-15,0 0-9 0,12 32 18 16,-11-9-18-16,-1 4 17 0,0 1-9 0,0 1-10 15,-1-1-3-15,2-1-14 0,0-4-8 0,6 3-13 16,1-9-13-16,10 7-45 0,-18-24-73 0,43 29-229 16,-22-19-174-16,4-8 45 0,10 9 511 0</inkml:trace>
        </inkml:traceGroup>
        <inkml:traceGroup>
          <inkml:annotationXML>
            <emma:emma xmlns:emma="http://www.w3.org/2003/04/emma" version="1.0">
              <emma:interpretation id="{13DCF663-2142-4C20-8DB1-E9FB96BE6CD7}" emma:medium="tactile" emma:mode="ink">
                <msink:context xmlns:msink="http://schemas.microsoft.com/ink/2010/main" type="inkWord" rotatedBoundingBox="3954,4060 5885,4026 5909,5414 3978,5447"/>
              </emma:interpretation>
              <emma:one-of disjunction-type="recognition" id="oneOf8">
                <emma:interpretation id="interp40" emma:lang="en-NZ" emma:confidence="0">
                  <emma:literal>they</emma:literal>
                </emma:interpretation>
                <emma:interpretation id="interp41" emma:lang="en-NZ" emma:confidence="0">
                  <emma:literal>theg</emma:literal>
                </emma:interpretation>
                <emma:interpretation id="interp42" emma:lang="en-NZ" emma:confidence="0">
                  <emma:literal>theog</emma:literal>
                </emma:interpretation>
              </emma:one-of>
            </emma:emma>
          </inkml:annotationXML>
          <inkml:trace contextRef="#ctx0" brushRef="#br1" timeOffset="35502.1242">4189 4174 1076 0,'0'0'97'0,"0"0"-22"0,-1 16-19 15,1-16-6-15,-7 32-1 0,-1-10-13 16,5 9 1-16,-8 1-4 0,5 9 12 0,-5-3-8 16,4 8 9-16,-3-2 2 0,4 4-33 0,-3-3 18 15,4 2-30-15,1-5 2 0,1 0 5 16,3-5-13-16,0-2 6 0,1-2-8 0,3-4 5 16,1-1-9-16,0-7-7 0,4 1-30 0,-9-22-21 15,22 29-61-15,-22-29-50 0,26 14-72 0,-26-14-266 16,18-5 66-16,4 5 365 0</inkml:trace>
          <inkml:trace contextRef="#ctx0" brushRef="#br1" timeOffset="35689.6265">3984 4593 1544 0,'0'0'136'0,"0"0"-73"0,-20 16-18 15,20-16-21-15,0 0-10 0,0 0-10 16,0 0-2-16,0 0-2 0,0 0 2 0,22 13-1 15,-22-13 2-15,33 0-1 0,-10-3-1 0,5-6 1 16,3-3-6-16,6-2-10 0,3-7-27 0,8 4-29 16,-6-12-31-16,15 16-104 0,-21-25-79 0,12 12-248 15,1 4 29-15,-12-13 415 0</inkml:trace>
          <inkml:trace contextRef="#ctx0" brushRef="#br1" timeOffset="36064.6593">4715 4047 1207 0,'-30'30'314'16,"11"-23"-264"-16,19-7-4 0,-28 28-1 16,17-9 7-16,-2-2-8 0,2 10 1 0,-3-2-12 15,5 5 2-15,-3 2-11 0,3-2 2 16,-1 3-8-16,3 2 2 0,-2 0-8 0,3 4 4 16,0-2-8-16,0 1-11 0,3-3 16 0,-1 1-21 15,1-2 20-15,3-2-8 0,-1-3-3 0,1-6 2 16,3-2-5-16,-1-4 2 0,-2-17-2 0,11 24 2 15,-11-24-2-15,0 0 2 0,23 18-1 0,-23-18 0 16,18 0 1-16,-18 0-1 0,25-13 3 16,-25 13-2-16,34-28 2 0,-16 10-3 0,1-3 3 15,1 1-2-15,-3-1 3 0,0 1-3 16,-1 2 3-16,-3 1-3 0,-13 17 2 0,22-28-2 16,-22 28 2-16,0 0-1 0,22-21 1 0,-22 21-1 15,0 0 0-15,0 0 1 0,0 0-1 0,0 0 1 16,7 23-2-16,-7-23 3 0,4 34-4 0,-3-12 1 15,-1 3-6-15,1-1-3 0,1 1-13 16,0-4-7-16,5 4-11 0,1-7-5 0,6 4-16 16,-14-22-18-16,34 31-32 0,-34-31-40 0,42 24-74 15,-42-24-71-15,30 1-202 0,-3 10 47 0,-27-11 440 16</inkml:trace>
          <inkml:trace contextRef="#ctx0" brushRef="#br1" timeOffset="36439.6328">5060 4541 1557 0,'-17'6'66'0,"17"-6"-23"0,-19 20 1 16,19-20 5-16,-8 21-10 0,8-21-2 0,0 21-9 16,0-21-4-16,9 17-11 0,-9-17-2 15,23 16-3-15,-23-16-1 0,35 8-1 0,-14-7-3 16,3-2 0-16,0-1-1 0,3-3 1 0,1-1-1 15,-1-3 0-15,0 0-1 0,-3-2 0 0,-3-1-1 16,-2-3 1-16,1 1-1 0,-3-3-12 16,-3 0 12-16,-14 17-10 0,18-32 26 0,-18 32-12 15,4-29 11-15,-4 29-11 0,-11-29-3 0,11 29 3 16,-23-22-3-16,23 22 1 0,-33-10-2 16,14 8 2-16,-1 5 1 0,-3 4-1 0,0 3 2 15,-1 4-2-15,1 4 2 0,0 4-4 0,-2 2-9 16,5 3 21-16,0 1-22 0,3 0 21 0,6-2-9 15,4 1-5-15,4-3 3 0,6-1-7 0,4-4-1 16,8-2-10-16,4-3-6 0,6-2-10 0,0-6-10 16,13 1-28-16,-8-13-35 0,20 11-60 0,-18-26-120 15,15 10-277-15,5 3 49 16,-8-13 368-16</inkml:trace>
          <inkml:trace contextRef="#ctx0" brushRef="#br1" timeOffset="36892.7689">5712 4473 1522 0,'0'0'130'0,"-28"16"-74"16,28-16-20-16,-35 23 29 0,35-23-41 0,-33 30 25 15,19-10-15-15,2-2-13 0,1 2-2 0,4 1-11 16,3-3 1-16,3 0-8 0,5-1 2 0,-4-17-4 16,17 26 1-16,-17-26-1 0,25 14 1 0,-8-10 0 15,0-2 0-15,3-4 1 0,2-2-1 16,0-3 1-16,0-3-1 0,1-3 2 0,-3-4-2 15,1 0 2-15,-3-1-3 0,-2-1 4 16,-3 2-4-16,-2-2 2 0,0 3-2 0,-11 16-12 16,17-29 11-16,-17 29-13 0,11-22 22 0,-11 22-14 15,0 0 11-15,0 0-14 0,0 0 0 0,0 0-5 16,0 0-11-16,0 0 27 0,-2 30-24 0,-2-5 28 16,-1 4-8-16,-2 6-4 0,-3 4 10 0,1 5-19 15,-2 4 9-15,0 2-6 0,0 3 8 0,-3 0 3 16,3 2 11-16,-1 0-13 0,-1 0-3 15,-2-3 22-15,1-2-20 0,-3-5 23 0,1-3-8 16,1-5-10-16,2-7 8 0,1-5-7 16,1-4 6-16,11-21 0 0,-17 25 5 0,17-25 2 15,0 0 8-15,-21 11-2 0,21-11-1 0,0 0-5 16,-22-18-8-16,22 18 0 0,-16-36-5 0,12 10 3 16,0-4-7-16,4-3 6 0,4-4-6 15,2-3-8-15,2-3 16 0,6-5-23 0,-2-2 12 16,6-1-18-16,1-2-19 0,7 4-6 0,-3-3-44 15,12 18-53-15,-19-16-133 0,12 21-312 0,-2 6 44 16,-8-4 348-16</inkml:trace>
        </inkml:traceGroup>
        <inkml:traceGroup>
          <inkml:annotationXML>
            <emma:emma xmlns:emma="http://www.w3.org/2003/04/emma" version="1.0">
              <emma:interpretation id="{EC224F0A-796B-4C1A-B6A3-7D25CFB84D58}" emma:medium="tactile" emma:mode="ink">
                <msink:context xmlns:msink="http://schemas.microsoft.com/ink/2010/main" type="inkWord" rotatedBoundingBox="6801,4364 8574,4333 8583,4830 6809,4860"/>
              </emma:interpretation>
              <emma:one-of disjunction-type="recognition" id="oneOf9">
                <emma:interpretation id="interp43" emma:lang="en-NZ" emma:confidence="0">
                  <emma:literal>are</emma:literal>
                </emma:interpretation>
                <emma:interpretation id="interp44" emma:lang="en-NZ" emma:confidence="0">
                  <emma:literal>arc</emma:literal>
                </emma:interpretation>
                <emma:interpretation id="interp45" emma:lang="en-NZ" emma:confidence="0">
                  <emma:literal>arê</emma:literal>
                </emma:interpretation>
                <emma:interpretation id="interp46" emma:lang="en-NZ" emma:confidence="0">
                  <emma:literal>art</emma:literal>
                </emma:interpretation>
                <emma:interpretation id="interp47" emma:lang="en-NZ" emma:confidence="0">
                  <emma:literal>arl</emma:literal>
                </emma:interpretation>
              </emma:one-of>
            </emma:emma>
          </inkml:annotationXML>
          <inkml:trace contextRef="#ctx0" brushRef="#br1" timeOffset="37720.9174">7238 4522 765 0,'0'0'104'0,"0"0"2"16,0 0 3-16,-1-24-23 0,1 24 5 15,0 0-33-15,-20-6 10 0,20 6 1 0,-25-5-2 16,5-1-2-16,20 6-5 0,-36 1-8 0,18 3-10 16,-4-3-7-16,2 4-3 0,-6-1-5 0,3 5-17 15,-3-1 12-15,0 4-19 0,0 3 26 16,1 2-13-16,2 0 11 0,1 3-9 0,3 1-7 16,3 0 2-16,1-1-8 0,6-1 1 15,3 1-6-15,1-2 2 0,4-1-3 0,1 0 2 16,0-17-2-16,11 26 1 0,-11-26-1 0,24 19 2 15,-7-15-2-15,2 0 2 0,4-5 0 0,4-4-1 16,1-4 2-16,3-4-2 0,0-3 2 0,0 0-3 16,-2-5 3-16,-2-1-2 0,-3-1 2 0,-2 0-3 15,-3 0 3-15,-2 0-3 0,-2 3 3 0,-3-1-2 16,-3 3-11-16,-9 18 11 0,10-29-11 16,-10 29 23-16,4-19-10 0,-4 19 11 0,0 0-11 15,0 0 0-15,0 0 0 0,0 0-1 16,0 0-2-16,0 0-13 0,-19 15 11 0,19-15-10 15,-16 37 22-15,7-12-7 0,1 2 7 0,2-1-8 16,2 1-6-16,3-4-2 0,3-1-9 0,3-5-5 16,-5-17-8-16,26 26-3 0,-6-15-5 0,2-6-9 15,10 1-23-15,-4-13-29 0,14 9-53 16,-15-22-82-16,21 9-204 0,-7-3-69 0,-9-12 185 16</inkml:trace>
          <inkml:trace contextRef="#ctx0" brushRef="#br1" timeOffset="38034.309">7639 4544 902 0,'0'0'316'16,"-18"20"-226"-16,1-8-17 0,10 12 7 0,-8-5-13 15,9 8-2-15,-7-5-11 0,8 6-1 0,-5-6-15 16,7 4-3-16,-4-5-13 0,6 1 2 0,-1-5-7 16,2-17 0-16,2 25-5 0,-2-25 2 0,0 0-3 15,10 19 3-15,-10-19 0 0,0 0-2 0,0 0 0 16,0 0 0-16,17-14 1 0,-17 14-3 0,17-30 2 15,-7 8-5-15,2-4 3 0,-1 0-4 16,0-3 4-16,-1 1-4 0,-3-1 3 0,0 1-4 16,-3 0 0-16,-1 1-5 0,1-2-8 0,-3 2 16 15,2 2-14-15,-1 2 12 0,-1 4-6 16,-1 19 0-16,5-23 0 0,-5 23 0 0,0 0 0 16,0 0-4-16,0 0-6 0,17-6-2 0,-17 6-9 15,22 8-6-15,-4-2-11 0,-18-6-6 0,39 14-13 16,-19-11-14-16,9 7-24 0,-7-11-17 15,14 16-54-15,-15-22-93 0,13 8-243 0,3 5-2 16,-13-16 380-16</inkml:trace>
          <inkml:trace contextRef="#ctx0" brushRef="#br1" timeOffset="38383.4473">8122 4447 1195 0,'-30'37'368'0,"12"-29"-308"0,18-8-32 0,-20 23 43 15,20-23-35-15,-8 21 15 0,8-21-24 0,0 0-11 16,6 23-2-16,-6-23-3 0,22 14 3 16,-22-14 0-16,34 8-1 0,-12-8-4 0,1-1-3 15,2-3-3-15,2-1-1 0,0-2 1 0,-2 0-2 16,0-2-9-16,-4-1 12 0,1-4-10 16,-5 2 27-16,-17 12-11 0,22-23 13 0,-22 23-9 15,8-22-6-15,-8 22 1 0,-2-26-4 0,2 26-1 16,-8-28-4-16,8 28 0 0,-15-29-4 0,15 29-1 15,-23-25-1-15,23 25 1 0,-29-17 1 0,12 14 3 16,-1 6 2-16,-3 5 2 0,-2 5 4 0,-1 7 1 16,-1 5 5-16,0 5-3 0,-1 5-7 15,2 3-2-15,3 3-1 0,3-2 0 16,6-2 0-16,3-3 0 0,7-5 0 0,5-5 0 16,6-3 0-16,6-4 0 0,4-5 0 0,7-1 0 0,6-6-18 0,13-2-22 15,5-8-27-15,18 5-78 0,-13-29-184 0,22 14-305 16,-2-6 38-16,2-9 379 0</inkml:trace>
        </inkml:traceGroup>
        <inkml:traceGroup>
          <inkml:annotationXML>
            <emma:emma xmlns:emma="http://www.w3.org/2003/04/emma" version="1.0">
              <emma:interpretation id="{BB63128F-0475-47BA-A734-1DDD888DAF2F}" emma:medium="tactile" emma:mode="ink">
                <msink:context xmlns:msink="http://schemas.microsoft.com/ink/2010/main" type="inkWord" rotatedBoundingBox="9251,4181 10132,4166 10143,4821 9263,4836"/>
              </emma:interpretation>
              <emma:one-of disjunction-type="recognition" id="oneOf10">
                <emma:interpretation id="interp48" emma:lang="en-NZ" emma:confidence="0">
                  <emma:literal>in</emma:literal>
                </emma:interpretation>
                <emma:interpretation id="interp49" emma:lang="en-NZ" emma:confidence="0">
                  <emma:literal>on</emma:literal>
                </emma:interpretation>
                <emma:interpretation id="interp50" emma:lang="en-NZ" emma:confidence="0">
                  <emma:literal>en</emma:literal>
                </emma:interpretation>
                <emma:interpretation id="interp51" emma:lang="en-NZ" emma:confidence="0">
                  <emma:literal>cn</emma:literal>
                </emma:interpretation>
                <emma:interpretation id="interp52" emma:lang="en-NZ" emma:confidence="0">
                  <emma:literal>(n</emma:literal>
                </emma:interpretation>
              </emma:one-of>
            </emma:emma>
          </inkml:annotationXML>
          <inkml:trace contextRef="#ctx0" brushRef="#br1" timeOffset="38843.2008">9385 4424 1187 0,'11'-23'376'0,"-11"23"-326"16,0 0-38-16,-7 17 6 0,7-17 8 0,-13 28 12 15,0-10-5-15,3 5 0 0,-5-1 4 0,2 3-36 16,1 2 22-16,1 0-30 0,1 1 10 0,2 0 8 16,-1 0-7-16,3-2 3 0,1-3-8 0,3 0 3 15,2-3-8-15,2-2-2 0,5-1-18 16,-7-17-23-16,22 24-36 0,-22-24-38 16,39 12-88-16,-39-12-211 0,31-18-103 0,-3 11 128 15</inkml:trace>
          <inkml:trace contextRef="#ctx0" brushRef="#br1" timeOffset="39280.6198">9381 4181 1315 0,'-22'3'362'0,"22"-3"-299"0,0 0-28 0,-19-4-14 16,19 4-8-16,0 0-9 0,0 0 0 0,0 0 8 15,0 0 6-15,18 10 5 0,-18-10 2 0,24 16-5 16,-24-16-2-16,32 18-6 0,-13-7-4 15,-1 0-4-15,4 2-1 0,0 3-2 0,1 0 1 16,-2 2-2-16,2 3 6 0,-5 2-3 16,1 2 5-16,-4 2-2 0,-1-1 4 0,-2 1-3 15,-4-1-8-15,-1 0 20 0,-4-2-22 0,-2 0 19 16,-2 0-10-16,-1-2-4 0,-3 1 3 0,-1-2-5 16,-1-1 0-16,-3-2 0 0,10-18 0 0,-17 27 0 15,17-27 0-15,0 0 0 0,0 0 0 0,0 0 0 16,0 0 0-16,0 0 0 0,0 0 0 0,0 0 0 15,0 0 0-15,0 0 0 0,3-32 0 16,8 9 0-16,2-3 0 0,1-3 0 16,4-3 0-16,2 1 0 0,-1 0 0 0,3-2 0 15,0 3 0-15,1 1 0 0,-1 4 0 0,0 5 0 16,-1 5 0-16,-4 6 0 0,-17 9 0 0,25-8 0 16,-25 8 0-16,0 0 0 0,22 15 0 0,-22-15 0 15,12 31 0-15,-6-6 0 0,0 0 0 0,0 4-11 16,-1-1-24-16,4 1 9 0,-1-3-28 15,5 1 10-15,-3-8-36 0,14 8-32 0,-24-27-46 16,51 34-99-16,-33-24-193 0,11-6-69 0,10 8 219 16</inkml:trace>
        </inkml:traceGroup>
        <inkml:traceGroup>
          <inkml:annotationXML>
            <emma:emma xmlns:emma="http://www.w3.org/2003/04/emma" version="1.0">
              <emma:interpretation id="{C5151EC5-F6C9-4C70-BCD3-3F831DA7DA90}" emma:medium="tactile" emma:mode="ink">
                <msink:context xmlns:msink="http://schemas.microsoft.com/ink/2010/main" type="inkWord" rotatedBoundingBox="10641,4050 12650,4015 12661,4658 10652,4692"/>
              </emma:interpretation>
              <emma:one-of disjunction-type="recognition" id="oneOf11">
                <emma:interpretation id="interp53" emma:lang="en-NZ" emma:confidence="0">
                  <emma:literal>acid</emma:literal>
                </emma:interpretation>
                <emma:interpretation id="interp54" emma:lang="en-NZ" emma:confidence="0">
                  <emma:literal>aid</emma:literal>
                </emma:interpretation>
                <emma:interpretation id="interp55" emma:lang="en-NZ" emma:confidence="0">
                  <emma:literal>Acid</emma:literal>
                </emma:interpretation>
                <emma:interpretation id="interp56" emma:lang="en-NZ" emma:confidence="0">
                  <emma:literal>aicd</emma:literal>
                </emma:interpretation>
                <emma:interpretation id="interp57" emma:lang="en-NZ" emma:confidence="0">
                  <emma:literal>asid</emma:literal>
                </emma:interpretation>
              </emma:one-of>
            </emma:emma>
          </inkml:annotationXML>
          <inkml:trace contextRef="#ctx0" brushRef="#br1" timeOffset="39999.3779">10997 4417 873 0,'6'-28'157'0,"-6"28"-27"0,0 0-14 15,0 0-1-15,9-28-17 0,-9 28-25 0,0 0-13 16,-9-21-12-16,9 21-4 0,-17-14-6 0,17 14-2 16,-24-10-6-16,24 10-3 0,-31-3-4 0,14 3-3 15,0 2 1-15,-2 2-2 0,1 4 3 0,-4 2-3 16,0 3 1-16,-1 3-5 0,2 1-1 0,0 2-5 15,1 3 1-15,2 1-4 0,1 2-2 16,1 1-4-16,5-2 0 0,1-1 0 0,5-1 0 16,2-4 0-16,4-1 0 0,-1-17 0 0,11 26 0 15,-11-26 0-15,24 18 0 0,-24-18 0 0,38 8 0 16,-14-11 0-16,6-4 0 0,6-6 0 16,1-7 0-16,4-3 0 0,-1-3 0 0,-1-3 0 15,-2-2 0-15,-3 2 0 0,-4 3 0 0,-6 0 0 16,-2 5 0-16,-5 1 0 0,-1 2 0 15,-16 18 0-15,15-26 0 0,-15 26 0 0,0 0 0 16,0 0 0-16,0 0 0 0,0 0 0 0,0 0 0 16,-25-8 0-16,25 8 0 0,-23 23 0 0,7-5 0 15,1 5 0-15,2 2 0 0,-2 1 0 0,2-2 0 16,3 1 0-16,3-2-14 0,6 1-6 0,2-4-35 16,9 2 12-16,-10-22-34 0,28 35-28 15,-28-35-36-15,46 27-89 0,-46-27-198 16,42 5-104-16,-6 1 131 0</inkml:trace>
          <inkml:trace contextRef="#ctx0" brushRef="#br1" timeOffset="40233.7552">11530 4389 1277 0,'0'0'165'0,"-21"-29"-97"15,21 29 1-15,-21-18 14 0,21 18-12 0,-23-8-19 16,23 8-17-16,-30 2-8 0,30-2-4 0,-34 14-2 15,34-14 4-15,-35 27 1 0,16-9 3 0,1 2-4 16,1 3-1-16,0 0-8 0,0 3-13 16,1-1 5-16,4 1-8 0,4-5 0 0,5 0 0 15,4-3 0-15,-1-18 0 0,15 28 0 16,-15-28 0-16,32 20 0 0,-12-14 0 0,7-2-20 16,1-8-20-16,8 2-21 0,-3-11-44 0,15 10-57 15,-19-23-98-15,21 11-333 0,-10 1 65 0,-5-8 251 16</inkml:trace>
          <inkml:trace contextRef="#ctx0" brushRef="#br1" timeOffset="40436.8932">11898 4308 1756 0,'-28'12'59'16,"28"-12"-31"-16,-26 14-2 0,26-14 3 0,-28 26-7 15,13-9 0-15,-3 1-2 0,1 2 1 0,1 3-8 16,1 3-1-16,2-1-8 0,2 3-11 0,1-3 19 15,2 1-21-15,2-3 20 0,4-5-10 16,2-18-8-16,3 29-4 0,-3-29-11 0,12 20-10 16,-12-20-11-16,21 9-46 0,2-2-18 0,-23-7-53 15,49-6-164-15,-24-6-207 0,-2-6 0 0,8 6 369 16</inkml:trace>
          <inkml:trace contextRef="#ctx0" brushRef="#br1" timeOffset="40593.2108">11903 4111 1682 0,'0'0'129'16,"-17"0"-92"-16,17 0-22 0,-19-3-6 0,19 3-6 15,0 0-8-15,0 0-12 0,0 0-21 0,0 0-29 16,0 0-37-16,0 0-58 0,29 37-129 0,-11-24-245 16,-18-13 31-16,39 32 356 0</inkml:trace>
          <inkml:trace contextRef="#ctx0" brushRef="#br1" timeOffset="40999.3802">12430 4379 1235 0,'-26'-33'360'16,"26"33"-280"-16,-23-18-19 0,23 18-2 0,-25-14-7 15,25 14-15-15,-31-10-5 0,31 10-5 0,-31-1 1 16,31 1-5-16,-33 8-4 0,16 3-2 0,-3 3-3 15,2 5-11-15,-1 3-3 0,0 3 0 0,2 2 0 16,3 1 0-16,0-2 0 0,3-2 0 0,4-4 0 16,5-3 0-16,2-17 0 0,12 21 0 15,-12-21 0-15,25 14 0 0,-6-13 0 0,0-5 0 16,3-3 0-16,3-8 0 0,3-4 0 16,4-7 0-16,2-5 0 0,1-3 0 0,-1-2 0 15,0-1 0-15,-2 2 0 0,0-2 0 0,-3 1 0 16,-4 1 0-16,0-1 0 0,-5-1 0 0,0 5 0 15,-4 0 0-15,-3 6 0 0,-4 3 0 0,-9 23 0 16,4-26 0-16,-4 26 0 0,0 0 0 16,-20 3 0-16,20-3 0 0,-31 30 0 0,11-5 0 15,-3 9 0-15,-1 6 0 0,1 5 0 0,0 2 0 16,1 3 0-16,3-3 0 0,3-4 0 0,4-2 0 16,8-4 0-16,4-8 0 0,11 0-30 0,3-9-60 15,11 6 13-15,-2-14-45 0,26 16-294 16,-13-19-160-16,9-1-6 0,3-1 429 0</inkml:trace>
        </inkml:traceGroup>
        <inkml:traceGroup>
          <inkml:annotationXML>
            <emma:emma xmlns:emma="http://www.w3.org/2003/04/emma" version="1.0">
              <emma:interpretation id="{23663201-E40D-43E1-812A-395A891F007F}" emma:medium="tactile" emma:mode="ink">
                <msink:context xmlns:msink="http://schemas.microsoft.com/ink/2010/main" type="inkWord" rotatedBoundingBox="13585,4269 14890,4246 14898,4706 13593,4729"/>
              </emma:interpretation>
              <emma:one-of disjunction-type="recognition" id="oneOf12">
                <emma:interpretation id="interp58" emma:lang="en-NZ" emma:confidence="0">
                  <emma:literal>or</emma:literal>
                </emma:interpretation>
                <emma:interpretation id="interp59" emma:lang="en-NZ" emma:confidence="0">
                  <emma:literal>Or</emma:literal>
                </emma:interpretation>
                <emma:interpretation id="interp60" emma:lang="en-NZ" emma:confidence="0">
                  <emma:literal>of</emma:literal>
                </emma:interpretation>
                <emma:interpretation id="interp61" emma:lang="en-NZ" emma:confidence="0">
                  <emma:literal>os</emma:literal>
                </emma:interpretation>
                <emma:interpretation id="interp62" emma:lang="en-NZ" emma:confidence="0">
                  <emma:literal>ov</emma:literal>
                </emma:interpretation>
              </emma:one-of>
            </emma:emma>
          </inkml:annotationXML>
          <inkml:trace contextRef="#ctx0" brushRef="#br1" timeOffset="41999.3929">13885 4384 1371 0,'0'0'62'16,"-20"-1"-25"-16,20 1 0 0,0 0 2 15,-26-6 0-15,26 6-1 0,0 0 1 0,-22-6 0 16,22 6-1-16,-19-8-6 0,19 8-6 0,-18-7-1 16,18 7-2-16,-19-5 0 0,19 5 1 0,-19 2-2 15,19-2-2-15,-23 9-3 0,23-9-3 0,-28 21-1 16,28-21-3-16,-29 34 0 0,14-14-5 15,2 4 2-15,2 1-3 0,1 1-9 0,0 0 23 16,3-2-23-16,3-4 21 0,3-2-9 16,1-18-7-16,12 31 1 0,-12-31-2 0,30 21 3 15,-11-13-2-15,5-3 0 0,3-3 0 0,3-3 0 16,1-5 0-16,4-6 0 0,3-5 0 0,1-4 0 16,2-4 0-16,0-3 0 0,1-1-6 0,-5-1 12 15,-1 1-19-15,-8 1 21 0,-5 1-8 0,-5 3-2 16,-7 1 4-16,-5 2-4 0,-5 2 4 0,-1 19-4 15,-9-30 1-15,9 30-2 0,-27-23-1 16,9 14 1-16,-6 6 0 0,0 2 1 0,-3 4 2 16,-1 3 0-16,-1 4 2 0,1 1 2 15,3 1 0-15,2 0 2 0,4 0-1 0,19-12-3 16,-22 19-2-16,22-19 0 0,0 0 0 0,-1 23 0 16,1-23 0-16,23 16 0 0,-2-10 0 0,6-1 0 15,7-4 0-15,4 0 0 0,5-3 0 16,1 1 0-16,4-3 0 0,-1 2 0 0,-1 1 0 15,-2-1 0-15,-4 4 0 0,-5 0 0 0,-5 2 0 16,-7 0 0-16,-6 4 0 0,-17-8 0 0,20 19 0 16,-20-19 0-16,10 30 0 0,-12-12 0 0,-2 4 0 15,-5 0 0-15,-1 2 0 0,-5 2 0 0,-1-3 0 16,0 0 0-16,1-2 0 0,0-1 0 16,2-3 0-16,13-17 0 0,-20 27 0 15,20-27 0-15,0 0 0 0,-12 19 0 0,12-19 0 16,0 0 0-16,0 0 0 0,0 0 0 0,0 0 0 15,21-14 0-15,-21 14 0 0,28-25 0 0,-13 5 0 16,4-1 0-16,-1-5 0 0,1 1 0 0,0-3 0 16,0 2 0-16,-2-1 0 0,0 0 0 0,-1 1 0 15,0 0 0-15,-2 2 0 0,2 2 0 0,0 2 0 16,0 0 0-16,-16 20 0 0,29-26 0 16,-29 26 0-16,30-17 0 0,-13 11 0 0,0-1 0 15,5 4-25-15,-1-5-67 0,13 14-71 16,-16-23-129-16,25 17-298 0,-9 0 18 0,7-6 260 15</inkml:trace>
        </inkml:traceGroup>
        <inkml:traceGroup>
          <inkml:annotationXML>
            <emma:emma xmlns:emma="http://www.w3.org/2003/04/emma" version="1.0">
              <emma:interpretation id="{87C29D85-D8D8-4812-B06C-CD2055773661}" emma:medium="tactile" emma:mode="ink">
                <msink:context xmlns:msink="http://schemas.microsoft.com/ink/2010/main" type="inkWord" rotatedBoundingBox="15530,3971 17962,3929 17976,4724 15544,4766"/>
              </emma:interpretation>
              <emma:one-of disjunction-type="recognition" id="oneOf13">
                <emma:interpretation id="interp63" emma:lang="en-NZ" emma:confidence="0">
                  <emma:literal>base.</emma:literal>
                </emma:interpretation>
                <emma:interpretation id="interp64" emma:lang="en-NZ" emma:confidence="0">
                  <emma:literal>base,</emma:literal>
                </emma:interpretation>
                <emma:interpretation id="interp65" emma:lang="en-NZ" emma:confidence="0">
                  <emma:literal>base</emma:literal>
                </emma:interpretation>
                <emma:interpretation id="interp66" emma:lang="en-NZ" emma:confidence="0">
                  <emma:literal>bass</emma:literal>
                </emma:interpretation>
                <emma:interpretation id="interp67" emma:lang="en-NZ" emma:confidence="0">
                  <emma:literal>bast</emma:literal>
                </emma:interpretation>
              </emma:one-of>
            </emma:emma>
          </inkml:annotationXML>
          <inkml:trace contextRef="#ctx0" brushRef="#br1" timeOffset="42702.536">15738 4003 1149 0,'-3'-18'284'0,"3"18"-262"0,0 0-4 16,0 0 10-16,-10-17 19 0,10 17 9 16,0 0-11-16,0 0-7 0,0 0-14 0,-13 24 0 15,13-24 2-15,-12 38 9 0,5-11-4 16,4 7 9-16,-4 4-11 0,3 4 6 0,-1 2-12 15,1 2 4-15,0-2-11 0,0 1 3 0,-1-3-10 16,4 0 4-16,-1-5-9 0,2-1-8 0,1-4 13 16,3-2-9-16,-1-6 0 0,0-2 0 0,0-5 0 15,-3-17 0-15,10 24 0 0,-10-24 0 0,0 0 0 16,15 17 0-16,-15-17 0 0,0 0 0 0,0 0 0 16,0 0 0-16,0 0 0 0,18-17 0 15,-18 17 0-15,10-20 0 0,-10 20 0 16,11-32 0-16,-5 14 0 0,-3 0 0 0,3 1 0 15,-1-1 0-15,0 1 0 0,1 0 0 0,0 0 0 16,-6 17 0-16,17-30 0 0,-17 30 0 0,21-26 0 16,-21 26 0-16,24-15 0 0,-24 15 0 0,29-6 0 15,-29 6 0-15,32 4 0 0,-32-4 0 0,33 12 0 16,-16-2 0-16,-17-10 0 0,30 26 0 16,-30-26-4-16,27 27 3 0,-27-27-4 0,21 28-9 15,-21-28 25-15,9 27-22 0,-9-27 25 0,-8 24-11 16,8-24-2-16,-29 25 3 0,8-11-3 0,-7-2 0 15,-5-1-1-15,-2-2 0 0,-6 0 0 0,-2-2 0 16,2-2 0-16,2-2 0 0,1-1 0 16,4-2 0-16,4 0-14 0,3-6-15 15,9 3-14-15,18 3-30 0,0 0-46 0,-22-34-89 16,49 30-261-16,-10-13-85 0,9-2 28 0,13 11 515 16</inkml:trace>
          <inkml:trace contextRef="#ctx0" brushRef="#br1" timeOffset="43163.2728">16589 4418 1666 0,'0'0'88'0,"-18"-26"-51"16,18 26 3-16,-10-23 0 0,10 23-5 0,-12-23-10 0,12 23-5 15,-18-19-3-15,18 19 1 0,-25-13-2 0,8 8 4 16,17 5-2-16,-36-2-11 0,16 3-7 16,0 4 0-16,-2 2 0 0,0 3 0 0,-3 3 0 15,0 4 0-15,1 1 0 0,-2 4 0 0,2 2 0 16,-1 1 0-16,2 3 0 0,3-1 0 0,4-2 0 16,4-1 0-16,2-2 0 0,6-1 0 0,2-4 0 15,2-17 0-15,10 25 0 0,-10-25 0 16,25 18 0-16,-5-13 0 0,4-4 0 0,3-3 0 15,2-3 0-15,4-4 0 0,-2-4 0 0,2-1 0 16,0-6 0-16,-1-2 0 0,-1 1 0 0,-2-1 0 16,-3 0 0-16,-3 0 0 0,-6 2 0 0,-2 2 0 15,-3 0 0-15,-12 18 0 0,13-28 0 0,-13 28 0 16,5-21 0-16,-5 21 0 0,0 0 0 16,0 0 0-16,0 0 0 0,0 0 0 15,0 0 0-15,0 0 0 0,0 0 0 0,-11 26 0 0,5-8 0 16,-1 5 0-16,-2-2 0 0,3 2 0 15,-1-3-56-15,7 3 5 0,0-23-59 0,12 40-23 16,-12-40-114-16,27 15-344 0,-7-7 62 0,6-10 200 16</inkml:trace>
          <inkml:trace contextRef="#ctx0" brushRef="#br1" timeOffset="43491.4003">17147 4247 1736 0,'-34'2'67'0,"4"6"-29"0,-2-1 2 0,5 7 2 16,-4-1-8-16,3 4-4 0,-2 1-6 15,6 1 0-15,4-1-12 0,5 1-12 16,15-19 0-16,-17 29 0 0,17-29 0 0,4 26 0 16,-4-26 0-16,18 24 0 0,-18-24 0 0,29 19 0 15,-10-13 0-15,3-2 0 0,1-1 0 0,-1-1 0 16,1-2 0-16,-2 0 0 0,-3 0 0 0,-1 1 0 15,-17-1 0-15,22 4 0 0,-22-4 0 16,0 0 0-16,0 0 0 0,11 21-8 0,-11-21 16 16,-10 27-8-16,1-10 0 0,-5 3 0 0,-4 0 0 15,-1 0 0-15,-1 0-1 0,2-3-6 0,2 0-9 16,16-17-5-16,-25 28-12 0,25-28-4 0,-14 19-12 16,14-19-23-16,0 0-36 0,0 0-63 15,21 16-141-15,-21-16-229 0,33-21 28 0,-3 13 348 16</inkml:trace>
          <inkml:trace contextRef="#ctx0" brushRef="#br1" timeOffset="43862.4727">17300 4426 1306 0,'0'0'396'15,"-18"-5"-354"-15,18 5-26 0,0 0 7 16,0 0 9-16,0 0 2 0,0 0 3 0,17 21-5 15,-17-21-1-15,27 6-5 0,-27-6-2 16,35 5-6-16,-14-4-3 0,1 0-5 16,1-1-5-16,0-1-5 0,0-1 0 0,1-2 0 15,-1-1 0-15,-2-1 0 0,-3-1 0 0,-18 7 0 16,30-17 0-16,-30 17 0 0,19-21 0 0,-19 21 0 16,10-25 0-16,-10 25 0 0,1-27 0 15,-1 27 0-15,-7-26 0 0,7 26 0 0,-19-27 0 16,19 27 0-16,-25-22 0 0,25 22 0 0,-32-13 0 15,13 12 0-15,-2 3 0 0,-3 6 0 0,-3 4 0 16,-1 5 0-16,-1 3 0 0,1 6 0 0,-1 1 0 16,3 5 0-16,3 1 0 0,5-2 0 0,4-1 0 15,6 0 0-15,6-3 0 16,4-2 0-16,4-3 0 0,6-1 0 0,5-3 0 16,3-2 0-16,6-3 0 0,4-3 0 0,5 0 0 15,1-8-82-15,13 7-51 0,-11-22-110 0,16 14-382 16,-7-4 58-16,-4-5 171 0</inkml:trace>
          <inkml:trace contextRef="#ctx0" brushRef="#br1" timeOffset="44037.6763">17975 4660 2047 0,'0'0'0'0,"-19"5"0"0,19-5 0 15,0 0 0-15,-18-3 0 0,18 3 0 0,0 0 0 16,0 0 0-16,-20-14 0 0,20 14 0 0,0 0-16 15,0 0-134-15,-10-40-196 0,10 40-307 16,6-17 50-16,-6 17 325 0</inkml:trace>
        </inkml:traceGroup>
      </inkml:traceGroup>
    </inkml:traceGroup>
    <inkml:traceGroup>
      <inkml:annotationXML>
        <emma:emma xmlns:emma="http://www.w3.org/2003/04/emma" version="1.0">
          <emma:interpretation id="{17A4E68F-5AA3-4515-A35A-737F01CFCB54}" emma:medium="tactile" emma:mode="ink">
            <msink:context xmlns:msink="http://schemas.microsoft.com/ink/2010/main" type="paragraph" rotatedBoundingBox="1249,5223 23193,5034 23208,6761 1264,695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36196F1-7AD1-4FF6-9B92-99E410ED5965}" emma:medium="tactile" emma:mode="ink">
              <msink:context xmlns:msink="http://schemas.microsoft.com/ink/2010/main" type="line" rotatedBoundingBox="1249,5223 23193,5034 23208,6761 1264,6950"/>
            </emma:interpretation>
          </emma:emma>
        </inkml:annotationXML>
        <inkml:traceGroup>
          <inkml:annotationXML>
            <emma:emma xmlns:emma="http://www.w3.org/2003/04/emma" version="1.0">
              <emma:interpretation id="{C94B3ADC-7EA2-436D-8A32-437E92BFBAA8}" emma:medium="tactile" emma:mode="ink">
                <msink:context xmlns:msink="http://schemas.microsoft.com/ink/2010/main" type="inkWord" rotatedBoundingBox="1251,5449 2752,5436 2760,6358 1259,6371"/>
              </emma:interpretation>
              <emma:one-of disjunction-type="recognition" id="oneOf14">
                <emma:interpretation id="interp68" emma:lang="en-NZ" emma:confidence="0">
                  <emma:literal>we</emma:literal>
                </emma:interpretation>
                <emma:interpretation id="interp69" emma:lang="en-NZ" emma:confidence="0">
                  <emma:literal>We</emma:literal>
                </emma:interpretation>
                <emma:interpretation id="interp70" emma:lang="en-NZ" emma:confidence="0">
                  <emma:literal>eve</emma:literal>
                </emma:interpretation>
                <emma:interpretation id="interp71" emma:lang="en-NZ" emma:confidence="0">
                  <emma:literal>Wee</emma:literal>
                </emma:interpretation>
                <emma:interpretation id="interp72" emma:lang="en-NZ" emma:confidence="0">
                  <emma:literal>ire</emma:literal>
                </emma:interpretation>
              </emma:one-of>
            </emma:emma>
          </inkml:annotationXML>
          <inkml:trace contextRef="#ctx0" brushRef="#br2" timeOffset="49449.7941">1312 5638 1159 0,'0'0'53'0,"0"0"-15"16,0 0-19-16,0 0-12 0,0 0-3 15,0 0 1-15,0 0-3 0,0 0 1 16,0 0 2-16,0 0 4 0,-13 18 5 0,11 0 7 16,-1 5-2-16,0 5 8 0,-2 0 14 0,2 6-29 15,-5-4 30-15,6 6-31 0,-5-1 9 0,6 4 7 16,-4 0-12-16,3 2 8 0,1-1-10 0,2 3 6 16,1-1-11-16,1-1 7 0,2-4-10 0,1-1 4 15,2-3-9-15,0-3 4 0,3-6-7 16,1-5 4-16,-12-19-5 0,31 19 5 0,-13-20 2 15,2-5 2-15,4-10 9 0,4-6 1 0,0-12 8 16,2-6-8-16,2-9 4 0,-1-7-18 0,1-3 8 16,-1 0-13-16,-1 2 10 0,-1 2-10 0,-6 8 11 15,-2 4 5-15,-6 4-23 0,-2 8 26 16,-4 2-28-16,-3 4 12 0,-1 7 4 16,-5 18-3-16,4-23 2 0,-4 23-1 0,0 0 2 15,0 0-2-15,0 0-3 0,0 0-1 0,0 0-1 16,-7 20 2-16,4-2 0 0,2 5 4 0,-2 5 12 15,2 1-28-15,2 1 27 0,1 1-26 0,1-1 10 16,3-2 6-16,4-1-6 0,1-5 6 0,2-3-5 16,2-2 5-16,-15-17-4 0,32 24 2 0,-15-14-1 15,1-4 2-15,0-1 1 0,-1-4 3 16,-17-1 4-16,31-5 5 0,-31 5 6 0,24-18 1 16,-24 18 6-16,21-30-5 0,-13 7 0 0,1-4-10 15,-2-7-3-15,-2-3-10 0,1-2-10 16,-2 0 21-16,-1-1-21 0,1 3 21 0,-1-2-8 15,0 2-5-15,1 4 5 0,-2 3-6 0,0 3 2 16,2 2-9-16,0 4-3 0,1 2-8 0,-5 19-8 16,12-28-16-16,-12 28-32 0,0 0-42 15,29 4-61-15,-29-4-96 0,0 0-266 0,21 29 37 16,-21-29 390-16</inkml:trace>
          <inkml:trace contextRef="#ctx0" brushRef="#br2" timeOffset="49856.028">2359 5943 1325 0,'0'0'183'0,"0"0"-153"0,0 0-16 16,0 0-5-16,0 0 4 0,0 0 14 15,0 0 5-15,21-27 1 0,-21 27-6 0,29-22-5 16,-10 12-6-16,1-5 1 0,3 1-8 0,0-2 0 16,0 1-6-16,-2 1 2 0,-4 2 0 0,-17 12-12 15,27-22 33-15,-27 22-26 0,17-19 31 16,-17 19-14-16,8-19-5 0,-8 19-1 0,0 0-3 16,-4-21 1-16,4 21-3 0,0 0 1 0,-24-21-2 15,24 21 0-15,-28-5-1 0,10 7 0 16,0 1 0-16,-2 4 0 0,-2 3 2 0,-1 3-1 15,0 3-10-15,-1 3 26 0,-1 3-24 0,5 2 23 16,0 4-10-16,5 0-8 0,2 0 4 0,5-3-7 16,4-1 3-16,4-1-5 0,4-1 4 0,4-1-4 15,3-3 1-15,5 0-3 0,4-5-5 0,4 1-15 16,3-8-16-16,9 1-24 0,-2-14-41 16,20 12-80-16,-17-30-124 0,29 12-201 0,-4-4-25 15,-2-16 351-15</inkml:trace>
        </inkml:traceGroup>
        <inkml:traceGroup>
          <inkml:annotationXML>
            <emma:emma xmlns:emma="http://www.w3.org/2003/04/emma" version="1.0">
              <emma:interpretation id="{E5F9C07B-0BFA-4D33-A50E-D04C5CA3F4D0}" emma:medium="tactile" emma:mode="ink">
                <msink:context xmlns:msink="http://schemas.microsoft.com/ink/2010/main" type="inkWord" rotatedBoundingBox="3602,5337 6825,5309 6839,6902 3616,6930"/>
              </emma:interpretation>
              <emma:one-of disjunction-type="recognition" id="oneOf15">
                <emma:interpretation id="interp73" emma:lang="en-NZ" emma:confidence="0">
                  <emma:literal>began</emma:literal>
                </emma:interpretation>
                <emma:interpretation id="interp74" emma:lang="en-NZ" emma:confidence="0">
                  <emma:literal>boegan</emma:literal>
                </emma:interpretation>
                <emma:interpretation id="interp75" emma:lang="en-NZ" emma:confidence="0">
                  <emma:literal>boegom</emma:literal>
                </emma:interpretation>
                <emma:interpretation id="interp76" emma:lang="en-NZ" emma:confidence="0">
                  <emma:literal>bega</emma:literal>
                </emma:interpretation>
              </emma:one-of>
            </emma:emma>
          </inkml:annotationXML>
          <inkml:trace contextRef="#ctx0" brushRef="#br2" timeOffset="50543.5355">3679 5342 1209 0,'0'0'131'16,"0"0"-101"-16,-20-5-22 0,20 5-5 0,-8 17 0 15,8-17 6-15,-8 37 4 0,5-6 13 0,-5 0 1 16,7 8 14-16,-6-2-10 0,4 6 7 16,-2-5-12-16,4 6 7 0,-2-1-17 0,3 3-6 15,-3-1 24-15,3 1-28 0,-2-4 29 0,3 1-13 16,-1-3-15-16,1-3 8 0,0-2-8 15,2-2 5-15,0-5-6 0,2-5 5 0,-1-5-7 16,-4-18 2-16,11 25-6 0,-11-25-1 0,0 0 0 16,17 15 1-16,-17-15 1 0,0 0 1 0,0 0 1 15,21-25-1-15,-14 7 2 0,0-3-4 0,2-6 5 16,-2-5-8-16,0 1 8 0,1-3-7 0,-1 0 7 16,0 3-6-16,-1-2 7 0,2 4-6 15,-2 1 5-15,1 3-5 0,2 3-12 16,-1 5 26-16,-8 17-29 0,19-19 29 0,-19 19-16 15,19-5 1-15,-19 5-2 0,20 12 3 0,-20-12 12 16,26 26-27-16,-11-7 28 0,-2 3-28 0,0 2 10 16,1 0 4-16,-3 3-6 0,0-2 6 0,-3 0-2 15,1 0 5-15,-3-1-4 0,-1-1 5 0,-4 1-5 16,0-1 5-16,-2 1-4 0,-3-2 4 16,-3 0-4-16,-4-3 5 0,-4-1-5 0,15-18 4 15,-35 29-4-15,16-18 2 0,-1-2-4 0,1-5-2 16,0-1-7-16,2-6-8 0,17 3-12 0,-28-14-19 15,28 14-22-15,-17-28-24 0,17 28-28 0,-3-41-44 16,3 41-58-16,16-39-161 0,-10 8-63 16,19 16 272-16</inkml:trace>
          <inkml:trace contextRef="#ctx0" brushRef="#br2" timeOffset="51199.7802">4521 5776 937 0,'-6'-28'171'0,"6"28"-77"0,-25-13-18 16,25 13 19-16,-33-7-15 0,33 7-17 16,-40-2-8-16,20 8-5 0,-7-3-8 0,4 7-7 15,-3-2-7-15,1 5-17 0,-1 1 27 0,0 3-30 16,0 1 28-16,5 2-13 0,-1 0-5 0,3 0 4 15,4 1-7-15,1 2 1 0,3-3-6 16,3 1-1-16,2-3-7 0,6-18 2 0,-1 29-3 16,1-29 0-16,7 23-2 0,-7-23 2 0,18 17-2 15,-18-17 3-15,27 11-2 0,-10-6 2 0,1-3 0 16,3-2-1-16,-2 0 2 0,2 0-2 0,-2-1 0 16,-2-2 0-16,-17 3 2 0,30-2-1 0,-30 2 1 15,18-2 2-15,-18 2-1 0,0 0 1 16,17-7 3-16,-17 7-3 0,0 0-1 15,17-14-2-15,-17 14 0 0,18-22-2 0,-18 22 3 16,29-34-4-16,-10 11 3 0,0-1-3 0,2-4 2 16,1 1-4-16,-1-1 5 0,0 1-6 0,-1 3-10 15,-6 2 22-15,1 3-25 0,-15 19 25 0,17-32-10 16,-17 32-1-16,8-21 5 0,-8 21-2 0,0 0 2 16,0 0 0-16,-9-19-1 0,9 19-1 15,0 0 0-15,-26-6 0 0,26 6-1 0,-24 0 2 16,24 0 0-16,-31 4 0 0,14-4 2 0,0 1 0 15,0 0 2-15,0 1 1 0,0-1 1 0,0 1 0 16,-2 2 1-16,-1 1-1 0,1 2-3 16,-2 3 1-16,2 3-4 0,-2 3-10 0,1 3 20 15,1 2-20-15,0 4 19 0,2 3-8 0,-3 1-6 16,3 2 5-16,1 0-3 0,2-2 3 16,2-2-2-16,1 0 3 0,2-2-2 0,3 1 2 15,4-3-3-15,0-1 3 0,6-4-5 0,-4-18 3 16,18 26-1-16,-18-26 1 0,38 21-2 0,-11-16-3 15,4 0-6-15,3-5-6 0,5 0-9 0,1-3-10 16,7 3-13-16,-4-4 1 0,8 7-6 0,-3-9-40 16,15 17-121-16,-20-22-54 0,24 12-224 0,-9 5-42 15,-12-14 350-15</inkml:trace>
          <inkml:trace contextRef="#ctx0" brushRef="#br2" timeOffset="52137.2962">5296 5838 764 0,'0'0'130'0,"0"0"-54"0,5-17 5 16,-5 17-9-16,-4-17 14 0,4 17-18 0,-8-17-10 15,8 17-8-15,-20-18-11 0,20 18-25 0,-27-14 13 16,9 8-22-16,-1 5 16 0,-8-2 5 0,-1 5 2 15,-6-1 8-15,1 8 4 0,-6-2 19 0,5 9-36 16,-2-2 30-16,2 5-34 0,0 0 10 0,3 1 5 16,2-1-8-16,3 3 2 0,5-1-10 0,2 2 2 15,5 0-7-15,5-1 0 16,4-2-10-16,4 1 2 0,6-3-7 0,-5-18 4 0,18 32-3 16,0-16 4-16,3-3-3 0,6 0 1 0,3-5 0 15,3-3 0-15,4-4-1 0,2-3 0 0,2-7 2 16,0-2-3-16,1-4 2 0,-1-2-1 15,-3-3 1-15,-6 0-1 0,-1-1 1 0,-4 1-3 16,-5-2 5-16,-2 1-4 0,-2 0 3 16,-1-1-4-16,-3 0 3 0,-2 1-3 0,-5 2 4 15,-1 1-3-15,-3 1-10 0,-3 17 10 0,0-23-11 16,0 23 24-16,0 0-11 0,-9-18 12 0,9 18-13 16,0 0-14-16,0 0 10 0,-20 11-12 0,20-11 26 15,-16 37-10-15,6-5 11 0,-1 8-8 0,-1 8-7 16,0 8 10-16,0 7-12 0,-2 4 14 0,0 5-13 15,-1-1 11-15,2 0 4 0,-1 1-14 16,2-5 19-16,0-1-14 0,0-7 1 16,0-5 11-16,1-4-12 0,2-5 6 0,0-7-6 15,0-5 7-15,-2-5-2 0,0-6 4 0,-2-5-3 16,13-17-7-16,-27 23 0 0,27-23 0 0,-24 6 0 16,24-6 0-16,-23-11 0 0,23 11-8 0,-26-32-23 15,14 6-15-15,5-1-14 0,-3-10-25 0,12 4-23 16,-7-17-45-16,25 19-93 0,-19-16-231 15,17-3-55-15,9 8 232 0</inkml:trace>
          <inkml:trace contextRef="#ctx0" brushRef="#br2" timeOffset="52933.4806">6084 5804 997 0,'-30'-6'160'16,"13"11"-84"-16,-14-11 23 0,12 13-16 0,-12-11 2 15,8 11-11-15,-8-7-12 0,4 9-3 0,-5-4-13 16,4 6-2-16,-2-2-8 0,3 6 2 16,-2-2-5-16,2 4 1 0,2 0-10 0,3 3-1 15,2 1-9-15,4 1-1 0,3 0-7 0,5-2 2 16,0 0-6-16,7-1 2 0,5-2-5 0,2 0 2 15,-6-17-4-15,25 28 3 0,-8-19-1 0,5-2 0 16,3-2 0-16,1-3 0 0,2-5 0 0,1-3 1 16,1-4 0-16,-2-2-1 0,0-3 0 0,0-4-4 15,-2-1 2-15,1-3-3 16,-1 0 2-16,-3 0-4 0,-3 0 4 0,-1 0-3 16,-5 1 4-16,0 0-1 0,-6 2 4 0,1 1-5 15,-3-1 2-15,-3 2-7 0,-3 18-12 0,5-29 28 16,-5 29-25-16,0 0 29 0,-2-17-11 0,2 17-2 15,0 0-2-15,0 0-15 0,-10 22 27 0,4-3-25 16,-1 7 27-16,-1 4-9 0,2 4-4 16,0-2 6-16,1 1-5 0,3-2 6 0,1 1-4 15,1-4 3-15,2-2-7 0,2-5-2 0,3-3-13 16,-7-18-3-16,23 24-12 0,-23-24-1 0,37 9-6 16,-19-14-13-16,7 1-13 0,-5-14-12 15,9 5 2-15,-8-13-4 0,9 7-2 0,-8-10-3 16,7 6 16-16,-9-7 9 0,3 7 34 0,-4-3 14 15,-2 5 9-15,-1 2 22 0,-7-1 43 16,-9 20 22-16,12-24 31 0,-12 24-1 0,0 0-11 16,0 0-11-16,0 0-13 0,0 0-15 0,0 0-20 15,0 0-12-15,0 0-15 0,0 0-4 0,-1 28-3 16,-2-12 6-16,-2 1 0 0,3 3 4 0,-2-1-5 16,3-1 0-16,1-18-9 0,-4 30 0 0,4-30-4 15,-1 25 1-15,1-25-1 0,1 18 4 0,-1-18-2 16,0 0 1-16,0 0-1 0,0 0-3 15,0 0 2-15,22 7 1 0,-22-7 2 0,22-18-1 16,-22 18 1-16,31-34-4 0,-14 12 4 0,1 1-5 16,0 0 4-16,1-1-4 0,0 2 4 0,-1 1 0 15,-1 1 3-15,-17 18-2 0,32-31 6 0,-32 31-4 16,25-22-12-16,-25 22 12 0,0 0-13 0,18-12 11 16,-18 12 1-16,0 0 0 15,0 0-2-15,0 0 1 0,0 0 10 0,3 19-12 16,-3-19 12-16,5 26-13 0,-3-9-5 0,2 1-2 15,2 4-15-15,0-2-7 0,4 3-14 0,-2-5-12 16,9 8-38-16,-17-26-39 0,33 46-89 0,-33-46-135 16,22 29-188-16,2-4 56 0,-3-16 455 0</inkml:trace>
        </inkml:traceGroup>
        <inkml:traceGroup>
          <inkml:annotationXML>
            <emma:emma xmlns:emma="http://www.w3.org/2003/04/emma" version="1.0">
              <emma:interpretation id="{CCAC0170-8896-4484-91A5-6839BBD7F290}" emma:medium="tactile" emma:mode="ink">
                <msink:context xmlns:msink="http://schemas.microsoft.com/ink/2010/main" type="inkWord" rotatedBoundingBox="7726,5240 9781,5223 9788,6111 7734,6128"/>
              </emma:interpretation>
              <emma:one-of disjunction-type="recognition" id="oneOf16">
                <emma:interpretation id="interp77" emma:lang="en-NZ" emma:confidence="0">
                  <emma:literal>with</emma:literal>
                </emma:interpretation>
                <emma:interpretation id="interp78" emma:lang="en-NZ" emma:confidence="0">
                  <emma:literal>With</emma:literal>
                </emma:interpretation>
                <emma:interpretation id="interp79" emma:lang="en-NZ" emma:confidence="0">
                  <emma:literal>ivith</emma:literal>
                </emma:interpretation>
                <emma:interpretation id="interp80" emma:lang="en-NZ" emma:confidence="0">
                  <emma:literal>wifh</emma:literal>
                </emma:interpretation>
              </emma:one-of>
            </emma:emma>
          </inkml:annotationXML>
          <inkml:trace contextRef="#ctx0" brushRef="#br2" timeOffset="53625.1608">7779 5850 964 0,'3'-39'121'0,"-3"39"-3"0,14-36-28 0,-14 36 8 16,14-28-41-16,-14 28-1 0,7-18-3 0,-7 18-4 16,0 0-1-16,0 0-6 0,0 0-8 0,0 0-12 15,0 0-10-15,0 0-5 0,-22 6-2 0,22-6 5 16,-17 25 1-16,9-7-7 0,-2 2 30 0,4 4-28 15,0 1 26-15,2 4-11 0,-1-1-7 0,2 2 6 16,0-1-7-16,3-1 1 0,1-1-9 16,3-1 2-16,2-3-7 0,3-2 2 0,3-4-3 15,-12-17 2-15,33 19-2 0,-15-15 1 0,2-5 1 16,4-5-2-16,-1-4 3 0,0-5-2 0,1-4 1 16,-1-3-1-16,0-3 3 0,2-2-4 0,-3-1 5 15,-4 2-5-15,-1-1 3 0,-3 3-4 0,-3 0 5 16,-1 1-4-16,-3 4 3 15,-2 0-1-15,-5 19-12 0,8-27 11 0,-8 27-11 16,0 0 25-16,0 0-12 0,0 0 1 0,0 0-1 16,0 0-16-16,0 0 13 0,0 0 0 0,0 0 11 15,-8 29-8-15,6-8 10 0,3 2-10 0,-1 0-3 16,2 2 3-16,3-2-3 0,0 0 3 0,2-3-3 16,1-2 3-16,-8-18-3 0,17 29 3 0,-17-29-3 15,23 18 3-15,-23-18-2 0,27 9-1 16,-27-9 1-16,30-3 0 0,-30 3 1 0,33-16-1 15,-33 16 1-15,29-32-2 0,-17 14 3 0,-2-3-3 16,-2 1 5-16,0-1-4 0,-5-1 4 16,0-1 0-16,-3 2 3 0,-1-3-4 0,-1 1-10 15,-2-2 19-15,0 1-23 0,-1 0 18 0,1 1-13 16,3 1-9-16,2 3-7 0,1 1-8 0,-2 18-7 16,3-23-10-16,-3 23-17 0,0 0-19 15,0 0-25-15,16-18-39 0,5 26-62 0,-21-8-113 16,19-13-162-16,6 20 40 0,-25-7 444 0</inkml:trace>
          <inkml:trace contextRef="#ctx0" brushRef="#br2" timeOffset="53812.6688">8687 5694 1189 0,'-4'26'152'16,"4"-26"-59"-16,-9 17-2 0,9-17-5 0,-9 21-12 15,9-21 4-15,-9 29-43 0,4-11 17 0,4 5-30 16,-1-1 3-16,0 1 3 0,0-2-8 0,2 4-4 15,-1-2-9-15,1-2 1 0,0-2-4 0,0-3-6 16,0-16-4-16,5 30 1 0,-5-30-16 0,9 19-10 16,-9-19-16-16,0 0-22 0,25 11-35 15,-25-11-62-15,28-14-144 0,-8-1-248 0,-3-11 33 16,11 9 390-16</inkml:trace>
          <inkml:trace contextRef="#ctx0" brushRef="#br2" timeOffset="54015.7672">8756 5232 1572 0,'0'0'201'0,"-26"1"-166"15,26-1-12-15,0 0-1 0,0 0-4 0,0 0-12 16,0 0-6-16,0 0-1 0,0 0 0 0,0 0-2 16,21-1-7-16,-4 3-11 0,1-2-13 0,5 7-23 15,-4-7-19-15,11 14-23 0,-12-13-22 0,16 17-19 16,-14-17-8-16,15 17-47 0,-12-13-22 15,6 4-66-15,-1 5-1 0,-9-13 98 16</inkml:trace>
          <inkml:trace contextRef="#ctx0" brushRef="#br2" timeOffset="54187.6683">9141 5356 549 0,'0'0'219'15,"0"0"-43"-15,0 0-38 0,6 26-41 0,-6-26-25 16,-9 18-8-16,9-18-4 0,-10 32 8 0,0-13 1 16,9 11 6-16,-10-5-14 0,7 9-3 0,-4 0-19 15,2 5-5-15,-3 3-19 0,2 4 10 16,-1 0 3-16,-1 1-23 0,-2-5 21 0,3 2-31 15,0-5 2-15,2-4 6 0,4-3-8 0,-1-4-4 16,3-1-4-16,0-4 2 0,3-1-15 0,-3-22-5 16,6 29-32-16,-6-29-32 0,0 0-51 0,0 0-63 15,19 2-135-15,-19-2-160 0,12-31 88 0,-12 31 416 16</inkml:trace>
          <inkml:trace contextRef="#ctx0" brushRef="#br2" timeOffset="54343.8959">8965 5725 1241 0,'-18'23'418'16,"18"-23"-325"-16,0 0-40 0,-21 12-16 0,21-12-15 16,0 0-10-16,0 0-17 0,24 14 15 0,-24-14 0 15,33-5-1-15,-8-4 9 0,4-4-21 16,2-4-15-16,10-1-23 0,-6-11-50 0,16 13-57 16,-15-21-96-16,19 11-328 0,0 0 24 0,-8-8 296 15</inkml:trace>
          <inkml:trace contextRef="#ctx0" brushRef="#br2" timeOffset="54687.6466">9603 5315 1473 0,'-7'27'135'0,"-16"-10"-65"16,10 11 5-16,-9-2-10 0,7 8-13 0,-5 1-12 15,3 4 3-15,-2-1-8 0,6 2 1 0,0-1-16 16,2 1-17-16,3-3-3 0,2 0 0 0,3-5 0 15,0-1 0-15,3-5 0 0,3-3 0 16,1-3 0-16,-4-20 0 0,14 26 0 16,-14-26 0-16,20 18 0 0,-20-18 0 0,25 6 0 15,-25-6 0-15,25-8 0 0,-25 8 0 0,27-22 0 16,-27 22 0-16,27-33 0 0,-15 17 0 0,-1-3 0 16,-1 2 0-16,-2 1 0 0,-8 16 0 0,16-23 0 15,-16 23 0-15,0 0 0 0,0 0 0 0,18-11 0 16,-18 11 0-16,0 0 0 0,6 19 0 15,-6-19 0-15,5 30 0 0,-1-12 0 0,-2-1 0 16,3 1 0-16,-5-18 0 0,12 34-12 0,-12-34-43 16,20 33-13-16,-20-33-19 0,24 29-40 0,-24-29-67 15,30 18-217-15,-30-18-146 0,27 7 37 0,-4 4 505 16</inkml:trace>
        </inkml:traceGroup>
        <inkml:traceGroup>
          <inkml:annotationXML>
            <emma:emma xmlns:emma="http://www.w3.org/2003/04/emma" version="1.0">
              <emma:interpretation id="{495A0B4C-2298-49D7-A287-6762507CDA48}" emma:medium="tactile" emma:mode="ink">
                <msink:context xmlns:msink="http://schemas.microsoft.com/ink/2010/main" type="inkWord" rotatedBoundingBox="10849,5250 14153,5222 14160,6023 10856,6051"/>
              </emma:interpretation>
              <emma:one-of disjunction-type="recognition" id="oneOf17">
                <emma:interpretation id="interp81" emma:lang="en-NZ" emma:confidence="0">
                  <emma:literal>Litmus.</emma:literal>
                </emma:interpretation>
                <emma:interpretation id="interp82" emma:lang="en-NZ" emma:confidence="0">
                  <emma:literal>Litmus,</emma:literal>
                </emma:interpretation>
                <emma:interpretation id="interp83" emma:lang="en-NZ" emma:confidence="0">
                  <emma:literal>litmus.</emma:literal>
                </emma:interpretation>
                <emma:interpretation id="interp84" emma:lang="en-NZ" emma:confidence="0">
                  <emma:literal>litmus,</emma:literal>
                </emma:interpretation>
                <emma:interpretation id="interp85" emma:lang="en-NZ" emma:confidence="0">
                  <emma:literal>Litmus</emma:literal>
                </emma:interpretation>
              </emma:one-of>
            </emma:emma>
          </inkml:annotationXML>
          <inkml:trace contextRef="#ctx0" brushRef="#br2" timeOffset="55281.4006">11030 5428 1396 0,'26'-21'95'0,"-26"21"-79"16,6-19-5-16,-6 19 8 0,0 0 5 0,0 0 12 15,0 0 3-15,0 0-1 0,0 0-1 0,0 0-13 16,0 0-1-16,-9 30-1 0,3-6 8 0,-5 2-1 15,1 4 6-15,-3 0-6 0,2 3 4 16,-2 1-5-16,0 1 1 0,-1 1-6 0,1 1 0 16,-2 0-15-16,0-1-8 0,2-3 0 0,2-1 0 15,-1-3 0-15,2 0 0 0,2-5 0 16,2-1 0-16,3-4 0 0,3-19 0 0,4 29 0 16,-4-29 0-16,16 20 0 0,-16-20 0 0,31 14 0 15,-7-12 0-15,6-4 0 0,4-5 0 0,3-2 0 16,1-6 0-16,3 1 0 0,2-6 0 15,0 2-42-15,-2-4-13 0,0 6-6 0,-8-7-32 16,7 12-21-16,-18-16-68 0,22 25-134 0,-14-12-209 16,-7-3 7-16,8 14 378 0</inkml:trace>
          <inkml:trace contextRef="#ctx0" brushRef="#br2" timeOffset="55515.7859">11600 5691 1747 0,'0'0'83'16,"0"0"-39"-16,-17 2-4 0,17-2-1 0,0 0-12 15,0 0-11-15,-19 20-4 0,19-20-3 0,-18 36-11 16,7-10 22-16,2 4-22 0,-2 1 16 16,0 2-14-16,2-1 0 0,0-3 0 0,3-4 0 15,1-2 0-15,5-4 0 0,1-2-9 0,-1-17-11 16,11 24-7-16,-11-24-9 0,18 8-14 0,0-8-27 15,-18 0-39-15,41-18-99 0,-31-2-319 16,16-8-30-16,4 2 166 0</inkml:trace>
          <inkml:trace contextRef="#ctx0" brushRef="#br2" timeOffset="55672.0396">11502 5289 1815 0,'-20'-2'41'0,"20"2"-29"0,-17-1-8 15,17 1-5-15,0 0-8 0,0 0-8 0,17-5-23 16,-17 5-38-16,33-1-75 0,-23-17-120 0,17 14-295 16,1 1 57-16,-4-8 290 0</inkml:trace>
          <inkml:trace contextRef="#ctx0" brushRef="#br2" timeOffset="55890.8122">12088 5371 1257 0,'-17'12'244'0,"16"7"-161"0,1-19-14 0,-14 37 11 16,3-18-15-16,7 10-11 0,-6-1-17 0,1 3 0 15,-2 2-12-15,3 2 0 0,-2 2-15 0,2 2 0 16,0-1-10-16,0 0-9 0,-1-3 19 0,2 0-23 16,0-1 21-16,2-1-9 0,1-4-8 15,1-5-2-15,3-2-16 0,0-22-24 0,2 34-25 16,-2-34-27-16,10 24-82 0,-10-24-92 15,0 0-275-15,0 0 38 0,5-34 329 0</inkml:trace>
          <inkml:trace contextRef="#ctx0" brushRef="#br2" timeOffset="56062.6864">11834 5609 1495 0,'-11'18'333'15,"11"-18"-273"-15,-22 6-32 0,22-6-9 16,0 0-8-16,0 0-5 0,0 0 2 0,24 9 4 15,-4-9 0-15,4-3-3 0,8-4-7 0,5-1-8 16,5-5-14-16,4 3-14 0,-3-5-17 16,5 8-15-16,-8-6-9 0,7 9-13 0,-12-9-27 15,12 16-42-15,-19-17-73 0,14 10-219 0,-8 9-23 16,-15-10 241-16</inkml:trace>
          <inkml:trace contextRef="#ctx0" brushRef="#br2" timeOffset="56547.0537">12408 5650 1052 0,'0'0'314'0,"0"0"-205"0,-24 24-44 15,24-24 0-15,-15 26-10 0,10-9-1 0,5-17-6 16,-15 29-1-16,15-29-5 0,-13 29-22 0,13-29 22 16,-10 29-32-16,10-29 22 0,-6 25-15 0,6-25-9 15,-3 21-1-15,3-21-5 0,0 0 1 16,0 0-3-16,1 18 0 0,-1-18-1 16,0 0 0-16,0 0 1 0,0 0 1 0,0 0 2 15,0 0 0-15,13-19 2 0,-13 19-3 0,11-26 0 16,-11 26-1-16,14-33-11 0,-10 17 25 0,3-4-24 15,-1 1 26-15,-3-1-10 0,5 1-3 0,-4 2 2 16,-4 17-4-16,14-30 3 0,-14 30-5 0,13-21 3 16,-13 21-3-16,0 0 0 0,0 0-1 15,0 0 0-15,0 0-2 0,0 0 2 0,0 0 1 16,17 13-1-16,-17-13 4 0,6 24-4 0,-6-24 3 16,4 25-3-16,-4-25 2 0,5 25-3 15,-5-25 3-15,11 20-3 0,-11-20 3 0,0 0-1 0,23 18 1 16,-23-18 1-16,21 4 0 0,-21-4-2 15,23-5 0-15,-23 5 0 0,25-12 0 16,-25 12 0-16,26-18 0 0,-26 18 0 0,19-20 0 16,-19 20 0-16,0 0 0 0,18-22 0 0,-18 22 0 15,0 0 0-15,0 0 0 0,6-17 0 0,-6 17 0 16,0 0 0-16,0 0 0 0,0 0 0 0,0 0 0 16,0 0 0-16,0 0 0 0,-10 19 0 0,10-19 0 15,-13 30 0-15,5-10 0 0,2 3 0 0,-3 0 0 16,3 4 0-16,-1-3 0 0,2 3 0 15,0-4-33-15,4 0-15 0,-3-5-11 0,10 4-28 16,-6-22-26-16,14 32-47 0,-14-32-64 16,20 9-197-16,-3-4-80 0,-17-5 101 0</inkml:trace>
          <inkml:trace contextRef="#ctx0" brushRef="#br2" timeOffset="56956.5485">13007 5528 1510 0,'0'0'189'0,"-6"17"-137"0,6-17-11 0,-24 19 2 16,24-19-2-16,-27 31-12 0,14-12 1 0,-3 1-4 0,3 3-1 15,-1 0-4-15,3 3-1 0,-1-2-2 16,5 3-16-16,-2-2-2 0,5 0 0 16,0-2 0-16,3 0 0 0,1-3 0 0,2-2 0 15,-2-18 0-15,13 29 0 0,-13-29 0 0,26 19 0 16,-8-14 0-16,3-5 0 0,6-6 0 0,2-2 0 15,5-7 0-15,0-3 0 0,1-5 0 0,1-2 0 16,-2-3 0-16,1-3 0 0,-2 1 0 0,1 0 0 16,-3 0 0-16,-1-2 0 0,-3 3 0 0,-2-1 0 15,-3 2 0-15,-3 3 0 0,-3 3 0 16,-16 22 0-16,19-28 0 0,-19 28 0 0,0 0 0 16,0 0 0-16,0 0 0 0,0 0 0 15,-26 28 0-15,7-6 0 0,-1 6 0 0,-3 1 0 16,0 2 0-16,2 2 0 0,1-1 0 0,3-1 0 15,4-4 0-15,2 0 0 0,4-3 0 0,1-1 0 16,6-2 0-16,3-4 0 0,-3-17 0 16,17 25-41-16,2-14-24 0,-2-12-39 0,18 12-79 15,-18-32-157-15,19 13-263 0,2-4 64 0,-4-13 368 16</inkml:trace>
          <inkml:trace contextRef="#ctx0" brushRef="#br2" timeOffset="57252.0877">13842 5471 1578 0,'-19'13'100'0,"-10"-4"-52"0,4 7 3 0,-6-3 2 0,3 6-9 15,-5-1-9-15,4 4 2 0,1-2-6 0,5 0-4 16,3-2-10-16,20-18-3 0,-22 29-6 0,22-29-4 16,-4 22-4-16,4-22 0 0,0 0 0 0,21 19 0 15,-21-19 0-15,29 4 0 0,-7-5 0 16,1-2 0-16,4-3 0 0,1 0 0 0,-2 0 0 15,2-1 0-15,-5 2 0 16,1 0 0-16,-5 3 0 0,-19 2 0 0,28 0 0 16,-28 0 0-16,0 0 0 0,0 0 0 0,12 18 0 15,-12-18 0-15,-8 25 0 0,-2-8 0 0,-5 3 0 16,-1 0 0-16,-3 1 0 0,0 2 0 0,2 0 0 16,-4 0 0-16,5 0 0 0,0-3 0 15,5 1-3-15,11-21-68 0,-13 36-63 0,13-36-136 16,0 0-365-16,-12 21 35 0,12-21 267 0</inkml:trace>
          <inkml:trace contextRef="#ctx0" brushRef="#br2" timeOffset="57442.779">14160 5944 2047 0,'-23'-4'0'0,"4"-4"0"0,19 8 0 16,-22-22 0-16,22 22 0 0,-22-26 0 0,22 26-9 16,-16-29-133-16,16 29-325 0,17-19-173 15,-17 19-1-15,23-25 494 0</inkml:trace>
        </inkml:traceGroup>
        <inkml:traceGroup>
          <inkml:annotationXML>
            <emma:emma xmlns:emma="http://www.w3.org/2003/04/emma" version="1.0">
              <emma:interpretation id="{FBF9D091-0C00-4C17-A038-0523FB65C746}" emma:medium="tactile" emma:mode="ink">
                <msink:context xmlns:msink="http://schemas.microsoft.com/ink/2010/main" type="inkWord" rotatedBoundingBox="14940,5105 15824,5098 15832,5968 14947,5976"/>
              </emma:interpretation>
              <emma:one-of disjunction-type="recognition" id="oneOf18">
                <emma:interpretation id="interp86" emma:lang="en-NZ" emma:confidence="0">
                  <emma:literal>it</emma:literal>
                </emma:interpretation>
                <emma:interpretation id="interp87" emma:lang="en-NZ" emma:confidence="0">
                  <emma:literal>It</emma:literal>
                </emma:interpretation>
                <emma:interpretation id="interp88" emma:lang="en-NZ" emma:confidence="0">
                  <emma:literal>if</emma:literal>
                </emma:interpretation>
                <emma:interpretation id="interp89" emma:lang="en-NZ" emma:confidence="0">
                  <emma:literal>Lt</emma:literal>
                </emma:interpretation>
                <emma:interpretation id="interp90" emma:lang="en-NZ" emma:confidence="0">
                  <emma:literal>(t</emma:literal>
                </emma:interpretation>
              </emma:one-of>
            </emma:emma>
          </inkml:annotationXML>
          <inkml:trace contextRef="#ctx0" brushRef="#br2" timeOffset="58431.3643">15021 5171 814 0,'0'0'71'0,"15"-24"0"0,-15 24 9 15,0 0 18-15,0 0 6 0,0 0-14 16,0 0-13-16,0 0-20 0,0 0-15 0,0 0-7 16,1 29-11-16,-9-11 17 0,4 11-14 0,-6-1 11 15,5 8 1-15,-4 2-16 0,1 5 4 0,0 6-19 16,-1 3 7-16,1 1-16 0,2 1 9 0,-2-3-13 15,4-2 10-15,0-6-11 0,4-5-9 0,4-7 20 16,3-7-54-16,10 0 10 0,-17-24-41 0,49 34-68 16,-30-39-56-16,24 7-242 15,-6-6-32-15,-6-17 151 0</inkml:trace>
          <inkml:trace contextRef="#ctx0" brushRef="#br2" timeOffset="58665.7598">15597 5100 1461 0,'-22'16'145'0,"11"10"-140"0,-4 6 29 0,5 8-22 16,-3-2 16-16,4 7 12 0,-1-1-16 16,1 4 8-16,-1 0-11 0,3 6 6 0,0-4-16 15,2 0 4-15,1 0-16 0,3-3 8 0,1-4-12 16,4-2-8-16,-1-3 17 0,2-6-35 15,4 0 1-15,-7-13-61 0,14 10-47 0,-16-29-59 16,21 29-161-16,-21-29-131 0,0 0 30 0,19 20 406 16</inkml:trace>
          <inkml:trace contextRef="#ctx0" brushRef="#br2" timeOffset="58837.6505">15323 5564 1761 0,'0'0'100'15,"0"0"-50"-15,0 0-22 0,0 0-7 16,0 0-3-16,0 0-4 0,0 0-2 0,21-15-4 16,-3 11-4-16,6 2-2 0,4-5-2 0,4 0-7 15,4 0-13-15,2-5-27 0,7 7-44 0,-6-17-67 16,23 26-170-16,-12-20-260 0,4 3 40 0,4 8 318 16</inkml:trace>
        </inkml:traceGroup>
        <inkml:traceGroup>
          <inkml:annotationXML>
            <emma:emma xmlns:emma="http://www.w3.org/2003/04/emma" version="1.0">
              <emma:interpretation id="{AEBCDAC4-E377-4392-890A-199AC9037ECE}" emma:medium="tactile" emma:mode="ink">
                <msink:context xmlns:msink="http://schemas.microsoft.com/ink/2010/main" type="inkWord" rotatedBoundingBox="16363,5222 18552,5203 18561,6181 16372,6199"/>
              </emma:interpretation>
              <emma:one-of disjunction-type="recognition" id="oneOf19">
                <emma:interpretation id="interp91" emma:lang="en-NZ" emma:confidence="0">
                  <emma:literal>turns</emma:literal>
                </emma:interpretation>
                <emma:interpretation id="interp92" emma:lang="en-NZ" emma:confidence="0">
                  <emma:literal>tarns</emma:literal>
                </emma:interpretation>
                <emma:interpretation id="interp93" emma:lang="en-NZ" emma:confidence="0">
                  <emma:literal>turn</emma:literal>
                </emma:interpretation>
                <emma:interpretation id="interp94" emma:lang="en-NZ" emma:confidence="0">
                  <emma:literal>tayras</emma:literal>
                </emma:interpretation>
                <emma:interpretation id="interp95" emma:lang="en-NZ" emma:confidence="0">
                  <emma:literal>tiaras</emma:literal>
                </emma:interpretation>
              </emma:one-of>
            </emma:emma>
          </inkml:annotationXML>
          <inkml:trace contextRef="#ctx0" brushRef="#br2" timeOffset="59306.3847">16683 5220 1137 0,'0'0'157'0,"0"0"-84"15,0 0-13-15,0 0 1 0,-19 6-10 0,19-6-12 16,-12 30-7-16,6-3 8 0,-5 2-8 0,4 7 13 16,-5 0-14-16,3 8 4 0,-2-1-15 0,3 3 4 15,-3 1-16-15,2-2 6 0,-1 1-14 0,3-1 7 16,-1-3 4-16,0-1-25 15,4-5 21-15,-1-2-28 0,5-3 0 0,-2-8-14 16,9 2-35-16,-7-25-20 0,14 35-43 0,-14-35-58 16,17 13-182-16,-17-13-115 0,0 0 41 0,32 0 447 15</inkml:trace>
          <inkml:trace contextRef="#ctx0" brushRef="#br2" timeOffset="59478.3315">16424 5712 1571 0,'-38'-6'192'0,"38"6"-125"0,-18-1-18 16,18 1-14-16,0 0-9 0,0 0-13 0,0 0-9 16,0 0-3-16,0 0 0 0,24-14-1 15,-5 8 0-15,6 0-1 0,5 0 0 0,-1-1-5 16,5 1-13-16,-2-4-19 0,6 8-34 0,-8-12-36 16,15 18-66-16,-18-22-97 0,17 14-258 15,-6 3 12-15,-6-7 295 0</inkml:trace>
          <inkml:trace contextRef="#ctx0" brushRef="#br2" timeOffset="59884.4993">17017 5596 1489 0,'-21'-10'82'0,"21"10"-18"0,0 0 4 0,-17-1-2 16,17 1-18-16,0 0-18 0,-23 10-6 15,23-10-3-15,-17 21 1 0,7-4 5 0,-1 3-2 16,1 4 5-16,-4 2-6 0,1 3-12 0,1 2 3 15,-1 1-15-15,1-1 0 0,4 0 0 0,-1-6 0 16,6 1 0-16,3-7 0 0,2-2 0 0,-2-17 0 16,16 23 0-16,-16-23 0 0,29 11 0 15,-9-11 0-15,3-4 0 0,6-5 0 0,2-6 0 16,2-4 0-16,0-4 0 0,1-4 0 0,-1-1 0 16,-3 1 0-16,-2 0 0 0,-3-1 0 0,-6 2 0 15,-1 0 0-15,-3 1 0 0,-4 1 0 0,-3 3 0 16,-1 0 0-16,-3 3 0 0,-4 18 0 15,3-28 0-15,-3 28 0 0,0 0 0 0,0 0 0 16,0 0 0-16,0 0 0 0,-18-3 0 16,18 3 0-16,-14 24 0 0,7-5 0 0,-2 3 0 15,2 2 0-15,1 1 0 0,1-1 0 0,0-1 0 16,4 1 0-16,1-4-45 0,4 1 16 0,-2-3-15 16,8 1 6-16,-10-19-34 0,23 32-28 0,-23-32-48 15,34 22-69-15,-34-22-104 0,27-6-198 0,-3 10 75 16,-24-4 375-16</inkml:trace>
          <inkml:trace contextRef="#ctx0" brushRef="#br2" timeOffset="60212.6295">17529 5677 1320 0,'0'0'88'0,"0"0"-43"0,0 0-5 16,0 0-4-16,-13 20-15 0,13-20 0 0,-8 33 12 15,1-16 2-15,6 6-10 0,-5-1 26 16,2 4-39-16,-3 0 36 0,3 1-10 0,-4-1-7 15,3-2 6-15,-1-2-22 0,1-2 3 0,1-3-3 16,4-17 6-16,-6 27-2 0,6-27-4 0,0 0-8 16,0 0-1-16,0 0 1 0,0 0-1 0,0 0 2 15,0 0 1-15,0 0 1 0,21-22-2 0,-12 3-6 16,1-3-2-16,0-3 0 0,1-1 0 16,-3 0 0-16,1 0 0 0,-1 0 0 15,0 0 0-15,-2 1 0 0,0-2 0 0,0 3 0 16,-1 0 0-16,0 2 0 0,0 4 0 0,-2 1 0 15,-3 17 0-15,11-23 0 0,-11 23 0 0,0 0 0 16,18-18 0-16,-18 18 0 0,0 0-13 0,27-5-15 16,-27 5-15-16,22 0-21 0,-22 0-23 0,30 3-31 15,-30-3-60-15,43-2-230 0,-24 2-142 16,2-1 51-16,7 7 441 0</inkml:trace>
          <inkml:trace contextRef="#ctx0" brushRef="#br2" timeOffset="60556.3825">17964 5610 1465 0,'-23'15'76'16,"23"-15"-23"-16,-17 22 9 0,14-4 9 15,3-18-15-15,-21 34-8 0,9-15-11 0,2 3-21 16,0-1 23-16,2 4-27 0,-2-4 25 0,3 4-12 16,-3-4-9-16,3 1 2 0,2-3-8 0,5-19-4 15,-5 28-6-15,5-28 0 0,0 17 0 0,0-17 0 16,0 0 0-16,0 0 0 0,0 0 0 0,0 0 0 15,22-7 0-15,-22 7 0 0,23-28 0 16,-8 8 0-16,-1-2 0 0,4-2 0 0,-1-1 0 16,0 2 0-16,-1 0 0 0,0 1 0 15,-1 0 0-15,-2 0 0 0,0 1 0 0,1 3 0 16,-14 18 0-16,18-28 0 0,-18 28 0 0,0 0 0 16,0 0 0-16,0 0 0 0,0 0 0 0,0 0 0 15,0 0 0-15,17 20 0 0,-18-3 0 0,0 2 0 16,-3 3 0-16,0 0 0 0,1 2 0 15,-1-2-3-15,3 1-13 0,0-3-31 0,2 3 6 16,-2-6-35-16,8 8-43 0,-7-25-58 0,16 37-151 16,-16-37-224-16,14 23 26 0,3-8 365 0</inkml:trace>
          <inkml:trace contextRef="#ctx0" brushRef="#br2" timeOffset="60947.0404">18499 5547 1594 0,'0'0'122'15,"0"0"-72"-15,0 0-5 0,0 0 1 0,0 0-14 16,-24-1-13-16,24 1-4 0,-22 12-4 15,22-12 4-15,-31 23 1 0,12-7 4 0,-1 1-4 16,-1 3 3-16,0 0-6 0,7-2-1 0,14-18-10 16,-17 29-2-16,17-29 0 0,0 23 0 0,0-23 0 15,12 18 0-15,-12-18 0 0,25 11 0 16,-8-10 0-16,3-1 0 0,2 0 0 0,2-2 0 16,0-1 0-16,-2 2 0 0,-1 0 0 0,-4 2 0 15,-17-1 0-15,26 7 0 0,-26-7 0 0,14 17 0 16,-14-17 0-16,4 26 0 0,-5-8 0 0,-4 4 0 15,-6 3 0-15,-3-1 0 0,-3 3 0 0,-2-2 0 16,-3 2-4-16,-2-2-16 0,-3 3-18 0,-5-3-13 16,4 9-46-16,-14-17-93 15,22 15-418-15,-20-5 5 0,1 3 168 0</inkml:trace>
        </inkml:traceGroup>
        <inkml:traceGroup>
          <inkml:annotationXML>
            <emma:emma xmlns:emma="http://www.w3.org/2003/04/emma" version="1.0">
              <emma:interpretation id="{96580E91-E61E-4C7C-864C-8C045F0F8212}" emma:medium="tactile" emma:mode="ink">
                <msink:context xmlns:msink="http://schemas.microsoft.com/ink/2010/main" type="inkWord" rotatedBoundingBox="18980,5248 23195,5212 23205,6336 18990,6373"/>
              </emma:interpretation>
              <emma:one-of disjunction-type="recognition" id="oneOf20">
                <emma:interpretation id="interp96" emma:lang="en-NZ" emma:confidence="0">
                  <emma:literal>BLUE</emma:literal>
                </emma:interpretation>
                <emma:interpretation id="interp97" emma:lang="en-NZ" emma:confidence="0">
                  <emma:literal>Blue</emma:literal>
                </emma:interpretation>
                <emma:interpretation id="interp98" emma:lang="en-NZ" emma:confidence="0">
                  <emma:literal>blue</emma:literal>
                </emma:interpretation>
                <emma:interpretation id="interp99" emma:lang="en-NZ" emma:confidence="0">
                  <emma:literal>BLUES</emma:literal>
                </emma:interpretation>
                <emma:interpretation id="interp100" emma:lang="en-NZ" emma:confidence="0">
                  <emma:literal>BLUER</emma:literal>
                </emma:interpretation>
              </emma:one-of>
            </emma:emma>
          </inkml:annotationXML>
          <inkml:trace contextRef="#ctx0" brushRef="#br3" timeOffset="68936.4347">19076 5516 1381 0,'0'0'71'0,"0"0"-18"16,-6-24-9-16,6 24 1 15,5-17 0-15,-5 17-3 0,7-17-5 0,-7 17-12 16,7-17-3-16,-7 17-8 0,0 0-1 0,9-18-1 16,-9 18 0-16,0 0 2 0,0 0 1 0,0 0 0 15,0 0-1-15,0 0-4 0,0 0-3 0,0 0 1 16,0 32-2-16,0-4 6 0,-1 7-8 0,-2 8 6 15,1 6-13-15,-1 3 8 0,-2 5 5 0,-1 1-17 16,-1 1 19-16,-1-1-19 0,-3-2 5 16,2 0 8-16,-1-5-11 0,3-6 10 0,1-3-11 15,1-10 8-15,3-5-6 0,2-5 4 0,0-22-1 16,6 27 2-16,-6-27-2 0,0 0 0 16,0 0-1-16,0 0 0 0,0 0 3 0,0 0-1 15,12-16 3-15,-7-6-3 0,2-8 3 0,2-6-7 16,2-3 5-16,2-3-7 0,0 0 9 0,2 0-8 15,-2-1 7-15,1-3-6 0,-2 1-7 16,1-4 20-16,-1-2-20 0,0 1 20 0,-2-2-5 16,0-2-9-16,-2 2 10 0,1 0-9 0,-2 4 10 15,1 3-10-15,-1 7 8 0,1 4-6 0,0 6 6 16,-1 6-4-16,-7 22 4 0,12-23-6 0,-12 23 2 16,0 0-1-16,20-5 0 0,-20 5 1 0,21 6 0 15,-21-6 2-15,35 14-1 0,-12-5 5 16,1 2-2-16,3 2 0 0,2 2-2 15,0-2-1-15,0 2-2 0,2-1 0 0,-3 0-1 16,0 0 4-16,-3 1-5 0,-3-1 5 0,-5 1-4 16,-17-15 2-16,20 31-1 0,-20-31 3 0,-3 34-5 15,-4-15 1-15,-10 3-6 0,-5 0 4 0,-7 1-3 16,-7 1 7-16,-3 0-3 0,-2 0 5 0,-3 2-3 16,-3-1 4-16,1 1-6 0,0-1-11 15,3-1 24-15,8 0-25 0,2-3 27 0,7 1-10 16,9-5-5-16,17-17 4 0,-14 29-5 0,14-29 2 15,17 23-2-15,2-14 3 0,10 1-1 0,7-4 2 16,6 0-1-16,4-4 2 0,4 0-1 0,3-2 1 16,-2 1 0-16,-4 0-1 0,-2 0 0 15,-5 3 0-15,-5-2 1 0,-5 2-1 0,-10 1 0 16,-20-5-2-16,19 9 3 0,-19-9 1 16,-9 19 0-16,-6-2 4 0,-9 2-8 0,-9 5 4 15,-9 3-5-15,-8 1 4 0,-5 3-4 0,-3 0 5 16,-4 2-5-16,1-3 4 0,0 1-5 0,8-5 6 15,3-3-5-15,4-2 4 0,9-4-13 0,4-7-14 16,15 1-46-16,-1-17-61 0,19 6-102 0,0 0-322 16,19-7 37-16,9-6 174 0</inkml:trace>
          <inkml:trace contextRef="#ctx0" brushRef="#br3" timeOffset="69358.2997">20208 5384 1337 0,'0'0'210'0,"0"0"-174"0,0 0-15 16,0 0 5-16,0 0 18 0,0 0 10 15,0 0 6-15,-10 17-4 0,10-17-14 16,0 0-8-16,-17 24-9 0,17-24 0 0,-15 28-6 16,6-10 3-16,-6 4-5 0,2 3 0 0,-5 7-15 15,-2 3-2-15,0 4 0 0,-2 3 0 0,-3 0 0 16,1 4 0-16,0-1 0 0,-1 1 0 0,2-4 0 16,4-2 0-16,1-4 0 0,2-3 0 0,5-4 0 15,2-4 0-15,5-4 0 0,2-2 0 16,2-19 0-16,4 26 0 0,-4-26 0 0,0 0 0 15,23 20 0-15,-23-20 0 0,27 6 0 0,-10-6 0 16,4-1 0-16,0-4 0 0,1 1 0 0,1-3 0 16,1 1 0-16,-3 0 0 0,0 3 0 15,0-1 0-15,-1 3 0 0,1-3-13 0,5 4-53 16,-6-8-42-16,17 16-88 0,-37-8-237 0,53-17-158 16,-19 11 43-16,-6-9 457 0</inkml:trace>
          <inkml:trace contextRef="#ctx0" brushRef="#br3" timeOffset="69905.1679">20730 5500 1463 0,'0'0'108'0,"0"0"-42"16,0 0-16-16,0 0-7 0,0 0-5 15,-17-6-8-15,17 6-10 0,0 0 0 0,-25 15 0 16,25-15 4-16,-24 24 1 0,24-24 5 0,-25 33-4 16,11-12 1-16,0 2-4 0,-1 5-1 0,0 2-10 15,2 3-12-15,0 2 0 0,1 4 0 0,-1-1 0 16,5 5 0-16,-2-1 0 0,4 0 0 0,2 2 0 15,3-2 0-15,4-1 0 0,3-2 0 16,5-5 0-16,1-7 0 0,6-4 0 16,4-7 0-16,7-5 0 0,5-6 0 0,6-8 0 15,5-6 0-15,0-8 0 0,4-5 0 0,0-7 0 16,-1-6 0-16,3-5 0 0,-1-3 0 0,0-3 0 16,0-1 0-16,-3-2 0 0,-3 1 0 0,-4 1 0 15,-3 2 0-15,-7 3 0 0,-4 2 0 0,-6-1 0 16,-3 3 0-16,-3 1 0 0,-3 2 0 15,-4 4 0-15,-3 6 0 0,-4 8 0 0,0 17 0 16,0 0 0-16,0 0 0 0,0 0 0 0,-26 7 0 16,10 19 0-16,-2 5 0 0,-4 10 0 15,-1 3 0-15,-1 2 0 0,1 1 0 0,3 1 0 16,2 1 0-16,5-5 0 0,0 0 0 0,6-3 0 16,1-5 0-16,5-2 0 0,1-5 0 0,5-2 0 15,1-7 0-15,3 1 0 0,-9-21-81 16,25 31-48-16,-25-31-83 0,34 9-394 0,-34-9 27 15,34-4 140-15</inkml:trace>
          <inkml:trace contextRef="#ctx0" brushRef="#br3" timeOffset="70123.9184">21683 5533 1478 0,'-22'1'301'0,"22"-1"-237"15,0 0-19-15,-11 23-1 0,11-23-3 0,-12 28-2 16,4-8-9-16,-1 2-25 0,0 4-5 0,-2 0 0 16,-2 3 0-16,1 0 0 0,0 3 0 0,0 0 0 15,-1 0 0-15,0 2 0 0,0 0 0 16,1-2 0-16,2 1 0 0,-1-3 0 0,3 2-3 16,-1-5-19-16,5 0-22 0,1-9-21 0,8 6-39 15,-5-24-36-15,12 29-106 0,-12-29-293 0,0 0 13 16,8 18 169-16</inkml:trace>
          <inkml:trace contextRef="#ctx0" brushRef="#br3" timeOffset="70342.6762">21633 5545 1886 0,'0'0'78'0,"0"0"-61"0,0 0-13 0,23-19 1 15,-23 19 6-15,27-15 8 0,-7 8-1 0,2-5-9 16,1 1-9-16,5-2 0 0,1-2 0 16,4 2 0-16,4 1 0 0,-1 2 0 15,0 0-10-15,-2 4-14 0,-6-1-15 0,0 7-16 16,-11-4-28-16,6 14-43 0,-23-10-81 0,23 6-287 16,-23-6-50-16,-4 22 80 0</inkml:trace>
          <inkml:trace contextRef="#ctx0" brushRef="#br3" timeOffset="70545.8677">21552 5856 1566 0,'0'0'55'0,"0"0"-16"16,-16 18 2-16,16-18 6 0,17 10-1 0,-17-10-3 16,29 4-14-16,-8-4-7 0,2-1-5 15,4 0-2-15,3-3-5 0,-2 1-2 16,1-1-6-16,-2 0-3 0,-4 1-11 0,-4-3-16 15,-1 3-18-15,-18 3-26 0,27-6-24 0,-27 6-50 16,20 2-100-16,-20-2-272 0,0 0-4 0,0 0 270 16</inkml:trace>
          <inkml:trace contextRef="#ctx0" brushRef="#br3" timeOffset="70693.0216">21429 6209 1966 0,'0'0'51'0,"0"0"-21"0,35 18-30 0,-3-17 0 16,2-4 0-16,9-6 0 0,4-3 0 0,7-2 0 16,4-5 0-16,4-1 0 0,0-2 0 0,-2-3 0 15,-3 3 0-15,-12-13-157 0,22 17-510 0,-24-6 14 16,1 5 84-16</inkml:trace>
          <inkml:trace contextRef="#ctx0" brushRef="#br2" timeOffset="75100.2789">22488 5555 1469 0,'-34'-4'30'0,"34"4"-6"0,0 0-18 0,-18 0-7 15,18 0-3-15,0 0-1 0,0 0-7 0,0 0-11 16,28 10-18-16,-28-10-27 0,38 8-45 0,-38-8-81 16,43-8-244-16,-12 14 3 0,-12-14 241 0</inkml:trace>
          <inkml:trace contextRef="#ctx0" brushRef="#br2" timeOffset="74928.3385">22487 5890 848 0,'0'0'101'0,"17"-11"-15"0,-17 11-2 15,0 0-11-15,9-18-6 0,-9 18-11 0,0 0-4 16,18-14-3-16,-18 14-4 0,0 0-5 0,0 0-1 16,0 0-2-16,14-19 2 15,-14 19 3-15,0 0-2 0,0 0 0 0,0 0-7 16,0 0-2-16,0 0-7 0,0 0-1 0,-2 19-5 16,2-19-1-16,-2 23-5 0,2-23-3 0,-6 28-6 15,6-28 1-15,-13 32-7 0,13-32 5 0,-11 29-4 16,11-29 2-16,-9 24 0 0,9-24-5 0,-6 28-11 15,6-28-12-15,0 30-27 0,0-30-28 0,8 35-41 16,-8-35-15-16,14 35-63 0,-14-35-188 16,1 18-70-16,11-1 54 0</inkml:trace>
          <inkml:trace contextRef="#ctx0" brushRef="#br2" timeOffset="75430.1105">22809 5726 1251 0,'2'19'131'0,"-2"-19"-48"0,-17 22-14 15,17-22 12-15,-15 25-40 0,15-25 24 0,-11 26-43 16,11-26 6-16,-7 31-1 0,7-31-8 0,-1 36 3 16,1-16-14-16,1 2 4 0,0 0 0 15,3 0 4-15,-3-2-7 0,1 1 7 0,1-3-5 16,-1-1 2-16,-2-17-5 0,7 23-3 0,-7-23-1 15,0 0 3-15,0 0 4 0,20 13 6 0,-20-13 4 16,0 0-1-16,18-19-2 0,-18 19-18 0,18-34 0 16,-5 7 0-16,0-1 0 0,0-2 0 15,3-1 0-15,-1 1 0 0,-1-1 0 0,1 4 0 16,-1-1 0-16,1 5 0 0,0 1 0 16,-3 4 0-16,-12 18 0 0,24-24 0 0,-24 24 0 15,22-6 0-15,-22 6 0 0,21 9 0 0,-21-9 0 16,22 29 0-16,-11-6 0 0,-2 4 0 0,3 4 0 15,-3 2 0-15,-1 2 0 0,2-2-13 0,1 2-40 16,-4-9-37-16,13 17-93 0,-25-25-278 0,23 12-134 16,-6-7 40-16,-12-23 459 0</inkml:trace>
        </inkml:traceGroup>
      </inkml:traceGroup>
    </inkml:traceGroup>
    <inkml:traceGroup>
      <inkml:annotationXML>
        <emma:emma xmlns:emma="http://www.w3.org/2003/04/emma" version="1.0">
          <emma:interpretation id="{8408A2FE-4029-4873-AEBD-293D83C386EB}" emma:medium="tactile" emma:mode="ink">
            <msink:context xmlns:msink="http://schemas.microsoft.com/ink/2010/main" type="paragraph" rotatedBoundingBox="1274,6747 15175,6349 15209,7542 1308,793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AA1CD1E-1AEA-4959-89AB-30495B684C40}" emma:medium="tactile" emma:mode="ink">
              <msink:context xmlns:msink="http://schemas.microsoft.com/ink/2010/main" type="line" rotatedBoundingBox="1274,6747 15175,6349 15209,7542 1308,7939"/>
            </emma:interpretation>
          </emma:emma>
        </inkml:annotationXML>
        <inkml:traceGroup>
          <inkml:annotationXML>
            <emma:emma xmlns:emma="http://www.w3.org/2003/04/emma" version="1.0">
              <emma:interpretation id="{AD1AEDB7-A341-4B33-AEB4-DF50E5FB54FE}" emma:medium="tactile" emma:mode="ink">
                <msink:context xmlns:msink="http://schemas.microsoft.com/ink/2010/main" type="inkWord" rotatedBoundingBox="1282,7024 3322,6965 3347,7822 1306,7881"/>
              </emma:interpretation>
              <emma:one-of disjunction-type="recognition" id="oneOf21">
                <emma:interpretation id="interp101" emma:lang="en-NZ" emma:confidence="0">
                  <emma:literal>base</emma:literal>
                </emma:interpretation>
                <emma:interpretation id="interp102" emma:lang="en-NZ" emma:confidence="0">
                  <emma:literal>baae</emma:literal>
                </emma:interpretation>
                <emma:interpretation id="interp103" emma:lang="en-NZ" emma:confidence="0">
                  <emma:literal>bage</emma:literal>
                </emma:interpretation>
                <emma:interpretation id="interp104" emma:lang="en-NZ" emma:confidence="0">
                  <emma:literal>bad</emma:literal>
                </emma:interpretation>
                <emma:interpretation id="interp105" emma:lang="en-NZ" emma:confidence="0">
                  <emma:literal>ban</emma:literal>
                </emma:interpretation>
              </emma:one-of>
            </emma:emma>
          </inkml:annotationXML>
          <inkml:trace contextRef="#ctx0" brushRef="#br2" timeOffset="76699.1198">1286 7024 1051 0,'0'0'142'0,"0"0"-50"16,0 0-40-16,0 0 10 0,0 0-22 0,0 0 15 15,0 0-10-15,0 0-10 0,0 0-14 0,0 0-10 16,0 0-5-16,0 0-2 0,0 0 18 0,-3 25-31 16,4-6 34-16,4 6-30 0,-2 5 9 0,1 8 7 15,1 3-12-15,1 5 8 0,-1 1-11 16,0 3 10-16,-3-2-7 0,-1 1 14 0,-2-3-9 15,0 0 13-15,-1-5-10 0,0-3 7 0,1-7 10 16,2-3-27-16,-1-5 25 0,2-2-28 16,-2-21 10-16,0 24 2 0,0-24-4 0,0 0 2 15,0 0 0-15,0 0 1 0,0 0 2 0,0 0 0 16,0 0-2-16,0 0-1 0,0 0 0 16,12-27-2-16,-6 8-16 0,1-4 26 0,0-1-29 15,2 0 28-15,1-3-10 0,-1 4-4 0,4 0 6 0,-3 1-5 16,3 2 5-16,-1 0-4 0,-12 20 3 15,25-29-4-15,-25 29 3 0,30-19-3 0,-30 19 0 16,32-11 0-16,-15 9 1 0,0 1-2 0,0 3 2 16,0 3 0-16,1 2-1 0,-18-7 2 0,32 19-1 15,-32-19 3-15,30 28-4 0,-30-28 3 16,25 34-4-16,-14-16 4 0,-4 2-3 0,-2-1 5 16,-1 1-5-16,-5 2 5 0,-3-1 14 0,-3 2-28 15,-4 0 30-15,-4 2-29 0,-3-1 9 0,-4 1 5 16,-1-1-6-16,-1-1 6 0,-2-3-5 0,2-3 4 15,1-2-4-15,1-6 1 0,3-3-9 0,2-4-6 16,17-2-14-16,-21-8-21 0,21 8-16 16,-10-27-26-16,10 27-22 0,1-48-37 15,16 29-58-15,-15-20-97 0,6-1-153 0,16 14 142 16,-15-21 317-16</inkml:trace>
          <inkml:trace contextRef="#ctx0" brushRef="#br2" timeOffset="77167.8737">2259 7439 937 0,'0'0'217'16,"-29"-5"-124"-16,29 5-5 0,-38-7 5 15,38 7 0-15,-40-3-8 0,22 7-14 0,-8-6-15 16,5 5-14-16,-4 0-10 0,3 3-3 0,-1 0-4 16,1 3-1-16,-1 3-4 0,1 4-1 0,1 2-6 15,1 3-1-15,2 3-6 0,2 1 1 0,3 3-5 16,2 0-8-16,5-3 18 0,2 1-21 0,4-4 20 16,4-2-8-16,0-2-5 0,5-1 3 15,-9-17-4-15,27 27 3 0,-27-27-2 0,30 14 2 16,-13-11 1-16,0-2-1 0,3-3 0 0,-1-2 1 15,2-4 0-15,-3-5-1 0,0-2 3 16,2-5-3-16,-1-1-12 0,2-4 22 0,-2-1-22 16,1-2 21-16,-3-1-6 0,-1 2-4 0,-3 2 3 15,0 3-3-15,-3 5 3 0,-10 17-3 0,12-23 3 16,-12 23-2-16,0 0-1 0,0 0 1 16,0 0-3-16,0 0-2 0,0 0-4 0,4 21-3 15,-5-3-7-15,-1 6-2 0,0 5-13 0,-4 0 0 16,4 4 6-16,-3-8-43 0,7 7 5 0,-6-15-57 15,18 12-43-15,-14-29-49 0,24 27-106 0,-2-13-155 16,-5-18 105-16,20 15 371 0</inkml:trace>
          <inkml:trace contextRef="#ctx0" brushRef="#br2" timeOffset="77527.2504">2719 7286 1413 0,'0'0'91'0,"-38"15"-20"0,38-15 3 16,-37 24-12-16,20-8-12 0,-4-2-21 16,1 6-3-16,0-2-10 0,0 4 2 0,3-2-2 15,3 1 3-15,2-3-8 0,3-1 3 0,9-17-11 16,-9 26 0-16,9-26-4 0,4 19-2 0,-4-19 1 16,0 0 0-16,26 18 0 0,-26-18 0 15,34 3 1-15,-11-4-1 0,0-2 1 0,2-4 0 16,1 1 0-16,-3-1 0 0,0 2 2 0,-2 2-2 15,-2 0-8-15,-19 3-1 0,30 1 0 16,-30-1 0-16,0 0 10 0,21 10 0 0,-21-10 0 16,0 0 1-16,9 24-1 0,-9-24-1 0,0 26-2 15,0-26 3-15,-4 26-4 0,4-26 6 0,-9 26-2 16,9-26-12-16,-15 22 12 0,15-22-12 0,-16 20 28 16,16-20-14-16,-18 19 12 0,18-19-17 0,-16 17-7 15,16-17-9-15,0 0-13 0,-18 15-26 0,18-15-39 16,0 0-60-16,0 0-148 15,0 0-240-15,0 0 11 0,14 17 434 0</inkml:trace>
          <inkml:trace contextRef="#ctx0" brushRef="#br2" timeOffset="77855.379">2937 7575 1170 0,'0'0'74'0,"0"0"-1"16,25-10 12-16,0 8-1 0,-7-13-20 0,12 5-4 16,-3-11-5-16,8 3-13 0,-2-6 1 15,2 0-23-15,-3-1 3 0,-2 0-7 0,-5 4 4 16,-3 1-6-16,-8 2 4 0,-14 18 2 16,17-28 7-16,-17 28 2 0,0-21 1 0,0 21-7 15,-14-19-7-15,14 19-6 0,-31-12-4 0,12 9-3 16,-6 3 1-16,-1 3-1 0,0 5-1 0,-2 4 2 15,1 3-2-15,2 5 2 0,1 4-1 0,3 4-3 16,1 1 0-16,6 2 0 0,2 2 0 0,4-1 0 16,5-1 0-16,1-1 0 0,7-5 0 0,1 0 0 15,5-4 0-15,4-4 0 0,3-2 0 16,3-6-13-16,6-1-9 0,1-7-35 0,10 1-11 16,-5-14-96-16,28 4-359 0,-15-3-104 15,7 0 55-15</inkml:trace>
        </inkml:traceGroup>
        <inkml:traceGroup>
          <inkml:annotationXML>
            <emma:emma xmlns:emma="http://www.w3.org/2003/04/emma" version="1.0">
              <emma:interpretation id="{F8540E27-EFC8-4B4E-B1C6-20BB952F846B}" emma:medium="tactile" emma:mode="ink">
                <msink:context xmlns:msink="http://schemas.microsoft.com/ink/2010/main" type="inkWord" rotatedBoundingBox="4739,6910 6474,6861 6495,7596 4760,7646"/>
              </emma:interpretation>
              <emma:one-of disjunction-type="recognition" id="oneOf22">
                <emma:interpretation id="interp106" emma:lang="en-NZ" emma:confidence="0">
                  <emma:literal>and</emma:literal>
                </emma:interpretation>
                <emma:interpretation id="interp107" emma:lang="en-NZ" emma:confidence="0">
                  <emma:literal>ancl</emma:literal>
                </emma:interpretation>
                <emma:interpretation id="interp108" emma:lang="en-NZ" emma:confidence="0">
                  <emma:literal>anal</emma:literal>
                </emma:interpretation>
                <emma:interpretation id="interp109" emma:lang="en-NZ" emma:confidence="0">
                  <emma:literal>anol</emma:literal>
                </emma:interpretation>
                <emma:interpretation id="interp110" emma:lang="en-NZ" emma:confidence="0">
                  <emma:literal>anch</emma:literal>
                </emma:interpretation>
              </emma:one-of>
            </emma:emma>
          </inkml:annotationXML>
          <inkml:trace contextRef="#ctx0" brushRef="#br2" timeOffset="83844.9298">5118 7348 745 0,'0'0'170'0,"0"0"-30"16,0 0-18-16,0 0-31 0,0 0-15 0,-26-8-12 15,26 8-16-15,-25 0-10 0,25 0-9 16,-31 1-4-16,31-1-1 0,-37 4 1 0,20-2 0 16,-5-1-1-16,2 3 0 0,-2-1-1 0,1 6 1 15,-1-2-2-15,4 3-2 0,-3-2-5 0,3 2 0 16,18-10-4-16,-29 23 0 0,29-23-5 16,-20 25-1-16,20-25-4 0,-11 22 2 0,11-22-5 15,-2 19 3-15,2-19-3 0,6 22 1 16,-6-22-3-16,12 26 3 0,-12-26-1 0,20 23 2 15,-20-23-2-15,26 19 4 0,-9-11-2 0,2-3 1 16,-1-1-1-16,3-4-1 0,1-3 1 0,1-1 0 16,0-5 2-16,1-2-3 0,-2-2 3 0,-1-2-2 15,-1 0 2-15,-1-3-2 0,-2-1 3 0,-2 1-3 16,1 1 4-16,-16 17-4 0,22-31 6 0,-22 31 0 16,13-27 7-16,-13 27 1 0,7-17 1 15,-7 17-3-15,0 0 0 0,0 0-5 16,0 0-3-16,0 0 0 0,0 0-4 0,0 0 0 15,0 0-2-15,0 0 0 0,0 22-3 0,-2-4 0 16,2 6-10-16,-2 3 1 0,3 2-13 0,-2-5 1 16,5 3-19-16,-2-9-9 0,11 4-19 0,-13-22-11 15,26 28-17-15,-26-28-14 0,39 15-11 0,-39-15-58 16,46-1-46-16,-24 0-147 0,-4-16-14 16,17 18 348-16</inkml:trace>
          <inkml:trace contextRef="#ctx0" brushRef="#br2" timeOffset="84188.6631">5528 7412 926 0,'0'0'163'16,"-6"-17"-40"-16,6 17-21 0,0 0-13 16,-12-25-10-16,12 25-14 0,0 0-9 15,0 0-6-15,0 0-7 0,0 0-7 0,0 0-10 16,0 0-9-16,0 0-10 0,0 0-5 0,-18 6-3 16,18-6 1-16,-8 25-1 0,4-8 5 0,0 1 0 15,-1 2 7-15,0 0-1 0,2 0 5 0,-2-1-9 16,2 0 11-16,3-19-6 0,-1 27 3 0,1-27-1 15,0 0-8-15,0 0-1 0,6 18-2 0,-6-18 1 16,0 0 1-16,0 0 0 0,20-5 1 16,-20 5 5-16,24-20-2 0,-7 0 4 0,2-3-4 15,2-4-1-15,1-4-7 0,1 1 5 0,-1-1-7 16,0 2 7-16,-1 2-5 0,-3 3 5 16,-1 5-5-16,-3 2 1 0,-14 17-1 0,20-21 0 15,-20 21 0-15,0 0 1 0,0 0-3 0,0 0 0 16,0 0 0-16,10 17-1 0,-10-17-3 0,2 37-8 15,-2-14-3-15,2 3-15 0,-2-3 1 16,4 3-9-16,-3-4-3 0,7 6-17 0,-5-9-11 16,13 10-36-16,-16-29-40 0,32 44-110 0,-13-25-278 15,3-7 60-15,15 10 346 0</inkml:trace>
          <inkml:trace contextRef="#ctx0" brushRef="#br2" timeOffset="84550.6957">6304 7280 1166 0,'-24'-26'321'0,"3"16"-257"0,-8-7 2 0,9 11 7 15,-6-5 0-15,9 11-14 0,-5-1-16 0,5 6-7 16,-3 3-12-16,20-8-6 0,-30 28-13 0,17-7 1 16,3 3-5-16,3 4 6 0,3-2 0 15,4 1 3-15,5-2-4 0,2-3 3 0,3-1-6 16,-10-21 2-16,33 26-2 0,-14-17-2 0,4-7 0 15,1-3 1-15,2-4 0 0,-2-6 0 0,2-4 4 16,-3-5-1-16,1-6 4 0,-1-2-4 0,-1-5 3 16,0-3-7-16,-2-2-1 0,-2-2 0 15,-2 2 0-15,-3-1 0 0,-1-1 0 0,-2 3 0 16,-2-3 0-16,-1 2 0 0,-3 2 0 16,0 2 0-16,-1 6 0 0,-1 8 0 0,-2 20 0 15,2-17 0-15,-2 17 0 0,0 0 0 0,0 0 0 16,-8 34 0-16,3-3 0 0,-1 11 0 0,-3 9 0 15,1 6 0-15,-3 3 0 0,0 3 0 0,1 3-20 16,-1-7-30-16,9 5-57 0,-8-22-88 0,28 8-420 16,-12-5-11-16,7-5 193 0</inkml:trace>
        </inkml:traceGroup>
        <inkml:traceGroup>
          <inkml:annotationXML>
            <emma:emma xmlns:emma="http://www.w3.org/2003/04/emma" version="1.0">
              <emma:interpretation id="{37E30BF6-AABC-4643-82DF-180DB7481E35}" emma:medium="tactile" emma:mode="ink">
                <msink:context xmlns:msink="http://schemas.microsoft.com/ink/2010/main" type="inkWord" rotatedBoundingBox="7465,6569 9729,6505 9760,7596 7496,7660"/>
              </emma:interpretation>
              <emma:one-of disjunction-type="recognition" id="oneOf23">
                <emma:interpretation id="interp111" emma:lang="en-NZ" emma:confidence="0">
                  <emma:literal>RED</emma:literal>
                </emma:interpretation>
                <emma:interpretation id="interp112" emma:lang="en-NZ" emma:confidence="0">
                  <emma:literal>REI)</emma:literal>
                </emma:interpretation>
                <emma:interpretation id="interp113" emma:lang="en-NZ" emma:confidence="0">
                  <emma:literal>REI]</emma:literal>
                </emma:interpretation>
                <emma:interpretation id="interp114" emma:lang="en-NZ" emma:confidence="0">
                  <emma:literal>REd</emma:literal>
                </emma:interpretation>
                <emma:interpretation id="interp115" emma:lang="en-NZ" emma:confidence="0">
                  <emma:literal>RFrD</emma:literal>
                </emma:interpretation>
              </emma:one-of>
            </emma:emma>
          </inkml:annotationXML>
          <inkml:trace contextRef="#ctx0" brushRef="#br0" timeOffset="89556.0912">7504 6953 1087 0,'19'-3'156'0,"-19"3"-116"15,0 0-12-15,0-23 3 0,0 23 3 0,0 0 5 16,11-21-5-16,-11 21-9 0,0 0-2 0,0 0 2 15,0 0-3-15,0 0 0 0,0 0-8 0,0 0-3 16,0 0 2-16,8 16-2 0,-7 4 7 0,-1 3-8 16,0 3 2-16,-1 2 9 0,0 5-24 15,-3-1 31-15,2 5-29 0,-5 0 11 16,3 1 9-16,-3-2-8 0,2 0 9 0,-1-4-6 16,1-1 0-16,0-5-10 0,1-2 4 0,3-5-8 15,0-2 2-15,1-17-3 0,2 22 1 0,-2-22-2 16,0 0 1-16,0 0 0 0,0 0 1 0,0 0 1 15,0 0 2-15,0 0 1 0,0 0-1 0,0 0 2 16,14-22-4-16,-12-1 3 0,-2-2-5 16,1-6 3-16,-1-1-5 0,2-2 7 0,-2-2-6 15,1-3 7-15,-1-1-8 0,0-2-10 0,1-2 23 16,0-1-22-16,3 1 23 0,2 0-6 0,1 2-9 16,4 2 9-16,3 1-9 0,1 4 8 0,2 1-7 15,2 4 6-15,-1 2-6 0,0 5 5 16,2 1-4-16,-1 6 4 0,0 0-4 0,1 1 3 15,-1 3-2-15,1 1 3 0,-2 4-3 16,-1 1 1-16,0 4-2 0,-17 2-1 0,31 4 2 16,-31-4 0-16,26 20 1 0,-26-20-2 0,25 28 3 15,-16-10-3-15,0 2 4 0,-3 3-6 0,-1 5 6 16,-3 0-5-16,-3 2 0 0,-3 3-9 0,-4-3 4 16,-2 4-10-16,-4-3 11 0,-5 3-5 0,0-2 11 15,-2-1-3-15,0-2-9 0,0-2 30 16,-1-2-30-16,0-1 29 0,0-1-13 0,1-2-7 15,2-3 6-15,1-3-3 0,1-3 3 0,17-12-2 16,-26 17 2-16,26-17-1 0,0 0 0 16,0 0-2-16,0 0 1 0,0 0-2 0,0 0 0 15,0 0 2-15,0 0 5 0,0 0 4 0,19 8 2 16,-2-7 0-16,3 4 0 0,3 0-4 0,1 2-1 16,2 3-4-16,1 2 2 0,-1 2-4 15,0 3 5-15,-2 4-7 0,-2-1 4 0,-2 1-4 16,-5 0 3-16,0-2-3 0,-3 0 0 0,0 1-8 15,-1-3-3-15,3 1-30 0,-14-18-25 0,30 25-46 16,-30-25-52-16,34 15-72 0,-34-15-188 0,31-10-45 16,0 11 205-16</inkml:trace>
          <inkml:trace contextRef="#ctx0" brushRef="#br0" timeOffset="89764.2773">8443 6962 1297 0,'-24'-21'192'0,"24"21"-131"0,0 0-10 0,0 0 1 16,-21 2-5-16,21-2-12 0,0 0-10 0,-3 23-4 16,0-6-5-16,3 5 3 0,-1 4 7 15,1 5-29-15,0 2 23 0,0 6-28 0,0 2 6 16,0 0 6-16,-1 2-8 0,0-3 8 0,-1 1-9 16,0-4 2-16,2 2-20 0,-1-6 1 0,2 0-25 15,-2-7-9-15,7 4-36 0,-6-30-29 0,13 36-37 16,-13-36-74-16,0 0-247 0,33 4 8 0,-26-22 328 15</inkml:trace>
          <inkml:trace contextRef="#ctx0" brushRef="#br0" timeOffset="89973.339">8460 6800 1687 0,'-20'-11'61'15,"20"11"-33"-15,0 0-18 0,0 0-5 16,0 0 3-16,0 0 6 0,25-4 5 0,-25 4-2 16,33-8-5-16,-10 2-5 0,3-2-7 0,4-1 1 15,3 2-1-15,0-1-6 0,0-1-10 0,1 4-10 16,-4-3-21-16,4 8-15 0,-8-7-26 0,8 17-50 16,-34-10-88-16,42 3-225 0,-22 13-58 0,-20-16 210 15</inkml:trace>
          <inkml:trace contextRef="#ctx0" brushRef="#br0" timeOffset="90192.1614">8490 7140 1586 0,'0'0'45'16,"0"0"-28"-16,0 0 4 0,0 0 7 15,0 0 9-15,0 0 2 0,27 4-12 0,-9-4-1 16,1-4-9-16,3-1-8 0,2-1 1 0,5-1-9 15,-1-1 1-15,3 0-3 0,-1 2-3 0,-3-2-9 16,2 3-11-16,-6-4-17 0,2 9-18 0,-25 0-23 16,38 2-37-16,-38-2-53 0,28 4-156 0,-28-4-170 15,0 0 16-15,19 36 441 0</inkml:trace>
          <inkml:trace contextRef="#ctx0" brushRef="#br0" timeOffset="90381.8209">8374 7509 1538 0,'0'0'42'0,"0"0"-24"16,0 0 2-16,11 21 22 0,-11-21 11 15,38 1-4-15,-14-7-4 0,8-2-15 0,3-4-5 16,6-1-9-16,4-4-2 0,4-3-12 0,1-3-4 16,0-2-18-16,-1 2-15 0,-6-8-36 0,7 10-27 15,-15-14-29-15,17 16-46 0,-20-21-85 0,11 5-254 16,2 11 42-16,-15-15 343 0</inkml:trace>
          <inkml:trace contextRef="#ctx0" brushRef="#br0" timeOffset="90587.779">9244 6798 1460 0,'-26'11'68'0,"26"-11"-19"15,-10 19 1-15,10-2 8 0,0-17-3 0,-6 40-5 16,1-16-12-16,4 8-1 0,-4-1-17 15,5 3-18-15,0 2 17 0,0 3-25 0,1-2 20 16,1 3-7-16,-2-1-9 0,1-2 6 0,1 1-8 16,0-4 5-16,0 0-14 0,-2-4-11 0,2 1-13 15,-2-6-12-15,8 6-59 0,-8-31-42 0,14 41-91 16,-14-41-206-16,0 0-55 0,25 29 154 0</inkml:trace>
          <inkml:trace contextRef="#ctx0" brushRef="#br0" timeOffset="90900.2961">9327 6835 1595 0,'-42'-17'103'0,"42"17"-78"0,0 0-10 16,19-1 6-16,-19 1 10 0,33-2 4 15,-13 2-3-15,3 2-2 0,1 1-5 0,5 3-3 16,0-1-7-16,3 2-2 0,0 1-5 0,-1 3-2 15,1 2-4-15,-4 1 1 0,0 3-4 16,-4-2 2-16,-3 5-3 0,-3-1 3 0,-3 5-3 16,-4 2-9-16,-4 0 23 0,-3 5-21 0,-6-2 21 15,-4 3-7-15,-7 4-7 0,-5 1 5 16,-8 1-6-16,-4 2 5 0,-7 0-7 0,-3 0 8 16,-4 0-7-16,2-2 7 0,0-1-8 0,2-4 2 15,6-2-12-15,4-5-2 0,8-5-16 0,2-6-11 16,20-15-48-16,-19 12-55 0,19-12-108 0,0 0-240 15,0 0-28-15,28 2 169 0</inkml:trace>
        </inkml:traceGroup>
        <inkml:traceGroup>
          <inkml:annotationXML>
            <emma:emma xmlns:emma="http://www.w3.org/2003/04/emma" version="1.0">
              <emma:interpretation id="{27FAD29E-D2F0-476F-8A91-174D6F724E91}" emma:medium="tactile" emma:mode="ink">
                <msink:context xmlns:msink="http://schemas.microsoft.com/ink/2010/main" type="inkWord" rotatedBoundingBox="10657,6844 11629,6816 11651,7575 10679,7602"/>
              </emma:interpretation>
              <emma:one-of disjunction-type="recognition" id="oneOf24">
                <emma:interpretation id="interp116" emma:lang="en-NZ" emma:confidence="0">
                  <emma:literal>in</emma:literal>
                </emma:interpretation>
                <emma:interpretation id="interp117" emma:lang="en-NZ" emma:confidence="0">
                  <emma:literal>'in</emma:literal>
                </emma:interpretation>
                <emma:interpretation id="interp118" emma:lang="en-NZ" emma:confidence="0">
                  <emma:literal>ion</emma:literal>
                </emma:interpretation>
                <emma:interpretation id="interp119" emma:lang="en-NZ" emma:confidence="0">
                  <emma:literal>iu</emma:literal>
                </emma:interpretation>
                <emma:interpretation id="interp120" emma:lang="en-NZ" emma:confidence="0">
                  <emma:literal>ih</emma:literal>
                </emma:interpretation>
              </emma:one-of>
            </emma:emma>
          </inkml:annotationXML>
          <inkml:trace contextRef="#ctx0" brushRef="#br2" timeOffset="93864.8159">10771 7186 1401 0,'-21'-4'85'0,"21"4"-65"15,0 0-15-15,-18 22 3 0,18-22-1 0,-11 23 5 16,11-23-4-16,-11 30 2 16,4-13-6-16,1 2 3 0,0-1-7 0,0 1 3 15,1-1-5-15,2 0 5 0,1 2-6 0,1 0 5 16,1 1-9-16,1-1-9 0,5 7-30 0,-7-8-42 16,14 16-69-16,-17-15-79 0,13 1-226 15,4 12 13-15,-13-33 341 0</inkml:trace>
          <inkml:trace contextRef="#ctx0" brushRef="#br2" timeOffset="94022.539">10850 6839 894 0,'-6'17'98'0,"6"-17"-91"16,-16 18-6-16,16-18-6 0,-4 23-14 0,4-23-32 15,8 27-48-15,-8-27-80 0,28 36-186 0,-28-36 84 16,37 20 281-16</inkml:trace>
          <inkml:trace contextRef="#ctx0" brushRef="#br2" timeOffset="94366.2809">11211 7087 824 0,'0'0'285'0,"-22"30"-245"16,11-12-7-16,5 5 10 0,-3-1-4 0,5 6 8 15,-5-4-6-15,5 6-4 0,-5-3-9 16,7 3 8-16,-7-4-6 0,7 1 6 16,-3-5-3-16,5 0 3 0,0-22-9 0,0 26-1 15,0-26-14-15,0 0-2 0,12 19 1 0,-12-19 7 16,18-2 8-16,-18 2 4 0,24-9 1 0,-6 0-8 16,-18 9-3-16,36-32-7 0,-14 10 1 0,2-1-7 15,1-4 5-15,-1 1-6 0,-1-1 6 0,-1 0-7 16,0 2 3-16,0 2-6 0,-4 1 3 0,0 2-5 15,-3 2 2-15,-15 18-2 0,24-26 1 16,-24 26-1-16,0 0 3 0,17-13-4 0,-17 13 1 16,0 0-1-16,0 0-1 0,15 17 3 0,-15-17-4 15,7 31-3-15,-2-7-12 0,-2 2-6 16,4 5-23-16,-5-3-10 0,9 10-31 0,-9-13-24 16,19 16-62-16,-17-20-84 0,15 4-242 0,9 8 26 15,-7-20 327-15</inkml:trace>
        </inkml:traceGroup>
        <inkml:traceGroup>
          <inkml:annotationXML>
            <emma:emma xmlns:emma="http://www.w3.org/2003/04/emma" version="1.0">
              <emma:interpretation id="{C89FADDE-A9BA-44A9-9FA4-2D7A94B68637}" emma:medium="tactile" emma:mode="ink">
                <msink:context xmlns:msink="http://schemas.microsoft.com/ink/2010/main" type="inkWord" rotatedBoundingBox="12692,6756 15185,6685 15209,7542 12716,7613"/>
              </emma:interpretation>
              <emma:one-of disjunction-type="recognition" id="oneOf25">
                <emma:interpretation id="interp121" emma:lang="en-NZ" emma:confidence="0">
                  <emma:literal>acid.</emma:literal>
                </emma:interpretation>
                <emma:interpretation id="interp122" emma:lang="en-NZ" emma:confidence="0">
                  <emma:literal>acid</emma:literal>
                </emma:interpretation>
                <emma:interpretation id="interp123" emma:lang="en-NZ" emma:confidence="0">
                  <emma:literal>acid,</emma:literal>
                </emma:interpretation>
                <emma:interpretation id="interp124" emma:lang="en-NZ" emma:confidence="0">
                  <emma:literal>aid</emma:literal>
                </emma:interpretation>
                <emma:interpretation id="interp125" emma:lang="en-NZ" emma:confidence="0">
                  <emma:literal>aced.</emma:literal>
                </emma:interpretation>
              </emma:one-of>
            </emma:emma>
          </inkml:annotationXML>
          <inkml:trace contextRef="#ctx0" brushRef="#br2" timeOffset="94923.9046">13122 7198 811 0,'0'0'177'15,"-12"-18"-65"-15,12 18-15 0,-22-18 6 0,22 18-13 16,-28-16-14-16,28 16-14 0,-38-10-7 0,20 10-5 16,-8-2-3-16,6 6-3 0,-7-1-5 0,4 8-2 15,-3 1-8-15,3 4 0 0,-1 2-11 16,2 3 3-16,0 1-8 0,4 2 4 0,-2 0-4 16,6 1 4-16,0-1-5 0,6 1 2 15,3-5-8-15,4 1 2 0,6-4-6 0,-5-17 1 16,18 26-3-16,-18-26 2 0,34 18-1 0,-13-13 0 15,3-4-1-15,1-2 1 0,2-2 0 0,2-5-1 0,0-1 2 16,-1-3-2-16,0-4 1 0,0-1-1 16,-2-2 3-16,-1-2-5 0,-1 1 5 15,-1-2-5-15,-4 0 4 0,-1 1-3 0,-2 2 3 16,-2 2-3-16,-14 17 2 0,19-24-1 0,-19 24 2 16,0 0-1-16,0 0 1 0,0 0-1 0,0 0-1 15,0 0-3-15,0 0-5 0,0 0-2 0,-18 31-5 16,4-9 2-16,2 5-5 0,0-1 1 0,4 2-14 15,-1-5-14-15,10 5-28 0,-1-28-20 16,10 45-48-16,-10-45-49 0,28 34-84 0,-15-15-212 16,7-12 46-16,13 11 276 0</inkml:trace>
          <inkml:trace contextRef="#ctx0" brushRef="#br2" timeOffset="95170.3733">13665 7130 1508 0,'-23'5'67'0,"23"-5"-18"0,-36 22-1 0,21-4 8 0,-6-1-16 15,4 6-4-15,-1-2-12 0,1 3 1 0,1-1-8 16,3 1 0-16,2 0-8 0,5-1 1 0,2-1-7 16,3 0 1-16,2-3-5 0,5-1 1 15,-6-18-2-15,20 30 1 0,-3-16-2 0,1-2 1 16,5-2-10-16,2-8-11 0,7 0-41 15,-2-11-15-15,12 5-14 0,-9-14-33 0,14 11 3 16,-13-19-168-16,13 7-202 0,5 3 31 0,-8-14 325 16</inkml:trace>
          <inkml:trace contextRef="#ctx0" brushRef="#br2" timeOffset="95357.9432">14136 7100 1339 0,'-22'0'85'0,"22"0"-13"16,-28 18 0-16,20 0 2 0,-9-3-20 0,6 8-9 15,-4 0-15-15,5 5 0 0,-2 1-14 0,5 2-1 16,-2 1-13-16,4 2 4 0,3 1-10 16,1-3 8-16,2 0-9 0,-1-6-15 15,6 0-10-15,-3-7-9 0,11 4-51 0,-14-23 5 16,23 28-33-16,-23-28-54 0,29 3-85 0,-7-5-232 16,-22 2 53-16,39-23 338 0</inkml:trace>
          <inkml:trace contextRef="#ctx0" brushRef="#br2" timeOffset="95514.1816">14098 6729 1397 0,'-17'1'49'0,"0"0"-19"16,17-1-11-16,-17 12-8 0,17-12-12 16,-1 19-19-16,1-19-19 0,13 25-43 0,-13-25-46 15,30 28-87-15,-15-8-210 0,5-10 7 0,15 14 241 16</inkml:trace>
          <inkml:trace contextRef="#ctx0" brushRef="#br2" timeOffset="95889.2101">14655 7122 1241 0,'-31'-7'104'0,"10"9"-48"0,-8-9 6 15,8 11 10-15,-9-11-2 16,8 12-5-16,-11-5 0 0,7 10 4 0,-5-3-8 15,4 8-2-15,-1-2-16 0,5 8-3 0,2 0-13 16,3 4-14-16,2 0-13 0,4 2 0 0,2 0 0 16,3 1 0-16,6-1 0 0,1-5 0 0,7-3 0 15,-7-19 0-15,28 27 0 0,-6-20 0 0,6-5 0 16,6-5 0-16,4-7 0 0,4-7 0 0,1-7 0 16,-1-5 0-16,1-5 0 0,0-4 0 15,-5-1 0-15,-3-1 0 0,-3-3 0 0,-1 2 0 16,-3 1 0-16,-4-1 0 0,-1 1 0 0,-2-1 0 15,-3 0 0-15,-2 1 0 0,-4 3 0 0,-2 0 0 16,-3 2 0-16,-1 5 0 0,-3 7 0 16,-3 23 0-16,2-19 0 0,-2 19 0 0,0 0 0 15,-12 21 0-15,2 7 0 0,-4 11 0 16,-7 12 0-16,-1 2 0 0,-1 4 0 0,1 1 0 16,4-4 0-16,2 2 0 0,7-4 0 0,5-5 0 15,7-2 0-15,4-10-46 0,13 5-81 0,-20-40-120 16,53 54-126-16,-22-33-229 0,5-4 65 0,11 8 423 15</inkml:trace>
          <inkml:trace contextRef="#ctx0" brushRef="#br2" timeOffset="96045.5119">15206 7404 2047 0,'-23'9'0'0,"1"-1"0"0,22-8 0 0,-25 7 0 16,25-7 0-16,-17 4 0 0,17-4 0 0,0 0 0 15,-17 3 0-15,17-3-96 0,0 0-239 0,0 0-325 16,0 0 37-16,3 18 291 0</inkml:trace>
        </inkml:traceGroup>
      </inkml:traceGroup>
    </inkml:traceGroup>
  </inkml:traceGroup>
</inkml:ink>
</file>

<file path=ppt/ink/ink8.xml><?xml version="1.0" encoding="utf-8"?>
<inkml:ink xmlns:inkml="http://www.w3.org/2003/InkML">
  <inkml:definitions/>
  <inkml:traceGroup>
    <inkml:annotationXML>
      <emma:emma xmlns:emma="http://www.w3.org/2003/04/emma" version="1.0">
        <emma:interpretation id="{88F994BD-AA6A-4832-8E3B-1D1B6DC26B35}" emma:medium="tactile" emma:mode="ink">
          <msink:context xmlns:msink="http://schemas.microsoft.com/ink/2010/main" type="writingRegion" rotatedBoundingBox="1064,8759 2163,8759 2163,9229 1064,9229"/>
        </emma:interpretation>
      </emma:emma>
    </inkml:annotationXML>
    <inkml:traceGroup>
      <inkml:annotationXML>
        <emma:emma xmlns:emma="http://www.w3.org/2003/04/emma" version="1.0">
          <emma:interpretation id="{2924A616-1EE8-4022-9334-88BE6AE97456}" emma:medium="tactile" emma:mode="ink">
            <msink:context xmlns:msink="http://schemas.microsoft.com/ink/2010/main" type="paragraph" rotatedBoundingBox="1064,8759 2163,8759 2163,9229 1064,922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4A6E93D-4EDD-4834-B8B1-8DDBE4891AA3}" emma:medium="tactile" emma:mode="ink">
              <msink:context xmlns:msink="http://schemas.microsoft.com/ink/2010/main" type="line" rotatedBoundingBox="1064,8759 2163,8759 2163,9229 1064,9229"/>
            </emma:interpretation>
          </emma:emma>
        </inkml:annotationXML>
        <inkml:traceGroup>
          <inkml:annotationXML>
            <emma:emma xmlns:emma="http://www.w3.org/2003/04/emma" version="1.0">
              <emma:interpretation id="{764429FB-CFE6-4A5D-AEBA-B6BCD2982547}" emma:medium="tactile" emma:mode="ink">
                <msink:context xmlns:msink="http://schemas.microsoft.com/ink/2010/main" type="inkWord" rotatedBoundingBox="1064,8759 2163,8759 2163,9229 1064,9229"/>
              </emma:interpretation>
              <emma:one-of disjunction-type="recognition" id="oneOf0">
                <emma:interpretation id="interp0" emma:lang="x-none" emma:confidence="0">
                  <emma:literal>ea</emma:literal>
                </emma:interpretation>
                <emma:interpretation id="interp1" emma:lang="x-none" emma:confidence="0">
                  <emma:literal>la</emma:literal>
                </emma:interpretation>
                <emma:interpretation id="interp2" emma:lang="x-none" emma:confidence="0">
                  <emma:literal>ecr</emma:literal>
                </emma:interpretation>
                <emma:interpretation id="interp3" emma:lang="x-none" emma:confidence="0">
                  <emma:literal>ecl</emma:literal>
                </emma:interpretation>
                <emma:interpretation id="interp4" emma:lang="x-none" emma:confidence="0">
                  <emma:literal>eoi</emma:literal>
                </emma:interpretation>
              </emma:one-of>
            </emma:emma>
          </inkml:annotationXML>
        </inkml:traceGroup>
      </inkml:traceGroup>
    </inkml:traceGroup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0:57:48.84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8410A516-9587-40A6-A4E6-C8580AF45F70}" emma:medium="tactile" emma:mode="ink">
          <msink:context xmlns:msink="http://schemas.microsoft.com/ink/2010/main" type="inkDrawing" rotatedBoundingBox="1812,2193 7891,2026 7895,2137 1815,2304" semanticType="underline" shapeName="Other">
            <msink:sourceLink direction="with" ref="{11420D95-FD76-4559-8405-30D5CFB3370E}"/>
          </msink:context>
        </emma:interpretation>
      </emma:emma>
    </inkml:annotationXML>
    <inkml:trace contextRef="#ctx0" brushRef="#br0">1813 2196 778 0,'0'0'64'15,"0"0"-26"-15,0 0-19 0,0 0-9 0,0 0 5 16,0 0 6-16,0 0 3 0,0 0 2 0,12 21-3 16,-12-21 1-16,0 0 6 0,23 12 1 0,-23-12 2 15,26 7-1-15,-9-2-1 0,1-5-2 16,4 2 0-16,-1-3-5 0,4 2-5 0,-2-2-3 16,4 2-1-16,-1-2 0 0,2 1-3 0,-1-1-1 15,3 1-5-15,1 1-3 0,0 0-1 16,3 2-1-16,1-1 0 0,0 1-2 0,4 1 3 15,1 0-2-15,4 1 0 0,4-3 0 0,3 1 0 16,3-2 0-16,2-1 0 0,5-2 0 0,1-2-1 16,5 0 2-16,1-1-1 0,1-1 2 15,3 2-1-15,1-4 0 0,1 2-1 0,2-1 2 16,0 1-2-16,-1-1 1 0,-1 1 1 0,0 1-1 16,1 1 0-16,-1 1 0 0,3-1-2 0,-4 2 2 15,0 0-2-15,-1 1 2 0,-3 1-2 0,3 0 2 16,0 0-1-16,-1 0 0 0,4-1 0 0,-1 0 0 15,2-2-1-15,2 1 2 0,0-3-2 16,2 0 1-16,1-1 0 0,-1 0 0 16,1-1-1-16,0 0 2 0,0-1-3 0,1 0 1 15,-6 2 0-15,2-1 2 0,-1 1 0 0,-3-1 0 16,2 1-2-16,-1 2 0 0,-2 0-1 0,-2 2 0 16,-3 0 1-16,-1 1 0 0,-1 1 0 0,0 0 0 15,-2 1 0-15,-1 2-1 0,1 0 1 0,-1 0 1 16,-1-1 0-16,0 1 0 0,-1-1 0 15,-1 0 1-15,1 1-1 0,1-1 1 0,-1 0 0 16,0-1-2-16,-2 0 2 0,2-2 0 0,-1 1 0 16,-2 0 1-16,-2-1-1 0,-2-1 14 0,-2 4 7 15,-3-5 3-15,0 4 3 0,-4-1-10 16,0 2-6-16,-2-1-4 0,-2 0-2 0,0 0-3 16,-4 2-1-16,1-2-2 0,-3 1 2 0,-3 1-2 15,-2 0 0-15,-2 0 0 0,-2-1 0 16,-3 2-1-16,-1-2 1 0,-3 1-1 0,-19-3-1 15,31 2-7-15,-31-2-6 0,18 0-4 0,-18 0 1 16,0 0 9-16,0 0 4 0,0 0 5 0,0 0 0 16,0 0-13-16,-4-17-24 0,4 17-47 0,0 0-76 15,-6-17-217-15,6 17-65 0,0 0 107 0</inkml:trace>
  </inkml:traceGroup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customXml" Target="../ink/ink20.xml"/><Relationship Id="rId18" Type="http://schemas.openxmlformats.org/officeDocument/2006/relationships/image" Target="../media/image140.emf"/><Relationship Id="rId26" Type="http://schemas.openxmlformats.org/officeDocument/2006/relationships/image" Target="../media/image180.emf"/><Relationship Id="rId39" Type="http://schemas.openxmlformats.org/officeDocument/2006/relationships/customXml" Target="../ink/ink33.xml"/><Relationship Id="rId21" Type="http://schemas.openxmlformats.org/officeDocument/2006/relationships/customXml" Target="../ink/ink24.xml"/><Relationship Id="rId34" Type="http://schemas.openxmlformats.org/officeDocument/2006/relationships/image" Target="../media/image22.emf"/><Relationship Id="rId42" Type="http://schemas.openxmlformats.org/officeDocument/2006/relationships/image" Target="../media/image26.emf"/><Relationship Id="rId47" Type="http://schemas.openxmlformats.org/officeDocument/2006/relationships/customXml" Target="../ink/ink37.xml"/><Relationship Id="rId50" Type="http://schemas.openxmlformats.org/officeDocument/2006/relationships/image" Target="../media/image30.emf"/><Relationship Id="rId55" Type="http://schemas.openxmlformats.org/officeDocument/2006/relationships/customXml" Target="../ink/ink41.xml"/><Relationship Id="rId7" Type="http://schemas.openxmlformats.org/officeDocument/2006/relationships/customXml" Target="../ink/ink17.xml"/><Relationship Id="rId12" Type="http://schemas.openxmlformats.org/officeDocument/2006/relationships/image" Target="../media/image11.emf"/><Relationship Id="rId17" Type="http://schemas.openxmlformats.org/officeDocument/2006/relationships/customXml" Target="../ink/ink22.xml"/><Relationship Id="rId25" Type="http://schemas.openxmlformats.org/officeDocument/2006/relationships/customXml" Target="../ink/ink26.xml"/><Relationship Id="rId33" Type="http://schemas.openxmlformats.org/officeDocument/2006/relationships/customXml" Target="../ink/ink30.xml"/><Relationship Id="rId38" Type="http://schemas.openxmlformats.org/officeDocument/2006/relationships/image" Target="../media/image24.emf"/><Relationship Id="rId46" Type="http://schemas.openxmlformats.org/officeDocument/2006/relationships/image" Target="../media/image28.emf"/><Relationship Id="rId59" Type="http://schemas.openxmlformats.org/officeDocument/2006/relationships/customXml" Target="../ink/ink43.xml"/><Relationship Id="rId2" Type="http://schemas.openxmlformats.org/officeDocument/2006/relationships/image" Target="../media/image2.gif"/><Relationship Id="rId16" Type="http://schemas.openxmlformats.org/officeDocument/2006/relationships/image" Target="../media/image13.emf"/><Relationship Id="rId20" Type="http://schemas.openxmlformats.org/officeDocument/2006/relationships/image" Target="../media/image150.emf"/><Relationship Id="rId29" Type="http://schemas.openxmlformats.org/officeDocument/2006/relationships/customXml" Target="../ink/ink28.xml"/><Relationship Id="rId41" Type="http://schemas.openxmlformats.org/officeDocument/2006/relationships/customXml" Target="../ink/ink34.xml"/><Relationship Id="rId54" Type="http://schemas.openxmlformats.org/officeDocument/2006/relationships/image" Target="../media/image3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11" Type="http://schemas.openxmlformats.org/officeDocument/2006/relationships/customXml" Target="../ink/ink19.xml"/><Relationship Id="rId24" Type="http://schemas.openxmlformats.org/officeDocument/2006/relationships/image" Target="../media/image170.emf"/><Relationship Id="rId32" Type="http://schemas.openxmlformats.org/officeDocument/2006/relationships/image" Target="../media/image21.emf"/><Relationship Id="rId37" Type="http://schemas.openxmlformats.org/officeDocument/2006/relationships/customXml" Target="../ink/ink32.xml"/><Relationship Id="rId40" Type="http://schemas.openxmlformats.org/officeDocument/2006/relationships/image" Target="../media/image25.emf"/><Relationship Id="rId45" Type="http://schemas.openxmlformats.org/officeDocument/2006/relationships/customXml" Target="../ink/ink36.xml"/><Relationship Id="rId53" Type="http://schemas.openxmlformats.org/officeDocument/2006/relationships/customXml" Target="../ink/ink40.xml"/><Relationship Id="rId58" Type="http://schemas.openxmlformats.org/officeDocument/2006/relationships/image" Target="../media/image34.emf"/><Relationship Id="rId5" Type="http://schemas.openxmlformats.org/officeDocument/2006/relationships/customXml" Target="../ink/ink16.xml"/><Relationship Id="rId15" Type="http://schemas.openxmlformats.org/officeDocument/2006/relationships/customXml" Target="../ink/ink21.xml"/><Relationship Id="rId23" Type="http://schemas.openxmlformats.org/officeDocument/2006/relationships/customXml" Target="../ink/ink25.xml"/><Relationship Id="rId28" Type="http://schemas.openxmlformats.org/officeDocument/2006/relationships/image" Target="../media/image190.emf"/><Relationship Id="rId36" Type="http://schemas.openxmlformats.org/officeDocument/2006/relationships/image" Target="../media/image23.emf"/><Relationship Id="rId49" Type="http://schemas.openxmlformats.org/officeDocument/2006/relationships/customXml" Target="../ink/ink38.xml"/><Relationship Id="rId57" Type="http://schemas.openxmlformats.org/officeDocument/2006/relationships/customXml" Target="../ink/ink42.xml"/><Relationship Id="rId10" Type="http://schemas.openxmlformats.org/officeDocument/2006/relationships/image" Target="../media/image10.emf"/><Relationship Id="rId19" Type="http://schemas.openxmlformats.org/officeDocument/2006/relationships/customXml" Target="../ink/ink23.xml"/><Relationship Id="rId31" Type="http://schemas.openxmlformats.org/officeDocument/2006/relationships/customXml" Target="../ink/ink29.xml"/><Relationship Id="rId44" Type="http://schemas.openxmlformats.org/officeDocument/2006/relationships/image" Target="../media/image27.emf"/><Relationship Id="rId52" Type="http://schemas.openxmlformats.org/officeDocument/2006/relationships/image" Target="../media/image31.emf"/><Relationship Id="rId4" Type="http://schemas.openxmlformats.org/officeDocument/2006/relationships/image" Target="../media/image7.emf"/><Relationship Id="rId9" Type="http://schemas.openxmlformats.org/officeDocument/2006/relationships/customXml" Target="../ink/ink18.xml"/><Relationship Id="rId14" Type="http://schemas.openxmlformats.org/officeDocument/2006/relationships/image" Target="../media/image12.emf"/><Relationship Id="rId22" Type="http://schemas.openxmlformats.org/officeDocument/2006/relationships/image" Target="../media/image160.emf"/><Relationship Id="rId27" Type="http://schemas.openxmlformats.org/officeDocument/2006/relationships/customXml" Target="../ink/ink27.xml"/><Relationship Id="rId30" Type="http://schemas.openxmlformats.org/officeDocument/2006/relationships/image" Target="../media/image200.emf"/><Relationship Id="rId35" Type="http://schemas.openxmlformats.org/officeDocument/2006/relationships/customXml" Target="../ink/ink31.xml"/><Relationship Id="rId43" Type="http://schemas.openxmlformats.org/officeDocument/2006/relationships/customXml" Target="../ink/ink35.xml"/><Relationship Id="rId48" Type="http://schemas.openxmlformats.org/officeDocument/2006/relationships/image" Target="../media/image29.emf"/><Relationship Id="rId56" Type="http://schemas.openxmlformats.org/officeDocument/2006/relationships/image" Target="../media/image33.emf"/><Relationship Id="rId8" Type="http://schemas.openxmlformats.org/officeDocument/2006/relationships/image" Target="../media/image9.emf"/><Relationship Id="rId51" Type="http://schemas.openxmlformats.org/officeDocument/2006/relationships/customXml" Target="../ink/ink39.xml"/><Relationship Id="rId3" Type="http://schemas.openxmlformats.org/officeDocument/2006/relationships/customXml" Target="../ink/ink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2.xml"/><Relationship Id="rId4" Type="http://schemas.openxmlformats.org/officeDocument/2006/relationships/image" Target="../media/image4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emf"/><Relationship Id="rId5" Type="http://schemas.openxmlformats.org/officeDocument/2006/relationships/customXml" Target="../ink/ink4.xml"/><Relationship Id="rId4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7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emf"/><Relationship Id="rId5" Type="http://schemas.openxmlformats.org/officeDocument/2006/relationships/customXml" Target="../ink/ink7.xml"/><Relationship Id="rId4" Type="http://schemas.openxmlformats.org/officeDocument/2006/relationships/image" Target="../media/image1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emf"/><Relationship Id="rId5" Type="http://schemas.openxmlformats.org/officeDocument/2006/relationships/customXml" Target="../ink/ink10.xml"/><Relationship Id="rId4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emf"/><Relationship Id="rId5" Type="http://schemas.openxmlformats.org/officeDocument/2006/relationships/customXml" Target="../ink/ink14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5358267"/>
              </p:ext>
            </p:extLst>
          </p:nvPr>
        </p:nvGraphicFramePr>
        <p:xfrm>
          <a:off x="214283" y="762000"/>
          <a:ext cx="8750332" cy="48463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universal indicator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universal indicator does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home-made indicator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an indicator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Test a home-made indicator against universal indicator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calibrate our indicator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introduce the idea of neutralization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neutralize two solutions using TITRATION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set some more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27560" y="401760"/>
              <a:ext cx="6896520" cy="3017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6760" y="399240"/>
                <a:ext cx="6921720" cy="302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373400" y="1221120"/>
              <a:ext cx="357840" cy="669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53240" y="1140480"/>
                <a:ext cx="384480" cy="83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1812960" y="1328400"/>
              <a:ext cx="27000" cy="6019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792440" y="1265400"/>
                <a:ext cx="66960" cy="743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1832040" y="1236960"/>
              <a:ext cx="258480" cy="817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811880" y="1149120"/>
                <a:ext cx="294840" cy="24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1835640" y="1503720"/>
              <a:ext cx="203400" cy="7308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817640" y="1424880"/>
                <a:ext cx="227880" cy="226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1841040" y="1847880"/>
              <a:ext cx="289080" cy="5976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822680" y="1770480"/>
                <a:ext cx="311400" cy="21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2261880" y="1375920"/>
              <a:ext cx="32400" cy="57996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241720" y="1318680"/>
                <a:ext cx="70560" cy="70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9" name="Ink 8"/>
              <p14:cNvContentPartPr/>
              <p14:nvPr/>
            </p14:nvContentPartPr>
            <p14:xfrm>
              <a:off x="2224800" y="1328760"/>
              <a:ext cx="373680" cy="66564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208240" y="1242000"/>
                <a:ext cx="412200" cy="83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0" name="Ink 9"/>
              <p14:cNvContentPartPr/>
              <p14:nvPr/>
            </p14:nvContentPartPr>
            <p14:xfrm>
              <a:off x="3643920" y="1249920"/>
              <a:ext cx="432000" cy="5767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3620880" y="1164240"/>
                <a:ext cx="469440" cy="72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1" name="Ink 10"/>
              <p14:cNvContentPartPr/>
              <p14:nvPr/>
            </p14:nvContentPartPr>
            <p14:xfrm>
              <a:off x="4041720" y="1267200"/>
              <a:ext cx="305640" cy="66060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020480" y="1179720"/>
                <a:ext cx="330840" cy="82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2" name="Ink 11"/>
              <p14:cNvContentPartPr/>
              <p14:nvPr/>
            </p14:nvContentPartPr>
            <p14:xfrm>
              <a:off x="4428000" y="1400040"/>
              <a:ext cx="21240" cy="49716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407480" y="1324800"/>
                <a:ext cx="55080" cy="64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3" name="Ink 12"/>
              <p14:cNvContentPartPr/>
              <p14:nvPr/>
            </p14:nvContentPartPr>
            <p14:xfrm>
              <a:off x="4413240" y="1294200"/>
              <a:ext cx="154800" cy="5184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390920" y="1225080"/>
                <a:ext cx="183600" cy="210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4" name="Ink 13"/>
              <p14:cNvContentPartPr/>
              <p14:nvPr/>
            </p14:nvContentPartPr>
            <p14:xfrm>
              <a:off x="4460400" y="1485000"/>
              <a:ext cx="169200" cy="4860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4440600" y="1416960"/>
                <a:ext cx="192960" cy="19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15" name="Ink 14"/>
              <p14:cNvContentPartPr/>
              <p14:nvPr/>
            </p14:nvContentPartPr>
            <p14:xfrm>
              <a:off x="4444560" y="1796400"/>
              <a:ext cx="124920" cy="2736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424400" y="1716480"/>
                <a:ext cx="151200" cy="19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16" name="Ink 15"/>
              <p14:cNvContentPartPr/>
              <p14:nvPr/>
            </p14:nvContentPartPr>
            <p14:xfrm>
              <a:off x="4679280" y="1347480"/>
              <a:ext cx="32760" cy="54288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4656960" y="1270440"/>
                <a:ext cx="74160" cy="69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17" name="Ink 16"/>
              <p14:cNvContentPartPr/>
              <p14:nvPr/>
            </p14:nvContentPartPr>
            <p14:xfrm>
              <a:off x="4696200" y="1269720"/>
              <a:ext cx="173880" cy="10224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4674240" y="1185480"/>
                <a:ext cx="207360" cy="27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18" name="Ink 17"/>
              <p14:cNvContentPartPr/>
              <p14:nvPr/>
            </p14:nvContentPartPr>
            <p14:xfrm>
              <a:off x="4722480" y="1513800"/>
              <a:ext cx="178560" cy="6984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4701600" y="1432800"/>
                <a:ext cx="206280" cy="236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19" name="Ink 18"/>
              <p14:cNvContentPartPr/>
              <p14:nvPr/>
            </p14:nvContentPartPr>
            <p14:xfrm>
              <a:off x="4700880" y="1873080"/>
              <a:ext cx="140040" cy="7848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4677840" y="1815480"/>
                <a:ext cx="167040" cy="22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20" name="Ink 19"/>
              <p14:cNvContentPartPr/>
              <p14:nvPr/>
            </p14:nvContentPartPr>
            <p14:xfrm>
              <a:off x="4918320" y="1239480"/>
              <a:ext cx="392400" cy="61848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4894560" y="1137240"/>
                <a:ext cx="441720" cy="82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21" name="Ink 20"/>
              <p14:cNvContentPartPr/>
              <p14:nvPr/>
            </p14:nvContentPartPr>
            <p14:xfrm>
              <a:off x="5697360" y="1142280"/>
              <a:ext cx="350280" cy="77796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5673960" y="1045800"/>
                <a:ext cx="397800" cy="97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22" name="Ink 21"/>
              <p14:cNvContentPartPr/>
              <p14:nvPr/>
            </p14:nvContentPartPr>
            <p14:xfrm>
              <a:off x="6114240" y="1116720"/>
              <a:ext cx="340560" cy="79020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6090840" y="1026360"/>
                <a:ext cx="388080" cy="97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23" name="Ink 22"/>
              <p14:cNvContentPartPr/>
              <p14:nvPr/>
            </p14:nvContentPartPr>
            <p14:xfrm>
              <a:off x="6524640" y="1155960"/>
              <a:ext cx="325800" cy="90648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6500160" y="1059480"/>
                <a:ext cx="354600" cy="109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24" name="Ink 23"/>
              <p14:cNvContentPartPr/>
              <p14:nvPr/>
            </p14:nvContentPartPr>
            <p14:xfrm>
              <a:off x="6891120" y="1159560"/>
              <a:ext cx="225360" cy="824040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6865560" y="1058760"/>
                <a:ext cx="275040" cy="102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25" name="Ink 24"/>
              <p14:cNvContentPartPr/>
              <p14:nvPr/>
            </p14:nvContentPartPr>
            <p14:xfrm>
              <a:off x="7137720" y="1191600"/>
              <a:ext cx="200880" cy="81576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7110720" y="1112040"/>
                <a:ext cx="236880" cy="1003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26" name="Ink 25"/>
              <p14:cNvContentPartPr/>
              <p14:nvPr/>
            </p14:nvContentPartPr>
            <p14:xfrm>
              <a:off x="7434360" y="1216440"/>
              <a:ext cx="65160" cy="75600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7410240" y="1152000"/>
                <a:ext cx="110880" cy="90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3">
            <p14:nvContentPartPr>
              <p14:cNvPr id="27" name="Ink 26"/>
              <p14:cNvContentPartPr/>
              <p14:nvPr/>
            </p14:nvContentPartPr>
            <p14:xfrm>
              <a:off x="7499160" y="1238760"/>
              <a:ext cx="184680" cy="75240"/>
            </p14:xfrm>
          </p:contentPart>
        </mc:Choice>
        <mc:Fallback xmlns="">
          <p:pic>
            <p:nvPicPr>
              <p:cNvPr id="27" name="Ink 26"/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7477560" y="1143000"/>
                <a:ext cx="216720" cy="25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5">
            <p14:nvContentPartPr>
              <p14:cNvPr id="28" name="Ink 27"/>
              <p14:cNvContentPartPr/>
              <p14:nvPr/>
            </p14:nvContentPartPr>
            <p14:xfrm>
              <a:off x="7461000" y="1600560"/>
              <a:ext cx="280080" cy="93960"/>
            </p14:xfrm>
          </p:contentPart>
        </mc:Choice>
        <mc:Fallback xmlns="">
          <p:pic>
            <p:nvPicPr>
              <p:cNvPr id="28" name="Ink 27"/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7437960" y="1500480"/>
                <a:ext cx="320400" cy="28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7">
            <p14:nvContentPartPr>
              <p14:cNvPr id="29" name="Ink 28"/>
              <p14:cNvContentPartPr/>
              <p14:nvPr/>
            </p14:nvContentPartPr>
            <p14:xfrm>
              <a:off x="7479720" y="1980360"/>
              <a:ext cx="309240" cy="82800"/>
            </p14:xfrm>
          </p:contentPart>
        </mc:Choice>
        <mc:Fallback xmlns="">
          <p:pic>
            <p:nvPicPr>
              <p:cNvPr id="29" name="Ink 28"/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7452720" y="1888560"/>
                <a:ext cx="340200" cy="28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9">
            <p14:nvContentPartPr>
              <p14:cNvPr id="31" name="Ink 30"/>
              <p14:cNvContentPartPr/>
              <p14:nvPr/>
            </p14:nvContentPartPr>
            <p14:xfrm>
              <a:off x="430560" y="3697200"/>
              <a:ext cx="4169160" cy="484200"/>
            </p14:xfrm>
          </p:contentPart>
        </mc:Choice>
        <mc:Fallback xmlns="">
          <p:pic>
            <p:nvPicPr>
              <p:cNvPr id="31" name="Ink 30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16880" y="3684600"/>
                <a:ext cx="4185360" cy="51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7707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109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Yesterday was </a:t>
            </a:r>
            <a:r>
              <a:rPr lang="en-NZ" sz="10800" dirty="0" err="1" smtClean="0">
                <a:solidFill>
                  <a:srgbClr val="FFFF00"/>
                </a:solidFill>
              </a:rPr>
              <a:t>Yiyang’s</a:t>
            </a:r>
            <a:r>
              <a:rPr lang="en-NZ" sz="10800" dirty="0" smtClean="0">
                <a:solidFill>
                  <a:srgbClr val="FFFF00"/>
                </a:solidFill>
              </a:rPr>
              <a:t> (Jessie’s)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04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45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5194634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0680" y="4005720"/>
              <a:ext cx="6325200" cy="97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600" y="3995280"/>
                <a:ext cx="6351120" cy="10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52680" y="748800"/>
              <a:ext cx="2189880" cy="68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3320" y="736920"/>
                <a:ext cx="2211840" cy="9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30560" y="217800"/>
              <a:ext cx="2491200" cy="474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6520" y="206640"/>
                <a:ext cx="2521800" cy="499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stretch>
                <a:fillRect/>
              </a:stretch>
            </p:blipFill>
            <p:spPr>
              <a:xfrm>
                <a:off x="0" y="0"/>
                <a:ext cx="0" cy="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7567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52680" y="748800"/>
              <a:ext cx="2189880" cy="68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3320" y="736920"/>
                <a:ext cx="2211840" cy="9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17800" y="217800"/>
              <a:ext cx="8408160" cy="26182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4120" y="206640"/>
                <a:ext cx="8424360" cy="2644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stretch>
                <a:fillRect/>
              </a:stretch>
            </p:blipFill>
            <p:spPr>
              <a:xfrm>
                <a:off x="0" y="0"/>
                <a:ext cx="0" cy="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5856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52680" y="748800"/>
              <a:ext cx="2189880" cy="68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3320" y="736920"/>
                <a:ext cx="2211840" cy="9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31400" y="217800"/>
              <a:ext cx="8494560" cy="37792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6640" y="206640"/>
                <a:ext cx="8511840" cy="3806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7297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1400" y="217800"/>
              <a:ext cx="8494560" cy="4614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6640" y="206640"/>
                <a:ext cx="8511840" cy="4642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667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1400" y="217800"/>
              <a:ext cx="8529480" cy="5546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6640" y="206640"/>
                <a:ext cx="8546760" cy="5569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8019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27560" y="401760"/>
              <a:ext cx="6896520" cy="3017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6760" y="399240"/>
                <a:ext cx="6921720" cy="302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30560" y="3697200"/>
              <a:ext cx="4169160" cy="484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6880" y="3684600"/>
                <a:ext cx="4185360" cy="51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0457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7622</TotalTime>
  <Words>153</Words>
  <Application>Microsoft Office PowerPoint</Application>
  <PresentationFormat>On-screen Show (4:3)</PresentationFormat>
  <Paragraphs>31</Paragraphs>
  <Slides>11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406</cp:revision>
  <dcterms:created xsi:type="dcterms:W3CDTF">2006-08-16T00:00:00Z</dcterms:created>
  <dcterms:modified xsi:type="dcterms:W3CDTF">2015-06-02T21:47:33Z</dcterms:modified>
</cp:coreProperties>
</file>