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97" r:id="rId4"/>
    <p:sldId id="503" r:id="rId5"/>
    <p:sldId id="498" r:id="rId6"/>
    <p:sldId id="499" r:id="rId7"/>
    <p:sldId id="500" r:id="rId8"/>
    <p:sldId id="501" r:id="rId9"/>
    <p:sldId id="502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72" r:id="rId24"/>
    <p:sldId id="473" r:id="rId25"/>
    <p:sldId id="474" r:id="rId26"/>
    <p:sldId id="475" r:id="rId27"/>
    <p:sldId id="476" r:id="rId28"/>
    <p:sldId id="477" r:id="rId29"/>
    <p:sldId id="478" r:id="rId30"/>
    <p:sldId id="479" r:id="rId31"/>
    <p:sldId id="480" r:id="rId32"/>
    <p:sldId id="481" r:id="rId33"/>
    <p:sldId id="482" r:id="rId34"/>
    <p:sldId id="483" r:id="rId35"/>
    <p:sldId id="484" r:id="rId36"/>
    <p:sldId id="485" r:id="rId37"/>
    <p:sldId id="486" r:id="rId38"/>
    <p:sldId id="487" r:id="rId39"/>
    <p:sldId id="488" r:id="rId40"/>
    <p:sldId id="489" r:id="rId41"/>
    <p:sldId id="490" r:id="rId42"/>
    <p:sldId id="491" r:id="rId43"/>
    <p:sldId id="492" r:id="rId44"/>
    <p:sldId id="493" r:id="rId45"/>
    <p:sldId id="494" r:id="rId46"/>
    <p:sldId id="495" r:id="rId47"/>
    <p:sldId id="496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16.3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EA60DAF-3A5F-47AB-941C-51902250A99E}" emma:medium="tactile" emma:mode="ink">
          <msink:context xmlns:msink="http://schemas.microsoft.com/ink/2010/main" type="inkDrawing" rotatedBoundingBox="1900,1689 8551,1773 8549,1964 1898,1880" semanticType="underline" shapeName="Other">
            <msink:sourceLink direction="with" ref="{258CAAD4-4F29-49C2-AF2F-D32D2A427A8B}"/>
          </msink:context>
        </emma:interpretation>
      </emma:emma>
    </inkml:annotationXML>
    <inkml:trace contextRef="#ctx0" brushRef="#br0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7:32.94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1FD69F2-8BF6-4A78-AFA4-2B2CDF59F2A4}" emma:medium="tactile" emma:mode="ink">
          <msink:context xmlns:msink="http://schemas.microsoft.com/ink/2010/main" type="inkDrawing" rotatedBoundingBox="7288,5739 13532,5828 13530,5975 7286,5885" semanticType="underline" shapeName="Other">
            <msink:sourceLink direction="with" ref="{392CCEE5-BF03-4FE8-B3BE-9B112D4716BA}"/>
            <msink:sourceLink direction="with" ref="{DEA6B1F6-5F18-4C29-B53B-715D56069DAF}"/>
          </msink:context>
        </emma:interpretation>
      </emma:emma>
    </inkml:annotationXML>
    <inkml:trace contextRef="#ctx0" brushRef="#br0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7:59.9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2EB01CE-CEC2-4140-A414-7B6872EE8CD9}" emma:medium="tactile" emma:mode="ink">
          <msink:context xmlns:msink="http://schemas.microsoft.com/ink/2010/main" type="inkDrawing" rotatedBoundingBox="5352,7324 10380,7203 10383,7309 5355,7430" semanticType="underline" shapeName="Other">
            <msink:sourceLink direction="with" ref="{7CF92524-504B-4DA4-93D8-B9207CC16BC8}"/>
            <msink:sourceLink direction="with" ref="{86E970AD-2ECC-4FB9-82E7-8DBDB4469554}"/>
          </msink:context>
        </emma:interpretation>
      </emma:emma>
    </inkml:annotationXML>
    <inkml:trace contextRef="#ctx0" brushRef="#br0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<inkml:trace contextRef="#ctx0" brushRef="#br0" timeOffset="802.6076">3024 658 1399 0,'-18'10'23'0,"0"-1"-15"0,18-9-6 0,-22 20-35 16,22-20-32-16,0 0-112 0,0 0-132 15,-4 31-164-15,21-15 99 0,-14 13 374 0</inkml:trace>
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<inkml:trace contextRef="#ctx0" brushRef="#br0" timeOffset="4745.5689">9172 1261 1575 0,'-17'14'295'0,"-4"-18"-259"0,3 4-11 0,1-4-11 15,17 4-7-15,-28-4-25 0,28 4-32 0,-23-5-85 16,0-12-179-16,23 17-334 0,-21-3 60 0,3 0 390 16</inkml:trace>
  <inkml:trace contextRef="#ctx0" brushRef="#br1" timeOffset="8637.9379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<inkml:trace contextRef="#ctx0" brushRef="#br2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<inkml:trace contextRef="#ctx0" brushRef="#br2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<inkml:trace contextRef="#ctx0" brushRef="#br2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<inkml:trace contextRef="#ctx0" brushRef="#br2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<inkml:trace contextRef="#ctx0" brushRef="#br2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<inkml:trace contextRef="#ctx0" brushRef="#br2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<inkml:trace contextRef="#ctx0" brushRef="#br2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<inkml:trace contextRef="#ctx0" brushRef="#br2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<inkml:trace contextRef="#ctx0" brushRef="#br2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<inkml:trace contextRef="#ctx0" brushRef="#br2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<inkml:trace contextRef="#ctx0" brushRef="#br2" timeOffset="28186.4919">21100 2230 1560 0,'0'0'39'0,"-25"13"-56"16,25-13-19-16,-7 19-18 0,7-19-7 0,14 26-24 15,-14-26-19-15,31 29-31 0,-31-29-42 0,42 22-83 16,-7 1-126-16,-11-21 103 0,21 24 283 0</inkml:trace>
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<inkml:trace contextRef="#ctx0" brushRef="#br2" timeOffset="32362.3241">5201 3629 1190 0,'0'0'67'0,"-18"6"-61"0,18-6-41 16,0 0-31-16,7 27-41 0,-7-27-58 0,21 13-145 16,3 5-93-16,-24-18 227 0</inkml:trace>
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<inkml:trace contextRef="#ctx0" brushRef="#br2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<inkml:trace contextRef="#ctx0" brushRef="#br2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<inkml:trace contextRef="#ctx0" brushRef="#br2" timeOffset="36175.6782">9814 3585 1792 0,'0'0'61'15,"-28"-13"-48"-15,28 13-7 0,0 0 0 0,-20-10-2 16,20 10-3-16,0 0-8 0,0 0-14 0,-15-22-24 16,15 22-49-16,0 0-57 0,28-3-213 15,-28 3-210-15,32-1 40 0,-2 15 442 0</inkml:trace>
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<inkml:trace contextRef="#ctx0" brushRef="#br2" timeOffset="38388.0777">13872 3974 1797 0,'-17'11'250'0,"-1"-6"-250"16,1-5 0-16,17 0 0 0,-28-11 0 0,28 11 0 15,-29-21-34-15,29 21-52 0,-26-30-83 0,26 30-408 16,-4-27-48-16,4 27 70 0</inkml:trace>
  <inkml:trace contextRef="#ctx0" brushRef="#br3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<inkml:trace contextRef="#ctx0" brushRef="#br3" timeOffset="42709.1035">14566 3892 1587 0,'-27'-8'67'16,"27"8"-42"-16,0 0-12 0,0 0-1 0,0 0 6 15,29-16-2-15,-9 11-2 0,5 0-9 0,5 0-4 16,3-1-11-16,8 2-22 0,-2-5-31 15,15 11-81-15,-17-20-226 0,17 8-149 0,3 1-5 16,-9-16 429-16</inkml:trace>
  <inkml:trace contextRef="#ctx0" brushRef="#br3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<inkml:trace contextRef="#ctx0" brushRef="#br3" timeOffset="47564.8414">15572 3864 1508 0,'-23'-2'68'15,"23"2"-34"-15,0 0-14 0,0 0-6 0,0 0-8 16,0 0-5-16,0 0-1 0,0 0-1 0,0 0 5 16,31-9-2-16,-10-1 2 0,7-4-4 0,5-3-9 15,0-7-35-15,11 8-59 0,-14-18-92 16,23 14-194-16,-11-5-114 0,-8-7 87 0,14 14 416 15</inkml:trace>
  <inkml:trace contextRef="#ctx0" brushRef="#br3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<inkml:trace contextRef="#ctx0" brushRef="#br3" timeOffset="48303.5376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<inkml:trace contextRef="#ctx0" brushRef="#br3" timeOffset="48709.7643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<inkml:trace contextRef="#ctx0" brushRef="#br3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<inkml:trace contextRef="#ctx0" brushRef="#br3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<inkml:trace contextRef="#ctx0" brushRef="#br3" timeOffset="50193.9654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<inkml:trace contextRef="#ctx0" brushRef="#br3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<inkml:trace contextRef="#ctx0" brushRef="#br3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<inkml:trace contextRef="#ctx0" brushRef="#br3" timeOffset="51287.7237">19834 3523 1622 0,'-32'6'44'0,"32"-6"-26"16,-18 6-15-16,18-6-3 0,0 0-4 0,0 0-4 15,0 0-14-15,0 0-14 0,12 27-27 0,-12-27-32 16,25 13-42-16,-25-13-49 0,36 8-94 0,-13 3-160 16,-23-11 50-16,48 16 365 0</inkml:trace>
  <inkml:trace contextRef="#ctx0" brushRef="#br3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<inkml:trace contextRef="#ctx0" brushRef="#br3" timeOffset="52739.1074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<inkml:trace contextRef="#ctx0" brushRef="#br3" timeOffset="53067.2018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<inkml:trace contextRef="#ctx0" brushRef="#br3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<inkml:trace contextRef="#ctx0" brushRef="#br3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<inkml:trace contextRef="#ctx0" brushRef="#br3" timeOffset="53801.5956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<inkml:trace contextRef="#ctx0" brushRef="#br3" timeOffset="53973.3654">22736 3401 1648 0,'0'0'198'0,"-17"-4"-158"0,17 4-30 0,0 0-12 15,0 0 1-15,0 0 3 0,0 0 2 0,22 4 0 16,-22-4 2-16,34 1-3 0,-11-1-2 0,4 1-10 15,0-3-24-15,3 9-45 0,-11-13-62 0,17 24-110 16,-36-18-189-16,34 10-96 0,-7 7 107 0,-27-17 428 16</inkml:trace>
  <inkml:trace contextRef="#ctx0" brushRef="#br3" timeOffset="54176.5032">23146 4048 1374 0,'-36'18'203'0,"16"10"-135"15,-4-8-39-15,7 1-8 0,17-21-9 0,-27 31-5 16,27-31-9-16,-13 27-10 0,13-27-27 0,-1 17-19 16,1-17-53-16,0 0-78 0,28 5-267 0,-28-5-43 15,21-4 152-15</inkml:trace>
  <inkml:trace contextRef="#ctx0" brushRef="#br3" timeOffset="54598.3954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<inkml:trace contextRef="#ctx0" brushRef="#br3" timeOffset="54754.5613">23650 3362 1699 0,'0'0'92'0,"0"0"-79"0,0 0-27 16,0 0-11-16,0 0-9 16,0 0-14-16,16-18-25 0,5 26-61 0,-21-8-86 15,38-13-273-15,-10 18 13 0,-6-9 198 0</inkml:trace>
  <inkml:trace contextRef="#ctx0" brushRef="#br3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<inkml:trace contextRef="#ctx0" brushRef="#br3" timeOffset="56267.1227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<inkml:trace contextRef="#ctx0" brushRef="#br3" timeOffset="56536.7314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<inkml:trace contextRef="#ctx0" brushRef="#br3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<inkml:trace contextRef="#ctx0" brushRef="#br3" timeOffset="57232.5251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<inkml:trace contextRef="#ctx0" brushRef="#br3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<inkml:trace contextRef="#ctx0" brushRef="#br3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<inkml:trace contextRef="#ctx0" brushRef="#br3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<inkml:trace contextRef="#ctx0" brushRef="#br3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<inkml:trace contextRef="#ctx0" brushRef="#br3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<inkml:trace contextRef="#ctx0" brushRef="#br3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<inkml:trace contextRef="#ctx0" brushRef="#br3" timeOffset="200115.4818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<inkml:trace contextRef="#ctx0" brushRef="#br3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<inkml:trace contextRef="#ctx0" brushRef="#br3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<inkml:trace contextRef="#ctx0" brushRef="#br3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<inkml:trace contextRef="#ctx0" brushRef="#br3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<inkml:trace contextRef="#ctx0" brushRef="#br3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<inkml:trace contextRef="#ctx0" brushRef="#br3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<inkml:trace contextRef="#ctx0" brushRef="#br3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<inkml:trace contextRef="#ctx0" brushRef="#br3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<inkml:trace contextRef="#ctx0" brushRef="#br3" timeOffset="204115.3326">13511 5377 2047 0,'0'0'0'0,"-28"-5"0"0,28 5 0 0,-23-5 0 15,23 5 0-15,-18-8 0 0,18 8 0 0,0 0 0 16,0 0 0-16,0 0-55 16,-9-33-285-16,9 33-339 0,23-4 39 0,-23 4 308 15</inkml:trace>
  <inkml:trace contextRef="#ctx0" brushRef="#br3" timeOffset="205255.2721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inkml:trace contextRef="#ctx0" brushRef="#br3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<inkml:trace contextRef="#ctx0" brushRef="#br4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<inkml:trace contextRef="#ctx0" brushRef="#br4" timeOffset="214409.7137">14518 5247 1758 0,'-24'8'39'0,"24"-8"-25"16,0 0-15-16,0 0-3 0,0 0 1 0,19 2 2 15,0-2 1-15,6-2-2 0,8 1-13 0,2-8-20 16,11 5-29-16,-3-13-46 0,16 15-49 16,-15-20-54-16,23 19-51 0,-16-13-54 0,6-3-82 15,11 19 179-15,-18-21 221 0</inkml:trace>
  <inkml:trace contextRef="#ctx0" brushRef="#br4" timeOffset="214644.034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<inkml:trace contextRef="#ctx0" brushRef="#br4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<inkml:trace contextRef="#ctx0" brushRef="#br4" timeOffset="214947.8842">15734 4795 1686 0,'-24'20'175'0,"2"-4"-181"0,5 0-10 0,12 1-21 16,5-17-19-16,7 29-45 0,-7-29-75 0,31 21-187 15,-10-12-174-15,7-4 50 0,15 12 406 0</inkml:trace>
  <inkml:trace contextRef="#ctx0" brushRef="#br4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<inkml:trace contextRef="#ctx0" brushRef="#br4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<inkml:trace contextRef="#ctx0" brushRef="#br4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<inkml:trace contextRef="#ctx0" brushRef="#br4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<inkml:trace contextRef="#ctx0" brushRef="#br4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<inkml:trace contextRef="#ctx0" brushRef="#br4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<inkml:trace contextRef="#ctx0" brushRef="#br4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<inkml:trace contextRef="#ctx0" brushRef="#br4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<inkml:trace contextRef="#ctx0" brushRef="#br4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<inkml:trace contextRef="#ctx0" brushRef="#br4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<inkml:trace contextRef="#ctx0" brushRef="#br4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<inkml:trace contextRef="#ctx0" brushRef="#br4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<inkml:trace contextRef="#ctx0" brushRef="#br4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<inkml:trace contextRef="#ctx0" brushRef="#br4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<inkml:trace contextRef="#ctx0" brushRef="#br1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<inkml:trace contextRef="#ctx0" brushRef="#br1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<inkml:trace contextRef="#ctx0" brushRef="#br1" timeOffset="228457.45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<inkml:trace contextRef="#ctx0" brushRef="#br1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<inkml:trace contextRef="#ctx0" brushRef="#br1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<inkml:trace contextRef="#ctx0" brushRef="#br1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<inkml:trace contextRef="#ctx0" brushRef="#br1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<inkml:trace contextRef="#ctx0" brushRef="#br1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<inkml:trace contextRef="#ctx0" brushRef="#br1" timeOffset="232232.4786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<inkml:trace contextRef="#ctx0" brushRef="#br1" timeOffset="232522.8234">10936 7099 2017 0,'-32'7'30'16,"32"-7"-30"-16,0 0 0 0,0 0 0 0,0 0 0 0,0 0 0 16,0 0 0-16,13-25-69 0,4 28-107 0,-17-3-351 15,10-25-106-15,-10 25 21 0</inkml:trace>
  <inkml:trace contextRef="#ctx0" brushRef="#br5" timeOffset="386691.7278">1009 8320 1007 0,'0'0'80'0,"0"-23"-18"15,0 23-17-15,0 0-5 0,-18-13 2 16,18 13-20-16,0 0 13 0,-23-17-30 0,23 17 8 16,0 0-7-16,-21-2-4 0,21 2-2 0,0 0 0 15,-18 13 18-15,18-13-15 0,-10 24 20 0,8-3-29 16,0 1 19-16,5 8-11 0,1 3 7 0,5 5 3 15,2 5-15-15,3 5 8 0,0 2-10 0,0 2 10 16,-2 0-11-16,-3 1 13 0,1 0-13 16,-3-1 14-16,-3 1 4 0,-1-2-23 0,-5-4 34 15,0 0-24-15,-2-8 15 0,2-4 14 0,-2-10-13 16,3-6 2-16,1-19-7 0,0 0-6 0,0 0-2 16,0 0-1-16,0 0 2 0,0 0 0 15,0 0 1-15,4-35 0 0,0-1 2 0,1-8-8 16,1-7-9-16,2-3 23 0,-2-6-21 0,0 2 22 15,-2-2-4-15,-2-3-13 0,-1 0 14 16,-1-1-14-16,-1-1 14 0,0 2-13 0,-2-1 19 16,5 4 5-16,-1 3-21 0,6 8 22 0,3 8-32 15,3 4 8-15,3 8 6 0,1 6-5 0,1 7 3 16,0 2-4-16,3 3 4 0,1 3-4 0,1 3 2 16,3 0-1-16,0 4 0 0,4 1 0 0,1 4-2 15,0 0 3-15,-2 4-3 0,1 1 2 0,-3 4-4 16,-1 1 2-16,-3 3-4 0,-4 4 3 15,-3 1-4-15,-4 4 6 0,-5 2-3 0,-4 1 8 16,-7 5 12-16,-3 1-27 0,-7 1 29 16,-3 0-28-16,-7 0 11 0,-1 0 8 0,-7-1-4 15,-2-1 7-15,-3-3-7 0,0 2 7 0,-2-3-10 16,2-4 5-16,2-3-7 0,3-7 5 0,6-4-5 16,5-3 3-16,21-9-2 0,-24 6-2 15,24-6-2-15,0 0-4 0,0 0-2 0,0 0 2 16,0 0 2-16,0 0 1 0,34-22 6 0,-10 14-4 15,8-1 3-15,3 2-1 0,5 2 1 0,3 1-2 16,-2 3 2-16,-1 2-2 0,0 3 0 0,-6 2 1 16,-1 4-2-16,-4 3 3 0,-6 3-4 0,-2 1 4 15,-6 3-3-15,-4 3 5 0,-6 4-5 0,-5 3 10 16,-8 5-9-16,-5 3-11 0,-9 5 28 16,-5 4-27-16,-7 4 26 0,-4 2-5 0,-4-2-8 15,-3 0 14-15,0-5-12 0,1-5 9 0,3-6-14 16,4-8 1-16,7-4-19 0,2-13-17 0,28-10-41 15,-37 4-69-15,37-4-112 0,0 0-258 16,0-37 23-16,20 15 405 0</inkml:trace>
  <inkml:trace contextRef="#ctx0" brushRef="#br5" timeOffset="387160.4541">2156 8578 1043 0,'0'0'105'0,"-30"-14"-16"16,30 14-13-16,-38-8-7 0,18 12-9 0,-8-3-10 15,3 9-7-15,-8-1-6 0,1 10-2 0,-3-1-7 16,2 7 3-16,-2-1-6 0,5 4 6 0,-1 1-8 15,3 5 3-15,0 1-9 0,4 1 3 16,3 1-11-16,5-5-14 0,3-3 20 0,7-3-27 16,2-6 24-16,7-2-11 0,-3-18-2 0,19 26 1 15,-2-16-1-15,4-3 1 0,6-4-1 0,6-1 0 16,4-6 2-16,6-4-2 0,4-7 2 16,1-6-3-16,0-4-9 0,0-3 25 0,-4-1-26 15,-6-1 27-15,-2 0-13 0,-6 1-4 0,-4 0 6 16,-6 1-6-16,-3 2 0 0,-2 1-7 15,-4 5 2-15,-3 1-7 0,-8 19 6 0,5-27-3 16,-5 27 3-16,0 0-3 0,-16-19 1 0,16 19 0 16,-17 5 0-16,17-5 5 0,-20 28 1 0,6-4 6 15,0 5-3-15,-1 4 8 0,2 2-8 0,1 1 6 16,3-2-9-16,3-2-13 0,5-3 24 0,3-5-41 16,9 1-8-16,-11-25-55 0,32 39-83 15,-32-39-72-15,46 10-193 0,-11-4-36 0,-4-20 293 16</inkml:trace>
  <inkml:trace contextRef="#ctx0" brushRef="#br5" timeOffset="387472.9836">2802 8507 1220 0,'-27'25'370'0,"-7"-21"-328"15,7 7-3-15,-1-2-5 0,3 6 3 0,-2 3-9 16,0 5-4-16,-1 1-9 0,4 3 5 0,1-3-6 15,3 0 2-15,6-5-7 0,4-2-1 0,10-17-7 16,-4 26-1-16,4-26-2 0,14 20 1 0,-14-20-1 16,30 14 1-16,-8-12 1 0,2-2 0 15,5-2 0-15,2-2-1 0,0-1 0 16,1 2 1-16,-1 0 0 0,-5 3 1 0,1 4-4 16,-8 1 1-16,-2 4-6 0,-17-9 3 0,26 27-2 15,-19-9 6-15,-4 3-1 0,-3 3-12 0,-5 2 28 16,-2 3-29-16,-4 2 26 0,-4 0-8 0,-1-1-7 15,-1-1 7-15,0-2-7 0,1-7 0 0,4 0-13 16,12-20-10-16,-16 26-32 0,16-26-45 16,0 0-81-16,0 0-106 0,0 0-272 0,19-14 52 15,-10-13 437-15</inkml:trace>
  <inkml:trace contextRef="#ctx0" brushRef="#br5" timeOffset="387832.3141">3145 8755 1092 0,'0'0'235'15,"-3"21"-207"-15,3-21 3 0,0 0 1 0,29 23 6 16,-29-23 0-16,30 3 0 0,-11-8-4 0,8 0-6 16,0-6-1-16,8-1-7 0,-2-6 2 0,1 0-5 15,-1-5-4-15,-3 0-11 0,-3-1 9 16,-4 0-1-16,-7 1 7 0,-5 3 0 15,-8 3 1-15,-3 17-7 0,-7-29 2 0,7 29-5 16,-22-26 0-16,22 26-5 0,-34-22-1 0,13 15-1 16,-2 3 0-16,-1 3 0 0,-2 4 1 0,1 5 2 15,-1 3 1-15,-1 5 6 0,1 5-2 0,0 9 7 16,-2 4-2-16,3 5 7 0,0 2-6 0,2 1 4 16,1 1-9-16,7-5 0 0,1-3-10 15,7-4-12-15,6-6 19 0,3-2-22 0,8-2 19 16,2-5-16-16,6-1-14 0,3-7-14 0,11 0-22 15,-6-14-43-15,22 13-78 0,-19-30-173 0,20 10-240 16,0-1 59-16,-2-15 519 0</inkml:trace>
  <inkml:trace contextRef="#ctx0" brushRef="#br5" timeOffset="388207.3941">3986 8522 1346 0,'-17'-6'123'0,"-2"-4"-40"0,19 10-11 15,-27-13-14-15,27 13-16 0,-28-7-14 0,28 7-5 16,-32-1-1-16,32 1-4 0,-31 6-2 0,31-6-3 16,-28 17-5-16,28-17 0 0,-25 28-5 15,16-10 2-15,1 2-5 0,2 3 3 0,4 0-5 16,1 0 5-16,2-1-5 0,3-5 6 0,3 0-6 15,-7-17 3-15,21 27-2 0,-21-27 2 0,29 17 0 16,-12-10 2-16,1-2-2 0,1-2 0 16,2 0-1-16,-1-2 0 0,-1 0 0 0,-1 2-1 15,-18-3 3-15,25 3 2 0,-25-3 4 0,0 0 3 16,18 11 0-16,-18-11 0 0,0 0-3 0,2 27-2 16,-2-27-4-16,-12 32 1 0,2-10-6 0,-3 2-10 15,-4 4 21-15,-2 1-21 0,-3 0 23 0,1-1-9 16,1-3-6-16,3-4-2 0,5-2-12 0,12-19-9 15,-11 29-17-15,11-29-30 16,2 20-51-16,-2-20-84 0,0 0-222 0,21 0-124 16,-21 0 126-16,37-17 430 0</inkml:trace>
  <inkml:trace contextRef="#ctx0" brushRef="#br5" timeOffset="389254.1691">5453 8597 1114 0,'-23'-7'98'0,"-4"-7"-18"16,10 10-13-16,-13-8 8 16,8 11-11-16,-11-4-12 0,6 6 1 0,-8-2-17 15,3 6 2-15,-7-2 1 0,5 7-6 0,-6 1-5 16,5 7 1-16,-3 1-3 0,3 7 3 0,-2 0-3 15,3 6 4-15,0 2-7 0,3 4 2 0,3 4-12 16,3-1-12-16,6-3 14 0,4 0-22 0,6-8 18 16,5-5-7-16,8-5-6 0,-4-20 3 15,21 22-3-15,0-18 4 0,3-4 1 0,9-4-2 16,5-10 2-16,5-9-3 0,5-8-8 0,6-7 19 16,2-6-20-16,1-4 19 0,-2 0-8 0,-6 1-5 15,-5 1 8-15,-4 2-9 0,-4 2 10 0,-6 5-6 16,-6 4 6-16,-4 8-5 0,-6 6 2 0,-14 19-4 15,14-18 3-15,-14 18 1 0,0 0-1 16,0 0-1-16,0 0-4 0,-26 15 1 16,10 5-2-16,-2 8 3 0,-3 10-2 0,-2 4 4 15,0 4-4-15,1 1 8 0,4-2-9 0,4-3 7 16,4-3-6-16,4-6 5 0,5-6-5 0,4-4-10 16,7-6 22-16,-10-17-23 0,34 21 23 0,-9-20-8 15,7-8-13-15,6-5 14 0,4-9-9 0,5-4 21 16,1-6-7-16,2-1 7 0,0-4-5 0,-3 2-6 15,-2 0 2-15,-6 4-5 0,-6 4 0 16,-6 3 0-16,-6 3 0 0,-21 20 0 0,25-22 0 16,-25 22 0-16,0 0 0 0,0 0 0 15,0 0 0-15,0 0 0 0,-10 26 0 0,1-3 0 16,-6 10 0-16,0 3 0 0,-2 3 0 0,0 2 0 16,0 2 0-16,0-4-3 0,3 0 6 0,3-5-8 15,3-5 9-15,5-4-6 0,3-4-4 16,0-21 3-16,7 27 1 0,-7-27 1 0,0 0-1 15,21 8 1-15,-21-8 1 0,28-17 0 0,-10 0 1 16,3-6-2-16,1-6-8 0,-2-3 21 0,1-5-18 16,-2 0 19-16,-2-1-5 0,0 1-8 0,-4 2 0 15,-2 0 0-15,-3 2 0 0,-2 2 0 0,-1 0 0 16,-1 5 0-16,-3 6 0 0,-1 20 0 16,0-19 0-16,0 19 0 0,0 0 0 15,0 0 0-15,0 0 0 0,0 0 0 0,0 0 0 16,13 29 0-16,-13-29 0 0,23 30 0 0,-6-16 0 15,5-5 0-15,4 0 0 0,5-7 0 0,5-2 0 16,4-5 0-16,2-4 0 0,5-2 0 0,0-5 0 16,0-1 0-16,-3 0 0 0,-4-2 0 0,-4 2 0 15,-6-1 0-15,-6 3 0 0,-5 3 0 0,-19 12 0 16,14-17 0-16,-14 17 0 0,0 0 0 16,-17-23 0-16,17 23 0 0,-34-17 0 0,10 11 0 15,-3 4 0-15,-2 2 0 0,-2 5 0 0,1 3 0 16,-2 4 0-16,3 4 0 0,3 3 0 15,2 3 0-15,5 3 0 0,2 7 0 0,5 1 0 16,3 0 0-16,3 1 0 0,6-3 0 0,4-2 0 16,3-4 0-16,8-1 0 0,3-3 0 15,7-1 0-15,6-5-16 0,9 0-64 0,-2-12-45 16,23 15-114-16,-23-22-281 0,23 4-66 0,4 0 106 16</inkml:trace>
  <inkml:trace contextRef="#ctx0" brushRef="#br5" timeOffset="389769.8037">8100 8618 1270 0,'-32'-18'115'15,"10"12"-31"-15,-10-11 0 0,8 12-18 0,-10-3-6 16,6 6-15-16,-6 1-10 0,3 6-2 0,-2 0-15 16,2 3 3-16,-2 3-2 0,1 4 1 15,2 2-4-15,2 3 4 0,0 1-1 16,5 2 5-16,1 1-4 0,6 2 1 0,2 1-8 15,4 2 0-15,4 0-9 0,3 0 5 0,5-3-6 16,5-2-9-16,3-5 20 0,-10-19-23 0,35 27 22 16,-12-21-10-16,5-4-3 0,1-4 0 0,0-5-3 15,4-4 6-15,0-6-3 0,0-4 0 0,1-4 0 16,-3-4 0-16,-1-3 0 0,-2-3 0 0,-4 0 0 16,-1 0 0-16,-4-1 0 0,0 3 0 15,-5 0 0-15,-2 3 0 0,-1 5 0 0,-3 3 0 16,-1 4 0-16,-7 18 0 0,10-22 0 15,-10 22 0-15,0 0 0 0,0 0 0 0,0 0 0 16,0 0 0-16,6 27 0 0,-6-3 0 0,0 9 0 16,-1 3 0-16,-1 5-10 0,1 0-1 0,0 0-13 15,0-3-2-15,4-1-18 0,2-8-4 0,11 3-36 16,-5-15-23-16,21 10-59 0,-32-27-121 16,52 6-266-16,-13 2 22 0,-5-20 376 0</inkml:trace>
  <inkml:trace contextRef="#ctx0" brushRef="#br5" timeOffset="390041.5749">8857 8576 1151 0,'-22'-9'203'0,"22"9"-132"15,-21-14-17-15,21 14 5 0,-20-9-7 0,20 9-5 16,-25-5-3-16,8 3-7 0,17 2-3 0,-30 4-5 15,30-4-3-15,-31 12 2 0,31-12 3 0,-29 23-4 16,15-5 3-16,-2 2-9 0,1 6 2 0,2 2-7 16,-1 1 4-16,3 1-5 0,1 1 0 15,0 1-6-15,4-2-4 0,1-1-5 0,4-2-8 16,2-2 5-16,3-1-10 0,2-3 19 0,1-2-12 16,4-2-1-16,-11-17-19 0,36 21-11 0,-11-20-10 15,9-1-8-15,1-14-24 0,14 8-55 0,-15-27-154 16,33 22-43-16,-18-15-216 0,7-10 76 0,10 18 471 15</inkml:trace>
  <inkml:trace contextRef="#ctx0" brushRef="#br5" timeOffset="390229.0546">9253 8666 1598 0,'-36'20'118'0,"13"9"-38"0,-5-3-22 0,6 5-13 15,1-2-21-15,4 0-1 0,2-2-13 0,5 0-14 16,1-3 20-16,3-3-28 0,4-4 23 15,2-17-15-15,4 23-14 0,-4-23 0 0,0 0-7 16,26 13-7-16,-26-13-2 0,24-8-25 0,-2 4-37 16,-12-21-97-16,7 9-390 0,5-2 18 0,-2-10 226 15</inkml:trace>
  <inkml:trace contextRef="#ctx0" brushRef="#br5" timeOffset="390340.6349">9135 8238 1633 0,'-31'-8'102'0,"11"5"-62"16,3 0-20-16,17 3-12 0,0 0-17 0,-17-6-29 16,17 6-92-16,0 0-123 0,0 0-292 0,24-5-27 15,-24 5 317-15</inkml:trace>
  <inkml:trace contextRef="#ctx0" brushRef="#br5" timeOffset="390785.2407">9904 8559 785 0,'0'0'145'0,"-40"11"-38"16,21-2 3-16,-11-12 8 0,11 11-11 0,-17-12-15 16,14 11-8-16,-10-9-11 0,7 8-6 0,-4-6-10 15,7 9-9-15,-3-3-9 0,4 6-5 0,-5 1-8 16,6 5-2-16,-1 4-5 0,0 5 4 0,2 2-5 15,2 5 3-15,2 3-10 0,2 3 2 0,2 2-2 16,3 1-20-16,1-3 17 0,7-4-19 16,4-8 10-16,6-9 3 0,7-8 0 0,7-7 5 15,9-10 5-15,6-9-7 0,7-10-5 0,6-9 0 16,4-9 0-16,2-6 0 0,4-9 0 0,1-1 0 16,0-7 0-16,3 1 0 0,-5 1 0 0,-1-1 0 15,-4 4 0-15,-5 1 0 0,-4-1 0 0,-7 3 0 0,-5 1 0 16,-6 2 0-16,-6 5 0 0,-7 3 0 15,-7 7 0-15,-7 10 0 0,-6 9 0 16,4 21 0-16,-19-2 0 0,19 2 0 0,-40 43 0 16,9-5 0-16,-5 14 0 0,-4 6 0 0,-5 10 0 15,-1 3 0-15,1 3 0 0,2 1 0 0,5-4 0 16,5-3 0-16,12-7 0 0,5-9-5 0,13-6-62 16,7-15-18-16,18 6-60 0,-22-37-55 0,62 44-147 15,-20-31-235-15,2-11 83 0,16 8 383 16</inkml:trace>
  <inkml:trace contextRef="#ctx0" brushRef="#br5" timeOffset="391322.7948">11334 8531 1110 0,'7'-22'251'0,"-7"22"-161"0,0 0-44 0,0 0-2 15,0 0-5-15,-19-12-14 0,19 12-6 16,-28 4-4-16,7 2 4 0,2 6 8 16,-7 1 4-16,3 10 6 0,-7 1-2 0,3 8 3 15,-3 0-10-15,3 6 7 0,1-3-7 0,4 1 7 16,2-4-9-16,5-1 1 0,5-4-12 0,6-4-4 15,6-5-6-15,-2-18-16 0,19 26 11 0,-2-18-13 16,7-3 15-16,1-5 1 0,5-7 2 16,7-2 14-16,1-8-17 0,5-4 2 0,0-3-4 15,0-2 0-15,-5-4 0 0,-2 3 0 0,-6 0 0 16,-6-1 0-16,-5 3 0 0,-8 1 0 0,-6-1 0 16,-4 3 0-16,-7 1 0 0,-2 2 0 0,8 19 0 15,-30-29 0-15,11 16 0 0,-5 4 0 0,3 3-19 16,-6 1-16-16,5 6-2 0,-2 2-5 15,4 6-3-15,1 1-9 0,10 10-28 16,9-20-26-16,-11 44-66 0,11-44-79 0,0 27-258 16,14-2 18-16,-14-25 300 0</inkml:trace>
  <inkml:trace contextRef="#ctx0" brushRef="#br5" timeOffset="391979.0054">11721 8538 1143 0,'0'0'162'0,"0"0"-29"0,0 0-7 16,0 0-25-16,0 0-24 0,0 0-28 0,0 0-21 15,0 0-15-15,-18 22-4 0,8-2-4 0,0 6 10 16,-5 3-2-16,1 4 8 0,-3-1-6 0,0 2 8 16,-1 0-5-16,-2 0 6 0,2-2-7 0,1 0-15 15,0-2 16-15,2-2-24 0,3-5 19 0,2-4-9 16,10-19-4-16,-7 22 1 16,7-22-4-16,0 0 0 0,0 0 1 0,24 6 0 15,-24-6 2-15,30-22-2 0,-10 2-7 0,5-8 22 16,0-5-20-16,1-4 21 0,-2-2-10 0,0 0-7 15,-2 1 8-15,-1 0-6 0,-4 0 6 0,-1 0-7 16,-5 2 5-16,-2-3-4 0,-1 4 4 0,-2-1-5 16,-1-1 6-16,-2 4-8 0,0 1 6 0,0 5-4 15,2 6-6-15,-5 21 8 0,7-22-10 16,-7 22 8-16,0 0-1 0,0 0 0 0,0 0 12 16,16 24-9-16,-7-5 9 0,1 0-6 0,0 2-6 15,4 1 5-15,-1 4-5 0,3-2 3 16,0 2-7-16,-2 0 3 0,2-1-6 0,-1-1 7 15,-2-1-4-15,1 0 6 0,-3-1-4 0,-2-1 4 16,-1-2-5-16,-4-2 2 0,-5 1 0 16,-2-1 3-16,-7 1-1 0,-6 0 5 0,-3 0-6 15,-7 2 6-15,-4-1-4 0,-3-1 3 0,-4-1-2 16,-2 0 3-16,-1-1-4 0,-1 0-14 0,1-2 25 16,1 1-24-16,2-2 25 0,1 1-7 0,2 2-2 15,3 0 3-15,3 1-5 0,3 3 5 0,2 5-7 16,3 4 6-16,2 3-5 0,2 6 5 0,1 3-5 15,1 5 7-15,1 5-10 0,1 2 9 16,2 5-12-16,-1-3-4 0,0 0 15 16,2-6-24-16,2-4 7 0,2-5-19 0,10 0-50 15,-10-19-70-15,26 17-191 0,-21-38-251 0,17 20 27 16,-17-20 390-16</inkml:trace>
  <inkml:trace contextRef="#ctx0" brushRef="#br5" timeOffset="392682.1489">12398 8490 1538 0,'-18'6'5'0,"18"-6"-7"16,-27 13-6-16,27-13-1 0,-22 11-6 0,22-11-1 15,-19 7 1-15,19-7 6 0,0 0 5 0,-17 5 2 16,17-5 0-16,0 0 0 0,0 0 2 0,0 0 3 16,0 0 11-16,0 0 13 0,0 0 16 0,0 0 11 15,0 0 2-15,0 0-1 0,-8 17-9 0,6 1-7 16,-5 4-13-16,-1 7-3 0,-4 4-11 16,0 3 4-16,-4 1-6 0,-1 2 6 0,-1 2-7 15,0 0 8-15,-3-3 6 0,3 1-21 16,-2-8 24-16,3-2-22 0,3-5 5 0,3-4 0 15,11-20-7-15,-11 23 0 0,11-23-2 0,0 0 2 16,0 0 0-16,0 0 0 0,0 0 3 0,24-32-3 16,-8 5 4-16,6-5 9 0,1-7-20 0,1-1 16 15,4-2-17-15,-1-2 2 0,0 3 9 16,-3 0-7-16,-1-2 6 0,-1-1-5 0,-1-2 4 16,-3 0-7-16,0 3 8 0,1 1-7 0,-1 6 7 15,2 4-6-15,-4 9 5 0,-1 6-5 0,-15 17 1 16,18-20 0-16,-18 20-1 0,0 0 2 0,0 0 1 15,17 10 1-15,-17-10-4 0,12 25 3 0,-12-25-8 16,12 34 2-16,-5-13-3 16,-1-1 1-16,1 3-3 0,-2 1 3 0,2 2-3 15,-2-1 4-15,1 2-3 0,-1 3 7 0,0 0-7 16,-2 1 6-16,0-1-7 0,-3-4 6 0,-1 1-5 16,-2-2 7-16,-3 0-3 0,-1-1 6 0,-5-1-3 15,-2 0 4-15,-3-1-3 0,-3-2-13 0,-1-2 28 16,-1-1-26-16,-2-4 27 0,1 2-7 0,-1-4-2 15,0 0 2-15,2-3-2 0,-1-2-1 16,1-1-4-16,0-1 0 0,2-2-1 0,1 1 1 16,1-2-1-16,1 1 0 0,17-2-1 0,-31 11 1 15,31-11-1-15,-34 32 3 0,13-6-2 16,-3 12 5-16,-3 8-7 0,-2 8 10 0,-3 8-12 16,-1 5 16-16,-2 4-11 0,0-4-1 0,1-1 14 15,1-6-20-15,5-9 14 0,8-5-5 0,7-11-18 16,7-11-9-16,13-3-34 0,-7-21-61 15,38 19-126-15,-38-19-358 0,50-22 13 0,-10 4 241 16</inkml:trace>
  <inkml:trace contextRef="#ctx0" brushRef="#br5" timeOffset="393103.9897">12943 8528 1155 0,'7'-20'67'16,"-9"3"-26"-16,2 17-3 0,-4-30 4 16,4 30-7-16,-8-26 3 0,8 26 0 0,-17-18 11 15,17 18 1-15,-25-8 5 0,25 8 3 0,-29 6-3 16,29-6-1-16,-33 25-13 0,16-4-4 0,-2 3-12 15,1 6 3-15,-3 4-10 0,0 6 6 0,2 1-10 16,2 3 6-16,1-3-11 0,7-4 2 16,5-2-7-16,5-2 2 0,4-5-8 0,4-4 5 15,7-5-6-15,2-5-13 0,3-5 16 16,2-4-14-16,3-4 14 0,2-4 1 0,1-8 3 16,1-2 14-16,3-6-12 0,-2-2 12 0,-4-4-13 15,-2-2-5-15,-3-5 4 0,-3-2-7 0,1-3 6 16,-1-2-10-16,-2-1 2 0,-5 1-10 0,-4 6 0 15,-6 0-14-15,-2 5-1 0,-5-1-19 0,1 6-13 16,-6-5-24-16,10 28-7 0,-19-34-19 16,19 34-17-16,-22-7-17 0,22 7-57 0,-23 21-79 15,3-13-154-15,15 20 100 0,-18-17 336 16</inkml:trace>
  <inkml:trace contextRef="#ctx0" brushRef="#br5" timeOffset="393494.6512">13653 8456 1262 0,'-10'-21'238'0,"10"21"-92"0,-26 6-48 0,26-6-25 16,-43 9-34-16,16-4-18 0,-3 0-3 0,0 1 4 16,-1 0-2-16,1 1 3 0,1-1-7 15,2 1-1-15,0 0-6 0,4 1-3 0,1-1-5 16,5 1-1-16,17-8-2 0,-28 20 3 15,28-20-3-15,-19 23 3 0,19-23-3 0,-15 34 1 16,10-16-1-16,2 1 3 0,1-2-4 0,2-17 4 16,9 25-4-16,-9-25 3 0,18 19-2 0,-18-19 1 15,29 9-1-15,-11-8 1 0,6-2 1 0,1-2-1 16,3-5 2-16,1-1-3 0,2-1 1 0,-2 0 0 16,-1 2 2-16,-3 1-2 0,-3 2 3 15,-5 2-3-15,-17 3 1 0,25 4 0 0,-25-4-1 16,0 0 2-16,13 29-2 0,-13-29 3 0,-6 36-4 15,-1-13 4-15,-3 4-4 0,-2 2 4 0,-3 1-5 16,1 3 6-16,-3-2 5 0,-1 1-21 16,4-3 22-16,1-3-23 0,3-4 6 0,10-22-5 15,-10 28-15-15,10-28-16 0,0 0-27 0,0 0-36 16,32-1-70-16,-26-31-162 0,19 6-230 16,7-3 52-16,-4-19 413 0</inkml:trace>
  <inkml:trace contextRef="#ctx0" brushRef="#br5" timeOffset="393666.4997">14036 8375 1641 0,'-30'-6'171'16,"30"6"-68"-16,-31 29-46 0,12-6-10 15,-5 5-19-15,-2 3-28 0,2 4 0 16,-1 6 0-16,2 2 0 0,0 1 0 0,3-3 0 16,3-3 0-16,2-5 0 0,6-7 0 0,6-4 0 15,3-22-1-15,5 28-54 0,-5-28-14 0,20 11-42 16,-20-11-43-16,40-15-332 0,-19-1-104 0,3-7 62 15</inkml:trace>
  <inkml:trace contextRef="#ctx0" brushRef="#br5" timeOffset="393838.356">13945 7852 1564 0,'0'0'264'0,"-29"8"-244"16,29-8-23-16,0 0-16 0,0 0-28 0,0 0-25 15,10-23-31-15,15 23-45 0,-11-21-60 16,22 20-92-16,-10-12-73 0,1-4-38 0,15 17 248 16</inkml:trace>
  <inkml:trace contextRef="#ctx0" brushRef="#br5" timeOffset="394010.2322">14310 7734 289 0,'0'0'164'16,"29"0"7"-16,-29 0-10 0,0 0 14 0,23 30-30 16,-23-30-20-16,1 36-19 0,-8-17-16 0,10 14 1 15,-14-6-9-15,8 15 5 0,-10-4-16 16,7 8-2-16,-8-3-22 0,3 6 0 0,-2-3-17 15,1 4 4-15,-3 2-8 0,4 2-25 0,-2-2 12 16,1-2-21-16,0-2 6 0,-2-1 3 16,3 1-8-16,0 2 7 0,3-2-8 0,2-1 13 15,2-4-10-15,0-7-7 0,6-1-30 0,-2-7 2 16,7 0-31-16,-7-28-26 0,15 37-63 0,-15-37-178 16,0 0-210-16,17-2 5 0,-13-15 395 15</inkml:trace>
  <inkml:trace contextRef="#ctx0" brushRef="#br5" timeOffset="394197.8002">14137 8342 1824 0,'-17'23'106'0,"17"-23"-71"16,-12 21-7-16,12-21-9 0,9 18-4 0,-9-18-5 15,23 12 0-15,-5-10-10 0,3 0 0 0,4-5 0 16,3-2 0-16,4-2 0 0,3-3 0 0,3 2-30 15,1-5-23-15,7 4-28 0,-9-14-50 0,15 22-90 16,-27-24-166-16,12 15-194 0,-2 5 68 0,-13-12 464 16</inkml:trace>
  <inkml:trace contextRef="#ctx0" brushRef="#br5" timeOffset="394557.0825">14508 8492 1525 0,'-11'22'251'0,"11"-22"-204"0,0 0-25 0,0 0-2 16,22-19-1-16,-5 8-1 0,5-1-5 16,2-3 3-16,2 2-4 0,2-2 1 0,1 2-2 15,0 2 1-15,2 0-4 0,-3 3-1 0,0-1-6 16,-2 3-1-16,-1-1 0 0,-6 1 0 0,-2 1 0 16,-17 5 2-16,18-6 0 0,-18 6 5 0,0 0 4 15,0 0-2-15,0 0-2 0,-12-25-15 0,12 25 9 16,-22-18-12-16,22 18 13 0,-34-16-1 0,15 9 14 15,-2 2-15-15,0 2 14 16,1 1-16-16,-2 2-2 0,1 4 1 0,-2 4-15 16,0 3 28-16,-3 5-25 0,1 5 27 0,-1 4-8 15,1 4-3-15,-1 3 9 0,3 1-5 0,1 4-5 16,2 0 0-16,1 0 0 0,6-2 0 0,4-2 0 16,8-4 0-16,6-5 0 0,8-3 0 0,8-6 0 15,7-4 0-15,5-4 0 0,8-3 0 16,4-5-20-16,8-2-25 0,-4-7-19 0,12 4-49 15,-11-19-65-15,24 22-148 0,-13-18-260 0,-4-1 58 16,4 8 342-16</inkml:trace>
  <inkml:trace contextRef="#ctx0" brushRef="#br5" timeOffset="394874.7855">15261 8206 1719 0,'-40'14'172'15,"22"-8"-147"-15,0-1-17 0,18-5 1 0,-30 19-5 0,12-8 2 16,-4 4 0-16,0 3-10 0,-1-1 31 0,1 3-23 16,4-2 23-16,3-1-9 0,15-17-6 0,-20 29 0 15,20-29-10-15,-10 21-2 0,10-21 0 16,0 0 0-16,8 23 0 0,-8-23 0 0,22 12 0 16,-5-8 0-16,2-1 0 0,1 0 0 0,2-2 0 15,0 1 0-15,1 3 0 0,-2-1 0 16,-1 3 0-16,-1 3 0 0,-2-1 0 0,-17-9 0 15,25 27 0-15,-15-10 0 0,-4 1 0 0,-4 4 0 16,-2 0 0-16,-4 2 0 0,-6 1 0 0,-1-1 0 16,-4-1 0-16,0-3 0 0,-3-1 0 15,0-4 0-15,18-15-10 0,-31 20-45 0,31-20-59 16,-25 1-112-16,25-1-388 0,0 0-6 0,3-21 213 16</inkml:trace>
  <inkml:trace contextRef="#ctx0" brushRef="#br5" timeOffset="395033.2679">15569 8684 1634 0,'-15'44'413'16,"15"-44"-413"-16,-29 16 0 0,29-16 0 0,0 0 0 16,-22 6 0-16,22-6 0 0,0 0-147 0,-31-20-535 15,31 20 20-15,9-33 107 0</inkml:trace>
  <inkml:trace contextRef="#ctx0" brushRef="#br5" timeOffset="396196.5418">16273 7947 1289 0,'18'-3'121'16,"-18"3"-104"-16,0 0-17 0,0 0 2 0,1 33 12 15,-1-11 2-15,4 8 4 0,-4 3-10 16,2 7 6-16,-2 2-13 0,3 6 16 0,-5 4 11 16,1 5-24-16,-5-1 28 0,3 4-24 0,-6-2-1 15,0 4 12-15,-3-4-17 0,0-1 11 0,-2-8-15 16,1-6 8-16,4-9-12 0,3-8-1 0,6-5-21 15,0-21-27-15,14 22-57 0,-14-22-116 0,15-20-278 16,7 11-2-16,-9-19 277 0</inkml:trace>
  <inkml:trace contextRef="#ctx0" brushRef="#br5" timeOffset="396696.4419">15997 8094 1468 0,'-21'-5'339'0,"21"5"-308"0,0 0-23 0,0 0-5 16,0 0 6-16,0 0 5 0,22 7 11 0,1-11 0 15,6-3 3-15,5-3-4 0,8-5-1 0,5 0-7 16,4-5-2-16,7 1-7 0,2-3-1 0,3 2-7 16,2 0 2-16,-7 2-2 0,-1 4 2 15,-7 3-2-15,-6 5 3 0,-5 3 0 0,-9 6 0 16,-5 3 0-16,-6 5-2 0,-19-11 0 15,26 32 0-15,-18-10 0 0,-4 5 0 0,-2 2 0 16,-4 1 0-16,-4 0 0 0,-2 2 0 0,-3 2 0 16,0-1 0-16,-1 1 0 0,-4 0 0 0,2 1 0 15,-1 1 0-15,1 1 0 0,2-2 0 0,-2-1 0 16,3-2 0-16,0-3 0 0,2 0 0 0,1-2 0 16,2-4 0-16,1 1 0 0,3-3 0 15,2-21 0-15,1 29 0 0,-1-29 0 0,0 0 0 16,20 12 0-16,-20-12 0 0,24-10 0 0,-6-4 0 15,2-4 0-15,3-7 0 0,0-2 0 16,0-3 0-16,0 0 0 0,-1 0 0 0,1 1 0 16,-4 1 0-16,-2 4 0 0,-3 3 0 0,-2 3 0 15,-12 18 0-15,17-25 0 0,-17 25 0 0,0 0 0 16,0 0 0-16,0 0 0 0,0 0 0 16,0 0 0-16,13 33 0 0,-10-12 0 0,-3 3 0 15,1 6 0-15,-2-1 0 0,1-2 0 0,0 4 0 16,0-5 0-16,3 2 0 0,1-3-18 0,5 0-30 15,-9-25-32-15,24 40-36 0,-24-40-36 0,39 29-140 16,-21-23-270-16,4-6 40 0,6 3 266 0</inkml:trace>
  <inkml:trace contextRef="#ctx0" brushRef="#br5" timeOffset="397055.841">17209 8399 1538 0,'-16'18'171'0,"16"-18"-124"16,0 0-21-16,-8 23-5 0,8-23-1 16,13 18-10-16,-13-18 2 0,26 17-2 0,-8-11 4 15,1-2-3-15,5-3-2 0,0-1-1 0,4-2 0 16,1-2-1-16,3-1 7 0,-1-4-1 0,2-1-2 16,-5-3 0-16,0-2-9 0,-6-2 1 0,-3 0-3 15,-2 0 2-15,-2 0-2 0,-6-1 5 16,-9 18-3-16,7-35-6 0,-7 35 24 0,-10-32-24 15,10 32 24-15,-24-25-14 0,24 25-5 16,-33-15 1-16,13 11 1 0,-1 3 1 0,-4 6 3 16,0 3 0-16,-1 5-10 0,-3 12 16 0,1 4-13 15,-1 4 0-15,0 9 0 0,1-1 0 0,2 2 0 16,4 2 0-16,4 0 0 0,3-3 0 0,7-4 0 16,7-7 0-16,6-8 0 0,8-5 0 0,5-7 0 15,9-4 0-15,3-7-11 0,10-3-49 0,1-12-39 16,19 11-69-16,-15-25-264 0,23 9-168 15,3-7 33-15,-5-10 458 0</inkml:trace>
  <inkml:trace contextRef="#ctx0" brushRef="#br5" timeOffset="401007.7839">17758 8299 1056 0,'0'0'123'0,"0"0"-24"0,0 0-15 15,0 0-11-15,0 0-7 0,0 0-11 0,0 0-8 16,0 0-28-16,0 0 21 0,0 0-17 15,0 0 18-15,0 0 5 0,0 0-11 0,0 0-1 16,0 0-9-16,0 0-8 0,0 0-4 0,0 0-5 16,0 0-4-16,0 0-1 0,0 0-15 0,0 0 31 15,-6 24-27-15,10-2 28 0,0 1-13 0,1 1-7 16,-3 2 4-16,1-1-6 0,-1-2 4 16,2-3-3-16,-4-20 4 0,10 28-4 15,-10-28 2-15,17 18-3 0,-17-18 2 0,21 6-1 16,-21-6 3-16,30-8 0 0,-13-4-2 0,1-3 3 15,3-4-6-15,2-4 6 0,-1-4-5 0,1-1 6 16,-3-2-5-16,2-3-11 0,-2 3 25 0,-2 0-25 16,-2 5 23-16,-3 4-8 0,-1 4-6 0,-12 17 4 15,0 0-3-15,21-16 0 0,-21 16 2 0,5 17-5 16,-5 3 5-16,-4 14 11 0,-1 7-22 16,-4 9 19-16,-4 8-22 0,1 2 4 0,-6 5 12 15,1 3-9-15,-2 1 13 0,-5 3-14 16,1 0-3-16,-2 0 16 0,1 2-9 0,-1-5 24 0,3-1 8 0,-1-9-8 0,0-5 10 0,0-7-15 15,0-8 2-15,-1-6-11 0,0-7-2 0,3-7-4 16,1-6 0-16,3-6 0 0,17-7 0 0,-27-2 0 16,27 2-7-16,-16-31-29 0,10 1-30 15,10 4-60-15,-14-30-132 0,18 14-342 0,-1-10 23 16,4-3 201-16</inkml:trace>
  <inkml:trace contextRef="#ctx0" brushRef="#br5" timeOffset="401632.8208">18997 8271 1338 0,'0'0'16'16,"1"-22"11"-16,-1 22 11 0,6-19 3 15,-6 19 9-15,7-18-5 0,-7 18-6 0,0 0 1 16,0 0 1-16,0 0-2 0,0 0-10 16,0 0-16-16,0 0-6 0,-17 21-2 0,11-4-6 15,1 8-7-15,-1 0 31 0,2 5-28 0,-3 0 31 16,3 1-12-16,-1-2-7 0,1 0 9 0,-1-3-5 15,2 1 5-15,0-4-5 0,1-1 3 0,2-22-7 16,0 29 1-16,0-29-5 0,0 0-1 0,0 0-2 16,0 0 0-16,18 13 0 0,-18-13 0 0,0 0 2 15,21-19-1-15,-21 19 5 0,17-33-6 16,-9 10 4-16,2-4-6 0,2 0 4 16,-1-5-6-16,0-2 8 0,0 2-8 0,0-3-10 15,0 1 29-15,-3 0-22 0,1 4 26 0,-4 4-5 16,-1 3-8-16,-1 4 3 0,-3 19-7 0,2-27 2 15,-2 27-4-15,0 0 0 0,0 0-1 0,0 0-3 16,0 0 4-16,0 0-5 0,0 0-4 0,0 0-9 16,13 26-9-16,-4-9-26 0,-9-17-15 15,27 27-34-15,-27-27-14 0,41 21-46 0,-41-21-86 16,49-5-203-16,-16 6-26 0,-6-8 250 0</inkml:trace>
  <inkml:trace contextRef="#ctx0" brushRef="#br5" timeOffset="402007.8203">19424 8376 1534 0,'-10'18'19'0,"10"-18"-12"0,0 0 7 0,11 17 3 15,-11-17 8-15,22 5 4 0,-22-5-9 0,33-5 5 16,-13-2 6-16,6-4-4 0,-2-5 5 15,7 1-11-15,-2-6-10 0,4-2 6 0,-1 2-33 16,-2 0 30-16,-5 0-29 0,-7 5 14 0,-18 16 5 16,20-26-3-16,-20 26 2 0,0 0 0 15,0-21 2-15,0 21-1 0,-17-8 0 0,17 8-1 16,-29-4-1-16,9 5 4 0,-4 3 2 0,-3 2 3 16,-1 1 1-16,-2 3 0 0,-1 2-1 0,1 1 5 15,1 4-7-15,2 4-9 0,3-1 27 16,3 5-29-16,5-1 24 0,5-1-11 0,3 0-10 15,3 1 3-15,4-3-4 0,3 0 0 0,5-4-3 16,-7-17 4-16,30 28-4 0,-9-19 2 0,6-3-7 16,2-3-8-16,5-3-15 0,-1-7-28 0,10 6-32 15,-9-19-55-15,18 18-67 0,-19-23-68 0,12 5-238 16,2 3 71-16,-6-13 279 16</inkml:trace>
  <inkml:trace contextRef="#ctx0" brushRef="#br5" timeOffset="402585.9534">20048 8201 1534 0,'-28'3'80'0,"28"-3"-35"0,-24 10 2 0,24-10 4 16,0 0 3-16,0 0-16 0,0 0-10 0,0 0-10 15,0 0-6-15,0 0 2 0,-15 19-3 0,15-19 1 16,1 23-2-16,-2-4-14 0,-1 3 22 15,1 8-27-15,-1 3 22 0,-1 5-11 0,0 2-3 16,-1-2 12-16,-2 1-5 0,0-3 9 0,1-4-9 16,3-3 1-16,2-6-8 0,1-6 3 15,-1-17-5-15,0 0 4 0,17 16-1 0,-17-16-1 16,18-13 2-16,-18 13-1 0,27-33 2 0,-13 6-2 16,3-6 3-16,2-3-5 0,-2 0 6 0,1-3-8 15,-1 0 9-15,1 1-6 0,-2-1-7 0,-1 1 24 16,-4 5-24-16,0 1 20 0,-2 4-5 0,-1 3-12 15,-2 2 10-15,0 4-6 0,-6 19 3 16,7-26 1-16,-7 26-3 0,0 0 0 0,0 0 0 16,0 0 0-16,0 0 0 0,0 0 0 15,0 0 0-15,2 18 0 0,-2-18 0 0,5 29 0 16,-5-29 0-16,8 28 0 0,-8-28 0 0,14 26 0 16,-14-26 0-16,23 19 0 0,-23-19 0 0,31 12 0 15,-13-10 0-15,4-2 0 0,1-3 0 0,1-3 0 16,3-4 0-16,1 0 0 0,-2-2 0 15,-1-2 0-15,-3 2 0 0,-4-2 0 0,-18 14 0 16,29-21 0-16,-29 21 0 0,17-18 0 0,-17 18 0 16,0 0 0-16,10-23 0 0,-10 23 0 0,0 0 0 15,0 0 0-15,0 0 0 0,0 0 0 0,0 0 0 16,0 0 0-16,-5 20 0 0,2 2 0 0,-3 7 0 16,-2 4 0-16,0 2 0 0,-1 5 0 15,0 2 0-15,0-1-14 0,3 3 7 16,0-9-16-16,5-2-5 0,-1-6-11 0,10 0-23 15,-2-9-11-15,12 6-33 0,-18-24-57 0,43 25-123 16,-23-23-250-16,6-7 34 0,7 5 295 0</inkml:trace>
  <inkml:trace contextRef="#ctx0" brushRef="#br5" timeOffset="403257.7991">20940 8254 1375 0,'-17'-18'276'16,"17"18"-207"-16,-18-7-13 0,18 7-8 0,0 0-6 16,0 0-13-16,-20-15-6 0,20 15-5 0,0 0 0 15,0 0 0-15,0 0-1 0,0 0-4 16,0 0-7-16,-19 13-2 0,19-13-3 0,-11 33-6 16,4-11 28-16,1 6-21 0,-2-1 12 0,1 2-14 15,2 2 0-15,2 0 0 0,-1-1 0 0,3-3 0 16,0-4 0-16,3-4 0 0,-2-19 0 0,13 29 0 15,-13-29 0-15,28 20 0 0,-11-16 0 0,4-4 0 16,-2-3 0-16,1-8 0 0,1-5 0 16,-1-4 0-16,3-4 0 0,-1-3 0 15,1-3 0-15,-1-3 0 0,0 0 0 0,-2 1-2 16,-3-2-22-16,-4 2 23 0,-4 3-16 0,-5 4 24 16,-4 4-4-16,-3 3-3 0,3 18 2 0,-19-30-2 15,19 30 2-15,-32-22-2 0,11 13 3 0,-2 3-1 16,-3 0 3-16,1 2 0 0,-2 1 2 0,1 5 1 15,2 3-8-15,4 2 0 0,1 1 0 16,19-8 0-16,-24 21 0 0,24-21 0 0,-7 18 0 16,7-18 0-16,0 0 0 0,23 22 0 0,-6-17 0 15,6-3 0-15,4-4 0 0,3-5 0 0,2 0 0 16,2-1 0-16,1-1 0 0,-2 0 0 0,0 0 0 16,-3 1 0-16,-1 2 0 0,-1 0 0 15,-5 2 0-15,-3 2 0 0,-20 2 0 0,24-2 0 16,-24 2 0-16,0 0 0 0,0 0 0 15,4 22 0-15,-4-22 0 0,-10 32 0 0,-1-9 0 16,-2 1 0-16,1 8 0 0,-3 7 0 0,3 2 0 16,-2 3 0-16,0-7 0 0,2-2 0 0,4-3 0 15,3-4 0-15,7-5 0 0,1-5 0 0,-3-18 0 16,19 19 0-16,-19-19 0 0,29 0 0 0,-10-7 0 16,3-5 0-16,1-4 0 0,2-3 0 15,-5-8 0-15,1-2-3 0,-2-2 6 0,0-2-3 16,-2 1 0-16,-3 1 0 0,-4 3 0 15,-4 2 0-15,-4 1 0 0,-2 4 0 0,-1 0 0 16,-2 0 0-16,-2 2 0 0,-3-1-1 0,2 3-27 16,-2-1-11-16,8 18-5 0,-11-25-8 0,11 25-25 15,0 0-35-15,0 0-118 0,0 0-345 0,0 0 39 16,28-14 184-16</inkml:trace>
  <inkml:trace contextRef="#ctx0" brushRef="#br5" timeOffset="403664.0317">21570 8215 1514 0,'0'0'112'0,"0"0"-53"16,0 0-4-16,0 0-3 0,22 12-13 0,-22-12-11 15,26 4-8-15,-26-4-6 0,30 1-2 0,-13 0-2 16,1-1-2-16,0-1-3 0,2-1-3 16,-2-2-2-16,3-2 1 0,-2-1 0 0,4-2 4 15,1-2-1-15,0-2 5 0,1-1-3 0,-1-4 0 16,-3 1-3-16,-4 0 0 0,-3 0-2 16,-14 17 8-16,17-27 1 0,-17 27 8 0,2-18 3 15,-2 18-1-15,0 0-20 0,-23-18 0 0,23 18 0 16,-33-1 0-16,10 4 0 0,-5 5 0 0,0 2 0 15,-2 4 0-15,-1 4 0 0,2 6 0 16,-1 3 0-16,2 5 0 0,2 5 0 0,2 0 0 16,3 10 0-16,1 0 0 0,1 4 0 0,5-1 0 15,4-9 0-15,8-6 0 0,7-6 0 0,9-8 0 16,7-3 0-16,8-7 0 0,6-5 0 0,9-9 0 16,5-8 0-16,12-6 0 0,3-9 0 0,11-1 0 15,-3-18-144-15,25 2-513 0,-21-2 10 0,2 3 49 16</inkml:trace>
  <inkml:trace contextRef="#ctx0" brushRef="#br5" timeOffset="407678.342">727 9860 554 0,'0'0'83'16,"10"-17"-7"-16,-10 17 0 0,0 0-3 0,0-25 2 15,0 25-7-15,0 0-6 16,5-18-6-16,-5 18-8 0,0 0-9 0,-3-25-8 15,3 25-8-15,0 0-5 0,0-19-3 0,0 19-1 16,0 0 2-16,0 0 5 0,0 0 4 0,0 0 5 16,0 0-1-16,0 0-5 0,0 0-5 0,0 0-6 15,0 0-4-15,0 0-4 0,0 0-2 0,0 0-1 16,0 0 0-16,0 0-2 0,-11 18 3 0,11-18 1 16,-2 32 7-16,-2-12-1 0,3 4 5 15,-3 5-6-15,1 4 7 0,-1 6-8 0,0 4 11 16,-2 4-10-16,1 4 12 0,-2 2 7 0,2 5-24 15,-2-1 24-15,0 0-21 0,-2-2 2 0,3-5 14 16,0-5-15-16,1-4 5 0,0-7-9 0,2-7 3 16,0-7-7-16,3-20 1 0,3 26-3 15,-3-26 1-15,0 0-1 0,0 0 1 16,0 0 1-16,17 4 2 0,-17-4 5 0,14-18 0 16,-14 18 4-16,20-35-5 0,-9 9 3 0,2-5-10 15,0-2 5-15,3-4-7 0,0 1 6 0,0 0-8 16,0 1 9-16,-1 0-8 0,0 3 8 0,0 3-7 15,0 4-15-15,-1 3 27 0,-14 22-28 0,24-29 30 16,-24 29-11-16,18-12-2 0,-18 12 1 0,17 2-1 16,-17-2 1-16,17 17-11 0,-17-17 31 15,17 35-29-15,-11-12 28 0,2 5-15 0,-2 2-7 16,-1 1 8-16,-2 0-7 0,1-1 7 16,-2 2-8-16,0-3 2 0,1 1-11 0,-1-5-2 15,1 2-17-15,0-10-8 0,5 3-22 0,-8-20-14 16,20 25-32-16,-20-25-46 0,28 8-83 0,-28-8-259 15,24-10 34-15,4 4 367 0</inkml:trace>
  <inkml:trace contextRef="#ctx0" brushRef="#br5" timeOffset="408209.5826">1403 10141 1281 0,'-22'-4'56'15,"22"4"-32"-15,0 0-5 0,-20 12 1 0,20-12 25 16,-14 21-21-16,14-21 18 0,-13 37-31 0,3-13 15 16,6 8-5-16,-4-1 11 0,6 4 9 0,-5-1-11 15,5 4 3-15,-2-5-15 0,6 4 9 0,-2-7-11 16,3-3 5-16,1-9-7 0,-4-18-7 0,16 19-7 16,-16-19 1-16,28 4-2 0,-10-8 1 0,3-7 3 15,3-5-2-15,0-8 5 0,3-5-5 16,0-7 4-16,1-2-6 0,-3-1 5 0,0-1-8 15,-2 2 9-15,-4 3-9 0,-2 4-11 0,-3 2 26 16,-4 4-26-16,-1 5 28 0,-4 2-9 0,-5 18-4 16,3-24 2-16,-3 24-1 0,0 0-4 15,0 0-2-15,0 0-7 0,0 0-1 0,-8 30-4 16,6 1-1-16,-3 13 28 0,0 10-19 0,0 10 24 16,-2 6-9-16,1 7-12 0,-1 0 15 15,3 4-15-15,-1-1 2 0,0-2 14 0,1 0-12 16,1-9 18-16,-1-8-2 0,-1-5-9 0,0-6 8 15,2-9-9-15,-1-4 10 0,1-10-3 0,1-5 6 16,2-22-1-16,-5 25 0 0,5-25-2 0,0 0-2 16,0 0-5-16,0 0-6 0,-19-19-3 0,11-2-4 15,0-8 3-15,-1-8-3 0,5-7 7 16,-1-3-9-16,2-3 9 0,1 0-14 16,1-2 7-16,-1-6 1 0,5-3-24 0,-1-4 17 15,6-2-24-15,0 1-2 0,8 2 11 0,2 0-12 16,6 8 9-16,0 0-26 0,7 18-15 0,-8-6-34 15,14 19-3-15,-13-8-9 0,13 18-37 0,-14-9-55 16,5 4-237-16,7 17 31 0,-18-12 415 0</inkml:trace>
  <inkml:trace contextRef="#ctx0" brushRef="#br5" timeOffset="408648.1629">2205 10174 1180 0,'0'0'170'0,"0"0"-83"16,0 0 3-16,-16-26-34 0,16 26 9 0,-20-15-11 15,20 15-16-15,-28-9-7 0,11 6-9 0,-3 3-4 16,0 3-3-16,-2 0-1 0,2 6-2 0,-1 0-3 16,0 4-12-16,1 1 27 0,1 3-27 0,2 2 26 15,3 5-11-15,0 2-7 0,3 0 6 0,4 1-6 16,3-4 2-16,6-2-5 0,-2-21 0 15,12 27-5-15,-12-27 2 0,27 16-1 0,-8-11 1 16,4-6 1-16,3-5-1 0,-1-5 3 0,3-4-4 16,0-5 5-16,0-6-5 0,0-5 3 15,0-4-4-15,-1-1-10 0,-2-3 19 0,-3-1-19 16,-1 0 21-16,-5 0-2 0,0 3-7 0,-4 3 6 16,-1 4-6-16,-5 4 5 0,-3 6-3 0,-3 3 2 15,0 17-2-15,-3-23 2 0,3 23-1 16,0 0 1-16,0 0-2 0,0 0-2 0,-21 8 0 15,14 13-4-15,-3 7 5 0,-1 10-7 0,-1 6 8 16,1 4-10-16,-1-1 6 0,3-4 3 0,3-6-30 16,6-4 13-16,4-9-36 0,8-1-10 0,-12-23-11 15,33 30-9-15,-15-26-4 0,14 4-11 0,-9-17-25 16,16 10-64-16,-16-21-78 0,4-2-217 16,14 9 118-16,-18-20 364 0</inkml:trace>
  <inkml:trace contextRef="#ctx0" brushRef="#br5" timeOffset="409180.204">2648 10044 876 0,'0'0'219'0,"-21"26"-101"0,4-12-34 15,9 12-6-15,-6-5-1 0,6 8-40 16,-5-4 23-16,6 6-33 0,-4-5 3 16,6 4 8-16,-2-7-11 0,4 2 2 0,-2-6-7 15,5-1-4-15,0-18-8 0,1 25 1 0,-1-25-9 16,0 0 2-16,0 0-3 0,0 0-1 0,0 0-1 15,22 9 2-15,-22-9 0 0,19-21-2 0,-8 3 2 16,0-5-5-16,2-3 2 0,-2-5-9 0,2 1 4 16,-2-1 5-16,-1 4-25 0,-2 1 33 0,0-1-26 15,-3 4 18-15,-1-1 5 0,0 3-5 16,-1 3 4-16,-3 18-4 0,6-24 4 0,-6 24-3 16,0 0 1-16,0 0-1 0,0 0-1 15,0 0 1-15,18-16 1 0,-18 16-2 0,17 1 2 16,-17-1 0-16,29-3 0 0,-10-1 1 0,3-3 2 15,3-2 0-15,1-2 6 0,4-1-1 0,0 0 3 16,2-1-7-16,-3 0 1 0,-1-1-5 16,-3 3 2-16,-3 3-2 0,-5 2 0 0,-17 6 0 15,20-5 1-15,-20 5-1 0,0 0 3 0,0 0 1 16,-5 19-3-16,5-19 3 0,-17 31-4 0,5-12 3 16,-2 3-4-16,-1 2 7 0,-1 3-3 0,0 2 10 15,0 1 1-15,1 1 9 0,2 0-2 0,1 0-9 16,1-3 20-16,6 1-28 0,0-4 18 0,4-2-14 15,5-3-8-15,-4-20 4 16,14 27-4-16,-14-27 0 0,25 17-1 0,-25-17 0 16,35 9-1-16,-16-10 1 0,4-5 1 0,1-5-1 15,-1-5 2-15,0-5-3 0,-1 1 3 0,-2-4-3 16,-1-1-13-16,-5 0 24 0,-5 2-25 0,-2 1 25 16,-3 1-8-16,-2 2-2 0,-3 0 4 0,-4 2-4 15,5 17-2-15,-15-33-9 0,15 33-11 0,-22-27-14 16,22 27-19-16,-24-26-35 0,24 26-42 15,-22-22-66-15,22 22-94 0,0 0-244 0,0 0 62 16,0 0 435-16</inkml:trace>
  <inkml:trace contextRef="#ctx0" brushRef="#br5" timeOffset="409736.8765">3568 9889 1105 0,'0'0'272'0,"-18"-12"-177"0,-2 7-27 16,20 5-15-16,-27 7-22 0,27-7-8 0,-34 21-3 15,16-3 6-15,-4 3-1 0,3 6 5 0,-3 4-4 16,2 6 10-16,-1 1-4 0,3 3-4 0,1-3 20 16,7 1-29-16,1-7 13 0,4-3-18 15,6-6-11-15,5-5 1 0,-6-18-4 0,21 25 1 16,-21-25 0-16,35 10 2 0,-13-13-2 0,4-4 1 16,2-5 2-16,1-6-4 0,1-5 4 0,1-2-3 15,-3-3-12-15,1-3 21 0,-5 1-21 0,-2 1 20 16,-5 1-6-16,-3 3-4 0,-5 2 5 0,-1 2-4 15,-5 5 4-15,-3 16-2 0,1-25 1 0,-1 25-2 16,0 0 0-16,0 0 0 0,0 0-1 16,-21-12-1-16,21 12-1 0,-14 17-1 0,7 1-4 15,-2 7 3-15,1 6-5 0,-1 6 6 0,0 5 10 16,1 5-15-16,1 2 18 0,1 6-16 16,1 2 2-16,1 1 8 0,0 0-7 0,0-4 10 15,-1-1-9-15,1-2 10 0,0-1-9 0,0 0-6 16,-2-5 19-16,-3-2-17 0,-3-8 17 15,-2-6-4-15,-2-6-5 0,0-4 3 0,-2-5-2 16,-1-3-2-16,1-5-3 0,-1-4-4 0,0-8-8 16,1-9-18-16,4-3-21 0,-3-15-36 0,13 5-42 15,-13-25-82-15,28 17-199 0,-10-10-167 0,3-6 60 16,12 13 518-16</inkml:trace>
  <inkml:trace contextRef="#ctx0" brushRef="#br5" timeOffset="410116.2024">3888 10049 1053 0,'-8'26'387'16,"8"-26"-289"-16,-12 27-22 0,12-27-14 16,-3 19-18-16,3-19-14 0,0 0-7 0,0 0-5 15,20 16 1-15,-20-16 1 0,33-11-3 0,-11-2 0 16,6-4-7-16,2-5-1 0,4-5-8 0,3 1 5 15,-1-4-8-15,1 1 8 0,-2 0-7 0,-4 1 5 16,-5 4-4-16,-6 1 2 0,-6 4-2 0,-14 19 5 16,12-29 7-16,-12 29 6 0,-7-21 0 15,7 21 1-15,-24-18-12 0,7 11-3 16,-5 5-4-16,-4 3-3 0,-2 5 1 0,-1 4-1 16,-1 6 5-16,-1 4 2 0,3 6 6 0,1 4-3 15,1 4 7-15,2 2-6 0,3 4 6 0,4 1-8 16,2-1 2-16,3 0-8 0,6-5 0 0,4-5 0 15,3-4 0-15,6-6 0 0,4-3 0 0,-11-17 0 16,34 19-13-16,-9-15-9 0,0-6-10 0,8-4-3 16,2-9-22-16,14 4-39 0,-9-21-73 15,24 21-178-15,-8-21-254 0,-3 0 44 0,6 9 440 16</inkml:trace>
  <inkml:trace contextRef="#ctx0" brushRef="#br5" timeOffset="410538.0708">4531 9902 1096 0,'32'-9'241'0,"-32"-8"-98"16,0 17-28-16,0 0-22 0,17-9-22 0,-17 9-15 15,0 0-9-15,0 0-13 0,0 0-12 16,-12 22-15-16,3-4-3 0,-2 5-5 0,-1 4 5 16,-1 2-5-16,-1 1 6 0,1 1-5 0,-1 2 9 15,2-3-4-15,4-2-5 0,0-5 6 0,5-4-9 16,3-19 19-16,1 26-15 0,-1-26 14 0,0 0-16 16,21 7 2-16,-21-7 1 0,25-14-15 0,-25 14 25 15,32-33-24-15,-15 9 21 0,1-4-5 16,0-2-5-16,1-3 4 0,-2 2-5 0,1 0 5 15,-1 4-1-15,-3 0 5 0,2 4-2 0,-4 4 2 16,1 2-4-16,-13 17 0 0,18-21-1 0,-18 21-1 16,0 0-1-16,0 0-1 0,0 0 0 15,17-1 0-15,-17 1-2 0,6 21-7 0,-6-21-3 16,5 35-15-16,-4-17-6 0,3 3-15 16,-4-21-11-16,7 42-44 0,-7-42-43 0,15 38-94 15,-15-38-145-15,3 17-135 0,15 3 101 0,-18-20 420 16</inkml:trace>
  <inkml:trace contextRef="#ctx0" brushRef="#br5" timeOffset="410913.1121">5685 9829 1137 0,'6'-26'332'0,"-6"26"-241"16,10-18-22-16,-10 18-11 0,0 0-17 0,0 0-14 15,0 0-8-15,0 22-4 16,-3-2-9-16,-1 8 1 0,-4 5-9 0,0 2 6 16,-2 2-6-16,0 1 6 0,2-1-8 0,-1 0 8 15,2-4-9-15,1-2 5 0,4-6 7 0,0-4-40 16,6-3 10-16,-4-18-55 0,17 23-20 0,-17-23-51 16,29 3-121-16,-29-3-239 0,28-26 13 0,0 15 345 15</inkml:trace>
  <inkml:trace contextRef="#ctx0" brushRef="#br5" timeOffset="411069.3785">5688 9614 1662 0,'0'0'76'0,"-25"25"-55"0,25-25-6 16,-12 17-10-16,12-17-4 0,0 0-7 0,11 21-1 15,-11-21-13-15,24 11-14 0,-2-3-20 16,-2-13-31-16,16 14-67 0,-16-22-113 0,8 9-280 15,9 6 48-15,-9-13 383 0</inkml:trace>
  <inkml:trace contextRef="#ctx0" brushRef="#br5" timeOffset="411663.1198">6073 9936 1381 0,'-41'12'222'0,"26"14"-148"0,-3-8-19 16,6 6-4-16,-2-3-17 0,5 3-1 0,-1-2-3 15,4 2 2-15,2-4-10 0,4 0-2 0,0-20-12 16,9 30-11-16,-9-30 23 0,17 20-27 0,-17-20 23 16,28 13-17-16,-11-10-4 0,1-3 4 0,1-2 1 15,3-4-3-15,-2-4-16 0,0-3 17 16,0-2-30-16,-3-3 22 0,0-1-13 0,-4-6-6 16,2 3 1-16,-3-6-7 0,1 2 2 15,-3-3-10-15,2 5 1 0,-7-3-3 0,2 7 8 0,-5-3-2 16,0 4 8-16,-3-2-3 0,1 21 13 0,-3-30 6 15,3 30 29-15,-3-17 24 0,3 17 26 16,0 0 12-16,0 0-4 0,0 0-16 0,0 0-20 16,0 0-11-16,0 0-11 0,0 0-5 15,0 0-1-15,0 0 4 0,0 0 5 0,0 0 2 16,23-9 2-16,-23 9-2 0,33-9 2 0,-11 4-2 16,-2-1 1-16,2 1-1 0,0 0-11 0,-2 2-8 15,-2 0 0-15,-18 3 0 0,29 1 0 0,-29-1 0 16,17 6 0-16,-17-6 0 0,0 0 0 0,13 23 0 15,-13-23 0-15,0 26 0 0,0-26 0 16,-6 34 0-16,-1-15 0 0,-1 2 0 0,-3-1 0 16,0-1 0-16,1 0 0 0,1-2 0 15,9-17 0-15,-9 26 0 0,9-26 0 0,0 0 0 16,3 21 0-16,-3-21 0 0,0 0 0 0,0 0 0 16,23 1 0-16,-23-1 0 0,24-16 0 0,-24 16 0 15,30-30 0-15,-13 12 0 0,2-3 0 0,0-1 0 16,0-1 0-16,1 1 0 0,-2-1 0 15,0 2 0-15,-2 3 0 0,-16 18 0 0,23-28 0 16,-23 28 0-16,0 0 0 0,0 0 0 0,17-14 0 16,-17 14 0-16,0 0 0 0,-5 18 0 0,0-1 0 15,-1 6 0-15,-2 3 0 0,-1 1 0 0,1 1-5 16,-2-5-31-16,6 2-21 0,-1-7-8 0,10 5-34 16,-5-23-26-16,15 33-74 0,-15-33-89 15,22 0-181-15,-4 8-43 0,-18-8 321 16</inkml:trace>
  <inkml:trace contextRef="#ctx0" brushRef="#br5" timeOffset="412038.1186">7147 9673 1018 0,'-3'-17'143'0,"-3"-3"-54"16,6 20-23-16,-8-25-17 0,8 25 0 0,-21-11 10 16,21 11 2-16,-30 8 2 0,15 9 1 0,-9-2-6 15,6 11 3-15,-7-1-10 0,6 6 0 16,-2 1-15-16,4 3-1 0,3-4-16 0,1 1 0 16,7-3-11-16,4-4 2 0,3-2-9 0,5-5 1 15,-6-18-3-15,21 25 1 0,-4-17-1 0,2-2 1 16,3-5 0-16,1-1-1 0,0-2 1 0,1-2-1 15,-1-1 1-15,-4 0 0 0,-1 0-7 0,-18 5-5 16,30-8 3-16,-30 8-4 0,0 0 12 16,18-4 3-16,-18 4 1 0,0 0 1 0,0 0-2 15,0 0 0-15,-20 17-2 0,20-17 1 16,-26 28-3-16,9-9 4 0,-3 2-8 0,1 1 0 16,-2 0-13-16,2-3-7 0,4 1-30 0,-3-10-44 15,19 16-114-15,-22-18-345 0,21-8-13 0,0 0 151 16</inkml:trace>
  <inkml:trace contextRef="#ctx0" brushRef="#br5" timeOffset="412710.014">8539 9602 1005 0,'21'-20'335'0,"-22"-7"-234"0,1 27 9 15,7-46-39-15,-1 25-5 0,-9-9-9 0,0 5-26 16,-4-2-7-16,-3 5-9 0,-4-3 1 0,-2 5-10 15,-3-1 6-15,-1 4-5 0,-2-1 8 0,-1 4-2 16,0 3 3-16,0 3-3 0,-1 5-2 16,3 6-3-16,-3 5-4 0,3 5 0 0,-1 9-5 15,-1 6 6-15,1 7-5 0,0 8 9 0,1 7-5 16,4 3-3-16,0 6 20 0,2 4-18 0,5-1 14 16,0 1-5-16,5-4-15 0,3-6 7 15,3-2-11-15,2-6 3 0,5-3-16 0,-1-4-1 16,5-3-20-16,-3-8-13 0,8 2-18 0,-8-10-11 15,16 6-20-15,-25-25-66 0,34 22-95 16,-12-19-263-16,-22-3 20 0,34 0 368 0</inkml:trace>
  <inkml:trace contextRef="#ctx0" brushRef="#br5" timeOffset="413866.2266">7926 9897 1688 0,'0'0'131'0,"0"0"-112"16,20 5-12-16,-20-5 2 0,22-7 6 0,-4-1 10 16,8-1-1-16,-1-2 0 0,6 2-5 0,1-2-5 15,2 0-5-15,3-2-1 0,-1-1-3 0,0 2 2 16,-1 1-6-16,-3 4 0 0,-2 1-1 0,-3 4 0 16,-4 0 2-16,-3 5-2 0,-20-3 3 15,28 8 1-15,-28-8 3 0,0 0 1 0,20 27 1 16,-20-27-5-16,4 30 0 0,-6-11-5 0,0 4 2 15,-2 2-1-15,-2 1 0 0,-2 2 0 0,-2 1 0 16,-1-1-1-16,0 2 2 0,1-1-5 0,1-2 5 16,2-3-4-16,3-5 4 0,4-19-3 0,-6 24-8 15,6-24 8-15,0 0-9 0,0 0 8 16,0 0 1-16,0 0 1 0,0 0 12 16,19-4-9-16,-19 4 8 0,26-37-7 0,-13 11-5 15,5-6 4-15,-1-2-3 0,1 2 4 0,1 1-5 16,-4 0 6-16,1 2-7 0,-1 1 6 0,-1 2-4 15,0 0 3-15,-2 2-4 0,-1 1 4 0,2 1-5 16,-1 4 3-16,-12 18-3 0,26-26 3 0,-26 26-1 16,23-14 1-16,-23 14-1 0,20-5 2 0,-20 5-2 15,19 4 1-15,-19-4 1 0,22 10-2 16,-22-10 2-16,27 11-1 0,-27-11 1 0,28 8-2 16,-28-8 1-16,30 6 0 0,-30-6-1 15,32 2 2-15,-32-2-1 0,30-1-1 0,-30 1 1 16,26-2 0-16,-26 2 0 0,0 0 0 0,0 0 0 15,0 0 1-15,0 0 0 0,0 0 1 0,0 0-1 16,0 0-1-16,-5 24 2 0,5-24-4 16,-29 33 5-16,9-13-5 0,-1 3 4 0,2 3-2 15,0-1 4-15,0 2-3 0,3-3-1 0,2 0 0 16,3-1 0-16,4-4 0 0,2 1 0 0,5-20 0 16,3 26 0-16,-3-26 0 0,19 18 0 0,-19-18 0 15,34 9 0-15,-11-9 0 0,4-5 0 0,3-3 0 16,3-2 0-16,2-5 0 0,0 1 0 0,-1-1 0 15,-4 0 0-15,-4 0 0 16,-4-2 0-16,-4 1 0 0,-4 0 0 0,-3-1 0 16,-11 17 0-16,12-33 0 0,-10 16-2 0,-2 17-5 15,0-33-3-15,-3 16 3 0,3 17 0 0,-14-30 3 16,14 30-2-16,-17-25 2 0,17 25-2 0,-17-21 2 16,17 21 0-16,0 0 1 0,-12-18-1 0,12 18 2 15,0 0-1-15,0 0 0 0,0 0 2 0,20-11 0 16,-20 11 1-16,22-2 1 0,-22 2 3 15,30-3 3-15,-30 3 2 0,32 2 4 0,-32-2 0 16,30 4-2-16,-13 0 3 0,-17-4-8 16,30 9-6-16,-30-9 0 0,25 10 0 0,-25-10 0 15,0 0 0-15,19 26 0 0,-19-26 0 0,6 22 0 16,-6-22 0-16,-1 26 0 0,-1-9 0 0,-3 1 0 16,-1 2 0-16,-2 1 0 0,1 0 0 15,-1 3 0-15,-1 0 0 0,1 2 0 0,0-3 0 16,3-2 0-16,2-2 0 0,3-19 0 0,1 25 0 15,-1-25 0-15,0 0 0 0,0 0 0 0,17 17 0 16,-17-17 0-16,0 0 0 0,24-19 0 0,-13 2 0 16,3-6 0-16,0-3 0 0,2-2 0 0,-1-1 0 15,0 2 0-15,1-1 0 0,0 1 0 0,-1 3 0 16,-1 0 0-16,0 2 0 0,-1 3 0 16,-13 19 0-16,24-27 0 0,-24 27 0 15,0 0 0-15,20-14 0 0,-20 14 0 0,0 0 0 16,0 0 0-16,0 19 0 0,0-19 0 0,-5 30 0 15,1-12 0-15,1 0 0 0,0 1 0 0,3-19 0 16,-4 26 0-16,4-26 0 0,0 0 0 0,10 21 0 16,-10-21 0-16,0 0 0 0,26 5 0 0,-26-5 0 15,31-14 0-15,-9 2 0 0,3-5 0 16,0-2 0-16,3-3 0 0,0-1 0 0,-1 0 0 16,0 3 0-16,-3 0 0 0,-3 5 0 0,-3 2 0 15,-18 13 0-15,22-13 0 0,-22 13 0 0,0 0 0 16,0 0 0-16,0 0 0 0,3 22 0 0,-8-3 0 15,-1 5 0-15,-3 6 0 0,-5 1 0 16,3 0 0-16,0 1 0 0,3-3 0 16,2-5 0-16,5 0 0 0,-1-7-32 0,8 3-45 15,-6-20-37-15,20 35-93 0,-20-35-209 0,0 0-169 16,30 17 28-16,-30-17 499 0</inkml:trace>
  <inkml:trace contextRef="#ctx0" brushRef="#br5" timeOffset="414433.8256">10734 9726 859 0,'0'0'304'0,"0"0"-210"15,7-22-28-15,-7 22 0 16,-4-23-22-16,4 23-14 0,-12-21-3 0,12 21 3 15,-21-14 2-15,21 14 6 0,-28-6 3 0,7 3 1 16,3 8 3-16,-6-1-6 0,3 7-3 0,-3-2-6 16,3 7 3-16,-2 0-7 0,2 6 3 0,0-1-5 15,2 5 4-15,1 2-7 0,2 2 3 0,3-1-9 16,1 2 1-16,4-3-8 0,5-4-8 0,4-3 0 16,5-4 0-16,-6-17 0 0,26 23 0 15,-6-17 0-15,5-5 0 0,4-6 0 0,5-6 0 16,1-2 0-16,4-5 0 0,-3-3 0 0,1 0 0 15,-5-2 0-15,-3 1 0 0,-4 0 0 0,-2 2 0 16,-3-2 0-16,-3 1 0 0,-5 3 0 0,-2 1 0 16,-10 17 0-16,10-24 0 0,-10 24 0 0,0-21 0 15,0 21 0-15,0 0 0 0,0 0 0 16,0 0 0-16,0 0 0 0,-18 2 0 16,18-2 0-16,-9 24 0 0,3-5 0 0,2 2 0 15,0 2 0-15,1 0 0 0,4 3-7 0,-1-3-39 16,8 6-23-16,-5-8-36 0,15 14-87 0,-18-35-144 15,15 30-249-15,4-9 31 0,1-13 402 0</inkml:trace>
  <inkml:trace contextRef="#ctx0" brushRef="#br5" timeOffset="415483.7388">12311 9635 841 0,'0'0'342'0,"0"0"-171"0,0 0-60 15,-26-18-26-15,26 18-18 0,-30 0-17 0,10 5-9 16,-5-4-9-16,0 6-1 0,-5 0-5 0,1 3-4 16,-5 1-4-16,2 4 0 0,-1-1-3 0,4 3 2 15,1 0-6-15,4 1 4 0,1 0-7 0,3 0 3 16,3-2-4-16,17-16 0 0,-18 25-5 15,18-25 0-15,0 0-3 0,6 22 0 0,-6-22 0 16,26 10 1-16,-8-9 1 0,2-1 0 16,5-4 3-16,2 0 1 0,2-1 2 0,2 0 1 15,-1 1 2-15,-3 1 0 0,-1 0 1 0,-7 3-3 16,-1 2 1-16,-18-2-1 0,23 6-3 0,-23-6 2 16,0 0-3-16,17 23-2 0,-17-23-2 0,1 26 0 15,-4-9 0-15,-4 4 0 0,-1 0 0 16,-6 1 0-16,0 2 0 0,-3-1 0 0,-2 2-5 15,-1-3-3-15,-1 1-11 0,0-2-1 0,2-2-11 16,1-4 0-16,18-15-20 0,-20 14-33 0,20-14-50 16,0 0-88-16,0 0-82 0,17 6-235 0,-17-6 70 15,39-15 340-15</inkml:trace>
  <inkml:trace contextRef="#ctx0" brushRef="#br5" timeOffset="415780.6395">12538 9757 988 0,'0'0'372'0,"-2"-28"-253"16,2 28-37-16,-15-18-13 0,15 18-17 0,-21-9-15 16,21 9-11-16,-29 0-5 0,29 0 2 0,-33 15-2 15,33-15 2-15,-34 31-4 0,18-10 4 16,-2 2-2-16,5 4 7 0,-2 1-2 0,7 2 5 16,-1-2-7-16,4 1 1 0,3-5-12 0,3-2-9 15,3-3-4-15,-4-19 0 0,20 29 0 0,-20-29 0 16,32 21 0-16,-11-17 0 0,1-2 0 0,4-5 0 15,0-5 0-15,2-4 0 0,-1-4 0 16,1-5 0-16,-2 0 0 0,0-2 0 0,-4-4 0 16,-4 0 0-16,-5 1 0 0,-3 0 0 15,-3 1 0-15,-3 1 0 0,-4 1 0 0,-4 1 0 16,-2 3 0-16,-5-1 0 0,11 20-22 0,-24-32-24 16,24 32-9-16,-28-27-24 0,28 27-33 0,-27-19-51 15,27 19-113-15,0 0-260 0,-19 10 9 0,19-10 297 16</inkml:trace>
  <inkml:trace contextRef="#ctx0" brushRef="#br5" timeOffset="416155.6074">12994 9281 1383 0,'0'0'288'0,"0"0"-230"0,2 18-30 0,-2-18-6 15,-4 24-2-15,-4 0-13 0,-1 9 1 0,-6 4-9 16,-2 6 7-16,-4 3 8 0,2 0-26 0,-3 2 24 16,1 4-22-16,1-1 4 0,0 2 13 0,3-3-12 15,4-3 9-15,1-1-9 0,2-5 8 0,6-2-11 16,4-9-1-16,9-4-26 0,-9-26-20 16,35 35-62-16,-18-36-29 0,22 10-27 0,-14-27-84 15,9-2-200-15,14 6 10 0,-13-20 331 16</inkml:trace>
  <inkml:trace contextRef="#ctx0" brushRef="#br5" timeOffset="416499.3463">13207 9676 1529 0,'-39'3'213'0,"39"-3"-137"0,-32 23-39 0,32-23-6 16,-23 26-14-16,23-26-3 0,-18 30-2 0,11-10 6 15,2-2-5-15,1 2 2 0,2 1-6 0,2 0 5 16,0-2-3-16,3 0 3 0,1-2-5 0,-4-17 1 15,13 29-6-15,-13-29-3 0,21 21-1 0,-21-21 0 16,24 11 0-16,-24-11 0 0,32 2 0 16,-15-6 0-16,1-3 0 0,2-2 0 15,-1-5 0-15,2-1 0 0,-2-4 0 0,1 0 0 16,-3 0 0-16,0-1 0 0,-4 2 0 0,-3 0 0 16,0 0 0-16,-2 0 0 0,-2 1 0 0,-6 17 0 15,14-32 0-15,-14 32 0 0,8-27 0 0,-8 27 0 16,5-19-3-16,-5 19-3 0,0 0 2 0,0 0-2 15,0 0 0-15,0 0 1 0,2 19 1 16,-2-2 3-16,2 3-2 0,-4 3-2 0,2 1-11 16,-1-1-4-16,1 4-15 0,0-8-8 0,6 4-24 15,-6-23-21-15,16 30-46 0,-16-30-70 0,27 8-227 16,-27-8-99-16,32-9 95 0</inkml:trace>
  <inkml:trace contextRef="#ctx0" brushRef="#br5" timeOffset="416702.4846">14053 9189 1591 0,'-26'18'75'16,"2"13"-26"-16,-5 3-11 0,4 9 0 0,-4 3-25 16,3 3 6-16,2 2-11 0,3 0-7 15,3-2 20-15,3-2-43 0,5 1 15 0,3-4-9 16,6 0-28-16,-4-10-6 0,15 4-81 15,-15-19-22-15,22 14-32 0,-17-33-65 0,-1 21-202 16,18-3 22-16,-17-18 318 0</inkml:trace>
  <inkml:trace contextRef="#ctx0" brushRef="#br5" timeOffset="417014.9975">13735 9573 1830 0,'0'0'56'0,"0"0"-23"0,12 20-7 0,-12-20 5 16,27 8-5-16,-10-4 2 0,1-4-11 15,1 0-17-15,3-3 0 0,1-1 0 16,3-1 0-16,2-3 0 0,0 2 0 0,-1 0 0 16,1 0 0-16,-4-1 0 0,0 1 0 0,-2 1 0 15,-4 2 0-15,1 0 0 0,-19 3 0 0,24-1 0 16,-24 1 0-16,0 0 0 0,0 0 0 0,19 10 0 15,-19-10 0-15,3 19 0 0,-3-19 0 0,-4 33 0 16,-2-10 0-16,-3 2 0 0,0 4 0 16,-1 0 0-16,2 1 0 0,-2 2 0 0,4-1-26 15,-2-4-8-15,6 1-19 0,-2-8-12 0,10 7-30 16,-6-27-23-16,17 41-148 0,-17-41-18 16,0 0-218-16,27 13 2 0,-27-13 397 0</inkml:trace>
  <inkml:trace contextRef="#ctx0" brushRef="#br5" timeOffset="417171.2094">14146 9332 1582 0,'-27'-2'298'0,"7"8"-251"0,20-6-33 16,-19 6-7-16,19-6-14 0,0 0-17 0,0 0-28 15,0 0-27-15,0 0-105 0,0 0-85 0,30 14-147 16,-10-9-136-16,3-14 188 15,17 21 364-15</inkml:trace>
  <inkml:trace contextRef="#ctx0" brushRef="#br5" timeOffset="417858.717">14484 9585 1581 0,'0'0'218'0,"0"0"-159"16,0 0-22-16,0 0-11 0,0 0-13 0,-17-9-12 15,17 9-2-15,-26 14-2 0,12 3 3 0,-3 5-2 16,-2 6 10-16,-1 3-1 0,-1 4 13 16,-1-1 1-16,5 4 7 0,1-6-8 0,5-1-6 15,6-5-14-15,2-5 0 0,6-4 0 0,-3-17 0 16,19 24 0-16,-2-18 0 0,2-4 0 0,6-4 0 15,2-8 0-15,5-4 0 0,3-6 0 0,4-5 0 16,-1-5 0-16,0-2 0 0,-1-2 0 0,-5-1 0 16,-4 3-6-16,-6-1-7 0,-5 3 8 0,-5 1-4 15,-3 5 6-15,-6-1-7 0,-4 6-12 16,-4 1 22-16,5 18-26 0,-22-29 28 0,22 29-10 16,-33-16 3-16,14 15 4 0,0 3 6 15,-1 3 5-15,2 5 5 0,18-10 2 0,-29 22-13 16,29-22 21-16,-16 24-27 0,16-24 20 0,-1 22-13 15,1-22-2-15,13 19 0 0,-13-19 0 0,30 13-3 16,-9-12 0-16,3 1 0 0,4-5 0 16,2 0 0-16,0-2 0 0,0 0 0 0,0 0 0 15,0 2 0-15,-3-1 0 0,-2 0 0 0,-2 2 0 16,-4 2 0-16,-19 0 0 0,24 1 0 0,-24-1 0 16,0 0 0-16,0 0 0 0,12 23 0 0,-12-23 0 15,-2 30 0-15,-3-10 0 0,-5 1 0 0,0 5 0 16,-4-1 0-16,-1 3 0 0,1-1 0 15,0-2 0-15,2-3 0 0,3-3 0 16,9-19 0-16,-8 26 0 0,8-26 0 0,0 0 0 16,6 16 0-16,-6-16 0 0,0 0 0 0,17-6 0 15,-17 6 0-15,27-29 0 0,-8 6 0 0,3-6 0 16,2-1 0-16,2-1 0 0,0-1 0 0,-2 1 0 16,1 2 0-16,-3 3 0 0,0 2 0 0,-1 5 0 15,-21 19 0-15,28-24 0 0,-28 24 0 0,0 0 0 16,0 0 0-16,0 0 0 0,16 20 0 15,-21 2 0-15,-1 8 0 0,-3 6 0 0,-3 1 0 16,1 0 0-16,1 0 0 0,3-2 0 0,2-8 0 16,6 1 0-16,1-8-49 0,10 3-46 15,-12-23-53-15,37 32-149 0,-37-32-310 0,43 7 38 16,-10-2 288-16</inkml:trace>
  <inkml:trace contextRef="#ctx0" brushRef="#br5" timeOffset="418033.5016">15593 9920 1849 0,'-32'9'198'16,"32"-9"-198"-16,-28 14 0 0,28-14 0 15,0 0 0-15,0 0 0 0,0 0 0 0,0 0 0 16,0 0 0-16,-8-23-48 0,25 17-109 16,-16-25-187-16,22 18-288 0,-3-5 26 0,-1-2 347 15</inkml:trace>
  <inkml:trace contextRef="#ctx0" brushRef="#br6" timeOffset="422365.8126">16213 9461 1019 0,'0'0'311'0,"-10"-23"-256"16,10 23-8-16,-9-22 5 0,9 22-3 0,-8-18-2 15,8 18-6-15,0 0-7 0,0 0-10 0,0 0-6 16,0 0-4-16,0 0-3 0,0 0-4 15,-17-8-3-15,17 8-2 0,0 0-2 16,-11 26 8-16,11-26-1 0,-7 34 12 0,1-15 0 16,4 6 2-16,-2-1-1 0,2 1-15 0,-1 2 25 15,2 3-31-15,0 3 21 0,-1 3-12 0,2 3-11 16,0 1 7-16,-1-2-8 0,0 2 7 0,0-1-7 16,-2-2 6-16,0-3-6 0,-1-4 5 0,-1-7-4 15,2-6 5-15,3-17-4 0,0 0 0 16,0 0-3-16,0 0 1 0,0 0 1 0,0 0 1 15,10-26 6-15,0-6-6 0,1-8 7 0,0-6-10 16,4-3 11-16,2-2-11 0,0 1 11 0,1 0-9 16,-1 1-8-16,-2 1 22 0,-2 0-21 0,-1 0 21 15,-2 0-4-15,1 2-11 0,-1 1 10 16,-1 4-8-16,1 1 6 0,-1 4-6 0,0 3 5 16,0 6-6-16,-2 4 6 0,0 3-5 15,-7 20 4-15,13-26-3 0,-13 26 1 0,17-17-1 16,-17 17 1-16,24-10-1 0,-7 6 1 0,4 2 0 15,4 1 1-15,3 1-1 0,2-1 0 0,0 2 0 16,1 0-1-16,0 0 0 0,-1 3 1 0,-2 2 0 16,-2 2-1-16,-5 2 1 0,-3 2-3 0,-18-12 3 15,23 27-4-15,-23-27 0 0,1 36-11 16,-11-12-3-16,-6 5-11 0,-8 1 6 16,-8 7 0-16,-5-3 13 0,-6 3 0 0,-4 1 13 15,-3-2-8-15,-1 0 9 0,0-3-8 0,3-4 8 16,4-3 13-16,6-3-28 0,2-5 33 0,8-2-29 15,8-6 17-15,20-10-2 0,-20 10-5 0,20-10-1 16,0 0-3-16,28-3 1 0,-5-1 3 0,8-2-2 16,4-2 1-16,4-2 0 0,5 1-17 15,4 0 35-15,3 1-34 0,-1 2 33 0,-1 2-14 16,-4 3-6-16,-4 2 2 0,-3 4-16 0,-8 2 32 16,-4 4-30-16,-9 4 33 0,-4 4-10 0,-9 4-5 15,-8 3 9-15,-9 5-8 0,-7 3 4 0,-9 3-8 16,-9 1 5-16,-4 1-7 0,-7 4 11 15,-4-5-7-15,-1 0 9 0,-2-5-9 0,4-3 3 16,6-6-8-16,6-2 3 0,7-6-10 16,5-6-6-16,7 0-17 0,4-9-25 0,17-1-58 15,0 0-71-15,0 0-61 0,0 0-209 0,18-21-12 16,13 12 131-16</inkml:trace>
  <inkml:trace contextRef="#ctx0" brushRef="#br6" timeOffset="422803.3232">17174 9542 1126 0,'0'0'305'15,"-24"-11"-214"-15,2 5-25 0,22 6-4 16,-38 1-6-16,20 5-13 0,-7-1-10 0,5 6-20 15,-7 1 32-15,1 4-32 0,0 2 28 0,0 5-17 16,-1 1-4-16,3 6 6 0,-3 1-7 0,3 4 9 16,1 0-11-16,3 1 2 0,7-3-19 0,5-3 0 15,5-5 0-15,4-4 0 0,-1-21 0 0,21 28 0 16,-2-20 0-16,6-4 0 0,4-5 0 0,5-6 0 16,1-6 0-16,5-4 0 0,2-5 0 15,3-4 0-15,-1-4 0 0,-2-3 0 16,-2-2 0-16,-7-1 0 0,-3 2 0 0,-4 1 0 15,-3 3 0-15,-3 1 0 0,-5 5 0 0,-4 3 0 16,-2 3 0-16,-9 18 0 0,7-22 0 0,-7 22 0 16,0 0 0-16,0 0 0 0,-17 0 0 0,17 0 0 15,-23 28 0-15,7-1 0 0,-2 5 0 16,0 6 0-16,-2 2 0 0,4-3 0 0,3 2-9 16,3-4-12-16,7-2-16 0,4-7-3 0,9 2-19 15,-10-28-18-15,36 38-35 0,-18-37-45 0,29 16-101 16,-13-20-275-16,13-6 40 0,11 4 243 0</inkml:trace>
  <inkml:trace contextRef="#ctx0" brushRef="#br6" timeOffset="423137.4776">17818 9594 1703 0,'-31'16'84'0,"-6"-7"-38"16,7 6-2-16,2-4-8 0,5 1-4 15,2-1-9-15,4 1 1 0,17-12-8 0,-22 19-3 16,22-19-9-16,0 0-2 0,-3 23-3 16,3-23 1-16,12 17-2 0,-12-17 4 0,20 13-3 15,-20-13 2-15,28 12-2 0,-11-4 2 0,-17-8-1 16,33 15 1-16,-33-15-2 0,28 16 1 0,-28-16-1 16,23 23 2-16,-13-6-2 0,-1 0 3 0,-3 0-3 15,-1 2 3-15,-2-1-6 0,0-1 2 0,1 3-3 16,-1-2 0-16,1-1-7 0,-4-17 1 0,2 31-17 15,-2-31 6-15,0 29 1 16,0-29 6-16,-5 24 10 0,5-24 4 0,-8 22-2 16,8-22 1-16,-15 21-17 0,15-21-1 0,-24 18-12 15,24-18-6-15,-28 13 1 0,11-10 0 0,17-3 1 16,-28 4 1-16,28-4-22 0,-25-6-43 0,25 6-68 16,0 0-150-16,-11-31-151 0,11 31 11 0,16-41 391 15</inkml:trace>
  <inkml:trace contextRef="#ctx0" brushRef="#br6" timeOffset="423487.4976">18079 9760 1474 0,'-19'14'128'16,"19"-14"-77"-16,-21 9-1 0,21-9-1 15,0 0-12-15,0 0-16 0,0 0-3 0,0 0-3 16,7 18 6-16,-7-18 1 0,28 1-4 0,-8-7-3 15,7 0-7-15,2-5-4 0,4-1-5 0,1-3 3 16,-2-2-3-16,0-2 4 0,-3-1-4 0,-4-2 4 16,0 1-3-16,-7 1 4 0,-4 1 2 0,-4 3-10 15,-3-1 14-15,-7 17-13 0,-1-28 24 0,1 28-13 16,-14-24 8-16,14 24-12 0,-28-20-3 16,8 14 1-16,-2 4 0 0,-1 3-3 0,-1 5 1 15,0 5 0-15,-2 3-12 0,0 6 27 0,0 4-22 16,-1 6 24-16,0 4-6 0,3 2-5 0,2 1 7 15,6-2-11-15,4 0-2 0,5-4 0 0,6-3 0 16,4-4 0-16,6-3 0 0,-9-21-8 0,34 29-6 16,-9-19-11-16,4-8-10 0,7 0-24 15,-1-13-45-15,17 13-98 0,-20-19-287 0,25 2-89 16,-1-2 46-16</inkml:trace>
  <inkml:trace contextRef="#ctx0" brushRef="#br6" timeOffset="423789.6934">18834 9503 1558 0,'-14'20'144'0,"-15"-10"-71"0,7 7-27 16,-4-2 15-16,4 5-39 0,-3 1 16 0,5 3-11 16,0-2-9-16,6 0 0 0,4-4-8 0,10-18-2 15,-6 31-6-15,6-31 0 0,13 22-3 0,-13-22 2 16,27 15 0-16,-27-15-1 0,37 4 0 0,-14-5 1 15,0-1-2-15,5-4 3 0,-2 1 0 16,1-1-2-16,-2 1 1 0,-4 1-3 0,-4 4 2 16,-17 0-1-16,22 4 0 0,-22-4 2 0,0 0 0 15,0 0 2-15,5 18 0 0,-5-18 1 16,-8 21-3-16,8-21 1 0,-21 30-3 0,21-30 1 16,-34 35-6-16,13-17 1 0,2 2-6 0,-4-1 1 15,3 1-7-15,1-3-4 0,2 0-15 0,17-17-20 16,-21 27-60-16,21-27-101 0,0 0-365 15,0 0 2-15,0 0 195 0</inkml:trace>
  <inkml:trace contextRef="#ctx0" brushRef="#br6" timeOffset="424492.7572">20218 9578 662 0,'11'-30'106'0,"-11"30"22"0,-9-22 13 0,9 22 6 16,-17-17-49-16,17 17-9 0,-29-11-21 0,11 14-7 15,-8-7-11-15,6 10 2 0,-10-2-1 0,5 6-5 16,-7-1-3-16,3 5-20 0,-1-2 28 16,3 5-35-16,1-1 26 0,2 6-15 15,-2 0-7-15,5 2 5 0,-3 0-4 0,6 2 5 0,2-3-10 16,4-3-2-16,6-2-10 0,6-18-1 16,0 26-4-16,0-26 0 0,15 19-1 0,-15-19 2 15,31 16-2-15,-10-11 1 0,3-4 0 0,4-2 0 16,3-2 1-16,0-1 1 0,3-4 0 0,1 0 0 15,-4-3 0-15,1-1-2 0,-3 0 1 16,-5-3 0-16,1 2 2 0,-5-2-2 0,-4-2 3 16,-16 17-7-16,29-31 6 0,-17 13-3 0,-1 1 2 15,-1-1-1-15,-3 0 3 0,1 1-5 0,-8 17-11 16,9-28 12-16,-9 28-12 0,0 0 23 0,11-21-10 16,-11 21 12-16,0 0-14 0,0 0-1 0,0 0-1 15,0 0-10-15,0 27 27 0,0-5-23 16,-3 2 26-16,0 4-13 0,-4 1-4 15,-2 0 4-15,2 0-6 0,1-3 5 0,2 0-9 16,4-3-4-16,5-1-12 0,1-6-6 0,-6-16-10 16,28 25-3-16,-5-14-14 0,-2-11-15 0,11 4-21 15,-12-17-33-15,19 14-56 0,-16-25-86 0,10 7-226 16,5 3 41-16,-15-17 318 0</inkml:trace>
  <inkml:trace contextRef="#ctx0" brushRef="#br6" timeOffset="424820.8885">20710 9554 1119 0,'0'0'148'16,"-29"6"-55"-16,29-6-26 0,0 0 2 16,-19 30-26-16,19-30 6 0,-21 37 3 0,6-18-7 15,7 8 3-15,-4-4-12 0,7 3 1 0,-2-3-8 16,3 1 2-16,-2-3-9 0,3 1-2 16,1-4-8-16,1-1 0 0,1-17-4 0,2 24 3 15,-2-24-6-15,3 17-1 0,-3-17-1 0,0 0-1 16,0 0 1-16,0 0 1 0,17 1-1 0,-17-1-1 15,18-22 1-15,-3 4-3 0,-1-5 4 0,1-2-7 16,1-3 4-16,1 0-4 0,-4 2 6 0,0-1-5 16,-1 1 5-16,-2 1-5 0,-1 2 4 0,-1 1-4 15,-2 5-12-15,0 0 25 16,-6 17-25-16,9-22 25 0,-9 22-11 0,0 0-2 16,0 0 0-16,0 0-1 0,0 0-2 0,0 0-2 15,18-14-3-15,-18 14-2 0,18 9-11 0,-18-9-9 16,27 9-23-16,-27-9-18 0,39 6-10 0,-39-6-54 15,49 4-54-15,-49-4-210 0,41-10-92 0,-9 15 48 16,-13-16 445-16</inkml:trace>
  <inkml:trace contextRef="#ctx0" brushRef="#br6" timeOffset="425180.2443">21182 9577 1064 0,'-12'24'203'15,"12"-24"-112"-15,-19 15-16 0,19-15-17 16,-11 19-15-16,11-19-18 0,1 24 2 0,-1-24-5 16,13 24 4-16,-13-24-9 0,27 26 10 0,-27-26-5 15,34 16 0-15,-14-14 5 0,3 0-10 0,0-4-4 16,3-2-3-16,1-3-5 0,-1-3-4 0,-1 0 2 16,-3-1 1-16,-4-4 11 0,1 2-3 0,-19 13 6 15,26-32-5-15,-26 32-6 0,14-30-4 0,-14 30-17 16,2-29 29-16,-2 29-30 0,-8-23 30 15,8 23-13-15,-22-17-5 0,22 17 4 0,-37-9-3 16,14 9 0-16,-1 4 5 0,-3 5 0 16,0 3-7-16,-3 2 36 0,2 7-20 0,-2 0 33 15,2 5-6-15,1 0-9 0,5 1-10 0,4 0-20 16,3-3 0-16,5-2 0 0,7-4 0 0,3-18 0 16,8 30 0-16,-8-30 0 0,31 23 0 15,-8-14 0-15,4-4 0 0,7-2 0 0,7-4-5 16,8 0-34-16,5-8-24 0,14 8-82 0,-15-27-167 15,20 16-304-15,-5-5 27 0,0-4 312 0</inkml:trace>
  <inkml:trace contextRef="#ctx0" brushRef="#br6" timeOffset="425695.875">22586 9554 1158 0,'-33'-24'210'0,"33"24"-115"15,-25-13-51-15,25 13 1 0,-28-17-1 0,28 17-3 16,-32-14 5-16,12 13-1 0,-4-1 1 16,3 7-5-16,-4 1-4 0,3 7-2 0,-3 1-6 15,5 3-13-15,-2 3 18 0,2 3-23 0,2 0 19 16,4 3-11-16,1 0-7 0,4 0-3 0,1-3-9 16,6-2 0-16,2-3 0 0,0-18 0 0,18 25 0 15,-18-25 0-15,34 16 0 0,-9-15 0 0,1-3 0 16,2-4 0-16,5-5 0 0,0-4 0 0,3-3 0 15,0-4 0-15,-3-1 0 0,-3-1 0 16,-3 1 0-16,-5 0 0 0,-4 4 0 16,-4 0 0-16,-14 19 0 0,15-27 0 0,-15 27 0 15,5-17 0-15,-5 17 0 0,0 0 0 0,0 0 0 16,0 0 0-16,-22-11 0 0,22 11 0 0,0 0 0 16,-24 20 0-16,24-20 0 0,-19 27 0 0,12-8 0 15,0 1 0-15,2 2 0 0,1-4 0 0,4 1-22 16,0-19-6-16,9 33-12 0,-9-33-6 15,23 25-11-15,-23-25-24 0,39 11-26 0,-39-11-48 16,51-6-92-16,-32-3-225 0,13-11-41 0,9 7 235 16</inkml:trace>
  <inkml:trace contextRef="#ctx0" brushRef="#br6" timeOffset="425883.3554">23160 9071 1255 0,'-21'-24'308'0,"21"24"-163"0,-22-1-52 0,22 1-31 15,-28 22-26-15,10-3-5 0,-2 4-8 0,1 6 2 16,-2 5-11-16,3 4 1 0,1 3-12 0,1 3 3 16,3 4-8-16,1-1 5 0,3 0-7 0,2-4 6 15,4-1-3-15,1-7-32 0,6 0 3 0,0-9-49 16,10 9-36-16,-14-35-51 0,38 51-253 16,-23-30-97-16,8-6-11 0,8 8 399 0</inkml:trace>
  <inkml:trace contextRef="#ctx0" brushRef="#br6" timeOffset="426211.4868">23397 9420 1074 0,'-16'31'349'0,"-10"-26"-249"15,12 13-21-15,-10-3-14 0,5 6-10 0,-4-4-15 16,6 4-21-16,-2-5 27 0,5 1-32 0,14-17 26 15,-16 26-22-15,16-26-10 0,3 18-4 0,-3-18-3 16,0 0 2-16,27 14 0 16,-27-14 2-16,35-2-2 0,-11-2-2 0,1-2 1 15,3 0-3-15,-3-2 1 0,1 3-1 0,-3 2 1 16,-4 2 0-16,-19 1 0 0,27 4 0 0,-27-4 0 16,0 0 2-16,21 25 0 0,-21-25 3 0,0 30-2 15,-4-11 1-15,-3 2-7 0,-4 1 4 0,-1-1-3 16,-4 1 4-16,0-3-2 0,0 0 2 0,16-19-6 15,-24 29-4-15,24-29-13 0,0 0-18 16,-11 23-40-16,11-23-48 0,0 0-87 0,0 0-127 16,6-19-205-16,-6 19 52 0,21-27 425 0</inkml:trace>
  <inkml:trace contextRef="#ctx0" brushRef="#br6" timeOffset="426539.5961">23929 9448 1363 0,'-34'0'398'0,"34"0"-288"16,-30 19-45-16,30-19-17 0,-37 28-11 0,19-11-11 15,-2 2-26-15,-2 3 0 0,2 0 0 0,3 2 0 16,0 1 0-16,4 3 0 0,3-1 0 0,3-1 0 16,3-2 0-16,4-2 0 0,5-4 0 15,-5-18 0-15,19 27 0 0,-19-27 0 16,35 16 0-16,-12-13 0 0,3-4 0 0,4-3 0 15,0-5 0-15,8-5 0 0,1-2 0 0,2-5 0 16,3-3 0-16,-4-3 0 0,0-2 0 0,-4 0 0 16,-3 2 0-16,-8 2 0 0,-10 6 0 0,-15 19 0 15,11-30 0-15,-11 30 0 0,-9-27 0 0,9 27 0 16,-28-24-10-16,6 10-16 0,-3 6-7 16,-4 1-2-16,0 7 0 0,-4 0-4 0,5 8-22 15,-8-9-30-15,16 19-82 0,-19-25-148 0,19 12-227 16,3 2 7-16,-5-14 408 0</inkml:trace>
  <inkml:trace contextRef="#ctx0" brushRef="#br6" timeOffset="427482.4093">1072 11429 1225 0,'-13'-21'134'0,"13"21"-54"0,-6-29-9 0,6 29-15 0,-13-28-1 0,13 28-12 16,-22-18-13-16,22 18-7 0,-37-7-3 0,15 8-3 15,-3 4 1-15,-1 6-2 0,-2 3-6 16,0 6 3-16,0 4-4 0,3 1-9 0,0 1 27 31,5 1-28-31,3-1 23 0,3-1-14 0,5-3-9 16,3-2 4-16,6-20-3 0,-4 28 1 0,4-28-2 15,8 20 1-15,-8-20-4 0,22 17 4 0,-22-17-2 0,33 14 1 16,-12-10-11-16,1-2-7 0,6-1-18 0,0-7-28 16,12 9-36-16,-11-20-67 0,27 20-118 15,-16-12-251-15,5-7 24 0,9 11 381 0</inkml:trace>
  <inkml:trace contextRef="#ctx0" brushRef="#br6" timeOffset="427878.8174">1465 11427 1145 0,'0'0'166'16,"-19"-4"-84"-16,19 4 4 0,-19-5-28 0,19 5 11 15,0 0-17-15,-25 2-14 0,25-2-13 0,-26 10-7 16,26-10-2-16,-28 17-16 0,11-5 32 0,17-12-27 16,-34 32 27-16,19-13-9 0,-1-1-4 15,2 1 4-15,1-2-3 0,3 0 3 0,10-17-10 16,-12 25-2-16,12-25-8 0,0 0-1 0,5 18-3 15,-5-18 0-15,21 7 0 0,-21-7 1 0,37-2 1 16,-11-4-1-16,4-3 0 0,2-5-1 0,3-1 1 16,2-5-5-16,-2 1 4 0,-2 0-10 0,0 0-1 15,-4 2-1-15,-4 3 3 0,-5 3 4 0,-20 11-6 16,24-18 15-16,-24 18-12 0,0 0 18 16,0 0-2-16,0 0 12 0,0-17-12 0,0 17 8 15,0 0-12-15,-24-1-16 0,24 1 13 0,-21 9-13 16,21-9 25-16,-23 19-11 0,23-19 10 0,-22 26-10 15,15-9-4-15,-1 1 2 0,5 2-3 0,2 0 3 16,2 1-3-16,2-3-3 0,7 1-14 0,-10-19-7 16,28 34-19-16,-28-34-19 0,44 21-28 15,-23-26-34-15,20 12-60 0,-15-29-67 0,19 4-211 16,0 0-2-16,-10-19 309 0</inkml:trace>
  <inkml:trace contextRef="#ctx0" brushRef="#br6" timeOffset="428081.9479">2224 10904 1165 0,'0'0'240'0,"0"0"-185"15,-13 20-14-15,3-2-12 0,3 11 5 0,-4 5-7 16,2 9 6-16,-3 4-9 0,3 7 11 0,-3 2-13 16,4 3 12-16,-3-5-16 0,2 1-9 0,1-5 14 15,3-5-30-15,4-6 19 0,2-4-12 0,4-5-16 16,0-9-19-16,9 2-27 0,-14-23-23 15,33 28-36-15,-33-28-55 0,46-1-138 16,-18-9-190-16,-3-15 24 0,17 11 480 0</inkml:trace>
  <inkml:trace contextRef="#ctx0" brushRef="#br6" timeOffset="428260.1092">2669 10832 1089 0,'-13'33'385'0,"-13"-15"-277"0,12 17-22 0,-11 0-35 16,5 10-8-16,-5 3-25 0,2 6 4 0,0 0-17 16,2 2 9-16,3-3-15 0,2-2 7 0,4-1-10 15,4 0-8-15,-1 1 22 0,3 0-26 0,2-3 16 16,0-2-15-16,4-3-32 0,-4-11-30 0,17 9-127 16,-13-41-72-16,28 34-219 0,0-16-32 0,-5-20 365 15</inkml:trace>
  <inkml:trace contextRef="#ctx0" brushRef="#br6" timeOffset="428721.1482">2944 11442 813 0,'0'0'177'0,"2"23"-78"0,-2-23 5 15,14 22-25-15,-14-22-1 0,23 14-12 16,-23-14-14-16,34 6-4 0,-16-8-9 0,7 2-4 16,-5-6-3-16,5 2-1 0,-6-4 0 0,3-2-8 15,-1-2-6-15,0 0 8 0,1-4-37 0,-1-1 31 16,-3-2-26-16,-2-4 14 0,-5 0 8 0,-1 0-3 15,-3 0 5-15,-2 3-1 0,-5 1 11 0,0 19-5 16,-9-31 1-16,9 31-9 0,-18-26-2 16,18 26-3-16,-28-17 1 0,10 15 0 0,-3 1-2 15,-1 3-1-15,-2 7-1 0,-3 3 0 0,1 6-4 16,-1 7 4-16,1 5-5 0,2 6 7 0,3 2-6 16,5 2-5-16,2 0 16 0,4-1-21 0,4-4 20 15,5-4-13-15,6-5-3 0,4-5 4 16,7-2-7-16,4-6 1 0,5-3-8 0,3-7-6 15,9-3 1-15,4-7-11 0,6-3-11 16,3-10-29-16,15 4-46 0,-14-18-56 0,23 20-59 16,-20-20-204-16,12-1-78 0,10 12 190 0</inkml:trace>
  <inkml:trace contextRef="#ctx0" brushRef="#br6" timeOffset="429221.136">3912 11262 1402 0,'-28'-18'118'0,"11"7"-38"0,-11-11-11 0,6 5-21 16,-5-6-17-16,2 0-18 0,-2 0-3 0,2 2-7 16,0 6 7-16,6 7 5 0,2 7 2 0,17 1 3 15,-26 23-7-15,15 1-1 0,-1 8-4 16,2 5 9-16,2 6-5 0,1 3 8 16,0 2-8-16,6 3-7 0,1-5 18 0,1 0-21 15,6-9 15-15,2-4-11 0,7-7-8 0,4-6 5 16,5-7-2-16,4-6 6 0,4-7 2 0,6-6-3 15,5-11 2-15,2-8-4 0,4-11 2 0,0-8 9 16,2-7-18-16,2-4 13 0,-2-2-10 0,1-2 0 16,-3-3 0-16,-1 3 0 0,-7 2 0 15,-4 2 0-15,-7 5 0 0,-6 0 0 0,-4-1 0 16,-5 4 0-16,-5 1 0 0,-7 5 0 0,-4 8 0 16,-4 9 0-16,4 24 0 0,-21-18 0 0,21 18 0 15,-32 17 0-15,12 6 0 0,-2 13 0 16,-1 11 0-16,-1 9 0 0,1 7 0 0,3 1 0 15,1 5 0-15,5-1 0 0,2-4 0 0,4-6 0 16,11-6-40-16,0-11-20 0,18 5-61 16,-10-26-114-16,28 13-402 0,-9-9 26 0,6-9 269 15</inkml:trace>
  <inkml:trace contextRef="#ctx0" brushRef="#br1" timeOffset="433512.5702">5295 10893 511 0,'0'0'62'0,"0"0"-1"0,0 0 18 15,0 0-2-15,0 0 4 0,0 0-16 16,0 0-8-16,0 0-10 0,0 0-2 0,0 0-5 16,0 0-2-16,0 0-1 0,0 0 6 0,0 0 2 15,0 0 6-15,0 0-2 0,0 0-4 16,0 0-2-16,0 0-9 0,0 0-6 0,0 0-7 15,0 0-8-15,0 0-6 0,0 0 1 0,0 0-4 16,0 0 3-16,-15 31-6 0,15-8 4 0,-2 5-7 16,1 5 7-16,-1 3-8 0,0 3 10 0,-1 5-12 15,2 2 10-15,-1 2-11 0,-1-3 11 0,1 0-9 16,-1-2 14-16,0-5 15 0,2 1-25 0,-3-8 37 16,4 0-27-16,-2-7 4 0,2-2 5 15,0-22-13-15,1 27 0 0,-1-27-1 16,0 0-2-16,1 21-2 0,-1-21 1 0,0 0-4 15,0 0 3-15,0 0-2 16,0 0 1-16,0 0 0 0,0 0 0 0,0 0 0 16,0 0 0-16,0 0 1 0,0 0-1 15,0 0 3-15,0 0 0 0,0 0 3 0,0 0-2 16,0 0 4-16,0 0 3 0,0 0 0 0,0 0 1 16,0 0-5-16,0 0-4 0,0 0 1 0,0 0-1 15,0 0-4-15,0 0 1 0,0 0-2 0,0 0 2 16,0 0 0-16,0 0-1 0,0 0 1 0,0 0-2 15,0 0 1-15,0 0 1 0,0 0 0 0,0 0-1 16,0 0 0-16,0 0 0 0,0 0-1 0,0 0 2 16,0 0 0-16,0 0 2 0,0 0-2 15,0 0 0-15,0 0 1 0,0 0-1 0,0 0 0 16,0 0 2-16,0 0-1 0,0 0 0 0,0 0 1 16,0 0-2-16,0 0 1 0,0 0 0 15,0 0-1-15,0 0 0 0,0 0-1 0,0 0 1 16,0 0 0-16,0 0 1 0,0 0-1 0,0 0 1 15,0 0 0-15,0 0-2 0,0 0 1 0,0 0-1 16,0 0-1-16,0 0-1 0,0 0 1 16,0 0 0-16,0 0 2 0,0 0 1 0,1 19-2 15,-1-19 2-15,0 0-2 0,-3 22 1 0,3-22-1 16,0 0 2-16,-4 25-4 0,4-25 3 0,-1 26-3 16,1-26 3-16,-3 33-2 0,2-15 2 0,-1 2-2 15,-2 2 4-15,0 1-6 0,2 1 6 0,-1 0-5 16,1 2 5-16,-2-1-4 0,-1-2 5 0,1-1-4 15,-1-4 4-15,5-18-1 0,-6 25 1 16,6-25-4-16,0 0 0 0,0 0 1 0,0 0-2 16,0 0 1-16,0 0 1 0,0 0-1 15,0 0 4-15,0 0 2 0,3-18-2 0,0-2 4 16,-1-4-5-16,2-4 3 0,-1-2-4 0,0-3 9 16,-1 0-9-16,0-1 9 0,-1 0-8 0,0 2 6 15,-1-1-5-15,-1-1 5 0,0 0-8 16,-1 2 4-16,0-3-6 0,1 2-8 0,-2 0 24 15,2 1-24-15,0 2 23 0,1-2-10 0,0 2-6 16,1 0 5-16,1-1-4 0,3 2 6 0,0-1-6 16,1 2 6-16,3-2-7 0,-1-1 5 0,3-1-5 15,0 2 5-15,1 2-3 0,-1 3 3 0,0 2-4 16,0 1 7-16,0 1-5 0,0 3 4 16,-1 1-2-16,-10 17 1 0,17-25-2 15,-17 25 0-15,12-17 0 0,-12 17-1 0,0 0-1 16,0 0 2-16,18-13-3 0,-18 13 1 0,0 0 0 15,0 0 0-15,26-3 6 0,-26 3-1 0,22-2-1 16,-22 2 1-16,26-4-4 0,-26 4-1 0,30-7 1 16,-13 3 0-16,1 0 0 0,0-1-15 0,2 1 16 15,0 2-15-15,-1-1 12 0,-2 3 1 0,-17 0-3 16,26 5 12-16,-26-5-14 0,20 16 12 16,-20-16-11-16,8 26 0 0,-7-7 5 0,-4 1-4 15,-3 3 5-15,-3 2-4 0,-4 2 6 0,-2 2-5 16,-3-1 6-16,-3 0-5 0,-3 2 5 0,-4-1-3 15,0 0 5-15,-1-4-2 0,0-4 4 16,1-3-4-16,2-5 2 0,2-2-3 0,3-3 4 16,3-5-4-16,1-2-1 0,17-1-2 15,-26-3-6-15,26 3-11 0,0 0-10 0,0 0-22 16,-12-30-35-16,12 30-46 0,17-43-81 0,15 29-188 16,-8-14-133-16,3-6 73 0,13 17 459 0</inkml:trace>
  <inkml:trace contextRef="#ctx0" brushRef="#br1" timeOffset="434246.9381">5887 11039 1272 0,'0'0'104'0,"1"-31"-30"0,-1 31-8 16,-2-20 1-16,2 20-2 0,0 0-9 0,0 0-12 16,0 0-15-16,0 0-14 0,0 0-11 0,-18 17-3 15,13 0-3-15,1 6 5 0,-2 7-6 0,0 4 7 16,-1 0-4-16,-2 1 7 0,2-2-8 0,-1 0 9 16,4-4-5-16,-1 0 9 0,0-6-3 15,2-3 3-15,3-20-2 0,-3 29 0 16,3-29-3-16,0 0-1 0,0 0-4 0,0 0-2 15,0 0 0-15,0 0 2 0,0 0 3 0,0 0 0 16,7-17 1-16,-2-3-5 0,1-8 1 0,1-1-6 16,1-3 7-16,0 0-5 0,1-3 6 0,-2-2-6 15,1 1 5-15,0 1-6 0,-2 4 7 0,1 0-6 16,-1 4 4-16,0 1-4 0,0 4 3 0,-1 4-3 16,-5 18 3-16,10-22-2 0,-10 22 0 15,0 0-2-15,0 0 0 0,17-10 0 0,-17 10 0 16,0 0-1-16,23 8 2 0,-23-8 1 15,24 12-1-15,-24-12 4 0,28 16-3 0,-28-16 2 16,31 14-1-16,-31-14 4 0,33 12 0 0,-15-4 1 16,0-3-1-16,-1-1-3 0,1 0-2 0,1-2 0 15,-2 0 0-15,-17-2 0 0,31 3-3 0,-31-3-2 16,26 3-3-16,-26-3 1 0,0 0 1 16,18 5 3-16,-18-5 2 0,0 0 0 0,0 0 1 15,4 19 2-15,-4-19-2 0,-6 19 4 0,6-19-1 16,-13 27 5-16,4-10 0 0,-2 5 4 0,-3-1-1 15,1 5 5-15,-2-1-2 0,3-1 4 0,0-1-5 16,2 0 3-16,2 0-7 0,2-2 2 0,5-2-9 16,2-1 1-16,-1-18-6 15,8 27 2-15,-8-27 0 0,17 14 2 0,-17-14-2 16,31 4 3-16,-9-6-2 0,2-3 0 0,5-5 3 16,0-3-4-16,3-7 3 0,0-4-3 0,-1-2 5 15,-3-3-7-15,-4 1 8 0,-5-1-7 0,-6 0 5 16,-3 1-2-16,-5 0 2 0,-3 3-3 0,-3 2 4 15,-3 1-8-15,-2 1 1 0,-4 2-9 0,-1 2-4 16,-3 0-8-16,14 17-4 0,-34-26-16 16,34 26-8-16,-37-20-16 0,37 20-12 0,-32-7-13 15,32 7-26-15,-21 4-42 0,21-4-86 0,-3 25-180 16,3-25-24-16,10 17 315 0</inkml:trace>
  <inkml:trace contextRef="#ctx0" brushRef="#br1" timeOffset="434450.0852">6816 10440 1329 0,'0'0'134'16,"-18"11"-62"-16,18-11-9 0,-27 28-15 0,14-4-6 16,-5 4-19-16,0 7-2 0,-1 4-13 0,3 5 7 15,2 3-15-15,1 3-9 0,4 2 21 16,0 0-23-16,3 0 22 0,2-3-10 15,7 0-28-15,-3-4-4 0,10 6-35 0,-8-12-10 16,13 4-36-16,-13-19-42 0,20 10-72 0,-16-8-204 16,-6-26-10-16,29 34 244 0</inkml:trace>
  <inkml:trace contextRef="#ctx0" brushRef="#br1" timeOffset="435246.9144">6601 10927 1268 0,'0'0'145'0,"0"0"-75"16,-12 19-14-16,12-19-10 0,0 0 0 15,0 0 0-15,24 18-2 0,-24-18-5 0,32 1-5 16,-13-3-6-16,8-2 0 0,1-3 0 16,3 1-2-16,0-2-5 0,0-1-8 0,0 2-5 15,-3-2-4-15,1 2-2 0,-2-1-3 0,-2 2 2 16,1 0-1-16,-3-1-1 0,-2 4 1 0,-21 3 1 15,25-5-3-15,-25 5 3 0,0 0 2 0,0 0-2 16,0 0 6-16,0 0 0 0,0 0-1 0,0 0-2 16,0 0-2-16,3 24-2 0,-3-24 1 15,-9 23-1-15,9-23 1 0,-12 32-3 0,6-14 4 16,0 2-5-16,1 3 0 0,0 4-6 0,1 3 5 16,2 2-4-16,-2-3 9 0,3-3-3 15,1-3 2-15,3-1-4 0,1-4 4 0,4-1-5 16,-8-17 5-16,17 22-3 0,-17-22 3 0,17 9-1 15,-17-9-1-15,20 0 1 0,-20 0 0 0,24-16 2 16,-24 16-7-16,28-36 3 0,-15 15-6 16,4-6 2-16,-3-3-4 0,4-3 6 0,-4-1-10 15,-1 3 4-15,0 1-6 0,-2 1 6 0,-3 2-4 16,-4 3 11-16,-2 1-1 0,-3 2 7 0,-3 2-3 16,4 19 5-16,-12-29 0 0,12 29-11 0,-19-18 20 15,19 18-14-15,-22-5 16 0,22 5 11 0,-22 8-18 16,22-8 12-16,-16 19-16 0,16-19-3 15,-10 23 3-15,10-23-5 0,2 21 2 16,-2-21-2-16,12 17 3 0,-12-17-1 0,24 10 3 16,-24-10 1-16,32 6 3 0,-14-6 4 0,1 1 4 15,1-2 1-15,1 2 1 0,-1-1-5 0,0 0-7 16,-2 3-3-16,0-1 0 0,-18-2-2 0,26 7 4 16,-26-7 1-16,0 0 0 0,19 20-1 0,-19-20 0 15,4 18-5-15,-4-18 0 0,0 20 0 16,0-20 0-16,-3 20 0 0,3-20 0 0,-8 21 0 15,8-21 0-15,-10 28 0 0,10-28-2 0,-8 24-3 16,8-24 0-16,-3 20-7 0,3-20-1 0,0 0-4 16,0 0 3-16,0 0 3 0,0 0 3 15,21 6 5-15,-21-6 1 0,17-21 3 0,-17 21-1 16,22-29 6-16,-22 29 1 0,23-32 7 0,-13 15 0 16,-10 17 1-16,19-32-3 0,-19 32-2 15,15-29-4-15,-15 29 1 0,14-26-7 0,-14 26 0 16,14-22 0-16,-14 22 0 0,0 0 0 0,0 0 0 15,0 0 0-15,0 0 0 0,17-9 0 0,-17 9 0 16,0 0 0-16,12 28 0 0,-7-11 0 0,0 2-6 16,-1 3-8-16,2 1-12 0,-2-1-6 0,2 2-16 15,-3-3-7-15,5 9-33 0,-8-12-27 16,23 14-290-16,-13-12-179 0,-10-20 39 16,36 33 417-16</inkml:trace>
  <inkml:trace contextRef="#ctx0" brushRef="#br1" timeOffset="435950.0769">8548 10981 1248 0,'-9'-23'65'16,"9"23"-33"-16,2-22 2 0,-2 22 2 0,6-19 11 15,-6 19 2-15,0 0 4 0,0 0 4 0,0 0-5 16,0 0-5-16,0 0-9 0,0 0-3 0,0 0-5 16,0 0-6-16,0 0-9 0,0 0-2 0,0 0-6 15,-5 33 3-15,1-12-4 0,1 5 7 0,-1 3-7 16,-1 2 6-16,-1 3-7 0,0 1 2 0,0-2-6 16,2-2 4-16,2-4-5 15,0-3 3-15,2-2-4 0,3-4 2 0,-3-18-3 16,8 25 2-16,-8-25-1 0,0 0 1 0,0 0 0 15,0 0 3-15,21 2 2 0,-21-2 3 0,12-25 1 16,-3 5-4-16,-2-6 1 0,2-4-8 0,0-4 6 16,0-1-6-16,-1 0 9 0,-2 3 0 0,-3 3 6 15,-1 1 0-15,-2 2 3 0,0 2-8 16,-1 0-8-16,0 2 0 0,0 3 0 0,-1 1 0 16,2 18 0-16,-2-26 0 0,2 26 0 0,0 0 0 15,4-17 0-15,-4 17 0 0,0 0 0 0,0 0 0 16,24-15 0-16,-24 15-26 0,33-8-26 0,-15 5-2 15,6 6-13-15,-24-3-16 0,47 4-51 16,-47-4-58-16,49 5-110 0,-32 5-166 0,4-9-18 16,13 17 304-16</inkml:trace>
  <inkml:trace contextRef="#ctx0" brushRef="#br1" timeOffset="436310.0603">8912 11068 1481 0,'-22'11'98'0,"22"-11"-37"16,-11 27-14-16,11-27-6 0,5 24-14 16,-5-24-6-16,0 0 0 0,29 19 3 15,-29-19 1-15,37-3 0 0,-10-6-6 0,4-1-2 16,3-3-2-16,1-4-7 0,-1-1 2 0,1-4-7 16,-2 1-1-16,-1 0-6 0,-6-1 5 0,-1 2-2 15,-7 1 2-15,-3 3 1 0,-15 16 4 0,15-25 2 16,-15 25 6-16,-1-18-2 0,1 18-2 15,0 0-4-15,-30-19-1 0,12 14-2 0,-2 3 0 16,-4-1 1-16,-1 3-4 0,-1 3 3 16,-1 1-2-16,1 4 4 0,1 1 1 0,1 5 2 0,2 3-4 15,2 2 1-15,4 2-5 0,3 0 0 0,2 2 0 16,4 0 0-16,3-1 0 0,3-1 0 0,5-4 0 16,2-1 0-16,-6-16 0 0,25 26 0 15,-5-19 0-15,1-3-10 0,7-3-27 16,2-10-23-16,10 7-51 0,-11-21-66 0,24 24-163 15,-12-18-257-15,0-1 46 0,6 11 388 0</inkml:trace>
  <inkml:trace contextRef="#ctx0" brushRef="#br1" timeOffset="436927.0774">9843 10916 840 0,'0'0'184'16,"-1"-20"-95"-16,1 20-2 0,-4-19-10 15,4 19-5-15,-3-17-10 0,3 17-11 0,0 0-6 16,-19-18-3-16,19 18-5 0,-18-5 0 15,18 5-2-15,-32 3-1 0,14 3 2 0,-5-2-8 16,-1 6 4-16,-3 1-6 0,0 2 1 0,-1 2-3 16,4 3 0-16,-2 0-8 0,5 1 0 0,0 2-8 15,6-2-1-15,3 1-5 0,2 0 1 0,6 2-6 16,1 1 4-16,6 1-5 0,3 2 4 0,5-1-7 16,2-2-4-16,4-2-13 0,4-6-5 15,7 0-21-15,-3-9-15 0,13 6-35 0,-10-17-41 16,20 17-74-16,-20-24-106 0,11 5-177 0,6 6 34 15,-14-19 455-15</inkml:trace>
  <inkml:trace contextRef="#ctx0" brushRef="#br1" timeOffset="437315.2354">9953 11068 1309 0,'0'0'63'0,"0"0"-37"0,-10 20-6 0,10-20 3 16,0 0 6-16,27 15 8 0,-27-15 5 0,32 1-1 15,-13-5-4-15,5 1-8 0,0-6-2 0,4 1-2 16,-1-5-2-16,3 0-9 0,-3-1-4 16,1 0-7-16,-5 1 0 0,-2-2-3 0,-4 2 3 15,-17 13-1-15,19-27 10 0,-19 27 4 0,8-19 7 16,-8 19 0-16,-4-17-3 0,4 17-6 0,0 0-4 0,-23-23-5 0,23 23-2 15,-27-12-3-15,10 7 1 0,-2 1 0 0,-2 3 4 16,0 1 2-16,-1 2 1 0,2 2 2 0,0 2-3 16,1 3-1-16,2 3-4 0,17-12 2 15,-31 32-2-15,18-11 7 0,-2 2-1 0,3 2 3 16,3 2-5-16,2-2 2 0,4 2-6 0,2 0 3 16,3-3-6-16,4-1 2 0,4-4-5 0,-10-19-1 15,34 25-12-15,-12-17-8 0,5-3-15 0,2-8-15 16,8 6-30-16,-5-19-55 0,22 17-71 0,-20-29-96 15,17 10-235-15,7 2 52 0,-9-18 418 16</inkml:trace>
  <inkml:trace contextRef="#ctx0" brushRef="#br1" timeOffset="438271.6026">10596 10915 862 0,'0'0'309'0,"0"0"-224"16,0 0-20-16,0 0-9 0,0 0-6 15,-10-17 3-15,10 17 0 0,0 0-6 0,0 0-7 16,0 0-14-16,0 0-9 0,0 0-5 0,0 0 0 15,0 0-4-15,0 0-3 0,-5 17-3 16,5-17 0-16,-7 20-3 0,7-20 3 0,-7 24-3 16,7-24 2-16,-4 23-3 0,4-23 2 0,0 22-11 15,0-22-7-15,1 23-20 0,-1-23-17 0,5 21-29 16,-5-21-31-16,9 21-51 0,-9-21-67 0,0 0-235 16,18 17 34-16,-18-17 354 0</inkml:trace>
  <inkml:trace contextRef="#ctx0" brushRef="#br1" timeOffset="438724.7254">10770 10696 1452 0,'0'0'98'0,"-27"-3"-78"16,27 3-14-16,-27-1 0 0,27 1 1 15,-22 2-1-15,22-2-3 0,-18 5-3 0,18-5-3 16,0 0-5-16,-21 8-2 0,21-8-7 0,0 0-6 15,0 0-3-15,0 0 4 0,0 0 7 0,0 0 9 16,0 0 7-16,22 2 5 0,-22-2 6 0,0 0 5 16,20-1 6-16,-20 1-1 0,0 0 2 15,18 2 2-15,-18-2 0 0,0 0 0 0,0 0 1 16,0 0-3-16,0 0 0 0,0 0-2 16,0 0-2-16,0 0-2 0,0 0-5 0,5 20-2 15,-5-20-5-15,-3 20-1 0,3-20-1 0,-1 27-19 16,0-8 30-16,1 3-30 0,0 1 29 0,2 3-7 15,2 0-7-15,1-1 8 0,1 2-5 0,0-3 6 16,1 0-5-16,2-2 4 0,-2-1-6 0,1-2 6 16,-2-1-6-16,0 3 4 0,0-3-7 15,0-1 3-15,-6-17-3 0,12 20 2 0,-12-20 0 16,0 0 2-16,0 0 3 0,24 3 4 0,-24-3 5 16,19-23 1-16,-8 3 0 0,2-6-7 15,3-6 2-15,0-6-10 0,2-4 6 0,2-2-10 16,2-5-3-16,1 3 19 0,-1 0-19 0,-2 4 20 15,-4 6-13-15,-2 1-11 0,0 6-6 0,-5 2-17 16,2 9-13-16,-5 0-28 0,-6 18-42 16,10-20-53-16,-10 20-81 0,10 19-289 0,-10-19 42 15,7 26 258-15</inkml:trace>
  <inkml:trace contextRef="#ctx0" brushRef="#br1" timeOffset="439240.3238">11218 10959 1053 0,'0'0'297'0,"0"0"-227"16,0 0-38-16,0 0-7 0,0 0 5 0,0 0 9 15,0 0 7-15,0 0 3 0,0 0-9 16,18-15-5-16,-18 15-5 0,24-10-2 0,-24 10 0 16,31-18-7-16,-14 7-6 0,2-1-8 15,0-2-2-15,-1 1-4 0,1-1 4 0,-1 0-5 16,-1-1-10-16,-17 15 31 0,28-33-31 0,-28 33 33 15,19-28-17-15,-19 28-3 0,10-23 2 0,-10 23-4 16,5-24 3-16,-5 24-4 0,-5-21 4 0,5 21-4 16,0 0 1-16,-23-21-1 0,23 21 0 0,-28-5-2 15,10 7-1-15,-3 3 0 0,-2 5-2 0,-1 3 5 16,-2 5-4-16,-1 4 6 0,1 2 6 16,-4 6-21-16,5 2 30 0,1 2-19 15,-1 0 16-15,8-1 6 0,1-4-9 0,5-1 2 16,7-4-9-16,1-3 3 0,7-2-8 0,-4-19 3 15,18 31-4-15,-1-19 3 0,5-3-2 0,7-3-3 16,4-2-8-16,2-6-12 0,7-3-11 0,-1-7-18 16,11 4-26-16,-8-12-32 0,14 16-96 15,-20-24-93-15,22 20-69 0,-10-7-120 0,-10-11 206 16,13 20 283-16</inkml:trace>
  <inkml:trace contextRef="#ctx0" brushRef="#br1" timeOffset="439849.7594">11861 10853 1245 0,'-21'-3'106'0,"21"3"-43"0,-26 9-16 0,26-9-4 16,-24 16-4-16,24-16 1 0,-25 25-6 16,14-6 3-16,-3 0-13 0,4 4 1 0,0-2-11 15,1 3 2-15,1-1-5 0,3 2 7 0,0-5-3 16,2 3 7-16,1-5-4 0,2-18 2 0,0 28-6 16,0-28-4-16,0 0-3 0,0 0 0 0,11 17 1 15,-11-17 3-15,0 0 5 0,0 0 0 0,21-24 1 16,-13 6-4-16,2-5-1 0,2-5-5 0,-1 1 4 15,2-2-5-15,-1 0 3 0,1 1-5 16,-2-1 2-16,-2 0-6 0,0 2 4 0,-4 1-5 16,1 1-5-16,-4-1 19 0,2 3-22 0,-2 2 22 15,2 3-12-15,-4 18-7 0,6-25-4 16,-6 25-7-16,0 0-15 0,0 0-6 0,19-14-15 16,-19 14-16-16,22 2-14 0,-22-2-5 0,36 8-17 15,-36-8-15-15,46 6-10 0,-28-10-2 16,19 12-3-16,-12-10 4 0,8 6 24 0,-3-7 8 15,2 3 50-15,-2 0 28 0,-2-2 19 0,-1 1 4 16,-3-2 0-16,-4 2 9 0,-3-1 20 0,-17 2 29 16,17-3 36-16,-17 3 51 0,0 0 15 0,0 0-3 15,0 0-38-15,0 0-34 0,0 0-36 0,-18 24-7 16,18-24-1-16,-23 16-3 0,5-9-3 0,18-7-1 16,-31 26-7-16,14-9-20 15,-1-2 32-15,2 3-32 0,16-18 27 0,-27 31-16 16,27-31-11-16,-16 23-1 0,16-23-6 0,-2 17 0 15,2-17-3-15,0 0 3 0,22 15-3 0,-22-15 2 16,29 8-2-16,-10-7 2 0,3-1 0 0,4-1 0 16,-1 1 1-16,1 0-3 0,-1 3 0 0,-2 2 1 15,-3 3-2-15,-3 3 7 0,-17-11-5 0,19 27 6 16,-14-8-4-16,-5 2 8 0,-2 2-4 16,-7 1 2-16,-3 0-2 0,-4 3 0 0,1-1-2 15,-4 2 6-15,0-2-7 0,-2-6 2 0,1-2-7 16,0-2 3-16,2-3-7 0,18-13-3 0,-28 19-12 15,28-19-10-15,0 0-27 0,-21 1-50 16,21-1-93-16,0 0-147 0,0 0-211 0,7-18 34 16,-7-2 428-16</inkml:trace>
  <inkml:trace contextRef="#ctx0" brushRef="#br1" timeOffset="441773.2428">12589 11221 1656 0,'0'0'71'0,"0"0"-14"0,0 0-21 0,0 0-5 16,0 0-6-16,0 0 2 0,20-5-1 0,-20 5-6 15,0 0-5-15,0 0-6 0,0 0-7 16,0 0-4-16,0 0-7 0,0 0-15 16,0 0-17-16,0 0-31 0,-5-21-41 0,5 21-37 15,0 0-73-15,9-18-320 0,-9 18 31 0,0 0 227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<inkml:trace contextRef="#ctx0" brushRef="#br0" timeOffset="802.6076">3024 658 1399 0,'-18'10'23'0,"0"-1"-15"0,18-9-6 0,-22 20-35 16,22-20-32-16,0 0-112 0,0 0-132 15,-4 31-164-15,21-15 99 0,-14 13 374 0</inkml:trace>
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<inkml:trace contextRef="#ctx0" brushRef="#br0" timeOffset="4745.5689">9172 1261 1575 0,'-17'14'295'0,"-4"-18"-259"0,3 4-11 0,1-4-11 15,17 4-7-15,-28-4-25 0,28 4-32 0,-23-5-85 16,0-12-179-16,23 17-334 0,-21-3 60 0,3 0 390 16</inkml:trace>
  <inkml:trace contextRef="#ctx0" brushRef="#br1" timeOffset="8637.9379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<inkml:trace contextRef="#ctx0" brushRef="#br2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<inkml:trace contextRef="#ctx0" brushRef="#br2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<inkml:trace contextRef="#ctx0" brushRef="#br2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<inkml:trace contextRef="#ctx0" brushRef="#br2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<inkml:trace contextRef="#ctx0" brushRef="#br2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<inkml:trace contextRef="#ctx0" brushRef="#br2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<inkml:trace contextRef="#ctx0" brushRef="#br2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<inkml:trace contextRef="#ctx0" brushRef="#br2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<inkml:trace contextRef="#ctx0" brushRef="#br2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<inkml:trace contextRef="#ctx0" brushRef="#br2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<inkml:trace contextRef="#ctx0" brushRef="#br2" timeOffset="28186.4919">21100 2230 1560 0,'0'0'39'0,"-25"13"-56"16,25-13-19-16,-7 19-18 0,7-19-7 0,14 26-24 15,-14-26-19-15,31 29-31 0,-31-29-42 0,42 22-83 16,-7 1-126-16,-11-21 103 0,21 24 283 0</inkml:trace>
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<inkml:trace contextRef="#ctx0" brushRef="#br2" timeOffset="32362.3241">5201 3629 1190 0,'0'0'67'0,"-18"6"-61"0,18-6-41 16,0 0-31-16,7 27-41 0,-7-27-58 0,21 13-145 16,3 5-93-16,-24-18 227 0</inkml:trace>
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<inkml:trace contextRef="#ctx0" brushRef="#br2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<inkml:trace contextRef="#ctx0" brushRef="#br2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<inkml:trace contextRef="#ctx0" brushRef="#br2" timeOffset="36175.6782">9814 3585 1792 0,'0'0'61'15,"-28"-13"-48"-15,28 13-7 0,0 0 0 0,-20-10-2 16,20 10-3-16,0 0-8 0,0 0-14 0,-15-22-24 16,15 22-49-16,0 0-57 0,28-3-213 15,-28 3-210-15,32-1 40 0,-2 15 442 0</inkml:trace>
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<inkml:trace contextRef="#ctx0" brushRef="#br2" timeOffset="38388.0777">13872 3974 1797 0,'-17'11'250'0,"-1"-6"-250"16,1-5 0-16,17 0 0 0,-28-11 0 0,28 11 0 15,-29-21-34-15,29 21-52 0,-26-30-83 0,26 30-408 16,-4-27-48-16,4 27 70 0</inkml:trace>
  <inkml:trace contextRef="#ctx0" brushRef="#br3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<inkml:trace contextRef="#ctx0" brushRef="#br3" timeOffset="42709.1035">14566 3892 1587 0,'-27'-8'67'16,"27"8"-42"-16,0 0-12 0,0 0-1 0,0 0 6 15,29-16-2-15,-9 11-2 0,5 0-9 0,5 0-4 16,3-1-11-16,8 2-22 0,-2-5-31 15,15 11-81-15,-17-20-226 0,17 8-149 0,3 1-5 16,-9-16 429-16</inkml:trace>
  <inkml:trace contextRef="#ctx0" brushRef="#br3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<inkml:trace contextRef="#ctx0" brushRef="#br3" timeOffset="47564.8414">15572 3864 1508 0,'-23'-2'68'15,"23"2"-34"-15,0 0-14 0,0 0-6 0,0 0-8 16,0 0-5-16,0 0-1 0,0 0-1 0,0 0 5 16,31-9-2-16,-10-1 2 0,7-4-4 0,5-3-9 15,0-7-35-15,11 8-59 0,-14-18-92 16,23 14-194-16,-11-5-114 0,-8-7 87 0,14 14 416 15</inkml:trace>
  <inkml:trace contextRef="#ctx0" brushRef="#br3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<inkml:trace contextRef="#ctx0" brushRef="#br3" timeOffset="48303.5376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<inkml:trace contextRef="#ctx0" brushRef="#br3" timeOffset="48709.7643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<inkml:trace contextRef="#ctx0" brushRef="#br3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<inkml:trace contextRef="#ctx0" brushRef="#br3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<inkml:trace contextRef="#ctx0" brushRef="#br3" timeOffset="50193.9654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<inkml:trace contextRef="#ctx0" brushRef="#br3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<inkml:trace contextRef="#ctx0" brushRef="#br3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<inkml:trace contextRef="#ctx0" brushRef="#br3" timeOffset="51287.7237">19834 3523 1622 0,'-32'6'44'0,"32"-6"-26"16,-18 6-15-16,18-6-3 0,0 0-4 0,0 0-4 15,0 0-14-15,0 0-14 0,12 27-27 0,-12-27-32 16,25 13-42-16,-25-13-49 0,36 8-94 0,-13 3-160 16,-23-11 50-16,48 16 365 0</inkml:trace>
  <inkml:trace contextRef="#ctx0" brushRef="#br3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<inkml:trace contextRef="#ctx0" brushRef="#br3" timeOffset="52739.1074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<inkml:trace contextRef="#ctx0" brushRef="#br3" timeOffset="53067.2018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<inkml:trace contextRef="#ctx0" brushRef="#br3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<inkml:trace contextRef="#ctx0" brushRef="#br3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<inkml:trace contextRef="#ctx0" brushRef="#br3" timeOffset="53801.5956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<inkml:trace contextRef="#ctx0" brushRef="#br3" timeOffset="53973.3654">22736 3401 1648 0,'0'0'198'0,"-17"-4"-158"0,17 4-30 0,0 0-12 15,0 0 1-15,0 0 3 0,0 0 2 0,22 4 0 16,-22-4 2-16,34 1-3 0,-11-1-2 0,4 1-10 15,0-3-24-15,3 9-45 0,-11-13-62 0,17 24-110 16,-36-18-189-16,34 10-96 0,-7 7 107 0,-27-17 428 16</inkml:trace>
  <inkml:trace contextRef="#ctx0" brushRef="#br3" timeOffset="54176.5032">23146 4048 1374 0,'-36'18'203'0,"16"10"-135"15,-4-8-39-15,7 1-8 0,17-21-9 0,-27 31-5 16,27-31-9-16,-13 27-10 0,13-27-27 0,-1 17-19 16,1-17-53-16,0 0-78 0,28 5-267 0,-28-5-43 15,21-4 152-15</inkml:trace>
  <inkml:trace contextRef="#ctx0" brushRef="#br3" timeOffset="54598.3954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<inkml:trace contextRef="#ctx0" brushRef="#br3" timeOffset="54754.5613">23650 3362 1699 0,'0'0'92'0,"0"0"-79"0,0 0-27 16,0 0-11-16,0 0-9 16,0 0-14-16,16-18-25 0,5 26-61 0,-21-8-86 15,38-13-273-15,-10 18 13 0,-6-9 198 0</inkml:trace>
  <inkml:trace contextRef="#ctx0" brushRef="#br3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<inkml:trace contextRef="#ctx0" brushRef="#br3" timeOffset="56267.1227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<inkml:trace contextRef="#ctx0" brushRef="#br3" timeOffset="56536.7314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<inkml:trace contextRef="#ctx0" brushRef="#br3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<inkml:trace contextRef="#ctx0" brushRef="#br3" timeOffset="57232.5251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<inkml:trace contextRef="#ctx0" brushRef="#br3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<inkml:trace contextRef="#ctx0" brushRef="#br3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<inkml:trace contextRef="#ctx0" brushRef="#br3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<inkml:trace contextRef="#ctx0" brushRef="#br3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<inkml:trace contextRef="#ctx0" brushRef="#br3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<inkml:trace contextRef="#ctx0" brushRef="#br3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<inkml:trace contextRef="#ctx0" brushRef="#br3" timeOffset="200115.4818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<inkml:trace contextRef="#ctx0" brushRef="#br3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<inkml:trace contextRef="#ctx0" brushRef="#br3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<inkml:trace contextRef="#ctx0" brushRef="#br3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<inkml:trace contextRef="#ctx0" brushRef="#br3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<inkml:trace contextRef="#ctx0" brushRef="#br3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<inkml:trace contextRef="#ctx0" brushRef="#br3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<inkml:trace contextRef="#ctx0" brushRef="#br3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<inkml:trace contextRef="#ctx0" brushRef="#br3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<inkml:trace contextRef="#ctx0" brushRef="#br3" timeOffset="204115.3326">13511 5377 2047 0,'0'0'0'0,"-28"-5"0"0,28 5 0 0,-23-5 0 15,23 5 0-15,-18-8 0 0,18 8 0 0,0 0 0 16,0 0 0-16,0 0-55 16,-9-33-285-16,9 33-339 0,23-4 39 0,-23 4 308 15</inkml:trace>
  <inkml:trace contextRef="#ctx0" brushRef="#br3" timeOffset="205255.2721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inkml:trace contextRef="#ctx0" brushRef="#br3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<inkml:trace contextRef="#ctx0" brushRef="#br4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<inkml:trace contextRef="#ctx0" brushRef="#br4" timeOffset="214409.7137">14518 5247 1758 0,'-24'8'39'0,"24"-8"-25"16,0 0-15-16,0 0-3 0,0 0 1 0,19 2 2 15,0-2 1-15,6-2-2 0,8 1-13 0,2-8-20 16,11 5-29-16,-3-13-46 0,16 15-49 16,-15-20-54-16,23 19-51 0,-16-13-54 0,6-3-82 15,11 19 179-15,-18-21 221 0</inkml:trace>
  <inkml:trace contextRef="#ctx0" brushRef="#br4" timeOffset="214644.034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<inkml:trace contextRef="#ctx0" brushRef="#br4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<inkml:trace contextRef="#ctx0" brushRef="#br4" timeOffset="214947.8842">15734 4795 1686 0,'-24'20'175'0,"2"-4"-181"0,5 0-10 0,12 1-21 16,5-17-19-16,7 29-45 0,-7-29-75 0,31 21-187 15,-10-12-174-15,7-4 50 0,15 12 406 0</inkml:trace>
  <inkml:trace contextRef="#ctx0" brushRef="#br4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<inkml:trace contextRef="#ctx0" brushRef="#br4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<inkml:trace contextRef="#ctx0" brushRef="#br4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<inkml:trace contextRef="#ctx0" brushRef="#br4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<inkml:trace contextRef="#ctx0" brushRef="#br4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<inkml:trace contextRef="#ctx0" brushRef="#br4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<inkml:trace contextRef="#ctx0" brushRef="#br4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<inkml:trace contextRef="#ctx0" brushRef="#br4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<inkml:trace contextRef="#ctx0" brushRef="#br4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<inkml:trace contextRef="#ctx0" brushRef="#br4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<inkml:trace contextRef="#ctx0" brushRef="#br4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<inkml:trace contextRef="#ctx0" brushRef="#br4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<inkml:trace contextRef="#ctx0" brushRef="#br4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<inkml:trace contextRef="#ctx0" brushRef="#br4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<inkml:trace contextRef="#ctx0" brushRef="#br1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<inkml:trace contextRef="#ctx0" brushRef="#br1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<inkml:trace contextRef="#ctx0" brushRef="#br1" timeOffset="228457.45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<inkml:trace contextRef="#ctx0" brushRef="#br1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<inkml:trace contextRef="#ctx0" brushRef="#br1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<inkml:trace contextRef="#ctx0" brushRef="#br1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<inkml:trace contextRef="#ctx0" brushRef="#br1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<inkml:trace contextRef="#ctx0" brushRef="#br1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<inkml:trace contextRef="#ctx0" brushRef="#br1" timeOffset="232232.4786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<inkml:trace contextRef="#ctx0" brushRef="#br1" timeOffset="232522.8234">10936 7099 2017 0,'-32'7'30'16,"32"-7"-30"-16,0 0 0 0,0 0 0 0,0 0 0 0,0 0 0 16,0 0 0-16,13-25-69 0,4 28-107 0,-17-3-351 15,10-25-106-15,-10 25 21 0</inkml:trace>
  <inkml:trace contextRef="#ctx0" brushRef="#br5" timeOffset="386691.7278">1009 8320 1007 0,'0'0'80'0,"0"-23"-18"15,0 23-17-15,0 0-5 0,-18-13 2 16,18 13-20-16,0 0 13 0,-23-17-30 0,23 17 8 16,0 0-7-16,-21-2-4 0,21 2-2 0,0 0 0 15,-18 13 18-15,18-13-15 0,-10 24 20 0,8-3-29 16,0 1 19-16,5 8-11 0,1 3 7 0,5 5 3 15,2 5-15-15,3 5 8 0,0 2-10 0,0 2 10 16,-2 0-11-16,-3 1 13 0,1 0-13 16,-3-1 14-16,-3 1 4 0,-1-2-23 0,-5-4 34 15,0 0-24-15,-2-8 15 0,2-4 14 0,-2-10-13 16,3-6 2-16,1-19-7 0,0 0-6 0,0 0-2 16,0 0-1-16,0 0 2 0,0 0 0 15,0 0 1-15,4-35 0 0,0-1 2 0,1-8-8 16,1-7-9-16,2-3 23 0,-2-6-21 0,0 2 22 15,-2-2-4-15,-2-3-13 0,-1 0 14 16,-1-1-14-16,-1-1 14 0,0 2-13 0,-2-1 19 16,5 4 5-16,-1 3-21 0,6 8 22 0,3 8-32 15,3 4 8-15,3 8 6 0,1 6-5 0,1 7 3 16,0 2-4-16,3 3 4 0,1 3-4 0,1 3 2 16,3 0-1-16,0 4 0 0,4 1 0 0,1 4-2 15,0 0 3-15,-2 4-3 0,1 1 2 0,-3 4-4 16,-1 1 2-16,-3 3-4 0,-4 4 3 15,-3 1-4-15,-4 4 6 0,-5 2-3 0,-4 1 8 16,-7 5 12-16,-3 1-27 0,-7 1 29 16,-3 0-28-16,-7 0 11 0,-1 0 8 0,-7-1-4 15,-2-1 7-15,-3-3-7 0,0 2 7 0,-2-3-10 16,2-4 5-16,2-3-7 0,3-7 5 0,6-4-5 16,5-3 3-16,21-9-2 0,-24 6-2 15,24-6-2-15,0 0-4 0,0 0-2 0,0 0 2 16,0 0 2-16,0 0 1 0,34-22 6 0,-10 14-4 15,8-1 3-15,3 2-1 0,5 2 1 0,3 1-2 16,-2 3 2-16,-1 2-2 0,0 3 0 0,-6 2 1 16,-1 4-2-16,-4 3 3 0,-6 3-4 0,-2 1 4 15,-6 3-3-15,-4 3 5 0,-6 4-5 0,-5 3 10 16,-8 5-9-16,-5 3-11 0,-9 5 28 16,-5 4-27-16,-7 4 26 0,-4 2-5 0,-4-2-8 15,-3 0 14-15,0-5-12 0,1-5 9 0,3-6-14 16,4-8 1-16,7-4-19 0,2-13-17 0,28-10-41 15,-37 4-69-15,37-4-112 0,0 0-258 16,0-37 23-16,20 15 405 0</inkml:trace>
  <inkml:trace contextRef="#ctx0" brushRef="#br5" timeOffset="387160.4541">2156 8578 1043 0,'0'0'105'0,"-30"-14"-16"16,30 14-13-16,-38-8-7 0,18 12-9 0,-8-3-10 15,3 9-7-15,-8-1-6 0,1 10-2 0,-3-1-7 16,2 7 3-16,-2-1-6 0,5 4 6 0,-1 1-8 15,3 5 3-15,0 1-9 0,4 1 3 16,3 1-11-16,5-5-14 0,3-3 20 0,7-3-27 16,2-6 24-16,7-2-11 0,-3-18-2 0,19 26 1 15,-2-16-1-15,4-3 1 0,6-4-1 0,6-1 0 16,4-6 2-16,6-4-2 0,4-7 2 16,1-6-3-16,0-4-9 0,0-3 25 0,-4-1-26 15,-6-1 27-15,-2 0-13 0,-6 1-4 0,-4 0 6 16,-6 1-6-16,-3 2 0 0,-2 1-7 15,-4 5 2-15,-3 1-7 0,-8 19 6 0,5-27-3 16,-5 27 3-16,0 0-3 0,-16-19 1 0,16 19 0 16,-17 5 0-16,17-5 5 0,-20 28 1 0,6-4 6 15,0 5-3-15,-1 4 8 0,2 2-8 0,1 1 6 16,3-2-9-16,3-2-13 0,5-3 24 0,3-5-41 16,9 1-8-16,-11-25-55 0,32 39-83 15,-32-39-72-15,46 10-193 0,-11-4-36 0,-4-20 293 16</inkml:trace>
  <inkml:trace contextRef="#ctx0" brushRef="#br5" timeOffset="387472.9836">2802 8507 1220 0,'-27'25'370'0,"-7"-21"-328"15,7 7-3-15,-1-2-5 0,3 6 3 0,-2 3-9 16,0 5-4-16,-1 1-9 0,4 3 5 0,1-3-6 15,3 0 2-15,6-5-7 0,4-2-1 0,10-17-7 16,-4 26-1-16,4-26-2 0,14 20 1 0,-14-20-1 16,30 14 1-16,-8-12 1 0,2-2 0 15,5-2 0-15,2-2-1 0,0-1 0 16,1 2 1-16,-1 0 0 0,-5 3 1 0,1 4-4 16,-8 1 1-16,-2 4-6 0,-17-9 3 0,26 27-2 15,-19-9 6-15,-4 3-1 0,-3 3-12 0,-5 2 28 16,-2 3-29-16,-4 2 26 0,-4 0-8 0,-1-1-7 15,-1-1 7-15,0-2-7 0,1-7 0 0,4 0-13 16,12-20-10-16,-16 26-32 0,16-26-45 16,0 0-81-16,0 0-106 0,0 0-272 0,19-14 52 15,-10-13 437-15</inkml:trace>
  <inkml:trace contextRef="#ctx0" brushRef="#br5" timeOffset="387832.3141">3145 8755 1092 0,'0'0'235'15,"-3"21"-207"-15,3-21 3 0,0 0 1 0,29 23 6 16,-29-23 0-16,30 3 0 0,-11-8-4 0,8 0-6 16,0-6-1-16,8-1-7 0,-2-6 2 0,1 0-5 15,-1-5-4-15,-3 0-11 0,-3-1 9 16,-4 0-1-16,-7 1 7 0,-5 3 0 15,-8 3 1-15,-3 17-7 0,-7-29 2 0,7 29-5 16,-22-26 0-16,22 26-5 0,-34-22-1 0,13 15-1 16,-2 3 0-16,-1 3 0 0,-2 4 1 0,1 5 2 15,-1 3 1-15,-1 5 6 0,1 5-2 0,0 9 7 16,-2 4-2-16,3 5 7 0,0 2-6 0,2 1 4 16,1 1-9-16,7-5 0 0,1-3-10 15,7-4-12-15,6-6 19 0,3-2-22 0,8-2 19 16,2-5-16-16,6-1-14 0,3-7-14 0,11 0-22 15,-6-14-43-15,22 13-78 0,-19-30-173 0,20 10-240 16,0-1 59-16,-2-15 519 0</inkml:trace>
  <inkml:trace contextRef="#ctx0" brushRef="#br5" timeOffset="388207.3941">3986 8522 1346 0,'-17'-6'123'0,"-2"-4"-40"0,19 10-11 15,-27-13-14-15,27 13-16 0,-28-7-14 0,28 7-5 16,-32-1-1-16,32 1-4 0,-31 6-2 0,31-6-3 16,-28 17-5-16,28-17 0 0,-25 28-5 15,16-10 2-15,1 2-5 0,2 3 3 0,4 0-5 16,1 0 5-16,2-1-5 0,3-5 6 0,3 0-6 15,-7-17 3-15,21 27-2 0,-21-27 2 0,29 17 0 16,-12-10 2-16,1-2-2 0,1-2 0 16,2 0-1-16,-1-2 0 0,-1 0 0 0,-1 2-1 15,-18-3 3-15,25 3 2 0,-25-3 4 0,0 0 3 16,18 11 0-16,-18-11 0 0,0 0-3 0,2 27-2 16,-2-27-4-16,-12 32 1 0,2-10-6 0,-3 2-10 15,-4 4 21-15,-2 1-21 0,-3 0 23 0,1-1-9 16,1-3-6-16,3-4-2 0,5-2-12 0,12-19-9 15,-11 29-17-15,11-29-30 16,2 20-51-16,-2-20-84 0,0 0-222 0,21 0-124 16,-21 0 126-16,37-17 430 0</inkml:trace>
  <inkml:trace contextRef="#ctx0" brushRef="#br5" timeOffset="389254.1691">5453 8597 1114 0,'-23'-7'98'0,"-4"-7"-18"16,10 10-13-16,-13-8 8 16,8 11-11-16,-11-4-12 0,6 6 1 0,-8-2-17 15,3 6 2-15,-7-2 1 0,5 7-6 0,-6 1-5 16,5 7 1-16,-3 1-3 0,3 7 3 0,-2 0-3 15,3 6 4-15,0 2-7 0,3 4 2 0,3 4-12 16,3-1-12-16,6-3 14 0,4 0-22 0,6-8 18 16,5-5-7-16,8-5-6 0,-4-20 3 15,21 22-3-15,0-18 4 0,3-4 1 0,9-4-2 16,5-10 2-16,5-9-3 0,5-8-8 0,6-7 19 16,2-6-20-16,1-4 19 0,-2 0-8 0,-6 1-5 15,-5 1 8-15,-4 2-9 0,-4 2 10 0,-6 5-6 16,-6 4 6-16,-4 8-5 0,-6 6 2 0,-14 19-4 15,14-18 3-15,-14 18 1 0,0 0-1 16,0 0-1-16,0 0-4 0,-26 15 1 16,10 5-2-16,-2 8 3 0,-3 10-2 0,-2 4 4 15,0 4-4-15,1 1 8 0,4-2-9 0,4-3 7 16,4-3-6-16,4-6 5 0,5-6-5 0,4-4-10 16,7-6 22-16,-10-17-23 0,34 21 23 0,-9-20-8 15,7-8-13-15,6-5 14 0,4-9-9 0,5-4 21 16,1-6-7-16,2-1 7 0,0-4-5 0,-3 2-6 15,-2 0 2-15,-6 4-5 0,-6 4 0 16,-6 3 0-16,-6 3 0 0,-21 20 0 0,25-22 0 16,-25 22 0-16,0 0 0 0,0 0 0 15,0 0 0-15,0 0 0 0,-10 26 0 0,1-3 0 16,-6 10 0-16,0 3 0 0,-2 3 0 0,0 2 0 16,0 2 0-16,0-4-3 0,3 0 6 0,3-5-8 15,3-5 9-15,5-4-6 0,3-4-4 16,0-21 3-16,7 27 1 0,-7-27 1 0,0 0-1 15,21 8 1-15,-21-8 1 0,28-17 0 0,-10 0 1 16,3-6-2-16,1-6-8 0,-2-3 21 0,1-5-18 16,-2 0 19-16,-2-1-5 0,0 1-8 0,-4 2 0 15,-2 0 0-15,-3 2 0 0,-2 2 0 0,-1 0 0 16,-1 5 0-16,-3 6 0 0,-1 20 0 16,0-19 0-16,0 19 0 0,0 0 0 15,0 0 0-15,0 0 0 0,0 0 0 0,0 0 0 16,13 29 0-16,-13-29 0 0,23 30 0 0,-6-16 0 15,5-5 0-15,4 0 0 0,5-7 0 0,5-2 0 16,4-5 0-16,2-4 0 0,5-2 0 0,0-5 0 16,0-1 0-16,-3 0 0 0,-4-2 0 0,-4 2 0 15,-6-1 0-15,-6 3 0 0,-5 3 0 0,-19 12 0 16,14-17 0-16,-14 17 0 0,0 0 0 16,-17-23 0-16,17 23 0 0,-34-17 0 0,10 11 0 15,-3 4 0-15,-2 2 0 0,-2 5 0 0,1 3 0 16,-2 4 0-16,3 4 0 0,3 3 0 15,2 3 0-15,5 3 0 0,2 7 0 0,5 1 0 16,3 0 0-16,3 1 0 0,6-3 0 0,4-2 0 16,3-4 0-16,8-1 0 0,3-3 0 15,7-1 0-15,6-5-16 0,9 0-64 0,-2-12-45 16,23 15-114-16,-23-22-281 0,23 4-66 0,4 0 106 16</inkml:trace>
  <inkml:trace contextRef="#ctx0" brushRef="#br5" timeOffset="389769.8037">8100 8618 1270 0,'-32'-18'115'15,"10"12"-31"-15,-10-11 0 0,8 12-18 0,-10-3-6 16,6 6-15-16,-6 1-10 0,3 6-2 0,-2 0-15 16,2 3 3-16,-2 3-2 0,1 4 1 15,2 2-4-15,2 3 4 0,0 1-1 16,5 2 5-16,1 1-4 0,6 2 1 0,2 1-8 15,4 2 0-15,4 0-9 0,3 0 5 0,5-3-6 16,5-2-9-16,3-5 20 0,-10-19-23 0,35 27 22 16,-12-21-10-16,5-4-3 0,1-4 0 0,0-5-3 15,4-4 6-15,0-6-3 0,0-4 0 0,1-4 0 16,-3-4 0-16,-1-3 0 0,-2-3 0 0,-4 0 0 16,-1 0 0-16,-4-1 0 0,0 3 0 15,-5 0 0-15,-2 3 0 0,-1 5 0 0,-3 3 0 16,-1 4 0-16,-7 18 0 0,10-22 0 15,-10 22 0-15,0 0 0 0,0 0 0 0,0 0 0 16,0 0 0-16,6 27 0 0,-6-3 0 0,0 9 0 16,-1 3 0-16,-1 5-10 0,1 0-1 0,0 0-13 15,0-3-2-15,4-1-18 0,2-8-4 0,11 3-36 16,-5-15-23-16,21 10-59 0,-32-27-121 16,52 6-266-16,-13 2 22 0,-5-20 376 0</inkml:trace>
  <inkml:trace contextRef="#ctx0" brushRef="#br5" timeOffset="390041.5749">8857 8576 1151 0,'-22'-9'203'0,"22"9"-132"15,-21-14-17-15,21 14 5 0,-20-9-7 0,20 9-5 16,-25-5-3-16,8 3-7 0,17 2-3 0,-30 4-5 15,30-4-3-15,-31 12 2 0,31-12 3 0,-29 23-4 16,15-5 3-16,-2 2-9 0,1 6 2 0,2 2-7 16,-1 1 4-16,3 1-5 0,1 1 0 15,0 1-6-15,4-2-4 0,1-1-5 0,4-2-8 16,2-2 5-16,3-1-10 0,2-3 19 0,1-2-12 16,4-2-1-16,-11-17-19 0,36 21-11 0,-11-20-10 15,9-1-8-15,1-14-24 0,14 8-55 0,-15-27-154 16,33 22-43-16,-18-15-216 0,7-10 76 0,10 18 471 15</inkml:trace>
  <inkml:trace contextRef="#ctx0" brushRef="#br5" timeOffset="390229.0546">9253 8666 1598 0,'-36'20'118'0,"13"9"-38"0,-5-3-22 0,6 5-13 15,1-2-21-15,4 0-1 0,2-2-13 0,5 0-14 16,1-3 20-16,3-3-28 0,4-4 23 15,2-17-15-15,4 23-14 0,-4-23 0 0,0 0-7 16,26 13-7-16,-26-13-2 0,24-8-25 0,-2 4-37 16,-12-21-97-16,7 9-390 0,5-2 18 0,-2-10 226 15</inkml:trace>
  <inkml:trace contextRef="#ctx0" brushRef="#br5" timeOffset="390340.6349">9135 8238 1633 0,'-31'-8'102'0,"11"5"-62"16,3 0-20-16,17 3-12 0,0 0-17 0,-17-6-29 16,17 6-92-16,0 0-123 0,0 0-292 0,24-5-27 15,-24 5 317-15</inkml:trace>
  <inkml:trace contextRef="#ctx0" brushRef="#br5" timeOffset="390785.2407">9904 8559 785 0,'0'0'145'0,"-40"11"-38"16,21-2 3-16,-11-12 8 0,11 11-11 0,-17-12-15 16,14 11-8-16,-10-9-11 0,7 8-6 0,-4-6-10 15,7 9-9-15,-3-3-9 0,4 6-5 0,-5 1-8 16,6 5-2-16,-1 4-5 0,0 5 4 0,2 2-5 15,2 5 3-15,2 3-10 0,2 3 2 0,2 2-2 16,3 1-20-16,1-3 17 0,7-4-19 16,4-8 10-16,6-9 3 0,7-8 0 0,7-7 5 15,9-10 5-15,6-9-7 0,7-10-5 0,6-9 0 16,4-9 0-16,2-6 0 0,4-9 0 0,1-1 0 16,0-7 0-16,3 1 0 0,-5 1 0 0,-1-1 0 15,-4 4 0-15,-5 1 0 0,-4-1 0 0,-7 3 0 0,-5 1 0 16,-6 2 0-16,-6 5 0 0,-7 3 0 15,-7 7 0-15,-7 10 0 0,-6 9 0 16,4 21 0-16,-19-2 0 0,19 2 0 0,-40 43 0 16,9-5 0-16,-5 14 0 0,-4 6 0 0,-5 10 0 15,-1 3 0-15,1 3 0 0,2 1 0 0,5-4 0 16,5-3 0-16,12-7 0 0,5-9-5 0,13-6-62 16,7-15-18-16,18 6-60 0,-22-37-55 0,62 44-147 15,-20-31-235-15,2-11 83 0,16 8 383 16</inkml:trace>
  <inkml:trace contextRef="#ctx0" brushRef="#br5" timeOffset="391322.7948">11334 8531 1110 0,'7'-22'251'0,"-7"22"-161"0,0 0-44 0,0 0-2 15,0 0-5-15,-19-12-14 0,19 12-6 16,-28 4-4-16,7 2 4 0,2 6 8 16,-7 1 4-16,3 10 6 0,-7 1-2 0,3 8 3 15,-3 0-10-15,3 6 7 0,1-3-7 0,4 1 7 16,2-4-9-16,5-1 1 0,5-4-12 0,6-4-4 15,6-5-6-15,-2-18-16 0,19 26 11 0,-2-18-13 16,7-3 15-16,1-5 1 0,5-7 2 16,7-2 14-16,1-8-17 0,5-4 2 0,0-3-4 15,0-2 0-15,-5-4 0 0,-2 3 0 0,-6 0 0 16,-6-1 0-16,-5 3 0 0,-8 1 0 0,-6-1 0 16,-4 3 0-16,-7 1 0 0,-2 2 0 0,8 19 0 15,-30-29 0-15,11 16 0 0,-5 4 0 0,3 3-19 16,-6 1-16-16,5 6-2 0,-2 2-5 15,4 6-3-15,1 1-9 0,10 10-28 16,9-20-26-16,-11 44-66 0,11-44-79 0,0 27-258 16,14-2 18-16,-14-25 300 0</inkml:trace>
  <inkml:trace contextRef="#ctx0" brushRef="#br5" timeOffset="391979.0054">11721 8538 1143 0,'0'0'162'0,"0"0"-29"0,0 0-7 16,0 0-25-16,0 0-24 0,0 0-28 0,0 0-21 15,0 0-15-15,-18 22-4 0,8-2-4 0,0 6 10 16,-5 3-2-16,1 4 8 0,-3-1-6 0,0 2 8 16,-1 0-5-16,-2 0 6 0,2-2-7 0,1 0-15 15,0-2 16-15,2-2-24 0,3-5 19 0,2-4-9 16,10-19-4-16,-7 22 1 16,7-22-4-16,0 0 0 0,0 0 1 0,24 6 0 15,-24-6 2-15,30-22-2 0,-10 2-7 0,5-8 22 16,0-5-20-16,1-4 21 0,-2-2-10 0,0 0-7 15,-2 1 8-15,-1 0-6 0,-4 0 6 0,-1 0-7 16,-5 2 5-16,-2-3-4 0,-1 4 4 0,-2-1-5 16,-1-1 6-16,-2 4-8 0,0 1 6 0,0 5-4 15,2 6-6-15,-5 21 8 0,7-22-10 16,-7 22 8-16,0 0-1 0,0 0 0 0,0 0 12 16,16 24-9-16,-7-5 9 0,1 0-6 0,0 2-6 15,4 1 5-15,-1 4-5 0,3-2 3 16,0 2-7-16,-2 0 3 0,2-1-6 0,-1-1 7 15,-2-1-4-15,1 0 6 0,-3-1-4 0,-2-1 4 16,-1-2-5-16,-4-2 2 0,-5 1 0 16,-2-1 3-16,-7 1-1 0,-6 0 5 0,-3 0-6 15,-7 2 6-15,-4-1-4 0,-3-1 3 0,-4-1-2 16,-2 0 3-16,-1-1-4 0,-1 0-14 0,1-2 25 16,1 1-24-16,2-2 25 0,1 1-7 0,2 2-2 15,3 0 3-15,3 1-5 0,3 3 5 0,2 5-7 16,3 4 6-16,2 3-5 0,2 6 5 0,1 3-5 15,1 5 7-15,1 5-10 0,1 2 9 16,2 5-12-16,-1-3-4 0,0 0 15 16,2-6-24-16,2-4 7 0,2-5-19 0,10 0-50 15,-10-19-70-15,26 17-191 0,-21-38-251 0,17 20 27 16,-17-20 390-16</inkml:trace>
  <inkml:trace contextRef="#ctx0" brushRef="#br5" timeOffset="392682.1489">12398 8490 1538 0,'-18'6'5'0,"18"-6"-7"16,-27 13-6-16,27-13-1 0,-22 11-6 0,22-11-1 15,-19 7 1-15,19-7 6 0,0 0 5 0,-17 5 2 16,17-5 0-16,0 0 0 0,0 0 2 0,0 0 3 16,0 0 11-16,0 0 13 0,0 0 16 0,0 0 11 15,0 0 2-15,0 0-1 0,-8 17-9 0,6 1-7 16,-5 4-13-16,-1 7-3 0,-4 4-11 16,0 3 4-16,-4 1-6 0,-1 2 6 0,-1 2-7 15,0 0 8-15,-3-3 6 0,3 1-21 16,-2-8 24-16,3-2-22 0,3-5 5 0,3-4 0 15,11-20-7-15,-11 23 0 0,11-23-2 0,0 0 2 16,0 0 0-16,0 0 0 0,0 0 3 0,24-32-3 16,-8 5 4-16,6-5 9 0,1-7-20 0,1-1 16 15,4-2-17-15,-1-2 2 0,0 3 9 16,-3 0-7-16,-1-2 6 0,-1-1-5 0,-1-2 4 16,-3 0-7-16,0 3 8 0,1 1-7 0,-1 6 7 15,2 4-6-15,-4 9 5 0,-1 6-5 0,-15 17 1 16,18-20 0-16,-18 20-1 0,0 0 2 0,0 0 1 15,17 10 1-15,-17-10-4 0,12 25 3 0,-12-25-8 16,12 34 2-16,-5-13-3 16,-1-1 1-16,1 3-3 0,-2 1 3 0,2 2-3 15,-2-1 4-15,1 2-3 0,-1 3 7 0,0 0-7 16,-2 1 6-16,0-1-7 0,-3-4 6 0,-1 1-5 16,-2-2 7-16,-3 0-3 0,-1-1 6 0,-5-1-3 15,-2 0 4-15,-3-1-3 0,-3-2-13 0,-1-2 28 16,-1-1-26-16,-2-4 27 0,1 2-7 0,-1-4-2 15,0 0 2-15,2-3-2 0,-1-2-1 16,1-1-4-16,0-1 0 0,2-2-1 0,1 1 1 16,1-2-1-16,1 1 0 0,17-2-1 0,-31 11 1 15,31-11-1-15,-34 32 3 0,13-6-2 16,-3 12 5-16,-3 8-7 0,-2 8 10 0,-3 8-12 16,-1 5 16-16,-2 4-11 0,0-4-1 0,1-1 14 15,1-6-20-15,5-9 14 0,8-5-5 0,7-11-18 16,7-11-9-16,13-3-34 0,-7-21-61 15,38 19-126-15,-38-19-358 0,50-22 13 0,-10 4 241 16</inkml:trace>
  <inkml:trace contextRef="#ctx0" brushRef="#br5" timeOffset="393103.9897">12943 8528 1155 0,'7'-20'67'16,"-9"3"-26"-16,2 17-3 0,-4-30 4 16,4 30-7-16,-8-26 3 0,8 26 0 0,-17-18 11 15,17 18 1-15,-25-8 5 0,25 8 3 0,-29 6-3 16,29-6-1-16,-33 25-13 0,16-4-4 0,-2 3-12 15,1 6 3-15,-3 4-10 0,0 6 6 0,2 1-10 16,2 3 6-16,1-3-11 0,7-4 2 16,5-2-7-16,5-2 2 0,4-5-8 0,4-4 5 15,7-5-6-15,2-5-13 0,3-5 16 16,2-4-14-16,3-4 14 0,2-4 1 0,1-8 3 16,1-2 14-16,3-6-12 0,-2-2 12 0,-4-4-13 15,-2-2-5-15,-3-5 4 0,-3-2-7 0,1-3 6 16,-1-2-10-16,-2-1 2 0,-5 1-10 0,-4 6 0 15,-6 0-14-15,-2 5-1 0,-5-1-19 0,1 6-13 16,-6-5-24-16,10 28-7 0,-19-34-19 16,19 34-17-16,-22-7-17 0,22 7-57 0,-23 21-79 15,3-13-154-15,15 20 100 0,-18-17 336 16</inkml:trace>
  <inkml:trace contextRef="#ctx0" brushRef="#br5" timeOffset="393494.6512">13653 8456 1262 0,'-10'-21'238'0,"10"21"-92"0,-26 6-48 0,26-6-25 16,-43 9-34-16,16-4-18 0,-3 0-3 0,0 1 4 16,-1 0-2-16,1 1 3 0,1-1-7 15,2 1-1-15,0 0-6 0,4 1-3 0,1-1-5 16,5 1-1-16,17-8-2 0,-28 20 3 15,28-20-3-15,-19 23 3 0,19-23-3 0,-15 34 1 16,10-16-1-16,2 1 3 0,1-2-4 0,2-17 4 16,9 25-4-16,-9-25 3 0,18 19-2 0,-18-19 1 15,29 9-1-15,-11-8 1 0,6-2 1 0,1-2-1 16,3-5 2-16,1-1-3 0,2-1 1 0,-2 0 0 16,-1 2 2-16,-3 1-2 0,-3 2 3 15,-5 2-3-15,-17 3 1 0,25 4 0 0,-25-4-1 16,0 0 2-16,13 29-2 0,-13-29 3 0,-6 36-4 15,-1-13 4-15,-3 4-4 0,-2 2 4 0,-3 1-5 16,1 3 6-16,-3-2 5 0,-1 1-21 16,4-3 22-16,1-3-23 0,3-4 6 0,10-22-5 15,-10 28-15-15,10-28-16 0,0 0-27 0,0 0-36 16,32-1-70-16,-26-31-162 0,19 6-230 16,7-3 52-16,-4-19 413 0</inkml:trace>
  <inkml:trace contextRef="#ctx0" brushRef="#br5" timeOffset="393666.4997">14036 8375 1641 0,'-30'-6'171'16,"30"6"-68"-16,-31 29-46 0,12-6-10 15,-5 5-19-15,-2 3-28 0,2 4 0 16,-1 6 0-16,2 2 0 0,0 1 0 0,3-3 0 16,3-3 0-16,2-5 0 0,6-7 0 0,6-4 0 15,3-22-1-15,5 28-54 0,-5-28-14 0,20 11-42 16,-20-11-43-16,40-15-332 0,-19-1-104 0,3-7 62 15</inkml:trace>
  <inkml:trace contextRef="#ctx0" brushRef="#br5" timeOffset="393838.356">13945 7852 1564 0,'0'0'264'0,"-29"8"-244"16,29-8-23-16,0 0-16 0,0 0-28 0,0 0-25 15,10-23-31-15,15 23-45 0,-11-21-60 16,22 20-92-16,-10-12-73 0,1-4-38 0,15 17 248 16</inkml:trace>
  <inkml:trace contextRef="#ctx0" brushRef="#br5" timeOffset="394010.2322">14310 7734 289 0,'0'0'164'16,"29"0"7"-16,-29 0-10 0,0 0 14 0,23 30-30 16,-23-30-20-16,1 36-19 0,-8-17-16 0,10 14 1 15,-14-6-9-15,8 15 5 0,-10-4-16 16,7 8-2-16,-8-3-22 0,3 6 0 0,-2-3-17 15,1 4 4-15,-3 2-8 0,4 2-25 0,-2-2 12 16,1-2-21-16,0-2 6 0,-2-1 3 16,3 1-8-16,0 2 7 0,3-2-8 0,2-1 13 15,2-4-10-15,0-7-7 0,6-1-30 0,-2-7 2 16,7 0-31-16,-7-28-26 0,15 37-63 0,-15-37-178 16,0 0-210-16,17-2 5 0,-13-15 395 15</inkml:trace>
  <inkml:trace contextRef="#ctx0" brushRef="#br5" timeOffset="394197.8002">14137 8342 1824 0,'-17'23'106'0,"17"-23"-71"16,-12 21-7-16,12-21-9 0,9 18-4 0,-9-18-5 15,23 12 0-15,-5-10-10 0,3 0 0 0,4-5 0 16,3-2 0-16,4-2 0 0,3-3 0 0,3 2-30 15,1-5-23-15,7 4-28 0,-9-14-50 0,15 22-90 16,-27-24-166-16,12 15-194 0,-2 5 68 0,-13-12 464 16</inkml:trace>
  <inkml:trace contextRef="#ctx0" brushRef="#br5" timeOffset="394557.0825">14508 8492 1525 0,'-11'22'251'0,"11"-22"-204"0,0 0-25 0,0 0-2 16,22-19-1-16,-5 8-1 0,5-1-5 16,2-3 3-16,2 2-4 0,2-2 1 0,1 2-2 15,0 2 1-15,2 0-4 0,-3 3-1 0,0-1-6 16,-2 3-1-16,-1-1 0 0,-6 1 0 0,-2 1 0 16,-17 5 2-16,18-6 0 0,-18 6 5 0,0 0 4 15,0 0-2-15,0 0-2 0,-12-25-15 0,12 25 9 16,-22-18-12-16,22 18 13 0,-34-16-1 0,15 9 14 15,-2 2-15-15,0 2 14 16,1 1-16-16,-2 2-2 0,1 4 1 0,-2 4-15 16,0 3 28-16,-3 5-25 0,1 5 27 0,-1 4-8 15,1 4-3-15,-1 3 9 0,3 1-5 0,1 4-5 16,2 0 0-16,1 0 0 0,6-2 0 0,4-2 0 16,8-4 0-16,6-5 0 0,8-3 0 0,8-6 0 15,7-4 0-15,5-4 0 0,8-3 0 16,4-5-20-16,8-2-25 0,-4-7-19 0,12 4-49 15,-11-19-65-15,24 22-148 0,-13-18-260 0,-4-1 58 16,4 8 342-16</inkml:trace>
  <inkml:trace contextRef="#ctx0" brushRef="#br5" timeOffset="394874.7855">15261 8206 1719 0,'-40'14'172'15,"22"-8"-147"-15,0-1-17 0,18-5 1 0,-30 19-5 0,12-8 2 16,-4 4 0-16,0 3-10 0,-1-1 31 0,1 3-23 16,4-2 23-16,3-1-9 0,15-17-6 0,-20 29 0 15,20-29-10-15,-10 21-2 0,10-21 0 16,0 0 0-16,8 23 0 0,-8-23 0 0,22 12 0 16,-5-8 0-16,2-1 0 0,1 0 0 0,2-2 0 15,0 1 0-15,1 3 0 0,-2-1 0 16,-1 3 0-16,-1 3 0 0,-2-1 0 0,-17-9 0 15,25 27 0-15,-15-10 0 0,-4 1 0 0,-4 4 0 16,-2 0 0-16,-4 2 0 0,-6 1 0 0,-1-1 0 16,-4-1 0-16,0-3 0 0,-3-1 0 15,0-4 0-15,18-15-10 0,-31 20-45 0,31-20-59 16,-25 1-112-16,25-1-388 0,0 0-6 0,3-21 213 16</inkml:trace>
  <inkml:trace contextRef="#ctx0" brushRef="#br5" timeOffset="395033.2679">15569 8684 1634 0,'-15'44'413'16,"15"-44"-413"-16,-29 16 0 0,29-16 0 0,0 0 0 16,-22 6 0-16,22-6 0 0,0 0-147 0,-31-20-535 15,31 20 20-15,9-33 107 0</inkml:trace>
  <inkml:trace contextRef="#ctx0" brushRef="#br5" timeOffset="396196.5418">16273 7947 1289 0,'18'-3'121'16,"-18"3"-104"-16,0 0-17 0,0 0 2 0,1 33 12 15,-1-11 2-15,4 8 4 0,-4 3-10 16,2 7 6-16,-2 2-13 0,3 6 16 0,-5 4 11 16,1 5-24-16,-5-1 28 0,3 4-24 0,-6-2-1 15,0 4 12-15,-3-4-17 0,0-1 11 0,-2-8-15 16,1-6 8-16,4-9-12 0,3-8-1 0,6-5-21 15,0-21-27-15,14 22-57 0,-14-22-116 0,15-20-278 16,7 11-2-16,-9-19 277 0</inkml:trace>
  <inkml:trace contextRef="#ctx0" brushRef="#br5" timeOffset="396696.4419">15997 8094 1468 0,'-21'-5'339'0,"21"5"-308"0,0 0-23 0,0 0-5 16,0 0 6-16,0 0 5 0,22 7 11 0,1-11 0 15,6-3 3-15,5-3-4 0,8-5-1 0,5 0-7 16,4-5-2-16,7 1-7 0,2-3-1 0,3 2-7 16,2 0 2-16,-7 2-2 0,-1 4 2 15,-7 3-2-15,-6 5 3 0,-5 3 0 0,-9 6 0 16,-5 3 0-16,-6 5-2 0,-19-11 0 15,26 32 0-15,-18-10 0 0,-4 5 0 0,-2 2 0 16,-4 1 0-16,-4 0 0 0,-2 2 0 0,-3 2 0 16,0-1 0-16,-1 1 0 0,-4 0 0 0,2 1 0 15,-1 1 0-15,1 1 0 0,2-2 0 0,-2-1 0 16,3-2 0-16,0-3 0 0,2 0 0 0,1-2 0 16,2-4 0-16,1 1 0 0,3-3 0 15,2-21 0-15,1 29 0 0,-1-29 0 0,0 0 0 16,20 12 0-16,-20-12 0 0,24-10 0 0,-6-4 0 15,2-4 0-15,3-7 0 0,0-2 0 16,0-3 0-16,0 0 0 0,-1 0 0 0,1 1 0 16,-4 1 0-16,-2 4 0 0,-3 3 0 0,-2 3 0 15,-12 18 0-15,17-25 0 0,-17 25 0 0,0 0 0 16,0 0 0-16,0 0 0 0,0 0 0 16,0 0 0-16,13 33 0 0,-10-12 0 0,-3 3 0 15,1 6 0-15,-2-1 0 0,1-2 0 0,0 4 0 16,0-5 0-16,3 2 0 0,1-3-18 0,5 0-30 15,-9-25-32-15,24 40-36 0,-24-40-36 0,39 29-140 16,-21-23-270-16,4-6 40 0,6 3 266 0</inkml:trace>
  <inkml:trace contextRef="#ctx0" brushRef="#br5" timeOffset="397055.841">17209 8399 1538 0,'-16'18'171'0,"16"-18"-124"16,0 0-21-16,-8 23-5 0,8-23-1 16,13 18-10-16,-13-18 2 0,26 17-2 0,-8-11 4 15,1-2-3-15,5-3-2 0,0-1-1 0,4-2 0 16,1-2-1-16,3-1 7 0,-1-4-1 0,2-1-2 16,-5-3 0-16,0-2-9 0,-6-2 1 0,-3 0-3 15,-2 0 2-15,-2 0-2 0,-6-1 5 16,-9 18-3-16,7-35-6 0,-7 35 24 0,-10-32-24 15,10 32 24-15,-24-25-14 0,24 25-5 16,-33-15 1-16,13 11 1 0,-1 3 1 0,-4 6 3 16,0 3 0-16,-1 5-10 0,-3 12 16 0,1 4-13 15,-1 4 0-15,0 9 0 0,1-1 0 0,2 2 0 16,4 2 0-16,4 0 0 0,3-3 0 0,7-4 0 16,7-7 0-16,6-8 0 0,8-5 0 0,5-7 0 15,9-4 0-15,3-7-11 0,10-3-49 0,1-12-39 16,19 11-69-16,-15-25-264 0,23 9-168 15,3-7 33-15,-5-10 458 0</inkml:trace>
  <inkml:trace contextRef="#ctx0" brushRef="#br5" timeOffset="401007.7839">17758 8299 1056 0,'0'0'123'0,"0"0"-24"0,0 0-15 15,0 0-11-15,0 0-7 0,0 0-11 0,0 0-8 16,0 0-28-16,0 0 21 0,0 0-17 15,0 0 18-15,0 0 5 0,0 0-11 0,0 0-1 16,0 0-9-16,0 0-8 0,0 0-4 0,0 0-5 16,0 0-4-16,0 0-1 0,0 0-15 0,0 0 31 15,-6 24-27-15,10-2 28 0,0 1-13 0,1 1-7 16,-3 2 4-16,1-1-6 0,-1-2 4 16,2-3-3-16,-4-20 4 0,10 28-4 15,-10-28 2-15,17 18-3 0,-17-18 2 0,21 6-1 16,-21-6 3-16,30-8 0 0,-13-4-2 0,1-3 3 15,3-4-6-15,2-4 6 0,-1-4-5 0,1-1 6 16,-3-2-5-16,2-3-11 0,-2 3 25 0,-2 0-25 16,-2 5 23-16,-3 4-8 0,-1 4-6 0,-12 17 4 15,0 0-3-15,21-16 0 0,-21 16 2 0,5 17-5 16,-5 3 5-16,-4 14 11 0,-1 7-22 16,-4 9 19-16,-4 8-22 0,1 2 4 0,-6 5 12 15,1 3-9-15,-2 1 13 0,-5 3-14 16,1 0-3-16,-2 0 16 0,1 2-9 0,-1-5 24 0,3-1 8 0,-1-9-8 0,0-5 10 0,0-7-15 15,0-8 2-15,-1-6-11 0,0-7-2 0,3-7-4 16,1-6 0-16,3-6 0 0,17-7 0 0,-27-2 0 16,27 2-7-16,-16-31-29 0,10 1-30 15,10 4-60-15,-14-30-132 0,18 14-342 0,-1-10 23 16,4-3 201-16</inkml:trace>
  <inkml:trace contextRef="#ctx0" brushRef="#br5" timeOffset="401632.8208">18997 8271 1338 0,'0'0'16'16,"1"-22"11"-16,-1 22 11 0,6-19 3 15,-6 19 9-15,7-18-5 0,-7 18-6 0,0 0 1 16,0 0 1-16,0 0-2 0,0 0-10 16,0 0-16-16,0 0-6 0,-17 21-2 0,11-4-6 15,1 8-7-15,-1 0 31 0,2 5-28 0,-3 0 31 16,3 1-12-16,-1-2-7 0,1 0 9 0,-1-3-5 15,2 1 5-15,0-4-5 0,1-1 3 0,2-22-7 16,0 29 1-16,0-29-5 0,0 0-1 0,0 0-2 16,0 0 0-16,18 13 0 0,-18-13 0 0,0 0 2 15,21-19-1-15,-21 19 5 0,17-33-6 16,-9 10 4-16,2-4-6 0,2 0 4 16,-1-5-6-16,0-2 8 0,0 2-8 0,0-3-10 15,0 1 29-15,-3 0-22 0,1 4 26 0,-4 4-5 16,-1 3-8-16,-1 4 3 0,-3 19-7 0,2-27 2 15,-2 27-4-15,0 0 0 0,0 0-1 0,0 0-3 16,0 0 4-16,0 0-5 0,0 0-4 0,0 0-9 16,13 26-9-16,-4-9-26 0,-9-17-15 15,27 27-34-15,-27-27-14 0,41 21-46 0,-41-21-86 16,49-5-203-16,-16 6-26 0,-6-8 250 0</inkml:trace>
  <inkml:trace contextRef="#ctx0" brushRef="#br5" timeOffset="402007.8203">19424 8376 1534 0,'-10'18'19'0,"10"-18"-12"0,0 0 7 0,11 17 3 15,-11-17 8-15,22 5 4 0,-22-5-9 0,33-5 5 16,-13-2 6-16,6-4-4 0,-2-5 5 15,7 1-11-15,-2-6-10 0,4-2 6 0,-1 2-33 16,-2 0 30-16,-5 0-29 0,-7 5 14 0,-18 16 5 16,20-26-3-16,-20 26 2 0,0 0 0 15,0-21 2-15,0 21-1 0,-17-8 0 0,17 8-1 16,-29-4-1-16,9 5 4 0,-4 3 2 0,-3 2 3 16,-1 1 1-16,-2 3 0 0,-1 2-1 0,1 1 5 15,1 4-7-15,2 4-9 0,3-1 27 16,3 5-29-16,5-1 24 0,5-1-11 0,3 0-10 15,3 1 3-15,4-3-4 0,3 0 0 0,5-4-3 16,-7-17 4-16,30 28-4 0,-9-19 2 0,6-3-7 16,2-3-8-16,5-3-15 0,-1-7-28 0,10 6-32 15,-9-19-55-15,18 18-67 0,-19-23-68 0,12 5-238 16,2 3 71-16,-6-13 279 16</inkml:trace>
  <inkml:trace contextRef="#ctx0" brushRef="#br5" timeOffset="402585.9534">20048 8201 1534 0,'-28'3'80'0,"28"-3"-35"0,-24 10 2 0,24-10 4 16,0 0 3-16,0 0-16 0,0 0-10 0,0 0-10 15,0 0-6-15,0 0 2 0,-15 19-3 0,15-19 1 16,1 23-2-16,-2-4-14 0,-1 3 22 15,1 8-27-15,-1 3 22 0,-1 5-11 0,0 2-3 16,-1-2 12-16,-2 1-5 0,0-3 9 0,1-4-9 16,3-3 1-16,2-6-8 0,1-6 3 15,-1-17-5-15,0 0 4 0,17 16-1 0,-17-16-1 16,18-13 2-16,-18 13-1 0,27-33 2 0,-13 6-2 16,3-6 3-16,2-3-5 0,-2 0 6 0,1-3-8 15,-1 0 9-15,1 1-6 0,-2-1-7 0,-1 1 24 16,-4 5-24-16,0 1 20 0,-2 4-5 0,-1 3-12 15,-2 2 10-15,0 4-6 0,-6 19 3 16,7-26 1-16,-7 26-3 0,0 0 0 0,0 0 0 16,0 0 0-16,0 0 0 0,0 0 0 15,0 0 0-15,2 18 0 0,-2-18 0 0,5 29 0 16,-5-29 0-16,8 28 0 0,-8-28 0 0,14 26 0 16,-14-26 0-16,23 19 0 0,-23-19 0 0,31 12 0 15,-13-10 0-15,4-2 0 0,1-3 0 0,1-3 0 16,3-4 0-16,1 0 0 0,-2-2 0 15,-1-2 0-15,-3 2 0 0,-4-2 0 0,-18 14 0 16,29-21 0-16,-29 21 0 0,17-18 0 0,-17 18 0 16,0 0 0-16,10-23 0 0,-10 23 0 0,0 0 0 15,0 0 0-15,0 0 0 0,0 0 0 0,0 0 0 16,0 0 0-16,-5 20 0 0,2 2 0 0,-3 7 0 16,-2 4 0-16,0 2 0 0,-1 5 0 15,0 2 0-15,0-1-14 0,3 3 7 16,0-9-16-16,5-2-5 0,-1-6-11 0,10 0-23 15,-2-9-11-15,12 6-33 0,-18-24-57 0,43 25-123 16,-23-23-250-16,6-7 34 0,7 5 295 0</inkml:trace>
  <inkml:trace contextRef="#ctx0" brushRef="#br5" timeOffset="403257.7991">20940 8254 1375 0,'-17'-18'276'16,"17"18"-207"-16,-18-7-13 0,18 7-8 0,0 0-6 16,0 0-13-16,-20-15-6 0,20 15-5 0,0 0 0 15,0 0 0-15,0 0-1 0,0 0-4 16,0 0-7-16,-19 13-2 0,19-13-3 0,-11 33-6 16,4-11 28-16,1 6-21 0,-2-1 12 0,1 2-14 15,2 2 0-15,2 0 0 0,-1-1 0 0,3-3 0 16,0-4 0-16,3-4 0 0,-2-19 0 0,13 29 0 15,-13-29 0-15,28 20 0 0,-11-16 0 0,4-4 0 16,-2-3 0-16,1-8 0 0,1-5 0 16,-1-4 0-16,3-4 0 0,-1-3 0 15,1-3 0-15,-1-3 0 0,0 0 0 0,-2 1-2 16,-3-2-22-16,-4 2 23 0,-4 3-16 0,-5 4 24 16,-4 4-4-16,-3 3-3 0,3 18 2 0,-19-30-2 15,19 30 2-15,-32-22-2 0,11 13 3 0,-2 3-1 16,-3 0 3-16,1 2 0 0,-2 1 2 0,1 5 1 15,2 3-8-15,4 2 0 0,1 1 0 16,19-8 0-16,-24 21 0 0,24-21 0 0,-7 18 0 16,7-18 0-16,0 0 0 0,23 22 0 0,-6-17 0 15,6-3 0-15,4-4 0 0,3-5 0 0,2 0 0 16,2-1 0-16,1-1 0 0,-2 0 0 0,0 0 0 16,-3 1 0-16,-1 2 0 0,-1 0 0 15,-5 2 0-15,-3 2 0 0,-20 2 0 0,24-2 0 16,-24 2 0-16,0 0 0 0,0 0 0 15,4 22 0-15,-4-22 0 0,-10 32 0 0,-1-9 0 16,-2 1 0-16,1 8 0 0,-3 7 0 0,3 2 0 16,-2 3 0-16,0-7 0 0,2-2 0 0,4-3 0 15,3-4 0-15,7-5 0 0,1-5 0 0,-3-18 0 16,19 19 0-16,-19-19 0 0,29 0 0 0,-10-7 0 16,3-5 0-16,1-4 0 0,2-3 0 15,-5-8 0-15,1-2-3 0,-2-2 6 0,0-2-3 16,-2 1 0-16,-3 1 0 0,-4 3 0 15,-4 2 0-15,-4 1 0 0,-2 4 0 0,-1 0 0 16,-2 0 0-16,-2 2 0 0,-3-1-1 0,2 3-27 16,-2-1-11-16,8 18-5 0,-11-25-8 0,11 25-25 15,0 0-35-15,0 0-118 0,0 0-345 0,0 0 39 16,28-14 184-16</inkml:trace>
  <inkml:trace contextRef="#ctx0" brushRef="#br5" timeOffset="403664.0317">21570 8215 1514 0,'0'0'112'0,"0"0"-53"16,0 0-4-16,0 0-3 0,22 12-13 0,-22-12-11 15,26 4-8-15,-26-4-6 0,30 1-2 0,-13 0-2 16,1-1-2-16,0-1-3 0,2-1-3 16,-2-2-2-16,3-2 1 0,-2-1 0 0,4-2 4 15,1-2-1-15,0-2 5 0,1-1-3 0,-1-4 0 16,-3 1-3-16,-4 0 0 0,-3 0-2 16,-14 17 8-16,17-27 1 0,-17 27 8 0,2-18 3 15,-2 18-1-15,0 0-20 0,-23-18 0 0,23 18 0 16,-33-1 0-16,10 4 0 0,-5 5 0 0,0 2 0 15,-2 4 0-15,-1 4 0 0,2 6 0 16,-1 3 0-16,2 5 0 0,2 5 0 0,2 0 0 16,3 10 0-16,1 0 0 0,1 4 0 0,5-1 0 15,4-9 0-15,8-6 0 0,7-6 0 0,9-8 0 16,7-3 0-16,8-7 0 0,6-5 0 0,9-9 0 16,5-8 0-16,12-6 0 0,3-9 0 0,11-1 0 15,-3-18-144-15,25 2-513 0,-21-2 10 0,2 3 49 16</inkml:trace>
  <inkml:trace contextRef="#ctx0" brushRef="#br5" timeOffset="407678.342">727 9860 554 0,'0'0'83'16,"10"-17"-7"-16,-10 17 0 0,0 0-3 0,0-25 2 15,0 25-7-15,0 0-6 16,5-18-6-16,-5 18-8 0,0 0-9 0,-3-25-8 15,3 25-8-15,0 0-5 0,0-19-3 0,0 19-1 16,0 0 2-16,0 0 5 0,0 0 4 0,0 0 5 16,0 0-1-16,0 0-5 0,0 0-5 0,0 0-6 15,0 0-4-15,0 0-4 0,0 0-2 0,0 0-1 16,0 0 0-16,0 0-2 0,-11 18 3 0,11-18 1 16,-2 32 7-16,-2-12-1 0,3 4 5 15,-3 5-6-15,1 4 7 0,-1 6-8 0,0 4 11 16,-2 4-10-16,1 4 12 0,-2 2 7 0,2 5-24 15,-2-1 24-15,0 0-21 0,-2-2 2 0,3-5 14 16,0-5-15-16,1-4 5 0,0-7-9 0,2-7 3 16,0-7-7-16,3-20 1 0,3 26-3 15,-3-26 1-15,0 0-1 0,0 0 1 16,0 0 1-16,17 4 2 0,-17-4 5 0,14-18 0 16,-14 18 4-16,20-35-5 0,-9 9 3 0,2-5-10 15,0-2 5-15,3-4-7 0,0 1 6 0,0 0-8 16,0 1 9-16,-1 0-8 0,0 3 8 0,0 3-7 15,0 4-15-15,-1 3 27 0,-14 22-28 0,24-29 30 16,-24 29-11-16,18-12-2 0,-18 12 1 0,17 2-1 16,-17-2 1-16,17 17-11 0,-17-17 31 15,17 35-29-15,-11-12 28 0,2 5-15 0,-2 2-7 16,-1 1 8-16,-2 0-7 0,1-1 7 16,-2 2-8-16,0-3 2 0,1 1-11 0,-1-5-2 15,1 2-17-15,0-10-8 0,5 3-22 0,-8-20-14 16,20 25-32-16,-20-25-46 0,28 8-83 0,-28-8-259 15,24-10 34-15,4 4 367 0</inkml:trace>
  <inkml:trace contextRef="#ctx0" brushRef="#br5" timeOffset="408209.5826">1403 10141 1281 0,'-22'-4'56'15,"22"4"-32"-15,0 0-5 0,-20 12 1 0,20-12 25 16,-14 21-21-16,14-21 18 0,-13 37-31 0,3-13 15 16,6 8-5-16,-4-1 11 0,6 4 9 0,-5-1-11 15,5 4 3-15,-2-5-15 0,6 4 9 0,-2-7-11 16,3-3 5-16,1-9-7 0,-4-18-7 0,16 19-7 16,-16-19 1-16,28 4-2 0,-10-8 1 0,3-7 3 15,3-5-2-15,0-8 5 0,3-5-5 16,0-7 4-16,1-2-6 0,-3-1 5 0,0-1-8 15,-2 2 9-15,-4 3-9 0,-2 4-11 0,-3 2 26 16,-4 4-26-16,-1 5 28 0,-4 2-9 0,-5 18-4 16,3-24 2-16,-3 24-1 0,0 0-4 15,0 0-2-15,0 0-7 0,0 0-1 0,-8 30-4 16,6 1-1-16,-3 13 28 0,0 10-19 0,0 10 24 16,-2 6-9-16,1 7-12 0,-1 0 15 15,3 4-15-15,-1-1 2 0,0-2 14 0,1 0-12 16,1-9 18-16,-1-8-2 0,-1-5-9 0,0-6 8 15,2-9-9-15,-1-4 10 0,1-10-3 0,1-5 6 16,2-22-1-16,-5 25 0 0,5-25-2 0,0 0-2 16,0 0-5-16,0 0-6 0,-19-19-3 0,11-2-4 15,0-8 3-15,-1-8-3 0,5-7 7 16,-1-3-9-16,2-3 9 0,1 0-14 16,1-2 7-16,-1-6 1 0,5-3-24 0,-1-4 17 15,6-2-24-15,0 1-2 0,8 2 11 0,2 0-12 16,6 8 9-16,0 0-26 0,7 18-15 0,-8-6-34 15,14 19-3-15,-13-8-9 0,13 18-37 0,-14-9-55 16,5 4-237-16,7 17 31 0,-18-12 415 0</inkml:trace>
  <inkml:trace contextRef="#ctx0" brushRef="#br5" timeOffset="408648.1629">2205 10174 1180 0,'0'0'170'0,"0"0"-83"16,0 0 3-16,-16-26-34 0,16 26 9 0,-20-15-11 15,20 15-16-15,-28-9-7 0,11 6-9 0,-3 3-4 16,0 3-3-16,-2 0-1 0,2 6-2 0,-1 0-3 16,0 4-12-16,1 1 27 0,1 3-27 0,2 2 26 15,3 5-11-15,0 2-7 0,3 0 6 0,4 1-6 16,3-4 2-16,6-2-5 0,-2-21 0 15,12 27-5-15,-12-27 2 0,27 16-1 0,-8-11 1 16,4-6 1-16,3-5-1 0,-1-5 3 0,3-4-4 16,0-5 5-16,0-6-5 0,0-5 3 15,0-4-4-15,-1-1-10 0,-2-3 19 0,-3-1-19 16,-1 0 21-16,-5 0-2 0,0 3-7 0,-4 3 6 16,-1 4-6-16,-5 4 5 0,-3 6-3 0,-3 3 2 15,0 17-2-15,-3-23 2 0,3 23-1 16,0 0 1-16,0 0-2 0,0 0-2 0,-21 8 0 15,14 13-4-15,-3 7 5 0,-1 10-7 0,-1 6 8 16,1 4-10-16,-1-1 6 0,3-4 3 0,3-6-30 16,6-4 13-16,4-9-36 0,8-1-10 0,-12-23-11 15,33 30-9-15,-15-26-4 0,14 4-11 0,-9-17-25 16,16 10-64-16,-16-21-78 0,4-2-217 16,14 9 118-16,-18-20 364 0</inkml:trace>
  <inkml:trace contextRef="#ctx0" brushRef="#br5" timeOffset="409180.204">2648 10044 876 0,'0'0'219'0,"-21"26"-101"0,4-12-34 15,9 12-6-15,-6-5-1 0,6 8-40 16,-5-4 23-16,6 6-33 0,-4-5 3 16,6 4 8-16,-2-7-11 0,4 2 2 0,-2-6-7 15,5-1-4-15,0-18-8 0,1 25 1 0,-1-25-9 16,0 0 2-16,0 0-3 0,0 0-1 0,0 0-1 15,22 9 2-15,-22-9 0 0,19-21-2 0,-8 3 2 16,0-5-5-16,2-3 2 0,-2-5-9 0,2 1 4 16,-2-1 5-16,-1 4-25 0,-2 1 33 0,0-1-26 15,-3 4 18-15,-1-1 5 0,0 3-5 16,-1 3 4-16,-3 18-4 0,6-24 4 0,-6 24-3 16,0 0 1-16,0 0-1 0,0 0-1 15,0 0 1-15,18-16 1 0,-18 16-2 0,17 1 2 16,-17-1 0-16,29-3 0 0,-10-1 1 0,3-3 2 15,3-2 0-15,1-2 6 0,4-1-1 0,0 0 3 16,2-1-7-16,-3 0 1 0,-1-1-5 16,-3 3 2-16,-3 3-2 0,-5 2 0 0,-17 6 0 15,20-5 1-15,-20 5-1 0,0 0 3 0,0 0 1 16,-5 19-3-16,5-19 3 0,-17 31-4 0,5-12 3 16,-2 3-4-16,-1 2 7 0,-1 3-3 0,0 2 10 15,0 1 1-15,1 1 9 0,2 0-2 0,1 0-9 16,1-3 20-16,6 1-28 0,0-4 18 0,4-2-14 15,5-3-8-15,-4-20 4 16,14 27-4-16,-14-27 0 0,25 17-1 0,-25-17 0 16,35 9-1-16,-16-10 1 0,4-5 1 0,1-5-1 15,-1-5 2-15,0-5-3 0,-1 1 3 0,-2-4-3 16,-1-1-13-16,-5 0 24 0,-5 2-25 0,-2 1 25 16,-3 1-8-16,-2 2-2 0,-3 0 4 0,-4 2-4 15,5 17-2-15,-15-33-9 0,15 33-11 0,-22-27-14 16,22 27-19-16,-24-26-35 0,24 26-42 15,-22-22-66-15,22 22-94 0,0 0-244 0,0 0 62 16,0 0 435-16</inkml:trace>
  <inkml:trace contextRef="#ctx0" brushRef="#br5" timeOffset="409736.8765">3568 9889 1105 0,'0'0'272'0,"-18"-12"-177"0,-2 7-27 16,20 5-15-16,-27 7-22 0,27-7-8 0,-34 21-3 15,16-3 6-15,-4 3-1 0,3 6 5 0,-3 4-4 16,2 6 10-16,-1 1-4 0,3 3-4 0,1-3 20 16,7 1-29-16,1-7 13 0,4-3-18 15,6-6-11-15,5-5 1 0,-6-18-4 0,21 25 1 16,-21-25 0-16,35 10 2 0,-13-13-2 0,4-4 1 16,2-5 2-16,1-6-4 0,1-5 4 0,1-2-3 15,-3-3-12-15,1-3 21 0,-5 1-21 0,-2 1 20 16,-5 1-6-16,-3 3-4 0,-5 2 5 0,-1 2-4 15,-5 5 4-15,-3 16-2 0,1-25 1 0,-1 25-2 16,0 0 0-16,0 0 0 0,0 0-1 16,-21-12-1-16,21 12-1 0,-14 17-1 0,7 1-4 15,-2 7 3-15,1 6-5 0,-1 6 6 0,0 5 10 16,1 5-15-16,1 2 18 0,1 6-16 16,1 2 2-16,1 1 8 0,0 0-7 0,0-4 10 15,-1-1-9-15,1-2 10 0,0-1-9 0,0 0-6 16,-2-5 19-16,-3-2-17 0,-3-8 17 15,-2-6-4-15,-2-6-5 0,0-4 3 0,-2-5-2 16,-1-3-2-16,1-5-3 0,-1-4-4 0,0-8-8 16,1-9-18-16,4-3-21 0,-3-15-36 0,13 5-42 15,-13-25-82-15,28 17-199 0,-10-10-167 0,3-6 60 16,12 13 518-16</inkml:trace>
  <inkml:trace contextRef="#ctx0" brushRef="#br5" timeOffset="410116.2024">3888 10049 1053 0,'-8'26'387'16,"8"-26"-289"-16,-12 27-22 0,12-27-14 16,-3 19-18-16,3-19-14 0,0 0-7 0,0 0-5 15,20 16 1-15,-20-16 1 0,33-11-3 0,-11-2 0 16,6-4-7-16,2-5-1 0,4-5-8 0,3 1 5 15,-1-4-8-15,1 1 8 0,-2 0-7 0,-4 1 5 16,-5 4-4-16,-6 1 2 0,-6 4-2 0,-14 19 5 16,12-29 7-16,-12 29 6 0,-7-21 0 15,7 21 1-15,-24-18-12 0,7 11-3 16,-5 5-4-16,-4 3-3 0,-2 5 1 0,-1 4-1 16,-1 6 5-16,-1 4 2 0,3 6 6 0,1 4-3 15,1 4 7-15,2 2-6 0,3 4 6 0,4 1-8 16,2-1 2-16,3 0-8 0,6-5 0 0,4-5 0 15,3-4 0-15,6-6 0 0,4-3 0 0,-11-17 0 16,34 19-13-16,-9-15-9 0,0-6-10 0,8-4-3 16,2-9-22-16,14 4-39 0,-9-21-73 15,24 21-178-15,-8-21-254 0,-3 0 44 0,6 9 440 16</inkml:trace>
  <inkml:trace contextRef="#ctx0" brushRef="#br5" timeOffset="410538.0708">4531 9902 1096 0,'32'-9'241'0,"-32"-8"-98"16,0 17-28-16,0 0-22 0,17-9-22 0,-17 9-15 15,0 0-9-15,0 0-13 0,0 0-12 16,-12 22-15-16,3-4-3 0,-2 5-5 0,-1 4 5 16,-1 2-5-16,-1 1 6 0,1 1-5 0,-1 2 9 15,2-3-4-15,4-2-5 0,0-5 6 0,5-4-9 16,3-19 19-16,1 26-15 0,-1-26 14 0,0 0-16 16,21 7 2-16,-21-7 1 0,25-14-15 0,-25 14 25 15,32-33-24-15,-15 9 21 0,1-4-5 16,0-2-5-16,1-3 4 0,-2 2-5 0,1 0 5 15,-1 4-1-15,-3 0 5 0,2 4-2 0,-4 4 2 16,1 2-4-16,-13 17 0 0,18-21-1 0,-18 21-1 16,0 0-1-16,0 0-1 0,0 0 0 15,17-1 0-15,-17 1-2 0,6 21-7 0,-6-21-3 16,5 35-15-16,-4-17-6 0,3 3-15 16,-4-21-11-16,7 42-44 0,-7-42-43 0,15 38-94 15,-15-38-145-15,3 17-135 0,15 3 101 0,-18-20 420 16</inkml:trace>
  <inkml:trace contextRef="#ctx0" brushRef="#br5" timeOffset="410913.1121">5685 9829 1137 0,'6'-26'332'0,"-6"26"-241"16,10-18-22-16,-10 18-11 0,0 0-17 0,0 0-14 15,0 0-8-15,0 22-4 16,-3-2-9-16,-1 8 1 0,-4 5-9 0,0 2 6 16,-2 2-6-16,0 1 6 0,2-1-8 0,-1 0 8 15,2-4-9-15,1-2 5 0,4-6 7 0,0-4-40 16,6-3 10-16,-4-18-55 0,17 23-20 0,-17-23-51 16,29 3-121-16,-29-3-239 0,28-26 13 0,0 15 345 15</inkml:trace>
  <inkml:trace contextRef="#ctx0" brushRef="#br5" timeOffset="411069.3785">5688 9614 1662 0,'0'0'76'0,"-25"25"-55"0,25-25-6 16,-12 17-10-16,12-17-4 0,0 0-7 0,11 21-1 15,-11-21-13-15,24 11-14 0,-2-3-20 16,-2-13-31-16,16 14-67 0,-16-22-113 0,8 9-280 15,9 6 48-15,-9-13 383 0</inkml:trace>
  <inkml:trace contextRef="#ctx0" brushRef="#br5" timeOffset="411663.1198">6073 9936 1381 0,'-41'12'222'0,"26"14"-148"0,-3-8-19 16,6 6-4-16,-2-3-17 0,5 3-1 0,-1-2-3 15,4 2 2-15,2-4-10 0,4 0-2 0,0-20-12 16,9 30-11-16,-9-30 23 0,17 20-27 0,-17-20 23 16,28 13-17-16,-11-10-4 0,1-3 4 0,1-2 1 15,3-4-3-15,-2-4-16 0,0-3 17 16,0-2-30-16,-3-3 22 0,0-1-13 0,-4-6-6 16,2 3 1-16,-3-6-7 0,1 2 2 15,-3-3-10-15,2 5 1 0,-7-3-3 0,2 7 8 0,-5-3-2 16,0 4 8-16,-3-2-3 0,1 21 13 0,-3-30 6 15,3 30 29-15,-3-17 24 0,3 17 26 16,0 0 12-16,0 0-4 0,0 0-16 0,0 0-20 16,0 0-11-16,0 0-11 0,0 0-5 15,0 0-1-15,0 0 4 0,0 0 5 0,0 0 2 16,23-9 2-16,-23 9-2 0,33-9 2 0,-11 4-2 16,-2-1 1-16,2 1-1 0,0 0-11 0,-2 2-8 15,-2 0 0-15,-18 3 0 0,29 1 0 0,-29-1 0 16,17 6 0-16,-17-6 0 0,0 0 0 0,13 23 0 15,-13-23 0-15,0 26 0 0,0-26 0 16,-6 34 0-16,-1-15 0 0,-1 2 0 0,-3-1 0 16,0-1 0-16,1 0 0 0,1-2 0 15,9-17 0-15,-9 26 0 0,9-26 0 0,0 0 0 16,3 21 0-16,-3-21 0 0,0 0 0 0,0 0 0 16,23 1 0-16,-23-1 0 0,24-16 0 0,-24 16 0 15,30-30 0-15,-13 12 0 0,2-3 0 0,0-1 0 16,0-1 0-16,1 1 0 0,-2-1 0 15,0 2 0-15,-2 3 0 0,-16 18 0 0,23-28 0 16,-23 28 0-16,0 0 0 0,0 0 0 0,17-14 0 16,-17 14 0-16,0 0 0 0,-5 18 0 0,0-1 0 15,-1 6 0-15,-2 3 0 0,-1 1 0 0,1 1-5 16,-2-5-31-16,6 2-21 0,-1-7-8 0,10 5-34 16,-5-23-26-16,15 33-74 0,-15-33-89 15,22 0-181-15,-4 8-43 0,-18-8 321 16</inkml:trace>
  <inkml:trace contextRef="#ctx0" brushRef="#br5" timeOffset="412038.1186">7147 9673 1018 0,'-3'-17'143'0,"-3"-3"-54"16,6 20-23-16,-8-25-17 0,8 25 0 0,-21-11 10 16,21 11 2-16,-30 8 2 0,15 9 1 0,-9-2-6 15,6 11 3-15,-7-1-10 0,6 6 0 16,-2 1-15-16,4 3-1 0,3-4-16 0,1 1 0 16,7-3-11-16,4-4 2 0,3-2-9 0,5-5 1 15,-6-18-3-15,21 25 1 0,-4-17-1 0,2-2 1 16,3-5 0-16,1-1-1 0,0-2 1 0,1-2-1 15,-1-1 1-15,-4 0 0 0,-1 0-7 0,-18 5-5 16,30-8 3-16,-30 8-4 0,0 0 12 16,18-4 3-16,-18 4 1 0,0 0 1 0,0 0-2 15,0 0 0-15,-20 17-2 0,20-17 1 16,-26 28-3-16,9-9 4 0,-3 2-8 0,1 1 0 16,-2 0-13-16,2-3-7 0,4 1-30 0,-3-10-44 15,19 16-114-15,-22-18-345 0,21-8-13 0,0 0 151 16</inkml:trace>
  <inkml:trace contextRef="#ctx0" brushRef="#br5" timeOffset="412710.014">8539 9602 1005 0,'21'-20'335'0,"-22"-7"-234"0,1 27 9 15,7-46-39-15,-1 25-5 0,-9-9-9 0,0 5-26 16,-4-2-7-16,-3 5-9 0,-4-3 1 0,-2 5-10 15,-3-1 6-15,-1 4-5 0,-2-1 8 0,-1 4-2 16,0 3 3-16,0 3-3 0,-1 5-2 16,3 6-3-16,-3 5-4 0,3 5 0 0,-1 9-5 15,-1 6 6-15,1 7-5 0,0 8 9 0,1 7-5 16,4 3-3-16,0 6 20 0,2 4-18 0,5-1 14 16,0 1-5-16,5-4-15 0,3-6 7 15,3-2-11-15,2-6 3 0,5-3-16 0,-1-4-1 16,5-3-20-16,-3-8-13 0,8 2-18 0,-8-10-11 15,16 6-20-15,-25-25-66 0,34 22-95 16,-12-19-263-16,-22-3 20 0,34 0 368 0</inkml:trace>
  <inkml:trace contextRef="#ctx0" brushRef="#br5" timeOffset="413866.2266">7926 9897 1688 0,'0'0'131'0,"0"0"-112"16,20 5-12-16,-20-5 2 0,22-7 6 0,-4-1 10 16,8-1-1-16,-1-2 0 0,6 2-5 0,1-2-5 15,2 0-5-15,3-2-1 0,-1-1-3 0,0 2 2 16,-1 1-6-16,-3 4 0 0,-2 1-1 0,-3 4 0 16,-4 0 2-16,-3 5-2 0,-20-3 3 15,28 8 1-15,-28-8 3 0,0 0 1 0,20 27 1 16,-20-27-5-16,4 30 0 0,-6-11-5 0,0 4 2 15,-2 2-1-15,-2 1 0 0,-2 2 0 0,-2 1 0 16,-1-1-1-16,0 2 2 0,1-1-5 0,1-2 5 16,2-3-4-16,3-5 4 0,4-19-3 0,-6 24-8 15,6-24 8-15,0 0-9 0,0 0 8 16,0 0 1-16,0 0 1 0,0 0 12 16,19-4-9-16,-19 4 8 0,26-37-7 0,-13 11-5 15,5-6 4-15,-1-2-3 0,1 2 4 0,1 1-5 16,-4 0 6-16,1 2-7 0,-1 1 6 0,-1 2-4 15,0 0 3-15,-2 2-4 0,-1 1 4 0,2 1-5 16,-1 4 3-16,-12 18-3 0,26-26 3 0,-26 26-1 16,23-14 1-16,-23 14-1 0,20-5 2 0,-20 5-2 15,19 4 1-15,-19-4 1 0,22 10-2 16,-22-10 2-16,27 11-1 0,-27-11 1 0,28 8-2 16,-28-8 1-16,30 6 0 0,-30-6-1 15,32 2 2-15,-32-2-1 0,30-1-1 0,-30 1 1 16,26-2 0-16,-26 2 0 0,0 0 0 0,0 0 0 15,0 0 1-15,0 0 0 0,0 0 1 0,0 0-1 16,0 0-1-16,-5 24 2 0,5-24-4 16,-29 33 5-16,9-13-5 0,-1 3 4 0,2 3-2 15,0-1 4-15,0 2-3 0,3-3-1 0,2 0 0 16,3-1 0-16,4-4 0 0,2 1 0 0,5-20 0 16,3 26 0-16,-3-26 0 0,19 18 0 0,-19-18 0 15,34 9 0-15,-11-9 0 0,4-5 0 0,3-3 0 16,3-2 0-16,2-5 0 0,0 1 0 0,-1-1 0 15,-4 0 0-15,-4 0 0 16,-4-2 0-16,-4 1 0 0,-4 0 0 0,-3-1 0 16,-11 17 0-16,12-33 0 0,-10 16-2 0,-2 17-5 15,0-33-3-15,-3 16 3 0,3 17 0 0,-14-30 3 16,14 30-2-16,-17-25 2 0,17 25-2 0,-17-21 2 16,17 21 0-16,0 0 1 0,-12-18-1 0,12 18 2 15,0 0-1-15,0 0 0 0,0 0 2 0,20-11 0 16,-20 11 1-16,22-2 1 0,-22 2 3 15,30-3 3-15,-30 3 2 0,32 2 4 0,-32-2 0 16,30 4-2-16,-13 0 3 0,-17-4-8 16,30 9-6-16,-30-9 0 0,25 10 0 0,-25-10 0 15,0 0 0-15,19 26 0 0,-19-26 0 0,6 22 0 16,-6-22 0-16,-1 26 0 0,-1-9 0 0,-3 1 0 16,-1 2 0-16,-2 1 0 0,1 0 0 15,-1 3 0-15,-1 0 0 0,1 2 0 0,0-3 0 16,3-2 0-16,2-2 0 0,3-19 0 0,1 25 0 15,-1-25 0-15,0 0 0 0,0 0 0 0,17 17 0 16,-17-17 0-16,0 0 0 0,24-19 0 0,-13 2 0 16,3-6 0-16,0-3 0 0,2-2 0 0,-1-1 0 15,0 2 0-15,1-1 0 0,0 1 0 0,-1 3 0 16,-1 0 0-16,0 2 0 0,-1 3 0 16,-13 19 0-16,24-27 0 0,-24 27 0 15,0 0 0-15,20-14 0 0,-20 14 0 0,0 0 0 16,0 0 0-16,0 19 0 0,0-19 0 0,-5 30 0 15,1-12 0-15,1 0 0 0,0 1 0 0,3-19 0 16,-4 26 0-16,4-26 0 0,0 0 0 0,10 21 0 16,-10-21 0-16,0 0 0 0,26 5 0 0,-26-5 0 15,31-14 0-15,-9 2 0 0,3-5 0 16,0-2 0-16,3-3 0 0,0-1 0 0,-1 0 0 16,0 3 0-16,-3 0 0 0,-3 5 0 0,-3 2 0 15,-18 13 0-15,22-13 0 0,-22 13 0 0,0 0 0 16,0 0 0-16,0 0 0 0,3 22 0 0,-8-3 0 15,-1 5 0-15,-3 6 0 0,-5 1 0 16,3 0 0-16,0 1 0 0,3-3 0 16,2-5 0-16,5 0 0 0,-1-7-32 0,8 3-45 15,-6-20-37-15,20 35-93 0,-20-35-209 0,0 0-169 16,30 17 28-16,-30-17 499 0</inkml:trace>
  <inkml:trace contextRef="#ctx0" brushRef="#br5" timeOffset="414433.8256">10734 9726 859 0,'0'0'304'0,"0"0"-210"15,7-22-28-15,-7 22 0 16,-4-23-22-16,4 23-14 0,-12-21-3 0,12 21 3 15,-21-14 2-15,21 14 6 0,-28-6 3 0,7 3 1 16,3 8 3-16,-6-1-6 0,3 7-3 0,-3-2-6 16,3 7 3-16,-2 0-7 0,2 6 3 0,0-1-5 15,2 5 4-15,1 2-7 0,2 2 3 0,3-1-9 16,1 2 1-16,4-3-8 0,5-4-8 0,4-3 0 16,5-4 0-16,-6-17 0 0,26 23 0 15,-6-17 0-15,5-5 0 0,4-6 0 0,5-6 0 16,1-2 0-16,4-5 0 0,-3-3 0 0,1 0 0 15,-5-2 0-15,-3 1 0 0,-4 0 0 0,-2 2 0 16,-3-2 0-16,-3 1 0 0,-5 3 0 0,-2 1 0 16,-10 17 0-16,10-24 0 0,-10 24 0 0,0-21 0 15,0 21 0-15,0 0 0 0,0 0 0 16,0 0 0-16,0 0 0 0,-18 2 0 16,18-2 0-16,-9 24 0 0,3-5 0 0,2 2 0 15,0 2 0-15,1 0 0 0,4 3-7 0,-1-3-39 16,8 6-23-16,-5-8-36 0,15 14-87 0,-18-35-144 15,15 30-249-15,4-9 31 0,1-13 402 0</inkml:trace>
  <inkml:trace contextRef="#ctx0" brushRef="#br5" timeOffset="415483.7388">12311 9635 841 0,'0'0'342'0,"0"0"-171"0,0 0-60 15,-26-18-26-15,26 18-18 0,-30 0-17 0,10 5-9 16,-5-4-9-16,0 6-1 0,-5 0-5 0,1 3-4 16,-5 1-4-16,2 4 0 0,-1-1-3 0,4 3 2 15,1 0-6-15,4 1 4 0,1 0-7 0,3 0 3 16,3-2-4-16,17-16 0 0,-18 25-5 15,18-25 0-15,0 0-3 0,6 22 0 0,-6-22 0 16,26 10 1-16,-8-9 1 0,2-1 0 16,5-4 3-16,2 0 1 0,2-1 2 0,2 0 1 15,-1 1 2-15,-3 1 0 0,-1 0 1 0,-7 3-3 16,-1 2 1-16,-18-2-1 0,23 6-3 0,-23-6 2 16,0 0-3-16,17 23-2 0,-17-23-2 0,1 26 0 15,-4-9 0-15,-4 4 0 0,-1 0 0 16,-6 1 0-16,0 2 0 0,-3-1 0 0,-2 2-5 15,-1-3-3-15,-1 1-11 0,0-2-1 0,2-2-11 16,1-4 0-16,18-15-20 0,-20 14-33 0,20-14-50 16,0 0-88-16,0 0-82 0,17 6-235 0,-17-6 70 15,39-15 340-15</inkml:trace>
  <inkml:trace contextRef="#ctx0" brushRef="#br5" timeOffset="415780.6395">12538 9757 988 0,'0'0'372'0,"-2"-28"-253"16,2 28-37-16,-15-18-13 0,15 18-17 0,-21-9-15 16,21 9-11-16,-29 0-5 0,29 0 2 0,-33 15-2 15,33-15 2-15,-34 31-4 0,18-10 4 16,-2 2-2-16,5 4 7 0,-2 1-2 0,7 2 5 16,-1-2-7-16,4 1 1 0,3-5-12 0,3-2-9 15,3-3-4-15,-4-19 0 0,20 29 0 0,-20-29 0 16,32 21 0-16,-11-17 0 0,1-2 0 0,4-5 0 15,0-5 0-15,2-4 0 0,-1-4 0 16,1-5 0-16,-2 0 0 0,0-2 0 0,-4-4 0 16,-4 0 0-16,-5 1 0 0,-3 0 0 15,-3 1 0-15,-3 1 0 0,-4 1 0 0,-4 1 0 16,-2 3 0-16,-5-1 0 0,11 20-22 0,-24-32-24 16,24 32-9-16,-28-27-24 0,28 27-33 0,-27-19-51 15,27 19-113-15,0 0-260 0,-19 10 9 0,19-10 297 16</inkml:trace>
  <inkml:trace contextRef="#ctx0" brushRef="#br5" timeOffset="416155.6074">12994 9281 1383 0,'0'0'288'0,"0"0"-230"0,2 18-30 0,-2-18-6 15,-4 24-2-15,-4 0-13 0,-1 9 1 0,-6 4-9 16,-2 6 7-16,-4 3 8 0,2 0-26 0,-3 2 24 16,1 4-22-16,1-1 4 0,0 2 13 0,3-3-12 15,4-3 9-15,1-1-9 0,2-5 8 0,6-2-11 16,4-9-1-16,9-4-26 0,-9-26-20 16,35 35-62-16,-18-36-29 0,22 10-27 0,-14-27-84 15,9-2-200-15,14 6 10 0,-13-20 331 16</inkml:trace>
  <inkml:trace contextRef="#ctx0" brushRef="#br5" timeOffset="416499.3463">13207 9676 1529 0,'-39'3'213'0,"39"-3"-137"0,-32 23-39 0,32-23-6 16,-23 26-14-16,23-26-3 0,-18 30-2 0,11-10 6 15,2-2-5-15,1 2 2 0,2 1-6 0,2 0 5 16,0-2-3-16,3 0 3 0,1-2-5 0,-4-17 1 15,13 29-6-15,-13-29-3 0,21 21-1 0,-21-21 0 16,24 11 0-16,-24-11 0 0,32 2 0 16,-15-6 0-16,1-3 0 0,2-2 0 15,-1-5 0-15,2-1 0 0,-2-4 0 0,1 0 0 16,-3 0 0-16,0-1 0 0,-4 2 0 0,-3 0 0 16,0 0 0-16,-2 0 0 0,-2 1 0 0,-6 17 0 15,14-32 0-15,-14 32 0 0,8-27 0 0,-8 27 0 16,5-19-3-16,-5 19-3 0,0 0 2 0,0 0-2 15,0 0 0-15,0 0 1 0,2 19 1 16,-2-2 3-16,2 3-2 0,-4 3-2 0,2 1-11 16,-1-1-4-16,1 4-15 0,0-8-8 0,6 4-24 15,-6-23-21-15,16 30-46 0,-16-30-70 0,27 8-227 16,-27-8-99-16,32-9 95 0</inkml:trace>
  <inkml:trace contextRef="#ctx0" brushRef="#br5" timeOffset="416702.4846">14053 9189 1591 0,'-26'18'75'16,"2"13"-26"-16,-5 3-11 0,4 9 0 0,-4 3-25 16,3 3 6-16,2 2-11 0,3 0-7 15,3-2 20-15,3-2-43 0,5 1 15 0,3-4-9 16,6 0-28-16,-4-10-6 0,15 4-81 15,-15-19-22-15,22 14-32 0,-17-33-65 0,-1 21-202 16,18-3 22-16,-17-18 318 0</inkml:trace>
  <inkml:trace contextRef="#ctx0" brushRef="#br5" timeOffset="417014.9975">13735 9573 1830 0,'0'0'56'0,"0"0"-23"0,12 20-7 0,-12-20 5 16,27 8-5-16,-10-4 2 0,1-4-11 15,1 0-17-15,3-3 0 0,1-1 0 16,3-1 0-16,2-3 0 0,0 2 0 0,-1 0 0 16,1 0 0-16,-4-1 0 0,0 1 0 0,-2 1 0 15,-4 2 0-15,1 0 0 0,-19 3 0 0,24-1 0 16,-24 1 0-16,0 0 0 0,0 0 0 0,19 10 0 15,-19-10 0-15,3 19 0 0,-3-19 0 0,-4 33 0 16,-2-10 0-16,-3 2 0 0,0 4 0 16,-1 0 0-16,2 1 0 0,-2 2 0 0,4-1-26 15,-2-4-8-15,6 1-19 0,-2-8-12 0,10 7-30 16,-6-27-23-16,17 41-148 0,-17-41-18 16,0 0-218-16,27 13 2 0,-27-13 397 0</inkml:trace>
  <inkml:trace contextRef="#ctx0" brushRef="#br5" timeOffset="417171.2094">14146 9332 1582 0,'-27'-2'298'0,"7"8"-251"0,20-6-33 16,-19 6-7-16,19-6-14 0,0 0-17 0,0 0-28 15,0 0-27-15,0 0-105 0,0 0-85 0,30 14-147 16,-10-9-136-16,3-14 188 15,17 21 364-15</inkml:trace>
  <inkml:trace contextRef="#ctx0" brushRef="#br5" timeOffset="417858.717">14484 9585 1581 0,'0'0'218'0,"0"0"-159"16,0 0-22-16,0 0-11 0,0 0-13 0,-17-9-12 15,17 9-2-15,-26 14-2 0,12 3 3 0,-3 5-2 16,-2 6 10-16,-1 3-1 0,-1 4 13 16,-1-1 1-16,5 4 7 0,1-6-8 0,5-1-6 15,6-5-14-15,2-5 0 0,6-4 0 0,-3-17 0 16,19 24 0-16,-2-18 0 0,2-4 0 0,6-4 0 15,2-8 0-15,5-4 0 0,3-6 0 0,4-5 0 16,-1-5 0-16,0-2 0 0,-1-2 0 0,-5-1 0 16,-4 3-6-16,-6-1-7 0,-5 3 8 0,-5 1-4 15,-3 5 6-15,-6-1-7 0,-4 6-12 16,-4 1 22-16,5 18-26 0,-22-29 28 0,22 29-10 16,-33-16 3-16,14 15 4 0,0 3 6 15,-1 3 5-15,2 5 5 0,18-10 2 0,-29 22-13 16,29-22 21-16,-16 24-27 0,16-24 20 0,-1 22-13 15,1-22-2-15,13 19 0 0,-13-19 0 0,30 13-3 16,-9-12 0-16,3 1 0 0,4-5 0 16,2 0 0-16,0-2 0 0,0 0 0 0,0 0 0 15,0 2 0-15,-3-1 0 0,-2 0 0 0,-2 2 0 16,-4 2 0-16,-19 0 0 0,24 1 0 0,-24-1 0 16,0 0 0-16,0 0 0 0,12 23 0 0,-12-23 0 15,-2 30 0-15,-3-10 0 0,-5 1 0 0,0 5 0 16,-4-1 0-16,-1 3 0 0,1-1 0 15,0-2 0-15,2-3 0 0,3-3 0 16,9-19 0-16,-8 26 0 0,8-26 0 0,0 0 0 16,6 16 0-16,-6-16 0 0,0 0 0 0,17-6 0 15,-17 6 0-15,27-29 0 0,-8 6 0 0,3-6 0 16,2-1 0-16,2-1 0 0,0-1 0 0,-2 1 0 16,1 2 0-16,-3 3 0 0,0 2 0 0,-1 5 0 15,-21 19 0-15,28-24 0 0,-28 24 0 0,0 0 0 16,0 0 0-16,0 0 0 0,16 20 0 15,-21 2 0-15,-1 8 0 0,-3 6 0 0,-3 1 0 16,1 0 0-16,1 0 0 0,3-2 0 0,2-8 0 16,6 1 0-16,1-8-49 0,10 3-46 15,-12-23-53-15,37 32-149 0,-37-32-310 0,43 7 38 16,-10-2 288-16</inkml:trace>
  <inkml:trace contextRef="#ctx0" brushRef="#br5" timeOffset="418033.5016">15593 9920 1849 0,'-32'9'198'16,"32"-9"-198"-16,-28 14 0 0,28-14 0 15,0 0 0-15,0 0 0 0,0 0 0 0,0 0 0 16,0 0 0-16,-8-23-48 0,25 17-109 16,-16-25-187-16,22 18-288 0,-3-5 26 0,-1-2 347 15</inkml:trace>
  <inkml:trace contextRef="#ctx0" brushRef="#br6" timeOffset="422365.8126">16213 9461 1019 0,'0'0'311'0,"-10"-23"-256"16,10 23-8-16,-9-22 5 0,9 22-3 0,-8-18-2 15,8 18-6-15,0 0-7 0,0 0-10 0,0 0-6 16,0 0-4-16,0 0-3 0,0 0-4 15,-17-8-3-15,17 8-2 0,0 0-2 16,-11 26 8-16,11-26-1 0,-7 34 12 0,1-15 0 16,4 6 2-16,-2-1-1 0,2 1-15 0,-1 2 25 15,2 3-31-15,0 3 21 0,-1 3-12 0,2 3-11 16,0 1 7-16,-1-2-8 0,0 2 7 0,0-1-7 16,-2-2 6-16,0-3-6 0,-1-4 5 0,-1-7-4 15,2-6 5-15,3-17-4 0,0 0 0 16,0 0-3-16,0 0 1 0,0 0 1 0,0 0 1 15,10-26 6-15,0-6-6 0,1-8 7 0,0-6-10 16,4-3 11-16,2-2-11 0,0 1 11 0,1 0-9 16,-1 1-8-16,-2 1 22 0,-2 0-21 0,-1 0 21 15,-2 0-4-15,1 2-11 0,-1 1 10 16,-1 4-8-16,1 1 6 0,-1 4-6 0,0 3 5 16,0 6-6-16,-2 4 6 0,0 3-5 15,-7 20 4-15,13-26-3 0,-13 26 1 0,17-17-1 16,-17 17 1-16,24-10-1 0,-7 6 1 0,4 2 0 15,4 1 1-15,3 1-1 0,2-1 0 0,0 2 0 16,1 0-1-16,0 0 0 0,-1 3 1 0,-2 2 0 16,-2 2-1-16,-5 2 1 0,-3 2-3 0,-18-12 3 15,23 27-4-15,-23-27 0 0,1 36-11 16,-11-12-3-16,-6 5-11 0,-8 1 6 16,-8 7 0-16,-5-3 13 0,-6 3 0 0,-4 1 13 15,-3-2-8-15,-1 0 9 0,0-3-8 0,3-4 8 16,4-3 13-16,6-3-28 0,2-5 33 0,8-2-29 15,8-6 17-15,20-10-2 0,-20 10-5 0,20-10-1 16,0 0-3-16,28-3 1 0,-5-1 3 0,8-2-2 16,4-2 1-16,4-2 0 0,5 1-17 15,4 0 35-15,3 1-34 0,-1 2 33 0,-1 2-14 16,-4 3-6-16,-4 2 2 0,-3 4-16 0,-8 2 32 16,-4 4-30-16,-9 4 33 0,-4 4-10 0,-9 4-5 15,-8 3 9-15,-9 5-8 0,-7 3 4 0,-9 3-8 16,-9 1 5-16,-4 1-7 0,-7 4 11 15,-4-5-7-15,-1 0 9 0,-2-5-9 0,4-3 3 16,6-6-8-16,6-2 3 0,7-6-10 16,5-6-6-16,7 0-17 0,4-9-25 0,17-1-58 15,0 0-71-15,0 0-61 0,0 0-209 0,18-21-12 16,13 12 131-16</inkml:trace>
  <inkml:trace contextRef="#ctx0" brushRef="#br6" timeOffset="422803.3232">17174 9542 1126 0,'0'0'305'15,"-24"-11"-214"-15,2 5-25 0,22 6-4 16,-38 1-6-16,20 5-13 0,-7-1-10 0,5 6-20 15,-7 1 32-15,1 4-32 0,0 2 28 0,0 5-17 16,-1 1-4-16,3 6 6 0,-3 1-7 0,3 4 9 16,1 0-11-16,3 1 2 0,7-3-19 0,5-3 0 15,5-5 0-15,4-4 0 0,-1-21 0 0,21 28 0 16,-2-20 0-16,6-4 0 0,4-5 0 0,5-6 0 16,1-6 0-16,5-4 0 0,2-5 0 15,3-4 0-15,-1-4 0 0,-2-3 0 16,-2-2 0-16,-7-1 0 0,-3 2 0 0,-4 1 0 15,-3 3 0-15,-3 1 0 0,-5 5 0 0,-4 3 0 16,-2 3 0-16,-9 18 0 0,7-22 0 0,-7 22 0 16,0 0 0-16,0 0 0 0,-17 0 0 0,17 0 0 15,-23 28 0-15,7-1 0 0,-2 5 0 16,0 6 0-16,-2 2 0 0,4-3 0 0,3 2-9 16,3-4-12-16,7-2-16 0,4-7-3 0,9 2-19 15,-10-28-18-15,36 38-35 0,-18-37-45 0,29 16-101 16,-13-20-275-16,13-6 40 0,11 4 243 0</inkml:trace>
  <inkml:trace contextRef="#ctx0" brushRef="#br6" timeOffset="423137.4776">17818 9594 1703 0,'-31'16'84'0,"-6"-7"-38"16,7 6-2-16,2-4-8 0,5 1-4 15,2-1-9-15,4 1 1 0,17-12-8 0,-22 19-3 16,22-19-9-16,0 0-2 0,-3 23-3 16,3-23 1-16,12 17-2 0,-12-17 4 0,20 13-3 15,-20-13 2-15,28 12-2 0,-11-4 2 0,-17-8-1 16,33 15 1-16,-33-15-2 0,28 16 1 0,-28-16-1 16,23 23 2-16,-13-6-2 0,-1 0 3 0,-3 0-3 15,-1 2 3-15,-2-1-6 0,0-1 2 0,1 3-3 16,-1-2 0-16,1-1-7 0,-4-17 1 0,2 31-17 15,-2-31 6-15,0 29 1 16,0-29 6-16,-5 24 10 0,5-24 4 0,-8 22-2 16,8-22 1-16,-15 21-17 0,15-21-1 0,-24 18-12 15,24-18-6-15,-28 13 1 0,11-10 0 0,17-3 1 16,-28 4 1-16,28-4-22 0,-25-6-43 0,25 6-68 16,0 0-150-16,-11-31-151 0,11 31 11 0,16-41 391 15</inkml:trace>
  <inkml:trace contextRef="#ctx0" brushRef="#br6" timeOffset="423487.4976">18079 9760 1474 0,'-19'14'128'16,"19"-14"-77"-16,-21 9-1 0,21-9-1 15,0 0-12-15,0 0-16 0,0 0-3 0,0 0-3 16,7 18 6-16,-7-18 1 0,28 1-4 0,-8-7-3 15,7 0-7-15,2-5-4 0,4-1-5 0,1-3 3 16,-2-2-3-16,0-2 4 0,-3-1-4 0,-4-2 4 16,0 1-3-16,-7 1 4 0,-4 1 2 0,-4 3-10 15,-3-1 14-15,-7 17-13 0,-1-28 24 0,1 28-13 16,-14-24 8-16,14 24-12 0,-28-20-3 16,8 14 1-16,-2 4 0 0,-1 3-3 0,-1 5 1 15,0 5 0-15,-2 3-12 0,0 6 27 0,0 4-22 16,-1 6 24-16,0 4-6 0,3 2-5 0,2 1 7 15,6-2-11-15,4 0-2 0,5-4 0 0,6-3 0 16,4-4 0-16,6-3 0 0,-9-21-8 0,34 29-6 16,-9-19-11-16,4-8-10 0,7 0-24 15,-1-13-45-15,17 13-98 0,-20-19-287 0,25 2-89 16,-1-2 46-16</inkml:trace>
  <inkml:trace contextRef="#ctx0" brushRef="#br6" timeOffset="423789.6934">18834 9503 1558 0,'-14'20'144'0,"-15"-10"-71"0,7 7-27 16,-4-2 15-16,4 5-39 0,-3 1 16 0,5 3-11 16,0-2-9-16,6 0 0 0,4-4-8 0,10-18-2 15,-6 31-6-15,6-31 0 0,13 22-3 0,-13-22 2 16,27 15 0-16,-27-15-1 0,37 4 0 0,-14-5 1 15,0-1-2-15,5-4 3 0,-2 1 0 16,1-1-2-16,-2 1 1 0,-4 1-3 0,-4 4 2 16,-17 0-1-16,22 4 0 0,-22-4 2 0,0 0 0 15,0 0 2-15,5 18 0 0,-5-18 1 16,-8 21-3-16,8-21 1 0,-21 30-3 0,21-30 1 16,-34 35-6-16,13-17 1 0,2 2-6 0,-4-1 1 15,3 1-7-15,1-3-4 0,2 0-15 0,17-17-20 16,-21 27-60-16,21-27-101 0,0 0-365 15,0 0 2-15,0 0 195 0</inkml:trace>
  <inkml:trace contextRef="#ctx0" brushRef="#br6" timeOffset="424492.7572">20218 9578 662 0,'11'-30'106'0,"-11"30"22"0,-9-22 13 0,9 22 6 16,-17-17-49-16,17 17-9 0,-29-11-21 0,11 14-7 15,-8-7-11-15,6 10 2 0,-10-2-1 0,5 6-5 16,-7-1-3-16,3 5-20 0,-1-2 28 16,3 5-35-16,1-1 26 0,2 6-15 15,-2 0-7-15,5 2 5 0,-3 0-4 0,6 2 5 0,2-3-10 16,4-3-2-16,6-2-10 0,6-18-1 16,0 26-4-16,0-26 0 0,15 19-1 0,-15-19 2 15,31 16-2-15,-10-11 1 0,3-4 0 0,4-2 0 16,3-2 1-16,0-1 1 0,3-4 0 0,1 0 0 15,-4-3 0-15,1-1-2 0,-3 0 1 16,-5-3 0-16,1 2 2 0,-5-2-2 0,-4-2 3 16,-16 17-7-16,29-31 6 0,-17 13-3 0,-1 1 2 15,-1-1-1-15,-3 0 3 0,1 1-5 0,-8 17-11 16,9-28 12-16,-9 28-12 0,0 0 23 0,11-21-10 16,-11 21 12-16,0 0-14 0,0 0-1 0,0 0-1 15,0 0-10-15,0 27 27 0,0-5-23 16,-3 2 26-16,0 4-13 0,-4 1-4 15,-2 0 4-15,2 0-6 0,1-3 5 0,2 0-9 16,4-3-4-16,5-1-12 0,1-6-6 0,-6-16-10 16,28 25-3-16,-5-14-14 0,-2-11-15 0,11 4-21 15,-12-17-33-15,19 14-56 0,-16-25-86 0,10 7-226 16,5 3 41-16,-15-17 318 0</inkml:trace>
  <inkml:trace contextRef="#ctx0" brushRef="#br6" timeOffset="424820.8885">20710 9554 1119 0,'0'0'148'16,"-29"6"-55"-16,29-6-26 0,0 0 2 16,-19 30-26-16,19-30 6 0,-21 37 3 0,6-18-7 15,7 8 3-15,-4-4-12 0,7 3 1 0,-2-3-8 16,3 1 2-16,-2-3-9 0,3 1-2 16,1-4-8-16,1-1 0 0,1-17-4 0,2 24 3 15,-2-24-6-15,3 17-1 0,-3-17-1 0,0 0-1 16,0 0 1-16,0 0 1 0,17 1-1 0,-17-1-1 15,18-22 1-15,-3 4-3 0,-1-5 4 0,1-2-7 16,1-3 4-16,1 0-4 0,-4 2 6 0,0-1-5 16,-1 1 5-16,-2 1-5 0,-1 2 4 0,-1 1-4 15,-2 5-12-15,0 0 25 16,-6 17-25-16,9-22 25 0,-9 22-11 0,0 0-2 16,0 0 0-16,0 0-1 0,0 0-2 0,0 0-2 15,18-14-3-15,-18 14-2 0,18 9-11 0,-18-9-9 16,27 9-23-16,-27-9-18 0,39 6-10 0,-39-6-54 15,49 4-54-15,-49-4-210 0,41-10-92 0,-9 15 48 16,-13-16 445-16</inkml:trace>
  <inkml:trace contextRef="#ctx0" brushRef="#br6" timeOffset="425180.2443">21182 9577 1064 0,'-12'24'203'15,"12"-24"-112"-15,-19 15-16 0,19-15-17 16,-11 19-15-16,11-19-18 0,1 24 2 0,-1-24-5 16,13 24 4-16,-13-24-9 0,27 26 10 0,-27-26-5 15,34 16 0-15,-14-14 5 0,3 0-10 0,0-4-4 16,3-2-3-16,1-3-5 0,-1-3-4 0,-1 0 2 16,-3-1 1-16,-4-4 11 0,1 2-3 0,-19 13 6 15,26-32-5-15,-26 32-6 0,14-30-4 0,-14 30-17 16,2-29 29-16,-2 29-30 0,-8-23 30 15,8 23-13-15,-22-17-5 0,22 17 4 0,-37-9-3 16,14 9 0-16,-1 4 5 0,-3 5 0 16,0 3-7-16,-3 2 36 0,2 7-20 0,-2 0 33 15,2 5-6-15,1 0-9 0,5 1-10 0,4 0-20 16,3-3 0-16,5-2 0 0,7-4 0 0,3-18 0 16,8 30 0-16,-8-30 0 0,31 23 0 15,-8-14 0-15,4-4 0 0,7-2 0 0,7-4-5 16,8 0-34-16,5-8-24 0,14 8-82 0,-15-27-167 15,20 16-304-15,-5-5 27 0,0-4 312 0</inkml:trace>
  <inkml:trace contextRef="#ctx0" brushRef="#br6" timeOffset="425695.875">22586 9554 1158 0,'-33'-24'210'0,"33"24"-115"15,-25-13-51-15,25 13 1 0,-28-17-1 0,28 17-3 16,-32-14 5-16,12 13-1 0,-4-1 1 16,3 7-5-16,-4 1-4 0,3 7-2 0,-3 1-6 15,5 3-13-15,-2 3 18 0,2 3-23 0,2 0 19 16,4 3-11-16,1 0-7 0,4 0-3 0,1-3-9 16,6-2 0-16,2-3 0 0,0-18 0 0,18 25 0 15,-18-25 0-15,34 16 0 0,-9-15 0 0,1-3 0 16,2-4 0-16,5-5 0 0,0-4 0 0,3-3 0 15,0-4 0-15,-3-1 0 0,-3-1 0 16,-3 1 0-16,-5 0 0 0,-4 4 0 16,-4 0 0-16,-14 19 0 0,15-27 0 0,-15 27 0 15,5-17 0-15,-5 17 0 0,0 0 0 0,0 0 0 16,0 0 0-16,-22-11 0 0,22 11 0 0,0 0 0 16,-24 20 0-16,24-20 0 0,-19 27 0 0,12-8 0 15,0 1 0-15,2 2 0 0,1-4 0 0,4 1-22 16,0-19-6-16,9 33-12 0,-9-33-6 15,23 25-11-15,-23-25-24 0,39 11-26 0,-39-11-48 16,51-6-92-16,-32-3-225 0,13-11-41 0,9 7 235 16</inkml:trace>
  <inkml:trace contextRef="#ctx0" brushRef="#br6" timeOffset="425883.3554">23160 9071 1255 0,'-21'-24'308'0,"21"24"-163"0,-22-1-52 0,22 1-31 15,-28 22-26-15,10-3-5 0,-2 4-8 0,1 6 2 16,-2 5-11-16,3 4 1 0,1 3-12 0,1 3 3 16,3 4-8-16,1-1 5 0,3 0-7 0,2-4 6 15,4-1-3-15,1-7-32 0,6 0 3 0,0-9-49 16,10 9-36-16,-14-35-51 0,38 51-253 16,-23-30-97-16,8-6-11 0,8 8 399 0</inkml:trace>
  <inkml:trace contextRef="#ctx0" brushRef="#br6" timeOffset="426211.4868">23397 9420 1074 0,'-16'31'349'0,"-10"-26"-249"15,12 13-21-15,-10-3-14 0,5 6-10 0,-4-4-15 16,6 4-21-16,-2-5 27 0,5 1-32 0,14-17 26 15,-16 26-22-15,16-26-10 0,3 18-4 0,-3-18-3 16,0 0 2-16,27 14 0 16,-27-14 2-16,35-2-2 0,-11-2-2 0,1-2 1 15,3 0-3-15,-3-2 1 0,1 3-1 0,-3 2 1 16,-4 2 0-16,-19 1 0 0,27 4 0 0,-27-4 0 16,0 0 2-16,21 25 0 0,-21-25 3 0,0 30-2 15,-4-11 1-15,-3 2-7 0,-4 1 4 0,-1-1-3 16,-4 1 4-16,0-3-2 0,0 0 2 0,16-19-6 15,-24 29-4-15,24-29-13 0,0 0-18 16,-11 23-40-16,11-23-48 0,0 0-87 0,0 0-127 16,6-19-205-16,-6 19 52 0,21-27 425 0</inkml:trace>
  <inkml:trace contextRef="#ctx0" brushRef="#br6" timeOffset="426539.5961">23929 9448 1363 0,'-34'0'398'0,"34"0"-288"16,-30 19-45-16,30-19-17 0,-37 28-11 0,19-11-11 15,-2 2-26-15,-2 3 0 0,2 0 0 0,3 2 0 16,0 1 0-16,4 3 0 0,3-1 0 0,3-1 0 16,3-2 0-16,4-2 0 0,5-4 0 15,-5-18 0-15,19 27 0 0,-19-27 0 16,35 16 0-16,-12-13 0 0,3-4 0 0,4-3 0 15,0-5 0-15,8-5 0 0,1-2 0 0,2-5 0 16,3-3 0-16,-4-3 0 0,0-2 0 0,-4 0 0 16,-3 2 0-16,-8 2 0 0,-10 6 0 0,-15 19 0 15,11-30 0-15,-11 30 0 0,-9-27 0 0,9 27 0 16,-28-24-10-16,6 10-16 0,-3 6-7 16,-4 1-2-16,0 7 0 0,-4 0-4 0,5 8-22 15,-8-9-30-15,16 19-82 0,-19-25-148 0,19 12-227 16,3 2 7-16,-5-14 408 0</inkml:trace>
  <inkml:trace contextRef="#ctx0" brushRef="#br6" timeOffset="427482.4093">1072 11429 1225 0,'-13'-21'134'0,"13"21"-54"0,-6-29-9 0,6 29-15 0,-13-28-1 0,13 28-12 16,-22-18-13-16,22 18-7 0,-37-7-3 0,15 8-3 15,-3 4 1-15,-1 6-2 0,-2 3-6 16,0 6 3-16,0 4-4 0,3 1-9 0,0 1 27 31,5 1-28-31,3-1 23 0,3-1-14 0,5-3-9 16,3-2 4-16,6-20-3 0,-4 28 1 0,4-28-2 15,8 20 1-15,-8-20-4 0,22 17 4 0,-22-17-2 0,33 14 1 16,-12-10-11-16,1-2-7 0,6-1-18 0,0-7-28 16,12 9-36-16,-11-20-67 0,27 20-118 15,-16-12-251-15,5-7 24 0,9 11 381 0</inkml:trace>
  <inkml:trace contextRef="#ctx0" brushRef="#br6" timeOffset="427878.8174">1465 11427 1145 0,'0'0'166'16,"-19"-4"-84"-16,19 4 4 0,-19-5-28 0,19 5 11 15,0 0-17-15,-25 2-14 0,25-2-13 0,-26 10-7 16,26-10-2-16,-28 17-16 0,11-5 32 0,17-12-27 16,-34 32 27-16,19-13-9 0,-1-1-4 15,2 1 4-15,1-2-3 0,3 0 3 0,10-17-10 16,-12 25-2-16,12-25-8 0,0 0-1 0,5 18-3 15,-5-18 0-15,21 7 0 0,-21-7 1 0,37-2 1 16,-11-4-1-16,4-3 0 0,2-5-1 0,3-1 1 16,2-5-5-16,-2 1 4 0,-2 0-10 0,0 0-1 15,-4 2-1-15,-4 3 3 0,-5 3 4 0,-20 11-6 16,24-18 15-16,-24 18-12 0,0 0 18 16,0 0-2-16,0 0 12 0,0-17-12 0,0 17 8 15,0 0-12-15,-24-1-16 0,24 1 13 0,-21 9-13 16,21-9 25-16,-23 19-11 0,23-19 10 0,-22 26-10 15,15-9-4-15,-1 1 2 0,5 2-3 0,2 0 3 16,2 1-3-16,2-3-3 0,7 1-14 0,-10-19-7 16,28 34-19-16,-28-34-19 0,44 21-28 15,-23-26-34-15,20 12-60 0,-15-29-67 0,19 4-211 16,0 0-2-16,-10-19 309 0</inkml:trace>
  <inkml:trace contextRef="#ctx0" brushRef="#br6" timeOffset="428081.9479">2224 10904 1165 0,'0'0'240'0,"0"0"-185"15,-13 20-14-15,3-2-12 0,3 11 5 0,-4 5-7 16,2 9 6-16,-3 4-9 0,3 7 11 0,-3 2-13 16,4 3 12-16,-3-5-16 0,2 1-9 0,1-5 14 15,3-5-30-15,4-6 19 0,2-4-12 0,4-5-16 16,0-9-19-16,9 2-27 0,-14-23-23 15,33 28-36-15,-33-28-55 0,46-1-138 16,-18-9-190-16,-3-15 24 0,17 11 480 0</inkml:trace>
  <inkml:trace contextRef="#ctx0" brushRef="#br6" timeOffset="428260.1092">2669 10832 1089 0,'-13'33'385'0,"-13"-15"-277"0,12 17-22 0,-11 0-35 16,5 10-8-16,-5 3-25 0,2 6 4 0,0 0-17 16,2 2 9-16,3-3-15 0,2-2 7 0,4-1-10 15,4 0-8-15,-1 1 22 0,3 0-26 0,2-3 16 16,0-2-15-16,4-3-32 0,-4-11-30 0,17 9-127 16,-13-41-72-16,28 34-219 0,0-16-32 0,-5-20 365 15</inkml:trace>
  <inkml:trace contextRef="#ctx0" brushRef="#br6" timeOffset="428721.1482">2944 11442 813 0,'0'0'177'0,"2"23"-78"0,-2-23 5 15,14 22-25-15,-14-22-1 0,23 14-12 16,-23-14-14-16,34 6-4 0,-16-8-9 0,7 2-4 16,-5-6-3-16,5 2-1 0,-6-4 0 0,3-2-8 15,-1-2-6-15,0 0 8 0,1-4-37 0,-1-1 31 16,-3-2-26-16,-2-4 14 0,-5 0 8 0,-1 0-3 15,-3 0 5-15,-2 3-1 0,-5 1 11 0,0 19-5 16,-9-31 1-16,9 31-9 0,-18-26-2 16,18 26-3-16,-28-17 1 0,10 15 0 0,-3 1-2 15,-1 3-1-15,-2 7-1 0,-3 3 0 0,1 6-4 16,-1 7 4-16,1 5-5 0,2 6 7 0,3 2-6 16,5 2-5-16,2 0 16 0,4-1-21 0,4-4 20 15,5-4-13-15,6-5-3 0,4-5 4 16,7-2-7-16,4-6 1 0,5-3-8 0,3-7-6 15,9-3 1-15,4-7-11 0,6-3-11 16,3-10-29-16,15 4-46 0,-14-18-56 0,23 20-59 16,-20-20-204-16,12-1-78 0,10 12 190 0</inkml:trace>
  <inkml:trace contextRef="#ctx0" brushRef="#br6" timeOffset="429221.136">3912 11262 1402 0,'-28'-18'118'0,"11"7"-38"0,-11-11-11 0,6 5-21 16,-5-6-17-16,2 0-18 0,-2 0-3 0,2 2-7 16,0 6 7-16,6 7 5 0,2 7 2 0,17 1 3 15,-26 23-7-15,15 1-1 0,-1 8-4 16,2 5 9-16,2 6-5 0,1 3 8 16,0 2-8-16,6 3-7 0,1-5 18 0,1 0-21 15,6-9 15-15,2-4-11 0,7-7-8 0,4-6 5 16,5-7-2-16,4-6 6 0,4-7 2 0,6-6-3 15,5-11 2-15,2-8-4 0,4-11 2 0,0-8 9 16,2-7-18-16,2-4 13 0,-2-2-10 0,1-2 0 16,-3-3 0-16,-1 3 0 0,-7 2 0 15,-4 2 0-15,-7 5 0 0,-6 0 0 0,-4-1 0 16,-5 4 0-16,-5 1 0 0,-7 5 0 0,-4 8 0 16,-4 9 0-16,4 24 0 0,-21-18 0 0,21 18 0 15,-32 17 0-15,12 6 0 0,-2 13 0 16,-1 11 0-16,-1 9 0 0,1 7 0 0,3 1 0 15,1 5 0-15,5-1 0 0,2-4 0 0,4-6 0 16,11-6-40-16,0-11-20 0,18 5-61 16,-10-26-114-16,28 13-402 0,-9-9 26 0,6-9 269 15</inkml:trace>
  <inkml:trace contextRef="#ctx0" brushRef="#br1" timeOffset="433512.5702">5295 10893 511 0,'0'0'62'0,"0"0"-1"0,0 0 18 15,0 0-2-15,0 0 4 0,0 0-16 16,0 0-8-16,0 0-10 0,0 0-2 0,0 0-5 16,0 0-2-16,0 0-1 0,0 0 6 0,0 0 2 15,0 0 6-15,0 0-2 0,0 0-4 16,0 0-2-16,0 0-9 0,0 0-6 0,0 0-7 15,0 0-8-15,0 0-6 0,0 0 1 0,0 0-4 16,0 0 3-16,-15 31-6 0,15-8 4 0,-2 5-7 16,1 5 7-16,-1 3-8 0,0 3 10 0,-1 5-12 15,2 2 10-15,-1 2-11 0,-1-3 11 0,1 0-9 16,-1-2 14-16,0-5 15 0,2 1-25 0,-3-8 37 16,4 0-27-16,-2-7 4 0,2-2 5 15,0-22-13-15,1 27 0 0,-1-27-1 16,0 0-2-16,1 21-2 0,-1-21 1 0,0 0-4 15,0 0 3-15,0 0-2 16,0 0 1-16,0 0 0 0,0 0 0 0,0 0 0 16,0 0 0-16,0 0 1 0,0 0-1 15,0 0 3-15,0 0 0 0,0 0 3 0,0 0-2 16,0 0 4-16,0 0 3 0,0 0 0 0,0 0 1 16,0 0-5-16,0 0-4 0,0 0 1 0,0 0-1 15,0 0-4-15,0 0 1 0,0 0-2 0,0 0 2 16,0 0 0-16,0 0-1 0,0 0 1 0,0 0-2 15,0 0 1-15,0 0 1 0,0 0 0 0,0 0-1 16,0 0 0-16,0 0 0 0,0 0-1 0,0 0 2 16,0 0 0-16,0 0 2 0,0 0-2 15,0 0 0-15,0 0 1 0,0 0-1 0,0 0 0 16,0 0 2-16,0 0-1 0,0 0 0 0,0 0 1 16,0 0-2-16,0 0 1 0,0 0 0 15,0 0-1-15,0 0 0 0,0 0-1 0,0 0 1 16,0 0 0-16,0 0 1 0,0 0-1 0,0 0 1 15,0 0 0-15,0 0-2 0,0 0 1 0,0 0-1 16,0 0-1-16,0 0-1 0,0 0 1 16,0 0 0-16,0 0 2 0,0 0 1 0,1 19-2 15,-1-19 2-15,0 0-2 0,-3 22 1 0,3-22-1 16,0 0 2-16,-4 25-4 0,4-25 3 0,-1 26-3 16,1-26 3-16,-3 33-2 0,2-15 2 0,-1 2-2 15,-2 2 4-15,0 1-6 0,2 1 6 0,-1 0-5 16,1 2 5-16,-2-1-4 0,-1-2 5 0,1-1-4 15,-1-4 4-15,5-18-1 0,-6 25 1 16,6-25-4-16,0 0 0 0,0 0 1 0,0 0-2 16,0 0 1-16,0 0 1 0,0 0-1 15,0 0 4-15,0 0 2 0,3-18-2 0,0-2 4 16,-1-4-5-16,2-4 3 0,-1-2-4 0,0-3 9 16,-1 0-9-16,0-1 9 0,-1 0-8 0,0 2 6 15,-1-1-5-15,-1-1 5 0,0 0-8 16,-1 2 4-16,0-3-6 0,1 2-8 0,-2 0 24 15,2 1-24-15,0 2 23 0,1-2-10 0,0 2-6 16,1 0 5-16,1-1-4 0,3 2 6 0,0-1-6 16,1 2 6-16,3-2-7 0,-1-1 5 0,3-1-5 15,0 2 5-15,1 2-3 0,-1 3 3 0,0 2-4 16,0 1 7-16,0 1-5 0,0 3 4 16,-1 1-2-16,-10 17 1 0,17-25-2 15,-17 25 0-15,12-17 0 0,-12 17-1 0,0 0-1 16,0 0 2-16,18-13-3 0,-18 13 1 0,0 0 0 15,0 0 0-15,26-3 6 0,-26 3-1 0,22-2-1 16,-22 2 1-16,26-4-4 0,-26 4-1 0,30-7 1 16,-13 3 0-16,1 0 0 0,0-1-15 0,2 1 16 15,0 2-15-15,-1-1 12 0,-2 3 1 0,-17 0-3 16,26 5 12-16,-26-5-14 0,20 16 12 16,-20-16-11-16,8 26 0 0,-7-7 5 0,-4 1-4 15,-3 3 5-15,-3 2-4 0,-4 2 6 0,-2 2-5 16,-3-1 6-16,-3 0-5 0,-3 2 5 0,-4-1-3 15,0 0 5-15,-1-4-2 0,0-4 4 16,1-3-4-16,2-5 2 0,2-2-3 0,3-3 4 16,3-5-4-16,1-2-1 0,17-1-2 15,-26-3-6-15,26 3-11 0,0 0-10 0,0 0-22 16,-12-30-35-16,12 30-46 0,17-43-81 0,15 29-188 16,-8-14-133-16,3-6 73 0,13 17 459 0</inkml:trace>
  <inkml:trace contextRef="#ctx0" brushRef="#br1" timeOffset="434246.9381">5887 11039 1272 0,'0'0'104'0,"1"-31"-30"0,-1 31-8 16,-2-20 1-16,2 20-2 0,0 0-9 0,0 0-12 16,0 0-15-16,0 0-14 0,0 0-11 0,-18 17-3 15,13 0-3-15,1 6 5 0,-2 7-6 0,0 4 7 16,-1 0-4-16,-2 1 7 0,2-2-8 0,-1 0 9 16,4-4-5-16,-1 0 9 0,0-6-3 15,2-3 3-15,3-20-2 0,-3 29 0 16,3-29-3-16,0 0-1 0,0 0-4 0,0 0-2 15,0 0 0-15,0 0 2 0,0 0 3 0,0 0 0 16,7-17 1-16,-2-3-5 0,1-8 1 0,1-1-6 16,1-3 7-16,0 0-5 0,1-3 6 0,-2-2-6 15,1 1 5-15,0 1-6 0,-2 4 7 0,1 0-6 16,-1 4 4-16,0 1-4 0,0 4 3 0,-1 4-3 16,-5 18 3-16,10-22-2 0,-10 22 0 15,0 0-2-15,0 0 0 0,17-10 0 0,-17 10 0 16,0 0-1-16,23 8 2 0,-23-8 1 15,24 12-1-15,-24-12 4 0,28 16-3 0,-28-16 2 16,31 14-1-16,-31-14 4 0,33 12 0 0,-15-4 1 16,0-3-1-16,-1-1-3 0,1 0-2 0,1-2 0 15,-2 0 0-15,-17-2 0 0,31 3-3 0,-31-3-2 16,26 3-3-16,-26-3 1 0,0 0 1 16,18 5 3-16,-18-5 2 0,0 0 0 0,0 0 1 15,4 19 2-15,-4-19-2 0,-6 19 4 0,6-19-1 16,-13 27 5-16,4-10 0 0,-2 5 4 0,-3-1-1 15,1 5 5-15,-2-1-2 0,3-1 4 0,0-1-5 16,2 0 3-16,2 0-7 0,2-2 2 0,5-2-9 16,2-1 1-16,-1-18-6 15,8 27 2-15,-8-27 0 0,17 14 2 0,-17-14-2 16,31 4 3-16,-9-6-2 0,2-3 0 0,5-5 3 16,0-3-4-16,3-7 3 0,0-4-3 0,-1-2 5 15,-3-3-7-15,-4 1 8 0,-5-1-7 0,-6 0 5 16,-3 1-2-16,-5 0 2 0,-3 3-3 0,-3 2 4 15,-3 1-8-15,-2 1 1 0,-4 2-9 0,-1 2-4 16,-3 0-8-16,14 17-4 0,-34-26-16 16,34 26-8-16,-37-20-16 0,37 20-12 0,-32-7-13 15,32 7-26-15,-21 4-42 0,21-4-86 0,-3 25-180 16,3-25-24-16,10 17 315 0</inkml:trace>
  <inkml:trace contextRef="#ctx0" brushRef="#br1" timeOffset="434450.0852">6816 10440 1329 0,'0'0'134'16,"-18"11"-62"-16,18-11-9 0,-27 28-15 0,14-4-6 16,-5 4-19-16,0 7-2 0,-1 4-13 0,3 5 7 15,2 3-15-15,1 3-9 0,4 2 21 16,0 0-23-16,3 0 22 0,2-3-10 15,7 0-28-15,-3-4-4 0,10 6-35 0,-8-12-10 16,13 4-36-16,-13-19-42 0,20 10-72 0,-16-8-204 16,-6-26-10-16,29 34 244 0</inkml:trace>
  <inkml:trace contextRef="#ctx0" brushRef="#br1" timeOffset="435246.9144">6601 10927 1268 0,'0'0'145'0,"0"0"-75"16,-12 19-14-16,12-19-10 0,0 0 0 15,0 0 0-15,24 18-2 0,-24-18-5 0,32 1-5 16,-13-3-6-16,8-2 0 0,1-3 0 16,3 1-2-16,0-2-5 0,0-1-8 0,0 2-5 15,-3-2-4-15,1 2-2 0,-2-1-3 0,-2 2 2 16,1 0-1-16,-3-1-1 0,-2 4 1 0,-21 3 1 15,25-5-3-15,-25 5 3 0,0 0 2 0,0 0-2 16,0 0 6-16,0 0 0 0,0 0-1 0,0 0-2 16,0 0-2-16,3 24-2 0,-3-24 1 15,-9 23-1-15,9-23 1 0,-12 32-3 0,6-14 4 16,0 2-5-16,1 3 0 0,0 4-6 0,1 3 5 16,2 2-4-16,-2-3 9 0,3-3-3 15,1-3 2-15,3-1-4 0,1-4 4 0,4-1-5 16,-8-17 5-16,17 22-3 0,-17-22 3 0,17 9-1 15,-17-9-1-15,20 0 1 0,-20 0 0 0,24-16 2 16,-24 16-7-16,28-36 3 0,-15 15-6 16,4-6 2-16,-3-3-4 0,4-3 6 0,-4-1-10 15,-1 3 4-15,0 1-6 0,-2 1 6 0,-3 2-4 16,-4 3 11-16,-2 1-1 0,-3 2 7 0,-3 2-3 16,4 19 5-16,-12-29 0 0,12 29-11 0,-19-18 20 15,19 18-14-15,-22-5 16 0,22 5 11 0,-22 8-18 16,22-8 12-16,-16 19-16 0,16-19-3 15,-10 23 3-15,10-23-5 0,2 21 2 16,-2-21-2-16,12 17 3 0,-12-17-1 0,24 10 3 16,-24-10 1-16,32 6 3 0,-14-6 4 0,1 1 4 15,1-2 1-15,1 2 1 0,-1-1-5 0,0 0-7 16,-2 3-3-16,0-1 0 0,-18-2-2 0,26 7 4 16,-26-7 1-16,0 0 0 0,19 20-1 0,-19-20 0 15,4 18-5-15,-4-18 0 0,0 20 0 16,0-20 0-16,-3 20 0 0,3-20 0 0,-8 21 0 15,8-21 0-15,-10 28 0 0,10-28-2 0,-8 24-3 16,8-24 0-16,-3 20-7 0,3-20-1 0,0 0-4 16,0 0 3-16,0 0 3 0,0 0 3 15,21 6 5-15,-21-6 1 0,17-21 3 0,-17 21-1 16,22-29 6-16,-22 29 1 0,23-32 7 0,-13 15 0 16,-10 17 1-16,19-32-3 0,-19 32-2 15,15-29-4-15,-15 29 1 0,14-26-7 0,-14 26 0 16,14-22 0-16,-14 22 0 0,0 0 0 0,0 0 0 15,0 0 0-15,0 0 0 0,17-9 0 0,-17 9 0 16,0 0 0-16,12 28 0 0,-7-11 0 0,0 2-6 16,-1 3-8-16,2 1-12 0,-2-1-6 0,2 2-16 15,-3-3-7-15,5 9-33 0,-8-12-27 16,23 14-290-16,-13-12-179 0,-10-20 39 16,36 33 417-16</inkml:trace>
  <inkml:trace contextRef="#ctx0" brushRef="#br1" timeOffset="435950.0769">8548 10981 1248 0,'-9'-23'65'16,"9"23"-33"-16,2-22 2 0,-2 22 2 0,6-19 11 15,-6 19 2-15,0 0 4 0,0 0 4 0,0 0-5 16,0 0-5-16,0 0-9 0,0 0-3 0,0 0-5 16,0 0-6-16,0 0-9 0,0 0-2 0,0 0-6 15,-5 33 3-15,1-12-4 0,1 5 7 0,-1 3-7 16,-1 2 6-16,-1 3-7 0,0 1 2 0,0-2-6 16,2-2 4-16,2-4-5 15,0-3 3-15,2-2-4 0,3-4 2 0,-3-18-3 16,8 25 2-16,-8-25-1 0,0 0 1 0,0 0 0 15,0 0 3-15,21 2 2 0,-21-2 3 0,12-25 1 16,-3 5-4-16,-2-6 1 0,2-4-8 0,0-4 6 16,0-1-6-16,-1 0 9 0,-2 3 0 0,-3 3 6 15,-1 1 0-15,-2 2 3 0,0 2-8 16,-1 0-8-16,0 2 0 0,0 3 0 0,-1 1 0 16,2 18 0-16,-2-26 0 0,2 26 0 0,0 0 0 15,4-17 0-15,-4 17 0 0,0 0 0 0,0 0 0 16,24-15 0-16,-24 15-26 0,33-8-26 0,-15 5-2 15,6 6-13-15,-24-3-16 0,47 4-51 16,-47-4-58-16,49 5-110 0,-32 5-166 0,4-9-18 16,13 17 304-16</inkml:trace>
  <inkml:trace contextRef="#ctx0" brushRef="#br1" timeOffset="436310.0603">8912 11068 1481 0,'-22'11'98'0,"22"-11"-37"16,-11 27-14-16,11-27-6 0,5 24-14 16,-5-24-6-16,0 0 0 0,29 19 3 15,-29-19 1-15,37-3 0 0,-10-6-6 0,4-1-2 16,3-3-2-16,1-4-7 0,-1-1 2 0,1-4-7 16,-2 1-1-16,-1 0-6 0,-6-1 5 0,-1 2-2 15,-7 1 2-15,-3 3 1 0,-15 16 4 0,15-25 2 16,-15 25 6-16,-1-18-2 0,1 18-2 15,0 0-4-15,-30-19-1 0,12 14-2 0,-2 3 0 16,-4-1 1-16,-1 3-4 0,-1 3 3 16,-1 1-2-16,1 4 4 0,1 1 1 0,1 5 2 0,2 3-4 15,2 2 1-15,4 2-5 0,3 0 0 0,2 2 0 16,4 0 0-16,3-1 0 0,3-1 0 0,5-4 0 16,2-1 0-16,-6-16 0 0,25 26 0 15,-5-19 0-15,1-3-10 0,7-3-27 16,2-10-23-16,10 7-51 0,-11-21-66 0,24 24-163 15,-12-18-257-15,0-1 46 0,6 11 388 0</inkml:trace>
  <inkml:trace contextRef="#ctx0" brushRef="#br1" timeOffset="436927.0774">9843 10916 840 0,'0'0'184'16,"-1"-20"-95"-16,1 20-2 0,-4-19-10 15,4 19-5-15,-3-17-10 0,3 17-11 0,0 0-6 16,-19-18-3-16,19 18-5 0,-18-5 0 15,18 5-2-15,-32 3-1 0,14 3 2 0,-5-2-8 16,-1 6 4-16,-3 1-6 0,0 2 1 0,-1 2-3 16,4 3 0-16,-2 0-8 0,5 1 0 0,0 2-8 15,6-2-1-15,3 1-5 0,2 0 1 0,6 2-6 16,1 1 4-16,6 1-5 0,3 2 4 0,5-1-7 16,2-2-4-16,4-2-13 0,4-6-5 15,7 0-21-15,-3-9-15 0,13 6-35 0,-10-17-41 16,20 17-74-16,-20-24-106 0,11 5-177 0,6 6 34 15,-14-19 455-15</inkml:trace>
  <inkml:trace contextRef="#ctx0" brushRef="#br1" timeOffset="437315.2354">9953 11068 1309 0,'0'0'63'0,"0"0"-37"0,-10 20-6 0,10-20 3 16,0 0 6-16,27 15 8 0,-27-15 5 0,32 1-1 15,-13-5-4-15,5 1-8 0,0-6-2 0,4 1-2 16,-1-5-2-16,3 0-9 0,-3-1-4 16,1 0-7-16,-5 1 0 0,-2-2-3 0,-4 2 3 15,-17 13-1-15,19-27 10 0,-19 27 4 0,8-19 7 16,-8 19 0-16,-4-17-3 0,4 17-6 0,0 0-4 0,-23-23-5 0,23 23-2 15,-27-12-3-15,10 7 1 0,-2 1 0 0,-2 3 4 16,0 1 2-16,-1 2 1 0,2 2 2 0,0 2-3 16,1 3-1-16,2 3-4 0,17-12 2 15,-31 32-2-15,18-11 7 0,-2 2-1 0,3 2 3 16,3 2-5-16,2-2 2 0,4 2-6 0,2 0 3 16,3-3-6-16,4-1 2 0,4-4-5 0,-10-19-1 15,34 25-12-15,-12-17-8 0,5-3-15 0,2-8-15 16,8 6-30-16,-5-19-55 0,22 17-71 0,-20-29-96 15,17 10-235-15,7 2 52 0,-9-18 418 16</inkml:trace>
  <inkml:trace contextRef="#ctx0" brushRef="#br1" timeOffset="438271.6026">10596 10915 862 0,'0'0'309'0,"0"0"-224"16,0 0-20-16,0 0-9 0,0 0-6 15,-10-17 3-15,10 17 0 0,0 0-6 0,0 0-7 16,0 0-14-16,0 0-9 0,0 0-5 0,0 0 0 15,0 0-4-15,0 0-3 0,-5 17-3 16,5-17 0-16,-7 20-3 0,7-20 3 0,-7 24-3 16,7-24 2-16,-4 23-3 0,4-23 2 0,0 22-11 15,0-22-7-15,1 23-20 0,-1-23-17 0,5 21-29 16,-5-21-31-16,9 21-51 0,-9-21-67 0,0 0-235 16,18 17 34-16,-18-17 354 0</inkml:trace>
  <inkml:trace contextRef="#ctx0" brushRef="#br1" timeOffset="438724.7254">10770 10696 1452 0,'0'0'98'0,"-27"-3"-78"16,27 3-14-16,-27-1 0 0,27 1 1 15,-22 2-1-15,22-2-3 0,-18 5-3 0,18-5-3 16,0 0-5-16,-21 8-2 0,21-8-7 0,0 0-6 15,0 0-3-15,0 0 4 0,0 0 7 0,0 0 9 16,0 0 7-16,22 2 5 0,-22-2 6 0,0 0 5 16,20-1 6-16,-20 1-1 0,0 0 2 15,18 2 2-15,-18-2 0 0,0 0 0 0,0 0 1 16,0 0-3-16,0 0 0 0,0 0-2 16,0 0-2-16,0 0-2 0,0 0-5 0,5 20-2 15,-5-20-5-15,-3 20-1 0,3-20-1 0,-1 27-19 16,0-8 30-16,1 3-30 0,0 1 29 0,2 3-7 15,2 0-7-15,1-1 8 0,1 2-5 0,0-3 6 16,1 0-5-16,2-2 4 0,-2-1-6 0,1-2 6 16,-2-1-6-16,0 3 4 0,0-3-7 15,0-1 3-15,-6-17-3 0,12 20 2 0,-12-20 0 16,0 0 2-16,0 0 3 0,24 3 4 0,-24-3 5 16,19-23 1-16,-8 3 0 0,2-6-7 15,3-6 2-15,0-6-10 0,2-4 6 0,2-2-10 16,2-5-3-16,1 3 19 0,-1 0-19 0,-2 4 20 15,-4 6-13-15,-2 1-11 0,0 6-6 0,-5 2-17 16,2 9-13-16,-5 0-28 0,-6 18-42 16,10-20-53-16,-10 20-81 0,10 19-289 0,-10-19 42 15,7 26 258-15</inkml:trace>
  <inkml:trace contextRef="#ctx0" brushRef="#br1" timeOffset="439240.3238">11218 10959 1053 0,'0'0'297'0,"0"0"-227"16,0 0-38-16,0 0-7 0,0 0 5 0,0 0 9 15,0 0 7-15,0 0 3 0,0 0-9 16,18-15-5-16,-18 15-5 0,24-10-2 0,-24 10 0 16,31-18-7-16,-14 7-6 0,2-1-8 15,0-2-2-15,-1 1-4 0,1-1 4 0,-1 0-5 16,-1-1-10-16,-17 15 31 0,28-33-31 0,-28 33 33 15,19-28-17-15,-19 28-3 0,10-23 2 0,-10 23-4 16,5-24 3-16,-5 24-4 0,-5-21 4 0,5 21-4 16,0 0 1-16,-23-21-1 0,23 21 0 0,-28-5-2 15,10 7-1-15,-3 3 0 0,-2 5-2 0,-1 3 5 16,-2 5-4-16,-1 4 6 0,1 2 6 16,-4 6-21-16,5 2 30 0,1 2-19 15,-1 0 16-15,8-1 6 0,1-4-9 0,5-1 2 16,7-4-9-16,1-3 3 0,7-2-8 0,-4-19 3 15,18 31-4-15,-1-19 3 0,5-3-2 0,7-3-3 16,4-2-8-16,2-6-12 0,7-3-11 0,-1-7-18 16,11 4-26-16,-8-12-32 0,14 16-96 15,-20-24-93-15,22 20-69 0,-10-7-120 0,-10-11 206 16,13 20 283-16</inkml:trace>
  <inkml:trace contextRef="#ctx0" brushRef="#br1" timeOffset="439849.7594">11861 10853 1245 0,'-21'-3'106'0,"21"3"-43"0,-26 9-16 0,26-9-4 16,-24 16-4-16,24-16 1 0,-25 25-6 16,14-6 3-16,-3 0-13 0,4 4 1 0,0-2-11 15,1 3 2-15,1-1-5 0,3 2 7 0,0-5-3 16,2 3 7-16,1-5-4 0,2-18 2 0,0 28-6 16,0-28-4-16,0 0-3 0,0 0 0 0,11 17 1 15,-11-17 3-15,0 0 5 0,0 0 0 0,21-24 1 16,-13 6-4-16,2-5-1 0,2-5-5 0,-1 1 4 15,2-2-5-15,-1 0 3 0,1 1-5 16,-2-1 2-16,-2 0-6 0,0 2 4 0,-4 1-5 16,1 1-5-16,-4-1 19 0,2 3-22 0,-2 2 22 15,2 3-12-15,-4 18-7 0,6-25-4 16,-6 25-7-16,0 0-15 0,0 0-6 0,19-14-15 16,-19 14-16-16,22 2-14 0,-22-2-5 0,36 8-17 15,-36-8-15-15,46 6-10 0,-28-10-2 16,19 12-3-16,-12-10 4 0,8 6 24 0,-3-7 8 15,2 3 50-15,-2 0 28 0,-2-2 19 0,-1 1 4 16,-3-2 0-16,-4 2 9 0,-3-1 20 0,-17 2 29 16,17-3 36-16,-17 3 51 0,0 0 15 0,0 0-3 15,0 0-38-15,0 0-34 0,0 0-36 0,-18 24-7 16,18-24-1-16,-23 16-3 0,5-9-3 0,18-7-1 16,-31 26-7-16,14-9-20 15,-1-2 32-15,2 3-32 0,16-18 27 0,-27 31-16 16,27-31-11-16,-16 23-1 0,16-23-6 0,-2 17 0 15,2-17-3-15,0 0 3 0,22 15-3 0,-22-15 2 16,29 8-2-16,-10-7 2 0,3-1 0 0,4-1 0 16,-1 1 1-16,1 0-3 0,-1 3 0 0,-2 2 1 15,-3 3-2-15,-3 3 7 0,-17-11-5 0,19 27 6 16,-14-8-4-16,-5 2 8 0,-2 2-4 16,-7 1 2-16,-3 0-2 0,-4 3 0 0,1-1-2 15,-4 2 6-15,0-2-7 0,-2-6 2 0,1-2-7 16,0-2 3-16,2-3-7 0,18-13-3 0,-28 19-12 15,28-19-10-15,0 0-27 0,-21 1-50 16,21-1-93-16,0 0-147 0,0 0-211 0,7-18 34 16,-7-2 428-16</inkml:trace>
  <inkml:trace contextRef="#ctx0" brushRef="#br1" timeOffset="441773.2428">12589 11221 1656 0,'0'0'71'0,"0"0"-14"0,0 0-21 0,0 0-5 16,0 0-6-16,0 0 2 0,20-5-1 0,-20 5-6 15,0 0-5-15,0 0-6 0,0 0-7 16,0 0-4-16,0 0-7 0,0 0-15 16,0 0-17-16,0 0-31 0,-5-21-41 0,5 21-37 15,0 0-73-15,9-18-320 0,-9 18 31 0,0 0 227 16</inkml:trace>
  <inkml:trace contextRef="#ctx0" brushRef="#br3" timeOffset="448130.5703">846 13572 466 0,'0'0'59'0,"0"0"-37"0,0 0-3 15,4-23 6-15,-4 23 5 0,0 0-3 0,6-19-4 16,-6 19-12-16,0 0-4 0,0 0-4 16,13-18 3-16,-13 18 5 0,0 0 8 0,0 0 8 15,0 0 11-15,17-18 4 0,-17 18 9 0,0 0-4 16,0 0 0-16,0 0-5 0,0 0 2 0,0 0 2 15,0 0 5-15,0 0-2 0,0 0-5 0,0 0-10 16,0-17-2-16,0 17-5 0,0 0-1 16,0 0-4-16,0 0-4 0,0 0-2 0,0 0-2 15,0 0 1-15,0 0 0 0,0 0-4 0,0 0-2 16,0 0-3-16,0 0-2 0,0 0-2 0,0 0-1 16,0 0-1-16,0 0-1 0,-14 32 4 0,12-9-6 15,-1 8 7-15,-3 5-8 0,-2 7 8 0,-2 3-9 16,-3 2 10-16,-1 4-9 15,-2 0 13-15,0 2 6 0,-2 1-19 0,0-2 28 16,-1 2-21-16,-2-6 14 0,1 1 16 0,-2-8-8 16,6-1 10-16,-1-11-12 0,6-2 0 0,2-10-13 15,9-18-1-15,-10 21-8 0,10-21-1 0,0 0-4 16,0 0 2-16,0 0 3 0,8-17 0 0,-8 17 6 16,14-38 0-16,-6 8 8 0,2-5-9 0,1-6 9 15,4-5-15-15,0-1 10 0,2-4-9 16,-2-1-6-16,1 1 26 0,-3-2-22 0,1 0 21 15,-2-2-6-15,-1 0-14 0,0 0 11 0,0 2-13 16,1 2 11-16,1 3-9 0,3 5 8 0,0 1-8 16,2 4-4-16,1 4 20 0,0 6-23 15,-1 4 24-15,-18 24-14 0,29-27-3 0,-29 27 1 16,24-8 0-16,-24 8-1 0,24 9 4 0,-24-9-2 16,29 31-13-16,-13-8 22 0,-2 7-22 15,2 6 21-15,-3 5-7 0,1 3-8 0,-1 5 7 16,-1 6-7-16,0 2 10 0,1 6-12 0,-1 1 11 15,0 3-14-15,-1-1-2 0,0-1 17 0,-3-1-20 16,1-5 13-16,-3-2-7 0,2-5-16 0,0-8 6 16,1-4-13-16,-4-13-12 0,5 1-35 0,-10-28-47 15,15 28-98-15,-15-28-182 0,0 0-103 16,0 0 126-16,-3-41 383 0</inkml:trace>
  <inkml:trace contextRef="#ctx0" brushRef="#br3" timeOffset="448286.8161">911 13951 1501 0,'-16'18'183'0,"-2"-9"-109"15,18-9-45-15,0 0-20 0,-17 14-8 0,17-14-1 16,0 0-2-16,23-4 1 0,-4-4 0 0,7-1-15 16,5-8 31-16,9-4-42 0,3-8-1 0,10 3-61 15,-8-20-94-15,25 21-157 0,-13-11-219 0,-2-3 58 16,7 15 437-16</inkml:trace>
  <inkml:trace contextRef="#ctx0" brushRef="#br3" timeOffset="448943.1704">2365 13305 1237 0,'0'0'37'15,"-7"-35"-16"-15,7 35 10 0,0-25 6 0,0 25 9 16,0 0 1-16,0 0-5 0,0 0-7 0,0 0-9 16,0 0-15-16,0 33 0 0,-1-6 12 0,-1 9-26 15,0 3 32-15,0 9-25 0,-3 0 7 0,1 8 10 16,-1 3-20-16,3 4 12 0,-1 3-17 16,2 2 21-16,-3-1 3 0,1-1-19 15,-2-2 23-15,1-3-27 0,-1-7 4 0,3-4 13 16,1-9-13-16,2-7 9 0,0-8-6 0,4-6 1 15,-5-20-4-15,10 20 1 0,-10-20-2 0,0 0 2 16,20-1 1-16,-20 1 5 0,0 0 7 0,25-29-3 16,-17 10 4-16,1-4-9 0,-1-3-2 0,0-2-7 15,0 1 5-15,-1-2-6 0,1-1 6 16,-2 1-6-16,0 2 9 0,0-1-10 0,0 2-8 16,0 3 26-16,3 0-28 0,0 2 28 0,3 1-12 15,4 2-5-15,3 5 2 0,0 3-1 0,3 4 1 16,-1 3 0-16,2 4-1 0,-3 4 1 0,1 3-2 15,-2 3 3-15,1 3-1 0,-3 2 3 16,0 2-4-16,-1-1-14 0,-3 1 28 0,-1 2-29 16,-3-1 31-16,-2 5-13 0,-4 0-5 15,-6 3 8-15,-2 0-7 0,-6-1 7 0,-3 1-5 16,-3 0 4-16,-3-1-4 0,0 1 4 0,-4-4-5 16,0-2 3-16,0-2-3 0,-2-5 1 0,1-2-6 15,0-5-5-15,4 0-10 0,-1-9-7 0,22 2-18 16,-34-8-18-16,34 8 0 0,-26-19-30 0,26 19-58 15,-15-25-69-15,15 25-197 0,16-26-58 16,-16-5 266-16</inkml:trace>
  <inkml:trace contextRef="#ctx0" brushRef="#br3" timeOffset="449396.2948">3204 13792 920 0,'0'0'144'16,"-13"-22"-80"-16,13 22-11 0,-28-13-3 0,28 13 2 16,-34-4-2-16,34 4-3 0,-37 12-3 15,20 1 0-15,-6 1-5 0,5 5 5 16,-6 2-5-16,5 6 9 0,-5-1-11 0,7 3-14 15,-5-3 28-15,8 2-35 0,-2-2 27 0,6 0-16 16,2-6-12-16,4-2-1 0,4-18-9 0,0 25-1 16,0-25-6-16,12 17 3 0,-12-17-1 0,26 7 2 15,-8-7-3-15,5-5 3 0,4-4 1 0,2-5-4 16,2-5 4-16,4-3-5 0,0-1 4 16,-1-3-5-16,-4 0-8 0,-2 1 23 0,-3 0-25 15,-6 0 27-15,-2 4-10 0,-4-1-5 0,-2 3 4 16,-1 0-5-16,-5 2 4 0,-5 17-1 0,2-24 1 15,-2 24-1-15,0 0 2 0,-11-18-3 16,11 18-4-16,0 0-3 0,-24-4-10 0,24 4 1 16,0 0-5-16,-21 22 0 0,18-2-5 0,-3-1 4 15,3 10-16-15,-3-2-8 0,7 8-10 16,-7-9-40-16,14 15-40 0,-14-18-63 0,19 20-68 16,-9-6-208-16,-1-19 45 0,19 16 416 0</inkml:trace>
  <inkml:trace contextRef="#ctx0" brushRef="#br3" timeOffset="449755.664">3710 13598 1346 0,'-30'5'86'0,"8"8"-32"0,-6-3 0 16,8 8 2-16,-5-3-6 0,4 5-3 0,-3-3-10 15,6 4-1-15,-3-3-10 0,6 1 1 16,0-2-7-16,5 0-1 0,10-17-6 0,-12 24-7 16,12-24-5-16,0 0-1 0,7 20-4 0,-7-20 4 15,19 9-2-15,-19-9 2 0,33 3 2 0,-13-6-2 16,3-2 0-16,2-1-2 0,2 0 2 0,1 0-2 16,0 1 2-16,-2 3-1 0,-2 1 0 15,-2 2 1-15,-4 4-1 0,-18-5 1 0,28 14-4 16,-28-14-7-16,16 29 1 0,-14-10 3 15,-2 2-2-15,-3 0 3 0,-6 3 21 0,-3 3-26 16,-4-2 25-16,-1 4-10 0,-2-2-6 0,-1-1 5 16,0-2-5-16,0-2 3 0,3-5-6 0,17-17-2 15,-27 22-15-15,27-22-18 0,0 0-45 0,-20 0-51 16,20 0-95-16,0 0-188 0,7-28-113 0,10 15 168 16</inkml:trace>
  <inkml:trace contextRef="#ctx0" brushRef="#br3" timeOffset="450130.6327">3893 13861 1285 0,'0'0'102'0,"0"0"-60"16,2 20-3-16,-2-20-9 0,0 0-2 0,16 22 1 15,-16-22 0-15,23 11-4 0,-23-11 9 0,32 5-1 16,-12-3 3-16,-2-9 4 0,6 0-16 0,-1-6-6 15,2-1-8-15,0-2 1 0,-2-2-7 0,-4-2 6 16,-1-2-7-16,-3-1 5 0,-2 1-4 0,-3 1 2 16,-1 0-3-16,-3-1 2 0,-3 1-4 15,-2 2 3-15,-2 0-5 0,1 19 5 16,-11-29-2-16,11 29 2 0,-18-19 2 0,18 19-1 16,-23-7 0-16,6 8 2 0,17-1 0 0,-37 16-1 15,17 0 2-15,-2 6-2 0,0 5 7 0,0 2 1 16,1 3 5-16,3 2-5 0,1 0 1 0,5-2-9 15,2 1 2-15,3-4-6 0,5-5-8 0,4-1 6 16,4-5-10-16,-6-18 22 0,26 27-16 0,-6-19 8 16,5-2-21-16,6-4-5 0,3-4-13 15,9-1-23-15,-2-14-46 0,20 17-157 0,-21-19-355 16,16 2 26-16,4 1 285 0</inkml:trace>
  <inkml:trace contextRef="#ctx0" brushRef="#br3" timeOffset="450581.6357">5377 13319 1353 0,'0'0'53'0,"0"0"-19"0,0 0 0 0,0 0 8 15,0 0 5-15,0 0-11 0,0 0-21 0,-6 22 12 0,4 5-14 0,-4 8 8 16,5 7 5-16,-4 2-19 0,0 7 7 0,-1 2-15 16,1 2 11-16,-2 2-12 0,1-3 9 15,1-2-13-15,-1-2 10 0,4-6 4 0,0-5-30 16,3-3 9-16,-2-11-59 0,8 4-9 0,-7-29-5 0,17 37-45 15,-17-37-48-15,22 17-52 0,-22-17-169 16,0 0-31-16,33-4 336 0</inkml:trace>
  <inkml:trace contextRef="#ctx0" brushRef="#br3" timeOffset="450771.9843">5189 13772 1523 0,'-9'33'202'0,"9"-33"-156"0,-11 18-24 15,11-18-11-15,0 0-2 0,21 16 0 16,-21-16 1-16,33 2-1 0,-12-5-1 0,4-2-3 16,3-5-2-16,4-3-2 0,2-3-5 15,4-2 0-15,-1-5-22 0,5 4-20 0,-5-12-35 16,11 11-44-16,-17-21-78 0,23 18-183 0,-12-8-136 16,-6-7 62-16,10 17 460 0</inkml:trace>
  <inkml:trace contextRef="#ctx0" brushRef="#br3" timeOffset="451121.2764">5849 13283 1568 0,'-3'30'125'0,"-16"-7"-59"16,7 6-43-16,-2-1 6 0,1 3 3 0,0-1-14 15,1 4 7-15,-3 2-8 0,3 2 9 0,-1 1-11 16,2 3 5-16,0-2-9 0,2-1 5 0,0-2-8 15,3-4 4-15,0-3-8 0,3-2 0 16,2-4-4-16,2-4 1 0,-1-20-2 0,9 29 3 16,-9-29-4-16,0 0 0 0,23 15 0 0,-23-15 0 15,20-2 2-15,-20 2-1 0,22-11 2 0,-22 11-2 16,25-22 3-16,-25 22-2 0,21-32 1 16,-10 14-2-16,0 0 2 0,0 0-3 0,-1 1 4 15,-10 17-3-15,17-28 2 0,-17 28-2 16,16-17 2-16,-16 17-6 0,0 0-2 0,21-2-2 15,-21 2-5-15,0 0 4 0,24 29-5 0,-16-10 0 16,3 6-9-16,-3 0-3 0,3 3-17 0,-4-4-2 16,7 4-10-16,-14-28-40 0,28 38 18 0,-28-38-50 15,38 26-1-15,-38-26-18 0,45 10-32 0,-25-17-10 16,9-1-115-16,8 8-45 0,-18-25 206 0</inkml:trace>
  <inkml:trace contextRef="#ctx0" brushRef="#br3" timeOffset="451469.7325">6316 13689 1197 0,'-26'2'149'0,"-1"-10"-49"16,27 8-6-16,-42 3-14 0,25 7-16 0,-7-3-14 15,6 7-9-15,-4-1-7 0,5 4 0 16,0-3-7-16,4 6-3 0,-1-1-8 0,3 3-5 16,3-2-5-16,3 2 2 0,4-2-4 0,4-1 11 15,1-1-11-15,-4-18-8 0,21 27 25 0,-21-27-33 16,31 17 31-16,-14-11-20 0,3-5 1 0,0-4-1 15,2 0-13-15,1-4 13 0,-1-6-13 16,0 0 27-16,1-6-12 0,-2-1 11 0,-2 0-12 16,0-1-5-16,-5 3 3 0,-2-2-2 15,-2 1 5-15,-3 3-4 0,-7 16 5 0,8-26-2 16,-8 26 1-16,3-18 2 0,-3 18-1 0,0-17-3 16,0 17 2-16,0 0 0 0,0 0 0 0,0 0 0 15,0 0-3-15,0 0-3 0,0 0-3 0,-5 22 0 16,5-22-3-16,2 35 0 0,-1-13-8 0,0-2 0 15,3 1-14-15,-2-4-5 0,5 2-20 0,-7-19-13 16,18 29-24-16,-18-29-27 0,21 13-39 16,-21-13-80-16,22-12-133 0,0 12-94 0,-12-23 238 15</inkml:trace>
  <inkml:trace contextRef="#ctx0" brushRef="#br3" timeOffset="451657.3179">6755 13390 1097 0,'-1'52'231'0,"-10"-14"-171"0,9 8-4 15,-7-4-12-15,8 8 5 0,-6-7-13 16,5 2 4-16,-2-5-19 0,-1-4-24 0,6-5-20 16,-1-4-6-16,7 1-45 0,-7-28-6 0,14 33-47 15,-14-33-201-15,0 0-140 0,0 0 1 16,0 0 433-16</inkml:trace>
  <inkml:trace contextRef="#ctx0" brushRef="#br3" timeOffset="451837.6889">6645 13575 1710 0,'-30'13'169'15,"30"-13"-116"-15,0 0-28 0,0 0-11 0,0 0-9 16,0 0 4-16,25-4 3 0,-25 4-3 0,28-12 0 15,-8 1-7-15,5 0-8 0,0-3-14 16,4 5-21-16,-3-4-28 0,9 9-60 0,-13-20-121 16,20 15-358-16,-5-2 32 0,0-4 259 0</inkml:trace>
  <inkml:trace contextRef="#ctx0" brushRef="#br3" timeOffset="452493.9604">7852 13561 833 0,'17'-10'262'16,"-17"10"-145"-16,0 0-26 0,-19-29-14 0,19 29-11 15,-11-17-5-15,11 17-3 0,0 0-3 0,-21-17-2 16,21 17-7-16,-23-4-9 0,23 4-8 0,-27 8-7 16,27-8-9-16,-29 20 4 0,11-4-8 15,-2 5 5-15,1 0-2 0,-2 7 4 0,-1 0-3 16,3 1 4-16,1-2-6 0,2-1-2 0,4-3-4 15,2-2 0-15,3-4-6 0,7-17 3 0,0 24-4 16,0-24 0-16,17 18-2 0,-17-18 3 0,35 15-8 16,-11-12-5-16,7 1-11 0,0-7-14 0,10 5-28 15,-6-12-28-15,15 12-53 0,-15-22-75 16,26 17-165-16,-11-5-139 0,-8-11 123 16,14 16 404-16</inkml:trace>
  <inkml:trace contextRef="#ctx0" brushRef="#br3" timeOffset="453212.6963">8361 13528 1240 0,'-27'-11'175'0,"27"11"-92"0,-32-11-17 0,32 11-10 16,-27-11-17-16,27 11-11 0,-28-9-9 0,28 9 0 16,-32-5 1-16,32 5-1 0,-30 0 1 0,30 0-1 15,-30 6-1-15,30-6-2 0,-33 16-3 16,33-16 0-16,-33 27-1 0,19-8 8 0,-2 1-4 15,3 4 4-15,-1 2-4 0,3 2-1 0,2-2-3 16,1 1-1-16,3-3-6 0,5-2 0 16,3-3-9-16,-3-19 6 0,12 29-9 0,-12-29 8 15,21 18-3-15,-21-18 2 0,31 1 2 0,-11-7-3 16,2-5 1-16,2-4-2 0,2-6 2 0,1-3-4 16,0-4 3-16,0-2-7 0,-1 0 4 0,-3-2-1 15,-3 4 5-15,-3 1-4 0,-2 2 6 0,-3 5-5 16,-2 1 5-16,-3 2-3 0,-7 17 3 15,6-31-2-15,-6 31 1 0,0-19 0 0,0 19 2 16,0 0-3-16,0 0 4 0,0 0-1 16,0 0-1-16,0 0 2 0,0 0-3 0,0 0-1 15,0 0-2-15,-13 30 1 0,12-10 0 0,1 0 2 16,0 4-2-16,0 1 5 0,0 1-7 0,0 4 6 16,0-2-5-16,1-1 1 0,2-4-1 0,1-5 3 15,-4-18-3-15,13 27 4 0,-13-27-3 16,24 10 0-16,-24-10 2 0,30-3 0 0,-11-7-1 15,0-3 0-15,1-4 2 0,1-5-5 0,-1 0 6 16,-1-2-5-16,-1 0 4 0,-2 1-4 0,-1 2 4 16,-2 3-6-16,-13 18 5 0,17-25-2 0,-17 25-1 15,0 0 3-15,0 0 0 0,0 0 3 0,0 0 3 16,0 0-4-16,0 0 0 0,-2 17-4 16,-5 3-3-16,-1 6 8 0,2 5-9 15,-4-2 9-15,2 2-7 0,0-2 5 0,1-4-2 16,2-3 4-16,2-5-5 0,3-17 1 0,1 20-3 15,-1-20-1-15,0 0 3 0,0 0 0 0,24 3 0 16,-24-3-1-16,27-22 1 0,-11 4-2 0,2-4 4 16,0-2-3-16,-1-3 6 0,1-1-3 0,-1-1 10 15,0 3-4-15,-1-1 5 0,-2 3-6 16,-2 3 2-16,-12 21-7 0,16-27 1 0,-16 27-2 16,0 0 0-16,0 0 1 0,0 0-2 15,0 0 2-15,0 0-4 0,0 0-1 0,12 23-4 16,-10-7-2-16,2 4-7 0,-2-2-3 0,3 2-8 15,-1-3-5-15,4 4-16 0,-8-21-22 0,22 35-39 16,-22-35-52-16,29 29-134 0,-10-18-259 0,-19-11 47 16,40 19 357-16</inkml:trace>
  <inkml:trace contextRef="#ctx0" brushRef="#br3" timeOffset="453915.8659">9760 13033 1058 0,'0'0'184'0,"-1"-29"-80"0,1 29-16 0,0 0-11 16,0 0-14-16,0 0-20 0,0 0-18 0,0 0-15 16,-21 17-2-16,21-17-2 0,-12 34 6 0,4-11 2 15,2 7 9-15,-2 3-4 0,2 6 8 0,-1-1-8 16,2 5-10-16,-2 0 23 0,2 3-25 0,0-3 21 16,0-2-8-16,2-7-8 0,1-3 3 15,2-6-8-15,3-2 2 0,-2-3-7 16,1-2 2-16,-2-18-2 0,5 25 1 0,-5-25-4 15,0 0 1-15,0 0 0 0,9 17-1 0,-9-17 0 16,0 0-1-16,0 0 0 0,0 0 2 0,0 0 0 16,0 0 2-16,13-20-1 0,-13 20 0 0,11-21 1 15,-11 21-3-15,12-28 5 0,-12 28-5 16,14-30 2-16,-14 30-2 0,20-29-2 0,-7 12 4 16,-13 17 0-16,30-27-3 0,-30 27 5 0,30-15-6 15,-30 15 2-15,31 0 1 0,-31 0-3 0,31 8 2 16,-31-8 0-16,31 17 2 0,-31-17-3 0,27 24 4 15,-27-24-4-15,20 26 1 0,-20-26-1 0,16 28 3 16,-16-28-2-16,6 26 3 0,-6-26-2 16,-6 26 3-16,6-26-2 0,-16 25 2 15,16-25-2-15,-25 20 2 0,8-10-2 0,-2-1 2 16,0-3-2-16,0-4 2 0,-1-2-4 0,3-4-3 16,0 0-7-16,17 4-12 0,-28-16-10 0,28 16-20 15,-22-25-28-15,9 2-36 0,13 23-65 0,-11-33-91 16,11 33-260-16,10-23 42 0,-10 2 355 0</inkml:trace>
  <inkml:trace contextRef="#ctx0" brushRef="#br3" timeOffset="454415.8608">10140 13550 1277 0,'-23'-1'136'0,"23"1"-79"0,-21 10-18 15,21-10-4-15,0 0-15 0,0 0-8 0,-12 19-5 16,12-19 3-16,0 0 3 0,18 21 10 0,-18-21 4 16,26 9 8-16,-26-9 2 0,39-3-2 0,-16-4-5 15,5 0-6-15,0-6-2 0,3-1-8 0,1-1-2 16,-2-1-6-16,-1-2 0 0,-2 1-8 0,-4 0 6 16,-3 1 0-16,-20 16 7 0,24-26 2 15,-24 26 4-15,9-21-3 0,-9 21-4 0,-7-17-1 16,7 17-4-16,-21-17-3 0,4 11-1 0,-4 0-2 15,-3 7 1-15,-3 3 0 0,-1 2 0 16,0 5 2-16,-1 3-2 0,0 3 5 0,1 4-1 16,1 2 5-16,1 1-3 0,6 4 5 0,-1 0-7 15,6 1 6-15,3 0-6 0,5 0 2 16,4-3-7-16,6-2 5 0,3 1-6 0,7-7 1 16,4 0-2-16,5-5-7 0,7-3-10 0,1-4-9 15,6-2-20-15,-2-10-25 0,11 9-53 0,-11-19-50 16,25 21-56-16,-22-19-188 0,17 0-85 0,9 10 131 15,-17-21 375-15</inkml:trace>
  <inkml:trace contextRef="#ctx0" brushRef="#br3" timeOffset="455025.2822">11403 13547 1161 0,'0'0'142'0,"-1"-21"-81"16,1 21-24-16,0 0-9 0,-18-23-8 0,18 23 9 15,-22-14 2-15,22 14 8 0,-28-9 2 0,9 3-5 16,2 7 0-16,-5-1 0 0,2 6-1 0,-3 1-4 16,4 6 1-16,-4 1-6 0,3 4 4 0,-2 1-10 15,4 4 3-15,0 1-9 0,4 2 2 16,2-1-5-16,5-2 2 0,1-2-10 0,6-21 3 15,0 28-5-15,0-28 0 0,0 0 2 0,20 18-3 16,-20-18 2-16,33-4 1 0,-11-6 4 16,5-4-4-16,3-7 5 0,3-5-6 0,1-6 2 15,0-4-4-15,0-4 2 0,2-1-4 0,-4 1 5 16,-1 0-7-16,-3 1 8 0,-5 1 6 0,-2 1-20 16,-6 6 20-16,-2 2-19 0,-5 6 8 15,-2 2 5-15,-6 21-2 0,1-26 5 0,-1 26-1 16,0 0 4-16,0 0-2 0,0 0-4 0,-18-10-3 15,18 10-3-15,-14 17 2 0,6 0-3 0,0 7 4 16,-1 6-2-16,1 8-8 0,0 2 17 0,1 3-17 16,1 2 14-16,1-3-7 0,3-2-10 0,1-2-3 15,3-3-15-15,0-4-3 0,7-2-17 16,-3-7-8-16,10 5-33 0,-16-27-26 16,31 30-59-16,-31-30-68 0,39 2-143 0,-13 1-116 15,-9-18 196-15,17 17 307 0</inkml:trace>
  <inkml:trace contextRef="#ctx0" brushRef="#br3" timeOffset="455199.335">11819 13382 1450 0,'0'0'217'0,"0"0"-117"0,0 0-32 0,-20 0-22 16,20 0-15-16,0 0-18 0,0 0-7 0,-17 25-8 16,17-25 3-16,-9 38-4 0,7-14 5 0,-1 2-4 15,-2 2 4-15,2 1-5 0,-1 1 4 0,2 1-11 16,0-5-7-16,4 0-17 0,-2-9 2 0,7 0-18 15,-7-17-15-15,17 16-24 0,-17-16-37 16,22 3-54-16,-23-21-70 0,1 18-255 0,28-26 28 16,-25-5 386-16</inkml:trace>
  <inkml:trace contextRef="#ctx0" brushRef="#br3" timeOffset="455320.8234">11903 13143 737 0,'-17'-12'154'0,"-1"1"-14"15,18 11-10-15,-20-1-36 0,20 1-43 0,0 0-45 16,0 0-43-16,0 0-64 0,0 0-105 0,0 0-254 16,0 0 10-16,0 0 393 0</inkml:trace>
  <inkml:trace contextRef="#ctx0" brushRef="#br3" timeOffset="455750.8591">12252 13338 822 0,'0'0'85'0,"0"0"-57"0,-22-7-15 15,22 7-3-15,-17-7-5 0,17 7-4 0,-20-11-2 16,20 11 2-16,-25-14 21 0,25 14 28 0,-25-15 14 16,25 15 36-16,-27-12-10 0,27 12 6 15,-29-5-5-15,29 5-4 0,-31 2-9 0,31-2-11 16,-26 10-16-16,26-10-17 0,-27 17-8 0,27-17-27 15,-26 25 27-15,15-8-32 0,11-17 23 0,-15 33-12 16,12-16-6-16,3-17 3 0,-1 32-4 0,5-15 6 16,-4-17-6-16,17 31 4 0,-17-31-2 0,26 25 2 15,-9-15-3-15,2-3 3 0,0-1-2 0,1-2 0 0,-1-2 5 16,-1 0 0-16,1-2 0 0,-19 0 1 16,29 4-4-16,-29-4 0 0,19 1 2 0,-19-1 0 15,0 0 0-15,0 0 1 0,0 0 1 0,0 0 1 16,0 0-1-16,7 17-1 0,-7-17-3 0,-13 27-2 15,13-27-1-15,-28 35 2 0,11-16-3 0,-5 2 5 16,3 2-7-16,-1-3 3 0,2 1-9 16,0-4-3-16,2 0-9 0,16-17-5 0,-19 21-14 15,19-21-24-15,0 0-43 0,0 0-49 0,0 0-87 16,0 0-162-16,23-7-93 0,2 2 161 0,-13-22 338 16</inkml:trace>
  <inkml:trace contextRef="#ctx0" brushRef="#br3" timeOffset="456239.8319">12626 13269 964 0,'-9'-26'360'0,"9"26"-208"0,0 0-67 16,0 0-23-16,-26-10-16 0,26 10-15 15,-20 5-12-15,20-5-7 0,-28 12-3 0,28-12-1 16,-32 20-2-16,32-20 5 0,-31 27 3 0,15-9-17 16,16-18 31-16,-27 33-33 0,27-33 28 15,-21 29-13-15,21-29-5 0,-11 26 1 0,11-26-4 16,-2 21 1-16,2-21-4 0,0 0 2 0,12 21-2 15,-12-21 1-15,17 8-1 0,-17-8 1 0,22 5 0 16,-22-5 0-16,24 4 0 0,-24-4 2 0,26 0-1 16,-26 0 0-16,24 1 0 0,-24-1 0 0,22 2-1 15,-22-2 1-15,0 0-2 0,21 9 2 0,-21-9-2 16,0 0 4-16,11 20-1 16,-11-20 4-16,1 18 4 0,-1-18 2 0,-4 21-1 15,4-21 0-15,-12 28-7 0,12-28 0 0,-23 34-4 16,8-15 2-16,0 1-5 0,-2 1 4 0,0-2-8 15,-2-1-1-15,4-1-12 0,15-17-1 0,-25 27-16 16,25-27-15-16,0 0-38 0,0 0-39 0,5 18-63 16,-5-18-54-16,18-18-113 0,5 11-119 15,-9-20 203-15,26 16 275 0</inkml:trace>
  <inkml:trace contextRef="#ctx0" brushRef="#br3" timeOffset="456554.7069">12848 13313 1086 0,'-22'26'361'16,"3"-27"-252"-16,19 1-69 16,-23 16 7-1,23-16-6-15,-25 23-14 0,14-6 3 0,11-17-5 16,-23 34 3-16,12-15-9 0,3 3 3 0,-3 0-7 16,5 1 4-16,-3-1-4 0,6 1 1 0,-2-1-6 15,4-1 2-15,3-3-6 0,2 0-1 0,-4-18-2 16,14 27 2-16,-14-27-4 0,22 18 2 15,-22-18-2-15,29 8-1 0,-12-9 2 0,0-4-1 16,0-3 1-16,0-2-1 0,0-7 1 16,2-2-2-16,-2-3 3 0,-3-2-4 0,-2 1 4 15,-2-1-3-15,-3 0 4 0,1-1-4 0,-3 0 5 16,-2 1-6-16,1-2 3 0,-3 3-4 0,0-2-2 16,-2 0-10-16,-1 3-17 0,-6 0 16 0,8 22-42 15,-15-34 15-15,15 34-39 0,-20-22-23 0,20 22-35 16,-22-2-57-16,22 23-109 0,0-21-207 15,-23 26 59-15,21 4 440 0</inkml:trace>
  <inkml:trace contextRef="#ctx0" brushRef="#br3" timeOffset="456961.0477">13401 12879 1386 0,'-21'-9'79'0,"21"9"-69"0,0 0-1 0,-19-8 7 15,19 8 5-15,0 0 10 0,-20-2-1 16,20 2-2-16,0 0-6 0,-22 22-5 0,22-22 0 16,-16 35 13-16,5-8-1 0,2 10 8 0,-3 6-14 15,3 6 1-15,-4 6-15 0,1 2 7 0,0 3-4 16,0 2-23-16,0-3 16 0,0-1-21 15,3-7 6-15,2-5 5 0,4-4-28 0,3-9 2 16,9-2-31-16,-4-14-22 0,15 10-78 0,-20-27-19 16,36 17-52-16,-18-14-267 0,0-16 92 15,19 12 294-15</inkml:trace>
  <inkml:trace contextRef="#ctx0" brushRef="#br3" timeOffset="457273.5455">13440 13292 1591 0,'0'0'103'0,"0"0"-50"0,0 0-20 16,0 0-10-16,-13 17-35 0,13-17 26 15,0 18-33-15,0-18 31 0,1 32-5 0,0-13 1 16,2 2 8-16,-3 3-2 0,2 4 8 0,-1-1-7 16,1 2 8-16,-2-1-8 0,2 1 2 0,-1-5-5 15,2 1 1-15,2-7-8 0,-5-18 2 0,11 25-6 16,-11-25 2-16,17 12 0 0,-17-12 2 15,19 2 1-15,-19-2-3 0,22-14 3 0,-22 14-5 16,29-32 3-16,-12 6-3 0,1-2 2 16,1-2-5-16,-1-3 5 0,-1 1-6 0,-1-1 5 0,0 2-7 15,-2 0 3-15,1 1-9 0,-3 4-9 0,-4-1 18 16,-2 4-31-16,-2-1 17 0,1 5-31 0,-7-6-27 16,2 25-33-16,-3-35-45 0,3 35-50 15,0 0-64-15,1-17-222 0,-1 17 28 16,0 0 338-16</inkml:trace>
  <inkml:trace contextRef="#ctx0" brushRef="#br3" timeOffset="457648.5672">13811 13390 1218 0,'0'0'376'16,"0"0"-277"-16,0 0-51 0,-13 21-13 15,13-21-13-15,0 0-8 0,0 23-10 0,0-23-1 16,0 0-2-16,18 20 1 0,-18-20-1 0,23 5 2 16,-23-5 1-16,33-5 3 0,-13-2 5 0,3 0-1 15,0-5 3-15,2-3-3 0,0-2 1 16,0-2-4-16,-1-3-9 0,-4 0 23 0,-4 1-26 16,-5 1 29-16,-5 1-13 0,-6 19-2 0,3-33 5 15,-3 33-5-15,-7-25 0 0,7 25-5 0,-13-21-2 16,13 21-3-16,-26-8 1 0,26 8-1 0,-36 8-2 15,15 4 2-15,-1 5-2 0,-2 6 3 0,-2 4-2 16,1 4-12-16,2 2 21 0,1 1-19 0,2-2 21 16,3 2-4-16,3-1-4 15,2-5 3-15,4-3-8 0,6-5 3 0,2-20-6 16,10 27 1-16,-10-27-5 0,27 17-4 0,-6-13-3 16,3-3-3-16,7-1-14 0,2-8-24 0,12 6-50 15,-11-18-72-15,24 22-142 0,-10-15-244 0,-2-4 39 16,7 10 382-16</inkml:trace>
  <inkml:trace contextRef="#ctx0" brushRef="#br3" timeOffset="458257.9041">14519 13338 1122 0,'0'0'133'0,"0"0"-44"0,12-19-7 16,-12 19-16-16,0-21 0 0,0 21-21 0,-10-17 6 15,10 17-7-15,-20-14-11 0,20 14-9 0,-28-12-9 16,10 6 0-16,-3 3-3 0,-2 1 2 16,1 4 1-16,-2 4-1 0,3 3 4 0,-2 2-1 15,2 3 0-15,0 1 7 0,1 6-30 0,2 1 22 16,1 4-25-16,2 0 16 0,4 1 5 0,2-1-4 15,3 0 5-15,4-4-5 0,2-3 1 0,0-19-6 16,12 28 0-16,-12-28-6 0,29 11 5 16,-9-13-1-16,4-4 1 0,4-5 4 0,4-4-4 0,-1-8 4 15,5-4-4-15,-2-4 4 16,0-3-7-16,-3-1-5 0,-2-1 20 0,-2-1-22 16,-2 5 22-16,-5-2-10 0,-2 2-5 0,-4 1 8 15,-3 2-4-15,-1 1 6 0,-4-1-6 0,-2 1 2 16,0-1-5-16,-4-1 0 0,0 1 0 0,-2 2 0 15,-2 4 0-15,4 23 0 0,-7-25 0 0,7 25 0 16,0 0 0-16,0 0 0 0,-17 14 0 0,9 6 0 16,-1 9 0-16,-1 9 0 0,-2 7 0 15,-2 5 0-15,3-1 0 0,-1 5 0 0,0-1-17 16,4 0-8-16,-1-3-30 0,7-1-4 16,-4-14-56-16,19 14-110 0,-20-23-284 0,19 0-80 15,4-5 137-15</inkml:trace>
  <inkml:trace contextRef="#ctx0" brushRef="#br3" timeOffset="458632.9218">15492 13287 1541 0,'-22'-11'159'0,"22"11"-107"0,0 0-21 15,0 0-7-15,0 0-9 0,-18 13-8 0,18-13-8 16,-10 23-18-16,3-4 31 0,0 3-29 0,-1 3 28 16,0 2-8-16,2-1-10 0,-2 1 2 15,2-1-10-15,0-3-2 0,4-1-12 0,2-22-9 16,0 28-22-16,0-28-17 0,0 0-30 16,0 0-36-16,30 7-94 0,-30-7-249 0,20-29 20 15,3 17 336-15</inkml:trace>
  <inkml:trace contextRef="#ctx0" brushRef="#br3" timeOffset="459054.7626">15565 13067 1445 0,'0'0'314'0,"0"0"-259"16,0 0-37-16,0 0-1 0,0 0 4 15,0 0 7-15,0 0 5 0,19 12-1 0,-19-12-6 16,22 11-9-16,-22-11-9 0,22 20-1 0,-22-20-1 15,16 27 2-15,-10-10-3 0,-4 4 2 0,1 1-7 16,-3 1 0-16,-3 2 0 0,0 2-9 0,-2-1 17 16,-2 1-21-16,1-2 24 0,-2-2-8 15,1-1-3-15,1-3 0 0,0-2 0 0,6-17 0 16,-5 24 0-16,5-24 0 0,0 0 0 0,0 0 0 16,0 0 0-16,0 0 0 0,26 3 0 0,-26-3 0 15,24-28 0-15,-8 5 0 0,1-2 0 0,2-3 0 16,2-4-2-16,-1 1 4 0,2 1-2 0,0 0 0 15,-2 2 0-15,-1 2 0 16,-1 3 0-16,-3 4 0 0,-15 19 0 0,22-22 0 16,-22 22 0-16,0 0 0 0,0 0 0 0,0 0 0 15,0 0 0-15,0 0 0 0,5 26 0 0,-6-6 0 16,-3 6 0-16,0-1 0 0,2 3 0 0,-4 1 0 16,3 1-2-16,-2-1-36 0,4 1 16 0,-1-3-14 15,4 1-12-15,1-7-12 0,6 9-38 0,-9-30-48 16,25 43-113-16,-22-26-284 0,-3-17 8 15,39 27 276-15</inkml:trace>
  <inkml:trace contextRef="#ctx0" brushRef="#br3" timeOffset="459773.523">16724 13146 1159 0,'22'2'250'0,"-22"-2"-193"0,0 0-35 16,0 0-4-16,0 0-1 0,0 0 3 0,0 0 8 15,0 0 9-15,-11 28 7 0,5-11-2 0,6 6 1 16,-6-2-8-16,3 5-1 0,-2-2 4 15,2 4-34-15,-3-1 24 0,2 1-27 0,0-4 12 16,3-2 4-16,1-4-10 0,0-18-1 0,6 23-8 16,-6-23 3-16,0 0-2 0,28 14 2 15,-28-14 3-15,27-2-5 0,-27 2 3 0,32-14-2 16,-32 14 0-16,31-21 3 0,-14 7 0 0,0-1-1 16,-1-2 1-16,0-1-4 0,-3-3-9 0,1 0 25 15,-1 0-28-15,-2-1 25 0,0 3-14 0,0-2-6 16,-1 3 5-16,-1 0-3 0,-9 18 4 0,16-27-2 15,-16 27 4-15,0 0-2 0,12-18 2 16,-12 18-1-16,0 0 0 0,0 0 0 16,0 0-1-16,4 27 3 0,-3-9-5 0,-1 5 6 15,0 1-5-15,0 5-13 0,0 0 27 0,3 2-26 16,-2 0 26-16,2-2-7 0,3-2-5 0,-1-2 5 16,3-4-4-16,0-2 5 0,-8-19-2 0,22 24 2 15,-22-24-1-15,28 11 3 0,-28-11 1 0,30-3 2 16,-30 3 3-16,32-15 0 0,-32 15 0 15,30-32-3-15,-16 13 4 0,-2-3-4 0,-1-3 1 16,-1-2-4-16,-1-2-11 0,0-3 18 0,-3 2-21 16,0 0 18-16,-1 2-11 0,-1 2 0 0,0-1-3 15,0 2-12-15,2 2-4 0,-1 1-12 0,2 4-5 16,-1-2-11-16,-6 20-16 0,17-26-24 16,0 25-23-16,-17 1-50 0,31-4-88 0,-31 4-237 15,17 8-10-15,2 9 248 0</inkml:trace>
  <inkml:trace contextRef="#ctx0" brushRef="#br3" timeOffset="460196.4336">17638 13177 1109 0,'0'0'207'16,"6"-25"-109"-16,-6 25-30 0,0 0-12 0,-7-18-5 15,7 18 3-15,-17-9-2 0,17 9-2 16,-25-2-6-16,25 2-7 0,-31 6-3 0,12-2-2 15,-1 6 2-15,-4 0-1 0,-2 5 1 0,0 2-5 16,-1 2-4-16,-1 3-25 0,4 2 0 0,-2-1 0 16,2 5 0-16,2-2 0 0,5 0 0 0,2-3 0 15,7-5 0-15,8-18 0 0,-4 26 0 16,4-26 0-16,10 17 0 0,-10-17 0 0,24 11 0 16,-24-11 0-16,32 4 0 0,-13-5 0 0,3-5 0 15,2-3 0-15,3-1 0 0,-1-4 0 0,2-2 0 16,-3-3 0-16,-2 1 0 0,-1-3 0 0,-2 2 0 15,-3 3 0-15,-1-2 0 0,-16 18 0 0,20-28 0 16,-20 28 0-16,11-25 0 0,-11 25 0 16,4-18 0-16,-4 18 0 0,0 0 0 15,0 0 0-15,0 0 0 0,0 0 0 0,0 0 0 0,0 0 0 16,0 0 0-16,-4 19 0 0,3-2 0 0,-1 3 0 16,-2 3 0-16,1 2 0 0,0 0-8 15,2-1-4-15,1-3-9 0,3-2-4 0,-3-19-5 16,12 28-6-16,-12-28-2 0,22 12-3 0,-22-12-4 15,33-4-14-15,-33 4-27 0,45-19-48 16,-33-14-73-16,13 6-357 0,4 0 49 0,-7-14 290 16</inkml:trace>
  <inkml:trace contextRef="#ctx0" brushRef="#br3" timeOffset="460384.1706">18107 12663 1642 0,'-5'33'126'0,"-15"-3"-41"0,7 8-50 0,-3-1-10 16,3 6 1-16,-3 1-16 16,3 5 6-16,-2 0-12 0,3 1 4 0,1-3-10 15,1-6 0-15,4-1-21 0,0-9-5 0,7 5-37 16,-7-20-74-16,17 17-5 0,-11-33-78 0,12 34-141 16,2-17-127-16,-14-17 3 0,13 20 476 15</inkml:trace>
  <inkml:trace contextRef="#ctx0" brushRef="#br3" timeOffset="460590.7883">17846 13134 1845 0,'0'0'101'0,"-22"6"-50"0,22-6-17 16,0 0-18-16,0 0-16 0,0 0 0 0,0 0 0 15,0 0 0-15,20-3 0 0,-20 3 0 0,32-12 0 16,-12 4 0-16,3-3 0 0,0 0 0 0,2-1 0 15,-2 1 0-15,2 1-3 0,2 0-30 0,5 2-7 16,3-1-8-16,8 5-28 0,-7-11-48 0,18 23-97 16,-26-23-208-16,17 14-134 0,2 7 54 15,-12-13 509-15</inkml:trace>
  <inkml:trace contextRef="#ctx0" brushRef="#br3" timeOffset="461380.28">18311 13192 948 0,'-32'11'155'0,"8"-16"-81"16,24 5-1-16,-36-1 5 0,36 1 0 0,-28 4-4 0,28-4-5 16,0 0-10-16,-17 15-13 0,17-15-10 0,0 0-3 15,0 0 0-15,15 24 4 0,-15-24-2 0,33 11-5 16,-12-10-1-16,4 0-4 0,3-2 0 0,5-4 0 16,2-3-3-16,2 0-7 0,-1-6 0 0,0 3-9 15,-3-2 0-15,-4 1-4 0,-4 0 0 16,-5 1-2-16,-20 11 2 0,25-21-1 0,-25 21 5 15,10-17-3-15,-10 17 2 0,-1-20-5 0,1 20 0 16,-11-24 0-16,11 24 0 0,-23-22 0 16,6 13 0-16,-3 3 0 0,0 2 0 0,-2 2 0 15,-1 5 0-15,-1 2 0 0,1 3 0 0,0 5 0 16,0 4 0-16,1 0 0 0,2 5 0 0,1 2 0 16,5 2 0-16,2 3 0 0,2 0 0 15,4 1 0-15,2-1 0 0,3 1 0 0,3-2 0 16,4-4 0-16,4-3 0 0,5-4 0 0,3-4 0 15,9-3 0-15,2-4 0 0,3-5 0 0,3-4 0 16,1-3 0-16,3-4 0 0,0-4 0 0,1-1 0 16,-3-5 0-16,-2 2-15 0,-3-1 8 0,-3 1-14 15,-5 2 28-15,-4 1-9 0,-20 15 2 16,25-23 0-16,-25 23-1 0,0 0 3 0,16-19 1 16,-16 19 1-16,0 0 0 0,0 0-1 15,0 0-2-15,0 0 0 0,-21 0-1 0,21 0 0 16,-18 18-1-16,18-18-1 0,-19 32-14 0,6-12 24 15,2 3-25-15,0 4 24 0,-1 1-3 0,4-1-6 16,-1 0 9-16,2-2-8 0,2-3 5 0,2-3-3 16,3-19-1-16,0 23 0 0,0-23 0 15,0 0 0-15,0 0 5 0,0 0 1 0,17 2 2 16,-17-2 1-16,14-20-8 0,-7 2-1 0,4-5 0 16,2-3 0-16,-1-5 0 0,0 0 0 0,0 1 0 15,-3-1 0-15,-2 5 0 0,-1 2 0 0,-1 3 0 16,-3 2 0-16,2 1 0 0,-1 1 0 0,1 0 0 15,2 0 0-15,-6 17 0 0,16-30 0 16,-16 30 0-16,22-25 0 0,-22 25 0 16,29-15 0-16,-29 15 0 0,34-14 0 0,-14 8 0 15,6 3 0-15,0-5-41 0,7 10-47 0,-8-13-43 16,14 16-28-16,-13-21-52 0,25 18-234 0,-11-1-76 16,-2-8 71-16</inkml:trace>
  <inkml:trace contextRef="#ctx0" brushRef="#br3" timeOffset="461724.0109">19882 13085 1479 0,'20'-12'155'0,"-20"12"-80"15,0 0-25-15,3-18-9 0,-3 18-7 0,0 0-2 16,0 0-2-16,0 0-7 0,-6 23-7 16,0-5-6-16,-1 6 5 0,-3 4-5 15,0 5 5-15,-1 3-8 0,0 0 2 0,2 2 0 16,-1-1-22-16,-1-1 19 0,3-5-24 0,1-4 7 15,1-6-6-15,9-2-16 0,-3-19-16 0,11 26-23 16,-11-26-25-16,24 11-41 0,-24-11-85 0,30-28-331 16,-10 14 45-16,-2-14 228 0</inkml:trace>
  <inkml:trace contextRef="#ctx0" brushRef="#br3" timeOffset="461880.2756">19903 12871 1279 0,'-31'-9'348'0,"31"9"-266"0,-29 6-50 16,29-6-21-16,0 0-26 0,0 0-20 0,0 0-19 16,0 0-24-16,23 18-36 0,-23-18-61 15,48 6-136-15,-19 1-168 0,-2-7 34 0,14 18 400 16</inkml:trace>
  <inkml:trace contextRef="#ctx0" brushRef="#br3" timeOffset="462192.7656">20335 13082 1003 0,'0'0'402'16,"0"0"-254"-16,-32-6-65 0,32 6-24 0,-28-4-22 16,28 4-12-16,-28-6-3 0,28 6-3 0,-26-4-1 15,26 4-1-15,-19-1 0 0,19 1-1 16,0 0-2-16,-23 11 0 0,23-11-2 0,0 0 3 16,-15 25-3-16,15-25 1 0,-5 25-4 0,5-25 0 15,2 29-5-15,-2-29 1 0,6 30-5 0,-6-30 4 16,11 25-3-16,-11-25 1 0,14 21-1 15,-14-21 2-15,17 18-3 0,-17-18 3 0,22 12-3 16,-22-12 0-16,21 10 0 0,-21-10 1 0,22 8-2 16,-22-8 2-16,17 8-3 0,-17-8 1 0,0 0-1 15,0 0 0-15,11 22-1 0,-11-22-18 0,-8 21 28 16,8-21-31-16,-18 29 25 0,18-29-7 0,-25 36-2 16,8-18 9-16,-3 3-4 0,1-2 4 15,0 1-3-15,2-1 2 0,3-1-12 16,14-18-11-16,-20 23-29 0,20-23-49 0,0 0-88 15,0 0-121-15,0 0-260 0,0 0 58 0,2-30 358 16</inkml:trace>
  <inkml:trace contextRef="#ctx0" brushRef="#br3" timeOffset="463036.5175">21272 13152 924 0,'0'0'217'0,"0"0"-136"0,-11-25-26 15,11 25-9-15,0 0 6 0,-6-21 4 0,6 21 8 16,0 0-1-16,-16-22 3 0,16 22-4 16,0 0-8-16,-19-9-9 0,19 9-8 0,-24-3-6 15,24 3-3-15,-33 6-1 0,13 1-2 0,0 4 0 16,-3 5-3-16,1 3 1 0,-1 4-5 0,1 3-1 15,1 3-8-15,3 1-9 0,-2 1 0 0,2 3 0 16,6-1 0-16,1 0 0 0,5-3 0 0,5-2 0 16,2-4 0-16,6-4 0 0,6-1 0 15,-13-19 0-15,39 26-3 0,-14-19-16 16,4-1-9-16,0-6-7 0,5 0-3 0,0-6-12 16,6 3-17-16,-4-13-25 0,11 10-42 0,-15-21-63 15,22 19-98-15,-13-11-205 0,-4-9 27 0,12 14 358 16</inkml:trace>
  <inkml:trace contextRef="#ctx0" brushRef="#br3" timeOffset="463442.7232">21726 13148 1162 0,'0'0'141'0,"0"0"-67"0,-18 11-21 0,18-11-10 16,0 0-3-16,0 0 0 0,0 0 0 15,-22-5 2-15,22 5 0 0,0 0-1 0,0 0-2 16,-23 2-4-16,23-2-6 0,-17 3-1 0,17-3-3 15,-26 12 0-15,26-12-1 0,-35 20-1 16,15-6 2-16,-2 2-4 0,2 4 1 0,-3 2-5 16,1 4-12-16,3-2 6 0,1 2-11 0,5-1 0 15,4-2 0-15,1-2 0 0,8-4 0 0,0-17 0 16,11 23 0-16,-11-23 0 0,30 10 0 0,-9-11 0 16,3-4 0-16,4-5 0 0,3-6 0 0,3-4 0 15,-2-3 0-15,2-5 0 0,-2-1 0 0,-1 0 0 16,-5 0 0-16,-3 2 0 0,-3 2 0 15,-6 3 0-15,-3 3 0 0,-3 1 0 16,-8 18 0-16,8-26 0 0,-8 26 0 0,0 0 0 16,0 0 0-16,0 0 0 0,-20-6 0 0,20 6 0 15,-22 21 0-15,8-2 0 0,2 4 0 0,-1 5 0 16,1 2 0-16,1 2 0 0,0 0-9 0,3 1 9 16,3 0-23-16,5-4 14 0,4-6-11 0,5-3-9 15,-9-20-2-15,29 26-5 0,-10-24-10 16,9 2-14-16,-2-14-20 0,14 9-48 0,-15-28-175 15,27 8-250-15,-5-4 43 0,-1-14 301 0</inkml:trace>
  <inkml:trace contextRef="#ctx0" brushRef="#br3" timeOffset="463630.2486">22383 12643 1670 0,'-24'18'96'0,"11"11"-50"15,-4 0 5-15,5 7-38 0,1 2 17 0,1 4-13 16,0 4-12-16,1 7 10 0,-1 2-12 0,0 0 6 16,2 1-12-16,-1-3 8 0,2 0-18 0,2-6-17 15,4 1 2-15,-2-11-33 0,11-1-10 16,-8-36-65-16,28 46-149 0,-28-46-162 0,24 6-94 16,-1-1 197-16</inkml:trace>
  <inkml:trace contextRef="#ctx0" brushRef="#br3" timeOffset="463848.9652">22774 12481 1498 0,'-33'9'176'0,"26"19"-80"0,-12 0-39 16,4 12-18-16,-5 6-20 0,2 5-10 0,-2 3 19 15,-1 5-21-15,1-1 18 0,1 4-7 0,0 0-15 16,1-3 8-16,0-2-15 0,2-5 7 0,5-6-18 15,4-6-2-15,7-4-24 16,-1-12-22-16,14 6-41 0,-13-30-78 0,28 37-96 16,-28-37-257-16,25 18 16 0,0-6 289 0</inkml:trace>
  <inkml:trace contextRef="#ctx0" brushRef="#br3" timeOffset="464224.0105">22749 13025 1414 0,'-31'1'229'0,"31"-1"-159"0,-10 24-45 0,10-24-11 16,-2 26-8-16,2-26 4 0,7 26 1 15,-7-26 5-15,17 23-4 0,-17-23 6 0,30 18 1 16,-11-10 3-16,0-5 1 0,3-1-3 0,0-4-4 16,0 1-1-16,0-4-5 0,-1 0-3 0,-4-1-2 15,-17 6-5-15,23-14 2 0,-23 14-2 16,16-17 1-16,-16 17-1 0,9-19 3 0,-9 19-2 15,6-23 2-15,-6 23-3 0,-1-22 2 0,1 22-3 16,-7-18 3-16,7 18-2 0,0 0 0 0,-20-20 0 16,20 20-1-16,-19-1 0 0,19 1-1 0,-26 9 1 15,26-9 1-15,-32 21 1 0,11-4-2 0,1 1 6 16,0 5-1-16,-1 3 10 16,2 0-4-16,0 2 6 0,4-1-8 0,2-1-1 0,3-1-5 15,6-4-1-15,4-2-5 0,6-3-11 16,-6-16 5-16,25 23-16 0,-3-16 19 0,3-3-20 15,8 1 9-15,-1-7-20 0,9 5-14 0,-6-13-18 16,11 14-82-16,-17-24-73 0,23 23-192 0,-14-9-119 16,-3-7 97-16,13 15 439 0</inkml:trace>
  <inkml:trace contextRef="#ctx0" brushRef="#br3" timeOffset="464626.4511">23380 13136 1296 0,'0'0'223'0,"0"0"-116"0,0 0-30 0,0 0-19 16,0 0-13-16,-20-1-11 0,20 1-7 15,0 0-3-15,0 0-3 0,-25 6 0 0,25-6 4 0,-27 11 3 0,27-11 4 16,-34 18-3-16,13-7-29 0,-1 2 0 0,-2 3 0 16,-3 2 0-16,1 1 0 0,0 2 0 0,4 2 0 15,4-5 0-15,5 1 0 0,2 0 0 0,11-19 0 16,-9 29 0-16,9-29 0 0,6 17 0 0,-6-17 0 15,21 9 0-15,-21-9 0 0,34-3 0 16,-12-6 0-16,6-8 0 0,3-5 0 0,5-3 0 16,1-5 0-16,2-3 0 0,-2-2 0 0,-2-4 0 15,-3-1 0-15,-4 1 0 0,-2-1 0 16,-1-1 0-16,-6 1 0 0,-1 2 0 0,-6 2 0 16,1 2 0-16,-4 1 0 0,-1-1 0 0,-3 1 0 15,-3-1 0-15,-2 6 0 0,-1 5 0 0,1 23 0 16,-10-22 0-16,10 22 0 0,-21 17 0 15,7 7 0-15,-7 11 0 0,-1 7 0 0,0 5 0 16,-2 5 0-16,0 5 0 0,-1 3 0 0,3-1 0 16,3-2 0-16,8-10 0 0,4-8 0 0,9-3 0 15,2-12-45-15,13 9-105 0,-17-33-163 0,30 21-314 16,-5-10 33-16,0-10 277 0</inkml:trace>
  <inkml:trace contextRef="#ctx0" brushRef="#br3" timeOffset="465725.1928">1588 15023 643 0,'0'0'258'0,"0"0"-120"0,0 0-23 16,0 0-13-16,0 0-9 0,-18-17-5 0,18 17-8 0,0 0-7 16,0 0-12-16,-17-13-13 0,17 13-15 0,0 0-7 15,-17-9-8-15,17 9-4 0,-20-4-1 0,20 4-3 16,-27-2-4-16,27 2 2 0,-31 5-4 15,14 1 0-15,-1 2 3 0,-3 2-4 0,0 5 5 16,-1 2-3-16,-1 3 8 0,-2 3-1 0,-1 2 6 16,1 3 1-16,0 3-11 0,3-1 21 0,3 2-23 15,3-3 17-15,3 0-10 0,4-4-10 0,4-5-1 16,5-20-2-16,6 27-2 0,-6-27 1 16,21 13 0-16,-4-9-1 0,3-3 1 0,3-6-1 15,6-2 0-15,3-8 2 0,2-4-2 16,2-4 4-16,2-7-1 0,1-3-9 0,0-3 19 15,0-4-19-15,-4 1 19 0,-2 2-8 0,-4 2-2 16,-5 3 5-16,-2 4-6 0,-6 5 4 0,-4 3-4 16,-6 3 2-16,-6 17 0 0,5-23 3 0,-5 23 1 15,0 0 1-15,0 0-4 0,0 0 1 0,-23-15-3 16,23 15-5-16,0 0 7 0,-23 19-7 16,23-19 3-16,-14 37 0 0,7-7-5 0,1 8 4 15,0 3 1-15,3 5-6 0,1 0-5 0,3 2 10 16,2-1-15-16,2-3 13 0,3-4-8 0,4-5-14 15,2-9-9-15,5 1-16 0,-19-27-33 0,43 40-37 32,-26-34-27-32,18 17-62 0,-35-23-71 0,38-4-226 15,-7 4 43-15,-14-21 418 0</inkml:trace>
  <inkml:trace contextRef="#ctx0" brushRef="#br3" timeOffset="466100.1868">2065 15059 1449 0,'0'0'154'16,"0"0"-64"-16,-20 11-26 0,20-11-19 0,0 0-11 16,-22 16-11-16,22-16-5 0,-11 20-4 15,11-20 0-15,-7 28 0 0,5-11 3 0,-1 1-2 16,2-1-15-16,0 0 23 0,1 1-27 16,0-18 22-16,2 32-9 0,-2-32-7 0,6 24 1 15,-6-24-2-15,0 0 0 0,0 0-2 0,23 17 0 16,-23-17 0-16,17 0-2 0,-17 0 5 0,20-11-2 15,-20 11 0-15,22-23 1 0,-22 23-13 0,24-36 12 16,-12 14-6-16,-1-1 22 0,0-1-9 16,-1 2 12-16,-2-1-9 0,1 2-3 0,-3 3-2 15,1-1-5-15,-1 1 0 0,0 0 0 0,-1-1 0 16,-5 19 0-16,13-30 0 0,-13 30 0 0,12-20 0 16,-12 20 0-16,0 0 0 0,0 0 0 0,0 0 0 15,0 0 0-15,20 9 0 0,-20-9 0 16,11 31 0-16,-3-10 0 0,-4 7 0 0,3 2 0 15,-5 4 0-15,0 0 0 0,1 5 0 16,-2-3 0-16,1 0 0 0,0-1-23 0,4-2-4 16,-3-5-12-16,7 1-21 0,-5-12-39 0,13 13-79 15,-18-30-161-15,16 19-265 0,0-2 49 0,-16-17 433 16</inkml:trace>
  <inkml:trace contextRef="#ctx0" brushRef="#br4" timeOffset="472883.2773">3812 14658 654 0,'-6'-19'17'0,"6"19"-7"0,5-19-7 0,-5 19 20 15,10-24 18-15,-10 24 21 0,8-27 17 0,-8 27-5 16,8-21-29-16,-8 21 7 0,0 0-12 16,0 0 23-16,0 0 2 0,0 0-5 0,0 0-1 15,0 0-28-15,-9 30 9 0,5-2-36 0,-4 5 11 16,2 10-12-16,-6 2 6 0,2 5 13 0,-5 5-14 15,2 4 19-15,-4 0-16 0,1 3 17 0,-3-4-10 16,0 1 13-16,-2-2 8 0,1 0-27 0,-1-5 22 16,2 1-28-16,1-6 4 0,1-3 10 0,1-9-11 15,5-6 7-15,1-9-12 0,10-20-1 16,-6 19-5-16,6-19-2 0,0 0 6 16,23-21-2-16,-8-2 5 0,4-7-7 0,1-10 8 15,2-8-9-15,2-7 11 0,3-8 5 0,2-1-22 16,1-4 21-16,0 1-21 0,-3 0 4 0,0 1 15 15,-2 0-16-15,-4 1 21 0,-2 2-12 0,-5 0-4 16,-2 5 22-16,-2 4-24 0,-1 5 20 0,-2 10-3 16,-1 1-11-16,-1 10 6 0,-3 9-4 15,-2 19 6-15,3-17 2 0,-3 17 3 0,0 0-4 16,0 0-3-16,0 0-4 0,-3 21-6 0,5-1 5 16,-1 8-5-16,2 5 4 0,1 2-6 0,2 1-9 15,3 3 23-15,0 0-20 0,5 5 20 0,0 3-5 16,2-1-12-16,2 6 12 0,1 0-11 15,-1 0 14-15,3 3-16 0,-2 0 12 16,3 3-13-16,0 4-2 0,-1 0 22 0,0-2-21 16,-2 1 12-16,-2-5-12 0,-4 1-14 0,-2-4 7 15,-1-3-12-15,-4-8-12 0,4-1-14 0,-4-13 3 16,5 1-30-16,-11-29-11 0,17 31-72 0,-17-31-96 16,0 0-236-16,8-20 14 0,-13-5 368 0</inkml:trace>
  <inkml:trace contextRef="#ctx0" brushRef="#br4" timeOffset="473070.7687">3787 15288 1678 0,'0'0'67'16,"0"0"-38"-16,0 0-17 0,0 0-7 0,0 0 5 15,33-10 7-15,-8-1-3 0,4-3-1 16,3-3-7-16,3-4-14 0,3-2 23 0,2-1-30 15,1-3 13-15,3 2-29 0,-2-4-22 0,6 8-18 16,-7-8-27-16,13 17-51 0,-19-17-76 0,19 10-278 16,-8 9 3-16,-10-6 290 0</inkml:trace>
  <inkml:trace contextRef="#ctx0" brushRef="#br4" timeOffset="473586.3868">4856 14375 1219 0,'0'0'155'0,"0"0"-91"0,0 0-15 15,0 0-4-15,0 0-1 16,0 0-2-16,-16 19-2 0,16-19-6 0,0 0-1 16,0 0-4-16,0 0-6 0,0 0-5 0,-17 22 2 15,17-22-5-15,-9 34 9 0,5-5-4 0,1 9-11 16,-1 11 25-16,3 9-24 0,-1 3 16 0,2 10-8 16,1 4-18-16,3 1 10 0,-2 1-15 0,2-3 13 15,-3-4-5-15,0-2-20 0,2-5 10 0,-1-5-21 16,2-4-7-16,-1-8-5 0,6 0-13 15,-4-11-10-15,8 5-23 0,-9-18-32 0,15 12-65 16,-19-34 2-16,26 37-28 0,-26-37-92 0,17 7-80 16,8 3 97-16,-25-10 284 0</inkml:trace>
  <inkml:trace contextRef="#ctx0" brushRef="#br4" timeOffset="473874.7974">5291 14412 1547 0,'-22'12'39'16,"22"-12"-19"-16,0 0 6 16,-1 30 14-16,1-13 10 0,5 12 13 0,-4 2-5 15,2 7-37-15,-1 3 16 0,0 7-30 0,0-1 4 16,0 5 8-16,-1 1-13 0,2 1 2 0,0 3-9 15,0 1 7-15,2 2-12 0,-2-5 12 0,2 1 0 16,-2-2-18-16,0-3 15 0,1-5-25 0,2-3 3 16,-1-7 4-16,2-5-12 0,-1-8-19 15,9 1-24-15,-15-24-8 0,27 33-37 0,-27-33-43 16,34 6-239-16,-16-9-125 0,-1-9 38 0,10 8 484 16</inkml:trace>
  <inkml:trace contextRef="#ctx0" brushRef="#br4" timeOffset="474202.9201">5737 14739 1332 0,'-29'17'73'0,"6"12"-8"16,-8-6-8-16,6 7 11 0,-6-6-3 0,5 6-1 15,-4-7-15-15,3 4-3 0,-2-5-16 0,4-1-1 16,1-3-4-16,3 1 3 0,4-5 2 0,17-14-2 15,-25 22-2-15,25-22-6 0,0 0-9 16,0 0-10-16,0 0-1 0,0 0 0 16,0 0 0-16,18 11 0 0,-18-11 0 0,37-3 0 15,-14 1 0-15,3-2 0 0,2-1 0 0,-1 1 0 16,-1 1 0-16,-1 1 0 0,-2 2 0 0,-1 3 0 16,-2 1 0-16,-2 1 0 0,-1 1 0 0,-17-6 0 15,29 19 0-15,-29-19 0 0,29 26-1 16,-29-26-27-16,27 30-12 0,-27-30 2 0,28 31-16 15,-28-31-9-15,32 34-23 0,-32-34-63 0,40 38-51 16,-40-38-161-16,29 21-174 0,-4 0 69 0,-25-21 441 16</inkml:trace>
  <inkml:trace contextRef="#ctx0" brushRef="#br4" timeOffset="474677.952">6516 14972 1263 0,'0'0'167'0,"-32"-8"-54"16,32 8-23-16,-39-7-11 0,19 11-14 0,-11-4-17 15,3 5-9-15,-6 2-9 0,2 2-4 0,1 0-7 16,3 6-1-16,0-1-4 0,2 6 4 0,3 0-3 15,4 2 2-15,1 1-3 0,2 1-2 0,0 0-12 16,6 2 0-16,0-4 0 0,7-2 0 0,3-3 0 16,2 0 0-16,-2-17 0 0,20 28 0 0,-20-28 0 15,33 18 0-15,-14-14 0 0,3-1 0 16,2-3 0-16,2-5 0 0,1-2 0 0,2-5 0 16,-1-2 0-16,0-2 0 0,0-1 0 0,-5-1 0 15,-1-2 0-15,-4 1 0 0,-4-4 0 0,-1 2 0 16,-1 0 0-16,-2-2 0 0,-2 0 0 15,-1-3 0-15,-1 6 0 0,-1-1 0 0,0 3 0 16,-5 18 0-16,7-30 0 0,-7 30 0 0,0 0 0 16,8-18 0-16,-8 18 0 0,0 0 0 15,0 0 0-15,0 28 0 0,-1-4 0 0,-2 8 0 16,-1 8 0-16,0 5 0 0,0 1 0 0,-2 1 0 16,2-1 0-16,1-2-22 0,4-4-5 0,1-7-3 15,7-4-12-15,0-7-2 0,10-1-4 0,0-10-16 16,10 3-27-16,-7-16-37 0,22 17-166 0,-9-16-256 15,2-8 28-15,9 6 338 0</inkml:trace>
  <inkml:trace contextRef="#ctx0" brushRef="#br4" timeOffset="475007.3331">7007 14442 1285 0,'0'0'128'15,"0"0"-45"-15,-10-25-1 0,10 25-2 0,0 0-3 16,0 0-10-16,0 0-14 0,0 0-12 0,0 0-9 16,3 28-2-16,-4-5-4 0,2 8 4 15,-5 5 3-15,3 8-33 0,-4 1 0 0,1 2 0 16,0 2 0-16,0 0 0 0,0 3 0 0,2 0 0 15,-1 0 0-15,0 0 0 0,0-1 0 16,1-3 0-16,-1 2 0 0,1-4 0 0,2-2 0 16,1-3 0-16,3-2-1 0,1-5-21 0,1-4-10 15,0-7-11-15,6 1-13 0,-12-24 7 0,29 34-17 16,-29-34-16-16,33 16-24 0,-33-16-61 16,35-6-84-16,-12-4-269 0,-6-13 27 0,14 9 335 15</inkml:trace>
  <inkml:trace contextRef="#ctx0" brushRef="#br4" timeOffset="475226.0474">7485 14967 1480 0,'-17'6'145'0,"16"16"-51"0,1-22-22 0,-14 39-12 16,6-18-14-16,2 5-4 0,-2-1-7 0,5 2-4 15,-2-2-10-15,1 3-14 0,-1-1 7 0,1-1-14 16,1 0 0-16,0-2 0 0,1-2 0 0,2-2 0 15,0-20 0-15,3 29 0 0,-3-29 0 0,6 18-9 16,-6-18-18-16,0 0-11 0,17 11-10 16,-17-11-19-16,18-3-38 0,-17-17-64 0,25 19-140 15,-7-21-262-15,-2-6 25 0,9 8 389 16</inkml:trace>
  <inkml:trace contextRef="#ctx0" brushRef="#br4" timeOffset="475382.2955">7526 14453 1374 0,'-33'-22'394'0,"10"26"-296"0,-8-2-30 16,6 8-24-16,1 1-16 0,0 2-11 0,2 1-13 15,2-1 0-15,20-13-7 0,-24 20-5 0,24-20-15 16,0 0-9-16,-10 23-17 0,10-23-32 0,0 0-32 16,0 0-80-16,26 33-108 0,-26-33-255 0,21 16 34 15,-3 2 373-15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16.3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379B98FA-57BF-4A71-A3DE-3AB8086EE92D}" emma:medium="tactile" emma:mode="ink">
          <msink:context xmlns:msink="http://schemas.microsoft.com/ink/2010/main" type="inkDrawing" rotatedBoundingBox="1900,1689 8551,1773 8549,1964 1898,1880" semanticType="underline" shapeName="Other">
            <msink:sourceLink direction="with" ref="{61F611FA-298C-4B5D-95FC-5526A96B813F}"/>
          </msink:context>
        </emma:interpretation>
      </emma:emma>
    </inkml:annotationXML>
    <inkml:trace contextRef="#ctx0" brushRef="#br0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F8D3CBE-557E-49D0-B048-0A4F1B0CA914}" emma:medium="tactile" emma:mode="ink">
          <msink:context xmlns:msink="http://schemas.microsoft.com/ink/2010/main" type="writingRegion" rotatedBoundingBox="681,366 22593,315 22603,4338 691,4390"/>
        </emma:interpretation>
      </emma:emma>
    </inkml:annotationXML>
    <inkml:traceGroup>
      <inkml:annotationXML>
        <emma:emma xmlns:emma="http://www.w3.org/2003/04/emma" version="1.0">
          <emma:interpretation id="{112F4A67-0567-4C35-A8A1-6EF4C2668BD3}" emma:medium="tactile" emma:mode="ink">
            <msink:context xmlns:msink="http://schemas.microsoft.com/ink/2010/main" type="paragraph" rotatedBoundingBox="1553,360 9184,485 9164,1691 1534,156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1F611FA-298C-4B5D-95FC-5526A96B813F}" emma:medium="tactile" emma:mode="ink">
              <msink:context xmlns:msink="http://schemas.microsoft.com/ink/2010/main" type="line" rotatedBoundingBox="1553,360 9184,485 9164,1691 1534,1566">
                <msink:destinationLink direction="with" ref="{379B98FA-57BF-4A71-A3DE-3AB8086EE92D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9DF6E074-872E-479B-9A5F-B9D334660747}" emma:medium="tactile" emma:mode="ink">
                <msink:context xmlns:msink="http://schemas.microsoft.com/ink/2010/main" type="inkWord" rotatedBoundingBox="1553,360 4405,406 4387,1497 1535,1451"/>
              </emma:interpretation>
              <emma:one-of disjunction-type="recognition" id="oneOf0">
                <emma:interpretation id="interp0" emma:lang="en-NZ" emma:confidence="0">
                  <emma:literal>Acids</emma:literal>
                </emma:interpretation>
                <emma:interpretation id="interp1" emma:lang="en-NZ" emma:confidence="0">
                  <emma:literal>Aci ds</emma:literal>
                </emma:interpretation>
                <emma:interpretation id="interp2" emma:lang="en-NZ" emma:confidence="0">
                  <emma:literal>Aa ds</emma:literal>
                </emma:interpretation>
                <emma:interpretation id="interp3" emma:lang="en-NZ" emma:confidence="0">
                  <emma:literal>Acid,</emma:literal>
                </emma:interpretation>
                <emma:interpretation id="interp4" emma:lang="en-NZ" emma:confidence="0">
                  <emma:literal>Air ds</emma:literal>
                </emma:interpretation>
              </emma:one-of>
            </emma:emma>
          </inkml:annotationXML>
        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      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      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        <inkml:trace contextRef="#ctx0" brushRef="#br0" timeOffset="802.6076">3024 658 1399 0,'-18'10'23'0,"0"-1"-15"0,18-9-6 0,-22 20-35 16,22-20-32-16,0 0-112 0,0 0-132 15,-4 31-164-15,21-15 99 0,-14 13 374 0</inkml:trace>
        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      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      </inkml:traceGroup>
        <inkml:traceGroup>
          <inkml:annotationXML>
            <emma:emma xmlns:emma="http://www.w3.org/2003/04/emma" version="1.0">
              <emma:interpretation id="{ECD689DF-7406-4A7D-85EE-18762756D51A}" emma:medium="tactile" emma:mode="ink">
                <msink:context xmlns:msink="http://schemas.microsoft.com/ink/2010/main" type="inkWord" rotatedBoundingBox="5617,430 9184,488 9164,1691 5597,1632"/>
              </emma:interpretation>
              <emma:one-of disjunction-type="recognition" id="oneOf1">
                <emma:interpretation id="interp5" emma:lang="en-NZ" emma:confidence="0">
                  <emma:literal>Defined.</emma:literal>
                </emma:interpretation>
                <emma:interpretation id="interp6" emma:lang="en-NZ" emma:confidence="0">
                  <emma:literal>Defined</emma:literal>
                </emma:interpretation>
                <emma:interpretation id="interp7" emma:lang="en-NZ" emma:confidence="0">
                  <emma:literal>Detained.</emma:literal>
                </emma:interpretation>
                <emma:interpretation id="interp8" emma:lang="en-NZ" emma:confidence="0">
                  <emma:literal>Detained</emma:literal>
                </emma:interpretation>
                <emma:interpretation id="interp9" emma:lang="en-NZ" emma:confidence="0">
                  <emma:literal>De-fined.</emma:literal>
                </emma:interpretation>
              </emma:one-of>
            </emma:emma>
          </inkml:annotationXML>
        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      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      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      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      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      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      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      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        <inkml:trace contextRef="#ctx0" brushRef="#br0" timeOffset="4745.5689">9172 1261 1575 0,'-17'14'295'0,"-4"-18"-259"0,3 4-11 0,1-4-11 15,17 4-7-15,-28-4-25 0,28 4-32 0,-23-5-85 16,0-12-179-16,23 17-334 0,-21-3 60 0,3 0 390 16</inkml:trace>
        </inkml:traceGroup>
      </inkml:traceGroup>
    </inkml:traceGroup>
    <inkml:traceGroup>
      <inkml:annotationXML>
        <emma:emma xmlns:emma="http://www.w3.org/2003/04/emma" version="1.0">
          <emma:interpretation id="{ABE942C8-406B-496C-8BB8-8FEF8A8B734C}" emma:medium="tactile" emma:mode="ink">
            <msink:context xmlns:msink="http://schemas.microsoft.com/ink/2010/main" type="paragraph" rotatedBoundingBox="685,2021 22597,1969 22603,4338 691,439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45D8897-1E68-4D8C-BD46-E2F7CE8DC3EB}" emma:medium="tactile" emma:mode="ink">
              <msink:context xmlns:msink="http://schemas.microsoft.com/ink/2010/main" type="line" rotatedBoundingBox="685,2021 22597,1969 22601,3523 689,3575"/>
            </emma:interpretation>
          </emma:emma>
        </inkml:annotationXML>
        <inkml:traceGroup>
          <inkml:annotationXML>
            <emma:emma xmlns:emma="http://www.w3.org/2003/04/emma" version="1.0">
              <emma:interpretation id="{832307E2-0379-4F8F-A12B-7C44242B1E98}" emma:medium="tactile" emma:mode="ink">
                <msink:context xmlns:msink="http://schemas.microsoft.com/ink/2010/main" type="inkWord" rotatedBoundingBox="685,2208 3262,2202 3264,3096 688,3102"/>
              </emma:interpretation>
              <emma:one-of disjunction-type="recognition" id="oneOf2">
                <emma:interpretation id="interp10" emma:lang="x-none" emma:confidence="0">
                  <emma:literal>Acids</emma:literal>
                </emma:interpretation>
                <emma:interpretation id="interp11" emma:lang="x-none" emma:confidence="0">
                  <emma:literal>Acidy</emma:literal>
                </emma:interpretation>
                <emma:interpretation id="interp12" emma:lang="x-none" emma:confidence="0">
                  <emma:literal>Acid</emma:literal>
                </emma:interpretation>
                <emma:interpretation id="interp13" emma:lang="x-none" emma:confidence="0">
                  <emma:literal>Acidly</emma:literal>
                </emma:interpretation>
                <emma:interpretation id="interp14" emma:lang="x-none" emma:confidence="0">
                  <emma:literal>Acted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EBF5E81D-22A7-4FFB-80C3-B45921BCA17F}" emma:medium="tactile" emma:mode="ink">
                <msink:context xmlns:msink="http://schemas.microsoft.com/ink/2010/main" type="inkWord" rotatedBoundingBox="3912,2482 5430,2478 5431,2946 3913,2949"/>
              </emma:interpretation>
              <emma:one-of disjunction-type="recognition" id="oneOf3">
                <emma:interpretation id="interp15" emma:lang="x-none" emma:confidence="0">
                  <emma:literal>are</emma:literal>
                </emma:interpretation>
                <emma:interpretation id="interp16" emma:lang="x-none" emma:confidence="0">
                  <emma:literal>ave</emma:literal>
                </emma:interpretation>
                <emma:interpretation id="interp17" emma:lang="x-none" emma:confidence="0">
                  <emma:literal>ate</emma:literal>
                </emma:interpretation>
                <emma:interpretation id="interp18" emma:lang="x-none" emma:confidence="0">
                  <emma:literal>akre</emma:literal>
                </emma:interpretation>
                <emma:interpretation id="interp19" emma:lang="x-none" emma:confidence="0">
                  <emma:literal>aye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C33A925D-779E-49DA-8CAF-80C5AD2876C9}" emma:medium="tactile" emma:mode="ink">
                <msink:context xmlns:msink="http://schemas.microsoft.com/ink/2010/main" type="inkWord" rotatedBoundingBox="6181,2103 10114,2094 10116,2970 6183,2979"/>
              </emma:interpretation>
              <emma:one-of disjunction-type="recognition" id="oneOf4">
                <emma:interpretation id="interp20" emma:lang="x-none" emma:confidence="0">
                  <emma:literal>substances</emma:literal>
                </emma:interpretation>
                <emma:interpretation id="interp21" emma:lang="x-none" emma:confidence="0">
                  <emma:literal>substance</emma:literal>
                </emma:interpretation>
                <emma:interpretation id="interp22" emma:lang="x-none" emma:confidence="0">
                  <emma:literal>Substances</emma:literal>
                </emma:interpretation>
                <emma:interpretation id="interp23" emma:lang="x-none" emma:confidence="0">
                  <emma:literal>Substance</emma:literal>
                </emma:interpretation>
                <emma:interpretation id="interp24" emma:lang="x-none" emma:confidence="0">
                  <emma:literal>substates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F39C76D5-A0DC-4FAF-8F0A-C8FC7CD542E5}" emma:medium="tactile" emma:mode="ink">
                <msink:context xmlns:msink="http://schemas.microsoft.com/ink/2010/main" type="inkWord" rotatedBoundingBox="10503,1998 12173,1994 12175,2897 10505,2901"/>
              </emma:interpretation>
              <emma:one-of disjunction-type="recognition" id="oneOf5">
                <emma:interpretation id="interp25" emma:lang="x-none" emma:confidence="0">
                  <emma:literal>that</emma:literal>
                </emma:interpretation>
                <emma:interpretation id="interp26" emma:lang="x-none" emma:confidence="0">
                  <emma:literal>teat</emma:literal>
                </emma:interpretation>
                <emma:interpretation id="interp27" emma:lang="x-none" emma:confidence="0">
                  <emma:literal>That</emma:literal>
                </emma:interpretation>
                <emma:interpretation id="interp28" emma:lang="x-none" emma:confidence="0">
                  <emma:literal>treat</emma:literal>
                </emma:interpretation>
                <emma:interpretation id="interp29" emma:lang="x-none" emma:confidence="0">
                  <emma:literal>tat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E5A22BD5-8D5D-4FC8-9CEA-EC7CF1DD6DA4}" emma:medium="tactile" emma:mode="ink">
                <msink:context xmlns:msink="http://schemas.microsoft.com/ink/2010/main" type="inkWord" rotatedBoundingBox="12604,2028 15512,2021 15514,2887 12606,2894"/>
              </emma:interpretation>
              <emma:one-of disjunction-type="recognition" id="oneOf6">
                <emma:interpretation id="interp30" emma:lang="x-none" emma:confidence="0">
                  <emma:literal>release</emma:literal>
                </emma:interpretation>
                <emma:interpretation id="interp31" emma:lang="x-none" emma:confidence="0">
                  <emma:literal>oelease</emma:literal>
                </emma:interpretation>
                <emma:interpretation id="interp32" emma:lang="x-none" emma:confidence="0">
                  <emma:literal>odease</emma:literal>
                </emma:interpretation>
                <emma:interpretation id="interp33" emma:lang="x-none" emma:confidence="0">
                  <emma:literal>oetease</emma:literal>
                </emma:interpretation>
                <emma:interpretation id="interp34" emma:lang="x-none" emma:confidence="0">
                  <emma:literal>oe(ease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4419A777-B727-4045-A96C-01CA1101CD3A}" emma:medium="tactile" emma:mode="ink">
                <msink:context xmlns:msink="http://schemas.microsoft.com/ink/2010/main" type="inkWord" rotatedBoundingBox="16097,2056 20365,2046 20368,3529 16100,3539"/>
              </emma:interpretation>
              <emma:one-of disjunction-type="recognition" id="oneOf7">
                <emma:interpretation id="interp35" emma:lang="x-none" emma:confidence="0">
                  <emma:literal>Hydrogen</emma:literal>
                </emma:interpretation>
                <emma:interpretation id="interp36" emma:lang="x-none" emma:confidence="0">
                  <emma:literal>hydrogen</emma:literal>
                </emma:interpretation>
                <emma:interpretation id="interp37" emma:lang="x-none" emma:confidence="0">
                  <emma:literal>Hydrogens</emma:literal>
                </emma:interpretation>
                <emma:interpretation id="interp38" emma:lang="x-none" emma:confidence="0">
                  <emma:literal>tlydrogen</emma:literal>
                </emma:interpretation>
                <emma:interpretation id="interp39" emma:lang="x-none" emma:confidence="0">
                  <emma:literal>Hydrangea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21E94EA9-F5E2-4F24-9D8D-346E0F293D60}" emma:medium="tactile" emma:mode="ink">
                <msink:context xmlns:msink="http://schemas.microsoft.com/ink/2010/main" type="inkWord" rotatedBoundingBox="21053,2230 22598,2226 22599,2959 21055,2963"/>
              </emma:interpretation>
              <emma:one-of disjunction-type="recognition" id="oneOf8">
                <emma:interpretation id="interp40" emma:lang="x-none" emma:confidence="0">
                  <emma:literal>ions</emma:literal>
                </emma:interpretation>
                <emma:interpretation id="interp41" emma:lang="x-none" emma:confidence="0">
                  <emma:literal>tons</emma:literal>
                </emma:interpretation>
                <emma:interpretation id="interp42" emma:lang="x-none" emma:confidence="0">
                  <emma:literal>ious</emma:literal>
                </emma:interpretation>
                <emma:interpretation id="interp43" emma:lang="x-none" emma:confidence="0">
                  <emma:literal>ion</emma:literal>
                </emma:interpretation>
                <emma:interpretation id="interp44" emma:lang="x-none" emma:confidence="0">
                  <emma:literal>icons</emma:literal>
                </emma:interpretation>
              </emma:one-of>
            </emma:emma>
          </inkml:annotationXML>
        </inkml:traceGroup>
      </inkml:traceGroup>
      <inkml:traceGroup>
        <inkml:annotationXML>
          <emma:emma xmlns:emma="http://www.w3.org/2003/04/emma" version="1.0">
            <emma:interpretation id="{053ED64A-352F-494F-B4DE-A50BC76D7BB8}" emma:medium="tactile" emma:mode="ink">
              <msink:context xmlns:msink="http://schemas.microsoft.com/ink/2010/main" type="line" rotatedBoundingBox="682,3479 13854,3190 13874,4108 702,4398"/>
            </emma:interpretation>
          </emma:emma>
        </inkml:annotationXML>
        <inkml:traceGroup>
          <inkml:annotationXML>
            <emma:emma xmlns:emma="http://www.w3.org/2003/04/emma" version="1.0">
              <emma:interpretation id="{6E2E79F6-4D95-4EED-AD79-F4C199D72B3B}" emma:medium="tactile" emma:mode="ink">
                <msink:context xmlns:msink="http://schemas.microsoft.com/ink/2010/main" type="inkWord" rotatedBoundingBox="682,3479 3410,3419 3430,4331 702,4391"/>
              </emma:interpretation>
              <emma:one-of disjunction-type="recognition" id="oneOf9">
                <emma:interpretation id="interp45" emma:lang="x-none" emma:confidence="0">
                  <emma:literal>when</emma:literal>
                </emma:interpretation>
                <emma:interpretation id="interp46" emma:lang="x-none" emma:confidence="0">
                  <emma:literal>When</emma:literal>
                </emma:interpretation>
                <emma:interpretation id="interp47" emma:lang="x-none" emma:confidence="0">
                  <emma:literal>whea</emma:literal>
                </emma:interpretation>
                <emma:interpretation id="interp48" emma:lang="x-none" emma:confidence="0">
                  <emma:literal>Whea</emma:literal>
                </emma:interpretation>
                <emma:interpretation id="interp49" emma:lang="x-none" emma:confidence="0">
                  <emma:literal>wha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FD3DE3E3-8254-4161-8349-BBC4F24DB64E}" emma:medium="tactile" emma:mode="ink">
                <msink:context xmlns:msink="http://schemas.microsoft.com/ink/2010/main" type="inkWord" rotatedBoundingBox="4219,3476 8990,3371 9008,4211 4238,4316"/>
              </emma:interpretation>
              <emma:one-of disjunction-type="recognition" id="oneOf10">
                <emma:interpretation id="interp50" emma:lang="x-none" emma:confidence="0">
                  <emma:literal>dissolved</emma:literal>
                </emma:interpretation>
                <emma:interpretation id="interp51" emma:lang="x-none" emma:confidence="0">
                  <emma:literal>diasolved</emma:literal>
                </emma:interpretation>
                <emma:interpretation id="interp52" emma:lang="x-none" emma:confidence="0">
                  <emma:literal>olissolved</emma:literal>
                </emma:interpretation>
                <emma:interpretation id="interp53" emma:lang="x-none" emma:confidence="0">
                  <emma:literal>dissolvecl</emma:literal>
                </emma:interpretation>
                <emma:interpretation id="interp54" emma:lang="x-none" emma:confidence="0">
                  <emma:literal>diesolved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1B33CEA9-64F6-4224-B032-38A31F1950FF}" emma:medium="tactile" emma:mode="ink">
                <msink:context xmlns:msink="http://schemas.microsoft.com/ink/2010/main" type="inkWord" rotatedBoundingBox="9612,3540 10326,3524 10340,4186 9626,4202"/>
              </emma:interpretation>
              <emma:one-of disjunction-type="recognition" id="oneOf11">
                <emma:interpretation id="interp55" emma:lang="x-none" emma:confidence="0">
                  <emma:literal>in</emma:literal>
                </emma:interpretation>
                <emma:interpretation id="interp56" emma:lang="x-none" emma:confidence="0">
                  <emma:literal>ia</emma:literal>
                </emma:interpretation>
              </emma:one-of>
            </emma:emma>
          </inkml:annotationXML>
        </inkml:traceGroup>
        <inkml:traceGroup>
          <inkml:annotationXML>
            <emma:emma xmlns:emma="http://www.w3.org/2003/04/emma" version="1.0">
              <emma:interpretation id="{F0E95C54-EE63-461E-92F7-76ABD145026A}" emma:medium="tactile" emma:mode="ink">
                <msink:context xmlns:msink="http://schemas.microsoft.com/ink/2010/main" type="inkWord" rotatedBoundingBox="11126,3266 13855,3206 13872,3989 11143,4049"/>
              </emma:interpretation>
              <emma:one-of disjunction-type="recognition" id="oneOf12">
                <emma:interpretation id="interp57" emma:lang="x-none" emma:confidence="0">
                  <emma:literal>water.</emma:literal>
                </emma:interpretation>
                <emma:interpretation id="interp58" emma:lang="x-none" emma:confidence="0">
                  <emma:literal>water,</emma:literal>
                </emma:interpretation>
                <emma:interpretation id="interp59" emma:lang="x-none" emma:confidence="0">
                  <emma:literal>water</emma:literal>
                </emma:interpretation>
                <emma:interpretation id="interp60" emma:lang="x-none" emma:confidence="0">
                  <emma:literal>waters</emma:literal>
                </emma:interpretation>
                <emma:interpretation id="interp61" emma:lang="x-none" emma:confidence="0">
                  <emma:literal>wafer,</emma:literal>
                </emma:interpretation>
              </emma:one-of>
            </emma:emma>
          </inkml:annotationXML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<inkml:trace contextRef="#ctx0" brushRef="#br0" timeOffset="802.6076">3024 658 1399 0,'-18'10'23'0,"0"-1"-15"0,18-9-6 0,-22 20-35 16,22-20-32-16,0 0-112 0,0 0-132 15,-4 31-164-15,21-15 99 0,-14 13 374 0</inkml:trace>
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<inkml:trace contextRef="#ctx0" brushRef="#br0" timeOffset="4745.5689">9172 1261 1575 0,'-17'14'295'0,"-4"-18"-259"0,3 4-11 0,1-4-11 15,17 4-7-15,-28-4-25 0,28 4-32 0,-23-5-85 16,0-12-179-16,23 17-334 0,-21-3 60 0,3 0 390 16</inkml:trace>
  <inkml:trace contextRef="#ctx0" brushRef="#br1" timeOffset="8637.9379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<inkml:trace contextRef="#ctx0" brushRef="#br2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<inkml:trace contextRef="#ctx0" brushRef="#br2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<inkml:trace contextRef="#ctx0" brushRef="#br2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<inkml:trace contextRef="#ctx0" brushRef="#br2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<inkml:trace contextRef="#ctx0" brushRef="#br2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<inkml:trace contextRef="#ctx0" brushRef="#br2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<inkml:trace contextRef="#ctx0" brushRef="#br2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<inkml:trace contextRef="#ctx0" brushRef="#br2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<inkml:trace contextRef="#ctx0" brushRef="#br2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<inkml:trace contextRef="#ctx0" brushRef="#br2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<inkml:trace contextRef="#ctx0" brushRef="#br2" timeOffset="28186.4919">21100 2230 1560 0,'0'0'39'0,"-25"13"-56"16,25-13-19-16,-7 19-18 0,7-19-7 0,14 26-24 15,-14-26-19-15,31 29-31 0,-31-29-42 0,42 22-83 16,-7 1-126-16,-11-21 103 0,21 24 283 0</inkml:trace>
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<inkml:trace contextRef="#ctx0" brushRef="#br2" timeOffset="32362.3241">5201 3629 1190 0,'0'0'67'0,"-18"6"-61"0,18-6-41 16,0 0-31-16,7 27-41 0,-7-27-58 0,21 13-145 16,3 5-93-16,-24-18 227 0</inkml:trace>
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<inkml:trace contextRef="#ctx0" brushRef="#br2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<inkml:trace contextRef="#ctx0" brushRef="#br2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<inkml:trace contextRef="#ctx0" brushRef="#br2" timeOffset="36175.6782">9814 3585 1792 0,'0'0'61'15,"-28"-13"-48"-15,28 13-7 0,0 0 0 0,-20-10-2 16,20 10-3-16,0 0-8 0,0 0-14 0,-15-22-24 16,15 22-49-16,0 0-57 0,28-3-213 15,-28 3-210-15,32-1 40 0,-2 15 442 0</inkml:trace>
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<inkml:trace contextRef="#ctx0" brushRef="#br2" timeOffset="38388.0777">13872 3974 1797 0,'-17'11'250'0,"-1"-6"-250"16,1-5 0-16,17 0 0 0,-28-11 0 0,28 11 0 15,-29-21-34-15,29 21-52 0,-26-30-83 0,26 30-408 16,-4-27-48-16,4 27 70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16.3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DA6C88EB-80BD-42FD-9F43-C0CE7E593A23}" emma:medium="tactile" emma:mode="ink">
          <msink:context xmlns:msink="http://schemas.microsoft.com/ink/2010/main" type="inkDrawing" rotatedBoundingBox="4199,-1374 13762,5540 10001,10740 439,3825" semanticType="callout" shapeName="Other">
            <msink:sourceLink direction="with" ref="{502FB77E-46C9-4F78-809B-89559C9F1346}"/>
            <msink:sourceLink direction="with" ref="{70CAF609-5E0C-4417-9F3C-AA836232F7C2}"/>
          </msink:context>
        </emma:interpretation>
      </emma:emma>
    </inkml:annotationXML>
    <inkml:trace contextRef="#ctx0" brushRef="#br0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  <inkml:trace contextRef="#ctx0" brushRef="#br1" timeOffset="196617.3342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4948D5F1-C467-40B9-A376-8057D3C64FCA}" emma:medium="tactile" emma:mode="ink">
          <msink:context xmlns:msink="http://schemas.microsoft.com/ink/2010/main" type="writingRegion" rotatedBoundingBox="297,396 24108,-124 24445,15274 634,15795"/>
        </emma:interpretation>
      </emma:emma>
    </inkml:annotationXML>
    <inkml:traceGroup>
      <inkml:annotationXML>
        <emma:emma xmlns:emma="http://www.w3.org/2003/04/emma" version="1.0">
          <emma:interpretation id="{F02D45EF-BA3E-48F8-9E45-3B67ED5F949D}" emma:medium="tactile" emma:mode="ink">
            <msink:context xmlns:msink="http://schemas.microsoft.com/ink/2010/main" type="paragraph" rotatedBoundingBox="1553,360 9184,485 9164,1691 1534,156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BDB2C55-5D54-480D-B57F-4D34A0212DAF}" emma:medium="tactile" emma:mode="ink">
              <msink:context xmlns:msink="http://schemas.microsoft.com/ink/2010/main" type="line" rotatedBoundingBox="1553,360 9184,485 9164,1691 1534,1566"/>
            </emma:interpretation>
          </emma:emma>
        </inkml:annotationXML>
        <inkml:traceGroup>
          <inkml:annotationXML>
            <emma:emma xmlns:emma="http://www.w3.org/2003/04/emma" version="1.0">
              <emma:interpretation id="{70CAF609-5E0C-4417-9F3C-AA836232F7C2}" emma:medium="tactile" emma:mode="ink">
                <msink:context xmlns:msink="http://schemas.microsoft.com/ink/2010/main" type="inkWord" rotatedBoundingBox="1553,360 4405,406 4387,1497 1535,1451">
                  <msink:destinationLink direction="with" ref="{DA6C88EB-80BD-42FD-9F43-C0CE7E593A23}"/>
                </msink:context>
              </emma:interpretation>
              <emma:one-of disjunction-type="recognition" id="oneOf0">
                <emma:interpretation id="interp0" emma:lang="en-NZ" emma:confidence="0">
                  <emma:literal>Acids</emma:literal>
                </emma:interpretation>
                <emma:interpretation id="interp1" emma:lang="en-NZ" emma:confidence="0">
                  <emma:literal>Aci ds</emma:literal>
                </emma:interpretation>
                <emma:interpretation id="interp2" emma:lang="en-NZ" emma:confidence="0">
                  <emma:literal>Aa ds</emma:literal>
                </emma:interpretation>
                <emma:interpretation id="interp3" emma:lang="en-NZ" emma:confidence="0">
                  <emma:literal>Acid,</emma:literal>
                </emma:interpretation>
                <emma:interpretation id="interp4" emma:lang="en-NZ" emma:confidence="0">
                  <emma:literal>Air ds</emma:literal>
                </emma:interpretation>
              </emma:one-of>
            </emma:emma>
          </inkml:annotationXML>
        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      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      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        <inkml:trace contextRef="#ctx0" brushRef="#br0" timeOffset="802.6076">3024 658 1399 0,'-18'10'23'0,"0"-1"-15"0,18-9-6 0,-22 20-35 16,22-20-32-16,0 0-112 0,0 0-132 15,-4 31-164-15,21-15 99 0,-14 13 374 0</inkml:trace>
        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      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      </inkml:traceGroup>
        <inkml:traceGroup>
          <inkml:annotationXML>
            <emma:emma xmlns:emma="http://www.w3.org/2003/04/emma" version="1.0">
              <emma:interpretation id="{22654DFE-65DA-4371-B10C-DC3A0F2A2DB8}" emma:medium="tactile" emma:mode="ink">
                <msink:context xmlns:msink="http://schemas.microsoft.com/ink/2010/main" type="inkWord" rotatedBoundingBox="5617,430 9184,488 9164,1691 5597,1632"/>
              </emma:interpretation>
              <emma:one-of disjunction-type="recognition" id="oneOf1">
                <emma:interpretation id="interp5" emma:lang="en-NZ" emma:confidence="0">
                  <emma:literal>Defined.</emma:literal>
                </emma:interpretation>
                <emma:interpretation id="interp6" emma:lang="en-NZ" emma:confidence="0">
                  <emma:literal>Defined</emma:literal>
                </emma:interpretation>
                <emma:interpretation id="interp7" emma:lang="en-NZ" emma:confidence="0">
                  <emma:literal>Detained.</emma:literal>
                </emma:interpretation>
                <emma:interpretation id="interp8" emma:lang="en-NZ" emma:confidence="0">
                  <emma:literal>Detained</emma:literal>
                </emma:interpretation>
                <emma:interpretation id="interp9" emma:lang="en-NZ" emma:confidence="0">
                  <emma:literal>De-fined.</emma:literal>
                </emma:interpretation>
              </emma:one-of>
            </emma:emma>
          </inkml:annotationXML>
        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      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      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      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      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      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      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      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        <inkml:trace contextRef="#ctx0" brushRef="#br0" timeOffset="4745.5689">9172 1261 1575 0,'-17'14'295'0,"-4"-18"-259"0,3 4-11 0,1-4-11 15,17 4-7-15,-28-4-25 0,28 4-32 0,-23-5-85 16,0-12-179-16,23 17-334 0,-21-3 60 0,3 0 390 16</inkml:trace>
        </inkml:traceGroup>
      </inkml:traceGroup>
    </inkml:traceGroup>
    <inkml:traceGroup>
      <inkml:annotationXML>
        <emma:emma xmlns:emma="http://www.w3.org/2003/04/emma" version="1.0">
          <emma:interpretation id="{5F30CD91-A1BB-4B6E-B2C9-11CD7B00B113}" emma:medium="tactile" emma:mode="ink">
            <msink:context xmlns:msink="http://schemas.microsoft.com/ink/2010/main" type="paragraph" rotatedBoundingBox="679,2086 24175,1884 24199,4648 703,48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B58FBED-D397-4737-B4F8-3D86B29868D9}" emma:medium="tactile" emma:mode="ink">
              <msink:context xmlns:msink="http://schemas.microsoft.com/ink/2010/main" type="line" rotatedBoundingBox="685,2021 22597,1969 22601,3523 689,3575"/>
            </emma:interpretation>
          </emma:emma>
        </inkml:annotationXML>
        <inkml:traceGroup>
          <inkml:annotationXML>
            <emma:emma xmlns:emma="http://www.w3.org/2003/04/emma" version="1.0">
              <emma:interpretation id="{4F5854E1-2BC4-4D62-9B0E-DA48D4B9D283}" emma:medium="tactile" emma:mode="ink">
                <msink:context xmlns:msink="http://schemas.microsoft.com/ink/2010/main" type="inkWord" rotatedBoundingBox="685,2208 3262,2202 3264,3096 688,3102"/>
              </emma:interpretation>
              <emma:one-of disjunction-type="recognition" id="oneOf2">
                <emma:interpretation id="interp10" emma:lang="en-NZ" emma:confidence="0">
                  <emma:literal>Acids</emma:literal>
                </emma:interpretation>
                <emma:interpretation id="interp11" emma:lang="en-NZ" emma:confidence="0">
                  <emma:literal>Acidy</emma:literal>
                </emma:interpretation>
                <emma:interpretation id="interp12" emma:lang="en-NZ" emma:confidence="0">
                  <emma:literal>Acid</emma:literal>
                </emma:interpretation>
                <emma:interpretation id="interp13" emma:lang="en-NZ" emma:confidence="0">
                  <emma:literal>Acidly</emma:literal>
                </emma:interpretation>
                <emma:interpretation id="interp14" emma:lang="en-NZ" emma:confidence="0">
                  <emma:literal>Acted</emma:literal>
                </emma:interpretation>
              </emma:one-of>
            </emma:emma>
          </inkml:annotationXML>
          <inkml:trace contextRef="#ctx0" brushRef="#br1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        <inkml:trace contextRef="#ctx0" brushRef="#br1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        <inkml:trace contextRef="#ctx0" brushRef="#br1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        <inkml:trace contextRef="#ctx0" brushRef="#br1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        <inkml:trace contextRef="#ctx0" brushRef="#br1" timeOffset="12773.1911">2264 2248 1198 0,'-25'-13'89'0,"25"13"-6"0,-37 0-20 0,37 0-24 16,-27 8-6-16,27-8-12 0,0 0-20 15,-12 27-11-15,17-9-25 0,-5-18-30 0,21 35-62 16,-21-35-74-16,36 24-182 0,-8-2-74 0,-3-19 209 16</inkml:trace>
          <inkml:trace contextRef="#ctx0" brushRef="#br1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        <inkml:trace contextRef="#ctx0" brushRef="#br1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      </inkml:traceGroup>
        <inkml:traceGroup>
          <inkml:annotationXML>
            <emma:emma xmlns:emma="http://www.w3.org/2003/04/emma" version="1.0">
              <emma:interpretation id="{9156D257-CA40-4291-B7DF-1FE62F181FAB}" emma:medium="tactile" emma:mode="ink">
                <msink:context xmlns:msink="http://schemas.microsoft.com/ink/2010/main" type="inkWord" rotatedBoundingBox="3912,2482 5430,2478 5431,2946 3913,2949"/>
              </emma:interpretation>
              <emma:one-of disjunction-type="recognition" id="oneOf3">
                <emma:interpretation id="interp15" emma:lang="en-NZ" emma:confidence="0">
                  <emma:literal>are</emma:literal>
                </emma:interpretation>
                <emma:interpretation id="interp16" emma:lang="en-NZ" emma:confidence="0">
                  <emma:literal>ave</emma:literal>
                </emma:interpretation>
                <emma:interpretation id="interp17" emma:lang="en-NZ" emma:confidence="0">
                  <emma:literal>ate</emma:literal>
                </emma:interpretation>
                <emma:interpretation id="interp18" emma:lang="en-NZ" emma:confidence="0">
                  <emma:literal>akre</emma:literal>
                </emma:interpretation>
                <emma:interpretation id="interp19" emma:lang="en-NZ" emma:confidence="0">
                  <emma:literal>aye</emma:literal>
                </emma:interpretation>
              </emma:one-of>
            </emma:emma>
          </inkml:annotationXML>
          <inkml:trace contextRef="#ctx0" brushRef="#br1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        <inkml:trace contextRef="#ctx0" brushRef="#br1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        <inkml:trace contextRef="#ctx0" brushRef="#br1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      </inkml:traceGroup>
        <inkml:traceGroup>
          <inkml:annotationXML>
            <emma:emma xmlns:emma="http://www.w3.org/2003/04/emma" version="1.0">
              <emma:interpretation id="{F60BD723-FC5F-47C4-BA2C-F4DCA9960CF1}" emma:medium="tactile" emma:mode="ink">
                <msink:context xmlns:msink="http://schemas.microsoft.com/ink/2010/main" type="inkWord" rotatedBoundingBox="6181,2103 10114,2094 10116,2970 6183,2979"/>
              </emma:interpretation>
              <emma:one-of disjunction-type="recognition" id="oneOf4">
                <emma:interpretation id="interp20" emma:lang="en-NZ" emma:confidence="0">
                  <emma:literal>substances</emma:literal>
                </emma:interpretation>
                <emma:interpretation id="interp21" emma:lang="en-NZ" emma:confidence="0">
                  <emma:literal>substance</emma:literal>
                </emma:interpretation>
                <emma:interpretation id="interp22" emma:lang="en-NZ" emma:confidence="0">
                  <emma:literal>Substances</emma:literal>
                </emma:interpretation>
                <emma:interpretation id="interp23" emma:lang="en-NZ" emma:confidence="0">
                  <emma:literal>Substance</emma:literal>
                </emma:interpretation>
                <emma:interpretation id="interp24" emma:lang="en-NZ" emma:confidence="0">
                  <emma:literal>substates</emma:literal>
                </emma:interpretation>
              </emma:one-of>
            </emma:emma>
          </inkml:annotationXML>
          <inkml:trace contextRef="#ctx0" brushRef="#br1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        <inkml:trace contextRef="#ctx0" brushRef="#br1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        <inkml:trace contextRef="#ctx0" brushRef="#br1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        <inkml:trace contextRef="#ctx0" brushRef="#br1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        <inkml:trace contextRef="#ctx0" brushRef="#br1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        <inkml:trace contextRef="#ctx0" brushRef="#br1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        <inkml:trace contextRef="#ctx0" brushRef="#br1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        <inkml:trace contextRef="#ctx0" brushRef="#br1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        <inkml:trace contextRef="#ctx0" brushRef="#br1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      </inkml:traceGroup>
        <inkml:traceGroup>
          <inkml:annotationXML>
            <emma:emma xmlns:emma="http://www.w3.org/2003/04/emma" version="1.0">
              <emma:interpretation id="{CB87B92C-A62C-480C-8418-896B9AD7A204}" emma:medium="tactile" emma:mode="ink">
                <msink:context xmlns:msink="http://schemas.microsoft.com/ink/2010/main" type="inkWord" rotatedBoundingBox="10503,1998 12173,1994 12175,2897 10505,2901"/>
              </emma:interpretation>
              <emma:one-of disjunction-type="recognition" id="oneOf5">
                <emma:interpretation id="interp25" emma:lang="en-NZ" emma:confidence="0">
                  <emma:literal>that</emma:literal>
                </emma:interpretation>
                <emma:interpretation id="interp26" emma:lang="en-NZ" emma:confidence="0">
                  <emma:literal>teat</emma:literal>
                </emma:interpretation>
                <emma:interpretation id="interp27" emma:lang="en-NZ" emma:confidence="0">
                  <emma:literal>That</emma:literal>
                </emma:interpretation>
                <emma:interpretation id="interp28" emma:lang="en-NZ" emma:confidence="0">
                  <emma:literal>treat</emma:literal>
                </emma:interpretation>
                <emma:interpretation id="interp29" emma:lang="en-NZ" emma:confidence="0">
                  <emma:literal>tat</emma:literal>
                </emma:interpretation>
              </emma:one-of>
            </emma:emma>
          </inkml:annotationXML>
          <inkml:trace contextRef="#ctx0" brushRef="#br1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        <inkml:trace contextRef="#ctx0" brushRef="#br1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        <inkml:trace contextRef="#ctx0" brushRef="#br1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        <inkml:trace contextRef="#ctx0" brushRef="#br1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        <inkml:trace contextRef="#ctx0" brushRef="#br1" timeOffset="20734.374">11987 2133 1580 0,'-25'37'14'0,"3"5"1"15,1 5-2-15,5 6 16 0,-2-2-7 0,3 2 4 16,1-2-20-16,0 0 4 0,5-2 3 0,1-1-26 15,5-2 18-15,1-4-31 0,7-1-13 16,-2-11-22-16,13 5-60 0,-16-35-62 0,28 39-144 16,-7-22-168-16,-21-17 44 0,38 11 435 0</inkml:trace>
          <inkml:trace contextRef="#ctx0" brushRef="#br1" timeOffset="20890.5928">11728 2478 1748 0,'-30'-2'83'0,"30"2"-50"16,0 0-15-16,0 0-8 0,0 0-7 0,0 0-5 16,0 0 0-16,0 0 1 0,30 0 1 15,-1-4 1-15,9-3-4 0,7-4-18 0,8 2-43 16,-5-12-82-16,20 23-191 0,-16-15-262 16,3-2 54-16,3 12 370 0</inkml:trace>
        </inkml:traceGroup>
        <inkml:traceGroup>
          <inkml:annotationXML>
            <emma:emma xmlns:emma="http://www.w3.org/2003/04/emma" version="1.0">
              <emma:interpretation id="{0D7CBB4D-00E0-4F53-8224-E15C90F507EA}" emma:medium="tactile" emma:mode="ink">
                <msink:context xmlns:msink="http://schemas.microsoft.com/ink/2010/main" type="inkWord" rotatedBoundingBox="12604,2028 15512,2021 15514,2887 12606,2894"/>
              </emma:interpretation>
              <emma:one-of disjunction-type="recognition" id="oneOf6">
                <emma:interpretation id="interp30" emma:lang="en-NZ" emma:confidence="0">
                  <emma:literal>release</emma:literal>
                </emma:interpretation>
                <emma:interpretation id="interp31" emma:lang="en-NZ" emma:confidence="0">
                  <emma:literal>oelease</emma:literal>
                </emma:interpretation>
                <emma:interpretation id="interp32" emma:lang="en-NZ" emma:confidence="0">
                  <emma:literal>odease</emma:literal>
                </emma:interpretation>
                <emma:interpretation id="interp33" emma:lang="en-NZ" emma:confidence="0">
                  <emma:literal>oetease</emma:literal>
                </emma:interpretation>
                <emma:interpretation id="interp34" emma:lang="en-NZ" emma:confidence="0">
                  <emma:literal>oe(ease</emma:literal>
                </emma:interpretation>
              </emma:one-of>
            </emma:emma>
          </inkml:annotationXML>
          <inkml:trace contextRef="#ctx0" brushRef="#br1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        <inkml:trace contextRef="#ctx0" brushRef="#br1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        <inkml:trace contextRef="#ctx0" brushRef="#br1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        <inkml:trace contextRef="#ctx0" brushRef="#br1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        <inkml:trace contextRef="#ctx0" brushRef="#br1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        <inkml:trace contextRef="#ctx0" brushRef="#br1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        <inkml:trace contextRef="#ctx0" brushRef="#br1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      </inkml:traceGroup>
        <inkml:traceGroup>
          <inkml:annotationXML>
            <emma:emma xmlns:emma="http://www.w3.org/2003/04/emma" version="1.0">
              <emma:interpretation id="{89225992-A5DF-4266-8D31-B2FCAAED3CEF}" emma:medium="tactile" emma:mode="ink">
                <msink:context xmlns:msink="http://schemas.microsoft.com/ink/2010/main" type="inkWord" rotatedBoundingBox="16097,2056 20365,2046 20368,3529 16100,3539"/>
              </emma:interpretation>
              <emma:one-of disjunction-type="recognition" id="oneOf7">
                <emma:interpretation id="interp35" emma:lang="en-NZ" emma:confidence="0">
                  <emma:literal>Hydrogen</emma:literal>
                </emma:interpretation>
                <emma:interpretation id="interp36" emma:lang="en-NZ" emma:confidence="0">
                  <emma:literal>hydrogen</emma:literal>
                </emma:interpretation>
                <emma:interpretation id="interp37" emma:lang="en-NZ" emma:confidence="0">
                  <emma:literal>Hydrogens</emma:literal>
                </emma:interpretation>
                <emma:interpretation id="interp38" emma:lang="en-NZ" emma:confidence="0">
                  <emma:literal>tlydrogen</emma:literal>
                </emma:interpretation>
                <emma:interpretation id="interp39" emma:lang="en-NZ" emma:confidence="0">
                  <emma:literal>Hydrangea</emma:literal>
                </emma:interpretation>
              </emma:one-of>
            </emma:emma>
          </inkml:annotationXML>
          <inkml:trace contextRef="#ctx0" brushRef="#br1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        <inkml:trace contextRef="#ctx0" brushRef="#br1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        <inkml:trace contextRef="#ctx0" brushRef="#br1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        <inkml:trace contextRef="#ctx0" brushRef="#br1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        <inkml:trace contextRef="#ctx0" brushRef="#br1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        <inkml:trace contextRef="#ctx0" brushRef="#br1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        <inkml:trace contextRef="#ctx0" brushRef="#br1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        <inkml:trace contextRef="#ctx0" brushRef="#br1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        <inkml:trace contextRef="#ctx0" brushRef="#br1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      </inkml:traceGroup>
        <inkml:traceGroup>
          <inkml:annotationXML>
            <emma:emma xmlns:emma="http://www.w3.org/2003/04/emma" version="1.0">
              <emma:interpretation id="{735BB4C9-BCB9-494D-8014-6CD9EF2F77C8}" emma:medium="tactile" emma:mode="ink">
                <msink:context xmlns:msink="http://schemas.microsoft.com/ink/2010/main" type="inkWord" rotatedBoundingBox="21053,2230 22598,2226 22599,2959 21055,2963"/>
              </emma:interpretation>
              <emma:one-of disjunction-type="recognition" id="oneOf8">
                <emma:interpretation id="interp40" emma:lang="en-NZ" emma:confidence="0">
                  <emma:literal>ions</emma:literal>
                </emma:interpretation>
                <emma:interpretation id="interp41" emma:lang="en-NZ" emma:confidence="0">
                  <emma:literal>tons</emma:literal>
                </emma:interpretation>
                <emma:interpretation id="interp42" emma:lang="en-NZ" emma:confidence="0">
                  <emma:literal>ious</emma:literal>
                </emma:interpretation>
                <emma:interpretation id="interp43" emma:lang="en-NZ" emma:confidence="0">
                  <emma:literal>ion</emma:literal>
                </emma:interpretation>
                <emma:interpretation id="interp44" emma:lang="en-NZ" emma:confidence="0">
                  <emma:literal>icons</emma:literal>
                </emma:interpretation>
              </emma:one-of>
            </emma:emma>
          </inkml:annotationXML>
          <inkml:trace contextRef="#ctx0" brushRef="#br1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        <inkml:trace contextRef="#ctx0" brushRef="#br1" timeOffset="28186.4919">21100 2230 1560 0,'0'0'39'0,"-25"13"-56"16,25-13-19-16,-7 19-18 0,7-19-7 0,14 26-24 15,-14-26-19-15,31 29-31 0,-31-29-42 0,42 22-83 16,-7 1-126-16,-11-21 103 0,21 24 283 0</inkml:trace>
          <inkml:trace contextRef="#ctx0" brushRef="#br1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        <inkml:trace contextRef="#ctx0" brushRef="#br1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      </inkml:traceGroup>
      </inkml:traceGroup>
      <inkml:traceGroup>
        <inkml:annotationXML>
          <emma:emma xmlns:emma="http://www.w3.org/2003/04/emma" version="1.0">
            <emma:interpretation id="{41C7D6D6-88BE-4BEA-BF74-09E95FD68A61}" emma:medium="tactile" emma:mode="ink">
              <msink:context xmlns:msink="http://schemas.microsoft.com/ink/2010/main" type="line" rotatedBoundingBox="691,3333 24186,3131 24199,4648 704,4851"/>
            </emma:interpretation>
          </emma:emma>
        </inkml:annotationXML>
        <inkml:traceGroup>
          <inkml:annotationXML>
            <emma:emma xmlns:emma="http://www.w3.org/2003/04/emma" version="1.0">
              <emma:interpretation id="{5CAFFABA-65A8-4A72-A4D5-B9E3C48B5BF1}" emma:medium="tactile" emma:mode="ink">
                <msink:context xmlns:msink="http://schemas.microsoft.com/ink/2010/main" type="inkWord" rotatedBoundingBox="692,3462 3422,3439 3429,4367 700,4390"/>
              </emma:interpretation>
              <emma:one-of disjunction-type="recognition" id="oneOf9">
                <emma:interpretation id="interp45" emma:lang="en-NZ" emma:confidence="0">
                  <emma:literal>when</emma:literal>
                </emma:interpretation>
                <emma:interpretation id="interp46" emma:lang="en-NZ" emma:confidence="0">
                  <emma:literal>wheal</emma:literal>
                </emma:interpretation>
                <emma:interpretation id="interp47" emma:lang="en-NZ" emma:confidence="0">
                  <emma:literal>When</emma:literal>
                </emma:interpretation>
                <emma:interpretation id="interp48" emma:lang="en-NZ" emma:confidence="0">
                  <emma:literal>wheat</emma:literal>
                </emma:interpretation>
                <emma:interpretation id="interp49" emma:lang="en-NZ" emma:confidence="0">
                  <emma:literal>Wheal</emma:literal>
                </emma:interpretation>
              </emma:one-of>
            </emma:emma>
          </inkml:annotationXML>
          <inkml:trace contextRef="#ctx0" brushRef="#br1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        <inkml:trace contextRef="#ctx0" brushRef="#br1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        <inkml:trace contextRef="#ctx0" brushRef="#br1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        <inkml:trace contextRef="#ctx0" brushRef="#br1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      </inkml:traceGroup>
        <inkml:traceGroup>
          <inkml:annotationXML>
            <emma:emma xmlns:emma="http://www.w3.org/2003/04/emma" version="1.0">
              <emma:interpretation id="{15AFDEB4-9221-4C37-B185-E5FD47E363D1}" emma:medium="tactile" emma:mode="ink">
                <msink:context xmlns:msink="http://schemas.microsoft.com/ink/2010/main" type="inkWord" rotatedBoundingBox="4229,3412 8991,3371 8998,4266 4237,4307"/>
              </emma:interpretation>
              <emma:one-of disjunction-type="recognition" id="oneOf10">
                <emma:interpretation id="interp50" emma:lang="en-NZ" emma:confidence="0">
                  <emma:literal>dissolved</emma:literal>
                </emma:interpretation>
                <emma:interpretation id="interp51" emma:lang="en-NZ" emma:confidence="0">
                  <emma:literal>disserved</emma:literal>
                </emma:interpretation>
                <emma:interpretation id="interp52" emma:lang="en-NZ" emma:confidence="0">
                  <emma:literal>dissolve</emma:literal>
                </emma:interpretation>
                <emma:interpretation id="interp53" emma:lang="en-NZ" emma:confidence="0">
                  <emma:literal>dissolves</emma:literal>
                </emma:interpretation>
                <emma:interpretation id="interp54" emma:lang="en-NZ" emma:confidence="0">
                  <emma:literal>dissolver</emma:literal>
                </emma:interpretation>
              </emma:one-of>
            </emma:emma>
          </inkml:annotationXML>
          <inkml:trace contextRef="#ctx0" brushRef="#br1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        <inkml:trace contextRef="#ctx0" brushRef="#br1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        <inkml:trace contextRef="#ctx0" brushRef="#br1" timeOffset="32362.3241">5201 3629 1190 0,'0'0'67'0,"-18"6"-61"0,18-6-41 16,0 0-31-16,7 27-41 0,-7-27-58 0,21 13-145 16,3 5-93-16,-24-18 227 0</inkml:trace>
          <inkml:trace contextRef="#ctx0" brushRef="#br1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        <inkml:trace contextRef="#ctx0" brushRef="#br1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        <inkml:trace contextRef="#ctx0" brushRef="#br1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        <inkml:trace contextRef="#ctx0" brushRef="#br1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        <inkml:trace contextRef="#ctx0" brushRef="#br1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        <inkml:trace contextRef="#ctx0" brushRef="#br1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        <inkml:trace contextRef="#ctx0" brushRef="#br1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      </inkml:traceGroup>
        <inkml:traceGroup>
          <inkml:annotationXML>
            <emma:emma xmlns:emma="http://www.w3.org/2003/04/emma" version="1.0">
              <emma:interpretation id="{428891FC-8F24-4C58-A9CB-E668E510EC3E}" emma:medium="tactile" emma:mode="ink">
                <msink:context xmlns:msink="http://schemas.microsoft.com/ink/2010/main" type="inkWord" rotatedBoundingBox="9620,3537 10332,3531 10338,4195 9625,4201"/>
              </emma:interpretation>
              <emma:one-of disjunction-type="recognition" id="oneOf11">
                <emma:interpretation id="interp55" emma:lang="en-NZ" emma:confidence="0">
                  <emma:literal>in</emma:literal>
                </emma:interpretation>
                <emma:interpretation id="interp56" emma:lang="en-NZ" emma:confidence="0">
                  <emma:literal>inn</emma:literal>
                </emma:interpretation>
                <emma:interpretation id="interp57" emma:lang="en-NZ" emma:confidence="0">
                  <emma:literal>ins</emma:literal>
                </emma:interpretation>
                <emma:interpretation id="interp58" emma:lang="en-NZ" emma:confidence="0">
                  <emma:literal>in.</emma:literal>
                </emma:interpretation>
                <emma:interpretation id="interp59" emma:lang="en-NZ" emma:confidence="0">
                  <emma:literal>ink</emma:literal>
                </emma:interpretation>
              </emma:one-of>
            </emma:emma>
          </inkml:annotationXML>
          <inkml:trace contextRef="#ctx0" brushRef="#br1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        <inkml:trace contextRef="#ctx0" brushRef="#br1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        <inkml:trace contextRef="#ctx0" brushRef="#br1" timeOffset="36175.6782">9814 3585 1792 0,'0'0'61'15,"-28"-13"-48"-15,28 13-7 0,0 0 0 0,-20-10-2 16,20 10-3-16,0 0-8 0,0 0-14 0,-15-22-24 16,15 22-49-16,0 0-57 0,28-3-213 15,-28 3-210-15,32-1 40 0,-2 15 442 0</inkml:trace>
        </inkml:traceGroup>
        <inkml:traceGroup>
          <inkml:annotationXML>
            <emma:emma xmlns:emma="http://www.w3.org/2003/04/emma" version="1.0">
              <emma:interpretation id="{32758DE0-4619-4CE6-80E6-B5F9044DA744}" emma:medium="tactile" emma:mode="ink">
                <msink:context xmlns:msink="http://schemas.microsoft.com/ink/2010/main" type="inkWord" rotatedBoundingBox="11135,3243 13865,3220 13872,3989 11141,4013"/>
              </emma:interpretation>
              <emma:one-of disjunction-type="recognition" id="oneOf12">
                <emma:interpretation id="interp60" emma:lang="en-NZ" emma:confidence="0">
                  <emma:literal>water.</emma:literal>
                </emma:interpretation>
                <emma:interpretation id="interp61" emma:lang="en-NZ" emma:confidence="0">
                  <emma:literal>water,</emma:literal>
                </emma:interpretation>
                <emma:interpretation id="interp62" emma:lang="en-NZ" emma:confidence="0">
                  <emma:literal>water</emma:literal>
                </emma:interpretation>
                <emma:interpretation id="interp63" emma:lang="en-NZ" emma:confidence="0">
                  <emma:literal>waters</emma:literal>
                </emma:interpretation>
                <emma:interpretation id="interp64" emma:lang="en-NZ" emma:confidence="0">
                  <emma:literal>waters.</emma:literal>
                </emma:interpretation>
              </emma:one-of>
            </emma:emma>
          </inkml:annotationXML>
          <inkml:trace contextRef="#ctx0" brushRef="#br1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        <inkml:trace contextRef="#ctx0" brushRef="#br1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        <inkml:trace contextRef="#ctx0" brushRef="#br1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        <inkml:trace contextRef="#ctx0" brushRef="#br1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        <inkml:trace contextRef="#ctx0" brushRef="#br1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        <inkml:trace contextRef="#ctx0" brushRef="#br1" timeOffset="38388.0777">13872 3974 1797 0,'-17'11'250'0,"-1"-6"-250"16,1-5 0-16,17 0 0 0,-28-11 0 0,28 11 0 15,-29-21-34-15,29 21-52 0,-26-30-83 0,26 30-408 16,-4-27-48-16,4 27 70 0</inkml:trace>
        </inkml:traceGroup>
        <inkml:traceGroup>
          <inkml:annotationXML>
            <emma:emma xmlns:emma="http://www.w3.org/2003/04/emma" version="1.0">
              <emma:interpretation id="{C90B3C00-46E2-423B-8055-3B8D3B0D02D2}" emma:medium="tactile" emma:mode="ink">
                <msink:context xmlns:msink="http://schemas.microsoft.com/ink/2010/main" type="inkWord" rotatedBoundingBox="14301,3340 15002,3334 15009,4201 14308,4207"/>
              </emma:interpretation>
              <emma:one-of disjunction-type="recognition" id="oneOf13">
                <emma:interpretation id="interp65" emma:lang="en-NZ" emma:confidence="0">
                  <emma:literal>A</emma:literal>
                </emma:interpretation>
                <emma:interpretation id="interp66" emma:lang="en-NZ" emma:confidence="0">
                  <emma:literal>a</emma:literal>
                </emma:interpretation>
                <emma:interpretation id="interp67" emma:lang="en-NZ" emma:confidence="0">
                  <emma:literal>H</emma:literal>
                </emma:interpretation>
                <emma:interpretation id="interp68" emma:lang="en-NZ" emma:confidence="0">
                  <emma:literal>Q</emma:literal>
                </emma:interpretation>
                <emma:interpretation id="interp69" emma:lang="en-NZ" emma:confidence="0">
                  <emma:literal>h</emma:literal>
                </emma:interpretation>
              </emma:one-of>
            </emma:emma>
          </inkml:annotationXML>
          <inkml:trace contextRef="#ctx0" brushRef="#br2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        <inkml:trace contextRef="#ctx0" brushRef="#br2" timeOffset="42709.1035">14566 3892 1587 0,'-27'-8'67'16,"27"8"-42"-16,0 0-12 0,0 0-1 0,0 0 6 15,29-16-2-15,-9 11-2 0,5 0-9 0,5 0-4 16,3-1-11-16,8 2-22 0,-2-5-31 15,15 11-81-15,-17-20-226 0,17 8-149 0,3 1-5 16,-9-16 429-16</inkml:trace>
        </inkml:traceGroup>
        <inkml:traceGroup>
          <inkml:annotationXML>
            <emma:emma xmlns:emma="http://www.w3.org/2003/04/emma" version="1.0">
              <emma:interpretation id="{42D6FDDF-C7F0-4ECE-8CDE-CBBB12D83028}" emma:medium="tactile" emma:mode="ink">
                <msink:context xmlns:msink="http://schemas.microsoft.com/ink/2010/main" type="inkWord" rotatedBoundingBox="15544,3349 19255,3317 19267,4691 15556,4723"/>
              </emma:interpretation>
              <emma:one-of disjunction-type="recognition" id="oneOf14">
                <emma:interpretation id="interp70" emma:lang="en-NZ" emma:confidence="0">
                  <emma:literal>Hydrogen</emma:literal>
                </emma:interpretation>
                <emma:interpretation id="interp71" emma:lang="en-NZ" emma:confidence="0">
                  <emma:literal>Hydrogens</emma:literal>
                </emma:interpretation>
                <emma:interpretation id="interp72" emma:lang="en-NZ" emma:confidence="0">
                  <emma:literal>Hydrangea</emma:literal>
                </emma:interpretation>
                <emma:interpretation id="interp73" emma:lang="en-NZ" emma:confidence="0">
                  <emma:literal>Hydrangeas</emma:literal>
                </emma:interpretation>
                <emma:interpretation id="interp74" emma:lang="en-NZ" emma:confidence="0">
                  <emma:literal>Hyarogea</emma:literal>
                </emma:interpretation>
              </emma:one-of>
            </emma:emma>
          </inkml:annotationXML>
          <inkml:trace contextRef="#ctx0" brushRef="#br2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        <inkml:trace contextRef="#ctx0" brushRef="#br2" timeOffset="47564.8414">15572 3864 1508 0,'-23'-2'68'15,"23"2"-34"-15,0 0-14 0,0 0-6 0,0 0-8 16,0 0-5-16,0 0-1 0,0 0-1 0,0 0 5 16,31-9-2-16,-10-1 2 0,7-4-4 0,5-3-9 15,0-7-35-15,11 8-59 0,-14-18-92 16,23 14-194-16,-11-5-114 0,-8-7 87 0,14 14 416 15</inkml:trace>
          <inkml:trace contextRef="#ctx0" brushRef="#br2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        <inkml:trace contextRef="#ctx0" brushRef="#br2" timeOffset="48303.5376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        <inkml:trace contextRef="#ctx0" brushRef="#br2" timeOffset="48709.7643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        <inkml:trace contextRef="#ctx0" brushRef="#br2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        <inkml:trace contextRef="#ctx0" brushRef="#br2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        <inkml:trace contextRef="#ctx0" brushRef="#br2" timeOffset="50193.9654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        <inkml:trace contextRef="#ctx0" brushRef="#br2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      </inkml:traceGroup>
        <inkml:traceGroup>
          <inkml:annotationXML>
            <emma:emma xmlns:emma="http://www.w3.org/2003/04/emma" version="1.0">
              <emma:interpretation id="{C756EAA5-882A-4200-8414-465C16BAC998}" emma:medium="tactile" emma:mode="ink">
                <msink:context xmlns:msink="http://schemas.microsoft.com/ink/2010/main" type="inkWord" rotatedBoundingBox="19757,3523 21420,3509 21427,4323 19764,4338"/>
              </emma:interpretation>
              <emma:one-of disjunction-type="recognition" id="oneOf15">
                <emma:interpretation id="interp75" emma:lang="en-NZ" emma:confidence="0">
                  <emma:literal>ion,</emma:literal>
                </emma:interpretation>
                <emma:interpretation id="interp76" emma:lang="en-NZ" emma:confidence="0">
                  <emma:literal>ion</emma:literal>
                </emma:interpretation>
                <emma:interpretation id="interp77" emma:lang="en-NZ" emma:confidence="0">
                  <emma:literal>ions,</emma:literal>
                </emma:interpretation>
                <emma:interpretation id="interp78" emma:lang="en-NZ" emma:confidence="0">
                  <emma:literal>ikon,</emma:literal>
                </emma:interpretation>
                <emma:interpretation id="interp79" emma:lang="en-NZ" emma:confidence="0">
                  <emma:literal>ions</emma:literal>
                </emma:interpretation>
              </emma:one-of>
            </emma:emma>
          </inkml:annotationXML>
          <inkml:trace contextRef="#ctx0" brushRef="#br2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        <inkml:trace contextRef="#ctx0" brushRef="#br2" timeOffset="51287.7237">19834 3523 1622 0,'-32'6'44'0,"32"-6"-26"16,-18 6-15-16,18-6-3 0,0 0-4 0,0 0-4 15,0 0-14-15,0 0-14 0,12 27-27 0,-12-27-32 16,25 13-42-16,-25-13-49 0,36 8-94 0,-13 3-160 16,-23-11 50-16,48 16 365 0</inkml:trace>
          <inkml:trace contextRef="#ctx0" brushRef="#br2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        <inkml:trace contextRef="#ctx0" brushRef="#br2" timeOffset="52739.1074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      </inkml:traceGroup>
        <inkml:traceGroup>
          <inkml:annotationXML>
            <emma:emma xmlns:emma="http://www.w3.org/2003/04/emma" version="1.0">
              <emma:interpretation id="{062ABEB3-659F-4505-963C-D3ACB8CB911F}" emma:medium="tactile" emma:mode="ink">
                <msink:context xmlns:msink="http://schemas.microsoft.com/ink/2010/main" type="inkWord" rotatedBoundingBox="21733,3455 22890,3082 23235,4153 22079,4526"/>
              </emma:interpretation>
              <emma:one-of disjunction-type="recognition" id="oneOf16">
                <emma:interpretation id="interp80" emma:lang="en-NZ" emma:confidence="0">
                  <emma:literal>Ht,</emma:literal>
                </emma:interpretation>
                <emma:interpretation id="interp81" emma:lang="en-NZ" emma:confidence="0">
                  <emma:literal>Hit,</emma:literal>
                </emma:interpretation>
                <emma:interpretation id="interp82" emma:lang="en-NZ" emma:confidence="0">
                  <emma:literal>Ht.</emma:literal>
                </emma:interpretation>
                <emma:interpretation id="interp83" emma:lang="en-NZ" emma:confidence="0">
                  <emma:literal>Hot,</emma:literal>
                </emma:interpretation>
                <emma:interpretation id="interp84" emma:lang="en-NZ" emma:confidence="0">
                  <emma:literal>Hat,</emma:literal>
                </emma:interpretation>
              </emma:one-of>
            </emma:emma>
          </inkml:annotationXML>
          <inkml:trace contextRef="#ctx0" brushRef="#br2" timeOffset="53067.2018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        <inkml:trace contextRef="#ctx0" brushRef="#br2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        <inkml:trace contextRef="#ctx0" brushRef="#br2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        <inkml:trace contextRef="#ctx0" brushRef="#br2" timeOffset="53801.5956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        <inkml:trace contextRef="#ctx0" brushRef="#br2" timeOffset="53973.3654">22736 3401 1648 0,'0'0'198'0,"-17"-4"-158"0,17 4-30 0,0 0-12 15,0 0 1-15,0 0 3 0,0 0 2 0,22 4 0 16,-22-4 2-16,34 1-3 0,-11-1-2 0,4 1-10 15,0-3-24-15,3 9-45 0,-11-13-62 0,17 24-110 16,-36-18-189-16,34 10-96 0,-7 7 107 0,-27-17 428 16</inkml:trace>
          <inkml:trace contextRef="#ctx0" brushRef="#br2" timeOffset="54176.5032">23146 4048 1374 0,'-36'18'203'0,"16"10"-135"15,-4-8-39-15,7 1-8 0,17-21-9 0,-27 31-5 16,27-31-9-16,-13 27-10 0,13-27-27 0,-1 17-19 16,1-17-53-16,0 0-78 0,28 5-267 0,-28-5-43 15,21-4 152-15</inkml:trace>
        </inkml:traceGroup>
        <inkml:traceGroup>
          <inkml:annotationXML>
            <emma:emma xmlns:emma="http://www.w3.org/2003/04/emma" version="1.0">
              <emma:interpretation id="{27C2A893-BF89-4015-8084-EB8811659065}" emma:medium="tactile" emma:mode="ink">
                <msink:context xmlns:msink="http://schemas.microsoft.com/ink/2010/main" type="inkWord" rotatedBoundingBox="24080,3221 24312,4008 23673,4197 23441,3410"/>
              </emma:interpretation>
              <emma:one-of disjunction-type="recognition" id="oneOf17">
                <emma:interpretation id="interp85" emma:lang="en-NZ" emma:confidence="0">
                  <emma:literal>is</emma:literal>
                </emma:interpretation>
                <emma:interpretation id="interp86" emma:lang="en-NZ" emma:confidence="0">
                  <emma:literal>if</emma:literal>
                </emma:interpretation>
                <emma:interpretation id="interp87" emma:lang="en-NZ" emma:confidence="0">
                  <emma:literal>ifs</emma:literal>
                </emma:interpretation>
                <emma:interpretation id="interp88" emma:lang="en-NZ" emma:confidence="0">
                  <emma:literal>it</emma:literal>
                </emma:interpretation>
                <emma:interpretation id="interp89" emma:lang="en-NZ" emma:confidence="0">
                  <emma:literal>its</emma:literal>
                </emma:interpretation>
              </emma:one-of>
            </emma:emma>
          </inkml:annotationXML>
          <inkml:trace contextRef="#ctx0" brushRef="#br2" timeOffset="54598.3954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        <inkml:trace contextRef="#ctx0" brushRef="#br2" timeOffset="54754.5613">23650 3362 1699 0,'0'0'92'0,"0"0"-79"0,0 0-27 16,0 0-11-16,0 0-9 16,0 0-14-16,16-18-25 0,5 26-61 0,-21-8-86 15,38-13-273-15,-10 18 13 0,-6-9 198 0</inkml:trace>
          <inkml:trace contextRef="#ctx0" brushRef="#br2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      </inkml:traceGroup>
      </inkml:traceGroup>
    </inkml:traceGroup>
    <inkml:traceGroup>
      <inkml:annotationXML>
        <emma:emma xmlns:emma="http://www.w3.org/2003/04/emma" version="1.0">
          <emma:interpretation id="{44A826FE-E461-405D-87E6-7190CAB62C7D}" emma:medium="tactile" emma:mode="ink">
            <msink:context xmlns:msink="http://schemas.microsoft.com/ink/2010/main" type="paragraph" rotatedBoundingBox="580,4721 13488,4414 13528,6132 621,64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B8F3293-2D71-4BCC-A294-B0F665584350}" emma:medium="tactile" emma:mode="ink">
              <msink:context xmlns:msink="http://schemas.microsoft.com/ink/2010/main" type="line" rotatedBoundingBox="580,4721 13488,4414 13528,6132 621,6439"/>
            </emma:interpretation>
          </emma:emma>
        </inkml:annotationXML>
        <inkml:traceGroup>
          <inkml:annotationXML>
            <emma:emma xmlns:emma="http://www.w3.org/2003/04/emma" version="1.0">
              <emma:interpretation id="{D45FA472-9804-46FD-96C6-FEA2C25A927C}" emma:medium="tactile" emma:mode="ink">
                <msink:context xmlns:msink="http://schemas.microsoft.com/ink/2010/main" type="inkWord" rotatedBoundingBox="582,4812 4827,4711 4860,6073 615,6174"/>
              </emma:interpretation>
              <emma:one-of disjunction-type="recognition" id="oneOf18">
                <emma:interpretation id="interp90" emma:lang="en-NZ" emma:confidence="0">
                  <emma:literal>actually</emma:literal>
                </emma:interpretation>
                <emma:interpretation id="interp91" emma:lang="en-NZ" emma:confidence="0">
                  <emma:literal>Actually</emma:literal>
                </emma:interpretation>
                <emma:interpretation id="interp92" emma:lang="en-NZ" emma:confidence="0">
                  <emma:literal>actuallg</emma:literal>
                </emma:interpretation>
                <emma:interpretation id="interp93" emma:lang="en-NZ" emma:confidence="0">
                  <emma:literal>aetually</emma:literal>
                </emma:interpretation>
                <emma:interpretation id="interp94" emma:lang="en-NZ" emma:confidence="0">
                  <emma:literal>actuatly</emma:literal>
                </emma:interpretation>
              </emma:one-of>
            </emma:emma>
          </inkml:annotationXML>
          <inkml:trace contextRef="#ctx0" brushRef="#br2" timeOffset="56267.1227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        <inkml:trace contextRef="#ctx0" brushRef="#br2" timeOffset="56536.7314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        <inkml:trace contextRef="#ctx0" brushRef="#br2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        <inkml:trace contextRef="#ctx0" brushRef="#br2" timeOffset="57232.5251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        <inkml:trace contextRef="#ctx0" brushRef="#br2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        <inkml:trace contextRef="#ctx0" brushRef="#br2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        <inkml:trace contextRef="#ctx0" brushRef="#br2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        <inkml:trace contextRef="#ctx0" brushRef="#br2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      </inkml:traceGroup>
        <inkml:traceGroup>
          <inkml:annotationXML>
            <emma:emma xmlns:emma="http://www.w3.org/2003/04/emma" version="1.0">
              <emma:interpretation id="{BA360118-9432-475C-AD34-DB27A24FBC14}" emma:medium="tactile" emma:mode="ink">
                <msink:context xmlns:msink="http://schemas.microsoft.com/ink/2010/main" type="inkWord" rotatedBoundingBox="5393,5042 6568,5014 6589,5905 5414,5933"/>
              </emma:interpretation>
              <emma:one-of disjunction-type="recognition" id="oneOf19">
                <emma:interpretation id="interp95" emma:lang="en-NZ" emma:confidence="0">
                  <emma:literal>A</emma:literal>
                </emma:interpretation>
                <emma:interpretation id="interp96" emma:lang="en-NZ" emma:confidence="0">
                  <emma:literal>a</emma:literal>
                </emma:interpretation>
                <emma:interpretation id="interp97" emma:lang="en-NZ" emma:confidence="0">
                  <emma:literal>=</emma:literal>
                </emma:interpretation>
                <emma:interpretation id="interp98" emma:lang="en-NZ" emma:confidence="0">
                  <emma:literal>#</emma:literal>
                </emma:interpretation>
                <emma:interpretation id="interp99" emma:lang="en-NZ" emma:confidence="0">
                  <emma:literal>1</emma:literal>
                </emma:interpretation>
              </emma:one-of>
            </emma:emma>
          </inkml:annotationXML>
          <inkml:trace contextRef="#ctx0" brushRef="#br2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        <inkml:trace contextRef="#ctx0" brushRef="#br2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      </inkml:traceGroup>
        <inkml:traceGroup>
          <inkml:annotationXML>
            <emma:emma xmlns:emma="http://www.w3.org/2003/04/emma" version="1.0">
              <emma:interpretation id="{7B8E5C85-13E6-4C20-8758-369AFF9E36EC}" emma:medium="tactile" emma:mode="ink">
                <msink:context xmlns:msink="http://schemas.microsoft.com/ink/2010/main" type="inkWord" rotatedBoundingBox="7177,4685 10077,4616 10115,6213 7215,6282"/>
              </emma:interpretation>
              <emma:one-of disjunction-type="recognition" id="oneOf20">
                <emma:interpretation id="interp100" emma:lang="en-NZ" emma:confidence="0">
                  <emma:literal>single</emma:literal>
                </emma:interpretation>
                <emma:interpretation id="interp101" emma:lang="en-NZ" emma:confidence="0">
                  <emma:literal>Single</emma:literal>
                </emma:interpretation>
                <emma:interpretation id="interp102" emma:lang="en-NZ" emma:confidence="0">
                  <emma:literal>gargle</emma:literal>
                </emma:interpretation>
                <emma:interpretation id="interp103" emma:lang="en-NZ" emma:confidence="0">
                  <emma:literal>sengle</emma:literal>
                </emma:interpretation>
                <emma:interpretation id="interp104" emma:lang="en-NZ" emma:confidence="0">
                  <emma:literal>sargle</emma:literal>
                </emma:interpretation>
              </emma:one-of>
            </emma:emma>
          </inkml:annotationXML>
          <inkml:trace contextRef="#ctx0" brushRef="#br2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        <inkml:trace contextRef="#ctx0" brushRef="#br2" timeOffset="200115.4818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        <inkml:trace contextRef="#ctx0" brushRef="#br2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        <inkml:trace contextRef="#ctx0" brushRef="#br2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        <inkml:trace contextRef="#ctx0" brushRef="#br2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        <inkml:trace contextRef="#ctx0" brushRef="#br2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      </inkml:traceGroup>
        <inkml:traceGroup>
          <inkml:annotationXML>
            <emma:emma xmlns:emma="http://www.w3.org/2003/04/emma" version="1.0">
              <emma:interpretation id="{502FB77E-46C9-4F78-809B-89559C9F1346}" emma:medium="tactile" emma:mode="ink">
                <msink:context xmlns:msink="http://schemas.microsoft.com/ink/2010/main" type="inkWord" rotatedBoundingBox="10528,4485 13488,4414 13523,5912 10563,5982">
                  <msink:destinationLink direction="with" ref="{DA6C88EB-80BD-42FD-9F43-C0CE7E593A23}"/>
                </msink:context>
              </emma:interpretation>
              <emma:one-of disjunction-type="recognition" id="oneOf21">
                <emma:interpretation id="interp105" emma:lang="en-NZ" emma:confidence="0">
                  <emma:literal>proton.</emma:literal>
                </emma:interpretation>
                <emma:interpretation id="interp106" emma:lang="en-NZ" emma:confidence="0">
                  <emma:literal>pontoon.</emma:literal>
                </emma:interpretation>
                <emma:interpretation id="interp107" emma:lang="en-NZ" emma:confidence="0">
                  <emma:literal>protem.</emma:literal>
                </emma:interpretation>
                <emma:interpretation id="interp108" emma:lang="en-NZ" emma:confidence="0">
                  <emma:literal>pontoon,</emma:literal>
                </emma:interpretation>
                <emma:interpretation id="interp109" emma:lang="en-NZ" emma:confidence="0">
                  <emma:literal>proton,</emma:literal>
                </emma:interpretation>
              </emma:one-of>
            </emma:emma>
          </inkml:annotationXML>
          <inkml:trace contextRef="#ctx0" brushRef="#br2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        <inkml:trace contextRef="#ctx0" brushRef="#br2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        <inkml:trace contextRef="#ctx0" brushRef="#br2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        <inkml:trace contextRef="#ctx0" brushRef="#br2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        <inkml:trace contextRef="#ctx0" brushRef="#br2" timeOffset="204115.3326">13511 5377 2047 0,'0'0'0'0,"-28"-5"0"0,28 5 0 0,-23-5 0 15,23 5 0-15,-18-8 0 0,18 8 0 0,0 0 0 16,0 0 0-16,0 0-55 16,-9-33-285-16,9 33-339 0,23-4 39 0,-23 4 308 15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22773EB0-95D9-4E74-9BD0-7552EA9F7DD8}" emma:medium="tactile" emma:mode="ink">
          <msink:context xmlns:msink="http://schemas.microsoft.com/ink/2010/main" type="inkDrawing"/>
        </emma:interpretation>
      </emma:emma>
    </inkml:annotationXML>
  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  <inkml:trace contextRef="#ctx0" brushRef="#br0" timeOffset="802.6076">3024 658 1399 0,'-18'10'23'0,"0"-1"-15"0,18-9-6 0,-22 20-35 16,22-20-32-16,0 0-112 0,0 0-132 15,-4 31-164-15,21-15 99 0,-14 13 374 0</inkml:trace>
  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  <inkml:trace contextRef="#ctx0" brushRef="#br0" timeOffset="4745.5689">9172 1261 1575 0,'-17'14'295'0,"-4"-18"-259"0,3 4-11 0,1-4-11 15,17 4-7-15,-28-4-25 0,28 4-32 0,-23-5-85 16,0-12-179-16,23 17-334 0,-21-3 60 0,3 0 390 16</inkml:trace>
    <inkml:trace contextRef="#ctx0" brushRef="#br1" timeOffset="8637.9379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  <inkml:trace contextRef="#ctx0" brushRef="#br2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  <inkml:trace contextRef="#ctx0" brushRef="#br2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  <inkml:trace contextRef="#ctx0" brushRef="#br2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  <inkml:trace contextRef="#ctx0" brushRef="#br2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  <inkml:trace contextRef="#ctx0" brushRef="#br2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  <inkml:trace contextRef="#ctx0" brushRef="#br2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  <inkml:trace contextRef="#ctx0" brushRef="#br2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  <inkml:trace contextRef="#ctx0" brushRef="#br2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  <inkml:trace contextRef="#ctx0" brushRef="#br2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  <inkml:trace contextRef="#ctx0" brushRef="#br2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  <inkml:trace contextRef="#ctx0" brushRef="#br2" timeOffset="28186.4919">21100 2230 1560 0,'0'0'39'0,"-25"13"-56"16,25-13-19-16,-7 19-18 0,7-19-7 0,14 26-24 15,-14-26-19-15,31 29-31 0,-31-29-42 0,42 22-83 16,-7 1-126-16,-11-21 103 0,21 24 283 0</inkml:trace>
  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  <inkml:trace contextRef="#ctx0" brushRef="#br2" timeOffset="32362.3241">5201 3629 1190 0,'0'0'67'0,"-18"6"-61"0,18-6-41 16,0 0-31-16,7 27-41 0,-7-27-58 0,21 13-145 16,3 5-93-16,-24-18 227 0</inkml:trace>
  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  <inkml:trace contextRef="#ctx0" brushRef="#br2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  <inkml:trace contextRef="#ctx0" brushRef="#br2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  <inkml:trace contextRef="#ctx0" brushRef="#br2" timeOffset="36175.6782">9814 3585 1792 0,'0'0'61'15,"-28"-13"-48"-15,28 13-7 0,0 0 0 0,-20-10-2 16,20 10-3-16,0 0-8 0,0 0-14 0,-15-22-24 16,15 22-49-16,0 0-57 0,28-3-213 15,-28 3-210-15,32-1 40 0,-2 15 442 0</inkml:trace>
  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  <inkml:trace contextRef="#ctx0" brushRef="#br2" timeOffset="38388.0777">13872 3974 1797 0,'-17'11'250'0,"-1"-6"-250"16,1-5 0-16,17 0 0 0,-28-11 0 0,28 11 0 15,-29-21-34-15,29 21-52 0,-26-30-83 0,26 30-408 16,-4-27-48-16,4 27 70 0</inkml:trace>
    <inkml:trace contextRef="#ctx0" brushRef="#br3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  <inkml:trace contextRef="#ctx0" brushRef="#br3" timeOffset="42709.1035">14566 3892 1587 0,'-27'-8'67'16,"27"8"-42"-16,0 0-12 0,0 0-1 0,0 0 6 15,29-16-2-15,-9 11-2 0,5 0-9 0,5 0-4 16,3-1-11-16,8 2-22 0,-2-5-31 15,15 11-81-15,-17-20-226 0,17 8-149 0,3 1-5 16,-9-16 429-16</inkml:trace>
    <inkml:trace contextRef="#ctx0" brushRef="#br3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  <inkml:trace contextRef="#ctx0" brushRef="#br3" timeOffset="47564.8414">15572 3864 1508 0,'-23'-2'68'15,"23"2"-34"-15,0 0-14 0,0 0-6 0,0 0-8 16,0 0-5-16,0 0-1 0,0 0-1 0,0 0 5 16,31-9-2-16,-10-1 2 0,7-4-4 0,5-3-9 15,0-7-35-15,11 8-59 0,-14-18-92 16,23 14-194-16,-11-5-114 0,-8-7 87 0,14 14 416 15</inkml:trace>
    <inkml:trace contextRef="#ctx0" brushRef="#br3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  <inkml:trace contextRef="#ctx0" brushRef="#br3" timeOffset="48303.5376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  <inkml:trace contextRef="#ctx0" brushRef="#br3" timeOffset="48709.7643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  <inkml:trace contextRef="#ctx0" brushRef="#br3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  <inkml:trace contextRef="#ctx0" brushRef="#br3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  <inkml:trace contextRef="#ctx0" brushRef="#br3" timeOffset="50193.9654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  <inkml:trace contextRef="#ctx0" brushRef="#br3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  <inkml:trace contextRef="#ctx0" brushRef="#br3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  <inkml:trace contextRef="#ctx0" brushRef="#br3" timeOffset="51287.7237">19834 3523 1622 0,'-32'6'44'0,"32"-6"-26"16,-18 6-15-16,18-6-3 0,0 0-4 0,0 0-4 15,0 0-14-15,0 0-14 0,12 27-27 0,-12-27-32 16,25 13-42-16,-25-13-49 0,36 8-94 0,-13 3-160 16,-23-11 50-16,48 16 365 0</inkml:trace>
    <inkml:trace contextRef="#ctx0" brushRef="#br3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  <inkml:trace contextRef="#ctx0" brushRef="#br3" timeOffset="52739.1074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  <inkml:trace contextRef="#ctx0" brushRef="#br3" timeOffset="53067.2018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  <inkml:trace contextRef="#ctx0" brushRef="#br3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  <inkml:trace contextRef="#ctx0" brushRef="#br3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  <inkml:trace contextRef="#ctx0" brushRef="#br3" timeOffset="53801.5956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  <inkml:trace contextRef="#ctx0" brushRef="#br3" timeOffset="53973.3654">22736 3401 1648 0,'0'0'198'0,"-17"-4"-158"0,17 4-30 0,0 0-12 15,0 0 1-15,0 0 3 0,0 0 2 0,22 4 0 16,-22-4 2-16,34 1-3 0,-11-1-2 0,4 1-10 15,0-3-24-15,3 9-45 0,-11-13-62 0,17 24-110 16,-36-18-189-16,34 10-96 0,-7 7 107 0,-27-17 428 16</inkml:trace>
    <inkml:trace contextRef="#ctx0" brushRef="#br3" timeOffset="54176.5032">23146 4048 1374 0,'-36'18'203'0,"16"10"-135"15,-4-8-39-15,7 1-8 0,17-21-9 0,-27 31-5 16,27-31-9-16,-13 27-10 0,13-27-27 0,-1 17-19 16,1-17-53-16,0 0-78 0,28 5-267 0,-28-5-43 15,21-4 152-15</inkml:trace>
    <inkml:trace contextRef="#ctx0" brushRef="#br3" timeOffset="54598.3954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  <inkml:trace contextRef="#ctx0" brushRef="#br3" timeOffset="54754.5613">23650 3362 1699 0,'0'0'92'0,"0"0"-79"0,0 0-27 16,0 0-11-16,0 0-9 16,0 0-14-16,16-18-25 0,5 26-61 0,-21-8-86 15,38-13-273-15,-10 18 13 0,-6-9 198 0</inkml:trace>
    <inkml:trace contextRef="#ctx0" brushRef="#br3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  <inkml:trace contextRef="#ctx0" brushRef="#br3" timeOffset="56267.1227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  <inkml:trace contextRef="#ctx0" brushRef="#br3" timeOffset="56536.7314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  <inkml:trace contextRef="#ctx0" brushRef="#br3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  <inkml:trace contextRef="#ctx0" brushRef="#br3" timeOffset="57232.5251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  <inkml:trace contextRef="#ctx0" brushRef="#br3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  <inkml:trace contextRef="#ctx0" brushRef="#br3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  <inkml:trace contextRef="#ctx0" brushRef="#br3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  <inkml:trace contextRef="#ctx0" brushRef="#br3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  <inkml:trace contextRef="#ctx0" brushRef="#br3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  <inkml:trace contextRef="#ctx0" brushRef="#br3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  <inkml:trace contextRef="#ctx0" brushRef="#br3" timeOffset="200115.4818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  <inkml:trace contextRef="#ctx0" brushRef="#br3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  <inkml:trace contextRef="#ctx0" brushRef="#br3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  <inkml:trace contextRef="#ctx0" brushRef="#br3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  <inkml:trace contextRef="#ctx0" brushRef="#br3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  <inkml:trace contextRef="#ctx0" brushRef="#br3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  <inkml:trace contextRef="#ctx0" brushRef="#br3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  <inkml:trace contextRef="#ctx0" brushRef="#br3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  <inkml:trace contextRef="#ctx0" brushRef="#br3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  <inkml:trace contextRef="#ctx0" brushRef="#br3" timeOffset="204115.3326">13511 5377 2047 0,'0'0'0'0,"-28"-5"0"0,28 5 0 0,-23-5 0 15,23 5 0-15,-18-8 0 0,18 8 0 0,0 0 0 16,0 0 0-16,0 0-55 16,-9-33-285-16,9 33-339 0,23-4 39 0,-23 4 308 15</inkml:trace>
    <inkml:trace contextRef="#ctx0" brushRef="#br3" timeOffset="205255.2721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  <inkml:trace contextRef="#ctx0" brushRef="#br3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  <inkml:trace contextRef="#ctx0" brushRef="#br4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  <inkml:trace contextRef="#ctx0" brushRef="#br4" timeOffset="214409.7137">14518 5247 1758 0,'-24'8'39'0,"24"-8"-25"16,0 0-15-16,0 0-3 0,0 0 1 0,19 2 2 15,0-2 1-15,6-2-2 0,8 1-13 0,2-8-20 16,11 5-29-16,-3-13-46 0,16 15-49 16,-15-20-54-16,23 19-51 0,-16-13-54 0,6-3-82 15,11 19 179-15,-18-21 221 0</inkml:trace>
    <inkml:trace contextRef="#ctx0" brushRef="#br4" timeOffset="214644.034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  <inkml:trace contextRef="#ctx0" brushRef="#br4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  <inkml:trace contextRef="#ctx0" brushRef="#br4" timeOffset="214947.8842">15734 4795 1686 0,'-24'20'175'0,"2"-4"-181"0,5 0-10 0,12 1-21 16,5-17-19-16,7 29-45 0,-7-29-75 0,31 21-187 15,-10-12-174-15,7-4 50 0,15 12 406 0</inkml:trace>
    <inkml:trace contextRef="#ctx0" brushRef="#br4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  <inkml:trace contextRef="#ctx0" brushRef="#br4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  <inkml:trace contextRef="#ctx0" brushRef="#br4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  <inkml:trace contextRef="#ctx0" brushRef="#br4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  <inkml:trace contextRef="#ctx0" brushRef="#br4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  <inkml:trace contextRef="#ctx0" brushRef="#br4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  <inkml:trace contextRef="#ctx0" brushRef="#br4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  <inkml:trace contextRef="#ctx0" brushRef="#br4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  <inkml:trace contextRef="#ctx0" brushRef="#br4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  <inkml:trace contextRef="#ctx0" brushRef="#br4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  <inkml:trace contextRef="#ctx0" brushRef="#br4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  <inkml:trace contextRef="#ctx0" brushRef="#br4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  <inkml:trace contextRef="#ctx0" brushRef="#br4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  <inkml:trace contextRef="#ctx0" brushRef="#br4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  <inkml:trace contextRef="#ctx0" brushRef="#br1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  <inkml:trace contextRef="#ctx0" brushRef="#br1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  <inkml:trace contextRef="#ctx0" brushRef="#br1" timeOffset="228457.45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  <inkml:trace contextRef="#ctx0" brushRef="#br1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  <inkml:trace contextRef="#ctx0" brushRef="#br1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  <inkml:trace contextRef="#ctx0" brushRef="#br1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  <inkml:trace contextRef="#ctx0" brushRef="#br1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  <inkml:trace contextRef="#ctx0" brushRef="#br1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  <inkml:trace contextRef="#ctx0" brushRef="#br1" timeOffset="232232.4786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  <inkml:trace contextRef="#ctx0" brushRef="#br1" timeOffset="232522.8234">10936 7099 2017 0,'-32'7'30'16,"32"-7"-30"-16,0 0 0 0,0 0 0 0,0 0 0 0,0 0 0 16,0 0 0-16,13-25-69 0,4 28-107 0,-17-3-351 15,10-25-106-15,-10 25 21 0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0C7EAC8A-44E3-40C9-AB7C-2D2A2618F25B}" emma:medium="tactile" emma:mode="ink">
          <msink:context xmlns:msink="http://schemas.microsoft.com/ink/2010/main" type="writingRegion" rotatedBoundingBox="503,380 24145,82 24283,10977 640,11275"/>
        </emma:interpretation>
      </emma:emma>
    </inkml:annotationXML>
    <inkml:traceGroup>
      <inkml:annotationXML>
        <emma:emma xmlns:emma="http://www.w3.org/2003/04/emma" version="1.0">
          <emma:interpretation id="{4312C96F-FDA0-4A00-96FF-8C2B0B80BE8E}" emma:medium="tactile" emma:mode="ink">
            <msink:context xmlns:msink="http://schemas.microsoft.com/ink/2010/main" type="paragraph" rotatedBoundingBox="1553,360 9184,485 9164,1691 1534,15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58CAAD4-4F29-49C2-AF2F-D32D2A427A8B}" emma:medium="tactile" emma:mode="ink">
              <msink:context xmlns:msink="http://schemas.microsoft.com/ink/2010/main" type="line" rotatedBoundingBox="1553,360 9184,485 9164,1691 1534,1566">
                <msink:destinationLink direction="with" ref="{6EA60DAF-3A5F-47AB-941C-51902250A99E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067A26CC-C04B-4007-B17F-019B47CB4155}" emma:medium="tactile" emma:mode="ink">
                <msink:context xmlns:msink="http://schemas.microsoft.com/ink/2010/main" type="inkWord" rotatedBoundingBox="1553,360 4405,406 4387,1497 1535,1451"/>
              </emma:interpretation>
              <emma:one-of disjunction-type="recognition" id="oneOf0">
                <emma:interpretation id="interp0" emma:lang="en-NZ" emma:confidence="0">
                  <emma:literal>Acids</emma:literal>
                </emma:interpretation>
                <emma:interpretation id="interp1" emma:lang="en-NZ" emma:confidence="0">
                  <emma:literal>Aci ds</emma:literal>
                </emma:interpretation>
                <emma:interpretation id="interp2" emma:lang="en-NZ" emma:confidence="0">
                  <emma:literal>Aa ds</emma:literal>
                </emma:interpretation>
                <emma:interpretation id="interp3" emma:lang="en-NZ" emma:confidence="0">
                  <emma:literal>Acid,</emma:literal>
                </emma:interpretation>
                <emma:interpretation id="interp4" emma:lang="en-NZ" emma:confidence="0">
                  <emma:literal>Air ds</emma:literal>
                </emma:interpretation>
              </emma:one-of>
            </emma:emma>
          </inkml:annotationXML>
        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      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      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        <inkml:trace contextRef="#ctx0" brushRef="#br0" timeOffset="802.6076">3024 658 1399 0,'-18'10'23'0,"0"-1"-15"0,18-9-6 0,-22 20-35 16,22-20-32-16,0 0-112 0,0 0-132 15,-4 31-164-15,21-15 99 0,-14 13 374 0</inkml:trace>
        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      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      </inkml:traceGroup>
        <inkml:traceGroup>
          <inkml:annotationXML>
            <emma:emma xmlns:emma="http://www.w3.org/2003/04/emma" version="1.0">
              <emma:interpretation id="{CA6E422C-73B9-4B18-BCCF-042A9E35048E}" emma:medium="tactile" emma:mode="ink">
                <msink:context xmlns:msink="http://schemas.microsoft.com/ink/2010/main" type="inkWord" rotatedBoundingBox="5617,430 9184,488 9164,1691 5597,1632"/>
              </emma:interpretation>
              <emma:one-of disjunction-type="recognition" id="oneOf1">
                <emma:interpretation id="interp5" emma:lang="en-NZ" emma:confidence="0">
                  <emma:literal>Defined.</emma:literal>
                </emma:interpretation>
                <emma:interpretation id="interp6" emma:lang="en-NZ" emma:confidence="0">
                  <emma:literal>Defined</emma:literal>
                </emma:interpretation>
                <emma:interpretation id="interp7" emma:lang="en-NZ" emma:confidence="0">
                  <emma:literal>Detained.</emma:literal>
                </emma:interpretation>
                <emma:interpretation id="interp8" emma:lang="en-NZ" emma:confidence="0">
                  <emma:literal>Detained</emma:literal>
                </emma:interpretation>
                <emma:interpretation id="interp9" emma:lang="en-NZ" emma:confidence="0">
                  <emma:literal>De-fined.</emma:literal>
                </emma:interpretation>
              </emma:one-of>
            </emma:emma>
          </inkml:annotationXML>
        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      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      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      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      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      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      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      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        <inkml:trace contextRef="#ctx0" brushRef="#br0" timeOffset="4745.5689">9172 1261 1575 0,'-17'14'295'0,"-4"-18"-259"0,3 4-11 0,1-4-11 15,17 4-7-15,-28-4-25 0,28 4-32 0,-23-5-85 16,0-12-179-16,23 17-334 0,-21-3 60 0,3 0 390 16</inkml:trace>
        </inkml:traceGroup>
      </inkml:traceGroup>
    </inkml:traceGroup>
    <inkml:traceGroup>
      <inkml:annotationXML>
        <emma:emma xmlns:emma="http://www.w3.org/2003/04/emma" version="1.0">
          <emma:interpretation id="{088A917D-9082-4CB2-ADFD-9FEAA57D7600}" emma:medium="tactile" emma:mode="ink">
            <msink:context xmlns:msink="http://schemas.microsoft.com/ink/2010/main" type="paragraph" rotatedBoundingBox="571,2087 24175,1884 24211,6112 608,63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A32AC04-EF2F-4F37-AD96-94C71A479FFB}" emma:medium="tactile" emma:mode="ink">
              <msink:context xmlns:msink="http://schemas.microsoft.com/ink/2010/main" type="line" rotatedBoundingBox="685,2021 22597,1969 22601,3523 689,3575"/>
            </emma:interpretation>
          </emma:emma>
        </inkml:annotationXML>
        <inkml:traceGroup>
          <inkml:annotationXML>
            <emma:emma xmlns:emma="http://www.w3.org/2003/04/emma" version="1.0">
              <emma:interpretation id="{76288E88-5997-41EF-87BE-BDBD85132531}" emma:medium="tactile" emma:mode="ink">
                <msink:context xmlns:msink="http://schemas.microsoft.com/ink/2010/main" type="inkWord" rotatedBoundingBox="685,2208 3262,2202 3264,3096 688,3102"/>
              </emma:interpretation>
              <emma:one-of disjunction-type="recognition" id="oneOf2">
                <emma:interpretation id="interp10" emma:lang="en-NZ" emma:confidence="0">
                  <emma:literal>Acids</emma:literal>
                </emma:interpretation>
                <emma:interpretation id="interp11" emma:lang="en-NZ" emma:confidence="0">
                  <emma:literal>Acidy</emma:literal>
                </emma:interpretation>
                <emma:interpretation id="interp12" emma:lang="en-NZ" emma:confidence="0">
                  <emma:literal>Acid</emma:literal>
                </emma:interpretation>
                <emma:interpretation id="interp13" emma:lang="en-NZ" emma:confidence="0">
                  <emma:literal>Acidly</emma:literal>
                </emma:interpretation>
                <emma:interpretation id="interp14" emma:lang="en-NZ" emma:confidence="0">
                  <emma:literal>Acted</emma:literal>
                </emma:interpretation>
              </emma:one-of>
            </emma:emma>
          </inkml:annotationXML>
          <inkml:trace contextRef="#ctx0" brushRef="#br1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        <inkml:trace contextRef="#ctx0" brushRef="#br1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        <inkml:trace contextRef="#ctx0" brushRef="#br1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        <inkml:trace contextRef="#ctx0" brushRef="#br1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        <inkml:trace contextRef="#ctx0" brushRef="#br1" timeOffset="12773.1911">2264 2248 1198 0,'-25'-13'89'0,"25"13"-6"0,-37 0-20 0,37 0-24 16,-27 8-6-16,27-8-12 0,0 0-20 15,-12 27-11-15,17-9-25 0,-5-18-30 0,21 35-62 16,-21-35-74-16,36 24-182 0,-8-2-74 0,-3-19 209 16</inkml:trace>
          <inkml:trace contextRef="#ctx0" brushRef="#br1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        <inkml:trace contextRef="#ctx0" brushRef="#br1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      </inkml:traceGroup>
        <inkml:traceGroup>
          <inkml:annotationXML>
            <emma:emma xmlns:emma="http://www.w3.org/2003/04/emma" version="1.0">
              <emma:interpretation id="{C51DF835-6CF5-432C-801E-FA2677E182D2}" emma:medium="tactile" emma:mode="ink">
                <msink:context xmlns:msink="http://schemas.microsoft.com/ink/2010/main" type="inkWord" rotatedBoundingBox="3912,2482 5430,2478 5431,2946 3913,2949"/>
              </emma:interpretation>
              <emma:one-of disjunction-type="recognition" id="oneOf3">
                <emma:interpretation id="interp15" emma:lang="en-NZ" emma:confidence="0">
                  <emma:literal>are</emma:literal>
                </emma:interpretation>
                <emma:interpretation id="interp16" emma:lang="en-NZ" emma:confidence="0">
                  <emma:literal>ave</emma:literal>
                </emma:interpretation>
                <emma:interpretation id="interp17" emma:lang="en-NZ" emma:confidence="0">
                  <emma:literal>ate</emma:literal>
                </emma:interpretation>
                <emma:interpretation id="interp18" emma:lang="en-NZ" emma:confidence="0">
                  <emma:literal>akre</emma:literal>
                </emma:interpretation>
                <emma:interpretation id="interp19" emma:lang="en-NZ" emma:confidence="0">
                  <emma:literal>aye</emma:literal>
                </emma:interpretation>
              </emma:one-of>
            </emma:emma>
          </inkml:annotationXML>
          <inkml:trace contextRef="#ctx0" brushRef="#br1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        <inkml:trace contextRef="#ctx0" brushRef="#br1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        <inkml:trace contextRef="#ctx0" brushRef="#br1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      </inkml:traceGroup>
        <inkml:traceGroup>
          <inkml:annotationXML>
            <emma:emma xmlns:emma="http://www.w3.org/2003/04/emma" version="1.0">
              <emma:interpretation id="{0E12D791-A9FB-4816-97C8-62B57DFA762F}" emma:medium="tactile" emma:mode="ink">
                <msink:context xmlns:msink="http://schemas.microsoft.com/ink/2010/main" type="inkWord" rotatedBoundingBox="6181,2103 10114,2094 10116,2970 6183,2979"/>
              </emma:interpretation>
              <emma:one-of disjunction-type="recognition" id="oneOf4">
                <emma:interpretation id="interp20" emma:lang="en-NZ" emma:confidence="0">
                  <emma:literal>substances</emma:literal>
                </emma:interpretation>
                <emma:interpretation id="interp21" emma:lang="en-NZ" emma:confidence="0">
                  <emma:literal>substance</emma:literal>
                </emma:interpretation>
                <emma:interpretation id="interp22" emma:lang="en-NZ" emma:confidence="0">
                  <emma:literal>substrates</emma:literal>
                </emma:interpretation>
                <emma:interpretation id="interp23" emma:lang="en-NZ" emma:confidence="0">
                  <emma:literal>Substances</emma:literal>
                </emma:interpretation>
                <emma:interpretation id="interp24" emma:lang="en-NZ" emma:confidence="0">
                  <emma:literal>subspaces</emma:literal>
                </emma:interpretation>
              </emma:one-of>
            </emma:emma>
          </inkml:annotationXML>
          <inkml:trace contextRef="#ctx0" brushRef="#br1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        <inkml:trace contextRef="#ctx0" brushRef="#br1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        <inkml:trace contextRef="#ctx0" brushRef="#br1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        <inkml:trace contextRef="#ctx0" brushRef="#br1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        <inkml:trace contextRef="#ctx0" brushRef="#br1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        <inkml:trace contextRef="#ctx0" brushRef="#br1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        <inkml:trace contextRef="#ctx0" brushRef="#br1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        <inkml:trace contextRef="#ctx0" brushRef="#br1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        <inkml:trace contextRef="#ctx0" brushRef="#br1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      </inkml:traceGroup>
        <inkml:traceGroup>
          <inkml:annotationXML>
            <emma:emma xmlns:emma="http://www.w3.org/2003/04/emma" version="1.0">
              <emma:interpretation id="{BA630B9E-E70E-42C6-9818-D62F555DF8BB}" emma:medium="tactile" emma:mode="ink">
                <msink:context xmlns:msink="http://schemas.microsoft.com/ink/2010/main" type="inkWord" rotatedBoundingBox="10503,1998 12173,1994 12175,2897 10505,2901"/>
              </emma:interpretation>
              <emma:one-of disjunction-type="recognition" id="oneOf5">
                <emma:interpretation id="interp25" emma:lang="en-NZ" emma:confidence="0">
                  <emma:literal>that</emma:literal>
                </emma:interpretation>
                <emma:interpretation id="interp26" emma:lang="en-NZ" emma:confidence="0">
                  <emma:literal>That</emma:literal>
                </emma:interpretation>
                <emma:interpretation id="interp27" emma:lang="en-NZ" emma:confidence="0">
                  <emma:literal>than</emma:literal>
                </emma:interpretation>
                <emma:interpretation id="interp28" emma:lang="en-NZ" emma:confidence="0">
                  <emma:literal>Thai</emma:literal>
                </emma:interpretation>
                <emma:interpretation id="interp29" emma:lang="en-NZ" emma:confidence="0">
                  <emma:literal>teat</emma:literal>
                </emma:interpretation>
              </emma:one-of>
            </emma:emma>
          </inkml:annotationXML>
          <inkml:trace contextRef="#ctx0" brushRef="#br1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        <inkml:trace contextRef="#ctx0" brushRef="#br1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        <inkml:trace contextRef="#ctx0" brushRef="#br1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        <inkml:trace contextRef="#ctx0" brushRef="#br1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        <inkml:trace contextRef="#ctx0" brushRef="#br1" timeOffset="20734.374">11987 2133 1580 0,'-25'37'14'0,"3"5"1"15,1 5-2-15,5 6 16 0,-2-2-7 0,3 2 4 16,1-2-20-16,0 0 4 0,5-2 3 0,1-1-26 15,5-2 18-15,1-4-31 0,7-1-13 16,-2-11-22-16,13 5-60 0,-16-35-62 0,28 39-144 16,-7-22-168-16,-21-17 44 0,38 11 435 0</inkml:trace>
          <inkml:trace contextRef="#ctx0" brushRef="#br1" timeOffset="20890.5928">11728 2478 1748 0,'-30'-2'83'0,"30"2"-50"16,0 0-15-16,0 0-8 0,0 0-7 0,0 0-5 16,0 0 0-16,0 0 1 0,30 0 1 15,-1-4 1-15,9-3-4 0,7-4-18 0,8 2-43 16,-5-12-82-16,20 23-191 0,-16-15-262 16,3-2 54-16,3 12 370 0</inkml:trace>
        </inkml:traceGroup>
        <inkml:traceGroup>
          <inkml:annotationXML>
            <emma:emma xmlns:emma="http://www.w3.org/2003/04/emma" version="1.0">
              <emma:interpretation id="{836DAAFB-8CD4-4CDF-88E8-4DD20546C959}" emma:medium="tactile" emma:mode="ink">
                <msink:context xmlns:msink="http://schemas.microsoft.com/ink/2010/main" type="inkWord" rotatedBoundingBox="12604,2028 15512,2021 15514,2887 12606,2894"/>
              </emma:interpretation>
              <emma:one-of disjunction-type="recognition" id="oneOf6">
                <emma:interpretation id="interp30" emma:lang="en-NZ" emma:confidence="0">
                  <emma:literal>release</emma:literal>
                </emma:interpretation>
                <emma:interpretation id="interp31" emma:lang="en-NZ" emma:confidence="0">
                  <emma:literal>oelease</emma:literal>
                </emma:interpretation>
                <emma:interpretation id="interp32" emma:lang="en-NZ" emma:confidence="0">
                  <emma:literal>odease</emma:literal>
                </emma:interpretation>
                <emma:interpretation id="interp33" emma:lang="en-NZ" emma:confidence="0">
                  <emma:literal>oetease</emma:literal>
                </emma:interpretation>
                <emma:interpretation id="interp34" emma:lang="en-NZ" emma:confidence="0">
                  <emma:literal>oe(ease</emma:literal>
                </emma:interpretation>
              </emma:one-of>
            </emma:emma>
          </inkml:annotationXML>
          <inkml:trace contextRef="#ctx0" brushRef="#br1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        <inkml:trace contextRef="#ctx0" brushRef="#br1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        <inkml:trace contextRef="#ctx0" brushRef="#br1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        <inkml:trace contextRef="#ctx0" brushRef="#br1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        <inkml:trace contextRef="#ctx0" brushRef="#br1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        <inkml:trace contextRef="#ctx0" brushRef="#br1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        <inkml:trace contextRef="#ctx0" brushRef="#br1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      </inkml:traceGroup>
        <inkml:traceGroup>
          <inkml:annotationXML>
            <emma:emma xmlns:emma="http://www.w3.org/2003/04/emma" version="1.0">
              <emma:interpretation id="{1BF455C4-94D1-431A-8C26-4480F820B732}" emma:medium="tactile" emma:mode="ink">
                <msink:context xmlns:msink="http://schemas.microsoft.com/ink/2010/main" type="inkWord" rotatedBoundingBox="16097,2056 20365,2046 20368,3529 16100,3539"/>
              </emma:interpretation>
              <emma:one-of disjunction-type="recognition" id="oneOf7">
                <emma:interpretation id="interp35" emma:lang="en-NZ" emma:confidence="0">
                  <emma:literal>Hydrogen</emma:literal>
                </emma:interpretation>
                <emma:interpretation id="interp36" emma:lang="en-NZ" emma:confidence="0">
                  <emma:literal>hydrogen</emma:literal>
                </emma:interpretation>
                <emma:interpretation id="interp37" emma:lang="en-NZ" emma:confidence="0">
                  <emma:literal>Hydrogens</emma:literal>
                </emma:interpretation>
                <emma:interpretation id="interp38" emma:lang="en-NZ" emma:confidence="0">
                  <emma:literal>tlydrogen</emma:literal>
                </emma:interpretation>
                <emma:interpretation id="interp39" emma:lang="en-NZ" emma:confidence="0">
                  <emma:literal>Hydrangea</emma:literal>
                </emma:interpretation>
              </emma:one-of>
            </emma:emma>
          </inkml:annotationXML>
          <inkml:trace contextRef="#ctx0" brushRef="#br1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        <inkml:trace contextRef="#ctx0" brushRef="#br1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        <inkml:trace contextRef="#ctx0" brushRef="#br1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        <inkml:trace contextRef="#ctx0" brushRef="#br1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        <inkml:trace contextRef="#ctx0" brushRef="#br1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        <inkml:trace contextRef="#ctx0" brushRef="#br1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        <inkml:trace contextRef="#ctx0" brushRef="#br1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        <inkml:trace contextRef="#ctx0" brushRef="#br1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        <inkml:trace contextRef="#ctx0" brushRef="#br1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      </inkml:traceGroup>
        <inkml:traceGroup>
          <inkml:annotationXML>
            <emma:emma xmlns:emma="http://www.w3.org/2003/04/emma" version="1.0">
              <emma:interpretation id="{DB7F5E78-CC1C-43B7-B9D8-D0EAE69ADB31}" emma:medium="tactile" emma:mode="ink">
                <msink:context xmlns:msink="http://schemas.microsoft.com/ink/2010/main" type="inkWord" rotatedBoundingBox="21053,2230 22598,2226 22599,2959 21055,2963"/>
              </emma:interpretation>
              <emma:one-of disjunction-type="recognition" id="oneOf8">
                <emma:interpretation id="interp40" emma:lang="en-NZ" emma:confidence="0">
                  <emma:literal>ions</emma:literal>
                </emma:interpretation>
                <emma:interpretation id="interp41" emma:lang="en-NZ" emma:confidence="0">
                  <emma:literal>'eons</emma:literal>
                </emma:interpretation>
                <emma:interpretation id="interp42" emma:lang="en-NZ" emma:confidence="0">
                  <emma:literal>'ions</emma:literal>
                </emma:interpretation>
                <emma:interpretation id="interp43" emma:lang="en-NZ" emma:confidence="0">
                  <emma:literal>'cons</emma:literal>
                </emma:interpretation>
                <emma:interpretation id="interp44" emma:lang="en-NZ" emma:confidence="0">
                  <emma:literal>eons</emma:literal>
                </emma:interpretation>
              </emma:one-of>
            </emma:emma>
          </inkml:annotationXML>
          <inkml:trace contextRef="#ctx0" brushRef="#br1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        <inkml:trace contextRef="#ctx0" brushRef="#br1" timeOffset="28186.4919">21100 2230 1560 0,'0'0'39'0,"-25"13"-56"16,25-13-19-16,-7 19-18 0,7-19-7 0,14 26-24 15,-14-26-19-15,31 29-31 0,-31-29-42 0,42 22-83 16,-7 1-126-16,-11-21 103 0,21 24 283 0</inkml:trace>
          <inkml:trace contextRef="#ctx0" brushRef="#br1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        <inkml:trace contextRef="#ctx0" brushRef="#br1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      </inkml:traceGroup>
      </inkml:traceGroup>
      <inkml:traceGroup>
        <inkml:annotationXML>
          <emma:emma xmlns:emma="http://www.w3.org/2003/04/emma" version="1.0">
            <emma:interpretation id="{49377C7C-B3B4-440D-BFBF-F16638233CCC}" emma:medium="tactile" emma:mode="ink">
              <msink:context xmlns:msink="http://schemas.microsoft.com/ink/2010/main" type="line" rotatedBoundingBox="691,3333 24186,3131 24199,4648 704,4851"/>
            </emma:interpretation>
          </emma:emma>
        </inkml:annotationXML>
        <inkml:traceGroup>
          <inkml:annotationXML>
            <emma:emma xmlns:emma="http://www.w3.org/2003/04/emma" version="1.0">
              <emma:interpretation id="{A20B89A0-044F-4ECE-A596-56CE6E0BB252}" emma:medium="tactile" emma:mode="ink">
                <msink:context xmlns:msink="http://schemas.microsoft.com/ink/2010/main" type="inkWord" rotatedBoundingBox="692,3462 3422,3439 3429,4367 700,4390"/>
              </emma:interpretation>
              <emma:one-of disjunction-type="recognition" id="oneOf9">
                <emma:interpretation id="interp45" emma:lang="en-NZ" emma:confidence="0">
                  <emma:literal>when</emma:literal>
                </emma:interpretation>
                <emma:interpretation id="interp46" emma:lang="en-NZ" emma:confidence="0">
                  <emma:literal>wheal</emma:literal>
                </emma:interpretation>
                <emma:interpretation id="interp47" emma:lang="en-NZ" emma:confidence="0">
                  <emma:literal>When</emma:literal>
                </emma:interpretation>
                <emma:interpretation id="interp48" emma:lang="en-NZ" emma:confidence="0">
                  <emma:literal>wheat</emma:literal>
                </emma:interpretation>
                <emma:interpretation id="interp49" emma:lang="en-NZ" emma:confidence="0">
                  <emma:literal>Wheal</emma:literal>
                </emma:interpretation>
              </emma:one-of>
            </emma:emma>
          </inkml:annotationXML>
          <inkml:trace contextRef="#ctx0" brushRef="#br1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        <inkml:trace contextRef="#ctx0" brushRef="#br1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        <inkml:trace contextRef="#ctx0" brushRef="#br1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        <inkml:trace contextRef="#ctx0" brushRef="#br1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      </inkml:traceGroup>
        <inkml:traceGroup>
          <inkml:annotationXML>
            <emma:emma xmlns:emma="http://www.w3.org/2003/04/emma" version="1.0">
              <emma:interpretation id="{F773416D-0E0C-48AE-9731-3BF7B799A427}" emma:medium="tactile" emma:mode="ink">
                <msink:context xmlns:msink="http://schemas.microsoft.com/ink/2010/main" type="inkWord" rotatedBoundingBox="4229,3412 8991,3371 8998,4266 4237,4307"/>
              </emma:interpretation>
              <emma:one-of disjunction-type="recognition" id="oneOf10">
                <emma:interpretation id="interp50" emma:lang="en-NZ" emma:confidence="0">
                  <emma:literal>dissolved</emma:literal>
                </emma:interpretation>
                <emma:interpretation id="interp51" emma:lang="en-NZ" emma:confidence="0">
                  <emma:literal>disserved</emma:literal>
                </emma:interpretation>
                <emma:interpretation id="interp52" emma:lang="en-NZ" emma:confidence="0">
                  <emma:literal>dissolve</emma:literal>
                </emma:interpretation>
                <emma:interpretation id="interp53" emma:lang="en-NZ" emma:confidence="0">
                  <emma:literal>dissolves</emma:literal>
                </emma:interpretation>
                <emma:interpretation id="interp54" emma:lang="en-NZ" emma:confidence="0">
                  <emma:literal>dissolver</emma:literal>
                </emma:interpretation>
              </emma:one-of>
            </emma:emma>
          </inkml:annotationXML>
          <inkml:trace contextRef="#ctx0" brushRef="#br1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        <inkml:trace contextRef="#ctx0" brushRef="#br1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        <inkml:trace contextRef="#ctx0" brushRef="#br1" timeOffset="32362.3241">5201 3629 1190 0,'0'0'67'0,"-18"6"-61"0,18-6-41 16,0 0-31-16,7 27-41 0,-7-27-58 0,21 13-145 16,3 5-93-16,-24-18 227 0</inkml:trace>
          <inkml:trace contextRef="#ctx0" brushRef="#br1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        <inkml:trace contextRef="#ctx0" brushRef="#br1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        <inkml:trace contextRef="#ctx0" brushRef="#br1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        <inkml:trace contextRef="#ctx0" brushRef="#br1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        <inkml:trace contextRef="#ctx0" brushRef="#br1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        <inkml:trace contextRef="#ctx0" brushRef="#br1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        <inkml:trace contextRef="#ctx0" brushRef="#br1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      </inkml:traceGroup>
        <inkml:traceGroup>
          <inkml:annotationXML>
            <emma:emma xmlns:emma="http://www.w3.org/2003/04/emma" version="1.0">
              <emma:interpretation id="{0D9C04DD-1110-4F7A-B5FB-89835D626E14}" emma:medium="tactile" emma:mode="ink">
                <msink:context xmlns:msink="http://schemas.microsoft.com/ink/2010/main" type="inkWord" rotatedBoundingBox="9620,3537 10332,3531 10338,4195 9625,4201"/>
              </emma:interpretation>
              <emma:one-of disjunction-type="recognition" id="oneOf11">
                <emma:interpretation id="interp55" emma:lang="en-NZ" emma:confidence="0">
                  <emma:literal>in</emma:literal>
                </emma:interpretation>
                <emma:interpretation id="interp56" emma:lang="en-NZ" emma:confidence="0">
                  <emma:literal>inn</emma:literal>
                </emma:interpretation>
                <emma:interpretation id="interp57" emma:lang="en-NZ" emma:confidence="0">
                  <emma:literal>ins</emma:literal>
                </emma:interpretation>
                <emma:interpretation id="interp58" emma:lang="en-NZ" emma:confidence="0">
                  <emma:literal>in.</emma:literal>
                </emma:interpretation>
                <emma:interpretation id="interp59" emma:lang="en-NZ" emma:confidence="0">
                  <emma:literal>ink</emma:literal>
                </emma:interpretation>
              </emma:one-of>
            </emma:emma>
          </inkml:annotationXML>
          <inkml:trace contextRef="#ctx0" brushRef="#br1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        <inkml:trace contextRef="#ctx0" brushRef="#br1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        <inkml:trace contextRef="#ctx0" brushRef="#br1" timeOffset="36175.6782">9814 3585 1792 0,'0'0'61'15,"-28"-13"-48"-15,28 13-7 0,0 0 0 0,-20-10-2 16,20 10-3-16,0 0-8 0,0 0-14 0,-15-22-24 16,15 22-49-16,0 0-57 0,28-3-213 15,-28 3-210-15,32-1 40 0,-2 15 442 0</inkml:trace>
        </inkml:traceGroup>
        <inkml:traceGroup>
          <inkml:annotationXML>
            <emma:emma xmlns:emma="http://www.w3.org/2003/04/emma" version="1.0">
              <emma:interpretation id="{36908253-713B-4847-B41C-FFFA380D040C}" emma:medium="tactile" emma:mode="ink">
                <msink:context xmlns:msink="http://schemas.microsoft.com/ink/2010/main" type="inkWord" rotatedBoundingBox="11135,3243 13865,3220 13872,3989 11141,4013"/>
              </emma:interpretation>
              <emma:one-of disjunction-type="recognition" id="oneOf12">
                <emma:interpretation id="interp60" emma:lang="en-NZ" emma:confidence="0">
                  <emma:literal>water.</emma:literal>
                </emma:interpretation>
                <emma:interpretation id="interp61" emma:lang="en-NZ" emma:confidence="0">
                  <emma:literal>water,</emma:literal>
                </emma:interpretation>
                <emma:interpretation id="interp62" emma:lang="en-NZ" emma:confidence="0">
                  <emma:literal>water</emma:literal>
                </emma:interpretation>
                <emma:interpretation id="interp63" emma:lang="en-NZ" emma:confidence="0">
                  <emma:literal>waters</emma:literal>
                </emma:interpretation>
                <emma:interpretation id="interp64" emma:lang="en-NZ" emma:confidence="0">
                  <emma:literal>waters.</emma:literal>
                </emma:interpretation>
              </emma:one-of>
            </emma:emma>
          </inkml:annotationXML>
          <inkml:trace contextRef="#ctx0" brushRef="#br1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        <inkml:trace contextRef="#ctx0" brushRef="#br1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        <inkml:trace contextRef="#ctx0" brushRef="#br1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        <inkml:trace contextRef="#ctx0" brushRef="#br1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        <inkml:trace contextRef="#ctx0" brushRef="#br1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        <inkml:trace contextRef="#ctx0" brushRef="#br1" timeOffset="38388.0777">13872 3974 1797 0,'-17'11'250'0,"-1"-6"-250"16,1-5 0-16,17 0 0 0,-28-11 0 0,28 11 0 15,-29-21-34-15,29 21-52 0,-26-30-83 0,26 30-408 16,-4-27-48-16,4 27 70 0</inkml:trace>
        </inkml:traceGroup>
        <inkml:traceGroup>
          <inkml:annotationXML>
            <emma:emma xmlns:emma="http://www.w3.org/2003/04/emma" version="1.0">
              <emma:interpretation id="{2CDF9FFC-48EC-4E6D-8715-C33311A5C64E}" emma:medium="tactile" emma:mode="ink">
                <msink:context xmlns:msink="http://schemas.microsoft.com/ink/2010/main" type="inkWord" rotatedBoundingBox="14301,3340 15002,3334 15009,4201 14308,4207"/>
              </emma:interpretation>
              <emma:one-of disjunction-type="recognition" id="oneOf13">
                <emma:interpretation id="interp65" emma:lang="en-NZ" emma:confidence="0">
                  <emma:literal>A</emma:literal>
                </emma:interpretation>
                <emma:interpretation id="interp66" emma:lang="en-NZ" emma:confidence="0">
                  <emma:literal>a</emma:literal>
                </emma:interpretation>
                <emma:interpretation id="interp67" emma:lang="en-NZ" emma:confidence="0">
                  <emma:literal>H</emma:literal>
                </emma:interpretation>
                <emma:interpretation id="interp68" emma:lang="en-NZ" emma:confidence="0">
                  <emma:literal>Q</emma:literal>
                </emma:interpretation>
                <emma:interpretation id="interp69" emma:lang="en-NZ" emma:confidence="0">
                  <emma:literal>h</emma:literal>
                </emma:interpretation>
              </emma:one-of>
            </emma:emma>
          </inkml:annotationXML>
          <inkml:trace contextRef="#ctx0" brushRef="#br2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        <inkml:trace contextRef="#ctx0" brushRef="#br2" timeOffset="42709.1035">14566 3892 1587 0,'-27'-8'67'16,"27"8"-42"-16,0 0-12 0,0 0-1 0,0 0 6 15,29-16-2-15,-9 11-2 0,5 0-9 0,5 0-4 16,3-1-11-16,8 2-22 0,-2-5-31 15,15 11-81-15,-17-20-226 0,17 8-149 0,3 1-5 16,-9-16 429-16</inkml:trace>
        </inkml:traceGroup>
        <inkml:traceGroup>
          <inkml:annotationXML>
            <emma:emma xmlns:emma="http://www.w3.org/2003/04/emma" version="1.0">
              <emma:interpretation id="{2AA85D1F-0F4E-44EC-B20D-E94D6CDEEB23}" emma:medium="tactile" emma:mode="ink">
                <msink:context xmlns:msink="http://schemas.microsoft.com/ink/2010/main" type="inkWord" rotatedBoundingBox="15544,3349 19255,3317 19267,4691 15556,4723"/>
              </emma:interpretation>
              <emma:one-of disjunction-type="recognition" id="oneOf14">
                <emma:interpretation id="interp70" emma:lang="en-NZ" emma:confidence="0">
                  <emma:literal>Hydrogen</emma:literal>
                </emma:interpretation>
                <emma:interpretation id="interp71" emma:lang="en-NZ" emma:confidence="0">
                  <emma:literal>hydrogen</emma:literal>
                </emma:interpretation>
                <emma:interpretation id="interp72" emma:lang="en-NZ" emma:confidence="0">
                  <emma:literal>Hydrogens</emma:literal>
                </emma:interpretation>
                <emma:interpretation id="interp73" emma:lang="en-NZ" emma:confidence="0">
                  <emma:literal>Hyarogea</emma:literal>
                </emma:interpretation>
                <emma:interpretation id="interp74" emma:lang="en-NZ" emma:confidence="0">
                  <emma:literal>Hydrangea</emma:literal>
                </emma:interpretation>
              </emma:one-of>
            </emma:emma>
          </inkml:annotationXML>
          <inkml:trace contextRef="#ctx0" brushRef="#br2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        <inkml:trace contextRef="#ctx0" brushRef="#br2" timeOffset="47564.8414">15572 3864 1508 0,'-23'-2'68'15,"23"2"-34"-15,0 0-14 0,0 0-6 0,0 0-8 16,0 0-5-16,0 0-1 0,0 0-1 0,0 0 5 16,31-9-2-16,-10-1 2 0,7-4-4 0,5-3-9 15,0-7-35-15,11 8-59 0,-14-18-92 16,23 14-194-16,-11-5-114 0,-8-7 87 0,14 14 416 15</inkml:trace>
          <inkml:trace contextRef="#ctx0" brushRef="#br2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        <inkml:trace contextRef="#ctx0" brushRef="#br2" timeOffset="48303.5376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        <inkml:trace contextRef="#ctx0" brushRef="#br2" timeOffset="48709.7643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        <inkml:trace contextRef="#ctx0" brushRef="#br2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        <inkml:trace contextRef="#ctx0" brushRef="#br2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        <inkml:trace contextRef="#ctx0" brushRef="#br2" timeOffset="50193.9654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        <inkml:trace contextRef="#ctx0" brushRef="#br2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      </inkml:traceGroup>
        <inkml:traceGroup>
          <inkml:annotationXML>
            <emma:emma xmlns:emma="http://www.w3.org/2003/04/emma" version="1.0">
              <emma:interpretation id="{C91970B0-B517-4BE9-AB2C-B750DFD2E653}" emma:medium="tactile" emma:mode="ink">
                <msink:context xmlns:msink="http://schemas.microsoft.com/ink/2010/main" type="inkWord" rotatedBoundingBox="19757,3523 21420,3509 21427,4323 19764,4338"/>
              </emma:interpretation>
              <emma:one-of disjunction-type="recognition" id="oneOf15">
                <emma:interpretation id="interp75" emma:lang="en-NZ" emma:confidence="0">
                  <emma:literal>ion,</emma:literal>
                </emma:interpretation>
                <emma:interpretation id="interp76" emma:lang="en-NZ" emma:confidence="0">
                  <emma:literal>ion</emma:literal>
                </emma:interpretation>
                <emma:interpretation id="interp77" emma:lang="en-NZ" emma:confidence="0">
                  <emma:literal>ions,</emma:literal>
                </emma:interpretation>
                <emma:interpretation id="interp78" emma:lang="en-NZ" emma:confidence="0">
                  <emma:literal>ikon,</emma:literal>
                </emma:interpretation>
                <emma:interpretation id="interp79" emma:lang="en-NZ" emma:confidence="0">
                  <emma:literal>ions</emma:literal>
                </emma:interpretation>
              </emma:one-of>
            </emma:emma>
          </inkml:annotationXML>
          <inkml:trace contextRef="#ctx0" brushRef="#br2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        <inkml:trace contextRef="#ctx0" brushRef="#br2" timeOffset="51287.7237">19834 3523 1622 0,'-32'6'44'0,"32"-6"-26"16,-18 6-15-16,18-6-3 0,0 0-4 0,0 0-4 15,0 0-14-15,0 0-14 0,12 27-27 0,-12-27-32 16,25 13-42-16,-25-13-49 0,36 8-94 0,-13 3-160 16,-23-11 50-16,48 16 365 0</inkml:trace>
          <inkml:trace contextRef="#ctx0" brushRef="#br2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        <inkml:trace contextRef="#ctx0" brushRef="#br2" timeOffset="52739.1074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      </inkml:traceGroup>
        <inkml:traceGroup>
          <inkml:annotationXML>
            <emma:emma xmlns:emma="http://www.w3.org/2003/04/emma" version="1.0">
              <emma:interpretation id="{BF4B24C6-BAEF-4676-A745-92A7F50B3BE0}" emma:medium="tactile" emma:mode="ink">
                <msink:context xmlns:msink="http://schemas.microsoft.com/ink/2010/main" type="inkWord" rotatedBoundingBox="21733,3455 22890,3082 23235,4153 22079,4526"/>
              </emma:interpretation>
              <emma:one-of disjunction-type="recognition" id="oneOf16">
                <emma:interpretation id="interp80" emma:lang="en-NZ" emma:confidence="0">
                  <emma:literal>Ht,</emma:literal>
                </emma:interpretation>
                <emma:interpretation id="interp81" emma:lang="en-NZ" emma:confidence="0">
                  <emma:literal>Hit,</emma:literal>
                </emma:interpretation>
                <emma:interpretation id="interp82" emma:lang="en-NZ" emma:confidence="0">
                  <emma:literal>Ht.</emma:literal>
                </emma:interpretation>
                <emma:interpretation id="interp83" emma:lang="en-NZ" emma:confidence="0">
                  <emma:literal>Ht'</emma:literal>
                </emma:interpretation>
                <emma:interpretation id="interp84" emma:lang="en-NZ" emma:confidence="0">
                  <emma:literal>Hit.</emma:literal>
                </emma:interpretation>
              </emma:one-of>
            </emma:emma>
          </inkml:annotationXML>
          <inkml:trace contextRef="#ctx0" brushRef="#br2" timeOffset="53067.2018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        <inkml:trace contextRef="#ctx0" brushRef="#br2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        <inkml:trace contextRef="#ctx0" brushRef="#br2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        <inkml:trace contextRef="#ctx0" brushRef="#br2" timeOffset="53801.5956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        <inkml:trace contextRef="#ctx0" brushRef="#br2" timeOffset="53973.3654">22736 3401 1648 0,'0'0'198'0,"-17"-4"-158"0,17 4-30 0,0 0-12 15,0 0 1-15,0 0 3 0,0 0 2 0,22 4 0 16,-22-4 2-16,34 1-3 0,-11-1-2 0,4 1-10 15,0-3-24-15,3 9-45 0,-11-13-62 0,17 24-110 16,-36-18-189-16,34 10-96 0,-7 7 107 0,-27-17 428 16</inkml:trace>
          <inkml:trace contextRef="#ctx0" brushRef="#br2" timeOffset="54176.5032">23146 4048 1374 0,'-36'18'203'0,"16"10"-135"15,-4-8-39-15,7 1-8 0,17-21-9 0,-27 31-5 16,27-31-9-16,-13 27-10 0,13-27-27 0,-1 17-19 16,1-17-53-16,0 0-78 0,28 5-267 0,-28-5-43 15,21-4 152-15</inkml:trace>
        </inkml:traceGroup>
        <inkml:traceGroup>
          <inkml:annotationXML>
            <emma:emma xmlns:emma="http://www.w3.org/2003/04/emma" version="1.0">
              <emma:interpretation id="{B8D5C46A-7F20-41D6-8166-680312819FED}" emma:medium="tactile" emma:mode="ink">
                <msink:context xmlns:msink="http://schemas.microsoft.com/ink/2010/main" type="inkWord" rotatedBoundingBox="24080,3221 24312,4008 23673,4197 23441,3410"/>
              </emma:interpretation>
              <emma:one-of disjunction-type="recognition" id="oneOf17">
                <emma:interpretation id="interp85" emma:lang="en-NZ" emma:confidence="0">
                  <emma:literal>is</emma:literal>
                </emma:interpretation>
                <emma:interpretation id="interp86" emma:lang="en-NZ" emma:confidence="0">
                  <emma:literal>if</emma:literal>
                </emma:interpretation>
                <emma:interpretation id="interp87" emma:lang="en-NZ" emma:confidence="0">
                  <emma:literal>ifs</emma:literal>
                </emma:interpretation>
                <emma:interpretation id="interp88" emma:lang="en-NZ" emma:confidence="0">
                  <emma:literal>it</emma:literal>
                </emma:interpretation>
                <emma:interpretation id="interp89" emma:lang="en-NZ" emma:confidence="0">
                  <emma:literal>its</emma:literal>
                </emma:interpretation>
              </emma:one-of>
            </emma:emma>
          </inkml:annotationXML>
          <inkml:trace contextRef="#ctx0" brushRef="#br2" timeOffset="54598.3954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        <inkml:trace contextRef="#ctx0" brushRef="#br2" timeOffset="54754.5613">23650 3362 1699 0,'0'0'92'0,"0"0"-79"0,0 0-27 16,0 0-11-16,0 0-9 16,0 0-14-16,16-18-25 0,5 26-61 0,-21-8-86 15,38-13-273-15,-10 18 13 0,-6-9 198 0</inkml:trace>
          <inkml:trace contextRef="#ctx0" brushRef="#br2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      </inkml:traceGroup>
      </inkml:traceGroup>
      <inkml:traceGroup>
        <inkml:annotationXML>
          <emma:emma xmlns:emma="http://www.w3.org/2003/04/emma" version="1.0">
            <emma:interpretation id="{D931FDDA-F331-4164-B340-FD481D368206}" emma:medium="tactile" emma:mode="ink">
              <msink:context xmlns:msink="http://schemas.microsoft.com/ink/2010/main" type="line" rotatedBoundingBox="586,4628 22209,4285 22237,6032 614,6374"/>
            </emma:interpretation>
          </emma:emma>
        </inkml:annotationXML>
        <inkml:traceGroup>
          <inkml:annotationXML>
            <emma:emma xmlns:emma="http://www.w3.org/2003/04/emma" version="1.0">
              <emma:interpretation id="{4A3E92C4-BB44-4063-9A36-01D1FDB8C0C1}" emma:medium="tactile" emma:mode="ink">
                <msink:context xmlns:msink="http://schemas.microsoft.com/ink/2010/main" type="inkWord" rotatedBoundingBox="588,4781 4831,4714 4853,6076 610,6143"/>
              </emma:interpretation>
              <emma:one-of disjunction-type="recognition" id="oneOf18">
                <emma:interpretation id="interp90" emma:lang="en-NZ" emma:confidence="0">
                  <emma:literal>actually</emma:literal>
                </emma:interpretation>
                <emma:interpretation id="interp91" emma:lang="en-NZ" emma:confidence="0">
                  <emma:literal>Actually</emma:literal>
                </emma:interpretation>
                <emma:interpretation id="interp92" emma:lang="en-NZ" emma:confidence="0">
                  <emma:literal>actuality</emma:literal>
                </emma:interpretation>
                <emma:interpretation id="interp93" emma:lang="en-NZ" emma:confidence="0">
                  <emma:literal>accuracy</emma:literal>
                </emma:interpretation>
                <emma:interpretation id="interp94" emma:lang="en-NZ" emma:confidence="0">
                  <emma:literal>aerially</emma:literal>
                </emma:interpretation>
              </emma:one-of>
            </emma:emma>
          </inkml:annotationXML>
          <inkml:trace contextRef="#ctx0" brushRef="#br2" timeOffset="56267.1227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        <inkml:trace contextRef="#ctx0" brushRef="#br2" timeOffset="56536.7314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        <inkml:trace contextRef="#ctx0" brushRef="#br2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        <inkml:trace contextRef="#ctx0" brushRef="#br2" timeOffset="57232.5251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        <inkml:trace contextRef="#ctx0" brushRef="#br2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        <inkml:trace contextRef="#ctx0" brushRef="#br2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        <inkml:trace contextRef="#ctx0" brushRef="#br2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        <inkml:trace contextRef="#ctx0" brushRef="#br2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      </inkml:traceGroup>
        <inkml:traceGroup>
          <inkml:annotationXML>
            <emma:emma xmlns:emma="http://www.w3.org/2003/04/emma" version="1.0">
              <emma:interpretation id="{19F413D8-6267-4B97-A4AC-17AAEBA192A9}" emma:medium="tactile" emma:mode="ink">
                <msink:context xmlns:msink="http://schemas.microsoft.com/ink/2010/main" type="inkWord" rotatedBoundingBox="5399,5036 6574,5017 6588,5914 5414,5933"/>
              </emma:interpretation>
              <emma:one-of disjunction-type="recognition" id="oneOf19">
                <emma:interpretation id="interp95" emma:lang="en-NZ" emma:confidence="0">
                  <emma:literal>A</emma:literal>
                </emma:interpretation>
                <emma:interpretation id="interp96" emma:lang="en-NZ" emma:confidence="0">
                  <emma:literal>a</emma:literal>
                </emma:interpretation>
                <emma:interpretation id="interp97" emma:lang="en-NZ" emma:confidence="0">
                  <emma:literal>=</emma:literal>
                </emma:interpretation>
                <emma:interpretation id="interp98" emma:lang="en-NZ" emma:confidence="0">
                  <emma:literal>4</emma:literal>
                </emma:interpretation>
                <emma:interpretation id="interp99" emma:lang="en-NZ" emma:confidence="0">
                  <emma:literal>*</emma:literal>
                </emma:interpretation>
              </emma:one-of>
            </emma:emma>
          </inkml:annotationXML>
          <inkml:trace contextRef="#ctx0" brushRef="#br2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        <inkml:trace contextRef="#ctx0" brushRef="#br2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      </inkml:traceGroup>
        <inkml:traceGroup>
          <inkml:annotationXML>
            <emma:emma xmlns:emma="http://www.w3.org/2003/04/emma" version="1.0">
              <emma:interpretation id="{392CCEE5-BF03-4FE8-B3BE-9B112D4716BA}" emma:medium="tactile" emma:mode="ink">
                <msink:context xmlns:msink="http://schemas.microsoft.com/ink/2010/main" type="inkWord" rotatedBoundingBox="7181,4666 10083,4620 10108,6224 7206,6270">
                  <msink:destinationLink direction="with" ref="{31FD69F2-8BF6-4A78-AFA4-2B2CDF59F2A4}"/>
                </msink:context>
              </emma:interpretation>
              <emma:one-of disjunction-type="recognition" id="oneOf20">
                <emma:interpretation id="interp100" emma:lang="en-NZ" emma:confidence="0">
                  <emma:literal>single</emma:literal>
                </emma:interpretation>
                <emma:interpretation id="interp101" emma:lang="en-NZ" emma:confidence="0">
                  <emma:literal>gargle</emma:literal>
                </emma:interpretation>
                <emma:interpretation id="interp102" emma:lang="en-NZ" emma:confidence="0">
                  <emma:literal>sengle</emma:literal>
                </emma:interpretation>
                <emma:interpretation id="interp103" emma:lang="en-NZ" emma:confidence="0">
                  <emma:literal>smgle</emma:literal>
                </emma:interpretation>
                <emma:interpretation id="interp104" emma:lang="en-NZ" emma:confidence="0">
                  <emma:literal>sargle</emma:literal>
                </emma:interpretation>
              </emma:one-of>
            </emma:emma>
          </inkml:annotationXML>
          <inkml:trace contextRef="#ctx0" brushRef="#br2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        <inkml:trace contextRef="#ctx0" brushRef="#br2" timeOffset="200115.4818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        <inkml:trace contextRef="#ctx0" brushRef="#br2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        <inkml:trace contextRef="#ctx0" brushRef="#br2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        <inkml:trace contextRef="#ctx0" brushRef="#br2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        <inkml:trace contextRef="#ctx0" brushRef="#br2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      </inkml:traceGroup>
        <inkml:traceGroup>
          <inkml:annotationXML>
            <emma:emma xmlns:emma="http://www.w3.org/2003/04/emma" version="1.0">
              <emma:interpretation id="{DEA6B1F6-5F18-4C29-B53B-715D56069DAF}" emma:medium="tactile" emma:mode="ink">
                <msink:context xmlns:msink="http://schemas.microsoft.com/ink/2010/main" type="inkWord" rotatedBoundingBox="10539,4470 13495,4423 13519,5935 10563,5982">
                  <msink:destinationLink direction="with" ref="{31FD69F2-8BF6-4A78-AFA4-2B2CDF59F2A4}"/>
                </msink:context>
              </emma:interpretation>
              <emma:one-of disjunction-type="recognition" id="oneOf21">
                <emma:interpretation id="interp105" emma:lang="en-NZ" emma:confidence="0">
                  <emma:literal>proton.</emma:literal>
                </emma:interpretation>
                <emma:interpretation id="interp106" emma:lang="en-NZ" emma:confidence="0">
                  <emma:literal>proton</emma:literal>
                </emma:interpretation>
                <emma:interpretation id="interp107" emma:lang="en-NZ" emma:confidence="0">
                  <emma:literal>protons.</emma:literal>
                </emma:interpretation>
                <emma:interpretation id="interp108" emma:lang="en-NZ" emma:confidence="0">
                  <emma:literal>croton.</emma:literal>
                </emma:interpretation>
                <emma:interpretation id="interp109" emma:lang="en-NZ" emma:confidence="0">
                  <emma:literal>photon.</emma:literal>
                </emma:interpretation>
              </emma:one-of>
            </emma:emma>
          </inkml:annotationXML>
          <inkml:trace contextRef="#ctx0" brushRef="#br2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        <inkml:trace contextRef="#ctx0" brushRef="#br2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        <inkml:trace contextRef="#ctx0" brushRef="#br2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        <inkml:trace contextRef="#ctx0" brushRef="#br2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        <inkml:trace contextRef="#ctx0" brushRef="#br2" timeOffset="204115.3326">13511 5377 2047 0,'0'0'0'0,"-28"-5"0"0,28 5 0 0,-23-5 0 15,23 5 0-15,-18-8 0 0,18 8 0 0,0 0 0 16,0 0 0-16,0 0-55 16,-9-33-285-16,9 33-339 0,23-4 39 0,-23 4 308 15</inkml:trace>
        </inkml:traceGroup>
        <inkml:traceGroup>
          <inkml:annotationXML>
            <emma:emma xmlns:emma="http://www.w3.org/2003/04/emma" version="1.0">
              <emma:interpretation id="{119055A6-5E9A-420D-BFBD-69CFF7D64977}" emma:medium="tactile" emma:mode="ink">
                <msink:context xmlns:msink="http://schemas.microsoft.com/ink/2010/main" type="inkWord" rotatedBoundingBox="14200,4630 17185,4583 17201,5639 14216,5687"/>
              </emma:interpretation>
              <emma:one-of disjunction-type="recognition" id="oneOf22">
                <emma:interpretation id="interp110" emma:lang="en-NZ" emma:confidence="0">
                  <emma:literal>Acids</emma:literal>
                </emma:interpretation>
                <emma:interpretation id="interp111" emma:lang="en-NZ" emma:confidence="0">
                  <emma:literal>acids</emma:literal>
                </emma:interpretation>
                <emma:interpretation id="interp112" emma:lang="en-NZ" emma:confidence="0">
                  <emma:literal>Acid,</emma:literal>
                </emma:interpretation>
                <emma:interpretation id="interp113" emma:lang="en-NZ" emma:confidence="0">
                  <emma:literal>Aims</emma:literal>
                </emma:interpretation>
                <emma:interpretation id="interp114" emma:lang="en-NZ" emma:confidence="0">
                  <emma:literal>Acidy</emma:literal>
                </emma:interpretation>
              </emma:one-of>
            </emma:emma>
          </inkml:annotationXML>
          <inkml:trace contextRef="#ctx0" brushRef="#br3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        <inkml:trace contextRef="#ctx0" brushRef="#br3" timeOffset="214409.7137">14518 5247 1758 0,'-24'8'39'0,"24"-8"-25"16,0 0-15-16,0 0-3 0,0 0 1 0,19 2 2 15,0-2 1-15,6-2-2 0,8 1-13 0,2-8-20 16,11 5-29-16,-3-13-46 0,16 15-49 16,-15-20-54-16,23 19-51 0,-16-13-54 0,6-3-82 15,11 19 179-15,-18-21 221 0</inkml:trace>
          <inkml:trace contextRef="#ctx0" brushRef="#br3" timeOffset="214644.034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        <inkml:trace contextRef="#ctx0" brushRef="#br3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        <inkml:trace contextRef="#ctx0" brushRef="#br3" timeOffset="214947.8842">15734 4795 1686 0,'-24'20'175'0,"2"-4"-181"0,5 0-10 0,12 1-21 16,5-17-19-16,7 29-45 0,-7-29-75 0,31 21-187 15,-10-12-174-15,7-4 50 0,15 12 406 0</inkml:trace>
          <inkml:trace contextRef="#ctx0" brushRef="#br3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        <inkml:trace contextRef="#ctx0" brushRef="#br3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      </inkml:traceGroup>
        <inkml:traceGroup>
          <inkml:annotationXML>
            <emma:emma xmlns:emma="http://www.w3.org/2003/04/emma" version="1.0">
              <emma:interpretation id="{953AA0D2-59AD-48F9-8C83-761C4F3F1929}" emma:medium="tactile" emma:mode="ink">
                <msink:context xmlns:msink="http://schemas.microsoft.com/ink/2010/main" type="inkWord" rotatedBoundingBox="17854,4957 19671,4929 19678,5419 17862,5448"/>
              </emma:interpretation>
              <emma:one-of disjunction-type="recognition" id="oneOf23">
                <emma:interpretation id="interp115" emma:lang="en-NZ" emma:confidence="0">
                  <emma:literal>are</emma:literal>
                </emma:interpretation>
                <emma:interpretation id="interp116" emma:lang="en-NZ" emma:confidence="0">
                  <emma:literal>owe</emma:literal>
                </emma:interpretation>
                <emma:interpretation id="interp117" emma:lang="en-NZ" emma:confidence="0">
                  <emma:literal>cire</emma:literal>
                </emma:interpretation>
                <emma:interpretation id="interp118" emma:lang="en-NZ" emma:confidence="0">
                  <emma:literal>awe</emma:literal>
                </emma:interpretation>
                <emma:interpretation id="interp119" emma:lang="en-NZ" emma:confidence="0">
                  <emma:literal>ewe</emma:literal>
                </emma:interpretation>
              </emma:one-of>
            </emma:emma>
          </inkml:annotationXML>
          <inkml:trace contextRef="#ctx0" brushRef="#br3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        <inkml:trace contextRef="#ctx0" brushRef="#br3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      </inkml:traceGroup>
        <inkml:traceGroup>
          <inkml:annotationXML>
            <emma:emma xmlns:emma="http://www.w3.org/2003/04/emma" version="1.0">
              <emma:interpretation id="{5AB81372-8FEC-4689-9898-3BAD86455C51}" emma:medium="tactile" emma:mode="ink">
                <msink:context xmlns:msink="http://schemas.microsoft.com/ink/2010/main" type="inkWord" rotatedBoundingBox="20257,4529 22213,4498 22226,5317 20270,5348"/>
              </emma:interpretation>
              <emma:one-of disjunction-type="recognition" id="oneOf24">
                <emma:interpretation id="interp120" emma:lang="en-NZ" emma:confidence="0">
                  <emma:literal>also</emma:literal>
                </emma:interpretation>
                <emma:interpretation id="interp121" emma:lang="en-NZ" emma:confidence="0">
                  <emma:literal>al 50</emma:literal>
                </emma:interpretation>
                <emma:interpretation id="interp122" emma:lang="en-NZ" emma:confidence="0">
                  <emma:literal>al so</emma:literal>
                </emma:interpretation>
                <emma:interpretation id="interp123" emma:lang="en-NZ" emma:confidence="0">
                  <emma:literal>al 90</emma:literal>
                </emma:interpretation>
                <emma:interpretation id="interp124" emma:lang="en-NZ" emma:confidence="0">
                  <emma:literal>al SO</emma:literal>
                </emma:interpretation>
              </emma:one-of>
            </emma:emma>
          </inkml:annotationXML>
          <inkml:trace contextRef="#ctx0" brushRef="#br3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        <inkml:trace contextRef="#ctx0" brushRef="#br3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        <inkml:trace contextRef="#ctx0" brushRef="#br3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        <inkml:trace contextRef="#ctx0" brushRef="#br3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      </inkml:traceGroup>
      </inkml:traceGroup>
    </inkml:traceGroup>
    <inkml:traceGroup>
      <inkml:annotationXML>
        <emma:emma xmlns:emma="http://www.w3.org/2003/04/emma" version="1.0">
          <emma:interpretation id="{F3635A2C-AA3E-4058-9924-5ADD9213D700}" emma:medium="tactile" emma:mode="ink">
            <msink:context xmlns:msink="http://schemas.microsoft.com/ink/2010/main" type="paragraph" rotatedBoundingBox="734,6125 10930,5997 10949,7492 753,76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EC40743-F83A-49B7-A462-E24D284CF953}" emma:medium="tactile" emma:mode="ink">
              <msink:context xmlns:msink="http://schemas.microsoft.com/ink/2010/main" type="line" rotatedBoundingBox="734,6125 10930,5997 10949,7492 753,7620"/>
            </emma:interpretation>
          </emma:emma>
        </inkml:annotationXML>
        <inkml:traceGroup>
          <inkml:annotationXML>
            <emma:emma xmlns:emma="http://www.w3.org/2003/04/emma" version="1.0">
              <emma:interpretation id="{B732466F-5477-46E4-9561-F8EDDF20F891}" emma:medium="tactile" emma:mode="ink">
                <msink:context xmlns:msink="http://schemas.microsoft.com/ink/2010/main" type="inkWord" rotatedBoundingBox="735,6161 3919,6121 3933,7166 748,7206"/>
              </emma:interpretation>
              <emma:one-of disjunction-type="recognition" id="oneOf25">
                <emma:interpretation id="interp125" emma:lang="en-NZ" emma:confidence="0">
                  <emma:literal>called</emma:literal>
                </emma:interpretation>
                <emma:interpretation id="interp126" emma:lang="en-NZ" emma:confidence="0">
                  <emma:literal>Called</emma:literal>
                </emma:interpretation>
                <emma:interpretation id="interp127" emma:lang="en-NZ" emma:confidence="0">
                  <emma:literal>culled</emma:literal>
                </emma:interpretation>
                <emma:interpretation id="interp128" emma:lang="en-NZ" emma:confidence="0">
                  <emma:literal>callecl</emma:literal>
                </emma:interpretation>
                <emma:interpretation id="interp129" emma:lang="en-NZ" emma:confidence="0">
                  <emma:literal>calkd</emma:literal>
                </emma:interpretation>
              </emma:one-of>
            </emma:emma>
          </inkml:annotationXML>
          <inkml:trace contextRef="#ctx0" brushRef="#br3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        <inkml:trace contextRef="#ctx0" brushRef="#br3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        <inkml:trace contextRef="#ctx0" brushRef="#br3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        <inkml:trace contextRef="#ctx0" brushRef="#br3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        <inkml:trace contextRef="#ctx0" brushRef="#br3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        <inkml:trace contextRef="#ctx0" brushRef="#br3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      </inkml:traceGroup>
        <inkml:traceGroup>
          <inkml:annotationXML>
            <emma:emma xmlns:emma="http://www.w3.org/2003/04/emma" version="1.0">
              <emma:interpretation id="{7CF92524-504B-4DA4-93D8-B9207CC16BC8}" emma:medium="tactile" emma:mode="ink">
                <msink:context xmlns:msink="http://schemas.microsoft.com/ink/2010/main" type="inkWord" rotatedBoundingBox="4506,6078 7384,6041 7403,7536 4525,7573">
                  <msink:destinationLink direction="with" ref="{62EB01CE-CEC2-4140-A414-7B6872EE8CD9}"/>
                </msink:context>
              </emma:interpretation>
              <emma:one-of disjunction-type="recognition" id="oneOf26">
                <emma:interpretation id="interp130" emma:lang="en-NZ" emma:confidence="0">
                  <emma:literal>proton</emma:literal>
                </emma:interpretation>
                <emma:interpretation id="interp131" emma:lang="en-NZ" emma:confidence="0">
                  <emma:literal>protean</emma:literal>
                </emma:interpretation>
                <emma:interpretation id="interp132" emma:lang="en-NZ" emma:confidence="0">
                  <emma:literal>protons</emma:literal>
                </emma:interpretation>
                <emma:interpretation id="interp133" emma:lang="en-NZ" emma:confidence="0">
                  <emma:literal>croton</emma:literal>
                </emma:interpretation>
                <emma:interpretation id="interp134" emma:lang="en-NZ" emma:confidence="0">
                  <emma:literal>photon</emma:literal>
                </emma:interpretation>
              </emma:one-of>
            </emma:emma>
          </inkml:annotationXML>
          <inkml:trace contextRef="#ctx0" brushRef="#br4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        <inkml:trace contextRef="#ctx0" brushRef="#br4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        <inkml:trace contextRef="#ctx0" brushRef="#br4" timeOffset="228457.45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        <inkml:trace contextRef="#ctx0" brushRef="#br4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      </inkml:traceGroup>
        <inkml:traceGroup>
          <inkml:annotationXML>
            <emma:emma xmlns:emma="http://www.w3.org/2003/04/emma" version="1.0">
              <emma:interpretation id="{86E970AD-2ECC-4FB9-82E7-8DBDB4469554}" emma:medium="tactile" emma:mode="ink">
                <msink:context xmlns:msink="http://schemas.microsoft.com/ink/2010/main" type="inkWord" rotatedBoundingBox="7853,6205 10932,6166 10944,7105 7865,7144">
                  <msink:destinationLink direction="with" ref="{62EB01CE-CEC2-4140-A414-7B6872EE8CD9}"/>
                </msink:context>
              </emma:interpretation>
              <emma:one-of disjunction-type="recognition" id="oneOf27">
                <emma:interpretation id="interp135" emma:lang="en-NZ" emma:confidence="0">
                  <emma:literal>donors.</emma:literal>
                </emma:interpretation>
                <emma:interpretation id="interp136" emma:lang="en-NZ" emma:confidence="0">
                  <emma:literal>donors,</emma:literal>
                </emma:interpretation>
                <emma:interpretation id="interp137" emma:lang="en-NZ" emma:confidence="0">
                  <emma:literal>donors</emma:literal>
                </emma:interpretation>
                <emma:interpretation id="interp138" emma:lang="en-NZ" emma:confidence="0">
                  <emma:literal>donors"</emma:literal>
                </emma:interpretation>
                <emma:interpretation id="interp139" emma:lang="en-NZ" emma:confidence="0">
                  <emma:literal>donors'</emma:literal>
                </emma:interpretation>
              </emma:one-of>
            </emma:emma>
          </inkml:annotationXML>
          <inkml:trace contextRef="#ctx0" brushRef="#br4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        <inkml:trace contextRef="#ctx0" brushRef="#br4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        <inkml:trace contextRef="#ctx0" brushRef="#br4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        <inkml:trace contextRef="#ctx0" brushRef="#br4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        <inkml:trace contextRef="#ctx0" brushRef="#br4" timeOffset="232522.8234">10936 7099 2017 0,'-32'7'30'16,"32"-7"-30"-16,0 0 0 0,0 0 0 0,0 0 0 0,0 0 0 16,0 0 0-16,13-25-69 0,4 28-107 0,-17-3-351 15,10-25-106-15,-10 25 21 0</inkml:trace>
        </inkml:traceGroup>
      </inkml:traceGroup>
    </inkml:traceGroup>
    <inkml:traceGroup>
      <inkml:annotationXML>
        <emma:emma xmlns:emma="http://www.w3.org/2003/04/emma" version="1.0">
          <emma:interpretation id="{DF548FDF-D2D9-49BC-9107-B4CAE797DE45}" emma:medium="tactile" emma:mode="ink">
            <msink:context xmlns:msink="http://schemas.microsoft.com/ink/2010/main" type="paragraph" rotatedBoundingBox="576,8034 22253,7560 22325,10809 647,112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3F8ECBD-1D70-44A3-81DC-3840DF100AA2}" emma:medium="tactile" emma:mode="ink">
              <msink:context xmlns:msink="http://schemas.microsoft.com/ink/2010/main" type="line" rotatedBoundingBox="908,8027 22253,7560 22297,9572 952,10039"/>
            </emma:interpretation>
          </emma:emma>
        </inkml:annotationXML>
        <inkml:traceGroup>
          <inkml:annotationXML>
            <emma:emma xmlns:emma="http://www.w3.org/2003/04/emma" version="1.0">
              <emma:interpretation id="{DCA7A3A5-306C-4465-92B1-8EFA2D6CE4E9}" emma:medium="tactile" emma:mode="ink">
                <msink:context xmlns:msink="http://schemas.microsoft.com/ink/2010/main" type="inkWord" rotatedBoundingBox="908,8037 3973,7969 4002,9294 937,9362"/>
              </emma:interpretation>
              <emma:one-of disjunction-type="recognition" id="oneOf28">
                <emma:interpretation id="interp140" emma:lang="en-NZ" emma:confidence="0">
                  <emma:literal>Bases</emma:literal>
                </emma:interpretation>
                <emma:interpretation id="interp141" emma:lang="en-NZ" emma:confidence="0">
                  <emma:literal>bases</emma:literal>
                </emma:interpretation>
                <emma:interpretation id="interp142" emma:lang="en-NZ" emma:confidence="0">
                  <emma:literal>Base,</emma:literal>
                </emma:interpretation>
                <emma:interpretation id="interp143" emma:lang="en-NZ" emma:confidence="0">
                  <emma:literal>Base.</emma:literal>
                </emma:interpretation>
                <emma:interpretation id="interp144" emma:lang="en-NZ" emma:confidence="0">
                  <emma:literal>Base'</emma:literal>
                </emma:interpretation>
              </emma:one-of>
            </emma:emma>
          </inkml:annotationXML>
          <inkml:trace contextRef="#ctx0" brushRef="#br5" timeOffset="386691.7278">1009 8320 1007 0,'0'0'80'0,"0"-23"-18"15,0 23-17-15,0 0-5 0,-18-13 2 16,18 13-20-16,0 0 13 0,-23-17-30 0,23 17 8 16,0 0-7-16,-21-2-4 0,21 2-2 0,0 0 0 15,-18 13 18-15,18-13-15 0,-10 24 20 0,8-3-29 16,0 1 19-16,5 8-11 0,1 3 7 0,5 5 3 15,2 5-15-15,3 5 8 0,0 2-10 0,0 2 10 16,-2 0-11-16,-3 1 13 0,1 0-13 16,-3-1 14-16,-3 1 4 0,-1-2-23 0,-5-4 34 15,0 0-24-15,-2-8 15 0,2-4 14 0,-2-10-13 16,3-6 2-16,1-19-7 0,0 0-6 0,0 0-2 16,0 0-1-16,0 0 2 0,0 0 0 15,0 0 1-15,4-35 0 0,0-1 2 0,1-8-8 16,1-7-9-16,2-3 23 0,-2-6-21 0,0 2 22 15,-2-2-4-15,-2-3-13 0,-1 0 14 16,-1-1-14-16,-1-1 14 0,0 2-13 0,-2-1 19 16,5 4 5-16,-1 3-21 0,6 8 22 0,3 8-32 15,3 4 8-15,3 8 6 0,1 6-5 0,1 7 3 16,0 2-4-16,3 3 4 0,1 3-4 0,1 3 2 16,3 0-1-16,0 4 0 0,4 1 0 0,1 4-2 15,0 0 3-15,-2 4-3 0,1 1 2 0,-3 4-4 16,-1 1 2-16,-3 3-4 0,-4 4 3 15,-3 1-4-15,-4 4 6 0,-5 2-3 0,-4 1 8 16,-7 5 12-16,-3 1-27 0,-7 1 29 16,-3 0-28-16,-7 0 11 0,-1 0 8 0,-7-1-4 15,-2-1 7-15,-3-3-7 0,0 2 7 0,-2-3-10 16,2-4 5-16,2-3-7 0,3-7 5 0,6-4-5 16,5-3 3-16,21-9-2 0,-24 6-2 15,24-6-2-15,0 0-4 0,0 0-2 0,0 0 2 16,0 0 2-16,0 0 1 0,34-22 6 0,-10 14-4 15,8-1 3-15,3 2-1 0,5 2 1 0,3 1-2 16,-2 3 2-16,-1 2-2 0,0 3 0 0,-6 2 1 16,-1 4-2-16,-4 3 3 0,-6 3-4 0,-2 1 4 15,-6 3-3-15,-4 3 5 0,-6 4-5 0,-5 3 10 16,-8 5-9-16,-5 3-11 0,-9 5 28 16,-5 4-27-16,-7 4 26 0,-4 2-5 0,-4-2-8 15,-3 0 14-15,0-5-12 0,1-5 9 0,3-6-14 16,4-8 1-16,7-4-19 0,2-13-17 0,28-10-41 15,-37 4-69-15,37-4-112 0,0 0-258 16,0-37 23-16,20 15 405 0</inkml:trace>
          <inkml:trace contextRef="#ctx0" brushRef="#br5" timeOffset="387160.4541">2156 8578 1043 0,'0'0'105'0,"-30"-14"-16"16,30 14-13-16,-38-8-7 0,18 12-9 0,-8-3-10 15,3 9-7-15,-8-1-6 0,1 10-2 0,-3-1-7 16,2 7 3-16,-2-1-6 0,5 4 6 0,-1 1-8 15,3 5 3-15,0 1-9 0,4 1 3 16,3 1-11-16,5-5-14 0,3-3 20 0,7-3-27 16,2-6 24-16,7-2-11 0,-3-18-2 0,19 26 1 15,-2-16-1-15,4-3 1 0,6-4-1 0,6-1 0 16,4-6 2-16,6-4-2 0,4-7 2 16,1-6-3-16,0-4-9 0,0-3 25 0,-4-1-26 15,-6-1 27-15,-2 0-13 0,-6 1-4 0,-4 0 6 16,-6 1-6-16,-3 2 0 0,-2 1-7 15,-4 5 2-15,-3 1-7 0,-8 19 6 0,5-27-3 16,-5 27 3-16,0 0-3 0,-16-19 1 0,16 19 0 16,-17 5 0-16,17-5 5 0,-20 28 1 0,6-4 6 15,0 5-3-15,-1 4 8 0,2 2-8 0,1 1 6 16,3-2-9-16,3-2-13 0,5-3 24 0,3-5-41 16,9 1-8-16,-11-25-55 0,32 39-83 15,-32-39-72-15,46 10-193 0,-11-4-36 0,-4-20 293 16</inkml:trace>
          <inkml:trace contextRef="#ctx0" brushRef="#br5" timeOffset="387472.9836">2802 8507 1220 0,'-27'25'370'0,"-7"-21"-328"15,7 7-3-15,-1-2-5 0,3 6 3 0,-2 3-9 16,0 5-4-16,-1 1-9 0,4 3 5 0,1-3-6 15,3 0 2-15,6-5-7 0,4-2-1 0,10-17-7 16,-4 26-1-16,4-26-2 0,14 20 1 0,-14-20-1 16,30 14 1-16,-8-12 1 0,2-2 0 15,5-2 0-15,2-2-1 0,0-1 0 16,1 2 1-16,-1 0 0 0,-5 3 1 0,1 4-4 16,-8 1 1-16,-2 4-6 0,-17-9 3 0,26 27-2 15,-19-9 6-15,-4 3-1 0,-3 3-12 0,-5 2 28 16,-2 3-29-16,-4 2 26 0,-4 0-8 0,-1-1-7 15,-1-1 7-15,0-2-7 0,1-7 0 0,4 0-13 16,12-20-10-16,-16 26-32 0,16-26-45 16,0 0-81-16,0 0-106 0,0 0-272 0,19-14 52 15,-10-13 437-15</inkml:trace>
          <inkml:trace contextRef="#ctx0" brushRef="#br5" timeOffset="387832.3141">3145 8755 1092 0,'0'0'235'15,"-3"21"-207"-15,3-21 3 0,0 0 1 0,29 23 6 16,-29-23 0-16,30 3 0 0,-11-8-4 0,8 0-6 16,0-6-1-16,8-1-7 0,-2-6 2 0,1 0-5 15,-1-5-4-15,-3 0-11 0,-3-1 9 16,-4 0-1-16,-7 1 7 0,-5 3 0 15,-8 3 1-15,-3 17-7 0,-7-29 2 0,7 29-5 16,-22-26 0-16,22 26-5 0,-34-22-1 0,13 15-1 16,-2 3 0-16,-1 3 0 0,-2 4 1 0,1 5 2 15,-1 3 1-15,-1 5 6 0,1 5-2 0,0 9 7 16,-2 4-2-16,3 5 7 0,0 2-6 0,2 1 4 16,1 1-9-16,7-5 0 0,1-3-10 15,7-4-12-15,6-6 19 0,3-2-22 0,8-2 19 16,2-5-16-16,6-1-14 0,3-7-14 0,11 0-22 15,-6-14-43-15,22 13-78 0,-19-30-173 0,20 10-240 16,0-1 59-16,-2-15 519 0</inkml:trace>
          <inkml:trace contextRef="#ctx0" brushRef="#br5" timeOffset="388207.3941">3986 8522 1346 0,'-17'-6'123'0,"-2"-4"-40"0,19 10-11 15,-27-13-14-15,27 13-16 0,-28-7-14 0,28 7-5 16,-32-1-1-16,32 1-4 0,-31 6-2 0,31-6-3 16,-28 17-5-16,28-17 0 0,-25 28-5 15,16-10 2-15,1 2-5 0,2 3 3 0,4 0-5 16,1 0 5-16,2-1-5 0,3-5 6 0,3 0-6 15,-7-17 3-15,21 27-2 0,-21-27 2 0,29 17 0 16,-12-10 2-16,1-2-2 0,1-2 0 16,2 0-1-16,-1-2 0 0,-1 0 0 0,-1 2-1 15,-18-3 3-15,25 3 2 0,-25-3 4 0,0 0 3 16,18 11 0-16,-18-11 0 0,0 0-3 0,2 27-2 16,-2-27-4-16,-12 32 1 0,2-10-6 0,-3 2-10 15,-4 4 21-15,-2 1-21 0,-3 0 23 0,1-1-9 16,1-3-6-16,3-4-2 0,5-2-12 0,12-19-9 15,-11 29-17-15,11-29-30 16,2 20-51-16,-2-20-84 0,0 0-222 0,21 0-124 16,-21 0 126-16,37-17 430 0</inkml:trace>
        </inkml:traceGroup>
        <inkml:traceGroup>
          <inkml:annotationXML>
            <emma:emma xmlns:emma="http://www.w3.org/2003/04/emma" version="1.0">
              <emma:interpretation id="{0A7D2FCC-1384-42B9-A84D-7050F33FAD2E}" emma:medium="tactile" emma:mode="ink">
                <msink:context xmlns:msink="http://schemas.microsoft.com/ink/2010/main" type="inkWord" rotatedBoundingBox="4738,8481 6624,8440 6637,9049 4752,9091"/>
              </emma:interpretation>
              <emma:one-of disjunction-type="recognition" id="oneOf29">
                <emma:interpretation id="interp145" emma:lang="en-NZ" emma:confidence="0">
                  <emma:literal>are</emma:literal>
                </emma:interpretation>
                <emma:interpretation id="interp146" emma:lang="en-NZ" emma:confidence="0">
                  <emma:literal>ave</emma:literal>
                </emma:interpretation>
                <emma:interpretation id="interp147" emma:lang="en-NZ" emma:confidence="0">
                  <emma:literal>one</emma:literal>
                </emma:interpretation>
                <emma:interpretation id="interp148" emma:lang="en-NZ" emma:confidence="0">
                  <emma:literal>awe</emma:literal>
                </emma:interpretation>
                <emma:interpretation id="interp149" emma:lang="en-NZ" emma:confidence="0">
                  <emma:literal>ane</emma:literal>
                </emma:interpretation>
              </emma:one-of>
            </emma:emma>
          </inkml:annotationXML>
          <inkml:trace contextRef="#ctx0" brushRef="#br5" timeOffset="389254.1691">5453 8597 1114 0,'-23'-7'98'0,"-4"-7"-18"16,10 10-13-16,-13-8 8 16,8 11-11-16,-11-4-12 0,6 6 1 0,-8-2-17 15,3 6 2-15,-7-2 1 0,5 7-6 0,-6 1-5 16,5 7 1-16,-3 1-3 0,3 7 3 0,-2 0-3 15,3 6 4-15,0 2-7 0,3 4 2 0,3 4-12 16,3-1-12-16,6-3 14 0,4 0-22 0,6-8 18 16,5-5-7-16,8-5-6 0,-4-20 3 15,21 22-3-15,0-18 4 0,3-4 1 0,9-4-2 16,5-10 2-16,5-9-3 0,5-8-8 0,6-7 19 16,2-6-20-16,1-4 19 0,-2 0-8 0,-6 1-5 15,-5 1 8-15,-4 2-9 0,-4 2 10 0,-6 5-6 16,-6 4 6-16,-4 8-5 0,-6 6 2 0,-14 19-4 15,14-18 3-15,-14 18 1 0,0 0-1 16,0 0-1-16,0 0-4 0,-26 15 1 16,10 5-2-16,-2 8 3 0,-3 10-2 0,-2 4 4 15,0 4-4-15,1 1 8 0,4-2-9 0,4-3 7 16,4-3-6-16,4-6 5 0,5-6-5 0,4-4-10 16,7-6 22-16,-10-17-23 0,34 21 23 0,-9-20-8 15,7-8-13-15,6-5 14 0,4-9-9 0,5-4 21 16,1-6-7-16,2-1 7 0,0-4-5 0,-3 2-6 15,-2 0 2-15,-6 4-5 0,-6 4 0 16,-6 3 0-16,-6 3 0 0,-21 20 0 0,25-22 0 16,-25 22 0-16,0 0 0 0,0 0 0 15,0 0 0-15,0 0 0 0,-10 26 0 0,1-3 0 16,-6 10 0-16,0 3 0 0,-2 3 0 0,0 2 0 16,0 2 0-16,0-4-3 0,3 0 6 0,3-5-8 15,3-5 9-15,5-4-6 0,3-4-4 16,0-21 3-16,7 27 1 0,-7-27 1 0,0 0-1 15,21 8 1-15,-21-8 1 0,28-17 0 0,-10 0 1 16,3-6-2-16,1-6-8 0,-2-3 21 0,1-5-18 16,-2 0 19-16,-2-1-5 0,0 1-8 0,-4 2 0 15,-2 0 0-15,-3 2 0 0,-2 2 0 0,-1 0 0 16,-1 5 0-16,-3 6 0 0,-1 20 0 16,0-19 0-16,0 19 0 0,0 0 0 15,0 0 0-15,0 0 0 0,0 0 0 0,0 0 0 16,13 29 0-16,-13-29 0 0,23 30 0 0,-6-16 0 15,5-5 0-15,4 0 0 0,5-7 0 0,5-2 0 16,4-5 0-16,2-4 0 0,5-2 0 0,0-5 0 16,0-1 0-16,-3 0 0 0,-4-2 0 0,-4 2 0 15,-6-1 0-15,-6 3 0 0,-5 3 0 0,-19 12 0 16,14-17 0-16,-14 17 0 0,0 0 0 16,-17-23 0-16,17 23 0 0,-34-17 0 0,10 11 0 15,-3 4 0-15,-2 2 0 0,-2 5 0 0,1 3 0 16,-2 4 0-16,3 4 0 0,3 3 0 15,2 3 0-15,5 3 0 0,2 7 0 0,5 1 0 16,3 0 0-16,3 1 0 0,6-3 0 0,4-2 0 16,3-4 0-16,8-1 0 0,3-3 0 15,7-1 0-15,6-5-16 0,9 0-64 0,-2-12-45 16,23 15-114-16,-23-22-281 0,23 4-66 0,4 0 106 16</inkml:trace>
        </inkml:traceGroup>
        <inkml:traceGroup>
          <inkml:annotationXML>
            <emma:emma xmlns:emma="http://www.w3.org/2003/04/emma" version="1.0">
              <emma:interpretation id="{0C112A12-8192-4AAB-8EAB-C7632E940FAC}" emma:medium="tactile" emma:mode="ink">
                <msink:context xmlns:msink="http://schemas.microsoft.com/ink/2010/main" type="inkWord" rotatedBoundingBox="7536,8032 10427,7969 10450,9039 7559,9102"/>
              </emma:interpretation>
              <emma:one-of disjunction-type="recognition" id="oneOf30">
                <emma:interpretation id="interp150" emma:lang="en-NZ" emma:confidence="0">
                  <emma:literal>acid</emma:literal>
                </emma:interpretation>
                <emma:interpretation id="interp151" emma:lang="en-NZ" emma:confidence="0">
                  <emma:literal>aced</emma:literal>
                </emma:interpretation>
                <emma:interpretation id="interp152" emma:lang="en-NZ" emma:confidence="0">
                  <emma:literal>aid</emma:literal>
                </emma:interpretation>
                <emma:interpretation id="interp153" emma:lang="en-NZ" emma:confidence="0">
                  <emma:literal>aicd</emma:literal>
                </emma:interpretation>
                <emma:interpretation id="interp154" emma:lang="en-NZ" emma:confidence="0">
                  <emma:literal>a-ad</emma:literal>
                </emma:interpretation>
              </emma:one-of>
            </emma:emma>
          </inkml:annotationXML>
          <inkml:trace contextRef="#ctx0" brushRef="#br5" timeOffset="389769.8037">8100 8618 1270 0,'-32'-18'115'15,"10"12"-31"-15,-10-11 0 0,8 12-18 0,-10-3-6 16,6 6-15-16,-6 1-10 0,3 6-2 0,-2 0-15 16,2 3 3-16,-2 3-2 0,1 4 1 15,2 2-4-15,2 3 4 0,0 1-1 16,5 2 5-16,1 1-4 0,6 2 1 0,2 1-8 15,4 2 0-15,4 0-9 0,3 0 5 0,5-3-6 16,5-2-9-16,3-5 20 0,-10-19-23 0,35 27 22 16,-12-21-10-16,5-4-3 0,1-4 0 0,0-5-3 15,4-4 6-15,0-6-3 0,0-4 0 0,1-4 0 16,-3-4 0-16,-1-3 0 0,-2-3 0 0,-4 0 0 16,-1 0 0-16,-4-1 0 0,0 3 0 15,-5 0 0-15,-2 3 0 0,-1 5 0 0,-3 3 0 16,-1 4 0-16,-7 18 0 0,10-22 0 15,-10 22 0-15,0 0 0 0,0 0 0 0,0 0 0 16,0 0 0-16,6 27 0 0,-6-3 0 0,0 9 0 16,-1 3 0-16,-1 5-10 0,1 0-1 0,0 0-13 15,0-3-2-15,4-1-18 0,2-8-4 0,11 3-36 16,-5-15-23-16,21 10-59 0,-32-27-121 16,52 6-266-16,-13 2 22 0,-5-20 376 0</inkml:trace>
          <inkml:trace contextRef="#ctx0" brushRef="#br5" timeOffset="390041.5749">8857 8576 1151 0,'-22'-9'203'0,"22"9"-132"15,-21-14-17-15,21 14 5 0,-20-9-7 0,20 9-5 16,-25-5-3-16,8 3-7 0,17 2-3 0,-30 4-5 15,30-4-3-15,-31 12 2 0,31-12 3 0,-29 23-4 16,15-5 3-16,-2 2-9 0,1 6 2 0,2 2-7 16,-1 1 4-16,3 1-5 0,1 1 0 15,0 1-6-15,4-2-4 0,1-1-5 0,4-2-8 16,2-2 5-16,3-1-10 0,2-3 19 0,1-2-12 16,4-2-1-16,-11-17-19 0,36 21-11 0,-11-20-10 15,9-1-8-15,1-14-24 0,14 8-55 0,-15-27-154 16,33 22-43-16,-18-15-216 0,7-10 76 0,10 18 471 15</inkml:trace>
          <inkml:trace contextRef="#ctx0" brushRef="#br5" timeOffset="390229.0546">9253 8666 1598 0,'-36'20'118'0,"13"9"-38"0,-5-3-22 0,6 5-13 15,1-2-21-15,4 0-1 0,2-2-13 0,5 0-14 16,1-3 20-16,3-3-28 0,4-4 23 15,2-17-15-15,4 23-14 0,-4-23 0 0,0 0-7 16,26 13-7-16,-26-13-2 0,24-8-25 0,-2 4-37 16,-12-21-97-16,7 9-390 0,5-2 18 0,-2-10 226 15</inkml:trace>
          <inkml:trace contextRef="#ctx0" brushRef="#br5" timeOffset="390340.6349">9135 8238 1633 0,'-31'-8'102'0,"11"5"-62"16,3 0-20-16,17 3-12 0,0 0-17 0,-17-6-29 16,17 6-92-16,0 0-123 0,0 0-292 0,24-5-27 15,-24 5 317-15</inkml:trace>
          <inkml:trace contextRef="#ctx0" brushRef="#br5" timeOffset="390785.2407">9904 8559 785 0,'0'0'145'0,"-40"11"-38"16,21-2 3-16,-11-12 8 0,11 11-11 0,-17-12-15 16,14 11-8-16,-10-9-11 0,7 8-6 0,-4-6-10 15,7 9-9-15,-3-3-9 0,4 6-5 0,-5 1-8 16,6 5-2-16,-1 4-5 0,0 5 4 0,2 2-5 15,2 5 3-15,2 3-10 0,2 3 2 0,2 2-2 16,3 1-20-16,1-3 17 0,7-4-19 16,4-8 10-16,6-9 3 0,7-8 0 0,7-7 5 15,9-10 5-15,6-9-7 0,7-10-5 0,6-9 0 16,4-9 0-16,2-6 0 0,4-9 0 0,1-1 0 16,0-7 0-16,3 1 0 0,-5 1 0 0,-1-1 0 15,-4 4 0-15,-5 1 0 0,-4-1 0 0,-7 3 0 0,-5 1 0 16,-6 2 0-16,-6 5 0 0,-7 3 0 15,-7 7 0-15,-7 10 0 0,-6 9 0 16,4 21 0-16,-19-2 0 0,19 2 0 0,-40 43 0 16,9-5 0-16,-5 14 0 0,-4 6 0 0,-5 10 0 15,-1 3 0-15,1 3 0 0,2 1 0 0,5-4 0 16,5-3 0-16,12-7 0 0,5-9-5 0,13-6-62 16,7-15-18-16,18 6-60 0,-22-37-55 0,62 44-147 15,-20-31-235-15,2-11 83 0,16 8 383 16</inkml:trace>
        </inkml:traceGroup>
        <inkml:traceGroup>
          <inkml:annotationXML>
            <emma:emma xmlns:emma="http://www.w3.org/2003/04/emma" version="1.0">
              <emma:interpretation id="{859719F9-4A3D-4B8E-A971-DE41E8BF0B2A}" emma:medium="tactile" emma:mode="ink">
                <msink:context xmlns:msink="http://schemas.microsoft.com/ink/2010/main" type="inkWord" rotatedBoundingBox="10970,7807 15547,7706 15591,9719 11014,9819"/>
              </emma:interpretation>
              <emma:one-of disjunction-type="recognition" id="oneOf31">
                <emma:interpretation id="interp155" emma:lang="en-NZ" emma:confidence="0">
                  <emma:literal>opposites.</emma:literal>
                </emma:interpretation>
                <emma:interpretation id="interp156" emma:lang="en-NZ" emma:confidence="0">
                  <emma:literal>opposites,</emma:literal>
                </emma:interpretation>
                <emma:interpretation id="interp157" emma:lang="en-NZ" emma:confidence="0">
                  <emma:literal>opposites</emma:literal>
                </emma:interpretation>
                <emma:interpretation id="interp158" emma:lang="en-NZ" emma:confidence="0">
                  <emma:literal>opposite.</emma:literal>
                </emma:interpretation>
                <emma:interpretation id="interp159" emma:lang="en-NZ" emma:confidence="0">
                  <emma:literal>opposite,</emma:literal>
                </emma:interpretation>
              </emma:one-of>
            </emma:emma>
          </inkml:annotationXML>
          <inkml:trace contextRef="#ctx0" brushRef="#br5" timeOffset="391322.7948">11334 8531 1110 0,'7'-22'251'0,"-7"22"-161"0,0 0-44 0,0 0-2 15,0 0-5-15,-19-12-14 0,19 12-6 16,-28 4-4-16,7 2 4 0,2 6 8 16,-7 1 4-16,3 10 6 0,-7 1-2 0,3 8 3 15,-3 0-10-15,3 6 7 0,1-3-7 0,4 1 7 16,2-4-9-16,5-1 1 0,5-4-12 0,6-4-4 15,6-5-6-15,-2-18-16 0,19 26 11 0,-2-18-13 16,7-3 15-16,1-5 1 0,5-7 2 16,7-2 14-16,1-8-17 0,5-4 2 0,0-3-4 15,0-2 0-15,-5-4 0 0,-2 3 0 0,-6 0 0 16,-6-1 0-16,-5 3 0 0,-8 1 0 0,-6-1 0 16,-4 3 0-16,-7 1 0 0,-2 2 0 0,8 19 0 15,-30-29 0-15,11 16 0 0,-5 4 0 0,3 3-19 16,-6 1-16-16,5 6-2 0,-2 2-5 15,4 6-3-15,1 1-9 0,10 10-28 16,9-20-26-16,-11 44-66 0,11-44-79 0,0 27-258 16,14-2 18-16,-14-25 300 0</inkml:trace>
          <inkml:trace contextRef="#ctx0" brushRef="#br5" timeOffset="391979.0054">11721 8538 1143 0,'0'0'162'0,"0"0"-29"0,0 0-7 16,0 0-25-16,0 0-24 0,0 0-28 0,0 0-21 15,0 0-15-15,-18 22-4 0,8-2-4 0,0 6 10 16,-5 3-2-16,1 4 8 0,-3-1-6 0,0 2 8 16,-1 0-5-16,-2 0 6 0,2-2-7 0,1 0-15 15,0-2 16-15,2-2-24 0,3-5 19 0,2-4-9 16,10-19-4-16,-7 22 1 16,7-22-4-16,0 0 0 0,0 0 1 0,24 6 0 15,-24-6 2-15,30-22-2 0,-10 2-7 0,5-8 22 16,0-5-20-16,1-4 21 0,-2-2-10 0,0 0-7 15,-2 1 8-15,-1 0-6 0,-4 0 6 0,-1 0-7 16,-5 2 5-16,-2-3-4 0,-1 4 4 0,-2-1-5 16,-1-1 6-16,-2 4-8 0,0 1 6 0,0 5-4 15,2 6-6-15,-5 21 8 0,7-22-10 16,-7 22 8-16,0 0-1 0,0 0 0 0,0 0 12 16,16 24-9-16,-7-5 9 0,1 0-6 0,0 2-6 15,4 1 5-15,-1 4-5 0,3-2 3 16,0 2-7-16,-2 0 3 0,2-1-6 0,-1-1 7 15,-2-1-4-15,1 0 6 0,-3-1-4 0,-2-1 4 16,-1-2-5-16,-4-2 2 0,-5 1 0 16,-2-1 3-16,-7 1-1 0,-6 0 5 0,-3 0-6 15,-7 2 6-15,-4-1-4 0,-3-1 3 0,-4-1-2 16,-2 0 3-16,-1-1-4 0,-1 0-14 0,1-2 25 16,1 1-24-16,2-2 25 0,1 1-7 0,2 2-2 15,3 0 3-15,3 1-5 0,3 3 5 0,2 5-7 16,3 4 6-16,2 3-5 0,2 6 5 0,1 3-5 15,1 5 7-15,1 5-10 0,1 2 9 16,2 5-12-16,-1-3-4 0,0 0 15 16,2-6-24-16,2-4 7 0,2-5-19 0,10 0-50 15,-10-19-70-15,26 17-191 0,-21-38-251 0,17 20 27 16,-17-20 390-16</inkml:trace>
          <inkml:trace contextRef="#ctx0" brushRef="#br5" timeOffset="392682.1489">12398 8490 1538 0,'-18'6'5'0,"18"-6"-7"16,-27 13-6-16,27-13-1 0,-22 11-6 0,22-11-1 15,-19 7 1-15,19-7 6 0,0 0 5 0,-17 5 2 16,17-5 0-16,0 0 0 0,0 0 2 0,0 0 3 16,0 0 11-16,0 0 13 0,0 0 16 0,0 0 11 15,0 0 2-15,0 0-1 0,-8 17-9 0,6 1-7 16,-5 4-13-16,-1 7-3 0,-4 4-11 16,0 3 4-16,-4 1-6 0,-1 2 6 0,-1 2-7 15,0 0 8-15,-3-3 6 0,3 1-21 16,-2-8 24-16,3-2-22 0,3-5 5 0,3-4 0 15,11-20-7-15,-11 23 0 0,11-23-2 0,0 0 2 16,0 0 0-16,0 0 0 0,0 0 3 0,24-32-3 16,-8 5 4-16,6-5 9 0,1-7-20 0,1-1 16 15,4-2-17-15,-1-2 2 0,0 3 9 16,-3 0-7-16,-1-2 6 0,-1-1-5 0,-1-2 4 16,-3 0-7-16,0 3 8 0,1 1-7 0,-1 6 7 15,2 4-6-15,-4 9 5 0,-1 6-5 0,-15 17 1 16,18-20 0-16,-18 20-1 0,0 0 2 0,0 0 1 15,17 10 1-15,-17-10-4 0,12 25 3 0,-12-25-8 16,12 34 2-16,-5-13-3 16,-1-1 1-16,1 3-3 0,-2 1 3 0,2 2-3 15,-2-1 4-15,1 2-3 0,-1 3 7 0,0 0-7 16,-2 1 6-16,0-1-7 0,-3-4 6 0,-1 1-5 16,-2-2 7-16,-3 0-3 0,-1-1 6 0,-5-1-3 15,-2 0 4-15,-3-1-3 0,-3-2-13 0,-1-2 28 16,-1-1-26-16,-2-4 27 0,1 2-7 0,-1-4-2 15,0 0 2-15,2-3-2 0,-1-2-1 16,1-1-4-16,0-1 0 0,2-2-1 0,1 1 1 16,1-2-1-16,1 1 0 0,17-2-1 0,-31 11 1 15,31-11-1-15,-34 32 3 0,13-6-2 16,-3 12 5-16,-3 8-7 0,-2 8 10 0,-3 8-12 16,-1 5 16-16,-2 4-11 0,0-4-1 0,1-1 14 15,1-6-20-15,5-9 14 0,8-5-5 0,7-11-18 16,7-11-9-16,13-3-34 0,-7-21-61 15,38 19-126-15,-38-19-358 0,50-22 13 0,-10 4 241 16</inkml:trace>
          <inkml:trace contextRef="#ctx0" brushRef="#br5" timeOffset="393103.9897">12943 8528 1155 0,'7'-20'67'16,"-9"3"-26"-16,2 17-3 0,-4-30 4 16,4 30-7-16,-8-26 3 0,8 26 0 0,-17-18 11 15,17 18 1-15,-25-8 5 0,25 8 3 0,-29 6-3 16,29-6-1-16,-33 25-13 0,16-4-4 0,-2 3-12 15,1 6 3-15,-3 4-10 0,0 6 6 0,2 1-10 16,2 3 6-16,1-3-11 0,7-4 2 16,5-2-7-16,5-2 2 0,4-5-8 0,4-4 5 15,7-5-6-15,2-5-13 0,3-5 16 16,2-4-14-16,3-4 14 0,2-4 1 0,1-8 3 16,1-2 14-16,3-6-12 0,-2-2 12 0,-4-4-13 15,-2-2-5-15,-3-5 4 0,-3-2-7 0,1-3 6 16,-1-2-10-16,-2-1 2 0,-5 1-10 0,-4 6 0 15,-6 0-14-15,-2 5-1 0,-5-1-19 0,1 6-13 16,-6-5-24-16,10 28-7 0,-19-34-19 16,19 34-17-16,-22-7-17 0,22 7-57 0,-23 21-79 15,3-13-154-15,15 20 100 0,-18-17 336 16</inkml:trace>
          <inkml:trace contextRef="#ctx0" brushRef="#br5" timeOffset="393494.6512">13653 8456 1262 0,'-10'-21'238'0,"10"21"-92"0,-26 6-48 0,26-6-25 16,-43 9-34-16,16-4-18 0,-3 0-3 0,0 1 4 16,-1 0-2-16,1 1 3 0,1-1-7 15,2 1-1-15,0 0-6 0,4 1-3 0,1-1-5 16,5 1-1-16,17-8-2 0,-28 20 3 15,28-20-3-15,-19 23 3 0,19-23-3 0,-15 34 1 16,10-16-1-16,2 1 3 0,1-2-4 0,2-17 4 16,9 25-4-16,-9-25 3 0,18 19-2 0,-18-19 1 15,29 9-1-15,-11-8 1 0,6-2 1 0,1-2-1 16,3-5 2-16,1-1-3 0,2-1 1 0,-2 0 0 16,-1 2 2-16,-3 1-2 0,-3 2 3 15,-5 2-3-15,-17 3 1 0,25 4 0 0,-25-4-1 16,0 0 2-16,13 29-2 0,-13-29 3 0,-6 36-4 15,-1-13 4-15,-3 4-4 0,-2 2 4 0,-3 1-5 16,1 3 6-16,-3-2 5 0,-1 1-21 16,4-3 22-16,1-3-23 0,3-4 6 0,10-22-5 15,-10 28-15-15,10-28-16 0,0 0-27 0,0 0-36 16,32-1-70-16,-26-31-162 0,19 6-230 16,7-3 52-16,-4-19 413 0</inkml:trace>
          <inkml:trace contextRef="#ctx0" brushRef="#br5" timeOffset="393666.4997">14036 8375 1641 0,'-30'-6'171'16,"30"6"-68"-16,-31 29-46 0,12-6-10 15,-5 5-19-15,-2 3-28 0,2 4 0 16,-1 6 0-16,2 2 0 0,0 1 0 0,3-3 0 16,3-3 0-16,2-5 0 0,6-7 0 0,6-4 0 15,3-22-1-15,5 28-54 0,-5-28-14 0,20 11-42 16,-20-11-43-16,40-15-332 0,-19-1-104 0,3-7 62 15</inkml:trace>
          <inkml:trace contextRef="#ctx0" brushRef="#br5" timeOffset="393838.356">13945 7852 1564 0,'0'0'264'0,"-29"8"-244"16,29-8-23-16,0 0-16 0,0 0-28 0,0 0-25 15,10-23-31-15,15 23-45 0,-11-21-60 16,22 20-92-16,-10-12-73 0,1-4-38 0,15 17 248 16</inkml:trace>
          <inkml:trace contextRef="#ctx0" brushRef="#br5" timeOffset="394010.2322">14310 7734 289 0,'0'0'164'16,"29"0"7"-16,-29 0-10 0,0 0 14 0,23 30-30 16,-23-30-20-16,1 36-19 0,-8-17-16 0,10 14 1 15,-14-6-9-15,8 15 5 0,-10-4-16 16,7 8-2-16,-8-3-22 0,3 6 0 0,-2-3-17 15,1 4 4-15,-3 2-8 0,4 2-25 0,-2-2 12 16,1-2-21-16,0-2 6 0,-2-1 3 16,3 1-8-16,0 2 7 0,3-2-8 0,2-1 13 15,2-4-10-15,0-7-7 0,6-1-30 0,-2-7 2 16,7 0-31-16,-7-28-26 0,15 37-63 0,-15-37-178 16,0 0-210-16,17-2 5 0,-13-15 395 15</inkml:trace>
          <inkml:trace contextRef="#ctx0" brushRef="#br5" timeOffset="394197.8002">14137 8342 1824 0,'-17'23'106'0,"17"-23"-71"16,-12 21-7-16,12-21-9 0,9 18-4 0,-9-18-5 15,23 12 0-15,-5-10-10 0,3 0 0 0,4-5 0 16,3-2 0-16,4-2 0 0,3-3 0 0,3 2-30 15,1-5-23-15,7 4-28 0,-9-14-50 0,15 22-90 16,-27-24-166-16,12 15-194 0,-2 5 68 0,-13-12 464 16</inkml:trace>
          <inkml:trace contextRef="#ctx0" brushRef="#br5" timeOffset="394557.0825">14508 8492 1525 0,'-11'22'251'0,"11"-22"-204"0,0 0-25 0,0 0-2 16,22-19-1-16,-5 8-1 0,5-1-5 16,2-3 3-16,2 2-4 0,2-2 1 0,1 2-2 15,0 2 1-15,2 0-4 0,-3 3-1 0,0-1-6 16,-2 3-1-16,-1-1 0 0,-6 1 0 0,-2 1 0 16,-17 5 2-16,18-6 0 0,-18 6 5 0,0 0 4 15,0 0-2-15,0 0-2 0,-12-25-15 0,12 25 9 16,-22-18-12-16,22 18 13 0,-34-16-1 0,15 9 14 15,-2 2-15-15,0 2 14 16,1 1-16-16,-2 2-2 0,1 4 1 0,-2 4-15 16,0 3 28-16,-3 5-25 0,1 5 27 0,-1 4-8 15,1 4-3-15,-1 3 9 0,3 1-5 0,1 4-5 16,2 0 0-16,1 0 0 0,6-2 0 0,4-2 0 16,8-4 0-16,6-5 0 0,8-3 0 0,8-6 0 15,7-4 0-15,5-4 0 0,8-3 0 16,4-5-20-16,8-2-25 0,-4-7-19 0,12 4-49 15,-11-19-65-15,24 22-148 0,-13-18-260 0,-4-1 58 16,4 8 342-16</inkml:trace>
          <inkml:trace contextRef="#ctx0" brushRef="#br5" timeOffset="394874.7855">15261 8206 1719 0,'-40'14'172'15,"22"-8"-147"-15,0-1-17 0,18-5 1 0,-30 19-5 0,12-8 2 16,-4 4 0-16,0 3-10 0,-1-1 31 0,1 3-23 16,4-2 23-16,3-1-9 0,15-17-6 0,-20 29 0 15,20-29-10-15,-10 21-2 0,10-21 0 16,0 0 0-16,8 23 0 0,-8-23 0 0,22 12 0 16,-5-8 0-16,2-1 0 0,1 0 0 0,2-2 0 15,0 1 0-15,1 3 0 0,-2-1 0 16,-1 3 0-16,-1 3 0 0,-2-1 0 0,-17-9 0 15,25 27 0-15,-15-10 0 0,-4 1 0 0,-4 4 0 16,-2 0 0-16,-4 2 0 0,-6 1 0 0,-1-1 0 16,-4-1 0-16,0-3 0 0,-3-1 0 15,0-4 0-15,18-15-10 0,-31 20-45 0,31-20-59 16,-25 1-112-16,25-1-388 0,0 0-6 0,3-21 213 16</inkml:trace>
          <inkml:trace contextRef="#ctx0" brushRef="#br5" timeOffset="395033.2679">15569 8684 1634 0,'-15'44'413'16,"15"-44"-413"-16,-29 16 0 0,29-16 0 0,0 0 0 16,-22 6 0-16,22-6 0 0,0 0-147 0,-31-20-535 15,31 20 20-15,9-33 107 0</inkml:trace>
        </inkml:traceGroup>
        <inkml:traceGroup>
          <inkml:annotationXML>
            <emma:emma xmlns:emma="http://www.w3.org/2003/04/emma" version="1.0">
              <emma:interpretation id="{8DD637AE-C093-453D-A592-5006C2B2398E}" emma:medium="tactile" emma:mode="ink">
                <msink:context xmlns:msink="http://schemas.microsoft.com/ink/2010/main" type="inkWord" rotatedBoundingBox="15972,7908 18117,7861 18150,9399 16005,9446"/>
              </emma:interpretation>
              <emma:one-of disjunction-type="recognition" id="oneOf32">
                <emma:interpretation id="interp160" emma:lang="en-NZ" emma:confidence="0">
                  <emma:literal>They</emma:literal>
                </emma:interpretation>
                <emma:interpretation id="interp161" emma:lang="en-NZ" emma:confidence="0">
                  <emma:literal>they</emma:literal>
                </emma:interpretation>
                <emma:interpretation id="interp162" emma:lang="en-NZ" emma:confidence="0">
                  <emma:literal>hey</emma:literal>
                </emma:interpretation>
                <emma:interpretation id="interp163" emma:lang="en-NZ" emma:confidence="0">
                  <emma:literal>Whey</emma:literal>
                </emma:interpretation>
                <emma:interpretation id="interp164" emma:lang="en-NZ" emma:confidence="0">
                  <emma:literal>whey</emma:literal>
                </emma:interpretation>
              </emma:one-of>
            </emma:emma>
          </inkml:annotationXML>
          <inkml:trace contextRef="#ctx0" brushRef="#br5" timeOffset="396196.5418">16273 7947 1289 0,'18'-3'121'16,"-18"3"-104"-16,0 0-17 0,0 0 2 0,1 33 12 15,-1-11 2-15,4 8 4 0,-4 3-10 16,2 7 6-16,-2 2-13 0,3 6 16 0,-5 4 11 16,1 5-24-16,-5-1 28 0,3 4-24 0,-6-2-1 15,0 4 12-15,-3-4-17 0,0-1 11 0,-2-8-15 16,1-6 8-16,4-9-12 0,3-8-1 0,6-5-21 15,0-21-27-15,14 22-57 0,-14-22-116 0,15-20-278 16,7 11-2-16,-9-19 277 0</inkml:trace>
          <inkml:trace contextRef="#ctx0" brushRef="#br5" timeOffset="396696.4419">15997 8094 1468 0,'-21'-5'339'0,"21"5"-308"0,0 0-23 0,0 0-5 16,0 0 6-16,0 0 5 0,22 7 11 0,1-11 0 15,6-3 3-15,5-3-4 0,8-5-1 0,5 0-7 16,4-5-2-16,7 1-7 0,2-3-1 0,3 2-7 16,2 0 2-16,-7 2-2 0,-1 4 2 15,-7 3-2-15,-6 5 3 0,-5 3 0 0,-9 6 0 16,-5 3 0-16,-6 5-2 0,-19-11 0 15,26 32 0-15,-18-10 0 0,-4 5 0 0,-2 2 0 16,-4 1 0-16,-4 0 0 0,-2 2 0 0,-3 2 0 16,0-1 0-16,-1 1 0 0,-4 0 0 0,2 1 0 15,-1 1 0-15,1 1 0 0,2-2 0 0,-2-1 0 16,3-2 0-16,0-3 0 0,2 0 0 0,1-2 0 16,2-4 0-16,1 1 0 0,3-3 0 15,2-21 0-15,1 29 0 0,-1-29 0 0,0 0 0 16,20 12 0-16,-20-12 0 0,24-10 0 0,-6-4 0 15,2-4 0-15,3-7 0 0,0-2 0 16,0-3 0-16,0 0 0 0,-1 0 0 0,1 1 0 16,-4 1 0-16,-2 4 0 0,-3 3 0 0,-2 3 0 15,-12 18 0-15,17-25 0 0,-17 25 0 0,0 0 0 16,0 0 0-16,0 0 0 0,0 0 0 16,0 0 0-16,13 33 0 0,-10-12 0 0,-3 3 0 15,1 6 0-15,-2-1 0 0,1-2 0 0,0 4 0 16,0-5 0-16,3 2 0 0,1-3-18 0,5 0-30 15,-9-25-32-15,24 40-36 0,-24-40-36 0,39 29-140 16,-21-23-270-16,4-6 40 0,6 3 266 0</inkml:trace>
          <inkml:trace contextRef="#ctx0" brushRef="#br5" timeOffset="397055.841">17209 8399 1538 0,'-16'18'171'0,"16"-18"-124"16,0 0-21-16,-8 23-5 0,8-23-1 16,13 18-10-16,-13-18 2 0,26 17-2 0,-8-11 4 15,1-2-3-15,5-3-2 0,0-1-1 0,4-2 0 16,1-2-1-16,3-1 7 0,-1-4-1 0,2-1-2 16,-5-3 0-16,0-2-9 0,-6-2 1 0,-3 0-3 15,-2 0 2-15,-2 0-2 0,-6-1 5 16,-9 18-3-16,7-35-6 0,-7 35 24 0,-10-32-24 15,10 32 24-15,-24-25-14 0,24 25-5 16,-33-15 1-16,13 11 1 0,-1 3 1 0,-4 6 3 16,0 3 0-16,-1 5-10 0,-3 12 16 0,1 4-13 15,-1 4 0-15,0 9 0 0,1-1 0 0,2 2 0 16,4 2 0-16,4 0 0 0,3-3 0 0,7-4 0 16,7-7 0-16,6-8 0 0,8-5 0 0,5-7 0 15,9-4 0-15,3-7-11 0,10-3-49 0,1-12-39 16,19 11-69-16,-15-25-264 0,23 9-168 15,3-7 33-15,-5-10 458 0</inkml:trace>
          <inkml:trace contextRef="#ctx0" brushRef="#br5" timeOffset="401007.7839">17758 8299 1056 0,'0'0'123'0,"0"0"-24"0,0 0-15 15,0 0-11-15,0 0-7 0,0 0-11 0,0 0-8 16,0 0-28-16,0 0 21 0,0 0-17 15,0 0 18-15,0 0 5 0,0 0-11 0,0 0-1 16,0 0-9-16,0 0-8 0,0 0-4 0,0 0-5 16,0 0-4-16,0 0-1 0,0 0-15 0,0 0 31 15,-6 24-27-15,10-2 28 0,0 1-13 0,1 1-7 16,-3 2 4-16,1-1-6 0,-1-2 4 16,2-3-3-16,-4-20 4 0,10 28-4 15,-10-28 2-15,17 18-3 0,-17-18 2 0,21 6-1 16,-21-6 3-16,30-8 0 0,-13-4-2 0,1-3 3 15,3-4-6-15,2-4 6 0,-1-4-5 0,1-1 6 16,-3-2-5-16,2-3-11 0,-2 3 25 0,-2 0-25 16,-2 5 23-16,-3 4-8 0,-1 4-6 0,-12 17 4 15,0 0-3-15,21-16 0 0,-21 16 2 0,5 17-5 16,-5 3 5-16,-4 14 11 0,-1 7-22 16,-4 9 19-16,-4 8-22 0,1 2 4 0,-6 5 12 15,1 3-9-15,-2 1 13 0,-5 3-14 16,1 0-3-16,-2 0 16 0,1 2-9 0,-1-5 24 0,3-1 8 0,-1-9-8 0,0-5 10 0,0-7-15 15,0-8 2-15,-1-6-11 0,0-7-2 0,3-7-4 16,1-6 0-16,3-6 0 0,17-7 0 0,-27-2 0 16,27 2-7-16,-16-31-29 0,10 1-30 15,10 4-60-15,-14-30-132 0,18 14-342 0,-1-10 23 16,4-3 201-16</inkml:trace>
        </inkml:traceGroup>
        <inkml:traceGroup>
          <inkml:annotationXML>
            <emma:emma xmlns:emma="http://www.w3.org/2003/04/emma" version="1.0">
              <emma:interpretation id="{54EA8ED3-4FB4-4C97-AF70-5EFF893924AC}" emma:medium="tactile" emma:mode="ink">
                <msink:context xmlns:msink="http://schemas.microsoft.com/ink/2010/main" type="inkWord" rotatedBoundingBox="18929,8098 22264,8025 22277,8617 18942,8690"/>
              </emma:interpretation>
              <emma:one-of disjunction-type="recognition" id="oneOf33">
                <emma:interpretation id="interp165" emma:lang="en-NZ" emma:confidence="0">
                  <emma:literal>remove</emma:literal>
                </emma:interpretation>
                <emma:interpretation id="interp166" emma:lang="en-NZ" emma:confidence="0">
                  <emma:literal>remooe</emma:literal>
                </emma:interpretation>
                <emma:interpretation id="interp167" emma:lang="en-NZ" emma:confidence="0">
                  <emma:literal>remone</emma:literal>
                </emma:interpretation>
                <emma:interpretation id="interp168" emma:lang="en-NZ" emma:confidence="0">
                  <emma:literal>remova</emma:literal>
                </emma:interpretation>
                <emma:interpretation id="interp169" emma:lang="en-NZ" emma:confidence="0">
                  <emma:literal>remod</emma:literal>
                </emma:interpretation>
              </emma:one-of>
            </emma:emma>
          </inkml:annotationXML>
          <inkml:trace contextRef="#ctx0" brushRef="#br5" timeOffset="401632.8208">18997 8271 1338 0,'0'0'16'16,"1"-22"11"-16,-1 22 11 0,6-19 3 15,-6 19 9-15,7-18-5 0,-7 18-6 0,0 0 1 16,0 0 1-16,0 0-2 0,0 0-10 16,0 0-16-16,0 0-6 0,-17 21-2 0,11-4-6 15,1 8-7-15,-1 0 31 0,2 5-28 0,-3 0 31 16,3 1-12-16,-1-2-7 0,1 0 9 0,-1-3-5 15,2 1 5-15,0-4-5 0,1-1 3 0,2-22-7 16,0 29 1-16,0-29-5 0,0 0-1 0,0 0-2 16,0 0 0-16,18 13 0 0,-18-13 0 0,0 0 2 15,21-19-1-15,-21 19 5 0,17-33-6 16,-9 10 4-16,2-4-6 0,2 0 4 16,-1-5-6-16,0-2 8 0,0 2-8 0,0-3-10 15,0 1 29-15,-3 0-22 0,1 4 26 0,-4 4-5 16,-1 3-8-16,-1 4 3 0,-3 19-7 0,2-27 2 15,-2 27-4-15,0 0 0 0,0 0-1 0,0 0-3 16,0 0 4-16,0 0-5 0,0 0-4 0,0 0-9 16,13 26-9-16,-4-9-26 0,-9-17-15 15,27 27-34-15,-27-27-14 0,41 21-46 0,-41-21-86 16,49-5-203-16,-16 6-26 0,-6-8 250 0</inkml:trace>
          <inkml:trace contextRef="#ctx0" brushRef="#br5" timeOffset="402007.8203">19424 8376 1534 0,'-10'18'19'0,"10"-18"-12"0,0 0 7 0,11 17 3 15,-11-17 8-15,22 5 4 0,-22-5-9 0,33-5 5 16,-13-2 6-16,6-4-4 0,-2-5 5 15,7 1-11-15,-2-6-10 0,4-2 6 0,-1 2-33 16,-2 0 30-16,-5 0-29 0,-7 5 14 0,-18 16 5 16,20-26-3-16,-20 26 2 0,0 0 0 15,0-21 2-15,0 21-1 0,-17-8 0 0,17 8-1 16,-29-4-1-16,9 5 4 0,-4 3 2 0,-3 2 3 16,-1 1 1-16,-2 3 0 0,-1 2-1 0,1 1 5 15,1 4-7-15,2 4-9 0,3-1 27 16,3 5-29-16,5-1 24 0,5-1-11 0,3 0-10 15,3 1 3-15,4-3-4 0,3 0 0 0,5-4-3 16,-7-17 4-16,30 28-4 0,-9-19 2 0,6-3-7 16,2-3-8-16,5-3-15 0,-1-7-28 0,10 6-32 15,-9-19-55-15,18 18-67 0,-19-23-68 0,12 5-238 16,2 3 71-16,-6-13 279 16</inkml:trace>
          <inkml:trace contextRef="#ctx0" brushRef="#br5" timeOffset="402585.9534">20048 8201 1534 0,'-28'3'80'0,"28"-3"-35"0,-24 10 2 0,24-10 4 16,0 0 3-16,0 0-16 0,0 0-10 0,0 0-10 15,0 0-6-15,0 0 2 0,-15 19-3 0,15-19 1 16,1 23-2-16,-2-4-14 0,-1 3 22 15,1 8-27-15,-1 3 22 0,-1 5-11 0,0 2-3 16,-1-2 12-16,-2 1-5 0,0-3 9 0,1-4-9 16,3-3 1-16,2-6-8 0,1-6 3 15,-1-17-5-15,0 0 4 0,17 16-1 0,-17-16-1 16,18-13 2-16,-18 13-1 0,27-33 2 0,-13 6-2 16,3-6 3-16,2-3-5 0,-2 0 6 0,1-3-8 15,-1 0 9-15,1 1-6 0,-2-1-7 0,-1 1 24 16,-4 5-24-16,0 1 20 0,-2 4-5 0,-1 3-12 15,-2 2 10-15,0 4-6 0,-6 19 3 16,7-26 1-16,-7 26-3 0,0 0 0 0,0 0 0 16,0 0 0-16,0 0 0 0,0 0 0 15,0 0 0-15,2 18 0 0,-2-18 0 0,5 29 0 16,-5-29 0-16,8 28 0 0,-8-28 0 0,14 26 0 16,-14-26 0-16,23 19 0 0,-23-19 0 0,31 12 0 15,-13-10 0-15,4-2 0 0,1-3 0 0,1-3 0 16,3-4 0-16,1 0 0 0,-2-2 0 15,-1-2 0-15,-3 2 0 0,-4-2 0 0,-18 14 0 16,29-21 0-16,-29 21 0 0,17-18 0 0,-17 18 0 16,0 0 0-16,10-23 0 0,-10 23 0 0,0 0 0 15,0 0 0-15,0 0 0 0,0 0 0 0,0 0 0 16,0 0 0-16,-5 20 0 0,2 2 0 0,-3 7 0 16,-2 4 0-16,0 2 0 0,-1 5 0 15,0 2 0-15,0-1-14 0,3 3 7 16,0-9-16-16,5-2-5 0,-1-6-11 0,10 0-23 15,-2-9-11-15,12 6-33 0,-18-24-57 0,43 25-123 16,-23-23-250-16,6-7 34 0,7 5 295 0</inkml:trace>
          <inkml:trace contextRef="#ctx0" brushRef="#br5" timeOffset="403257.7991">20940 8254 1375 0,'-17'-18'276'16,"17"18"-207"-16,-18-7-13 0,18 7-8 0,0 0-6 16,0 0-13-16,-20-15-6 0,20 15-5 0,0 0 0 15,0 0 0-15,0 0-1 0,0 0-4 16,0 0-7-16,-19 13-2 0,19-13-3 0,-11 33-6 16,4-11 28-16,1 6-21 0,-2-1 12 0,1 2-14 15,2 2 0-15,2 0 0 0,-1-1 0 0,3-3 0 16,0-4 0-16,3-4 0 0,-2-19 0 0,13 29 0 15,-13-29 0-15,28 20 0 0,-11-16 0 0,4-4 0 16,-2-3 0-16,1-8 0 0,1-5 0 16,-1-4 0-16,3-4 0 0,-1-3 0 15,1-3 0-15,-1-3 0 0,0 0 0 0,-2 1-2 16,-3-2-22-16,-4 2 23 0,-4 3-16 0,-5 4 24 16,-4 4-4-16,-3 3-3 0,3 18 2 0,-19-30-2 15,19 30 2-15,-32-22-2 0,11 13 3 0,-2 3-1 16,-3 0 3-16,1 2 0 0,-2 1 2 0,1 5 1 15,2 3-8-15,4 2 0 0,1 1 0 16,19-8 0-16,-24 21 0 0,24-21 0 0,-7 18 0 16,7-18 0-16,0 0 0 0,23 22 0 0,-6-17 0 15,6-3 0-15,4-4 0 0,3-5 0 0,2 0 0 16,2-1 0-16,1-1 0 0,-2 0 0 0,0 0 0 16,-3 1 0-16,-1 2 0 0,-1 0 0 15,-5 2 0-15,-3 2 0 0,-20 2 0 0,24-2 0 16,-24 2 0-16,0 0 0 0,0 0 0 15,4 22 0-15,-4-22 0 0,-10 32 0 0,-1-9 0 16,-2 1 0-16,1 8 0 0,-3 7 0 0,3 2 0 16,-2 3 0-16,0-7 0 0,2-2 0 0,4-3 0 15,3-4 0-15,7-5 0 0,1-5 0 0,-3-18 0 16,19 19 0-16,-19-19 0 0,29 0 0 0,-10-7 0 16,3-5 0-16,1-4 0 0,2-3 0 15,-5-8 0-15,1-2-3 0,-2-2 6 0,0-2-3 16,-2 1 0-16,-3 1 0 0,-4 3 0 15,-4 2 0-15,-4 1 0 0,-2 4 0 0,-1 0 0 16,-2 0 0-16,-2 2 0 0,-3-1-1 0,2 3-27 16,-2-1-11-16,8 18-5 0,-11-25-8 0,11 25-25 15,0 0-35-15,0 0-118 0,0 0-345 0,0 0 39 16,28-14 184-16</inkml:trace>
          <inkml:trace contextRef="#ctx0" brushRef="#br5" timeOffset="403664.0317">21570 8215 1514 0,'0'0'112'0,"0"0"-53"16,0 0-4-16,0 0-3 0,22 12-13 0,-22-12-11 15,26 4-8-15,-26-4-6 0,30 1-2 0,-13 0-2 16,1-1-2-16,0-1-3 0,2-1-3 16,-2-2-2-16,3-2 1 0,-2-1 0 0,4-2 4 15,1-2-1-15,0-2 5 0,1-1-3 0,-1-4 0 16,-3 1-3-16,-4 0 0 0,-3 0-2 16,-14 17 8-16,17-27 1 0,-17 27 8 0,2-18 3 15,-2 18-1-15,0 0-20 0,-23-18 0 0,23 18 0 16,-33-1 0-16,10 4 0 0,-5 5 0 0,0 2 0 15,-2 4 0-15,-1 4 0 0,2 6 0 16,-1 3 0-16,2 5 0 0,2 5 0 0,2 0 0 16,3 10 0-16,1 0 0 0,1 4 0 0,5-1 0 15,4-9 0-15,8-6 0 0,7-6 0 0,9-8 0 16,7-3 0-16,8-7 0 0,6-5 0 0,9-9 0 16,5-8 0-16,12-6 0 0,3-9 0 0,11-1 0 15,-3-18-144-15,25 2-513 0,-21-2 10 0,2 3 49 16</inkml:trace>
        </inkml:traceGroup>
      </inkml:traceGroup>
      <inkml:traceGroup>
        <inkml:annotationXML>
          <emma:emma xmlns:emma="http://www.w3.org/2003/04/emma" version="1.0">
            <emma:interpretation id="{28452AF7-DBDD-475B-8F7B-DBE92DB55560}" emma:medium="tactile" emma:mode="ink">
              <msink:context xmlns:msink="http://schemas.microsoft.com/ink/2010/main" type="line" rotatedBoundingBox="585,9614 15561,8907 15641,10599 665,11306"/>
            </emma:interpretation>
          </emma:emma>
        </inkml:annotationXML>
        <inkml:traceGroup>
          <inkml:annotationXML>
            <emma:emma xmlns:emma="http://www.w3.org/2003/04/emma" version="1.0">
              <emma:interpretation id="{3F036AB0-2918-43A9-B905-D3731BB225E0}" emma:medium="tactile" emma:mode="ink">
                <msink:context xmlns:msink="http://schemas.microsoft.com/ink/2010/main" type="inkWord" rotatedBoundingBox="593,9762 4779,9565 4852,11109 665,11306"/>
              </emma:interpretation>
              <emma:one-of disjunction-type="recognition" id="oneOf34">
                <emma:interpretation id="interp170" emma:lang="en-NZ" emma:confidence="0">
                  <emma:literal>hydrogen</emma:literal>
                </emma:interpretation>
                <emma:interpretation id="interp171" emma:lang="en-NZ" emma:confidence="0">
                  <emma:literal>hyarogen</emma:literal>
                </emma:interpretation>
                <emma:interpretation id="interp172" emma:lang="en-NZ" emma:confidence="0">
                  <emma:literal>hyaoogen</emma:literal>
                </emma:interpretation>
                <emma:interpretation id="interp173" emma:lang="en-NZ" emma:confidence="0">
                  <emma:literal>hydoogen</emma:literal>
                </emma:interpretation>
                <emma:interpretation id="interp174" emma:lang="en-NZ" emma:confidence="0">
                  <emma:literal>hyaougen</emma:literal>
                </emma:interpretation>
              </emma:one-of>
            </emma:emma>
          </inkml:annotationXML>
          <inkml:trace contextRef="#ctx0" brushRef="#br5" timeOffset="407678.342">727 9860 554 0,'0'0'83'16,"10"-17"-7"-16,-10 17 0 0,0 0-3 0,0-25 2 15,0 25-7-15,0 0-6 16,5-18-6-16,-5 18-8 0,0 0-9 0,-3-25-8 15,3 25-8-15,0 0-5 0,0-19-3 0,0 19-1 16,0 0 2-16,0 0 5 0,0 0 4 0,0 0 5 16,0 0-1-16,0 0-5 0,0 0-5 0,0 0-6 15,0 0-4-15,0 0-4 0,0 0-2 0,0 0-1 16,0 0 0-16,0 0-2 0,-11 18 3 0,11-18 1 16,-2 32 7-16,-2-12-1 0,3 4 5 15,-3 5-6-15,1 4 7 0,-1 6-8 0,0 4 11 16,-2 4-10-16,1 4 12 0,-2 2 7 0,2 5-24 15,-2-1 24-15,0 0-21 0,-2-2 2 0,3-5 14 16,0-5-15-16,1-4 5 0,0-7-9 0,2-7 3 16,0-7-7-16,3-20 1 0,3 26-3 15,-3-26 1-15,0 0-1 0,0 0 1 16,0 0 1-16,17 4 2 0,-17-4 5 0,14-18 0 16,-14 18 4-16,20-35-5 0,-9 9 3 0,2-5-10 15,0-2 5-15,3-4-7 0,0 1 6 0,0 0-8 16,0 1 9-16,-1 0-8 0,0 3 8 0,0 3-7 15,0 4-15-15,-1 3 27 0,-14 22-28 0,24-29 30 16,-24 29-11-16,18-12-2 0,-18 12 1 0,17 2-1 16,-17-2 1-16,17 17-11 0,-17-17 31 15,17 35-29-15,-11-12 28 0,2 5-15 0,-2 2-7 16,-1 1 8-16,-2 0-7 0,1-1 7 16,-2 2-8-16,0-3 2 0,1 1-11 0,-1-5-2 15,1 2-17-15,0-10-8 0,5 3-22 0,-8-20-14 16,20 25-32-16,-20-25-46 0,28 8-83 0,-28-8-259 15,24-10 34-15,4 4 367 0</inkml:trace>
          <inkml:trace contextRef="#ctx0" brushRef="#br5" timeOffset="408209.5826">1403 10141 1281 0,'-22'-4'56'15,"22"4"-32"-15,0 0-5 0,-20 12 1 0,20-12 25 16,-14 21-21-16,14-21 18 0,-13 37-31 0,3-13 15 16,6 8-5-16,-4-1 11 0,6 4 9 0,-5-1-11 15,5 4 3-15,-2-5-15 0,6 4 9 0,-2-7-11 16,3-3 5-16,1-9-7 0,-4-18-7 0,16 19-7 16,-16-19 1-16,28 4-2 0,-10-8 1 0,3-7 3 15,3-5-2-15,0-8 5 0,3-5-5 16,0-7 4-16,1-2-6 0,-3-1 5 0,0-1-8 15,-2 2 9-15,-4 3-9 0,-2 4-11 0,-3 2 26 16,-4 4-26-16,-1 5 28 0,-4 2-9 0,-5 18-4 16,3-24 2-16,-3 24-1 0,0 0-4 15,0 0-2-15,0 0-7 0,0 0-1 0,-8 30-4 16,6 1-1-16,-3 13 28 0,0 10-19 0,0 10 24 16,-2 6-9-16,1 7-12 0,-1 0 15 15,3 4-15-15,-1-1 2 0,0-2 14 0,1 0-12 16,1-9 18-16,-1-8-2 0,-1-5-9 0,0-6 8 15,2-9-9-15,-1-4 10 0,1-10-3 0,1-5 6 16,2-22-1-16,-5 25 0 0,5-25-2 0,0 0-2 16,0 0-5-16,0 0-6 0,-19-19-3 0,11-2-4 15,0-8 3-15,-1-8-3 0,5-7 7 16,-1-3-9-16,2-3 9 0,1 0-14 16,1-2 7-16,-1-6 1 0,5-3-24 0,-1-4 17 15,6-2-24-15,0 1-2 0,8 2 11 0,2 0-12 16,6 8 9-16,0 0-26 0,7 18-15 0,-8-6-34 15,14 19-3-15,-13-8-9 0,13 18-37 0,-14-9-55 16,5 4-237-16,7 17 31 0,-18-12 415 0</inkml:trace>
          <inkml:trace contextRef="#ctx0" brushRef="#br5" timeOffset="408648.1629">2205 10174 1180 0,'0'0'170'0,"0"0"-83"16,0 0 3-16,-16-26-34 0,16 26 9 0,-20-15-11 15,20 15-16-15,-28-9-7 0,11 6-9 0,-3 3-4 16,0 3-3-16,-2 0-1 0,2 6-2 0,-1 0-3 16,0 4-12-16,1 1 27 0,1 3-27 0,2 2 26 15,3 5-11-15,0 2-7 0,3 0 6 0,4 1-6 16,3-4 2-16,6-2-5 0,-2-21 0 15,12 27-5-15,-12-27 2 0,27 16-1 0,-8-11 1 16,4-6 1-16,3-5-1 0,-1-5 3 0,3-4-4 16,0-5 5-16,0-6-5 0,0-5 3 15,0-4-4-15,-1-1-10 0,-2-3 19 0,-3-1-19 16,-1 0 21-16,-5 0-2 0,0 3-7 0,-4 3 6 16,-1 4-6-16,-5 4 5 0,-3 6-3 0,-3 3 2 15,0 17-2-15,-3-23 2 0,3 23-1 16,0 0 1-16,0 0-2 0,0 0-2 0,-21 8 0 15,14 13-4-15,-3 7 5 0,-1 10-7 0,-1 6 8 16,1 4-10-16,-1-1 6 0,3-4 3 0,3-6-30 16,6-4 13-16,4-9-36 0,8-1-10 0,-12-23-11 15,33 30-9-15,-15-26-4 0,14 4-11 0,-9-17-25 16,16 10-64-16,-16-21-78 0,4-2-217 16,14 9 118-16,-18-20 364 0</inkml:trace>
          <inkml:trace contextRef="#ctx0" brushRef="#br5" timeOffset="409180.204">2648 10044 876 0,'0'0'219'0,"-21"26"-101"0,4-12-34 15,9 12-6-15,-6-5-1 0,6 8-40 16,-5-4 23-16,6 6-33 0,-4-5 3 16,6 4 8-16,-2-7-11 0,4 2 2 0,-2-6-7 15,5-1-4-15,0-18-8 0,1 25 1 0,-1-25-9 16,0 0 2-16,0 0-3 0,0 0-1 0,0 0-1 15,22 9 2-15,-22-9 0 0,19-21-2 0,-8 3 2 16,0-5-5-16,2-3 2 0,-2-5-9 0,2 1 4 16,-2-1 5-16,-1 4-25 0,-2 1 33 0,0-1-26 15,-3 4 18-15,-1-1 5 0,0 3-5 16,-1 3 4-16,-3 18-4 0,6-24 4 0,-6 24-3 16,0 0 1-16,0 0-1 0,0 0-1 15,0 0 1-15,18-16 1 0,-18 16-2 0,17 1 2 16,-17-1 0-16,29-3 0 0,-10-1 1 0,3-3 2 15,3-2 0-15,1-2 6 0,4-1-1 0,0 0 3 16,2-1-7-16,-3 0 1 0,-1-1-5 16,-3 3 2-16,-3 3-2 0,-5 2 0 0,-17 6 0 15,20-5 1-15,-20 5-1 0,0 0 3 0,0 0 1 16,-5 19-3-16,5-19 3 0,-17 31-4 0,5-12 3 16,-2 3-4-16,-1 2 7 0,-1 3-3 0,0 2 10 15,0 1 1-15,1 1 9 0,2 0-2 0,1 0-9 16,1-3 20-16,6 1-28 0,0-4 18 0,4-2-14 15,5-3-8-15,-4-20 4 16,14 27-4-16,-14-27 0 0,25 17-1 0,-25-17 0 16,35 9-1-16,-16-10 1 0,4-5 1 0,1-5-1 15,-1-5 2-15,0-5-3 0,-1 1 3 0,-2-4-3 16,-1-1-13-16,-5 0 24 0,-5 2-25 0,-2 1 25 16,-3 1-8-16,-2 2-2 0,-3 0 4 0,-4 2-4 15,5 17-2-15,-15-33-9 0,15 33-11 0,-22-27-14 16,22 27-19-16,-24-26-35 0,24 26-42 15,-22-22-66-15,22 22-94 0,0 0-244 0,0 0 62 16,0 0 435-16</inkml:trace>
          <inkml:trace contextRef="#ctx0" brushRef="#br5" timeOffset="409736.8765">3568 9889 1105 0,'0'0'272'0,"-18"-12"-177"0,-2 7-27 16,20 5-15-16,-27 7-22 0,27-7-8 0,-34 21-3 15,16-3 6-15,-4 3-1 0,3 6 5 0,-3 4-4 16,2 6 10-16,-1 1-4 0,3 3-4 0,1-3 20 16,7 1-29-16,1-7 13 0,4-3-18 15,6-6-11-15,5-5 1 0,-6-18-4 0,21 25 1 16,-21-25 0-16,35 10 2 0,-13-13-2 0,4-4 1 16,2-5 2-16,1-6-4 0,1-5 4 0,1-2-3 15,-3-3-12-15,1-3 21 0,-5 1-21 0,-2 1 20 16,-5 1-6-16,-3 3-4 0,-5 2 5 0,-1 2-4 15,-5 5 4-15,-3 16-2 0,1-25 1 0,-1 25-2 16,0 0 0-16,0 0 0 0,0 0-1 16,-21-12-1-16,21 12-1 0,-14 17-1 0,7 1-4 15,-2 7 3-15,1 6-5 0,-1 6 6 0,0 5 10 16,1 5-15-16,1 2 18 0,1 6-16 16,1 2 2-16,1 1 8 0,0 0-7 0,0-4 10 15,-1-1-9-15,1-2 10 0,0-1-9 0,0 0-6 16,-2-5 19-16,-3-2-17 0,-3-8 17 15,-2-6-4-15,-2-6-5 0,0-4 3 0,-2-5-2 16,-1-3-2-16,1-5-3 0,-1-4-4 0,0-8-8 16,1-9-18-16,4-3-21 0,-3-15-36 0,13 5-42 15,-13-25-82-15,28 17-199 0,-10-10-167 0,3-6 60 16,12 13 518-16</inkml:trace>
          <inkml:trace contextRef="#ctx0" brushRef="#br5" timeOffset="410116.2024">3888 10049 1053 0,'-8'26'387'16,"8"-26"-289"-16,-12 27-22 0,12-27-14 16,-3 19-18-16,3-19-14 0,0 0-7 0,0 0-5 15,20 16 1-15,-20-16 1 0,33-11-3 0,-11-2 0 16,6-4-7-16,2-5-1 0,4-5-8 0,3 1 5 15,-1-4-8-15,1 1 8 0,-2 0-7 0,-4 1 5 16,-5 4-4-16,-6 1 2 0,-6 4-2 0,-14 19 5 16,12-29 7-16,-12 29 6 0,-7-21 0 15,7 21 1-15,-24-18-12 0,7 11-3 16,-5 5-4-16,-4 3-3 0,-2 5 1 0,-1 4-1 16,-1 6 5-16,-1 4 2 0,3 6 6 0,1 4-3 15,1 4 7-15,2 2-6 0,3 4 6 0,4 1-8 16,2-1 2-16,3 0-8 0,6-5 0 0,4-5 0 15,3-4 0-15,6-6 0 0,4-3 0 0,-11-17 0 16,34 19-13-16,-9-15-9 0,0-6-10 0,8-4-3 16,2-9-22-16,14 4-39 0,-9-21-73 15,24 21-178-15,-8-21-254 0,-3 0 44 0,6 9 440 16</inkml:trace>
          <inkml:trace contextRef="#ctx0" brushRef="#br5" timeOffset="410538.0708">4531 9902 1096 0,'32'-9'241'0,"-32"-8"-98"16,0 17-28-16,0 0-22 0,17-9-22 0,-17 9-15 15,0 0-9-15,0 0-13 0,0 0-12 16,-12 22-15-16,3-4-3 0,-2 5-5 0,-1 4 5 16,-1 2-5-16,-1 1 6 0,1 1-5 0,-1 2 9 15,2-3-4-15,4-2-5 0,0-5 6 0,5-4-9 16,3-19 19-16,1 26-15 0,-1-26 14 0,0 0-16 16,21 7 2-16,-21-7 1 0,25-14-15 0,-25 14 25 15,32-33-24-15,-15 9 21 0,1-4-5 16,0-2-5-16,1-3 4 0,-2 2-5 0,1 0 5 15,-1 4-1-15,-3 0 5 0,2 4-2 0,-4 4 2 16,1 2-4-16,-13 17 0 0,18-21-1 0,-18 21-1 16,0 0-1-16,0 0-1 0,0 0 0 15,17-1 0-15,-17 1-2 0,6 21-7 0,-6-21-3 16,5 35-15-16,-4-17-6 0,3 3-15 16,-4-21-11-16,7 42-44 0,-7-42-43 0,15 38-94 15,-15-38-145-15,3 17-135 0,15 3 101 0,-18-20 420 16</inkml:trace>
        </inkml:traceGroup>
        <inkml:traceGroup>
          <inkml:annotationXML>
            <emma:emma xmlns:emma="http://www.w3.org/2003/04/emma" version="1.0">
              <emma:interpretation id="{DC909450-FB16-4DFE-AB5F-C858BAF59500}" emma:medium="tactile" emma:mode="ink">
                <msink:context xmlns:msink="http://schemas.microsoft.com/ink/2010/main" type="inkWord" rotatedBoundingBox="5597,9618 7149,9545 7178,10158 5626,10232"/>
              </emma:interpretation>
              <emma:one-of disjunction-type="recognition" id="oneOf35">
                <emma:interpretation id="interp175" emma:lang="en-NZ" emma:confidence="0">
                  <emma:literal>ious</emma:literal>
                </emma:interpretation>
                <emma:interpretation id="interp176" emma:lang="en-NZ" emma:confidence="0">
                  <emma:literal>ions</emma:literal>
                </emma:interpretation>
                <emma:interpretation id="interp177" emma:lang="en-NZ" emma:confidence="0">
                  <emma:literal>tons</emma:literal>
                </emma:interpretation>
                <emma:interpretation id="interp178" emma:lang="en-NZ" emma:confidence="0">
                  <emma:literal>inns</emma:literal>
                </emma:interpretation>
                <emma:interpretation id="interp179" emma:lang="en-NZ" emma:confidence="0">
                  <emma:literal>iris</emma:literal>
                </emma:interpretation>
              </emma:one-of>
            </emma:emma>
          </inkml:annotationXML>
          <inkml:trace contextRef="#ctx0" brushRef="#br5" timeOffset="410913.1121">5685 9829 1137 0,'6'-26'332'0,"-6"26"-241"16,10-18-22-16,-10 18-11 0,0 0-17 0,0 0-14 15,0 0-8-15,0 22-4 16,-3-2-9-16,-1 8 1 0,-4 5-9 0,0 2 6 16,-2 2-6-16,0 1 6 0,2-1-8 0,-1 0 8 15,2-4-9-15,1-2 5 0,4-6 7 0,0-4-40 16,6-3 10-16,-4-18-55 0,17 23-20 0,-17-23-51 16,29 3-121-16,-29-3-239 0,28-26 13 0,0 15 345 15</inkml:trace>
          <inkml:trace contextRef="#ctx0" brushRef="#br5" timeOffset="411069.3785">5688 9614 1662 0,'0'0'76'0,"-25"25"-55"0,25-25-6 16,-12 17-10-16,12-17-4 0,0 0-7 0,11 21-1 15,-11-21-13-15,24 11-14 0,-2-3-20 16,-2-13-31-16,16 14-67 0,-16-22-113 0,8 9-280 15,9 6 48-15,-9-13 383 0</inkml:trace>
          <inkml:trace contextRef="#ctx0" brushRef="#br5" timeOffset="411663.1198">6073 9936 1381 0,'-41'12'222'0,"26"14"-148"0,-3-8-19 16,6 6-4-16,-2-3-17 0,5 3-1 0,-1-2-3 15,4 2 2-15,2-4-10 0,4 0-2 0,0-20-12 16,9 30-11-16,-9-30 23 0,17 20-27 0,-17-20 23 16,28 13-17-16,-11-10-4 0,1-3 4 0,1-2 1 15,3-4-3-15,-2-4-16 0,0-3 17 16,0-2-30-16,-3-3 22 0,0-1-13 0,-4-6-6 16,2 3 1-16,-3-6-7 0,1 2 2 15,-3-3-10-15,2 5 1 0,-7-3-3 0,2 7 8 0,-5-3-2 16,0 4 8-16,-3-2-3 0,1 21 13 0,-3-30 6 15,3 30 29-15,-3-17 24 0,3 17 26 16,0 0 12-16,0 0-4 0,0 0-16 0,0 0-20 16,0 0-11-16,0 0-11 0,0 0-5 15,0 0-1-15,0 0 4 0,0 0 5 0,0 0 2 16,23-9 2-16,-23 9-2 0,33-9 2 0,-11 4-2 16,-2-1 1-16,2 1-1 0,0 0-11 0,-2 2-8 15,-2 0 0-15,-18 3 0 0,29 1 0 0,-29-1 0 16,17 6 0-16,-17-6 0 0,0 0 0 0,13 23 0 15,-13-23 0-15,0 26 0 0,0-26 0 16,-6 34 0-16,-1-15 0 0,-1 2 0 0,-3-1 0 16,0-1 0-16,1 0 0 0,1-2 0 15,9-17 0-15,-9 26 0 0,9-26 0 0,0 0 0 16,3 21 0-16,-3-21 0 0,0 0 0 0,0 0 0 16,23 1 0-16,-23-1 0 0,24-16 0 0,-24 16 0 15,30-30 0-15,-13 12 0 0,2-3 0 0,0-1 0 16,0-1 0-16,1 1 0 0,-2-1 0 15,0 2 0-15,-2 3 0 0,-16 18 0 0,23-28 0 16,-23 28 0-16,0 0 0 0,0 0 0 0,17-14 0 16,-17 14 0-16,0 0 0 0,-5 18 0 0,0-1 0 15,-1 6 0-15,-2 3 0 0,-1 1 0 0,1 1-5 16,-2-5-31-16,6 2-21 0,-1-7-8 0,10 5-34 16,-5-23-26-16,15 33-74 0,-15-33-89 15,22 0-181-15,-4 8-43 0,-18-8 321 16</inkml:trace>
          <inkml:trace contextRef="#ctx0" brushRef="#br5" timeOffset="412038.1186">7147 9673 1018 0,'-3'-17'143'0,"-3"-3"-54"16,6 20-23-16,-8-25-17 0,8 25 0 0,-21-11 10 16,21 11 2-16,-30 8 2 0,15 9 1 0,-9-2-6 15,6 11 3-15,-7-1-10 0,6 6 0 16,-2 1-15-16,4 3-1 0,3-4-16 0,1 1 0 16,7-3-11-16,4-4 2 0,3-2-9 0,5-5 1 15,-6-18-3-15,21 25 1 0,-4-17-1 0,2-2 1 16,3-5 0-16,1-1-1 0,0-2 1 0,1-2-1 15,-1-1 1-15,-4 0 0 0,-1 0-7 0,-18 5-5 16,30-8 3-16,-30 8-4 0,0 0 12 16,18-4 3-16,-18 4 1 0,0 0 1 0,0 0-2 15,0 0 0-15,-20 17-2 0,20-17 1 16,-26 28-3-16,9-9 4 0,-3 2-8 0,1 1 0 16,-2 0-13-16,2-3-7 0,4 1-30 0,-3-10-44 15,19 16-114-15,-22-18-345 0,21-8-13 0,0 0 151 16</inkml:trace>
        </inkml:traceGroup>
        <inkml:traceGroup>
          <inkml:annotationXML>
            <emma:emma xmlns:emma="http://www.w3.org/2003/04/emma" version="1.0">
              <emma:interpretation id="{E1486B2D-ABC1-47B5-B2AC-A36B333527C7}" emma:medium="tactile" emma:mode="ink">
                <msink:context xmlns:msink="http://schemas.microsoft.com/ink/2010/main" type="inkWord" rotatedBoundingBox="7896,9269 9780,9180 9825,10124 7940,10213"/>
              </emma:interpretation>
              <emma:one-of disjunction-type="recognition" id="oneOf36">
                <emma:interpretation id="interp180" emma:lang="en-NZ" emma:confidence="0">
                  <emma:literal>from</emma:literal>
                </emma:interpretation>
                <emma:interpretation id="interp181" emma:lang="en-NZ" emma:confidence="0">
                  <emma:literal>arm</emma:literal>
                </emma:interpretation>
                <emma:interpretation id="interp182" emma:lang="en-NZ" emma:confidence="0">
                  <emma:literal>room</emma:literal>
                </emma:interpretation>
                <emma:interpretation id="interp183" emma:lang="en-NZ" emma:confidence="0">
                  <emma:literal>rom</emma:literal>
                </emma:interpretation>
                <emma:interpretation id="interp184" emma:lang="en-NZ" emma:confidence="0">
                  <emma:literal>nom</emma:literal>
                </emma:interpretation>
              </emma:one-of>
            </emma:emma>
          </inkml:annotationXML>
          <inkml:trace contextRef="#ctx0" brushRef="#br5" timeOffset="412710.014">8539 9602 1005 0,'21'-20'335'0,"-22"-7"-234"0,1 27 9 15,7-46-39-15,-1 25-5 0,-9-9-9 0,0 5-26 16,-4-2-7-16,-3 5-9 0,-4-3 1 0,-2 5-10 15,-3-1 6-15,-1 4-5 0,-2-1 8 0,-1 4-2 16,0 3 3-16,0 3-3 0,-1 5-2 16,3 6-3-16,-3 5-4 0,3 5 0 0,-1 9-5 15,-1 6 6-15,1 7-5 0,0 8 9 0,1 7-5 16,4 3-3-16,0 6 20 0,2 4-18 0,5-1 14 16,0 1-5-16,5-4-15 0,3-6 7 15,3-2-11-15,2-6 3 0,5-3-16 0,-1-4-1 16,5-3-20-16,-3-8-13 0,8 2-18 0,-8-10-11 15,16 6-20-15,-25-25-66 0,34 22-95 16,-12-19-263-16,-22-3 20 0,34 0 368 0</inkml:trace>
          <inkml:trace contextRef="#ctx0" brushRef="#br5" timeOffset="413866.2266">7926 9897 1688 0,'0'0'131'0,"0"0"-112"16,20 5-12-16,-20-5 2 0,22-7 6 0,-4-1 10 16,8-1-1-16,-1-2 0 0,6 2-5 0,1-2-5 15,2 0-5-15,3-2-1 0,-1-1-3 0,0 2 2 16,-1 1-6-16,-3 4 0 0,-2 1-1 0,-3 4 0 16,-4 0 2-16,-3 5-2 0,-20-3 3 15,28 8 1-15,-28-8 3 0,0 0 1 0,20 27 1 16,-20-27-5-16,4 30 0 0,-6-11-5 0,0 4 2 15,-2 2-1-15,-2 1 0 0,-2 2 0 0,-2 1 0 16,-1-1-1-16,0 2 2 0,1-1-5 0,1-2 5 16,2-3-4-16,3-5 4 0,4-19-3 0,-6 24-8 15,6-24 8-15,0 0-9 0,0 0 8 16,0 0 1-16,0 0 1 0,0 0 12 16,19-4-9-16,-19 4 8 0,26-37-7 0,-13 11-5 15,5-6 4-15,-1-2-3 0,1 2 4 0,1 1-5 16,-4 0 6-16,1 2-7 0,-1 1 6 0,-1 2-4 15,0 0 3-15,-2 2-4 0,-1 1 4 0,2 1-5 16,-1 4 3-16,-12 18-3 0,26-26 3 0,-26 26-1 16,23-14 1-16,-23 14-1 0,20-5 2 0,-20 5-2 15,19 4 1-15,-19-4 1 0,22 10-2 16,-22-10 2-16,27 11-1 0,-27-11 1 0,28 8-2 16,-28-8 1-16,30 6 0 0,-30-6-1 15,32 2 2-15,-32-2-1 0,30-1-1 0,-30 1 1 16,26-2 0-16,-26 2 0 0,0 0 0 0,0 0 0 15,0 0 1-15,0 0 0 0,0 0 1 0,0 0-1 16,0 0-1-16,-5 24 2 0,5-24-4 16,-29 33 5-16,9-13-5 0,-1 3 4 0,2 3-2 15,0-1 4-15,0 2-3 0,3-3-1 0,2 0 0 16,3-1 0-16,4-4 0 0,2 1 0 0,5-20 0 16,3 26 0-16,-3-26 0 0,19 18 0 0,-19-18 0 15,34 9 0-15,-11-9 0 0,4-5 0 0,3-3 0 16,3-2 0-16,2-5 0 0,0 1 0 0,-1-1 0 15,-4 0 0-15,-4 0 0 16,-4-2 0-16,-4 1 0 0,-4 0 0 0,-3-1 0 16,-11 17 0-16,12-33 0 0,-10 16-2 0,-2 17-5 15,0-33-3-15,-3 16 3 0,3 17 0 0,-14-30 3 16,14 30-2-16,-17-25 2 0,17 25-2 0,-17-21 2 16,17 21 0-16,0 0 1 0,-12-18-1 0,12 18 2 15,0 0-1-15,0 0 0 0,0 0 2 0,20-11 0 16,-20 11 1-16,22-2 1 0,-22 2 3 15,30-3 3-15,-30 3 2 0,32 2 4 0,-32-2 0 16,30 4-2-16,-13 0 3 0,-17-4-8 16,30 9-6-16,-30-9 0 0,25 10 0 0,-25-10 0 15,0 0 0-15,19 26 0 0,-19-26 0 0,6 22 0 16,-6-22 0-16,-1 26 0 0,-1-9 0 0,-3 1 0 16,-1 2 0-16,-2 1 0 0,1 0 0 15,-1 3 0-15,-1 0 0 0,1 2 0 0,0-3 0 16,3-2 0-16,2-2 0 0,3-19 0 0,1 25 0 15,-1-25 0-15,0 0 0 0,0 0 0 0,17 17 0 16,-17-17 0-16,0 0 0 0,24-19 0 0,-13 2 0 16,3-6 0-16,0-3 0 0,2-2 0 0,-1-1 0 15,0 2 0-15,1-1 0 0,0 1 0 0,-1 3 0 16,-1 0 0-16,0 2 0 0,-1 3 0 16,-13 19 0-16,24-27 0 0,-24 27 0 15,0 0 0-15,20-14 0 0,-20 14 0 0,0 0 0 16,0 0 0-16,0 19 0 0,0-19 0 0,-5 30 0 15,1-12 0-15,1 0 0 0,0 1 0 0,3-19 0 16,-4 26 0-16,4-26 0 0,0 0 0 0,10 21 0 16,-10-21 0-16,0 0 0 0,26 5 0 0,-26-5 0 15,31-14 0-15,-9 2 0 0,3-5 0 16,0-2 0-16,3-3 0 0,0-1 0 0,-1 0 0 16,0 3 0-16,-3 0 0 0,-3 5 0 0,-3 2 0 15,-18 13 0-15,22-13 0 0,-22 13 0 0,0 0 0 16,0 0 0-16,0 0 0 0,3 22 0 0,-8-3 0 15,-1 5 0-15,-3 6 0 0,-5 1 0 16,3 0 0-16,0 1 0 0,3-3 0 16,2-5 0-16,5 0 0 0,-1-7-32 0,8 3-45 15,-6-20-37-15,20 35-93 0,-20-35-209 0,0 0-169 16,30 17 28-16,-30-17 499 0</inkml:trace>
        </inkml:traceGroup>
        <inkml:traceGroup>
          <inkml:annotationXML>
            <emma:emma xmlns:emma="http://www.w3.org/2003/04/emma" version="1.0">
              <emma:interpretation id="{1006DF9B-3DC1-4B97-B3CC-43C1927512D7}" emma:medium="tactile" emma:mode="ink">
                <msink:context xmlns:msink="http://schemas.microsoft.com/ink/2010/main" type="inkWord" rotatedBoundingBox="10379,9650 10880,9626 10899,10011 10397,10034"/>
              </emma:interpretation>
              <emma:one-of disjunction-type="recognition" id="oneOf37">
                <emma:interpretation id="interp185" emma:lang="en-NZ" emma:confidence="0">
                  <emma:literal>a</emma:literal>
                </emma:interpretation>
                <emma:interpretation id="interp186" emma:lang="en-NZ" emma:confidence="0">
                  <emma:literal>A</emma:literal>
                </emma:interpretation>
                <emma:interpretation id="interp187" emma:lang="en-NZ" emma:confidence="0">
                  <emma:literal>d</emma:literal>
                </emma:interpretation>
                <emma:interpretation id="interp188" emma:lang="en-NZ" emma:confidence="0">
                  <emma:literal>9</emma:literal>
                </emma:interpretation>
                <emma:interpretation id="interp189" emma:lang="en-NZ" emma:confidence="0">
                  <emma:literal>G</emma:literal>
                </emma:interpretation>
              </emma:one-of>
            </emma:emma>
          </inkml:annotationXML>
          <inkml:trace contextRef="#ctx0" brushRef="#br5" timeOffset="414433.8256">10734 9726 859 0,'0'0'304'0,"0"0"-210"15,7-22-28-15,-7 22 0 16,-4-23-22-16,4 23-14 0,-12-21-3 0,12 21 3 15,-21-14 2-15,21 14 6 0,-28-6 3 0,7 3 1 16,3 8 3-16,-6-1-6 0,3 7-3 0,-3-2-6 16,3 7 3-16,-2 0-7 0,2 6 3 0,0-1-5 15,2 5 4-15,1 2-7 0,2 2 3 0,3-1-9 16,1 2 1-16,4-3-8 0,5-4-8 0,4-3 0 16,5-4 0-16,-6-17 0 0,26 23 0 15,-6-17 0-15,5-5 0 0,4-6 0 0,5-6 0 16,1-2 0-16,4-5 0 0,-3-3 0 0,1 0 0 15,-5-2 0-15,-3 1 0 0,-4 0 0 0,-2 2 0 16,-3-2 0-16,-3 1 0 0,-5 3 0 0,-2 1 0 16,-10 17 0-16,10-24 0 0,-10 24 0 0,0-21 0 15,0 21 0-15,0 0 0 0,0 0 0 16,0 0 0-16,0 0 0 0,-18 2 0 16,18-2 0-16,-9 24 0 0,3-5 0 0,2 2 0 15,0 2 0-15,1 0 0 0,4 3-7 0,-1-3-39 16,8 6-23-16,-5-8-36 0,15 14-87 0,-18-35-144 15,15 30-249-15,4-9 31 0,1-13 402 0</inkml:trace>
        </inkml:traceGroup>
        <inkml:traceGroup>
          <inkml:annotationXML>
            <emma:emma xmlns:emma="http://www.w3.org/2003/04/emma" version="1.0">
              <emma:interpretation id="{15D49BE9-4D07-44E2-BF0F-81FCC0FEBF5A}" emma:medium="tactile" emma:mode="ink">
                <msink:context xmlns:msink="http://schemas.microsoft.com/ink/2010/main" type="inkWord" rotatedBoundingBox="11843,9293 15571,9117 15612,9981 11884,10157"/>
              </emma:interpretation>
              <emma:one-of disjunction-type="recognition" id="oneOf38">
                <emma:interpretation id="interp190" emma:lang="en-NZ" emma:confidence="0">
                  <emma:literal>solution.</emma:literal>
                </emma:interpretation>
                <emma:interpretation id="interp191" emma:lang="en-NZ" emma:confidence="0">
                  <emma:literal>solution</emma:literal>
                </emma:interpretation>
                <emma:interpretation id="interp192" emma:lang="en-NZ" emma:confidence="0">
                  <emma:literal>solutions.</emma:literal>
                </emma:interpretation>
                <emma:interpretation id="interp193" emma:lang="en-NZ" emma:confidence="0">
                  <emma:literal>solutions</emma:literal>
                </emma:interpretation>
                <emma:interpretation id="interp194" emma:lang="en-NZ" emma:confidence="0">
                  <emma:literal>Solution.</emma:literal>
                </emma:interpretation>
              </emma:one-of>
            </emma:emma>
          </inkml:annotationXML>
          <inkml:trace contextRef="#ctx0" brushRef="#br5" timeOffset="415483.7388">12311 9635 841 0,'0'0'342'0,"0"0"-171"0,0 0-60 15,-26-18-26-15,26 18-18 0,-30 0-17 0,10 5-9 16,-5-4-9-16,0 6-1 0,-5 0-5 0,1 3-4 16,-5 1-4-16,2 4 0 0,-1-1-3 0,4 3 2 15,1 0-6-15,4 1 4 0,1 0-7 0,3 0 3 16,3-2-4-16,17-16 0 0,-18 25-5 15,18-25 0-15,0 0-3 0,6 22 0 0,-6-22 0 16,26 10 1-16,-8-9 1 0,2-1 0 16,5-4 3-16,2 0 1 0,2-1 2 0,2 0 1 15,-1 1 2-15,-3 1 0 0,-1 0 1 0,-7 3-3 16,-1 2 1-16,-18-2-1 0,23 6-3 0,-23-6 2 16,0 0-3-16,17 23-2 0,-17-23-2 0,1 26 0 15,-4-9 0-15,-4 4 0 0,-1 0 0 16,-6 1 0-16,0 2 0 0,-3-1 0 0,-2 2-5 15,-1-3-3-15,-1 1-11 0,0-2-1 0,2-2-11 16,1-4 0-16,18-15-20 0,-20 14-33 0,20-14-50 16,0 0-88-16,0 0-82 0,17 6-235 0,-17-6 70 15,39-15 340-15</inkml:trace>
          <inkml:trace contextRef="#ctx0" brushRef="#br5" timeOffset="415780.6395">12538 9757 988 0,'0'0'372'0,"-2"-28"-253"16,2 28-37-16,-15-18-13 0,15 18-17 0,-21-9-15 16,21 9-11-16,-29 0-5 0,29 0 2 0,-33 15-2 15,33-15 2-15,-34 31-4 0,18-10 4 16,-2 2-2-16,5 4 7 0,-2 1-2 0,7 2 5 16,-1-2-7-16,4 1 1 0,3-5-12 0,3-2-9 15,3-3-4-15,-4-19 0 0,20 29 0 0,-20-29 0 16,32 21 0-16,-11-17 0 0,1-2 0 0,4-5 0 15,0-5 0-15,2-4 0 0,-1-4 0 16,1-5 0-16,-2 0 0 0,0-2 0 0,-4-4 0 16,-4 0 0-16,-5 1 0 0,-3 0 0 15,-3 1 0-15,-3 1 0 0,-4 1 0 0,-4 1 0 16,-2 3 0-16,-5-1 0 0,11 20-22 0,-24-32-24 16,24 32-9-16,-28-27-24 0,28 27-33 0,-27-19-51 15,27 19-113-15,0 0-260 0,-19 10 9 0,19-10 297 16</inkml:trace>
          <inkml:trace contextRef="#ctx0" brushRef="#br5" timeOffset="416155.6074">12994 9281 1383 0,'0'0'288'0,"0"0"-230"0,2 18-30 0,-2-18-6 15,-4 24-2-15,-4 0-13 0,-1 9 1 0,-6 4-9 16,-2 6 7-16,-4 3 8 0,2 0-26 0,-3 2 24 16,1 4-22-16,1-1 4 0,0 2 13 0,3-3-12 15,4-3 9-15,1-1-9 0,2-5 8 0,6-2-11 16,4-9-1-16,9-4-26 0,-9-26-20 16,35 35-62-16,-18-36-29 0,22 10-27 0,-14-27-84 15,9-2-200-15,14 6 10 0,-13-20 331 16</inkml:trace>
          <inkml:trace contextRef="#ctx0" brushRef="#br5" timeOffset="416499.3463">13207 9676 1529 0,'-39'3'213'0,"39"-3"-137"0,-32 23-39 0,32-23-6 16,-23 26-14-16,23-26-3 0,-18 30-2 0,11-10 6 15,2-2-5-15,1 2 2 0,2 1-6 0,2 0 5 16,0-2-3-16,3 0 3 0,1-2-5 0,-4-17 1 15,13 29-6-15,-13-29-3 0,21 21-1 0,-21-21 0 16,24 11 0-16,-24-11 0 0,32 2 0 16,-15-6 0-16,1-3 0 0,2-2 0 15,-1-5 0-15,2-1 0 0,-2-4 0 0,1 0 0 16,-3 0 0-16,0-1 0 0,-4 2 0 0,-3 0 0 16,0 0 0-16,-2 0 0 0,-2 1 0 0,-6 17 0 15,14-32 0-15,-14 32 0 0,8-27 0 0,-8 27 0 16,5-19-3-16,-5 19-3 0,0 0 2 0,0 0-2 15,0 0 0-15,0 0 1 0,2 19 1 16,-2-2 3-16,2 3-2 0,-4 3-2 0,2 1-11 16,-1-1-4-16,1 4-15 0,0-8-8 0,6 4-24 15,-6-23-21-15,16 30-46 0,-16-30-70 0,27 8-227 16,-27-8-99-16,32-9 95 0</inkml:trace>
          <inkml:trace contextRef="#ctx0" brushRef="#br5" timeOffset="416702.4846">14053 9189 1591 0,'-26'18'75'16,"2"13"-26"-16,-5 3-11 0,4 9 0 0,-4 3-25 16,3 3 6-16,2 2-11 0,3 0-7 15,3-2 20-15,3-2-43 0,5 1 15 0,3-4-9 16,6 0-28-16,-4-10-6 0,15 4-81 15,-15-19-22-15,22 14-32 0,-17-33-65 0,-1 21-202 16,18-3 22-16,-17-18 318 0</inkml:trace>
          <inkml:trace contextRef="#ctx0" brushRef="#br5" timeOffset="417014.9975">13735 9573 1830 0,'0'0'56'0,"0"0"-23"0,12 20-7 0,-12-20 5 16,27 8-5-16,-10-4 2 0,1-4-11 15,1 0-17-15,3-3 0 0,1-1 0 16,3-1 0-16,2-3 0 0,0 2 0 0,-1 0 0 16,1 0 0-16,-4-1 0 0,0 1 0 0,-2 1 0 15,-4 2 0-15,1 0 0 0,-19 3 0 0,24-1 0 16,-24 1 0-16,0 0 0 0,0 0 0 0,19 10 0 15,-19-10 0-15,3 19 0 0,-3-19 0 0,-4 33 0 16,-2-10 0-16,-3 2 0 0,0 4 0 16,-1 0 0-16,2 1 0 0,-2 2 0 0,4-1-26 15,-2-4-8-15,6 1-19 0,-2-8-12 0,10 7-30 16,-6-27-23-16,17 41-148 0,-17-41-18 16,0 0-218-16,27 13 2 0,-27-13 397 0</inkml:trace>
          <inkml:trace contextRef="#ctx0" brushRef="#br5" timeOffset="417171.2094">14146 9332 1582 0,'-27'-2'298'0,"7"8"-251"0,20-6-33 16,-19 6-7-16,19-6-14 0,0 0-17 0,0 0-28 15,0 0-27-15,0 0-105 0,0 0-85 0,30 14-147 16,-10-9-136-16,3-14 188 15,17 21 364-15</inkml:trace>
          <inkml:trace contextRef="#ctx0" brushRef="#br5" timeOffset="417858.717">14484 9585 1581 0,'0'0'218'0,"0"0"-159"16,0 0-22-16,0 0-11 0,0 0-13 0,-17-9-12 15,17 9-2-15,-26 14-2 0,12 3 3 0,-3 5-2 16,-2 6 10-16,-1 3-1 0,-1 4 13 16,-1-1 1-16,5 4 7 0,1-6-8 0,5-1-6 15,6-5-14-15,2-5 0 0,6-4 0 0,-3-17 0 16,19 24 0-16,-2-18 0 0,2-4 0 0,6-4 0 15,2-8 0-15,5-4 0 0,3-6 0 0,4-5 0 16,-1-5 0-16,0-2 0 0,-1-2 0 0,-5-1 0 16,-4 3-6-16,-6-1-7 0,-5 3 8 0,-5 1-4 15,-3 5 6-15,-6-1-7 0,-4 6-12 16,-4 1 22-16,5 18-26 0,-22-29 28 0,22 29-10 16,-33-16 3-16,14 15 4 0,0 3 6 15,-1 3 5-15,2 5 5 0,18-10 2 0,-29 22-13 16,29-22 21-16,-16 24-27 0,16-24 20 0,-1 22-13 15,1-22-2-15,13 19 0 0,-13-19 0 0,30 13-3 16,-9-12 0-16,3 1 0 0,4-5 0 16,2 0 0-16,0-2 0 0,0 0 0 0,0 0 0 15,0 2 0-15,-3-1 0 0,-2 0 0 0,-2 2 0 16,-4 2 0-16,-19 0 0 0,24 1 0 0,-24-1 0 16,0 0 0-16,0 0 0 0,12 23 0 0,-12-23 0 15,-2 30 0-15,-3-10 0 0,-5 1 0 0,0 5 0 16,-4-1 0-16,-1 3 0 0,1-1 0 15,0-2 0-15,2-3 0 0,3-3 0 16,9-19 0-16,-8 26 0 0,8-26 0 0,0 0 0 16,6 16 0-16,-6-16 0 0,0 0 0 0,17-6 0 15,-17 6 0-15,27-29 0 0,-8 6 0 0,3-6 0 16,2-1 0-16,2-1 0 0,0-1 0 0,-2 1 0 16,1 2 0-16,-3 3 0 0,0 2 0 0,-1 5 0 15,-21 19 0-15,28-24 0 0,-28 24 0 0,0 0 0 16,0 0 0-16,0 0 0 0,16 20 0 15,-21 2 0-15,-1 8 0 0,-3 6 0 0,-3 1 0 16,1 0 0-16,1 0 0 0,3-2 0 0,2-8 0 16,6 1 0-16,1-8-49 0,10 3-46 15,-12-23-53-15,37 32-149 0,-37-32-310 0,43 7 38 16,-10-2 288-16</inkml:trace>
          <inkml:trace contextRef="#ctx0" brushRef="#br5" timeOffset="418033.5016">15593 9920 1849 0,'-32'9'198'16,"32"-9"-198"-16,-28 14 0 0,28-14 0 15,0 0 0-15,0 0 0 0,0 0 0 0,0 0 0 16,0 0 0-16,-8-23-48 0,25 17-109 16,-16-25-187-16,22 18-288 0,-3-5 26 0,-1-2 347 15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0.xml"/><Relationship Id="rId10" Type="http://schemas.openxmlformats.org/officeDocument/2006/relationships/image" Target="../media/image11.emf"/><Relationship Id="rId4" Type="http://schemas.openxmlformats.org/officeDocument/2006/relationships/image" Target="../media/image9.emf"/><Relationship Id="rId9" Type="http://schemas.openxmlformats.org/officeDocument/2006/relationships/customXml" Target="../ink/ink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180909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acids actually are, DEFINE them and then do the same for bases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acids and bases actually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28 and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“The Acid Test” and “Back to Basics”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litmus paper behaves in 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indicator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effect of universal indicator on acids and bases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universal indicator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22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5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4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3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8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25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51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21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2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77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1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6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6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58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06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97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32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3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8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3640" y="616320"/>
              <a:ext cx="2395440" cy="6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1760" y="604440"/>
                <a:ext cx="241992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53320" y="131040"/>
              <a:ext cx="2748960" cy="457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1080" y="117000"/>
                <a:ext cx="2774520" cy="48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22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82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72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0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94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5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7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1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85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40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680" y="131040"/>
              <a:ext cx="7888320" cy="1449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440" y="117000"/>
                <a:ext cx="7917120" cy="147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48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6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9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8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2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8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2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01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7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3640" y="616320"/>
              <a:ext cx="4188240" cy="151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1760" y="604440"/>
                <a:ext cx="4214160" cy="154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6720" y="131040"/>
              <a:ext cx="8492040" cy="2117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0880" y="117000"/>
                <a:ext cx="8521560" cy="214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38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131040"/>
              <a:ext cx="8492040" cy="259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21560" cy="261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829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720" y="131040"/>
              <a:ext cx="8492040" cy="3924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21560" cy="395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83640" y="616320"/>
              <a:ext cx="2395440" cy="6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1760" y="604440"/>
                <a:ext cx="241992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623320" y="2067480"/>
              <a:ext cx="2248560" cy="61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11080" y="2054520"/>
                <a:ext cx="2274840" cy="9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1927440" y="2593440"/>
              <a:ext cx="1810080" cy="63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21320" y="2578320"/>
                <a:ext cx="1830240" cy="8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575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131040"/>
              <a:ext cx="8499240" cy="418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31640" cy="421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426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131040"/>
              <a:ext cx="8499240" cy="552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31640" cy="555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993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7512</TotalTime>
  <Words>158</Words>
  <Application>Microsoft Office PowerPoint</Application>
  <PresentationFormat>On-screen Show (4:3)</PresentationFormat>
  <Paragraphs>29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398</cp:revision>
  <dcterms:created xsi:type="dcterms:W3CDTF">2006-08-16T00:00:00Z</dcterms:created>
  <dcterms:modified xsi:type="dcterms:W3CDTF">2015-05-28T05:31:00Z</dcterms:modified>
</cp:coreProperties>
</file>