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3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5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431533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those who missed them, sit the practical part of the test AND/OR the written test.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all deserve the chance to get more than zero.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books for electricity (Yiyang, Summer, Piper, Jodie, Maia, Jayde, Kaea, Jordan, Alarna)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all deserve more than the zero that is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markbook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our new title page (without hangman – as we already know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HW and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ready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up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learning next.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0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7255</TotalTime>
  <Words>205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393</cp:revision>
  <dcterms:created xsi:type="dcterms:W3CDTF">2006-08-16T00:00:00Z</dcterms:created>
  <dcterms:modified xsi:type="dcterms:W3CDTF">2015-05-27T00:35:46Z</dcterms:modified>
</cp:coreProperties>
</file>