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460" r:id="rId3"/>
    <p:sldId id="260" r:id="rId4"/>
    <p:sldId id="4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32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52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478553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practical part of the test AND get those who missed it, to sit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written.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deserve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books for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more than the zero that is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new title page (without hangman – as we already know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ready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doing the practical part of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the chance to work on getting more than zero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this bit too.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Jodie’s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8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6461712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7141</TotalTime>
  <Words>202</Words>
  <Application>Microsoft Office PowerPoint</Application>
  <PresentationFormat>On-screen Show (4:3)</PresentationFormat>
  <Paragraphs>31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391</cp:revision>
  <dcterms:created xsi:type="dcterms:W3CDTF">2006-08-16T00:00:00Z</dcterms:created>
  <dcterms:modified xsi:type="dcterms:W3CDTF">2015-05-24T21:49:40Z</dcterms:modified>
</cp:coreProperties>
</file>