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5" d="100"/>
          <a:sy n="85" d="100"/>
        </p:scale>
        <p:origin x="11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02:38:35.60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20T02:39:24.894"/>
    </inkml:context>
  </inkml:definitions>
  <inkml:trace contextRef="#ctx0" brushRef="#br0">3433 15643 1098 0,'0'0'105'0,"0"0"-79"0,0 0-17 0,10 28-9 16,-10-28 8-16,0 0 7 0,-5 39 6 16,5-39-1-16,-7 34-1 0,7-34 6 0,-6 42-18 15,3-16 13-15,1 2-37 0,2 6 19 0,-2 1-11 16,2 0 18-16,2 2 8 0,-2 4-9 0,2 1 5 16,-4 2-2-16,4-2 8 0,-6-1-7 0,3-6 9 15,-3-5-18-15,2-5 4 0,2-25-6 0,0 31 1 16,0-31-2-16,0 0 1 0,0 0 3 0,0 0-2 15,0 0 4-15,0 0 6 0,0 0 5 16,16-37 0-16,-14 4 4 0,2-6-15 0,-3-3 1 16,5-2-9-16,-1-2 11 0,2 2-1 0,-3-2 3 15,3 4-1-15,-4-2-2 0,3 2 11 16,-1-1-31-16,0 3 29 0,0 1-30 0,3 4 12 16,2 0 4-16,3 1-6 0,4 4 7 0,3 0-6 15,3 4 5-15,2 5-5 0,3-4 3 16,0 6-6-16,4-2 8 0,2 3-5 0,-2-1-1 15,5-1 3-15,0 1-5 0,0 8 1 0,0 1 2 16,-5 3-4-16,-2 7 5 0,-5 2-3 0,-25-2-1 16,43 17 1-16,-43-17-2 0,21 28 2 0,-21-28-5 15,4 48 4-15,-8-18-7 0,-8 3 8 0,-8 4-2 16,-5 0 7-16,-7 4 0 0,-7-2 6 0,-7-4 0 16,-1 5 13-16,-5-5 11 15,4 2-29-15,-3-7 26 0,5 2-35 0,0-7 7 16,3-2 2-16,8 0-17 0,-4-8-20 0,9 8-29 15,-5-16-35-15,22 22-53 0,-15-31-48 0,28 2-68 16,3 35-134-16,-3-35 7 0,30 11 395 0</inkml:trace>
  <inkml:trace contextRef="#ctx0" brushRef="#br0" timeOffset="453.1966">4307 15840 1078 0,'-30'-7'92'0,"30"7"-28"0,-42-3-6 0,42 3-22 16,-44-4 28-16,44 4-23 0,-43 7 9 0,43-7-8 15,-44 11-11-15,44-11-2 0,-43 12-9 0,43-12 0 16,-42 25-5-16,42-25 0 0,-39 35-5 0,39-35 2 15,-36 39-6-15,36-39 2 0,-24 40-8 0,24-40 2 16,-13 39-4-16,13-39 4 0,-2 30-5 16,2-30 3-16,0 0-2 0,0 0 0 15,39 21 3-15,-39-21-2 0,41-5 1 0,-16-4-1 16,5-9 3-16,2 1-4 0,3-6 4 0,1-5-5 16,-1 1 2-16,-1-1-2 0,1-2 3 0,-5 2-3 15,-1-4 4-15,-3 4 16 0,-1 2-29 0,-25 26 32 16,41-39-35-16,-41 39 14 0,0 0 2 0,25-25-1 15,-25 25 4-15,0 0-2 0,0 0-2 16,0 0-2-16,0 0-1 0,0 0 0 0,-25 14-2 16,25-14 3-16,-30 37 14 0,16-10-32 0,-4-1 32 15,4 6-29-15,3-6 14 0,0-1-1 0,6 7-12 16,5-32-6-16,0 47-19 0,0-47-11 16,25 44-25-16,-25-44-51 0,48 25-18 0,-48-25-27 0,65 7-95 15,-12 9-132-15,-26-35 65 16,30 29 335-16</inkml:trace>
  <inkml:trace contextRef="#ctx0" brushRef="#br0" timeOffset="1000.2835">4966 15736 1180 0,'-35'-5'114'16,"35"5"-43"-16,-46 0-19 0,46 0-8 15,-46 4 3-15,46-4-2 0,-45 9-8 0,45-9-6 16,-42 10-7-16,42-10-5 0,-37 19-5 15,37-19-21-15,-27 16 30 0,27-16-35 0,-14 27 29 16,14-27-17-16,-7 24-1 0,7-24 2 0,4 27-2 16,-4-27 3-16,12 26-1 0,-12-26 0 0,18 27-4 15,-18-27 6-15,26 23-6 0,-26-23 3 0,32 14 0 16,-32-14-3-16,35 5 2 0,-35-5 0 16,39-4-1-16,-39 4 1 0,39-10-1 0,-39 10 0 15,36-20 1-15,-36 20-4 0,32-28 0 0,-32 28-3 16,28-31 2-16,-28 31-4 0,25-32 0 0,-25 32-1 15,21-28 1-15,-21 28 19 0,0 0-37 0,20-27 33 16,-20 27-24-16,0 0-9 0,0 0 18 0,0 0-24 16,0 0-3-16,-7 28-16 0,1-5 17 15,-8 6-12-15,0 8 18 0,-9 3 4 16,2 6-4-16,-10 5 13 0,3 3 2 0,-6 5 16 16,3 0-2-16,-1 7 25 0,-2-6 5 0,9 3 22 15,-7-14-8-15,13-1-7 0,-2-11-22 0,6-4-3 16,5-10-2-16,10-23 5 0,-7 32-1 0,7-32 1 15,0 0-6-15,0 0-5 0,0 0 0 0,0 0-1 16,35-35 0-16,-19 8-1 0,0-8 7 16,4-6-10-16,1-4 7 0,2-3-7 0,-2-1 9 15,0 1 0-15,-5-1 18 0,2 8-4 0,-13-1 10 16,6 12-7-16,-8-1 0 0,3 6-6 0,-6 25-1 16,5-37-6-16,-5 37-3 0,0 0-5 15,0 0-3-15,0 0 0 0,0 0-1 0,0 0-2 16,0 0-6-16,0 0-8 0,25 16-14 0,-25-16-17 15,26 21-17-15,-26-21-16 0,39 10-30 16,-39-10-30-16,55-5-60 0,-55 5-80 0,48-40-159 16,2 38 164-16,-27-33 276 0</inkml:trace>
  <inkml:trace contextRef="#ctx0" brushRef="#br0" timeOffset="1375.3054">5285 15927 1123 0,'0'0'111'16,"0"0"-47"-16,-32 16-24 0,32-16-16 0,0 0-4 15,0 0-2-15,32 8-2 0,-32-8-2 0,34-5-1 16,-9 0-2-16,-1-6-3 0,8-3-1 0,0-7 4 16,5-2-1-16,2-3 8 0,2-1 14 15,0-4-34-15,-1 4 31 0,-1-1-40 0,-1 3 11 16,-8 2 3-16,-6 4-7 0,-24 19 7 0,27-28 1 15,-27 28 3-15,0 0 6 0,0 0 2 0,0 0-3 16,-39-18-1-16,39 18 1 0,-55 13-1 0,22 2 7 16,-6 1 2-16,3 9 0 0,-5 3 0 0,4 2-16 15,-2 5 30-15,4 4-34 0,-1 0 26 16,5 3-14-16,4-3-14 0,4 1 8 16,3-6-12-16,8-3 6 0,5-6-3 0,7-25 4 15,14 34-3-15,-14-34-7 0,41 22-8 0,-16-20-11 16,10-2-16-16,-1-9-14 0,15 2-13 0,-8-19-17 15,21 14-13-15,-16-25-28 0,23 17-28 0,-16-22-54 16,0-2-249-16,22 21 65 0,-29-24 373 0</inkml:trace>
  <inkml:trace contextRef="#ctx0" brushRef="#br0" timeOffset="1687.828">6261 15589 919 0,'0'0'301'0,"-57"14"-172"0,57-14-28 16,-42 21-21-16,42-21-9 0,-43 28-14 0,43-28-13 15,-46 33-13-15,46-33-7 0,-42 37-5 0,42-37-1 16,-41 39-8-16,41-39-16 0,-28 30 24 16,28-30-32-16,-15 28 28 0,15-28-14 0,0 27-1 15,0-27 0-15,0 0 0 0,34 21-1 0,-34-21 0 16,44 3 0-16,-15-8 2 0,3-4-1 0,5 0-4 16,5-1-15-16,4-2 4 0,0-1-2 0,0 4 11 15,-5 1 25-15,-5 4-36 0,-8 2 33 0,-28 2-19 16,37 14-16-16,-37-14 22 0,16 34-32 15,-16-34 17-15,-3 44 5 0,-6-19 8 16,-4 4 2-16,-6 0 0 0,-2-1 0 0,-6 4-3 16,-1-4 7-16,-1 2-10 0,1-4 8 0,-2-5-5 15,2 4 4-15,28-25-4 0,-47 37 2 0,47-37-9 16,-30 21-12-16,30-21-40 0,0 0-55 0,0 0-99 16,0 0-132-16,0 0-173 0,0 0 107 0,13-33 412 15</inkml:trace>
  <inkml:trace contextRef="#ctx0" brushRef="#br0" timeOffset="4509.6959">955 15872 560 0,'0'0'111'0,"0"0"-88"16,0 0-18-16,0 0-13 0,0 0-7 0,0 0-18 16,0 0-1-16,0 0-16 0,0 0 6 0,0 0 1 15,0 0 10-15,0 0 10 16,14-26 12-16,-14 26 14 0,0 0 18 0,9-27 24 15,-9 27 29-15,0 0 36 0,0 0 20 0,-2-28 10 16,2 28-4-16,0 0-22 0,0 0-20 0,0 0-20 16,0 0-15-16,-35-12-28 0,35 12 9 0,-27 7-5 15,27-7-5-15,-37 16 15 0,37-16-35 0,-46 24 15 16,46-24-20-16,-50 37 13 0,25-17 0 16,-5 1-7-16,4 3 3 0,-1-4-6 0,27-20 6 15,-42 44-5-15,42-44 3 0,-27 46-8 0,27-46-2 16,-9 37-4-16,9-37 0 0,11 38-1 0,-11-38 2 15,25 36-10-15,-25-36-10 0,44 26-25 0,-44-26-32 16,69 12-71-16,-44-35-132 0,17 8-260 16,10-1 37-16,-17-21 408 0</inkml:trace>
  <inkml:trace contextRef="#ctx0" brushRef="#br0" timeOffset="5400.4161">567 15513 1011 0,'0'0'47'0,"0"0"-35"0,0 0-8 15,0 0 8-15,0 0 4 16,0 0-2-16,0 0-1 0,-25 17-11 0,25-17 5 16,-48 30 18-16,20-5 18 0,-9-4 9 0,7 13 12 15,-15-8-11-15,10 11 12 0,-7-9 2 0,10 6-40 16,-2-3 21-16,9 1-52 0,6-4 9 0,5-3 1 15,14-25-8-15,-9 35-1 0,9-35-2 0,19 30 2 16,-19-30-2-16,46 19 5 0,-17-13-3 0,2-3 1 16,5-5 0-16,-1-1-1 0,6-4 2 15,0 0 1-15,-4-2 1 0,4 0 0 0,-6 2 2 16,-5 2-4-16,-5 3 2 0,-25 2-2 0,25 2 1 16,-25-2 4-16,0 0 5 0,0 0 9 15,-18 33 3-15,18-33 2 0,-39 48-10 0,14-20 2 16,-3-1-9-16,-4 4 5 0,0-4-7 0,2 1 2 15,4 0-7-15,26-28 2 0,-39 33-10 16,39-33-21-16,0 0-32 0,0 0-42 0,0 0-109 16,-16 30-287-16,16-30-20 0,30-10 265 0</inkml:trace>
  <inkml:trace contextRef="#ctx0" brushRef="#br0" timeOffset="5885.025">1353 15846 888 0,'0'0'151'0,"0"0"-26"0,0 0-46 15,0 0 3-15,0 0-8 0,0 0-12 16,0 0-9-16,0 0-15 0,0 0-10 0,0 0-13 16,-26 17-9-16,26-17-4 0,-14 30-1 0,14-30-2 15,-20 53 2-15,6-21-4 0,2 7 5 16,-3-3-6-16,3 0 5 0,1-1-14 0,1-10-9 15,6 3-26-15,4-28-31 0,4 31-52 0,-4-31-48 16,0 0-87-16,33 0-198 0,-24-28 67 0,27 21 397 16</inkml:trace>
  <inkml:trace contextRef="#ctx0" brushRef="#br0" timeOffset="6041.2875">1474 15541 1246 0,'0'0'213'0,"-37"-14"-166"0,37 14-22 15,-38-9-11-15,38 9-5 0,0 0-4 16,-26-2-1-16,26 2-9 0,0 0-13 16,0 0-28-16,0 0-72 0,0 0-79 0,0 0-133 15,0 0-169-15,25-7 150 0,5 20 349 0</inkml:trace>
  <inkml:trace contextRef="#ctx0" brushRef="#br0" timeOffset="6603.7813">1729 15673 1197 0,'-16'28'55'0,"16"-28"-9"0,-4 35-4 0,4-35-28 16,2 45 9-16,0-19-32 0,0 0 11 0,-1 6-18 15,-1-4 15-15,2 4 3 0,2 3-6 16,-4 2 5-16,1 0-5 0,-1-3 8 0,0 1-8 16,-1-5 7-16,-3 0-4 0,2-6 6 0,2-24 7 15,-5 41 6-15,5-41 4 0,0 0 7 16,0 0-4-16,0 0-6 0,0 0 1 0,0 0 0 15,0 0 0-15,0 0 0 0,4-42-2 0,-1 10-12 16,1-5 1-16,3-5-9 0,-2-2 6 0,0-2-6 16,3 2 6-16,-1 2-7 0,-4 1 17 0,2 9 17 15,-5-1-28-15,2 5 31 0,-4 5-43 0,2 23 12 16,-1-43 1-16,1 43-6 0,3-28 5 16,-3 28-4-16,0 0-2 0,0 0 3 0,0 0 1 15,0 0-2-15,0 0 1 0,32-5-1 16,-32 5-2-16,28 16 4 0,-28-16-2 0,39 26 2 15,-39-26-3-15,48 28 3 0,-21-13-2 0,1-1 2 16,2-6-1-16,0 8-22 0,-1-2 36 0,-3-3-35 16,-1 5 33-16,-25-16-11 0,37 23-4 0,-37-23 2 15,0 0-1-15,25 24 2 0,-25-24 1 16,0 0 3-16,-9 29 0 0,9-29 0 0,0 0-3 16,-41 31 1-16,41-31-3 0,-46 14 3 0,20-5-2 15,-3 2 5-15,-2-4-5 0,0 7 3 0,1-4-1 16,2 5 3-16,1-1 2 0,1 3 6 0,-2-1 0 15,3 9 5-15,-2-2-4 0,6 5 3 0,-2 7-8 16,2 2 5-16,1-2-9 0,4 2 2 16,2 4-7-16,5-10 3 0,2 3-6 15,2-8 2-15,3-3-2 0,2-23 1 0,4 46-4 16,-4-46 1-16,14 39-9 0,-14-39-2 0,16 28-11 16,-16-28-8-16,0 0-23 0,0 0-21 0,32 35-46 15,-32-35-66-15,0 0-136 0,0 0-183 0,0 0 118 16,26 16 392-16</inkml:trace>
  <inkml:trace contextRef="#ctx0" brushRef="#br0" timeOffset="7487.0218">2407 15791 452 0,'0'0'133'0,"-2"-37"-120"16,2 37-4-16,0-26 27 0,0 26 24 0,0 0 28 16,-1-36 11-1,1 36 10-15,0 0-8 0,0 0 3 16,0 0-16-16,0 0-10 0,-38-10-18 0,38 10-10 15,-24 16-4-15,24-16-5 0,-34 23-6 0,34-23 0 16,-39 33-6-16,39-33-21 0,-43 48 28 0,24-20-33 16,0 0 27-16,1 2-10 0,0-2-9 0,2 4 2 15,2-4-9-15,3 4 2 0,4-6-4 0,7-26 0 16,0 42-3-16,0-42-1 0,18 25 0 0,-18-25 4 16,34 12-5-16,-34-12 4 0,47-7-3 15,-16-3-1-15,2-6 5 0,3-7-3 0,1 0 3 16,0-5-5-16,2-2 5 0,-4 2-6 0,3 0 10 15,-5-1-3-15,-4 1 3 0,-1 2-4 0,-7 3-14 0,-21 23 30 16,34-41-29-16,-34 41 31 0,0 0-14 0,0 0-2 16,0 0 7-16,0 0 1 0,0 0-1 15,0 0 0-15,0 0-10 0,0 0-4 16,0 0-2-16,0 0-17 0,-18 37 30 0,0-3-22 16,2 3 25-16,-3 3-9 0,-1 3-8 0,1-3 0 0,1 1-9 15,2-4 1-15,9-4-11 0,0-8-5 0,11 1-22 16,-4-26-16-16,19 32-12 0,-19-32-9 0,37 18-12 0,-37-18-7 31,50-4-18-31,-50 4-6 0,64-26-2 0,-36 6 13 16,13 3 16-16,-6-6 23 0,4 2 32 15,-2-6 20-15,1 2 28 0,-3 3 21 0,-1-1 25 16,-4 0 17-16,-5 0 19 0,-25 23-6 0,37-35 6 16,-37 35-10-16,19-25 12 0,-19 25 1 0,0 0 9 15,0 0-7-15,2-35-10 0,-2 35-15 0,0 0-16 16,-28-13-11-16,28 13-5 0,-39-1-5 15,14 2 0-15,25-1 6 0,-55 15-2 0,28-3 8 16,-8 2-3-16,7 7-2 0,-8-2-6 16,4 4-1-16,-3-3-7 0,3 8 3 0,2-3-6 15,5 1 3-15,2 0-6 0,7 1 4 0,16-27-5 16,-19 46-3-16,19-46-2 0,7 40 1 0,-7-40-4 16,28 35 1-16,-28-35-1 0,53 22 2 0,-17-22-5 15,6-9 5-15,4-7-2 0,7-7-3 0,1-9 8 16,0-12-9-16,5-3 7 0,-6-11-5 15,4-8 7-15,-1-6 12 0,-1 3-21 0,-3-1 18 16,-8 1-22-16,-7 8 6 0,-7 6 6 0,-9 2-5 16,-6 9 8-16,-8 6-7 0,-7-3 5 0,-4 9-7 15,-5-1 4-15,-1 6-6 0,10 27 6 16,-20-26 2-16,20 26 2 0,0 0-1 0,-30 25-4 16,16 5-2-16,-4 15-1 0,0 12 4 0,1 11-8 0,-1 6 6 15,6 6-28-15,-2 2-15 0,14 6-6 16,0-14-60-16,28 13-44 0,-19-40-150 0,35 10-285 15,9-10 58-15,2-27 398 0</inkml:trace>
  <inkml:trace contextRef="#ctx0" brushRef="#br0" timeOffset="8857.5985">8041 15606 1439 0,'-4'28'93'0,"4"-28"-45"0,0 0-26 16,0 0-20-16,0 0-3 0,0 0 6 15,0 0 5-15,0 0 7 0,0 0 0 16,39-8-2-16,-10-1-6 0,4-2-3 0,10-5-3 16,6-3 1-16,6-4-3 0,5-2 2 0,4-1-4 15,4 3 4-15,-3-2-4 0,-1 6 1 0,-6 3 0 16,-5 4 4-16,-3 5-5 0,-8 5 7 0,-4 7 2 15,-12 2 1-15,-26-7 6 0,36 32-4 0,-26-7-3 16,-8 3-5-16,-5 7 4 0,-6 7-6 0,-4 4 9 16,-6 4-1-16,-1 1-10 0,-4 5 25 15,-3 4-28-15,-1 1 19 0,-3 6-8 0,3-5-11 16,0-2 9-16,-1 0-8 0,6-6 8 0,2-4-10 16,3-6 1-16,8-2-17 0,1-16-13 15,13 6-38-15,-4-32-33 0,19 32-65 0,-19-32-74 16,35-9-149-16,-3 7-108 0,-7-29 223 0</inkml:trace>
  <inkml:trace contextRef="#ctx0" brushRef="#br0" timeOffset="9185.9141">9474 15685 1336 0,'-29'-3'81'0,"29"3"-43"0,-49 0-17 15,20 7-5-15,-6-4-1 0,1 13 8 0,-6-3-1 16,1 6 2-16,-7-5 21 0,1 14-39 15,-3-7 32-15,6 6-33 0,1-4 12 16,8 0 2-16,2-4-9 0,31-19-1 0,-35 26-7 16,35-26-1-16,0 0-3 0,0 0 1 0,0 0-1 15,0 0 2-15,50 20 2 0,-18-20 1 0,6-6 4 16,9-1-2-16,2-1 1 0,6 1-1 0,2 0-4 16,1 3-1-16,-1 1 2 0,-2 3-1 0,-2 3 0 15,-7 4 0-15,-2 4-2 0,-8 4 3 16,-5 5-2-16,-6 3 4 0,-5 3-6 0,-8 4 5 15,-8 4-4-15,-10 3 6 0,-6 5-6 0,-6 0 6 16,-5 2-8-16,-3 0 7 0,-3-2-5 0,-1-5 5 16,-3 0-8-16,4-8 1 0,4-8-14 0,1-5-11 15,24-16-35-15,-32 10-39 0,32-10-72 16,0 0-98-16,-6-40-247 0,6 40 26 0,13-69 394 16</inkml:trace>
  <inkml:trace contextRef="#ctx0" brushRef="#br0" timeOffset="9373.4349">9334 15606 1570 0,'-39'4'92'16,"39"-4"-38"-16,-32 12-30 0,32-12-12 0,0 0-2 16,0 0-5-16,0 0 3 0,30-5 0 0,-2-2-1 15,10 0-3-15,4-4-4 0,11-1-1 16,2-4 1-16,2-2-14 0,6 6-24 0,-11-11-42 15,19 20-51-15,-25-27-69 0,33 30-82 0,-17-9-234 16,-3-11 55-16,19 26 391 0</inkml:trace>
  <inkml:trace contextRef="#ctx0" brushRef="#br0" timeOffset="9639.1588">10223 15904 1568 0,'0'0'60'16,"0"0"-39"-16,0 0-19 0,0 0-6 0,0 0 2 16,26-16 4-16,1 4 0 0,5-6-1 0,5-7 2 15,7 4 13-15,2-5-30 0,4-2 21 0,5 5-49 16,-6-9-6-16,13 14-27 0,-14-15-28 15,19 22-25-15,-20-20-44 0,22 22-60 0,-7 4-222 16,-16-24 62-16,26 36 377 0</inkml:trace>
  <inkml:trace contextRef="#ctx0" brushRef="#br0" timeOffset="10154.8673">12100 15363 1178 0,'-49'-7'57'0,"1"9"-30"16,-11-2 6-16,1 10 8 0,-11-4 10 16,1 15 3-16,-11-7-7 0,6 11-3 0,-8-4-12 15,6 5-2-15,-6 2-10 0,1 4 2 16,0 3-6-16,6 2 3 0,3-3-5 0,13 1 8 15,5-5-5-15,14 0 6 0,9-11 10 0,30-19-38 16,-22 27 27-16,22-27-40 0,0 0 14 0,41 22 4 16,-13-11-3-16,6-2 5 0,7 1 2 0,3-3-4 15,7-1-2-15,4-1 1 0,4 2-2 16,4 2 2-16,1 3-1 0,-2 2 4 0,-3 2-4 16,-8 3 4-16,-5 3-7 0,-7-1 5 0,-7 2-3 15,-6 5 4-15,-8 0 0 0,-7 0 1 0,-8 0-4 16,-4-1 4-16,-6 3-3 0,-4 0 4 0,-5-4-3 15,-4 2 3-15,20-28-4 0,-49 44 3 16,21-24-5-16,-3-10 2 0,-2 3-4 0,-1-6 3 16,-1-2-1-16,-1-2 0 0,-1-4 2 15,0-3-1-15,-2-5 3 0,4-3 3 0,3 0 0 16,3-6-1-16,29 18 1 0,-37-46-8 0,30 11 6 16,5-4-8-16,11-5 9 0,7-5-6 0,9-2 5 15,7-4-7-15,8-1 9 0,5 1-10 0,6 1-5 16,0 3 24-16,3 5-28 0,-3 4 25 0,0 1-22 15,-3 1-18-15,7 11-17 0,-12-11-22 16,10 21-12-16,-16-18-21 0,14 17-14 0,-21-13-6 16,16 22-114-16,-5 1-221 0,-25-19 43 0,19 31 348 15</inkml:trace>
  <inkml:trace contextRef="#ctx0" brushRef="#br0" timeOffset="10670.6414">12102 15490 1187 0,'-4'30'347'15,"4"-30"-313"-15,0 0-30 0,0 0-4 16,41-28 4-16,-11 15 5 0,7-4 4 15,2-3 2-15,9 3-4 0,-4-1 1 0,8 1-8 16,-3 1 3-16,5-2-5 0,-3 2 0 0,-5 0-2 16,-2 6-2-16,-5 6-1 0,-7 1 1 0,-7 6-2 15,-25-3 4-15,0 0 1 0,19 35-2 0,-19-35 3 16,-21 37-4-16,2-10 8 0,-8-2 0 16,0 3 9-16,-4 3 1 0,2 3 7 0,-3 1-5 15,2 0 5-15,-2 1-8 0,8-1-2 0,1-4-9 16,5-2 1-16,18-29-8 0,-16 42-14 0,16-42 28 15,0 0-34-15,23 33 30 0,-23-33-16 0,41 14 3 16,-13-14 3-16,7-7 2 0,4 0 1 16,6-5-2-16,2 3 20 0,1 0-33 0,4-3 37 15,-5 5-29-15,3 0 18 0,-7 4 2 16,-1 1 0-16,-8 4 1 0,-4 5 1 0,-30-7 0 16,37 21-15-16,-37-21 33 0,9 33-34 0,-18-8 31 15,-3 7-11-15,-10 5-7 0,-6-1 2 0,-7 3-10 16,-8 2 3-16,-6-3-7 0,-6 3 5 0,-6-2-2 15,1-1 5-15,0-1-7 0,0 4 3 0,5-6-6 16,2 2 3-16,3-5-11 0,6-7 1 0,10-4-18 16,6-11-11-16,28-10-30 0,-27 2-51 15,27-2-110-15,0 0-275 0,32-44-62 0,5 19 162 16</inkml:trace>
  <inkml:trace contextRef="#ctx0" brushRef="#br0" timeOffset="12914.3749">10538 5648 1230 0,'34'13'195'0,"-34"-13"-121"0,0 0-25 0,0 0-16 31,0 0-5-31,0 0 1 0,0 0 1 0,0 0 2 16,0 0-1-16,14 37 12 0,4-8-36 0,-2 10 24 16,-1 11-26-16,-2-1 9 0,-1 4 10 0,-3-8-9 15,0-6 6-15,2-14-6 0,-11-25 5 0,28 16 2 16,0-27 5-16,13-21 0 0,21-19-3 0,12-31-13 15,18-33-1-15,18-33-10 0,16-24 0 16,26-24 0-16,17-10 0 0,18-5-17 0,6-6-42 0,4 18-56 16,-31-18-117-16,4 38-404 0,-44 17 14 0,-48 42 622 15,-19 67 0-15,-28-35-365 0,7 28 365 0,-5-12 0 16</inkml:trace>
  <inkml:trace contextRef="#ctx0" brushRef="#br0" timeOffset="14133.2544">10871 6679 927 0,'0'0'112'0,"0"0"-27"0,-12-30-16 16,12 30 0-16,0 0 3 0,0 0-5 15,-9-29-24-15,9 29 15 0,0 0-24 0,0 0 17 16,0 0-1-16,0 0-6 0,0 0-5 0,0 0-8 16,0 0-6-16,0 0-18 0,3 48 28 0,3-6-30 15,-3 13 30-15,2 12-2 0,-5 5-6 0,0 2 14 16,-7-9-18-16,2 0 5 0,0-15-10 0,7-17-1 16,-2-33-15-16,15 30-2 15,10-37 0-15,14-19 0 0,23-29 0 0,25-35 0 16,26-42 0-16,29-39 0 0,35-42 0 0,32-32 0 15,32-24 0-15,26-24 0 0,31-1-44 0,5-10-32 16,23 31-101-16,-43 8-445 0,0 8-28 0,-29 16 173 16</inkml:trace>
  <inkml:trace contextRef="#ctx1" brushRef="#br0">18114 17761 0,'0'0'0,"325"-149"0,-120 33 0,-73 49 0,85-35 0,229-149 0,-422 231 0,-24 20 16</inkml:trace>
  <inkml:trace contextRef="#ctx0" brushRef="#br0" timeOffset="63876.0942">12045 8899 450 0,'-30'-19'70'0,"30"19"-8"0,0 0-9 0,-28-33-1 16,28 33 2-16,-14-25 8 0,14 25 1 0,0 0 4 15,-15-26-5-15,15 26-3 0,0 0 0 0,-12-29 5 16,12 29 1-16,0 0 1 0,0 0-7 0,0 0-12 16,0 0-10-16,0 0-9 0,0 0-4 0,0 30-1 15,2 4 7-15,-4 12-5 0,4 17 7 0,-9 4-13 16,3 7 10-16,-5-9-10 0,4 0 13 0,-2-19-9 16,7-13 0-16,0-33-11 0,0 0-4 15,25 0 3-15,5-26 1 0,19-32 14 0,24-28-9 16,21-43 11-16,25-26-23 0,29-32 0 0,26-15 2 15,28-13-6-15,21-7-4 0,21-5-15 0,4-6-14 0,6 11-57 0,-28-19-90 0,12 21-320 16,-42 21-108-16,-38 21 145 0</inkml:trace>
  <inkml:trace contextRef="#ctx0" brushRef="#br0" timeOffset="65545.803">12368 11069 643 0,'-36'0'78'0,"36"0"0"0,0 0-8 0,-26 6 5 15,26-6 2-15,0 0 5 0,0 0-7 0,0 0-4 16,-29 37-10-16,29-6 2 0,-9 3 14 0,8 17-34 16,-12-4 28-16,10 17-33 0,-13-10-2 0,9 11 6 15,-8-12-13-15,7 0 9 0,-5-16-12 0,8-7 2 16,5-30-14-16,0 0-6 0,0 0-4 15,32-10 2-15,3-29 16 0,15-26-2 0,17-41-8 16,20-42 7-16,35-37-19 0,29-30-2 0,33-21 1 16,28-14-11-16,27-7-18 0,9-14-54 15,22 29-127-15,-38-8-401 0,3 2 4 0,-26 21 263 16</inkml:trace>
  <inkml:trace contextRef="#ctx0" brushRef="#br0" timeOffset="66188.5094">12178 12684 822 0,'0'0'158'0,"-12"-46"-141"15,10 17-12-15,0 4-4 0,2-2-1 0,4-1 4 16,-4 28 13-16,7-42 21 0,-7 42 13 0,0 0 23 16,0 0 1-16,0 0 2 0,0 0 1 0,0 0-5 15,0 0-3-15,-4 46-8 0,6 15 2 0,-14 3-15 16,8 13 5-16,-12-3-16 15,4 7 7-15,-8-10-1 0,6-4-23 0,0-20 18 16,9-17-33-16,5-30 5 0,0 0-4 0,53-17-14 16,5-31 27-16,32-40-14 0,24-35 12 0,38-48-8 15,31-40-10-15,40-25 0 0,32-23-19 0,30-4-19 16,12-12-51-16,31 27-118 0,-43-13-432 0,-1 15 11 16,-29 13 202-16</inkml:trace>
  <inkml:trace contextRef="#ctx0" brushRef="#br0" timeOffset="68047.2393">12490 13265 132 0,'0'0'81'15,"0"0"-1"-15,-25-7-13 0,25 7 3 16,0 0-6-16,0 0 5 0,-32-1-3 16,32 1 5-16,0 0-8 0,0 0 3 0,-25-11-10 15,25 11 0-15,0 0-6 0,0 0-6 0,0 0-6 16,-32-21-3-16,32 21-4 0,0 0 1 0,0 0 1 16,-28-14-2-16,28 14-1 0,0 0 0 0,0 0-2 15,-27-11 0-15,27 11-2 0,0 0 1 0,0 0-3 0,-24-8 1 16,24 8-3-16,0 0-5 0,0 0 0 0,0 0-2 15,0 0-2-15,-25-9-2 0,25 9-1 16,0 0-3 0,0 0-1-16,0 0-2 0,0 0-4 0,0 0 1 0,0 0 1 0,0 0 4 0,28-6-1 0,-28 6 2 15,37-1-2-15,-10 2-1 0,3 1-1 16,4 0-1-16,3 1 0 0,4 3-2 0,-2-1 0 16,7 0-5-16,0 2 2 0,0 2 0 15,0-2 2 1,-5 0-2-16,5 4 3 0,-4 1-3 0,-1 4 3 15,0-2 0-15,-4 7 2 0,0-1-3 0,0 1 1 16,-3 5-2-16,-2 2 4 0,-4 4-4 0,-7 2 5 0,-5 1-6 16,-3 3 9-16,-8 3-7 0,-3 5 13 0,-9 1-4 15,-2 8 13-15,-9 3-12 0,-3 9 13 0,-9 2 11 16,-2 8-23-16,-12 1 29 0,-1 8-28 16,-8-2-3-16,-4 3 15 0,-5-4-11 0,0-4 15 15,-3-5-7-15,1-7 6 0,-1-7-10 0,4-8 2 16,3-13-8-16,3-4 1 0,6-15-7 0,1-6-14 15,0-14 10-15,2-5-5 0,3-11-4 0,1-12 5 16,5-6-22-16,-1-10-10 0,10-2-6 0,-4-8-17 16,16 10-30-16,-14-25-67 0,34 34-115 0,-18-23-287 15,14-8 43-15,26 21 358 0</inkml:trace>
  <inkml:trace contextRef="#ctx0" brushRef="#br0" timeOffset="68773.8605">13312 14009 1511 0,'-32'1'23'0,"32"-1"-7"0,-46 8-6 15,46-8 3-15,-38 8 8 0,38-8 9 0,0 0 0 16,-24 11-6-16,24-11-12 0,0 0-8 0,0 0-6 16,0 0-2-16,0 0 3 0,0 0-1 15,0 0 2-15,31 7 1 0,-31-7-2 0,47 7 1 16,-19-2 0-16,7 2 0 0,6 0 1 0,3 4 2 15,8 1-4-15,1 4 3 0,5 0-9 0,4 7 5 0,2 2-1 16,5 3 2-16,0 3 0 0,2 1 4 0,3 2-7 16,-1 1 8-16,0 5-6 0,1 3 7 0,-1 1-7 0,-3 1 6 15,1-1-6-15,2 7 3 0,-2-1-6 16,1 1 8-16,1 0-9 0,-4 2-4 16,-3-2 25-16,-1 3-26 0,-3-4 28 0,-2 1-9 31,-7-5-9-31,-3-2 6 0,-8-2-8 0,-4-2 7 15,-6-3-2-15,-8 0 8 0,-8-1 1 0,-3-1 9 0,-10-2 1 16,-3 1 7-16,-12-6-3 0,-1 0 1 0,-13 0-6 16,-4 1 0-16,-11-3-6 0,-5 4 4 0,-9-2-8 15,-5 2 2-15,-13 0-3 0,-1 0-2 16,-6 2-2-16,-5-2-15 0,-2 1 26 0,-6 3-23 16,0-3 21-16,3 6-9 0,2-5-7 0,3 2 4 15,1-5-6-15,5-2 5 0,2-2-3 0,10-6 2 16,5-5-2-16,9-3 1 0,11-1 1 0,6-6-3 15,8-6-1-15,28 2-8 0,-32-9-12 16,32 9-13-16,0 0-16 0,-16-39-37 0,16 39-49 16,7-51-97-16,25 20-308 0,-11 2 10 15,-8-11 244-15</inkml:trace>
  <inkml:trace contextRef="#ctx0" brushRef="#br0" timeOffset="69336.3203">14247 15465 873 0,'19'-35'65'15,"9"5"0"-15,-6-2 6 0,6 13 5 0,-12-7 10 16,11 17-9-16,-27 9-13 0,30-20-16 0,-30 20-14 16,0 0-2-16,0 0 2 0,0 0 6 15,0 0 0-15,10 39-3 0,-20-14-14 16,-1 7-2-16,-8 3-12 0,-3 5 5 0,-6 4-7 15,-4 6 6-15,-5 1-4 0,0 2 8 0,-4-1 8 16,0 1-23-16,-3-2 24 0,3 0-24 0,-1-5 10 16,5 0 5-16,-1-4-8 0,3-3 3 0,1-2-8 15,1-5 5-15,1-4-5 0,3 2 4 0,1-4-2 16,3-3-1-16,25-23-3 0,-40 39 3 16,40-39-3-16,0 0 2 0,0 0-2 0,0 0-1 15,0 0-2-15,0 0 0 0,0 0-1 0,0 0 2 16,0 0 0-16,24 14 1 0,-24-14 1 0,57-7 2 15,-18 2 1-15,9-2-1 0,10-1 7 0,8 3 0 16,8 2 1-16,9 3 0 0,1 7-2 16,2 3 0-16,1 6-4 0,-2 5-1 0,-3 2-6 15,-3 4 0-15,-6-1-3 0,-6 7 6 16,-7-1-4-16,-5 5 1 0,-5-2-13 0,-6 1-7 16,-5-1-25-16,-10-9-19 0,4 13-67 0,-33-39-101 15,44 23-348-15,-44-23-17 0,36 14 295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35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55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3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663596"/>
              </p:ext>
            </p:extLst>
          </p:nvPr>
        </p:nvGraphicFramePr>
        <p:xfrm>
          <a:off x="214283" y="762000"/>
          <a:ext cx="8750332" cy="4663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for tests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next Tuesday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books for electricity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all deserve more than the zero that is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markbook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our new title page (without hangman – as we already know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COW laptops to: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hiko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jeopardy (in 2s and 3s)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circuits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simulators and practice questions to extend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HW and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ready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840" y="1242720"/>
              <a:ext cx="6955200" cy="515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20" y="1240200"/>
                <a:ext cx="6977880" cy="516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671355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7055</TotalTime>
  <Words>163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388</cp:revision>
  <dcterms:created xsi:type="dcterms:W3CDTF">2006-08-16T00:00:00Z</dcterms:created>
  <dcterms:modified xsi:type="dcterms:W3CDTF">2015-05-20T03:50:27Z</dcterms:modified>
</cp:coreProperties>
</file>