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456" r:id="rId4"/>
    <p:sldId id="407" r:id="rId5"/>
    <p:sldId id="457" r:id="rId6"/>
    <p:sldId id="458" r:id="rId7"/>
    <p:sldId id="4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115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19:05.0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2292 6831 75 0,'0'-12'32'15,"-3"0"-3"-15,-11 3-4 16,14 9-23-16,-23-3 0 15,12 6-1-15,-4 1 0 16,6 2 0-16,-2 0-1 16,11-6 0-16,-15 10 0 15,15-10 0-15,0 0 2 16,0 0-1-16,0 0 0 15,0 0 0-15,0 0 0 0,15-1 0 16,-15 1 1-16,11-6-1 16,-11 6 0-16,10-4 0 15,-10 4 0-15,0 0 1 16,0 0 1-16,0 0-1 15,0 0 1-15,0 0 0 16,0 0-1-16,0 0 1 16,0 0 0-16,-14-6-1 15,14 6-1-15,-11-1 0 16,11 1 1-16,-19 4-1 15,4 2 0-15,0 5 1 16,-6 2-1-16,-3 6 1 16,-10 6 0-16,1 8 0 15,-5 3 0-15,6 7 0 0,3 4-1 16,6 0 0-16,9 2 0 15,13-2-1-15,12-3-1 16,9-8-1-16,16-7-3 16,4-20-8-16,20-2-22 15,-3-15-3-15,10-6 1 16,0-14-1-16</inkml:trace>
  <inkml:trace contextRef="#ctx0" brushRef="#br0" timeOffset="256.0146">2759 6606 93 0,'-17'-3'37'15,"-8"1"-1"-15,8 12 2 16,-4 7-35-16,6 17 0 15,-2 7 0-15,4 18 0 16,-2 9-1-16,1 12 0 16,1 7-2-16,-3 2-3 15,7 1-1-15,-6-13-5 16,16 3-23-16,-7-21-5 15,14-9 0-15,-2-20-1 16</inkml:trace>
  <inkml:trace contextRef="#ctx0" brushRef="#br0" timeOffset="662.0377">2634 7397 93 0,'0'0'35'15,"0"0"2"-15,0 0 0 16,-1-15-33-16,8-5-1 16,9-3 0-16,4-4-1 0,4 2 0 15,1-1-1-15,1 8 1 16,-2 4-1-16,1 14 1 15,-3 10-1-15,-7 11 0 16,-6 10-1-16,-1 10 1 16,-6 4-1-16,1 1 0 15,-2-2-1-15,1-11-2 16,9-4-6-16,-11-29-25 15,33-4-2-15,-4-29-2 16,10-12 0-16</inkml:trace>
  <inkml:trace contextRef="#ctx0" brushRef="#br0" timeOffset="863.0493">3400 6586 107 0,'-13'27'40'16,"1"22"2"-16,-11 1-4 15,2 14-33-15,-2 9-2 16,1 1 0-16,4 8-3 16,0-1-2-16,10 0-6 15,-7-22-27-15,30-1-5 16,0-23 0-16,16-7 0 15</inkml:trace>
  <inkml:trace contextRef="#ctx0" brushRef="#br0" timeOffset="1473.0837">3625 7081 89 0,'-28'17'38'0,"0"17"1"16,-7 2 1-16,7 24-18 15,0-14-19-15,9 7 0 16,7-4-1-16,10-2 0 15,8-9 0-15,12-10-2 16,10-15 1-16,8-10-1 16,7-15-1-16,1-11 0 15,1-15 0-15,-2-9 0 16,-6-6 0-16,-7-5 0 15,-8 3 0-15,-7 2 1 16,-8 5 0-16,-11 11 1 16,-5 14 0-16,-7 12 0 0,-4 10 0 15,2 9 0-15,3 7 1 16,3 4-1-16,9 4 0 15,12-4 0-15,7-5 0 16,13-6-1-16,9-7 0 16,10-4 1-16,4-3-1 15,1-1 0-15,-2 0 0 16,-3 3 0-16,-9 6 1 15,-7 7-1-15,-12 8 0 16,-9 10 0-16,-14 6 0 16,-6 7 0-16,-8 2 0 15,-2 2 0-15,1-4 0 0,-2-4 0 16,6-8-1-1,5-11 1-15,9-17 0 0,0 0 0 16,18-20 1-16,2-10-1 16,4-8 0-16,2-6 1 15,3-4-1-15,-1 1 1 16,-3 3-1-16,-2 6 0 15,-3 8-1-15,-2 8-2 16,1 10-3-16,-9-8-12 16,18 20-18-16,-8-8-5 15,11 10 1-15,-4-7-1 16</inkml:trace>
  <inkml:trace contextRef="#ctx0" brushRef="#br0" timeOffset="1663.0951">4669 7109 87 0,'-3'22'40'0,"-13"-3"-1"16,2 14 2-16,-14-11-12 15,8 11-26-15,-4 3-1 16,9-1-1-16,1 0-1 16,5-3-3-16,9-4-2 15,0-28-13-15,19 22-21 16,-5-26-2-16,12-4 2 15,-3-19-3-15</inkml:trace>
  <inkml:trace contextRef="#ctx0" brushRef="#br0" timeOffset="2031.1161">4871 6967 89 0,'0'0'39'16,"-1"12"0"-16,2 5 2 16,-1-17-18-16,-5 27-18 15,10-9-1-15,3 7 0 16,-1 0-1-16,-1 6 0 15,-5 0-1-15,0 6-1 16,-6-3 1-16,-3 0-2 16,2-5 0-16,-2-5 0 15,5-7 0-15,3-17 0 16,0 0 0-16,21-11 0 15,0-11 0-15,3-8 0 16,5-1 0-16,2-3 0 16,-1 3 0-16,-1 5 0 15,-7 11 0-15,-1 7 0 0,-8 11 0 16,-4 9 0-16,-3 8 0 15,-2 6 0-15,1 1 0 16,2 3-4-16,8 3-3 16,-7-20-13-16,26 8-20 15,-13-16-3-15,17-1 2 16,-6-17-3-16</inkml:trace>
  <inkml:trace contextRef="#ctx0" brushRef="#br0" timeOffset="2367.1353">5438 7146 109 0,'-11'19'38'16,"12"5"1"-16,-1-14-5 0,14 4-29 15,8-11-1-15,7-1-1 16,3-11-1-16,2-3 0 15,1-9-1-15,-3-2 0 16,-5-5 0-16,-6-2-1 16,-5 1 1-16,-9 3-1 15,-7 3 1-15,-10 10 0 16,-12 10 1-16,-7 10 0 15,-8 12 0-15,-2 8 0 16,-3 7 0-16,5 6 1 16,7 0-3-16,7-1 0 15,17-2-5-15,7-20-10 16,32 9-13-16,0-23-14 15,29-3 0-15,7-15-2 0,23 0 2 16</inkml:trace>
  <inkml:trace contextRef="#ctx0" brushRef="#br0" timeOffset="2999.1715">6678 7335 77 0,'11'0'37'16,"-11"0"-1"-16,0 0 0 15,0 0-26-15,0 0-7 16,-20-17-1-16,6 8 1 16,-8-4 0-16,-3-1 0 15,-6-7 0-15,0-2 1 16,-10-7-2-16,1-5 0 15,-5-12-1-15,2-7 0 16,1-10 0-16,4-8-2 0,5-6 2 16,7-2-3-16,8 5 2 15,10 5-1-15,8 10 2 16,11 14-2-16,4 16 2 15,7 19-1-15,1 20 1 16,0 16 2-16,-8 18-1 16,-6 15 1-16,-11 12-2 15,-8 10 1-15,-11 8-2 16,-7 0 2-16,-4-1-1 15,1-1-2-15,4-12 2 16,10-12-1-16,12-13 1 16,20-18-1-16,18-18-1 15,18-18-1-15,26-8-7 0,8-31-11 16,34 0-18-16,0-16-2 15,18 2 0-15,-4-6-1 16</inkml:trace>
  <inkml:trace contextRef="#ctx0" brushRef="#br0" timeOffset="3433.1963">7402 6892 70 0,'30'-19'37'0,"-13"-4"0"16,5 9-6-16,-26-14-6 15,1 17-14-15,-17-5-4 16,1 7-1-16,-9 3-2 15,-1 9-1-15,-7 11 0 16,-2 8-1-16,-2 15 0 16,0 11 0-16,5 5 0 15,7 7-1-15,7 1 0 16,13-3 0-16,18-10-1 15,17-11-1-15,21-17-1 0,17-19-3 16,26-10-2-16,3-26-5 16,21 2-8-16,-15-25-19 15,10 0 0-15,-19-11 0 16,-7 5 2-16</inkml:trace>
  <inkml:trace contextRef="#ctx0" brushRef="#br0" timeOffset="3767.2154">7994 6605 93 0,'-35'23'38'16,"-8"5"3"-16,7 22 0 15,-4 0-19-15,6 11-17 16,3 5-2-16,4 6 0 16,5 0-1-16,1 3-2 0,7-6 2 15,6-6-2-15,4-10 1 16,5-11-1-16,6-12 1 15,7-13-1-15,7-16 1 16,9-15 1-16,0-7-2 16,1-5 0-16,5-6 0 15,-2 1 0-15,-5 1 0 16,-4 6 0-16,-5 9 0 15,-4 7 0-15,-1 8 0 16,-6 7 0-16,3 4-2 16,-1 2-2-16,8 2-2 15,-3-8-6-15,20 7-14 16,-15-20-14-16,18-2 0 15,-5-16-2-15,12-4 3 0</inkml:trace>
  <inkml:trace contextRef="#ctx0" brushRef="#br0" timeOffset="3974.2273">8453 6599 86 0,'-17'-4'40'0,"3"27"0"16,-15 8 1-16,9 30-13 15,-10 3-24-15,5 9 0 16,1 5-2-16,5 0-1 15,10-3-1-15,8-3-3 16,15-8-1-16,7-15-3 16,20-5-14-16,-2-27-17 15,15-7-2-15,-4-19 0 0,11-6 0 16</inkml:trace>
  <inkml:trace contextRef="#ctx0" brushRef="#br0" timeOffset="4575.2616">8776 7047 90 0,'0'0'40'0,"-33"-9"1"16,11 22-1-16,-12-3-15 15,5 15-19-15,-8 7-1 16,8 6-4-16,5 4 2 16,8 1-1-16,12-5 0 15,8-5-2-15,15-5 0 16,7-11 0-16,10-13 0 15,6-11 0-15,2-11 0 16,-2-9 0-16,-1-7 0 16,-7-6 0-16,-9-5 0 0,-6-1-2 15,-10 4 2-15,-9 5-1 16,-8 9 0-16,-6 8 1 15,-4 8 0-15,-1 9 0 16,2 8 1-16,5 4-1 16,6 3 0-16,11 3 1 15,9-2 1-15,7-4-2 16,10-1 0-16,4-3 0 15,3 0 0-15,3-1 0 16,-8 3 0-16,-3 2 0 16,-6 9 0-16,-7 2 0 15,-9 7 0-15,-8 9 0 16,-9 2 0-16,-2 3 0 15,-3 0 0-15,-1-4 0 0,3-4 0 16,3-9 0-16,7-11 0 16,2-13 0-16,19-17 0 15,-1-10 0-15,5-12 0 16,6-10 0-16,1-5 0 15,1-3 0-15,-4-1 0 16,-2 7 0-16,-7 10 0 16,-3 7 0-16,-4 13 0 15,-3 9 0-15,2 11 0 16,1 2 0-16,8 15-13 15,-5-17-9-15,21 19-9 16,-11-15-11-16,17 5 0 16,-4-13 0-16,7 2 3 0</inkml:trace>
  <inkml:trace contextRef="#ctx0" brushRef="#br0" timeOffset="4748.2715">9643 6997 126 0,'-16'29'41'16,"-13"-5"2"-16,10 17-3 15,-10-3-37-15,4 7-1 16,6-5-2-16,5 4 0 15,8-6 0-15,5-9-5 16,15-7-3-16,-3-26-13 16,23 2-18-16,-10-23-1 15,12-3-1-15,-5-18 0 16</inkml:trace>
  <inkml:trace contextRef="#ctx0" brushRef="#br0" timeOffset="4886.2792">9749 6693 107 0,'0'0'36'16,"-13"0"-3"-16,14 18-23 15,5-2-41-15,11 4-5 16,4-5-1-16,16 5 0 16</inkml:trace>
  <inkml:trace contextRef="#ctx0" brushRef="#br0" timeOffset="5251.3003">10191 6925 122 0,'-27'20'41'0,"-20"0"2"16,5 9-2-16,-11-1-35 0,7 5-4 15,4 3-2-15,7 1 0 16,12 0 0-16,13-4 0 16,14-9 0-16,14-8 0 15,12-12 0-15,9-12 0 16,8-14 0-16,2-11 0 15,2-11 0-15,2-12 0 16,-7-5 0-16,-4-2 0 16,-4-1 0-16,-7 5 0 15,-5 13 0-15,-11 12 0 16,-7 15 0-16,-8 19 0 15,-18 22 0-15,-2 18 0 16,-13 19 0-16,0 9 0 16,-2 5 0-16,2 3 0 0,12 0 0 15,6-18-18-15,30 4-9 16,-2-30-13-16,28-4-4 15,3-24 0-15,22-9 2 16</inkml:trace>
  <inkml:trace contextRef="#ctx0" brushRef="#br0" timeOffset="5596.32">10625 7117 120 0,'-41'21'41'16,"9"12"2"-16,-3-7-3 15,20 4-35-15,6-9-3 16,15-3-2-16,13-12 2 15,11-6 0-15,10-11-2 0,5-8 0 16,1-8 0-16,-1-5 0 16,-7-4 0-16,-7-2 0 15,-13 5 0-15,-12 5 0 16,-17 11 0-16,-12 10 0 15,-15 10 0-15,-5 13 0 16,-4 10 0-16,0 13 0 16,2-1 0-16,8 7 0 15,13 0 0-15,11-7 0 16,15-5 0-16,17-12 0 15,25-3-11-15,7-29-10 16,36 9-10-16,0-24-10 16,31-1-1-16,3-12-1 15,22-9 2-15</inkml:trace>
  <inkml:trace contextRef="#ctx0" brushRef="#br0" timeOffset="255107.5913">11290 4982 76 0,'-38'-8'37'16,"13"2"-1"-16,1-8 0 15,19 2-35-15,-1-6 0 16,10 1-2-16,7-1 1 16,9 1 0-16,10 2 0 15,8 0-1-15,10 4 2 16,7 0-1-16,9 4 0 15,3 5 1-15,6 3 0 16,3 5-1-16,-3 7 1 16,-2 2 0-16,-5 6-1 15,-3 4 1-15,-5 7-1 16,-3 1-1-16,-5 2 3 0,-5 1-2 15,-4 2 1-15,-5 1-1 16,-6 4 2-16,-6 0-2 16,-11 2 2-16,-8 5-2 15,-13 4 1-15,-12 3 0 16,-14 3-1-16,-6 4 1 15,-11 3 0-15,-9 0 0 16,-9 1 1-16,-1-1 0 16,-2-4 0-16,0 2-1 15,2-6 1-15,7-8-1 16,4-4 1-16,8-10-2 15,7-3-1-15,9-8 1 16,11-6-1-16,6-6 1 16,18-14-1-16,6 12 1 0,14-13-1 15,11-6 1-15,11-1 0 16,9-2 0-16,8-2 0 15,1 0 0-15,0 2 0 16,-4 2 1-16,-8 7-1 16,-10 9 0-16,-18 10 1 15,-15 14 0-15,-21 13 0 16,-18 20 1-16,-19 15 0 15,-14 22 3-15,-11 11-3 16,-3 12 3-16,3 4-4 16,12 1 1-16,19-3-2 15,20-5 1-15,27-10-2 16,26-6-1-16,22-10 0 15,22-7-1-15,13-6 2 16,9 0 0-16,0-6-1 0,-1-4 1 16,-16-5 0-16,-19-1 0 15,-24 1 1-15,-31 1 0 16,-27 1 0-16,-29-3 0 15,-22-4-1-15,-21-10-1 16,7-4-25-16,-5-38-12 16,20-27 0-16,18-36-2 15,28-32 2-15</inkml:trace>
  <inkml:trace contextRef="#ctx0" brushRef="#br0" timeOffset="256008.6428">12684 6124 85 0,'-10'-9'35'0,"-13"1"1"16,-2 16-2-16,-16 3-27 15,0 12-1-15,-11 8 0 16,1 16-1-16,-6 6 0 15,6 10-1-15,6-4-2 16,16-5 2-16,16-9-2 16,19-13 0-16,22-20-1 0,19-20 0 15,17-24 0-15,15-21 0 16,9-19 0-16,6-10-2 15,-7-12 1-15,-5-4 1 16,-16 1-2-16,-13 8 0 16,-19 13 0-16,-17 20 1 15,-19 20-2-15,-18 26 1 16,-16 23 3-16,-7 27-3 15,-1 21 3-15,-4 16-1 16,6 9 1-16,7 6-1 16,10-1-1-16,11-9-2 15,17-6-4-15,8-18-1 16,17-2-9-16,2-26-21 15,17-7-3-15,-2-19 2 16,12-6-1-16</inkml:trace>
  <inkml:trace contextRef="#ctx0" brushRef="#br0" timeOffset="256561.6744">13109 6198 75 0,'28'-21'34'16,"-10"-3"1"-16,-2 6 0 15,-12-6-27-15,2 12-1 16,-13-2 0-16,7 14-2 16,-22 0-1-16,7 11 0 15,-5 5-1-15,3 9 0 16,-3 6-1-16,3 7 1 15,2 4-2-15,3 5 1 16,3 0-1-16,3 4 1 16,3-3-2-16,5-5 3 15,7-9-2-15,6-10 0 16,10-15 0-16,7-11 0 15,11-18 0-15,5-12 0 16,0-10 0-16,3-6-2 0,-3-9 2 16,-4 2 0-16,-11 4-1 15,-3 10 1-15,-12 7-1 16,-7 14 1-16,-11 20-1 15,0 0 0-15,-5 25 1 16,-5 7-1-16,1 7 0 16,-2 4 0-16,2 6-1 15,0-4-1-15,9-1-3 16,-1-16-8-16,14 9-24 15,-4-18-3-15,15-3 0 16,-3-16-1-16</inkml:trace>
  <inkml:trace contextRef="#ctx0" brushRef="#br0" timeOffset="256895.6935">13791 6180 113 0,'-20'39'39'16,"-7"-6"0"-16,16 10-3 15,7-8-34-15,9-8 0 16,14-9-1-16,15-10 1 16,12-12-1-16,6-8 0 15,5-12 0-15,-3-4 0 16,-5-7 0-16,-9 0 0 15,-12 2 0-15,-17 6 0 16,-18 11 0-16,-15 14 0 16,-15 15 0-16,-12 13 0 15,-7 12-1-15,-2 10 1 0,1 6-1 16,14 2 0-16,19-3-2 15,18-13-6-15,34-6-24 16,9-24-8-16,39-3 0 16,19-20-2-16</inkml:trace>
  <inkml:trace contextRef="#ctx0" brushRef="#br0" timeOffset="257504.7284">14983 5908 101 0,'4'-12'38'0,"-4"12"2"15,0 0-2-15,14-3-33 16,-14 3-2-16,-13 26-2 15,3-1 2-15,-1 11-1 16,-4 7 0-16,3 11-1 16,-2 5 0-16,2 1 0 15,2-1-1-15,4-3 1 16,1-7-1-16,3-9 1 0,3-9-1 15,-1-11 0-15,0-20 0 16,0 0 1-16,8-27-1 16,-4-6 0-16,-2-13 1 15,2-13-1-15,1-12 1 16,0-9 0-16,4-8-2 15,3 2 0-15,4 3 0 16,4 9 0-16,5 10 0 16,4 14 0-16,5 15 0 15,1 17-1-15,3 18 2 16,-1 12 1-16,-5 11-1 15,-2 7 2-15,-6 5-2 16,-9 2 1-16,-12 0 1 16,-10 2-1-16,-15 0 0 15,-13-4-1-15,-8 3 0 0,-9-2-4 16,1 5-2-16,-8-13-22 15,19 7-12-15,3-13 1 16,23 1-2-16,14-23 1 16</inkml:trace>
  <inkml:trace contextRef="#ctx0" brushRef="#br0" timeOffset="257897.7509">15563 6228 101 0,'-40'17'38'15,"5"9"1"-15,-15-12-4 16,8 6-28-16,2-5-2 16,12 4-1-16,7-6-1 15,12-2 0-15,9-11-1 16,24 4 0-16,12-15-1 15,12-4 0-15,8-10 0 16,5-9 0-16,3-5 0 16,-5-7-1-16,-5-4 1 15,-9 1-1-15,-15 0 1 16,-12 3-1-16,-10 7 0 15,-11 7 0-15,-6 14 0 16,-10 13 0-16,-4 17 0 16,-2 17 0-16,-1 16-1 15,3 14 1-15,6 9-2 0,7-2-5 16,29 5-24-16,2-23-9 15,27-9 0-15,9-27-2 16,20-14 1-16</inkml:trace>
  <inkml:trace contextRef="#ctx0" brushRef="#br0" timeOffset="258067.7606">16473 5637 110 0,'-30'28'41'0,"-2"37"1"16,-15 11-3-16,10 18-35 15,-4 6-3-15,7 0-3 16,19 3-20-16,1-28-15 0,27-7-4 16,4-28 1-16,23-13-2 15</inkml:trace>
  <inkml:trace contextRef="#ctx0" brushRef="#br0" timeOffset="258231.77">16768 6293 99 0,'-34'59'39'0,"-5"-3"-1"16,2-6-13-16,6-13-51 16,0-2-10-16,20-5-3 15,2-11 1-15</inkml:trace>
  <inkml:trace contextRef="#ctx0" brushRef="#br0" timeOffset="259607.8487">17547 5836 69 0,'-13'16'36'16,"-11"4"1"-16,0 12-1 15,-9-3-12-15,3 12-22 16,-2 0 3-16,8 3-2 16,0-4 0-16,8-1-1 15,3-9-1-15,8-3-1 16,3-9 1-16,5-7-1 0,-3-11 1 15,14-12-1-15,-9-11 1 16,7-10 0-16,-2-11 0 16,4-8 1-16,-2-6-3 15,3-4 4-15,-1 0-4 16,0 6 0-16,-1 9 1 15,-3 11-1-15,-2 10 1 16,-8 26-1-16,13-4 2 16,-11 22-2-16,2 12 4 15,1 4-1-15,4 4 0 16,6 3 0-16,5-7 0 15,11-9 0-15,10-8 1 16,9-15-2-16,8-10-1 0,5-9 2 16,1-9-3-1,-3-4 3-15,-6-3-3 0,-8 5 1 16,-9 3-2-16,-15 11 1 15,-23 14 1-15,0 0-1 16,-13 30 3-16,-11 6-3 16,-5 13 2-16,-5 4 0 15,1 12-1-15,3-2 0 16,11-2-2-16,6-9-5 15,26 0-27-15,1-21-5 16,23-9 0-16,5-21-1 16</inkml:trace>
  <inkml:trace contextRef="#ctx0" brushRef="#br0" timeOffset="260245.8852">18372 5973 113 0,'-42'5'38'15,"3"18"1"-15,-10-2-3 16,3 14-32-16,4 4-1 15,11 4 0-15,9 0-1 16,16-4 0-16,15-5-1 16,16-9 0-16,12-8-1 15,7-9 0-15,7-11 0 16,1-9 0-16,-5-8 1 15,-3-9-2-15,-6-5 1 16,-11-6 0-16,-10-1 0 16,-5-3 0-16,-8 1 1 15,-4 5-1-15,-4 7 0 0,-5 4 0 16,0 10 1-16,-4 8-1 15,13 9 1-15,-14 1-1 16,14-1 1-16,4 15-1 16,7-5 1-16,8-2-1 15,5-2 1-15,7-1-1 16,4-3 1-16,6 2-1 15,-3-1 1-15,0 3-1 16,-8 2 1-16,-4 7 0 16,-9 3-1-16,-10 9 1 15,-9 3-1-15,-11 4 2 16,-7 6-2-16,-5-2 0 15,-1-1 0-15,-2-6 0 16,9-5 0-16,5-10 0 0,14-16 0 16,9-11 0-16,19-18 0 15,12-11 0-15,8-10 0 16,8-4 0-16,1-2 0 15,-1 3 0-15,-7 10 0 16,-12 11 0-16,-13 19 0 16,-24 13 0-16,4 23 0 15,-22 14 0-15,-8 11 0 16,-7 6 0-16,3 10 0 15,-2-8-6-15,18 9-15 16,-1-25-19-16,24-3-2 16,6-21-1-16,23-7-1 15</inkml:trace>
  <inkml:trace contextRef="#ctx0" brushRef="#br0" timeOffset="261034.9303">19943 5705 95 0,'0'0'39'16,"0"0"-1"-16,19 13 0 15,-19-13-35-15,29-1-2 16,-1-6 1-16,5 3-1 16,0-3 0-16,6 0 1 15,-4 3-1-15,-1-4 0 0,-9 10 0 16,-4 9 0-16,-14 9 0 15,-11 7 1-15,-13 8 1 16,-14 10 0-16,-5 7-1 16,-5 5 1-16,-5 3-1 15,5-4 0-15,6-3 0 16,8-5-2-16,17-10-1 15,12-10 0-15,21-11-4 16,13-27-9-16,31-2-23 16,4-23-2-16,19-6 0 15,2-15 0-15</inkml:trace>
  <inkml:trace contextRef="#ctx0" brushRef="#br0" timeOffset="261305.9458">20803 5760 77 0,'0'0'39'16,"-16"5"-2"-16,-9 25 2 15,-19-2-10-15,3 21-23 16,-4 10 0-16,6 4 0 15,9 2-2-15,18-2-2 16,14-10 2-16,21-9-3 16,19-18 0-16,14-17 0 15,7-19 0-15,9-16 1 16,-2-15-2-16,-10-8 0 15,-11-5 0-15,-20-6-2 16,-17 2-3-16,-16-2 3 16,-15 9-5-16,-13 3 1 15,-5 16-4-15,-11-3-8 16,18 28-15-16,-7-8-6 15,18 16 2-15,10-4-2 0</inkml:trace>
  <inkml:trace contextRef="#ctx0" brushRef="#br0" timeOffset="261529.9586">21631 5272 105 0,'-41'24'39'15,"-1"28"1"-15,-18 16-2 16,8 28-33-16,-16 14-1 16,3 16-2-16,1 8-2 15,4-13-18-15,20 3-18 0,6-24-2 16,20-11 0-16,11-27-3 15</inkml:trace>
  <inkml:trace contextRef="#ctx0" brushRef="#br0" timeOffset="261815.975">21591 5799 102 0,'0'0'40'15,"-1"14"4"-15,-1 8-4 0,-14 0-23 16,-8 14-14-16,2 5 3 16,5 9-3-16,0-1-3 15,8 0 0-15,12-7 0 16,14-12 0-16,24-14 0 15,19-17 0-15,22-12 0 16,5-27-22-16,20 2-18 16,-9-19-2-16,3 0-1 15,-15-12 0-15</inkml:trace>
  <inkml:trace contextRef="#ctx0" brushRef="#br0" timeOffset="261988.9849">21946 5748 120 0,'-69'83'42'16,"-4"3"1"-16,17 11-1 15,10-6-39-15,15-12-2 16,21-1-2-16,13-23-7 16,31-7-30-16,2-28-3 15,23-14 1-15,4-24-2 16</inkml:trace>
  <inkml:trace contextRef="#ctx0" brushRef="#br0" timeOffset="262190.9964">22419 5341 109 0,'-28'41'41'0,"-20"21"1"16,2 28 1-16,-15 11-29 15,2 11-11-15,3 12 0 16,3 3-3-16,7-1 0 15,7-16-11-15,21-7-28 16,1-25-1-16,20-13-3 16,4-29-1-16</inkml:trace>
  <inkml:trace contextRef="#ctx0" brushRef="#br0" timeOffset="263189.0535">22446 5843 105 0,'1'-14'36'0,"-1"14"-1"16,0 0-5-16,-1-11-25 15,1 11-2-15,0 0 3 16,-2 30-3-16,-5-4 1 0,0 17-2 16,-7 6 2-16,0 11-3 15,-4 5 2-15,0 0-4 16,7 5-18-16,-1-23-17 15,17-7-3-15,-1-20 0 16,23-11-1-16</inkml:trace>
  <inkml:trace contextRef="#ctx0" brushRef="#br0" timeOffset="263742.0851">22841 5904 109 0,'-1'-14'38'15,"1"14"0"-15,-17-5-2 16,6 8-30-16,-14 5-2 16,0 10 0-16,-5 2-1 15,4 7 0-15,-1 1-1 0,6 2 0 16,8 2-1-16,10-4 0 15,11-1 0-15,9-5-1 16,12-3 0-16,7-2 0 16,5-5 0-16,3 1 0 15,0-2 0-15,-6 2 0 16,-6 2 0-16,-6 4 1 15,-14 4-1-15,-12 3 1 16,-10 2-1-16,-12 1 0 16,-4 0-1-16,-6-5 0 15,1-4-2-15,-3-9-4 16,21-2-22-16,-8-20-8 15,21-4-2-15,0-18 0 16,16 0-1-16</inkml:trace>
  <inkml:trace contextRef="#ctx0" brushRef="#br0" timeOffset="263893.0938">22894 5883 106 0,'-9'-22'41'16,"9"22"1"-16,0 0-1 16,20 6-16-16,3-6-25 15,16-2 0-15,17 0 0 16,4-16-19-16,17 13-21 15,-10-12-2-15,9 9 0 16,-13-4-1-16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9T00:39:03.81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2104 11400 745 0,'0'0'189'15,"0"0"-100"-15,0 0-34 0,0 0-18 0,0 0-8 16,0 0-6-16,0 0-5 0,0 0-6 15,0 0-9-15,0 0-1 0,0 0 0 0,0 0-1 16,4 37 5-16,-4-37-4 0,2 50 3 0,-4-20 0 16,0 1 4-16,0 5-6 0,-1 1 10 15,-3-2-9-15,3 2 5 0,-1-7-6 0,3 3 1 16,-3-6-7-16,2-3 5 0,2-24-8 0,-3 37-10 16,3-37-20-16,0 0-21 0,9 35-31 0,-9-35-32 15,0 0-29-15,0 0-69 0,-2-28-146 16,2 28 152-16,10-35 212 0</inkml:trace>
  <inkml:trace contextRef="#ctx0" brushRef="#br0" timeOffset="187.6137">1940 11386 1072 0,'-31'-9'124'0,"31"9"-47"0,0 0-27 15,0 0-30-15,0 0-14 0,0 0 1 0,0 0 5 16,18-31 0-16,-18 31 2 0,36-28-8 0,-12 15 0 15,5-3-5-15,3 2-1 0,1 4 11 0,3 1-24 16,-6-2 0-16,5 11-38 0,-35 0-38 0,60 4-51 16,-60-4-75-16,48-11-243 0,-9 29 47 0,-39-18 384 15</inkml:trace>
  <inkml:trace contextRef="#ctx0" brushRef="#br0" timeOffset="1047.0448">2474 11487 832 0,'-39'35'73'0,"13"-16"0"0,12 8-1 16,14-27-11-16,-30 47 2 0,30-47-11 0,-20 46-9 16,20-46-5-16,-7 42-4 0,7-42-16 0,5 43-1 15,-5-43-4-15,18 33 3 0,-18-33-11 0,28 26-1 16,-28-26-4-16,45 16 2 0,-45-16-3 0,47 2 1 15,-22-5 1-15,2-6-1 0,-1-2 2 16,1-6-1-16,1-3 0 0,-3-3-3 0,0-1 4 16,-4-6-5-16,0-2 6 0,-3-1-5 0,0 1 4 15,-4 2-4-15,-5-2 4 0,0 6-5 16,-8 1 6-16,-1 25-4 0,0-39 5 0,0 39-3 16,-12-28 3-16,12 28-2 0,0 0 1 0,-26-23-2 15,26 23-1-15,0 0 0 0,-31 0-2 0,31 0 2 16,0 0-1-16,0 0 3 0,-26 27-3 15,26-27 4-15,0 0-3 0,-7 37 2 0,7-37 1 16,9 23-1-16,-9-23-1 0,0 0 3 0,32 26-3 16,-32-26 1-16,38 7 1 0,-13-7-1 0,2-3 0 15,-1-1 0-15,3 0 0 0,-1 1-1 0,-1 1 1 16,-3 2 0-16,-24 0 0 0,41 0 2 0,-41 0 0 16,29 5 3-16,-29-5 1 0,0 0 2 15,23 25-3-15,-23-25 0 0,5 32-5 16,-5-32 3-16,-2 47-6 0,-3-15 4 0,-4 2-3 15,-3 1 3-15,-3 4-5 0,-1-3 10 0,0-4-8 16,2 0 6-16,0-6-1 0,3-1 3 0,11-25-3 16,-14 30 1-16,14-30-5 0,0 0-1 0,0 0-2 15,0 0-1-15,0 0 1 0,0 0 2 0,0 0 3 16,16-32-2-16,-16 32 4 0,23-51-6 16,-9 18 5-16,1-3-7 0,1-1 7 0,0-1-7 15,-2 1 7-15,-2-2-6 0,-1 7 5 0,-2 2-5 16,-1 2 5-16,3 4-5 0,-11 24 3 0,20-45-3 15,-20 45 2-15,24-35-1 0,-24 35 0 0,0 0-1 16,34-26 1-16,-34 26-2 0,0 0 0 16,32 0-1-16,-32 0 1 0,0 0 2 0,32 24-1 15,-32-24 3-15,19 27-3 0,-19-27 3 16,20 32-2-16,-20-32 1 0,16 40-2 0,-16-40 3 16,10 44-4-16,-8-19 3 0,0 1-4 0,-2 1 3 15,-4 1-5-15,-3-2 6 0,0 4-4 0,-4-3 4 16,1-5-2-16,10-22 4 0,-29 45-4 0,29-45 4 15,-31 35-5-15,31-35 4 0,-32 28-5 0,32-28 2 16,-27 16-3-16,27-16-1 0,0 0 1 16,-37 9 0-16,37-9 2 0,0 0 2 0,-34-4 0 15,34 4 2-15,0 0 2 0,-26-3 3 0,26 3 6 16,0 0 2-16,0 0-1 0,-25 3-3 16,25-3-6-16,0 0-2 0,-25 35-4 0,15-10 3 15,-3 7-4-15,1 3 7 0,-2 5 8 0,1 4-28 16,1-5 29-16,1-2-33 0,8-5 1 0,3-32-16 15,1 46-37-15,-1-46-34 0,0 0-45 16,25 7-43-16,7-13-133 0,5-1-83 0,-19-33 176 16</inkml:trace>
  <inkml:trace contextRef="#ctx0" brushRef="#br0" timeOffset="1250.0908">3512 11529 1070 0,'-10'30'58'0,"-10"3"-27"16,6 10 15-16,-7-5 5 0,8 12 10 0,-8-13-18 16,9 7-6-16,-6-6-21 0,6 1 0 0,-1-2-9 15,4-3 3-15,4-6-12 0,5-28 0 0,0 44-6 16,0-44-12-16,14 32-19 0,-14-32-22 0,25 15-32 16,-25-15-37-16,37-10-46 0,-37 10-147 15,34-58-72-15,8 44 199 0</inkml:trace>
  <inkml:trace contextRef="#ctx0" brushRef="#br0" timeOffset="1390.7411">3652 11259 1085 0,'-16'27'87'0,"16"-27"-32"0,-30 17-38 16,30-17-11-16,0 0-4 0,-23 37-9 0,23-37-20 15,2 30-39-15,-2-30-26 0,19 30-61 0,-19-30-20 16,34 13-72-16,-2 3-41 0,-32-16 84 0,67 10 202 15</inkml:trace>
  <inkml:trace contextRef="#ctx0" brushRef="#br0" timeOffset="1593.9703">4121 11469 853 0,'-26'4'146'0,"26"-4"-30"15,-48 24-11-15,48-24-14 0,-53 34-16 0,32-10-4 16,-13-6-10-16,9 12-2 0,-7-2-17 0,8 7 6 15,-7-5-14-15,12 4 0 0,-4-10-3 0,9 1-15 16,14-25-9-16,-13 35-4 0,13-35-4 16,9 25 2-16,-9-25-2 0,30 12 1 0,-5-8-3 15,5-8-15-15,11-3-11 0,0-10-36 0,17 6-55 16,-17-33-97-16,33 12-268 0,-13 2-55 0,-7-14 227 16</inkml:trace>
  <inkml:trace contextRef="#ctx0" brushRef="#br0" timeOffset="1875.4074">4770 11367 1484 0,'0'0'62'0,"0"0"-29"0,0 0-12 15,0 0-5-15,0 0 11 0,0 0 2 0,3 30 1 16,-3-30-8-16,-3 44-6 0,-1-16-10 16,-1 9 2-16,0 2-10 0,-4 3 6 0,0 2-6 15,-4 4 5-15,1-3-6 0,0-1 6 0,1-1-21 16,0-3 6-16,8-3-11 0,-4-7-8 0,10 0-19 16,-3-30-29-16,11 41-61 0,-11-41-60 15,0 0-125-15,35 14-180 0,-35-14 132 0,38-20 373 16</inkml:trace>
  <inkml:trace contextRef="#ctx0" brushRef="#br0" timeOffset="2063.0298">4692 11377 1258 0,'-23'27'262'0,"-7"-18"-198"0,30-9-16 15,-30 30-21-15,30-30-7 0,0 0-8 0,-13 26-4 16,13-26-7-16,0 0 1 0,25 23-2 0,-25-23 0 15,37 9 0-15,-9-11-5 0,8 2-16 0,1-11-23 16,14 8-33-16,-10-22-37 0,23 23-43 0,-23-27-25 16,26 21-120-16,-7 3-150 0,-19-23 105 0,21 33 347 15</inkml:trace>
  <inkml:trace contextRef="#ctx0" brushRef="#br0" timeOffset="2391.1019">4933 11807 976 0,'0'0'50'0,"0"0"-11"15,24 14 14-15,-24-14-5 0,45 7 14 0,-45-7-3 16,55-7-8-16,-27-7 6 0,11 2-21 0,-4-8-9 16,4 6-12-16,0-7-4 0,0 2-4 0,-3-6 5 15,-1 2-4-15,-5-3 1 0,-3 0-8 0,-27 26 2 16,35-39-4-16,-35 39 5 0,14-30 0 0,-14 30 2 15,0 0-1-15,0 0-4 0,-24-27-8 16,24 27-3-16,-36 4-2 0,36-4 2 0,-49 23 5 16,15 0 2-16,2 1 6 0,-3 5 4 15,4 4 15-15,-2-3 2 0,4 7 9 0,-1-9-6 16,9 4-3-16,-2-8-12 0,9 1 0 0,14-25-11 16,-20 37 2-16,20-37-6 0,0 0-1 0,9 30-4 15,-9-30-8-15,25 11-14 0,-25-11-14 0,50-11-29 16,-24-12-49-16,29 16-90 0,-23-19-163 15,14-6-106-15,18 18 186 0</inkml:trace>
  <inkml:trace contextRef="#ctx0" brushRef="#br0" timeOffset="2728.273">5731 11571 1109 0,'0'0'241'0,"-39"7"-164"0,9-3-14 0,30-4 1 16,-42 21-13-16,42-21-10 0,-37 25-12 0,37-25-8 15,-29 29-8-15,29-29-3 0,-19 30-5 0,19-30-1 16,-9 27-3-16,9-27 0 0,0 0-2 0,5 32 1 16,-5-32-1-16,0 0 1 0,0 0-1 0,36 26 1 15,-36-26 1-15,32-4 0 0,-32 4 1 0,42-12-3 16,-17 2 4-16,0-3-2 0,3-3 2 16,0 2 0-16,-3 0 3 0,0 4-1 15,-25 10 3-15,35-18-1 0,-35 18-1 0,0 0 0 0,27 2 1 16,-27-2 1-16,0 0 0 0,5 24 2 15,-5-24-4-15,-5 41 2 0,-2-13-5 0,-4 4 5 0,-5 0-5 0,-1-1 4 0,-1 1-6 16,2-4 1-16,16-28-5 0,-20 37-6 0,20-37-13 16,0 0-12-16,0 0-24 15,0 0-20-15,50 16-36 0,-41-50-68 0,35 24-118 16,-7-20-238-16,-1-21 58 0,20 17 450 0</inkml:trace>
  <inkml:trace contextRef="#ctx0" brushRef="#br0" timeOffset="2899.1627">6385 11127 1166 0,'-34'27'319'15,"8"31"-238"-15,-15-7 1 0,7 18-39 0,-5-4-12 16,7 5 4-16,-3-3-15 0,8 2 6 0,4-7-16 16,6-4 2-16,4-9-13 0,6-7 2 0,5-5-12 15,2-12-7-15,11 5-45 0,-11-30-53 0,21 32-15 0,-21-32-79 0,32 7-88 16,-32-7-204-16,29-18 33 0,1 21 463 15</inkml:trace>
  <inkml:trace contextRef="#ctx0" brushRef="#br0" timeOffset="3062.005">6040 11458 1309 0,'0'0'297'0,"0"0"-219"0,0 0-44 16,-22 30-16-16,22-30-10 0,0 0-2 15,30 20-3-15,-30-20 0 0,45 2-2 0,-17-6-1 16,7-5-3-16,1-3-16 0,10 0-24 0,-9-15-43 16,18 18-65-16,-27-35-118 0,20 20-290 0,0 4 54 15,-14-18 384-15</inkml:trace>
  <inkml:trace contextRef="#ctx0" brushRef="#br0" timeOffset="3233.9511">6718 11444 1594 0,'-37'22'108'0,"17"11"-28"16,-10-12-18-16,5 7-6 0,0-7-17 0,25-21-10 16,-38 36-16-16,38-36-7 0,0 0-11 0,0 0-9 15,0 0-14-15,0 0-8 0,0 0-9 0,0 0-12 16,0 0-37-16,30-36-77 0,12 40-170 16,-10-22-238-16,-7 1 37 0,12 18 468 0</inkml:trace>
  <inkml:trace contextRef="#ctx0" brushRef="#br0" timeOffset="3364.0449">6691 11858 1547 0,'-39'11'138'16,"39"-11"-65"-16,-30 28-12 0,30-28-18 15,0 0-15-15,0 0-3 0,0 0-22 0,0 0-15 16,0 0-17-16,-19-39-25 0,19 39-67 0,5-60-145 16,0 34-339-16,8-2 10 0,-6-9 360 0</inkml:trace>
  <inkml:trace contextRef="#ctx0" brushRef="#br0" timeOffset="3948.4662">7182 11342 1085 0,'0'0'117'0,"0"0"-49"0,0 0-27 15,0 0-16-15,0 0-6 0,0 0-7 0,11 32 1 0,-11-32-3 16,-6 26 2-16,6-26-2 0,-10 39 5 16,10-39-3-16,-15 48 7 0,3-22 1 0,3 9 7 15,-5 1 0-15,5 4 7 0,-5 2-10 0,7 4 1 0,-2-4-13 16,0-3 0-16,2-2-11 0,4-3 4 0,-1-5-8 15,2-4-1-15,2-25-19 0,2 35-16 0,-2-35-31 16,0 0-32-16,35 32-52 0,-35-32-61 16,25-14-98-16,2 12-150 0,-24-29 205 0,31 23 258 15</inkml:trace>
  <inkml:trace contextRef="#ctx0" brushRef="#br0" timeOffset="4128.5717">7187 11473 1027 0,'0'0'177'15,"-28"-29"-51"-15,28 29-30 0,0 0-31 32,0 0-25-32,0 0-20 0,0 0-9 0,0 0-7 15,0 0-1-15,30-17-1 0,-30 17-3 0,32-14 1 16,-32 14-10-16,42-20-14 0,-42 20-19 0,50-19-29 16,-50 19-30-16,55-21-34 0,-55 21-25 0,53-21-48 15,-53 21-37-15,39-29-145 0,0 44 216 0,-39-15 175 0</inkml:trace>
  <inkml:trace contextRef="#ctx0" brushRef="#br0" timeOffset="4331.6636">7162 11684 896 0,'-31'2'85'0,"31"-2"-43"0,0 0-10 15,0 0-6-15,0 0 4 0,37 14 6 16,-37-14 2-16,42-11-2 0,-42 11-9 15,55-24-12-15,-23 8-7 0,5-2-8 0,0 2-1 16,1-1-12-16,-1 3-18 0,-7-6-25 0,7 11-29 16,-37 9-14-16,46-16-14 0,-46 16-6 0,0 0-28 15,32-3-85-15,-32 3-97 0,0 0 284 0</inkml:trace>
  <inkml:trace contextRef="#ctx0" brushRef="#br0" timeOffset="4487.9965">7171 11906 787 0,'0'0'208'0,"0"0"-104"0,0 0-38 0,0 0-12 16,0 0-13-16,0 0 2 0,0 0-3 0,41 5-9 16,-41-5-6-16,53-33-10 0,-19 6-3 15,7 3-9-15,5-6 2 0,3-2-8 0,4-2-11 16,-1-11-37-16,10 13-53 0,-20-23-63 16,18 25-69-16,-19-10-94 0,-11-9-79 0,23 27 290 15</inkml:trace>
  <inkml:trace contextRef="#ctx0" brushRef="#br0" timeOffset="4659.8683">7876 11282 914 0,'-12'29'155'0,"-15"-15"-42"15,17 19-11-15,-15-12-22 0,14 13-14 0,-10-8-23 16,10 11-3-16,-5-3-16 0,7 4-1 0,1-1-12 16,1 6 1-16,3-1-11 0,2 2 4 15,0-4-8-15,2-3 6 0,0-1-9 0,-1-12-22 16,8 10-17-16,-7-34-5 0,12 53-46 0,-12-53-37 15,20 37-92-15,-20-37-240 0,0 0 25 0,39 28 340 16</inkml:trace>
  <inkml:trace contextRef="#ctx0" brushRef="#br0" timeOffset="5003.6199">7965 11761 1184 0,'0'0'64'16,"0"0"-36"-16,0 0 5 0,0 0 8 0,0 0 3 16,46 14-3-16,-46-14-4 0,55-14-7 0,-23 0-9 15,5 0-10-15,-2-2-6 0,-1-1-5 0,-2 1 3 16,-2-2-4-16,-30 18 2 0,44-31-1 0,-44 31 3 16,25-27-2-16,-25 27 2 0,0 0 0 0,9-30 2 15,-9 30-2-15,0 0-1 0,0 0-3 16,-37-19-1-16,37 19 0 0,-39 5 3 0,14 4 3 15,0 2 4-15,-2 4 6 0,-3 3 2 16,4 7 6-16,-4-1-2 0,1 6 5 0,-1-2-3 0,7 6 2 16,-2-6-9-16,8 2 1 0,1-4-9 0,3 3 1 15,13-29-8-15,-9 44 3 0,9-44-6 16,13 33 2-16,-13-33-4 0,33 21-7 0,-2-15-12 16,-1-12-20-16,16 6-30 0,-7-19-29 15,24 19-67-15,-24-32-74 0,32 18-121 0,-5 0-119 16,-20-18 252-16</inkml:trace>
  <inkml:trace contextRef="#ctx0" brushRef="#br0" timeOffset="5207.0615">8643 11621 1234 0,'-43'-8'119'0,"10"7"-32"16,33 1-6-16,-52 16-17 0,52-16-16 15,-49 31-14-15,49-31-3 0,-50 37-7 0,31-10 2 16,19-27-5-16,-37 45-1 0,21-18-7 0,5-2 1 15,11-25-5-15,-11 42-1 0,11-42-7 0,6 33 2 16,-6-33-5-16,28 25 1 0,-28-25-4 0,44 10-4 16,-15-10-11-16,1-10-14 0,11 6-27 15,-10-20-34-15,21 18-74 0,-27-36-128 0,12 14-239 16,11 3 22-16,-15-22 421 0</inkml:trace>
  <inkml:trace contextRef="#ctx0" brushRef="#br0" timeOffset="5410.1052">9072 11185 1250 0,'-22'53'181'0,"-10"-35"-110"0,11 21-24 0,-11-6-2 15,9 11-4-15,-7 2-22 0,5 5 5 0,-1 2-10 16,3 3 7-16,2-6-10 0,5 2 5 0,3-6-12 16,6-4 1-16,2-6-7 0,3-6 0 0,7 1-41 15,-5-31 8-15,11 46-17 0,-11-46-16 0,16 30-5 16,-16-30-54-16,0 0-88 0,0 0-188 15,25 4-62-15,-25-4 202 0</inkml:trace>
  <inkml:trace contextRef="#ctx0" brushRef="#br0" timeOffset="5816.4246">8712 11587 1328 0,'0'0'93'0,"0"0"-55"15,0 0 3-15,7 30 9 0,-7-30 1 0,34 11-1 16,-34-11-4-16,46 3-1 0,-21-10-5 0,7 7-7 16,-6-3-9-16,4 3-5 0,-3-4-7 0,-2 4-3 15,-25 0 0-15,40-4-7 0,-40 4-1 0,30 4 1 16,-30-4-1-16,0 0 0 0,29 11 0 0,-29-11 0 16,0 0-1-16,17 28 2 0,-17-28-2 15,6 31 3-15,-6-31-4 0,0 37 3 16,0-37-2-16,-9 43 1 0,9-43 0 0,-14 42-1 15,14-42-2-15,-14 35 3 0,14-35-3 0,-13 35 5 16,13-35-4-16,0 0 1 0,-10 32 0 0,10-32-1 16,0 0 2-16,0 0-2 0,0 0-3 0,0 0-2 15,0 0-2-15,0 0 2 0,0 0 4 16,24-28 0-16,-24 28 2 0,30-41-3 0,-12 17 1 16,-2-1-2-16,2 0 4 0,-18 25-2 0,33-45 4 15,-33 45-3-15,25-37 3 0,-25 37-3 0,14-29 3 16,-14 29-3-16,0 0 1 0,0 0-2 0,11-26-8 15,-11 26-10-15,0 0-16 0,0 0-19 16,0 0-27-16,7-25-27 0,-7 25-41 0,0 0-47 16,41-1-56-16,-41 1-122 0,0 0-56 15,41-11 285-15</inkml:trace>
  <inkml:trace contextRef="#ctx0" brushRef="#br0" timeOffset="6019.5544">9614 11621 1165 0,'-22'38'156'0,"-10"-24"-42"0,22 20-11 16,-20-13-25-16,10 11-15 0,-6-9-20 15,8 5-9-15,18-28-16 0,-32 44-4 0,32-44-9 16,-19 40-1-16,19-40-4 0,-4 28-1 0,4-28-7 16,0 0-3-16,14 29-12 0,-14-29-5 0,0 0-16 15,27 1-13-15,-27-1-28 0,30-23-52 0,4 2-317 16,-8 5-84-16,-12-15 128 0</inkml:trace>
  <inkml:trace contextRef="#ctx0" brushRef="#br0" timeOffset="6175.9591">9653 11305 1562 0,'0'0'147'0,"-15"27"-105"0,15-27-12 15,-30 17-14-15,30-17-9 16,0 0-6-16,0 0-4 0,0 0-8 0,0 0-12 15,-7 28-25-15,7-28-36 0,28 13-71 0,-28-13-120 16,0 0-286-16,45-14 54 0,-45 14 370 0</inkml:trace>
  <inkml:trace contextRef="#ctx0" brushRef="#br0" timeOffset="6504.3446">10104 11488 865 0,'0'0'156'16,"-30"22"-36"-16,5-17-5 0,25-5-11 0,-37 33-29 15,21-8-13-15,-10-7-4 0,8 15-1 0,-11-7-4 16,8 8-6-16,-5-6-11 0,6 6-4 0,-1-8-10 16,5 0 1-16,16-26-9 0,-27 44-1 15,27-44-8-15,-8 30-2 0,8-30-5 0,0 0 1 16,19 27-2-16,-19-27-5 0,34 2-8 16,-34-2-11-16,56-16-20 0,-26-7-28 0,20 12-36 15,-20-24-61-15,29 28-62 0,-33-27-58 0,15 8-129 16,5 19 6-16,-30-28 380 0</inkml:trace>
  <inkml:trace contextRef="#ctx0" brushRef="#br0" timeOffset="6691.9086">10301 11580 785 0,'0'0'187'15,"0"0"-42"-15,0 0-7 0,0 0-13 0,0 0-29 16,0 0-31-16,-25 12-14 0,25-12-6 0,-14 29 0 16,14-29-11-16,-16 49-7 0,5-23-13 0,4 6-2 15,-4-4-8-15,4 2 3 0,-1-4-6 0,2-1 4 16,6-25-5-16,-5 41 1 0,5-41-26 15,0 28-1-15,0-28-3 0,0 0-10 16,0 0-6-16,0 0-20 0,37 21-43 0,-37-21-75 16,30-34-204-16,-5 22-123 0,-11-21 141 0</inkml:trace>
  <inkml:trace contextRef="#ctx0" brushRef="#br0" timeOffset="6832.5312">10527 11295 1777 0,'-33'1'57'0,"33"-1"-42"16,-27 4-2-16,27-4-12 0,0 0-14 0,-25 3-16 16,25-3-20-16,0 0-31 0,0 0-37 15,0 0-69-15,0 0-102 0,-8-24-251 0,8 24 68 16,0 0 381-16</inkml:trace>
  <inkml:trace contextRef="#ctx0" brushRef="#br0" timeOffset="7207.4657">10798 11170 1024 0,'-26'-11'122'0,"26"11"-27"15,0 0-14-15,2 30 3 0,-2-30 12 0,-9 37-39 16,9-37 26-16,-13 58-39 0,1-24-1 0,5 11-1 16,-7 1-13-16,1 3 2 0,-4 3-12 0,1 2 3 15,-2-3-14-15,2 0 3 0,2-5-11 0,1-4 3 16,6-6-10-16,0-6-1 0,7-6-11 15,0-24-4-15,6 37-14 0,-6-37-15 0,14 25-30 16,-14-25-29-16,25 7-44 0,-25-7-42 16,30-20-48-16,-30 20-144 0,12-38-27 0,15 34 264 15</inkml:trace>
  <inkml:trace contextRef="#ctx0" brushRef="#br0" timeOffset="7770.8649">10607 11591 1223 0,'-44'-20'177'0,"44"20"-56"0,0 0-31 15,0 0-26-15,0 0-26 0,0 0-13 16,0 0-7-16,28 11-1 0,-28-11-7 0,44-4-4 16,-13-3-4-16,2 0-1 0,4-2-1 0,2-1 3 15,2 3 0-15,0 0-6 0,-2 1-8 0,-6-1-17 16,1 6-4-16,-9-6-5 0,7 7 3 16,-7-6 3-16,1 6 3 0,-26 0 1 0,34-5 6 15,-34 5 7-15,0 0 6 0,0 0 8 16,0 0 15-16,0 0 13 0,0 0 13 0,0 0 8 15,0 0-3-15,0 0-3 0,-14 33-7 0,14-33-3 16,-27 34-9-16,27-34-2 0,-35 39-7 0,17-13-2 16,-2-1-4-16,4 3 5 0,1-2-2 0,0-1 5 15,15-25-6-15,-16 37-1 0,16-37-5 0,0 0 0 16,9 30-2-16,-9-30 2 0,0 0 0 0,41 10-1 16,-41-10-1-16,44-14 0 0,-15-1-1 0,-1-1-1 15,2-5 0-15,2-2-2 0,-2-4 2 0,2 1-2 16,-4 1 3-16,-3 1-2 0,-25 24 2 0,41-32-3 15,-41 32 2-15,28-20-2 0,-28 20 0 0,0 0-1 16,0 0-3-16,0 0-2 0,0 0-3 0,0 0-1 0,5 27-3 16,-13-2 3-16,-3 11-5 0,-5 3 3 0,-2 11-4 31,-3-1 5-31,2 11-34 0,-8 1 9 16,6 12-1-16,-8 1-2 0,1 3 53 0,-2 2-34 15,0-5 42-15,-2 4 4 0,2-10-12 0,5-4 26 16,0-11-27-16,11-15 1 0,-2-8 2 0,6-5 0 15,10-25-1-15,0 0-2 0,0 0-6 0,0 0 0 16,0 0-2-16,0 0-4 0,5-51 2 0,7 14-3 16,2-4 10-16,2-1-4 0,-5 3 11 15,3-3-6-15,-3-2 1 0,-1 0-4 0,1-5 4 0,-2 3-7 16,2-2-8-16,-3 3 19 0,1 6-25 0,-2 4 24 16,0 8-12-16,-7 27-5 0,13-37 1 0,-13 37-8 15,0 0-13-15,30-31-18 0,-30 31-33 0,32-22-54 16,12 33-131-16,-44-11-349 0,57-25 46 0,-8 20 274 15</inkml:trace>
  <inkml:trace contextRef="#ctx0" brushRef="#br0" timeOffset="8820.2608">1863 12552 1113 0,'36'-9'90'16,"-36"9"-13"-16,0 0-11 0,0 0-9 0,0 0-6 15,0 0-10 1,26 0-8-16,-26 0-7 0,0 0-2 0,6 27-5 16,-6-27-3-16,0 46-7 0,0-15 2 0,-2 3-4 15,0 3 11-15,-1 5-5 0,-1 7 9 16,-3 2-7-16,3 6 4 0,-3-3-13 0,2-1-13 0,2-2 22 0,1-5-27 0,0-7 26 15,4-6-13-15,3-6-14 0,-5-27-20 16,18 38-21-16,-18-38-26 0,30 22-39 0,-30-22-35 16,37-4-79-16,-37 4-167 0,27-49-62 0,8 29 267 15</inkml:trace>
  <inkml:trace contextRef="#ctx0" brushRef="#br0" timeOffset="9007.6724">2157 12427 1036 0,'-37'-28'289'16,"37"28"-187"-16,0 0-31 0,0 0-24 0,0 0-19 16,0 0-11-16,0 0-10 0,0 0-4 0,0 0 0 15,0 0-1-15,30 19 0 16,-30-19-2-16,46-7-5 0,-19-2-13 0,5 4-16 16,-6-11-25-16,15 13-29 0,-16-17-33 0,19 24-39 15,-44-4-58-15,50-35-235 0,-18 45 52 0,-32-10 352 16</inkml:trace>
  <inkml:trace contextRef="#ctx0" brushRef="#br0" timeOffset="9195.2024">2048 12832 1386 0,'-41'4'106'0,"41"-4"-50"0,0 0-28 15,0 0-12-15,0 0-7 0,0 0-4 0,0 0 5 16,32-27-6-16,-32 27 1 0,49-28-5 0,-17 12 0 15,2 0-2-15,1 4-14 0,-3-5-23 16,9 9-28-16,-16-13-47 0,22 27-43 0,-47-6-59 16,59-27-246-16,-20 38 21 0,-39-11 331 0</inkml:trace>
  <inkml:trace contextRef="#ctx0" brushRef="#br0" timeOffset="9539.0306">2568 12825 975 0,'-16'28'246'0,"16"-28"-181"0,0 0-1 16,0 0-26-16,-21 25 8 0,21-25-9 0,0 0-7 15,-14 23-7-15,14-23-11 0,-9 35-4 0,9-35 1 16,-9 41 4-16,9-41 5 0,-7 44-5 0,7-44-13 16,-7 44 28-16,3-18-34 0,4-26 34 15,-7 49-12-15,7-49-7 0,0 34 3 0,0-34-7 16,0 0-2-16,0 0-5 0,0 0 0 0,0 0 0 15,0 0 1-15,0 0 3 0,0 0-1 0,0 0 2 16,31-25-2-16,-23 1 3 0,3-3 12 0,0-1-28 16,-1 0 28-16,-3 1-28 0,2-1 20 15,-3-2 9-15,-1 6-2 0,-3-1 11 0,-2 25-10 16,3-39 0-16,-3 39-6 0,2-24-6 16,-2 24 0-16,0 0-5 0,0 0-3 0,0 0 2 15,0 0-4-15,0 0-3 0,0 0-4 0,32 3-16 16,-32-3-14-16,35 12-25 0,-35-12-25 0,52 13-47 15,-52-13-50-15,62 1-80 0,-32 7-221 0,-2-21 74 16,23 26 374-16</inkml:trace>
  <inkml:trace contextRef="#ctx0" brushRef="#br0" timeOffset="9726.5606">3181 12843 1047 0,'0'0'282'16,"0"0"-234"-16,-39 31-18 0,39-31 10 0,-21 43-7 15,14-15 3-15,-7-2-10 0,5 4-5 0,-4-2 12 16,4 2-35-16,-1-3 24 0,5 3-33 16,-1-2 10-16,3-2 3 0,3-26-5 0,5 37-2 15,-5-37-20-15,0 0-24 0,28 34-40 0,-28-34-54 16,30 0-77-16,-30 0-159 0,23-44-92 0,11 30 250 16</inkml:trace>
  <inkml:trace contextRef="#ctx0" brushRef="#br0" timeOffset="9851.6087">3282 12494 1380 0,'-35'-16'75'0,"35"16"-21"0,-48-3-17 0,48 3-9 15,-37 9-20-15,37-9-5 0,0 0-16 0,-27 14-24 16,27-14-57-16,0 0-102 0,0 0-332 0,39 15 21 16,-39-15 298-16</inkml:trace>
  <inkml:trace contextRef="#ctx0" brushRef="#br0" timeOffset="10429.6879">4199 12647 1547 0,'0'0'49'0,"0"0"-41"0,0 0-10 0,0 0 7 15,25-9 7-15,-25 9 5 0,48-36-4 16,-20 16-2-16,2-3-9 0,4 0 2 0,0 6-3 16,1-1 1-16,-1 4-1 0,-6 2-1 0,-1 3-1 15,-27 9 1-15,44-9-1 0,-44 9 2 0,32 5 1 16,-32-5 4-16,0 0 2 0,21 25 1 0,-21-25 1 15,0 35-4-15,-5-8 1 0,-9 3-5 0,-2 0 3 16,-6 5-4-16,-1-2 7 16,-1 1-6-16,-5-1 6 0,-1 2-4 0,2 2 4 15,-4 0-3-15,4 0 7 0,-1-3-6 0,8-2 8 16,2-4-5-16,4-4 1 0,15-24-7 0,-16 34 0 16,16-34-6-16,0 0-15 0,0 0 16 0,22 28-18 15,-22-28 16-15,39 0 1 0,-11-5-5 0,2-8 13 16,9 3-32-16,-2-11-3 0,11 5-43 0,-12-16-38 15,20 23-62-15,-29-31-116 0,8 13-209 16,11 10 10-16,-19-20 414 0</inkml:trace>
  <inkml:trace contextRef="#ctx0" brushRef="#br0" timeOffset="10789.1853">4936 12628 1102 0,'0'0'102'0,"0"0"-18"0,44-5 3 0,-44 5-7 15,39-29-16-15,-39 29-11 0,50-24-18 0,-50 24-13 16,48-21-11-16,-48 21-5 0,46-13-4 0,-46 13-1 16,37-7 0-16,-37 7-1 0,28 0 1 15,-28 0-2-15,0 0 1 0,27 13-1 16,-27-13 1-16,0 0 0 0,4 30 2 0,-4-30 0 15,-9 33 1-15,9-33-2 0,-23 46 3 0,7-23-4 16,-4 3 6-16,-3 1-3 0,2 2 8 0,-6 0 2 16,1 2 7-16,-3-1 1 0,3 2 5 0,-1-2-3 15,4 2 5-15,4-4-7 0,3-2 0 0,16-26-11 16,-18 39-3-16,18-39-8 0,0 0-15 16,11 26 14-16,-11-26-17 0,28 9 17 0,-3-12 1 15,7-3-3-15,7-8 6 0,7-2-37 0,-2-13-24 16,20 13-76-16,-23-32-94 0,40 32-115 0,-12-14-207 15,-5-8 82-15,21 22 464 0</inkml:trace>
  <inkml:trace contextRef="#ctx0" brushRef="#br0" timeOffset="11492.4982">6351 12547 868 0,'0'0'124'0,"0"0"-34"0,-25-11-12 16,25 11-12-16,0 0-19 0,-24 43-5 0,24-43-5 15,-30 51 1-15,10-25-9 0,2 11 2 0,-3-3-6 16,5 3 4-16,-5-4-4 0,5 2 5 0,-2-3-6 16,4 1 4-16,-4-4-5 0,6-1-2 15,12-28-8-15,-21 44 0 0,21-44-8 0,-13 26 0 16,13-26-5-16,0 0-3 0,0 0-1 15,0 0 2-15,0 0 2 0,0 0 0 0,29-17 3 16,-29 17-3-16,32-41 2 0,-13 11-5 0,2-5 2 16,1 0-8-16,1-2 7 0,0-2-5 0,-2 2 10 15,0 4-6-15,-3-3 7 0,-4 5-6 0,-2-3 4 16,-1 6-3-16,-4 2 4 0,-7 26-3 0,9-36 3 16,-9 36 1-16,0 0 3 0,0 0 2 15,0 0 2-15,0 0-1 0,0 0-6 0,0 0-2 16,0 0-2-16,0 0-1 0,0 0 1 0,-2 36 2 15,2-36-2-15,2 37 2 0,-2-37-1 0,11 29-1 16,-11-29 0-16,26 18 0 0,-26-18 0 16,46 12 3-16,-21-12 2 0,5 0 2 0,0-5 2 15,4-2 0-15,1-5 2 0,1-2 0 0,1-7-1 16,2-1-4-16,-4-1-1 0,-1 2-4 16,-6 2 3-16,-3 1-2 0,-25 18 3 0,32-26 2 15,-32 26 1-15,0 0 1 0,0 0 4 0,0 0-3 16,0 0 0-16,0 0-3 0,0 0-4 0,0 0-4 15,0 0-2-15,7 28-1 0,-14-3-4 0,-4 8-4 16,2 2-3-16,-3 8 6 0,0-3-6 0,1 1 11 16,2-3-13-16,0-4 2 0,6 1-13 15,-4-5-3-15,14 4-19 0,-7-34-11 0,10 51-29 16,-10-51-32-16,25 37-57 0,-25-37-116 16,0 0-180-16,48 15 30 0,-48-15 445 0</inkml:trace>
  <inkml:trace contextRef="#ctx0" brushRef="#br0" timeOffset="12313.9685">7249 12640 1231 0,'-26'-23'78'0,"26"23"-37"16,-38 0 5-16,14 0-1 0,24 0-12 0,-45 20-7 16,45-20 5-16,-49 33 2 0,49-33 7 0,-50 46-2 15,29-18-1-15,-4-1-6 0,6 6 1 16,-3-1-8-16,6 1 2 0,2-1-12 0,5 1 2 15,2-4-5-15,4-5-1 0,3-24-3 16,5 35-2-16,-5-35-3 0,0 0-16 0,37 23 17 16,-37-23-1-16,45-3 0 0,-17-4 14 0,6-9-13 15,-1-3-3-15,6-10 1 0,2-4-4 0,0-4-1 16,-1 2-6-16,-1-2 3 0,-5 1-5 0,-2-1 9 16,-6 6-4-16,-1-1 9 0,-7 4-3 0,-4 0 1 15,-14 28-1-15,14-43 1 0,-14 43 0 16,-5-24 3-16,5 24 0 0,0 0-2 0,-28-7-2 15,28 7-2-15,-32 17 2 0,32-17-1 0,-37 41 3 16,19-16-2-16,2-1 3 0,2 6-3 0,0-2 4 16,3 0-3-16,0 2 5 0,4 0-4 15,2 0 4-15,5-2-7 0,2-5 4 0,-2-23-2 16,16 41 2-16,-16-41-1 0,30 28 1 0,-30-28 0 16,48 11 3-16,-20-15-1 0,4-3 0 15,1-9 0-15,5-3-3 0,-1-8 4 0,2 3-5 16,-2-4 1-16,-2-2-2 0,-3 1 2 0,-5 3-2 15,-27 26 4-15,39-44-4 0,-39 44 4 0,21-39-2 16,-21 39 2-16,5-28-2 0,-5 28 1 0,0 0-2 16,-5-25 2-16,5 25-2 0,0 0 0 0,0 0 1 15,0 0-4-15,-30 2 2 0,30-2 0 16,-21 28 0-16,21-28 0 0,-25 48 2 16,14-20-4-16,4 0 6 0,0 0-2 0,5 1 3 15,2-5-3-15,6 1-1 0,-6-25-1 0,17 33 3 16,-17-33-1-1,30 25 5-15,-30-25 0 0,41 7 4 0,-16-9 3 0,3-5-1 0,4-5-1 16,0-6-4-16,4-3-2 0,-3-5-4 0,3-4 3 16,-5 2-6-16,1 0 4 0,-3-1-3 0,-3 5 3 15,-26 24-2-15,39-41 0 0,-39 41 0 16,0 0 0-16,23-23-2 0,-23 23 1 0,0 0-7 16,0 0-4-16,0 0 0 0,-14 37-4 15,2-10 6-15,-4 11-1 0,-2 12 6 0,2 11-25 16,-3 6 9-16,1 14 5 0,-3 2-16 0,-2 9 36 0,-4-2-27 0,4-4 10 15,0-2 17-15,2-11-1 0,1-6 18 0,-1-9-11 16,2-6 0-16,1-4-3 0,4-7 7 16,1-13-2-16,13-28 9 0,-14 26-7 0,14-26 6 31,0 0-2-31,0 0-3 0,0 0-1 0,-2-33-6 16,4 4 1-16,2-11-6 0,-1-1 5 0,4-6-9 15,0-1 7-15,2-1-8 0,0-4 6 0,0-1-5 0,2-3 4 16,-1-3-6-16,1-1 5 0,1-3-9 0,1-1-2 15,-1 2 13-15,4 3-23 0,-2 2 13 16,4 8-26-16,-6 10-15 0,6 12-24 0,-13-2-38 16,20 28-62-16,-32-30-126 0,7 32-255 0,26-8 23 15,-26 8 402-15</inkml:trace>
  <inkml:trace contextRef="#ctx0" brushRef="#br0" timeOffset="13011.4557">8818 12614 1257 0,'-24'26'325'0,"24"-26"-281"0,0 0-25 16,0 0-11-16,-6-31-4 0,6 31 5 0,41-46-3 15,-13 16 4-15,6 7-5 0,3 0 7 0,6-2-4 16,-3 4 1-16,5 2-5 0,-6 5-1 16,-4 1-4-16,-1 6 3 0,-6 0-1 0,-28 7 5 0,39 6 4 15,-39-6 1-15,0 0 4 0,18 35-5 0,-22-10 0 16,-5 3-7-16,-7 5 2 0,-7 6-7 0,-7 3 5 0,-3 0-5 15,-5 1 8-15,1-1-1 0,0-2 7 16,-2 3-8-16,5-6 6 0,1 1-8 0,4-4 6 0,5-4-2 16,6-4 3-16,18-26-6 0,-21 41 1 15,21-41-6-15,0 24 1 0,0-24-3 0,0 0 2 16,46 16 0-16,-20-19-1 0,11-4-4 0,6-11-13 16,7-1-25-16,1-18-36 0,20 12-54 0,-23-31-90 15,40 24-168-15,-13-10-139 0,-8-11 122 16,16 21 410-16</inkml:trace>
  <inkml:trace contextRef="#ctx0" brushRef="#br0" timeOffset="13296.9153">9815 12506 1299 0,'-42'6'118'0,"21"18"-32"0,-17-13-15 16,12 15-8-16,-6-6-22 0,4 6-11 16,-4-1-10-16,5 1 3 0,1 2-7 0,3 1 6 15,-4-3-6-15,9 7 1 0,1-4-5 0,6 1 4 31,4-4-5-31,7-1 4 0,0-25-3 0,11 40 1 16,-11-40-1-16,30 32 0 0,-30-32 0 0,46 21-2 0,-21-18-4 16,1-4 0-16,4-3-2 0,4-6-2 0,0-4 1 0,-3-6-3 15,3-6 2-15,-2-2-4 0,0-6 5 0,-4-3-3 32,-1 0 2-32,-4-2-8 0,-2 2 0 0,-5 2-10 15,0-2 2-15,-7-2-8 0,-2 8 3 0,-4-3-5 16,-3 34-1-16,-3-44-7 0,3 44-7 0,-16-28-15 15,16 28-12-15,-25-7-21 0,25 7-17 0,-25 12-25 0,24 15-25 16,1-27-44-16,-27 24-162 0,30 6-56 0,-3-30 215 16</inkml:trace>
  <inkml:trace contextRef="#ctx0" brushRef="#br0" timeOffset="13485.6603">10377 12464 1470 0,'0'0'68'0,"-13"35"-30"0,5-5 7 0,-15 0 3 16,5 13-2-16,-12-3-13 0,3 9 5 16,-3-5-15-16,5 7 2 0,-1-5-13 0,3 4 0 15,1-6-8-15,3-4 2 0,3-1-13 0,4-7-18 16,8-4 10-16,4-28-61 0,12 40-4 0,-12-40-56 16,39 14-73-16,-39-14-103 0,38-35-214 0,6 30 58 15,-12-34 455-15</inkml:trace>
  <inkml:trace contextRef="#ctx0" brushRef="#br0" timeOffset="13782.5827">10901 12431 1453 0,'-51'7'101'0,"17"12"-37"0,-12-3-8 0,12 9-7 16,-5-6-21-16,6 4-5 0,3-6-3 0,3 6 1 15,27-23-3-15,-34 36-1 0,34-36-6 0,0 0 0 16,-8 31-1-16,8-31 4 0,0 0 1 15,31 23 2-15,-31-23-3 0,47 7-1 0,-16-7-4 16,3 0-3-16,3 0-1 0,2-3 1 16,-2 3-2-16,-1 3 1 0,-6 4-2 0,-5 6-3 15,-25-13 1-15,33 33 0 0,-33-33-1 0,16 48 3 16,-14-18-4-16,-4 3 5 0,-5 4-9 0,-7 0 6 16,-4 0-5-16,-3 0-7 0,-4-4 10 15,1-3-12-15,-1-1 13 0,25-29-14 0,-37 37-3 16,37-37-30-16,0 0-27 0,0 0-61 0,0 0-110 15,-11-34-274-15,29-1-31 0,5 1 184 0</inkml:trace>
  <inkml:trace contextRef="#ctx0" brushRef="#br0" timeOffset="13923.3711">10922 12425 1828 0,'-81'22'150'15,"81"-22"-81"-15,-34 15-69 0,34-15 0 0,0 0 0 16,0 0 0-16,0 0 0 0,0 0 0 0,46-15 0 15,-10 2 0-15,6-4 0 0,6-10 0 0,12 3 0 16,-1-13-80-16,26 22-140 0,-27-23-421 0,32 4-3 16,1-1 183-16</inkml:trace>
  <inkml:trace contextRef="#ctx0" brushRef="#br0" timeOffset="14876.5356">13356 11439 1328 0,'0'0'85'0,"0"0"-47"15,0 0-21-15,-9 28-3 0,9-28-2 16,-4 27 4-16,4-27-2 0,-3 49 6 0,-1-17-3 16,3 8 1-16,-5 4-10 0,4 7 6 0,-1 2-10 15,3 4 6-15,-4-1-8 0,4 4 5 0,-1 0-13 16,1 1-8-16,-2-1 26 0,2-7-28 0,3-4 20 16,-3-15-37-16,11 1-24 0,-11-35-28 15,27 39-63-15,-27-39-54 0,24-18-290 0,1 18 46 16,-18-32 306-16</inkml:trace>
  <inkml:trace contextRef="#ctx0" brushRef="#br0" timeOffset="15064.0364">13439 11589 1552 0,'-41'0'110'0,"41"0"-71"0,0 0-23 0,0 0-3 16,0 0 2-16,43-27-1 0,-10 8-1 0,6 0-11 15,9-4-1-15,5-2-4 0,2 4 0 16,5-5-16-16,2 4-18 0,-8-2-28 0,11 17-32 16,-24-18-54-16,24 32-94 0,-27-3-248 0,-7-8 0 15,10 25 325-15</inkml:trace>
  <inkml:trace contextRef="#ctx0" brushRef="#br0" timeOffset="15251.5324">13462 12003 1645 0,'0'0'28'15,"28"0"-16"-15,-28 0 10 0,59-28-4 16,-20 1 3-16,9-1-17 0,-1 1-1 0,1-1-6 16,0 2-1-16,-5-2-17 0,4 7-22 0,-13-9-31 15,12 17-36-15,-26-18-58 0,22 31-116 0,-15-6-219 16,-27 6 41-16,0 0 382 0</inkml:trace>
  <inkml:trace contextRef="#ctx0" brushRef="#br0" timeOffset="15423.4469">13343 12461 1624 0,'0'0'49'15,"0"0"-34"-15,20-27 7 0,12 6 3 16,7-18 7-16,12-1-15 0,9-10-6 0,8-4-12 15,2-1-11-15,8-5 7 0,4 8-65 16,-15-15-27-16,25 30-112 0,-39-30-159 0,13 14-152 16,1 14 34-16,-23-19 460 0</inkml:trace>
  <inkml:trace contextRef="#ctx0" brushRef="#br0" timeOffset="15626.6556">14466 11397 1273 0,'-14'32'100'0,"14"-32"-44"0,-26 24-7 0,26-24-10 16,-24 39-10-16,12-11-19 0,1 11-4 0,-1 10-8 15,0 6 8-15,-1 5-10 0,1 0 8 0,-1 8-12 16,3-3 10-16,-1 11-17 0,-6-5-34 0,6 1 16 16,-10-11-45-16,14 1-11 0,-9-21-23 15,21 10-24-15,-10-27-58 0,5-24-227 0,28 48 50 16,-28-48 310-16</inkml:trace>
  <inkml:trace contextRef="#ctx0" brushRef="#br0" timeOffset="15986.0559">14642 12066 1439 0,'0'0'39'0,"-23"25"-28"15,23-25 4-15,26 0 8 0,-26 0 5 0,57-23-5 16,-22 3-4-16,11-2-9 0,0-5 1 0,4 3-11 16,-2-3 2-16,-2-1-5 0,-6 3 5 15,-6 2-3-15,-7 2 4 0,-27 21-3 0,32-31 5 16,-32 31-1-16,0 0 5 0,3-25 0 0,-3 25 0 16,0 0-2-16,-44-9-3 0,19 14-2 0,-7 4 3 15,-5 5 7-15,-4 4 4 0,1 5 12 16,-5 1-2-16,3 6 5 0,-3-3-6 0,6 3-1 15,1 0-8-15,6 0 2 0,3 0-6 0,8 1-19 16,2-1 24-16,6-3-30 0,13-27 25 16,-3 44-10-16,3-44-4 0,32 28 0 0,-6-18-8 15,10-6-6-15,8 5-13 0,2-15-22 0,14 10-23 16,-9-18-36-16,26 21-61 0,-28-37-53 0,38 30-111 16,-18-7-134-16,-7-18 69 0,21 27 400 0</inkml:trace>
  <inkml:trace contextRef="#ctx0" brushRef="#br0" timeOffset="16189.2519">15717 11934 1035 0,'-34'-19'150'0,"34"19"-63"0,-57-18-14 15,31 20-2-15,-13-9-13 0,7 14-13 0,-9-5 1 16,6 13 7-16,-10-4 4 0,12 12 1 0,-8 0-14 16,9 7-6-16,-1 0-11 0,6 5-20 0,4 2 24 15,5 2-32-15,6 1 21 0,5-5-11 16,5-3-11-16,2-32 5 0,25 41-5 0,-25-41 0 15,56 17-4-15,-17-17-9 0,11-7-11 0,5-11-23 16,12 1-35-16,-8-31-38 0,31 25-127 0,-33-33-189 16,17 3-85-16,9 14 131 0</inkml:trace>
  <inkml:trace contextRef="#ctx0" brushRef="#br0" timeOffset="16361.1325">16414 11321 1354 0,'-49'-3'212'0,"24"31"-113"15,-19-5-34-15,10 15-6 0,-10 3-26 0,1 6-9 16,-1 6-16-16,2 11 5 0,1 3-10 0,2 0 8 16,7 3-13-16,4-1 7 0,3-2-9 0,7-4 7 15,2 0-1-15,6-8-31 0,10 1-20 0,-4-15-39 16,20 3-1-16,-16-44-29 0,30 56-57 16,-30-56-104-16,0 0-252 0,46 23 56 0,-46-23 424 15</inkml:trace>
  <inkml:trace contextRef="#ctx0" brushRef="#br0" timeOffset="16759.1172">15846 11851 1355 0,'-27'-9'345'16,"27"9"-293"-16,0 0-31 0,0 0-2 0,0 0 1 15,39 9-2-15,-39-9-1 0,46-3 3 0,-19-1 4 16,3 4 3-16,2-2-3 0,0 1-4 0,-2-1-2 15,2 0-2-15,-6 0-2 0,3 2-2 16,-5 0-5-16,-24 0-1 0,48 4-2 16,-48-4 0-16,39 9 0 0,-39-9-4 0,29 17 0 15,-29-17 0-15,19 32 0 0,-19-32 0 0,7 49 0 16,-7-20 0-16,-5 2 0 0,0 1 0 0,-3-2 0 16,-2 5-11-16,1-5 12 0,-2-2-18 0,1-3 22 15,10-25-6-15,-18 37-1 0,18-37 1 0,0 0-1 16,-20 28 3-16,20-28 0 0,0 0 1 0,0 0-2 15,0 0-2-15,0 0 1 0,0 0-1 0,9-32 3 16,-9 32-1-16,23-51-7 0,-7 23 21 16,4-4-21-16,-2 2 22 0,-3 4-14 0,5 0-3 15,-20 26 3-15,35-44-2 0,-35 44 1 0,32-34-2 16,-32 34-1-16,0 0-3 0,36-32-6 0,-36 32-8 16,0 0-12-16,26-26-9 0,-26 26-14 0,0 0-23 0,30-11-44 15,-30-13-61-15,32 33-107 0,-32-9-265 16,25-23 63-16,5 26 351 0</inkml:trace>
  <inkml:trace contextRef="#ctx0" brushRef="#br0" timeOffset="16969.7203">16799 11842 1412 0,'-25'6'108'16,"18"20"-34"-16,7-26-5 0,-30 42-9 15,30-42-18-15,-34 55-4 0,16-27-3 0,2 7 0 16,0-3-7-16,1 5-24 0,2-3 18 0,3-1-30 15,-1-3 19 1,4-7-8-16,7-23-5 0,-9 40-1 0,9-40-8 16,0 0-8-16,12 32-12 0,-12-32-10 0,0 0-15 15,30-18-29-15,1 11-43 0,-28-37-258 0,31 13-190 16,-1-6 48-16,-2-18 462 0</inkml:trace>
  <inkml:trace contextRef="#ctx0" brushRef="#br0" timeOffset="17079.0969">16947 11624 999 0,'-23'-55'214'0,"23"29"-67"15,-23-18-18-15,23 44-25 0,-24-35-34 0,24 35-13 16,-39-4-18-16,39 4-16 0,-36 16-11 0,36-16-6 16,0 0-16-16,-19 27-21 0,19-27-59 15,0 0-98-15,39 21-291 0,-39-21-82 0,44 8 121 16</inkml:trace>
  <inkml:trace contextRef="#ctx0" brushRef="#br0" timeOffset="17509.7559">17705 11666 1133 0,'0'0'123'0,"-24"-7"-24"0,-1-3-3 0,25 10-12 16,-37 3-25-16,37-3-11 0,-48 11-7 0,23 1-2 15,-10-1-2-15,3 6-2 0,-5 6-8 16,1 2-1-16,-3-1-4 0,2 10 1 0,-2 1-5 15,5 2 3-15,-1 2-8 0,5 1 5 0,2-1-6 16,6 0 3-16,5-6-6 0,6-1-19 0,6-6 19 16,8-1-25-16,-3-25 22 0,27 35-6 0,-27-35-2 15,48 22-1-15,-18-15-5 0,3-6-6 0,10-2-8 16,1-8-13-16,7-2-5 0,-1-6-15 0,9 2-9 16,-10-13 2-16,11 11-49 0,-17-22 14 15,21 25-73-15,-29-23-41 0,22 19-73 0,-11 1-186 0,-18-26 132 16,25 28 338-16</inkml:trace>
  <inkml:trace contextRef="#ctx0" brushRef="#br0" timeOffset="17700.7597">18005 11749 1310 0,'-29'5'144'16,"24"24"-43"-16,-20-8-19 0,15 14-11 0,-12-3-25 16,8 6-10-16,-2 1-13 0,6 5 4 0,-3-2-7 15,4 6-16-15,1-8 22 0,4-1-30 0,1-7 20 16,3-6-9-16,0-26-8 0,7 39-3 0,-7-39-7 15,0 0-9-15,30 23-8 0,-30-23-13 0,37-9-20 16,-21-15-36-16,23 13-71 0,-25-44-129 0,14 11-249 16,11 0 35-16,-14-23 388 0</inkml:trace>
  <inkml:trace contextRef="#ctx0" brushRef="#br0" timeOffset="17826.025">18327 11177 1787 0,'-25'10'51'0,"25"-10"-51"0,-26 18 5 16,26-18-23-16,0 0 3 0,0 0-45 0,0 0-46 15,0 0-82-15,49 21-210 0,-24-23-154 0,0-10 63 16,19 15 473-16</inkml:trace>
  <inkml:trace contextRef="#ctx0" brushRef="#br0" timeOffset="18032.4595">18752 11194 1318 0,'-19'58'126'0,"-24"-10"-23"0,13 22-31 0,-14-4 1 0,10 13-10 15,-8 2-37-15,3 7 3 0,0-4-15 16,2 3 9-16,1-8-17 0,6-10 1 0,5-1-5 16,8-4-24-16,4-10 23 0,4-10-30 0,6-10 5 15,3-34-16-15,5 39-34 0,-5-39-27 16,25 14-76-16,-25-14-119 0,14-39-246 0,13 23 56 15,-17-30 415-15</inkml:trace>
  <inkml:trace contextRef="#ctx0" brushRef="#br0" timeOffset="18204.4009">18272 11737 1743 0,'-37'16'107'0,"37"-16"-81"0,0 0-10 16,9 33 3-16,-9-33-5 0,39 9-7 0,-13-9-4 15,5-2-2-15,2-3 1 0,4-4-1 0,2 2-11 16,0-5-14-16,7 3-19 0,-7-11-29 16,11 15-32-16,-18-21-41 0,23 26-58 0,-34-30-62 15,27 21-136-15,-6 5-59 0,-22-22 249 0</inkml:trace>
  <inkml:trace contextRef="#ctx0" brushRef="#br0" timeOffset="18516.9688">18860 11783 844 0,'-32'15'196'15,"22"28"-11"-15,-24-26-25 0,25 27-18 0,-23-19-42 16,18 15-16-16,-11-11-22 0,13 2-12 0,12-31-17 16,-20 39-11-16,20-39-11 0,0 0-4 15,0 0-1-15,31 12-1 0,-31-12 1 0,53-26-4 16,-16 1 2-16,5-6-5 0,6-5 5 0,2-1-5 16,5 0 5-16,1 2-1 0,1 4 6 0,3 4-4 15,-7 2 3-15,-1 4-7 0,-8 7 0 16,-9 5-2-16,-3 6 0 0,-32 3-1 0,39 9 0 15,-39-9 1-15,16 38-4 0,-17-2 5 0,-8 8-3 16,-7 7 8-16,-9 7-9 0,-5 11-6 16,-7-1 29-16,-2 8-21 0,-6 3 20 0,-2-1-1 15,-7 3-19-15,0 0 6 0,-7-4 1 0,3-1 7 16,1-7-9-16,-1-6 11 0,5-8-13 0,3-6 4 16,4-10-8-16,5-11-5 0,6-7-19 0,3-14-14 15,32-7-33-15,-60-14-162 0,60 14-89 0,-29-3-249 16,24-22 2-16,5 25 411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8T05:26:59.45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1934 618 303 0,'0'0'94'0,"-23"-34"-24"15,23 34-9-15,0 0 2 0,0 0 2 0,0 0-6 16,-16-26-17-16,16 26-12 0,0 0-8 0,0 0 1 16,-39-19 6-16,39 19 13 0,-35-14 6 0,35 14 49 15,-58-15-1-15,21 10-18 0,-17 8-3 0,6-6-61 16,-3 12-2-16,10-5 6 0,-7 2 1 16,5 3 22-16,-15 2 3 0,0 12-10 0,-8 3-3 15,0 18-17-15,-2 3-3 0,0 10 7 16,-6 3-10-16,1-1 22 0,-9 5-27 0,-3 2-3 15,-4 4 8-15,1 4-24 0,1-6 20 0,13-10 4 16,5-7-9-16,14-7 6 0,11-10-8 0,13-6 4 16,31-28-9-16,-22 28 7 0,22-28-7 0,0 0 2 15,55 27 3-15,-17-20-3 0,7-5-5 16,2 0-9-16,11 0-11 0,0-8-12 0,14 2-16 16,-8-9-20-16,17 8-32 0,-15-16-32 0,21 9-19 15,-19-8-32-15,10-1-29 0,3 10-74 0,-32-16 103 16,36 16 194-16</inkml:trace>
  <inkml:trace contextRef="#ctx0" brushRef="#br0" timeOffset="203.0086">1616 996 145 0,'0'0'68'0,"29"-46"-19"0,-29 46 6 15,10-37 3-15,-10 37-2 0,-2-32-2 0,2 32-17 16,0 0-12-16,0 0 4 0,-39-10 3 0,39 10 12 16,-29 19 2-16,29-19 22 0,-37 38-10 0,14-6 11 15,9 0-3-15,-7 8-12 0,9 1-5 0,-7 1-19 16,7-1 1-16,0 5-13 0,3-5 2 0,3-1-8 15,2-2-3-15,2-1-10 0,2-1 5 16,2 0-7-16,2-4 5 0,4-3-26 0,-8-29-17 16,19 43-11-16,-19-43-23 0,31 30-9 0,-31-30-40 15,31 4-125-15,2 9-126 0,-33-13 216 0</inkml:trace>
  <inkml:trace contextRef="#ctx0" brushRef="#br0" timeOffset="406.0368">1866 830 1010 0,'-33'20'48'16,"33"-20"-29"-16,-39 29 10 0,22-1 5 0,17-28-34 16,0 0 26-16,0 0-58 0,0 0 23 15,0 0-6-15,0 0-15 0,0 0-13 0,0 0-49 16,0 0-28-16,46-36-120 0,-11 38-123 15,-35-2 142-15,57-6 221 0</inkml:trace>
  <inkml:trace contextRef="#ctx0" brushRef="#br0" timeOffset="749.6385">2235 1132 617 0,'-12'30'36'0,"0"-2"1"16,1 2-12-16,3-3 22 0,4 1 8 0,0 1-9 15,2-1 1-15,-2 2-23 0,2-2 4 0,-5 3-2 16,7-3 5-16,0-28 3 0,-4 51 3 16,4-51-5-16,0 36 3 0,0-36-24 0,0 0-7 15,0 0-6-15,0 0 0 0,0 0 4 16,0 0 2-16,33 11 3 0,-33-11 3 0,19-34 6 16,-7 8 2-16,1-10 3 0,5-2-5 0,-1-7-1 15,3 1-9-15,-1-5 11 0,4-2-4 0,-3-5 12 16,3-5-11-16,-4-1 8 0,-1 1-14 0,-6 12 10 15,1 2 15-15,-7 2-8 0,2 9 12 0,-6-6-20 16,3 12-8-16,-5 30-4 0,0-26-6 16,0 26 7-16,0 0-3 0,0 0 0 0,-3 28 1 15,3-28-4-15,-2 55 0 0,2-19-14 0,0-10 5 16,5 6-39-16,-5-32-36 0,18 53-4 16,-12-27-41-16,23 7 13 0,-10-7 5 0,18 2-17 15,-6-5-6-15,12-4-52 0,9 9-76 0,-19-13 31 16,37 10 231-16</inkml:trace>
  <inkml:trace contextRef="#ctx0" brushRef="#br0" timeOffset="1015.1219">3643 1003 746 0,'0'0'192'16,"-60"21"-116"-16,17-8-5 0,10 10 7 15,-15-6 6-15,15 9-9 0,-12-3-32 0,10 5-7 16,-6 1-12-16,6-1 4 0,-3 2-9 0,7-3 1 16,3 1-10-16,3-2-4 0,2 3-6 0,9-1 4 15,3-1-10-15,11-27 7 0,-4 47-7 0,4-47 4 16,17 36-2-16,-17-36-9 0,37 26-9 0,-37-26-9 16,58 11-23-16,-30-14-5 0,14-1-7 15,-9-13-18-15,16 4-25 0,-14-14-19 0,17 5-14 16,-13-5-48-16,3-5-79 0,17 17-58 0,-34-19 327 15</inkml:trace>
  <inkml:trace contextRef="#ctx0" brushRef="#br0" timeOffset="1374.3133">3864 1062 890 0,'-37'38'79'0,"14"7"-11"0,-8-4-22 16,17 5 22-16,-9-5-1 0,15-3-13 0,-9-6-8 15,13-5-11-15,0-1-24 0,4-26 0 0,12 45-2 16,-12-45-2-16,29 31 0 0,-29-31 1 0,48 13-9 16,-17-15 2-16,6-4 0 0,4-7-1 0,2-8 3 15,3-1-7-15,-1-7 4 0,3-1-4 16,-1-4 5-16,1 0-4 0,-3-4 8 16,-2 1-9-16,-3 1 7 0,-5-4-6 0,-8 6 3 15,-3-2-3-15,-3 4 5 0,-7 2-4 0,-14 30 4 16,15-42 0-16,-15 42 16 0,0 0 4 0,-6-30 6 15,6 30-4-15,0 0-10 0,0 0-2 0,-44 25-8 16,44-25 2-16,-43 54-4 0,18-20-1 16,-2 12-1-16,-1-1 7 0,-1 0-8 0,2 4 8 15,4-1-9-15,7-9 7 0,3-1-9 0,9-6 8 16,6-3-9-16,-2-29-6 0,25 47-20 0,-25-47-38 16,45 26-13-16,-45-26-18 0,64 2-32 0,-35-17-46 15,15-2-170-15,9 11-81 0,-22-24 266 0</inkml:trace>
  <inkml:trace contextRef="#ctx0" brushRef="#br0" timeOffset="1561.7463">4898 928 791 0,'-52'58'261'16,"22"-5"-196"-16,9-15 2 0,-8-4 2 0,15 9 1 15,-9-3-25-15,6 0-13 0,1-1-20 0,3 1 1 16,1 2-8-16,4-5 6 0,6-3-6 15,2-5 3-15,0-29-18 0,18 45 1 0,-18-45-14 16,31 30-14-16,-31-30-27 0,39 4-58 16,-1-4-95-16,-38 0-84 0,43-32-119 0,9 22 170 15,-34-27 250-15</inkml:trace>
  <inkml:trace contextRef="#ctx0" brushRef="#br0" timeOffset="1702.2786">4764 503 1077 0,'-68'5'192'0,"68"-5"-179"16,-41-3-19-16,41 3-9 0,0 0-50 0,0 0-81 15,12-38-161-15,-12 38-150 0,51-25 172 0,-51 25 285 16</inkml:trace>
  <inkml:trace contextRef="#ctx0" brushRef="#br0" timeOffset="1920.9237">5497 539 1228 0,'-21'45'35'15,"9"17"25"-15,-7 1 7 0,17 8 21 16,-10-10-17-16,7-4-44 0,-5 3-6 0,6-3-33 16,-4 7 20-16,2-2 10 0,1-7-16 0,-1-4 8 15,2-6-14-15,0-7-7 0,4 5-10 0,-2-7 4 16,4 0-20-16,-6-9-1 0,14-1-69 15,-10-26-16-15,8 30-10 0,-8-30-46 0,0 0-17 16,21 27-218-16,-21-27 72 0,0 0 342 16</inkml:trace>
  <inkml:trace contextRef="#ctx0" brushRef="#br0" timeOffset="2092.7991">5327 964 1195 0,'0'0'258'0,"-33"15"-206"15,33-15-28-15,0 0-3 0,0 0-6 16,-8 26-2-16,8-26-10 0,29 10-2 16,-29-10-2-16,54 11 3 0,-19-7-16 0,2-12-20 15,21 2-39-15,-15-16-58 0,36 10-84 0,-22-14-95 16,13 9-168-16,23 15 151 0,-27-17 327 0</inkml:trace>
  <inkml:trace contextRef="#ctx0" brushRef="#br0" timeOffset="2467.5623">7024 656 609 0,'0'0'127'16,"-10"-27"-10"-16,10 27-4 0,-6-36 8 0,6 36 1 15,0 0-10-15,0 0-19 0,0 0-12 0,0 0-16 16,0 0-23-16,0 0-3 0,-21 34-5 16,11 0-1-16,3 16 7 0,-5 2-3 0,2 3 16 15,-5-6-30-15,3 6-16 0,-3-2 1 0,3 4-33 16,-2 5 25-16,-1-2 5 0,3-3-6 15,-1-2 6-15,3-4-9 0,-2 4 6 0,1-1-8 16,1 1 11-16,4-6-11 0,0-4-28 0,6-3 13 16,0-8-37-16,12 0 7 0,-12-34-25 0,29 42-40 15,-29-42-55-15,45 11-132 0,-3-9-187 16,-42-2 5-16,80-25 440 0</inkml:trace>
  <inkml:trace contextRef="#ctx0" brushRef="#br0" timeOffset="4957.2627">3086 2784 665 0,'0'0'117'0,"-8"-26"-9"0,8 26-48 15,0 0 11-15,8-40-48 0,-8 40 15 0,0 0-13 16,0 0-4-16,10-32-3 0,-10 32-4 0,0 0-5 15,0 0-6-15,0 0 1 0,0 0 2 0,0 0 6 16,0 0 4-16,0 0 4 0,0 0 2 0,0 0-4 16,0 0 5-16,0 0 7 0,0 0 7 0,0 0 3 15,17 51-2-15,-17-11 29 16,6 22-37-16,-8 8 32 0,8 19-25 0,-6 3-16 16,4 12 10-16,-4 9-23 0,2 8 13 0,-4 6-20 15,0-3 1-15,0 3 16 0,0-2-19 0,2-10 15 16,0 0-4-16,0-13-17 0,0-4 13 0,4-5-13 15,0-8 11-15,2-8-11 0,3-7 9 0,-1-8-8 16,0-5-8-16,0-8 22 0,-3-6-31 0,3 1 13 16,-6-16-32-16,6 6-4 0,-8-34-3 15,8 42-8-15,-8-42-9 0,0 0-50 0,0 0-29 16,0 0-43-16,0 0-25 0,0 0-154 0,35-19 10 16,-45-23 299-16</inkml:trace>
  <inkml:trace contextRef="#ctx0" brushRef="#br0" timeOffset="5784.9715">3583 3617 496 0,'25'-34'42'0,"-25"34"7"0,0 0 8 0,0 0 23 15,10-32 16-15,-10 32 14 0,0 0-7 16,0 0-2-16,0 0-14 0,0 0-10 16,0 0-19-16,0 0-16 0,0 0-17 0,0 0-4 15,-12 34 0-15,10-6 10 0,-6 6 6 0,6 15 4 16,-9 2-9-16,5 12-15 0,-4-1 22 0,4 4-29 16,-5-6 22-16,7 3-15 0,-4-10-14 0,2-6 4 15,4-6-9-15,2-5 3 0,2-4-4 0,4-3-3 16,-6-29-16-16,14 38-15 0,-14-38-28 15,0 0-21-15,48 26-39 0,-48-26-53 0,43-26-150 16,-14 10-145-16,-10-25 67 0,20 24 406 0</inkml:trace>
  <inkml:trace contextRef="#ctx0" brushRef="#br0" timeOffset="6362.812">3907 4070 1208 0,'0'0'55'0,"0"0"-20"0,0 0-26 0,0 0-12 16,0 0-4-16,0 0 3 0,0 0-4 16,0 0-21-16,0 0-25 0,29-4-39 0,-29 4-46 15,41-20-71-15,-12 18-169 0,-12-28 5 0,28 30 368 16</inkml:trace>
  <inkml:trace contextRef="#ctx0" brushRef="#br0" timeOffset="6550.3057">4572 3966 1061 0,'0'0'54'0,"0"0"-4"0,-29 19 8 15,29-19 5-15,0 0-2 16,0 0-19-16,0 0-24 0,0 0-12 0,0 0-7 15,0 0-9-15,0 0-12 0,0 0-13 0,0 0-26 16,0 0-25-16,0 0-47 0,39-17-35 0,-10 6-110 16,2 7-92-16,-16-26 122 0,28 32 248 0</inkml:trace>
  <inkml:trace contextRef="#ctx0" brushRef="#br0" timeOffset="6706.4823">5288 3830 742 0,'0'0'179'0,"0"0"-106"0,35 16-12 15,-35-16 9-15,0 0 8 0,0 0-7 16,39 15-21-16,-39-15-21 0,0 0-12 0,0 0-11 0,0 0-1 16,0 0-2-16,0 0-2 0,31 11-2 15,-31-11-22-15,0 0-41 0,0 0-65 16,52-4-148-16,-21 6-190 0,-31-2 54 0,39-9 403 16</inkml:trace>
  <inkml:trace contextRef="#ctx0" brushRef="#br0" timeOffset="6893.8308">6188 3840 1455 0,'0'0'26'0,"31"7"-1"0,-31-7 13 16,0 0 15-16,0 0 6 0,0 0-23 16,0 0-29-16,0 0-9 0,0 0 8 0,0 0-2 15,0 0 17-15,0 0-22 0,0 0-20 0,0 0-10 16,0 0-61-16,0 0-47 0,0 0-104 0,0 0-156 15,0 0-94-15,0 0 185 0</inkml:trace>
  <inkml:trace contextRef="#ctx0" brushRef="#br0" timeOffset="7524.0721">6991 2546 696 0,'-8'-28'115'0,"8"28"-106"16,0 0-9-16,0 0-4 0,0 0 4 0,0 0 5 15,0 0 5-15,-17 32 8 0,17-32 9 0,-8 59 17 16,0-24 3-16,6 13 6 0,-9 1 12 0,9 13-33 15,-2 10 23-15,4 15-21 0,-4 0-8 16,8 15 15-16,-10-4-14 0,10 15 18 16,-14 2-15-16,8 10 16 0,-13-6-2 0,7 4-22 15,-6-10 16-15,1 0-25 0,1-11-7 0,1-5 11 16,5-9-19-16,2-8 9 0,4-10-12 0,2-14 8 16,4-7-9-16,5-9 5 0,1-6-15 0,-12-34-5 15,29 49-23-15,-29-49-53 0,31 30-7 0,-31-30-45 16,35 8-52-16,-35-8-199 0,0 0 5 0,41-19 266 15</inkml:trace>
  <inkml:trace contextRef="#ctx0" brushRef="#br0" timeOffset="7970.9106">7323 3392 852 0,'0'0'80'0,"0"0"-20"0,0 0-15 0,0 0-4 16,0 0 11-16,0 0 4 0,-12 29-5 0,22 1 5 15,-10-4-11-15,9 18 3 0,-9-3-15 0,6 12-1 16,-6 0-14-16,2 7 2 0,-4-5 12 0,2 2-31 16,-4-4 24-16,-1 2-33 0,-3-8 7 0,4-2 5 15,-2-5-7-15,4-4 0 0,0-1-20 16,2-35-28-16,2 61-14 0,-2-61-28 0,10 45-53 16,-10-45-50-16,0 0-245 0,0 0 24 0,0 0 314 15</inkml:trace>
  <inkml:trace contextRef="#ctx0" brushRef="#br0" timeOffset="8907.383">4721 4748 610 0,'-7'29'117'15,"7"-29"-30"-15,0 0-15 0,0 0-18 0,0 0 10 16,0 0-28-16,0 0 5 16,0 0-8-16,0 0 2 0,0 0 2 0,9-34 5 15,-9 34-5-15,20-42-9 0,-1 10-3 0,4-2-13 16,10-11 4-16,2-4-10 0,8-10 6 0,7-5-11 15,3-4 9-15,5-8-12 0,4 1 11 0,4-3-13 16,0 1 11-16,-2 1 4 0,0 3-27 0,-2-1 26 16,-6 4-26-16,-7 4 12 0,-1 6 10 0,-9 3-9 15,-4 6 8-15,-6 4-9 0,-6 7 8 16,-7 2-6-16,-4 8 6 0,-12 30-3 0,5-43 4 16,-5 43-3-16,0 0 1 0,-23-29 0 0,23 29-1 15,-33-3 0-15,33 3 0 0,-43 9 0 16,43-9-2-16,-54 21 3 0,25-6-3 0,0 2 3 15,-2 4 0-15,0 3 5 0,0-3-2 0,0 5 7 16,2-5-3-16,0 4 2 0,1-6-3 0,28-19 0 16,-54 39-4-16,54-39 4 0,-43 36-3 15,43-36 3-15,-42 32-2 0,42-32 2 0,-31 29-1 16,31-29 3-16,0 0-4 0,0 0-3 0,0 0-6 16,0 0-2-16,0 0 0 0,0 0 1 0,0 0 3 15,0 0-1-15,56-46 3 0,-21 12-4 0,6-5 5 16,9-7-7-16,8-9 9 0,4-3-11 0,0-4 9 15,4 3-10-15,0 2 10 0,0 5-8 16,0 4 10-16,-4 3-7 0,-5 7 6 16,-5-1-5-16,-7 5 2 0,-5 7-2 0,-9 8 1 15,-31 19-3-15,37-7 3 0,-37 7 1 0,0 0 5 16,10 49 5-16,-16-17-2 0,-2 9 7 0,-9-1-9 16,-3 7 5-16,-7 4-9 0,-2 8 7 0,-6 5-10 15,-2 6 10-15,-7 4-9 0,5 1 9 0,-6-1-10 16,3-6 7-16,3-4-13 0,0-7 3 15,10-8-9-15,-2-15-45 0,27 9-70 0,4-43-140 16,0 0-263-16,0 0 44 0,0 0 338 0</inkml:trace>
  <inkml:trace contextRef="#ctx0" brushRef="#br0" timeOffset="18052.067">7338 3802 413 0,'0'0'49'0,"0"0"-8"0,0 0 3 15,0 0 6-15,0 0 2 0,0 0-8 0,0 0-17 16,0 0-13-16,0 0-2 0,0 0 0 0,0 0 5 16,0 0 1-16,0 0 0 0,0 0 0 0,0 0-1 15,0 0 2-15,0 0 5 0,0 0 7 16,0 0 8-16,0 0 3 0,0 0-2 0,0 0-5 16,0 0-26-16,0 0 16 0,0 0-25 0,0 0 18 15,0 0-4-15,0 0-1 0,0 0-3 16,0 0-3-16,0 0-2 0,0 0 6 0,0 0 4 15,0 0 2-15,0 0-2 0,0 0-7 0,0 0-5 0,31-19-1 0,-31 19 0 16,0 0-1-16,0 0-1 0,0 0 0 0,0 0 0 16,33 0 2-16,-33 0 1 0,0 0 4 15,0 0 1-15,31-4 2 0,-31 4-3 0,0 0-2 16,29-5-1-16,-29 5-1 0,0 0-1 16,37-6-1-16,-37 6 0 0,0 0 0 0,39-4-2 15,-39 4 2-15,0 0-1 0,39 2 1 0,-39-2-1 16,0 0 0-16,37 8 0 0,-37-8 0 0,0 0 0 15,38 11 0-15,-38-11 0 0,31 4 1 0,-31-4-1 16,35 4 1-16,-35-4-1 0,41-2 0 0,-41 2 1 16,45-6-1-16,-45 6 0 0,48-7 1 0,-48 7 0 15,49-10 0-15,-49 10 0 0,46-9 0 16,-46 9-1-16,47-6 0 0,-47 6 1 16,52-6-1-16,-52 6 1 0,51-3 0 0,-51 3-1 15,52-2 0-15,-52 2-1 0,52 0 1 0,-52 0 0 16,51 2 0-16,-51-2 1 0,52 1-1 0,-52-1 0 15,49 2-1-15,-49-2 1 0,52 2 1 0,-52-2-1 16,56-2 1-16,-25 0-2 0,0-1 1 16,4-3 0-16,0 0 0 0,-4 1 1 0,4-3-2 15,-2 2 2-15,0 1-2 0,0-3 2 0,2 3-2 16,-2-1 1-16,0-2-1 0,0 3 1 0,0 1-1 16,2 2 1-16,-2 0-1 0,0 0 3 0,0 2-3 15,0 0 1-15,-2 0 1 0,2 2-2 16,0 0 2-16,0 0-1 0,0 0 1 0,0 0-2 0,0 0 1 15,0 1-1-15,0-3 0 16,0 2 1-16,3 0-1 0,1-2 2 0,-2 0-2 16,4-2 2-16,2 0-2 0,-1-1 2 0,1 1-2 15,-2-2 1-15,2 0 0 0,-1 0-1 0,1 1 1 16,0-1 0-16,0 0-1 0,1 2 1 0,-1-2-1 16,0 1 2-16,0 1-2 0,1 0 1 0,-1 2 0 15,0 0-2-15,1 0 2 0,-3 0 0 0,0 2-1 16,2 0 1-16,-1-1 0 0,-3 1-1 15,2 0 1-15,-4 0 1 0,2 0-1 0,2 2 0 16,-1-2 0-16,-1 0-1 0,2-1 1 0,-4 1-1 16,4-2 1-16,-4 0 0 0,2-2-1 15,1 2 1-15,-3-1 1 0,2-3 0 0,0 0-1 16,-2 0 1-16,2 0-1 0,-2 3 4 0,2-3 1 16,1-2 2-16,-3 4-3 0,2-3 1 15,-2 1-3-15,0 0 1 0,0 0-1 0,0 2-3 16,-2 0 1-16,0 1 0 0,-2 1 1 0,-2-2 0 15,0 0 0-15,0 2 0 0,-29 0-2 0,52-2 1 16,-52 2 0-16,49-2 0 0,-49 2 0 0,48-4 1 16,-48 4-1-16,43-4 0 0,-43 4 0 0,37-3 1 15,-37 3-1-15,33-2 1 0,-33 2-2 0,0 0 2 16,37-4-1-16,-37 4 0 0,0 0 0 16,0 0-1-16,0 0 2 0,0 0 0 0,0 0 0 15,0 0 2-15,0 0 1 0,0 0 13 0,0 0 9 16,0 0 4-16,0 0 5 0,0 0-10 0,0 0-4 15,0 0-6-15,0 0-4 0,0 0-2 0,0 0 0 16,0 0 2-16,0 0-1 0,0 0-2 0,0 0-3 16,0 0-2-16,0 0 0 0,0 0 0 15,0 0 1-15,0 0 0 0,0 0-2 16,0 0 0-16,0 0 0 0,0 0-2 0,0 0 0 16,0 0 0-16,0 0 0 0,0 0 0 0,0 0 1 15,0 0-1-15,0 0 0 0,0 0-1 0,0 0 0 16,0 0-1-16,0 0 1 0,0 0 1 0,0 0-1 15,0 0-1-15,0 0 0 0,0 0 1 0,0 0 1 16,0 0 0-16,21 40 1 0,-21-40-2 16,-2 36 3-16,2-36-4 0,-4 37 3 0,4-37-2 15,-2 42 2-15,2-42-4 0,0 49 4 0,0-49 18 16,-2 47-35-16,2-47 36 0,-3 51-35 0,3-24 13 16,-2-1 4-16,4 1-4 0,-2-27 4 0,-2 49-4 15,2-49 5-15,-4 51-6 0,4-25 5 0,0 2-4 16,-2-1 4-16,2-1-4 0,0-26 4 15,-2 49-4-15,2-49 4 0,-2 46-5 16,2-46 5-16,2 45-4 0,-2-45 3 0,2 47-2 16,-2-47 3-16,2 46-4 0,-2-46 4 0,0 45-4 15,0-45 4-15,4 43-4 0,-4-43 4 0,2 46-4 16,-2-46 2-16,0 45-1 0,0-45 2 0,3 49-3 16,-3-23 4-16,0 1-5 0,0 1 5 0,0 1-3 15,-3-1 3-15,3-2 14 0,0 3-33 16,0-3 33-16,0 2-31 0,0-1 13 0,0 1 5 15,0-1-5-15,0-1 3 0,5 2-3 16,-3 1 5-16,0-1-5 0,2 0 5 0,-2-1-4 16,0-1 2-16,-2-26-2 0,8 49 3 0,-4-22-4 15,-4-27 4-15,9 49-4 0,-5-23 4 0,0 1-4 16,0 1 4-16,2 0-4 0,-2-1 3 0,0-1-3 0,-4-26 3 16,5 49-3-16,-5-49 5 15,4 48-5-15,-4-48 3 0,4 49-3 0,-4-49 3 16,2 47-2-16,-2-47 3 0,2 47-4 0,-2-47 4 15,2 47-3-15,-2-47 4 0,2 50 18 0,-2-50-35 0,0 47 35 16,0-47-33-16,4 47 12 0,-4-47 4 0,6 47-4 16,-6-47 3-16,5 47-4 0,-5-47 3 0,6 44-4 15,-6-44 3-15,6 41-2 0,-6-41 2 16,8 40-2-16,-8-40 3 0,6 38-3 16,-6-38 2-16,5 36-2 0,-5-36 3 0,4 32-2 15,-4-32 2-15,2 28-2 0,-2-28 1 0,2 28-2 16,-2-28 2-16,2 31-1 0,-2-31 2 0,-2 34-2 15,2-34 3-15,0 34-1 0,0-34 5 0,-2 34-2 16,2-34 1-16,-2 36-4 0,2-36 2 0,-2 30-5 16,2-30 4-16,-2 28-4 0,2-28 3 15,0 0-3-15,-5 34 1 0,5-34 0 0,0 0 0 16,0 0-1-16,0 26 2 0,0-26-2 16,0 0 1-16,0 0-1 0,0 0 1 0,0 0-1 15,0 0 0-15,0 0 1 0,0 0 1 0,0 0-1 16,0 0 0-16,0 0 1 0,0 0 0 0,0 0-1 15,0 0 0-15,0 0 0 0,0 0-4 0,0 0-16 16,0 0-24-16,0 0-50 0,0 0-87 16,0 0-233-16,0 0-109 0,-35-43 139 0</inkml:trace>
  <inkml:trace contextRef="#ctx0" brushRef="#br0" timeOffset="23822.9369">12019 6314 198 0,'0'0'71'0,"0"0"-23"0,0 0-5 0,0 0-4 16,0 0-4-16,0 0-5 0,0 0-4 16,0 0 0-16,0 0-1 0,0 0-6 0,0 0-5 15,0 0-10-15,0 0-4 0,0 0 0 16,0 0 0-16,0 0 0 0,0 0 2 0,0 0-2 15,0 0 0-15,0 0 1 0,0 0-1 0,15-28 0 16,-15 28 0-16,0 0 1 0,0 0 2 0,0 0 0 16,0 0 1-16,0 0 1 0,0 0 5 0,0 0 9 15,0 0 2-15,0 0 0 0,0 0-6 16,0 0-3-16,0 0 0 0,0 0 6 0,0 0 3 16,0 0 2-16,0 0-1 0,0 0-5 0,0 0-5 15,0 0-4-15,0 0-3 0,0 0 4 0,0 0 6 16,-9 32 5-16,9-32 6 0,2 28-1 0,-2-28 1 15,2 38-6-15,1-12-1 0,-3-26-6 0,2 55-1 16,-2-23-6-16,0 2 8 0,-2 2 4 16,4 4 6-16,-7-5-5 0,8 7 9 15,-8-6 9-15,3 5-13 0,-2-5 11 0,4 2-37 16,-2-4 7-16,4-2-14 0,-2-3 12 0,4-1 1 16,3-2-5-16,-7-26 3 0,10 46-5 0,-10-46 4 15,16 39-4-15,-16-39 5 0,21 36-3 0,-21-36 3 16,14 34-2-16,-14-34 0 0,11 28-1 0,-11-28 2 15,10 29-1-15,-10-29 2 0,4 30-1 16,-4-30 1-16,0 0-1 0,-4 32 1 0,4-32-2 16,0 0 2-16,0 0-3 0,0 0 1 0,-12 27-1 15,12-27-8-15,0 0-24 0,0 0-27 0,0 0-49 16,0 0-51-16,0 0-81 0,0 0-147 16,-4-40 158-16,4 40 230 0</inkml:trace>
  <inkml:trace contextRef="#ctx0" brushRef="#br0" timeOffset="25088.0249">12065 7392 105 0,'0'0'21'0,"0"0"-19"0,0 0-3 15,0 0 3-15,0 0 7 0,0 0 3 0,0 0 1 16,0 0 2-16,0 0-1 0,12-26 3 16,-12 26 3-16,0 0 0 0,0 0-5 0,0 0-3 15,21-30-6-15,-21 30-2 0,0 0 0 0,0 0 1 16,0 0 8-16,0 0 17 0,0 0 15 0,0 0 13 15,0 0 2-15,0 0-9 0,0 0-13 16,0 0-14-16,0 0-11 0,0 0-7 0,0 0 0 16,0 0 3-16,0 0 7 0,0 0 6 0,0 0 6 15,0 0 5-15,0 0 6 0,0 0 2 0,0 0 1 16,0 0-5-16,0 0-10 0,0 0-8 0,0 0-9 16,0 0-4-16,0 0-4 0,0 0-1 0,0 0-1 15,0 0 0-15,0 0 0 0,0 0 1 16,0 0 2-16,0 0 7 0,0 0 10 15,0 0 4-15,0 0-1 0,0 0-7 0,0 0-10 16,-31 9-1-16,31-9 6 0,0 0 7 0,0 0 6 16,-29-2 0-16,29 2-4 0,0 0-4 0,-29-6-4 15,29 6-1-15,0 0-2 0,0 0 0 0,-39-3-1 16,39 3-1-16,0 0 0 0,-35 2 1 0,35-2 1 16,0 0-1-16,-40-2-1 0,40 2-1 15,0 0 0-15,-39 2 0 0,39-2 0 0,-35 1 1 16,35-1 1-16,-35 0 1 0,35 0 1 0,-39 2 1 15,39-2 1-15,-37-2 0 0,37 2 0 0,-36-3-1 16,36 3-1-16,-33-6 0 0,33 6 1 0,-33-4-2 16,33 4 2-16,-33-4-2 0,33 4-1 15,-33-3-2-15,33 3-2 0,-35 0-2 0,35 0-1 16,-35 0-1-16,35 0 0 0,-39 3 1 16,39-3-1-16,-43 6 0 0,43-6 0 0,-46 10 0 15,46-10 0-15,-51 11 2 0,51-11-2 0,-54 11 2 16,54-11-1-16,-52 12 0 0,52-12 0 0,-53 9 1 15,53-9 1-15,-52 9 2 0,52-9-1 0,-52 8 0 16,52-8-1-16,-47 6 0 0,47-6 0 0,-47 5-1 16,47-5 0-16,-46 2 0 0,46-2 0 0,-39 2-1 15,39-2-1-15,-39-2 0 16,39 2 0-16,-42-4 0 0,42 4 1 0,-41-1 0 0,41 1 0 16,-41-2-1-16,41 2-1 0,-41 2 1 15,41-2 0-15,-44 1 0 0,44-1 0 0,-45 2 1 16,45-2-1-16,-44 6 0 0,44-6 0 0,-45 6 1 15,45-6-1-15,-43 7 1 0,43-7-1 0,-46 6 1 16,46-6 0-16,-41 4-1 0,41-4 1 16,-37 3 0-16,37-3 0 0,-37 0 2 0,37 0-2 15,-33-1 1-15,33 1-1 0,-35-4-1 0,35 4 1 16,-31 0-2-16,31 0 2 0,-31-4-1 0,31 4 0 16,-33-2 0-16,33 2 0 0,-29 0 0 0,29 0 0 15,-29 0 1-15,29 0-1 0,-33 0-1 0,33 0 2 16,-31 0-2-16,31 0 2 0,-31 2-1 15,31-2 0-15,-33 2 2 0,33-2-1 16,-33 2 0-16,33-2 1 0,-33 2-1 0,33-2-1 16,-29 3 1-16,29-3-1 0,0 0-1 0,-31-1 0 15,31 1-3-15,0 0-7 0,0 0-11 0,0 0-18 16,0 0-28-16,0 0-40 0,-29-14-43 0,29 14-57 16,0 0-82-16,0 0-118 0,29-19 166 0,-37-9 242 15</inkml:trace>
  <inkml:trace contextRef="#ctx0" brushRef="#br0" timeOffset="26494.0429">9594 6797 369 0,'0'0'52'0,"-39"-11"-50"0,39 11 1 0,-33-26 10 16,33 26 8-16,-33-23 7 0,33 23 22 0,-31-21-12 16,31 21-4-16,-38-19 0 0,38 19-5 0,-37-19 11 15,37 19 15-15,-37-19-6 0,37 19-1 0,-41-15-6 16,41 15 0-16,-46-11-2 0,46 11 0 0,-45-6-9 15,45 6-6-15,-52-2-7 0,52 2-3 16,-55 0 1-16,55 0 2 0,-54 6 0 16,54-6-1-16,-56 8-2 0,56-8 0 0,-57 9-3 15,57-9 3-15,-58 11-1 0,58-11 2 0,-56 14 1 16,56-14 2-16,-58 15-3 0,58-15 2 0,-53 17-7 16,53-17 0-16,-52 21-6 0,52-21 1 0,-56 22 14 15,27-10-18-15,0 1 16 0,29-13-18 0,-55 26 0 16,55-26-19-16,-48 29 18 0,48-29-18 15,-47 30 18-15,47-30 2 0,-44 34-2 0,44-34 3 16,-43 36-3-16,43-36 3 0,-41 37-4 0,41-37 4 16,-37 38-4-16,37-38 4 0,-35 40-3 0,35-40 3 15,-29 39-3-15,29-39 3 0,-25 42-4 0,25-42 3 16,-19 40-4-16,19-40 4 0,-16 39-3 16,16-39 3-16,-11 46-4 0,11-46 3 15,-6 47-2-15,6-47 3 0,-4 51-3 0,4-51 3 16,-4 51-4-16,2-23 4 0,0 1-3 0,0-3 4 15,0 4-4-15,0-1 4 0,0 1-5 0,2 2 5 16,-2-2-4-16,2 2 4 0,-3 2 12 0,3-2-11 16,0 4 12-16,0-2-33 0,3-4 17 0,-3 2-17 15,2-5 17-15,2 1 3 0,-4-28-3 0,12 47 4 16,-12-47-5-16,17 42 4 0,-17-42-4 16,20 38 4-16,-20-38-4 0,27 36 3 0,-27-36-2 15,33 34 2-15,-33-34-3 0,33 30 3 0,-33-30-3 16,44 28 2-16,-44-28-1 0,47 27 2 15,-47-27-2-15,52 24 2 0,-52-24-2 0,55 23 2 16,-26-12-2-16,2-3 1 0,2 1-1 0,0-1 2 16,0-3-2-16,0-1 2 0,0 0-1 0,2-2 0 15,-2-2 1-15,-2 0 0 0,4-2 0 16,1 0 1-16,-1-4 1 0,-2 1-1 0,2-3 1 16,0-1 0-16,-2-3-1 0,2 3 0 0,0-6 2 15,0 2-2-15,0-2 2 0,-2-2-3 0,-2 0 1 16,2 1-2-16,0-1 1 0,-2 2-2 0,2-2 3 15,-2 2-4-15,-31 15 4 0,56-32-2 0,-56 32 1 16,52-28-2-16,-52 28 3 0,43-25-4 16,-43 25 3-16,35-21-1 0,-35 21 0 15,0 0 1-15,31-26 2 0,-31 26-1 0,0 0 1 16,0 0 2-16,14-28 6 0,-14 28 2 0,0 0 2 16,7-42-5-16,-7 42-3 0,2-43-7 0,-2 43 3 15,10-55 14-15,-4 21-34 0,2 0 34 0,1-2-33 16,-1 2 14-16,2 2 5 0,-1-2-4 0,-1 2 4 15,2 2-6-15,-4 1 7 0,0 1-6 16,-6 28 5-16,7-51-4 0,-7 51 4 0,4-43-4 16,-4 43 4-16,-4-40-4 0,4 40 4 0,-11-34-2 15,11 34 2-15,-12-32-2 0,12 32 1 0,-19-34-1 16,19 34 4-16,-22-32-1 0,22 32 3 0,-27-36-2 16,27 36 2-16,-33-40-3 0,33 40 3 15,-35-41-4-15,35 41 2 0,-35-46-4 0,35 46 3 16,-35-47-4-16,35 47 4 0,-36-45-3 15,36 45 5-15,-35-46-3 0,35 46 3 0,-37-37-3 16,37 37 2-16,-35-34 17 0,35 34-16 0,-33-31 17 16,33 31-37-16,-33-30 15 0,33 30-16 0,-35-24 15 15,35 24 1-15,-35-21-2 0,35 21 2 0,-41-17-2 16,41 17 0-16,-46-11-6 0,46 11-9 0,-45-4-8 16,45 4-13-16,-52 9-7 0,52-9-1 15,-58 19-12-15,58-19-20 0,-59 30-34 0,38 1-16 16,-10-18-7-16,17 13-46 0,-9 3-107 0,-8-26-64 15,33 33 255-15</inkml:trace>
  <inkml:trace contextRef="#ctx0" brushRef="#br0" timeOffset="26868.4589">9344 6977 571 0,'-25'-27'48'0,"25"27"-47"0,0 0-1 15,-33-26 16-15,33 26 13 0,-31-6 4 0,31 6 8 16,-35 10-7-16,35-10 7 0,-45 28 13 0,14-5 10 15,2 11-1-15,-12 0-5 0,6 15-7 0,-13 0-11 16,5 13 8-16,-9 2-9 0,5 10 12 16,-11-4-12-16,4 13 8 0,-4-7-17 0,1 3 6 15,-1 2-4-15,0 0-31 0,0-5 18 16,7-1-31-16,3-10 7 0,3-5 9 0,6-9-14 0,1-9-6 16,14-1-28-16,-5-24-26 0,25 11-56 15,4-28-79-15,0 0-102 0,0 0-132 0,0-45 184 16,31 36 255-16</inkml:trace>
  <inkml:trace contextRef="#ctx0" brushRef="#br0" timeOffset="27173.6832">8300 7037 1211 0,'-35'28'23'0,"35"-28"-10"0,-29 19 8 0,29-19 10 0,0 0 1 16,0 0-5-16,0 0-16 0,0 0-13 0,0 0 2 15,0 0 6-15,41 34 9 0,-41-34 4 0,50 23 3 16,-22-10-5-16,10 6-4 0,1 4-9 0,6 3 7 16,1 4 1-16,7 8 8 0,-7-2-3 15,5 8 1-15,-7-3-12 0,1 4 3 0,-4 5-9 16,1-1 4-16,-5 2-7 0,0 0 6 0,-2-2 9 15,0-2-30-15,-4-4 31 0,0-5-44 0,4-2-5 16,-35-36-27-16,70 59-66 0,-70-59-76 0,60 11-244 16,-21 2-5-16,-39-13 255 0</inkml:trace>
  <inkml:trace contextRef="#ctx0" brushRef="#br0" timeOffset="33176.8729">8083 7405 614 0,'0'0'62'0,"0"0"-30"0,0 0-22 0,0 0-10 15,0 0 5-15,0 0 8 0,0 0 8 0,0 0 4 16,0 0 0-16,0 0 3 0,0 0-1 0,0 0 2 16,0 0 0-16,29-18 2 0,-29 18 8 0,0 0 11 15,0 0 13-15,0 0 1 16,0 0-16-16,0 0-12 0,0 0-18 0,0 0-3 16,-31 0 0-16,31 0-1 0,0 0 0 0,-35 11-5 15,35-11-1-15,0 0 1 0,-44 13 0 0,44-13 1 16,-33 11-4-16,33-11 0 0,-33 12-3 0,33-12-1 15,-41 11 2-15,41-11 5 0,-47 11 3 0,47-11 7 16,-50 10 1-16,50-10-2 0,-56 11-2 0,27-5-1 16,-1 0-2-16,-1-3-1 0,0 3-3 15,-2-2-2-15,-3 0-5 0,-1-1 0 0,-4 5-1 16,0-2 0-16,-1-1 0 0,-1 5 1 0,-2-3-1 16,-3 5 1-16,1-1 0 0,-3 2 1 15,1-2-2-15,-3 1 3 0,0-1-2 0,1 0 3 16,-1-1-1-16,3 1 1 0,-1-3-2 0,1 1 1 15,-3-1-1-15,3-3 1 0,1-1-1 16,1 0 1-16,-1-2 1 0,3-2 0 0,-1-2-1 16,1-2 0-16,-1-2-2 0,1 1-2 0,4-1 1 15,2 0-2-15,1 1 2 0,1-3-1 0,2 1 2 16,0-1-1-16,2 1 1 0,0-1-1 0,0 2 2 16,2-1-3-16,-2 1 1 0,2 1-1 0,2 1-1 15,0-2 1-15,29 6 0 0,-58-4 0 0,30 2 1 16,-1 1-1-16,29 1 0 15,-54-2-1-15,54 2 2 0,-54-4-3 0,54 4-2 16,-49-2-5-16,49 2-9 0,-41-4-10 0,41 4-15 16,-40-5-20-16,40 5-28 0,-37-10-46 0,37 10-67 15,0 0-186-15,-41-2-44 0,41 2 225 0</inkml:trace>
  <inkml:trace contextRef="#ctx0" brushRef="#br0" timeOffset="34644.9174">4322 7122 541 0,'0'0'112'0,"-10"-28"-77"15,10 28-11-15,0 0 10 0,-25-27 8 0,25 27 11 16,0 0-4-16,-33-20-14 0,33 20-12 15,0 0-4-15,-37-10 3 0,37 10 8 0,-29-5 3 16,29 5 3-16,-35-6-5 0,35 6-3 0,-35-4-3 16,35 4 1-16,-35 0 3 0,35 0 2 0,-37-2-1 15,37 2-1-15,-40 2-6 0,40-2-4 16,-41 4-4-16,41-4-6 0,-41 7-1 0,41-7-3 16,-41 10-1-16,41-10 0 0,-42 13 0 0,42-13-3 15,-47 15 2-15,47-15-2 0,-48 21 0 16,48-21-1-16,-51 21 3 0,51-21 1 0,-50 20 6 15,50-20-2-15,-47 23 2 0,47-23-3 0,-50 27 1 16,50-27-4-16,-49 26 0 0,49-26-3 0,-48 30 2 16,48-30-3-16,-43 32 1 0,43-32-2 0,-41 36 1 15,41-36-1-15,-40 36 2 0,40-36-3 0,-33 38 3 16,33-38-3-16,-29 38 3 16,29-38-2-16,-22 36 1 0,22-36-2 0,-17 35 2 15,17-35-2-15,-12 36 2 0,12-36-2 0,-4 38 4 16,4-38-5-16,2 38 4 0,-2-38-4 0,6 40 4 15,-6-40-3-15,10 47 3 0,-10-47 14 0,15 49-13 16,-9-21 15-16,2 0-35 0,-2 1 16 0,3 1-15 16,-3-2 14-16,0 3 6 0,2-1-4 0,0-2 3 15,-1-1-3-15,1-1 4 0,-8-26-3 16,19 49 6-16,-19-49-4 0,20 45 2 0,-20-45-3 16,25 42 1-16,-25-42-2 0,29 38 3 0,-29-38-3 15,33 39 2-15,-33-39-3 0,33 44 3 0,-33-44-3 16,37 43 2-16,-37-43-3 0,39 36 4 0,-39-36-4 15,44 30 4-15,-44-30-3 0,45 31 2 16,-45-31-2-16,43 22 2 0,-43-22-1 0,52 15 2 16,-52-15-1-16,56 14 3 0,-27-11-4 15,2 3 2-15,-1-2-1 0,6-2-1 0,-1 0 1 16,0-1-1-16,0-1 0 0,2 0 1 0,2 0-1 16,0-1 1-16,3 1-2 0,-1-2 1 0,0 0 0 15,-2 0 0-15,1-2 1 0,-3 0-2 0,-2-1 2 16,0-1-1-16,0-2 0 0,-2-1 0 0,-2 0 1 15,4-3-1-15,-4 1 2 0,0-2-2 16,0-2 3-16,0-1-2 0,0-1 3 0,0 0-3 16,0 0 4-16,2-1-1 0,0 1 1 15,0-2-2-15,-2 0 0 0,0 0-3 0,0 0 2 16,0-2-3-16,2 4 3 0,-4-3-3 0,0 1 2 16,-29 19-2-16,51-36 3 0,-51 36-3 0,46-38 4 15,-46 38-4-15,37-40 4 0,-37 40-1 0,20-36 3 16,-20 36-2-16,15-34 5 0,-15 34 1 15,6-37 2-15,-6 37 0 0,0-44 0 0,0 44-4 16,-8-45 2-16,8 45 16 0,-8-51-33 0,8 51 32 16,-13-51-34-16,13 51 12 0,-16-51 3 0,16 51-4 15,-19-49 2-15,11 22-4 0,8 27 3 0,-19-51-3 16,11 25 3-16,8 26-3 0,-19-49 4 16,19 49-4-16,-20-45 3 0,20 45-3 0,-25-40 3 15,25 40-2-15,-31-38 2 0,31 38-1 16,-37-38 2-16,37 38-3 0,-43-37 3 0,43 37-4 15,-46-38 3-15,46 38-3 0,-47-38 3 0,47 38-3 16,-54-40 3-16,25 21-5 0,0 2 3 0,0 2-2 16,0-2 3-16,29 17-1 0,-53-36 3 0,24 21-4 15,0 0 3-15,0 2-3 0,0 0 4 0,-2 2-1 16,0 1 0-16,0 1-2 0,0 1 1 16,0 2 0-16,0 3-1 0,-4 3 0 0,0 0-2 15,-6 3 1-15,-4 5-2 0,-3 1 2 0,1 7-6 16,-5 1-1-16,2 5-8 0,-3 3-1 0,3 5-10 15,-5-2-4-15,7 10-13 0,-6-10-5 16,13 14-30-16,-13-21-62 0,32 24-102 0,-20-22-127 16,14-6-88-16,23 19 274 0</inkml:trace>
  <inkml:trace contextRef="#ctx0" brushRef="#br0" timeOffset="35300.8273">3457 8484 610 0,'0'0'82'0,"0"0"-20"16,-29-12-8-16,29 12 10 0,0 0 9 0,0 0 6 16,0 0-8-16,0 0-8 0,0 0-8 15,0 0-7-15,0 0-7 0,0 0-5 0,0 0-11 16,0 0-6-16,0 0-9 0,0 0 0 0,0 0 9 15,0 0 7-15,27-35 11 0,-27 35-1 16,50-55 1-16,-13 13-11 0,8-13-2 0,7-5-13 16,10-10 4-16,4-2-12 0,6-3 8 0,7-1-13 15,-5 1-6-15,4 1 22 0,-1 2-24 0,-3 4 26 16,0 6-9-16,-8 2-9 0,0 5 8 16,-6 2-9-16,-2 4 8 0,-2 2-8 0,-5 3 7 15,-3 6-6-15,-9 4 5 0,0 6-3 0,-8 4 5 16,-31 24-6-16,48-31 5 0,-48 31-5 0,0 0 3 15,0 0 0-15,0 0-1 0,0 0-2 0,0 0-13 16,0 0-19-16,0 0-23 0,0 0-31 16,0 0-38-16,-31 14-41 0,31 14-69 0,0-28-112 15,-56 23-80-15,52 11 235 0</inkml:trace>
  <inkml:trace contextRef="#ctx0" brushRef="#br0" timeOffset="35682.7714">3860 7292 445 0,'0'0'173'15,"0"0"-102"-15,-4-26 9 0,4 26 5 16,0 0 10-16,0 0-2 0,0 0-14 0,0 0-15 16,0 0-20-16,0 0-11 0,-29 3-9 0,29-3-2 15,0 0 1-15,-2 27 2 0,2-27 1 0,0 36 4 16,0-36-3-16,10 56 6 0,-2-23-5 0,9 8 3 16,-1 4-12-16,11 6 5 0,0 6-13 0,8 7-12 15,-4 2 28-15,6 6-31 16,-2-2 23-16,0 4-7 0,0-6-13 0,3-2 10 15,-5 0-12-15,0-6 9 0,-4-5-9 0,-3-8 6 16,3-3-23-16,-6-14-2 0,6-2-23 0,-29-28-21 16,47 29-27-16,-47-29-49 0,44 0-69 0,-44 0-142 15,20-42-93-15,11 33 196 0</inkml:trace>
  <inkml:trace contextRef="#ctx0" brushRef="#br0" timeOffset="38588.889">3315 7662 152 0,'0'0'40'0,"0"0"-13"16,0 0-14-16,29 8-5 0,-29-8-2 0,0 0 0 16,0 0-3-16,0 0-3 0,0 0-6 0,31 17 6 15,-31-17-6-15,0 0 6 0,0 0 1 16,0 0 0-16,0 0 1 0,0 0-1 0,31 24 3 15,-31-24 13-15,0 0 11 0,0 0 10 0,0 0 15 16,0 0 0-16,0 0 9 0,0 0 10 16,0 0 11-16,0 0 4 0,0 0 0 0,0 0-4 15,0 0-18-15,0 0-20 0,0 0-18 0,0 0-17 16,0 0-9-16,0 0 1 0,0 0 1 0,0 0 2 16,-39 12 2-16,39-12 0 0,0 0 0 15,-42 11-1-15,42-11 1 0,-35 9 2 0,35-9 4 16,-37 14 3-16,37-14-1 0,-45 11-2 0,45-11-3 15,-50 15 2-15,21-9 1 0,0 3 8 0,-2-3 3 16,2 3-17-16,-4-5 20 0,33-4-23 0,-57 8 15 16,28-5-5-16,0-3-5 0,0 0-3 0,-2-1 0 15,0-1-1-15,0 0 2 16,0 2-1-16,-2-2 0 0,2 6-2 0,-6-4 0 16,6 0 1-16,-4 2 0 0,2 1 2 0,-2 1-2 15,0 0-1-15,-3 2-2 0,1-1 0 0,0 3-1 16,0-1 1-16,0 3-1 0,-2-3 0 0,2 3-1 15,-3-1 1-15,1 1-2 0,0-1 2 0,2 1-1 16,0-1 1-16,-1-1 0 0,5-1 0 0,-2-3-1 16,2 0 0-16,2-1 1 0,-2-1-1 15,2-2 0-15,-2 2 0 0,2-2 0 0,0-2 1 16,2 2-1-16,1 0 1 0,-3 0-1 0,31 0 0 16,-56 0 0-16,56 0 2 0,-52 2-1 0,23 0 1 15,29-2-1-15,-55 6-1 0,24-4 0 16,2 3 0-16,0 1-1 0,-2 0 3 0,0 1-2 15,2 1 1-15,-2-1-1 0,0 1 1 0,2-1-1 16,-4-1 2-16,4 2-2 0,0-3 0 16,29-5 0-16,-53 8 1 0,53-8 0 0,-50 2 0 15,50-2 0-15,-39-2-2 0,39 2 2 0,-31-4-1 16,31 4 1-16,0 0 0 0,-31-15 1 0,31 15-2 16,0 0 0-16,0 0 0 0,-29-21 0 0,29 21 0 15,0 0 1-15,0 0-1 0,0 0 0 0,0 0 1 16,0 0-1-16,0 0 1 0,0 0 0 15,0 0 0-15,0 0 0 0,0 0 0 16,0 0-1-16,0 0 1 0,0 0-2 0,0 0 1 16,0 0-1-16,0 0 1 0,0 0 0 0,0 0 0 15,0 0-1-15,0 0 0 0,0 0 0 0,0 0-1 16,0 0 0-16,0 0 0 0,0 0 0 0,0 0 0 16,0 0 1-16,0 0 1 0,0 0 0 0,0 0 0 15,0 0 0-15,0 0 0 0,0 0-1 16,0 0 2-16,0 0 0 0,0 0 0 0,0 0 0 15,0 0 0-15,0 0 0 0,0 0 1 0,0 0-2 16,0 0 1-16,0 0 0 0,0 0 0 0,0 0 0 16,0 0 0-16,0 0 0 0,0 0 0 0,0 0 0 15,0 0-1-15,0 0 1 0,0 0-2 16,0 0 3-16,0 0 5 0,-20-32 5 0,20 32 0 16,2-26 4-16,-2 26-10 0,6-42 0 15,-2 16-7-15,0-1 3 0,0-3-3 0,0 0 4 16,-2 0 16-16,3-1-35 0,-3 3 34 0,0-4-33 15,0 2 14-15,0-2 6 0,-2-2-5 0,2 0 6 16,-2-2-4-16,0-2 4 0,0-2-5 0,0 1 7 16,0-3-6-16,-2-3 8 0,4 1-6 0,-4 1 6 15,4-1-7-15,-2 1 5 0,2 1-7 16,0-1 6-16,2 0-7 0,2-3 4 0,0 1-6 16,3 2 6-16,1 1 12 0,0-1-31 0,1 3 31 15,-1 2-30-15,-2 4 11 0,-2 4 7 16,-1 3-5-16,-5 27 4 0,6-39-4 0,-6 39 4 15,0 0 2-15,-11-30 1 0,11 30-1 0,0 0-1 16,0 0-2-16,-30-14-2 0,30 14 0 0,0 0 1 16,-29 4-2-16,29-4 0 0,0 0-1 15,0 0-1-15,-29 13-6 0,29-13-15 0,0 0-17 16,0 0-6-16,0 0-20 0,0 0-32 0,0 0-38 16,0 0-89-16,31 21-252 0,-31-21 57 0,31 2 354 15</inkml:trace>
  <inkml:trace contextRef="#ctx0" brushRef="#br0" timeOffset="39869.5503">1360 5077 344 0,'0'0'115'0,"0"0"-1"16,-31-17-9-16,31 17-6 0,0 0-20 0,-31-17-14 16,31 17-20-16,0 0-6 0,0 0-3 0,-41-13-1 15,41 13-5-15,0 0-1 0,-35-2-7 16,35 2-6-16,0 0-2 0,-37-2-2 0,37 2 1 16,0 0-1-16,-39 6 0 0,39-6 1 0,-29 5 0 15,29-5 3-15,-31 12 3 0,31-12 1 0,-33 11-1 16,33-11 0-16,-35 19 0 0,35-19-1 0,-42 24 1 15,42-24-2-15,-45 29-1 0,45-29-5 0,-45 28 1 16,45-28-5-16,-44 32 3 0,44-32-1 16,-47 34 1-16,47-34-4 0,-48 36 0 15,48-36-5-15,-43 36 2 0,43-36-4 0,-41 41 4 16,41-41-4-16,-38 42 4 0,38-42-4 0,-39 41 2 16,39-41-1-16,-37 40 2 0,37-40-2 0,-31 38 4 15,31-38-2-15,-27 36 5 0,27-36-3 0,-25 38 3 16,25-38-2-16,-24 41 3 0,24-41-4 0,-23 40 3 15,23-40-3-15,-25 45 3 0,25-45-4 16,-22 44 4-16,22-44-5 0,-19 41 4 0,19-41 14 16,-17 42-36-16,17-42 34 0,-12 41-36 0,12-41 17 15,-10 44 3-15,10-44-3 0,-6 45 4 0,6-45-5 16,-5 47 5-16,3-20-4 0,2-27 4 16,-2 51-5-16,2-51 4 0,-2 51-4 0,2-25 4 15,0 0-3-15,0 3 6 0,0 1-3 0,2 4 5 16,-2-2-2-16,0 2 4 0,0-4-4 15,0 1 4-15,0-5-5 0,2 0 2 0,0 1-5 16,-2-27 2-16,5 49-3 0,-1-23 2 0,-4-26-4 16,12 49 4-16,-12-49-5 0,15 46 5 0,-15-46-4 15,20 39 3-15,-20-39-3 0,27 34 2 0,-27-34-2 16,31 34 4-16,-31-34 14 0,37 31-33 0,-37-31 33 16,39 26-34-16,-39-26 15 0,46 23 4 0,-46-23-2 15,51 19 1-15,-20-10 1 16,-2 1-1-16,2-5-1 0,2 3 2 0,0-3-2 15,0 1 1-15,2-2 0 0,0 0 1 0,3-2-1 16,-1-1 0-16,2 1 0 0,2-4 0 0,1-1 1 16,1-1-2-16,0-4 2 0,1-1-2 0,1-1 2 15,0-1-2-15,1-2 2 0,1-2-1 0,1-2 2 16,1-2 16-16,-1 0-34 0,1-4 34 16,-1 1-32-16,1-3 15 0,-1-1 2 0,-1-1-3 15,3-1 3-15,-7-2-5 0,0-2 6 0,-1-1-5 16,-3-1 5-16,-2 0-5 0,-2 0 6 0,-4-1-6 15,-4-1 5-15,-2-2-4 0,-7 2 5 0,1 2-4 16,-7 2 10-16,-1 6-2 0,-5-3 5 16,-6 29-3-16,6-47-2 0,-6 47-5 0,-8-47 3 15,2 20-5-15,-3-1 3 0,-1 0-4 16,-2-1 3-16,-3-1-6 0,1-2 4 0,-3-4-4 16,-1 2-12-16,-3-2 29 0,0-1-29 0,-1-1 29 15,-1-2-12-15,0-1-5 0,1-1 5 0,-3 0-5 16,2 3 5-16,-2-1-5 0,0 4 6 0,-1 2-6 15,-3 0 4-15,0 2-3 0,-2 2 3 0,0 3-2 16,-4 5 2-16,0 1-4 0,-2 2 2 0,-3 2-2 16,1 2 2-16,0 0-1 0,-2 4 2 15,-1 1-1-15,1 1 0 0,0 3-2 0,2 0 2 16,-1 3-2-16,1 3 0 0,0 2-2 16,0 3-6-16,2 3-4 0,-1 3-6 0,-3 0-9 15,10 14-23-15,-10-8-15 0,18 21-39 0,-16-21-39 16,31 30-28-16,-29-23-86 0,12 9-200 0,23 21 47 15,2-54 392-15</inkml:trace>
  <inkml:trace contextRef="#ctx0" brushRef="#br0" timeOffset="40504.7426">1073 5791 851 0,'0'0'214'0,"0"0"-202"15,0 0-19-15,0 0-1 0,-35-12 4 16,35 12 3-16,0 0 4 0,-18 40-5 0,18-40-14 15,-19 59 15-15,9-18-5 0,-5 8 21 0,3 8 16 16,-9 0 1-16,7 9 10 0,-9 0-7 0,7 7 13 16,-9-6-4-16,10 6 14 0,-9-14-13 0,7 3 4 15,-6-15-18-15,7-1 0 0,-3-12-10 0,9-6-2 16,10-28-8-16,-12 30-3 0,12-30-7 0,0 0-2 16,0 0-3-16,0 0 1 0,0 0 2 15,0 0 2-15,0 0 4 0,18-38-1 0,-10 10 8 16,7-8-3-16,-5-11 9 0,7 2-5 0,-5-10 8 15,5 2-8-15,-3-6 7 0,1 3-6 16,-3-1 6-16,2 6-10 0,-3 2 8 0,3 4-9 16,-4 1 6-16,3 5-8 0,-5-1 3 0,2 4-6 15,1 4 2-15,-1 0-5 0,2 5 3 16,-12 27-5-16,27-49-13 0,-27 49 30 0,31-45-29 16,-31 45 29-16,37-45-15 0,-37 45-1 0,40-38 0 15,-40 38-1-15,39-30 4 0,-39 30-5 0,33-17 3 16,-33 17-2-16,0 0 0 0,35 0 1 0,-35 0-1 15,0 0 3-15,37 30-3 0,-37-30 4 0,31 51-3 16,-14-17-15-16,-5 6 29 0,2 1-27 0,1 8 26 16,-1 8-9-16,1 5-8 15,-1 4 9-15,1 0-9 0,-3 2 9 0,-2 0-10 0,1-3 8 16,-3-3-7-16,0-4 7 0,-2-5-8 16,1-4 2-16,-1-3-15 0,0-9-14 0,6 3-10 15,-12-40 2-15,21 53-23 0,-21-53-2 0,0 0-28 16,0 0-63-16,35 19-29 0,-35-19-68 0,-4-51-183 15,4 51 38-15,4-62 398 0</inkml:trace>
  <inkml:trace contextRef="#ctx0" brushRef="#br0" timeOffset="40683.9615">999 6201 1285 0,'0'0'111'0,"-37"20"-56"15,37-20-29-15,0 0-10 0,0 0-2 16,0 0 2-16,31-32 0 0,-6 6 1 0,8-4-10 16,6-10 0-16,4-4-9 0,7-5 7 0,3-5-10 15,5-1-11-15,-6-11-26 0,20 15-115 0,-29-32-104 16,13 9-256-16,8 10 24 0,-16-17 412 0</inkml:trace>
  <inkml:trace contextRef="#ctx0" brushRef="#br0" timeOffset="41412.562">1011 5337 640 0,'0'0'52'0,"-28"38"2"0,28-38 9 0,-23 32 11 16,23-32 4-16,0 0-8 0,-29 17-12 0,29-17-13 15,0 0-13-15,0 0-8 0,0 0-2 0,0 0 5 16,-10-39 6-16,10 39 1 0,2-53-1 0,4 23-8 15,-4-10 1-15,6 4-6 0,-6-7 6 16,9 1-9-16,-7-5 6 0,2 3-9 0,-2-1 3 16,2 0-10-16,-2-1 4 0,-2 1 12 15,-2 0-29-15,2 3 35 0,-4-1-31 0,4 5 13 16,-2-4 7-16,3 5-9 0,-6-5 8 0,8 4-8 16,-3-5 4-16,0 3-8 0,0-5 4 0,2-2-9 15,2-4 6-15,2 0-7 0,1 0 6 0,1-2-5 16,-2 0 11-16,5 0-5 0,-3-4 10 15,2 3-11-15,-3 1-11 0,-1 8 27 0,-2-1-32 16,-2 8 30-16,-2 4-13 0,-2 6-5 0,0 28 4 16,-4-40-3-16,4 40 2 0,-8-26-2 0,8 26 1 15,0 0-2-15,-23-26 1 0,23 26-1 0,0 0 1 16,0 0-1-16,-35-25 0 0,35 25-2 0,0 0 1 16,0 0-2-16,-21-26 2 0,21 26-2 0,0 0 2 15,-2-34-3-15,2 34 3 16,9-27-2-16,-9 27 0 0,0 0-2 0,0 0-9 15,18-26-9-15,-18 26-11 0,0 0-13 0,0 0-7 16,0 0-6-16,0 0-38 0,0 0-53 0,33 39-34 16,-33-39-136-16,0 0-114 0,6 49 100 0,-6-49 334 15</inkml:trace>
  <inkml:trace contextRef="#ctx0" brushRef="#br0" timeOffset="42380.8742">3274 3948 430 0,'0'0'98'0,"0"0"-36"0,0 0 9 15,0 0-1-15,0 0 10 0,0 0-8 0,0 0-8 16,0 0-15-16,-27-31 9 0,27 31-1 0,0 0 5 16,0 0-2-16,0 0-7 0,0 0-7 0,0 0-8 15,0 0-11-15,-35-22-6 0,35 22-3 16,0 0-1-16,0 0 0 0,-35-14 0 0,35 14-2 15,0 0-1-15,-31-7-2 0,31 7 0 0,0 0-3 16,-42-6-2-16,42 6-3 0,-35-2 1 16,35 2 2-16,-39 0 1 0,39 0 2 0,-39-3 0 15,39 3-1-15,-41-4 2 0,41 4 1 0,-48-8 1 16,48 8 0-16,-49-7 0 0,49 7-3 16,-52-10 0-16,52 10 16 0,-56-9-36 0,25 5 35 15,-2-2-38-15,4 1 18 0,-4 1-1 0,4 0-2 16,-4 2 0-16,-2 0-1 0,2 0 0 0,-2 1-2 15,0 2 1-15,-2-1 0 0,0 2 1 0,0 0-1 16,-3 0 2-16,-1 0-2 0,2 2 0 0,-4 0 3 16,-3-1-1-16,5-1 5 0,-5 0 0 0,5 0-19 15,2-2 17-15,0 0-20 0,2-2 17 16,-1 0 19-16,1-3-18 0,0-1 16 16,4 2-16-16,0-3-3 0,2 1 0 0,-2 0-1 15,0 1 1-15,2-1-1 0,2 0 1 0,0 1-1 16,0-1 2-16,1 2-2 0,28 4 2 0,-54-7-1 15,54 7 0-15,-54-6 1 0,54 6-1 0,-53-4-1 16,53 4 2-16,-52 0 0 0,52 0 2 0,-50-2 1 16,50 2 0-16,-49-2 0 0,49 2 0 15,-50 2-1-15,50-2-1 0,-51 2 0 0,51-2 0 16,-48 2 0-16,48-2 0 0,-39 4-1 0,39-4-1 16,-33 2 0-16,33-2-1 0,0 0 0 15,-31-2-1-15,31 2-5 0,0 0-15 0,0 0-20 16,0 0-46-16,0 0-58 0,0 0-93 0,0 0-301 15,0 0 51-15,0 0 253 0</inkml:trace>
  <inkml:trace contextRef="#ctx0" brushRef="#br1" timeOffset="51641.1358">2110 7997 108 0,'0'0'29'15,"-7"32"8"-15,7-32 3 0,0 0 13 16,0 0 4-16,0 0 7 0,-18 26-5 0,18-26-2 16,0 0-15-16,0 0-12 0,0 0-13 0,0 0-9 15,0 0-4-15,0 0 1 0,0 0 4 0,0 0 9 0,0 0 5 16,0 0 4-16,0 0-3 0,0 0-5 0,14-30-6 15,-14 30-4-15,0 0 0 0,0 0 2 0,0 0 6 16,0 0 15-16,0 0 6 0,0 0 10 16,0 0-1-16,0 0-8 0,0 0-11 0,0 0-11 15,0 0-7-15,0 0-6 0,0 0-1 0,0 0 0 16,0 0 2-16,0 0-3 0,0 0-1 0,0 0 0 16,-12 28-2-16,12-28 1 0,0 0 1 0,0 0-2 15,6 38 2-15,-6-38-1 0,8 34 2 0,-8-34-3 16,11 43 4-16,-7-16-4 0,0 1 3 0,-2 6-3 15,2 0 4-15,-2 2-6 0,0 4 7 16,-2 1-7-16,-2 3 6 0,2 3-5 16,-2 0 4-16,0 2-5 0,-2 0 7 0,2 0 12 15,-2 1-6-15,0-3 11 0,1 0-27 0,-1 0 8 16,6-2-13-16,-2-1 11 0,2-1 5 0,3-1-6 16,-1-2 6-16,0 1-6 0,0-3 4 0,0 3-5 15,2-1 5-15,-2 2-5 0,-2 3 6 16,3-3-6-16,-5 1 9 0,-2 0-2 0,2 3 6 15,0-3-3-15,2 2 14 0,-2-1 15 0,2 3-9 16,-4-2 10-16,2 1-40 0,-2-3 7 0,2 3-14 16,-5-3 11-16,5 0 7 0,-2 1-6 0,2-3 7 15,-4-5-3-15,4 2 4 0,-2-4-6 0,2-2 2 16,0 4-7-16,2-2 7 0,-2-2-5 16,2 0 4-16,-2-3-4 0,0-1 2 15,0-2-5-15,2 1 4 0,0 1-5 0,3-1 4 16,-3 1-5-16,0 0 6 0,-2 1-5 0,2-3 4 15,0 2-3-15,0 1 3 0,0-3 14 0,-2 1-13 16,0-27 14-16,2 49-32 0,-2-49 22 0,2 45-15 16,-2-45 20-16,0 36 1 0,0-36-5 0,-2 26-1 15,2-26-5-15,0 0 2 0,0 0-3 0,0 0 0 16,0 27-1-16,0-27-1 0,0 0 1 16,0 0 0-16,0 0 1 0,0 0 0 0,0 0 0 15,0 0 0-15,0 0 1 0,0 0-2 0,0 0 1 16,0 0 1-16,0 0 1 0,0 0 0 15,0 0 1-15,0 0 4 0,0 0 2 0,0 0 2 16,0 0-1-16,0 0-4 0,0 0-3 0,0 0-2 16,-17-29 2-16,17 29-1 0,0 0 3 15,0 0-2-15,0 0 0 0,0 0 0 0,0 0 1 16,-24-28 1-16,24 28-1 0,0 0-3 0,0 0-1 16,0 0-1-16,0 0 0 0,0 0 0 0,-9-26 0 15,9 26 0-15,0 0-1 0,0 0-1 0,0 0 1 16,0 0 0-16,0 0-1 0,0 0 2 0,0 0 0 15,0 0-2-15,0 0 2 0,0 0-1 0,0 0 1 16,33-14 0-16,-33 14-1 16,0 0 1-16,0 0 0 0,38-9 0 0,-38 9 0 15,0 0 0-15,39-15 0 0,-39 15-1 0,31-13 1 16,-31 13-1-16,35-10 1 0,-35 10 0 0,37-7 0 16,-37 7 19-16,45-12-18 0,-45 12 19 0,50-11-20 15,-50 11 0-15,56-9-18 0,-27 1 17 0,4-1-16 16,0-1 16-16,2-1 3 0,4-1-2 0,0 1 3 15,2-2-3-15,5 0 1 0,-1-1-1 16,5 1 1-16,-3 2-1 0,3-2 3 0,-1 1-5 16,1 3 2-16,2-2-1 0,-3 3 0 0,1 0 1 15,-1 3 0-15,-1-1-1 0,-3 2 1 0,2 2-1 16,1 1 1-16,-3-1 0 0,3 2-1 0,-1 0 1 16,1 0 0-16,-3 0 0 0,3 2 1 15,-3-1 2-15,5 1-3 0,-1 0 1 16,1-2-1-16,1-2-2 0,-1 2 3 0,4-2-1 15,-3 2 0-15,3-1 1 0,2-3-1 0,1 2 0 16,-3-4 0-16,2 2-1 0,-1-1 1 0,3-1 0 16,2 0 0-16,0 1-1 0,-2-1 2 0,4 2 0 15,-2-1 3-15,1 1-3 0,3 0 0 0,-4 2-1 16,0 0 0-16,-2 0 0 0,-2 2 0 0,-1 0-1 16,-1 2-1-16,0 0 3 0,-5 2-1 15,-3 0 1-15,-1 1-2 0,-6 1 1 0,3 2 0 16,-5-1 2-16,0-1-2 0,0 1 2 0,-2-1-3 15,2-2 2-15,-2 0-1 0,0-2 0 16,5-1 1-16,-3-1 0 0,2 0 0 0,4-1 1 16,-5-3-2-16,3 0 0 0,0-2 1 0,-2 1-1 15,3-1 0-15,-3-2 0 0,0-1 0 0,0 1-1 16,0-1 2-16,1 3-2 0,-3-1 2 16,-2-1-3-16,-2 3 2 0,-2-1 0 0,-31 6-1 15,49-10 0-15,-49 10-8 0,33-3-11 0,-33 3-15 16,0 0-21-16,0 0-8 0,0 0-15 0,31 9-22 15,-31-9-25-15,0 0-36 0,0 0-48 0,-37 0-150 16,37 0 43-16,0 0 317 0</inkml:trace>
  <inkml:trace contextRef="#ctx0" brushRef="#br1" timeOffset="52734.4069">7299 9702 710 0,'0'0'5'0,"-31"-30"-1"0,31 30-12 0,0 0 11 16,-23-34-1-16,23 34 0 0,0 0 0 0,0 0 0 16,-27-32 2-16,27 32 4 0,0 0 8 0,-31-16 9 15,31 16 6-15,0 0 6 0,-41-15-1 16,41 15 6-16,-35-5 6 0,35 5 7 15,-39-4 2-15,39 4 1 0,-44 0-8 0,44 0-6 16,-45 4-6-16,45-4-6 0,-48 7-7 0,48-7-3 16,-43 12-6-16,43-12-1 0,-45 18-7 0,45-18-1 15,-48 21-4-15,48-21 1 0,-47 29-4 0,47-29 3 16,-46 35 16-16,46-35-17 0,-47 42 19 0,47-42-31 16,-50 42 17-16,50-42-11 0,-43 45 16 15,43-45 4-15,-41 47-4 0,41-47 4 0,-36 47-5 16,36-47 2-16,-28 48-5 0,28-48 0 0,-25 47-4 15,25-47 0-15,-15 45-4 0,15-45 3 0,-12 42-4 16,12-42 2-16,-4 43-1 0,4-43 2 0,-2 45-4 16,2-45 4-16,0 48-3 0,0-48 3 15,4 47-2-15,-4-47 2 0,6 49-3 0,-6-23 4 16,4 1-3-16,-2-1 7 0,0 1-3 16,5-1 5-16,-5 1-4 0,4-1 1 0,-2 0-4 15,-4-26 3-15,14 50-5 0,-3-24 5 0,-11-26-5 16,18 51 3-16,-18-51 14 0,25 47-34 0,-25-47 34 15,27 44-34-15,-27-44 16 0,29 47 4 0,-29-47-4 16,29 47 3-16,-29-47-3 0,33 45 4 0,-33-45-5 16,35 46 5-16,-35-46-4 0,35 43 3 15,-35-43-3-15,37 42 2 0,-37-42-1 0,35 36 2 16,-35-36-3-16,35 34 3 0,-35-34-2 16,39 32 3-16,-39-32 0 0,42 26 3 0,-42-26-2 15,41 21 2-15,-41-21-1 0,47 19-1 0,-47-19-2 16,56 13 1-16,-56-13-2 0,56 8 0 0,-25-10-1 15,-2 4 2-15,4-2-2 0,0-4 0 0,2 0 2 16,-2-5-2-16,2-3 1 0,-2 1-1 16,4-2 0-16,0-2-2 0,1-2 4 0,-1 0-3 15,0-4 2-15,-2 2-2 0,0-2 3 0,0-2-3 16,-2 1 3-16,0-1-4 0,0-1 4 0,-2 1-4 16,0 0 5-16,-2 4-6 0,-29 19 5 0,50-39-4 15,-50 39 1-15,43-40 1 0,-43 40 1 0,37-36-3 16,-37 36 4-16,29-30 17 0,-29 30-35 15,19-28 34-15,-19 28-33 0,12-32 14 16,-12 32 3-16,10-36-2 0,-10 36 3 0,4-44-3 16,-4 44 4-16,2-51-5 0,0 23 5 0,1-4-6 15,-3-2 6-15,4 2-2 0,-2-4 8 0,2 2-4 16,-4-2 5-16,0-2-9 0,-6 2 1 0,-3 0-4 16,-3 2 6-16,2 4-4 0,-3-2 7 0,1 4-6 15,-3-1 3-15,-1 1-6 0,-3 0 2 16,-1-4-3-16,-1 0 3 0,0 1-4 0,-1-1 7 15,-1 2-7-15,-2 0 6 0,-2-2 11 0,-1 0-31 16,-1-1 31-16,-2 3-30 0,2 2 14 0,0 3 5 16,0 3-4-16,-2 3 3 0,0 6-2 15,-4 5 0-15,-2 0 0 0,-4 8-2 0,-3 4 0 16,1 6-5-16,-5 1-5 0,7 10-11 0,-6-2-8 16,7 9-16-16,-5-11-8 0,20 15-8 15,-14-22-41-15,31 20-30 0,-25-28-81 0,33-2-109 16,8 39-108-16,-8-39 160 0,0 0 272 0</inkml:trace>
  <inkml:trace contextRef="#ctx0" brushRef="#br1" timeOffset="53187.3098">7051 10193 683 0,'0'0'72'0,"0"0"-1"16,-8-34 0-16,8 34-1 0,0 0-1 0,0 0-12 16,0-30-13-16,0 30-9 0,0 0 3 0,0 0 4 15,0 0 1-15,0 0-4 0,0 0-12 0,0 0-9 16,0 0-10-16,0 0-1 0,-15 36 0 15,15-36 8-15,-10 45 5 0,8-9 7 0,-6-2-2 16,5 11 4-16,-5-5-9 0,4 7 6 16,-2-4-11-16,4 3 2 0,0-3-10 0,2-5 4 15,0-8-7-15,0-30 4 0,10 44-6 0,-10-44 0 16,0 0-3-16,27 28 1 0,-27-28-1 0,0 0 3 16,43 2-1-16,-43-2 0 0,37-15 4 0,-37 15-4 15,40-32 4-15,-40 32-4 0,43-51 2 0,-18 20-4 16,0-4 5-16,-1-1-7 0,1-4 6 15,0-2-7-15,0 3 6 0,-1-5-5 0,1-1 6 16,-2 0-11-16,-2-3-3 0,-3-1-15 0,5 10-7 16,-9-8-15-16,11 14-10 0,-17-10-22 15,-8 43-28-15,31-62-34 0,-2 50-51 0,-29 12-60 16,17-51-166-16,16 55 152 0,-33-4 267 0</inkml:trace>
  <inkml:trace contextRef="#ctx0" brushRef="#br1" timeOffset="54286.5458">8139 10584 568 0,'0'0'40'0,"-37"9"4"0,37-9 3 0,0 0 12 15,-42 8 2-15,42-8 0 0,0 0-17 16,0 0-9-16,0 0-8 0,0 0-3 0,0 0-7 15,0 0-5-15,0 0-7 0,0 0-5 0,0 0 0 16,0 0 8-16,0 0 10 0,0 0 12 0,0 0 8 16,0 0 6-16,0 0 0 0,37-11 0 15,-37 11-3-15,33-12-4 0,-33 12-1 0,42-15-7 16,-42 15-4-16,47-15-5 0,-47 15-8 0,56-17-4 16,-25 9 1-16,2 1-1 0,0-1 3 0,4 1-3 15,4 1-2-15,3-1-3 0,3 1-1 0,1 0-1 16,-3 1 0-16,5 1-1 0,-1-2 0 0,1 2-1 15,1-1 2-15,1 1-1 0,2 0 1 0,-1 0-1 16,7 1 1-16,0-1 0 16,0-2 1-16,2 2-2 0,2-1 1 0,0-3 0 15,0 2 0-15,2 1 1 0,0-1 3 0,2 2 1 16,-4-1 4-16,2 3 4 0,-2-4-1 0,0 2-2 16,0 1-2-16,2-1-4 0,-2 0 0 0,2 0-1 15,-4 2-2-15,4-1 1 0,-4 1-2 0,-2-2-1 16,0 2 2-16,-5 2-2 0,-1 0 0 15,0 0 1-15,-5 2 0 0,-3-2 0 0,-5 0-1 16,-2 2 0-16,-8-2 0 0,-2 0 1 0,-29 0 0 16,45-2 0-16,-45 2-1 0,33-2 0 0,-33 2 1 15,0 0 0-15,0 0 1 0,0 0 6 0,0 0 9 16,0 0 3-16,0 0 2 0,0 0-4 16,0 0-6-16,0 0-7 0,13-38-1 0,-13 38-5 15,-13-41 2-15,13 41-2 0,-16-48 3 16,8 22-4-16,1-2 4 15,-1-3-4-15,2 1 2 0,0-2-3 0,-2 0 5 16,-1-2-5-16,1-2 6 0,0-2-4 0,-1 1 3 16,3-5-5-16,-2 1-13 0,0-3 28 0,0-3-26 15,1-2 27-15,5-2-8 0,0 0-9 16,0 0 7-16,2-2-7 0,0 2 8 0,0-4-6 16,0 0 6-16,2 1-8 0,0-3 7 15,0 2-9-15,0 0 10 0,0 3-8 0,3-3 7 16,-3 2-6-16,0 0 6 0,0 2 10 0,-2 0-26 15,0 4 26-15,0 2-26 0,-2 1 10 0,0 3 6 16,0-1-5-16,-3 2 4 0,3 3-4 0,-2-1 5 16,2 2-5-16,-2 0 5 0,2 0-5 0,0 0 4 15,0 2-4-15,0 0 3 0,0 4-2 0,0 0 3 16,0 2-4-16,-2-1 4 0,1 1-4 16,3 1 4-16,-2-1-4 0,2 28 4 15,-4-49-4-15,4 49 3 0,-4-45-3 0,4 45 4 16,-4-40-3-16,4 40 2 0,-4-34-2 0,4 34 2 15,-6-32-2-15,6 32-16 0,-2-32 33 0,2 32-32 16,-2-36 32-16,2 36-14 0,0-38-3 0,0 38 2 16,6-43-3-16,-6 43 3 0,8-47-3 0,-8 47 5 15,14-48-5-15,-14 48 4 0,15-41-4 16,-15 41 3-16,12-34-2 0,-12 34 2 0,0 0 0 16,0 0 0-16,0 0 1 0,0 0 0 0,0 0 0 15,0 0-1-15,0 0-1 0,0 0 0 0,0 0 1 16,0 0-1-16,0 0 0 0,0 0-1 0,0 0-1 15,0 0-5-15,0 0-3 0,-31 36-9 16,31-36-7-16,-10 28-14 0,10-28-9 16,0 0-23-16,0 0-27 0,2 30-33 0,-2-30-51 15,0 0-18-15,0 0-187 0,0 0-2 0,37 0 264 16</inkml:trace>
  <inkml:trace contextRef="#ctx0" brushRef="#br2" timeOffset="64589.8564">2551 5583 635 0,'0'0'48'0,"0"0"-9"16,0 0 5-16,0 0 12 0,-31-25 9 0,31 25 1 16,0 0-11-16,0 0-4 0,0 0-3 0,0 0-2 0,-29-26-3 15,29 26-5-15,0 0-3 0,0 0-2 0,0 0-3 0,-31-6-2 16,31 6-6-16,0 0-3 0,0 0-5 0,-37 12-1 16,37-12-3-16,0 0-2 0,-33 20-2 15,33-20 1-15,0 0-3 0,-31 34 1 0,31-34-3 0,-20 29 3 16,20-29-3-16,-17 36 2 0,17-36-3 0,-10 39 2 15,10-39-3-15,-2 42 2 0,2-42-4 0,8 45 4 16,-8-45 15-16,19 44-35 0,-19-44 34 16,28 39-34-16,-28-39 15 0,40 34 4 15,-40-34-4-15,45 25 3 0,-45-25-2 0,48 15 2 16,-48-15-2-16,51 6 2 0,-51-6 1 0,52-4 0 16,-52 4 3-16,49-17-2 0,-49 17 2 0,50-29-2 15,-50 29 2-15,45-41 18 0,-24 13-35 0,0-1 34 16,-3-3-32-16,-3-4 10 0,-3 2 7 0,-2-2-6 15,-1 1 6-15,-5 2-6 0,-4 3 8 0,0 30 4 16,-11-47 9-16,11 47 1 0,-24-32 4 16,24 32-10-16,-33-27-1 0,33 27-7 0,-44-17-2 15,44 17-4-15,-47-7-2 0,47 7-4 0,-48 4-1 16,48-4 1-16,-41 15-2 0,41-15-3 0,-33 24-11 16,33-24-9-16,-23 34-30 0,23-34-32 15,-10 40-63-15,10-40-80 0,0 0-165 0,16 42-64 16,-16-42 282-16</inkml:trace>
  <inkml:trace contextRef="#ctx0" brushRef="#br2" timeOffset="64792.8974">3230 5679 1487 0,'-29'15'59'16,"29"-15"-19"-16,-33 10-1 0,33-10 3 15,0 0-1-15,-29 2-14 0,29-2-16 0,0 0-8 16,0 0-2-16,-30 5-5 0,30-5-9 0,0 0-21 16,0 0-29-16,0 0-61 0,0 0-71 0,0 0-73 15,0 0-160-15,0 0-8 0,30 8 252 0</inkml:trace>
  <inkml:trace contextRef="#ctx0" brushRef="#br2" timeOffset="65105.2475">3443 5492 1043 0,'0'0'93'0,"0"0"-38"0,0 0 8 15,0 0 4-15,0 0 5 0,0 0-7 0,0 0-24 16,0 0-20-16,0 0-9 0,0 0-5 0,0 0-1 16,-8 29-2-16,8-29 1 0,-7 36-2 15,3-10 5-15,-2 0-5 0,4 7 3 0,-2-1-7 16,-2 0 3-16,2 2-6 0,-3 0 6 16,3-2 10-16,2-2-32 0,2-4 28 0,0-26-51 15,11 44-10-15,-11-44-35 0,0 0-56 0,0 0-47 16,43 13-206-16,-43-13-33 0,37-28 204 0</inkml:trace>
  <inkml:trace contextRef="#ctx0" brushRef="#br2" timeOffset="65480.066">3819 5387 767 0,'0'0'258'0,"0"0"-206"16,0 0-23-16,0 0 11 0,-21 28 8 0,21-28 1 16,0 0-16-16,-31 17-11 0,31-17 1 0,-31 26 9 15,31-26 10-15,-35 40-1 0,23-14 2 0,12-26-10 16,-40 55 2-16,40-55-8 0,-35 51-2 0,35-51-11 16,-22 38-3-16,22-38-8 0,0 0-4 0,-7 30-2 15,7-30-1-15,0 0-1 0,29 15 3 16,-29-15 0-16,33-2 1 0,-33 2 3 0,48-9-2 15,-17 1 4-15,2-1-2 0,2 0 1 0,0-3 0 16,-35 12-1-16,51-13-2 0,-51 13 0 0,34-4 0 16,-34 4 0-16,0 0 1 0,0 0 1 15,0 0 2-15,20 30-2 0,-20-30 2 0,-6 38-5 16,6-38 1-16,-21 49-3 0,21-49 4 0,-31 51 12 16,11-24-38-16,3-1 27 0,17-26-40 15,-37 45 10-15,37-45-5 0,-23 31-19 0,23-31-30 16,0 0-61-16,0 0-74 0,0 0-142 0,0 0-71 15,2-38 188-15</inkml:trace>
  <inkml:trace contextRef="#ctx0" brushRef="#br2" timeOffset="65683.1551">3786 5343 1311 0,'0'0'106'16,"0"0"-44"-16,0 0-15 0,0 0-7 0,0 0-8 15,0 0-14-15,0 0-12 0,0 0-7 0,0 0-1 16,0 0 1-16,0 0-1 0,8 28 0 0,-8-28-4 16,0 0-15-16,35 0-15 0,-35 0-22 15,37-11-27-15,0 13-32 0,-22-30-59 0,32 22-100 16,-10-3-167-16,-8-24 48 0,33 28 395 0</inkml:trace>
  <inkml:trace contextRef="#ctx0" brushRef="#br2" timeOffset="66385.8606">4512 5438 820 0,'0'0'83'0,"0"0"-42"0,0 0-7 16,0 0 5-16,0 0 10 0,0 0-2 0,21 26-8 15,-21-26-10-15,0 0-3 0,-9 38-1 0,9-38 6 16,-8 45-6-16,4-15 3 0,-6 1-9 16,4 4 3-16,-7-1-8 0,5 4 2 15,-4-2 16-15,3 4-31 0,-3-4 35 0,4 3-32 16,-5-5 8-16,5-2 0 0,8-32 1 0,-14 48 5 15,14-48-2-15,0 0-1 0,-11 28-10 0,11-28-4 16,0 0-4-16,0 0-1 0,0 0 3 0,0 0 2 16,0 0 7-16,13-34 3 0,-13 34 3 0,20-53-4 15,-7 13 4-15,3-1 13 0,1-4-28 16,-1 1 33-16,-3-1-25 0,3 3 14 0,-6-3 9 16,3 7-8-16,-5-3 3 0,0 3-10 0,-1 2 0 15,1 2-9-15,-2 0 3 0,2 4-6 0,-2 3 2 16,-6 27-4-16,13-39 2 0,-13 39-3 15,0 0 2-15,14-31-4 0,-14 31 1 0,0 0 0 16,0 0-1-16,0 0 1 0,33 2-1 0,-33-2 1 16,0 0-1-16,42 32 2 0,-42-32-2 15,33 42 5-15,-15-16-5 0,-1 3 4 0,-3 1-3 16,3 2 3-16,-7 2-5 0,4 2 5 0,1 0-3 16,-5 3 3-16,3 1-4 0,-7-2 5 0,-2-2-7 15,-2 0 6-15,-2-4 8 0,-4-2-34 0,4-2 18 16,0-28-44-16,-2 49-5 0,2-49-17 0,0 32-26 15,0-32-30-15,0 0-66 0,0 0-70 16,0 0-216-16,0 0 66 0,-11-28 377 0</inkml:trace>
  <inkml:trace contextRef="#ctx0" brushRef="#br2" timeOffset="67041.825">4671 5649 966 0,'-41'34'199'0,"41"-34"-126"0,-35 15-10 15,35-15-7-15,0 0-9 0,0 0-17 0,0 0-22 16,0 0-12-16,0 0-3 0,0 0 2 0,0 0 4 16,0 0 5-16,51-24-2 0,-22 7 3 0,4-2-4 15,4-6 3-15,3 1-4 0,-3-3 3 16,2 5-5-16,-6 1-1 0,-2 4-4 0,-2 2 1 0,-29 15-1 16,43-17 5-16,-43 17-1 0,0 0 0 15,33-4 0-15,-33 4 0 0,0 0 3 16,0 0 1-16,6 34 4 0,-6-34-3 0,-8 36 2 15,0-10-3-15,-2 1 4 0,-3-1-6 0,3 4 6 16,-3-3 8-16,5 1 7 0,-2-1 0 0,4-1 6 16,6-26 3-16,-15 45-19 0,15-45 14 0,-4 42-31 15,4-42 18-15,0 30-19 0,0-30 17 0,0 0-5 16,0 0-5-16,0 0-1 0,0 0-1 16,0 0-1-16,0 0 2 0,0 0 1 0,33-4 4 15,-33 4 19-15,25-30-35 0,-25 30 34 0,33-51-34 16,-17 21 12-16,1-2 5 0,-3 2-4 15,-1-3 6-15,-1 5-6 0,-6 0 6 0,1-1-3 16,-3 3 4-16,-4 26-3 0,8-42 1 0,-8 42-2 16,2-26 1-16,-2 26 1 0,0 0 4 0,0 0 1 15,0 0 0-15,0 0-3 0,0 0-2 16,0 0-4-16,0 0-1 0,0 0 3 0,0 0-3 16,4 28 4-16,-4-28-2 0,4 34 1 0,-4-34-2 15,2 36 3-15,-2-36-3 0,9 32 0 0,-9-32 0 16,0 0 0-16,16 27 0 0,-16-27 3 0,0 0 2 15,31 4 3-15,-31-4 2 0,0 0 1 0,39-17 1 16,-39 17-1-16,33-23 0 0,-33 23-4 16,40-36 0-16,-40 36-5 0,41-42 2 15,-41 42-5-15,31-35 4 0,-31 35-4 0,0 0 3 16,25-33-2-16,-25 33 1 0,0 0 0 0,0 0 1 16,0 0 2-16,0 0-2 0,0 0-1 0,0 0-1 15,0 0-1-15,-3 36 0 0,3-36 0 0,-10 48-2 16,2-18 4-16,0 2-4 0,-1-2 4 0,1-2-4 15,2-1 3-15,6-27-12 0,-6 45-4 16,6-45-18-16,2 36-13 0,-2-36-19 0,0 0-15 16,31 40-17-16,-31-40-60 0,0 0-47 0,31-17-83 15,-31 17-124-15,62-27 8 0,-54-12 390 0</inkml:trace>
  <inkml:trace contextRef="#ctx0" brushRef="#br2" timeOffset="67620.8744">5645 5441 1022 0,'0'0'148'16,"0"0"-96"-16,0 0-7 0,-35 21-1 0,35-21-4 16,0 0-16-16,-18 27-8 0,18-27-2 0,-13 28 9 15,13-28 3-15,-10 36 5 0,10-36-9 0,-8 43-1 16,8-43-3-16,-2 51 3 0,2-22-7 0,4 3 10 16,-6-2-3-16,4 4 2 0,-2-6 13 0,2 4-43 15,0-3 26-15,2-3-30 0,-4-26 18 16,4 42 2-16,-4-42-2 0,0 0-5 15,2 32-2-15,-2-32 0 0,0 0-1 0,0 0 1 16,0 0 0-16,0 0 0 0,0 0 1 0,0 0 0 16,8-27 2-16,-8 27-2 0,5-38 2 0,-1 6 14 15,0-4-30-15,2-3 29 0,0-1-28 0,-4 2 10 16,2 1 7-16,1-1-7 0,-3-2 6 16,2-1-6-16,0-1 4 0,0 1-4 0,2-1 6 15,4 2-6-15,1 1 5 0,1 7-5 0,3 5 3 16,-15 27-2-16,26-28 2 0,-26 28-2 0,0 0 1 15,0 0-2-15,40-8 0 0,-40 8 0 0,0 0 0 16,41 17 2-16,-41-17-1 0,37 25 2 0,-37-25-3 16,37 30 3-16,-37-30-3 0,39 38 3 15,-39-38-3-15,33 38 3 0,-33-38-2 16,23 39 2-16,-23-39-3 0,13 38 3 0,-13-38-2 16,0 34 3-16,0-34-4 0,-9 32-2 0,9-32-3 15,-20 34 0-15,20-34-1 0,-31 30 6 0,31-30-3 16,-35 25 1-16,35-25-3 0,-40 19 0 0,40-19 2 15,-37 21 4-15,37-21 0 0,-43 20 2 0,43-20-1 16,-39 23 1-16,39-23-2 0,-37 26 1 0,37-26-2 16,-31 40 4-16,12-12 16 0,3 4-28 15,-1 4 32-15,0 8-30 0,3-3 12 0,0 7 5 16,-1-3-6-16,5 0 6 0,-1-1-7 0,5-5 5 16,0-1-8-16,2-2 5 0,0-4-7 15,4-4 3-15,2-1-4 0,-2-27-6 0,12 40-22 16,-12-40-21-16,0 0-34 0,29 7-51 0,8 3-42 15,-26-39-87-15,9 3-211 0,20 7 52 16,-22-34 383-16</inkml:trace>
  <inkml:trace contextRef="#ctx0" brushRef="#br2" timeOffset="67990.7081">6211 5473 1104 0,'0'0'142'0,"18"-34"-85"16,-18 34 4-16,0 0 21 0,0 0 7 0,-4-26-20 15,4 26-17-15,0 0-15 0,0 0-11 0,0 0-7 0,0 0-5 0,-33 26-7 16,33-26-2-16,-29 34 0 0,29-34 5 0,-39 53 1 16,18-22 6-16,-1-3-5 0,1 2 2 0,21-30-7 15,-29 49-1-15,29-49-5 0,-14 38 1 16,14-38-3-16,0 0 0 0,4 34-2 0,-4-34 0 15,0 0 0-15,33 15 0 0,-33-15 3 0,41-2-1 16,-41 2 2-16,56-9-1 0,-25 3 0 0,2-1-1 16,0 1 2-16,-2 2-1 0,-2 0-1 0,-29 4 0 15,45 2 0-15,-45-2 1 0,0 0 0 16,33 21 3-16,-33-21-3 0,11 28 3 0,-11-28-2 16,-2 38-15-16,-9-12 30 0,-5 1-30 15,-3 5 27-15,-4 0-15 0,1-2-10 0,-3-1-5 16,4 3-28-16,21-32-29 0,-33 49-64 0,0-53-116 15,33 4-310-15,-10 27 45 0,10-27 305 0</inkml:trace>
  <inkml:trace contextRef="#ctx0" brushRef="#br2" timeOffset="71495.3039">6035 9152 898 0,'0'0'157'0,"0"0"-119"15,0 0-25-15,0 0-4 0,-14-30 11 0,14 30 7 16,0 0 5-16,35-23-6 0,-35 23-6 0,43-22-1 16,-43 22 6-16,60-29 0 0,-27 14 3 15,6 0-10-15,1 0-3 0,-1 0-8 16,-2 2 0-16,0 1-3 0,-2 3 4 0,-2 3 4 15,-4 1 2-15,-29 5-1 0,46-6-4 0,-46 6-5 16,31 0-2-16,-31 0-1 0,0 0 1 0,28 11 1 16,-28-11 0-16,0 0 3 0,13 31-3 0,-13-31 3 15,2 47-1-15,-6-15 8 0,-4 2-2 0,-1 7 5 16,-3 3-9-16,2 5 3 0,-3 0-9 16,1-2 6-16,-1-3-8 0,3-8 5 0,6-6-8 15,4-30 4-15,2 45-6 0,-2-45-10 0,21 34-26 16,-21-34-29-16,35 21-48 0,-35-21-54 0,49-4-77 15,-20 2-214-15,-8-26 63 0,28 26 401 0</inkml:trace>
  <inkml:trace contextRef="#ctx0" brushRef="#br2" timeOffset="71682.7162">6985 9237 1213 0,'-25'34'101'0,"-4"-30"-44"0,29-4 2 0,0 0-2 15,0 0-2-15,-33 23-19 0,33-23-18 0,0 0-14 16,0 0-6-16,0 0-7 0,0 0 1 16,0 0-5-16,0 0-10 0,0 0-14 0,35-32-32 15,4 26-42-15,-20-28-56 0,33 25-69 0,-17-18-107 16,-4-11-80-16,33 31 265 0</inkml:trace>
  <inkml:trace contextRef="#ctx0" brushRef="#br2" timeOffset="72026.2965">7557 8965 811 0,'0'0'153'16,"0"0"-54"-16,-38 31-11 0,38-31-1 0,-37 7-10 15,37-7-18-15,-41 11-15 0,41-11-8 0,-43 16 3 16,43-16-1-16,-42 20 0 0,42-20-8 0,-37 23-5 16,37-23-8-16,-27 26-4 0,27-26-6 0,-12 31-1 15,12-31-5-15,0 28-1 0,0-28-1 16,14 26-1-16,-14-26 0 0,29 21 1 15,-29-21-1-15,44 8 1 0,-13-8 0 0,0-2 1 16,6-4 0-16,2-1 0 0,0-1 1 0,3 1-1 16,-5 1 0-16,-4 0 1 0,-4 2-1 0,-29 4-1 15,41 2 1-15,-41-2 1 0,0 0 1 0,0 0 2 16,25 27-2-16,-25-27 1 0,-2 34-2 0,2-34 1 16,-19 53-2-16,2-23 3 0,-5 2-5 15,-1 0 5-15,-2 0-6 0,1-3 6 0,1-3-7 16,23-26 3-16,-39 41-12 0,39-41-10 0,0 0-21 15,0 0-32-15,-15 27-47 0,15-27-30 0,0 0-42 16,6-38-70-16,-2 6-155 0,30 15 60 16,-30-36 360-16</inkml:trace>
  <inkml:trace contextRef="#ctx0" brushRef="#br2" timeOffset="72182.4921">7548 9001 1050 0,'-22'-26'382'0,"22"26"-305"0,-29 9-24 15,29-9-9-15,0 0-14 0,0 0-10 0,0 0-16 16,0 0-5-16,0 0 1 0,0 0 2 0,43-7 3 16,-43 7-2-16,58-21 0 0,-19 6-5 15,9-6-6-15,1-7-27 0,21 9-42 16,-16-26-97-16,41 11-303 0,-13 9-61 0,-5-13 178 16</inkml:trace>
  <inkml:trace contextRef="#ctx0" brushRef="#br2" timeOffset="72806.3171">8242 9048 545 0,'0'0'31'0,"6"-37"1"0,-6 37 23 16,4-32 30-16,-4 32 8 0,6-31-3 0,-6 31-13 16,0 0-2-16,13-26-6 0,-13 26 1 15,0 0-11-15,0 0-16 0,0 0-16 0,0 0-15 16,0 0-8-16,0 0-4 0,0 0 4 0,6 45-1 15,0-16 3-15,-4 1-4 0,4 8 9 0,-4-3-3 16,5 9 10-16,-5-3 0 0,6 5 3 16,-6-5-10-16,4 5 6 0,-4-7-7 0,2 1 3 15,1-6-7-15,3-2 3 0,-2-2-9 0,2-3 6 16,-8-27-3-16,15 36 2 0,-15-36-4 16,0 0 0-16,33 20 0 0,-33-20 4 0,0 0 7 15,43-13 4-15,-43 13 4 0,35-40-4 0,-14 10 0 16,4-2-9-16,-1-7 3 0,1-3-6 0,-4-3 6 15,-1-4-8-15,-1-1 6 0,0 1-8 0,-1 4 4 16,-3 0-6-16,-5-1 5 0,0 5-7 0,-4-1 7 16,3 4-7-16,-5 4 0 0,0 1-14 15,-4 33-5-15,6-44-5 0,-6 44-50 0,0 0-30 16,0 0-76-16,0 0-53 0,0 0-145 16,33 32-37-16,-33-32 234 0</inkml:trace>
  <inkml:trace contextRef="#ctx0" brushRef="#br2" timeOffset="73197.0617">8907 9290 901 0,'-31'30'91'0,"4"-24"-12"0,27-6 6 15,-39 27-16-15,39-27 0 16,-34 37-23-16,22-10-8 0,12-27-4 0,-27 51-9 16,27-51 2-16,-12 53 2 0,12-53-8 0,-4 45 1 15,4-45-18-15,8 38-2 0,-8-38-1 0,25 30 6 16,-25-30 0-16,35 19 2 0,-35-19 2 0,43 4 1 16,-43-4 3-16,48-12-1 0,-19-1-1 0,-1 0-6 15,3-6 0-15,-2-2-5 0,-29 21 3 16,48-49-5-16,-30 21 5 0,1 1-1 0,-7 1 10 15,-12 26-1-15,19-49 6 0,-19 49-7 0,-4-47-3 16,4 47-6-16,-19-46 1 0,19 46-5 16,-25-41 2-16,25 41-3 0,-26-34-1 0,26 34-3 15,0 0-3-15,-35-29-7 0,35 29-5 0,0 0-8 16,0 0-12-16,0 0-18 0,0 0-29 0,0 0-35 16,0 0-50-16,0 0-49 0,0 0-143 15,51 19-52-15,-51-19 257 0</inkml:trace>
  <inkml:trace contextRef="#ctx0" brushRef="#br2" timeOffset="73462.5071">9633 8690 962 0,'0'0'134'0,"0"0"-84"0,-8-34 6 15,8 34 14-15,0 0 1 0,0 0-12 0,0 0-26 16,0 0-16-16,-29 7-4 0,29-7 7 0,-15 36 3 15,9-6 7-15,-6 4 15 0,4 8-35 0,-5 1 27 16,5 6-32-16,0-1 7 0,2 4 4 0,-3-2-14 16,5 1 6-16,0-4-10 0,4-2 5 15,2 0-6-15,2-3 3 0,4-4-9 0,3-8-6 16,3-2-21-16,-14-28-17 0,42 40-45 0,-42-40-25 16,53 13-14-16,-53-13-49 0,66-21-76 15,-14 14-162-15,-27-35 97 0,30 25 327 0</inkml:trace>
  <inkml:trace contextRef="#ctx0" brushRef="#br2" timeOffset="73683.4446">10087 8503 1068 0,'0'0'109'16,"0"0"-34"-16,0 0-21 0,0 0-16 0,-35 3-13 15,35-3-9-15,-16 48-3 0,5-12 8 16,-3 3-2-16,3 8 9 0,-3 1 9 0,6 6-35 15,-3-3 24-15,5 8-32 0,0-2 7 0,0 1 7 16,2 1-9-16,0-3 6 0,2-1-10 16,2-4 8-16,2-2-8 0,0-5 5 0,2-1-26 15,-4-11-19-15,12 8-21 0,-12-40-15 0,17 53-35 16,-17-53-51-16,12 26-93 0,-12-26-184 0,0 0 119 16,0 0 325-16</inkml:trace>
  <inkml:trace contextRef="#ctx0" brushRef="#br2" timeOffset="74105.1149">9858 8980 1212 0,'-47'-20'105'0,"47"20"-29"0,0 0-16 16,0 0-18-16,0 0-18 0,0 0-18 0,0 0-7 16,0 0 0-16,0 0 7 0,39 17 4 0,-39-17 0 15,56-4 3-15,-26-2-1 0,6 1-1 16,1-3 0-16,0 0-2 0,0 1 1 0,2-1-2 15,0 1 0-15,-1-1-4 0,-3 4 0 0,-4 3 4 16,-31 1 5-16,45-2 2 0,-45 2 1 0,0 0-2 16,0 0 3-16,0 0 5 0,0 0 1 0,0 0-3 15,10 26-11-15,-10-26-3 0,-28 40-6 0,28-40 2 16,-50 49-3-16,50-49 3 0,-54 47-4 16,54-47 3-16,-49 40-3 0,49-40 2 15,-29 32-1-15,29-32 0 0,0 0-1 0,-15 30 0 16,15-30-2-16,0 0 2 0,0 0-1 0,40 19 2 15,-40-19 1-15,45 2 1 0,-16-6 0 0,2 0-2 16,0-1 2-16,2 1 0 0,-4 0 0 0,0 2 0 16,-29 2-1-16,49 4 1 0,-49-4-1 0,31 11 2 15,-31-11 4-15,0 0 4 0,11 40-1 16,-11-40 4-16,-9 53-4 0,-3-19 1 0,-9 0-5 16,-4 2 4-16,-3 0-9 0,-3 0 4 0,4-1-5 15,-4-3 3-15,4-3-4 0,27-29 3 16,-43 43-12-16,43-43-10 0,-17 29-43 0,17-29-55 15,0 0-119-15,0 0-359 0,0 0 57 0,39-16 262 16</inkml:trace>
  <inkml:trace contextRef="#ctx0" brushRef="#br2" timeOffset="74245.6527">10659 9381 1757 0,'-35'4'22'0,"35"-4"-20"0,-46 0-2 15,46 0-5-15,0 0-38 0,-39-27-66 16,39 27-161-16,0 0-314 0,0 0 33 0,8-36 333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8T05:29:39.90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14292 6175 403 0,'0'0'139'0,"-7"-28"-109"15,7 28 19-15,0 0 24 0,-20-29 5 0,20 29-6 16,-19-21-21-16,19 21-7 0,-25-20 2 0,25 20 5 16,-30-16-1-16,8 4-3 0,3 9-8 0,-6-5 0 15,1 6-1-15,-5-1 1 0,2 8 1 0,-6-2 2 16,4 10 1-16,-10-1-3 0,6 9-3 0,-5 2-12 16,3 8 1-16,-2 3-11 0,2 7 9 0,-5 0-9 15,5 4 6-15,-4 1-5 0,5 5 6 16,-4-1-7-16,7 3 11 0,-1-6 9 0,7 4-29 15,4-11 26-15,8 0-36 0,4-6 7 16,5-5 3-16,7-3-7 0,3 2 4 0,5-3-6 16,2 1 4-16,7-3-2 0,2-2 2 0,1-1-4 15,5-2-2-15,3 0-16 0,0-10-13 0,10 5-22 16,-5-13-19-16,11 13-31 0,-13-26-33 16,17 23-66-16,-16-28-97 0,3-2-144 0,12 17 66 15,-20-30 380-15</inkml:trace>
  <inkml:trace contextRef="#ctx0" brushRef="#br0" timeOffset="200.8217">14325 6655 1145 0,'-29'0'279'0,"29"0"-258"0,-29 15 7 15,29-15 7-15,-19 18-1 0,19-18-2 0,-11 26-25 16,11-26-5-16,-10 41-4 15,6-15 5-15,1 7-5 0,-1 1 6 0,2 3-8 16,2-1 6-16,2 2-7 0,2-4-2 0,4 1-16 16,-4-11-20-16,10 7-42 0,-14-31-35 15,26 38-62-15,-26-38-47 0,25-4-195 0,-1 11 31 16,-16-32 321-16</inkml:trace>
  <inkml:trace contextRef="#ctx0" brushRef="#br0" timeOffset="638.6359">14413 6346 1444 0,'-22'9'50'0,"22"-9"-24"16,-14 23-10-16,14-23 1 0,0 0-1 0,0 29-5 16,0-29-11-16,0 0 2 0,21 33-2 0,-21-33 4 15,20 24-4-15,-20-24 4 0,28 26-3 0,-28-26-1 16,33 28 1-16,-33-28 1 0,33 26-3 15,-33-26 4-15,32 29-4 0,-32-29 4 0,25 30 18 16,-25-30-36-16,19 34 50 0,-19-34-32 0,10 41 16 16,-9-16 5-16,-4-1-19 0,-1 5 8 0,-1 1-3 15,-2-1 6-15,-6 2-7 0,6-3 0 0,-2-2-7 16,2-1 5-16,7-25-2 0,-14 36-1 16,14-36-2-16,-5 24-1 0,5-24-3 0,0 0 2 15,0 0-3-15,0 0 1 0,0 0-1 16,0 0 1-16,0 0 2 0,0 0-1 0,19-13 2 15,-19 13-1-15,22-36 5 0,-5 13-3 0,-4-5 5 16,1-1-4-16,-2-2 7 0,2 2-4 0,-1-1 5 16,-1 2-5-16,-1 2 1 0,-3 3-5 0,-1 1 4 15,-7 22-7-15,10-38-16 0,-10 38 32 0,7-24-34 16,-7 24 32-16,0 0-13 0,9-23-9 16,-9 23-12-16,0 0-12 0,0 0-26 0,0 0-16 15,35-4-6-15,-35 4-48 0,22 2-16 0,-22-2-55 16,26 0-49-16,-26 0-87 0,22-5-9 15,6 21 216-15</inkml:trace>
  <inkml:trace contextRef="#ctx0" brushRef="#br0" timeOffset="951.5886">15167 6567 1103 0,'-26'-21'52'0,"26"21"16"0,0 0 8 16,-19-10 3-16,19 10-19 0,-20-7-26 0,20 7-5 16,-19 2 4-16,19-2 7 0,-24 8-2 15,24-8-7-15,-28 21-3 0,28-21-3 0,-29 36-10 16,29-36 34-16,-31 51-34 0,15-20 26 0,-1 2-19 16,3 3-12-16,1 0 2 0,2-2-10 0,4-1 3 15,3-6-7-15,2-1 4 0,5-3-5 0,-3-23 3 16,14 38-3-16,-14-38 1 0,26 26-2 0,-26-26 1 15,37 15-6-15,-18-17-6 0,6 0-21 16,-1-9-5-16,5 3 0 0,-5-13-10 0,8 4 3 16,-7-15-38-16,12 14-42 0,-16-25-51 0,17 24-71 15,-14-11-186-15,-3-12 22 0,12 19 297 0</inkml:trace>
  <inkml:trace contextRef="#ctx0" brushRef="#br0" timeOffset="1314.5047">15366 6524 1147 0,'-3'27'150'0,"-17"-13"-53"0,12 14-38 16,8-28 32-16,-22 43-51 0,10-21-10 0,5 5 0 16,-3-3-2-16,5 2 8 0,-2-3-13 0,3 3-4 15,2-1-10-15,4-1 1 0,-2-24-6 0,9 41 2 16,-9-41-4-16,17 29 1 0,-17-29-5 16,25 28 3-16,-25-28-3 0,29 18 2 0,-29-18-1 15,30 7-1-15,-30-7-4 0,36-4 0 16,-16-4 1-16,-20 8-4 0,38-26-1 0,-38 26-5 15,34-37 2-15,-34 37 0 0,29-43 7 0,-18 20-4 16,-11 23 2-16,21-44-7 0,-13 21 8 0,-1 0-1 16,-7 23 4-16,10-45-8 0,-10 45 2 0,8-44 13 15,-8 44-11-15,1-28 21 0,-1 28-32 0,0 0 22 16,0 0-16-16,0 0 21 0,0 0 20 16,0 0-38-16,0 0 35 0,-20 36-35 0,13-13 15 15,1 3 6-15,-1 3-8 0,2 2 7 0,-1-1-8 16,-1-1 3-16,3-1-6 0,1-2 3 0,3-2-6 15,0-24-4-15,7 40-19 0,-7-40-15 16,15 27-30-16,-15-27-25 0,27 13-31 0,-27-13-41 16,31-3-72-16,-31 3-169 0,27-21 22 0,2 18 297 15</inkml:trace>
  <inkml:trace contextRef="#ctx0" brushRef="#br0" timeOffset="1517.7998">15849 6598 1022 0,'0'0'260'0,"0"0"-197"0,-19 13-5 16,19-13-12-16,-12 28 8 0,10-4-31 16,2-24 0-16,-11 53 1 0,6-24 2 15,2 9 12-15,-3-6-15 0,6 6 6 0,-2-7-18 16,2 1-5-16,4-2-8 0,-1-2 3 0,3-5-3 16,-6-23 0-16,17 35-10 0,-17-35-7 0,21 25-16 15,-21-25-25-15,25 6-40 0,-25-6-69 0,28-22-164 16,-28 22-149-16,25-58 40 0,-1 32 394 0</inkml:trace>
  <inkml:trace contextRef="#ctx0" brushRef="#br0" timeOffset="1674.2876">15854 6206 1569 0,'-24'18'8'16,"24"-18"-11"-16,0 0-4 0,0 0-8 15,0 0-24-15,0 0-21 0,21 5-24 0,-21-5-44 16,33-16-92-16,-11 4-227 0,-3-12 21 0,16 14 279 16</inkml:trace>
  <inkml:trace contextRef="#ctx0" brushRef="#br0" timeOffset="1893.1659">16405 5863 1140 0,'-18'44'122'0,"18"-44"-62"0,-19 49 22 16,4-26 1-16,10 18-5 0,-8-5-34 0,4 11-9 16,-2 2-2-16,6 12 12 0,-3-6-18 0,2 9 7 15,-2-2-22-15,4 0 0 0,-2 2-14 0,3-4-7 16,2-1 23-16,0-4-24 0,-1-2 24 16,2-6-11-16,0-3-18 0,-1-10-21 0,6 4-21 15,-6-15-11-15,12 9-42 0,-11-32-40 0,10 36-111 16,-10-36-225-16,0 0 30 0,0 0 279 0</inkml:trace>
  <inkml:trace contextRef="#ctx0" brushRef="#br0" timeOffset="2065.2644">16117 6461 1498 0,'0'0'258'0,"0"0"-204"15,0 0-22-15,0 0-10 0,0 0-6 0,0 0-10 16,11 23 1-16,-11-23-3 0,40 9 2 0,-13-9 0 15,4-3-2-15,6-5-3 0,4-3-14 0,12-2-24 16,-2-12-39-16,23 15-77 0,-19-32-190 16,24 17-215-16,-2-1 12 0,-5-11 359 0</inkml:trace>
  <inkml:trace contextRef="#ctx0" brushRef="#br0" timeOffset="2815.8781">17531 6133 1177 0,'-3'-23'313'0,"3"23"-298"0,0 0 1 15,0 0 9-15,17-23 6 0,-17 23-1 0,30-23-8 16,-6 10-7-16,-1-3 6 0,6 4 0 0,-1-3 0 16,-1 4-9-16,1 1-5 0,-1 2-6 0,1 1 0 15,-2 3-1-15,-1 2 2 0,-3 4-1 16,-3-1 0-16,-19-1 0 0,33 10-1 16,-33-10 2-16,21 18-2 0,-21-18 1 0,10 24-1 15,-10-24 4-15,0 36-3 0,-6-11 3 0,-5 4-6 16,-3 2 6-16,-4 2-6 0,-2 3 5 0,-5 0-5 15,-1 1 7-15,-2 1-8 0,-1 0 7 0,-1-1-4 16,1 1 13-16,-3-4 1 0,6 0 11 16,-3-4-5-16,7-3-1 0,3-2-5 0,2-1-13 15,17-24 23-15,-20 40-29 0,20-40 25 0,-9 26-18 16,9-26 1-16,0 0-2 0,13 26 0 0,-13-26 2 16,26 10-1-16,-7-10 0 0,7-4 1 0,5-4-2 15,7-6 0-15,4-1-1 0,5-5-17 0,1-1 22 16,0 5-39-16,0-6 23 0,3 11-52 0,-5-7 0 15,5 10-7-15,-11-13-38 16,11 24-48-16,-25-28-137 0,10 19-206 0,-2 6 7 16,-10-15 378-16</inkml:trace>
  <inkml:trace contextRef="#ctx0" brushRef="#br0" timeOffset="2956.6453">18354 6652 1699 0,'0'0'51'0,"-23"-10"-12"16,23 10-5-16,0 0-27 0,0 0 1 0,-7-24-35 16,7 24 20-16,0 0-38 0,-6-30-16 0,6 30-73 15,0 0-176-15,0 0-216 0,0 0-10 16,-19-31 345-16</inkml:trace>
  <inkml:trace contextRef="#ctx0" brushRef="#br0" timeOffset="4922.3417">17109 7803 726 0,'0'0'70'0,"0"0"-3"15,0 0 3-15,0 0 2 0,0 0-4 0,-24 2-12 16,24-2-14-16,0 0-15 0,0 0-6 16,0 0-3-16,0 0-2 0,0 0 1 0,-9 24 3 15,9-24 4-15,2 25 10 0,-2-25 2 16,4 44 9-16,-4-18-4 0,8 15 1 15,-4 5-17-15,4 11 4 0,-1 3-14 0,2 11 10 16,-4 0 13-16,2 13-29 0,-4 1 19 0,1 9-21 16,-4 6-1-16,0 6 22 0,-4 2-17 0,1 6 20 15,-7 2 2-15,5 5-15 0,-5 0 13 0,1 5-16 16,-1-9-8-16,0-2 13 0,1-6-20 0,0-11-7 16,4-6 18-16,-1-11-21 0,6-14 19 15,0-8-4-15,3-13-10 0,4-10 6 0,3-12-7 16,-10-24-9-16,23 26-22 0,-23-26-22 15,25 4-25-15,-25-4-26 0,23-15-32 0,-23-15-57 16,21 8-246-16,-10-1-15 0,-11-15 126 0</inkml:trace>
  <inkml:trace contextRef="#ctx0" brushRef="#br0" timeOffset="5567.1042">17538 8599 1180 0,'0'0'67'15,"0"0"-7"-15,0 0 2 0,0 0-6 0,0 0-14 16,-11 23-21-16,11-23-20 0,-8 32 2 0,1-2-1 16,0 6 11-16,-3 0-6 0,1 6 7 15,-4-3-8-15,2 4 6 0,0-1-6 0,2 4 9 16,-2-2-9-16,4 2 5 0,0-1 6 0,3-2-33 15,1-2 31-15,3-7-34 0,5-6 14 0,-5-28-13 16,18 44-38-16,-18-44-50 0,29 31-111 16,-29-31-134-16,21 2-116 0,2 7 107 0,-23-9 360 15</inkml:trace>
  <inkml:trace contextRef="#ctx0" brushRef="#br0" timeOffset="5976.7777">17753 9012 1319 0,'0'0'305'0,"0"0"-270"15,0 0-6-15,0 0 3 0,0 0-6 16,0 0-11-16,0 0-11 0,0 0-7 0,0 0 1 16,0 0 1-16,0 0-6 0,0 0-11 0,0 0-15 15,22 5-22-15,-22-5-26 0,35-12-46 0,-26-10-85 16,20 10-262-16,-5 10-7 0,-24 2 211 0</inkml:trace>
  <inkml:trace contextRef="#ctx0" brushRef="#br0" timeOffset="6148.7476">18202 9002 1559 0,'0'0'63'15,"0"0"-26"-15,0 0 3 0,0 0-4 0,0 0-4 16,0 0-19-16,0 0-11 0,0 0-2 0,0 0-2 16,0 0-9-16,0 0-16 0,0 0-31 15,0 0-27-15,0 0-40 0,0 0-51 0,0 0-83 16,28 0-227-16,-28 0 66 0,30 3 288 0</inkml:trace>
  <inkml:trace contextRef="#ctx0" brushRef="#br0" timeOffset="6305.1359">18506 8951 1562 0,'0'0'71'0,"0"0"-12"0,0 0 1 0,0 0-4 15,0 0-19-15,0 0-25 0,0 0-6 0,-17-22-3 16,17 22-6-16,0 0-2 0,0 0-12 0,0 0-28 15,0 0-33-15,0 0-42 0,0 0-37 0,0 0-82 16,0 0-270-16,20 18 54 0,-20-18 218 0</inkml:trace>
  <inkml:trace contextRef="#ctx0" brushRef="#br0" timeOffset="6492.7948">18981 8871 1682 0,'0'0'53'0,"0"0"-16"0,0 0 14 0,0 0-7 16,0 0-21-16,0 0-4 0,0 0-17 16,0 0-3-16,-20 0-3 0,20 0-6 0,0 0-6 15,0 0-14-15,0 0-19 0,0 0-24 0,0 0-18 16,0 0-32-16,0 0-45 0,0 0-109 0,20-13-220 16,-20 13 49-16,29-19 325 0</inkml:trace>
  <inkml:trace contextRef="#ctx0" brushRef="#br0" timeOffset="7134.0384">19239 7818 611 0,'0'0'134'0,"-19"20"-68"0,19-20 21 16,-8 29 5-16,9-4-1 0,-1-25-11 0,0 52-6 15,-3-21-12-15,10 18-3 0,-4 0-10 16,6 15 9-16,-3 1 4 0,8 10-23 0,-9-5 17 15,5 12-31-15,-5-5-3 0,4 12 13 0,-5 0-22 16,0 0 10-16,-4 3-21 0,0-4 10 16,-4 4 3-16,-2-3-22 0,-2-2 21 0,0-2-22 15,0-8 1-15,-1-5 16 0,2-6-13 0,-1-5 9 16,0-9-9-16,0-9 4 0,5-12-5 0,1-8-2 16,2-23-21-16,0 0-11 0,21 26-25 0,-21-26-24 15,28-20-51-15,-21-19-118 0,12 3-232 0,4-5 17 16,-9-21 296-16</inkml:trace>
  <inkml:trace contextRef="#ctx0" brushRef="#br0" timeOffset="7634.4944">19575 8546 865 0,'0'0'252'15,"0"0"-180"-15,0 0-10 0,0 0-2 0,0 0-9 16,0 0-18-16,0 0-12 0,0 0 6 15,0 0 9-15,0 0 7 0,14 33 7 0,-15-8-9 16,5 14 3-16,-7 0-7 0,6 10 6 0,-6-2-10 16,5 6 3-16,-7-1-14 0,4 3 2 15,-2 3-16-15,-1 2-8 0,0 0 19 0,0-2-26 16,1-6 24-16,0-6-13 0,1-9-8 0,2-3 1 16,1-4-16-16,-1-30-14 0,10 44-32 0,-10-44-33 15,19 31-57-15,-19-31-74 0,0 0-232 0,29-7-23 16,-29 7 143-16</inkml:trace>
  <inkml:trace contextRef="#ctx0" brushRef="#br0" timeOffset="8541.6005">18033 9927 1141 0,'0'0'25'0,"0"0"-21"15,-6-23 10-15,6 23 4 0,11-36 4 16,-1 13-4-16,0-3-4 0,4-2 4 0,-3-8 19 16,5 5 4-16,-2-10 13 0,5 0-16 0,-2-8-1 15,5 0-12-15,-3-8 7 0,6 5-12 16,-3-7 8-16,4 4-14 0,2-4 7 0,3-3 7 16,-2 0-29-16,3 0 25 0,-2-2-27 0,-1 3 4 15,2 3 9-15,-4-3-12 0,1 2 9 0,-2 1-12 16,-1 2 10-16,-5 4-9 0,-2 3 8 0,0 5-8 15,-4 1 7-15,-1 6-4 0,-4 2 4 0,-3 6-5 16,-5 6 4-16,-1 23 12 0,-3-37-36 0,3 37 37 16,0 0-33-16,-25-28 16 15,25 28 5-15,-26-5-2 0,26 5-1 0,-30 3 5 16,30-3-2-16,-32 10 1 0,32-10-2 0,-36 15-14 16,36-15 38-16,-34 21-34 0,34-21 36 0,-30 26-23 15,30-26-3-15,-29 29 2 0,29-29-4 0,-35 40 5 16,16-17-6-16,1 1 5 0,-1 1-2 0,-1-1 7 15,2-1-3-15,1 0 4 0,17-23-3 0,-28 36-2 16,28-36-2-16,0 0 0 0,-19 26-5 16,19-26 0-16,0 0 0 0,0 0 0 0,0 0 1 15,31-30 3-15,-11 11 0 0,5-9-4 0,5-5 6 16,2-4-8-16,3-4 6 0,3 0-5 0,0-1-17 16,-1-1 29-16,1 4-27 0,-3 2 27 15,-3 2-5-15,0 6-6 0,-6 6 4 0,-1 5-3 16,-25 18 1-16,33-18-2 0,-33 18 2 15,0 0 4-15,0 0 9 0,19 7 3 0,-19-7 0 16,0 22 0-16,0-22-9 0,-5 46 2 0,-1-16-4 16,2 2-5-16,-4 6 28 0,4 3-27 0,-2 1 30 15,1 5-13-15,1 1-14 0,-1-2 9 0,4-1-13 16,1-1 5-16,0-3-7 0,1 0 1 0,1 0-2 16,2-4 2-16,-1-2-1 0,-1-8-1 0,1-2-11 15,-3-25-2-15,6 41-15 0,-6-41-11 16,8 31-32-16,-8-31-29 0,0 0-70 15,0 0-125-15,21 0-214 0,-21 0 15 0,16-34 322 16</inkml:trace>
  <inkml:trace contextRef="#ctx0" brushRef="#br0" timeOffset="11999.6421">19542 8951 364 0,'0'0'113'0,"0"0"-66"0,0 0-2 0,0 0-15 16,0 0-4-16,0 0-5 0,0 0-2 0,0 0 3 16,0 0 7-16,0 0 5 0,0 0 6 15,0 0-3-15,0 0-1 0,0 0-1 0,0 0-1 16,-5-22-1-16,5 22 0 0,0 0-7 0,0 0-1 16,0 0-5-16,0 0 0 0,0 0-4 0,0 0-1 15,0 0-6-15,0 0-5 0,0 0 1 0,0 0 1 16,0 0 7-16,0 0 8 0,0 0 1 0,0 0 0 15,0 0-5-15,0 0-5 0,0 0-1 16,12 22 3-16,-12-22-1 0,0 0 1 0,0 0-2 16,0 0 0-16,24 7-1 0,-24-7-1 15,0 0-1-15,25-3-1 0,-25 3-3 0,19-4-2 16,-19 4 0-16,19-1-2 0,-19 1 0 0,0 0 0 16,28 0 0-16,-28 0 0 0,0 0 1 0,25 5-1 15,-25-5-1-15,0 0 3 0,23 10-2 0,-23-10-1 16,0 0 0-16,23 6-1 0,-23-6 1 15,0 0 0-15,22 10 1 0,-22-10 0 0,20 6-1 16,-20-6 1-16,19 5 1 0,-19-5-2 0,0 0 6 16,30 0-1-16,-30 0 1 0,24 0-1 0,-24 0-2 15,29-5-1-15,-29 5 0 0,30-6 0 0,-30 6-2 16,32-5 0-16,-32 5 3 0,34-7-4 16,-34 7 2-16,36-4-1 0,-36 4-1 0,36-4 0 15,-36 4 1-15,36-5 0 0,-17 5-2 16,-19 0 7-16,37-1-3 0,-37 1 0 0,37-4 1 15,-17 1-4-15,-1 5 2 0,-19-2-1 0,37-2 1 16,-37 2 1-16,38-3-2 0,-38 3 0 0,37-2-1 16,-17 1 1-16,-20 1 1 0,36-4 1 0,-36 4 5 15,36-1-1-15,-15 1 4 0,-1 0 0 0,-20 0-3 16,39 1-2-16,-20-2-2 0,1 1-1 16,0 1-3-16,0-2 2 0,-1 2-1 0,0 1 0 15,1-2 3-15,-1 3-1 0,0-1-2 16,2-2 0-16,-2 2 0 0,2-1 0 0,-2 1 0 15,-19-2-1-15,36 3 3 0,-36-3-2 0,36 3 0 16,-36-3 1-16,36 4-2 0,-36-4 2 0,37 0-2 16,-37 0 1-16,36 1 1 0,-36-1 2 0,34 0-1 15,-34 0-2-15,35-1 3 0,-35 1 1 16,35-2 3-16,-15 0 1 0,-1 1-5 0,2-3 2 16,-2 1-1-16,3 0-1 0,0 0 2 0,-1-2-3 15,1 2 0-15,0-1-2 0,-1 1-1 0,1 1 1 16,-2-1 1-16,1 0-1 0,-21 3 1 0,34-8-2 15,-34 8 0-15,34-4 0 0,-34 4 1 0,26-1-2 16,-26 1 1-16,0 0-6 0,0 0 0 16,0 0 1-16,0 0 0 0,0 0 6 15,0 0-2-15,0 0 0 0,0 0-7 0,0 0-9 16,0 0-16-16,0 0-19 0,-22 24-24 0,22-24-35 16,0 0-47-16,-24-1-75 0,24 1-154 0,0 0 20 15,0 0 309-15</inkml:trace>
  <inkml:trace contextRef="#ctx0" brushRef="#br0" timeOffset="13735.7496">22120 8305 809 0,'0'0'59'0,"0"0"6"0,0 0 5 16,0 0-11-16,-15-30-12 0,15 30-13 0,0 0-36 15,0 0 15-15,-10-29-14 0,10 29 26 0,0 0 5 16,0 0-1-16,-12-31-2 0,12 31-3 16,0 0 0-16,0 0 4 0,-23-20 0 0,23 20 0 15,0 0-3-15,-24-5-5 0,24 5 0 0,-21-1-3 16,21 1 0-16,-24 1 0 0,24-1-2 0,-25 5-1 15,25-5 0-15,-25 7-1 0,25-7 0 16,-25 5 0-16,25-5-1 0,-23 6-2 0,23-6-1 16,-21 8 0-16,21-8-3 0,-21 9 1 0,21-9-2 15,-23 11 0-15,23-11 0 0,-22 15 1 0,22-15 1 16,-21 18 1-16,21-18-1 0,-19 19-2 0,19-19 19 16,-25 23-37-16,25-23 33 0,-26 31-32 0,26-31 11 15,-29 38 7-15,29-38-4 0,-29 37 7 16,29-37-4-16,-29 41 5 0,29-41-1 0,-33 39-1 15,33-39-1-15,-28 36 2 0,28-36-9 16,-16 35 4-16,16-35-5 0,-15 29 0 0,15-29 1 16,-13 29 2-16,13-29-4 0,-9 28 4 0,9-28-3 15,-9 31 2-15,9-31-1 0,-9 30 1 0,9-30-1 16,-10 29 3-16,10-29-4 0,-10 24 7 0,10-24-2 16,-9 23 4-16,9-23 0 0,0 0 2 15,-15 30-3-15,15-30 0 0,0 0-4 0,-16 29 2 16,16-29-2-16,0 0 1 0,-12 28-3 0,12-28 1 15,0 0-2-15,-11 33 2 0,11-33 1 0,0 0-5 16,-8 27 1-16,8-27 1 0,0 0-1 16,-7 28 2-16,7-28-1 0,0 0 2 0,-3 28-1 15,3-28-1-15,0 0-2 0,-4 31 2 0,4-31-2 16,0 0 4-16,-4 28-1 0,4-28-1 16,0 0 0-16,-6 29 1 0,6-29-4 0,0 0 3 15,0 28-1-15,0-28-16 0,0 0 13 0,4 34-10 16,-4-34 30-16,3 23-13 0,-3-23 18 0,10 23-21 15,-10-23-1-15,0 0 1 0,21 33-2 0,-21-33 3 16,15 24-1-16,-15-24-1 0,15 23-1 0,-15-23 3 16,18 23-4-16,-18-23 3 0,19 26 1 0,-19-26 0 15,17 23-1-15,-17-23 2 0,13 23-2 16,-13-23 0-16,14 22 1 0,-14-22 2 0,0 0-5 16,21 30 2-16,-21-30-3 0,0 0 2 15,23 26 0-15,-23-26 2 0,25 16-2 0,-25-16 0 16,29 18 0-16,-29-18 1 0,33 18 0 0,-33-18 2 15,36 18-3-15,-36-18 2 0,34 15-2 0,-34-15-2 16,34 11 2-16,-34-11 0 0,31 12 0 16,-31-12 1-16,29 11-2 0,-29-11 2 0,25 8-2 15,-25-8 6-15,22 10-5 0,-22-10 0 0,25 5 1 16,-25-5-1-16,26 7 2 0,-26-7-1 0,29 8-1 16,-10-7-1-16,1 1 1 0,-20-2 1 0,37 2-1 15,-37-2 0-15,37-4 0 0,-15 1 0 0,3-2 1 16,-3 0 0-16,-3 0-2 0,-19 5-4 15,37-13 1-15,-37 13-6 0,36-13 9 16,-36 13 0-16,27-14 4 0,-27 14 2 0,0 0-3 16,24-22-1-16,-24 22 1 0,20-18-5 0,-20 18 3 15,22-26-1-15,-22 26 0 0,22-39 0 0,-22 39 4 16,27-42-4-16,-13 19 3 0,-14 23-2 0,26-43 1 16,-12 20-2-16,-14 23 3 0,28-39-1 0,-28 39 3 15,26-36-5-15,-26 36 4 0,21-34-3 0,-21 34 0 16,17-28-1-16,-17 28-11 0,20-29 30 15,-20 29-31-15,14-28 31 0,-14 28-18 0,11-28-2 16,-11 28 6-16,8-29-3 0,-8 29 1 16,8-33-3-16,-8 33 4 0,11-37-3 0,-5 14 3 15,1-2-4-15,-1-1 4 0,4-2-3 0,0 1 4 16,-1 1-3-16,2-2 1 0,-1-2-3 0,-2 1 5 16,1 0-7-16,-1-1 9 0,-3 4-7 15,0 2 6-15,-5 24-2 0,5-40-3 0,-5 40 0 16,-3-34 1-16,3 34-2 0,-8-29 5 0,8 29-3 15,-12-31 1-15,12 31-3 0,-18-36 4 0,18 36-3 16,-20-36 7-16,20 36-8 0,-23-39 4 0,23 39-3 16,-26-41-20-16,26 41 20 0,-28-41-17 0,28 41 31 15,-27-34-10-15,27 34 12 0,-25-31-10 0,25 31-4 16,-25-28 3-16,25 28-5 16,-25-25 1-16,25 25 1 0,-30-18 0 0,30 18 1 15,-33-11 0-15,33 11-2 0,-39-8-1 0,16 8-1 16,-2 1 1-16,-1 4 0 0,-5 2-1 0,1 1 5 15,-4 2-4-15,-1 0 2 0,-1 1-3 0,-1 0-2 16,0 3-7-16,-3-3 2 0,4 0-6 0,0-2 3 16,3-1-12-16,0-5-11 0,10 3-16 0,-5-9-22 15,28 3-6-15,-36-6-74 0,36 6-79 16,0 0-258-16,0 0 49 0,0 0 247 0</inkml:trace>
  <inkml:trace contextRef="#ctx0" brushRef="#br0" timeOffset="14439.371">21861 8773 1251 0,'12'-26'104'0,"-12"26"-98"15,0 0 19-15,0 0 11 0,0 0 1 0,0 0-4 16,0 0-22-16,-20 2-13 0,20-2 0 0,-17 23 3 16,17-23-2-16,-23 39 4 0,23-39-3 0,-28 46 11 15,13-22 4-15,3 7 11 0,-4-3-3 0,5 6 4 16,-2-1-11-16,2 3 3 0,-2 0-6 0,4 5-12 16,-4-4 30-16,2 2-31 15,0-4 29-15,3-6-17 0,1-4-8 0,7-25 2 16,-7 32-6-16,7-32 2 0,0 0-2 0,0 0-1 15,0 0-1-15,0 0 1 0,0 0-1 0,0 0 8 16,24-3 7-16,-24 3 1 0,19-41 7 0,-7 12-9 16,-1-10-16-16,6-1 27 0,-2-5-28 0,3 1 28 15,-2 0-6-15,-2-1-7 0,0 1 9 0,-2 2-9 16,-2 1 4-16,1 2-5 0,-3 0 5 16,3 3-10-16,-4-2 8 0,2 4-10 0,-1 3 4 15,0 5-2-15,-8 26 0 0,19-40-3 0,-19 40 0 16,20-26-3-16,-20 26 3 0,20-16-2 15,-20 16 2-15,22-10-1 0,-22 10 0 0,22 0 0 16,-22 0 0-16,21 8 0 0,-21-8 0 0,25 17 1 16,-25-17-2-16,26 29 5 0,-26-29-9 0,28 46 7 15,-15-18-3-15,0 3-2 0,-3 5 1 16,-1 3 3-16,-2 3-2 0,-1 4 5 0,-2 3-9 16,-3 0 8-16,-2 5-14 0,-2-4 4 0,-1 4-1 15,-3-5-26-15,1 0 24 0,-2-5-31 0,4-6 2 16,-4-10-11-16,6 3-17 0,2-31 1 0,-2 37-20 15,2-37-31-15,0 0-65 0,0 0-69 0,0 0-209 16,0 0 57-16,0 0 279 16</inkml:trace>
  <inkml:trace contextRef="#ctx0" brushRef="#br0" timeOffset="14611.4009">21873 9032 1432 0,'-19'-7'82'0,"19"7"0"0,0 0-13 15,0 0-16-15,0 0-24 0,0 0-20 16,0 0-9-16,0 0-1 0,0 0 4 0,19-3-3 16,-19 3 0-16,39-15 1 0,-13 5 0 0,2-3-1 15,1 2-12-15,-3-6-23 0,8 11-36 0,-9-17-53 16,19 25-73-16,-22-27-154 0,14 14-122 0,1 9 30 16,-10-16 390-16</inkml:trace>
  <inkml:trace contextRef="#ctx0" brushRef="#br0" timeOffset="16271.2408">22637 8932 452 0,'0'0'70'16,"0"0"-3"-16,0 0 8 0,0 0-5 0,0 0-7 16,-23-12-16-16,23 12-3 0,0 0-5 0,0 0 9 15,-25 0 7-15,25 0 3 0,0 0-3 0,0 0-5 16,-21 2-7-16,21-2-2 0,0 0 0 15,0 0-1-15,0 0-5 0,0 0-5 0,0 0-8 16,0 0-4-16,0 0-2 0,0 0 0 16,0 0 1-16,0 0-1 0,0 0-1 0,0 0 0 15,0 0 0-15,0 0 1 0,0 0 0 0,0 0-4 16,0 0-5-16,0 0-4 0,-20-2-4 0,20 2 1 16,0 0 0-16,0 0 1 0,-23 7 0 0,23-7 1 15,0 0 3-15,0 0 1 0,-24 8 3 0,24-8-1 16,0 0 1-16,0 0-2 0,0 0-2 0,0 0-1 15,0 0-3-15,0 0-1 0,0 0-1 16,0 0 1-16,0 0-3 0,0 0 2 0,0 0-2 16,0 0 1-16,0 0 2 0,0 0 0 15,0 0 1-15,0 0 0 0,0 0-1 0,20 5 1 16,-20-5-1-16,0 0 0 0,24-3 2 0,-24 3-2 16,23-3 0-16,-23 3 1 0,25-5-2 0,-25 5 2 15,25-5-2-15,-25 5 1 0,26-5-1 16,-26 5 0-16,23-3 1 0,-23 3 0 0,21 0 1 15,-21 0-1-15,0 0 1 0,22 1 0 0,-22-1-1 16,0 0 1-16,0 0-3 0,22 10 2 0,-22-10-1 16,0 0 1-16,0 0 1 0,0 0-1 0,21 5-1 15,-21-5 1-15,0 0 2 0,0 0-2 16,19 0 1-16,-19 0-1 0,0 0-4 0,0 0 4 16,24-3-2-16,-24 3-1 0,0 0 5 15,19-4-1-15,-19 4 0 0,0 0 2 0,0 0-4 16,19 5 1-16,-19-5 1 0,0 0 1 0,0 0-2 15,0 0 0-15,20 12-3 0,-20-12 2 0,0 0 0 16,0 0 1-16,0 0 1 0,23 14-2 0,-23-14 0 16,0 0 2-16,0 0-1 0,23 7-1 0,-23-7 1 15,0 0 1-15,27 5 4 0,-27-5 3 0,0 0-1 16,22 3-2-16,-22-3 0 0,0 0-5 16,22 2-1-16,-22-2 2 0,0 0-1 0,0 0 0 15,23 8 1-15,-23-8-1 0,0 0-2 16,22 5 2-16,-22-5 1 0,20 3-1 0,-20-3-1 15,0 0 2-15,26 2-1 0,-26-2 0 0,23-2 1 16,-23 2-3-16,25-5 1 0,-25 5 1 0,28-6 0 16,-28 6 0-16,28-9 3 0,-28 9 0 15,32-8 2-15,-32 8 0 0,32-8 1 0,-32 8-3 16,32-6-1-16,-32 6 1 0,31-2-4 0,-31 2 2 16,31-2 0-16,-31 2-1 0,29-5 1 0,-29 5-1 15,29 0 0-15,-29 0 0 0,26 2-1 0,-26-2 0 16,26 2 0-16,-26-2 1 0,23 1 2 0,-23-1-1 15,22 2 0-15,-22-2 0 0,21 0-4 0,-21 0 3 16,21-2 1-16,-21 2-2 16,22 2 2-16,-22-2-1 0,20-2 2 0,-20 2-4 15,20-3 0-15,-20 3 2 0,0 0-2 0,26-5 3 16,-26 5 3-16,19-3-3 0,-19 3-1 0,0 0 0 16,26-2 0-16,-26 2 0 0,0 0 0 0,21 0 0 15,-21 0-1-15,0 0 1 0,0 0-1 0,24 4 1 16,-24-4-1-16,0 0 1 0,0 0 0 0,0 0-1 15,19 4 1-15,-19-4-1 0,0 0 1 16,0 0 3-16,0 0-1 0,21 4 1 0,-21-4-1 16,0 0-2-16,0 0 0 0,0 0 0 0,0 0 0 15,0 0 0-15,0 0-1 0,0 0 1 0,19 3 0 16,-19-3 0-16,0 0 1 0,0 0-2 0,0 0 1 16,0 0 0-16,0 0 0 0,0 0 0 15,0 0 0-15,0 0 0 0,0 0 0 16,0 0-1-16,0 0 1 0,0 0 0 0,0 0 0 15,0 0 0-15,0 0 1 0,0 0-1 0,0 0 0 16,0 0 2-16,0 0-3 0,0 0 1 0,0 0 1 16,0 0-2-16,0 0 1 0,0 0 1 0,0 0-4 15,0 0 3-15,0 0 0 0,0 0 1 0,0 0-1 16,0 0 0-16,0 0 0 0,0 0 2 0,0 0 0 16,19 3-3-16,-19-3 2 0,0 0-6 15,0 0 4-15,0 0 1 0,0 0-3 16,0 0 3-16,19 0 0 0,-19 0 0 0,0 0 3 15,0 0 0-15,0 0-2 0,23-6-2 0,-23 6 2 16,0 0-1-16,0 0-1 0,0 0 1 0,0 0 0 16,19 1 0-16,-19-1 1 0,0 0-1 0,0 0-2 15,0 0 1-15,0 0 0 0,20 5 1 0,-20-5 2 16,0 0-2-16,0 0-1 0,0 0 1 16,20 7 0-16,-20-7 2 0,0 0-2 0,0 0 0 15,19 0 0-15,-19 0 0 0,0 0-1 0,22 0 1 16,-22 0 0-16,0 0-1 0,26-7 2 0,-26 7-1 15,22-5 2-15,-22 5-3 0,27-6 1 0,-27 6 0 16,33-8-1-16,-33 8 1 0,36-9 0 0,-36 9 0 16,34-3 0-16,-34 3 0 15,30-1 0-15,-30 1-1 0,26 0 0 0,-26 0 2 16,21 1-3-16,-21-1 1 0,0 0-10 0,21 10-13 16,-21-10-21-16,0 0-26 0,0 0-34 0,0 0-43 15,14 34-76-15,-14-34-188 0,0 0-13 0,0 0 153 16</inkml:trace>
  <inkml:trace contextRef="#ctx0" brushRef="#br0" timeOffset="21887.6051">24093 8919 285 0,'0'0'143'0,"0"0"-66"16,0 0-19-16,0 0-21 0,0 0-6 0,0 0-8 16,0 0-5-16,0 0-1 0,0 0 3 0,-21 16 1 15,21-16 5-15,0 0 3 0,0 0 5 0,0 0 1 16,0 0 7-16,0 0 3 0,0 0 5 0,0 0-4 15,0 0-1-15,0 0-4 0,0 0-3 16,0 0-3-16,0 0 0 0,0 0-4 0,0 0 3 16,0 0-4-16,0 0-1 0,0 0 0 0,0 0-6 15,0 0-6-15,0 0-4 0,0 0-7 0,0 0-3 16,-21 10 0-16,21-10-2 0,0 0-2 0,0 0 1 16,0 0-2-16,0 0 2 0,0 0 0 0,-20 15 1 15,20-15 0-15,0 0-1 16,0 0 0-16,0 0 1 0,0 0-1 0,0 0 1 15,0 0-1-15,0 0-1 0,0 0-1 0,0 0-1 16,0 0 2-16,0 0 1 0,0 0 0 0,0 0 2 16,0 0-1-16,0 0 2 0,0 0 1 0,0 0 0 15,20 1 0-15,-20-1-1 0,0 0-2 0,0 0 1 16,0 0 0-16,23 0 0 0,-23 0-1 0,0 0 0 16,0 0-1-16,22 4-1 0,-22-4 1 15,0 0 1-15,23 0 0 0,-23 0 1 0,0 0-1 16,29-5-1-16,-29 5 1 0,23-7-2 0,-23 7 5 15,27-8-1-15,-27 8 0 0,26-10 0 16,-26 10-3-16,27-11 0 0,-27 11 1 0,25-5-1 16,-25 5 1-16,22-3-1 0,-22 3 1 0,0 0 0 15,25 1 1-15,-25-1-3 0,0 0-2 0,19 5 3 16,-19-5 1-16,0 0-2 0,0 0 5 16,24 8-4-16,-24-8-5 0,0 0 9 0,20 4-5 15,-20-4 2-15,0 0 1 0,24 0-2 0,-24 0-2 16,0 0 1-16,26-4 2 0,-26 4 1 0,24-6-3 15,-24 6 3-15,20-7-1 0,-20 7-3 0,19-8 2 16,-19 8 0-16,0 0 0 0,27-3 0 0,-27 3 7 16,0 0-8-16,0 0 1 0,19-2-1 15,-19 2-2-15,0 0 2 0,0 0 0 16,0 0 7-16,0 0-7 0,0 0 2 0,0 0-1 16,0 0-3-16,0 0 5 0,0 0-2 0,0 0-1 15,19 25 2-15,-19-25-1 0,0 0 0 0,0 0 0 16,22-2 0-16,-22 2 2 0,0 0-1 0,27-8 2 15,-27 8 1-15,0 0-2 0,27-10 3 0,-27 10 1 16,0 0 4-16,22-16 2 0,-22 16-1 16,0 0 0-16,24-10-2 0,-24 10-1 0,0 0-3 15,23-10 1-15,-23 10-10 0,0 0 4 0,23-8 1 16,-23 8-1-16,0 0 3 0,0 0-3 0,24-2 0 16,-24 2 0-16,0 0 0 0,0 0 1 0,0 0 0 15,0 0-1-15,0 0-2 0,0 0 4 16,19 4-3-16,-19-4 3 0,0 0-1 0,0 0 1 15,0 0-1-15,0 0-2 0,0 0 8 16,0 0-4-16,0 0 5 0,0 0-1 0,0 0-2 16,0 0-2-16,0 0 0 0,0 0-1 0,0 0 0 15,0 0 0-15,0 0-1 0,0 0-1 0,0 0 0 16,0 0 2-16,0 0-1 0,0 0-1 0,0 0 1 16,0 0-3-16,0 0 1 0,0 0 0 0,0 0-3 15,0 0 5-15,0 0 0 0,0 0-3 16,0 0 5-16,21 6-6 0,-21-6 2 15,0 0 3-15,0 0-1 0,0 0-1 0,0 0 0 16,0 0-2-16,0 0 0 0,0 0 2 0,19 7 0 16,-19-7 1-16,0 0-1 0,0 0 0 0,0 0 0 15,0 0-2-15,0 0 4 0,0 0 0 0,0 0-1 16,0 0 2-16,0 0-6 0,0 0-2 0,0 0-9 16,0 0-32-16,0 0-40 0,0 0-87 15,-27 8-196-15,27-8-105 0,0 0 21 0,-25 0 429 16</inkml:trace>
  <inkml:trace contextRef="#ctx0" brushRef="#br0" timeOffset="24879.4057">24750 8878 389 0,'0'0'114'0,"0"0"-45"0,0 0-5 16,0 0 6-16,-19-11 7 0,19 11-9 0,0 0-8 16,0 0-1-16,-19 0-18 0,19 0 4 0,0 0 15 15,0 0-6-15,-25 19-5 0,25-19 1 0,0 0-20 0,0 0-2 0,-21 18-8 16,21-18-6-16,0 0-5 0,0 0-1 0,0 0-4 15,0 0 1-15,0 0-3 0,0 0 1 0,0 0 4 16,0 0 3-16,0 0 2 0,0 0-3 0,0 0 7 16,0 0-2-16,0 0 0 0,0 0 3 0,0 0-7 15,0 0 1-15,20 8-3 0,-20-8-1 0,0 0-1 16,26 0-4-16,-26 0 0 16,23-5-1-1,-23 5-2-15,28-3 3 0,-28 3-2 0,31-3-1 16,-31 3 3-16,35-7-3 0,-35 7 4 0,34-3-3 0,-34 3 1 15,34-3 0-15,-34 3 0 0,33-5-1 0,-33 5 3 16,37-5-1-16,-37 5 3 0,37-3 2 16,-18 1-5-16,1-3 1 0,0 0 1 0,1 2-6 15,-2 0 6-15,1-1-3 0,0 3-1 16,0-1 0-16,0 1-1 0,-20 1 1 0,33-2 0 16,-33 2 1-16,27 0-1 0,-27 0 1 0,19 3-1 15,-19-3 0-15,0 0-1 0,0 0 1 0,19 8-1 16,-19-8 1-16,0 0 3 0,0 0-2 0,0 0 1 15,0 0-2-15,0 0-2 0,0 0 4 0,0 0 1 16,0 0 2-16,0 0 3 0,0 0-2 0,0 0-3 16,0 0 3-16,0 0-5 0,0 0 0 15,0 0 1-15,0 0-2 0,0 0 1 16,0 0 0-16,0 0-2 0,0 0 2 0,0 0 0 16,0 0 2-16,0 0 2 0,0 0-1 0,0 0 0 15,0 0 1-15,0 0 0 0,0 0 3 0,0 0 2 16,0 0-2-16,0 0 4 0,0 0-2 0,0 0 5 15,0 0 1-15,0 0-5 0,0 0 10 16,0 0-9-16,0 0 3 0,0 0 4 0,0 0-12 16,0 0 6-16,0 0-4 0,0 0-1 0,0 0 2 15,0 0-9-15,0 0 1 0,0 0-2 0,0 0-1 16,0 0 1-16,0 0 0 0,0 0 1 0,0 0-3 16,0 0 0-16,0 0 2 0,0 0-1 0,0 0-3 15,0 0 3-15,0 0 0 0,0 0-2 16,0 0 5-16,0 0 3 0,0 0-5 15,0 0 1-15,11 28-3 0,-11-28-6 0,0 26 10 16,0-26-4-16,-3 31 6 0,3-31-2 0,-7 28-1 16,7-28-3-16,-4 31 4 0,4-31-4 0,-2 41 2 15,-1-18-3-15,1 1 4 0,0 6 9 0,-2-1-25 16,2 2 28-16,-1 0-28 0,1 0 14 0,0 0 4 16,1 0-7-16,-2 2 9 0,2-5-4 0,-2 1 0 15,0-1-4-15,1 0 2 0,-1-1-5 16,0 1 6-16,0-2-8 0,0 0 4 0,2 2-4 15,-3-2 6-15,1-1-1 0,3-25 3 0,-4 42-2 16,4-42 3-16,-4 44-4 0,1-21 4 0,2 0-5 16,1 2 6-16,-2-1-5 0,0 1 5 15,-1-3-1-15,2 3 0 0,-2-1-3 0,3-24 1 16,-4 43-4-16,2-20-12 0,2-23 30 16,-4 44-28-16,4-44 29 0,-1 41-12 0,1-41-3 15,1 41 4-15,-1-41-5 0,2 40 4 0,-2-40-4 16,2 41 1-16,-2-41-1 0,4 41 4 0,-4-41-4 15,6 39 4-15,-6-39-4 0,7 41 3 0,-7-41-2 16,5 44 0-16,1-21-4 0,-5 2 7 0,1 1-5 16,-1 0 8-16,0 2-2 0,-1 1-2 0,0 0-4 15,-1 1 4-15,-2-1-6 0,2 1 7 16,-2 1-5-16,0 0 6 0,2 0-6 0,-2 0 6 16,2 0-5-16,-3 0-12 0,2-3 29 15,2 1-30-15,0-1 29 0,4 3-11 0,-1-4-6 16,1 1 5-16,0 0-4 0,-1 0 5 0,3 0-2 15,-2-2 2-15,0 1-5 0,0 0 5 0,-1-1-10 16,0 1 8-16,1-2-4 0,-1 1 3 0,-1-1 2 16,0-3-1-16,-4 5-2 0,2-5 2 15,-2 1-4-15,0 0 6 0,2-23-5 0,-4 41 3 16,4-41-3-16,-3 41 4 0,3-41-4 0,-2 37 5 16,2-37-5-16,-2 36 3 0,2-36-2 0,0 31 3 15,0-31-4-15,-1 33 4 0,1-33-4 0,-2 33 3 16,2-33-4-16,2 31-11 0,-2-31 31 0,0 34-30 15,0-34 33-15,-3 38-18 16,3-38-2-16,-4 36 2 0,4-36-4 0,-6 35 5 16,6-35-4-16,-7 35 3 0,7-35-2 0,-6 32 1 15,6-32-2-15,-6 23 1 0,6-23-1 0,0 0 1 16,0 0 0-16,0 0-1 0,0 0-1 0,0 0 0 16,0 0-1-16,0 0-1 0,0 0 1 0,0 0-1 15,0 0 3-15,0 0-2 0,0 0 2 0,0 0 0 16,0 0-2-16,0 0 0 0,0 0-2 15,0 0-3-15,14-23-2 0,-14 23-2 0,0 0-1 16,0 0-3-16,0 0-1 0,0 0 0 0,0 0 1 16,0 0 2-16,0 0 3 0,0 0 1 15,0 0 0-15,0 0-1 0,0 0-3 0,1-22-5 16,-1 22-8-16,0 0-16 0,0 0-36 0,0 0-46 16,0 0-82-16,0 0-170 0,0 0-70 0,0 0 197 15</inkml:trace>
  <inkml:trace contextRef="#ctx0" brushRef="#br0" timeOffset="25770.8426">25197 11908 126 0,'0'0'69'0,"0"0"8"0,0 0-1 16,0 0 1-16,0 0-11 0,0 0-5 0,0 0-12 15,0 0-6-15,0 0-10 0,0 0-10 16,0 0-11-16,4-25-5 0,-4 25-4 0,0 0-1 16,0 0 0-16,0 0 0 0,0 0 1 0,0 0 8 15,0 0 5-15,0 0 11 0,0 0-1 16,0 0-3-16,0 0-7 0,0 0-3 0,-21-16 4 16,21 16 7-16,0 0 5 0,0 0 11 0,0 0 4 15,0 0 7-15,0 0-1 0,-23 1-1 0,23-1-6 16,0 0-5-16,0 0-3 0,0 0-5 15,0 0-5-15,0 0-4 0,0 0-4 0,0 0-1 16,0 0-3-16,-22-6-1 0,22 6-2 0,0 0-1 16,0 0-1-16,0 0 1 0,-19-2 1 0,19 2 1 15,0 0 1-15,-25 2-1 0,25-2 2 0,-22 5 1 16,22-5 0-16,-26 8 3 0,26-8 1 0,-29 10 0 16,29-10 5-16,-32 8-2 0,32-8 0 15,-32 5-1-15,32-5-4 0,-31 5-2 16,31-5-1-16,-29 0-1 0,29 0 1 0,-31-2 0 15,31 2-1-15,-30-5 0 0,30 5-3 0,-32-5 0 16,32 5-2-16,-31-5-2 0,31 5-1 0,-34-3-2 16,34 3 0-16,-31-1-1 0,31 1 1 0,-35 4-2 15,35-4 0-15,-37 9 0 0,18-3 1 0,-2-1-1 16,0 2 1-16,1-1-1 0,-1 1 1 16,0-1-3-16,-1-1 3 0,0 0-1 0,2 0 1 15,-1 0 0-15,21-5-1 0,-37 8 0 0,37-8 1 16,-38 3 0-16,38-3 2 0,-34 2-1 0,34-2 2 15,-32-2-1-15,32 2-1 0,-30-3 0 16,30 3-2-16,-26-5 1 0,26 5-1 0,-24-8 1 16,24 8-2-16,-20-7 1 0,20 7-2 0,-21-8 2 15,21 8-3-15,0 0-2 0,-28-10-3 16,28 10-5-16,0 0-6 0,-19-6-8 0,19 6-9 16,0 0-24-16,-21-17-23 0,21 17-56 0,0 0-79 15,-2-24-251-15,2 24-4 0,-2-28 184 16</inkml:trace>
  <inkml:trace contextRef="#ctx0" brushRef="#br0" timeOffset="26959.4213">23616 11323 724 0,'0'0'83'0,"0"0"-2"15,0 0 1-15,-6-33-2 0,6 33-12 0,0 0-19 16,0 0-16-16,0 0-9 0,0 0 0 0,-24-24 2 16,24 24-2-16,0 0-3 0,-29-5-2 0,29 5 0 15,-27 0 3-15,27 0 1 0,-27 0 0 0,27 0 0 16,-32 3-1-16,32-3 0 0,-34 5 5 16,13-2-8-16,3 5-2 0,-3 1-6 0,-1 2-4 15,0 1-1-15,0 2 4 0,-1 1-1 0,2 3 3 16,-2-2-2-16,2 2 5 0,0 0-4 0,1 3 5 15,-4 2-6-15,2 3 9 0,-1-3-5 0,6 0-1 16,17-23-4-16,-26 30-7 0,26-30-2 0,-18 29 0 16,18-29-2-16,-12 31 3 0,12-31-2 0,-9 31 3 15,9-31-3-15,-4 36-10 16,4-36 35-16,-8 41-30 0,4-18 32 0,0 3-18 16,1-2-5-16,2 4 5 0,-2 0-4 0,0 3 6 15,0-2-5-15,2 1 6 0,0-1-5 0,1 0 4 16,0-1-7-16,0 3 3 0,1 0-5 0,2 0 3 15,-1-1-6-15,4-4 5 0,-2 0-4 0,3-3 4 16,0 0-3-16,-7-23 2 0,16 40-3 16,-16-40 3-16,17 41-4 0,-17-41 5 0,19 36-4 15,-19-36 2-15,21 33-1 0,-21-33 2 16,23 31-3-16,-23-31 4 0,29 29-4 0,-29-29 2 16,33 31-2-16,-33-31-19 0,36 33 30 0,-15-17-29 15,-2 1 30-15,3-6-10 0,0 1-1 0,0-1 0 16,3-1-1-16,-1-2 1 0,0 0-1 0,-1-3 1 15,0-2-1-15,2 1 0 0,0-1 1 16,-1-2 1-16,3 1-1 0,-4 0 1 0,3-1-2 16,-2 1 1-16,0-2-1 0,1 0 1 0,-3-2-1 15,3-1 0-15,-1-2 2 0,-2-3-1 0,0-2 2 16,0-3-2-16,-2-5 2 0,2-3 18 0,-1-7-30 16,0-1 28-16,1-7-26 0,-3 2 6 0,3-4 6 15,-1-1-5-15,0 1 5 0,1-1-5 0,-2 1 6 16,1 4-6-16,-3 2 5 0,-2-3-6 15,1 3 6-15,-3 2-6 0,-2 2 4 16,-1 4-4-16,-11 24 4 0,17-38-4 0,-17 38 3 16,11-27-2-16,-11 27 3 0,0 0-4 0,7-25 4 15,-7 25-3-15,0 0 3 0,1-23-2 0,-1 23 0 16,0 0 0-16,-4-31 0 0,4 31-1 0,-6-23 2 16,6 23-2-16,-8-29 3 0,8 29-3 15,-10-36 3-15,10 36-3 0,-11-41 3 0,11 41-3 16,-13-44-18-16,13 44 29 0,-18-44-28 0,18 44 28 15,-21-46-8-15,21 46-3 0,-23-42 3 0,23 42-3 16,-29-38 2-16,29 38-1 0,-33-34 2 0,33 34-3 16,-38-30 4-16,18 17-3 0,-5 2 1 0,0 0-1 15,-1-1 2-15,-2 1-2 0,1-2 1 16,-2 1 0-16,-2-4 2 0,1 0-3 16,0-2 3-16,1-2-3 0,-1-1 2 0,2 1-3 15,-1 1 3-15,1 2-3 0,2 4 1 0,1 3-1 16,2 4 0-16,0 3-4 0,1 4-4 0,-2 1-7 15,3 9-13-15,-5-3-13 0,6 12-9 0,-9-9-23 16,13 22-54-16,-17-21-45 0,24 28-86 0,-19-14-173 16,7-8 4-16,15 18 205 0</inkml:trace>
  <inkml:trace contextRef="#ctx0" brushRef="#br0" timeOffset="27569.3476">23439 11686 922 0,'0'0'43'0,"6"-36"-25"0,-6 36 25 0,1-30-13 16,-1 30 17-16,0 0-2 0,0 0 7 0,0 0 3 15,0 0 1-15,0 0-13 0,0 0-18 0,0 0-16 16,-19 20-1-16,19-20 24 0,-15 41-17 0,5-17 22 16,2 9-32-16,-4-2 11 0,-1 6-9 0,-2-1 9 15,1 7 8-15,-4-4-11 0,2 3 7 0,-2-1-11 16,3 2 7-16,-3-2-8 0,7 1 7 15,-2-4-7-15,5-4 4 0,1-8-6 0,2-3 3 16,5-23-6-16,-6 29 2 0,6-29-6 16,0 0 1-16,0 0-2 0,0 0 2 0,0 0 1 15,21 7 1-15,-21-7 6 0,15-23 2 0,-15 23 3 16,25-46-2-16,-11 15 5 0,2-5-5 0,-1-6 9 16,5-2-6-16,-4-4 8 0,3 4-10 15,-3-3 7-15,1 0-8 0,-3-1 6 0,1 6-7 16,-1-2-15-16,-1 6 24 0,-2 2-29 0,0 3 27 15,0 6-11-15,-3 2-5 0,-8 25 2 0,15-32-4 16,-15 32 2-16,0 0-1 0,0 0 0 0,0 0 1 16,0 0-1-16,0 0 0 0,0 0-1 0,0 0 1 15,22 34 0-15,-18-10 2 0,0 4-4 0,-1 5-6 16,3 1 26-16,-4 4-28 16,4-1 27-16,-2 6-17 0,2 1-11 0,1 0 9 15,1 3-9-15,-3-3 2 0,5 5-9 0,-6-3-1 16,0 3-15-16,0-8 11 0,-2 1-7 0,-2-12-8 15,8 6-38-15,-8-36-8 0,8 52-43 0,-8-52-57 16,4 23-111-16,-4-23-188 0,0 0 59 0,0 0 379 16</inkml:trace>
  <inkml:trace contextRef="#ctx0" brushRef="#br0" timeOffset="27741.4621">23387 11931 1175 0,'-32'35'305'0,"13"-33"-220"0,19-2-17 16,0 0-25-16,0 0-12 0,0 0-19 16,0 0-10-16,0 0 0 0,26 3-1 0,-5-12 1 15,1-5-3-15,4-2-1 0,0-3-18 0,6 4-23 16,-7-11-42-16,13 19-69 0,-20-27-87 0,11 16-280 16,2 8 59-16,-15-13 266 0</inkml:trace>
  <inkml:trace contextRef="#ctx0" brushRef="#br0" timeOffset="28716.966">23037 11970 787 0,'0'0'122'0,"0"0"-15"0,-19 3 3 0,19-3-16 16,0 0-13-16,0 0-18 0,0 0-18 0,0 0-7 15,0 0-5-15,0 0-6 0,0 0-4 0,0 0-5 16,0 0-5-16,0 0 0 0,0 0 0 0,0 0 2 15,0 0 1-15,0 0-1 0,0 0 1 0,0 0-2 16,0 0-3-16,0 0-2 0,0 0-3 16,-21-5-2-16,21 5 0 0,0 0-2 15,0 0-1-15,-21 3 1 0,21-3 0 0,-20 4 0 16,20-4 1-16,-25 5 0 0,25-5 3 0,-28 8 2 16,28-8 2-16,-30 5 0 0,30-5-2 0,-29 4-1 15,29-4-4-15,-32 4-2 0,32-4 1 0,-37 5-2 16,15-2 0-16,0 2 2 0,-2-2-4 0,0 2 3 15,-3-2-1-15,1 1 1 0,-4-1 1 16,1 2 0-16,0-2 0 0,-4-1 2 0,3 1 1 16,-2-2-1-16,2 1 0 0,-1 1-3 0,-2-1-1 15,3-2 1-15,-3 2-2 0,1-1 1 0,0 1 1 16,1 0-1-16,-1-1 0 0,0 2 0 0,-1-1 1 16,1 1 0-16,-2 2-2 0,1 0 1 0,-3 3 0 15,-1-1 1-15,0 1-2 16,-2 0 4-16,0 0-5 0,1 1 2 0,1-3 0 15,-1 2 2-15,1-1-3 0,-3 1 3 0,3-3-2 16,1 1 0-16,2-2 1 0,1-1-1 0,1 0 0 16,-1-1 2-16,1-2-2 0,3 1 1 0,-1-1-1 15,1-1 0-15,-1-1 0 0,1-1 0 0,0 0 1 16,0-2 0-16,2 0 0 0,-1 2-2 0,3-2 1 16,-1 1-1-16,2-1 2 0,1 2-1 15,-1-2 0-15,5 0 0 0,-3 1 0 0,1-1-1 16,21 5 2-16,-36-9-2 0,36 9 1 0,-31-8-1 15,31 8-1-15,-25-8 0 0,25 8-2 16,0 0-8-16,-21-6-15 0,21 6-22 0,0 0-43 0,0 0-56 16,0 0-80-16,0 0-174 0,-4-27-75 0,4 27 118 15</inkml:trace>
  <inkml:trace contextRef="#ctx0" brushRef="#br0" timeOffset="30020.1444">20433 11527 610 0,'0'0'39'0,"-29"-10"-28"16,29 10 6-16,-29-14 7 0,29 14-1 15,-32-10-7-15,32 10-7 0,-31-7-6 0,31 7 5 16,-35-5 13-16,35 5 12 0,-36-1 10 0,36 1 7 15,-37 0-2-15,37 0 2 0,-36 0 0 0,36 0-1 16,-31 3-4-16,31-3-1 0,-32 3-7 16,32-3 0-16,-31 7-3 0,31-7-1 0,-28 5-4 15,28-5-1-15,-31 6-3 0,31-6-3 0,-29 10-4 16,29-10-2-16,-27 10-4 0,27-10 0 16,-31 11-3-16,31-11 1 0,-26 17-4 0,26-17 2 15,-27 21-5-15,27-21 2 0,-28 26-1 0,28-26 2 16,-28 31-2-16,28-31 3 0,-24 34 16 0,24-34-19 15,-21 35 18-15,21-35-37 0,-15 36 15 0,15-36-15 16,-14 35 13-16,14-35 4 0,-10 36-2 0,10-36 2 16,-5 38-5-16,5-38 5 0,-3 41-4 0,3-41 4 15,0 42-2-15,0-19 6 0,0-23-5 16,3 43 5-16,0-21-3 0,-1 3 4 16,1 1-4-16,0 0 4 0,1 2-5 0,2 0 4 15,-1 0-6-15,1-1 5 0,-4-1-4 0,2 1 5 16,1-1-4-16,-1 0 5 0,1 0-5 0,1 2 5 15,-1-2-4-15,4 0 4 0,-3-2-4 0,3 1 5 16,0-2-6-16,-9-23-19 0,22 41 34 16,-22-41-34-16,27 40 33 0,-27-40-12 0,26 38-4 15,-26-38 3-15,30 34-3 0,-30-34 2 0,37 33-4 16,-16-17 4-16,0-3-3 0,-1 0 4 0,2-3-2 16,2 0 1-16,1-3-1 0,-2-2 1 15,3-2 1-15,2-3 2 0,-1-3 1 0,4-2-2 16,-4-5 0-16,1 0-3 0,1-3 3 0,0 0-3 15,1-3 3-15,0-2-4 0,2 0 1 16,0-2-1-16,-2-1 2 0,2 0-3 0,-2-4-9 16,-1 2 29-16,0 0-32 0,-4 0 33 0,1 2-18 15,-2 2-3-15,-1-1 3 0,-1 0-4 0,-1 2 4 16,-21 18-2-16,33-37 1 0,-33 37-2 0,22-36 3 16,-22 36-3-16,14-39 5 0,-14 39-4 0,7-41 3 15,-6 18-4-15,0-1 5 0,-1-1-5 0,-1-3 5 16,0 1-4-16,-2 0 3 0,-1 0-4 15,-2-1 6-15,1 3-3 0,-2-1 5 0,0 0-4 16,0 0 3-16,0-2-7 0,-1 2 6 16,1 2-7-16,0-1 4 0,-1 2-4 0,-1 0 4 15,9 23-4-15,-19-40 4 0,19 40 11 0,-22-38-29 16,22 38 31-16,-25-31-32 0,25 31 17 0,-29-31 2 16,29 31-4-16,-33-33 4 0,33 33-3 15,-33-34 3-15,33 34-2 0,-33-36 2 0,33 36-2 16,-36-36 1-16,36 36-2 0,-37-36 4 0,18 20-3 15,-1 1 5-15,20 15-2 0,-37-19 2 0,37 19-2 16,-36-9-1-16,16 9-1 0,-2 4-2 0,-2 2 0 16,-3 6-1-16,-4 4-4 0,0 8-15 0,-7 3-1 15,3 7-16-15,-4-3 10 0,0 8-7 0,1-8-3 16,5 8 3-16,-5-11-35 16,14 6 10-16,-8-19-81 0,20 14-56 0,-13-24-100 15,25-5-157-15,0 0 95 0,0 0 359 0</inkml:trace>
  <inkml:trace contextRef="#ctx0" brushRef="#br0" timeOffset="31662.3956">20602 11715 859 0,'0'0'25'16,"0"0"-8"-16,0 0 11 0,0 0 2 0,0 0-3 15,-17-25-9-15,17 25-7 0,0 0 0 0,0 0 14 16,0-24 14-16,0 24-6 0,0 0 25 16,0 0-27-16,8-25 13 0,-8 25-7 0,0 0-3 15,0 0 3-15,0 0 6 0,0 0 3 0,0 0 1 16,0 0-11-16,0 0-11 0,0 0-14 16,0 0-6-16,-26 30 17 0,26-30-35 0,-33 44 38 15,10-15-32-15,-4 2 16 0,-5 9 7 0,-4 0-3 16,-1 8 11-16,-4-1-6 0,-2 7 12 0,-4-2-9 15,0 5 9-15,-1-1-14 0,1 0 6 16,0-3-11-16,5 0 3 0,0-4-10 0,4-2 3 16,3-3-9-16,2 2-14 0,3-2 26 0,-1 2-28 15,2-2 27-15,1-5-7 0,3-5-8 0,3-3 2 16,5-6-10-16,17-25-5 0,-18 31-20 0,18-31-15 16,0 0-13-16,0 0-20 0,20-5-27 0,-16-21-53 15,27 18-123-15,-4-22-166 0,-5-19 20 0,18 12 366 16</inkml:trace>
  <inkml:trace contextRef="#ctx0" brushRef="#br0" timeOffset="32037.7521">19946 11965 959 0,'0'0'53'0,"-1"-38"-19"15,1 38 16-15,0-39 16 0,0 39-8 16,3-39-8-16,-3 39-27 0,1-31 3 0,-1 31 6 16,-4-25 11-16,4 25 6 0,0 0-4 0,0 0-9 15,0 0-1-15,-21-16-5 0,21 16-4 0,0 0 0 16,0 0-2-16,-22 7-1 0,22-7-6 16,0 0-1-16,0 0-8 0,-14 22-1 0,14-22-4 15,0 0 3-15,0 33 2 0,0-33 3 0,13 29 0 16,-13-29 5-16,26 40-7 0,-5-17 4 0,5 1-6 15,4 4 3-15,2 1-3 0,4 2 3 0,1 4-7 16,0-1 1-16,-1 2-7 0,0-2 6 0,-4 2-6 16,-2 0 6-16,-3 3-7 0,-2-1 8 0,-4 1-9 15,-2-2 9-15,-4 1-8 0,-1-2 6 16,-1 1 8-16,-5-4-29 0,-1-3 30 16,0-4-36-16,-7-26 8 0,11 29-15 0,-11-29-26 15,0 0-19-15,27 26-33 0,-27-26-48 0,0 0-119 16,29-16-200-16,-29 16 8 0,20-25 317 0</inkml:trace>
  <inkml:trace contextRef="#ctx0" brushRef="#br0" timeOffset="33602.7985">19760 12022 148 0,'0'0'58'0,"0"0"12"15,17-25 10-15,-17 25-2 0,0 0-13 0,0 0 6 16,0 0 7-16,0 0 18 0,0 0 9 0,0 0-10 15,0 0-23-15,0 0-17 0,0 0-14 0,0 0-4 16,0 0-1-16,0 0-5 0,0 0-8 0,-13 23-10 16,13-23-7-16,0 0-5 0,0 0-1 0,0 0-1 15,0 0 1-15,0 0 0 0,0 0 0 16,0 0 0-16,21 10 2 0,-21-10-1 0,0 0 1 16,0 0 0-16,22-6-1 0,-22 6 2 0,0 0-1 15,0 0 0-15,23-4 1 0,-23 4 0 0,0 0-2 16,0 0 1-16,0 0 0 0,0 0 0 15,0 0 3-15,0 0 7 0,0 0 8 0,0 0 6 16,0 0 3-16,0 0-3 0,0 0-3 16,0 0-2-16,3 26 1 0,-3-26-2 0,0 0 1 15,0 0-3-15,0 0-1 0,0 0-1 0,0 0 0 16,-19 9-1-16,19-9-1 0,0 0-1 0,0 0-4 16,0 0-2-16,0 0-1 0,0 0-3 0,0 0-1 15,0 0 0-15,0 0-1 0,0 0 2 0,0 0-2 16,0 0 3-16,0 0-2 0,0 0 0 0,0 0 0 15,0 0-1-15,0 0 1 0,0 0 1 16,0 0 0-16,0 0 1 0,0 0 0 16,0 0 0-16,-19 0 0 0,19 0-1 0,0 0 0 15,0 0-2-15,0 0 1 0,-21 6 1 0,21-6-1 16,0 0 2-16,0 0-1 0,-22 7 0 0,22-7 0 16,0 0-1-16,-24 5 0 0,24-5-2 0,-20 3 1 15,20-3 0-15,-26 5-1 0,26-5 1 0,-31 5 0 16,31-5-2-16,-33 6 2 0,13-1 0 15,-1-2-1-15,-1 1 0 0,-3 1 0 0,2-2 0 16,-4 0 2-16,0 2-2 0,-1 0 2 0,-1 0-2 16,2-2 0-16,-2 2 1 0,-2 0-1 0,1 0 0 15,-3-2 3-15,1 0-4 0,-1-1 3 0,0 1-2 16,-3-1 0-16,0-1 1 0,-1 1-2 16,-1-2 0-16,-1 2 0 0,0-2 0 15,4 0 1-15,-3-2 0 0,0 0 0 0,-1 1 1 16,1-1-2-16,0 1 1 0,1-1-1 0,0 0 1 15,1-1 0-15,-1 1 1 0,0 1-2 0,-1-1 0 16,0 2 0-16,-1 0 1 0,-1 0-1 0,0-2 1 16,-1 4-1-16,1-2 0 0,-1 2 1 0,1-1 1 15,0-1-1-15,1 0 0 0,-1 0 0 0,1 2 0 16,2-2 1-16,-1 0 0 0,0 0-1 16,1 0 1-16,-1 0-1 0,0-2 1 0,1 1-1 15,1-3 0-15,-2 3 0 0,1-1 0 0,-1-1-1 16,1 1 1-16,-2-1 1 0,2 1-1 0,0 1 0 15,0-1 1-15,0 2-1 0,-2 0 1 0,0 0-1 16,-1 3-1-16,0-1 0 0,3 1 2 0,-3 1-1 16,3 0 0-16,-2 1 1 0,-1-1-2 15,0 2 2-15,-1-1-1 0,-2 0 1 16,1 2-1-16,0-3 0 0,2 3 0 0,0-2 1 16,0 1 0-16,-1-1 1 0,1-1-4 0,3 0 1 15,0 1-2-15,-1-1 1 0,3-1 2 0,-1 0-1 16,0 0 1-16,3 1 1 0,-2-3-2 0,1 1 3 15,1-2-1-15,-3 2-1 0,3-2 0 0,-3 3 1 16,2-3-2-16,-2 1 2 0,1 1-2 16,-1 0 0-16,3-1 1 0,-3 1 1 0,2 1-1 15,1 2-1-15,-2-2 0 0,2-1 0 0,2 1 1 16,-1-1 1-16,0 1-1 0,2 1 1 16,0-4 3-16,2 1 2 0,0-1 2 0,4 2 2 15,-3-4 0-15,1 1-3 0,1-3 0 0,1 3-1 16,0-3-1-16,1-1-1 0,1 2-1 0,0 0-1 15,0-2 0-15,0 2-2 0,-1 1 2 16,1-1-1-16,0 0 0 0,0 1-1 0,0 0-1 16,0 2 1-16,-3 0 0 0,1 0-1 0,0 2 1 15,1 0 0-15,-1-1-1 0,2 2 1 0,-1 1-1 16,1-1 2-16,0-1-1 0,1 1 0 0,-1 0 0 16,3-1 0-16,-1-1 0 0,1 1 1 0,19-2-1 15,-34 3-1-15,34-3 1 0,-32 2 1 16,32-2 0-16,-32 0 3 0,32 0 1 15,-27 0-1-15,27 0-1 0,-22-2-1 0,22 2-2 16,-21-1 0-16,21 1 0 0,0 0-1 0,-24 0-2 16,24 0-8-16,0 0-15 0,0 0-19 0,0 0-39 15,-22-10-73-15,22 10-173 0,20 6-198 0,-20-6 44 16,0 0 329-16</inkml:trace>
  <inkml:trace contextRef="#ctx0" brushRef="#br0" timeOffset="39748.6563">17115 8919 741 0,'0'0'123'0,"0"0"-70"0,0 0-16 16,0 0-2-16,0 0-1 0,0 0-6 0,0 0-8 15,0 0-3-15,0 0 6 0,0 0 9 0,0 0 7 16,0 0 0-16,0 0-3 0,0 0-7 16,0 0-5-16,0 0-3 0,0 0-2 0,0 0 2 15,0 0 3-15,0 0 2 0,0 0 0 0,0 0 1 16,0 0 1-16,0 0-4 0,-19 11-3 0,19-11-5 15,0 0-5-15,-20-1 1 0,20 1-4 16,0 0 0-16,-22 0-1 0,22 0-4 0,0 0 2 16,-27 1-2-16,27-1-1 0,-24 4-1 0,24-4 0 15,-32 4-1-15,32-4 1 0,-35 9-1 16,13-6 1-16,0 2-3 0,-2 0 3 0,-3 0-2 16,2-1 2-16,-1 3-1 0,-1-2 2 0,0 0-2 15,-1 0 1-15,-1 0-1 0,0-2 0 0,-1 2 2 16,1-2 1-16,-3 2 2 0,3-2 2 0,-2-1 0 15,2 3 3-15,-3-2-2 0,2 2 1 0,-2 0-3 16,3-2 0-16,-3 2-2 0,3 0-3 0,-2 1-1 16,0 1 1-16,1-1-2 0,-3 3 2 15,0-3-3-15,0 4 1 0,1-2 2 16,-1 0-1-16,1 2 0 0,1-2 1 0,-3 4 16 16,3-6-35-16,-2 6 34 0,4-4-35 0,0-2 17 15,3 1 3-15,-1-4-2 0,3-1 1 0,0-1-2 16,2-1 4-16,0-1-1 0,1-2 0 0,1-1 0 15,20 4-2-15,-36-14 0 0,36 14 21 16,-33-18-35-16,33 18 35 0,-36-7-35 0,36 7 14 16,-36-8-1-16,36 8 1 0,-33-8 2 0,33 8-1 15,-34-7 1-15,34 7-2 0,-35-5 0 0,35 5 1 16,-34-1 0-16,34 1 0 0,-32 0-1 0,32 0 1 16,-33 1-2-16,33-1 2 0,-33 0 0 0,33 0 0 15,-33 0 3-15,33 0-6 0,-33 2 3 0,33-2 0 16,-35 2-3-16,35-2 4 15,-32 1-1-15,32-1 0 0,-30 0-1 0,30 0 1 16,-30-3 0-16,30 3 0 0,-29-2 1 0,29 2-1 16,-26-3 0-16,26 3-1 0,-29-3 1 0,29 3 0 15,-31 0 0-15,31 0 0 0,-33 0 0 0,33 0-1 16,-30 1 1-16,30-1 0 0,-33 4-1 0,33-4 1 16,-31 5-1-16,31-5 1 0,-28 3-1 0,28-3-1 15,-24 3 2-15,24-3-1 0,-21 0 2 16,21 0-1-16,0 0 0 0,-23-3 0 0,23 3 1 15,0 0 0-15,0 0-1 0,-19-7 1 0,19 7-2 16,0 0 1-16,0 0-1 0,0 0 1 16,0 0 0-16,0 0 0 0,0 0 1 0,0 0-2 15,0 0 1-15,0 0-2 0,0 0 2 0,0 0 0 16,0 0 1-16,0 0 1 0,-22-16-2 16,22 16-2-16,0 0-1 0,0 0 2 0,0 0 1 15,0 0 1-15,-20 2 2 0,20-2-2 0,0 0 0 16,0 0-1-16,0 0-2 0,0 0 3 0,0 0-2 15,0 0 1-15,0 0 0 0,0 0 0 0,0 0 1 16,0 0 0-16,0 0-1 0,0 0 1 0,0 0-1 16,0 0 1-16,0 0-1 0,0 0-1 0,0 0 2 15,0 0-2-15,0 0 2 16,0 0-2-16,0 0 1 0,-12-23-1 0,12 23 2 16,0 0-1-16,0 0 1 0,0 0 0 0,0 0-1 15,0 0 0-15,0 0 1 0,0 0-1 0,0 0 0 16,0 0 0-16,0 0-1 0,0 0 1 0,0 0 1 15,0 0 2-15,0 0-4 0,0 0 1 0,-19-15-1 16,19 15-2-16,0 0 3 0,0 0 0 0,0 0 1 16,0 0 0-16,0 0-1 0,0 0 0 15,0 0 0-15,0 0 2 0,0 0-2 0,0 0 0 16,0 0 0-16,0 0-3 0,0 0 3 0,0 0 1 16,0 0-1-16,0 0 2 0,0 0-2 15,0 0-2-15,0 0 2 0,0 0 0 0,0 0 0 16,0 0 1-16,0 0-2 0,0 0-1 0,0 0 3 15,0 0-1-15,0 0 2 0,0 0-1 16,0 0-1-16,0 0 0 0,0 0-1 0,0 0 1 16,0 0-1-16,0 0 1 0,0 0 0 0,0 0 0 15,0 0 0-15,0 0-1 0,0 0 1 0,0 0-1 16,0 0 2-16,0 0 0 0,0 0 0 0,0 0 0 16,0 0-1-16,0 0 1 0,0 0-2 0,0 0 2 15,0 0 0-15,0 0-2 0,0 0 3 0,0 0-1 16,0 0 0-16,0 0-1 0,0 0-1 15,0 0 0-15,0 0 0 0,0 0 0 16,0 0-1-16,0 0 2 0,0 0 0 0,0 0-2 16,0 0 2-16,0 0-14 0,0 0-17 0,0 0-18 15,0 0-36-15,0 0-28 0,0 0-39 0,0 0-26 16,0 0-144-16,8 31-104 0,-8-31 107 0,0 0 319 16</inkml:trace>
  <inkml:trace contextRef="#ctx0" brushRef="#br0" timeOffset="43498.4812">14745 9007 365 0,'0'0'65'15,"0"0"30"-15,-5-24-13 16,5 24 2-16,0 0-10 0,0 0-6 0,0 0 5 16,0 0 10-16,-24-20-10 0,24 20-5 0,0 0-9 15,0 0-11-15,0 0-11 0,0 0-3 0,0 0-8 16,0 0-3-16,0 0-5 0,0 0-7 0,0 0-7 15,0 0-3-15,0 0-3 0,0 0 2 0,0 0 0 16,0 0 2-16,-12 23-1 0,12-23 2 0,-2 31 0 16,2-31 8-16,-1 37 1 0,1-12 6 15,-3 3 13-15,3 6-36 0,-1-1 31 0,0 4-34 16,-2-3 14-16,1 4 8 0,-2 0-8 0,2 1 7 16,-3 0-5-16,3 2 4 0,-1-2-8 0,0 2 7 15,0 3-10-15,1 2 6 0,-1-2-7 16,1 0 7-16,1 2-8 0,1-2 7 0,0 1-8 15,0 3 7-15,-1-1 7 0,2 2-27 16,-1-3 29-16,0 1-28 0,0-3 14 0,0 2 9 16,-4-2-4-16,3 0 11 0,-4 0-7 0,3-1 6 15,-1 1-11-15,2 0 9 0,-2-3-7 0,3 1 8 16,-2-4-9-16,2-2 2 0,3 0-8 0,0-2 5 16,1 0-6-16,2 1 5 0,0-3-6 0,0 4-13 15,1-1 31-15,0-3-31 0,-3 1 31 0,0 0-13 16,-1-1-4-16,-2 3 6 0,2-3-6 15,-2 2 7-15,1-2-7 0,-4 0 4 0,1-1-4 16,0 2 5-16,-1-2-5 0,-1 3 6 16,-1-1-6-16,2 0 7 0,-5 1-6 0,0 0 10 15,0 0-3-15,-1 1 8 0,-1-3-7 0,4 3 1 16,-2-3-7-16,3-2 4 0,-2-2-6 0,3-2 5 16,1-3 14-16,2-23-32 0,-2 40 31 0,2-40-32 15,0 35 14-15,0-35 2 0,4 34-3 16,-4-34 5-16,5 36-5 0,-5-36 5 0,7 39-3 15,-7-39 2-15,4 44-3 0,-2-21 3 0,0 2-4 16,-2-3 5-16,1 1-5 0,-2 0 5 0,1 0-4 16,-2 1 4-16,2-24-1 0,-1 45 4 0,1-45-2 15,-4 34 1-15,4-34-4 0,0 0 1 16,-3 26-2-16,3-26 0 0,0 0-2 16,0 0 2-16,0 0 0 0,0 0 0 0,6 23 0 15,-6-23-1-15,0 0 0 0,9 31 3 0,-9-31-3 16,7 24 2-16,-7-24-2 0,0 0 2 0,6 30-1 15,-6-30 0-15,0 0 0 0,0 0-1 0,0 0-8 16,0 0-12-16,0 0-9 0,0 0-14 0,0 0-32 16,1-36-54-16,-1 36-150 0,17-54-232 0,-17 7 37 15,7 9 277-15</inkml:trace>
  <inkml:trace contextRef="#ctx0" brushRef="#br0" timeOffset="49343.3076">25106 11757 437 0,'0'-22'44'0,"0"22"2"0,0 0 1 0,0 0 1 0,0 0-9 15,0 0-12-15,0 0-8 0,0 0-5 16,0 0 5 0,0 0 7-16,0 0 4 0,0 0 7 0,0 0-2 15,0 0 4-15,0 0 6 0,0 0 3 0,0 0 7 16,0 0-14-16,0 0 8 0,14 24-18 0,-14-24 7 15,0 0-5-15,0 0-4 0,-6 25-4 0,6-25-4 16,0 0-3-16,0 0-3 0,0 32-1 16,0-32-5-16,2 23 0 0,-2-23-3 0,2 26 1 0,-2-26-4 15,0 30 4-15,0-30-4 0,0 37 4 0,0-37-4 16,2 41 2-16,-2-41 1 0,1 42 7 0,-1-42-1 16,-3 45 4-16,2-23-9 0,0 1 3 0,1-23-4 15,-2 46 11-15,2-46-4 0,-4 36 2 0,4-36-4 16,-5 29-7-16,5-29-1 0,-3 35 3 15,3-35-2-15,-3 36 2 0,3-36-2 0,-3 31 2 16,3-31-4-16,0 34 0 0,0-34-3 0,2 34 2 16,-2-34-4-16,1 31 5 0,-1-31-3 0,2 28 3 15,-2-28-3-15,2 33 4 0,-2-33-4 16,0 32 3-16,0-32 14 0,-5 38-32 0,5-38 38 16,-3 36-34-16,3-36 23 0,-1 29-1 0,1-29-2 15,-5 33 2-15,5-33-9 0,-4 34 6 16,4-34-3-16,-1 31 5 0,1-31-4 0,-3 30 3 15,3-30-7-15,-3 29 0 0,3-29-1 0,-4 26 2 16,4-26-3-16,-1 26 3 0,1-26-2 0,0 31 1 16,0-31-1-16,-1 35 4 0,1-35-6 0,0 31 6 15,0-31-4-15,-3 31 2 0,3-31-3 0,-3 36 1 16,3-36-1-16,-1 34 3 0,1-34-2 16,-3 33 3-16,3-33-3 0,-1 29 3 0,1-29-2 15,-2 28 2-15,2-28-1 0,-3 26-1 0,3-26 0 16,-2 26 1-16,2-26-1 0,-2 29 2 0,2-29-3 15,0 28 4-15,0-28-5 0,0 26 3 0,0-26-2 16,2 26 2-16,-2-26-3 0,2 27 2 16,-2-27 0-16,9 31 1 0,-9-31-3 0,5 31 2 15,-5-31 12-15,6 26-33 0,-6-26 37 16,4 29-33-16,-4-29 16 0,8 33 5 0,-8-33-6 16,4 36 4-16,-4-36-4 0,0 32 1 0,0-32-1 15,2 33 1-15,-2-33 0 0,-2 34 3 0,2-34-4 16,-4 33 3-16,4-33-2 0,-4 31 4 0,4-31-5 15,-1 29 3-15,1-29-3 0,1 28 0 0,-1-28 0 16,1 30 3-16,-1-30-5 0,0 27 5 0,0-27-2 16,0 0 1-16,4 33 1 0,-4-33 0 15,6 26-4-15,-6-26 4 0,7 26-6 0,-7-26 5 16,3 23-2-16,-3-23 1 0,2 25 1 0,-2-25 0 16,3 23-2-16,-3-23 1 0,0 0-1 0,2 32 3 15,-2-32-3-15,0 0 2 0,-5 33 1 0,5-33-1 16,0 0-1-16,-4 31 2 0,4-31-5 0,0 0 3 15,-4 26 0-15,4-26 4 16,0 0-2-16,0 26 2 0,0-26-3 0,0 0-1 16,0 23-1-16,0-23 4 0,0 0-3 0,2 23 2 15,-2-23-1-15,-3 23-2 0,3-23 0 0,0 0 3 16,-2 29-3-16,2-29 2 0,0 0-2 0,3 31 2 16,-3-31-1-16,0 0 4 0,-3 28 15 0,3-28-34 15,0 0 34-15,0 0-36 0,-2 23 18 0,2-23 2 16,0 0-2-16,0 0 3 0,0 0-2 15,0 0-1-15,0 24-1 0,0-24 3 0,0 0-1 16,0 0 1-16,0 0 0 0,-2 30 1 0,2-30-2 16,0 0 2-16,0 32-2 0,0-32 3 0,-1 25-2 15,1-25 3-15,0 0-2 0,-3 29-1 16,3-29-3-16,0 0 1 0,0 0-3 0,0 28 4 16,0-28-3-16,0 0 3 0,0 0-4 15,0 0 2-15,0 0 1 0,0 23 0 0,0-23 1 16,0 0-3-16,0 0 0 0,0 0 0 0,0 0-1 15,0 0 3-15,0 0 0 0,0 0 0 0,0 0 0 16,0 0-1-16,0 0 0 0,0 0 1 0,0 0 0 16,0 0 1-16,0 0-2 0,0 0 1 0,0 0-1 15,0 0-1-15,0 0 2 0,0 24 0 0,0-24-2 16,0 0 4-16,0 0-2 0,0 0-1 16,0 0 1-16,0 0-3 0,0 0 1 0,0 0 1 15,0 0-1-15,0 23 3 0,0-23-3 16,0 0 3-16,0 0-2 0,0 0 1 0,0 26-2 15,0-26 1-15,0 0-1 0,-1 25 0 0,1-25 1 16,0 0 1-16,0 0-1 0,0 0-1 0,1 24 0 16,-1-24 1-16,0 0-1 0,0 0 4 0,0 0-3 15,-7 30 1-15,7-30 0 0,0 0 0 16,0 0-1-16,-8 24 1 0,8-24-2 0,0 0 1 16,0 0 0-16,0 0 0 0,0 0 0 0,0 0-1 15,0 0 1-15,0 0-2 0,0 0 2 0,0 0 0 16,0 0-1-16,0 0 2 0,0 0-2 0,0 0 1 15,0 0-1-15,0 0 1 0,0 0 0 16,0 0 0-16,0 0 0 0,-3 23 0 0,3-23 1 16,0 0 0-16,0 0-1 0,0 0 0 15,-4 23-2-15,4-23 3 0,0 0-1 0,0 0 1 16,0 0-1-16,-8 25 1 0,8-25-2 0,0 0 1 16,0 0-1-16,0 0 0 0,0 0 1 0,0 0-1 15,0 0 2-15,0 0 0 0,0 0-2 0,0 0 2 16,0 0-1-16,0 0 0 0,0 0-1 0,0 0 1 15,0 0-1-15,0 0 1 0,0 0 2 16,0 0-2-16,0 0-1 0,0 0 1 0,0 0-1 16,0 0 2-16,0 0 0 0,0 0 0 0,0 0-2 15,0 0 0-15,0 0 1 0,0 0 0 16,0 0 1-16,0 0-1 0,0 0 0 0,0 0 1 16,0 0 0-16,0 0-1 0,0 0 0 0,0 0-1 15,0 0 2-15,0 0-1 0,0 0-1 0,0 0 5 16,0 0-5-16,0 0 3 0,0 0 0 15,0 0-3-15,0 0 1 0,0 0-1 0,0 0 0 16,0 0 3-16,0 0-2 0,0 0 0 0,0 0 1 16,0 0-2-16,0 0 2 0,0 0 1 0,0 0-2 15,0 0 0-15,0 0-1 0,-21 0 1 0,21 0 2 16,0 0-3-16,0 0 1 0,0 0 0 0,-22-4 0 16,22 4 0-16,0 0 0 15,-25-1 1-15,25 1-1 0,0 0 0 0,-27 0 1 16,27 0 1-16,0 0 1 0,-27-7-1 0,27 7 0 15,0 0-1-15,-27-8-1 0,27 8 2 0,-19-5-1 16,19 5 0-16,-20-6 2 0,20 6-2 0,-20-7 3 16,20 7-1-16,-22-8 0 0,22 8 0 0,-20-8-2 15,20 8-1-15,-20-7-2 0,20 7 1 0,-20-6 2 16,20 6-1-16,0 0 2 0,-27-12-3 16,27 12 1-16,0 0 1 0,-26-10-2 0,26 10 0 15,0 0 2-15,-29-5-2 0,29 5 2 0,-21 0-1 16,21 0-1-16,-19 0 1 0,19 0 0 0,-25 2 0 15,25-2 1-15,-26 3 0 0,26-3-2 16,-25 5 0-16,25-5 0 0,-26 5 1 0,26-5-1 16,-29 2 3-16,29-2-2 0,-28 1 0 0,28-1-1 15,-32 0-3-15,32 0 3 0,-29 0 0 16,29 0 1-16,-24 0 1 0,24 0-1 0,-28-3 0 16,28 3 0-16,-29-3-2 0,29 3 2 0,-29-2-1 15,29 2 1-15,-30 0 1 0,30 0 0 0,-33 4-1 16,33-4 0-16,-35 4 0 0,35-4 0 0,-36 7-1 15,36-7 1-15,-35 8-2 0,15-5 0 0,1 2 3 16,0 0-1-16,-2-2 1 0,2 2-1 16,-1-1-1-16,0 1 1 0,20-5 0 0,-37 6-1 15,37-6 2-15,-35 2-1 0,35-2 1 16,-33-2-1-16,33 2 0 0,-33 0-1 0,33 0 1 16,-32-3 0-16,32 3 0 0,-36-7 0 0,36 7-1 15,-33-5 1-15,33 5-1 0,-33-6 0 0,14 3 1 16,19 3-1-16,-35-5-1 0,35 5 2 0,-35-7 0 15,35 7-1-15,-36-3 1 0,36 3 0 16,-37-3 0-16,17 3 1 0,0 0-2 0,-1 0 2 16,-1 0-1-16,1 0 0 0,0 0-1 0,2 0 1 15,-2 0 0-15,1 1 0 0,-2-1 0 0,-3 0-1 16,1-1 1-16,1 1 0 0,0-2 0 0,1 0 1 16,2 1-2-16,-2-1 2 0,-1-1-2 15,-1 1 0-15,0 1 3 0,1-3-1 0,0 3-1 16,0-1 1-16,-2 2-3 0,1-2 1 15,1 1 0-15,-2-3-1 0,2 3 2 0,-2-2 1 16,0 1 0-16,0 0-1 0,0-1 1 0,-1 1 0 16,0 1-2-16,0-1 2 0,1 2-1 0,-3-2-1 15,1 2 2-15,-2 0-1 0,0 0 0 0,0-1 1 16,0 1-1-16,3-2 1 0,0 2 0 0,0 0 0 16,1-1 0-16,1-1 0 0,1-1-1 15,1 1 1-15,22 2-1 0,-37-6 0 0,37 6-1 16,-31-7 2-16,31 7-2 0,-25-7 1 0,25 7 0 15,-19-6 0-15,19 6 0 0,0 0 1 16,0 0-1-16,0 0 0 0,0 0 1 0,0 0-1 16,0 0-1-16,0 0 1 0,0 0-1 0,0 0-1 15,0 0 2-15,0 0 0 0,0 0-1 0,0 0 2 16,0 0-1-16,0 0-1 0,0 0 0 16,0 0 0-16,0 0-1 0,0 0-4 0,0 0-2 15,0 0-7-15,0 0-7 0,0 0-10 0,0 0-8 16,0 0-13-16,0 0-11 0,2 23-23 0,-2-23-27 15,0 0-46-15,0 0-42 0,0 0-105 0,23 14-108 16,-23-14 94-16,0 0 321 0</inkml:trace>
  <inkml:trace contextRef="#ctx0" brushRef="#br0" timeOffset="50929.5762">22290 14522 610 0,'0'0'91'0,"0"0"0"0,0 0 0 15,0 0 0-15,0 0-13 0,-20 14-16 0,20-14-17 16,0 0-14-16,0 0-5 0,0 0-8 0,0 0-4 16,0 0-6-16,0 0-3 0,0 0 0 0,0 0 4 15,0 0 5-15,0 0 7 0,0 0 10 0,0 0 2 16,0 0 1-16,0 0-6 16,0 0-5-16,0 0-4 0,0 0-3 0,0 0-3 15,14-27 0-15,-14 27-1 0,0 0 2 0,0 0-1 16,0 0 2-16,0 0 0 0,-4-26 0 0,4 26 2 15,0 0-1-15,0 0-2 0,-5-26-1 0,5 26-4 16,0 0-2-16,-7-23-2 0,7 23-1 0,0 0-3 16,-9-31 2-16,9 31-1 0,-6-23 0 15,6 23-3-15,-9-29 3 0,9 29-4 0,-9-31 4 16,9 31-3-16,-7-28 5 0,7 28 0 0,-7-26 5 16,7 26 1-16,-13-23-18 0,13 23 32 15,0 0-34-15,-19-28 30 0,19 28-16 0,0 0-1 16,-23-31 1-16,23 31-1 0,0 0 3 0,-27-29-3 15,27 29 1-15,-19-20-1 0,19 20 2 0,-22-19-1 16,22 19 1-16,-25-21-3 0,25 21 6 16,-23-23-1-16,23 23 0 0,-24-22-1 0,24 22-3 15,-23-21-3-15,23 21 3 0,-23-21-2 0,23 21 1 16,-25-18-2-16,25 18 0 0,-28-18 0 0,28 18 0 16,-32-13 1-16,32 13 0 0,-34-11-1 0,34 11 3 15,-33-10-2-15,33 10 2 0,-33-12-3 0,33 12 1 16,-36-11-1-16,17 6 0 0,19 5 2 0,-36-11 0 15,36 11-1-15,-35-13 2 0,35 13-2 16,-35-10 1-16,35 10-2 0,-34-8 3 16,34 8-1-16,-33-7-1 0,33 7 1 0,-31-3-2 15,31 3-1-15,-31 0 2 0,31 0-1 0,-31 3-1 16,31-3 2-16,-32 10-3 0,32-10 3 0,-29 11 0 16,29-11-1-16,-30 13 1 0,30-13-1 0,-31 18-3 15,31-18 5-15,-30 20-2 0,30-20 2 16,-28 23-2-16,28-23 0 0,-27 28-1 0,27-28 1 15,-26 31-2-15,26-31 3 0,-22 35-2 0,22-35 3 16,-18 36-2-16,18-36 0 0,-15 38-3 0,15-38 3 16,-11 38-2-16,11-38 2 0,-5 35-1 0,5-35-14 15,-2 33 30-15,2-33-29 0,-3 36 29 16,3-36-14-16,1 41-2 0,-1-41 2 0,2 41-3 16,-2-41 4-16,0 41-3 0,0-41 4 15,0 44-5-15,1-21 5 0,-1-1-6 0,0-22 5 16,0 41-3-16,0-41 3 0,1 39-4 0,-1-39 4 15,3 41-4-15,-3-41 4 0,4 38-4 0,-4-38 3 16,6 39-3-16,-6-39 4 0,7 39-2 0,-7-39 2 16,7 38-3-16,-7-38 2 0,11 36-4 0,-11-36 4 15,11 36-2-15,-11-36 2 0,11 37-1 0,-11-37 1 16,12 39-2-16,-12-39 2 0,14 36-2 16,-14-36 3-16,14 33-2 0,-14-33 1 0,13 31-4 15,-13-31 4-15,18 29-2 0,-18-29 3 16,21 31-1-16,-21-31-13 0,22 28 31 0,-22-28-31 15,24 20 30-15,-24-20-17 0,28 18-1 0,-28-18 0 16,34 14-1-16,-34-14 1 0,34 14 0 0,-34-14 1 16,37 9-1-16,-16-5 1 0,-2-1-1 15,2 0-1-15,1-1 2 0,0-1 0 0,1-1-2 16,1 0 2-16,-1 0-2 0,1-3 0 0,2 0 1 16,0-4 0-16,2-1 0 0,1-2-2 0,0-1 3 15,1-2-3-15,-1-3-16 0,1 1 32 0,-1-1-32 16,-1-4 31-16,-2 2-12 0,-1-5-5 0,-3 3 6 15,-2-1-3-15,-20 21 4 0,34-37-5 16,-34 37 4-16,26-36-5 0,-26 36 3 16,19-36 0-16,-19 36 2 0,14-33-2 0,-14 33 2 15,12-33-3-15,-12 33 2 0,10-31-2 0,-10 31 4 16,5-31-5-16,-5 31 4 0,6-27-3 0,-6 27 2 16,4-26-1-16,-4 26 0 0,4-25-1 0,-4 25 1 15,4-24-1-15,-4 24 2 0,3-28-2 0,-3 28 2 16,1-30-4-16,-1 30 5 15,2-34-3-15,-2 34 3 0,-2-37-3 16,2 14 2-16,-1 0-2 0,-3-2 3 16,3-1-4-16,-5 0 3 0,1-2-3 0,-2 2 4 15,-2-2-5-15,1 4-11 0,-2 1 28 0,10 23-28 16,-19-38 28-16,19 38-12 0,-19-29-2 0,19 29-2 16,-22-13-6-16,22 13-10 0,-28 0-10 0,28 0-40 15,-34 18-33-15,25 8-10 0,-19-18-65 0,22 25-143 16,-12-9-155-16,-3-7 11 0,15 10 364 15</inkml:trace>
  <inkml:trace contextRef="#ctx0" brushRef="#br0" timeOffset="51548.5008">21962 14018 567 0,'0'0'178'0,"0"0"-63"16,0 0 4-16,0 0-15 0,0 0-7 0,0 0-21 15,0 0-20-15,0 0-19 0,0 0-10 0,0 0-4 16,0 0 1-16,0 0 5 0,0 0 2 0,0 0-3 15,-20 21-3-15,20-21-5 0,0 0-1 0,0 0-1 16,0 0 0-16,0 0-1 0,0 0-2 16,0 0-1-16,0 0-3 0,0 0-1 0,0 0 0 15,-15 26-2-15,15-26 1 0,0 0-1 0,-11 26 1 16,11-26-2-16,-15 26 3 0,15-26-1 16,-18 30 2-16,18-30 0 0,-19 32 1 0,19-32-4 15,-22 36-14-15,22-36 29 0,-28 45-31 0,14-19 29 16,-4 8-15-16,-2 4-8 0,-4 7 8 0,-3 4-6 15,-2 7 12-15,-4 1-7 0,-3 5 11 16,-1-2-9-16,1 1 7 0,0-4-10 0,4-3 6 16,2-7-9-16,4-4 6 0,5-9-9 0,3-9 6 15,18-25-6-15,-19 24 1 0,19-24-6 0,0 0-3 16,0 0-9-16,0 0-11 0,0 0-17 0,22-34-23 16,-3 22-37-16,-13-27-50 0,24 24-93 0,-19-17-265 15,10-6 56-15,4 14 226 16</inkml:trace>
  <inkml:trace contextRef="#ctx0" brushRef="#br0" timeOffset="52096.607">21439 14237 642 0,'-16'-26'51'16,"16"26"-3"-16,-10-25 18 0,10 25 6 0,0 0-7 15,-8-28 4-15,8 28-26 0,0 0 14 0,-11-26 0 16,11 26 5-16,0 0-2 0,0 0-1 0,0 0-6 16,0 0-8-16,-24-26-2 0,24 26-5 15,0 0-3-15,0 0 0 0,0 0-2 0,-19-13-3 16,19 13-1-16,0 0-4 0,0 0 0 0,0 0-4 16,0 0-1-16,0 0-4 0,0 0-6 15,0 0-2-15,0 0-5 0,0 0-2 0,0 0 1 16,0 0 3-16,0 0 2 0,11 24 3 0,-11-24-2 15,32 38-2-15,-13-17-5 0,3 0-13 0,2 4 27 16,2-1-27-16,0 4 27 0,-1 3-11 16,2 2-5-16,-1 1 5 0,-1 4-6 0,1 1 7 15,-5 0-5-15,0 0 6 0,0 1-5 0,-1 2 7 16,1-1-5-16,0-2 4 0,-2-1-5 0,0-4 2 16,0-1-6-16,-1-4 5 0,-1-1-4 0,-1-4 3 15,-16-24-4-15,27 39 2 0,-27-39-4 0,24 30 0 16,-24-30-2-16,21 21-6 0,-21-21-15 15,0 0-15-15,19 25-26 0,-19-25-15 16,0 0-37-16,0 0-71 0,0 0-222 0,0 0-102 16,0 0 94-16</inkml:trace>
  <inkml:trace contextRef="#ctx0" brushRef="#br0" timeOffset="53110.7955">21277 14490 522 0,'0'0'174'0,"0"0"-79"0,0 0 2 16,0 0 2-16,0 0-4 0,0 0-10 15,0 0-17-15,0 0-15 0,0 0-3 16,0 0-3-16,-23 10-3 0,23-10-5 0,0 0-8 16,0 0-7-16,0 0-7 0,0 0-3 0,0 0-2 15,0 0-1-15,-19-9-1 0,19 9 0 0,0 0 1 16,0 0-1-16,-20-4-1 0,20 4 0 0,0 0-3 15,-24-5-3-15,24 5-1 0,-25-4-1 0,25 4 2 16,-31-5 2-16,10 4 1 0,21 1 0 16,-39-7 1-16,17 4 0 0,-3-2 3 0,-1 0 1 15,-1-1-2-15,-4 1-2 0,0-2 0 0,-1 4-2 16,-4-2 1-16,2 2-1 0,-4-2 0 16,0 2-2-16,-2 1-1 0,-4 0-1 0,0 2 0 15,-2 0-2-15,-4 0 1 0,-1 0 0 0,-1 2-2 16,-2-2 1-16,1 3 0 0,-4-1-1 0,1 1 0 15,-1 0 1-15,-1 1-1 0,2-3 0 16,-1 1 1-16,-2-2 0 0,-3 0 0 0,1-2-1 16,-1 1 2-16,0-3-2 0,3 1 3 0,-2-2-1 15,0-1 2-15,1 1 0 0,-2-3 2 0,1 0-2 16,2-1 2-16,1 1-4 0,-3-3 2 0,1 1-4 16,-4 0 3-16,2-1-1 0,0 3 1 0,-1-4-3 15,1 2 2-15,0 1-3 0,-2-1 3 16,5 0-1-16,-3 2 2 0,-1 0-3 0,-2-1 3 15,-1 1 0-15,-2 3-17 0,-1-1 35 16,-1 1-36-16,2 0 35 0,-1-1-17 0,2-1-1 16,-1 4 3-16,-1-2-3 0,0 0 2 0,-2 2 0 15,-2-1-1-15,-2 1 1 0,2 3 0 0,-1-2-1 16,1 2 1-16,-3 4 0 0,4-3-2 0,-2 1 1 16,-1 1 0-16,1 1-2 0,-2 0 1 15,0 3 0-15,0-2-2 0,1 1 0 0,0-1-1 16,2 2-17-16,1-2 36 0,2-2-34 0,-2 2 34 15,3 1-16-15,-4-1-1 0,3 2 1 0,1-1 0 16,0-1 1-16,3 0-1 0,0 0 0 0,4-2 0 16,-2-1 0-16,4 0 1 0,1-1 0 15,-1-1-1-15,2 0 0 0,2-1 0 0,2-1 0 16,2 0 0-16,2 1 1 0,2-3-2 16,2 1 0-16,4 0 2 0,-1 0-2 0,3-2 2 15,1-2-2-15,3 2 1 0,2 0 0 0,2 1 0 16,2-1-1-16,-2 1 2 0,5 1-3 0,0 1-20 15,3-1 29-15,3 3-43 0,0-5 26 0,21 5-30 16,-34-8-14-16,34 8-12 0,-26-13-62 0,26 13-60 16,0 0-134-16,0 0-134 0,-2-23 29 15,-5-1 416-15</inkml:trace>
  <inkml:trace contextRef="#ctx0" brushRef="#br0" timeOffset="53814.6019">14705 12074 688 0,'7'25'132'0,"-7"-25"-41"0,0 0-9 16,0 0-3-16,0 0-7 0,0 0-16 0,0 0-17 16,0 0-12-16,0 0-3 0,0 0 2 15,-16 28 2-15,16-28-3 0,0 0 0 0,-7 31-6 16,7-31-2-16,0 37-6 0,1-12 3 0,-1 4-7 15,1 7 7-15,-2 2-4 0,0 4 7 0,-2 0-9 16,0 4 6-16,0 6 8 0,-1 2-28 0,-1 0 28 16,2 3-27-16,-4-6 13 0,3 5 8 0,-2-1-11 15,1 6 15-15,-2-1-13 0,2 4 10 16,-4-6-5-16,2 1 7 0,0-5-10 0,2 0 9 16,-1 0-14-16,4-3-8 0,-4-2 25 15,3 0-28-15,1-4 27 0,-2 4-13 0,4-1-8 16,0-3 8-16,0 1-7 0,2-3 10 0,-2-4-6 15,0 0 6-15,0-5-9 0,0-1 3 0,2-4-6 16,-1-3 5-16,-1-26-5 0,7 40 4 0,-7-40-3 16,7 24 2-16,-7-24-3 0,0 0 0 15,0 0-6-15,0 0-9 0,9 25-9 0,-9-25-12 16,0 0-4-16,0 0 0 0,0 0 2 0,0 0-4 16,0 0-1-16,-8-36-4 0,8 36 3 0,0 0 0 15,-7-26-2-15,7 26-16 0,0 0-32 0,-15-33-54 16,15 33-122-16,0 0-121 0,-7-26 98 0,7 26 295 15</inkml:trace>
  <inkml:trace contextRef="#ctx0" brushRef="#br0" timeOffset="54596.5581">14651 13868 776 0,'0'0'102'0,"0"0"-21"16,-2-25-7-16,2 25-2 0,0 0-9 0,0 0-19 15,0 0-14-15,0 0-1 0,0 0 6 0,0 0 7 16,0 0 2-16,0 0-4 0,0 0-9 0,0 0-10 15,0 0-7-15,0 0-3 0,0 0-3 0,0 0 3 16,0 0 2-16,-17 29 6 0,17-29 1 16,-5 38 4-16,5-38-4 0,-7 49 3 0,3-21-9 15,1 1 3-15,-1-1-7 0,1 0 1 16,0-4-6-16,0-1 0 0,3-23-6 0,-4 39 4 16,4-39-4-16,-2 28 2 0,2-28-2 0,0 0 1 15,-2 25 16-15,2-25-35 0,0 0 36 0,0 0-37 16,0 0 13-16,0 0 11 0,0 0-31 15,0 0 5-15,0 0-45 0,0 0-38 0,0 0-77 16,0 0-170-16,0 0-121 0,-7-28 21 0,-2 0 432 16</inkml:trace>
  <inkml:trace contextRef="#ctx0" brushRef="#br1" timeOffset="68679.4644">14672 14173 599 0,'0'0'45'0,"0"0"1"0,0 0 7 0,0 0 8 16,-18-25-11-16,18 25-1 0,0 0-18 0,0 0-7 15,0 0-6-15,0 0 1 0,0 0-2 16,0 0-2-16,0 0 0 0,0 0 3 0,0 0 3 16,0 0 5-16,0 0 3 0,0 0 1 15,0 0-6-15,0 0-4 0,0 0-5 0,0 0-4 16,0 0-1-16,0 0 1 0,0 0-2 0,0 0-2 16,0 0-3-16,0 0-2 0,0 0 1 0,0 0 6 15,0 0 3-15,0 0 1 0,0 0-1 0,-4 23-5 16,4-23-4-16,3 28 1 0,-3-28 17 0,5 38-17 15,-2-15 17-15,-2 4-35 0,1 4 13 0,-1 2-13 16,-1 3 13-16,0 3 5 0,-1-1-4 16,1 1 10-16,-3 2-7 0,0 0 8 0,1 1-5 15,-1 0 5-15,0-1-8 0,3 3 7 16,-4-3-7-16,3 2 9 0,-2-4-5 0,1 2 7 16,0 0-9-16,2 1 10 0,-2-1 14 0,4 0-30 15,-5-5 33-15,4 1-39 0,-1-1 7 0,2-2 7 16,0 1-6-16,3 1 6 0,-3-2-5 15,2 2 5-15,2 0-7 0,-1 1 6 0,0 1-8 16,-1 1 7-16,0-1-6 0,-3-1 6 0,1 1-3 16,-1-1 8-16,-4-1-5 0,2 0 6 0,-2-1-8 15,0 0 10-15,-4-2-1 0,3 0 7 0,-5-7 9 16,3 0-41-16,6-26 30 0,-12 31-36 0,12-31 19 16,0 0-7-16,0 0-22 0,0 0-25 15,0 0-46-15,0 0-51 0,19-28-265 16,-8 4-59-16,-1-15 58 0</inkml:trace>
  <inkml:trace contextRef="#ctx0" brushRef="#br1" timeOffset="69899.4457">24888 14550 624 0,'0'0'46'0,"0"0"-15"0,0 0-1 0,0 0-4 15,0 0-4-15,0 0-6 0,0 0-10 0,0 0-2 16,0 0 11-16,0 0 10 0,0 0 15 0,0 0 9 31,0 0 7-31,0 0 0 0,0 0 0 0,0 0-3 16,0 0-6-16,4 28-5 0,-4-28-7 0,2 23-3 15,-2-23-6-15,-3 39 2 0,3-39-5 0,-4 52 3 16,0-24-7-16,0 10 6 0,-3-4-9 16,3 7 4-16,-2 0-13 0,3 3 9 0,-1-2-6 15,1 2 6-15,1 2 14 0,0 3-35 0,2 0 25 16,0 2-30-16,-2-4 8 0,2 0 7 0,-3 1-7 16,1 1 7-16,1 0-5 0,1 3 18 0,-4-1-8 15,0-1 10-15,-2-2-11 0,2-1 1 0,-1-1-6 16,-1-2 10-16,-1-3-7 0,0-2 5 15,0-3 4-15,3 0-34 0,0-2 32 0,0-1-32 16,3-1 15-16,-1-4 7 0,2 0-7 16,0-2 4-16,2 0-10 0,-2-3-2 0,1 1-18 15,-1-24-16-15,-3 41-43 0,3-41-56 0,-3 33-122 16,3-33-218-16,0 0 27 0,-11 34 310 0</inkml:trace>
  <inkml:trace contextRef="#ctx0" brushRef="#br1" timeOffset="70754.6082">24771 16180 272 0,'0'0'97'0,"0"0"-13"0,0 0 0 16,0 0-8-16,0 0-7 0,8-24-13 16,-8 24-9-16,0 0-10 0,0 0 1 0,0 0-2 15,-4-28 2-15,4 28-2 0,0 0 0 0,0 0-9 16,0 0-7-16,-19-13-6 0,19 13-4 0,-21 2-4 16,21-2 2-16,-26 6 1 0,26-6 3 15,-33 11 3-15,12-6 2 0,1 2 4 0,-2-2 0 16,-1 3-2-16,-3-5 1 0,1 5-1 0,-5-3-2 15,0 3 4-15,-5-3 1 0,5 7 4 16,-9-7 1-16,6 6 5 0,-8-6-1 0,4 3 1 16,-5-5-3-16,4 4-2 0,-5-4-6 0,0 4-3 15,-4-6-6-15,1 4-2 0,-3-3-4 0,2 1-2 16,-2-3-1-16,-2 4-3 0,0-3 0 0,3-1-1 16,-2 3-1-16,3-1 3 0,-3-2 0 0,2 0-1 15,0 0 0-15,-3-2-1 0,1 4 1 16,-2-4 0-16,-2 2-1 0,0 0 3 0,1 0-3 15,-4 2 0-15,1 0 0 0,1-2-2 16,-1 1 2-16,1 1 1 0,1 0 0 0,-3-2 1 16,0 1 0-16,-1 1-1 0,0-2 1 0,-1 0 0 15,0 0 0-15,1 0 0 0,0 1-3 0,1-1 1 16,1 2 0-16,1 0 0 0,-2-1 3 0,1 3 0 16,-1-3-2-16,1 3 0 0,-2-1 0 15,1 0-1-15,-1 2 2 0,0 0 0 0,1 0-2 16,-3 0 2-16,2-2-2 0,3 2 1 0,0-2 1 15,4-1 0-15,-1-1-1 0,-1-1 0 0,5 0 1 16,-2 0-1-16,2-3 2 0,1 0-2 0,2 0 1 16,3-2-2-16,4 0 1 0,-3-2-1 15,2-1 1-15,2 0-2 0,0-2 1 0,3 2 0 16,0-2 0-16,-1 2 0 0,1 0 2 16,1 0-2-16,0 1 0 0,-2 1 0 0,1 1 1 15,-2 0-1-15,2 2 1 0,-2-1 0 0,1 3-2 16,-1-1 1-16,2 0 0 0,-2 2-1 0,3 2 0 15,-1-4-9-15,3 6-10 0,-3-8-14 0,9 11-28 16,-7-14-28-16,13 19-45 0,-10-20-57 0,29 8-196 16,-30 6-25-16,4-16 202 0</inkml:trace>
  <inkml:trace contextRef="#ctx0" brushRef="#br1" timeOffset="72196.707">20125 16257 346 0,'-4'-25'104'0,"4"25"-51"0,0 0 3 0,0 0-1 16,3-27 3-16,-3 27-6 0,0 0-10 0,0 0-10 16,4-31 0-16,-4 31 3 0,0 0 7 15,3-23-1-15,-3 23 4 0,0 0-5 0,-4-28-1 16,4 28-5-16,0 0-1 0,-3-28-4 0,3 28 0 16,0 0-1-16,-18-34 1 0,18 34-2 0,-9-23-1 15,9 23-6-15,-13-24 1 0,13 24-6 16,-14-30 2-16,14 30 18 0,-15-32-21 0,15 32 18 15,-16-33-36-15,16 33 16 0,-18-33-13 0,18 33 16 16,-20-32 4-16,20 32-3 0,-19-35 6 16,19 35-4-16,-21-34 2 0,21 34-4 0,-23-34 3 15,23 34-6-15,-23-35 3 0,23 35-5 0,-24-32 0 16,24 32-4-16,-29-30 1 0,29 30-4 0,-29-27 1 16,29 27-3-16,-33-27 2 0,33 27-4 0,-37-26 1 15,37 26-2-15,-36-23 2 0,17 12-1 0,0 1 1 16,-1-1-2-16,1 1 2 0,0-1-3 15,-2 1 4-15,-1 0-3 0,1 2 2 16,1 0-1-16,-1-2 1 0,2 2-2 0,-4-1 3 16,3 1 1-16,-2 0 2 0,1-2 1 0,2 2 1 15,19 8-2-15,-35-15-1 0,35 15 0 0,-34-8 0 16,34 8-1-16,-36-5-1 0,36 5 0 0,-29-1-1 16,29 1 0-16,-28 1 0 0,28-1-1 0,-28 10-1 15,28-10 1-15,-28 13-1 0,28-13 1 16,-28 21-1-16,28-21 1 0,-31 27-2 0,31-27 3 15,-31 31-2-15,31-31 2 0,-30 40-3 0,30-40 3 16,-32 43-3-16,32-43 4 0,-27 42-4 0,12-19 3 16,2 0-4-16,1 2 5 0,1 1-4 0,1-2 4 15,0 4-4-15,2-3 4 0,1 2-6 16,2-2 6-16,1 3-6 0,0-2 7 0,2 0 10 16,-1 3-31-16,1 2 29 0,-1 2-29 15,0 1 16-15,2-1 5 0,-1 0-6 0,1 1 6 16,-3 0-6-16,2 0 5 0,0 1-3 0,-1-3 5 15,2 3-7-15,1-3 6 0,-2-1-5 0,2 0 4 16,2-1-2-16,-2-1 4 0,2-3-4 0,0-1 5 16,2-1-3-16,1 1 3 0,2-2-5 0,-1 0 3 15,-6-23-5-15,15 42 4 0,-15-42-4 16,19 39 4-16,-19-39-4 0,25 38 2 0,-25-38-1 16,33 32 1-16,-11-17 16 0,-1-2-32 0,2 0 32 15,1 0-30-15,2-1 14 0,1-1 1 16,2-1 0-16,2-2 0 0,0-3-2 0,3-2 2 15,-1-4-1-15,4-1 0 0,-3-4 2 0,5-3-1 16,0 0 0-16,-1-6-1 0,1 0-17 0,1-1 32 16,-3-5-31-16,-1 1 32 0,0-4-13 15,-5-1-3-15,0 1 4 0,-1-3-5 0,-5 3 5 16,-2-2-6-16,-1 1 5 0,-5 1-4 0,-1 1 5 16,-16 23-5-16,27-43 3 0,-27 43-3 0,15-40 3 15,-15 40-3-15,11-40 4 0,-11 40-4 0,8-39 3 16,-8 39-3-16,1-44 2 0,1 21-2 0,-2 0 2 15,-2-1-3-15,2-1 3 0,-2 1-4 0,0-5 4 16,1-1-8-16,-1-1 5 16,1-2-8-16,2-1 8 0,-2-3-5 0,2-1-7 15,-1 2 31-15,0-2-31 0,0 6 28 0,0 1-18 16,-2-2-10-16,-1 9-2 0,-1-1-9 0,4 25-6 16,-11-33-13-16,11 33-16 0,-21-14-33 0,21 14-52 15,-36 5-84-15,36-5-63 0,-33 37-154 0,0-32 105 16,18 26 341-16</inkml:trace>
  <inkml:trace contextRef="#ctx0" brushRef="#br1" timeOffset="72837.9957">19183 15860 1106 0,'0'0'49'16,"0"0"-6"-16,0 0-2 0,0 0 4 0,0 0 5 15,0 0-7-15,0 0-17 0,0 0-11 0,0 0-10 16,0 0-4-16,0 0-1 0,0 0 8 0,0 0 2 15,-5 23 6-15,5-23 16 0,11 39-37 0,-5-14 37 16,1 7-33-16,-2 1 17 0,4 5 3 16,-2-6-8-16,1 6 10 0,-3-4-9 15,2 2 7-15,-3-5-10 0,1 2 2 0,0-6-2 16,-1 0 6-16,0-5-7 0,-4-22-1 0,14 33-6 16,-14-33 1-16,14 23-1 0,-14-23 3 0,0 0-2 15,0 0-1-15,25 15 2 0,-25-15-2 0,0 0 1 16,19-8 0-16,-19 8-1 0,0 0 0 0,22-31 1 15,-22 31-3-15,21-35 4 0,-10 11-3 0,1-4 5 16,1-3-3-16,-1-5 5 0,6 0-2 16,1-5 7-16,2-1-8 0,-2-1 7 0,-1-1-10 15,0 2-9-15,-1 4 27 0,-4-1-28 16,1 8 28-16,-3 2-15 0,-1 1-7 0,-10 28-6 16,12-39-15-16,-12 39-15 0,6-25-21 0,-6 25-26 15,0 0-37-15,0 0-64 0,0 0-161 0,0 0-111 16,0 0 28-16,0 0 431 0</inkml:trace>
  <inkml:trace contextRef="#ctx0" brushRef="#br1" timeOffset="74198.5546">18984 16121 657 0,'0'0'42'0,"0"0"-13"0,0 0 1 0,0 0 0 15,0 0-1-15,0 0 4 0,0 0-7 0,0 0 6 16,0 0 4-16,8-24 6 0,-8 24 1 0,0 0 6 15,0 0-8-15,17-29 1 0,-17 29-2 0,0 0 4 16,0 0 0-16,0 0 1 0,0 0-1 0,0 0-4 16,0 0-9-16,0 0-9 15,1-23-9-15,-1 23-5 0,0 0 0 0,-22 1-1 16,22-1 0-16,-19 8-2 0,19-8 0 0,-25 12-2 16,25-12 2-16,-32 15-3 0,13-9 3 0,-2 1-3 15,1-1 2-15,-5-1-2 0,0 3 3 0,-1-3 0 16,-2 0 2-16,-3-3 2 0,3 3 2 0,-5-4 0 15,4 2 0-15,-3-1 2 0,-2 1-1 0,-2-1 3 16,2 0-1-16,-4-1-3 0,3 1 2 16,-5-4-3-16,-2 2 1 0,1-3-2 0,-1 0-2 15,3-1-2-15,-3 1-1 0,1-3-1 0,-2 2-3 16,0 0 2-16,1-1-1 0,-3 0 1 0,4 0-1 16,-3 2-1-16,-3-2 0 0,2 1 2 0,-2 1-2 15,-1 0 3-15,-2 0-3 0,-4-1 1 16,0 3 2-16,-1-3-3 0,0 3 1 15,-1-2-1-15,0-1-1 0,-1 1 2 0,-1 1-2 16,3 1 3-16,-2-1 0 0,0 2-1 0,0-2 0 16,0 2 0-16,-4 0-1 0,4 0 1 0,-3 2 1 15,4-2-2-15,-2 2-1 0,1-1 0 0,1 3 0 16,-1-3 0-16,3 3 3 0,1-3-2 0,-1 2 1 16,-1 2-1-16,1-1 2 0,-1 0-2 0,0 1 0 15,1-1 1-15,0-1-1 0,2 0-1 16,0-1 2-16,0-1-2 0,4 1 0 0,3-2 1 15,-1-2 1-15,2 1 1 0,1-2 1 16,-1 1 1-16,3-1-1 0,-2-1-1 0,2 1-1 16,1 0 0-16,1-2-1 0,1 2 0 0,-1-2 1 15,2 3-2-15,0-1 1 0,2 1 1 0,1 2-1 16,1-3 3-16,1 5-2 0,0-2 0 0,2 1 3 16,1-1-2-16,1 0 1 0,4-1 0 15,2 1-3-15,2-2 1 0,20 2 0 0,-33-2-2 16,33 2 0-16,-26-6 1 0,26 6-1 0,0 0 1 15,-21-8 1-15,21 8-2 0,0 0 1 0,0 0 0 16,0 0-1-16,0 0 1 0,0 0 1 0,0 0-1 16,0 0 0-16,0 0 0 0,0 0 1 15,0 0-2-15,0 0 4 0,0 0-2 16,0 0-2-16,0 0 1 0,0 0-1 0,0 0-1 16,0 0 2-16,0 0-2 0,0 0-8 0,0 0-7 15,0 0-7-15,0 0-6 0,0 0-2 0,0 0 4 16,0 0 6-16,0 0 8 0,0 0 7 0,0 0 6 15,0 0 3-15,0 0 2 0,0 0 0 0,0 0 1 16,0 0-2-16,0 0 0 0,0 0 0 0,-20-13 3 16,20 13 1-16,0 0 0 0,0 0 2 15,-22 0-2-15,22 0 3 0,0 0-1 0,-21 1 1 16,21-1-2-16,0 0-1 0,-19 0-1 0,19 0-1 16,0 0-2-16,-20 0-1 0,20 0 0 15,0 0-1-15,-20-1 1 0,20 1 2 0,0 0 0 16,-25 1 2-16,25-1 1 0,0 0 0 0,-25-1-2 15,25 1 1-15,0 0 1 0,0 0-4 0,-19-5 1 16,19 5-2-16,0 0-3 0,0 0 0 16,0 0 0-16,0 0-1 0,0 0 0 0,0 0 1 15,0 0-1-15,0 0 2 0,0 0-6 0,0 0-6 16,15-23-5-16,-15 23-8 0,0 0 0 0,0 0-2 16,0 0 3-16,0 0 6 0,19-21 3 0,-19 21 0 15,0 0 1-15,0 0-1 0,0 0 6 0,0 0 5 16,0 0 4-16,0 0 1 0,0 0-1 15,0 0-1-15,0 0 0 0,0 0 0 0,6-23 2 16,-6 23-2-16,0 0 2 0,0 0 21 16,11-28-23-16,-11 28 22 0,9-23-35 0,-9 23 13 15,13-26-13-15,-13 26 14 0,12-31 3 0,-12 31-3 16,11-34 2-16,-11 34-3 0,8-31 0 0,-8 31-4 16,0-27-8-16,0 27-44 0,0 0-56 0,-22-35-85 15,22 35-280-15,0 0 12 0,-23-15 233 16</inkml:trace>
  <inkml:trace contextRef="#ctx0" brushRef="#br2" timeOffset="91223.671">22193 7493 978 0,'0'-24'59'16,"0"24"-16"-16,0 0 4 0,0 0 0 0,-15-27-8 15,15 27-15-15,0 0-32 0,0 0 15 16,-14-27-12-16,14 27 28 0,0 0 8 16,0 0 3-16,-22-15-5 0,22 15-5 0,0 0 0 15,-27 0 2-15,27 0 3 0,-25 2 1 0,25-2-2 16,-33 9 0-16,13-4-3 0,1 7 2 0,-4-6-2 16,1 6 3-16,-4-3 16 0,2 6-37 0,-2-2 30 15,2 4-38-15,0-3 11 0,2 3 3 0,1-1-6 16,21-16 0-16,-32 33-5 0,32-33 2 15,-20 32-5-15,20-32 3 0,-10 43-4 0,8-20 4 16,2 4-4-16,5 3 4 0,2 1-4 0,2 1 5 16,2-4-5-16,6-3 3 0,2-1-4 0,3-3 4 15,8-4-4-15,1-4 4 0,3-7-3 0,2-6 1 16,0-3 0-16,0-5 0 0,1-2 2 16,-3-5-1-16,-1-1 1 0,-1-4-2 15,-1-2 4-15,-4-1-4 0,-2-3 4 0,-2-2-4 16,-2 2 4-16,-2-4-6 0,-2 1 9 0,-2-2-8 15,-3-2 5-15,-1 1-3 0,-2 1 2 0,-7 0-3 16,-3 1-15-16,-2 4 31 0,-4 3-31 0,7 23 32 16,-23-39-11-16,23 39-4 0,-40-33 1 0,19 22-2 15,-1 1 1-15,0 3-2 0,0 7 3 0,0 0-3 16,0 4 0-16,1 1 1 0,21-5-8 16,-34 16-4-16,34-16-15 0,-23 23-10 0,23-23-24 15,0 0-25-15,-2 39-29 0,2-39-89 16,21 8-208-16,-21-8-64 0,33 12 131 0</inkml:trace>
  <inkml:trace contextRef="#ctx0" brushRef="#br2" timeOffset="91426.9921">22538 7648 1733 0,'-33'5'34'0,"7"3"12"0,-2-6-4 15,7 3-5-15,21-5-16 0,-33 1-13 0,33-1-9 16,0 0-4-16,-19 0-8 16,19 0-17-16,0 0-21 0,0 0-21 0,0 0-23 15,21-22-38-15,10 26-82 0,-31-4-197 0,38-34-86 16,-4 24 103-16</inkml:trace>
  <inkml:trace contextRef="#ctx0" brushRef="#br2" timeOffset="93432.7804">22444 7702 668 0,'0'0'64'16,"0"0"-6"-16,2-26 7 0,-2 26-15 0,0 0-8 16,0 0-12-16,0 0-8 0,2-25-4 15,-2 25 0-15,0 0 0 0,0 0 3 0,0 0-1 16,0 0 2-16,0 0 1 0,0 0-2 0,0 0-4 15,0 0 1-15,0 0 0 0,0 0 2 0,0 0 1 16,0 0 2-16,0 0 1 0,-22-3 0 0,22 3-1 16,0 0-3-16,0 0-2 0,0 0-5 0,0 0-1 15,-19 26-4-15,19-26 0 0,0 0-4 0,0 0-2 0,-1 26-2 16,1-26-1-16,0 0 0 0,0 0 0 16,0 0 0-16,23 23 0 0,-23-23-1 0,0 0 2 15,25 4-1-15,-25-4 2 0,19-2-1 0,-19 2 1 16,21-5 0-16,-21 5-1 0,19-10 4 0,-19 10-3 15,0 0 3-15,28-24-2 0,-28 24 0 0,0 0-1 16,18-25 0-16,-18 25 0 0,0 0 2 16,0 0 2-16,8-26 1 0,-8 26-1 15,0 0 3-15,0 0-1 0,0 0 3 0,0 0 0 16,0 0 0-16,-19-18-2 0,19 18-1 0,0 0-1 16,0 0-2-16,-23 5-2 0,23-5 0 0,0 0 0 15,-20 18-2-15,20-18 2 0,0 0-4 0,-18 29 5 16,18-29 0-16,-8 25 5 0,8-25 1 0,0 0-4 15,-9 26-2-15,9-26-2 0,0 0-4 0,-1 31 6 16,1-31-2-16,0 0 0 0,8 26 0 16,-8-26-1-16,0 0-3 0,0 0 1 0,25 17 0 15,-25-17 2-15,0 0 2 0,25 1 2 0,-25-1 2 16,0 0-1-16,27-15 6 0,-27 15 0 0,20-18 2 16,-20 18-2-16,16-26-2 0,-16 26-1 0,15-26-3 15,-15 26 1-15,9-28 4 0,-9 28-1 0,0-24 3 16,0 24-2-16,0 0 1 0,-11-28-1 15,11 28-1-15,0 0-3 0,-24-14-1 0,24 14-5 16,-19 0-1-16,19 0 1 0,0 0-1 16,-26 13 0-16,26-13-1 0,0 0-9 0,-15 24-15 15,15-24-15-15,0 0-26 0,0 0-28 0,8 38-56 16,-8-38-60-16,19-9-237 0,-19 9 13 0,25-4 186 16</inkml:trace>
  <inkml:trace contextRef="#ctx0" brushRef="#br2" timeOffset="95814.6667">24233 7446 1108 0,'-15'24'155'0,"15"-24"-131"0,0 0 13 15,-22 30 6-15,22-30-15 0,-16 40-1 0,7-10-18 16,-3-2 21-16,2 9 15 0,-6-6-4 0,5 8 3 16,-6-3-14-16,6 3 1 0,-4-1-7 0,5 3 3 15,-2-4-12-15,4 1 8 0,-1-5-11 0,4-4 2 16,-1-3-6-16,4-1-3 0,2-25-5 16,-3 36 3-16,3-36-3 0,0 0-1 0,7 22-1 15,-7-22 2-15,0 0-1 0,0 0 2 16,20-4 2-16,-20 4-3 0,17-28 5 0,-6 5-4 15,3-6 2-15,0-4-4 0,2-6 4 0,1-1-5 16,-1-4 6-16,1 2-4 0,-2-2 4 0,-1 0-5 16,-2-2 7-16,1 0-10 0,-1 1 7 0,0-3-6 15,1 4-11-15,-1 3 28 0,1 2-29 16,-1 8 29-16,0 7-9 0,-12 24-1 0,20-32 5 16,-20 32-2-16,0 0 1 0,0 0-2 0,0 0 5 15,22 9 1-15,-22-9-1 0,8 36 0 0,-4-10-6 16,0 3-14-16,-1 4 25 0,0 1-27 0,0 4 26 15,-1 1-11-15,1 2-8 0,0 0 7 0,0 1-6 16,-1-1 6-16,1 0-7 16,0-5 2-16,0 1-13 0,-2-3 7 0,3 1-25 15,-4-8-2-15,4 5-7 0,-4-32-13 0,2 42-7 16,-2-42-32-16,0 33-11 0,0-33-11 0,2 24-67 16,-2-24-192-16,0 0-55 0,0 0 87 0</inkml:trace>
  <inkml:trace contextRef="#ctx0" brushRef="#br2" timeOffset="96487.136">24192 7870 1256 0,'0'0'66'0,"0"0"-16"15,21 5 15-15,-21-5 10 0,25-8-17 0,-25 8-23 16,37-20-9-16,-17 6 0 0,4 1-6 15,-1-4-4-15,2 1-8 0,1 0-2 0,2-2-4 16,-2 0 2-16,0 3-3 0,0 0 2 0,-2 4-1 16,-2 1 1-16,-3 4-1 0,-19 6 1 0,31-10-2 15,-31 10 2-15,0 0 5 0,0 0 5 0,0 0 3 16,16 31-1-16,-16-31-3 0,-7 32-7 0,7-32 1 16,-15 46-5-16,7-21 3 0,-3 1-3 15,1 0 1-15,-1 0-1 0,0 0 6 0,1-1-3 16,10-25 2-16,-15 42-4 0,15-42 1 15,-8 31-5-15,8-31 6 0,0 0-5 0,-3 30 0 16,3-30-1-16,0 0 0 0,0 0-1 0,0 0 1 16,0 0 2-16,28 1-1 0,-28-1 2 0,26-23-2 15,-26 23 3-15,30-36-2 0,-13 14 6 0,-1-1-8 16,-2 0 3-16,-1-2-4 0,-1 1 3 16,-12 24-1-16,18-44 3 0,-18 44 0 0,14-35-2 15,-14 35 0-15,7-22 2 0,-7 22-5 0,0 0 7 16,0 0 0-16,0 0 0 0,0 0 2 0,0 0-4 15,0 0 1-15,0 0-3 0,-9 24 0 0,9-24-2 16,-8 29 3-16,8-29-2 0,-5 27 1 0,5-27 3 16,1 22-2-16,-1-22-2 0,0 0-2 15,14 27-1-15,-14-27 3 0,19 9 2 16,-19-9 4-16,25 5-1 0,-25-5 1 0,29-5 2 16,-29 5-1-16,33-11 2 0,-33 11 1 0,30-15 0 15,-30 15 0-15,31-14 2 0,-31 14-6 0,22-17-1 16,-22 17 1-16,0 0 0 0,23-29-2 0,-23 29 0 15,17-26-6-15,-17 26 3 0,16-25 0 0,-16 25 0 16,0 0 3-16,0 0-6 0,0 0 2 16,0 0 0-16,0 0-2 0,0 0 0 0,0 0 1 15,0 0-1-15,0 0-2 0,11 31 0 0,-18-8-1 16,2 2-7-16,-2 1 4 0,1 3-7 16,-2-4-1-16,1 2-9 0,-1-4-3 0,5 2-13 15,3-25-8-15,-4 41-24 0,4-41 2 0,4 31-16 16,-4-31-22-16,0 0-33 0,19 11-29 0,2-3-10 15,-21-8-98-15,17-26-62 0,9 26 92 16,-21-31 250-16</inkml:trace>
  <inkml:trace contextRef="#ctx0" brushRef="#br2" timeOffset="97081.4063">25192 7673 1011 0,'0'0'180'0,"0"0"-105"16,0 0-6-16,-34 19-5 0,34-19-18 15,0 0-14-15,-20 39-2 0,20-39 1 0,-17 38 5 16,17-38-7-16,-16 49-1 0,7-26-8 0,2 6-1 16,1 1-8-16,1 1 10 0,-1-2-7 0,3-1 5 15,-3-4-6-15,4 3-6 0,2-27-3 0,-7 44 4 16,7-44-4-16,-4 32 2 0,4-32-4 0,0 0-2 16,-2 26 0-16,2-26 0 0,0 0-1 15,0 0 0-15,0 0 1 0,0 0 0 0,0 0 1 16,0 0 0-16,14-32 2 0,-14 32-3 0,16-39 0 15,-9 16-4-15,3-2 3 0,-2 1-5 0,1-2 6 16,-1-1-6-16,0-2 2 0,-1 0-4 0,3-2-2 16,-1-2-6-16,5 0 2 0,1-3-7 15,2 4 13-15,2 1-5 0,0 3 10 0,-1 5 0 16,3 5 1-16,-21 18 1 0,37-21 2 16,-18 19 1-16,-19 2 5 0,32 2 3 0,-32-2 0 15,22 11 1-15,-22-11-4 0,0 0-1 0,26 28-3 16,-26-28 2-16,13 25-2 0,-13-25 1 0,5 29-1 15,-5-29 3-15,-1 29-7 0,1-29 5 0,-14 36-6 16,14-36 0-16,-26 41-3 0,9-18 2 0,17-23-4 16,-35 46 4-16,13-23 1 0,1-2 3 15,0 2-4-15,-2-4 3 0,3 1-10 0,-2-2 8 16,-1 0-3-16,2-2 6 0,1 0-2 0,20-16-2 16,-32 28-3-16,32-28 2 0,-26 20 2 15,26-20 2-15,0 0-1 0,-22 14 2 0,22-14-2 16,0 0 1-16,0 0-1 0,-21 12 2 0,21-12 0 15,0 0 4-15,0 0 8 0,-18 33 3 0,18-33 1 16,-11 32 6-16,11-32-6 0,-11 43 4 16,4-17-5-16,0 2-17 0,0 1 25 0,0 4-32 15,-1-1 26-15,1 1-15 0,-1-2-6 0,1-5 4 16,2 0-10-16,5-26-9 0,-7 44-9 0,7-44-14 16,2 33-32-16,-2-33-37 0,0 0-72 0,0 0-114 15,0 0-216-15,28 10 61 0,-28-10 324 16</inkml:trace>
  <inkml:trace contextRef="#ctx0" brushRef="#br2" timeOffset="97456.7463">25704 7527 1402 0,'-37'20'86'16,"37"-20"-15"-16,-30 21-6 0,30-21-7 16,-33 30-31-16,13-14-9 0,-2-1 0 0,3 4 9 15,-4-2-2-15,23-17 2 0,-38 32-11 0,38-32-2 16,-26 26-6-16,26-26 2 0,-14 23-6 0,14-23 0 16,0 0-5-16,-1 28 0 0,1-28 0 15,0 0 1-15,22 23-1 0,-22-23 1 0,28 11-1 16,-28-11 1-16,35 12 0 0,-35-12 1 0,35 13-2 15,-35-13 2-15,29 19-2 0,-29-19 2 0,22 26-2 16,-22-26 4-16,11 36 0 0,-11-36 5 0,0 44-1 16,-4-19 1-16,-3-1-6 0,-3 3 5 0,-2-1-4 15,-3 2 1-15,-3-2-5 0,0-2 2 0,-4 1-6 16,1-2-1-16,2-1-18 16,-3-7-22-16,11 8-46 0,-11-23-60 0,26 23-276 15,-4-23-148-15,0 0 70 0,0 0 422 0</inkml:trace>
  <inkml:trace contextRef="#ctx0" brushRef="#br2" timeOffset="100235.2983">23099 10598 617 0,'4'-25'102'0,"-4"25"-55"16,0 0 3-16,7-34 0 0,-7 34-4 15,4-26-7-15,-4 26-7 0,3-28 3 0,-3 28 6 16,0-24 11-16,0 24 0 0,0 0-3 16,-6-25-7-16,6 25 1 0,0 0-1 0,-18-29 2 15,18 29-3-15,0 0-4 0,0 0-8 0,-29-17-6 16,29 17-6-16,-22-1-5 0,22 1-1 0,-29 11-3 16,29-11-1-16,-31 25-4 0,31-25 1 0,-36 39-3 15,17-15 7-15,-3 4 0 0,1 2 8 0,0 1-1 16,2 3 7-16,0-1-6 0,2 2 5 15,1 1-10-15,3-1 1 0,3-1-10 0,4-3 3 16,1-3 12-16,5-2-32 0,3-2 32 0,3-1-32 16,-6-23 13-16,25 41 3 0,-25-41-3 0,38 31 3 15,-14-18-3-15,2-3 3 0,3-3-2 16,0-4 1-16,2-3-1 0,1-5-1 0,0-2 2 16,-1-6-4-16,0-1 8 0,-1-6-7 0,-1-3 4 15,-4-1-1-15,-2-4-17 0,-3-2 32 16,-4-4-31-16,-2-2 32 0,1-3-14 0,-4-5-4 15,0-2 7-15,-3 2-11 0,-2 0 12 0,-5 3-9 16,-3 5 8-16,-3 4-5 0,-4 4 5 0,-4 3-5 16,-3 2 5-16,16 23 0 0,-33-32 2 0,33 32-1 15,-37-13 0-15,37 13-2 0,-38 5-5 0,19 4 1 16,19-9-1-16,-36 31-1 0,21-8 3 0,0 0-2 16,4 2-13-16,1-2-9 15,7 4-21-15,3-27-18 0,6 48-45 0,-6-48-67 16,23 36-105-16,-3-23-220 0,-20-13 55 0,52 16 345 15</inkml:trace>
  <inkml:trace contextRef="#ctx0" brushRef="#br2" timeOffset="100438.5776">23526 10759 1698 0,'-22'4'41'15,"22"-4"2"-15,-29 6 0 0,29-6-6 16,0 0-22-16,0 0-19 0,0 0-12 0,0 0-15 16,0 0-23-16,-2-29-26 0,2 29-48 15,15-31-84-15,14 26-148 0,-10-10-165 0,-3-8 77 16,15 20 430-16</inkml:trace>
  <inkml:trace contextRef="#ctx0" brushRef="#br2" timeOffset="101924.3527">24593 10448 714 0,'0'0'172'0,"0"0"-86"0,0 0 1 16,0 0-1-16,0 0-12 0,0 0-13 0,0 0-16 15,0 0-4-15,0 0-5 0,0 0-3 0,0 0-6 16,-11 27-4-16,11-27-1 0,-11 48 7 0,2-22-2 15,4 8 7-15,-4-1-9 0,3 6 1 0,-2 0-9 16,0 2 7-16,-1-2-10 0,4-1-11 0,-5-7 31 16,5 1-36-16,-4-4 28 0,3 0-15 15,1-5-10-15,5-23 3 0,-4 31-4 0,4-31 1 16,0 0-4-16,0 0 0 0,0 0 1 0,0 0 0 16,0 0 3-16,22 2 1 0,-22-2 0 15,20-33-3-15,-9 10 5 0,2-5-5 0,0-1-14 16,-1-2 30-16,2-2-29 0,1-3 28 0,-4 0-10 15,2 0-2-15,-4-1 7 0,-2 1-4 0,0-2 6 16,0 2-7-16,-1 0 3 0,2 2-9 16,0 0 7-16,0 1-7 0,3 5 5 0,0 6-2 15,-11 22 2-15,18-32-2 0,-18 32 2 0,0 0 1 16,21-9 1-16,-21 9 2 0,0 0 0 0,21 16 1 16,-21-16 0-16,18 31-3 0,-18-31-5 0,17 46 3 15,-8-18-9-15,-2 3 8 0,-2 3-4 0,-1 3 5 16,0 1-7-16,1 0 6 0,-3-1-6 15,2 2 7-15,-1-1-2 0,1-2 1 16,1 0-14-16,-3-5-13 0,2-2 25 0,-1-3-35 16,1 4 15-16,-4-30-41 0,4 50-12 0,-4-50-20 15,5 41-62-15,-5-41-95 0,0 0-270 0,0 0 46 16,-25 7 317-16</inkml:trace>
  <inkml:trace contextRef="#ctx0" brushRef="#br2" timeOffset="102109.7817">24615 10786 1220 0,'0'0'194'0,"0"0"-173"0,0 0-8 16,0 0 4-16,0 0-1 0,0 0-2 0,0 0-7 16,29 6-5-16,-29-6-2 0,39-16 1 15,-17 6-5-15,7 2-24 0,-7-8-37 16,14 14-45-16,-17-19-69 0,18 21-64 0,-9 1-177 15,-9-15 39-15,16 25 307 0</inkml:trace>
  <inkml:trace contextRef="#ctx0" brushRef="#br2" timeOffset="102672.8012">25088 10724 929 0,'-25'-14'142'0,"25"14"-43"0,0 0-10 16,0 0-7-16,0 0-26 0,0 0-22 0,-19 18-14 15,19-18 3-15,0 0 5 0,-7 35 3 0,7-35-9 16,-7 34 5-16,7-34-5 0,-7 38-15 0,7-38 36 16,-11 36-44-16,11-36 34 15,-8 35-16-15,8-35-6 0,-7 30 3 0,7-30-11 16,0 0-1-16,-4 26-3 0,4-26 0 0,0 0-1 16,0 0 0-16,0 0-2 0,0 0 2 0,0 0 2 15,19-7-1-15,-19 7 3 0,17-26-4 0,-17 26 4 16,21-37-3-16,-21 37-17 0,24-39 32 0,-24 39-31 15,27-41 31-15,-27 41-11 0,19-43-4 0,-19 43 4 16,12-42-3-16,-12 42 0 0,11-41-1 16,-11 41 3-16,7-33-5 0,-7 33 7 0,6-23-4 15,-6 23 3-15,0 0 5 0,0 0 0 0,0 0 0 16,0 0-1-16,0 0-2 0,0 0-3 0,0 0 0 16,-3 36-2-16,3-36 3 0,-3 31-5 15,3-31 5-15,-1 31-1 0,1-31 4 0,7 30 0 16,-7-30-1-16,0 0-3 0,27 28 4 15,-27-28 0-15,28 11 3 0,-28-11 3 0,34 3-7 16,-13-8 4-16,1 1-5 0,1-5-1 0,1 1 3 16,-1-3-4-16,-1-1 3 0,-1-1 3 0,-2-1-5 15,-19 14 6-15,28-23-3 0,-28 23 2 0,0 0-1 16,22-26-1-16,-22 26 2 0,0 0 6 0,0 0-1 16,0 0 2-16,0 0-6 0,0 0-7 0,0 0-1 15,0 0-1-15,0 0 0 0,-6 27 2 16,6-27-2-16,-13 40 0 0,4-16 1 0,1 1-15 15,8-25-11-15,-15 47 23 0,15-47-28 16,-7 41 30-16,7-41-19 0,1 37-9 0,-1-37-7 16,7 36-14-16,-7-36-16 0,13 26-27 0,-13-26-26 15,22 18-44-15,-22-18-52 0,25-9-186 0,-5 12-40 16,-20-3 166-16</inkml:trace>
  <inkml:trace contextRef="#ctx0" brushRef="#br2" timeOffset="103287.4466">25662 10693 945 0,'0'0'300'0,"0"0"-199"16,0 0-32-16,0 0-2 0,0 0-17 15,0 0-24-15,-20-4-20 0,20 4-2 16,0 0 2-16,-8 31 8 0,8-31 3 0,-6 36 6 16,6-36-3-16,-6 44 2 0,1-21 12 0,3 5-24 15,-2-5 29-15,1 3-33 0,-4-3 12 0,4 0-8 16,-1 0-5-16,4-23 2 0,-4 37-2 0,4-37 1 15,-3 23-4-15,3-23-1 0,0 0-2 0,0 0 3 16,0 0-3-16,0 0 1 0,0 0 0 0,0 0-1 16,0 0 2-16,0 0-1 0,14-26 2 15,-14 26-3-15,16-43 2 0,-7 21-3 0,-2-3 4 16,0-1-4-16,-1 1-13 0,3-1 29 16,-2 0-28-16,-1-5 29 0,1-2-11 0,0-1-5 0,3-2 5 15,0 0-7-15,1 2 8 0,0 1-8 16,2 4 6-16,3 4-6 0,-16 25 1 0,30-37 2 15,-30 37 1-15,25-15-3 0,-25 15 6 16,23 2-3-16,-23-2 0 0,0 0 8 0,24 19-6 16,-24-19 2-16,17 27-2 0,-17-27-2 0,17 32-5 15,-17-32 7-15,11 38-6 0,-11-38 2 0,7 41 0 16,-6-19 1-16,-1-22-2 0,4 43 3 0,-4-43-5 16,-4 41 5-16,4-41-6 0,-15 42 3 0,15-42 1 15,-23 39 0-15,23-39-3 0,-28 33-11 0,28-33 22 16,-33 26-27-16,33-26 29 0,-34 26-13 15,14-16 0-15,20-10 1 0,-36 16 1 0,36-16 0 16,-34 9 1-16,34-9 1 0,-33 6 0 16,33-6-2-16,-26 5 3 0,26-5-1 0,-21 2 1 15,21-2 0-15,0 0 0 0,-25 14 3 0,25-14-3 16,-19 23 3-16,19-23 1 0,-18 36 3 0,8-13-1 16,3 5 3-16,-1-2-5 0,0 2 2 0,2-1-5 15,0 1 4-15,1 3-7 0,3-1 4 16,-1-4-5-16,3 0 4 0,1-2-4 0,-1-1 1 15,2 0-9-15,-2-23-7 0,8 34-25 0,-8-34-16 16,12 25-36-16,-12-25-49 0,20 15-101 0,-20-15-289 16,0 0 42-16,29-7 279 0</inkml:trace>
  <inkml:trace contextRef="#ctx0" brushRef="#br2" timeOffset="103713.0212">26144 10477 1098 0,'0'0'164'0,"0"0"-40"0,0 0-28 15,0 0-26-15,0 0-26 0,0 0-10 0,-29 8-5 16,29-8 6-16,-26 23-1 0,26-23 1 0,-33 31-3 16,33-31-3-16,-36 34-8 0,36-34 1 15,-30 35-5-15,30-35-3 0,-20 31-5 0,20-31-5 16,-8 24-4-16,8-24 0 0,0 0-2 0,3 26 2 16,-3-26-1-16,0 0 2 0,22 21-2 0,-22-21 1 15,23 10 0-15,-23-10 0 0,33 10 0 0,-33-10 0 16,34 8 1-16,-34-8-2 0,27 12-1 0,-27-12 3 15,19 13-2-15,-19-13 1 0,0 0 3 16,17 31-3-16,-17-31-1 0,-1 28-10 16,1-28 11-16,-7 32-11 0,7-32 26 0,-17 38-13 15,6-15 13-15,-3 0-13 0,-2 1-4 0,-2 1 1 16,-1 2-3-16,-2-1 3 0,2 1-3 0,-1-5 0 16,4 1-10-16,16-23-9 0,-22 35-30 0,22-35-42 15,-7 31-108-15,-15-22-311 0,22-9-57 0,0 0 141 16</inkml:trace>
  <inkml:trace contextRef="#ctx0" brushRef="#br2" timeOffset="117750.0447">23023 7418 544 0,'0'0'149'15,"0"0"-45"-15,0 0 14 0,10-28-20 0,-10 28 6 16,0 0-14-16,0 0-8 0,0 0-9 0,0 0-3 16,0 0-11-16,0 0-9 0,0 0-10 15,0 0-7-15,-18-24-4 0,18 24-5 0,0 0-1 16,-28-2-2-16,28 2 2 0,-27 10 2 0,6-2 1 15,21-8 0-15,-40 28-3 0,17-10-3 0,-1 0-5 16,1 3-14-16,-2-2 24 0,4 6-29 16,2-4 24-16,19-21-18 0,-30 41-2 0,30-41 2 15,-21 33-4-15,21-33 3 0,-7 24-3 0,7-24 2 16,0 0-1-16,12 28 1 0,-12-28-2 16,21 13 3-16,-21-13-1 0,33 5 0 0,-9-8 0 15,5-2-1-15,2-2 0 0,2 1-1 0,2 1 2 16,-1-2 0-16,-5 4 0 0,-3 0 1 0,-3 4-3 15,-4 4 0-15,-19-5-1 0,26 17 0 0,-26-17 1 16,14 22 2-16,-14-22-2 0,3 35 2 0,-8-11-3 16,-1 4 5-16,-7 3-5 0,-2 2 7 15,-4 3-8-15,-3 0 5 0,0 0-4 16,-3-2 3-16,1-2-2 0,4-4 3 0,2-5-4 16,18-23 3-16,-25 34-1 0,25-34-3 0,0 0-19 15,0 0-22-15,0 0-23 0,0 0-25 0,0 0-53 16,10-31-111-16,2 9-254 0,4-6 9 0,-2-18 270 15</inkml:trace>
  <inkml:trace contextRef="#ctx0" brushRef="#br2" timeOffset="117953.4401">22914 7444 1409 0,'-20'13'159'0,"20"-13"-104"0,0 0 1 0,0 0-6 15,0 0-16-15,0 0-22 0,0 0-12 16,0 0 0-16,0 0 0 0,27-15 2 0,-27 15-2 16,36-11 0-16,-15 3-8 0,5 1-12 0,-3-6-19 15,9 8-26-15,-10-13-25 0,14 20-33 0,-17-22-43 16,20 27-78-16,-19-17-106 0,2 2-45 0,12 16 119 16,-34-8 276-16</inkml:trace>
  <inkml:trace contextRef="#ctx0" brushRef="#br2" timeOffset="118328.7027">23463 7408 828 0,'0'0'230'16,"0"0"-168"-16,0 0 11 0,0 0-9 15,0 0-13-15,-19 10-16 0,19-10 2 0,0 0 29 16,-24 37-8-16,24-37 18 0,-22 40-36 0,3-19 3 15,5 10-17-15,-7-5 11 0,6 10-6 0,-3 0-5 16,6 3 4-16,-3-1-14 0,2 2 9 0,-1-5-13 16,6-3 1-16,4-4-8 0,4-3 2 15,0-25-8-15,14 37 2 0,-14-37-3 0,30 25 2 16,-8-20-1-16,4-7 1 0,3-4 2 16,4-8-3-16,2-4 1 0,2-6-1 0,2-7 2 15,-2-3-3-15,-3-2 6 0,-3-2-6 0,-5 1 5 16,-4-1-5-16,-5-1 5 0,-5 1-6 0,-7 4 4 15,-5 0-8-15,-4 3-19 0,-5 1 17 0,-4 6-42 16,-7-2 21-16,-1 8-32 0,-8-5-11 0,7 18-13 16,-14-10-15-16,13 23-6 0,-16-14-39 15,18 25-74-15,-8 1-228 0,2-7 57 0,12 21 258 16</inkml:trace>
  <inkml:trace contextRef="#ctx0" brushRef="#br2" timeOffset="121697.6766">23558 10439 963 0,'0'0'239'0,"0"0"-183"0,0 0-14 15,0 0 1-15,0 0-3 0,0 0-5 0,1-29-11 16,-1 29-5-16,24-23 2 0,-24 23 7 0,30-28-3 16,-30 28-1-16,33-31-11 0,-33 31-1 0,35-27 0 15,-35 27 2-15,31-22 1 0,-31 22 2 0,27-14-2 16,-27 14-1-16,20-7-3 0,-20 7-3 0,0 0-2 15,0 0-1 1,20 12-3-16,-20-12 0 0,0 0 1 0,-2 37-4 16,2-37 6-16,-14 44-8 0,3-16 8 0,-4 3-6 15,0 3 3-15,-2 4-5 0,1-1 6 16,-2-1-4-16,-1 2 6 0,1-4-4 0,0 0 7 16,1 1 2-16,2-1 8 0,0-5-6 0,3 3 8 15,-2-6-11-15,3-3-12 0,11-23 32 0,-17 31-33 16,17-31 28-16,0 0-21 0,-4 29-6 15,4-29 4-15,0 0-2 0,0 0 2 0,28 18 3 16,-28-18-2-16,34-2 3 0,-13-3 0 0,4-3 0 16,1 0-4-16,4-3-2 0,-1 1-2 0,1 0-16 15,-2 0 23-15,-2 5-45 0,-7-6 16 0,2 8-41 16,-21 3-25-16,30-12-50 0,-32-12-140 0,2 24-219 16,0 0-10-16,11-28 319 0</inkml:trace>
  <inkml:trace contextRef="#ctx0" brushRef="#br2" timeOffset="122121.6525">24071 10421 976 0,'-32'-13'49'0,"32"13"-8"16,-25 2 15-16,25-2 3 0,-20 10-9 0,20-10-18 16,-24 13 0-16,24-13 15 0,-27 19 10 0,27-19 6 15,-27 28-13-15,27-28-11 0,-24 30-9 16,24-30-3-16,-16 27-8 0,16-27-1 0,-5 27-8 16,5-27-1-16,4 24-4 0,-4-24 1 0,0 0-2 15,23 24 1-15,-23-24-1 0,31 12 1 0,-12-9-1 16,2 0 0-16,1-1 2 0,0 0 0 0,-1-2-2 15,-2 3 1-15,-19-3-5 0,27 11 2 0,-27-11 0 16,0 0 2-16,22 28 1 0,-22-28 0 16,3 28-4-16,-3-28 3 0,-7 38-5 15,7-38 3-15,-19 44-4 0,5-20 5 0,-1-3-6 16,15-21-12-16,-36 41 30 0,16-21-36 0,20-20 30 16,-32 34-22-16,32-34-7 0,0 0-8 0,-21 23-19 15,21-23-34-15,0 0-54 0,-5-36-54 0,24 25-132 16,-19 11-145-16,19-54 60 0,7 36 381 0</inkml:trace>
  <inkml:trace contextRef="#ctx0" brushRef="#br2" timeOffset="122309.2766">24053 10400 1227 0,'-19'0'225'15,"19"0"-135"-15,-32 28-5 0,32-28-6 0,-21 24-24 16,21-24-23-16,0 0-23 0,0 0-7 15,0 0 0-15,0 0-1 0,0 0-1 0,29 17 0 16,-29-17-4-16,39-23-21 0,-9 8-32 0,-4-17-52 16,21 20-111-16,-22-27-215 0,16 6-90 0,2 7 94 15</inkml:trace>
  <inkml:trace contextRef="#ctx0" brushRef="#br2" timeOffset="123216.465">23364 10673 610 0,'0'0'95'0,"0"0"9"15,0 0 4-15,0 0-1 0,0 0-17 0,0 0-13 16,0 0-14-16,0 0 0 0,0 0-8 0,0 0-8 16,0 0-11-16,0 0-11 0,0 0-10 0,0 0-4 15,0 0-5-15,0 0 0 0,0 0 0 0,0 0 6 16,0 0 5-16,0 0 5 0,0 0 3 0,0 0-5 16,0 0-4-16,-11 31 0 0,11-31-3 15,0 0 3-15,-7 26-5 0,7-26 1 0,0 0 0 16,0 0-1-16,-11 23-2 0,11-23-2 0,0 0-5 15,0 0-2-15,0 0 0 0,0 0 2 0,0 0 0 16,0 0 2-16,20-18-1 0,-20 18-2 0,21-25 2 16,-21 25-5-16,25-35 4 0,-25 35-3 0,30-38 1 15,-30 38 0-15,26-31 2 0,-26 31-3 16,0 0 4-16,25-28-2 0,-25 28-1 16,0 0 1-16,0 0 1 0,0 0 1 0,0 0-1 15,0 0 1-15,0 0-2 0,0 0-3 0,-18 25 1 16,18-25 1-16,-25 31-1 0,25-31 8 0,-33 36-2 15,33-36 8-15,-26 32-1 0,26-32 3 0,-22 25-6 16,22-25-1-16,0 0-5 0,0 0-4 0,-14 26 0 16,14-26 1-16,0 0-2 0,0 0 2 0,24 8 1 15,-24-8-2-15,25-3 2 0,-25 3-5 16,29-12-20-16,-29 12-29 0,34-18-46 0,-29-9-88 16,24 14-289-16,-29 13-71 0,20-36 97 15</inkml:trace>
  <inkml:trace contextRef="#ctx0" brushRef="#br2" timeOffset="126935.25">19930 16745 908 0,'0'0'69'0,"0"0"-37"15,0 0-5 1,-21-5 10-16,21 5-2 0,0 0 23 0,0 0-25 16,0 0 4-16,0 0-14 0,0 0 1 0,0 0 6 15,0 0 8-15,0 0 2 0,0 0-5 0,1-29-3 16,-1 29-7-16,0 0 2 0,25-23-5 16,-25 23 3-16,22-21-4 0,-22 21 1 0,28-25-4 15,-28 25 1-15,32-27-6 0,-32 27 0 16,38-33-7-16,-16 17 0 0,0 1-4 0,2 0 1 15,-1 5-2-15,1 1 2 0,-1 4-2 0,-2 1 0 16,-21 4 1-16,34 0-2 0,-34 0 1 0,29 10-1 16,-29-10 0-16,22 17-1 0,-22-17 3 15,14 22-3-15,-14-22 3 0,8 28-1 0,-8-28 2 16,3 35-3-16,-3-35 3 0,-6 39-1 0,4-15 9 16,-5 1 2-16,3 1 6 0,-5 3 10 0,4 2-31 15,-3 2 30-15,1 5-29 0,-3 2 10 0,-1 3 3 16,-1 4-13-16,-2-1 7 0,0 3-9 0,-1-2 7 15,-2 1-7-15,4-6 7 0,-1-4-7 0,3-7 5 16,4-7-13-16,7-24-14 16,-1 28-36-16,1-28-31 0,0 0-64 0,0 0-91 15,42-39-266-15,-17 14 18 0,-8-17 272 0</inkml:trace>
  <inkml:trace contextRef="#ctx0" brushRef="#br2" timeOffset="127154.2326">20609 16927 1550 0,'-22'14'29'16,"22"-14"-11"-16,0 0 2 0,0 0 4 0,-7-24 1 15,7 24-6-15,0 0-12 0,0 0-4 16,0 0-4-16,0 0 1 0,0 0-1 0,0 0-10 15,-1-23-16-15,1 23-28 0,0 0-49 0,19 2-67 16,-19-2-78-16,11-25-252 0,-11 25 72 0,22-15 284 16</inkml:trace>
  <inkml:trace contextRef="#ctx0" brushRef="#br2" timeOffset="127545.1629">21035 16711 1308 0,'-44'3'64'15,"44"-3"-45"-15,-34 8 2 0,34-8 15 0,-35 15 6 16,35-15-1-16,-34 21 0 0,34-21-28 16,-33 27 21-16,33-27-26 0,-26 31 21 0,26-31-14 15,-20 34 7-15,20-34-6 0,-8 31-11 0,8-31 1 16,1 26-5-16,-1-26 1 0,0 0-1 0,27 26 1 15,-27-26-2-15,33 10 2 0,-13-8-2 0,5-2 0 16,1-2 2-16,0-1-2 0,-1 1 1 0,-1 0 0 16,-2 1 1-16,-2 1-2 15,0 1 1-15,-20-1 0 0,30 5-2 0,-30-5 2 16,0 0 0-16,19 18 0 0,-19-18 1 0,0 0 1 16,7 35-3-16,-7-35 3 0,-5 35-4 0,5-35 3 15,-17 46-4-15,5-21 4 0,-2 2-5 0,-2 3 5 16,-1-2-4-16,0-2 3 0,2-2-3 0,15-24 1 15,-25 38-9-15,25-38-3 0,0 0-22 0,-19 15-24 16,19-15-25-16,0 0-39 0,0 0-55 16,10-53-84-16,-5 24-205 0,10 3 40 0,-9-25 344 15</inkml:trace>
  <inkml:trace contextRef="#ctx0" brushRef="#br2" timeOffset="127779.7664">21088 16659 1458 0,'-51'16'92'0,"51"-16"-47"0,-28 10 8 15,28-10 9-15,0 0 3 0,0 0-21 0,0 0-24 16,0 0-14-16,0 0-1 0,0 0 4 0,0 0 3 16,0 0 0-16,0 0-2 0,29-20-6 0,-29 20-3 15,32-11-1-15,-13 6 0 0,0 2-1 16,5-2 1-16,-1 2-4 0,2 1-6 15,-2-1-12-15,5 4-23 0,-7-9-26 0,10 15-44 16,-31-7-63-16,58-9-130 0,-31 3-222 0,0-6 60 16,6 19 327-16</inkml:trace>
  <inkml:trace contextRef="#ctx0" brushRef="#br2" timeOffset="128530.505">21742 16602 1100 0,'0'0'141'0,"0"0"-107"0,0 0-23 0,0 0 14 15,0 0 13-15,0 0 5 0,0 0 1 0,0 0-21 16,-8 31-11-16,8-31 0 0,-3 34 10 0,-1-11 3 16,6 8 12-16,-8-3 12 0,8 6-42 0,-4 0 30 15,5 7-35-15,-2-2 9 0,2 4 13 16,-4-4-11-16,2 0 3 0,-1-3-4 0,1-2 1 15,1-6-6-15,2 0 3 0,0-5-10 0,-4-23 3 16,13 31-4-16,-13-31 3 0,0 0-1 0,23 14-1 16,-23-14 1-16,23-6-1 0,-23 6 2 15,27-26-1-15,-27 26 2 0,27-48-3 0,-10 19 1 16,-1 0-3-16,1-6 5 0,-1-1-6 0,2-1 6 16,-1-4-7-16,1 3 8 0,-2 1-7 15,-1 1-11-15,-2 3 27 0,-1 1-29 0,-2 1 30 16,0 1-12-16,-4 1-14 0,3 6-9 0,-8-2-20 15,-1 25-19-15,7-32-21 0,-7 32-42 0,0 0-77 16,0 0-207-16,0 0-78 0,0 0 138 0</inkml:trace>
  <inkml:trace contextRef="#ctx0" brushRef="#br2" timeOffset="128937.1323">22305 16850 1230 0,'-30'0'34'16,"30"0"8"-16,-25 1 21 0,25-1 10 0,-20 10 0 16,20-10-28-16,0 0-21 0,-22 31-1 0,22-31 3 15,-16 31 8-15,16-31-2 0,-17 41 1 0,9-16-14 16,4-1-3-16,1 2-7 0,3 0 6 15,0-3-4-15,3 0 1 0,-3-23-6 0,8 34-3 16,-8-34-3-16,21 23 3 0,-21-23 0 16,25 10 0-16,-25-10-2 0,27 2-1 0,-27-2 1 15,32-13-1-15,-32 13 3 0,37-28 0 0,-37 28 2 16,39-43-5-16,-23 17 3 0,1-1-4 0,-3-1 4 16,-2 0-5-16,-4 0 4 0,1 2-4 0,-4 0 3 15,-1 3-3-15,-4 23 4 0,-3-37-8 0,3 37 1 16,-11-30-9-16,11 30-3 0,-15-23 13 15,15 23-36-15,-20-8 31 0,20 8-19 0,-22 2-5 16,22-2 10-16,0 0-41 0,-22 26 4 0,22-26-35 16,-13 26-17-16,13-26-39 0,-5 23-86 15,5-23-184-15,0 0 3 0,0 0 307 0</inkml:trace>
  <inkml:trace contextRef="#ctx0" brushRef="#br2" timeOffset="129187.3674">22783 16502 1194 0,'6'-25'211'0,"-6"25"-148"15,-20 7-16-15,20-7 8 0,0 0-2 0,-24 33-12 16,24-33-18-16,-22 42-3 0,8-14 3 0,4 8 7 16,-1 1-4-16,3 6 1 15,-2-1 0-15,3 6-31 0,0-3 27 0,5 3-27 16,-1-2 9-16,3-1 6 0,0-2-13 0,1-1 6 15,2-1-7-15,0-2 5 0,2-5-8 0,1-2-4 16,2-5-22-16,-8-27-21 0,18 35-28 0,-18-35-26 16,28 13-60-16,-28-13-166 0,22-31-174 0,0 16 32 15,-7-23 375-15</inkml:trace>
  <inkml:trace contextRef="#ctx0" brushRef="#br2" timeOffset="129406.3167">23088 16411 1410 0,'-12'40'96'16,"12"-40"-54"-16,-25 51 2 0,10-18-6 15,5 4 0-15,-4 2-24 0,4 5-5 0,1 1-13 16,2-1-7-16,0 0 33 0,1 5-27 0,0-3 29 16,1 4-13-16,0-1-12 0,-1-2 5 0,1 1-8 15,-1-2 6-15,1-2-11 0,-1-5 2 0,5-2-25 16,-7-12-16-16,9 4-10 0,-1-29-20 0,3 25-40 15,-3-25-50-15,0 0-78 0,0 0-129 0,1-23-31 16,-1 23 223-16</inkml:trace>
  <inkml:trace contextRef="#ctx0" brushRef="#br2" timeOffset="129891.1405">22892 16806 1219 0,'-26'10'244'16,"26"-10"-162"-16,-21 29-14 0,21-29-1 15,-13 29-17-15,13-29-15 0,-5 25-21 0,5-25-10 16,0 0-5-16,14 23 1 0,-14-23-2 0,24 5 3 16,-24-5-1-16,34-7-1 0,-9-3 1 0,1-4-3 15,9-3-1-15,0-6-6 0,5 2-3 0,2-2 5 16,0 5-34-16,-4-1 31 0,2 4-30 16,-6-1 24-16,3 3 7 0,-6 1-1 0,-4 4 2 15,-3 0-4-15,-24 8-4 0,29-5 2 16,-29 5 1-16,0 0 3 0,0 0 11 0,0 0 10 15,-3 24 5-15,3-24 9 0,-14 23 3 0,14-23 6 16,-30 23 2-16,30-23-16 0,-36 23 32 0,36-23-37 16,-33 21 29-16,33-21-19 0,-33 26-6 0,33-26 2 15,-28 28-4-15,28-28-1 0,-22 28-4 0,22-28 0 16,-15 23-6-16,15-23 1 0,0 0-4 0,-4 31 0 16,4-31-1-16,0 0-1 0,16 26-1 15,-16-26 2-15,22 13-3 0,-22-13 2 0,31 8 0 16,-11-8 0-16,2 0 1 0,3-1-2 0,-1-1 2 15,-1 2-2-15,-1 0 2 0,-3 0-1 16,2 3 0-16,-21-3 1 0,33 13-2 0,-33-13 2 16,0 0-2-16,21 35 4 0,-21-35-2 0,0 31 5 15,0-31-2-15,-6 40 3 0,0-17-1 16,-3 2 5-16,-5 1-4 0,1 2 4 0,-7 1-8 16,2 0 0-16,-1-2-4 0,0-5 3 0,19-22-3 15,-32 33 2-15,32-33-7 0,0 0-12 0,0 0-17 16,0 0-23-16,0 0-40 0,-7-24-57 0,32 22-163 15,-14-32-254-15,6-1 43 0,9 11 324 0</inkml:trace>
  <inkml:trace contextRef="#ctx0" brushRef="#br2" timeOffset="130063.1981">23613 17221 1849 0,'-21'37'97'0,"21"-37"-30"0,0 0-33 0,-16 26-34 15,16-26 0-15,0 0 0 0,0 0 0 0,0 0 0 16,0 0 0-16,0 0 0 0,0 0 0 16,0 0 0-16,0 0 0 0,0 0 0 0,0 0-50 15,0 0-96-15,-17-57-174 0,17 57-304 0,7-31 22 16,-7 31 298-16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9T00:33:39.88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12637 14814 810 0,'0'0'223'0,"0"0"-175"0,0 0 14 16,0 0-6-16,0 0-4 0,0 0-3 0,0 0-12 15,0 0-11 1,0 0-7-16,0 0-7 0,0 0-6 0,0 0-4 16,0 0-3-16,0 0-1 0,0 0 1 0,0 0-1 15,0 0 4-15,0 0 2 0,0 0 7 16,35 0 2-16,-35 0-1 0,41 8 2 0,-15-1-4 15,-1-1-1-15,2 1-3 0,1 3 17 0,0 1-21 16,-1 5 21-16,1-4-38 0,-3 2 16 0,0 4-15 16,-25-18 14-16,41 42 4 0,-25-16-4 0,-2 4 4 15,-5 4-6-15,-6 5 9 0,-5 5-8 0,-5 5 8 16,-9 6-11-16,-3 6 12 0,-9 6-11 0,-6 4 11 16,-9 1-3-16,-1 4 16 0,-7-2 13 15,1 3-19-15,-5-10 28 0,9-2-27 0,-2-10 3 16,13-10 3-16,3-6-17 0,9-7-1 15,23-32-4-15,-28 32-4 0,28-32-12 0,0 0-19 16,0 0-15-16,0 0-18 0,0 0-23 0,10-25-36 16,17 21-82-16,-27 4-223 0,23-54-36 0,11 36 260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emf"/><Relationship Id="rId5" Type="http://schemas.openxmlformats.org/officeDocument/2006/relationships/customXml" Target="../ink/ink2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4.xml"/><Relationship Id="rId4" Type="http://schemas.openxmlformats.org/officeDocument/2006/relationships/image" Target="../media/image30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19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5176455"/>
              </p:ext>
            </p:extLst>
          </p:nvPr>
        </p:nvGraphicFramePr>
        <p:xfrm>
          <a:off x="214283" y="762000"/>
          <a:ext cx="8750332" cy="47548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Learn how to compare and contrast circuits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move past the basics to the tougher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work on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66 – 70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do test-type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objectives of the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Whether we have covered the objectives or not.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date for the test(s) and begin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HDSDRM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best use of the learning available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7671355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5440" y="1731960"/>
              <a:ext cx="7726680" cy="134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0320" y="1719000"/>
                <a:ext cx="7747920" cy="136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70680" y="4005720"/>
              <a:ext cx="6325200" cy="975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60600" y="3995280"/>
                <a:ext cx="6351120" cy="100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65880" y="159480"/>
              <a:ext cx="4296570" cy="38791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2560" y="156960"/>
                <a:ext cx="4320690" cy="389567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4495800" y="2110680"/>
              <a:ext cx="4572000" cy="41377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481040" y="2100240"/>
                <a:ext cx="4601160" cy="4164359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25315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2400" y="26075"/>
            <a:ext cx="89916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/>
              <a:t>Compare an contrast the two circuits. You should include: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3200" dirty="0" smtClean="0"/>
              <a:t>A description of the type of circuits and the </a:t>
            </a:r>
            <a:r>
              <a:rPr lang="en-NZ" sz="3200" dirty="0" err="1" smtClean="0"/>
              <a:t>brightnesses</a:t>
            </a:r>
            <a:r>
              <a:rPr lang="en-NZ" sz="3200" dirty="0" smtClean="0"/>
              <a:t> of each lamp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3200" dirty="0" smtClean="0"/>
              <a:t>An explanation of the path of electrons around the circuit and the part played by the power supply in the circuit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3200" dirty="0" smtClean="0"/>
              <a:t>Links between the power calculations you made earlier and the </a:t>
            </a:r>
            <a:r>
              <a:rPr lang="en-NZ" sz="3200" dirty="0" err="1" smtClean="0"/>
              <a:t>brightnesses</a:t>
            </a:r>
            <a:r>
              <a:rPr lang="en-NZ" sz="3200" dirty="0" smtClean="0"/>
              <a:t> of the lamps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3200" dirty="0" smtClean="0"/>
              <a:t>A discussion of the power outputs for each of the two circuits.</a:t>
            </a:r>
            <a:endParaRPr lang="en-NZ" sz="3200" dirty="0"/>
          </a:p>
        </p:txBody>
      </p:sp>
    </p:spTree>
    <p:extLst>
      <p:ext uri="{BB962C8B-B14F-4D97-AF65-F5344CB8AC3E}">
        <p14:creationId xmlns:p14="http://schemas.microsoft.com/office/powerpoint/2010/main" val="341309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76200"/>
            <a:ext cx="9067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/>
              <a:t>Circuit 1 is a series circuit. Lamps are dim and this is because: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400" dirty="0" smtClean="0"/>
              <a:t>Electrons have only one possible path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400" dirty="0" smtClean="0"/>
              <a:t>Each electron gets 7.5 Volts and has to share/split this between two lamps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400" dirty="0" smtClean="0"/>
              <a:t>Each lamp receives about half of the energy (if it is symmetrical)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2743200"/>
            <a:ext cx="9067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/>
              <a:t>Circuit 2 is a parallel circuit. Lamps are bright and this is because: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400" dirty="0" smtClean="0"/>
              <a:t>Electrons have a choice of two possible paths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400" dirty="0" smtClean="0"/>
              <a:t>Each electron gets 7.5 Volts and does not have to share this between two lamps; all that energy is given to the lamp the electron went through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400" dirty="0" smtClean="0"/>
              <a:t>Each lamp receives all the energy given by the electricity source (and the current put out by the source doubles because there are two users of current – in parallel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4490640" y="5333040"/>
              <a:ext cx="202320" cy="4543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76240" y="5320440"/>
                <a:ext cx="229680" cy="481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54343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76200"/>
            <a:ext cx="90678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In circuit 1, both lamps together use P=VI, P=7.5x0.15, P=1.125W.</a:t>
            </a:r>
          </a:p>
          <a:p>
            <a:endParaRPr lang="en-NZ" sz="2800" dirty="0" smtClean="0"/>
          </a:p>
          <a:p>
            <a:r>
              <a:rPr lang="en-NZ" sz="2800" dirty="0" smtClean="0"/>
              <a:t>If we assume that the lamps are the same then each lamp gets about 0.56  Watts.</a:t>
            </a:r>
          </a:p>
          <a:p>
            <a:endParaRPr lang="en-NZ" sz="2800" dirty="0" smtClean="0"/>
          </a:p>
          <a:p>
            <a:r>
              <a:rPr lang="en-NZ" sz="2800" dirty="0" smtClean="0"/>
              <a:t>If we take it that the lamps in circuit 2 are the same type then each one is using P=VI, P= 7.5x0.25, P= 1.875 Watts each.</a:t>
            </a:r>
          </a:p>
          <a:p>
            <a:endParaRPr lang="en-NZ" sz="2800" dirty="0" smtClean="0"/>
          </a:p>
          <a:p>
            <a:r>
              <a:rPr lang="en-NZ" sz="2800" dirty="0" smtClean="0"/>
              <a:t>The second circuit uses more energy/power than the first one because the current is greater. Each branch uses more current without having to share/split the available voltage – which is what happens in circuit 1 because it is a series circuit.</a:t>
            </a:r>
          </a:p>
        </p:txBody>
      </p:sp>
    </p:spTree>
    <p:extLst>
      <p:ext uri="{BB962C8B-B14F-4D97-AF65-F5344CB8AC3E}">
        <p14:creationId xmlns:p14="http://schemas.microsoft.com/office/powerpoint/2010/main" val="4040999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109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6977</TotalTime>
  <Words>440</Words>
  <Application>Microsoft Office PowerPoint</Application>
  <PresentationFormat>On-screen Show (4:3)</PresentationFormat>
  <Paragraphs>44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385</cp:revision>
  <dcterms:created xsi:type="dcterms:W3CDTF">2006-08-16T00:00:00Z</dcterms:created>
  <dcterms:modified xsi:type="dcterms:W3CDTF">2015-05-19T02:21:52Z</dcterms:modified>
</cp:coreProperties>
</file>