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46" r:id="rId4"/>
    <p:sldId id="447" r:id="rId5"/>
    <p:sldId id="448" r:id="rId6"/>
    <p:sldId id="449" r:id="rId7"/>
    <p:sldId id="450" r:id="rId8"/>
    <p:sldId id="451" r:id="rId9"/>
    <p:sldId id="452" r:id="rId10"/>
    <p:sldId id="453" r:id="rId11"/>
    <p:sldId id="454" r:id="rId12"/>
    <p:sldId id="455" r:id="rId13"/>
    <p:sldId id="407" r:id="rId14"/>
    <p:sldId id="45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1:43:34.53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1663 16636 885 0,'0'0'250'16,"-21"-35"-203"-16,21 35-18 0,0 0-10 0,28-26-4 16,-28 26 10-16,50-23 6 0,-18 7 5 15,16 4-5-15,3-9-3 0,13-2-11 0,10-11-2 16,11-3-9-16,13-12 3 0,10-4-10 0,14-12 10 16,9-4-13-16,12-6 13 0,10-1-12 0,2-2 14 15,8-3 14-15,6-1-22 0,2 6 29 0,3-3-26 16,5 6 2-16,-6 5 13 0,6 1-10 0,-9 3 12 15,6 8-8-15,-5 3 5 0,0 9-8 0,-9 2 6 16,-2 10-10-16,-6 0 4 0,0 6-9 16,-7 5-2-16,-7 5-4 0,-7 2 4 0,-11 3-6 15,-3 1 5-15,-4-3 0 0,-5 1-1 0,-2-2 1 0,-6-2 1 0,-6-7 10 16,3 0-34-16,-5 0 35 0,-5-5-34 16,1 2 21-16,-2-6 5 0,1 2-5 0,-4-1 4 15,-2-1-4-15,-5 2 5 0,-5 2-6 0,-9 3 5 16,-10 2-4-16,-9 9 3 0,-10 0-13 15,-10 14-12-15,-25 0-18 0,0 0-18 0,0 0-19 16,0 0-46-16,-27 21-66 0,11 11-117 0,-14 5-171 31,-26-11 127-31,13 27 351 0</inkml:trace>
  <inkml:trace contextRef="#ctx0" brushRef="#br0" timeOffset="877.1727">14379 16393 1013 0,'-30'-10'94'0,"30"10"-13"0,-28-12-41 16,28 12-21-16,0 0-14 0,27-43-4 0,-27 43 12 16,58-44 7-16,-17 11 14 0,19 1 4 0,9-14 4 15,20 0-15-15,6-8 5 0,17-1-17 0,10-3 6 16,9 0 8-16,7-4-32 15,6 8 31-15,1-3-29 0,7 6 10 0,-5 0 11 0,4 5-6 16,1-5 8-16,2 7-5 0,-3-5 5 0,8-2-13 16,-3-5 10-16,7-2-7 0,2-11 12 0,6-2-8 15,1-6 9-15,5-1-2 0,2-1-27 16,0 7 19-16,3 0-24 0,4 7 10 0,-5 1 10 16,-6 8-10-16,-15 3 7 0,-17 7-6 0,-13 7 5 15,-14 8-4-15,-16 6 3 0,-17 11-8 16,-18 5-7-16,-15 6-7 0,-18 8-17 0,-32-5-9 15,0 0-6-15,5 28-8 0,-17-5-2 0,-22-4-2 16,8 15-17-16,-21-15-13 0,19 16-31 0,-14-22-38 16,24 15-58-16,-5 2-192 0,-4-27 32 0,33 24 331 15</inkml:trace>
  <inkml:trace contextRef="#ctx0" brushRef="#br0" timeOffset="2314.7624">11585 5240 773 0,'-20'-27'107'0,"20"27"-24"0,-30-39-20 0,30 39-12 16,-25-28 7-16,25 28 10 0,0 0 4 16,0 0-11-16,-24-19-9 0,24 19-16 0,0 0-13 15,0 0-4-15,0 0-5 0,-9 46 5 0,3-20 3 16,6 11 4-16,-3 5 3 0,3 9 8 0,-5-7-5 15,3 4 9-15,-5-9-16 0,7-4-3 0,0-35-10 16,5 37-3-16,-5-37-2 0,25 7 3 0,-25-7 10 16,58-23 2-16,-12-12 13 0,16-13-4 15,9-29 6-15,19-18-14 0,6-27 6 16,17-15-10-16,8-11-18 0,5-9 6 0,8-7-11 16,1-5-5-16,3-3 12 0,0-10-24 0,-2 10-35 15,-15-13-43-15,6 30-116 0,-47-7-313 0,10 3-61 16,-19 17 113-16</inkml:trace>
  <inkml:trace contextRef="#ctx0" brushRef="#br0" timeOffset="2814.7797">12213 6770 933 0,'0'0'135'0,"0"0"-37"0,-21-33-19 0,21 33-13 16,0 0 0-16,0 0-6 0,0 0-9 15,0 0-9-15,0 0-17 0,0 0-9 0,0 0-6 16,0 0 5-16,-3 40 4 0,12 6 15 0,-8 3-7 15,6 16 10-15,-8-1-6 0,4 3 9 0,-6-7-11 16,1-8 7-16,0-11-19 0,2-13-4 0,0-28-7 16,0 0-3-16,32 18 0 0,-2-31 1 15,9-16 8-15,16-19-3 0,16-37 9 0,14-27-14 16,21-33-4-16,20-26 7 0,15-15-11 16,14-13 3-16,15-7 4 0,0-6-25 0,5 10-20 15,-10-4-31-15,5 24-65 0,-36-18-133 0,6 30-315 16,-21 19 20-16,-31 10 322 0</inkml:trace>
  <inkml:trace contextRef="#ctx0" brushRef="#br0" timeOffset="3283.477">13028 9275 880 0,'-9'-41'82'0,"9"41"-16"15,2-35-12-15,-2 35 5 0,0 0 10 0,0 0 4 16,0 0-11-16,0 0-9 0,0 0-14 0,4 23 1 16,-4 15 1-16,10 24-8 0,-13 9 26 0,6 20-31 15,-10-1 28-15,2 12-1 0,-9-12-10 0,5-4 19 16,-9-22-23-16,6-19-3 0,12-45-17 15,-13 32-9-15,13-32-7 0,25-21-2 0,9-18 6 0,19-24-5 16,19-36 11-16,15-31-16 0,16-29 1 0,14-29 3 16,19-18-6-16,15-13-6 15,12-2-14-15,0 2-18 0,0 17-34 0,-25-8-58 16,12 48-141-16,-40-11-344 0,-18 22 41 0,-16 35 323 16</inkml:trace>
  <inkml:trace contextRef="#ctx0" brushRef="#br0" timeOffset="3716.2309">12993 11119 830 0,'30'-15'132'16,"-30"15"-74"-16,0 0-17 0,-7-33 2 0,7 33 9 15,0 0 11-15,0 0 3 0,0 0-10 0,0 0-8 0,0 0-9 16,5 41 1-16,-3-6 22 16,5 25-27-16,-11 5 33 0,10 19-22 0,-15-1 1 15,7 9 12-15,-9-11-19 0,4-9 6 0,-2-21-17 0,8-19-2 16,1-32-13-16,0 0-4 0,42-11 0 0,1-31-1 16,17-32 8-16,13-30-11 0,13-32-8 0,17-26 6 15,16-21-11-15,14-14-8 0,15-7-2 0,-4-8-36 0,10 22-56 16,-27-21-83-16,24 29-365 15,-40 18-40-15,-24 13 150 0</inkml:trace>
  <inkml:trace contextRef="#ctx0" brushRef="#br0" timeOffset="4125.1453">12332 12790 321 0,'9'-26'179'16,"-9"26"-19"0,0 0 0-16,0 0-20 0,34-4 0 15,-34 4-13-15,5 69-13 0,-14-20-32 0,13 25-26 16,-15 9 12-16,9 21-27 0,-10 0 24 16,7 15 2-16,-11-13-18 0,7-2 18 0,-9-18-21 15,9-17 5-15,2-29-18 0,7-40-8 0,25 15-2 16,17-51-3-16,31-45-7 0,31-46-13 0,35-63 0 15,36-51 0-15,37-51 0 0,29-48 0 0,44-25 0 16,20-19-19-16,42 14-139 0,-16-8-348 0,27 17-150 16,-9 8 20-16,-46 6 565 0</inkml:trace>
  <inkml:trace contextRef="#ctx0" brushRef="#br0" timeOffset="5088.9799">23399 5197 1158 0,'32'-28'98'0,"-32"2"-54"0,0 26-18 16,11-51 0-16,0 28 3 0,-4-7 11 0,-7 30-3 15,21-44 1-15,-21 44-11 0,0 0-5 0,0 0-2 16,23-25 5-16,-23 25 6 15,0 0 3-15,12 53 9 0,-12-13-10 0,4 20 4 16,-6 14-15-16,0 13 3 0,-3 6-21 0,-2 11 17 16,-7-5-7-16,5-6 6 0,-7-16 25 0,5-13-25 15,6-27 13-15,5-37-18 0,0 0-5 0,32 3 1 16,9-50-5-16,22-33 20 0,28-46-19 0,24-42-7 16,28-36 0-16,24-32 0 0,26-18 0 0,12-10 0 15,20 4 0-15,5-3-18 0,2 11-37 16,-17-12-66-16,8 47-141 0,-39-13-363 0,-30 29 26 15,-40 28 233-15</inkml:trace>
  <inkml:trace contextRef="#ctx0" brushRef="#br0" timeOffset="5620.3363">23842 6650 914 0,'0'0'294'0,"0"0"-248"16,0 0-30-16,0 0-3 0,0 0 11 0,-30 18 17 15,30-18-6-15,0 0 22 0,0 0-29 16,0 0 5-16,0 0-8 0,-7 26-3 0,7-26 9 16,-4 34-2-16,4-6 9 0,-5 2-6 0,3 12 5 15,-3 2-5-15,3 13 7 0,-5 1-13 0,2 5 8 16,-4-5-15-16,2 2 6 0,2-14-10 0,1-13 0 16,4-33-7-16,11 23-1 0,-11-23 3 0,46-23 4 15,-4-21 11-15,19-26-3 0,15-39 8 0,21-34-19 16,20-33-11-16,19-23 0 0,24-21 0 15,10-11 0-15,17-1-9 0,10-10-33 0,5 10-39 16,-14-15-74-16,24 41-227 0,-40-12-227 0,-20 22 28 16,-24 36 394-16</inkml:trace>
  <inkml:trace contextRef="#ctx0" brushRef="#br0" timeOffset="6214.1536">23584 10196 890 0,'12'-51'107'16,"-8"5"-113"-16,3-2-21 0,-4-5-23 15,8 8 1-15,-4-5 5 0,5 8 24 0,-3 2 12 16,2 4 12-16,-1 6 1 0,-2 4 10 0,-8 26 6 16,14-46 15-16,-14 46 3 0,9-35 10 0,-9 35 3 15,5-25 7-15,-5 25 0 0,0 0 9 0,0 0 1 16,0 0 1-16,0 0-3 0,0 0-8 0,0 0-4 15,0 0-8-15,5 46 5 0,-12-12-6 16,9 15 6-16,-11 0-8 0,5 13 5 16,-4-6-10-16,2 1 3 0,-3-8-9 0,8-9-1 15,-1-15-11-15,2-25-4 0,0 0-4 0,41 16-2 16,-4-41 5-16,16-19-3 0,12-28-13 0,17-28 0 16,14-29 0-16,12-28 0 0,17-17 0 0,6-22 0 15,22-10-32-15,1-12-38 0,18 14-66 0,-27-31-145 16,11 35-334-16,-20 2 28 0,-19 10 262 15</inkml:trace>
  <inkml:trace contextRef="#ctx0" brushRef="#br0" timeOffset="6714.2484">23709 11177 1458 0,'0'0'67'0,"-24"-36"-48"0,24 36-14 0,-11-40-5 15,11 40 8-15,2-32 9 0,-2 32 15 0,0 0 2 16,7-30 2-16,-7 30-13 0,0 0-6 0,0 0-4 15,0 0 5-15,0 0 5 0,0 0 4 0,19 50 2 16,-13-12-6-16,4 19-12 0,-4 8 24 16,-1 18-19-16,-7 5 22 0,0 5-2 15,-7-3-12-15,1-7 4 0,2-20-18 0,-1-15-10 16,7-48 0-16,13 31 0 0,-13-31 0 0,58-37 0 16,-7-19 0-16,15-29 0 0,17-36 0 0,15-32 0 15,17-27 0-15,10-22 0 0,22-12-1 0,4-15-67 16,15 16-75-16,-26-28-194 0,9 37-297 0,-25 10 36 15,-26 13 333-15</inkml:trace>
  <inkml:trace contextRef="#ctx0" brushRef="#br0" timeOffset="7261.1827">23766 12911 667 0,'0'0'93'0,"5"-40"-66"0,-5 40-17 15,-5-35 2-15,5 35 13 0,0-34 19 0,0 34 15 16,5-28 5-16,-5 28-1 0,0 0-4 0,0 0 1 16,7-28 9-16,-7 28 3 0,0 0-4 15,0 0-5-15,0 0-10 0,6 35-3 16,-6-35-1-16,-2 64 4 0,-5-19-6 0,7 17 5 16,-11 0 6-16,6 10-25 0,-9-11 21 0,3-1-24 15,-1-12 3-15,6-16-1 0,6-32-16 0,0 0-4 16,34-4-2-16,9-42 0 0,19-31-10 0,23-38 0 15,24-43 0-15,22-32 0 0,27-32 0 0,17-23 0 16,27-5 0-16,7-11-31 0,18 15-80 16,-20-22-150-16,13 39-381 0,-25 5 32 0,-31 18 219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0:56:19.00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20:56:39.322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797.2635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1739.0967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082.3188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3692.1403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4348.6436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4895.6371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5604.2136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6636.459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8089.8634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8684.0241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9418.4399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9731.0082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0366.1479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1540.4547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12993.6688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14118.9428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15671.7345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17166.8877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18042.1956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1435.9884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2842.3432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4479.792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5878.6104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26550.6466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27441.3105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28490.3189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30041.6461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30729.1812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0979.1757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1885.5858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8767.5888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9054.612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9220.7216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39501.9927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39673.8504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40658.6688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41080.645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42221.42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3329.7694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1:00:11.39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21:00:11.419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9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5.6379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6.6379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7.6379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8.6379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9.6379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20.6379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21.6379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22.6379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23.6379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24.637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6.6379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7.6379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8.6379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9.6379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30.6379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31.6379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32.6379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33.6379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34.637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5.6379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6.6379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7.6379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8.6379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9.6379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40.6379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41.6379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42.6379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43.6379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44.637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5.6379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1:00:15.47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21:00:15.496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9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0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1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2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3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4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15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16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17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18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1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1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2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4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25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26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27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28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2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0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1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2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4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35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36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37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38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3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0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1:00:19.30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21:00:19.331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15.6246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16.624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17.6246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18.6246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19.6246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20.6246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21.6246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22.6246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23.6246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24.6246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25.6246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26.6246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27.6246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28.6246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29.6246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31.6246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32.6246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33.6246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34.6246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35.6246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36.6246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37.6246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38.6246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39.6246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40.6246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41.6246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42.6246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43.6246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44.6246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45.6246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46.6246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47.6246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48.6246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49.6246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50.6246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1:00:22.46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21:00:22.502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15.6245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6.6245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7.6245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8.6245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9.6245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31.249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32.249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33.249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34.249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35.249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36.24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38.249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39.249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40.249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41.249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42.249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43.249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44.249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45.249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46.24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47.249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48.249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49.249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50.249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51.249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52.249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53.249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54.249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55.249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56.24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57.249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4T21:00:25.34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4T21:00:25.360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9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0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1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2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3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4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15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16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17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18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1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1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2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4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25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26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27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28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2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0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1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2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4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35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36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37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38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3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0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8150287"/>
              </p:ext>
            </p:extLst>
          </p:nvPr>
        </p:nvGraphicFramePr>
        <p:xfrm>
          <a:off x="214283" y="762000"/>
          <a:ext cx="8750332" cy="5212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symbol and function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actually DO.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Build circuits from descriptions and draw the circuit diagrams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build circuits from descriptions and draw the circuit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power of pairs of lamps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calculate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compare and contrast circuits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move past the basics to the tougher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66 – 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1120" y="941400"/>
              <a:ext cx="8806680" cy="5047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0320" y="938880"/>
                <a:ext cx="8820000" cy="506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762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>
                <a:solidFill>
                  <a:srgbClr val="FFC000"/>
                </a:solidFill>
              </a:rPr>
              <a:t>Build circuits from descriptions</a:t>
            </a:r>
            <a:endParaRPr lang="en-NZ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06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762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>
                <a:solidFill>
                  <a:srgbClr val="FFC000"/>
                </a:solidFill>
              </a:rPr>
              <a:t>Build circuits from descriptions</a:t>
            </a:r>
            <a:endParaRPr lang="en-NZ" sz="54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44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rgbClr val="00B050"/>
                </a:solidFill>
              </a:rPr>
              <a:t>Build a series circuit with a power supply, two lamps and one switch. After you have built it, draw the circuit diagram</a:t>
            </a:r>
            <a:endParaRPr lang="en-NZ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19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762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>
                <a:solidFill>
                  <a:srgbClr val="FFC000"/>
                </a:solidFill>
              </a:rPr>
              <a:t>Build circuits from descriptions</a:t>
            </a:r>
            <a:endParaRPr lang="en-NZ" sz="54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44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rgbClr val="00B050"/>
                </a:solidFill>
              </a:rPr>
              <a:t>Build a series circuit with a power supply, two lamps and one switch. After you have built it, draw the circuit diagram</a:t>
            </a:r>
            <a:endParaRPr lang="en-NZ" sz="40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971800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rgbClr val="7030A0"/>
                </a:solidFill>
              </a:rPr>
              <a:t>Build a parallel circuit with a power supply, one lamp and one switch in one of the two branches. In the other branch put two lamps. After you have built it, draw the circuit diagram</a:t>
            </a:r>
            <a:endParaRPr lang="en-NZ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1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26075"/>
            <a:ext cx="8991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Compare an contrast the two circuits. You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 description of the type of circuits and the </a:t>
            </a:r>
            <a:r>
              <a:rPr lang="en-NZ" sz="3200" dirty="0" err="1" smtClean="0"/>
              <a:t>brightnesses</a:t>
            </a:r>
            <a:r>
              <a:rPr lang="en-NZ" sz="3200" dirty="0" smtClean="0"/>
              <a:t> of each lamp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An explanation of the path of electrons around the circuit and the part played by the power supply in the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Links between the power calculations you made earlier and the </a:t>
            </a:r>
            <a:r>
              <a:rPr lang="en-NZ" sz="3200" dirty="0" err="1" smtClean="0"/>
              <a:t>brightnesses</a:t>
            </a:r>
            <a:r>
              <a:rPr lang="en-NZ" sz="3200" dirty="0" smtClean="0"/>
              <a:t> of the lamps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 discussion of the power outputs for each of the two circuits.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4130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31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656381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099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340445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3978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592958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86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078294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356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816013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and light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62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543156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and light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Measures</a:t>
                      </a:r>
                      <a:r>
                        <a:rPr lang="en-NZ" baseline="0" dirty="0" smtClean="0"/>
                        <a:t> the voltage ACROSS two points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525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049876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r>
                        <a:rPr lang="en-NZ" baseline="0" dirty="0" smtClean="0"/>
                        <a:t>)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and light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Measures</a:t>
                      </a:r>
                      <a:r>
                        <a:rPr lang="en-NZ" baseline="0" dirty="0" smtClean="0"/>
                        <a:t> the voltage ACROSS two points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Measures the current THROUGH</a:t>
                      </a:r>
                      <a:r>
                        <a:rPr lang="en-NZ" baseline="0" dirty="0" smtClean="0"/>
                        <a:t> the ammeter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127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6684</TotalTime>
  <Words>563</Words>
  <Application>Microsoft Office PowerPoint</Application>
  <PresentationFormat>On-screen Show (4:3)</PresentationFormat>
  <Paragraphs>108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376</cp:revision>
  <dcterms:created xsi:type="dcterms:W3CDTF">2006-08-16T00:00:00Z</dcterms:created>
  <dcterms:modified xsi:type="dcterms:W3CDTF">2015-05-14T21:44:59Z</dcterms:modified>
</cp:coreProperties>
</file>