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02" r:id="rId4"/>
    <p:sldId id="403" r:id="rId5"/>
    <p:sldId id="404" r:id="rId6"/>
    <p:sldId id="40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65" d="100"/>
          <a:sy n="65" d="100"/>
        </p:scale>
        <p:origin x="103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0T23:39:31.09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0T23:39:31.287"/>
    </inkml:context>
  </inkml:definitions>
  <inkml:trace contextRef="#ctx0" brushRef="#br0">9971 4471 599 0,'-13'-25'49'0,"13"25"-17"0,0 0-8 0,0 0 16 16,0 0 21-16,0 0 18 0,0 0 1 15,0 0-10-15,0 0-16 0,0 0-11 0,0 0-7 16,0 0-1-16,0 0 4 0,-13 25 7 0,13-25 1 15,-3 64 4-15,-3-23-3 0,8 16 5 0,-11-3-12 16,8 6-12-16,-8-13 18 0,9-12-39 0,0-35 25 16,0 0-19-16,35 13 7 0,3-33 29 0,7-26-23 15,23-22 24-15,16-35-29 0,17-27-11 0,24-36 12 16,15-23-11-16,23-21-12 16,16-2-4-16,13-2-20 0,-2 4-46 0,11 24-64 15,-36-22-178-15,5 33-286 0,-21 22 40 0,-44 5 384 16</inkml:trace>
  <inkml:trace contextRef="#ctx1" brushRef="#br0">24945 8498 0,'0'0'15</inkml:trace>
  <inkml:trace contextRef="#ctx0" brushRef="#br0" timeOffset="828.1665">12596 6116 138 0,'0'0'14'16,"0"0"-8"-16,0 0 5 0,0 0 14 0,-9-34 14 15,9 34 8-15,0 0 2 0,0 0-7 16,0-27-4-16,0 27-2 0,0 0 1 15,4-28-2-15,-4 28 4 0,0 0 2 0,7-25 5 16,-7 25 1-16,0 0 11 0,0 0 1 0,0 0 9 16,0 0-2-16,0 0-1 0,0 0-5 0,0 0-2 15,0 0-8-15,0 0-3 0,0 0-4 0,0 0-7 16,-2 25 2-16,2-25-5 0,-5 58 5 0,-2-17-8 16,7 9 1-16,-5-2 0 0,5 8 10 0,-8-6-8 15,8 1 11-15,-3-10-17 0,5-5-2 16,-2-36-11-16,10 34-4 0,-10-34-1 0,43-11 12 15,-3-21 12-15,26-27-5 0,15-51 9 0,28-38-31 16,20-45-5-16,24-31 0 0,29-18-1 16,21-12-8-16,17 12-9 0,-1 2-37 0,5 29-68 15,-36-13-98-15,11 33-239 0,-30 22-108 0,-44 10 184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00:10:08.3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12385 7855 696 0,'-23'-32'80'0,"23"32"-29"0,-16-27-23 16,16 27-4-16,-13-23 7 0,13 23 4 0,0 0 9 16,-11-32 0-16,11 32 2 0,0 0 1 0,0 0 5 15,0 0-1-15,0 0 0 0,0 0-7 0,0 0-10 16,0 0-7-16,0 0-3 0,-5 52 5 16,7-11-1-16,1 16 11 0,-3 8-11 0,6 10 9 15,-8-2-9-15,4 2 12 0,-8-16-10 0,12-7 8 16,-5-24-17-16,-1-28-3 0,25 14-2 15,6-22 3-15,12-28 17 0,23-19 0 0,17-42 11 0,24-29-17 16,19-40-9-16,26-33-3 0,20-33-11 16,16-21-4-16,22-9 0 0,16-5-5 15,7 7-5-15,-2 5-23 0,-5 20-29 0,-25 1-80 16,16 49-237-16,-40-8-234 0,-19 19 11 0,-17 31 441 16</inkml:trace>
  <inkml:trace contextRef="#ctx0" brushRef="#br0" timeOffset="1491.6445">21473 8192 968 0,'0'0'237'16,"0"0"-151"-16,0 0-36 0,0 0-12 0,0 0-8 15,0 0-3-15,0 0-3 0,0 0-3 0,0 0-1 16,0 0-3-16,0 0-2 0,-18-25-1 0,18 25 0 16,0 0 6-16,0 0 2 0,0 0 4 15,0 0 1-15,0 0 4 0,0 0 3 0,3 28-2 16,3-5 2-16,-3 8-7 0,-1 1-1 16,2-4-7-16,1 1 0 0,-5-29-9 0,0 0 1 15,25 23 0-15,-25-23 4 0,59-39 8 0,-7-6 0 16,22-30 8-16,15-23-14 0,30-32 5 0,24-28-16 15,26-24-7-15,21-21-2 0,19-13-7 0,10-5-24 16,5 16-17-16,-14-5-54 0,5 41-99 0,-56-4-323 16,1 9-75-16,-29 20 93 0</inkml:trace>
  <inkml:trace contextRef="#ctx0" brushRef="#br0" timeOffset="6600.2634">13041 9660 1179 0,'-43'4'55'0,"43"-4"-16"16,-36 23-19-16,36-23-5 0,-43 39-5 0,16-11 3 16,-5 4-8-16,-6 8 3 0,-7 13-10 0,-6 8 8 15,-10 14-12-15,-6 8 13 0,-6 8 9 0,-3 7-14 16,-4 4 32-16,-3 8-13 0,-4-3 5 15,6 2 13-15,-3-8-24 0,14-4 8 0,2-15-23 16,7-8 8-16,14-9-14 0,8-19-1 0,15-12-25 16,24-34-33-16,-16 32-57 0,16-32-108 0,0 0-157 15,0 0-85-15,11-43 261 0</inkml:trace>
  <inkml:trace contextRef="#ctx0" brushRef="#br0" timeOffset="6762.9933">12093 9979 1590 0,'0'0'63'0,"-41"41"-19"15,32-14-16-15,3 5-10 0,13 7 5 0,2 4-4 16,11 8 3-16,3-4-13 0,8-6 2 16,5-2 8-16,7-4-30 0,7-6 27 0,5-2-29 15,14-4 9-15,6-11 1 0,20-1-13 16,3-22-21-16,23 4-47 0,-14-37-94 0,45 4-320 15,-12-2-72-15,5-22 123 0</inkml:trace>
  <inkml:trace contextRef="#ctx0" brushRef="#br0" timeOffset="7332.5255">19897 10939 1226 0,'0'-25'81'0,"0"25"-36"0,0 0-21 15,0 0 1-15,14-32 5 0,-14 32 12 16,0 0 3-16,0 0-4 0,0 0-12 0,0 0-15 16,-37 18-10-16,37-18-1 0,-43 46-6 0,14-10 6 15,-3 9-7-15,-6 8 7 0,-1 8-8 0,-6 1 11 16,-3 0 8-16,-3 3-28 0,8-10 26 0,4-4-41 15,10-6-7-15,-3-18-19 0,23 7-55 0,-16-33-48 16,25-1-103-16,0 0-203 16,0 0 30-16,0 0 361 0</inkml:trace>
  <inkml:trace contextRef="#ctx0" brushRef="#br0" timeOffset="7454.5692">19510 11085 1459 0,'0'0'189'15,"0"0"-94"-15,0 0-40 0,-5 29-20 0,5-29-11 16,0 0-7-16,10 34-3 0,-10-34-4 0,29 27-1 15,-29-27-4-15,56 14-2 0,-13-14-2 16,10-9-2-16,14-7-9 0,1-9-26 0,18 4-74 16,-22-35-173-16,24 22-310 0,-13 1-2 0,-12-3 308 15</inkml:trace>
  <inkml:trace contextRef="#ctx0" brushRef="#br0" timeOffset="8105.4677">2561 10745 994 0,'0'0'106'16,"0"0"-58"-16,-29 16-22 0,29-16-3 0,-7 32 1 15,5-5 9-15,-5 0-5 0,0 7 1 16,-2-1-6-16,-2 8 4 0,-2 2-9 0,3 3 6 16,-5-1-5-16,6 5 9 0,0-9-5 0,6 3 7 15,-4-13 13-15,7 1-35 0,0-32 26 0,0 39-38 16,0-39 8-16,0 0 0 0,0 0-2 0,0 0 0 15,30 14 2-15,-30-14 0 0,29-26 4 16,-11-1 9-16,1-9-31 0,6-7 28 0,1-12-30 16,2-9 13-16,6 0 10 0,-5-4-11 0,7-1 12 15,-6 8-8-15,-3 0 13 0,5 8-8 0,-8 7 8 16,-1 10-10-16,-5 9 1 0,-18 27-4 0,27-34 1 16,-27 34-2-16,0 0 1 0,0 0 1 0,0 0-1 15,20 25 3-15,-20-25-2 0,5 56 2 16,-2-14-6-16,-3 7 7 0,0 6-8 15,0 4 6-15,-3 7-11 0,1-2 8 0,4 0-15 16,-2-2 4-16,11-1-22 0,-6-11-8 0,15 1-11 16,-11-19-69-16,25 20-55 0,-34-52-162 0,34 39-166 15,3-10 150-15,-37-29 355 0</inkml:trace>
  <inkml:trace contextRef="#ctx0" brushRef="#br0" timeOffset="8417.3582">3278 10907 1282 0,'-51'31'72'16,"51"-31"-63"-16,0 0-10 0,15 25-1 16,-15-25 1-16,36 7 2 0,-13-11 3 0,7 1 4 15,3-10 8-15,6-1 1 0,-1-9 7 0,8-2-4 16,-3-7 2-16,4 1-6 0,-6-4 4 0,0 3-7 15,-3-4 4-15,-4 4-2 0,-11 2 8 0,-23 30 2 16,27-49 11-16,-27 49 0 0,2-32-3 0,-2 32-5 16,-25-25-11-16,25 25-8 0,-48-14-5 15,17 14-3-15,-5 7-1 0,-1 6 1 16,-6 10-2-16,-2 4 4 0,0 5-3 0,0 7 6 16,0 2-4-16,6 11 6 0,-1-1-7 0,10 3 6 15,7-3-8-15,3 1 6 0,7-4-7 0,10-5 5 16,3-2-7-16,12-11 2 0,6-1-5 0,-18-29-1 15,56 35-12-15,-17-31-36 0,15 0-25 0,-2-26-33 16,29 11-94-16,-28-35-149 0,19-7-152 16,14 3 80-16,-19-25 429 0</inkml:trace>
  <inkml:trace contextRef="#ctx0" brushRef="#br0" timeOffset="8715.6868">4113 10911 1371 0,'-59'68'46'0,"10"6"-4"0,1-11-6 16,12-3 8-16,2-13 10 0,5-6-42 0,6-15 17 15,23-26-36-15,-30 32 10 0,30-32-2 0,0 0-6 16,0 0-7-16,0 0-25 0,10-41 3 0,6 15-65 16,-5-30-12-16,20 12-74 0,-22-34-45 0,25 15 11 15,-16-12 21-15,7 8 84 0,-9 6 66 16,-7 6 112-16,-2 10 75 0,-11-1 34 0,8 12 12 15,-18-7-33-15,14 41-53 0,-29-43 4 16,29 43-5-16,-40 4-4 0,40-4-8 0,-43 39-17 16,27-7-13-16,-5 0-23 0,5 7-4 0,5-1-15 15,2-1 2-15,9-5-11 0,7 0 1 0,-7-32-7 16,31 47 1-16,-6-31-3 0,11-7 1 0,7-9-2 16,7-7-6-16,11-11-16 0,0-14-31 15,19 1-37-15,-10-27-54 0,29 22-73 0,-29-41-77 16,12 4-205-16,15 9 111 0,-20-23 392 0</inkml:trace>
  <inkml:trace contextRef="#ctx0" brushRef="#br0" timeOffset="8851.2917">5115 9856 1208 0,'-43'89'325'16,"-7"-16"-279"-16,7 14 5 0,-4 8-18 0,8 3-8 15,-4-2 10-15,7 9-30 0,-6-5 12 0,7 3-5 16,2-1-16-16,6-11 13 0,11-7-16 0,2-13 8 15,14-3-41-15,-2-17 0 0,15-1-14 0,-13-50-91 16,36 62-31-16,-36-62-178 0,37 0-175 0,4 4 112 16,-21-38 417-16</inkml:trace>
  <inkml:trace contextRef="#ctx0" brushRef="#br0" timeOffset="9000.4543">4550 10663 1839 0,'0'0'43'0,"-21"38"-22"16,21-38-17-16,0 0-3 0,32 30-2 16,-9-25 2-16,11-3-1 0,4-2-2 0,9-9 1 15,5-7-4-15,7-4-18 0,0-13-38 0,23 11-73 16,-24-40-159-16,28 23-327 0,0-2 47 0,-7-9 378 16</inkml:trace>
  <inkml:trace contextRef="#ctx0" brushRef="#br0" timeOffset="9312.3434">6380 10111 1395 0,'22'34'76'15,"-22"-34"-60"-15,3 35-5 0,3-6 3 0,4 10 13 16,-4 6 17-16,1 12-32 0,-11 3 19 0,4 15-31 15,-7 7 2-15,-2 2 8 0,-1 7-16 0,-3-6 12 16,2 2-15-16,-5-6-7 0,5 8-24 0,-8-14-7 16,13 8-30-16,-17-24-32 0,23 9 21 0,-16-25-51 15,23 5-71-15,-9-16-101 0,2-32-121 0,18 39 273 16</inkml:trace>
  <inkml:trace contextRef="#ctx0" brushRef="#br0" timeOffset="9637.7937">6239 10914 1614 0,'-29'32'93'15,"29"-32"-35"-15,-14 29-26 0,14-29-8 0,5 27-8 16,-5-27-4-16,20 26-8 0,-20-26 0 0,32 22-3 16,-32-22 1-16,48 14-1 0,-15-12-1 0,1-2 1 15,9-5-1-15,3-3 0 0,5-1-2 0,4-5 2 16,4-2-6-16,4 0-5 0,-2-7-13 0,2 7 3 15,-1-4-2-15,1 4 4 0,-9-3-9 0,5 6-12 16,-12-6 1-16,-1 8 4 16,-10-5 5-16,-2 7-1 0,-34 9-14 0,43-23-4 15,-43 23 3-15,0 0 14 0,0 0-1 0,0 0-3 16,4-23-2-16,-4 23 7 0,-27 0 12 0,27 0 18 16,-31 10 14-16,31-10 10 0,-41 29 15 0,16-11 7 15,5 14 11-15,-7-4-1 0,10 11 1 0,-9 2-14 16,10 9-4-16,-7-2-17 0,7 8 0 0,2-3-10 15,1 1-6-15,0-12 25 0,6 1-29 16,0-11 23-16,7-32-22 0,0 41-6 0,0-41-3 16,0 0-14-16,31 9-18 0,-8-12-25 0,-9-24-35 15,27 11-71-15,-26-39-134 0,19-4-209 16,11 9 34-16,-18-30 476 0</inkml:trace>
  <inkml:trace contextRef="#ctx0" brushRef="#br0" timeOffset="9786.9618">7164 10323 1647 0,'0'0'40'16,"-51"32"-4"-16,51-32-39 0,-43 36 27 0,43-36-18 15,-27 33-6-15,27-33-4 0,-16 29-14 0,16-29-18 16,4 28-27-16,-4-28-26 0,29 18-21 0,-29-18-24 16,48 9-48-16,-48-9-48 0,59-16-179 15,-12 25 2-15,-22-25 340 0</inkml:trace>
  <inkml:trace contextRef="#ctx0" brushRef="#br0" timeOffset="10180.2104">7495 10766 1022 0,'0'0'158'0,"-23"63"-42"0,3-36-13 0,17 15-12 15,-17-17-18-15,13 15 7 0,-13-10-34 0,9 7-5 16,-5-5-16-16,7 2 4 0,-2-5-9 16,4-1 1-16,7-28-4 0,-9 41-8 0,9-41-6 15,-3 25-2-15,3-25-1 0,0 0-1 0,0 0-1 16,0 0 2-16,37 0 0 0,-37 0 0 0,38-39 1 15,-13 7-3-15,4-7 5 0,-2-2-5 0,3-4 5 16,-5 1-5-16,-3-1 5 0,-3 2-5 16,-6 8 5-16,-1 1-4 0,-4 2 4 15,-1 3-4-15,-2 2 4 0,-5 27-3 0,6-33 2 16,-6 33 0-16,0 0 0 0,0 0 1 0,0 0-1 16,0 0-1-16,0 0-2 0,0 0 0 0,0 0-1 15,0 44 4-15,0-17-3 0,1-2 3 0,1 2-3 16,-2-27 3-16,6 44-4 0,1-21 5 0,-7-23 0 15,19 41 4-15,-19-41 0 0,25 27 4 0,-25-27-1 16,31 16-1-16,-31-16-2 0,38 0-1 16,-38 0 0-16,41-16-1 0,-41 16 3 0,46-39-3 15,-22 10 3-15,-1 3-5 0,-1-7 4 16,-1 5-3-16,-7-1 2 0,6 3 0 0,-6-1 1 16,-14 27-2-16,24-36 2 0,-24 36-5 0,0 0 1 15,0 0-3-15,0 0 1 0,0 0 1 0,0 0-1 16,0 0-1-16,0 0 0 0,12 52 3 0,-15-15-6 15,-1 4 6-15,-3 11-7 0,-6 0 5 16,4 1-9-16,0-1 2 0,4 0-12 0,2-4-1 16,6 0-21-16,2-11-5 0,10 4-7 0,-15-41-66 15,43 66-17-15,-43-66-185 0,59 20-173 0,-21-15-18 16,-4-21 257-16</inkml:trace>
  <inkml:trace contextRef="#ctx0" brushRef="#br0" timeOffset="10492.1008">8467 10770 1468 0,'-33'11'97'0,"33"-11"-45"15,-23 35-3-15,23-10-3 0,0-25-12 0,-2 43-3 16,2-43-8-16,20 39 0 0,-20-39-5 0,47 23-1 16,-17-17-4-16,4-6-2 0,6-6 0 15,-1-1-4-15,0-5 1 0,4-4-4 0,-1-7-1 16,-3 0-4-16,-3-6 3 0,0 0-1 0,-9-3 1 15,0 2-2-15,-11 3 5 0,-4 2-5 0,-12 25 6 16,-3-39-4-16,3 39 0 0,-33-28-1 16,10 17-1-16,-7 7 1 0,-6 4 1 0,-4 9 5 15,-3 6 4-15,0 11 7 0,0 6 2 0,7 8 5 16,-3 4-6-16,1 8-10 0,3 7-9 16,4 3 0-16,4 2 0 0,7-1 0 0,13-3 0 15,2-5 0-15,10-3 0 0,6-9 0 0,9-4 0 16,3-7 0-16,9-9 0 0,2-8 0 0,9-10 0 15,8-10-17-15,6-3-46 0,0-20-49 0,20 8 5 16,-10-30-68-16,33 31-201 0,-16-20-186 0,-7-10 6 16,9 17 478-16</inkml:trace>
  <inkml:trace contextRef="#ctx0" brushRef="#br0" timeOffset="10587.0215">9539 11030 1800 0,'-22'34'188'0,"-3"-16"-130"16,25-18-57-16,-47 27-1 0,47-27 0 0,-39 12 0 15,39-12 0-15,-29-5 0 0,29 5-75 0,0 0-134 16,-37-36-462-16,37 9 28 0,0-1 195 16</inkml:trace>
  <inkml:trace contextRef="#ctx0" brushRef="#br0" timeOffset="16924.7887">5853 13605 192 0,'0'0'98'16,"0"0"-18"-16,0 0-30 0,0 0-25 0,0 0-1 16,-5-25 0-16,5 25-7 0,0 0-5 0,0 0-4 15,0 0-2-15,0 0 3 0,0 0 1 0,0 0 8 16,0 0 6-16,-25 2 7 0,25-2 6 15,0 0-1-15,0 0-4 0,0 0-5 0,0 0-4 16,0 0-1-16,0 0-1 0,0 0 4 16,0 0 2-16,0 0 1 0,0 0-1 0,0 0-4 15,0 0-5-15,0 0-5 0,0 0-3 0,0 0-3 16,0 0-3-16,0 0-1 0,0 0-2 0,0 0 0 16,0 0 0-16,0 0 0 0,0 0 0 0,0 0-1 15,0 0 1-15,0 0 0 0,0 0 0 16,12 25 0-16,-12-25 0 0,0 0 0 0,0 0 0 15,0 0-1-15,0 0 1 0,0 0 0 0,0 0 0 16,0 0 1-16,0 0 1 0,0 0 4 0,0 0 6 16,0 0 7-16,0 0 3 0,0 0 1 0,0 0-4 15,25 16-6-15,-25-16-3 0,0 0-5 16,0 0-2-16,0 0-2 0,0 0-1 16,0 0-1-16,27-2 0 0,-27 2 0 0,0 0 0 15,0 0 1-15,0 0-2 0,0 0 1 0,0 0 0 16,0 0-1-16,0 0 2 0,0 0 0 0,25 11-1 15,-25-11 1-15,0 0 0 0,0 0-1 0,0 0 0 16,27-7 2-16,-27 7 5 0,0 0 6 0,0 0 0 16,31-16 1-16,-31 16-5 0,0 0-6 0,27-13 0 15,-27 13-2-15,0 0 0 0,28-7-1 16,-28 7 0-16,0 0-1 0,0 0 1 16,27-4-1-16,-27 4 1 0,0 0 0 0,0 0-1 15,0 0 0-15,0 0 1 0,31 15 0 0,-31-15 0 16,0 0-1-16,0 0 1 0,36 9 0 0,-36-9 0 15,0 0 0-15,34 3 0 0,-34-3 0 0,30-3 0 16,-30 3 1-16,29-4-1 0,-29 4 1 0,36-9-2 16,-36 9 3-16,34-3-2 0,-34 3 1 15,34-8-1-15,-34 8 0 0,36-3 0 0,-36 3 0 16,35 0-1-16,-35 0 0 0,36 2 1 0,-36-2 0 16,34 3 0-16,-34-3 0 0,40 6 0 0,-40-6-1 15,39 3 1-15,-39-3 0 0,47 4 1 0,-47-4-1 16,50-4 1-16,-27 4 0 0,8-3-2 0,-4-1 2 15,1-1-2-15,3-2 2 16,-1 3 1-16,-1 0 0 0,3-1-1 0,-1 3 1 16,-1-7-2-16,1 8 2 0,-3-3 0 0,6-3 0 15,-5 7-1-15,5-4 1 0,-3 1-2 0,-3 3 1 16,3 0 0-16,-1 0-1 0,-1 3 1 0,0 1-2 16,-1-1 2-16,-3 3-1 0,2-3 1 0,0 1-1 15,-2 5 0-15,-25-9 0 0,49 11 1 0,-49-11 0 16,48 12 1-16,-48-12-1 0,47 12-1 15,-47-12 0-15,46 11 1 0,-19-7 0 0,-2-1 2 16,0 1-1-16,0-2-1 0,2-2 0 0,-3 3 0 16,2 1-1-16,3-4 2 0,0 3 0 0,-4-1-1 15,7-2 0-15,-3-2 1 0,0 2-2 16,1-3 1-16,0 3-1 0,-1 5 0 0,3-3 0 16,2-2 1-16,-5 3 0 0,3-3 1 0,-3 2-2 15,3 5 1-15,-1-3-1 0,-4 1 0 16,5-1 0-16,-5 5 2 0,3-4-2 0,1 0 1 15,-3-1-1-15,3 1 0 0,-1 1 0 0,-1-1 2 16,0-1-2-16,-1-1 1 0,1 1 1 0,2-2-1 16,-1 1 0-16,-1-3 0 0,3 4 0 0,0-4 1 15,1-4 8-15,2 4 8 0,-2 0 1 0,4 0-1 16,-3-2-5-16,2 2-7 0,0-3-3 16,2 1 1-16,-1 0-1 0,1 0-3 15,0 1 2-15,-3-3-2 0,1 4 0 0,0 0 0 16,-2-4 0-16,2 4-1 0,-2 0 2 0,-2 0-1 15,1 0 0-15,-3 0 0 0,-3 0 0 0,3 4 0 16,-1-4 0-16,0 0 0 0,0 0 0 0,1 0 0 16,-1-4 0-16,-2 4 0 0,7-1 1 0,-6-1-2 15,5-2 7-15,-1-1-5 0,-3 1 4 16,5 1 0-16,-6-1-4 0,8-1 4 0,-5-2-2 16,1 5 0-16,-2-3 0 0,1-1-1 0,-1 3-1 15,-1-1-2-15,-2 2 2 0,3-1-1 0,-1 1-1 16,1-3 1-16,1 5-1 0,-2-4 0 15,-3 4 1-15,5 0-1 0,-6-3 1 0,2 6-1 16,-27-3 0-16,47-3 1 0,-47 3-1 0,43 0 2 16,-43 0-3-16,41 7 3 0,-41-7-2 15,36 7 1-15,-36-7 0 0,32 5 0 0,-32-5 0 16,36 7 0-16,-36-7 0 0,34 4 1 0,-34-4-1 16,36 3 0-16,-36-3 5 0,37 2-5 0,-37-2 5 15,40 2-1-15,-40-2-4 0,43 0 5 0,-43 0-5 16,43-2 0-16,-43 2 1 0,39-3-2 0,-39 3 1 15,41-2 0-15,-41 2 0 0,36-4-1 16,-36 4 1-16,31-3 0 0,-31 3 0 0,0 0 0 16,32 3-1-16,-32-3 0 0,0 0 1 0,0 0 0 15,0 0-1-15,25 7 1 0,-25-7 0 16,0 0 0-16,0 0 0 0,0 0 1 0,0 0 0 16,0 0-2-16,27 15 1 0,-27-15-1 0,0 0-1 15,0 0 3-15,0 0-1 0,0 0 1 0,0 0-1 16,0 0-1-16,0 0 1 0,0 0 1 15,0 0-1-15,0 0 2 0,0 0-1 0,0 0 3 16,0 0 9-16,0 0 5 0,0 0 3 0,0 0 0 16,0 0-9-16,0 0-7 0,0 0-4 0,0 0-3 15,0 0-5-15,0 0-19 0,0 0-37 0,0 0-58 16,0 0-103-16,0 0-254 0,-27 3 36 0,27-3 262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0T23:41:19.56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3573 865 261 0,'0'0'72'16,"0"0"10"-16,0 0 3 0,2-27 12 0,-2 27-5 15,0 0 3-15,-29-23-2 0,29 23 5 0,-30-16 1 16,30 16-6-16,-43-16-16 0,43 16-16 0,-56-11-14 16,28 9-10-16,-14-1-6 0,10 3-7 0,-13 5-9 15,4 2-4-15,-5 9-10 0,-8 4 2 0,2 3-1 16,-2 9 10-16,-2 2 4 0,3 3 8 0,-1-1-4 15,5 3 2-15,5-3 7 0,4-1-35 0,13-3 27 16,4-5-35-16,7 0 12 0,16-27 2 16,-13 35-3-16,13-35 1 0,8 29-1 0,-8-29 2 15,21 23-1-15,-21-23 2 0,41 25-1 0,-12-14 2 16,5-1-2-16,2-1 2 0,7 2-2 0,0-2 2 16,0 0-1-16,-2 2 1 0,-1-2-3 0,-5 1 3 15,-1 3-2-15,-5-1 1 0,-29-12-3 0,47 32 3 16,-47-32-5-16,27 41 4 0,-22-16-4 0,-3 5 4 15,-6 3-4-15,-3 0 6 0,-7 1-4 0,-6 2 7 16,-5-4-6-16,-2 4 6 0,-3-4-6 0,3-2 5 16,-2-3-5-16,2-2 3 0,27-25-10 0,-34 32-11 15,34-32-28-15,0 0-33 0,0 0-35 0,0 0-32 16,0 0-29-16,25-2-65 0,-7-28-167 16,32 19 90-16,-23-39 319 0</inkml:trace>
  <inkml:trace contextRef="#ctx0" brushRef="#br0" timeOffset="517.986">3864 1189 1045 0,'0'0'173'0,"-29"-20"-114"0,29 20-28 0,0 0-3 16,-32-3 0-16,32 3-2 0,0 0-8 0,-29 19-4 15,29-19-4-15,-29 36 3 0,29-36 9 0,-27 55 12 16,11-28-2-16,6 9 6 15,-7-8-17-15,7 8 3 0,-3-2-7 0,6 1 8 16,-6-5-6-16,10-3-5 0,-1 0-8 0,4-27-1 16,2 41-6-16,-2-41 2 0,9 34-3 0,-9-34 3 15,23 25-2-15,-23-25 2 0,38 16-1 0,-38-16-1 0,48 3 0 16,-15-6 0-16,-3-6-3 0,4-4-2 0,-2-3 2 16,2-5-4-16,2-4 4 0,-3 0-5 0,-3-2 1 15,1-1-3-15,-3 1 6 0,-3 0-2 16,-1 2 7-16,-24 25-4 0,35-42 4 0,-35 42-1 15,20-23 2-15,-20 23-1 0,0 0-1 16,0 0-2-16,0 0-2 0,0 0 1 0,0 0 0 16,-11 33 3-1,2-8-1-15,-3 11 6 0,-1 3-4 0,1 6 8 16,-4-6-3-16,7 0 5 0,-2-3-6 0,6-4 6 16,3-5-7-16,2-27 4 0,3 42-5 15,-3-42 3-15,20 29-3 0,-20-29 5 0,27 16 0 16,-27-16 3-16,43-4 4 0,-16-5 0 0,2-7 6 15,1-7-6-15,4-9-1 0,2 0-6 0,-4-7 0 16,-1 0-5-16,-4-4 5 0,-1 4-6 0,-6-1 5 16,-7 3-7-16,-1 5 6 0,-6 2-6 0,-3 7 4 0,-3 23-4 0,-2-40 0 15,2 40-9-15,-9-25-9 0,9 25-17 16,0 0-26-16,-30-23-35 0,30 23-60 0,0 0-91 16,0 0-210-16,0 0-26 0,0 0 255 0</inkml:trace>
  <inkml:trace contextRef="#ctx0" brushRef="#br0" timeOffset="752.3666">4945 1260 1167 0,'0'0'81'0,"0"0"-48"0,-6-25-9 0,6 25-1 15,0 0-1-15,0 0 7 0,0 0-9 0,-3 41 0 16,-1-12 1-16,4 10 2 0,-9 0-1 0,2 9 6 15,-6-1-14-15,3 4 9 0,-3-4-10 16,2-3 5-16,4-5-12 0,2-3 2 0,3-8-10 16,2-28 2-16,3 43-13 0,-3-43-14 0,0 0-26 15,31 16-24-15,-1-12-40 0,-17-31-62 0,30-1-168 16,0 1-127-16,-16-34 169 0</inkml:trace>
  <inkml:trace contextRef="#ctx0" brushRef="#br0" timeOffset="877.4545">5009 943 1408 0,'-41'-4'52'16,"12"10"-25"-16,2-6-15 0,27 0-8 0,-25 3-8 15,25-3-25-15,0 0-34 0,0 0-43 0,0 0-127 16,38-19-267-16,-18-10 49 0,26 15 335 0</inkml:trace>
  <inkml:trace contextRef="#ctx0" brushRef="#br0" timeOffset="1111.9337">5715 585 1488 0,'-27'12'59'0,"27"-12"-17"16,-23 43-9-16,14-7 10 0,-5-4-5 0,5 11-2 15,-9 5-5-15,9 7-2 0,-7 7-14 0,5 6-7 16,-2 3 18-16,6 4-22 0,0 0 19 0,0 5-11 15,2-7-13-15,-3 0 6 0,3-3-11 16,1-3 9-16,1-8-12 0,1-7 2 0,6-2-15 16,-3-13-3-16,8 2-17 0,-9-39-11 0,24 56-42 15,-24-56-57-15,34 34-114 0,-34-34-196 16,0 0-32-16,52 5 234 0</inkml:trace>
  <inkml:trace contextRef="#ctx0" brushRef="#br0" timeOffset="1268.1648">5455 1426 1540 0,'-32'-7'85'0,"32"7"-29"16,-27 10-26-16,27-10-10 0,0 0-10 15,0 0-7-15,0 0-6 0,0 0-2 0,0 0 0 16,27 13-2-16,0-13-16 0,3-11-31 16,19 11-52-16,-10-32-82 0,35 30-119 0,-13-17-207 15,-2-12 34-15,20 26 429 0</inkml:trace>
  <inkml:trace contextRef="#ctx0" brushRef="#br0" timeOffset="1564.9828">6518 1296 1142 0,'-43'-23'154'16,"43"23"-88"-16,-41-24-7 0,41 24 5 15,-38-16-2-15,38 16-7 0,-48-1-9 16,21 6-6-16,-3 4-6 0,1 5 1 0,-3 2-8 16,3 11 1-16,-3-2-6 0,5 7 3 0,-2 0-3 15,4 2 4-15,0 2-9 0,11 4 4 0,-1 0-11 16,5-3 0-16,8-3-6 0,4-7 0 0,8-1-6 16,-10-26 3-16,42 38-3 0,-12-27-4 0,13-8-5 15,4-3-8-15,12-7-18 0,0-11-13 16,13-1-36-16,-15-28-46 0,31 28-59 0,-33-46-90 15,31 19-173-15,-3 2-32 0,-20-22 270 0</inkml:trace>
  <inkml:trace contextRef="#ctx0" brushRef="#br0" timeOffset="1940.0528">7210 549 1494 0,'-34'16'103'0,"18"16"-32"16,-11-3-18-16,11 12-1 0,-7 0-13 0,3 9 2 15,-5 0-10-15,3 7 5 0,-1 0-8 0,3 5-9 16,6 2 13-16,-2 6-22 0,0-3 17 0,5 5-16 16,-3-5-11-16,-1-4 0 0,6-3 0 0,-1-3 0 15,2-9 0-15,7-1 0 0,1-10 0 16,1-10 0-16,-1-27 0 0,11 32 0 16,-11-32 0-16,0 0 0 0,34 20 0 0,-34-20 0 15,41-11 0-15,-41 11 0 0,51-48 0 0,-17 12 0 16,2-5 0-16,-1-5 0 0,3 3 0 0,-6 0 0 15,-1 2 0-15,-4 6 0 0,-4 4 0 0,-2 3 0 16,-21 28 0-16,31-43 0 0,-31 43 0 0,0 0 0 16,0 0 0-16,27-21 0 0,-27 21 0 15,0 0 0-15,2 25 0 0,-2-25 0 0,3 48 0 16,-5-22 0-16,2 8 0 0,-7-2 0 0,7 2 0 16,0-3-14-16,6 4-14 0,-3-3-4 0,6 0-14 15,-9-32-5-15,22 50-20 0,-22-50-21 16,41 41-39-16,-41-41-58 0,46 25-87 0,-46-25-145 0,35-2-51 15,2 15 249-15</inkml:trace>
  <inkml:trace contextRef="#ctx0" brushRef="#br0" timeOffset="2299.5552">7707 1246 1477 0,'0'0'98'0,"-43"23"-45"16,43-23 0-16,-27 34-6 0,27-34-3 15,-24 44-13-15,15-20-7 0,9-24-13 0,-5 46-1 16,5-46-8-16,18 41 1 0,-18-41-3 0,38 32 3 16,-13-21-1-16,5-2 0 0,6-6 2 15,4 4 3-15,-3-7 2 0,6-3-1 0,-3-6-2 16,-3-2-5-16,-4 0 0 0,-1-1-1 0,-7 0 3 16,-25 12-2-16,39-29 3 0,-39 29 3 0,22-32 4 15,-22 32 0-15,5-34 3 0,-5 34-5 16,-7-36 0-16,7 36-4 0,-20-35 1 0,20 35-4 15,-37-23 0-15,37 23-1 0,-49-13 1 0,22 13-1 16,-3 7 0-16,-1 2 3 0,-1 11 1 0,0-1 5 16,1 8-1-16,3-2 5 0,-1 5-5 0,2-1 1 15,2 3-9-15,9 0-1 0,3-5 0 0,6 5 0 16,7-9 0-16,0-23 0 0,9 41 0 16,-9-41 0-16,41 27-3 0,-12-20-11 15,11-4-15-15,1-10-17 0,14 4-19 0,-1-20-44 16,25 21-88-16,-27-45-160 0,25 22-232 0,-2-1 45 15,-12-19 451-15</inkml:trace>
  <inkml:trace contextRef="#ctx0" brushRef="#br0" timeOffset="2627.7122">8635 1134 1530 0,'-39'-16'253'16,"10"17"-194"-16,-5-6-21 0,4 10-2 0,1-3-12 15,-2 4 0-15,3 1-6 0,28-7-2 0,-43 16-4 16,43-16-3-16,-25 19-7 0,25-19 1 15,-13 32-2-15,13-32 2 0,-4 36-1 0,4-36 2 16,13 43-1-16,-13-43 2 0,27 41 0 0,-27-41-5 16,39 30 0-16,-39-30 0 0,43 25 0 15,-43-25 0-15,45 16 0 0,-45-16 0 0,41 11 0 16,-41-11 0-16,38 14 0 0,-38-14 0 0,36 12 0 16,-36-12 0-16,30 9 0 0,-30-9 0 0,27 20 0 15,-27-20 0-15,0 0 0 0,25 39 0 0,-25-39 0 16,0 41 0-16,-9-14 0 0,0 5 0 0,-10 2 0 15,-5-2 0-15,-6 0 0 0,-4 4 0 16,2-4 0-16,1-6 0 0,2-1 0 0,29-25 0 16,-37 31 0-16,37-31 0 0,0 0 0 15,0 0 0-15,0 0-19 0,0 0-53 0,46-15-49 16,-19-35-126-16,32 15-377 0,4-15 7 0,2-2 271 16</inkml:trace>
  <inkml:trace contextRef="#ctx0" brushRef="#br0" timeOffset="2768.3906">9331 1392 1997 0,'-29'20'50'16,"2"-10"-50"-16,27-10 0 0,-36 25 0 0,36-25 0 15,-30 11 0-15,30-11 0 0,0 0 0 0,0 0 0 16,0 0 0-16,0 0 0 0,0 0 0 0,0 0-49 16,32-11-140-16,-32 11-470 0,34-34 0 15,-2 17 169-15</inkml:trace>
  <inkml:trace contextRef="#ctx0" brushRef="#br1" timeOffset="9440.0734">3077 2319 444 0,'0'0'158'0,"0"0"-129"0,0 0-20 0,0 0-9 16,0 0-2-16,0 0 7 0,0 0 13 0,0 0 11 15,0 0 4-15,0 0 7 0,25-31-5 16,-25 31-1-16,0 0-4 0,36-30 4 0,-36 30-5 16,25-14-2-16,-25 14-4 0,0 0-6 0,28-7-5 15,-28 7-2-15,0 0-1 0,0 0 3 0,27 3 1 32,-27-3 0-32,0 0 0 0,0 0-4 0,36 14-2 15,-36-14-1-15,31 6-2 0,-31-6 1 0,43 0 2 16,-15-4 3-16,3 2 2 0,-1-5 2 15,6 4-1-15,-2-4 1 0,2 1-1 0,4-3 1 0,-3 4-2 16,-1-4-1-16,3 6-5 0,-3-3-2 0,-2 4-2 16,2 1-1-16,-2 1 1 0,-1 0 0 0,-3 1-1 15,2 3 0-15,-1 0 0 0,3-1 0 0,-2 1 1 0,6-4-1 16,-1 5 0-16,1-3 1 0,1 0 5 16,3-2 5-16,2 1 3 0,-1-4 2 0,6 3-3 15,-4-4-3-15,5 1-1 0,-2-1 0 16,1 1 0-16,-5 1 0 0,5-2-2 0,-4 1 0 15,1-1-4-15,-3 4-2 0,0-3 0 0,0 3-2 0,-5 3 0 16,-2-3 0-16,0 4 0 0,-2-1 0 0,0 3 1 16,0-3-1-16,-4 1 1 0,4 1 1 0,-3-1-2 0,1-1 3 15,4 1 0-15,-6 1-3 0,6-3 4 16,2-2-4-16,-2 0 0 0,3 0 0 16,1-2-1-16,1-3 2 0,-2 1 0 0,4 1 0 15,0-3-1-15,2 3 1 0,-4-4-2 0,-1 1 2 16,1-1-1-16,-2 4 1 0,-1-1 1 0,0 0-2 15,-1 1 0-15,1 1 1 0,-4-2-1 0,0 4 1 16,2 0-1-16,2 0 0 0,-3 0 1 0,5 4-1 31,-1-2 1-31,-1-2-1 0,1 2-1 16,1-2 2-16,-1 0 0 0,1 0-2 0,3 0 2 16,0-2-1-16,0 2-1 0,0-2 2 0,0-2-1 15,-6 4 1-15,3-3-1 0,-4 1 0 0,0 2-1 16,-2-2 2-16,0 1 0 0,-6 1 0 0,5-2-1 15,-3 0 0-15,-3 2 0 0,0 0 0 0,-27 0 0 0,46 2-1 0,-46-2 2 0,44 5-1 16,-44-5 1-16,43 5 0 0,-43-5-1 16,46 6-1-16,-46-6 0 0,47 2 0 0,-47-2 0 15,46 1 2-15,-21-1-1 0,-25 0 0 0,45 0 0 32,-45 0-1-32,45-3 1 0,-45 3 0 0,45-9 0 0,-45 9 0 0,45-7 1 0,-45 7 1 0,39-9-1 31,-39 9 3-31,31-9 2 0,-31 9 4 0,0 0 0 15,26-11 1-15,-26 11-4 0,0 0-3 0,0 0-3 16,0 0 0-16,27-3 0 0,-27 3 0 0,0 0-1 16,0 0 0-16,27-2 0 0,-27 2-1 0,0 0 1 15,29-2-1-15,-29 2 1 0,0 0-1 0,36-2 0 16,-36 2 0-16,0 0 2 0,30-3-1 0,-30 3 0 16,0 0 0-16,0 0 0 0,31-4-1 0,-31 4 1 15,0 0 1-15,0 0-1 0,32-3 0 0,-32 3 0 0,27-2-1 16,-27 2 1-16,41-5 0 0,-16 3-1 15,2 2 0-15,5-4 1 0,-1 4 1 0,3 0 0 16,-5 0-1-16,1 0 0 0,-3 0 0 0,-27 0 0 16,45 4-1-16,-45-4 1 0,34 5-1 0,-34-5 1 15,28 4-1-15,-28-4 0 0,0 0 1 0,26 7 0 0,-26-7 1 16,0 0-1-16,0 0 1 0,0 0 0 0,0 0 1 31,0 0-1-31,0 0 1 0,0 0-1 16,0 0-2-16,0 0 0 0,0 0 2 15,0 0-1-15,0 0 1 0,25 0 0 0,-25 0-1 16,0 0 0-16,0 0 0 0,27-7 0 0,-27 7 0 16,0 0-1-16,30-2 1 0,-30 2 0 0,0 0-1 15,0 0 1-15,29-2-1 0,-29 2 0 0,0 0 1 16,0 0 0-16,0 0 0 0,0 0 0 0,0 0 0 0,0 0 0 16,0 0 1-16,0 0 0 0,0 0 0 0,0 0-1 15,0 0-3-15,0 0-6 0,0 0-10 0,0 0-15 16,0 0-21-16,0 0-29 0,0 0-41 0,0 0-47 15,0 0-202-15,0 0-26 0,0 0 198 0</inkml:trace>
  <inkml:trace contextRef="#ctx0" brushRef="#br2" timeOffset="18111.8082">1338 2974 242 0,'0'0'102'16,"0"0"-23"-16,0 0-4 0,-23-9 8 0,23 9 4 15,0 0 3-15,0 0 0 0,-40 29-15 0,40-29-22 16,-23 36 6-16,14-8-25 0,-5-1 10 0,5 8-1 15,-6-1-6-15,5 11 2 0,-5-1-14 0,5 8-1 16,-5 2-16-16,3 1 4 16,1 0-12-16,-2-2 6 0,6-3-9 0,-5-5 7 15,6-2-7-15,-1-8 7 0,0-4-6 0,7-31 3 16,0 39-3-16,0-39 1 0,0 0 0 0,0 0 1 16,0 0 1-16,0 0 5 0,0 0 12 0,34-18 3 15,-21-14 6-15,6-4-7 0,1-15-1 0,3-5-11 16,1-6 12-16,3-2-8 0,-6-4 17 0,2 2-4 15,-5-2 13-15,2 4-11 0,-4-5 6 16,4 5 2-16,-8-2-28 0,3 2 23 0,-5 1-29 16,3 12 5-16,-4 8 3 0,2 9-8 0,-11 34 4 31,10-36-2-31,-10 36 1 0,0 0-3 0,0 0-2 16,0 0-1-16,0 0 0 0,9 25 1 0,-1 7-3 15,6 11 8-15,-3 12-10 0,3 4-7 0,-1 5 27 0,1 2-27 16,2-2 25-16,2 1-8 0,2-7-9 15,1-2 9-15,1-3-10 0,3-3 8 0,0-4-15 16,-2-5 0-16,2-2-17 0,-5-8-9 0,7 4-19 16,-27-35-6-16,38 52-20 0,-38-52-18 0,28 39-44 0,-28-39-66 15,0 0-199-15,0 0-27 0,0 0 352 0</inkml:trace>
  <inkml:trace contextRef="#ctx0" brushRef="#br2" timeOffset="18268.0654">1268 3361 1486 0,'-36'7'83'0,"36"-7"-27"0,0 0-36 0,0 0-22 16,0 0-1-16,0 0 0 0,0 0 4 0,54-7 2 15,-14 3 0-15,8-8 0 0,13-8-4 0,11-3-1 16,8-5-24-16,15 1-38 0,-11-21-87 16,33 21-246-16,-22-9-136 0,-5-3 61 15,3 23 472-15</inkml:trace>
  <inkml:trace contextRef="#ctx0" brushRef="#br2" timeOffset="18794.0073">3417 3021 1101 0,'-19'-36'132'0,"19"36"-66"0,0 0-46 31,-27-20 19-31,27 20-19 0,-29-3-2 0,29 3-5 16,-41 11-22-16,12 1 20 0,0 8-12 16,-6 1 23-16,-1 13 12 0,-4-6 1 0,6 13 9 15,-5-10-8-15,10 4-1 0,2-6-17 0,9-6-5 16,18-23-11-16,-16 36-1 0,16-36-4 0,0 26 2 16,0-26-3-16,0 0 1 0,34 27 1 0,-34-27 2 0,47 5 0 15,-18-8 0-15,5-3 1 0,1-4-2 0,7-1 3 16,-3 0-3-16,2-3 1 0,-7 7 1 15,0-2-1-15,-5 6 1 0,-29 3-1 0,34 0 0 16,-34 0-2-16,0 0 2 0,0 0 1 16,9 33 4-16,-9-33-3 0,-21 50 4 0,-1-14-7 15,-3 3 5-15,-7 2-7 0,0-3 7 0,-1 1-7 16,3-7 6-16,3-2-7 0,5-5 4 0,22-25-15 16,-25 30-22-16,25-30-33 0,0 0-26 0,25 22-32 15,-25-22-26-15,49-13-34 0,-26-12-70 16,11-9-156-16,25 18 123 0,-23-32 291 0</inkml:trace>
  <inkml:trace contextRef="#ctx0" brushRef="#br2" timeOffset="19275.2508">3928 3085 981 0,'0'0'113'16,"-27"-16"-28"-16,27 16-20 0,-27 5-11 0,27-5-12 15,-30 14-17-15,30-14-8 0,-36 32-3 0,36-32 6 16,-39 43 0-16,23-14 7 0,-6-6-4 0,8 9 5 0,-4-4-5 0,9-1 1 15,-2 2-10-15,4-3-1 0,1 1-8 0,6-2 3 16,0-25-3-16,6 39 4 0,-6-39-3 0,14 36 0 16,-14-36-5-16,27 27 1 0,-27-27-2 31,38 16 1-31,-38-16 0 0,45 5-1 0,-20-10 1 0,2 1 0 0,-1-7 0 0,1-5-1 0,4-3 2 16,-3-3-3-16,-1-4 3 0,2-1-3 0,-4-2 1 15,-2 1-5-15,-1 1 4 0,-4-1-3 0,-18 28 4 16,29-43-1-16,-29 43 3 0,14-36-2 0,-14 36 4 15,0 0-3-15,5-26 4 0,-5 26-1 0,0 0 1 32,0 0 0-32,0 0-2 0,0 0-2 15,0 0-2-15,0 0-1 0,-25 30-2 0,25-30 3 16,-12 44-2-16,6-17 4 0,3 3-4 0,1-1 5 16,2-1-6-16,2 3 6 0,3-6-6 0,-5-25 5 15,16 48-3-15,-16-48 1 0,27 30-3 0,-27-30 3 16,32 20-2-16,-32-20 2 0,36 3 5 0,-36-3-1 15,38-10 3-15,-38 10 3 0,39-32 4 16,-39 32-2-16,38-43 2 0,-18 14-7 0,-2 1-1 16,-4-4-3-16,-2-2 2 0,-1 2-5 0,-2 3 3 15,-2-1-5-15,2-2-2 0,-5 5-10 0,1 2-7 16,-5-3-17-16,0 28-8 0,2-38-15 16,-2 38-8-16,4-25-10 0,-4 25-27 0,0 0-34 15,0 0-60-15,0 0-94 0,0 0-129 0,34 2 231 16,-34-2 193-16</inkml:trace>
  <inkml:trace contextRef="#ctx0" brushRef="#br2" timeOffset="19494.0045">4941 3038 858 0,'0'0'298'0,"0"0"-208"0,-25 27-23 15,25-27 6-15,-18 34-13 0,13-9-12 16,5-25-5-16,-24 52-1 0,24-52-6 15,-27 55 2-15,17-27-23 0,-1 3-3 0,0-3-8 16,4-1 4-16,-2-2-7 0,5-2 1 0,4-23-6 16,2 43 3-16,-2-43-6 0,11 28-6 0,-11-28-18 15,0 0-14-15,38 27-21 0,-38-27-15 0,37-3-39 16,-26-22-70-16,32 3-196 0,-2-6-93 16,-12-24 208-16</inkml:trace>
  <inkml:trace contextRef="#ctx0" brushRef="#br2" timeOffset="19634.7539">5009 2771 1133 0,'-38'-7'285'0,"3"14"-256"0,4-1-23 15,31-6-5-15,-39 8-1 0,39-8-15 16,0 0-38-16,0 0-57 0,0 0-55 0,-8-25-68 16,34-3-158-16,9 14-22 0,-11-31 340 0</inkml:trace>
  <inkml:trace contextRef="#ctx0" brushRef="#br2" timeOffset="19837.9257">5604 2559 1188 0,'-36'25'85'16,"17"14"-34"-16,-8-5 3 0,14 11 13 16,-10-6-9-16,10 13 4 0,-6-10-23 0,4 10-19 15,-5-4 20-15,10 6-33 0,-5-5 20 0,6 1-16 16,0 2-11-16,6-4 4 0,-1-5-7 0,3 0 4 15,1-6-12-15,0 1-1 0,3-3-8 16,-1-10-8-16,7 2-11 0,-9-27-12 0,14 32-28 16,-14-32-26-16,0 0-61 0,0 0-82 0,0 0-226 15,43 9 25-15,-46-38 421 0</inkml:trace>
  <inkml:trace contextRef="#ctx0" brushRef="#br2" timeOffset="19994.246">5299 3095 1481 0,'0'0'65'0,"0"0"-35"0,0 0-18 0,0 0-11 16,0 0-7-16,0 0 0 0,0 0 1 0,0 0 1 15,0 0-4-15,42 17-17 0,-42-17-17 0,59-8-28 16,-29-8-35-16,22 16-60 0,-20-23-72 0,19 4-237 16,6 22 60-16,-21-26 387 0</inkml:trace>
  <inkml:trace contextRef="#ctx0" brushRef="#br2" timeOffset="20244.477">6219 3021 1123 0,'0'0'99'0,"-31"-11"-23"0,31 11 0 16,-34-13-5-16,6 6-6 0,28 7-8 16,-47 0-12-16,47 0-3 0,-43 13-8 0,43-13-3 15,-48 23-7-15,48-23 2 0,-50 39-10 0,28-12 2 16,-1 0-5-16,3 1 0 0,4 1-3 0,3-1 1 15,4-5-9-15,9-23 1 0,-3 43-5 0,3-43 1 16,12 36-4-16,-12-36 2 0,31 28-3 0,-31-28-8 16,52 15-3-16,-16-15-6 0,8-4-12 0,1-16-9 15,16 4-33-15,-9-23-40 0,27 20-70 16,-27-37-63-16,32 14-192 0,-1 2-19 0,-15-24 291 16</inkml:trace>
  <inkml:trace contextRef="#ctx0" brushRef="#br2" timeOffset="20572.8669">6766 2586 1538 0,'-52'21'87'15,"18"15"-33"-15,0-4-13 0,5 9 1 0,-7 0-12 16,6 5 1-16,-3-1-8 0,5 5-10 0,1-9 24 16,7 7-29-16,4-9 18 0,3 0-13 0,6 0-8 15,4-3 2-15,1-4-6 0,4-5 4 0,3-2-7 16,-5-25 4-16,20 32-3 0,-20-32 1 15,28 23-1-15,-28-23-1 0,38 7 0 16,-38-7 0-16,43-3 1 0,-43 3 2 0,39-13 1 16,-39 13-2-16,33-23 3 0,-33 23-2 0,23-29 3 15,-23 29-3-15,20-39 3 0,-20 39-3 0,19-35 3 16,-19 35-1-16,18-27 1 0,-18 27-1 0,0 0-1 16,0 0-1-16,0 0-1 0,0 0 0 0,0 0-1 15,0 0 0-15,27 23-1 0,-16 4 4 0,0 1-7 16,5 8-3-16,0 3-15 0,-2-3-11 15,6 3-22-15,-4-7-28 0,15 13-69 0,-31-45-119 16,36 25-312-16,1-15 27 0,-3-22 350 0</inkml:trace>
  <inkml:trace contextRef="#ctx0" brushRef="#br2" timeOffset="21479.2516">7968 3176 886 0,'31'-4'180'0,"-31"4"-133"16,0 0-28-16,0-32-11 0,0 32 5 0,0 0 19 15,0 0 12-15,0 0 10 0,0 0-8 0,0 0-17 16,0 0-15-16,0 0-12 0,0 0-2 0,-23 32 1 15,17-5 7-15,-5-2-2 0,4 2 6 16,-2 1-4-16,6-1 2 0,3-27-7 0,-7 44 3 16,7-44-9-16,0 34-8 0,0-34-24 0,14 27-27 15,-14-27-54-15,0 0-58 0,41 14-165 16,-41-14-102-16,29-23 195 0</inkml:trace>
  <inkml:trace contextRef="#ctx0" brushRef="#br2" timeOffset="21635.545">8074 2641 1262 0,'-41'9'78'0,"41"-9"-45"15,-49 23-23-15,49-23-8 0,-28 22-7 16,28-22-5-16,0 0-23 0,-11 30-25 0,11-30-37 16,0 0-39-16,39 39-48 0,-39-39-132 0,42-7-64 15,13 18 203-15</inkml:trace>
  <inkml:trace contextRef="#ctx0" brushRef="#br2" timeOffset="21979.2373">8698 2916 1142 0,'-41'16'90'0,"14"10"-37"15,-11-10-3-15,13 7-22 0,-7-3 20 16,7 9 9-16,-2-12-15 0,7 8-1 15,20-25-11-15,-36 43-5 0,36-43-13 0,-23 38-3 16,23-38-9-16,-4 30 1 0,4-30-5 0,20 28 2 16,-20-28-2-16,39 20 2 0,-12-13-1 0,6-3 0 15,-3-3-2-15,4-2-1 0,-2-3 1 0,1-3 1 16,-6 3 4-16,-27 4 0 0,37-12 2 0,-37 12-1 16,0 0 3-16,0 0 7 0,0 0 12 15,0 0 5-15,0 0-3 0,0 0-8 0,0 0-12 16,0 0-5-16,-39 25-1 0,39-25 2 0,-47 30-3 15,47-30 3-15,-45 39-3 0,45-39 3 0,-39 43-4 16,39-43 2-16,-32 43-10 0,32-43-11 16,-15 37-25-16,15-37-24 0,6 27-38 0,-6-27-55 15,0 0-99-15,39 25-236 0,-39-25 42 0,50 2 401 16</inkml:trace>
  <inkml:trace contextRef="#ctx0" brushRef="#br2" timeOffset="22782.1377">10051 3076 996 0,'0'0'61'0,"-34"-13"-18"16,34 13 13-16,-36-10-2 0,36 10-3 0,-30 0-11 15,30 0-16-15,-36 10-5 0,36-10-6 0,-43 22 4 16,43-22 5-16,-39 35 6 0,39-35 1 0,-38 49 6 16,15-26-8-16,6 12 5 0,-2-6-8 0,3 5 6 15,-4-2-8-15,7 3 2 0,-1-4-8 0,5-3-1 16,-2-1-8-16,11-27 0 0,-3 37-5 16,3-37 0-16,14 24-3 0,-14-24 2 0,30 12 0 0,-4-12 0 15,4-9 2-15,2-2-2 0,11-8 2 16,4-10-3-16,0-3 3 0,8-3-4 0,-5-8 5 0,0 2-6 15,-1 2 6-15,-4 3-6 0,-6 2 5 0,-5 6-5 16,-5 4 5-16,-29 24-4 0,38-32 4 0,-38 32-2 16,0 0 1-16,0 0 3 0,0 0 1 15,0 0 1-15,0 0-1 0,0 0-3 0,0 0-2 16,1 32-1-16,-8-5-3 0,-2 2 4 0,4 3-8 16,-2-5-4-16,5 5-22 0,2-32-21 0,7 58-33 15,-7-58-28-15,30 49-66 0,-30-49-62 0,51 3-241 16,-5 13 30-16,-13-32 378 0</inkml:trace>
  <inkml:trace contextRef="#ctx0" brushRef="#br2" timeOffset="23510.8101">11437 3186 1117 0,'0'0'105'0,"0"0"-57"0,0 0-10 0,0 0 0 15,0 0-7 1,0 0-14-16,0 0-11 0,-31 6-8 0,31-6 3 16,-12 39-4-16,5-14 7 0,-2 2 2 0,1 6 10 15,-1 1 0-15,2 7 9 0,-2-3-10 0,2 8 5 16,-4-5-1-16,6 2 7 0,-4-4-2 0,4 0 5 16,-2-7-14-16,3 2 6 0,4-34-7 0,-9 41-2 15,9-41-3-15,0 0-3 0,0 0-5 16,0 0 0-16,0 0 1 0,0 0 0 0,0 0 4 0,0 0 5 15,27-23 3-15,-16-2-4 0,-1-9 2 0,1-7-11 16,3-2 4-16,-5 1-7 0,2-3 6 0,-2 6-6 16,-2-2 6-16,0 2-5 0,1-1 4 0,-3 1-4 15,6 5 4-15,-2 1-6 0,0 2 6 0,0 5-5 16,3 1 4-16,-12 25-5 0,25-36 2 16,-25 36-2-16,31-20 1 0,-31 20-2 0,37-9 0 15,-37 9-2-15,47-3-1 0,-22 3 1 0,2 3-2 0,2 3 1 16,-2 4-3-16,-1-1 2 0,1 6-3 0,0-3 2 15,-27-12 0-15,40 29 4 0,-40-29 1 0,32 32 3 16,-32-32 0-16,18 32 2 0,-18-32-1 0,0 30 3 16,0-30-3-16,-16 32 4 15,16-32-1-15,-34 36 2 0,34-36-1 0,-49 34 5 16,17-22-3-16,0 4 2 0,-1-7-1 0,-1 4-1 16,2-3-3-16,-2-3 0 0,5 2-2 0,-5 0 0 15,7-2-1 1,-1 4 3-16,-3-2-1 0,8 3 2 0,23-12-3 0,-47 32 3 15,47-32-3-15,-39 56 6 0,19-17-3 0,2 7 8 16,-3 9-7-16,1 10-8 16,0 1 23-16,-1 5-25 0,1 0 20 0,0-1-8 15,4-3-12-15,4-3 2 0,1-3-18 0,4-11-8 16,7 9-42-16,-9-24-29 0,21 17-74 0,-12-52-91 16,0 36-245-16,13-11 23 0,-13-25 375 0</inkml:trace>
  <inkml:trace contextRef="#ctx0" brushRef="#br2" timeOffset="24333.1326">12598 3140 836 0,'-45'-23'233'0,"45"23"-136"16,-44-2-11-16,44 2 2 0,-54 5-8 0,27 11-14 16,-12-8-12-16,6 17-3 0,-12-8-8 15,6 12 2-15,-9 3-10 0,5 4 1 0,-6 3-11 16,3 7 2-16,3-1-10 0,3 3 1 0,4-5-10 15,6-1 3-15,5-1-9 0,5-5 3 0,6-6-7 16,5-1 3-16,9-29-5 0,3 35 2 0,-3-35-2 16,29 22 3-1,-29-22-1-15,52 5 2 0,-18-10 0 0,4-10-2 0,3-4 3 0,7-4-2 16,4-11 3-16,4-4-4 0,-2-4 6 0,-1-3-9 16,-2 1 5-16,-3-3-9 0,-5 5 4 0,-4-3-4 15,-8 6 6-15,-4 3-1 0,-11 8 6 0,0-3-4 16,-16 31 4-16,16-41-2 0,-16 41 2 0,0 0 0 15,-2-30 1-15,2 30 0 0,0 0-3 0,0 0-1 16,-27 11-3-16,27-11 1 0,-26 34 0 0,26-34 4 16,-34 53-3-16,14-21 5 0,2 0-5 15,0 7 4-15,5-3-5 0,1 0 4 0,5-1-4 16,3-6 3-16,4-2-4 0,0-27 1 0,20 35-9 16,-20-35 0-16,37 23-6 0,-11-19-1 0,6-2-3 15,0-11-1-15,9 0-3 0,1-9-2 16,4 0-1-16,-1-12-7 0,5 9 3 0,-10-10-6 15,4 6 12-15,-8-5 4 0,-3 7 15 0,-3 1 4 16,-5 5 6-16,-25 17 2 0,29-25 11 16,-29 25 13-16,0 0 20 0,0 0 9 0,0 0-4 15,0 0-15-15,0 0-19 0,0 0-12 0,0 0-7 16,-34 35 2-16,34-35 1 0,-38 47 6 0,17-17-3 16,1 4 4-16,0-2-8 0,0 4 10 0,-1-3-5 15,5-4 5-15,5-4-4 0,11-25-2 0,-16 43-4 16,16-43 2-16,0 0-4 0,-5 30 2 15,5-30-3-15,0 0-1 0,0 0 2 16,0 0 0-16,25-7 2 0,-25 7 1 0,23-31 2 16,-23 31-4-16,38-51 4 0,-19 19-5 0,1-4 5 15,0 0-4-15,-4-3 6 0,4 4-4 0,-6-1 6 16,-2 6-4-16,1-2 4 0,1 7-3 0,-14 25 0 16,24-43-4-16,-24 43 2 0,16-23-3 0,-16 23 0 15,0 0-1-15,0 0-2 0,0 0-1 16,0 0-6-16,23-16-6 0,-23 16-8 0,0 0-13 15,31 3-15-15,-31-3-25 0,32-3-31 0,-32 3-39 16,52-16-73-16,-38-9-89 0,17-2-183 0,15 18 102 16,-17-32 389-16</inkml:trace>
  <inkml:trace contextRef="#ctx0" brushRef="#br2" timeOffset="24520.6775">13892 2479 1494 0,'-35'18'80'0,"9"21"-32"16,-4-3-13-16,3 10 1 0,2 2-17 0,2 7-3 16,-2 8-14-16,3-3 8 0,4 8 6 0,2-2-27 15,11 2 24-15,-1-1-30 0,6-1-9 16,-2-11-10-16,11 8-50 0,-10-22-20 0,24 21-81 16,-28-35-90-16,21 3-215 0,7 8 19 0,-23-38 416 15</inkml:trace>
  <inkml:trace contextRef="#ctx0" brushRef="#br2" timeOffset="24692.5939">13536 3092 1683 0,'0'0'138'0,"-43"3"-82"0,43-3-9 0,-33 2-13 16,33-2-10-16,0 0-15 0,0 0-13 0,0 0-7 15,0 0-7-15,0 0-6 0,40-3-12 0,-1 1-12 16,6-16-45-16,29 22-94 0,-21-44-142 0,28 23-269 15,10 2 70-15,-5-17 414 0</inkml:trace>
  <inkml:trace contextRef="#ctx0" brushRef="#br2" timeOffset="25208.2619">15115 3140 896 0,'-9'-23'149'16,"9"23"-54"-16,-34-18-13 0,9 7-5 0,25 11-18 16,-45-3-17-16,45 3-8 0,-54 9-5 0,31-2-1 15,-8 2-2-15,4 5 3 0,-5 2 1 0,5 11 7 16,-3-4-2-16,1 11 6 0,1-4-7 16,2 6 2-16,0-4-9 0,8 7-1 0,0-7-13 15,9 2-1-15,5-9-9 0,4-25-1 0,9 39-3 16,-9-39 3-16,27 29-4 0,-27-29 4 15,43 19-1-15,-16-15 0 0,3-4 1 0,3-6 0 16,1-4 0-16,5-6 0 0,-3-7 1 0,7-2-4 16,-5-6 5-16,-3-1-6 0,-2-2 4 0,-8 2-2 15,-2 0 4-15,-5 0-5 0,-7 7 5 16,-2-2-4-16,-4 1 3 0,-5 26-2 0,-2-48 1 16,2 48-4-16,-12-36-1 0,12 36-5 0,0 0-1 15,-31-30-5-15,31 30-3 0,-25-2-7 0,25 2-9 16,-27 12-11-16,27-12-19 0,-21 25-16 0,24 2-29 15,-3-27-38-15,4 36-55 0,-4-36-56 0,0 0-211 16,50 30 73-16,-50-30 395 0</inkml:trace>
  <inkml:trace contextRef="#ctx0" brushRef="#br2" timeOffset="25442.6464">15943 2488 1373 0,'-27'-9'69'0,"-11"-5"-23"0,10 10 4 16,-6 2 2-16,5 11-8 0,-7 2-12 0,2 10-4 15,-2 4-4-15,2 9 1 0,-2 7-10 0,2 5 1 16,4 10-12-16,1 6 6 0,6 2-11 16,0 6-8-16,3 1 22 0,5-2-24 0,3-3 18 15,7 0-9-15,6-9-23 0,-1-3-13 0,15-3-19 16,-10-17-34-16,22 16-48 0,-27-50-31 15,38 61-108-15,-26-31-189 0,-12-30 34 0,36 36 347 16</inkml:trace>
  <inkml:trace contextRef="#ctx0" brushRef="#br2" timeOffset="25598.9683">15405 3099 1143 0,'0'0'421'15,"-55"-7"-306"-15,55 7-32 0,-34-11-24 16,34 11-13-16,0 0-19 0,0 0-15 15,0 0-14-15,0 0-3 0,0 0-1 0,0 0-3 16,26 13-6-16,-26-13-10 0,63 10-22 0,-23-17-42 16,24 20-77-16,-19-38-112 0,32 18-302 0,0 3 63 15,-5-17 351-15</inkml:trace>
  <inkml:trace contextRef="#ctx0" brushRef="#br2" timeOffset="26286.4714">16997 3144 903 0,'0'0'161'0,"-29"-20"-41"0,29 20-15 16,-30-16-8-16,30 16-20 0,-31-11-16 15,31 11-12-15,-34-5-9 0,34 5-9 0,-41 3-9 0,41-3-6 16,-47 13-3-16,47-13 3 15,-48 23 0-15,48-23 5 0,-52 38-1 0,52-38 1 16,-43 46-5-16,23-19 2 0,1-2-6 0,2 3 3 16,1-1-5-16,6 0 1 0,10-27-5 0,-8 42 0 15,8-42-5-15,13 34 1 0,-13-34-2 0,25 23 2 16,-25-23-2-16,38 16 2 0,-38-16 0 0,48 2-1 16,-19-7 2-16,3-8-1 0,2-3 0 0,2-3 0 15,2-6 1-15,-4-6-3 0,-2-1 4 16,0-3-4-16,-5 6 4 0,-4-1-1 0,-5 5 6 15,-18 25 0-15,25-37 4 0,-25 37-2 16,0 0-1-16,0 0 0 0,0 0-1 0,0 0 0 16,0 0-2-16,0 0-2 0,0 0-5 0,0 0-1 15,-12 30-2-15,12-30-2 0,-22 52-5 0,12-26-5 16,4 3-12-16,1-4-7 0,8 1-16 16,-3-26-17-16,27 40-42 0,-27-40-44 0,61 28-116 15,-30-28-282-15,15-9 42 0,17 9 305 0</inkml:trace>
  <inkml:trace contextRef="#ctx0" brushRef="#br2" timeOffset="26833.3789">18386 3183 1074 0,'0'0'231'0,"0"0"-151"0,-18-32-31 0,18 32-3 16,0 0 3-16,0 0-4 0,-18-31-6 15,18 31-9-15,0 0-6 0,-30-19-3 0,30 19-4 16,-27-13-1-16,27 13-1 0,-40 0 0 16,40 0 1-16,-46 13 4 0,21 1 0 0,25-14 4 15,-50 41-5-15,23-12 3 0,0-3-8 0,0 10 0 16,4-2-8-16,1 3 3 0,4-1-8 0,4-2 3 16,5-6-4-16,3 1-1 0,6-6-3 0,0-23 1 15,15 46-9-15,-15-46-1 0,34 29-8 16,-7-22-2-16,9-2-7 0,3-8-8 0,18 1-20 15,-5-21-27-15,25 16-40 0,-19-33-69 0,33 28-95 16,-12-15-208-16,-5-12 50 0,15 23 368 0</inkml:trace>
  <inkml:trace contextRef="#ctx0" brushRef="#br2" timeOffset="27007.4168">19162 3149 648 0,'-12'-29'223'0,"12"29"-58"0,0 0-25 15,0 0-27-15,-45-7-24 0,45 7-19 0,-31 2-10 16,31-2-3-16,-37 9-6 0,37-9-4 0,-38 20-11 15,38-20-3-15,-34 28-7 0,34-28-2 0,-32 39-8 16,32-39-4-16,-29 48-9 0,18-21 1 0,4 7-5 16,2 0 3-16,5 3-7 0,2-3 2 0,5 0-12 15,0-9-19-15,9 7-30 0,-16-32-16 16,43 43-66-16,-43-43-75 0,57 12-136 0,-24-5-148 31,-6-19 118-31,19 21 387 0</inkml:trace>
  <inkml:trace contextRef="#ctx0" brushRef="#br2" timeOffset="27430.8108">19277 2935 1220 0,'-18'38'400'0,"-11"-38"-334"16,29 0-25-16,-32 10-10 0,32-10-3 0,0 0-14 15,0 0-6-15,0 0-3 0,-2 34 6 16,2-34 3-16,0 0 8 0,29 32 0 0,-29-32 3 15,32 30-3-15,-32-30-1 0,31 40-8 0,-15-15 1 16,-5 1-7-16,1 3 3 0,-5 3-5 16,-3 2 2-16,-2 1-6 0,-8 3 3 0,3 1-6 0,-4 0 5 15,-1 2-4-15,-4-7 4 0,-1 2-2 16,2-6 2-16,-1-5-3 0,12-25 2 0,-18 43-3 0,18-43 2 16,0 0-2-16,0 0-1 0,0 0-2 0,0 0 1 15,0 0 1-15,0 0 0 0,29-13 3 0,-29 13-3 16,50-53 3-16,-21 14-3 0,6 1 4 15,-4-3-3-15,3-3 3 0,-5 3-3 16,-6 1 5-16,0 3-6 0,-7 1 5 0,0 3-4 16,-5-1 4-16,4 5-3 0,-10 2 4 0,-5 27-2 0,9-28 2 0,-9 28-1 15,0 0 0-15,0 0-1 0,0 0-3 0,0 0-6 16,0 0-10-16,0 0-7 0,0 0-6 0,0 0-3 16,20 28-1-16,-20-28-5 0,32 24-14 0,-32-24-14 15,47 25-17-15,-47-25-17 0,62 19-37 16,-62-19-40-16,72 7-75 0,-36 0-123 0,-2-14-49 15,25 27 255 1</inkml:trace>
  <inkml:trace contextRef="#ctx0" brushRef="#br2" timeOffset="27746.994">20225 3208 541 0,'0'0'80'16,"0"0"-58"-16,11-32 11 0,-11 32 24 0,0 0 33 15,0 0 19-15,9-32 18 0,-9 32-6 0,0 0-2 0,0 0-13 16,0 0-11-16,0 0-8 0,0 0-13 16,0 0-9-16,-29-29-14 0,29 29-7 0,-27-3-5 15,27 3-4-15,-43 5-3 0,43-5-1 16,-46 19-8-16,19-4-3 0,0 3-9 0,-2 1-1 16,-1 4-5-16,-1 4 2 0,3 0-4 0,-1 5 3 0,2-4-4 15,2 4 0-15,5 2-2 0,4-3 0 0,4-5 0 16,4 1 0-16,8-27 0 0,4 43 0 0,-4-43 0 0,23 30 0 15,-23-30 0-15,47 18 0 0,-17-16-5 0,3-8-2 16,6 1-6-16,2-9-4 0,6-2-6 31,1-7-10-31,2 3-9 0,-1-12-21 0,3 12-32 16,-16-15-36-16,19 22-70 0,-35-30-92 0,14 15-228 16,-2 12 45-16,-17-18 350 0</inkml:trace>
  <inkml:trace contextRef="#ctx0" brushRef="#br2" timeOffset="28178.7189">20501 3172 1322 0,'0'0'83'0,"0"0"-41"0,0 0 12 0,0 0 12 16,0 0 4-16,-16 30-6 0,16-30-4 0,0 0-14 0,-11 41-7 15,11-41-12-15,-19 40-2 0,6-12-5 0,0 2 2 16,-4 1-8-16,4 3 3 0,0-4-9 15,3 0 1 1,-1-5-5-16,11-25 0 0,-2 46-4 0,2-46 1 16,9 32-2-16,-9-32 1 0,0 0-2 0,29 24 1 15,-29-24-1-15,37-6-4 0,-6-3 0 0,-2-7-3 16,8-3-1-16,-1-4 0 0,3-6 3 0,-3 2-4 16,-5-1 4-16,1-2-2 0,-7 1 5 0,-3 4-1 15,-22 25 6-15,30-41-3 0,-30 41 3 16,23-34 0-16,-23 34 2 0,9-26 1 0,-9 26 2 15,0 0 1-15,0 0 1 0,0 0 0 0,0 0-1 0,0 0 0 16,-28-4-4-16,28 4 2 0,0 0-2 0,-20 36 2 16,20-36-2-16,-16 39 1 0,16-39-4 0,-14 44 1 15,14-44-2-15,-11 47 1 0,5-24-6 0,6-23-2 16,-7 48-8-16,7-48-3 0,-2 46-10 16,2-46-6-16,6 36-16 0,-6-36-13 0,23 28-21 15,-23-28-10-15,32 20-12 0,-32-20-14 0,43 4-22 0,-43-4-40 16,51-9-53-16,-26 3-124 0,-11-22-1 0,24 28 300 15</inkml:trace>
  <inkml:trace contextRef="#ctx0" brushRef="#br2" timeOffset="28371.8236">21188 3251 888 0,'0'0'186'0,"0"0"-61"0,0 0-34 0,-29 0-24 15,29 0-13-15,0 0-7 0,-27 32 3 0,27-32 0 16,-27 37-1-16,27-37-11 0,-27 45-4 0,27-45-12 15,-23 51 2-15,12-22-11 0,2 3 6 0,-1-5-3 16,4 1 0-16,6-28-3 0,-11 43-4 0,11-43-10 16,-3 34 1-16,3-34-11 0,7 28-9 15,-7-28-37-15,0 0-9 0,29 29-24 0,-29-29-34 16,0 0-49-16,0 0-108 0,30-32-195 0,-7 26 20 16,-19-28 401-16</inkml:trace>
  <inkml:trace contextRef="#ctx0" brushRef="#br2" timeOffset="28503.5276">21112 3088 1044 0,'-19'-42'106'0,"-8"-7"-15"0,12 25 16 0,-8-10-33 16,23 34-16-16,-23-27-49 0,23 27 1 15,0 0-24-15,-13-29-30 0,13 29-39 0,0 0-97 16,31-32-209-16,-31 32-92 0,32-16 174 0</inkml:trace>
  <inkml:trace contextRef="#ctx0" brushRef="#br2" timeOffset="28722.3508">21731 2650 1506 0,'-27'-4'88'0,"27"4"-34"0,0 0-4 16,-29 24-4-16,29-24-16 0,-27 32-2 16,13-4-3-16,1 8 5 0,-3 3-6 0,6 7 1 15,-3 10 5-15,-1 4-28 0,-2 3 18 16,-1 4-22-16,-2-1 2 0,6-2 8 0,-3 2-12 15,-2-5-6-15,9-4-11 0,-2-5 1 0,8-3-22 16,-4-11 10-16,10 1-25 0,-3-39-31 0,4 55-52 16,-4-55-63-16,11 25-119 0,-11-25-199 0,0 0 76 15,25 4 387-15</inkml:trace>
  <inkml:trace contextRef="#ctx0" brushRef="#br2" timeOffset="28894.2783">21320 3113 1832 0,'0'0'83'0,"0"0"-48"0,0 0-11 0,0 0-12 16,0 0-8-16,0 0-3 0,0 0 1 0,43 11 1 15,-5-15 0-15,7-1-3 0,9-6-13 16,5 1-22-16,-2-8-37 0,15 16-73 0,-26-39-192 16,30 29-280-16,-6-4 56 0,-2-6 343 0</inkml:trace>
  <inkml:trace contextRef="#ctx0" brushRef="#br2" timeOffset="29628.7489">22808 2661 1145 0,'0'0'104'16,"0"0"-53"-16,0 0-9 0,0 0-4 0,-16 35 3 15,16-35-2-15,-7 34 1 0,7-34-2 0,-9 57-1 16,0-23-13-16,7 9 3 0,-5 7 5 0,-2 3-34 15,0 1 25-15,-2 4-32 0,-1 3 7 0,-3-2 7 16,3 1-9-16,-3-4 6 0,-1-1-12 16,4-9 0-16,1 2-19 0,0-10-7 0,13-3-22 15,-2-35-15-15,7 52-45 0,-7-52-45 0,18 25-80 16,-18-25-205-16,0 0 50 0,40 9 314 0</inkml:trace>
  <inkml:trace contextRef="#ctx0" brushRef="#br2" timeOffset="29800.6298">22589 3275 997 0,'-53'0'254'0,"13"-14"-116"16,40 14-22-16,-45 0-20 0,45 0-16 0,-25 6-23 15,25-6-24-15,0 0-19 0,0 0-10 0,0 0-7 16,0 0 0-16,0 0 1 0,43 3 1 0,-10-10 2 16,6-5-8-16,17-5-18 0,-3-11-34 0,23 12-43 15,-15-30-69-15,30 31-93 0,-28-19-164 0,7-8-58 16,10 19 248-16</inkml:trace>
  <inkml:trace contextRef="#ctx0" brushRef="#br2" timeOffset="30160.1164">23313 2543 1429 0,'-37'21'74'15,"37"-21"-38"-15,-40 27-1 0,40-27 2 0,-32 36 3 16,32-36-10-16,-29 55 2 0,13-21-4 0,4 7 3 15,-8 3-7-15,8 6 2 0,-6 2 7 0,1 9-23 16,-2-4 23-16,3 3-24 0,-4 3 4 0,0 1 8 16,-1-5-6-16,1-1 5 0,-2-6-6 0,5-2-1 15,0-9-10-15,7-9 0 0,4-5-4 16,6-27 3-16,2 35-4 0,-2-35 2 16,0 0-6-16,27 20 0 0,-27-20 1 0,38-7 0 15,-13-2 4-15,2-9 0 0,5-7-1 0,2 0-5 16,2-5 3-16,-6-2-6 0,2 7 7 0,-6 0-2 15,-26 25 5-15,44-41-1 0,-44 41 2 0,31-23-5 16,-31 23 0-16,0 0-7 0,27-9-2 0,-27 9 0 16,0 0 1-16,0 0 5 0,5 25 2 0,-5-25 2 15,-5 43-7-15,-2-18-4 0,-1 5-15 16,8-30-7-16,-9 52-26 0,9-52-12 0,6 48-27 16,-6-48-27-16,18 39-40 0,-18-39-49 0,43 23-102 15,-6-9-115-15,-37-14 146 0,72 6 288 16</inkml:trace>
  <inkml:trace contextRef="#ctx0" brushRef="#br2" timeOffset="30550.7991">23683 3267 898 0,'-29'-16'344'16,"29"16"-229"-16,-63 7-37 0,36 5-8 0,-12-7-8 15,12 13-6-15,-5-5-13 0,5 6-4 0,-4 1-8 16,6 7-1-16,-1-6-5 0,6 8-2 0,20-29-6 15,-34 46-1-15,34-46-8 16,-16 48 4-16,16-48-7 0,-2 37 3 0,2-37-2 16,14 33 0-16,-14-33-3 0,32 24 2 0,-32-24-2 15,52 18 0-15,-19-16 0 0,3-4-1 0,3-3-1 16,0-4-1-16,3-3 1 0,-7-1-2 0,7-1 2 16,-8-2-1-16,-4 0 2 0,-3-4-2 0,-4 1 2 15,-23 19-2-15,40-40 0 0,-40 40-3 0,27-37 2 16,-27 37 1-16,14-30 3 0,-14 30-2 15,0 0 4-15,-11-27-6 0,11 27 1 0,0 0 3 16,0 0-4-16,-32-4 1 0,32 4-2 0,-25 20 0 16,25-20-2-16,-27 34 5 0,27-34-4 0,-23 44 3 15,23-44-6-15,-13 43-3 0,13-43-8 16,7 36-3-16,-7-36-9 0,27 28-3 0,-27-28-8 16,43 15-7-16,-10-10-11 0,-7-14-14 15,17 9-27-15,-16-27-43 0,31 22-63 0,-26-27-152 16,7-6-91-16,17 15 117 0,-26-30 331 0</inkml:trace>
  <inkml:trace contextRef="#ctx0" brushRef="#br2" timeOffset="30722.6769">24285 2730 1335 0,'-4'38'184'0,"-26"-10"-147"15,10 15-6-15,-7-2 14 0,8 14-29 16,-1 0 24-16,4 8-28 0,-4-4 8 0,6 5 9 15,-1-2-21-15,5 2 3 0,-1-1-15 0,0-6-4 16,8 0-28-16,-3-16-7 0,15 8-58 0,-9-49-76 16,16 65-47-16,-16-65-224 0,6 32-19 0,13-4 208 15</inkml:trace>
  <inkml:trace contextRef="#ctx0" brushRef="#br2" timeOffset="30878.9261">23953 3160 1772 0,'-37'5'102'16,"37"-5"-78"-16,0 0-20 0,0 0-6 0,27-14 0 15,0 3-4-15,12 6-20 0,4-13-41 0,23 20-87 16,-26-33-210-16,26 19-231 0,-3 1 58 0,-17-8 389 16</inkml:trace>
  <inkml:trace contextRef="#ctx0" brushRef="#br2" timeOffset="31785.1837">1580 4562 760 0,'0'0'131'16,"0"0"-38"-16,0 0 4 0,-34-4-3 0,34 4-4 16,-25-12-13-16,25 12-12 0,-32-13-3 0,32 13-6 31,-42-8-5-31,42 8-8 0,-52-4-4 15,27 8-6-15,-7-3-3 0,3 10-4 0,-5-2-5 16,6 7-4-16,-6 7-6 0,-2 4-1 0,-2 5-7 0,-1 7 4 0,3 4-5 0,-2 1-10 16,6-1 25-16,1-2-28 0,12-5 22 0,6-2-10 15,6-6-9-15,7-28-3 0,13 43-9 0,-13-43-6 16,37 28-8-16,-8-17-9 0,12-2-17 0,0-14-18 16,20 10-22-16,-9-25-37 0,29 20-60 15,-18-23-72-15,7 4-207 0,19 17 108 0,-26-28 368 16</inkml:trace>
  <inkml:trace contextRef="#ctx0" brushRef="#br2" timeOffset="32239.2685">2181 4578 796 0,'-20'-32'143'0,"20"32"-88"0,-18-23 1 0,18 23 18 16,0 0 4-16,-32-32-6 0,32 32-13 0,0 0-12 15,-29-4-4-15,29 4 0 0,-31 4-2 0,31-4-5 16,-37 19 1-16,12-3-2 0,3 11 1 0,-10 0-5 16,7 8 2-16,-9 1-7 0,2 5 1 15,-6-2-10-15,9 4-16 0,1-6 23 0,6 1-30 16,2-4 27-16,6-8-10 0,14-26-6 0,-20 43 0 31,20-43-6-31,0 0-1 0,9 32-2 0,-9-32 2 16,29 9-1-16,-29-9 2 0,45-5 1 0,-18-6-2 15,8-5 4-15,5-5-4 0,-2-6 1 0,1 0-3 16,4-5 3-16,-7 0 13 0,-2-4-27 0,-4 6 30 16,-3 0-27-16,-2 0 10 0,-3 3 5 0,-2-2-4 15,-20 29 4-15,28-39-3 0,-28 39 6 0,13-27 2 16,-13 27 6-16,0 0 3 0,0 0 2 0,0 0-5 16,0 0-2-16,0 0-4 0,0 0-4 0,0 0-3 15,0 0-2-15,-20 38 1 0,8-13-2 0,3 3 4 16,-2 3-4-16,2 1-11 0,2 3 22 0,-4 1-25 15,11 0 20-15,0-6-20 0,4-2-11 16,-4-28-5-16,30 36-8 0,-30-36 0 0,43 16-9 0,-43-16-15 16,56 0-24-16,-56 0-19 0,69-18-13 0,-45-16-33 15,26 22-38-15,-23-27-43 0,5 0-127 0,15 22-21 16,-31-31 375-16</inkml:trace>
  <inkml:trace contextRef="#ctx0" brushRef="#br2" timeOffset="32554.3243">2682 4500 612 0,'-21'-38'194'0,"21"38"-13"0,0 0-30 15,0 0-21-15,-31 6-38 0,31-6-25 0,0 0-19 16,-23 32-7-16,23-32-9 0,-20 33-3 0,20-33-9 16,-16 47 0-16,9-22-6 0,4 5 5 15,-3-1-4-15,3 3 6 0,-3-2-4 0,4 0-13 16,1 0 26 0,1-1-33-16,0-29 28 0,5 43-17 0,-5-43-4 15,0 0 2-15,13 27-4 0,-13-27 1 16,0 0 0-16,0 0 0 0,34-4 2 0,-34 4 2 15,34-34 4-15,-9 6 13 0,2-12-30 0,3-2 22 0,4-7-26 0,-2-2 8 16,2 6 6-16,-5 3-5 0,-2 2 6 0,-4 12-3 16,-7 1 5-16,-16 27-2 0,29-32 1 0,-29 32-3 15,0 0 1-15,0 0-1 0,0 0 0 0,0 0 1 16,0 0-1-16,13 36 2 0,-13-10-1 16,0 8 1-16,-4 4-8 0,1-1 2 0,-3 2-16 15,1-3-5 1,8 1-22-16,-3-12-17 0,17 14-29 0,-17-39-63 15,50 52-134-15,-23-36-273 0,5-9 26 0,18 9 412 16</inkml:trace>
  <inkml:trace contextRef="#ctx0" brushRef="#br2" timeOffset="33258.9086">4378 4206 916 0,'7'-29'317'0,"-7"29"-251"15,0 0-44-15,0 0-11 0,0 0 0 0,0 0 0 16,0 0-1-16,-3 38 10 0,3-38 2 0,-11 51 9 15,2-17 0-15,4 11 4 0,-6-1-5 0,4 6 8 16,-6 0-10-16,6 2 3 0,-4-4-15 0,6 3 5 16,-2-3-11-16,3-1-15 0,0-1 31 0,3-5-32 15,-1-2 27-15,4-3-11 0,-2-6-11 0,3-5 3 16,-3-25-4-16,9 32 2 0,-9-32-3 0,0 0 2 16,0 0-1-16,25 20-1 0,-25-20 3 0,0 0-2 15,0 0 2-15,25-30 0 0,-25 30 1 0,22-45-3 16,-11 18 5-16,-2-1-5 0,0-1 6 15,-4 3 13-15,4 1-31 0,-2-2 30 0,-7 27-30 16,11-43 12-16,-11 43 5 0,20-41-6 0,-20 41 4 16,23-35-2-1,-23 35 1-15,27-24-4 0,-27 24 2 0,28-9-3 16,-28 9 2-16,31 6 1 0,-31-6 0 16,36 19 2-16,-36-19-2 0,37 32 3 0,-37-32-3 15,36 47 4-15,-36-47-5 0,34 44 4 0,-34-44 14 16,25 43-33-16,-25-43 33 0,11 32-32 0,-11-32 17 15,4 30 3-15,-4-30-1 0,-13 25 2 0,13-25-2 16,-37 20 0-16,10-11-4 0,-4-2-2 0,-6 0-1 16,-5-1 2-16,-1-5 1 0,0-1 1 15,4-1-1-15,-2-8-5 0,8 3-7 16,1-8-16-16,32 14-25 0,-43-23-32 0,43 23-42 16,-18-25-47-16,18 25-92 0,0 0-146 0,27-29-34 15,12 31 391-15</inkml:trace>
  <inkml:trace contextRef="#ctx0" brushRef="#br2" timeOffset="33634.1649">5124 4712 1159 0,'-33'-7'115'0,"33"7"-67"0,-26-2-1 16,26 2 4-16,0 0-9 0,0 0-14 0,0 0-21 15,0 0-9-15,0 0-1 0,0 0 7 16,0 0 13-16,0 0 13 0,32 12 4 0,-32-12-6 16,43 6-4-16,-16-6-6 0,1-6-3 0,1-1-1 15,0 0-4-15,-2-4-5 0,-27 11 2 0,44-23-3 16,-44 23 3-16,33-27-3 0,-33 27 3 0,28-28-1 16,-28 28 6-16,11-27-1 0,-11 27 4 0,0 0-4 15,-7-35 0-15,7 35-6 0,-25-24 0 0,25 24-3 16,-40-12 2-16,15 8 3 0,-3 4 2 15,1 7 3-15,-7 2 1 0,2 11 5 16,-3 3 2-16,3 6 4 0,0 1-2 0,1 2 0 16,5 0-9-16,2 4-2 0,5-2-8 0,8-2-13 15,2-7 20-15,5 3-24 0,4-28 19 0,15 39-16 16,-15-39-17-16,39 31-16 0,-3-19-26 0,0-19-45 16,28 21-71-16,-24-41-157 0,26 19-244 15,7 0 72-15,-6-15 448 0</inkml:trace>
  <inkml:trace contextRef="#ctx0" brushRef="#br2" timeOffset="34212.2789">6866 4544 900 0,'-25'22'144'0,"25"-22"-47"0,-32 8-8 16,7-6-10-16,25-2-8 0,-42 25-11 0,42-25 1 16,-39 34-6-16,39-34 1 0,-38 41-11 0,22-14-6 15,16-27-9-15,-36 48-6 0,36-48 10 0,-23 44-36 16,23-44 24-16,-9 40-34 0,9-40 12 15,5 33 0-15,-5-33-1 0,27 25 2 16,-27-25-3-16,43 15 2 0,-12-15-1 0,1-4 0 16,7-7 2-16,1-5-2 0,5-3 2 0,-2-3-2 15,0-1-13-15,-7 0 29 0,-4-4-29 0,-7 6 30 16,-25 21-12-16,32-46-1 0,-32 46 3 0,13-36-3 16,-13 36 1-16,-7-36-2 0,7 36-3 0,-29-32-8 15,29 32-4-15,-48-26-11 0,21 18-5 0,-7 0-1 16,1 11 3-16,-1-3 4 0,6 7 2 15,-1-1-4-15,29-6-17 0,-40 16-15 0,40-16-27 16,0 0-28-16,-1 44-29 0,1-44-24 0,27 18-36 16,-27-18-144-16,41-4-25 0,9 20 277 15</inkml:trace>
  <inkml:trace contextRef="#ctx0" brushRef="#br2" timeOffset="34759.2101">7477 4546 1058 0,'-41'43'379'0,"14"-47"-311"16,27 4-16-16,-38 11-1 0,38-11-10 0,-32 9-13 16,32-9-9-16,-30 16-6 0,30-16-1 0,-25 19-2 15,25-19 0-15,-22 31-3 0,22-31 2 0,-16 44-4 16,9-15-14-16,1 1 34 0,3 2-31 16,3 0 29-16,0 2-11 0,0 0-10 15,0 0 6-15,0-2-4 0,0-4 4 0,-4 1-6 16,4-29 4-16,0 43-5 0,0-43 1 0,0 23-1 15,0-23 0-15,0 0-1 0,0 0 0 0,0 0-2 16,0 0 0-16,0 0 1 0,0 0 0 0,0 0 3 16,15-36-2-16,-10 11 3 0,-1-5-4 0,5 1 3 15,0-3-4-15,-1-2 5 0,1-1-5 16,-1-1-10-16,2 1 26 0,-1-5-26 0,6 1 27 16,-3-2-12-16,6-2-7 0,0 4 8 0,2 4-7 15,1 2 5-15,-1 7-4 0,-20 26 4 0,43-36-4 16,-43 36 0-16,43-19 1 0,-43 19-1 0,39-13-1 15,-39 13 0-15,40 0-1 0,-40 0-1 16,30 13-1-16,-30-13 1 0,0 0 3 16,27 35-2-16,-27-35 4 0,9 34-4 0,-9-34 2 15,0 41-3-15,-2-14 4 0,-5-2-2 0,7-25 5 16,-18 46-4-16,2-19 4 0,2-2-4 0,14-25 4 16,-41 44-3-16,41-44-14 0,-45 41 30 0,45-41-29 15,-49 39 29-15,49-39-13 0,-50 41-5 0,27-16 5 16,23-25-4-16,-45 47 3 0,24-21-1 0,1-1 2 15,-3 6-5-15,3-3 3 0,-3 8-1 16,-1-1 1-16,1 1-2 0,0 3 6 0,-2 0-8 16,-1 8 8-16,1 1-8 0,-5-4 6 0,3 6-7 15,2-2 6-15,0 1-7 0,5 0 0 16,2 0-18-16,0-14-16 0,15 10-42 0,3-45-88 16,18 51-181-16,-18-51-207 0,41 15 35 0,2-5 494 15</inkml:trace>
  <inkml:trace contextRef="#ctx0" brushRef="#br2" timeOffset="35196.8865">7889 4763 836 0,'0'0'274'16,"36"-12"-186"-16,-36 12-27 0,31 3 21 0,-31-3-36 15,43-7 1-15,-43 7-18 0,52-10-10 0,-25-1-6 16,1 0-5-16,-3-1-1 0,2-3-5 16,-2-1 4-16,-25 16 2 0,42-35 6 0,-42 35 1 15,30-29 5-15,-30 29-2 0,16-28 4 0,-16 28-2 16,7-27 0-16,-7 27-7 0,0 0-1 0,-3-36-5 15,3 36 0-15,0 0-2 0,-31-30-1 16,31 30-1-16,-35-7 2 0,35 7 1 0,-54 5 3 16,27 4 2-16,-2 2-2 0,-5 5 1 0,4 5-4 15,-6 3 3-15,5 6 0 0,3 2 6 16,-3 0-4-16,6 7 3 0,2-3-8 0,5-1-16 16,5-2 24-16,6-1-29 0,11-6 26 0,1 3-12 15,-5-29-7-15,32 43-3 0,-7-27-9 0,2-6-10 16,13-1-17-16,-1-12-24 0,19 6-29 0,-14-22-31 15,26 19-72-15,-25-32-73 0,7 3-222 0,14 15 69 16,-23-27 429-16</inkml:trace>
  <inkml:trace contextRef="#ctx0" brushRef="#br2" timeOffset="35540.7028">8639 4569 1207 0,'0'0'104'0,"-47"11"-37"0,47-11 1 16,-30 30-16-16,30-30-7 0,-33 41-9 0,19-12 0 15,-4-4-8-15,7 8 1 0,-3-8 8 16,5 9-32-16,2-9 28 0,3 5-31 0,4-30 10 16,-1 45 0-16,1-45-9 0,1 36 1 0,-1-36-3 15,0 0 0-15,0 0 1 0,0 0-1 0,25 19 1 16,-25-19 0-16,0 0 1 0,29-19 0 0,-29 19 2 16,34-40-1-16,-12 8 6 0,-1 4 12 15,2-8-23-15,3 2 28 0,-5 2-25 0,4 0 10 16,-5 2 6-16,1 1-5 0,-4 6 3 15,-17 23-5-15,30-35 0 0,-30 35-3 0,0 0-2 16,25-25-3-16,-25 25 0 0,0 0-2 0,0 0 0 16,0 0-1-16,0 0 1 0,0 0 0 0,7 32-1 15,-7-32 1-15,0 48-3 0,-3-14-1 0,-1 1-9 16,1 1-15-16,1 5 14 0,-2-2-27 0,4 0 21 16,-2-3-15-16,10 3-8 0,-5-12-9 15,13 7-28-15,-16-34-18 0,38 46-26 0,-38-46-43 16,54 25-80-16,-22-14-239 0,-7-20 18 0,22 18 404 15</inkml:trace>
  <inkml:trace contextRef="#ctx0" brushRef="#br2" timeOffset="35915.7926">9107 4712 1259 0,'-8'35'106'0,"8"-35"-64"0,0 0 3 15,-12 34 11-15,12-34-29 0,0 0 16 0,36 29-35 16,-36-29 21-16,53 3-15 0,-20-10 13 0,6 4 11 16,6-10-39-16,2 2 29 0,-3-5-35 15,7 0 14-15,-5-3-1 0,3-1-4 16,-5 2 2-16,-4 0-4 0,-6-1 3 0,-34 19 0 16,36-25 10-16,-36 25 3 0,0 0 7 0,12-30-3 15,-12 30-4-15,0 0-10 0,-28-36-4 0,28 36-4 16,-43-16-3-16,14 11-1 0,-3 3 1 0,-2 4 3 15,-2 3 2-15,0 6 1 0,-2 1 0 0,1 9 2 16,-1 1-1-16,4 3 5 0,-2 5 0 16,9 2 5-16,4-3-5 0,3 5-13 0,8-6 22 15,4 1-27-15,8-6 24 0,4 5-12 0,7-5-5 16,-11-23 4-16,36 43-4 0,-9-27 2 0,7 0-11 16,1-5-9-16,10-2-20 0,-5-13-29 0,15 15-41 15,-19-27-41-15,29 28-73 0,-28-31-77 16,10 3-203-16,19 19 97 0,-23-29 409 0</inkml:trace>
  <inkml:trace contextRef="#ctx0" brushRef="#br2" timeOffset="36244.0609">10114 4562 1229 0,'-40'-27'213'0,"40"27"-118"0,-55-14-21 16,28 16-17-16,-9 0-31 0,2 3-11 0,-4 11-5 15,6 4 5-15,-2 3 0 0,5 5 4 16,3 6-4-16,2 3 4 0,1 3-4 0,7 6-11 15,2-7 25-15,1 2-30 0,11-5 21 0,2-2-14 16,9-9-7-16,-9-25 2 0,32 34-2 16,-5-26 2-16,0-6-1 0,9-7 2 0,-2-4 1 15,2-11-2-15,5-6 2 0,0-14-4 0,2-1-11 16,0-8 24-16,0-3-22 0,0-3 23 0,-5-1-7 16,2-2-9-16,-3 6 9 0,-5-3-9 15,1-4 8-15,-6 2-7 0,-1-4 6 0,-6 1-7 16,-2 8 8-16,-5 7-5 0,-6 8 9 0,-4 12 5 15,-3 25 9-15,0 0 2 0,-25-23-4 0,25 23-6 16,-39 32-10-16,14-2-1 0,-6 11-5 0,1 15 4 16,-4 13-6-16,-2 4 5 0,4 5-11 0,-1-3 1 15,10-3-28-15,0-14-14 0,17 10-49 0,-10-32-102 16,40 19-305-16,-14-18-95 16,3-12 94-16</inkml:trace>
  <inkml:trace contextRef="#ctx0" brushRef="#br2" timeOffset="37016.0249">11734 4550 1059 0,'0'0'71'0,"0"0"-21"0,0 0 3 0,-28-4-4 31,28 4-10-31,0 0-7 0,0 0 3 0,-27-20 6 16,27 20 2-16,0 0 0 0,-24 4-2 0,24-4-2 15,-28 5-3-15,28-5-2 0,-38 15-2 0,38-15 0 16,-43 28 2-16,16-10-4 0,2 3 2 0,-5 2-6 16,3 8 3-16,-2-6-7 0,4 5-2 15,0-5-7-15,3 3-17 0,3-4 22 0,19-24-27 16,-33 44 24-16,33-44-13 0,-12 36-4 0,12-36 1 15,3 25-4-15,-3-25 2 0,0 0-1 0,42 28 2 16,-17-22 0-16,3-3 1 0,10-3 0 0,1-3-3 0,6-3-1 16,0-6-6-16,4-3 0 0,-5-1-1 0,1-3 3 0,0-4 0 0,-6-2-12 15,-3-2 24-15,2-2-29 16,-9-3 25-16,-1 2-12 0,-4-2-4 0,-3 5 3 16,-5-1 1-16,-16 28 8 0,20-45 0 0,-20 45 7 15,5-37-2 1,-5 37 2-16,-5-29-1 0,5 29 0 0,0 0-3 15,0 0-2-15,0 0-4 0,-23-7-5 0,23 7-1 16,-20 23 0-16,20-23 6 0,-27 54 1 0,13-22 9 0,-1 4-4 16,1 1 6-16,3 0-6 15,2 1-12-15,4-3 31 0,5-1-32 0,2-2 30 16,5-7-16-16,-7-25-19 0,29 36-19 0,1-20-32 16,-30-16-26-16,66 7-40 0,-39-25-42 0,25 20-73 15,-21-11-115-15,-1-21-63 0,22 30 320 0</inkml:trace>
  <inkml:trace contextRef="#ctx0" brushRef="#br2" timeOffset="37365.4893">12365 4617 1076 0,'0'0'180'16,"0"0"-103"-16,-25-9-28 0,25 9-5 0,0 0-9 16,-21 41 2-16,21-41 2 0,-20 43 3 0,20-43-2 15,-27 52-3-15,11-22 6 0,3 2-34 0,-5 0 30 16,6 4-31-16,-1-2 11 0,6-2 1 15,-2-7-10 1,9-25-1-16,-7 42-6 0,7-42 2 0,4 27-4 0,-4-27 1 0,0 0-2 0,0 0 0 0,0 0-1 16,35 2 0-16,-35-2 2 0,36-36-2 0,-9 11 4 15,2-5-6-15,0-6 5 0,-1 1-5 0,3 3-10 16,-4 1 28-16,-2 3-28 0,-4 3 27 0,-21 25-12 31,38-43-3-31,-38 43 2 0,30-28-1 16,-30 28 1-16,0 0-1 0,0 0 1 0,0 0-1 15,0 0 1-15,0 0 0 0,0 0-2 0,0 0 3 0,24 41-3 16,-24-41 2-16,0 46-8 0,0-46-19 0,9 45 20 16,-9-45-42-16,17 49 14 0,-17-49-39 0,36 45-28 15,-36-45-38-15,59 36-68 0,-59-36-63 0,52-4-221 0,4 22 69 0,-24-36 416 16</inkml:trace>
  <inkml:trace contextRef="#ctx0" brushRef="#br2" timeOffset="37729.7367">13197 4690 1487 0,'-50'-14'146'16,"21"14"-78"-16,-9-4-13 0,6 8-9 0,0-4-14 15,1 5-10-15,1 2-5 0,1 4-3 32,4 2-3-32,0 6-1 0,25-19-4 0,-41 48-12 15,23-17 29-15,4 1-23 0,5 0 24 0,1 3-10 16,5 1-9-16,6-7 3 0,1-4-6 0,-4-25 0 15,27 37-3-15,-27-37 1 0,47 20-1 0,-21-20 1 16,3-4 2-16,0-8-1 0,-1-5 2 0,1-6 0 0,3-3 0 16,-1-10-3-16,5-5 4 0,-2-2 6 0,2-5-19 0,-2 0 21 15,0-4-22-15,0-1 5 0,0 1 8 0,3-3-8 16,-4-2 8-16,3 0-5 0,-6-2 6 0,-3 4-7 16,-7 7 6-16,-4 10-6 0,-16 38 6 0,16-34 2 15,-16 34 4-15,0 0 3 0,0 0-5 16,-23 24-1-1,3 4-7-15,-7 15 1 0,-5 12-2 0,1 6 5 16,-1 5-5-16,2 1 5 0,3 1-9 0,2-2 2 16,5-2-12-16,4-12-44 0,14 3-21 0,-11-30-109 15,46 30-219-15,-23-26-187 0,-10-29 16 0,47 55 482 16</inkml:trace>
  <inkml:trace contextRef="#ctx0" brushRef="#br2" timeOffset="38229.7264">14971 4560 1120 0,'-26'-10'136'0,"0"1"-42"0,26 9-4 0,-41 5-14 15,41-5-10-15,-48 16-15 0,48-16-6 16,-58 27-3-16,32-11-5 0,-8 0-5 16,1 7-1-16,1-2-5 0,2 6 4 0,-3-4-3 15,6 6-1-15,2-6-6 0,9 4-20 0,16-27 18 16,-20 42-27-16,20-42 20 0,4 36-11 0,-4-36-3 15,32 36 2-15,-7-20-3 0,8-4-4 0,6-3-12 16,6-5-11-16,10-1-14 0,1-12-22 0,18 11-37 16,-19-23-46-16,31 26-80 0,-36-33-72 15,11 8-218-15,7 11 80 0,-23-28 397 0</inkml:trace>
  <inkml:trace contextRef="#ctx0" brushRef="#br2" timeOffset="38432.9819">15506 4127 1317 0,'-24'32'126'0,"24"-32"-94"0,-41 36-9 15,20-9-7-15,3 5 0 0,-4 10-9 0,2 3 8 16,-1 3-6-16,1 2 7 0,4 2-12 0,2 1 4 16,1-1-11-16,8 1 7 0,1 1-9 0,2-3-10 15,6 1 28-15,0-4-41 0,10 0 12 0,-5-12-37 16,18 10-49-16,-27-46-38 0,52 56-77 15,-52-56-108-15,45 19-119 0,3 4 187 0,-48-23 257 16</inkml:trace>
  <inkml:trace contextRef="#ctx0" brushRef="#br2" timeOffset="38729.9396">15787 4614 1028 0,'-30'-9'308'0,"1"-11"-214"16,29 20-27-16,-38-9-1 0,38 9-15 0,-32 6-15 15,32-6-12-15,-38 19-5 0,38-19 1 0,-39 36 0 16,23-9 6-16,-2-1-3 0,3 8 7 0,1 2 13 16,3 3-31-16,-1-3 25 0,8 1-29 0,2-5 5 15,8 0 3-15,1-5-9 0,6-2-1 0,-13-25-6 16,37 35 2-16,-12-20-3 0,6-10 1 16,1-5 0-16,2-3 0 0,6-8-2 15,-3-5-2-15,4-4-2 0,-3-8-9 0,1 1 2 16,-6-5-6-16,-1 0 5 0,-7-4 10 0,-2 4-27 15,-6 0 26-15,0 2-36 0,-11-2 7 0,-6 32-16 16,3-59-24-16,-3 59-18 0,-14-43-21 0,14 43-27 16,-29-28-34-16,29 28-36 0,-37-2-96 0,4-5-82 15,33 7 169-15,-43 12 219 0</inkml:trace>
  <inkml:trace contextRef="#ctx0" brushRef="#br2" timeOffset="39089.6741">16447 4514 1066 0,'-47'3'165'0,"4"-10"-69"0,16 20-8 16,-16-15-13-16,18 16-13 0,-13-7-11 0,11 9-10 15,1-5-12-15,26-11-6 0,-36 32-13 0,36-32 0 16,-20 36-5-16,20-36 3 0,-4 39-2 0,4-39 2 15,17 39-4-15,-17-39 3 0,34 29-1 16,-9-15 4-16,2-5 1 0,3-2 2 0,1-3 1 16,-1 1 1-16,-1-5 0 0,1 3-1 0,-5-3-4 15,-25 0-18-15,40 8 14 0,-40-8-17 16,0 0 16-16,28 12 1 0,-28-12 13 0,0 0-14 16,0 0 13-16,-1 32-14 0,1-32-4 0,-17 32 2 15,17-32-3-15,-35 39 2 0,11-12-3 0,1-4 1 16,-4 1-4-16,2-3 0 0,25-21-7 15,-47 36-1-15,47-36-9 0,-34 23-8 0,34-23-16 16,0 0-35-16,0 0-44 0,0 0-42 0,0 0-54 16,0 0-65-16,29-43-190 0,9 30 66 0,-19-29 405 15</inkml:trace>
  <inkml:trace contextRef="#ctx0" brushRef="#br2" timeOffset="39433.4754">16612 4701 1431 0,'0'0'67'0,"-26"4"-48"0,26-4-1 0,0 0-6 16,0 0-9-16,0 0-2 0,31 23 7 0,-31-23 11 15,45-2 7-15,-18-5 11 0,12 3 2 0,-5-5 6 16,11 6-4-16,-4-8-4 0,6 4-12 16,-8-2-8-16,1 0-7 0,-5-2-4 0,-4 4-1 15,-8-5 0-15,-23 12 3 0,31-16 7 0,-31 16 2 16,0 0 3-16,0 0-7 0,-4-36-4 0,4 36-5 15,0 0-3-15,-30-35-2 0,30 35 0 0,-34-20-2 16,34 20 2-16,-47-9-1 0,47 9 1 16,-52 5 2-16,27 4 0 0,-6 6 1 0,-3 4-1 15,4 4 5-15,-6 6 1 0,4 3 5 16,1 0-4-16,4 2 2 0,4-2-8 0,3 0-12 16,10 0 22-16,1-2-24 0,9-3 23 0,0-27-14 15,10 41-8-15,-10-41-7 0,36 30-13 0,-7-24-14 16,12 4-20-16,-5-17-42 0,27 20-75 0,-29-40-134 15,21 18-261-15,6 4 69 0,-12-18 372 0</inkml:trace>
  <inkml:trace contextRef="#ctx0" brushRef="#br2" timeOffset="39808.6836">17486 4582 1400 0,'0'0'214'16,"-32"0"-155"-16,32 0-16 0,-50 0-5 0,50 0-16 15,-52 10-7-15,25-1 2 0,-4 5 6 16,6 6 5-16,-5 1 0 0,7 8 3 0,-8 1-1 16,4 6-10-16,-1-1 22 0,4 1-27 0,1 0 7 15,9-1-22-15,1-8 0 0,13-27 0 0,-9 32 0 16,9-32 0-16,0 0 0 0,27 23 0 0,-27-23 0 16,38-3 0-16,-13-6 0 0,5-9 0 0,4-5 0 15,4-9 0-15,1 0 0 0,4-7 0 16,0-1 0-16,0-1 0 0,0-1 0 15,-3 2 0-15,-3 1 0 0,1-2 0 0,-6 2 0 16,1 0 0-16,-6 0 0 0,-4 3 0 0,0 0 0 16,-7 6 0-16,-9 2 0 0,-7 28 0 0,13-31 0 15,-13 31 0-15,0 0 0 0,0 0 0 0,-32 15 0 16,32-15 0-16,-47 55 0 0,24-14 0 0,-4 5 0 16,4 6 0-16,1 1 0 0,4 2 0 0,2 1 0 15,4-6 0-15,4-4 0 0,1-10-12 16,18 3-40-16,-7-14-42 0,21 12-69 0,-25-37-117 15,43 13-330-15,-8-3 53 0,0-13 279 0</inkml:trace>
  <inkml:trace contextRef="#ctx0" brushRef="#br2" timeOffset="39949.3178">18062 4917 1916 0,'0'0'104'16,"-31"10"-77"-16,31-10-27 0,-27-3 0 0,27 3 0 15,0 0 0-15,-36-15 0 0,36 15-39 0,0 0-57 16,0 0-92-16,-46-41-220 0,46 41-220 0,0 0 67 16,-50-19 435-16</inkml:trace>
  <inkml:trace contextRef="#ctx0" brushRef="#br2" timeOffset="40824.5197">1856 6078 1042 0,'0'0'119'0,"-34"-23"-62"16,34 23 0-16,-39-18 5 0,12 4-1 0,27 14-13 15,-45-3-19-15,14 4-9 0,-4 1 0 0,1 9 6 16,-6-2 0-16,4 5 2 0,-7 2-6 0,6 5 2 16,-1-1-1-16,2 7 3 0,0 1-4 0,6 4 4 15,3 2-10-15,0 2 4 0,2 1-7 0,5 4 2 16,2 0-7-16,4-2 1 0,7 6-7 16,5-2 3-16,6-4-7 0,6 0-13 15,6-3 28-15,8-4-27 0,6-5 27 0,4-3-12 0,8-6-3 16,1-3 3-16,7-10 0 0,5-5 2 15,-1-11 1-15,11-5-1 0,-6-7-14 0,0-9 28 16,-2-7-23-16,-1-8 24 0,-4-6-8 0,-7-6-8 16,-4-3 6-16,-7 1-10 0,-7-5 8 0,-6 2-8 15,-6 2 6-15,-5 3-6 0,-8 4 7 16,-7 7-8-16,-8 5 5 0,-6 4-6 0,-8 3 1 16,-7 4-7-16,-4 9 0 0,-5 5-7 0,-4 11 4 15,-6 7 0-15,4 9 2 0,-3 10 4 0,2 8-3 16,7 5 3-16,0 7-5 0,11-3 0 0,7 3-19 15,1-10-23-15,24 10-42 0,0-39-40 0,15 62-80 16,-15-62-108-16,37 25-173 0,12-2 103 16,-13-32 394-16</inkml:trace>
  <inkml:trace contextRef="#ctx0" brushRef="#br2" timeOffset="41407.3598">2376 6404 1187 0,'-34'13'62'0,"34"-13"-28"0,0 0-5 0,0 0 2 15,0 0 6-15,0 0-1 0,0 0-7 0,0 0-3 16,0 0-7-16,0 37 3 0,0-37 12 0,3 56 6 16,-8-23-4-16,7 10 11 0,-11-7 1 0,5 5-32 0,-5-2 25 15,2 0-33-15,-2-7 9 0,4 2 2 16,5-34-4-16,-9 41-4 0,9-41-8 0,0 0-1 15,0 29-1 1,0-29-1-16,0 0 0 0,0 0-2 0,0 0 1 16,0 0 0-16,16-31 3 0,-16 31-1 0,18-58 3 15,-6 15-6-15,1-4-8 0,0-1 22 0,-3 4-21 16,3-3 23-16,-4 1-10 0,0 2-4 0,-2 1 3 16,-2 5-2-16,-1-1 4 0,3 2-7 15,-3 5 6-15,1 0-6 0,0 8 3 0,-5 24-2 16,17-35 0-16,-17 35-3 0,0 0 1 0,35-27 0 15,-35 27 0-15,36 0 1 0,-36 0 0 0,50 11 1 0,-19-1-2 0,-2 3 2 16,-2 3-5-16,1-4 1 0,-3 8-3 0,-25-20 2 16,45 36 0-16,-45-36 3 0,34 39 1 0,-34-39 1 15,20 44-1-15,-20-19 3 0,-4 0-3 16,-6 7 4-16,-7 1-5 0,-4-1 5 0,-6-2-5 16,-3 2 5-16,1-2-3 0,-2-5-14 0,-3 2 30 15,-2-4-29 1,4-3 29-16,-2-3-11 0,4 0-3 0,-1-1 5 15,-1-6-3-15,5 3 4 0,0-3-1 16,2 3 0-16,25-13-3 0,-45 27 1 0,45-27-4 16,-41 41 1-16,21-15-3 0,-1 10 3 0,1 7-4 0,0 5 6 15,1 4-7-15,3 6 9 0,-1 6-9 0,3-1 8 16,2 6-9-16,3-8 8 0,0 1-12 0,3-10 0 16,6-4-4-16,4-12-48 0,12 3-8 0,-16-39-67 15,43 52-69-15,-43-52-147 0,39 3-192 0,3 6 96 16,-17-34 448-16</inkml:trace>
  <inkml:trace contextRef="#ctx0" brushRef="#br2" timeOffset="41834.5166">2973 6622 1191 0,'0'0'88'16,"36"-16"-28"-16,-36 16-12 0,43-22 17 0,-43 22-8 15,53-35-21-15,-22 10-9 0,1 5-8 0,0-3 4 16,3 3-1-16,-5-4 2 0,0 0-5 0,-4 1 3 16,-3 4-6-16,-23 19 1 0,30-36-2 0,-30 36 1 15,16-32-2-15,-16 32 2 0,4-30-4 16,-4 30 1-16,0 0-5 0,-13-36 0 0,13 36-4 15,0 0 1-15,-37-25-1 0,37 25 2 0,-32-4-1 16,32 4 1-16,-36 4-2 0,36-4-2 0,-41 20-1 16,41-20-2-16,-40 39 3 0,22-12-2 0,-3 3 7 0,-1 4 1 15,2 3 7-15,-1-3-1 0,5 7 0 16,1-4-8-16,5-3 1 0,4-7-9 0,6 1 3 16,0-28-5-16,16 41-14 0,-16-41 25 15,40 25-31-15,-10-14 20 0,4-7-19 0,9-3-6 16,2-13-7-16,13 5-22 0,-3-11 14 0,15 4-61 15,-9-18 4-15,20 19-56 0,-31-30-50 0,27 27-3 16,-29-23-8-16,13 9-54 0,6 14-84 0,-39-32 272 16</inkml:trace>
  <inkml:trace contextRef="#ctx0" brushRef="#br2" timeOffset="42136.9859">3980 6251 1137 0,'0'0'157'0,"-43"13"-52"0,43-13-18 15,-32 32-22-15,19-9-11 0,13-23-13 16,-37 50-5-16,17-22-9 0,7 4-2 0,-1 0-7 15,3 2 1 1,-1-2-3-16,8 0 4 0,-1-5-4 0,5-27-1 16,-2 41-6-16,2-41-19 0,0 0 14 0,0 0-13 0,14 23 14 0,-14-23 3 15,0 0-1-15,0 0 1 0,33-16 6 0,-33 16 12 32,30-39-9-32,-10 7 10 0,3-7-13 0,0-4-6 15,1 4 5-15,3 1-7 0,-8 5 6 0,5 1-5 16,-5 5 1-16,-19 27-5 0,33-45 0 0,-33 45-3 15,23-30 1-15,-23 30-3 0,0 0 0 0,0 0 1 16,0 0-3-16,27 2 2 0,-27-2 0 0,12 28 1 16,-12-28-1-16,15 52-1 0,-12-16-8 0,3 3-2 15,-1 5-13-15,-1-1-4 0,5 3-22 0,-6-10-10 16,13 9-35-16,-16-45-61 0,43 78-116 0,-34-46-277 16,20-5 12-16,12 5 353 0</inkml:trace>
  <inkml:trace contextRef="#ctx0" brushRef="#br2" timeOffset="42452.7554">5556 6255 1348 0,'-29'-2'281'0,"29"2"-239"0,0 0-36 16,0 0-7-16,0 0 0 0,36-25-1 15,-11 9 3-15,5-4-3 0,12 1-12 0,-5-6-31 16,14 11-30-16,-16-13-27 0,19 22-18 0,-22-15-10 15,20 20-18-15,-23-11-33 0,14 13-67 0,-3 14-145 16,-40-16 178-16,41 23 215 0</inkml:trace>
  <inkml:trace contextRef="#ctx0" brushRef="#br2" timeOffset="42608.9936">5509 6576 1445 0,'-9'32'273'0,"9"-32"-249"0,0 0-18 15,0 0-7-15,0 0-1 0,43 12 2 0,-14-17-2 16,14-6 1-16,3-5-11 0,10 0-28 0,-6-16-53 16,27 23-105-16,-32-37-110 0,27 19-229 15,3 6 23-15,-14-22 475 0</inkml:trace>
  <inkml:trace contextRef="#ctx0" brushRef="#br2" timeOffset="43828.2652">7610 5904 911 0,'-14'-27'108'15,"14"27"-42"-15,-31-21-6 0,31 21-2 0,-32-16-5 16,32 16-10-16,-34-11-12 0,34 11-1 0,-38-4 1 16,38 4-3-16,-41 15 0 0,41-15 0 0,-41 21 4 15,16-9 3-15,25-12 7 0,-43 40-4 0,23-14 4 16,-5-2-6-16,3 4 2 0,-1 2-7 0,5 4-1 16,-2-4-11-16,11 11-1 0,-1-1-12 15,4 2 3-15,4 3-10 0,6 0 6 0,3 1-8 16,4 0 6-16,7 1-7 0,3-5 6 15,8-4-5-15,3-3 4 0,6-11-5 0,9-5 5 16,4-10-3-16,3-11 2 0,9-12 4 0,-4-11-5 16,-1-14 6-16,-1-4-6 0,-5-9 7 0,-6-3-3 15,-6 0 8-15,-4-2-5 0,-9 2 8 16,-9-1-9-16,-9 3 6 0,-6 7-9 0,-6-1 3 16,-5 5-6-16,-8 4 1 0,-7 4-7 0,-2 4 1 15,-6 5-12-15,-3 5 1 0,-5 3-8 0,1 4 2 16,-1 6-4-16,3 7 0 0,0-2-4 0,9 11-10 15,-3-9-20-15,30 0-34 0,-33 20-40 0,48 8-68 16,-15-28-51-16,0 0-239 0,45 23 70 16,-45-23 395-16</inkml:trace>
  <inkml:trace contextRef="#ctx0" brushRef="#br2" timeOffset="44125.196">9083 5635 1090 0,'0'0'86'16,"-32"-47"-15"-16,32 47 6 0,-43-39-1 16,43 39-14-16,-52-23-16 0,20 18-16 0,-8-2-8 15,4 14 0-15,-7 2-2 0,6 10 4 0,-8 4 2 16,4 13 6-16,-2 3-6 0,3 9-13 15,-1 6 23-15,2 6-27 0,1 4 23 0,0 2-12 16,8 6-14-16,3-1 5 0,7-3-13 0,4-2 7 16,13-6-11-16,1-5 5 0,7-5-16 0,4-7-2 15,9-2-24-15,-2-9-13 0,18 7-54 0,-34-39 0 16,56 52-30-16,-56-52-135 0,54 4-140 0,-19 12-75 16,-35-16 333-16</inkml:trace>
  <inkml:trace contextRef="#ctx0" brushRef="#br2" timeOffset="44281.5345">8391 6369 1359 0,'0'0'168'0,"0"0"-118"0,0 0-34 0,0 0-16 16,0 0-3-16,0 0 0 0,45-25-1 0,-9 12-22 16,14 4-35-16,-5-19-60 0,27 21-98 15,-22-16-222-15,9-6-44 0,16 18 256 0</inkml:trace>
  <inkml:trace contextRef="#ctx0" brushRef="#br2" timeOffset="44578.3627">9847 5624 1108 0,'-29'-36'139'15,"29"36"-52"-15,-37-44-9 0,37 44-3 0,-45-39-4 16,45 39-11-16,-59-24-7 0,30 21-13 0,-9 3-9 16,4 7-6-16,-5 5-6 0,3 8-1 15,-4 7-3-15,3 7 4 0,-3 3-6 0,5 8-9 16,0 1 22-16,3 9-27 0,5 0 21 16,2 6-11-16,4 5-10 0,1-2 7 0,9 7-10 15,2-1 10-15,4-1-10 0,5-6 5 0,2-4-18 16,7-8-4-16,3-1-23 0,-1-14-17 0,16 8-45 15,-27-44-76-15,48 56-19 0,-48-56-80 0,25 8-212 16,8 16 55-16,-33-24 370 0</inkml:trace>
  <inkml:trace contextRef="#ctx0" brushRef="#br2" timeOffset="44734.6664">9046 6264 1277 0,'0'0'360'0,"0"0"-325"0,0 0-26 16,0 0-1-16,30 0 1 0,10-9 0 0,4-7-8 16,8 0-8-16,4-9-26 0,12 12-56 0,-20-26-113 15,33 9-345-15,-22 12-2 0,-16-5 269 0</inkml:trace>
  <inkml:trace contextRef="#ctx0" brushRef="#br2" timeOffset="45437.7593">1896 8060 760 0,'0'0'253'0,"0"0"-125"0,0 0-24 16,-33-27-14-16,33 27-20 0,0 0-15 0,-34-21-9 15,34 21-5-15,-37-18-5 0,37 18-2 0,-42-9-7 16,42 9-7-16,-48 5-2 0,19 1 0 15,1 10 4-15,-5 2-1 0,5 5 6 0,-8 3-4 16,5 3 6-16,-1 3-3 0,2 0 1 16,1 2-6-16,2 2-1 0,4-1-8 0,1 1 0 15,4-1-10-15,4-2 2 0,7-3-5 0,1 2-13 16,5-4 24-16,2 3-23 0,5-3 21 0,1-3-10 16,9 5-7-16,-16-30-3 0,47 47-11 0,-17-31-5 15,10 0-8-15,8-11-10 0,9-1-11 16,4-13-22-16,15 5-24 0,-10-26-25 0,31 18-55 15,-29-40-41-15,23 0-232 0,4 13 3 0,-19-27 357 16</inkml:trace>
  <inkml:trace contextRef="#ctx0" brushRef="#br2" timeOffset="45662.8694">2695 7406 1030 0,'-7'36'240'0,"7"-36"-155"0,-23 35-9 0,3-8-4 16,16 19-15-16,-16-1 18 0,13 17-42 0,-9 0 15 16,7 6-15-16,-2 0-14 0,3 7 8 0,0 0-14 15,1 1 7-15,0-3-14 0,2-5 5 0,-3-2-13 16,5-6 7-16,3 1-12 0,0-6-16 0,3-1 14 16,1-6-33-16,9-9 14 0,-6-10-30 0,18 1-34 31,-25-30-38-31,50 28-105 0,-50-28-43 0,45-16-234 0,-6 16 79 0,-21-32 433 0</inkml:trace>
  <inkml:trace contextRef="#ctx0" brushRef="#br2" timeOffset="46013.0365">3129 8186 1029 0,'-4'-35'185'16,"4"35"-56"-16,0 0-25 0,0 0-20 0,0 0-22 15,0 0-16-15,-29-15-15 0,29 15-7 16,-28 8-2-16,28-8-1 0,-38 23 0 0,38-23 4 16,-41 44 0-16,19-13 4 0,-1 1-3 0,0 7 0 15,0-4-7-15,3 5 3 0,2-5-11 0,9 5-13 16,2-12 18-16,3 2-25 0,11-5 20 0,-7-25-9 16,22 34-3-16,-22-34 1 0,37 18-1 0,-10-14 0 15,0-6 0-15,4-5 0 0,1-4 0 16,0-2-3-16,-1-10 3 0,-1 7-1 0,-5-7-8 31,-25 23 23-31,34-43-24 0,-34 43 24 0,16-41-12 16,-16 41-5-16,0-35 2 0,0 35-3 0,-7-36-4 15,7 36-4-15,-18-32-8 0,18 32-10 0,-21-30-11 16,21 30-18-16,-20-25-30 0,4-2-31 0,16 27-57 16,-11-27-75-16,11 27-197 0,0 0-44 0,16-28 316 0</inkml:trace>
  <inkml:trace contextRef="#ctx0" brushRef="#br2" timeOffset="46400.8044">3769 8063 970 0,'-31'-12'140'0,"31"12"-36"15,-45-7-10-15,45 7-13 0,-41-4-19 16,41 4-10-16,-43 6-5 0,43-6-6 0,-36 14-7 16,36-14-7-16,-39 25-8 0,39-25-4 0,-31 30-5 15,31-30 0-15,-23 36-6 0,23-36 1 16,-11 41-4-16,11-41 2 0,-1 41-4 0,1-41 3 16,12 37-3-16,-12-37 2 0,23 27-2 0,-23-27 1 15,36 16-1-15,-36-16 1 0,43 9 0 0,-43-9 1 16,43 3-1-16,-43-3 1 0,41 0 0 15,-41 0 1-15,33 7 1 0,-33-7 6 0,0 0 5 0,0 0 7 16,23 25 6-16,-23-25-2 0,0 27-4 0,0-27-5 31,-11 43-9-31,-1-15-18 0,1 1 22 0,-7 1-26 0,0-1 26 0,2-6-13 0,16-23-8 0,-27 39-5 32,27-39-16-32,-16 27-14 0,16-27-31 0,0 0-35 15,0 0-47-15,0 0-67 0,38 2-191 0,-38-2-67 0,39-41 194 16</inkml:trace>
  <inkml:trace contextRef="#ctx0" brushRef="#br2" timeOffset="46733.6235">4041 8227 1021 0,'-30'27'356'0,"30"-27"-280"0,0 0-28 0,0 0-13 15,0 0-21-15,0 0-13 0,0 0 0 0,0 0 7 16,0 0 4-16,32 11 5 0,-32-11 4 15,34-11 5-15,-7 7 2 0,-27 4 2 0,54-21-1 16,-29 9-2-16,9 1-8 0,-6-5 1 0,-1 3-11 16,0-4-2-16,4 1-3 0,-6-4 2 0,-25 20-2 15,36-32 2-15,-36 32-1 0,10-25 4 0,-10 25-2 16,-5-27 2-16,5 27-5 0,0 0-4 0,-30-28-5 16,30 28-3-16,-35-11 0 0,35 11 3 0,-43 4 3 15,18 4 4-15,25-8 4 0,-50 33 4 16,23-10 8-16,0 3 2 0,-1 7 6 0,-3-1-3 15,8 5-3-15,0-1-11 0,3 1-1 0,4-3-10 16,5-6 3-16,4-1-9 0,7-27-8 0,3 38-19 16,-3-38-15-16,24 23-26 0,-24-23-31 15,50 12-75-15,-50-12-142 0,54-32-172 0,-11 30-44 0,-2-23 403 16</inkml:trace>
  <inkml:trace contextRef="#ctx0" brushRef="#br2" timeOffset="47706.3678">4884 8233 908 0,'0'0'80'0,"-42"-34"-18"16,42 34 5-16,-36-20-7 0,36 20-6 0,-43-12-11 15,43 12-13-15,-53-4-10 0,26 11-1 0,-9-3 3 16,9 8 7-16,-9-1 8 0,36-11 6 16,-52 36-1-16,29-11 1 0,-2-6-7 0,5 11-1 15,20-30-7-15,-32 49-2 0,32-49-10 16,-18 42-1-16,18-42-8 0,-5 38 1 0,5-38-3 16,16 34 2-16,-16-34-2 0,36 17-15 0,-36-17 19 15,50 0 0-15,-20-8 4 0,10-5 15 0,1-10-14 16,2-4-4-16,2-8 4 0,0-3-7 0,-4-8 9 15,0-2-8-15,-5-2 6 0,3-2-9 0,-6-3 2 16,-3 3-6-16,-7 2 5 0,1 0-6 16,-5 9 10-16,-1 0-4 0,-3 2 5 0,-6 4-7 15,-4 3 1-15,-2 1-4 0,1 6 0 0,-4 25 1 16,0-28 6-16,0 28 1 0,0 0 2 16,0 0-1-16,0 0-6 0,-16 25-4 0,5 0-3 15,2 12 1-15,-2 11-3 0,1 11 7 0,1 3-9 16,2 3 1-16,5-1-17 0,2-2-8 0,11-3-22 15,-1-15-9-15,26 6-49 0,-13-25-35 16,38 23-107-16,-28-28-215 0,20-6-40 0,19 8 205 16</inkml:trace>
  <inkml:trace contextRef="#ctx0" brushRef="#br2" timeOffset="47956.4574">6371 7996 1591 0,'0'0'69'15,"0"0"-62"-15,0 0-7 0,11-25 0 0,-11 25 5 16,48-34-4-16,-14 16 1 0,2 0-3 0,4 2-2 15,-4 0-16-15,5 9-20 0,-11-7-25 0,8 16-32 16,-38-2-50-16,54-8-86 0,-54 8-221 0,0 0-28 16,32 29 341-16</inkml:trace>
  <inkml:trace contextRef="#ctx0" brushRef="#br2" timeOffset="48112.8322">6115 8455 1525 0,'-27'4'122'0,"27"-4"-112"0,0 0-11 16,38 7 2-16,-4-14 0 0,2-2-1 0,10-5-8 16,3-13-22-16,13 9-46 0,-11-28-109 0,33 8-292 15,-13 5-77-15,-8-7 227 0</inkml:trace>
  <inkml:trace contextRef="#ctx0" brushRef="#br2" timeOffset="48831.6001">8108 7436 1134 0,'-43'0'100'0,"4"-5"-50"15,8 7-2-15,-5 1-6 0,8 8 1 0,-10-2-5 16,6 12 0-16,-9-3-3 0,5 10 4 0,-5 1 20 16,6 8-32-16,-6-3 33 0,13 13-33 0,-7-5 1 15,9 10 5-15,-3 0-16 0,9 7 7 0,2-1-9 16,11 5 7-16,5-6-11 16,6 1 5-16,5-9-10 0,9-7 3 0,3-2-7 15,10-5 2-15,3-6-5 0,5-6 4 0,6-9-3 16,2-5 2-16,3-9-1 0,5-7 0 0,-1-9 1 15,0-4-1-15,-4-12 4 0,2-3-4 0,-5-10 4 16,-4-8-7-16,-4-6 6 0,-3-9-8 0,-5 0 4 16,-8-3-12-16,0 5 7 0,-7 2-9 0,-5 3 12 15,-7 4 7-15,-8 2-26 0,-5 3 24 16,-5 1-28-16,-10-1 4 0,5 8 2 0,-10-1-13 16,0 15-3-16,-7 3-2 0,4 16 1 0,-9 6 5 15,2 14 7-15,-6 10 8 0,4 14 2 0,1 4 10 16,2 8-4-16,6-1 10 0,5-1-9 0,8 1-6 15,8 3-4-15,0-13-57 0,20 10-11 16,-9-44-90-16,27 55-133 0,3-28-166 16,-5-25 29-16,29 21 445 0</inkml:trace>
  <inkml:trace contextRef="#ctx0" brushRef="#br2" timeOffset="49253.479">8657 7919 1114 0,'0'0'121'0,"0"0"-94"0,0 0 6 0,0 0 16 16,0 0 11-16,0 0 9 0,0 0-13 0,0 0-7 16,0 0-6-16,28 36-9 0,-28-36-7 0,4 39 1 15,-8-16-3-15,1 9 2 0,-8 0-6 0,2 2 5 16,-7-2-5-16,3 4 7 0,-5-8-6 15,8 3-2-15,10-31-10 0,-16 41-1 0,16-41-7 16,0 0-1-16,0 0-2 0,0 0-1 0,0 0 2 16,0 0-1-16,0 0 7 0,39-25-2 0,-19 0 0 15,5-6-1-15,3-4 1 0,-1-4-5 0,6-6 6 16,-3-1-6-16,6-1 4 0,-6 3-2 0,3 5 2 16,-1 7-2-16,-7-1 7 15,6 7-4-15,-31 26 4 0,39-32-2 0,-39 32 0 16,0 0 0-16,29-8 0 0,-29 8 5 0,0 0-2 15,14 36 2-15,-9-13-4 0,-1 13 0 0,0 3-7 16,-1 6 4-16,-3 1-6 0,0 6 4 0,0-1-11 16,0-8-3-16,4 0-18 0,3-15-16 0,9 8-33 15,-16-36-42-15,47 52-110 0,-47-52-362 0,52 16 21 16,-6-18 223-16</inkml:trace>
  <inkml:trace contextRef="#ctx0" brushRef="#br2" timeOffset="49378.559">9833 8128 1818 0,'-31'0'20'0,"31"0"-42"0,-43-8-19 16,43 8-74-16,-27-32-157 0,27 32-316 0,-12-37 12 16,8 7 353-16</inkml:trace>
  <inkml:trace contextRef="#ctx0" brushRef="#br2" timeOffset="50445.6284">2462 9564 924 0,'-5'-27'132'0,"5"27"-50"16,0 0-22-16,0 0-7 0,0 0 6 0,0 0-4 15,0 0-8-15,0 0-6 0,0 25-10 0,0-25 0 0,-4 53-10 16,0-10 3-16,-3 7-13 0,5 9 7 0,-7 3-13 16,4 6 10-16,-6 0-11 0,2 3 6 0,-3-2-11 15,3-3 9-15,0-2-11 0,2-6-8 16,3-5 24-16,-1-8-28 0,1-6 27 0,4-4-21 15,4-1-27-15,-4-34-26 0,12 41-50 16,-12-41-56-16,0 0-104 0,34 14-210 0,-34-14 19 16,33-30 442-16</inkml:trace>
  <inkml:trace contextRef="#ctx0" brushRef="#br2" timeOffset="50974.0147">1967 9678 1627 0,'-32'14'42'16,"32"-14"-25"-16,0 0-17 0,0 0-3 0,0 0 2 15,41-21 5-15,-12 5 7 0,10-2 4 16,4-7 4-16,13 2 0 0,-2-9-1 0,12 3-7 16,0-5 4-16,4 2 9 0,0 0-28 0,-4 5 27 15,-3 2-27-15,-2 2 13 0,-9 4 6 0,-3 6-1 16,-8 2 0-16,-5 3-4 0,-10 4-1 0,-26 4-1 15,33 0 2-15,-33 0 0 0,0 0 3 0,0 0-2 0,21 29-3 16,-21-29 1-16,7 33-4 0,-7-33-16 16,2 52 22-16,-4-15-23 0,-1 4 17 15,-3 8-1-15,-3-1-5 0,4 5 5 0,-6 2-4 0,2 2 7 16,-1 2-6-16,-1 4 6 0,2-3-5 0,-2-1 4 16,4-4-6-16,0 0 6 0,1-3-8 0,1-6 5 15,3-5-5-15,2-1 4 0,4-8-3 16,-1-9-10-16,-3-23 23 0,20 35-22 0,-20-35 20 15,29 15-11-15,-29-15 1 0,29-2-1 16,-29 2-12-16,32-14 13 0,-32 14-10 0,43-40 20 16,-20 7-7-16,0 1 7 0,1-4-7 0,-5-3-3 15,5 3 3-15,-5-3-4 0,-1 7 4 0,-3 3-4 16,-5-1 3-16,-10 30-3 0,24-41 1 0,-24 41 0 16,16-27 0-16,-16 27-1 0,0 0 0 0,0 0-2 15,0 0 2-15,0 0 0 0,0 0-1 0,18 45 2 16,-13-18-5-16,-1 1-2 0,-1 6-9 15,1-2-5-15,1 4-15 0,-1-4-6 0,8 3-17 0,-6-4-4 16,14 4-30-16,-20-35-13 0,43 52-22 0,-43-52-66 16,55 27-54-16,-28-13-215 0,4-23 4 0,20 20 395 15</inkml:trace>
  <inkml:trace contextRef="#ctx0" brushRef="#br2" timeOffset="51327.6968">3543 10027 1406 0,'0'0'82'0,"0"0"-65"0,0 0-22 0,0 0-3 15,0 0 2-15,0 0 5 0,34 11 5 0,-9-11 3 32,2-4 6-32,7 1 3 0,2-5 4 0,3 3-1 15,-1-7 3-15,5 5 4 0,-4-8 2 0,1 3-4 16,-1-4-6-16,1 0-10 0,-10 0-2 0,1-4-5 0,-31 20 4 15,35-30-3-15,-35 30 3 0,20-31 3 0,-20 31 5 16,4-26-1-16,-4 26 0 0,0 0-4 0,-24-31-3 16,24 31-4-16,-35-16 1 0,4 16-2 0,1 0 0 15,-8 9 1-15,-3 6 1 0,1 1 4 0,-6 7 0 16,3 5 7-16,-4 3-3 0,4 6 8 16,0 4-3-16,9 4 5 15,-2 3-4-15,9 0 3 0,4-2-7 0,7-1 1 16,7-4-8-16,5-4-1 0,10-7-7 0,8-5-12 15,13-7 17-15,5-9-35 0,15 0 9 0,3-13-37 16,13 4-42-16,-4-28-55 0,34 31-206 0,-18-22-213 16,2-8 46-16,9 15 469 0</inkml:trace>
  <inkml:trace contextRef="#ctx0" brushRef="#br2" timeOffset="51818.8407">5679 9819 1076 0,'0'0'103'0,"-32"7"-51"0,32-7 6 15,-48 12-3-15,48-12-8 0,-50 23-11 0,24-5 3 16,-8-5 2-16,34-13 6 0,-55 41-3 16,30-18-5-16,-8-4-10 0,33-19-2 15,-46 43-8-15,46-43-2 0,-29 38-9 0,29-38-1 16,0 0-7-16,-11 30 0 0,11-30-3 0,0 0 1 15,33 23 0-15,-33-23 1 0,43 2 1 0,-13-8-1 16,1 3 3-16,3-4-3 0,2-2 3 0,-4 0-2 16,4 2 0-16,-6 3 1 0,-3 1-2 0,-27 3 1 0,36 7 1 15,-36-7 2-15,0 0 3 0,23 35 3 16,-23-35-2-16,0 45 0 0,-2-18-6 16,-7 5 2-16,-3 3-4 0,-4-1 5 0,0 0-5 15,-4-4-11-15,0-5 27 0,20-25-30 0,-34 41 27 16,34-41-21-16,-20 29-17 0,20-29-26 0,0 0-42 15,0 0-36-15,0 0-64 0,0 0-81 0,38-29-241 16,-6 19 48-16,-16-30 456 0</inkml:trace>
  <inkml:trace contextRef="#ctx0" brushRef="#br2" timeOffset="52334.6263">6126 9865 1176 0,'-27'-4'116'15,"27"4"-68"-15,-29 7-6 0,29-7 3 0,-27 24-7 16,27-24 5-16,-30 35 1 0,23-10 4 16,7-25-8-16,-25 55-1 0,12-26-11 0,9 5 0 15,-1-2-7-15,5 3-1 0,0-1-5 0,5-3 2 16,1-6-7-16,-6-25 3 0,19 37-7 0,-19-37-3 16,33 20-2-16,-33-20 1 0,45 3 0 0,-19-8 1 15,7-9 3-15,3-2-3 0,-2-8 4 0,1-4-4 16,1-4 2-16,-2-4-4 0,-1 1 5 15,-5 1-7-15,-3-2 4 0,-1 4-4 0,-5 0 5 16,-1 0-3-16,-3 2 4 0,-5 3-4 0,-2 2 0 16,-8 25-3-16,14-43 3 0,-14 43-3 15,5-25 2-15,-5 25 0 0,0 0-2 0,0 0 1 16,0 0-3-16,0 0-1 0,-25 43-4 0,11-9 5 16,-4 12-3-16,-4 6 9 0,-1 10-7 0,0 6 8 15,-4 7-8-15,4 8-6 0,-1 5 22 16,5 4-20-16,-1 5 18 0,6 1-2 0,-3-4-13 15,1-7 12-15,4-3-10 0,-4-9 8 0,1-7-8 16,5-10 9-16,-3-9-7 0,4-7 5 0,-2-10-6 16,11-32 5-16,-12 40-4 0,12-40 5 0,0 0 2 15,0 0 1-15,0 0 1 0,0 0-5 0,-31-24 1 16,22-1-8-16,2-7 5 0,0-7-2 0,0-4 5 16,3 2-5-16,-1-1 7 15,3-3-5-15,0-1 5 0,2 0-6 0,2-10 5 16,5-3-9-16,0-5 5 0,8-3-17 0,6-1 4 15,3-3-20-15,6 12-20 0,0 0 12 0,12 16-60 16,-19-8-13-16,29 27-104 0,-34-24-161 0,16 9-132 16,9 19 106-16,-20-19 405 0</inkml:trace>
  <inkml:trace contextRef="#ctx0" brushRef="#br2" timeOffset="52897.3558">6932 9884 1427 0,'0'0'165'15,"0"0"-81"-15,0 0-21 0,0 0-22 0,0 0-16 16,0 0-14-16,0 0-5 0,-10 41-1 0,10-41 5 16,-24 50 4-16,14-19 6 0,-7-3-3 0,1 4 4 15,0 0-7-15,0 6 1 0,-2-4-5 0,2 1 2 16,0-5-4-16,1-1 1 0,6-6-6 0,9-23 1 15,-10 32-4-15,10-32-1 0,0 0-2 0,0 0 0 16,0 0 0-16,0 0 1 0,32 9 0 16,-32-9 0-16,34-28 1 0,-34 28-1 15,43-48-1-15,-20 19-2 0,-1-5 3 0,-1 2-3 16,1 2 4-16,-4-2-3 0,0 0 4 0,-6 3-2 16,3 1 3-16,-6 1-2 0,0 0 2 0,-9 27 1 15,9-39-1-15,-9 39 1 0,0 0-1 0,5-25 0 16,-5 25 0-16,0 0 3 0,0 0-2 15,0 0 0-15,0 0-1 0,-4 32 0 0,4-32-1 16,-3 46 3-16,1-21-2 0,2-25 3 0,-2 50 0 16,2-50-1-16,0 39-1 0,0-39 1 0,7 31-3 15,-7-31 3-15,0 0-2 0,0 0 1 0,36 21 0 16,-36-21 0-16,31-14 2 0,-31 14-3 0,50-45 2 16,-21 13-2-16,5-7 2 0,0-4-3 15,3 1 4-15,-3 2-6 0,-1 3 5 16,-7 3-4-16,-2 9 4 0,-24 25-1 0,34-34 1 15,-34 34 1-15,0 0 2 0,0 0 0 0,0 0 1 16,0 0-2-16,0 0-3 0,-16 52-1 0,-2-11-1 16,-2 7 0-16,0 4-2 0,1-1 4 0,2 1-5 15,7-2 1-15,1-6-12 0,2 1-5 0,5-2-26 16,0-16-16-16,13 12-54 0,-11-39-69 0,32 44-196 16,-32-44-233-16,38 15 62 0,-6 1 492 15</inkml:trace>
  <inkml:trace contextRef="#ctx0" brushRef="#br2" timeOffset="53600.5726">7836 9106 1205 0,'0'0'90'0,"0"0"-27"15,0 0-6-15,0 0-12 0,0 0-11 0,-25 12-10 16,25-12 7-16,-15 39 4 0,12-6 10 0,-6 6-2 16,5 9-1-16,1 5-8 0,3 8-14 15,0 1 21-15,0 6-26 0,-2 0 17 0,2 1-5 16,-4 1-14-16,2 1 7 0,1-2-12 15,-3 3 8-15,0-6-11 0,4-6 5 0,-3-5-8 16,3-3 2-16,3-9-6 0,5-4 4 0,1-10-5 16,-9-29 3-16,30 39-5 0,-30-39-11 0,36 14 12 15,-36-14 1-15,43-11 1 0,-43 11 14 0,47-39-11 16,-24 9-2-16,0-4 3 0,6-3-4 0,-8-3 3 16,-5-1-3-16,1 6 6 0,-5-1-5 0,-3 4 5 15,-4-2-5-15,1 2 3 0,-3 5-3 16,1-1 2-16,-4 28-2 0,7-36 3 0,-7 36-4 15,0 0 3-15,0 0-2 0,0 0-2 0,0 0 3 16,0 0-1-16,27 16 2 0,-27-16-2 16,25 52 2-16,-11-20-3 0,4 2 5 0,-1 2-6 15,0-4 5-15,-2 3-4 0,1-3 4 0,-2-1-4 16,-1-3 4-16,-2-1-4 0,-2-2 4 0,-9-25-3 16,7 43 4-16,-7-43 0 0,-9 35 3 15,9-35 1-15,-29 30-13 0,29-30 10 0,-52 22-14 16,25-15 22-16,-1 0-14 0,-3-7-5 0,4-3-5 15,27 3-22-15,-46-18 15 0,46 18-29 0,-36-34-5 16,36 34-50-16,-18-50-36 0,18 50-68 0,9-57-108 16,0 23-189-16,21 18 20 0,-17-23 451 0</inkml:trace>
  <inkml:trace contextRef="#ctx0" brushRef="#br2" timeOffset="53928.7012">8761 9893 1231 0,'0'0'211'0,"0"0"-122"0,0 0-16 16,-38 0-15-16,38 0-18 0,-27 4-12 15,27-4-3-15,-30 11-3 0,30-11 1 0,-33 17-2 16,33-17 1-16,-34 31 1 0,34-31 3 0,-30 46 0 16,19-17 2-16,-5 1-6 0,3 4 2 0,-1-2-6 15,5-2 0-15,2 2-5 0,3-5-7 16,4-27-6-16,8 43 0 0,-8-43 0 0,26 28 0 15,-26-28 0-15,40 16 0 0,-17-16 0 0,4-5 0 16,7-6 0-16,-2-1 0 0,8-8 0 16,-6-3 0-16,-2-6-1 0,0-1-7 0,-7 2 2 15,-7-3-1-15,-3 3 1 0,-12 3-2 0,-3 25 2 16,0-43-4-16,0 43-5 0,-18-37-12 0,18 37-13 16,-41-29-10-16,41 29-11 0,-57-16-10 0,32 16-23 15,-18-11-27-15,43 11-56 0,-65-5-70 0,65 5-201 16,-25 0-28-16,0-12 309 0</inkml:trace>
  <inkml:trace contextRef="#ctx0" brushRef="#br2" timeOffset="54366.286">9325 9170 999 0,'0'0'302'0,"0"0"-231"16,0 0-13-16,0 0-9 0,0 0-5 0,0 0-3 16,0 0 1-16,0 0 2 0,13 48 0 0,-10-16-10 15,10 11-5-15,-6 5-16 0,0 7-13 16,2 4 24-16,-3 0-29 0,-5 3 21 0,-1 1-10 15,-1-3-11-15,-8-1 5 0,0 2-15 0,-7-8-5 16,1 8-23-16,-6-12-10 0,6 12-23 0,-13-18-2 16,17 17-20-16,-16-24-16 0,25 19-52 15,-16-28-117-15,6 0-182 0,24 12 71 0,-12-39 394 16</inkml:trace>
  <inkml:trace contextRef="#ctx0" brushRef="#br2" timeOffset="54835.1743">10800 9868 1107 0,'0'0'238'0,"0"0"-177"0,0 0-16 15,0 0 9-15,0 0 2 0,-30-8-9 0,30 8-7 16,0 0-12-16,-22 30-3 0,22-30-7 16,-23 50 2-16,9-15-7 0,1 8 2 0,1 2-7 15,3 3 1-15,0 2-9 0,2-2 5 16,3 2-9-16,2-9 6 0,2-4 1 0,2-8-41 15,9-1 9-15,-11-28-59 0,28 36-15 0,-28-36-45 16,45 14-90-16,-45-14-213 0,36-21-41 0,5 12 290 16</inkml:trace>
  <inkml:trace contextRef="#ctx0" brushRef="#br2" timeOffset="54991.3517">10619 9537 1202 0,'-25'0'284'0,"25"0"-270"0,-27 16-43 0,27-16-30 16,0 0-61-16,0 0-55 0,51 13-93 15,-21-10-173-15,-1-19 34 0,25 27 407 0</inkml:trace>
  <inkml:trace contextRef="#ctx0" brushRef="#br2" timeOffset="55303.9694">11344 9710 1301 0,'-36'12'65'0,"7"10"-40"16,-3-8 2-16,3 6 10 0,-3-8-2 0,1 8-1 31,-1-4-1-31,7 7 5 0,-7-11-1 0,32-12-3 0,-40 32-11 0,40-32-8 0,-27 24-7 16,27-24-1-16,0 0-6 0,0 35 1 0,0-35 0 15,20 32 6-15,-20-32 3 0,38 36 4 0,-38-36-2 16,48 30 1-16,-21-17-5 0,7 4 0 31,-5-2-3-31,7 1-1 0,-6-2-4 0,4-2 2 0,-7 1-3 0,-27-13 1 0,39 23-1 0,-39-23 0 16,0 0 1-16,26 34 4 0,-26-34-2 0,0 0 3 15,-9 34-5-15,9-34 1 0,-24 27-5 0,24-27-1 16,-36 32-7-16,36-32 1 0,-50 32-8 0,18-18-14 16,2-2 30-16,-6 3-34 0,7 3 26 0,-7-8-31 15,36-10-24-15,-48 23-26 0,48-23-56 16,-31 13-63-16,31-13-253 0,0 0 2 31,0 0 229-31</inkml:trace>
  <inkml:trace contextRef="#ctx0" brushRef="#br2" timeOffset="56186.8596">12901 10173 709 0,'-29'-2'248'0,"29"2"-158"16,0 0-50-16,0 0-14 0,0 0-13 0,0 0-4 15,0 0 1-15,27-10 0 0,-27 10 1 0,31-4 2 16,-31 4 4-16,39-3 3 0,-39 3 1 0,47 0 4 16,-22-2 3-16,5 4 5 0,1-4 0 0,5 4-1 15,-2-4-7-15,7 2-7 0,-3-2-8 0,1 0-2 0,8-1-2 16,-1-1-1-16,6-1 1 0,2-1-2 0,5 1-2 16,0 1-1-16,2-1 1 0,6 2-3 15,-1-1 2-15,0 4-1 0,6-4 0 0,-2 4 0 16,0 0 0-16,0 0 0 0,0 6 1 0,-4-6 0 15,7 2 1-15,-3 1 8 0,0-5 7 0,6 2 5 16,-5-5 6-16,6 1-4 0,-3-4-1 0,5 4-4 16,0-7-4-1,-2 4-4-15,1-2-3 0,-4 0-6 0,-1 2 1 16,-6-2-4-16,-1 2 1 0,0 0 0 16,-8 3-1-16,-6-1-6 0,-9 5-9 0,-9-3-14 15,-2 8-17-15,-32-5-15 0,31 7-10 0,-31-7-13 0,0 0-23 16,0 0-13-16,-15 30-19 0,-10-26-24 15,25-4-23-15,-29 34-143 0,-6-43 41 0,35 9 289 16</inkml:trace>
  <inkml:trace contextRef="#ctx0" brushRef="#br2" timeOffset="56813.2818">15592 10039 892 0,'0'0'84'16,"0"0"-14"-16,0 0 3 0,0 0 3 0,0 0-10 15,0 0-16-15,0 0-16 0,0 0-9 0,-24 24-7 16,24-24-5-16,0 0-4 0,0 0 3 0,0 0 7 16,0 0 10-16,0 0 12 0,33 3 8 15,-33-3 4-15,39-28-8 0,-12 1-7 0,9-5-14 16,1-11-5-16,14 0-10 0,1-8 5 0,5-1-7 15,2 0 7-15,2-3-5 0,-2 3 8 16,0-3-8-16,4 4 6 0,-2 1 11 0,0-2-26 16,-4 4 23-16,1 3-24 0,-6 3 5 0,-4 4 0 15,-10 6-4-15,-4 4 2 0,-9 8-5 16,-25 20 6-16,30-25-3 0,-30 25 0 0,0 0 3 16,0 0-2-16,0 0 0 0,0 0 2 0,0 0-8 15,0 0-6-15,0 0-10 0,0 0-15 0,0 0-6 16,-34 34-15-16,34-34-10 0,-32 34-22 0,5-31-29 15,31 22-62-15,-4-25-97 0,-38 9-196 0,38-9 16 16,0 0 392-16</inkml:trace>
  <inkml:trace contextRef="#ctx0" brushRef="#br2" timeOffset="57557.2076">16977 10111 681 0,'0'0'182'0,"0"0"-72"0,0 0-13 16,0 0-6-16,0 0-5 0,0 0-14 0,0 0-12 15,0 0-9-15,0 0-5 0,0 0-9 0,0 0-6 16,0 0-4-16,0 0-1 0,0 0-2 0,0 0-6 16,0 0-7-16,0 0-5 0,0 0 0 0,0 0 5 15,0 0 8-15,0 0 6 0,36-6 4 16,-5 12-1-16,1-4-3 0,9 1-2 16,4-3-5-16,5-3-2 0,13-5-4 0,5-2-3 15,4-5 1-15,10-2-3 0,-1-3 4 0,6 2-5 16,3-5 2-16,-4 0-6 0,2-4 2 0,-9 8-3 15,0-3 2-15,-6 6-2 0,-6 2 1 0,-3 7-2 16,-12 1 0-16,-5 3-1 0,-12 3 1 0,-8 0-1 16,-27 0-4-16,34 12 1 0,-34-12-4 15,0 0 0-15,15 34 0 0,-15-34 0 16,-6 29-2-16,6-29 2 0,-19 30-4 0,19-30 4 16,-27 25-2-16,27-25 2 0,-27 20-7 0,27-20-3 15,0 0-11-15,0 0-11 0,0 0-17 0,0 0-17 16,0 0-33-16,0 0-44 0,0 0-46 0,0 0-86 15,-20-25-167-15,20 25 42 0,0 0 405 0</inkml:trace>
  <inkml:trace contextRef="#ctx0" brushRef="#br2" timeOffset="59096.9779">21247 9621 463 0,'0'0'139'0,"0"0"-90"0,0-29-27 0,0 29-6 15,0 0 3-15,0 0 0 0,0 0 9 0,-13-25 2 16,13 25 2-16,0 0-7 0,0 0-7 15,0 0-6-15,-7-30 5 0,7 30 3 16,0 0 11-16,0 0 3 0,0 0 19 0,0 0 8 16,0 0 13-16,0 0-1 0,-39-20-7 0,39 20-12 15,0 0-10-15,-29 13 0 0,29-13-3 0,-38 14 2 16,15-7 0-16,23-7 4 0,-50 32-7 0,25-10 0 16,-6-4-9-16,4 6-1 0,1 1-6 0,0 2 1 15,1 3-9-15,6 4 0 0,1-3-10 0,3 8 4 16,6-7-7-16,6 0 1 0,6 0-4 15,8-5 1-15,7-1-2 0,-18-26 3 0,56 36-4 16,-22-27 3-16,9-5 0 0,0-8-1 16,5 0 2-16,4-8-3 0,0-4 4 0,2-7-4 15,-4-2 4-15,-2-7-5 0,-5-2 5 0,-1 2-3 16,-8-4 3-16,-4 2-4 0,-8 0 5 0,-6 1-5 16,-7-1 5-16,-6 0-4 0,-6 5 3 0,-8-1-4 15,-9 2 4-15,-3 3-5 0,-9 1 0 16,-2 5-6-16,-4 5-2 0,-1 1-3 0,-3 10-1 15,3-1-5-15,5 11-7 0,-2-3-11 0,36-4-16 16,-43 19-21-16,43-19-28 0,0 0-46 0,-4 43-76 16,4-43-120-16,0 0-133 0,47 18 146 0,-47-18 331 15</inkml:trace>
  <inkml:trace contextRef="#ctx0" brushRef="#br2" timeOffset="59726.6702">22722 8901 645 0,'0'0'74'16,"-22"-50"-5"-16,22 50 19 0,-32-41 18 0,32 41-5 16,-39-32-8-16,39 32-20 0,-47-20-3 0,22 17-12 15,-11-4-13-15,2 10-7 0,-9 1-10 0,7 8 0 16,-5-1 3-16,5 12 7 0,-3-5-3 0,8 14 7 16,-5-5-6-16,6 8 1 0,1 8-10 0,4 5-4 15,0 7-14-15,2 4 4 0,3 7-16 16,2 4 8-1,2 3 2-15,0 2-22 0,11-1 17 0,-3-1-31 16,7 1-5-16,-8-14-12 0,12 11-34 0,-10-21-15 16,14 18-41-16,-18-29-15 0,22 20-27 0,-23-27-14 15,15 7-16-15,-6-3-59 0,3-36-44 0,-15 41 236 16</inkml:trace>
  <inkml:trace contextRef="#ctx0" brushRef="#br2" timeOffset="59914.1733">21820 9678 1188 0,'0'0'356'16,"-26"-14"-268"-16,26 14-32 0,-26 0-11 15,26 0-15-15,0 0-13 0,0 0-13 0,0 0-6 16,0 0-6-16,0 0-4 0,0 0-7 16,33 19-9-16,-1-15-7 0,-2-13-14 0,21 5-21 15,-8-23-36-15,30 24-45 0,-21-33-31 0,32 24-28 16,-14-22 6-16,11-3-141 0,19 20 25 0,-24-29 278 15</inkml:trace>
  <inkml:trace contextRef="#ctx0" brushRef="#br2" timeOffset="60179.8022">23310 8653 1001 0,'-16'-25'119'0,"-18"-14"-37"15,34 39 7-15,-47-50-23 0,47 50 9 0,-43-32-21 16,43 32-12-16,-50 2-9 0,27 12-23 16,-8 6 13-16,2 10-13 0,-1-1 20 0,0 13 9 15,-8 3-5-15,0 14 8 0,-1 3-14 0,3 13 7 16,-3 5-17-16,1 6 8 0,7 1-16 0,3-3 7 16,6-1-16-16,4-2-11 0,8-5 17 0,6-5-22 15,8-1 14-15,6-9-14 0,6-3-25 0,-3-10-11 16,14 8-34-16,-15-26-33 0,22 18-37 15,-34-48-50-15,38 36-298 0,-9-10 38 16,-29-26 238-16</inkml:trace>
  <inkml:trace contextRef="#ctx0" brushRef="#br2" timeOffset="60304.8047">22867 9582 818 0,'0'0'-1'0,"22"-36"-370"0,8 39 9 0,-30-3 279 16</inkml:trace>
  <inkml:trace contextRef="#ctx0" brushRef="#br2" timeOffset="62107.9641">17078 11820 934 0,'0'0'90'0,"0"0"-19"0,-38 19-3 0,38-19-1 15,0 0-5-15,0 0-4 0,0 0-11 0,0 0-10 16,0 0-9-16,0 0-2 0,0 0 4 0,0 0 4 15,0 0 12-15,0 0 3 16,0 0-2-16,0 0-1 0,27 16-11 0,-2-16-4 16,2 0-3-16,10-2-4 0,8-5-2 0,11 0-5 15,7-4-2-15,12-3-4 0,7-4-1 0,11-1 2 16,4-6 4-16,2-2-4 0,8 4 4 0,1-2-4 16,0 5 1-16,4 1-1 0,0 3-2 0,0 7-8 15,-2-2-1-15,-6 6-8 0,-9 3 1 0,-7 4 0 16,-11 3 0-16,-7 6 2 0,-13 3-7 15,-7-3-6-15,-10 8-14 0,-6 1 1 0,-6 7-8 16,-28-27-7-16,43 44-16 0,-43-44-24 0,18 32-24 16,-18-32-24-16,0 0-69 0,0 0-147 0,-41 16-137 15,41-16 74-15,-48-12 412 0</inkml:trace>
  <inkml:trace contextRef="#ctx0" brushRef="#br2" timeOffset="66019.3337">12993 12083 889 0,'0'0'115'0,"0"0"-79"16,0 0-2-16,0 0 3 0,0 0 11 0,0 0 1 15,35 9-5-15,-35-9-8 0,0 0 0 16,38 0 2-16,-13 0 1 0,-25 0-2 0,54-7 1 16,-27-2-4-16,10 6-6 0,-4-5 1 0,6 3-8 15,-3 2 0-15,3 1-2 0,-4 0-1 0,0 2-2 16,-2 0-5-16,-3 4-5 0,-1 3-2 0,-1 0 3 16,1-2-1-16,-2 4 1 0,5-2-1 0,-1 2-4 15,1-4 1-15,2 1 2 0,2-6-1 16,3 3 2-16,-1-3 2 0,9-3 1 0,-1-3 2 15,4-1-3-15,1-5-2 0,2-2-3 16,-1 1 2-16,-3 1-3 0,6-1 3 0,-5 3-1 16,4 1 0-16,-2-2-2 0,-2 7 0 0,1 1-4 15,-1 3 1-15,0 2-1 0,-3-1 0 0,1 3 2 16,-5 1-1-16,4-1 1 0,-1-1 0 0,-3-3 1 16,9-1-1-16,0-3 1 0,4-3-1 15,-2 0 0-15,1-6 1 0,4 4-1 0,-1-5 3 16,-3-2-3-16,-1 0 4 0,0 5-2 0,-6-1 8 15,2 3-2-15,-7 0 1 0,-7 4-3 0,-5-1-5 16,-31 6-2-16,39 4-1 0,-39-4 3 0,0 0-3 16,0 0 1-16,0 0-2 0,16 32-2 0,-16-32-6 15,-7 27-6-15,7-27-15 0,-14 25-3 16,14-25-18-16,0 0-9 0,-18 39-11 16,18-39-19-16,0 0-35 0,0 0-60 0,0 0-184 15,0 0-97-15,0 0 174 0</inkml:trace>
  <inkml:trace contextRef="#ctx0" brushRef="#br2" timeOffset="66847.4686">15812 11807 222 0,'0'0'75'16,"0"0"-43"-16,0 0-14 0,0 0-3 16,-12-27-19-16,12 27-49 0,0 0-72 0,0 0-54 15,0 0 179-15</inkml:trace>
  <inkml:trace contextRef="#ctx0" brushRef="#br2" timeOffset="67534.9788">15823 11839 543 0,'0'0'126'0,"0"0"-25"0,0 0-4 15,-31-3-12-15,31 3-13 0,0 0-9 16,0 0-2-16,0 0 0 0,0 0-1 0,0 0-7 15,0 0-10-15,-18-27-6 0,18 27-7 0,0 0-5 16,0 0-5-16,0 0-6 0,-28 0-5 0,28 0-4 16,0 0 0-16,-40 18-1 0,40-18 4 0,-37 26 0 15,37-26 4-15,-45 33-1 0,45-33 6 0,-47 37-3 16,47-37 6-16,-41 37-3 0,41-37 3 0,-32 34-2 16,32-34 0-16,-20 23-4 0,20-23-3 15,0 0-5-15,0 0-2 0,0 29-2 16,0-29 1-16,0 0-1 0,38 7-1 0,-38-7 3 15,43-5-2-15,-20-2 1 0,6-4-1 0,-1-3 1 16,1-4-3-16,-2 0 4 0,0-3-4 0,-2-1 3 16,-25 22-4-16,41-46 4 0,-41 46-4 0,27-43 4 15,-27 43-3-15,5-39 2 0,-5 39-2 0,-7-36 2 16,7 36-2-16,-25-28 2 0,25 28-3 16,-37-20 1-16,37 20-2 0,-40-5 2 0,40 5 0 15,-43 5 0-15,43-5 1 0,-43 20-2 0,43-20 2 16,-38 32-3-16,38-32 3 0,-32 37-2 0,32-37 3 15,-25 45-3-15,16-20 6 0,9-25-3 16,-16 46 6-16,12-19-3 0,4-2 3 0,0-25-2 16,8 35 1-16,-8-35-4 0,23 29 3 15,-23-29-1-15,36 14 2 0,-36-14 0 0,46 0 1 16,-19-3-2-16,0-6-1 0,4-4 0 0,-5-5-2 16,0 2 4-16,-3-5-5 0,-23 21 4 0,39-46-5 15,-39 46 3-15,24-45-4 0,-21 20 4 0,1 0-3 16,-4-2 2-16,0 27-2 0,-15-48 3 0,15 48-4 15,-28-41 5-15,28 41-3 0,-36-33 1 0,36 33-2 16,-38-17 1-16,38 17-3 0,-39-3 2 16,39 3-1-16,-40 12 1 0,40-12 0 0,-35 22-1 15,35-22 1-15,-26 34-3 0,26-34 3 16,-17 39-4-16,17-39-2 0,-6 37-10 0,6-37-8 16,7 38-23-16,-7-38-24 0,24 35-45 0,-24-35-67 15,46 23-181-15,-12-14-171 0,-1-10 57 0,17 13 419 16</inkml:trace>
  <inkml:trace contextRef="#ctx0" brushRef="#br2" timeOffset="68484.2681">17305 11736 547 0,'0'0'106'0,"0"0"-7"16,-27-27 2-16,27 27 2 0,0 0-9 0,0 0-13 16,-21-27-7-16,21 27-12 0,0 0-11 15,0 0-9-15,0 0-8 0,0 0-4 16,-18-30 1-16,18 30-3 0,0 0 2 0,0 0-3 16,0 0 0-16,-23-18-3 0,23 18-3 0,0 0-2 15,-36 4-2-15,36-4-1 0,-34 16-3 0,34-16-1 16,-43 30-3-16,43-30 3 0,-52 41-1 0,21-11 6 15,4-5-1-15,-1 6 5 0,1-6-5 0,3 1 1 16,24-26-7-16,-39 43 0 0,39-43-7 16,-21 29 1-16,21-29-5 0,0 0 1 0,3 32-2 15,-3-32 1-15,0 0 1 0,38 14 0 0,-38-14 2 16,41-5-2-16,-14-8 2 0,2 1-1 0,-1-4 1 16,6 0-1-16,-1-4 1 0,-3-3-3 0,-1 0 3 15,-2-1-3-15,-8 0 4 0,-19 24-2 16,33-47 2-16,-33 47-1 0,14-37 1 0,-14 37-3 15,-4-30 3-15,4 30-2 0,-16-25 1 16,16 25-2-16,0 0 2 0,-37-20-2 0,37 20 1 16,-33 0-2-16,33 0 0 0,-36 9 0 0,36-9 1 15,-37 19 1-15,37-19-1 0,-36 33 3 0,36-33-3 16,-34 42 4-16,34-42-1 0,-27 50 2 0,14-25-2 16,13-25 4-16,-19 45-3 0,19-45 3 0,-4 35-4 15,4-35-1-15,7 24-2 0,-7-24 0 16,0 0 1-16,31 26 0 0,-31-26 1 0,32 2-1 15,-32-2 1-15,43-11-1 0,-16 1 1 16,-4-3-2-16,4-5 2 0,0-1-2 0,-2-6 2 16,-25 25-2-16,47-47 3 0,-29 19-3 0,-6 5 4 15,-12 23-1-15,11-43 8 0,-11 43 3 0,-4-34 4 16,4 34-2-16,0 0-2 0,-30-30-5 0,30 30-4 16,-27-9-2-16,27 9-3 0,-39 5 1 15,39-5-2-15,-47 23 2 0,22-6-1 0,-2 6 1 16,2 2-2-16,2-2 3 0,3 4-4 0,20-27 3 15,-29 42-3-15,29-42 0 0,-12 32-6 0,12-32-7 16,0 0-14 0,9 29-11-16,-9-29-14 0,27 9-16 0,-2 1-34 0,-25-10-49 15,57-3-113-15,-57 3-287 0,50-23 49 0,-16 23 288 16</inkml:trace>
  <inkml:trace contextRef="#ctx0" brushRef="#br2" timeOffset="69140.9666">15968 11903 579 0,'-29'-3'183'0,"29"3"-83"0,-32 0-15 0,32 0-2 15,-30-2-10-15,30 2-2 0,-27 0-7 16,27 0-8-16,-24-4-6 0,24 4-3 16,0 0-2-16,0 0 0 0,-26-3 2 0,26 3-2 15,0 0-3-15,0 0-6 0,0 0-6 0,0 0-8 16,0 0-10-16,0 0-4 0,0 0-3 0,0 0 3 16,0 0 5-16,0 0 2 0,37-9 4 0,-37 9-4 15,49-11-4-15,-19 4-2 0,6-2-3 16,3 2-1-16,3-2 1 0,2 2 0 0,3-2 4 15,5 2 0-15,2-2 2 0,3-2-2 0,8-5 0 16,3 4-2-16,2-8 1 0,5 4-3 0,-5-3 0 16,0 3-5-16,-4 1 1 0,0 1-3 0,-6 3 1 15,-10 3-1-15,-4 2 1 0,-4 1 0 0,-8 5-1 16,-4 5 2-16,-30-5-4 0,43 11 1 16,-43-11-2-16,25 19 0 0,-25-19-3 15,0 0-2-15,20 36-1 0,-20-36 2 0,0 0 1 16,3 32 4-16,-3-32-4 0,0 0-1 0,0 0-5 15,0 0-5-15,0 0-6 0,0 0-3 0,0 0 0 16,0 0 2-16,0 0 4 0,0 0 3 0,0 0 8 16,0 0 4-16,0 0 3 0,0 0-4 0,0 0-5 15,9-28-7-15,-9 28-6 0,0 0-2 0,0 0-9 16,0 0-16-16,0 0-37 0,0 0-58 16,0 0-117-16,0 0-211 0,0 0 37 0,0 0 371 15</inkml:trace>
  <inkml:trace contextRef="#ctx0" brushRef="#br2" timeOffset="70943.7075">21170 11524 809 0,'0'0'217'16,"-15"-29"-116"-16,15 29-33 0,0 0-1 0,-18-28-6 15,18 28-2-15,0 0-9 0,-39-27-9 0,39 27-6 16,-32-4-6-16,32 4-1 0,-38 4-1 16,38-4 1-16,-39 16-1 0,39-16 0 0,-36 30-6 15,36-30 1-15,-38 41-5 0,22-14 3 0,2-2-6 16,1 7 2-16,4-2-7 0,2 2 3 15,3 4-6-15,4-2 1 0,0-2-5 0,4-3 3 16,5-1-7-16,-9-28 4 0,25 43-4 0,-25-43 3 16,40 30-1-16,-40-30 1 0,44 9 0 0,-44-9 0 15,49-7 1-15,-24-6 0 0,2 1 1 16,7-8-3-16,-6-6 4 0,5-3-4 0,-3-7 4 16,-3 1-5-16,4-4 4 0,-8-1-5 0,-7 8 5 15,-2 0-4-15,-8 6 5 0,-3 1-4 0,-3 25 4 16,0-45-5-16,0 45 3 0,-10-41-2 0,10 41 0 15,-17-25 0-15,17 25 1 0,0 0-2 0,-30-27 2 16,30 27-1-16,0 0 1 0,0 0 0 16,0 0 0-16,0 0-3 0,0 0-1 15,0 0 0-15,0 0 2 0,0 0 0 0,0 0 1 16,34-19 0-16,-11 15 2 0,10 1 1 0,1-4 2 16,5 1 2-16,4-1-1 0,0 2 0 0,0-2 1 15,0 3-3-15,-5 0 0 0,-2 3-2 0,-4 2 0 16,-5 3-1-16,-27-4 1 0,39 16 1 0,-39-16 1 15,0 0 4-15,25 39-1 0,-25-39 3 16,0 39-4-16,-5-10 1 0,-4 1-4 0,-4-1 7 16,-5 5-3-16,-1-2 5 0,-6-4-5 0,1 3 4 15,3-7-5-15,21-24 4 0,-36 45-3 0,36-45-2 16,0 0-3-16,0 0-2 0,0 0 0 16,0 0 0-16,0 0 2 0,0 0 1 0,30-5 4 15,-3-18-1-15,9-10 0 0,7-6-6 0,6-2 0 16,1-2 0-16,0-3 0 0,4 3 0 15,-2 2 0-15,2 2 0 0,-8 7 0 0,-3 4 0 16,-7 4 0-16,-2 8 0 0,-7 6 0 0,-27 10 0 16,32-7 0-16,-32 7 0 0,0 0 0 0,0 0 0 15,16 33 0-15,-16-33 0 0,-1 49 0 0,-7-14 0 16,-2 4 0-16,-6 4 0 0,3-2 0 0,-5 2 0 16,7-2 0-16,1-7 0 0,6-2 0 15,4-5 0-15,9-2 0 0,-9-25 0 0,43 39-41 16,-14-36-50-16,23 19-70 0,-24-47-134 15,35 25-298-15,-4-9 31 0,-1-13 259 0</inkml:trace>
  <inkml:trace contextRef="#ctx0" brushRef="#br2" timeOffset="71084.3354">23276 11723 1655 0,'-49'6'350'15,"21"1"-308"-15,-1-11-42 0,29 4 0 0,-36-3 0 16,36 3 0-16,0 0 0 0,-34-22 0 0,34 22 0 15,0 0 0-15,-9-34-22 0,9 34-57 0,9-24-40 16,-14-10-77-16,37 18-356 0,-32 16-24 0,23-36 74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0T23:42:42.2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0T23:42:44.028"/>
    </inkml:context>
  </inkml:definitions>
  <inkml:trace contextRef="#ctx0" brushRef="#br0">13280 7209 0,'0'0'0,"0"0"0,0 0 0,0 0 0,0 0 0</inkml:trace>
  <inkml:trace contextRef="#ctx1" brushRef="#br0">7818 792 733 0,'0'0'71'0,"0"0"-37"16,0 0-6-16,0 0 1 0,0 0 4 0,0 0-3 16,0 0-3-16,0 0 2 0,2 26 8 0,-2-26 5 15,0 36 7-15,0-36-8 0,3 59 2 0,-3-27-12 16,9 18 3-16,-5 0 14 0,6 12-29 0,-4 0 29 15,5 13-25-15,-8-4-1 0,1 11 7 16,-4 2-18-16,3 7 9 0,-6 0-15 16,3 7 15-16,-4-2 5 0,4 2-21 0,-3 2 22 15,3 1-23-15,-2-4 1 0,4 1 13 0,-1 3-18 16,1-5 15-16,5-1-17 0,1 3 16 0,-3-4 2 16,6 1-23-16,-4-3 21 0,2-1-23 0,-2-2 4 15,-2-5 13-15,-1 3-13 0,-2-8 12 0,-2 3-11 16,0-6 13-16,-4-2-8 0,2-5-8 15,-1-7 26-15,-1-3-26 0,-1-11 22 0,5-12-11 16,0-13-16-16,0-23-22 0,0 0-27 0,0 0-36 16,39 0-60-16,-39-43-84 0,24-8-254 0,-1-1 26 15,-11-30 374-15</inkml:trace>
  <inkml:trace contextRef="#ctx1" brushRef="#br0" timeOffset="546.9336">8495 2101 526 0,'8'-32'140'0,"-8"32"-45"0,0 0-9 15,0 0-11-15,10-27-13 0,-10 27-1 0,0 0-3 16,0 0 0-16,0 0 1 0,0 0-24 0,6 24 6 15,-6-24-22-15,5 51 11 0,0-12 2 16,-5 8-10-16,4 6 9 0,-4 6-11 0,2 7 11 16,-4-2-8-16,2 7 7 0,-4 1-17 0,1-1 8 15,1-9-18-15,0 2 8 0,-1-7 2 0,3-5-31 16,0-7 21-16,1-11-48 0,8 1-15 16,-9-35-37-16,27 48-75 0,-27-48-78 0,0 0-240 15,40 13 63-15,-40-13 389 0</inkml:trace>
  <inkml:trace contextRef="#ctx1" brushRef="#br0" timeOffset="1000.1721">9004 2582 1545 0,'33'4'81'0,"-33"-4"-57"0,0 0-24 0,0 0-7 15,0 0-1-15,0 0-7 0,0 0-5 0,0 0-13 16,0 0-15-16,27-4-18 0,-27 4-32 0,30-10-54 16,-30 10-84-16,27-41-231 0,2 37 27 15,-19-28 381-15</inkml:trace>
  <inkml:trace contextRef="#ctx1" brushRef="#br0" timeOffset="1172.0688">9664 2520 1039 0,'0'0'119'0,"0"0"-102"0,0 0-14 16,32 14 6-16,-32-14 3 0,0 0 2 0,34-5-1 15,-34 5-7-15,0 0-5 0,33-9-1 0,-33 9-8 16,26-4-22-16,-26 4-29 0,33-5-50 0,-33 5-74 16,25-30-198-16,7 42-12 0,-32-12 324 0</inkml:trace>
  <inkml:trace contextRef="#ctx1" brushRef="#br0" timeOffset="1328.386">10725 2374 972 0,'32'0'113'0,"-32"0"-86"0,34 14-19 0,-34-14 9 16,29 14 4-16,-29-14 3 0,27 16-6 0,-27-16-10 15,0 0-7-15,34 24-18 0,-34-24-41 16,0 0-45-16,40 26-86 0,-40-26-163 0,0 0-38 15,48 13 291-15</inkml:trace>
  <inkml:trace contextRef="#ctx1" brushRef="#br0" timeOffset="1484.5642">11722 2386 946 0,'27'4'94'0,"-27"-4"-68"0,43 19-22 16,-43-19 1-16,41 17-1 0,-41-17 0 0,39 19-2 15,-39-19-4-15,45 13-25 0,-45-13-40 0,54 3-100 16,-18 4-242-16,-13-33 13 0,33 29 380 0</inkml:trace>
  <inkml:trace contextRef="#ctx1" brushRef="#br0" timeOffset="1640.9192">13349 2228 1649 0,'0'0'22'16,"0"0"-12"-16,-5 30-13 0,5-30-1 0,0 0-11 16,0 0-13-16,0 0-21 0,0 0-28 15,0 0-49-15,0 0-73 0,39-7-195 0,-39 7-82 16,16-43 167-16</inkml:trace>
  <inkml:trace contextRef="#ctx1" brushRef="#br0" timeOffset="2453.5567">12772 1050 276 0,'0'0'134'0,"0"0"-10"15,0 0-17-15,0 0-27 0,0 0-19 0,0 0-11 16,0 0-6-16,-9 48 14 0,2-23 10 0,9 14-17 15,-9 4 14-15,10 17-12 0,-6-2 6 16,12 20 14-16,-9 2-21 0,14 20 2 0,-9 5-28 16,2 14 12-16,-1 8-2 0,-3 14-17 15,-8-2 12-15,-2 12-17 0,-2-1-13 0,-5-1 22 16,-6 5-10-16,0-5-13 0,0-10 14 0,2-3-15 16,2-15-2-16,0-14 16 0,9-13-22 0,0-19-8 15,12-7-32-15,-3-32-19 0,20 3-52 0,-22-39-44 16,41 3-100-16,-16-10-206 0,-7-36 50 15,23 18 369-15</inkml:trace>
  <inkml:trace contextRef="#ctx1" brushRef="#br0" timeOffset="2890.1988">13442 1857 852 0,'0'0'126'0,"0"0"-43"0,0 0-3 16,0 0-14-16,0 0-17 0,0 0-22 0,-5 39-9 16,-2-12 15-16,3 12-1 0,-5 2 21 0,6 18-24 0,-8-4 12 15,7 17-13-15,-6-3 2 0,4 11 5 0,-3 4-21 16,2 5 6-16,-4 2-21 0,2-2 13 0,2-7-18 31,-2-7-9-31,4-9 20 0,3-13-44 0,8-3 0 16,-8-23-47-16,25 14-98 0,-23-41-22 15,25 28-139-15,2-12-101 0,-27-16 181 0,39 0 265 16</inkml:trace>
  <inkml:trace contextRef="#ctx1" brushRef="#br0" timeOffset="3834.7913">9881 3653 763 0,'-34'13'89'0,"34"-13"-62"16,0 0-19-16,0 0-1 0,0 0 2 0,-7-25 9 15,7 25 10-15,9-29 13 0,-9 29 12 0,16-41 1 16,-5 9 3-16,12 4-7 0,0-15-2 0,13 4-9 15,2-17 3-15,10 1-12 0,2-16 8 0,13 0-12 16,3-17 14 0,13 1 6-16,2-15-24 0,5 3 15 0,3-10-27 15,1 0-4-15,9-1 11 0,-3 1-17 16,-2 0 10-16,1 8 1 0,-6 3-23 0,-6 11 22 16,-10 5-22-16,-8 10 7 0,-13 12 11 0,-6 4-10 15,-8 12 9-15,-9 7-7 0,-6 4 5 0,-23 33-3 16,23-35 5-16,-23 35 0 0,0 0 4 0,0 0 0 0,0 0-3 15,0 0-3-15,0 0-2 0,-32-22-1 0,32 22 0 16,-25 2-1-16,25-2 1 0,0 0 0 16,-32 11 0-16,32-11 0 0,0 0 0 0,0 0 1 15,-27 7-1-15,27-7 1 0,0 0 0 0,0 0-1 16,0 0 0-16,0 0 0 0,0 0-1 0,0 0 0 16,0 0 1-16,0 0 0 0,0 0 0 0,-33-14 0 0,33 14 1 15,-25-9-1-15,25 9 1 0,-34-7 0 0,34 7 0 16,-48 3 0-16,21 1-1 0,-2 1 3 15,-3 4 1 1,-2 2 4-16,2 3-1 0,-2 4 1 0,1-2 0 16,-1 5 4-16,4-3 0 0,5 2 5 0,0-6-3 15,25-14-3-15,-29 18-6 0,29-18-4 0,0 0-5 16,0 0-4-16,0 0 2 0,0 0 0 0,31-4 3 0,-5-5 2 16,7-7 1-16,10-7-2 0,10-9 4 15,3-7-5-15,10-2 5 0,-5-2-5 0,2 4 5 16,-4 7-6-16,-3 5 7 0,-2 8-5 15,-10 2 4-15,-6 10-3 0,-6 6-1 0,-5 4 3 0,-27-3-1 16,36 16 2-16,-36-16 1 0,18 25 4 0,-18-25-3 16,7 48 5-16,-11-17-5 0,-6 8 4 0,-3 2-6 15,-5 1 4-15,-5 5-5 0,0-3 5 0,-6 3-5 16,2-3 5-16,-2 3-6 0,3-3 4 0,-1-5-7 16,3 0-1-16,8-3-1 15,16-36-41-15,-18 50-38 0,18-50-82 0,6 25-110 16,-6-25-235-16,0 0-1 0,28 12 322 0</inkml:trace>
  <inkml:trace contextRef="#ctx1" brushRef="#br0" timeOffset="5134.3599">13417 2547 259 0,'-26'12'100'15,"26"-12"-27"-15,0 0-2 0,-27 13 5 0,27-13 5 16,0 0-8-16,0 0-4 0,0 0-15 0,0 0-9 15,0 0-13-15,0 0-8 0,0 0-7 0,0 0-1 16,0 0 1-16,0 0 2 0,0 0 0 0,0 0 2 16,0 0 2-16,0 0-1 0,0 0-1 0,0 0-3 15,0 0-3-15,0 0-3 0,0 0-3 16,0 0-2-16,0 0-3 0,0 0 0 0,0 0 1 16,0 0 0-16,0 0 0 0,0 0 2 0,0 0-1 15,0 0 2-15,0 0 0 0,0 0 0 16,0 0 2-16,0 0 0 0,0 0 3 0,28 19 2 15,-28-19 2-15,0 0 1 0,25-5 0 0,-25 5-4 16,0 0-1-16,36-11-6 0,-36 11-1 0,25-7-2 16,-25 7-2-16,27-9 0 0,-27 9-1 15,27-7-1-15,-27 7 1 0,31-4-1 0,-31 4-1 16,34-1 1-16,-34 1 0 0,37-2 0 0,-37 2 0 16,34 2 1-16,-34-2-1 0,40 5 0 0,-40-5 0 15,36 7 1-15,-36-7-1 0,39 9 1 0,-39-9-2 16,41 4 1-16,-41-4 1 0,47 7 0 0,-20-5 0 15,0-2 0-15,1 0 0 0,5-2-1 0,-3-2 2 16,6 4-1-16,-2-3 2 0,5-3 1 16,1-1 0-16,-1 4 1 0,3-3 0 15,2-1-2-15,5 0 0 0,-3 0-3 0,3 2 1 16,1 1-2-16,0 0 2 0,2 1-1 0,-2 1 1 16,4 2-1-16,-2 0 1 0,-2 0 0 0,4 0-1 15,-2 2 0-15,-2 0 0 0,4-1 0 0,-2 3 0 16,0-4 0-16,-2 4 0 0,0-4 1 15,6 0 0-15,-2-4-1 0,3 0 1 0,-1 3 0 16,3-3 0-16,2-3-1 0,-2 3 2 0,4-3-2 16,1-2 6-16,1 6 1 0,-1-6 3 0,2 2-2 15,-3 1-4-15,-2 1-2 0,0 0 0 0,0 1-2 16,0 1 2-16,-2 3-1 0,2 0 0 16,-2 0 1-16,0 3-1 0,-1 1 1 0,-3 3-2 15,-1-2 2-15,2 2-2 0,-3 0 1 16,1-1 0-16,0 1 1 0,-2-2-2 0,-2-1 1 15,0-1 0-15,-1 1 1 0,3-4-1 0,0 0 0 16,0-4 1-16,5 4 0 0,-5-5 4 0,7 1 3 16,-5-3 3-16,7 2 2 0,-4-4 0 0,4 0-3 15,-2-3 0-15,8 3-4 0,-5-2 0 0,3 2-3 16,-2-2 0-16,-2 3-3 0,3-3 2 0,-5 2-2 16,8-2 2-16,-5 2 0 0,-1 2-1 15,0 0 0-15,-4 2-2 0,-1 1 1 0,-2 1 0 16,-4 1-1-16,0 2 1 0,-5 2-2 0,-7-2 0 15,-2 3-5-15,-10 1-12 0,-26-4-15 16,43 5-24-16,-43-5-35 0,33 7-61 0,-33-7-68 16,0 0-131-16,0 0-81 0,0 0 169 0,0 0 264 15</inkml:trace>
  <inkml:trace contextRef="#ctx1" brushRef="#br0" timeOffset="6244.1714">18757 2365 589 0,'0'0'80'16,"0"0"-9"-16,0 0-5 0,0 0 6 0,0 0-10 16,0 0-14-16,0 0-13 0,0 0-11 0,0 0-11 15,0 0-7-15,0 0-6 0,0 0-2 0,0 0 0 16,0 0 1-16,0 0 1 0,0 0 1 0,0 0-1 16,0 0 0-16,0 0 0 0,0 0 0 0,0 0 1 15,0 0-1-15,0 0 1 0,0 0 1 16,0 0 0-16,0 0 3 0,0 0 3 15,0 0 5-15,0 0 3 0,0 0 2 0,0 0 2 16,0 0-3-16,0 0-1 0,0 0-3 0,0 0 10 16,0 0 6-16,0 0 3 0,0 0 1 0,0 0-12 15,27 12-8-15,-27-12-4 0,0 0-4 0,11 40 0 16,-11-40-3-16,5 41 3 0,-1-18-4 0,-4 5 2 16,0-3-4-16,3 5 4 0,-3-3-3 15,2 4 3-15,-2-3-3 0,2 4 5 0,0 4-4 16,-1-2 7-16,-1-1-5 0,4 1 3 0,-4 4 10 15,5-3-12-15,-5 5 12 0,4-1-30 0,1 0 15 16,-3 4-12-16,0 1 12 0,2 3 11 0,-4-5-6 16,-2 3 7-16,0-1-5 0,-2 3 8 0,-1-1-7 15,1 2 10-15,-1-1-8 16,3 1 4-16,-1-6-5 0,3 3 10 0,-4 0-6 16,4-3 10-16,0 1-14 0,0-2 4 0,2 2 11 15,1 0-33-15,1-4 29 0,1 2-32 0,3-4 10 16,-1 2 5-16,2 2-6 0,1 2 7 0,-1 0-9 15,2 1 9-15,-2 3-9 0,-2-3 8 0,0 8-7 16,-1 0 7-16,1-2-8 0,-3 1 9 0,1 1-10 16,-3-2 9-16,1 3-9 0,-1 1 8 15,-2-1 12-15,0 1-29 0,-2-1 26 0,1 2-25 16,1 1 9-16,0-3 9 0,0-1-7 0,1-1 6 16,-1-3-7-16,4 2 8 0,-2-2-9 0,1 4 9 15,1-4-9-15,-2-1 8 0,1 1-7 16,1-2 6-16,-1 6-7 0,-1-2 6 0,4-1 13 15,-1 1-29-15,-1-2 28 0,-1 4-28 0,1 0 12 16,-4-2 7-16,3-2-9 0,1 4 10 16,1-4-13-16,-1 2 12 0,-1 1-8 0,1 3 6 15,0-3-5-15,3 1 6 0,-2-4-8 0,-3 4 8 16,2-2-8-16,-3 0 9 0,3-1-9 0,0-2-9 16,-1-3 29-16,-1 6-29 0,2-2 31 0,-3 0-13 15,1 1-3-15,2-3 9 0,-1-2-7 0,3 3 9 16,-3-3-11-16,3 3 5 0,-1-3-6 15,2-1 5-15,-1 0-7 0,1-2 4 0,0 0-6 16,0-4 6-16,-2 2-7 0,3 1 7 16,1-5-5-16,-2 1 5 0,0-1-7 0,0-2-10 15,-3 2 29-15,-3-3-29 0,3 2 31 0,-4-2-13 16,0 4-5-16,4-4 5 0,-4 5-6 0,0 1 5 16,-4-3-5-16,4 1 6 0,-4 0-5 0,4-3 5 15,-3-4-6-15,-1-1 3 0,2-4-4 16,2-24 4-16,-3 35-4 0,3-35-2 0,0 0-19 15,0 0-20-15,0 0-33 0,0 0-45 0,30 0-76 16,-30 0-244-16,-1-42-38 0,1 42 148 0</inkml:trace>
  <inkml:trace contextRef="#ctx1" brushRef="#br0" timeOffset="6994.3376">19241 8046 360 0,'0'0'94'0,"-20"25"-13"0,20-25 2 16,0 0-4-16,0 0 2 0,0 0 1 0,0 0-2 15,0 0-5-15,0 0-14 0,0 0-10 16,0 0-6-16,0 0-8 0,0 0-7 16,0 0-7-16,0 0-4 0,0 0-1 0,0 0-2 15,0 0-1-15,0 0-3 0,0 0-5 0,0 0-1 16,0 0 7-16,0 0 4 0,0 0 6 0,0 0 4 16,0 0-2-16,0 0-6 0,-23 1-5 0,23-1-6 15,0 0-3-15,0 0-1 0,0 0 1 0,0 0 2 16,-27 9 0-16,27-9 3 0,0 0 3 15,0 0 4-15,-36 7-1 0,36-7 2 0,-27 0-1 16,27 0-1-16,-26-1 0 0,26 1-1 0,-33 0-1 16,33 0-1-16,-36-4 0 0,36 4 0 0,-37-7-2 15,37 7-3-15,-34-4-1 0,34 4-3 0,-42-3-2 16,42 3 0-16,-41-6 0 0,41 6-1 16,-43-7 0-16,16 4-2 0,-1 1 0 0,-5 0 1 15,-1 2 1-15,-3 2 0 0,-3-2 0 16,-1 2-1-16,0 1-1 0,-2 3 4 0,-2-1-3 15,-2 0 2-15,-3 2-2 0,-4 1-1 0,2-3 3 16,-1 2 1-16,-3-2 3 0,6-1 2 0,-7-1 2 16,5 5 0-16,-2-5-3 0,-4 1 1 0,3-2-5 15,-2 1 0-15,-3-3 0 0,1 4-2 0,2-8 1 16,0 4-1-16,3 0 2 0,0-3-3 16,0-1 2-16,2 0-4 0,2-1 2 0,2 1 0 15,1 1-1-15,2 1 0 0,2 0 0 16,2 1-2-16,3 2 1 0,4-2-2 0,2 4-8 15,2-5-8-15,30 2-16 0,-56-3-21 0,56 3-24 16,-36-9-25-16,36 9-63 0,0 0-80 0,0 0-240 16,0 0 24-16,-12-46 330 0</inkml:trace>
  <inkml:trace contextRef="#ctx1" brushRef="#br0" timeOffset="7863.9971">16950 8163 122 0,'0'0'57'0,"0"0"-2"0,7-25 6 0,-7 25 7 15,0 0 10-15,0 0-2 0,0 0 2 16,0 0-5-16,0 0-4 0,0 0 2 0,0 0-6 15,0 0-3-15,0 0 0 0,-26 4-8 0,26-4-1 16,0 0-7 0,0 0-6-16,0 0-4 0,0 0-2 0,0 0 0 15,0 0-2-15,0 0-5 0,0 0-2 0,0 0-5 16,0 0-5-16,0 0-4 0,0 0-3 0,0 0-1 16,0 0 0-16,0 0 4 0,0 0 5 15,0 0 3-15,0 0 1 0,0 0 3 0,0 0-2 16,0 0 2-16,0 0-7 0,0 0-4 0,0 0-5 15,-27 9-4-15,27-9 1 0,0 0 1 0,0 0 1 16,0 0 0-16,-31-23 1 0,31 23-2 0,0 0 0 0,-28-24 0 0,28 24-2 16,0 0 1-16,-38-41-3 0,38 41 1 0,-32-42-2 15,32 42 3-15,-29-45-4 16,29 45 5-16,-34-50-5 0,16 23 2 0,0 3-3 0,-3-5 4 16,-1 2-3-16,-1 2 6 0,-2-1-3 0,-4-1 5 15,2 2-6-15,0-2 5 0,-1 2-4 0,-3-1 3 31,-1-1 11-31,1-2-31 0,1 3 30 0,-1-7-33 16,-1 7 16-16,7-6 4 0,-4 0-4 0,4 0 5 0,-2-4-5 16,4 4 4-16,0-2-5 0,3 2 5 15,0 0-5-15,1 3 5 0,1 3-5 0,2-3 6 16,16 29-4-16,-33-46 3 0,33 46-4 0,-30-39 3 16,30 39-3-16,-23-36 2 0,23 36-4 0,-20-25 0 15,20 25-5-15,0 0-4 0,-24-30-4 0,24 30-2 16,0 0-7-16,0 0-8 0,0 0-13 0,0 0-26 15,-25-6-37-15,25 6-56 0,0 0-68 0,0 0-190 16,18 29 12-16,-18-29 307 0</inkml:trace>
  <inkml:trace contextRef="#ctx1" brushRef="#br0" timeOffset="8863.2439">15837 8343 335 0,'0'0'31'0,"0"0"-15"15,0 0 0-15,0 0 10 0,0 0 13 0,0 0 13 16,0 0 11-16,0 0 7 0,0 0-13 0,0 0-5 15,-7-25-10-15,7 25 0 0,0 0-6 0,0 0 2 16,0 0-5-16,0 0-4 0,0 0-3 0,0 0-5 16,0 0-3-16,23-25 1 0,-23 25-1 0,0 0 0 15,0 0-3-15,0 0-2 0,0 0 0 0,0 0 4 0,0 0 9 16,0 0 10-16,0 0 8 0,0 0 4 0,0 0-3 16,0 0-6-16,0 0-12 0,0 0-10 0,0 0-8 0,0 0-4 15,0 0 1-15,0 0 0 0,-27-19 2 16,27 19 0-16,0 0 1 0,0 0 0 0,-32-7 2 15,32 7-1-15,0 0 2 0,-34-9-1 32,34 9 3-32,-23-6-1 0,23 6 2 0,-27-7-3 15,27 7-5-15,-39-11-5 0,39 11-2 0,-47-5 0 0,22 3 1 16,-2 1 0-16,-4 1 1 0,1-4-2 0,-6 4 1 16,0 0-1-16,-1 0 1 0,-3-4 0 0,1 4-1 15,-1 0 1-15,-3 0-1 0,-3 0 1 0,-1 0 0 16,-3 0 0-16,2 0 2 0,-6 0-2 15,-2 0 2-15,-1 0 1 0,1 0-2 0,-1-1 2 16,0-1-1-16,-3 0-1 0,1 0-1 0,0 2 0 16,-2 0-2-16,0-2 0 0,0 2 1 0,-5 0 0 15,5 0 0-15,-2 0 0 0,-3-3 0 0,0 3 0 16,-2-4 0-16,-1 4-1 0,1-3 2 0,2-1-3 16,0 1 2-16,-1-3-2 0,-3-1 2 0,8 4-1 15,-5-3 2-15,5 3 1 16,-3-1 0-16,-1 1 0 0,-1-1-1 0,-1-1 0 15,-2 5-2-15,1-4 1 0,0 4 0 0,-2-3 0 16,3 3 0-16,-6-2-1 0,4 0 1 0,0 0 0 16,2 0-1-16,2 1 2 0,-2-3-1 0,0 1 0 15,-2 1 0-15,0-2 0 0,0 1 3 0,0-1 2 16,7-3 1-16,-3 3 0 0,0-1-4 0,6-2-1 16,0 0-1-16,4-6-1 0,2 4 2 15,-1-3-4-15,8 1 3 0,-1-1-3 0,3 1 0 16,2 4-2-16,0-2-3 0,3 2-8 0,6 5-12 15,-2-9-15-15,36 11-25 0,-55-16-34 0,55 16-57 16,-36-12-72-16,36 12-238 0,0 0 33 16,-20-43 349-16</inkml:trace>
  <inkml:trace contextRef="#ctx1" brushRef="#br0" timeOffset="10191.8786">10704 7119 349 0,'-36'-23'43'16,"36"23"-33"-16,-29-23 13 0,29 23 33 15,-34-24 8-15,34 24 14 0,-32-16 3 0,32 16-20 16,-34-12 1-16,34 12-3 0,-34-14-13 0,34 14-5 15,-36-13-2-15,36 13 4 0,-36-7-8 0,36 7 0 16,-36-3 1-16,36 3 4 0,-34 0 4 0,34 0 1 16,-36 5-8-16,36-5-11 0,-37 9-5 0,37-9-7 15,-43 19-4-15,43-19-2 0,-43 27 1 16,43-27-3-16,-43 32 3 0,43-32-4 0,-43 39 6 16,43-39-3-16,-47 45 4 0,24-20-2 15,-1 2 3-15,1-4-5 0,1 5 7 0,-1-1-5 16,3 0 6-16,-1-2-5 0,1 3 3 0,4-5-8 15,16-23-1-15,-30 49-6 0,30-49 3 0,-20 44-4 16,20-44 4-16,-14 41-5 0,14-41 4 0,-15 46 17 16,15-46-32-16,-11 48 34 0,8-21-34 15,-1 2 13-15,-1-1 3 0,1 3-5 0,-3 1 7 16,4 0-7-16,-1 2 7 0,0-4-4 0,-1 0 4 16,3 2-5-16,0-2 5 0,-1-1-4 0,3 3 4 15,0-2-3-15,3-1 2 0,-3-1-4 0,4-4 5 16,-4-24-4-16,7 49 6 0,-7-49-4 15,9 41 3-15,-9-41-4 0,13 47 2 0,-13-47-2 16,14 44 3-16,-14-44-2 0,16 39 2 16,-16-39-4-16,20 40 6 0,-20-40-4 0,27 32 4 15,-27-32-5-15,34 30 1 0,-34-30 15 0,38 36-36 16,-38-36 35-16,41 32-34 0,-41-32 18 0,43 23 2 16,-43-23-2-16,46 21 1 0,-46-21-1 0,49 18 0 15,-24-9 0-15,0-2 2 0,2-3-1 0,0 1 5 16,1-5-2-16,3 4 3 0,-1-4 0 15,3 0-2-15,-1-4 3 0,2-1-3 0,-2-2 1 16,2-4-4-16,0 2 1 0,2-2-1 0,2-1-1 16,1 1-2-16,2-1 3 0,-3-1 15 15,5-6-32-15,0 3 33 0,-3-4-32 0,1 0 14 16,-5 4 1-16,-2-3-1 0,-6-4 3 0,5 3-4 16,-8-1 5-16,-25 21-5 0,43-47 5 0,-27 22-4 15,0-1 3-15,-2-3-2 0,2-1 3 16,-3 1-2-16,0-1 3 0,1-2-6 0,-3 2 5 15,1-2-7-15,-3 3 5 0,2 2-3 0,-2-1 2 16,-9 28-1-16,11-41 2 0,-11 41-3 0,10-39 3 16,-10 39-3-16,4-40 3 0,-4 40-3 0,-4-42 4 15,4 42-3-15,-10-45 3 0,2 18-3 0,1 2 3 16,-5-1-4-16,3-6 3 0,-6 1 12 16,3-1-29-16,-4-2 30 0,0 1-29 15,-2 0 13-15,-2 0 6 0,2 1-4 0,-2 5 5 16,1-2-4-16,-5 4 7 0,24 25-3 0,-48-35 5 15,48 35-1-15,-54-25 1 0,29 16-5 0,-9 0 2 16,4-2-5-16,-6 6 1 0,2-2 1 0,-6 3-2 16,4-3 2-16,1 4 0 0,-3-3-2 0,-2 1 1 15,5-1-2-15,1 1-1 0,5 2-2 16,2-1 2-16,27 4-5 0,-39 4-3 0,39-4-9 16,-29 8-19-16,29-8-25 0,0 0-58 0,-40 0-97 15,40 0-315-15,0 0-21 0,0 0 225 0</inkml:trace>
  <inkml:trace contextRef="#ctx1" brushRef="#br0" timeOffset="11286.0624">9926 8056 327 0,'0'0'-24'16,"-31"0"-7"-16,31 0 7 0,0 0 20 15,0 0 10-15,0 0-2 0,-14-28 0 0,14 28 0 16,0 0 1-16,0 0 1 0,11-32-1 0,-11 32-2 16,0 0-1-16,10-27-1 0,-10 27 2 0,0 0 3 15,0 0 16-15,0 0 18 0,11-27 19 16,-11 27 15-16,0 0-2 0,0 0 3 0,0 0-9 16,0 0-2-16,0 0-6 0,0 0-12 0,0 0-5 15,0 0 0-15,0 0 7 0,-30 13 11 0,30-13 1 16,0 0-5-16,0 0-9 0,0 0-11 0,0 0-5 15,0 0-3-15,0 0-2 0,0 0-4 0,0 0 0 16,0 0-2-16,0 0 1 0,0 0 1 0,0 0 1 16,0 0 1-16,0 0 4 0,0 0 2 15,0 0 2-15,0 0 0 0,0 0-6 16,0 0-7-16,0 0-6 0,0 0-7 0,0 0 0 16,-34 19 1-16,34-19 2 0,0 0 0 0,-29 6 3 15,29-6-2-15,-27 0-1 0,27 0 0 0,-34-2-3 16,34 2-2-16,-43-7 0 0,20 1 0 0,23 6-1 15,-50-9 3-15,21 6 0 0,-2-4 1 16,-1 3-3-16,-4 1 1 0,2-1 0 0,-5-1 0 16,-4-1-1-16,-4 1-1 0,-3 1-2 0,2-1 2 15,-4 2-3-15,-4 1 2 0,2 0-2 0,-5-2 1 16,0-1-1-16,-2 2 0 0,-2 3 0 0,1-4 0 16,-3 0 1-16,0-1 1 0,-1-2-2 0,-2 3 2 15,-2-1-2-15,-2-2 2 0,-3-2-3 16,2-2 3-16,-3 4-1 0,-1-5 0 15,-2 3-1-15,2-2 1 0,-2-1-1 0,1-1 0 16,-3 2-1-16,2 3 4 0,-5-3-3 0,-2 6 2 16,-2-3-1-16,0 1 0 0,-1 2-2 0,-3-2 0 15,4 3 1-15,-1 1-1 0,3-1 2 0,-4-1 0 16,-1 1 1-16,1 4-1 0,-5-3 0 0,2 3 2 16,0-2-2-16,-1 0-1 0,5 2-2 0,-1-2 3 15,4 0 0-15,2-3 5 0,0 2-1 16,-1-3-3-16,1-1 0 0,0 0-1 0,9 2 0 15,1-2 2-15,1 1-5 0,6 1 2 16,1-4-2-16,7 5 0 0,5-1 1 0,4 1 0 16,3-3-4-16,6 4-3 0,2-3-11 0,4 6-11 15,3-10-6-15,32 10-40 0,-50-7-18 0,50 7-88 16,-34-13-98-16,34 13-223 0,0 0 20 16,-13-59 451-16</inkml:trace>
  <inkml:trace contextRef="#ctx1" brushRef="#br0" timeOffset="12960.0607">7950 2445 524 0,'0'0'146'15,"0"0"-42"-15,0 0-22 0,0 0-5 16,-26-5-9-16,26 5-8 0,0 0-9 0,0 0-2 15,0 0-4-15,0 0-6 0,0 0-11 0,0 0-9 16,0 0-11-16,0 0-4 0,0 0-5 0,0 0-1 16,0 0 0-16,0 0 1 0,0 0 2 0,0 0 1 15,0 0 3-15,0 0-2 0,0 0-1 0,9-27-1 16,-9 27 0-16,0 0 1 16,0 0 1-16,0 0 10 0,0 0 9 0,0 0 13 0,0 0 12 15,0 0-4-15,0 0-10 0,0 0-11 0,0 0-13 16,0 0-2-16,-35 16 1 0,35-16 5 0,-34 11 0 15,34-11 3-15,-41 9 1 0,41-9-2 0,-46 5-1 16,22-1-1-16,-4-4-5 0,-3 3-1 0,-5-3-5 0,-1 4-2 16,-8 5-2-16,-4-2 2 0,-6 3 0 15,-3 3 1-15,-4-1-2 0,-5 4 2 0,-2 0-3 32,-7 2 1-32,-3 4-1 0,1 1 3 0,-7 2-4 15,3 1 5-15,-6 1-4 0,-3 2 4 0,-4 3-4 16,-2 0 5-16,0-2-4 0,-3-1 5 0,1-3-2 15,9 1 5-15,-3-2 12 0,5-5-33 0,1-1 30 16,0 1-32-16,1-4 16 0,0 0 3 0,6-2-2 0,1-5 2 16,2 2-1-16,2-2-2 0,3-4-1 15,6 0 1-15,-1-3-2 0,4 2 2 0,3-4 0 16,2 3-1-16,1 1 1 0,-1-2 0 0,1-1-1 16,2 1 1-16,4-2 0 0,1 4 0 0,4-4 0 15,-1 0-1-15,4 0 1 0,2 0-1 0,3-4-1 16,6 4-1-16,1 0 0 0,4-2-2 0,27 2-1 15,-44-5-5-15,44 5-6 16,-38-9-6-16,38 9-7 0,-27-5-6 0,27 5-1 0,0 0-4 0,0 0 2 16,0 0 1-16,0 0-3 0,0 0-2 0,0 0-9 15,0 0 6-15,0 0 12 0,0 0 12 0,0 0 19 16,0 0 4-16,0 0-1 0,0 0 1 0,0 0 0 16,0 0 0-16,23-18 5 0,-23 18 5 0,0 0 4 15,0 0 3-15,0 0 2 0,0 0-2 31,0 0-1-31,0 0 1 0,0 0-2 0,0 0-1 16,0 0 0-16,0 0-1 0,0 0-1 0,0 0-2 0,0 0-1 16,0 0-2-16,0 0 0 0,0 0-1 0,4 27-4 15,-4-27 4-15,-4 35-2 0,4-8 5 0,-1-2-2 16,1 11 4-16,0-2-6 0,0 5 6 0,1-2-7 16,3 6 7-16,-4 5-9 0,9-2 5 0,-4 3-9 15,1 0 8-15,3 3-7 0,-2 2 9 16,0 3-10-16,2 3 8 0,-4 3 10 0,1 4-26 15,-3 4 25-15,3 10-23 0,-5-3 10 0,1 8 14 0,-2 1-11 16,2 7 22-16,-2-1-13 0,4 5 15 0,-1-5-2 16,3 3-26-16,-1-5 16 0,2 0-21 0,-3-4 4 15,3-2 10-15,7 3-13 0,-1-4 10 0,-2-1-12 16,1-1 12-16,-3 0-13 0,2 0-3 16,-2-2 24-16,-2 2-21 0,2-5 21 0,-6 5-3 15,-1-4-14 1,2-1 14-16,-2 1-9 0,-2-3 9 0,0-7-10 15,3 0 7-15,-3-6-13 0,0 0 8 0,0-1 7 0,6-6-25 16,-3 0 25-16,3-1-25 0,-1-6 11 0,-1-3 5 16,3-3-5-16,0 1 5 0,-2-4-6 15,2-1 6-15,1-3-7 0,1-1 7 0,-2 0-7 16,0-4 7-16,-2 2-4 0,4 2 4 0,-3-2-5 16,-1-3 4-16,-1 1-5 0,1-1 4 0,-1 3-3 15,-1 3 4-15,-1 1-5 0,-2 0 6 0,0 1-6 16,-4-1-9-16,1-4 27 0,-4 2-28 0,3-4 28 15,0 2-11-15,-1-4-5 0,-2-3 4 0,7-25-5 16,-7 38 3-16,7-38-2 0,0 0 1 16,-6 23 0-16,6-23-3 0,0 0 0 0,0 0 0 0,0 0-1 15,0 0 0-15,0 0 0 0,0 0 2 0,0 0 1 16,0 0 1-16,9-25 2 0,-9 25-1 0,0 0 1 16,11-27-1-16,-11 27 1 0,0 0-2 0,0 0 2 15,0 0-1-15,4-25-1 0,-4 25 2 0,0 0 1 16,0 0-1-16,0 0 0 0,0 0-1 0,0 0 1 15,0 0 1-15,0 0-2 0,0 0-1 32,0 0-2-32,0 0-3 0,0 0 3 0,0 0 0 15,0 0 1-15,0 0 5 0,37 9-1 0,-37-9 3 0,34-3-2 16,-7-1-2-16,4-3 0 0,1-2-3 0,6-3 2 16,3-3-3-16,0 3-2 0,-2-4-12 0,1 9-18 0,-8-13-26 15,11 24-68-15,-43-4-105 0,52-25-344 0,-27 32 54 16,-25-7 318-16</inkml:trace>
  <inkml:trace contextRef="#ctx1" brushRef="#br0" timeOffset="14121.2255">11026 7595 183 0,'0'0'38'0,"27"-29"-47"15,-27 29-2-15,0 0 0 0,22-28 3 16,-22 28 5-16,0 0 3 0,21-31 10 0,-21 31 10 16,0 0 32-16,0 0 29 0,0 0 24 0,0 0 33 15,13-25-15-15,-13 25-5 0,0 0-29 0,0 0-17 16,0 0-16-16,0 0-1 0,-27 2-6 0,27-2-3 15,0 0-9-15,0 0-6 0,-32 18-12 0,32-18-2 16,-31 16-4-16,31-16 6 0,-36 25 22 0,36-25-17 16,-50 36 20-16,21-13-38 0,-8 4 11 15,-6 5-10-15,-7 0 18 0,1 14 10 16,-12-1-5-16,2 10 5 0,-7 9-19 0,-1 9 6 16,-8 4-9-16,-2 10 15 0,-4-5-8 0,6 5 11 15,2-3-3-15,6-6-31 0,14-12 19 0,8-9-31 16,11-16 3-16,3-12-6 0,17-4-22 0,14-25-36 15,0 0-33-15,0 0-34 0,0 0-57 0,12-34-55 16,5-7-220-16,22 9 55 0,-19-39 420 16</inkml:trace>
  <inkml:trace contextRef="#ctx1" brushRef="#br0" timeOffset="14590.1738">10270 7433 1025 0,'0'0'49'15,"-16"-27"-16"-15,16 27 1 0,0 0 8 16,0 0 9-16,-31-32 0 0,31 32-3 0,0 0-2 16,0 0-3-16,-36-22-1 0,36 22 0 0,0 0 0 15,0 0-1-15,-30-7-1 0,30 7-6 0,0 0-7 16,0 0-3-16,0 0-6 0,0 0-1 0,0 0-2 16,0 0-5-16,0 0-4 0,0 0-4 15,0 0-3-15,0 0-1 0,0 0 0 0,4 32 5 16,-4-32 1-16,43 56 2 0,-11-21-4 0,5 4 3 15,6 6 12-15,0 1-27 0,1 2 27 0,-1 2-27 16,-2 2 8-16,-4-4 7 0,1 6-6 0,-4-5 7 16,-2-2-7-16,1 1 7 0,-3-5-8 0,1-4 6 15,-3-7-6-15,-1 0 6 0,0-9-5 16,2 0 0-16,-2-3-1 0,-1-4-1 16,-26-16-10-16,43 32-8 0,-43-32-23 0,27 18-23 15,-27-18-29-15,0 0-31 0,36 25-65 0,-36-25-77 16,0 0-210-16,0 0 21 0,0 0 404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0T23:54:37.61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7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00:00:37.721"/>
    </inkml:context>
  </inkml:definitions>
  <inkml:trace contextRef="#ctx0" brushRef="#br0">6762 799 969 0,'0'0'55'0,"0"0"-32"15,0 0-12-15,0 0-9 0,0 0 1 0,0 0 0 0,0 0 4 16,0 0 10-16,0 0 9 0,0 39 2 15,7-4 10-15,-7 14-14 0,2 9 2 0,-2 14 5 16,2 6-25-16,-4 9 31 0,6 11-19 0,-8 2 8 16,6 14 15-16,-6 0-23 0,6 6 18 0,-7-3-4 15,1 1-22-15,2-8 13 0,2-1-23 0,0-7-3 16,2-3 12-16,-2-4-16 0,4-4 12 16,3-6-15-16,-2-10 5 0,2-4-14 0,-3-23-41 15,16 4-54-15,-20-52-84 0,27 39-122 0,1-28-136 16,-17-38 125-16,28 22 331 0</inkml:trace>
  <inkml:trace contextRef="#ctx0" brushRef="#br0" timeOffset="297.0879">7406 1611 705 0,'5'-27'175'0,"-5"27"-140"16,0 0-13-16,0 0 14 0,0 0 20 0,0 0 11 15,-36 0-3-15,36 0-7 0,0 0-12 0,-30 40-1 16,30-40-8-16,-29 50-4 0,13-20-13 0,3 5 0 15,-1 6-12-15,7 4 3 0,-2 3-11 16,2-2 5-16,1 6 8 0,4-7-49 0,10 1-20 16,-12-19-103-16,27 14-153 0,-1-9-149 0,-22-32 48 15,43 35 414-15</inkml:trace>
  <inkml:trace contextRef="#ctx0" brushRef="#br0" timeOffset="687.7383">7698 1864 1288 0,'0'0'256'16,"-27"13"-221"-16,27-13-26 0,0 0-8 0,0 0-3 15,0 0 1-15,0 0 0 0,5-29-2 0,-5 29-8 16,0 0-13-16,0 0-17 0,34-23-26 0,-34 23-39 16,34-5-64-16,-34 5-104 0,20-27-179 15,10 34 20-15,-30-7 431 0</inkml:trace>
  <inkml:trace contextRef="#ctx0" brushRef="#br0" timeOffset="844.0294">8348 1702 1204 0,'-9'27'85'0,"9"-27"-78"0,-32 18 0 0,32-18-9 15,0 0 1-15,-32 12-5 0,32-12-12 0,0 0-29 16,0 0-42-16,0 0-51 0,0 0-39 0,0 0-2 16,0 0-3-16,29-41-47 0,8 46 7 0,-24-33 224 15</inkml:trace>
  <inkml:trace contextRef="#ctx0" brushRef="#br0" timeOffset="1000.2416">8832 1738 968 0,'0'0'83'15,"0"0"0"-15,0 0 6 0,0 0 14 0,0 0-34 16,0 0-18-16,0 0-19 0,0 0-15 0,0 0-1 16,0 0-12-16,0 0-8 0,-14-27-13 0,14 27-19 15,0 0-25-15,0 0-34 0,0 0-37 16,32 0-53-16,-32 0-89 0,0 0-138 0,0 0 114 15,0 0 298-15</inkml:trace>
  <inkml:trace contextRef="#ctx0" brushRef="#br0" timeOffset="1672.2172">9241 818 139 0,'0'0'18'15,"13"-32"23"-15,-13 32 17 0,10-32 16 0,-10 32-2 16,0 0-5-16,11-30-4 0,-11 30 11 15,0 0 9-15,0 0 8 0,0 0-4 0,0 0-14 16,0 0-19-16,0 0-13 0,0 0-15 16,0 0-1-16,-29 27 2 0,29-27 9 0,-3 48-3 15,6-13 6-15,-3 1-8 0,9 12-2 0,0 5 6 16,6 12-26-16,1 4 23 0,0 8-24 0,-5 5 8 16,1 5 8-16,-6 7-18 0,-5 6 13 0,-2 4-15 15,-3 1 19-15,-10 2 5 0,3-2-17 16,-9-9 19-16,2-2-24 0,-1-10-1 0,1-11 8 15,5-12-14-15,6-13 5 0,7-5-17 0,0-15-16 16,16-1-37-16,-16-27-79 0,34 27-71 0,-34-27-58 16,0 0-188-16,50-18 115 0,-48-20 347 0</inkml:trace>
  <inkml:trace contextRef="#ctx0" brushRef="#br0" timeOffset="2000.51">9693 1454 612 0,'-4'32'249'0,"4"-32"-155"0,0 0-16 16,-36 27-16-16,36-27-2 0,-19 45-1 15,15-10 1-15,-9-8-7 0,10 16 3 0,-6-4-14 16,7 9 1-16,-5-1-16 0,5 4 1 0,-1-3-16 16,3 4 1-16,0 0 6 0,0-6-32 0,0-1 29 15,5-5-34-15,0-6-3 0,-1-7-18 0,10 9-48 16,-14-36-59-16,25 39-120 0,-25-39-211 0,0 0 20 15,50 32 399-15</inkml:trace>
  <inkml:trace contextRef="#ctx0" brushRef="#br0" timeOffset="2858.8281">7886 2728 871 0,'11'-37'220'0,"-6"7"-202"0,2-15-1 16,9-7-5-16,2-8 18 0,7-2-5 16,2-10 8-16,4 1-18 0,5 0 2 0,5-4 2 15,-2 0-27-15,4 4 23 0,2-1-25 0,2 7 10 16,-1-3 19-16,4 7-5 0,-3-1 12 0,7 3-7 15,-9 0 5-15,3 4-13 0,-7 3 5 0,-3 10-13 16,-6 1 4-16,-5 10-8 0,-7 6 6 0,-20 25 0 16,21-39 16-16,-21 39 7 0,0 0 7 0,0 0-4 15,-14-25-10-15,14 25-12 0,-27-7-5 16,27 7-2-16,-32 2-2 0,32-2 0 0,-40 11-1 16,40-11 1-16,-37 16-1 0,37-16 2 0,-34 23-2 15,34-23 3-15,-36 30-4 0,36-30 3 0,-32 32-3 0,32-32 3 16,-35 34-2-16,35-34 2 0,-43 39-2 0,43-39 4 15,-43 41-5-15,43-41 4 0,-39 38-2 0,39-38 2 16,-43 37 0-16,43-37 3 16,-38 30-1-16,38-30 1 0,-27 18-1 0,27-18 1 15,0 0 0-15,0 0 0 0,0 0-3 16,0 0-2-16,0 0-1 0,0 0-1 0,0 0 4 0,11-30-3 16,-11 30 4-16,47-52-4 0,-11 17 5 0,7-1-7 15,5-5 7-15,4-2-8 0,5-3 6 16,-5 5-5-16,4-5 7 0,-6 6-8 0,-3 5 9 15,-1 4 8-15,-6 6-32 0,-10 2 34 16,-30 23-35-16,40-19 20 0,-40 19 1 0,0 0 1 16,0 0-1-16,0 0 1 0,0 0-2 0,0 0-15 15,-11 48 33-15,-7-18-32 0,-5 15 30 0,-6 1-13 0,-3 9-8 0,3 0 8 16,-1 6-9-16,3-2 9 0,7 0-18 0,0-6-7 16,17 2-36-16,-4-23-39 0,23 16-85 15,-16-48-124-15,14 36-173 0,18-9 24 16,-32-27 455-16</inkml:trace>
  <inkml:trace contextRef="#ctx0" brushRef="#br0" timeOffset="4524.5302">9603 1984 549 0,'0'0'58'0,"0"0"-20"15,0 0-12-15,0 0-4 0,0 0 5 0,0 0 7 16,0 0 7-16,0 0-2 0,0 0-10 0,0 0-10 15,0 0-12-15,0 0-6 0,0 0 0 0,0 0-2 16,0 0 0-16,0 0 1 16,0 0 5-16,0 0 13 0,0 0 9 0,0 0 4 15,0 0 0-15,0 0-6 0,0 0-7 0,0 0-3 16,0 0-2-16,0 0-2 0,0 0 1 0,27-9-2 16,-27 9 0-16,0 0-2 0,36-9-20 0,-36 9 15 15,30-7-19-15,-30 7 18 0,34-4-1 0,-34 4 1 16,40-3 1-16,-40 3 0 0,45 0 1 0,-45 0-3 15,46-4 1-15,-17 2-1 0,-4 0-1 16,9-1 1-16,-2-3-1 0,1 3 0 0,1-1 1 16,5-1-1-16,-3 1 0 0,2-3-1 0,1 7 1 15,0-3-1-15,3-1 1 0,1-1-1 0,-2 1 1 16,4 3-1-16,-1-3 1 0,1 2-1 16,4 0 1-16,-3-1-1 0,4-1 0 0,1-1-1 15,2 0 1-15,-1-1-1 0,6 3 2 16,-3-3 1-16,5-1 1 0,-1 0-1 0,3 0 3 15,-1-2-2-15,2 4-1 0,3-2 0 0,-3-1-1 16,3 5 0-16,-3-1-1 0,0-1 1 0,1 1 0 16,1 4-1-16,-1 0 0 0,-1 0 1 0,0 0-1 15,3 0 1-15,-3 4 0 0,3 0-1 0,-1-3 1 16,-1 3 0-16,1-4 0 0,-1 3 1 0,1 1 0 16,0 0 6-16,1-3 4 0,0 5 5 15,0-5 1-15,3 7-1 0,-3-3-6 0,4 2-1 16,-6 0-4-16,4 0 1 0,1-1-1 15,0 1 2-15,1 0-1 0,6-5-1 0,-5 1-2 16,5 1 0-16,3-2-2 0,5-2 0 0,0 1 0 16,2-2-1-16,2-1 1 0,1-2-1 0,1 4 2 15,2-3-2-15,-1-1 1 0,0 1 0 0,3-3-2 16,1 3 0-16,0-1 2 0,0 4 5 16,-2-3 8-16,4 3 3 0,-6-4 3 0,2 4-4 15,-3-2-2-15,3 2-2 0,-2 0-1 0,3 4-1 16,-5-4-2-16,4 3-1 0,-3-1-3 0,3-2 0 15,-1 4-2-15,-1-1 0 0,-1-3-1 0,-2 0 1 16,1 4 0-16,1-4 0 0,-1-4 0 0,5 4 0 16,-5 0-1-16,6-3 1 15,-2-1-1-15,-1 2 1 0,-1-3 1 0,3 0-3 16,-5-1 3-16,1 1-1 0,-1 1 3 0,1 3 0 16,0-3 1-16,-3 4-1 0,1 0 0 0,-2 0-2 15,-3 0-1-15,-3 7 1 0,-2-2-3 0,-7 3 0 16,-1-1 0-16,-5-2-12 0,-1 9-29 0,-12-12-49 15,9 20-83-15,-29-21-166 0,1-2-103 0,8 17 85 16,-41-16 357-16</inkml:trace>
  <inkml:trace contextRef="#ctx0" brushRef="#br0" timeOffset="5603.1637">18246 2087 703 0,'0'0'77'0,"0"0"-63"0,0 0-8 16,0 0 10-16,0 0 10 0,0 0 4 0,0 0 0 15,27-21-9-15,-27 21-8 0,0 0-4 0,0 0-3 16,0 0-3-16,16-29 0 0,-16 29-1 16,0 0-2-16,0 0 5 0,11-27 4 0,-11 27 14 15,0 0 12-15,0 0 5 0,0 0 1 0,7-25-7 16,-7 25-6-16,0 0-24 0,0 0 18 0,0 0-22 16,0 0 14-16,0 0-3 0,6-25-4 0,-6 25-2 15,0 0-2-15,0 0 0 0,0 0-1 0,0 0 1 16,17-28-1-16,-17 28 0 0,0 0-1 15,0 0 1-15,0 0 0 0,0 0-1 16,0 0 0-16,0 0-1 0,0 0 0 0,27-5 1 16,-27 5 0-16,0 0 2 0,0 0 0 0,0 0 0 15,15 35 0-15,-15-35 20 0,2 36-20 0,-2-36 18 16,-4 48-32-16,4-23 10 0,-2 2-11 0,-3 6 13 16,5 3 7-16,-4 2 2 0,4 4 9 0,-2-2-3 15,4 2 6-15,-2 3-9 0,0 1 1 16,4 2-10-16,1 4 4 0,1-4-9 0,-1 2 7 15,-2-2-8-15,5 0 6 0,-3 4-8 0,2 1 8 16,-3 3 11-16,-1 1-27 0,3 1 27 0,-4 5-28 16,-2 3 9-16,-2 1 11 0,-4 3-11 0,3 3 11 15,-4 0 4-15,5 4 20 0,-5-8-6 16,7 6 13-16,-8-6-28 0,12 3 10 0,-4 3 8 16,4 1-23-16,-3-1 26 0,7 3-29 15,-1-5 2-15,4 1 15 0,-3 0-14 0,3-2 10 16,0-1-15-16,2-2 6 0,-4-4-11 0,3 2 10 15,-5-1-11-15,-3-2-7 0,-1 0 25 0,-3 2-24 16,-3 2 26-16,1 0-8 0,-5-6-8 0,-4 1 8 16,2-3-10-16,-5-5 8 0,3-3-9 0,2-6 7 15,0-1-5-15,2-8 4 0,3-5-6 16,1-5-1-16,6-2-19 0,-3-25-18 0,15 39-34 16,-15-39-35-16,0 0-66 0,0 0-99 0,25 13-180 15,2-6 10-15,-27-7 396 0</inkml:trace>
  <inkml:trace contextRef="#ctx0" brushRef="#br0" timeOffset="6337.6327">18382 5426 699 0,'0'0'67'16,"0"0"-38"-16,0 0-15 0,0 0-2 0,0 0 12 16,0 0 18-16,0 0 12 0,0 0 10 0,0 0-5 15,0 0-9-15,20 36-13 0,-20-36-4 0,7 44-8 16,-1-13 1-16,-8 1-7 0,-2 3 6 0,1 5 12 15,-1 2-14-15,-3-1 13 0,2 2-31 0,-6 0 10 16,4 1-12-16,-6-4 6 0,4-1 3 16,2-4-12-16,0-1 3 0,3-3-6 15,2-5 3-15,2 3-16 0,0-29-17 0,9 46-35 16,-9-46-30-16,13 39-47 0,-13-39-30 0,11 32-37 16,-11-32-94-16,0 0-19 0,23 49 285 0</inkml:trace>
  <inkml:trace contextRef="#ctx0" brushRef="#br0" timeOffset="7188.7907">18368 6192 65 0,'0'0'37'0,"0"0"-3"0,0 0 2 0,0 0 4 16,0 0 1-16,0 0 4 0,0 0-5 0,0 0-11 15,0 0-6-15,27-25-9 0,-27 25-6 0,0 0-4 16,0 0-3-16,0 0 0 0,0 0 0 16,25-26 2-16,-25 26 12 0,0 0 11 0,0 0 10 0,0 0 7 15,0 0-8-15,0 0-12 0,0 0-11 0,0 0-7 0,0 0-2 16,0 0 6-16,-20 26 7 0,20-26 4 0,0 0 2 15,0 0-2-15,0 0-6 0,0 0-5 16,0 0-3-16,0 0 2 0,0 0 5 0,0 0 7 16,0 0 6-16,0 0 14 0,0 0 10 0,0 0 3 15,0 0-1-15,0 0-13 0,0 0-13 0,0 0-7 16,0 0-7-16,0 0 4 0,0 0 6 0,0 0 9 0,0 0 10 16,0 0-5-16,0 0-10 0,0 0-12 0,0 0-13 15,0 0 0-15,-25-17 0 0,25 17-1 0,-27 7 2 16,27-7 1-16,-37 10 3 0,12-8 4 15,25-2 7 1,-52 11 5-16,52-11 4 0,-52 7-1 16,25-5-3-16,-4-2-2 0,4 3 0 0,-5-6 5 15,2 3-5-15,-3-2-4 0,-8 4-7 0,-2-2-8 0,-5 3 2 16,-6 3 4-16,0 1 8 0,-5-7 8 0,5 7 3 16,-8-7-2-16,6 5-3 0,-3-3-6 0,-4 3-6 15,-1-1-2-15,1 5-1 0,-3-5-4 16,3 3 3-16,0-2-3 0,0 2 0 15,1-3 1-15,1 5-1 0,2-4 1 0,1 0-2 16,3-1-1-16,6 1-1 0,4-3-1 0,6 0-5 16,5 1-11-16,-2-4-16 0,36 1-32 0,-48-4-36 0,48 4-72 0,-34-7-120 15,34 7-197-15,0 0 28 0,-13-29 413 0</inkml:trace>
  <inkml:trace contextRef="#ctx0" brushRef="#br0" timeOffset="8119.7972">16015 5512 505 0,'0'0'113'0,"-25"-31"-72"16,25 31-5-16,-31-23-15 0,31 23-3 0,-43-23 7 0,43 23 4 16,-48-14 7-16,23 14 2 0,-8-2-12 0,3 6-5 15,-6-4 8-15,2 9-3 0,-5-2-3 0,-1 3 1 16,1 3-4-16,-1 3 20 0,-3-5 9 15,6 8 8-15,-6-6-8 0,7 8-11 0,-9-3-17 32,7 5-2-32,-3-2-15 0,2 8 10 0,-1-2 20 15,4 6-11-15,2 1 13 0,2 4-38 0,-4-3 10 16,6 6-15-16,-4-1 14 0,5 4 11 0,0-3-5 0,4 4 8 16,-2-4-8-16,13 1 3 0,0 1-12 0,6 0 5 15,5 1-11-15,5-1 6 0,3 2-7 16,8-4 7-16,1 3-7 0,6-1 6 0,5 2-6 15,2 5 7-15,5-6 12 0,2 4-28 0,5-1 30 0,3-3-28 16,2 2 14-16,3 2 8 0,9-3-8 16,4-2 11-16,1-6-5 0,8-5 4 0,-3-7-6 15,11-2-1-15,-2-7-5 0,4-5 2 0,5-7-1 0,2-6 1 16,0-5-2-16,4-9-1 0,-4-4 3 16,-2-5-4-16,4-5 5 0,0-7-2 0,-6-6 4 15,3-9-8-15,-8-7 8 0,3-3 7 0,-4-8-27 16,-1-1 26-1,-9-4-25-15,-5 0 7 0,-12 1 13 0,-8-5-12 16,-12 1 12-16,-12 7-11 0,-13-4 9 0,-11 3-10 16,-13 5 10-16,-10-5 5 0,-10 5-24 0,-6 1 25 15,-5 7-26-15,-8 4 12 0,-3 3 8 16,-8 11-9-16,-4 4 5 0,-5 5-7 0,6 12 0 16,-10 4-4-16,10 12-7 0,-6 4-12 0,9 13-12 15,-5-2-7-15,10 19-44 0,-14-16-40 0,27 25-81 16,-21-12-191-16,10-7-34 0,24 21 203 0</inkml:trace>
  <inkml:trace contextRef="#ctx0" brushRef="#br0" timeOffset="8447.9787">16794 5542 686 0,'-57'11'204'0,"21"-11"-192"0,0 3-13 16,0 3 0-16,-1 1 2 0,-3 9 3 0,-3 7 8 15,-3 4 26-15,-6 10 3 0,-11 6 25 0,6 12-10 16,-20 4 11-16,7 21-4 0,-20-9 0 15,6 24 5-15,-18-8-18 0,7 9 8 0,-9-5-22 16,7 2 7-16,0-8-7 0,11-1-32 0,7-9 16 16,13-7-28-16,5-10 3 0,13-6-3 0,8-9-20 15,2-11-11-15,19 0-24 0,-8-25-21 0,27-7-60 16,0 0-49-16,0 0-124 0,34-23-122 0,-25-25 142 16,38 18 297-16</inkml:trace>
  <inkml:trace contextRef="#ctx0" brushRef="#br0" timeOffset="8651.1039">15550 5747 1252 0,'0'0'92'0,"0"0"-41"0,0 0-14 0,0 0 9 16,29 7-2-16,-29-7 26 0,41 52-11 16,-16-18-5-16,13 10-7 0,3 1-19 0,8 5 1 15,-1 1-12-15,9 4 8 0,1 6-13 0,1 1 4 16,2 3-14-16,-2-7 4 0,2-2-9 0,-2-5 5 15,2-4-16-15,-4-5-5 0,8 1-35 0,-13-21-49 16,27 20-45-16,-33-35-116 0,31 9-294 16,-1-3 50-16,-19-22 291 0</inkml:trace>
  <inkml:trace contextRef="#ctx0" brushRef="#br0" timeOffset="9479.4094">14841 6180 397 0,'0'0'64'0,"0"0"-5"0,0 0 3 16,0 0 6-16,0 0 3 0,0 0-2 0,0 0-1 16,0 0-5-16,0 0-15 0,0 0-12 0,0 0-7 15,0 0 0-15,0 0 7 0,0 0 5 0,0 0 6 16,0 0 5-16,0 0 1 0,0 0-8 16,0 0-10-16,0 0-11 0,-33 20-10 0,33-20 4 15,0 0 2-15,-34 17 4 0,34-17 0 0,-37 7 1 16,12-3-2-16,25-4-3 0,-56 9-4 0,29-5-2 15,-9-1-6-15,-1-3-3 0,-8 4-3 0,-5-4-3 16,-2 0 0-16,-2 3 1 0,-9-3 1 0,2-3-2 16,-5-1 1-16,-8 2 0 0,-5-1 1 0,-7-1 0 15,-3 1 2-15,-6 3-2 16,-6-4 0-16,-1 4-1 0,-11 4 1 0,0 1 1 16,-10-1 7-16,-6 3 5 0,-4 0 0 0,-9 2 1 15,1 0-7-15,-3 1-3 0,-4 5-2 0,-5-3 2 16,-3 0-2-16,-7 1 3 0,-2 3 0 0,2 0 3 15,-7-2 0-15,1 2 5 0,1 0-1 0,-2 0 0 16,1-3-4-16,6-1-2 0,-2-1-4 0,6 2 0 16,-1-3-3-16,2 3-1 0,6-3-2 15,7 3 2-15,3-2 0 0,10 1 0 0,4-3-5 16,5 0-7-16,13-4-7 0,10-3-8 0,16 2-17 16,3-8-10-16,22 11-24 0,-6-18-22 0,31 19-48 15,-16-28-81-15,50 20-180 0,0 0-70 16,-43-39 319-16</inkml:trace>
  <inkml:trace contextRef="#ctx0" brushRef="#br0" timeOffset="10432.9755">7486 5841 555 0,'0'0'104'0,"-37"-32"-72"0,11 16 6 0,26 16 17 16,-44-28 6-16,44 28 5 0,-40-27-8 15,40 27-9-15,-39-16-5 0,39 16-4 0,-43-9-6 16,43 9-10-16,-41 2-6 0,41-2-8 0,-45 12-6 16,45-12-1-16,-47 23-3 0,20-5-16 0,27-18 17 15,-46 47-13-15,22-21 21 0,1 6 12 0,-2 1 1 16,5 6 12-16,-5-2-7 0,7 8 5 0,-5 1-13 15,1 7 7-15,3 3-10 0,3 6 10 16,-2-3-11-16,3 3 9 0,-3-1-16 0,8 1 6 16,1 4 6-16,1-2-31 0,7-1 27 15,1-3-26-15,5 3 6 0,6-3 11 0,1-1-10 16,8 0 11-16,7-4-8 0,5 0 12 0,8-7-5 16,6 4 9-16,8-6-6 0,9-3 11 0,3-2-7 15,13-2 7-15,2-7-6 0,12 4 0 0,5-13-8 16,6 0 5-16,6-12-8 0,-1-9 3 15,8-8 1-15,1-8-8 0,7-11 5 0,3-9-5 16,-8-7 4-16,-6-5-4 0,-1 0 5 0,-7-4-8 16,-2-4 9-16,-9-1-9 0,-9-4 10 0,-9-1-9 15,-12-4 7-15,-12-2-10 0,-10-2 10 0,-12-1 7 16,-15-3-24-16,-12 5 24 0,-17-1-23 0,-14 9 6 16,-14 0 11-16,-13 2-8 0,-14 2 11 15,-14 2-5-15,-15-1 12 0,-5 4-8 16,-8 2 8-16,-3 5-9 0,-5 1 3 0,-6 1-10 15,-5 1 2-15,-3 1-6 0,4 7 3 0,7 2-5 16,8 8 1-16,7 6-9 0,7 9-10 0,-1 0-23 16,14 18-21-16,-5-13-25 0,33 29-73 0,-15-27-108 15,30 16-251-15,27 11 51 0,16-27 427 0</inkml:trace>
  <inkml:trace contextRef="#ctx0" brushRef="#br0" timeOffset="10917.5579">8327 5889 419 0,'12'-28'157'0,"-12"28"-104"16,0 0 19-16,0 0 6 0,0 0 22 0,25 4 9 15,-25-4 2-15,0 0-18 0,0 0-17 0,-17 32-20 16,17-32-25-16,-36 50-5 0,9-17-8 16,-2 10 6-16,-10 7-7 0,-3 11 10 0,-6 8-7 15,-4 8 12-15,-12 1-12 0,3 9 11 0,-7 4 0 16,5 4-24-16,-2-4 19 0,3-1-22 15,-1-6 1-15,9-9 9 0,4-13-15 0,7-6 5 16,7-10-18-16,5-14-7 0,12 0-30 0,-6-19-27 16,21 13-49-16,4-26-66 0,0 0-131 0,0 0-167 15,-36-14 131-15,36 14 360 0</inkml:trace>
  <inkml:trace contextRef="#ctx0" brushRef="#br0" timeOffset="11152.1019">7502 6093 1478 0,'-30'-4'149'0,"30"4"-102"15,5 25-36-15,-5-25-6 0,13 50 2 0,3-16 10 16,2 0 3-16,7 7 6 0,-2-4-9 16,6 8-1-16,3 3-12 0,6 2 3 0,5 5-10 15,0 0 7-15,9-3 7 0,-2 3-26 0,7-3 27 16,3-1-27-16,2 1 5 0,6-9 5 0,0 0-22 15,-1-17-28-15,13 12-51 0,-19-28-30 0,24 28-72 16,-30-36-71-16,-5 3-214 0,20 18 37 0,-27-32 434 16</inkml:trace>
  <inkml:trace contextRef="#ctx0" brushRef="#br0" timeOffset="11997.3203">7088 6606 117 0,'0'0'68'16,"0"0"1"-16,0 0 8 0,0 0 9 0,0 0-2 16,0 0 0-16,0 0-8 0,0 0-5 31,0 0 3-31,-25-7-4 0,25 7-5 0,0 0-5 15,0 0-10-15,0 0-20 0,0 0 11 0,0 0-20 16,0 0 14-16,-32-4-6 0,32 4-5 0,0 0-4 16,-31 5-1-16,31-5-3 0,-28 4 5 0,28-4-2 0,-34 4 0 15,34-4-2-15,-33 0 0 0,33 0 0 0,-37 3 0 16,37-3 2-16,-40-3-2 0,40 3-4 16,-43-4-6-16,16 0-6 0,-5-1-2 0,-4 2 0 0,-3-3 2 15,-2 3 8-15,-2-1 3 0,-4-3 7 0,4 7 0 16,-7-7 0-16,1 1-4 0,-1-1-2 0,-2 2-4 15,-5-2-3-15,0 2-6 0,-4 3 0 16,0-2-1-16,-2-1 0 0,0 5 3 0,-1 0 3 16,-1 0 1-16,-5 3 2 0,0-1-2 0,-3 2-1 15,-4-4 0-15,-2 2-2 0,2-1 5 0,-4-1-3 16,1 4 2-16,-3-4 5 0,1 3-3 0,-4-3 5 0,1 0-1 31,-1-3-1-31,0 3 0 0,-3-4 2 0,-1 4-2 16,8-5 1-16,-3 3-3 0,5-3-3 0,-1-2-2 15,4 0-2-15,2-2 0 0,1 3 0 0,1-1-2 16,-3 0 0-16,3 4 0 0,-1-1 1 0,-1 2-1 16,7-1 0-16,-2 3 2 0,0 0-2 15,4-4-1-15,0 4 1 0,1 4-1 0,2-4-1 16,1 0 1-16,6 3 0 0,0-3-1 0,3 0 1 16,2-3-1-16,8 3-4 0,0-8-7 0,11 1-13 0,-2-9-23 15,34 16-36-15,-43-37-50 0,43 37-39 0,-23-59-130 16,23 16-208-16,16 8 39 0,-16-28 441 0</inkml:trace>
  <inkml:trace contextRef="#ctx0" brushRef="#br0" timeOffset="14339.177">6911 1698 279 0,'0'0'124'0,"0"0"-8"15,-16-26 12-15,16 26-1 0,0 0-8 0,-27-23-19 16,27 23-16-16,0 0-19 0,-29-11-11 0,29 11-8 0,-27-7-8 15,27 7-9-15,-28-7-6 0,28 7-7 0,-35 0-6 16,35 0-6-16,-39 0-1 0,39 0-2 16,-45 0 0-16,20 0 0 0,-2 0-1 0,-5 0-1 15,-2 3 1-15,-4-3 0 0,-1 6-1 0,-6-1 1 16,-3-3 0-16,-4 7 0 0,-6-4 1 0,-3 4-1 16,-3 2 6-16,-8-3 3 0,-1 5 10 0,-3-2 4 15,3 1 5 1,-8 1-1-16,2 3-2 0,-3-4-5 0,-2 2-3 15,-2-1-7-15,0-1 0 0,-2-1-5 16,0 1 3-16,0-1-2 0,0-2 2 0,2 0-3 16,4-2 0-16,-2 0-2 0,1-3-1 0,-1 1-2 15,0-1 1-15,7-1-3 0,-4 4-1 0,0-3-2 16,2 0 0-16,2-3 0 0,0 3 1 0,4 3 0 16,-4-3-1-16,5 1 0 0,-3-2 2 0,1 3 0 0,4-1 2 15,2-3 1-15,2 1 0 0,1 1-2 0,6-2 1 16,5 0-1-16,2-2 2 0,9-4 0 15,2 0 0-15,5 1 2 0,4-4-3 0,5-2 2 16,27 9-3-16,-43-16 2 0,43 16-1 0,-29-14-3 16,29 14-5-16,0 0-8 0,-34-29-7 0,34 29-2 15,0 0-2-15,0 0 6 0,-19-27 4 16,19 27 6-16,0 0 5 0,0 0 2 0,0 0 2 16,0 0 1-16,0 0 0 0,-27-21 2 15,27 21 0-15,0 0-1 0,0 0 1 0,0 0 0 16,0 0 2-16,0 0 0 0,-27 7 1 0,27-7-2 15,0 0-1-15,0 0-1 0,0 0 1 0,0 0 0 16,0 0 1-16,0 0-1 0,0 0 1 0,0 0 0 16,0 0 0-16,0 0 1 0,0 0-1 0,0 0 1 15,0 0 1-15,0 0 0 0,0 0 4 0,0 0-1 16,0 0-1-16,0 0 0 0,0 0-4 16,-27-7 0-16,27 7 0 0,0 0 1 0,-29-7 6 15,29 7 2-15,0 0 0 0,-36-9 2 0,36 9-6 16,0 0 1-16,-30-9-1 0,30 9 0 15,0 0-2-15,-34-7-2 0,34 7-1 0,0 0-1 16,-25-7 0-16,25 7 0 0,0 0 1 0,-31 0-1 16,31 0 1-16,0 0 0 0,-34-4-1 0,34 4 1 15,0 0-1-15,-30 0 0 0,30 0 0 16,0 0 1-16,-25-3-1 0,25 3 1 0,0 0 0 16,0 0 3-16,-27-2-1 0,27 2 3 0,0 0-1 15,0 0 0-15,0 0 1 0,0 0 1 0,-25-7-1 16,25 7 0-16,0 0-3 0,0 0-2 0,0 0 0 15,0 0-1-15,-27 0 0 0,27 0 0 0,0 0-1 16,0 0 1-16,-27 10 0 0,27-10-1 16,0 0 2-16,-27 9-1 0,27-9 1 15,0 0-2-15,0 0 2 0,-27 13-1 0,27-13 1 16,0 0 0-16,0 0-1 0,0 0-1 0,0 0 0 16,0 0-1-16,0 0 0 0,0 0-1 0,0 0 0 15,0 0 1-15,0 0 1 0,0 0 1 0,0 0 1 16,0 0-1-16,31 23 0 0,-31-23-1 0,0 0 2 15,16 32-3-15,-16-32 3 0,7 39-3 16,-5-14 5-16,-2 5-6 0,0 3 6 0,0 6 12 16,0 0-31-16,-2 0 32 0,2 2-31 0,2 2 13 15,0 0 6-15,1-1-7 0,3-1 6 0,3 2-6 16,-1 2 6-16,1 1-7 0,2-1 7 0,-2 1-7 16,2 0 7-16,-2-5-6 0,3 6 5 15,-1-3-5-15,2 2 6 0,-3 3-7 0,-1 0 7 16,2 3 11-16,0 2-27 0,-2 3 27 15,-6 3-26-15,1 4 8 0,-8-1 10 0,4 1-7 16,-3-4 14-16,1 1-9 0,0 5 10 0,-1-5-13 16,-1 4 7-16,-1-4-10 0,1 1 10 0,1 1-11 15,-3 1-7-15,1-2 25 0,-1-1-24 0,-1 1 27 16,2-5-8-16,-2-1-9 0,0-1 9 0,1-5-9 16,1 1 8-16,-1 1-8 0,3 0 7 15,3-6-8-15,0 2 9 0,-4-2-8 0,4-1 7 16,0 1-8-16,4-1 6 0,-4 1-8 15,0-3-11-15,3-2 27 0,3 2-28 0,-3-2 28 16,3-2-11-16,-1-2-6 0,2-1 6 0,-1 0-6 16,-1-1 6-16,-3-3-5 0,5 0 4 0,-3 0-4 15,-1-1 5-15,-1 1-5 0,0 0 4 0,-2-2-4 16,0-1 4-16,-2 1-4 0,0-2 4 16,0-3-3-16,-1 6 4 0,1-3-5 0,-2 1 4 15,1 1-5-15,1-1 5 0,0 1-4 0,-1-2 5 16,1 1-6-16,2-2 4 0,0 3 15 0,2-2-31 15,0 1 32-15,-1 3-31 0,3-5 12 0,-1 5 6 16,-3-2-7-16,6-1 6 0,-4-3-4 0,-2-1 1 16,-2 2-1-16,2-27 2 0,-2 45-2 15,2-45 3-15,-7 37-2 0,7-37 1 16,-2 36-3-16,2-36 4 0,-7 32-4 0,7-32 5 16,-7 32-3-16,7-32 1 0,-7 41-2 0,7-41 2 15,-4 42-2-15,4-42 1 0,-7 40-1 0,7-40 3 16,-2 34-3-16,2-34 3 0,0 0-3 0,-4 32 2 15,4-32-3-15,0 0 2 0,0 0-1 0,0 0 0 16,0 0 0-16,0 0 0 0,0 0 0 16,0 0 0-16,0 0 2 0,0 0-1 0,0 0 2 15,0 0 0-15,0 0 0 0,0 0 0 0,0 0 0 16,0 0 2-16,0 0 1 0,0 0-1 16,0 0-1-16,0 0-2 0,13 28-1 0,-13-28 1 15,-4 27-2-15,4-27 2 0,-3 39-2 0,3-39 3 16,-6 37-3-16,6-37 2 0,-7 31-2 0,7-31 0 15,0 0 0-15,0 0-1 0,0 0-1 16,0 0 1-16,0 0-1 0,0 0 0 0,0 0 4 16,0 0 0-16,0 0 5 0,0 0 4 0,0 0 1 15,31-23 0-15,-31 23-4 0,0 0-3 0,23-36-2 16,-23 36-2-16,0 0 2 0,0 0-1 0,0 0-1 16,0 0 2-16,0 0-4 0,0 0 2 0,0 0-2 15,0 0-1-15,0 0 1 0,0 0 1 16,0 0-1-16,0 0 3 0,25 5-1 15,-25-5 0-15,0 0 0 0,0 0 0 0,0 0-1 16,0 0 0-16,29 11 0 0,-29-11 0 0,0 0 1 16,0 0 0-16,29-16 1 0,-29 16-2 0,0 0 1 15,0 0-1-15,32-11 1 0,-32 11 0 0,0 0 1 16,0 0-2-16,0 0 0 0,0 0 0 0,0 0-1 16,0 0 2-16,0 0-1 0,0 0 1 15,14 27 0-15,-14-27 2 0,0 0-2 0,0 0 0 16,-3 27 0-16,3-27-1 0,0 0 0 0,0 0 1 15,0 0-2-15,0 0 1 0,0 0-2 0,0 0 1 16,0 0-1-16,0 0 2 0,0 0 1 0,0 0 1 16,0 0-1-16,0 0 0 0,0 0 0 15,0 0 1-15,0 0 0 0,0 0 0 0,0 0 0 16,0 0-1-16,0 0-1 0,0 0 0 16,-24 32-1-16,24-32 0 0,0 0 2 0,-25 32 0 15,25-32-2-15,0 0 3 0,0 0-2 0,-21 25 2 16,21-25 0-16,0 0-2 0,0 0-1 0,0 0-2 15,0 0-2-15,0 0 0 0,0 0 1 0,0 0 1 16,0 0 2-16,0 0 2 0,27-9 1 0,-27 9-1 16,26-2 1-16,-26 2 0 0,34-3-1 15,-34 3-1-15,38-6 0 0,-38 6-1 0,45-9 2 16,-45 9-10-16,47-7-26 0,-47 7-32 0,55-25-60 16,-39-14-108-16,24 0-291 0,3 3 4 15,-13-21 374-15</inkml:trace>
  <inkml:trace contextRef="#ctx0" brushRef="#br1" timeOffset="72220.2537">17642 6287 176 0,'0'0'71'16,"0"0"-4"-16,0 0 1 0,0 0-10 0,0 0-9 15,0 0-12-15,0 0-11 0,0 0-8 16,0 0-1-16,0 0-2 0,0 0 3 0,0 0 2 15,0 0 1-15,0 0 5 0,0 0 2 0,0 0 1 16,0 0 0-16,0 0-5 0,0 0-4 0,0 0-5 16,0 0-4-16,0 0-2 0,0 0-2 15,0 0-3-15,0 0-1 0,0 0-2 0,0 0-1 0,0 0 0 0,0 0-1 16,0 0 3-16,0 0 14 0,0 0 7 16,0 0 6-16,0 0 0 0,0 0-8 0,0 0-6 15,0 0 0-15,15 27-4 0,-15-27-1 0,0 0-3 16,7 39 0-16,-7-39-3 0,0 34 0 0,0-34 0 15,0 39 0-15,0-39-2 0,-4 46 4 0,4-46-6 32,-3 48 5-32,3-21-3 0,-4-2 4 0,4 2 12 15,0-1-10-15,0-1 10 0,4 6-28 0,-4-1 10 0,3 0-14 16,1 6 13-16,-3-4 3 0,3 5-3 16,-4-1 4-16,2 0-5 0,0 1 4 0,-2 0-5 15,1 1 7-15,-1-2-6 0,2 3 10 0,-4-4 4 0,4 8 9 16,-2-7-7-16,4 5 4 0,3-4-16 0,-2 2 3 15,1-1-6-15,-1-3 5 0,6 3-6 0,-6-1 4 16,8-5 15-16,-4 4-15 0,0-6 14 0,1-1-27 16,-1 1 8-16,2-1-11 0,-2-1 12 15,2-1 5-15,-2 5-5 0,2-2 7 0,-4-1-5 16,-2 1 2-16,4-1-4 0,-2 1 4 0,-3 4-4 0,5 0 5 16,-6 6-5-16,1 0 6 0,-2-1-3 0,1 5 11 15,-3-3-6-15,2 0 10 0,-2 6-4 0,0-3 6 16,0 4-7-16,0-1 4 0,0 3 5 15,0-2-31 1,0 0 28-16,0 0-28 0,0-9 11 16,0 4 6-16,0 0-6 0,0-2 4 0,4 1-6 15,-4-1 6-15,0 6-7 0,0-4 5 0,-4 5-5 16,4 3 6-16,0-1-7 0,-2 2 9 0,1-4-8 16,-1 2 7-16,0-2-8 0,0 0 8 0,0 2 10 15,2-2-26-15,-1-2 33 0,1 3-29 0,-2-10 13 16,2-2 4-16,2 1-8 0,1-3 3 0,1-3-5 15,-1-3 3-15,3 1-4 0,1-5 5 0,0-2-5 16,-1 4 3-16,-6-27-3 0,14 44 5 0,-14-44-5 16,12 47 5-16,-12-47-5 0,11 39 3 15,-11-39-4-15,9 32-2 0,-9-32-13 0,4 25-12 16,-4-25-27-16,0 0-26 0,7 39-40 0,-7-39-43 16,0 0-42-16,-2 29-119 0,2-29 4 0,0 0 303 0</inkml:trace>
  <inkml:trace contextRef="#ctx0" brushRef="#br1" timeOffset="73170.2166">17922 9981 164 0,'0'0'7'0,"0"0"-5"0,28-9-4 0,-28 9 0 16,0 0 1-16,0 0 1 0,0 0 0 0,0 0 0 15,0 0 1-15,0 0 1 0,0 0-1 0,0 0 1 16,0 0 1-16,0 0 12 0,26-9 24 31,-26 9 23-31,0 0 23 0,0 0 9 0,0 0-17 16,0 0-12-16,0 0-18 0,0 0-6 0,0 0 3 15,0 0 1-15,0 0-3 0,0 0-4 0,-27-16-10 0,27 16-10 16,0 0-7-16,0 0-4 0,0 0-3 0,-27-11 4 16,27 11 1-16,0 0 2 0,0 0 0 0,-27-5 0 15,27 5-1-15,0 0 0 0,-25 0 0 16,25 0 0-16,0 0 0 0,-31 5-1 0,31-5 3 15,-27 4-1-15,27-4 1 0,-26 9 4 0,26-9 5 16,-33 7 6-16,33-7 5 0,-34 0 1 0,34 0-5 16,-34 3-5-16,34-3-4 0,-37 0-1 0,37 0-3 0,-42 0-2 15,42 0-6-15,-46 0-1 0,19 0 1 0,2 4 5 16,-6-2 1-16,6 1 1 0,-3-1-2 16,-1 3-3-16,-2-1-4 0,1 1-1 0,-2-1-1 15,-1-1-2-15,-1 6 0 0,2-3-1 0,-4 3-1 16,-1-1 1-16,1 0-1 0,-4 2 1 0,3-1-1 15,-3-2 1-15,1-1 0 0,-4-3 0 0,2 4 0 16,-1 0 1-16,-1-5 0 0,0 5 2 0,0-5-1 16,2 0 0-1,-2 0 0-15,0 0 2 0,0-2 1 0,5 0 3 16,-1-2-1-16,-1 2-1 0,1-2-1 16,3 4-1-16,-1-2 0 0,4 0 1 0,1 2 0 15,-2-2-1-15,2 1-2 0,1 3-1 0,1-1 0 16,3 1-1-16,2 1-1 0,25-5 0 0,-45 7-1 0,45-7-1 15,-36 13-8-15,36-13-8 0,0 0-13 0,-36 7-30 16,36-7-51-16,0 0-61 0,0 0-63 0,0 0-205 16,0 0 65-16,52 13 361 0</inkml:trace>
  <inkml:trace contextRef="#ctx0" brushRef="#br1" timeOffset="74201.9488">16085 10166 77 0,'0'0'58'0,"-26"-2"7"15,26 2-4-15,0 0 5 0,0 0-6 16,0 0-3-16,0 0-9 0,0 0-4 0,0 0-14 16,0 0-6-16,0 0-12 0,0 0-6 0,0 0-4 15,0 0-1-15,0 0-2 0,0 0 1 0,0 0 1 16,0 0 0-16,0 0 2 0,0 0 5 0,0 0 4 15,0 0 8-15,0 0 3 0,-17 25 1 0,17-25-3 16,0 0 1-16,0 0-1 0,0 0 7 0,0 0 0 16,0 0 8-16,0 0 1 0,0 0 5 15,0 0-2-15,0 0-2 0,-27 16-10 16,27-16-6-16,0 0-9 0,0 0-5 0,0 0-2 16,-13-28-2-16,13 28 4 0,0 0 0 0,-9-31 1 15,9 31-1-15,-7-28 0 0,7 28-4 0,-11-29-1 16,11 29-1-16,-16-28 6 0,16 28 1 0,-23-27 4 15,23 27-1-15,-24-27 0 0,24 27-4 16,-26-35 2-16,26 35-3 0,-29-36 1 0,29 36-5 16,-34-43 0-16,34 43-5 0,-36-48 5 0,36 48-4 15,-36-44 5-15,36 44 0 0,-41-47 8 0,41 47-3 16,-43-46 5-16,43 46-4 0,-45-48 0 0,45 48-5 16,-46-45 3-16,46 45-6 0,-49-42 3 0,24 22-4 15,25 20 4-15,-50-39-6 0,25 23 3 16,25 16 15-16,-47-32-16 0,47 32 19 15,-45-25-18-15,45 25-2 0,-43-27 2 0,43 27-4 16,-43-27-15-16,43 27 17 0,-34-23-14 0,34 23 18 16,-32-21 2-16,32 21-1 0,-27-23 1 0,27 23-2 15,0 0 0-15,-25-27-4 0,25 27 1 0,0 0-3 16,-11-25 2-16,11 25-1 0,0 0 0 0,0 0-1 16,4-27 2-16,-4 27-2 0,0 0 0 0,0 0-3 15,0 0-6-15,0 0-6 0,0 0-7 16,0 0-4-16,0 0 0 0,0 0-3 0,0 0-7 15,0 0-6-15,0 0-4 0,0 0-2 0,-13 29 9 16,13-29 8-16,0 0 11 0,-23 30 10 0,23-30 5 16,0 0-2-16,-16 27-6 0,16-27-3 15,0 0 0-15,0 0-5 0,0 0-39 0,0 0-59 16,2 25-31-16,-2-25-190 0,0 0 184 16,12 35 158-16</inkml:trace>
  <inkml:trace contextRef="#ctx0" brushRef="#br1" timeOffset="75030.4035">15106 10173 669 0,'-32'16'65'0,"32"-16"-23"15,0 0-3-15,0 0 2 0,0 0-3 0,0 0-3 16,0 0-12-16,0 0-3 0,0 0-5 0,0 0 0 16,-24-23-4-16,24 23 2 0,0 0 3 0,0 0 2 15,0 0 1-15,-27-12-1 0,27 12 2 16,0 0 4-16,-26-13 3 0,26 13 2 0,0 0-4 15,-35-7-5-15,35 7-6 0,-28-7-3 0,28 7-1 16,-36-9-2-16,36 9-2 0,-39-4-3 0,39 4-3 16,-47-1 1-16,20 1 0 0,-2 1 0 0,-1 1 1 15,-2 0 1-15,-2 1 3 0,-2 1 2 0,-2-2 4 16,2 3 1-16,-3-1 0 0,3 1 0 16,-5-1-4-16,7-1 0 0,-6 1-2 15,3-2 1-15,-5 1 1 0,3 1 1 0,3-4-1 16,-2 0 0-16,3 0 0 0,-1 0 1 0,2 0 1 15,0-4-1-15,1 1-1 0,5 3-1 0,-3-6-3 16,4-1-1-16,4 3-3 0,23 4 0 0,-43-7 0 16,43 7-2-16,-39-9 1 0,39 9-1 0,-36-3 0 15,36 3 0-15,-29 0 0 0,29 0 1 16,0 0 0-16,-34-2-2 0,34 2 3 0,0 0 0 16,-29 5-2-16,29-5 3 0,0 0-4 0,-27 13 3 15,27-13-1-15,0 0-1 0,0 0 2 0,0 0-2 16,0 0-1-16,0 0-14 0,0 0-21 15,0 0-24-15,0 0-41 0,0 0-65 0,0 0-138 16,29-36-156-16,-24 1 113 0,30 19 348 0</inkml:trace>
  <inkml:trace contextRef="#ctx0" brushRef="#br1" timeOffset="76849.7984">13446 6322 533 0,'0'0'48'0,"0"0"-22"0,0 0-7 16,-4-24-6-16,4 24-1 0,0 0-1 0,0 0-2 15,0 0-2-15,8-25-3 0,-8 25-1 0,0 0 0 16,0 0 6-16,9-29 6 0,-9 29 8 16,0 0 7-16,0 0 0 0,0 0-3 15,16-23-5-15,-16 23-5 0,0 0 2 0,0 0 3 16,0 0 4-16,0 0 1 0,0 0-3 0,0 0-6 16,0 0 4-16,0 0 6 0,0 0 5 0,0 0 2 15,0 0-6-15,11 34-6 0,-11-34-11 0,0 0-1 16,0 28-5-16,0-28 2 0,0 25-3 0,0-25 0 15,0 31-2-15,0-31 1 0,0 32-2 16,0-32 4-16,-2 37-1 0,2-37 3 0,0 37-2 16,0-8 5-16,0-4-1 0,0 7 9 0,-2-4-7 15,2 12 5-15,0-5 12 0,-2 6-31 0,0 0 28 16,-1 0-27-16,-6 4 12 0,7 1 6 0,-3-1-8 16,1 1 6-16,-1-3-10 0,1 1 7 15,-1-4-6-15,1-1 4 0,1-4-8 0,1-1 5 16,2-3-4-16,-2-5 6 0,2 3-6 15,0-3 3-15,2 1-7 0,0-2 2 0,-2-25-2 16,5 46 4-16,-5-46-5 0,3 41 3 0,-3-41-3 16,4 43 3-16,-4-43-3 0,7 43 4 0,-7-43 18 15,6 39-21-15,-6-39 20 0,7 39-35 0,-7-39 15 16,9 41-12-16,-9-41 14 0,7 40 3 0,-7-40-4 16,4 42 4-16,-4-42-4 0,7 41 5 15,-7-41-4-15,3 43 4 0,-3-43-5 0,6 43 2 16,-6-43-3-16,5 43 4 0,-5-43-3 0,2 44 2 15,1-21-2-15,-3-23 4 0,4 48-2 16,0-21 6-16,-4-2-4 0,1 2 2 0,-1 1-4 16,0-1 8-16,0 0-4 0,2-2 6 0,-2 3-7 15,2-1 3-15,-2 0-4 0,4-2 4 0,-3 1-1 16,1-1 0-16,-2-1-7 0,0-24 3 16,4 49-6-16,-4-49 5 0,7 50 14 0,-5-23-33 15,-1-4 35-15,3 7-34 0,-4-30 15 0,2 41 5 16,-2-41-6-16,3 45 3 0,-3-45-2 0,4 41 2 15,-4-41-2-15,5 39 3 0,-5-39-3 0,4 34 4 16,-4-34-4-16,4 32 4 0,-4-32-4 0,1 34 3 16,-1-34-4-16,0 37 2 0,0-37-1 0,0 34 2 15,0-34-1-15,0 43 3 16,2-18-5-16,-2 5 5 0,0-5-5 0,-2 4 3 16,2-29-2-16,0 39 1 0,0-39-2 0,2 36 3 15,-2-36-3-15,11 35 4 0,-11-35-3 0,3 38 2 16,-3-38-2-16,0 33 3 0,0-33-3 0,-1 27 3 15,1-27-3-15,0 36 2 0,0-36-1 0,-4 39-1 16,4-39 0-16,-5 36 2 0,5-36-3 16,-4 30 4-16,4-30 13 0,-2 36-34 0,2-36 36 15,0 35-36-15,0-35 19 0,-3 38 1 0,3-38-2 16,-6 35 4-16,6-35-4 0,0 27 3 0,0-27-4 16,0 0 2-1,6 30-3-15,-6-30 4 0,0 0-4 0,0 0 3 16,14 29 0-16,-14-29 0 0,0 0 1 0,0 0 0 15,14 32-2-15,-14-32 1 0,0 0-1 0,9 30 2 16,-9-30-1-16,0 0 2 0,2 29-4 16,-2-29 5-16,0 0-4 0,-3 30 3 0,3-30-1 15,0 0-1-15,-8 30-1 0,8-30 1 0,0 0 0 16,-1 31 1-16,1-31-1 0,0 0 1 0,0 32-2 0,0-32 2 16,0 0-2-16,1 28 2 0,-1-28-3 0,0 0 2 15,4 27-1-15,-4-27 2 0,0 0-2 0,0 0 3 16,7 28-2-16,-7-28 1 0,0 0 0 15,0 0-2-15,0 0 1 0,0 0 0 0,0 0 0 16,0 0 1-16,0 0 0 0,0 0-1 0,-2 27-1 16,2-27 1-16,0 0 0 0,-5 32 1 0,5-32-2 0,-7 27 3 15,7-27-4-15,-7 28 4 0,7-28-3 0,0 0 2 16,-9 27 0-16,9-27 0 0,0 0-4 0,0 0 4 16,-7 29-1-16,7-29 0 0,0 0 2 15,0 0-1-15,-8 30-2 0,8-30 3 0,0 0-2 31,0 0 0-31,0 0 0 0,0 25-3 0,0-25 0 16,0 0 0-16,0 0 1 0,0 0 2 0,0 0 0 16,0 0 1-16,0 0 0 0,0 0-1 0,0 0 2 0,0 0-1 15,0 0 0-15,0 0 1 0,0 0-1 0,2 27 1 16,-2-27-2-16,0 0 1 0,-2 26 0 16,2-26 0-16,0 0 0 0,0 0 1 0,-5 25-2 15,5-25 5-15,0 0 0 0,0 0 1 0,0 0-3 16,0 0-2-16,0 0 0 0,0 0-2 0,0 0 2 15,0 0-2-15,0 0-1 0,0 0 1 0,0 0 0 16,0 0 0-16,0 0-1 0,0 0 0 0,0 0-1 16,0 0 3-16,0 0-2 0,14 32 2 0,-14-32-4 15,6 32 2-15,-6-32-16 0,7 36 5 16,-7-36 17-16,5 30-37 0,-5-30 47 0,0 0-40 16,0 0-42-16,0 0-28 0,0 0-106 15,0 0-163-15,11-23-99 0,-11 23 99 16,9-64 365-16</inkml:trace>
  <inkml:trace contextRef="#ctx0" brushRef="#br1" timeOffset="77561.3675">13663 10137 423 0,'0'0'93'0,"0"0"-13"0,0 0-6 15,0 0 4-15,0 0-6 0,0 0-1 0,0 0-19 16,0 0-10-16,0 0-17 0,0 0-10 0,0 0-5 31,0 0 2-31,-29-7 7 0,29 7 11 0,0 0 7 16,0 0 9-16,-25 7 1 0,25-7 2 0,0 0-4 0,0 0-2 15,-30 17-6-15,30-17-2 0,0 0-2 16,0 0-3-16,-27 17-1 0,27-17-4 0,0 0-5 16,0 0-4-16,0 0-6 0,0 0-6 0,0 0-3 15,0 0-2-15,-11 25-1 0,11-25 2 0,0 0-1 0,0 0 0 16,25 20-1-16,-25-20 1 0,0 0-2 0,25 7 1 15,-25-7 0-15,0 0-1 0,31 2 1 0,-31-2-1 16,0 0-4-16,28-9-6 0,-28 9-9 16,0 0-7-16,42-16-10 0,-42 16-17 0,34-16-30 15,-34 16-48-15,37-20-72 0,-37 20-201 0,0 0-7 16,58-16 248-16</inkml:trace>
  <inkml:trace contextRef="#ctx1" brushRef="#br1">25262 5927 0,'0'0'0,"0"0"0,0 0 0,0 0 0,0 0 0,134-219 0</inkml:trace>
  <inkml:trace contextRef="#ctx0" brushRef="#br1" timeOffset="361267.5166">14590 5348 875 0,'0'0'214'16,"-33"-23"-124"-16,33 23-36 0,-46-38-24 0,19 15-17 16,-2 0-2-16,1 0-6 0,-5 0 1 0,6 3-3 15,-5-1 0-15,-2 1-4 0,4 0-3 0,1 4-9 16,2 4-12-16,4-8-25 0,23 20-32 0,-40-26-36 15,40 26-72-15,-19-25-124 0,1-16-85 0,18 41 292 16</inkml:trace>
  <inkml:trace contextRef="#ctx0" brushRef="#br1" timeOffset="361564.3558">15436 4621 1376 0,'-7'-27'33'0,"-6"-14"-10"0,2-5-24 16,0-2-1-16,3-2-9 0,4 0 6 16,4 0-9-16,7 2 0 0,-7-4-19 0,9 9-9 15,-14-8-54-15,14 19-71 0,-15-15-97 0,-1 1-198 16,7 46 142-16,5-73 320 0</inkml:trace>
  <inkml:trace contextRef="#ctx0" brushRef="#br1" timeOffset="361861.3782">16377 4660 986 0,'3'-23'63'0,"13"-6"-20"15,-1-13-2-15,5-3-18 0,1-7 6 0,8-3-6 16,-1-2 5-16,10 2-17 0,-6 1-6 16,6 8-22-16,1 7-19 0,-6 0-37 15,6 19-51-15,-12-8-80 0,-11 1-220 0,27 30 51 16,-43-3 373-16</inkml:trace>
  <inkml:trace contextRef="#ctx0" brushRef="#br1" timeOffset="362142.5835">17106 5091 857 0,'0'0'61'16,"0"0"-7"-16,36-48 27 0,-9 25-4 0,-4-16 4 16,19 3-14-16,-3-16-7 0,13 8-11 0,3-10-37 15,8 6 18-15,-2-3-42 0,2-1-6 0,10 9-18 16,-13-3-50-16,9 21-62 0,-13-11-116 0,-6 6-185 15,17 30 34-15,-35-20 415 0</inkml:trace>
  <inkml:trace contextRef="#ctx0" brushRef="#br1" timeOffset="362533.1873">17309 6757 1229 0,'0'0'67'0,"0"0"-44"16,5 31-19-16,-5 1-9 0,4 12 9 0,7 11-6 15,5 13 10-15,2 9-11 0,1 3 12 0,3 5-15 16,1 1 11-16,0 0 6 0,2-5-8 0,4-4-13 15,-9-9-38-15,12-6-38 0,-14-23-59 16,14 2-92-16,-1-7-182 0,-31-34 18 0,50 23 401 16</inkml:trace>
  <inkml:trace contextRef="#ctx0" brushRef="#br1" timeOffset="362783.1861">16072 7648 1407 0,'-30'30'204'0,"30"-30"-209"0,-31 61-52 15,10-31-10-15,13 24-10 0,-2-2 30 0,8 13 17 16,-2 7 28-16,1 4-4 0,-1 3 9 0,1 3-46 15,-6-13-29-15,10 17-46 0,-15-19-55 16,14 6-57-16,5 4-164 0,-28-43 102 0,37 23 292 16</inkml:trace>
  <inkml:trace contextRef="#ctx0" brushRef="#br1" timeOffset="363033.252">15531 7445 1447 0,'-43'46'2'0,"-13"1"-74"15,10 13 0-15,-10-4-27 0,6 15 33 16,-6-3 43-16,2 5 23 0,1-2 23 0,2-3-11 15,-1-1-1-15,9-11-31 0,-3-10-17 16,12-5-38-16,-4-22-48 0,38-19-88 0,-37 36-188 16,2-57 102-16,35 21 297 0</inkml:trace>
  <inkml:trace contextRef="#ctx0" brushRef="#br1" timeOffset="363220.7575">14565 7279 1428 0,'-51'-16'52'0,"21"20"-46"15,-2 7-29-15,-6-6-5 0,-1 9-7 16,-8-5 6-16,0 11 0 0,-3-4-2 0,2 12-20 16,-11-6-35-16,12 15-49 0,-19-17-83 0,8-6-175 15,19 27-13-15,-31-30 385 0</inkml:trace>
  <inkml:trace contextRef="#ctx0" brushRef="#br1" timeOffset="363751.9631">9573 6166 1183 0,'0'0'90'0,"0"0"-55"15,0 0-25-15,0 0-4 0,37 0 5 16,-19-29 10-16,11-3-1 0,-2-20 1 16,9-6-15-16,3-17 4 0,4-5 3 0,7-10-28 15,2 0 11-15,6 2-46 0,-1-8-35 0,11 19-46 16,-21-22-80-16,15 18-151 0,3 19-67 0,-33-20 291 15</inkml:trace>
  <inkml:trace contextRef="#ctx0" brushRef="#br1" timeOffset="364033.2165">8685 5802 1430 0,'-32'-48'85'0,"27"12"-46"0,-4-13-58 0,0-21 21 16,7-12-31-16,4-9-6 0,7 0 1 0,0-8-41 15,12 13-53-15,-21-21-102 16,13 7-268-16,5 22 25 0,-25-24 439 0</inkml:trace>
  <inkml:trace contextRef="#ctx0" brushRef="#br1" timeOffset="364276.0173">7479 5244 1342 0,'-21'-44'258'0,"-5"3"-235"16,-6-20-26-16,-9-14-18 0,7-5 12 0,-2-9 9 31,4 5-15-31,1 4 21 0,3 5-41 0,-10-1-17 15,9 15-23-15,-19-17-42 0,14 26 11 0,-16-8-54 16,19 19-95-16,8 16-170 0,-24-18 70 0,47 43 355 0</inkml:trace>
  <inkml:trace contextRef="#ctx0" brushRef="#br1" timeOffset="364529.6108">6610 5316 1217 0,'-56'-41'120'0,"15"3"-58"16,-18-13-9-16,12 8-15 0,-16-12 5 0,6 5-13 15,-7-5-4-15,-5 5-15 0,-2-2 1 0,-1 7 6 16,0 4-38-16,4 0 17 0,7 13-48 0,-5-6-5 15,18 22-20-15,-10-12-29 0,26 32-48 0,-18-19-108 0,3 14-201 16,33 33 20-16,-24-20 442 0</inkml:trace>
  <inkml:trace contextRef="#ctx0" brushRef="#br1" timeOffset="364840.5216">6378 7614 1457 0,'-25'20'136'0,"-7"-4"-110"16,-2 0-21-16,-2 0-8 0,0 0 4 0,-3-2-2 15,-2 8 4-15,-6-1-2 0,-1 4 2 0,-3-2-6 0,0 2 0 0,-3 2-19 16,-4-4-7-16,6 6-26 0,-10-10-21 0,15 17-36 16,-14-20-49-16,29 23-58 0,-13-16-132 0,7-14-85 15,38 30 276-15</inkml:trace>
  <inkml:trace contextRef="#ctx0" brushRef="#br1" timeOffset="365092.6">7538 8128 1639 0,'-23'51'27'15,"7"-24"-16"-15,5 1-12 0,6 5-13 16,3-7 0-16,7 10-16 0,-1-8-10 0,12 22-24 16,-11-18-57-16,26 31-103 0,-24-4-234 0,9-24-51 15,18 22 308-15</inkml:trace>
  <inkml:trace contextRef="#ctx0" brushRef="#br1" timeOffset="365317.429">8974 7864 1269 0,'-13'34'54'0,"13"-9"-43"16,4 8-20-16,-2 0 3 0,10 6-4 0,-1-2 7 16,2 2-6-16,-3-1-5 0,8 3-35 0,-9-13-38 15,15 11-54-15,-24-39-55 0,35 38-80 0,8-13-117 16,-43-25 253 0,61 7 140-16</inkml:trace>
  <inkml:trace contextRef="#ctx0" brushRef="#br1" timeOffset="365504.7607">9868 7456 1300 0,'0'0'426'0,"0"0"-397"0,-23 26-27 16,23-26-4-16,4 41-5 0,-4-41-18 31,37 43 31-31,-8-21-36 0,14-1 24 0,2-7-33 15,18 4-33-15,-8-25-37 0,37 19-91 0,-24-29-200 16,18-14-113-16,16 21 154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9467338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the summary that looks like the Scottish flag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one bit of knowledge to get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a switch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switch is, what it does and what the symbol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conductors and insulators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conductors and insulators are and what things are in each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list of symbols we know to include switch, cell, fuse, resistor and cell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symbols to make more complex and useful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66 – 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70840" y="865440"/>
              <a:ext cx="5409720" cy="219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6800" y="862920"/>
                <a:ext cx="5433120" cy="220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872280" y="1782720"/>
              <a:ext cx="7741080" cy="3157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58600" y="1780200"/>
                <a:ext cx="7757280" cy="317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640" y="197640"/>
              <a:ext cx="8427600" cy="4164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520" y="184680"/>
                <a:ext cx="8445240" cy="419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9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3480" y="285120"/>
              <a:ext cx="5453640" cy="284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0160" y="275760"/>
                <a:ext cx="5472360" cy="286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045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63640" y="260640"/>
              <a:ext cx="8279280" cy="3462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0320" y="250560"/>
                <a:ext cx="8301960" cy="348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339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84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6024</TotalTime>
  <Words>158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361</cp:revision>
  <dcterms:created xsi:type="dcterms:W3CDTF">2006-08-16T00:00:00Z</dcterms:created>
  <dcterms:modified xsi:type="dcterms:W3CDTF">2015-05-11T00:16:28Z</dcterms:modified>
</cp:coreProperties>
</file>