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403" r:id="rId3"/>
    <p:sldId id="260" r:id="rId4"/>
    <p:sldId id="4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3068449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using the circuit diagram as a map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“think through” making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of summary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we got up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electricity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Jordan’s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6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5914</TotalTime>
  <Words>109</Words>
  <Application>Microsoft Office PowerPoint</Application>
  <PresentationFormat>On-screen Show (4:3)</PresentationFormat>
  <Paragraphs>24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357</cp:revision>
  <dcterms:created xsi:type="dcterms:W3CDTF">2006-08-16T00:00:00Z</dcterms:created>
  <dcterms:modified xsi:type="dcterms:W3CDTF">2015-05-06T22:04:29Z</dcterms:modified>
</cp:coreProperties>
</file>