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98" d="100"/>
          <a:sy n="98" d="100"/>
        </p:scale>
        <p:origin x="8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864687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using the circuit diagram as a map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“think through” making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Simple circuit </a:t>
                      </a: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voltage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we got up to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5790</TotalTime>
  <Words>103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354</cp:revision>
  <dcterms:created xsi:type="dcterms:W3CDTF">2006-08-16T00:00:00Z</dcterms:created>
  <dcterms:modified xsi:type="dcterms:W3CDTF">2015-05-05T21:49:12Z</dcterms:modified>
</cp:coreProperties>
</file>