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99" r:id="rId2"/>
    <p:sldId id="260" r:id="rId3"/>
    <p:sldId id="402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95" d="100"/>
          <a:sy n="95" d="100"/>
        </p:scale>
        <p:origin x="763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26T20:19:05.064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2292 6831 75 0,'0'-12'32'15,"-3"0"-3"-15,-11 3-4 16,14 9-23-16,-23-3 0 15,12 6-1-15,-4 1 0 16,6 2 0-16,-2 0-1 16,11-6 0-16,-15 10 0 15,15-10 0-15,0 0 2 16,0 0-1-16,0 0 0 15,0 0 0-15,0 0 0 0,15-1 0 16,-15 1 1-16,11-6-1 16,-11 6 0-16,10-4 0 15,-10 4 0-15,0 0 1 16,0 0 1-16,0 0-1 15,0 0 1-15,0 0 0 16,0 0-1-16,0 0 1 16,0 0 0-16,-14-6-1 15,14 6-1-15,-11-1 0 16,11 1 1-16,-19 4-1 15,4 2 0-15,0 5 1 16,-6 2-1-16,-3 6 1 16,-10 6 0-16,1 8 0 15,-5 3 0-15,6 7 0 0,3 4-1 16,6 0 0-16,9 2 0 15,13-2-1-15,12-3-1 16,9-8-1-16,16-7-3 16,4-20-8-16,20-2-22 15,-3-15-3-15,10-6 1 16,0-14-1-16</inkml:trace>
  <inkml:trace contextRef="#ctx0" brushRef="#br0" timeOffset="256.0146">2759 6606 93 0,'-17'-3'37'15,"-8"1"-1"-15,8 12 2 16,-4 7-35-16,6 17 0 15,-2 7 0-15,4 18 0 16,-2 9-1-16,1 12 0 16,1 7-2-16,-3 2-3 15,7 1-1-15,-6-13-5 16,16 3-23-16,-7-21-5 15,14-9 0-15,-2-20-1 16</inkml:trace>
  <inkml:trace contextRef="#ctx0" brushRef="#br0" timeOffset="662.0377">2634 7397 93 0,'0'0'35'15,"0"0"2"-15,0 0 0 16,-1-15-33-16,8-5-1 16,9-3 0-16,4-4-1 0,4 2 0 15,1-1-1-15,1 8 1 16,-2 4-1-16,1 14 1 15,-3 10-1-15,-7 11 0 16,-6 10-1-16,-1 10 1 16,-6 4-1-16,1 1 0 15,-2-2-1-15,1-11-2 16,9-4-6-16,-11-29-25 15,33-4-2-15,-4-29-2 16,10-12 0-16</inkml:trace>
  <inkml:trace contextRef="#ctx0" brushRef="#br0" timeOffset="863.0493">3400 6586 107 0,'-13'27'40'16,"1"22"2"-16,-11 1-4 15,2 14-33-15,-2 9-2 16,1 1 0-16,4 8-3 16,0-1-2-16,10 0-6 15,-7-22-27-15,30-1-5 16,0-23 0-16,16-7 0 15</inkml:trace>
  <inkml:trace contextRef="#ctx0" brushRef="#br0" timeOffset="1473.0837">3625 7081 89 0,'-28'17'38'0,"0"17"1"16,-7 2 1-16,7 24-18 15,0-14-19-15,9 7 0 16,7-4-1-16,10-2 0 15,8-9 0-15,12-10-2 16,10-15 1-16,8-10-1 16,7-15-1-16,1-11 0 15,1-15 0-15,-2-9 0 16,-6-6 0-16,-7-5 0 15,-8 3 0-15,-7 2 1 16,-8 5 0-16,-11 11 1 16,-5 14 0-16,-7 12 0 0,-4 10 0 15,2 9 0-15,3 7 1 16,3 4-1-16,9 4 0 15,12-4 0-15,7-5 0 16,13-6-1-16,9-7 0 16,10-4 1-16,4-3-1 15,1-1 0-15,-2 0 0 16,-3 3 0-16,-9 6 1 15,-7 7-1-15,-12 8 0 16,-9 10 0-16,-14 6 0 16,-6 7 0-16,-8 2 0 15,-2 2 0-15,1-4 0 0,-2-4 0 16,6-8-1-1,5-11 1-15,9-17 0 0,0 0 0 16,18-20 1-16,2-10-1 16,4-8 0-16,2-6 1 15,3-4-1-15,-1 1 1 16,-3 3-1-16,-2 6 0 15,-3 8-1-15,-2 8-2 16,1 10-3-16,-9-8-12 16,18 20-18-16,-8-8-5 15,11 10 1-15,-4-7-1 16</inkml:trace>
  <inkml:trace contextRef="#ctx0" brushRef="#br0" timeOffset="1663.0951">4669 7109 87 0,'-3'22'40'0,"-13"-3"-1"16,2 14 2-16,-14-11-12 15,8 11-26-15,-4 3-1 16,9-1-1-16,1 0-1 16,5-3-3-16,9-4-2 15,0-28-13-15,19 22-21 16,-5-26-2-16,12-4 2 15,-3-19-3-15</inkml:trace>
  <inkml:trace contextRef="#ctx0" brushRef="#br0" timeOffset="2031.1161">4871 6967 89 0,'0'0'39'16,"-1"12"0"-16,2 5 2 16,-1-17-18-16,-5 27-18 15,10-9-1-15,3 7 0 16,-1 0-1-16,-1 6 0 15,-5 0-1-15,0 6-1 16,-6-3 1-16,-3 0-2 16,2-5 0-16,-2-5 0 15,5-7 0-15,3-17 0 16,0 0 0-16,21-11 0 15,0-11 0-15,3-8 0 16,5-1 0-16,2-3 0 16,-1 3 0-16,-1 5 0 15,-7 11 0-15,-1 7 0 0,-8 11 0 16,-4 9 0-16,-3 8 0 15,-2 6 0-15,1 1 0 16,2 3-4-16,8 3-3 16,-7-20-13-16,26 8-20 15,-13-16-3-15,17-1 2 16,-6-17-3-16</inkml:trace>
  <inkml:trace contextRef="#ctx0" brushRef="#br0" timeOffset="2367.1353">5438 7146 109 0,'-11'19'38'16,"12"5"1"-16,-1-14-5 0,14 4-29 15,8-11-1-15,7-1-1 16,3-11-1-16,2-3 0 15,1-9-1-15,-3-2 0 16,-5-5 0-16,-6-2-1 16,-5 1 1-16,-9 3-1 15,-7 3 1-15,-10 10 0 16,-12 10 1-16,-7 10 0 15,-8 12 0-15,-2 8 0 16,-3 7 0-16,5 6 1 16,7 0-3-16,7-1 0 15,17-2-5-15,7-20-10 16,32 9-13-16,0-23-14 15,29-3 0-15,7-15-2 0,23 0 2 16</inkml:trace>
  <inkml:trace contextRef="#ctx0" brushRef="#br0" timeOffset="2999.1715">6678 7335 77 0,'11'0'37'16,"-11"0"-1"-16,0 0 0 15,0 0-26-15,0 0-7 16,-20-17-1-16,6 8 1 16,-8-4 0-16,-3-1 0 15,-6-7 0-15,0-2 1 16,-10-7-2-16,1-5 0 15,-5-12-1-15,2-7 0 16,1-10 0-16,4-8-2 0,5-6 2 16,7-2-3-16,8 5 2 15,10 5-1-15,8 10 2 16,11 14-2-16,4 16 2 15,7 19-1-15,1 20 1 16,0 16 2-16,-8 18-1 16,-6 15 1-16,-11 12-2 15,-8 10 1-15,-11 8-2 16,-7 0 2-16,-4-1-1 15,1-1-2-15,4-12 2 16,10-12-1-16,12-13 1 16,20-18-1-16,18-18-1 15,18-18-1-15,26-8-7 0,8-31-11 16,34 0-18-16,0-16-2 15,18 2 0-15,-4-6-1 16</inkml:trace>
  <inkml:trace contextRef="#ctx0" brushRef="#br0" timeOffset="3433.1963">7402 6892 70 0,'30'-19'37'0,"-13"-4"0"16,5 9-6-16,-26-14-6 15,1 17-14-15,-17-5-4 16,1 7-1-16,-9 3-2 15,-1 9-1-15,-7 11 0 16,-2 8-1-16,-2 15 0 16,0 11 0-16,5 5 0 15,7 7-1-15,7 1 0 16,13-3 0-16,18-10-1 15,17-11-1-15,21-17-1 0,17-19-3 16,26-10-2-16,3-26-5 16,21 2-8-16,-15-25-19 15,10 0 0-15,-19-11 0 16,-7 5 2-16</inkml:trace>
  <inkml:trace contextRef="#ctx0" brushRef="#br0" timeOffset="3767.2154">7994 6605 93 0,'-35'23'38'16,"-8"5"3"-16,7 22 0 15,-4 0-19-15,6 11-17 16,3 5-2-16,4 6 0 16,5 0-1-16,1 3-2 0,7-6 2 15,6-6-2-15,4-10 1 16,5-11-1-16,6-12 1 15,7-13-1-15,7-16 1 16,9-15 1-16,0-7-2 16,1-5 0-16,5-6 0 15,-2 1 0-15,-5 1 0 16,-4 6 0-16,-5 9 0 15,-4 7 0-15,-1 8 0 16,-6 7 0-16,3 4-2 16,-1 2-2-16,8 2-2 15,-3-8-6-15,20 7-14 16,-15-20-14-16,18-2 0 15,-5-16-2-15,12-4 3 0</inkml:trace>
  <inkml:trace contextRef="#ctx0" brushRef="#br0" timeOffset="3974.2273">8453 6599 86 0,'-17'-4'40'0,"3"27"0"16,-15 8 1-16,9 30-13 15,-10 3-24-15,5 9 0 16,1 5-2-16,5 0-1 15,10-3-1-15,8-3-3 16,15-8-1-16,7-15-3 16,20-5-14-16,-2-27-17 15,15-7-2-15,-4-19 0 0,11-6 0 16</inkml:trace>
  <inkml:trace contextRef="#ctx0" brushRef="#br0" timeOffset="4575.2616">8776 7047 90 0,'0'0'40'0,"-33"-9"1"16,11 22-1-16,-12-3-15 15,5 15-19-15,-8 7-1 16,8 6-4-16,5 4 2 16,8 1-1-16,12-5 0 15,8-5-2-15,15-5 0 16,7-11 0-16,10-13 0 15,6-11 0-15,2-11 0 16,-2-9 0-16,-1-7 0 16,-7-6 0-16,-9-5 0 0,-6-1-2 15,-10 4 2-15,-9 5-1 16,-8 9 0-16,-6 8 1 15,-4 8 0-15,-1 9 0 16,2 8 1-16,5 4-1 16,6 3 0-16,11 3 1 15,9-2 1-15,7-4-2 16,10-1 0-16,4-3 0 15,3 0 0-15,3-1 0 16,-8 3 0-16,-3 2 0 16,-6 9 0-16,-7 2 0 15,-9 7 0-15,-8 9 0 16,-9 2 0-16,-2 3 0 15,-3 0 0-15,-1-4 0 0,3-4 0 16,3-9 0-16,7-11 0 16,2-13 0-16,19-17 0 15,-1-10 0-15,5-12 0 16,6-10 0-16,1-5 0 15,1-3 0-15,-4-1 0 16,-2 7 0-16,-7 10 0 16,-3 7 0-16,-4 13 0 15,-3 9 0-15,2 11 0 16,1 2 0-16,8 15-13 15,-5-17-9-15,21 19-9 16,-11-15-11-16,17 5 0 16,-4-13 0-16,7 2 3 0</inkml:trace>
  <inkml:trace contextRef="#ctx0" brushRef="#br0" timeOffset="4748.2715">9643 6997 126 0,'-16'29'41'16,"-13"-5"2"-16,10 17-3 15,-10-3-37-15,4 7-1 16,6-5-2-16,5 4 0 15,8-6 0-15,5-9-5 16,15-7-3-16,-3-26-13 16,23 2-18-16,-10-23-1 15,12-3-1-15,-5-18 0 16</inkml:trace>
  <inkml:trace contextRef="#ctx0" brushRef="#br0" timeOffset="4886.2792">9749 6693 107 0,'0'0'36'16,"-13"0"-3"-16,14 18-23 15,5-2-41-15,11 4-5 16,4-5-1-16,16 5 0 16</inkml:trace>
  <inkml:trace contextRef="#ctx0" brushRef="#br0" timeOffset="5251.3003">10191 6925 122 0,'-27'20'41'0,"-20"0"2"16,5 9-2-16,-11-1-35 0,7 5-4 15,4 3-2-15,7 1 0 16,12 0 0-16,13-4 0 16,14-9 0-16,14-8 0 15,12-12 0-15,9-12 0 16,8-14 0-16,2-11 0 15,2-11 0-15,2-12 0 16,-7-5 0-16,-4-2 0 16,-4-1 0-16,-7 5 0 15,-5 13 0-15,-11 12 0 16,-7 15 0-16,-8 19 0 15,-18 22 0-15,-2 18 0 16,-13 19 0-16,0 9 0 16,-2 5 0-16,2 3 0 0,12 0 0 15,6-18-18-15,30 4-9 16,-2-30-13-16,28-4-4 15,3-24 0-15,22-9 2 16</inkml:trace>
  <inkml:trace contextRef="#ctx0" brushRef="#br0" timeOffset="5596.32">10625 7117 120 0,'-41'21'41'16,"9"12"2"-16,-3-7-3 15,20 4-35-15,6-9-3 16,15-3-2-16,13-12 2 15,11-6 0-15,10-11-2 0,5-8 0 16,1-8 0-16,-1-5 0 16,-7-4 0-16,-7-2 0 15,-13 5 0-15,-12 5 0 16,-17 11 0-16,-12 10 0 15,-15 10 0-15,-5 13 0 16,-4 10 0-16,0 13 0 16,2-1 0-16,8 7 0 15,13 0 0-15,11-7 0 16,15-5 0-16,17-12 0 15,25-3-11-15,7-29-10 16,36 9-10-16,0-24-10 16,31-1-1-16,3-12-1 15,22-9 2-15</inkml:trace>
  <inkml:trace contextRef="#ctx0" brushRef="#br0" timeOffset="255107.5913">11290 4982 76 0,'-38'-8'37'16,"13"2"-1"-16,1-8 0 15,19 2-35-15,-1-6 0 16,10 1-2-16,7-1 1 16,9 1 0-16,10 2 0 15,8 0-1-15,10 4 2 16,7 0-1-16,9 4 0 15,3 5 1-15,6 3 0 16,3 5-1-16,-3 7 1 16,-2 2 0-16,-5 6-1 15,-3 4 1-15,-5 7-1 16,-3 1-1-16,-5 2 3 0,-5 1-2 15,-4 2 1-15,-5 1-1 16,-6 4 2-16,-6 0-2 16,-11 2 2-16,-8 5-2 15,-13 4 1-15,-12 3 0 16,-14 3-1-16,-6 4 1 15,-11 3 0-15,-9 0 0 16,-9 1 1-16,-1-1 0 16,-2-4 0-16,0 2-1 15,2-6 1-15,7-8-1 16,4-4 1-16,8-10-2 15,7-3-1-15,9-8 1 16,11-6-1-16,6-6 1 16,18-14-1-16,6 12 1 0,14-13-1 15,11-6 1-15,11-1 0 16,9-2 0-16,8-2 0 15,1 0 0-15,0 2 0 16,-4 2 1-16,-8 7-1 16,-10 9 0-16,-18 10 1 15,-15 14 0-15,-21 13 0 16,-18 20 1-16,-19 15 0 15,-14 22 3-15,-11 11-3 16,-3 12 3-16,3 4-4 16,12 1 1-16,19-3-2 15,20-5 1-15,27-10-2 16,26-6-1-16,22-10 0 15,22-7-1-15,13-6 2 16,9 0 0-16,0-6-1 0,-1-4 1 16,-16-5 0-16,-19-1 0 15,-24 1 1-15,-31 1 0 16,-27 1 0-16,-29-3 0 15,-22-4-1-15,-21-10-1 16,7-4-25-16,-5-38-12 16,20-27 0-16,18-36-2 15,28-32 2-15</inkml:trace>
  <inkml:trace contextRef="#ctx0" brushRef="#br0" timeOffset="256008.6428">12684 6124 85 0,'-10'-9'35'0,"-13"1"1"16,-2 16-2-16,-16 3-27 15,0 12-1-15,-11 8 0 16,1 16-1-16,-6 6 0 15,6 10-1-15,6-4-2 16,16-5 2-16,16-9-2 16,19-13 0-16,22-20-1 0,19-20 0 15,17-24 0-15,15-21 0 16,9-19 0-16,6-10-2 15,-7-12 1-15,-5-4 1 16,-16 1-2-16,-13 8 0 16,-19 13 0-16,-17 20 1 15,-19 20-2-15,-18 26 1 16,-16 23 3-16,-7 27-3 15,-1 21 3-15,-4 16-1 16,6 9 1-16,7 6-1 16,10-1-1-16,11-9-2 15,17-6-4-15,8-18-1 16,17-2-9-16,2-26-21 15,17-7-3-15,-2-19 2 16,12-6-1-16</inkml:trace>
  <inkml:trace contextRef="#ctx0" brushRef="#br0" timeOffset="256561.6744">13109 6198 75 0,'28'-21'34'16,"-10"-3"1"-16,-2 6 0 15,-12-6-27-15,2 12-1 16,-13-2 0-16,7 14-2 16,-22 0-1-16,7 11 0 15,-5 5-1-15,3 9 0 16,-3 6-1-16,3 7 1 15,2 4-2-15,3 5 1 16,3 0-1-16,3 4 1 16,3-3-2-16,5-5 3 15,7-9-2-15,6-10 0 16,10-15 0-16,7-11 0 15,11-18 0-15,5-12 0 16,0-10 0-16,3-6-2 0,-3-9 2 16,-4 2 0-16,-11 4-1 15,-3 10 1-15,-12 7-1 16,-7 14 1-16,-11 20-1 15,0 0 0-15,-5 25 1 16,-5 7-1-16,1 7 0 16,-2 4 0-16,2 6-1 15,0-4-1-15,9-1-3 16,-1-16-8-16,14 9-24 15,-4-18-3-15,15-3 0 16,-3-16-1-16</inkml:trace>
  <inkml:trace contextRef="#ctx0" brushRef="#br0" timeOffset="256895.6935">13791 6180 113 0,'-20'39'39'16,"-7"-6"0"-16,16 10-3 15,7-8-34-15,9-8 0 16,14-9-1-16,15-10 1 16,12-12-1-16,6-8 0 15,5-12 0-15,-3-4 0 16,-5-7 0-16,-9 0 0 15,-12 2 0-15,-17 6 0 16,-18 11 0-16,-15 14 0 16,-15 15 0-16,-12 13 0 15,-7 12-1-15,-2 10 1 0,1 6-1 16,14 2 0-16,19-3-2 15,18-13-6-15,34-6-24 16,9-24-8-16,39-3 0 16,19-20-2-16</inkml:trace>
  <inkml:trace contextRef="#ctx0" brushRef="#br0" timeOffset="257504.7284">14983 5908 101 0,'4'-12'38'0,"-4"12"2"15,0 0-2-15,14-3-33 16,-14 3-2-16,-13 26-2 15,3-1 2-15,-1 11-1 16,-4 7 0-16,3 11-1 16,-2 5 0-16,2 1 0 15,2-1-1-15,4-3 1 16,1-7-1-16,3-9 1 0,3-9-1 15,-1-11 0-15,0-20 0 16,0 0 1-16,8-27-1 16,-4-6 0-16,-2-13 1 15,2-13-1-15,1-12 1 16,0-9 0-16,4-8-2 15,3 2 0-15,4 3 0 16,4 9 0-16,5 10 0 16,4 14 0-16,5 15 0 15,1 17-1-15,3 18 2 16,-1 12 1-16,-5 11-1 15,-2 7 2-15,-6 5-2 16,-9 2 1-16,-12 0 1 16,-10 2-1-16,-15 0 0 15,-13-4-1-15,-8 3 0 0,-9-2-4 16,1 5-2-16,-8-13-22 15,19 7-12-15,3-13 1 16,23 1-2-16,14-23 1 16</inkml:trace>
  <inkml:trace contextRef="#ctx0" brushRef="#br0" timeOffset="257897.7509">15563 6228 101 0,'-40'17'38'15,"5"9"1"-15,-15-12-4 16,8 6-28-16,2-5-2 16,12 4-1-16,7-6-1 15,12-2 0-15,9-11-1 16,24 4 0-16,12-15-1 15,12-4 0-15,8-10 0 16,5-9 0-16,3-5 0 16,-5-7-1-16,-5-4 1 15,-9 1-1-15,-15 0 1 16,-12 3-1-16,-10 7 0 15,-11 7 0-15,-6 14 0 16,-10 13 0-16,-4 17 0 16,-2 17 0-16,-1 16-1 15,3 14 1-15,6 9-2 0,7-2-5 16,29 5-24-16,2-23-9 15,27-9 0-15,9-27-2 16,20-14 1-16</inkml:trace>
  <inkml:trace contextRef="#ctx0" brushRef="#br0" timeOffset="258067.7606">16473 5637 110 0,'-30'28'41'0,"-2"37"1"16,-15 11-3-16,10 18-35 15,-4 6-3-15,7 0-3 16,19 3-20-16,1-28-15 0,27-7-4 16,4-28 1-16,23-13-2 15</inkml:trace>
  <inkml:trace contextRef="#ctx0" brushRef="#br0" timeOffset="258231.77">16768 6293 99 0,'-34'59'39'0,"-5"-3"-1"16,2-6-13-16,6-13-51 16,0-2-10-16,20-5-3 15,2-11 1-15</inkml:trace>
  <inkml:trace contextRef="#ctx0" brushRef="#br0" timeOffset="259607.8487">17547 5836 69 0,'-13'16'36'16,"-11"4"1"-16,0 12-1 15,-9-3-12-15,3 12-22 16,-2 0 3-16,8 3-2 16,0-4 0-16,8-1-1 15,3-9-1-15,8-3-1 16,3-9 1-16,5-7-1 0,-3-11 1 15,14-12-1-15,-9-11 1 16,7-10 0-16,-2-11 0 16,4-8 1-16,-2-6-3 15,3-4 4-15,-1 0-4 16,0 6 0-16,-1 9 1 15,-3 11-1-15,-2 10 1 16,-8 26-1-16,13-4 2 16,-11 22-2-16,2 12 4 15,1 4-1-15,4 4 0 16,6 3 0-16,5-7 0 15,11-9 0-15,10-8 1 16,9-15-2-16,8-10-1 0,5-9 2 16,1-9-3-1,-3-4 3-15,-6-3-3 0,-8 5 1 16,-9 3-2-16,-15 11 1 15,-23 14 1-15,0 0-1 16,-13 30 3-16,-11 6-3 16,-5 13 2-16,-5 4 0 15,1 12-1-15,3-2 0 16,11-2-2-16,6-9-5 15,26 0-27-15,1-21-5 16,23-9 0-16,5-21-1 16</inkml:trace>
  <inkml:trace contextRef="#ctx0" brushRef="#br0" timeOffset="260245.8852">18372 5973 113 0,'-42'5'38'15,"3"18"1"-15,-10-2-3 16,3 14-32-16,4 4-1 15,11 4 0-15,9 0-1 16,16-4 0-16,15-5-1 16,16-9 0-16,12-8-1 15,7-9 0-15,7-11 0 16,1-9 0-16,-5-8 1 15,-3-9-2-15,-6-5 1 16,-11-6 0-16,-10-1 0 16,-5-3 0-16,-8 1 1 15,-4 5-1-15,-4 7 0 0,-5 4 0 16,0 10 1-16,-4 8-1 15,13 9 1-15,-14 1-1 16,14-1 1-16,4 15-1 16,7-5 1-16,8-2-1 15,5-2 1-15,7-1-1 16,4-3 1-16,6 2-1 15,-3-1 1-15,0 3-1 16,-8 2 1-16,-4 7 0 16,-9 3-1-16,-10 9 1 15,-9 3-1-15,-11 4 2 16,-7 6-2-16,-5-2 0 15,-1-1 0-15,-2-6 0 16,9-5 0-16,5-10 0 0,14-16 0 16,9-11 0-16,19-18 0 15,12-11 0-15,8-10 0 16,8-4 0-16,1-2 0 15,-1 3 0-15,-7 10 0 16,-12 11 0-16,-13 19 0 16,-24 13 0-16,4 23 0 15,-22 14 0-15,-8 11 0 16,-7 6 0-16,3 10 0 15,-2-8-6-15,18 9-15 16,-1-25-19-16,24-3-2 16,6-21-1-16,23-7-1 15</inkml:trace>
  <inkml:trace contextRef="#ctx0" brushRef="#br0" timeOffset="261034.9303">19943 5705 95 0,'0'0'39'16,"0"0"-1"-16,19 13 0 15,-19-13-35-15,29-1-2 16,-1-6 1-16,5 3-1 16,0-3 0-16,6 0 1 15,-4 3-1-15,-1-4 0 0,-9 10 0 16,-4 9 0-16,-14 9 0 15,-11 7 1-15,-13 8 1 16,-14 10 0-16,-5 7-1 16,-5 5 1-16,-5 3-1 15,5-4 0-15,6-3 0 16,8-5-2-16,17-10-1 15,12-10 0-15,21-11-4 16,13-27-9-16,31-2-23 16,4-23-2-16,19-6 0 15,2-15 0-15</inkml:trace>
  <inkml:trace contextRef="#ctx0" brushRef="#br0" timeOffset="261305.9458">20803 5760 77 0,'0'0'39'16,"-16"5"-2"-16,-9 25 2 15,-19-2-10-15,3 21-23 16,-4 10 0-16,6 4 0 15,9 2-2-15,18-2-2 16,14-10 2-16,21-9-3 16,19-18 0-16,14-17 0 15,7-19 0-15,9-16 1 16,-2-15-2-16,-10-8 0 15,-11-5 0-15,-20-6-2 16,-17 2-3-16,-16-2 3 16,-15 9-5-16,-13 3 1 15,-5 16-4-15,-11-3-8 16,18 28-15-16,-7-8-6 15,18 16 2-15,10-4-2 0</inkml:trace>
  <inkml:trace contextRef="#ctx0" brushRef="#br0" timeOffset="261529.9586">21631 5272 105 0,'-41'24'39'15,"-1"28"1"-15,-18 16-2 16,8 28-33-16,-16 14-1 16,3 16-2-16,1 8-2 15,4-13-18-15,20 3-18 0,6-24-2 16,20-11 0-16,11-27-3 15</inkml:trace>
  <inkml:trace contextRef="#ctx0" brushRef="#br0" timeOffset="261815.975">21591 5799 102 0,'0'0'40'15,"-1"14"4"-15,-1 8-4 0,-14 0-23 16,-8 14-14-16,2 5 3 16,5 9-3-16,0-1-3 15,8 0 0-15,12-7 0 16,14-12 0-16,24-14 0 15,19-17 0-15,22-12 0 16,5-27-22-16,20 2-18 16,-9-19-2-16,3 0-1 15,-15-12 0-15</inkml:trace>
  <inkml:trace contextRef="#ctx0" brushRef="#br0" timeOffset="261988.9849">21946 5748 120 0,'-69'83'42'16,"-4"3"1"-16,17 11-1 15,10-6-39-15,15-12-2 16,21-1-2-16,13-23-7 16,31-7-30-16,2-28-3 15,23-14 1-15,4-24-2 16</inkml:trace>
  <inkml:trace contextRef="#ctx0" brushRef="#br0" timeOffset="262190.9964">22419 5341 109 0,'-28'41'41'0,"-20"21"1"16,2 28 1-16,-15 11-29 15,2 11-11-15,3 12 0 16,3 3-3-16,7-1 0 15,7-16-11-15,21-7-28 16,1-25-1-16,20-13-3 16,4-29-1-16</inkml:trace>
  <inkml:trace contextRef="#ctx0" brushRef="#br0" timeOffset="263189.0535">22446 5843 105 0,'1'-14'36'0,"-1"14"-1"16,0 0-5-16,-1-11-25 15,1 11-2-15,0 0 3 16,-2 30-3-16,-5-4 1 0,0 17-2 16,-7 6 2-16,0 11-3 15,-4 5 2-15,0 0-4 16,7 5-18-16,-1-23-17 15,17-7-3-15,-1-20 0 16,23-11-1-16</inkml:trace>
  <inkml:trace contextRef="#ctx0" brushRef="#br0" timeOffset="263742.0851">22841 5904 109 0,'-1'-14'38'15,"1"14"0"-15,-17-5-2 16,6 8-30-16,-14 5-2 16,0 10 0-16,-5 2-1 15,4 7 0-15,-1 1-1 0,6 2 0 16,8 2-1-16,10-4 0 15,11-1 0-15,9-5-1 16,12-3 0-16,7-2 0 16,5-5 0-16,3 1 0 15,0-2 0-15,-6 2 0 16,-6 2 0-16,-6 4 1 15,-14 4-1-15,-12 3 1 16,-10 2-1-16,-12 1 0 16,-4 0-1-16,-6-5 0 15,1-4-2-15,-3-9-4 16,21-2-22-16,-8-20-8 15,21-4-2-15,0-18 0 16,16 0-1-16</inkml:trace>
  <inkml:trace contextRef="#ctx0" brushRef="#br0" timeOffset="263893.0938">22894 5883 106 0,'-9'-22'41'16,"9"22"1"-16,0 0-1 16,20 6-16-16,3-6-25 15,16-2 0-15,17 0 0 16,4-16-19-16,17 13-21 15,-10-12-2-15,9 9 0 16,-13-4-1-16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10CSC7 04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41990508"/>
              </p:ext>
            </p:extLst>
          </p:nvPr>
        </p:nvGraphicFramePr>
        <p:xfrm>
          <a:off x="214283" y="762000"/>
          <a:ext cx="8750332" cy="58826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using the circuit diagram as a map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“think through” making a circuit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Recap the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programme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to the ammeter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convey info with symbols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Continue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the electricity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programme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voltage and current behave in series and parallel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2587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17671355"/>
              </p:ext>
            </p:extLst>
          </p:nvPr>
        </p:nvGraphicFramePr>
        <p:xfrm>
          <a:off x="533400" y="152400"/>
          <a:ext cx="8094663" cy="545646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already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DNA and genetics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10, 11, 12,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Octember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Topic Test: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Wed 22 April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85440" y="1731960"/>
              <a:ext cx="7726680" cy="13460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70320" y="1719000"/>
                <a:ext cx="7747920" cy="1369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986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5691</TotalTime>
  <Words>107</Words>
  <Application>Microsoft Office PowerPoint</Application>
  <PresentationFormat>On-screen Show (4:3)</PresentationFormat>
  <Paragraphs>22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352</cp:revision>
  <dcterms:created xsi:type="dcterms:W3CDTF">2006-08-16T00:00:00Z</dcterms:created>
  <dcterms:modified xsi:type="dcterms:W3CDTF">2015-05-04T03:53:48Z</dcterms:modified>
</cp:coreProperties>
</file>