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0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06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210481"/>
              </p:ext>
            </p:extLst>
          </p:nvPr>
        </p:nvGraphicFramePr>
        <p:xfrm>
          <a:off x="214283" y="762000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Recap the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the ammeter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convey info with symbols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electricity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5690</TotalTime>
  <Words>90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350</cp:revision>
  <dcterms:created xsi:type="dcterms:W3CDTF">2006-08-16T00:00:00Z</dcterms:created>
  <dcterms:modified xsi:type="dcterms:W3CDTF">2015-05-01T00:23:52Z</dcterms:modified>
</cp:coreProperties>
</file>