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4" d="100"/>
          <a:sy n="84" d="100"/>
        </p:scale>
        <p:origin x="1099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7450814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test results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got 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the intro to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electricity </a:t>
                      </a: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end of series</a:t>
                      </a:r>
                      <a:endParaRPr kumimoji="0" lang="en-US" sz="3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convey info with symbols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the full electricity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5601</TotalTime>
  <Words>106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347</cp:revision>
  <dcterms:created xsi:type="dcterms:W3CDTF">2006-08-16T00:00:00Z</dcterms:created>
  <dcterms:modified xsi:type="dcterms:W3CDTF">2015-04-28T21:58:14Z</dcterms:modified>
</cp:coreProperties>
</file>