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1" r:id="rId4"/>
    <p:sldId id="4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02:33:49.0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10256 5115 41 0,'6'-11'32'15,"-6"11"1"-15,6-15 0 16,-13 4-25-16,7 11 1 15,0 0-2-15,0 0-2 0,4 24 2 16,-1 20-2-16,-10 15 0 16,5 23-1-16,-14 12 3 15,5 4-1-15,-3-7-1 16,15-15 2-16,18-45-2 15,32-53-1-15,47-70-2 16,97-69 2-16,22-65-4 16,53-54-7-16,50-29-29 15,18-37-4-15,11 7 0 16,-27 15-3-16</inkml:trace>
  <inkml:trace contextRef="#ctx0" brushRef="#br0" timeOffset="788.045">12200 7419 85 0,'0'0'38'0,"19"16"1"16,-16 8 1-16,4 22-35 0,-9 2-1 15,2 9 0 1,-3-4-1-16,7-1 2 0,5-25-2 15,21-34 1-15,32-56 0 16,50-66 1-16,109-65-2 16,29-60-3-16,79-48-6 15,44-55-32-15,55-15-2 16,0-9-1-16,-9 29-3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03:16:44.3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12550 8928 74 0,'-4'-14'38'0,"4"14"-2"16,0 0 2-16,0 0-33 15,-3 29-2-15,-1 12 1 16,-4 11-1-16,6 10 1 16,-3-6-1-16,10-11 0 15,12-30 0-15,22-38 0 16,35-51-1-16,43-51 0 15,48-51 0-15,45-40-1 0,44-20-22 16,13-28-17-16,15 4-1 16,-16 12 0-16,-26 25-2 15</inkml:trace>
  <inkml:trace contextRef="#ctx0" brushRef="#br0" timeOffset="1640.0938">12507 10830 40 0,'10'-18'30'0,"-10"18"1"16,7-15 0-16,-7 15-23 16,3-10-4-16,-3 10 1 15,0 0 1-15,0 0 0 16,0 0 1-16,0 0 0 15,7 26 0-15,-11 5-1 16,8 15-2-16,-8 11 1 16,4 10-2-16,-4-4 1 15,7-12-1-15,12-30 1 16,29-44-2-16,37-63 4 0,49-61-3 15,59-63 1-15,62-55-4 16,55-26-13-16,30-38-23 16,21-1-4-16,-18 8 0 15,-22 30-3-15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02:34:06.7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3T02:36:00.059"/>
    </inkml:context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2817 2177 70 0,'9'-10'40'0,"-3"-8"-3"16,11 5 2-16,-4-9-25 16,10 10-10-16,0-2-2 15,9 5-1-15,1-1 1 16,9 6-1-16,3 2-1 15,7 2 1-15,9 1-1 0,6 1 0 16,8-2 1-16,8-1-1 16,7-1 0-16,7-1 0 15,1-1 0-15,3 2 0 16,-4 2-4-16,-11 1-1 15,-4 17-14-15,-20-8-19 16,-5 13 1-16,-24-6-2 16,-5 4 0-16</inkml:trace>
  <inkml:trace contextRef="#ctx0" brushRef="#br0" timeOffset="579.0331">5412 2078 100 0,'-19'9'37'0,"19"-9"0"15,13 4-3-15,9-7-30 16,10-4-2-16,15-2 0 15,7-5 0-15,15 1 0 16,8-5 0-16,8 2-1 16,6-2 0-16,9 3 0 15,2 1 0-15,-4 3-1 0,-3 3 0 16,-6 5 0-16,-9-1 0 15,-8 4 0-15,-9 3 0 16,-16-1-2-16,-9 4-2 16,-11-6-3-16,6 6-27 15,-20-8-3-15,7 6 0 16,-20-4 0-16</inkml:trace>
  <inkml:trace contextRef="#ctx0" brushRef="#br0" timeOffset="1106.0633">8209 1987 96 0,'-18'6'37'0,"18"-6"0"0,0 0-6 16,0 0-27-16,17-12-1 16,11 2-1-16,7-3 0 15,6-2 0-15,9 1-1 16,7-1 0-16,7 4 0 15,1 1-1-15,3 5 0 16,-1 0 0-16,3 4 0 16,-2 1 0-16,-2 1 0 15,-2 0 0-15,-6-2-1 16,-2-1 0-16,-1-1 0 15,-7-3-1-15,-4 0-3 16,-11-3-2-16,9 4-28 16,-25-4-1-16,6 9 0 15,-23 0-2-15</inkml:trace>
  <inkml:trace contextRef="#ctx0" brushRef="#br0" timeOffset="1689.0966">10483 2013 73 0,'-17'10'39'16,"15"3"-2"-16,2-13 2 16,20 22-22-16,15-22-13 15,21-2 0-15,14-5-1 0,20-1 0 16,8-6 0-16,14-2-1 15,8-1-1-15,5 1 0 16,-2 1 0-16,-6 3-1 16,-13 1 1-16,-8 3-1 15,-13 3 0-15,-13 1 0 16,-17 4 0-16,-15-1 0 15,-14 1 0-15,-10 0 0 16,-14 0 0-16,0 0 0 16,0 0-2-16,0 0-1 15,0 0-2-15,-4-14-5 16,4 14-27-16,-10-8-1 15,10 8-2-15,-21-8 1 16</inkml:trace>
  <inkml:trace contextRef="#ctx0" brushRef="#br0" timeOffset="11554.6609">951 4268 5 0,'0'0'23'0,"-8"-14"0"15,-4 1-5-15,12 13 3 16,-20-14-2-16,20 14-1 16,-21-6 8-16,21 6-12 15,-24-6-1-15,24 6-4 16,-10-4-3-16,10 4-1 15,11-2-2-15,12 0 0 16,13-2-1-16,15 1-1 16,14-3 1-16,12-1-1 15,13-2 0-15,6-2-1 16,6-1 0-16,4-1 1 15,-6-2-1-15,-1-2 0 0,-10 2-1 16,-8 0-1-16,-10 6-1 16,-18-8-5-16,-1 22-15 15,-23-11-14-15,-8 13 0 16,-21-7-1-16,3 15 2 15</inkml:trace>
  <inkml:trace contextRef="#ctx0" brushRef="#br0" timeOffset="12077.6908">2769 4263 79 0,'0'0'37'0,"0"0"-1"16,35-10 1-16,-7-3-33 15,18 4-1-15,9-6 0 16,13 6-1-16,11-3 0 15,9 2 0-15,6-2-1 16,4 1-1-16,2-3 1 16,-2 2-1-16,-6-1 0 15,-9 1 0-15,-14-2 0 16,-15 5-1-16,-15 2 0 15,-17-1-2-15,-8 11-7 16,-24-7-26-16,-2 8 0 16,-14-4-3-16,0 10 2 15</inkml:trace>
  <inkml:trace contextRef="#ctx0" brushRef="#br0" timeOffset="12594.7204">4668 4287 86 0,'0'0'38'15,"22"2"0"-15,12-17-2 16,21 3-32-16,15-6 0 16,14 0-1-16,10-2 0 15,9-1-1-15,8 1-1 16,2 5 1-16,-5 1-1 15,-8 3 0-15,-6 3-1 0,-13 2 1 16,-12 3-2-16,-18 1 0 16,-16 6 0-16,-15-3-2 15,-20-1-1-15,0 0-5 16,1 23-21-16,-18-20-9 15,4 9 2-15,-8-9-1 16</inkml:trace>
  <inkml:trace contextRef="#ctx0" brushRef="#br0" timeOffset="13116.7502">6603 4321 93 0,'0'0'38'0,"9"-12"1"15,12-6-9-15,18 5-24 16,13-4-3-16,18 0 0 16,14-5 0-16,15 3-1 15,5 0 0-15,5 0-1 16,4 5-1-16,-4 4 1 15,-4 4-1-15,-17 3 0 16,-13 3-2-16,-18 1-1 16,-13 7-1-16,-19-6-2 15,-4 14-12-15,-21-16-20 16,3 13 1-16,-14-13-1 15,11 0 2-15</inkml:trace>
  <inkml:trace contextRef="#ctx0" brushRef="#br0" timeOffset="13634.7799">8724 4370 85 0,'0'0'37'16,"10"-10"2"-16,25 8-2 15,5-17-33-15,12 7 1 16,10-10-2-16,17 2 0 15,4-1-1-15,9 5 0 16,-2 0-1-16,-1 5 0 0,-2 2-1 16,-8 5 0-16,-7 2 0 15,-13 2 0-15,-15 2-2 16,-11-1 1-16,-7 4-1 15,-11-3-1-15,-4 1-2 16,-11-3-2-16,0 0-22 16,0 0-9-16,0 0 2 15,0 0-2-15</inkml:trace>
  <inkml:trace contextRef="#ctx0" brushRef="#br0" timeOffset="14145.8091">10611 4331 72 0,'-36'7'39'0,"2"-10"-2"15,21 10 3-15,13-7-29 16,10-13-6-16,28 4-2 15,22 1 1-15,12-4-2 16,14 3 2-16,8-2-2 16,2 0-1-16,1 1 1 15,-7 5-2-15,-7 0 1 16,-7 4 0-16,-11 1-1 15,-13-1 0-15,-9 2 0 16,-10 0-1-16,-8 1 0 16,-8-4-1-16,-6 4-1 15,-11-2-1-15,0 0-2 16,-10-12-8-16,10 12-22 15,0 0-2-15,0 0 1 0,5-10-1 16</inkml:trace>
  <inkml:trace contextRef="#ctx0" brushRef="#br0" timeOffset="14678.8396">12705 4274 77 0,'-24'-3'39'16,"24"3"0"-16,0 0 0 15,24-2-22-15,13-6-13 16,22 1-2-16,14 0-1 15,13 1 1-15,8 2-1 0,5 0 0 16,6 2 0-16,-6 3 0 16,-5-2-1-16,-7 3 1 15,-12-3 0-15,-12 3-1 16,-13-2 0-16,-12 0 0 15,-11 2-1-15,-11-4 0 16,-16 2-1-16,0 0-1 16,-12-4-1-16,-5-3-2 15,17 7-12-15,-28-2-20 16,28 2 1-16,-19-10-1 15,19 10 1-15</inkml:trace>
  <inkml:trace contextRef="#ctx0" brushRef="#br0" timeOffset="17258.9872">14794 4440 83 0,'0'0'40'0,"34"-2"-3"15,-8-9 1-15,25-8-34 16,1 2-3-16,13 0 1 16,6 0 0-16,2 2 0 15,-3 0-1-15,2 3 1 16,-5 3-2-16,-8 4 1 15,-5 2 0-15,-12 3-1 16,-8 1 0-16,-7 0-1 16,-8 1-1-16,-6 0-1 15,-13-2-3-15,0 0-13 16,13 12-19-16,-13-12 0 15,0 0-1-15,0 0 1 0</inkml:trace>
  <inkml:trace contextRef="#ctx0" brushRef="#br0" timeOffset="17807.0185">16510 4390 89 0,'14'-5'38'16,"5"-7"0"-16,14 7-2 15,6-9-33-15,8 2 0 16,6 0 0-16,8 4 0 15,2 0-2-15,3 1 0 0,-1 5 0 16,1 3-1 0,0 0 0-16,-2 2-1 0,2 0 1 15,-1 0 0-15,-1 0 0 16,-2-2 0-16,0-1 0 15,-6-4 0-15,-7 1-1 16,-4-3 1-16,-9 3-1 16,-8-4-1-16,-8 4-1 15,-8-4-2-15,0 12-6 16,-12-5-27-16,0 0 0 15,0 0 0-15,0 0 1 16</inkml:trace>
  <inkml:trace contextRef="#ctx0" brushRef="#br0" timeOffset="18389.0518">18735 4457 83 0,'-24'1'39'15,"24"-1"-2"-15,0 0 0 16,17-10-35-16,19 5 0 15,13-1 0-15,12 1 0 16,8 0 0-16,9 0 0 16,3 3-1-16,2-1 0 15,2 3 0-15,-3 1 0 16,-2-1 0-16,-4 2-1 15,-1 1 1-15,-7 0-1 0,-6-1 0 16,-6-1 0-16,-8 0 1 16,-10 1-1-16,-7-2-1 15,-11-3 1-15,-6 0-1 16,-14 3-2-16,5-9-1 15,-5 9-4-15,-15-15-15 16,15 15-16-16,-16-12 1 16,16 12-2-16,-11-8 2 15</inkml:trace>
  <inkml:trace contextRef="#ctx0" brushRef="#br0" timeOffset="18910.0816">20981 4381 90 0,'-14'8'38'0,"3"-9"0"0,22 5-4 15,11-9-30-15,22 0-1 16,17-2-1-16,15 0 1 15,9-1 0-15,15 1 0 16,4-1-1-16,7 5 0 16,2-5 0-16,-6 5 0 15,-8 0-1-15,-3 2 1 16,-9 2-1-16,-9 0 0 15,-14 2-1-15,-11-3 0 16,-15 3 0-16,-10-1 0 16,-9 1-1-16,-9-4-1 15,-10 1 0-15,0 0-3 16,0 0-1-16,0 0-8 0,0 0-25 15,0 0 1-15,0 0-1 16,0 0-1-16</inkml:trace>
  <inkml:trace contextRef="#ctx0" brushRef="#br0" timeOffset="20292.1607">11957 3007 93 0,'0'0'38'16,"32"-39"1"-16,20-16-3 0,21-36-34 15,32-23-1-15,28-25 2 16,27-21 0-16,18-17 0 16,13-15-1-16,-94 95 0 15,11-6 0-15,-8 5 0 16,4-5 0-16,-7 15-1 15,4-4-1-15,-15 9 1 16,3-1-2-16,-16 12-1 16,5-14-1-16,-19 16-2 15,-4-2-18-15,-7 16-18 16,-5 1 1-16,-43 55-2 15,61-74 1-15</inkml:trace>
  <inkml:trace contextRef="#ctx0" brushRef="#br1" timeOffset="66424.7993">10882 3243 58 0,'0'0'33'16,"0"0"-3"-16,-11 0 0 15,-1 2-21-15,9 19-2 16,-4-1-1-16,4 16-2 16,-3 6-2-16,3 12 0 15,1 9-1-15,-2 11-1 16,-2 8 1-16,-1 9-1 15,-2 7 0-15,-3-1 0 16,-3-2 1-16,1-10-1 16,0-14 1-16,6-14-1 0,2-19 1 15,6-24 1-15,9-26 0 16,4-22-1-16,5-21 0 15,5-14 1-15,-2-11-1 16,0-10 0-16,-3-8 0 16,-2-3 0-16,-1 0-1 15,-1 3 1-15,1 3-1 16,2 5 1-16,4 6-1 15,5 5 1-15,8 9 0 16,4 9-1-16,3 8 1 16,0 14-1-16,-1 6 0 15,1 9 0-15,-4 15 0 16,-5 10 1-16,-6 11-1 15,-5 16 0-15,-9 12 0 0,-8 15 0 16,-8 18 0-16,-10 7 0 16,-6 9-1-16,-10 4 1 15,-1-3 0-15,-6-4-1 16,-3-7 1-16,4-14 0 15,4-14 0-15,2-13 1 16,6-15-2-16,1-8 1 16,6-10 0-16,6-9 0 15,11 4 0-15,-11-23 0 16,11 7 0-16,5-5 0 15,2 4 0-15,7 1 1 16,4 6 0-16,5 3 0 16,3 11 1-16,5 14-1 0,0 7 1 15,9 13-1-15,3 7 0 16,1 8 1-16,2 1-2 15,3 4 1-15,0-5-1 16,-2-6 1-16,-4-4-2 16,-4-6 2-16,-7-7-2 15,-5-5-1-15,-7-4-2 16,-20-21-12-16,24 19-21 15,-24-19-1-15,0 0-1 16,-5-23 0-16</inkml:trace>
  <inkml:trace contextRef="#ctx0" brushRef="#br1" timeOffset="90031.1495">1159 3261 63 0,'3'-16'36'0,"-3"16"-1"16,3-20 1-16,-3 20-12 15,0 0-19-15,0 0-1 16,-1 11 0-16,3 13-1 16,-4 12 0-16,4 14-2 15,-1 12 1-15,-2 11-1 16,0 9 0-16,0 6-1 15,-1-2 1-15,-1-4-2 16,2-5 0-16,0-10-1 16,4-9-4-16,0-20-3 0,18 0-26 15,-11-22-2 1,11-4 1-16,-5-21-2 0</inkml:trace>
  <inkml:trace contextRef="#ctx0" brushRef="#br1" timeOffset="90295.1646">1193 3306 97 0,'-15'2'37'0,"1"-12"1"16,14 10-1-16,14-29-32 15,15 0-3-15,16-8 1 0,13-2-2 16,7-3 1 0,5 5-1-16,-2 4-1 0,-2 7 0 15,-10 13-2-15,-7 9-2 16,-11 17-7-16,-24 1-23 15,3 17-3-15,-20-2 0 16,-2 13-1-16</inkml:trace>
  <inkml:trace contextRef="#ctx0" brushRef="#br1" timeOffset="90544.1788">1280 3605 71 0,'-17'16'37'0,"16"2"0"16,1-18 2-16,14 18-12 0,1-23-22 15,13-2 0-15,8-10-2 16,9-2 0-16,0-5-1 16,5-2 1-16,1-1-3 15,-3 2 1-15,-1 6-4 16,-9 2-1-16,-3 16-3 15,-19-5-6-15,6 26-25 16,-25-5-1-16,-1 18 1 16,-18-3-1-16</inkml:trace>
  <inkml:trace contextRef="#ctx0" brushRef="#br1" timeOffset="90743.1902">1277 4076 99 0,'-27'27'38'0,"18"-1"1"15,9-26 0-15,14 6-33 16,19-21-1-16,19-9-1 15,9-9 0-15,13-6-2 16,6-3 0-16,3-3-2 16,0 6-3-16,-8-11-17 15,2 27-18-15,-23-1-3 16,-3 15 0-16,-15-2-1 15</inkml:trace>
  <inkml:trace contextRef="#ctx0" brushRef="#br1" timeOffset="91654.2423">5218 3239 72 0,'0'-21'36'0,"0"21"-1"15,-3-18 1-15,3 18-27 16,0 0-2-16,0 0-1 15,-11 7-1-15,9 21-1 16,-4 10-1-16,3 12-2 16,-3 15 1-16,0 9-2 15,0 12 1-15,3 6-1 16,-4 0 1-16,6-4-2 15,0-5 0-15,1-10-2 16,5-10-2-16,-3-23-9 16,12-6-23-16,-14-34 0 0,31 6-2 15,-16-32 1-15</inkml:trace>
  <inkml:trace contextRef="#ctx0" brushRef="#br1" timeOffset="91911.257">5216 3240 103 0,'0'0'38'0,"0"0"1"15,0 0-3-15,9-17-33 16,17 3-2-16,10-8 1 15,11 0-1-15,9-6 1 0,5-1-2 16,4 0 0-16,-1 2-3 16,-3 10-3-16,-16-4-28 15,0 21-5-15,-19-1 2 16,-8 18-2-16</inkml:trace>
  <inkml:trace contextRef="#ctx0" brushRef="#br1" timeOffset="92145.2704">5283 3616 93 0,'0'0'38'0,"9"11"-1"0,8-26 1 15,7 2-34-15,19-9-2 16,11-1 1-16,5-8-1 15,5 2 0-15,0-1-2 16,-3 2-2-16,-4 12-2 16,-18-7-9-16,-2 25-23 15,-20 1-1-15,-6 20 1 16,-18-4-3-16</inkml:trace>
  <inkml:trace contextRef="#ctx0" brushRef="#br1" timeOffset="92362.2828">5324 3982 93 0,'-13'10'39'0,"16"9"0"16,-3-19-1-16,22 1-33 15,2-4 0-15,15-1-1 16,4-5-1-16,12-3 0 15,3-4-1-15,4-5-1 16,0-1-3-16,1-3-4 16,6 5-31-16,-16-4-3 15,-3 9 0-15,-10-6-3 16</inkml:trace>
  <inkml:trace contextRef="#ctx0" brushRef="#br1" timeOffset="97831.5957">3271 3201 76 0,'0'-19'36'0,"2"8"0"16,-9-6-3-16,7 17-26 15,-3-16-1-15,3 16-1 16,0 0 0-16,0 0-1 15,0 0-1-15,-6 12 0 16,5 2-1-16,2 13-1 16,-7 7 0-16,3 14 1 15,-8 6-1-15,-2 13 0 16,-3 7 1-16,-4 3-1 15,-4-1 1-15,2-2-1 0,3-12 1 16,1-8-2-16,7-7 1 16,7-13 0-16,9-10 0 15,10-10-1-15,12-9 1 16,13-9-1-16,10-6 1 15,10-5 0-15,7-7 0 16,5 2 0-16,4-2 0 16,-5 3-1-16,0 0 0 15,-6 8 1-15,-8 4-1 16,-5 3 0-16,-9 2 0 15,-7 2 0-15,-6 0 0 16,-7 0 0-16,-6 0 0 16,-4-3 0-16,-13 3-1 15,10-7 0-15,-10 7-3 0,-1-15-1 16,1 15-17-16,-8-15-18 15,8 15-1-15,-10-18 0 16,10 18-2-16</inkml:trace>
  <inkml:trace contextRef="#ctx0" brushRef="#br1" timeOffset="104205.9603">9246 3187 54 0,'0'0'28'0,"5"-26"-1"16,-5 26 1-16,0-22-17 16,0 22-2-16,1-13-1 0,-1 13 0 15,0-11-2-15,0 11-1 16,0 0 0-16,0 0-1 15,0 0-1-15,-8 10 0 16,3 13-1-16,3 17 0 16,-5 13 0-16,5 17-1 15,-3 12 0-15,1 12 0 16,3 5 0-16,0 7-1 15,-1-5 1-15,2-7-1 16,1-10 0-16,1-13 0 16,3-15-2-16,-2-15-2 15,11-6-14-15,-14-35-18 16,23-11 0-16,-12-23-2 15,7-7 1-15</inkml:trace>
  <inkml:trace contextRef="#ctx0" brushRef="#br1" timeOffset="104588.9822">8866 3318 91 0,'-23'-12'36'16,"8"10"1"-16,-7-14-3 15,11 10-30-15,11 6 1 0,-12-8-1 16,12 8 0-16,22 6 0 15,7-2-1-15,22-2-1 16,20-11 1-16,26-5-1 16,16-10 0-16,15-6 0 15,6-8-1-15,3-3 0 16,-6 0 0-16,-17 6-1 15,-21 7 0-15,-21 8 0 16,-21 9-1-16,-15 3-2 16,-17 6 0-16,-19 2-5 15,0 0-26-15,0 0-4 16,-15 0-2-16,-2-10 0 15</inkml:trace>
  <inkml:trace contextRef="#ctx0" brushRef="#br1" timeOffset="105654.0431">19386 3183 56 0,'0'0'33'15,"-15"-14"-2"-15,15 14 0 0,-13-13-8 16,13 13-15 0,0 0-3-16,-1 11 0 0,-3 0-1 15,5 16 0-15,-1 6-1 16,4 15 0-16,-5 12 0 15,1 17-1-15,-2 10 0 16,-1 15-1-16,-4 6 0 16,1 3-1-16,-3-6 1 15,0-3-1-15,4-11 0 16,-1-12-2-16,6-13 0 15,1-21-3-15,11-9-3 16,-10-23-29-16,17-5 2 16,-11-24-3-16,5-4 0 15</inkml:trace>
  <inkml:trace contextRef="#ctx0" brushRef="#br1" timeOffset="106025.0643">18932 3351 73 0,'-18'-2'38'15,"2"-7"-3"-15,16 9 3 16,-1-20-26-16,13 10-9 15,16-8 0-15,17-1 0 16,12-6 1-16,16 4 0 16,18-5-1-16,15 1 0 0,10 2-1 15,11 2 1-15,0 2-2 16,-3 7 1-16,-9 3-1 15,-10 3 0-15,-20 2-1 16,-19 3 0-16,-17 5 0 16,-16-1 0-16,-13 3-1 15,-20-6-1-15,5 15-1 16,-17-9-3-16,3 14-12 15,-14-16-20-15,4 5 0 16,-7-11-2-16,10 6 1 16</inkml:trace>
  <inkml:trace contextRef="#ctx0" brushRef="#br1" timeOffset="112824.4532">15541 3102 64 0,'14'-6'31'16,"-14"6"-4"-16,11-8 0 15,-15-2-21-15,4 10-1 16,-3-13-1-16,3 13 2 15,0 0-1-15,-5-10-1 16,5 10 0-16,-11-8-2 16,11 8 1-16,-13-10-1 15,13 10 1-15,-18-11-1 0,6 4 0 16,0 2 0-16,-3-2 0 15,-3 3 0-15,-3-1 0 16,-2 4 0-16,-6 1-1 16,-2 6 1-16,-7 2-1 15,-4 6 0-15,-4 4 0 16,-4 10 0-16,-3 8 0 15,-3 13 0-15,0 11 0 16,2 14 1-16,2 8-1 16,7 10 0-16,3 7 0 15,14 3 0-15,11-3 0 16,18-8-1-16,23-16 1 15,28-23-2-15,36-23-4 16,18-37-31-16,41-21-2 0,17-37-2 16,19-16-1-16</inkml:trace>
  <inkml:trace contextRef="#ctx1" brushRef="#br1">20128 7945 0</inkml:trace>
  <inkml:trace contextRef="#ctx0" brushRef="#br1" timeOffset="113861.5125">7634 2950 62 0,'-19'-12'35'15,"-11"0"1"-15,-4 10-1 16,-14-7-11-16,-1 21-17 15,-12 4-2-15,-7 18 1 16,-13 19-1-16,0 26 0 16,-8 20-2-16,6 19 0 15,3 9 0-15,13 9-1 16,16-5 0-16,20-5-1 15,29-21 0-15,30-29-1 16,34-35 0-16,36-37-1 16,36-37-2-16,21-45-34 15,39-22-3-15,10-37 0 0,14-12-3 16</inkml:trace>
  <inkml:trace contextRef="#ctx0" brushRef="#br1" timeOffset="127292.2807">6160 648 86 0,'0'0'37'0,"0"0"0"16,0 0 1-16,0 0-31 16,0 0-2-16,0 0 0 15,0 0-1-15,5 66 0 16,-13-17-2-16,16 98 2 15,-1 18-1-15,1 15 0 16,-19-21-2-16,7 7 1 16,-1-14-3-16,0-30-3 15,15-58-23-15,-2-38-13 0,17-20 0 16,-2-29-1-16,10-13-2 15</inkml:trace>
  <inkml:trace contextRef="#ctx0" brushRef="#br1" timeOffset="128230.3344">13373 2881 98 0,'0'-13'38'0,"0"13"-1"16,0 0-9-16,-5 17-23 15,0 12-2-15,7 22 1 16,-4 14-1-16,3 22-2 16,-2 17 1-16,1 13 0 15,-2 8 0-15,2 5-1 16,-3-4-1-16,2-15-5 0,16-10-30 15,-9-31-3-15,13-18-2 16,4-37-1-16</inkml:trace>
  <inkml:trace contextRef="#ctx0" brushRef="#br1" timeOffset="128920.3738">17149 2887 83 0,'0'0'36'16,"4"-17"0"-16,-4 17-5 15,0 0-23-15,10 24-1 16,-14-2-1-16,5 22 0 0,-2 17-2 15,3 21 0-15,-5 27 0 16,5 17-2-16,-4 16 0 16,2 13 0-16,-1 3 0 15,0-8-3-15,3-10-2 16,-1-27-7-16,19-15-28 15,-3-38-3-15,16-29 0 16,5-40-2-16</inkml:trace>
  <inkml:trace contextRef="#ctx0" brushRef="#br1" timeOffset="134679.7032">21394 3191 46 0,'5'-20'31'0,"1"4"2"16,-9-9-7-16,10 12-1 15,-8-11-14-15,7 9-2 16,-10-1-1-16,4 16-3 15,3-19 0-15,-3 19-1 0,0 0-2 16,2 20 1-16,-2 4-2 16,-1 15 1-16,1 10-2 15,0 11 1-15,-1 8 1 16,4 1-2-16,1-2 2 15,6-5-1-15,5-11 1 16,12-18 0-16,8-21 0 16,16-19 1-16,10-24-1 15,12-19 0-15,6-15 0 16,5-11 0-16,-6-8-2 15,-5 0 1-15,-8-4 1 16,-13 6-2-16,-14 9 0 16,-12 5-2-16,-12 10-1 15,-6 6-2-15,-3 17-5 0,-13-3-29 16,11 22-1-16,-13 0-1 15,10 16 0-15</inkml:trace>
  <inkml:trace contextRef="#ctx0" brushRef="#br1" timeOffset="135039.7238">21702 3496 99 0,'0'0'38'0,"-11"25"2"16,6 17-1-16,-14 9-34 15,3 15-2-15,-3 12 1 16,1 6-1-16,0 2-2 15,3-1 0-15,2-8-2 16,4-11-3-16,11-1-15 16,-2-34-19-16,16-11-1 15,1-25-1-15,9-17-2 16</inkml:trace>
  <inkml:trace contextRef="#ctx0" brushRef="#br1" timeOffset="167031.5537">8433 818 67 0,'3'-60'38'16,"-3"60"-1"-16,0 0 0 16,7-75-23-16,-7 75-10 15,0 0 0-15,0 0-1 16,0 0 1-16,0 0-2 15,0 0 0-15,30 90-2 16,-17 24 2-16,-1 26-2 0,2 38 0 16,-13-5 0-16,1 1-1 15,-7-18 1-15,-3-21-3 16,5-42-3-16,-3-40-27 15,25-27-3-15,-1-45 0 16,19-27-2-16</inkml:trace>
  <inkml:trace contextRef="#ctx0" brushRef="#br1" timeOffset="167454.5779">8997 671 97 0,'21'-63'38'16,"-21"63"0"-16,0 0-3 16,0 0-36-16,0 0 2 15,-11 63 2-15,11-63-1 16,-61 134 1-16,-4-11-1 15,-4-2 1-15,-2-5-1 16,7-9 1-16,3-33-2 16,31-22-1-16,22-26 0 15,31-21 1-15,16-16 0 16,12 0 0-16,6-2 0 15,6-1 0-15,0 5 0 16,0 9 1-16,-4 10-1 0,-5 12 0 16,-3 12-1-16,-6 5 1 15,-4 8-1-15,1 6 1 16,-4-2-2-16,-1-2-1 15,1-8 1-15,0-8-4 16,5-6-3-16,-13-14-30 16,11-8-2-16,-12-10-1 15,1-6-1-15</inkml:trace>
  <inkml:trace contextRef="#ctx0" brushRef="#br1" timeOffset="190309.8851">3152 986 54 0,'12'-76'38'0,"-12"76"0"15,10-58 0-15,-10 58-13 16,7-54-22-16,-7 54 0 16,0 0 0-16,0 0 0 15,0 0 1-15,0 0 1 16,31 82-4-16,-25 25 2 15,4 15-2-15,4 17 1 16,-9-15-5-16,3 2-1 0,7-13-25 16,-9-35-8-16,13-29 1 15,-6-28-3-15</inkml:trace>
  <inkml:trace contextRef="#ctx0" brushRef="#br1" timeOffset="190533.8979">3284 1456 81 0,'-3'-34'39'0,"14"10"0"16,6 5 0-16,10 12-21 15,6 8-13-15,11 5-3 16,3 3 1-16,4-5-3 16,2-9 0-16,-53 5-4 0,60-10-11 15,-60 10-22-15,71-21 0 16,-71 21-2-16,76-28-1 15</inkml:trace>
  <inkml:trace contextRef="#ctx0" brushRef="#br1" timeOffset="190814.914">4025 933 49 0,'0'0'38'0,"-25"-59"2"15,25 59-1-15,0 0-11 0,-40-59-21 16,40 59 1-16,0 0 0 16,0 0-2-16,-30 84-1 15,19 24-1-15,-9 27-2 16,11 34 0-16,-16-18-2 15,14 12-1-15,6-10-10 16,4-40-28-16,18-40-2 16,-1-32 1-16,16-19-2 15</inkml:trace>
  <inkml:trace contextRef="#ctx0" brushRef="#br1" timeOffset="207064.8434">11430 756 52 0,'-17'-69'37'15,"17"69"-1"-15,-27-60 1 16,27 60-12-16,0 0-21 16,-65-53 1-16,65 53-1 15,-66 7 0-15,66-7 0 0,-78 47-1 16,78-47 1-16,-84 87-1 15,20-2-1-15,-7 44 0 16,14 12 0-16,24 9 0 16,13-22-1-16,31-10 0 15,28-18-2-15,26-18-1 16,17-28 2-16,15-23 0 15,16-27 0-15,6-24 1 16,7-24 0-16,-62 11 0 16,0-11 1-16,-2-7 0 15,-1-8 0-15,-13-7-2 16,-5-9 1-16,-14-7-1 15,-7-22 1-15,-25-8-2 16,-15-11-1-16,-14 4-2 16,-5 0-1-16,-18 13-11 0,1 10-24 15,-13 26-1-15,-3 15-1 16,-11 19-1-16</inkml:trace>
  <inkml:trace contextRef="#ctx0" brushRef="#br2" timeOffset="222206.7095">16946 8931 70 0,'3'-19'33'0,"-3"-6"-3"15,0 25-3-15,0-25 1 16,0 25-18-16,0 0-4 16,0 0-2-16,0 0-1 15,-9 26-1-15,5 7-1 16,-1 8 0-16,-4 16 0 15,3 12 0-15,-5 5 0 16,1 4 0-16,2-3 0 16,1-6-1-16,2-13 1 15,5-18-1-15,3-21 0 0,-3-17 0 16,16-44 0-16,-1-12 1 15,0-17 0-15,1-16 0 16,0-10-2-16,2-10 3 16,-5-1-3-16,-1 9 1 15,-5 14 0-15,1 16 0 16,-4 15-1-16,-3 23 2 15,-2 22-1-15,-1 22 1 16,-1 18 0-16,-1 18 0 16,2 6 1-16,7 2-2 15,9 1 2-15,7-10-1 16,11-13 1-16,15-13-1 15,12-20 0-15,11-18 1 16,7-8-2-16,0-9 2 0,-2-3-2 16,-5 3 2-16,-8 3-3 15,-15 12 3-15,-13 14-3 16,-11 16 2-16,-14 16 0 15,-5 15-1-15,-8 14 2 16,-6 10-2-16,2 12 0 16,-4 4-1-16,7-1 0 15,6-10-2-15,12-4-2 16,5-19-2-16,14-1-6 15,-1-31-11-15,19 2-14 16,-4-25 1-16,15 3 1 16,-11-20 2-16</inkml:trace>
  <inkml:trace contextRef="#ctx0" brushRef="#br2" timeOffset="222591.7315">18260 9098 88 0,'-6'-22'34'0,"6"22"-2"16,-31-18 0-16,10 25-15 15,-13 0-10-15,2 14-1 16,-10 5-2-16,6 11 0 15,-1 7-1-15,2 4 1 16,7 3-2-16,10 0-1 16,5-7 1-16,11-3-2 15,10-13 2-15,12-12-1 16,9-17-1-16,10-15 1 15,6-16-1-15,4-9 1 16,-2-10 0-16,-3-3 0 16,-5-1 0-16,-7 3-1 15,-10 9 0-15,-10 10 1 0,-8 13-1 16,-4 20 0-16,-16-1 0 15,3 17 0-15,-5 13 0 16,-2 8 0-16,6 5 0 16,4 3 0-16,6-3-2 15,9-9 0-15,13-7-3 16,7-17-2-16,18-2-9 15,-2-29-20-15,11 1-2 16,-4-17 1-16,2 5-1 16</inkml:trace>
  <inkml:trace contextRef="#ctx0" brushRef="#br2" timeOffset="222892.7487">18640 9149 106 0,'-10'38'35'16,"-6"-2"2"0,6 15-8-16,-8-10-23 0,9 3-4 15,2-5 0-15,7-7-1 16,1-11 1-16,7-8-1 15,-8-13 0-15,20-19 0 16,-8-7 0-16,0-6 1 16,-4-9-1-16,1-3 0 15,-7-3 0-15,-2 3-1 16,-5 3 1-16,-1 9-1 15,1 6 1-15,-2 5-1 16,0 10 0-16,7 11 0 16,1-10 0-16,-1 10-1 15,27-7-2-15,-4-7-4 0,21 0-27 16,-3-15-2-16,13-1-2 15,-3-15 0-15</inkml:trace>
  <inkml:trace contextRef="#ctx0" brushRef="#br2" timeOffset="223085.7598">19051 8532 96 0,'-14'39'38'15,"7"24"1"-15,-1 3-2 16,15 19-29-16,-4 5-4 15,7 10-1-15,5-1-1 16,2-5-5-16,8-1-5 16,-4-24-27-16,13-8-4 0,-9-25 2 15,12-15-1-15</inkml:trace>
  <inkml:trace contextRef="#ctx0" brushRef="#br2" timeOffset="223400.7778">19408 8780 113 0,'-33'34'39'16,"-13"8"2"-16,6 17-4 16,-8-3-31-16,8 7-3 15,6-8-1-15,8-2 0 16,11-11-1-16,10-8 1 15,11-14-1-15,13-10-1 0,6-14 1 16,8-9-2-16,5-6 1 16,3-6-1-16,-3-3 0 15,1 0-1-15,-4 3 0 16,-6 3-1-16,-6 12-1 15,-6 3 0-15,-2 11-1 16,-15-4-3-16,18 18-4 16,-18-18-20-16,14 27-3 15,-8-16 1-15,9 8-3 16</inkml:trace>
  <inkml:trace contextRef="#ctx0" brushRef="#br2" timeOffset="223643.7917">19798 9036 113 0,'-15'21'38'15,"-5"-3"2"-15,8 16-4 16,2 4-34-16,4 6-1 15,5 4 0-15,6 3-2 16,7-2-4-16,-2-13-4 16,14 3-25-16,-9-23-5 15,6-9 2-15,-6-23-2 16</inkml:trace>
  <inkml:trace contextRef="#ctx0" brushRef="#br2" timeOffset="224076.8165">19810 8841 113 0,'-11'13'39'16,"12"10"1"-16,-2-10-3 16,19 4-32-16,-2-7-3 15,8 2 1-15,2-3 1 16,3 3-1-16,-6 3-1 15,0 5 1-15,-8 5-1 16,-3 7 0-16,-10 5-2 16,-6 5 0-16,-3 3 0 15,-5 1 0-15,2-4 0 0,-1-6 0 16,3-10 0-16,3-6 0 15,5-20 0-15,14-6 0 16,3-18 0-16,7-10 0 16,4-9 0-16,3-10 0 15,1 0 0-15,0-2 0 16,-3 6 0-16,-8 10 0 15,-3 9 0-15,-6 13 0 16,-12 17 0-16,5 14 0 16,-7 14 0-16,-5 9 0 15,4 7 0-15,2 2-5 16,11 2 0-16,-1-11-4 15,20 6-15-15,-5-27-14 16,20 1-2-16,-3-24 1 16,7-3-1-16</inkml:trace>
  <inkml:trace contextRef="#ctx0" brushRef="#br2" timeOffset="224578.8452">20547 8980 117 0,'-18'3'39'0,"-10"0"1"15,10 18-3-15,-14 1-32 16,5 12-1-16,-5 1-1 15,11 8-1-15,5 0 1 16,10-3-1-16,10-5-1 16,7-8 1-16,10-13-2 15,6-9 0-15,7-17 0 16,0-9 0-16,3-7 0 15,-3-7 0-15,-4-5 0 0,-1-2 0 16,-6 4 0-16,-3 6 0 16,-6 8 0-16,-4 11 0 15,-10 13 0-15,4 16-2 16,-9 22 2-16,-4 19-1 15,-3 19 1-15,-3 16 0 16,1 18-1-16,-3 8 1 16,0 3 0-16,3-1 0 15,0-9 0-15,2-14 1 16,-1-16-1-16,2-19-2 15,-1-23 2-15,2-19 0 16,10-20 0-16,-19-15 0 16,9-19 0-16,-3-18 0 15,1-16 0-15,2-12 2 0,1-8-2 16,5-1 0-16,4-1 0 15,6 3-1-15,11 5 0 16,8 2-4-16,25 22-17 16,3-5-17-16,23 12-2 15,4-4-1-15,21 9-1 16</inkml:trace>
  <inkml:trace contextRef="#ctx0" brushRef="#br2" timeOffset="225497.8978">21355 8672 77 0,'1'-23'35'15,"4"6"1"-15,-5-2-8 16,0 19-18-16,7-12-2 16,-7 12 0-16,5 25-3 15,-3 6 1-15,-2 10-1 16,0 12-2-16,-2 12 2 15,1 11-2-15,-1 6 1 16,2 5-2-16,1-1 2 16,5-7-4-16,0-8 1 15,5-13 0-15,0-13-1 16,3-16 0-16,0-21 0 15,-3-17 0-15,1-17 0 16,-5-18 0-16,-6-12 1 16,-6-13-2-16,-2-15 1 0,-4-10 0 15,-3-8-2-15,0-2 1 16,2 5-1-16,1 3 2 15,7 11-2-15,4 8 1 16,9 13 0-16,9 12 1 16,8 13 0-16,7 13 1 15,7 8-1-15,3 7 0 16,4 7 0-16,-2 9 1 15,-3 9-1-15,-9 11 0 16,-10 10 0-16,-11 8 0 16,-14 6 0-16,-10 5 1 15,-11 4-1-15,-8-2 1 16,-9 1 1-16,3-7-2 15,0-7 2-15,7-9-2 0,6-9 1 16,10-9-1-16,14-16 0 16,9-3 0-16,15-13-2 15,16-2 1-15,9-2-1 16,6 1 2-16,2 8-2 15,-4 7 3-15,-7 16 2 16,-11 10-4-16,-18 13 3 16,-19 16-1-16,-18 9 1 15,-14 10-1-15,-12 2 1 16,-2-1-2-16,-3-4-1 15,3-10 0-15,11-11-5 16,7-31-14-16,30-15-15 16,-3-17-5-16,26-20 0 15,5-24-1-15</inkml:trace>
  <inkml:trace contextRef="#ctx0" brushRef="#br2" timeOffset="225713.9101">22141 8253 102 0,'-23'45'39'0,"4"23"0"16,-8 6-1-16,1 19-34 16,1 11-1-16,6 9-1 15,4 5 1-15,7-2-2 16,8-6-2-16,10-16-5 15,23-7-29-15,-4-28-4 16,17-16 2-16,1-24-3 16</inkml:trace>
  <inkml:trace contextRef="#ctx0" brushRef="#br2" timeOffset="226031.9283">22480 8887 108 0,'-26'13'38'0,"-10"3"2"16,12 18-2-16,-10 0-33 15,10 11-1-15,6 0 0 16,7 6 0-16,6-6-1 16,9 0-1-16,9-9 0 15,9-10 0-15,8-12-1 16,6-12 0-16,3-12-1 15,2-11 0-15,-5-9 0 0,-2-9 0 16,-7-5 0-16,-12-6-1 16,-9 2 0-16,-12-4-2 15,-2 3-1-15,-12 1-2 16,6 11-4-16,-15-6-17 15,19 24-10-15,-7-3-2 16,17 22-2-16,0 0 4 16</inkml:trace>
  <inkml:trace contextRef="#ctx0" brushRef="#br2" timeOffset="226299.9436">23006 8907 83 0,'0'0'38'0,"1"-14"-1"16,-13 8 0-16,-12-11-17 15,4 10-17-15,-11 4 0 16,1 11 1-16,-4 2 0 16,3 14 0-16,2 3-1 15,12 7 1-15,6 4-2 16,11 2 0-16,8-6-1 15,13-4-1-15,12-8-1 16,5-9-2-16,10-7-2 16,-1-26-13-16,12 4-19 15,-11-21-3-15,7-2 0 16,-11-18-1-16</inkml:trace>
  <inkml:trace contextRef="#ctx0" brushRef="#br2" timeOffset="226482.9541">23299 8419 118 0,'-15'67'41'16,"-9"5"2"-16,19 19-12 16,-7-8-27-16,7 5-2 15,5-6-2-15,7-8-2 16,15-6-5-16,-11-23-31 15,24-7-2-15,-4-25-1 16,14-9 0-16</inkml:trace>
  <inkml:trace contextRef="#ctx0" brushRef="#br2" timeOffset="226750.9694">23542 8695 105 0,'-48'30'42'0,"-13"-1"0"16,10 11-1-16,-6-8-34 15,19 4-3-15,5-6 1 16,14-1-3-16,14-7 0 16,20-7-1-16,14-7 0 15,13-4 0-15,9-3 1 16,6-1-2-16,0 0 0 15,-1-1 0-15,0 1-2 16,-10 1-2-16,-1 16-12 16,-16-15-24-16,7 6-3 0,-9-9 0 15,10 3-1-15</inkml:trace>
  <inkml:trace contextRef="#ctx0" brushRef="#br2" timeOffset="226879.9768">24033 9083 107 0,'-43'11'3'0,"-3"-9"-2"16,0-17-5-16,3-1-37 16</inkml:trace>
  <inkml:trace contextRef="#ctx0" brushRef="#br2" timeOffset="227480.0111">23295 9439 86 0,'-68'3'38'0,"0"9"1"16,-11-8-2-16,0 15-18 15,-16-13-14-15,-10 6-1 16,-10 1-1-16,-13 5-1 15,-16 3 0-15,-12 4 0 16,-10 3-1-16,-10 3 0 16,-10 0 0-16,-7 3 0 15,-8-1-1-15,-3-1 1 16,-6-4-1-16,1-5 0 15,-3-4 0-15,-6-4 0 0,5-7-1 16,0-4 1-16,2-4 0 16,-3-1 0-16,9 0 0 15,-2 2 0-15,2 3 0 16,2 1 0-16,6 8 0 15,2 0 1-15,1 4-1 16,5 0 0-16,7-2 1 16,9-1-1-16,16-3-3 15,12-16-8-15,27 4-26 16,5-22-3-16,32-2-1 15,17-15-1-15</inkml:trace>
  <inkml:trace contextRef="#ctx0" brushRef="#br0" timeOffset="234057.3873">15375 10593 92 0,'9'-19'38'0,"3"9"2"16,-3 0-2-16,4 12-33 15,-8 13-1-15,3 16 0 16,-2 13-1-16,-1 17-1 0,-3 10-2 16,0 10-1-16,-2 2 0 15,0 1-1-15,3-4-1 16,1-15-3-16,5-7-4 15,-9-25-30-15,17-10 2 16,-17-23-1-16,27-15-2 16</inkml:trace>
  <inkml:trace contextRef="#ctx0" brushRef="#br0" timeOffset="234283.4003">15135 10532 107 0,'-26'2'40'0,"3"0"2"0,19 12-2 15,4-14-37-15,22 15-1 16,11-16-1-16,13-2-1 16,10-6 1-16,10-2-2 15,10-2-1-15,4-3-3 16,8 7-3-16,-9-10-30 15,6 17-3-15,-15-6 2 16,-3 17-2-16</inkml:trace>
  <inkml:trace contextRef="#ctx0" brushRef="#br0" timeOffset="234481.4116">15888 10826 79 0,'-10'47'39'15,"-7"-7"-1"-15,7 13 0 0,-6-11-23 16,11 11-11-16,-4-6-1 15,8 1-2-15,3-6-1 16,4-9-3-16,10-6-4 16,-1-22-30-16,17-10-2 15,-3-22 0-15,11-8 0 16</inkml:trace>
  <inkml:trace contextRef="#ctx0" brushRef="#br0" timeOffset="234614.4192">15923 10378 101 0,'-25'-14'36'15,"10"9"-5"-15,15 5-29 16,0 0-37-16,26-18-4 16,14 6 3-16</inkml:trace>
  <inkml:trace contextRef="#ctx0" brushRef="#br0" timeOffset="234814.4306">16479 10332 79 0,'-6'32'38'0,"2"16"1"16,-15-7 2-16,10 23-14 15,-4-3-24-15,5 9 0 16,0 9-3-16,3 4 0 16,3 3-1-16,0-3-2 15,4 0 0-15,0-14-4 0,8-2-26 16,-8-29-8-16,7-8 1 15,-9-30 0-15</inkml:trace>
  <inkml:trace contextRef="#ctx0" brushRef="#br0" timeOffset="234982.4402">16360 10772 114 0,'0'0'37'15,"0"0"1"-15,17-4-15 16,12-17-42-16,27 4-18 15,7-18 1-15,17 1-2 16,-3-11 0-16</inkml:trace>
  <inkml:trace contextRef="#ctx0" brushRef="#br0" timeOffset="235165.4507">17002 10446 108 0,'-37'34'39'0,"4"21"2"16,-7 2-8-16,5 12-27 15,5 5-3-15,8 6-2 16,7-1-1-16,4-8-3 15,12 1-3-15,4-21-26 16,17-2-9-16,-3-15 0 16,11-10-1-16</inkml:trace>
  <inkml:trace contextRef="#ctx0" brushRef="#br0" timeOffset="235499.4698">17061 10996 88 0,'19'20'37'0,"2"-18"2"16,22 9 0-16,-5-14-33 16,9 2-2-16,-1-8 1 15,4-3 0-15,-6-1-2 16,-5-5 1-16,-11-2-2 15,-8-3 1-15,-16-2-3 16,-8 1 3-16,-16 3-3 16,-8 6 0-16,-10 8 1 15,-6 12 0-15,-1 11 1 0,-3 10-2 16,8 9 0-16,4 6 0 15,13 4 0-15,10-2-2 16,18-3-2-16,10-16-9 16,26 1-22-16,-1-21-8 15,19-5 1-15,2-16 0 16</inkml:trace>
  <inkml:trace contextRef="#ctx0" brushRef="#br0" timeOffset="236176.5085">18305 10650 94 0,'0'0'36'16,"-16"9"-1"-16,10 15-2 15,-9 3-27-15,2 15 0 16,-3 4-2-16,7 12-2 16,-1 1 1-16,6 2-1 15,0-8 0-15,8-3-1 16,-1-10-1-16,3-7 0 15,-1-14 1-15,-5-19 0 16,0 0 0-16,9-20-1 16,-9-12 2-16,-3-11 1 15,0-14-2-15,-4-12 1 16,1-13-1-16,0-6 0 15,3-3 0-15,0 4 1 16,5 6-1-16,4 12-3 0,3 13 3 16,5 13-1-16,8 22 1 15,6 18-1-15,2 13 1 16,4 10 0-16,2 11-2 15,-1 6 2-15,-2 7-2 16,-7 3 1-16,-10 1 1 16,-9 5-1-16,-12-2 0 15,-15-4 0-15,-10-2 0 16,-7-9-1-16,-6-6-3 15,-1-11-2-15,10-1-12 16,-4-22-19-16,22 0-3 16,4-15 0-16,24 3-1 15</inkml:trace>
  <inkml:trace contextRef="#ctx0" brushRef="#br0" timeOffset="236602.5329">19032 10759 98 0,'-23'6'37'15,"-15"-5"1"-15,10 15-4 16,-18-3-27-16,2 13 0 15,-5 1-1-15,4 10-1 16,1 1-1-16,9 1-2 0,10-1 0 16,8-2-2-16,16-6 1 15,14-5-2-15,14-11 0 16,16-12 0-16,10-8 2 15,5-7-1-15,4-14 0 16,-3-5 2-16,-3-5-1 16,-9-2 0-16,-12 2 0 15,-12 2 0-15,-12 5-1 16,-8 9 2-16,-10 11-2 15,-4 9-1-15,-2 12 1 16,-1 4-1-16,3 12-1 16,1 3-3-16,10 8-6 15,-2-10-24-15,22 8-7 16,-1-12 1-16,20-1-2 0</inkml:trace>
  <inkml:trace contextRef="#ctx0" brushRef="#br0" timeOffset="237119.5625">19541 10808 112 0,'-22'-16'38'0,"2"15"2"16,-22 0-5-16,8 18-29 15,-3 8-1-15,2 9-1 16,4 5-2-16,9 4-1 15,10-2 0-15,13-4-2 16,12-8 2-16,15-11-3 16,8-12 3-16,10-12-3 15,5-11 3-15,1-8 1 0,-2-8-1 16,-5-4 1-16,-7-4-1 15,-10 0 0-15,-7 4-1 16,-10 6 2-16,-8 7-3 16,-4 10 0-16,1 14 0 15,-20 12 0-15,1 22 0 16,-1 11-2-16,-1 18 2 15,-4 11-1-15,1 10 1 16,0 10 0-16,-1-2 0 16,2-2 0-16,1-8 1 15,0-10 2-15,3-14 0 16,1-12-1-16,1-21 1 15,2-14 0-15,2-22-1 16,6-14 0-16,6-19 1 0,5-15-2 16,6-12 0-16,6-9 0 15,5-3 0-15,3 2 1 16,3 8-2-16,2 9 1 15,1 18-5-15,-2 7-4 16,11 25-23-16,-18 2-10 16,10 16 1-16,-5-1-5 15</inkml:trace>
  <inkml:trace contextRef="#ctx0" brushRef="#br0" timeOffset="237438.5807">19880 11037 106 0,'16'-13'42'15,"18"6"0"-15,-11-11-5 16,21 3-29-16,4-3-3 16,2 0-1-16,-3 0-2 15,-5-4-1-15,-9 2 0 16,-8-1 0-16,-16 1-1 15,-14 2 1-15,-14 6 0 16,-13 3-1-16,-12 8 1 16,-2 11 2-16,-3 7-3 15,2 13 0-15,5 8 0 16,10 8 0-16,13 2 0 15,18 2 0-15,14-6 0 16,12-8-6-16,26-8-5 16,8-22-23-16,30-4-6 15,3-21-5-15,25-9 1 0</inkml:trace>
  <inkml:trace contextRef="#ctx0" brushRef="#br0" timeOffset="237954.6102">22598 10398 103 0,'10'-16'39'0,"2"12"1"15,-24 2-1-15,2 16-31 16,-24 10-5-16,-7 18 0 16,-12 9-1-16,-3 13 0 15,-6 7-2-15,7 2 1 16,11 1-3-16,11-13-6 15,29-5-28-15,5-22-7 16,34-13 4-16,12-24-2 16</inkml:trace>
  <inkml:trace contextRef="#ctx0" brushRef="#br0" timeOffset="238273.6285">22796 10672 115 0,'-43'22'40'0,"-10"-3"1"16,10 8 0-16,-5-1-36 15,13-3-2-15,9-6 0 16,17-2-2-16,9-15 0 16,32 13 0-16,9-13 0 15,11 0 0-15,3 0-1 16,3 3 2-16,-1 5-2 15,-10 6 0-15,-13 7 0 16,-12 8 0-16,-18 7 0 16,-17-1-3-16,-6 3 1 15,-5-4 0-15,-4-4-1 16,1-8-2-16,6-7-3 15,-4-20-10-15,25 5-22 0,-8-30-3 16,20 0 3-16,-3-17-1 16</inkml:trace>
  <inkml:trace contextRef="#ctx0" brushRef="#br0" timeOffset="238429.6374">22900 10597 112 0,'0'0'44'16,"-15"8"0"-16,21 6-1 15,-6-14-31-15,24-2-12 16,10-1 0-16,11-7 0 15,22 3-30-15,-12-13-8 16,21 2-6-16,-4-7-1 16,16 0-1-16</inkml:trace>
  <inkml:trace contextRef="#ctx0" brushRef="#br0" timeOffset="244034.958">15497 11854 58 0,'4'-10'40'16,"-5"-7"-2"-16,1 17 3 16,0-25-24-16,0 25-9 0,-4-12-4 15,4 12 3-15,-4 15-4 16,0 9-3-16,-6 11 2 15,-2 14-3-15,-6 13 2 16,-3 13-2-16,-3 6 2 16,-1 1-1-16,0-6 1 15,4-8 1-15,5-14-1 16,7-13 1-16,5-25-1 15,4-16 0-15,19-41 0 16,2-8-2-16,5-19 2 16,3-12-2-16,0-9 2 15,1-4 0-15,-1 1-1 0,-5 9 0 16,-2 16 0-1,-7 15 0-15,-4 19 0 0,-4 18 3 16,-7 15-3-16,8 41-3 16,-4 12 4-16,-1 18-2 15,3 14 2-15,8 11-1 16,10 2 0-16,14-4 0 15,10-12 0-15,13-9 2 16,9-24-1-16,3-19 1 16,0-22-1-16,1-18-1 15,-10-19 2-15,-13-12-3 16,-13-12 2-16,-15-9-2 15,-14-3 2-15,-9-6-2 16,-9 2 1-16,-7 0 0 16,-6 7-1-16,-1 6 3 15,3 10-4-15,1 6 0 0,11 17-6 16,3-4-20-16,18 26-14 15,-2 3 1-15,14 17-1 16,1-1-2-16</inkml:trace>
  <inkml:trace contextRef="#ctx0" brushRef="#br0" timeOffset="244382.9779">16528 12287 77 0,'10'2'39'15,"16"3"0"-15,2-18 0 0,16-3-29 16,-7-6-6-16,7-3-1 16,-5-9 1-16,-1 1-2 15,-13-2 0-15,-8 3 0 16,-15 1 0-16,-8 6-1 15,-13 9-1-15,-7 8 1 16,-12 13-1-16,-4 11 1 16,-5 14-1-16,1 12 0 15,4 6 0-15,5 4 0 16,11 0 0-16,15-6 0 15,19-7-1-15,17-15 0 16,20-10-3-16,12-18-3 16,24-2-25-16,-3-22-8 15,16 3 1-15,-10-17-1 0</inkml:trace>
  <inkml:trace contextRef="#ctx0" brushRef="#br0" timeOffset="244710.9967">17263 12056 74 0,'-15'-4'39'0,"-15"-1"-1"15,-1 13 2-15,-15-3-20 16,6 12-15-16,-3 3-1 15,6 11-1-15,3 3 0 16,7 7-1-16,5 1 0 16,9-1-1-16,11-3 1 15,11-7-1-15,10-10-1 16,10-15 1-16,8-12-1 15,8-14 0-15,2-11 0 16,2-7 0-16,-4-5 0 16,-5-1 0-16,-10 4 1 0,-6 6-1 15,-8 11 0-15,-12 13 0 16,-4 10 0-16,-13 23 0 15,1 5 0-15,1 6-1 16,6 4 0-16,5-2-1 16,9-4-2-16,15-17-3 15,18-4-25-15,0-32-9 16,21-8 0-16,-3-26 0 15</inkml:trace>
  <inkml:trace contextRef="#ctx0" brushRef="#br0" timeOffset="244891.007">17866 11600 81 0,'-19'0'39'0,"1"25"2"0,-11 14-1 16,10 23-26-16,-9 9-10 16,11 13-2-16,5 8 0 15,8 2-1-15,4-1-3 16,7-8-4-16,9 3-26 15,-6-28-7-15,9-12-1 16,-11-25 1-16</inkml:trace>
  <inkml:trace contextRef="#ctx0" brushRef="#br0" timeOffset="245357.0336">17627 12024 101 0,'-16'18'41'0,"30"-2"1"16,1-11-1-16,25 0-37 15,0-9-2-15,12-4 0 16,5-5 0-16,-1 0-1 16,-5-1 0-16,-5 1-1 15,-10 7 1-15,-9 4 0 16,-9 10-1-16,-15 11 0 15,-12 6 1-15,-6 10 0 16,-3 6-1-16,-2 5 0 16,0 0 0-16,1 0 1 15,5-5-1-15,5-7 0 16,7-9 0-16,8-15 0 15,6-15 0-15,9-12 0 0,4-13 0 16,4-11 1-16,2-7-1 16,4-4 1-16,-3 0-1 15,0 6 0-15,-6 11 1 16,-4 9-1-16,-5 16 1 15,-6 12-1-15,-2 14 0 16,-2 14 0-16,-1 6-1 16,-3 8 0-16,5 3-1 15,-1-1-3-15,7 0-3 16,-7-14-7-16,14 1-20 15,-12-20-8-15,12-4 2 16,-7-19-1-16</inkml:trace>
  <inkml:trace contextRef="#ctx0" brushRef="#br0" timeOffset="245719.0543">18445 12092 100 0,'-3'29'41'15,"-6"-6"0"-15,20 9-1 16,-8-8-35-16,18-5-3 15,9-11 0-15,10-6 0 16,1-10-1-16,6-8 0 16,-4-6 0-16,-5-7-1 15,-5-5 1-15,-8-1-2 16,-11 2 2-16,-11 3-2 15,-12 5 2-15,-10 7-1 16,-6 12 0-16,-6 10-1 16,-2 12 1-16,-1 9 0 0,6 12 0 15,1 5 1-15,11 4-1 16,10-1 0-16,12-5 0 15,13-8-1-15,14-9-2 16,10-16-2-16,19-3-7 16,-2-27-22-16,23 2-8 15,-6-19 2-15,6 3-2 16</inkml:trace>
  <inkml:trace contextRef="#ctx0" brushRef="#br0" timeOffset="246036.0725">19232 11944 110 0,'-38'-1'40'16,"5"12"1"-16,-8-10-6 15,8 15-31-15,0 1-2 0,11 6 0 16,8 1 0-16,10 1-1 16,11-3 0-16,8-2 1 15,8-5-2-15,9-2 1 16,2-7-1-16,2-4 0 15,-1-1 1-15,-5-2-1 16,-2 0 0-16,-9 0 0 16,-3 3 0-16,-16-2 0 15,3 24 0-15,-9-1 1 16,-9 3-1-16,-1 5 0 15,-3 1 0-15,4-1 0 16,5-1-2-16,5-11-1 16,14-5-6-16,4-26-23 0,30 3-7 15,-6-22-2-15,24-4-2 16</inkml:trace>
  <inkml:trace contextRef="#ctx0" brushRef="#br0" timeOffset="246335.0896">19826 11903 92 0,'0'0'41'0,"-35"-3"1"15,7 14-1-15,-16-4-25 16,8 7-13-16,-2 2-1 16,4 3-1-16,7 0 0 15,12 2 0-15,15-4 0 16,14 1 0-16,13-4-1 15,10 1 1-15,4 0 0 0,1 4 0 16,-3-1 1 0,-7 7-1-16,-10 5 0 0,-10 3 0 15,-12 0 0-15,-10 4-1 16,-11-2 1-16,-6-4-2 15,-4-2-1-15,-2-13-3 16,7-1-6-16,-8-25-11 16,18 7-15-16,-7-20-8 15,12-7 1-15,6-20-2 16</inkml:trace>
  <inkml:trace contextRef="#ctx0" brushRef="#br0" timeOffset="246988.1269">22786 11422 72 0,'0'0'39'16,"-13"-4"-1"-16,-15 18 0 15,-4 29-18-15,-17 3-17 16,-9 20 2-16,-7 16-3 16,-3 18 0-16,-8 15 0 15,5 2-1-15,10 0-4 16,10-21-25-16,24 2-10 15,8-31-2-15,21-17 0 16</inkml:trace>
  <inkml:trace contextRef="#ctx0" brushRef="#br0" timeOffset="247325.1462">22728 11752 103 0,'-27'-7'38'0,"3"26"3"16,-19 3-9-16,2 16-25 15,-3 4-3-15,11 3-2 16,4-2 0-16,12-1-3 16,21-8 3-16,18-14-4 15,21-12 2-15,12-6 1 16,14-7-1-16,1-2 0 15,-1-1 0-15,-6 3 1 16,-13 10-1-16,-13 11 1 16,-23 13-1-16,-14 11 0 0,-18 9 0 15,-8 4 1-15,-5 1-2 16,-4-3 0-16,5-4-4 15,-1-26-23-15,19 2-11 16,-2-30 0-16,18-6-1 16,0-25-2-16</inkml:trace>
  <inkml:trace contextRef="#ctx0" brushRef="#br0" timeOffset="247476.1548">22806 11871 99 0,'-19'-20'42'15,"19"20"4"-15,4-21-5 16,29 6-22-16,13-6-20 0,14-20-18 15,34 9-16-15,-2-15-7 16,18 6-2-16,2-7-3 16</inkml:trace>
  <inkml:trace contextRef="#ctx0" brushRef="#br0" timeOffset="252798.4593">15964 12978 74 0,'4'-20'37'0,"-14"-3"-2"16,-3 18-10-16,-16-7-18 16,-2 12-2-16,-11 4-1 0,-2 18 0 15,-6 9 0-15,-3 18 0 16,-1 11 0-16,2 13-1 15,2 6 0-15,9 4-1 16,10-4 0-16,16-7-2 16,12-8 0-16,17-13-1 15,17-16-2-15,16-16 0 16,18-13-2-16,7-20-3 15,13-1-3-15,-3-22-4 16,11 6-8-16,-14-19-6 16,2 9-3-16,-18-12 8 15,-3 14 14-15,-22 0 9 16,-12 3 6-16,-8 15 6 15,-22-3 10-15,4 24 8 16,-26-7 2-16,5 23-3 0,-18-4-14 16,9 17-7-16,-8 1-1 15,2 11-3-15,1 2 0 16,9 6-1-16,6 1 0 15,8-3-1-15,11-3 0 16,11-5 0-16,10-11 0 16,10-11-1-16,8-12 1 15,7-13-1-15,1-13-1 16,0-10 1-16,-3-11-1 15,-3-7 0-15,-8-3 0 16,-8-2 1-16,-9 3-1 16,-8 1 1-16,-8 10 0 15,-7 8 0-15,-7 12 0 16,-4 12 2-16,-4 12-1 0,0 7 0 15,5 5 0-15,7 5-1 16,7-4 1-16,10-2 0 16,10-7 0-16,13-8-1 15,8-5 1-15,7-6 0 16,2-3-1-16,0 4 2 15,-3 1-1-15,-7 6 0 16,-10 7-1-16,-8 11 1 16,-13 6 0-16,-8 7-2 15,-7 7 1-15,-7 3 0 16,0 1 0-16,0-5-1 15,4-2 1-15,6-10-1 16,8-11 1-16,10-12 0 16,8-13 0-16,8-12 0 0,3-11 0 15,2-6 1-15,-1-5-1 16,-5 0 1-16,-3 3-1 15,-5 5 1-15,-8 8-1 16,-4 10 1-16,-6 22 0 16,0 0-1-16,0 0 0 15,-14 28 0-15,7-3 0 16,5 3-1-16,3 2 2 15,7-6-2-15,6-4 1 16,7-11 0-16,9-8 0 16,10-10 1-16,2-10-1 15,2-1 2-15,0-8-2 16,-2-2 1-16,-6 1 0 0,-6 3 0 15,-7 5 0 1,-10 6-2-16,-13 15 1 0,0 0 0 16,0 0-1-16,-8 26 1 15,-3 4-2-15,1 2-1 16,3 7-2-16,1-5-1 15,11 7-3-15,-4-18-10 16,23 9-9-16,-10-25-9 16,17 2-3-16,-3-16 3 15,13 0 1-15</inkml:trace>
  <inkml:trace contextRef="#ctx0" brushRef="#br0" timeOffset="253303.4881">17426 13243 82 0,'0'0'37'15,"0"-23"-1"-15,0 23-1 16,0 0-30-16,-4 19-1 0,-5 3-1 16,4 13 0-16,-2 4-1 15,4 9 0-15,-3 4 0 16,3 3 0-16,-1-9 0 15,3-4-1-15,-1-11 0 16,4-10 0-16,-2-21-1 16,11-1 1-16,0-22-1 15,0-12 0-15,5-11 0 16,0-8 1-16,0-8-1 15,4-3 1-15,-2 2-1 16,4 3 1-16,-3 6-1 16,2 8 1-16,2 9-1 15,1 7-1-15,3 12 1 0,-1 9 0 16,0 10 0-16,0 7 0 15,-5 7 0-15,-3 7-1 16,-8 5 1-16,-10 3-1 16,-9 5 0-16,-7 2 1 15,-9 3-1-15,-5-1 0 16,-6 0 1-16,2 0-1 15,-5-2 1-15,2 1-1 16,6-1 1-16,1 1-1 16,1 2 1-16,3 8 0 15,0 3 0-15,-1 5 0 16,4 5 0-16,1 5-1 15,5 1-4-15,-7-15-17 16,24 2-17-16,-4-22 1 0,21-5-4 16,-2-26 0-16</inkml:trace>
  <inkml:trace contextRef="#ctx0" brushRef="#br0" timeOffset="253784.5157">18055 12621 79 0,'-6'37'37'16,"-8"-2"0"-16,7 18-2 15,-13 10-32-15,2 10-1 0,-1 9-1 16,3 3-1-16,-3 8-1 15,3-1-2-15,6-1-3 16,-2-16-3-16,20 0-22 16,-5-26-3-16,12-7-2 15,-1-29 1-15</inkml:trace>
  <inkml:trace contextRef="#ctx0" brushRef="#br0" timeOffset="254144.5362">18041 13177 64 0,'-1'28'38'0,"-2"-8"-2"0,21 5 2 16,1-15-23-16,17-1-12 15,8-10 0-15,11-7 0 16,4-6-1-16,2-7 0 15,-4-2-1-15,-8 0 1 16,-11 0 0-16,-12 1-1 16,-16 5 0-16,-10 17 0 15,-20-14 0-15,-8 18 0 16,-10 4-1-16,-6 8 1 15,-5 6-1-15,1 7 1 16,5 4-1-16,7 1 0 16,12 1 0-16,13-1 1 15,17-4-1-15,16-10-1 0,16-5-1 16,19-13-3-16,18-2-26 15,-2-25-7-15,20-2 2 16,-11-18-2-16</inkml:trace>
  <inkml:trace contextRef="#ctx0" brushRef="#br0" timeOffset="254347.5479">18971 12697 69 0,'-24'-2'39'0,"-14"9"-2"15,10 29 2-15,-13 5-16 16,6 26-19-16,0 10-3 15,9 12 1-15,5 2-2 16,5 0-1-16,10 0-1 0,6-12-3 16,10-5-5-16,-4-28-25 15,16-7-2-15,-8-26-1 16,10-6-1-16</inkml:trace>
  <inkml:trace contextRef="#ctx0" brushRef="#br0" timeOffset="254655.5655">18678 13169 71 0,'0'0'39'16,"0"0"-1"-16,0 0 2 16,23-5-18-16,6 5-18 15,8-2 0-15,7 1-1 16,1-4 1-16,2 4-2 15,-2-1 0-15,-5 3 0 0,-6 2-1 16,-7 5-1-16,-9 3 0 16,-8 6 0-16,-5 5-1 15,-7 8 1-15,-5 5-1 16,-4 0 0-16,-1 6 0 15,-1-3-1-15,0 0 0 16,4-9-3-16,9-4-4 16,0-25-17-16,10-7-13 15,3-21 0-15,16-5-2 16,-1-20 2-16</inkml:trace>
  <inkml:trace contextRef="#ctx0" brushRef="#br0" timeOffset="254802.5739">19156 12823 100 0,'-19'14'34'0,"7"2"-6"16,12-16-32-16,1 17-31 16,18-10-2-16,2-9-1 15</inkml:trace>
  <inkml:trace contextRef="#ctx0" brushRef="#br0" timeOffset="255399.608">19515 13021 95 0,'-27'46'40'15,"-13"-4"-1"-15,11 18 0 16,-8-12-35-16,12 2-1 0,10-3 0 16,8-4-2-16,10-8 0 15,12-9-1-15,13-10 0 16,8-17-1-16,7-14 0 15,4-9 1-15,1-10-1 16,-4-8 0-16,-6-6 0 16,-8-1 0-16,-10-2-1 15,-11 3 1-15,-8 6 0 16,-7 4 0-16,-2 10 0 15,-1 7 1-15,0 7 0 16,9 14 0-16,0 0 1 16,0 0 1-16,14 15-1 15,7-3 1-15,5-2 0 0,7-1 1 16,0-2-1-16,9 0 0 15,-7 0 0-15,-2-1 0 16,-7 6 0-16,-5 3 0 16,-12 6-1-16,-8 2 0 15,-7 7-1-15,-8 7 0 16,-5 1 0-16,-2-1 0 15,3 1 0-15,3-8 0 16,10-5-1-16,7-13 1 16,13-14 0-16,8-15 0 15,10-13 1-15,5-7 0 16,3-9 0-16,3-2 0 15,-4 3 0-15,-4 6 1 16,-11 12-1-16,-7 13 0 0,-18 14-1 16,9 26 1-16,-14 9-2 15,-4 10-1-15,-1 12-2 16,-4-3-5-16,18 15-10 15,-5-24-16-15,25 4-8 16,4-21 1-16,26-7-2 16</inkml:trace>
  <inkml:trace contextRef="#ctx0" brushRef="#br0" timeOffset="256278.6583">15746 14233 61 0,'0'-20'37'15,"-9"-1"0"-15,9 21-1 0,0 0-29 16,0 0-2-16,-13 23 0 16,14 18-1-16,-3 11 0 15,-3 15-2-15,-1 10-1 16,-1 12-2-16,-4 2 0 15,1-4-2-15,6-4-3 16,-1-24-10-16,19-6-20 16,-7-27-3-16,15-14 1 15,-2-27 0-15</inkml:trace>
  <inkml:trace contextRef="#ctx0" brushRef="#br0" timeOffset="256555.6742">15684 14346 77 0,'-26'-29'40'0,"18"13"-2"15,4-6 1-15,27 5-34 16,4-1-3-16,15 0 0 16,8 3 0-16,4 6-1 15,2 8 1-15,-3 13-1 16,-9 13 0-16,-10 18 0 15,-19 14-1-15,-18 15 1 16,-16 10-1-16,-13 4-2 16,-12 2 2-16,-6-2-2 15,1-7-1-15,1-18-2 16,13-8-5-16,-2-32-22 15,28-8-5-15,4-26-3 0,25-13 1 16</inkml:trace>
  <inkml:trace contextRef="#ctx0" brushRef="#br0" timeOffset="256759.6858">16257 14429 63 0,'-10'34'38'15,"1"17"-1"-15,-8 2 1 16,4 10-25-16,-1 2-12 15,3-4-1-15,4-1 0 16,7-8-3-16,9-7-3 16,0-26-17-16,18-4-13 15,-7-25 1-15,13-13-3 0,-7-23 2 16</inkml:trace>
  <inkml:trace contextRef="#ctx0" brushRef="#br0" timeOffset="256894.6935">16298 14096 69 0,'-27'-13'35'15,"2"10"-4"-15,13 5-7 16,14 11-51-16,4-2-4 16,20 7-5-16,8-8 1 15</inkml:trace>
  <inkml:trace contextRef="#ctx0" brushRef="#br0" timeOffset="257290.7162">16860 14430 89 0,'-37'19'38'15,"2"10"0"-15,-16-8-10 16,2 12-23-16,-1-1 0 16,8 7-1-16,4 2-1 15,11 3-2-15,12-5 0 16,13-2 0-16,17-8-1 15,14-10 0-15,10-12 0 16,8-13 0-16,4-13 1 16,3-11 0-16,-3-12 0 15,0-6 1-15,-8-6-1 16,-11-1 0-16,-9 4 0 0,-5 3-2 15,-10 11 1-15,-5 10 0 16,-7 15 0-16,-7 18-1 16,0 16 0-16,-3 11 0 15,6 12-1-15,0 2 0 16,10 10-3-16,6-6-2 15,16 2-6-15,1-26-13 16,23 5-12-16,-2-24-1 16,18-1 1-16,-2-19 1 15</inkml:trace>
  <inkml:trace contextRef="#ctx0" brushRef="#br0" timeOffset="257764.7433">17451 14484 76 0,'-21'-19'39'0,"-15"-3"-2"15,6 21 0-15,-10 1-29 16,1 10-2-16,4 11-2 15,4 9 0-15,4 7-2 16,6 3 1-16,8 1-2 16,13-3 1-16,10-8-1 15,12-9 1-15,11-13-2 16,7-13 1-16,6-13 0 15,5-10-1-15,-4-9 1 16,-3-6-1-16,-8 1 0 16,-6-1 0-16,-9 6 0 15,-7 6-1-15,-7 11 1 16,-7 20 0-16,0 0-1 15,-6 36 1-15,-1 13-2 0,-3 19 2 16,0 13-2-16,1 16 1 16,-1 13-1-16,-1-1 1 15,0 1 0-15,0-9 0 16,1-12 0-16,-1-15 1 15,0-19 0-15,0-17 0 16,-3-24 0-16,1-18 1 16,-1-19-1-16,1-19 0 15,-1-13 0-15,2-16 0 16,3-6 0-16,5-5 0 15,7 2 0-15,3 2 0 16,10 9-4-16,-1 0-7 16,21 26-17-16,-11-3-11 15,15 20 0-15,-11-3-1 0</inkml:trace>
  <inkml:trace contextRef="#ctx0" brushRef="#br0" timeOffset="259058.8173">17843 14406 76 0,'0'0'39'16,"20"30"-1"-16,-17-3 0 0,3 13-32 15,-13 11-3-15,-4 11-1 16,-5 4 0-16,0 1-2 15,-2-5 2-15,6-4-2 16,0-13 0-16,9-13 0 16,5-19 0-16,11-18 1 15,5-18 0-15,9-16 0 16,1-13 0-16,2-12 0 15,-2-7 0-15,-2-4 0 16,-5 5 0-16,-6 7 0 16,-4 11 0-16,-6 12-1 15,-1 11 0-15,-1 14 0 0,-3 15 0 16,23-1 0-1,3 8 0-15,9 0 0 0,11 2 0 16,12-3 0-16,7 0 0 16,4-6 0-16,2-1 0 15,-8-2 0-15,-9 2 1 16,-11 1-1-16,-15 0 0 15,-14 1 1-15,-14-1-1 16,-13 7 0-16,-12-1 0 16,-9 4 0-16,-8 4 0 15,-3 5 1-15,-5 7-1 16,-2 4 0-16,1 9 1 15,7 2 0-15,7 0-1 16,11 1 1-16,11-5-1 16,15-9-1-16,14-10 2 15,15-14 0-15,17-14-1 0,8-15 0 16,7-13 1-16,4-11 0 15,0-6 0-15,-7 1 0 16,-8 3 0-16,-13 8-1 16,-15 11 0-16,-14 13 0 15,-8 19 0-15,-21 10 0 16,-2 15 0-16,-4 6 0 15,2 7 0-15,3 0 0 16,8 4 0-16,7-6-1 16,13-6 1-16,10-11 0 15,15-10 0-15,10-11 0 16,6-12 1-16,8-8-1 15,0-10 0-15,-2-4 1 0,-5-4-1 16,-5-2 1-16,-12 2-1 16,-10 2 1-16,-7 8-1 15,-8 8 0-15,-6 11 0 16,0 11 0-16,-19 15 0 15,3 11 0-15,-4 13-1 16,-2 7 1-16,1 7 0 16,2 0 0-16,0-3 0 15,6-7 0-15,8-13 0 16,8-13 1-16,11-16-1 15,6-15 0-15,9-13 1 16,2-11-1-16,5-10 1 16,1-4-1-16,-2 1 0 15,-3 3 0-15,-9 8 0 0,-3 11 0 16,-7 11 0-16,-13 18 0 15,0 0 0-15,1 24 0 16,-7 2 0-16,-2 5 0 16,3 1-1-16,2 0 1 15,6-4 1-15,7-12-1 16,8-10 0-16,3-15 1 15,8-8-1-15,1-13 1 16,5-8 0-16,0-6-1 16,-3-1 1-16,-4 1 0 15,-7 10-1-15,-4 6 0 16,-8 13 0-16,-9 15 0 15,0 0 0-15,-2 30 0 16,-3 0-1-16,3 8 0 16,2 4-2-16,2 0-1 0,8 1-3 15,-1-15-6-15,20 3-7 16,-15-28-7-16,25 5-12 15,-10-23-2-15,12 0 2 16,-8-16 1-16</inkml:trace>
  <inkml:trace contextRef="#ctx0" brushRef="#br0" timeOffset="259411.8375">19820 14219 81 0,'0'0'41'15,"0"0"-2"-15,-29-4 0 16,16 14-30-16,-12-5-5 15,-1 10 0-15,-5 1-1 0,1 6-1 16,3-3 0-16,10 3 0 16,4 0 0-16,12-4-1 15,11-6 0-15,11-5 0 16,9 1 0-16,5-4 0 15,2-1-1-15,0 6 1 16,-3 3-1-16,-12 9 0 16,-9 5 0-16,-12 9 1 15,-13 6-1-15,-12 7 0 16,-11 2-1-16,-7-2-1 15,-2-5-2-15,-2-10-5 16,12-4-8-16,-8-28-10 16,23-1-14-16,-4-24-1 15,17-10-1-15,3-22 1 0</inkml:trace>
  <inkml:trace contextRef="#ctx0" brushRef="#br0" timeOffset="262266.0008">16237 15502 62 0,'5'-33'37'0,"0"10"0"16,-18-3-10-16,-7 17-22 15,-9 5 1-15,-8 16 0 16,-16 7-1-16,-8 16-2 0,-6 6 1 15,-2 12-2-15,4-2 1 16,10 2-2-16,12-4 1 16,15-9-3-16,18-9 2 15,20-9-1-15,16-10 0 16,15-7 0-16,6-2 0 15,5-2 0-15,-1 2 0 16,-7 7 0-16,-10 8 0 16,-11 7 0-16,-18 13 0 15,-15 3 0-15,-12 5-1 16,-7 2-1-16,1-6-2 15,-1-16-3-15,20-4-28 16,-2-23-4-16,24-7 0 16,4-23 0-16</inkml:trace>
  <inkml:trace contextRef="#ctx0" brushRef="#br0" timeOffset="262836.0334">16406 15791 62 0,'-17'3'38'0,"9"8"-1"15,-11-6 0-15,5 11-32 16,2 2-2-16,2 12 0 16,1 9 0-16,1 14-1 15,-4 5 0-15,2 7-1 16,1 0 1-16,-3 1-1 15,3-7 0-15,1-9-1 0,1-14 1 16,2-12-1-16,5-24-1 16,0 0 3-16,7-35-3 15,0-5 2-15,7-13-2 16,-3-10 2-16,7-7-1 15,-3-8 1-15,3-1-1 16,4 3 0-16,0 9 0 16,0 8 0-16,6 12 0 15,0 9-1-15,1 13 1 16,3 13 0-16,0 13 0 15,-2 10-1-15,-4 9 1 16,-4 8 0-16,-5 7 0 16,-10 6 0-16,-10 3 0 15,-5 3 0-15,-10 2 0 0,-9-6 0 16,-3 2 0-16,-5-1 0 15,-1-5 0-15,-1 1 0 16,6-5 0-16,0 2-1 16,4 1 2-16,3 5-2 15,4 4 1-15,1 8-1 16,6 6 2-16,-4 3-2 15,-1 5 0-15,2-2-2 16,3 0-3-16,-5-22-16 16,20 1-16-16,-2-30-1 15,18-9-1-15,2-33 1 16</inkml:trace>
  <inkml:trace contextRef="#ctx0" brushRef="#br0" timeOffset="263212.0549">16792 15916 66 0,'-5'18'38'0,"-4"-7"0"16,13 7 1-16,-4-18-36 15,18 13-1-15,13-19 1 16,13-6 0-16,4-5 0 15,7-6-1-15,2-5 1 16,-1-2-2-16,-8-1 1 16,-8 0-2-16,-12 1 1 15,-13 4-1-15,-13 4 1 16,-10 4-1-16,-11 8 0 0,-8 8 1 15,-8 9-1-15,-2 10 0 16,-3 9 0-16,3 10 0 16,4 2 0-16,10 4 0 15,13-2 1-15,10-9-1 16,18-7-2-16,11-15-1 15,20-8-4-15,6-26-10 16,25 2-22-16,-6-22 0 16,16 5-2-16,-10-16 2 15</inkml:trace>
  <inkml:trace contextRef="#ctx0" brushRef="#br0" timeOffset="263430.0673">17814 15228 71 0,'-19'26'40'15,"10"11"-1"-15,-14 4 1 16,15 17-35-16,-16 12-1 16,4 12-2-16,0 5 0 15,1 1-3-15,5-5-1 16,5-10-3-16,15-4-8 15,-7-32-25-15,24-8 1 16,-3-35-3-16,18-9 1 16</inkml:trace>
  <inkml:trace contextRef="#ctx0" brushRef="#br0" timeOffset="263611.0777">18066 15299 77 0,'1'-17'42'16,"-13"14"-2"-16,2 37 1 15,-15 16-35-15,4 24-4 16,-2 10 0-16,3 7-3 15,4 5-1-15,2-7-6 16,16 6-17-16,-7-26-15 16,15-2 1-16,2-28-2 15,15-7 1-15</inkml:trace>
  <inkml:trace contextRef="#ctx0" brushRef="#br0" timeOffset="263941.0966">18286 15829 71 0,'0'0'40'0,"0"0"0"16,15 14-1-16,-25 3-35 15,5 2-2-15,-4 9-2 0,0 0 0 16,1 9-1-16,0-1-2 16,6 6-7-16,-7-19-27 15,17 4 1-15,-8-27-3 16,22 8 1-16</inkml:trace>
  <inkml:trace contextRef="#ctx0" brushRef="#br0" timeOffset="264370.1211">18499 15429 69 0,'-5'24'36'0,"6"14"-3"15,-7-8-4-15,11 7-23 16,6-8-1-16,9 2-1 0,-2-8 1 15,7 0-2-15,-4-5 2 16,1 2-1-16,-5-1 0 16,-2 3-1-16,-8 3 0 15,-4 6-1-15,-6 3-1 16,-3 4 1-16,-7 4-1 15,1 1 0-15,-2-3-1 16,2-5 0-16,4-6 0 16,4-12 0-16,4-17 0 15,0 0 0-15,25-32 0 16,-2-5 0-16,6-13 0 15,6-5 0-15,2-4 0 16,1 3 0-16,-1 10 0 16,-8 10 0-16,-3 16 0 0,-8 17-1 15,-6 17-1-15,-9 9-2 16,4 14-3-16,-11-10-13 15,24 18-14-15,-10-18-5 16,21 3-2-16,-3-23 1 16</inkml:trace>
  <inkml:trace contextRef="#ctx0" brushRef="#br0" timeOffset="264922.1527">19405 15757 70 0,'-21'-10'39'0,"9"10"0"15,-11-13 0-15,-2 4-37 0,7 3 1 16,-1 4 0-16,-4 2 0 16,0 12 1-16,-7 4 0 15,2 9-1-15,-5 7 0 16,4 6-1-16,3 2 0 15,7 2-1-15,11-4 0 16,12-10-1-16,14-9 1 16,15-13-1-16,10-14 0 15,10-12-1-15,6-10 1 16,2-7 0-16,-5-4 0 15,-7-4 0-15,-10 5 0 16,-10 5-1-16,-13 10 0 16,-12 12 0-16,-4 13 1 15,-25 13-1-15,2 22 0 16,-8 17 0-16,-2 22 0 0,-1 16-1 15,-3 15 1-15,2 11 0 16,0 2 0-16,6-6 0 16,1-6 0-16,4-13 0 15,4-19 1-15,1-18 1 16,3-25-1-16,4-21 1 15,5-22 0-15,2-17 0 16,5-24 0-16,9-14 0 16,6-18-1-16,6-8 1 15,5-5 0-15,2 5-2 16,2 6-3-16,-1-1-10 15,17 30-12-15,-15-10-12 0,19 23-2 16,-4-5-2-16,22 2 0 16</inkml:trace>
  <inkml:trace contextRef="#ctx0" brushRef="#br0" timeOffset="265564.1894">23007 12559 93 0,'-31'15'37'15,"-3"22"0"-15,-17 7-1 16,-5 21-32-16,-11 15-3 15,1 6 0-15,1 8-1 0,7-1-2 16,14-1-5-16,1-15-29 16,33-11-1-16,11-26 0 15,29-14-3-15</inkml:trace>
  <inkml:trace contextRef="#ctx0" brushRef="#br0" timeOffset="265890.2081">23079 12855 91 0,'-32'3'37'0,"7"19"1"16,-11-2 0-16,5 14-32 0,3-1-3 15,8 4-1-15,6-4 0 16,12 0-1-16,11-4 0 15,10-6-1-15,10-4 1 16,8-1-1-16,2-2 0 16,-1 6 0-16,-3 4 0 15,-8 2-1-15,-10 6 1 16,-11 2-1-16,-11 2 1 15,-10-4-2-15,-3-3 0 16,-5-14-3-16,10-2-8 16,-5-22-24-16,18-6-1 15,0-21-1-15,20-4 2 16</inkml:trace>
  <inkml:trace contextRef="#ctx0" brushRef="#br0" timeOffset="266037.2165">23223 12798 107 0,'-25'-10'39'0,"23"22"1"15,2-12-3-15,16 0-36 16,21-4-4-16,6-15-19 16,24 10-16-16,-2-7-1 15,8 10-1-15,-9 0-1 16</inkml:trace>
  <inkml:trace contextRef="#ctx0" brushRef="#br0" timeOffset="266374.2357">22779 13817 83 0,'0'0'39'15,"-7"20"-2"-15,-15 14 0 16,-4 26-34-16,-16 9-2 16,-2 10-1-16,-5 8-2 0,1 1 0 15,9-1-5-15,-3-21-30 16,25-3 1-16,10-25-2 15,24-11 1-15</inkml:trace>
  <inkml:trace contextRef="#ctx0" brushRef="#br0" timeOffset="266682.2534">22938 14079 66 0,'-8'-24'39'0,"8"24"0"16,-29-4 0-16,13 23-16 15,-10 0-20-15,0 12-2 16,3 5 1-16,0 3-3 15,4 3 2-15,9-3-1 16,7-7 0-16,13-2 0 0,12-8 0 16,9-7-1-16,10-4 1 15,5-1 0-15,1-2-1 16,-3 3 1-16,-3 6-1 15,-9 6 1-15,-8 8-1 16,-14 3 1-16,-9 9-2 16,-10-4 0-16,-5 2-2 15,-6-10-3-15,10 0-25 16,-11-21-7-16,21-10 3 15,-19-7-3-15</inkml:trace>
  <inkml:trace contextRef="#ctx0" brushRef="#br0" timeOffset="266841.2625">22974 14126 98 0,'-5'-26'40'0,"20"13"2"16,12-7-4-16,22 3-38 15,28 3-19-15,5-14-20 16,22 8 1-16,-1-6-3 15,11 17-1-15</inkml:trace>
  <inkml:trace contextRef="#ctx0" brushRef="#br0" timeOffset="267201.2831">22817 15200 70 0,'-7'-22'40'16,"7"22"-1"-16,-20-6-1 15,-1 21-34-15,-5 13-2 16,-8 13-1-16,-4 16 0 0,-3 7-1 15,1 8 0-15,2 0-3 16,12 6-6-16,1-23-28 16,28-2 0-16,4-26-2 15,20-10 0-15</inkml:trace>
  <inkml:trace contextRef="#ctx0" brushRef="#br0" timeOffset="267562.3037">23074 15132 64 0,'-23'33'38'0,"-15"-2"-2"15,7 16-1-15,-7-7-28 16,7 8-1-16,2-9-3 15,12 2 0-15,9-11-2 16,17-4 1-16,13-10-1 16,14-8-1-16,9-6 1 15,8-5-1-15,6-3 1 16,-1 3-1-16,-2 2 0 15,-9 7 1-15,-11 7 0 16,-12 12-1-16,-17 8 1 16,-10 14-1-16,-13 5 0 15,-12 2 0-15,-1 3-2 16,-3-9-2-16,6 2-6 15,-6-29-25-15,20-3-3 16,-1-30-1-16,21-8 0 0</inkml:trace>
  <inkml:trace contextRef="#ctx0" brushRef="#br0" timeOffset="267727.3131">23175 15204 83 0,'0'0'42'15,"3"-15"-2"-15,27 15 1 16,9-8-39-16,20-11-4 15,25 7-15-15,0-21-22 16,18 7 0-16,-13-10-2 16,6 13-1-16</inkml:trace>
  <inkml:trace contextRef="#ctx0" brushRef="#br0" timeOffset="268194.3399">23068 14841 42 0,'1'-22'33'0,"5"6"3"15,-9-5-3-15,3 21-22 16,-3-21-3-16,3 21 1 15,-17 13-3-15,-2 18-1 16,-13 17-1-16,-7 22-2 16,-16 18-1-16,-13 21 0 15,-10 13 0-15,-3 11-2 16,-1 0 1-16,5-10-4 0,18 0-16 15,6-36-16-15,24-12 0 16,13-33-4-16,27-17 1 16</inkml:trace>
  <inkml:trace contextRef="#ctx0" brushRef="#br3" timeOffset="272465.5842">14839 16439 41 0,'27'3'33'0,"-2"-5"2"0,16 14-8 16,8-7-24-16,14 6-1 15,12-2 0-15,13 4 0 16,20-5-1-16,19-1 0 15,19-5 0-15,18-3-1 16,19-5 1-16,17-3-1 16,23-2 1-16,15-2 0 15,12 0-1-15,11 4 1 16,10 0 0-16,9 2 1 15,9 1-1-15,12 2 2 16,7-3-1-16,8 0 0 16,10 2 0-16,9-1-1 15,3-2 0-15,12 1 0 16,-2 3-1-16,10-3 0 0,39-1 0 15,-26-3 2-15,5-7-2 16,10-6 1-16,13-6-1 16,8-10 2-16,13-7 0 15,5-9-2-15,-33 1-2 16,16-8-35-16,-13 8 0 15,-210 26-1-15,18-2 1 16</inkml:trace>
  <inkml:trace contextRef="#ctx0" brushRef="#br3" timeOffset="278775.9451">16626 17198 21 0,'15'-20'33'16,"-5"-5"3"-16,8 8-2 15,-11-5-20-15,10 13-4 16,-11-5-1-16,9 9-2 16,-15 5-1-16,20 9-1 15,-13 6-2-15,1 11 0 16,-6 15-1-16,3 10 0 15,-8 10-1-15,-2 15 1 0,5-76-1 16,-9 90-1 0,-1-41 2-16,5 0-2 0,-2 2-2 15,2-4-5-15,5-47-29 16,-2 76-1-16,2-76-1 15,2 37 0-15</inkml:trace>
  <inkml:trace contextRef="#ctx0" brushRef="#br3" timeOffset="279008.9584">16414 17316 65 0,'-45'-13'40'15,"22"13"-2"-15,6-8 1 0,29 0-33 16,11-5-3-16,25-6-1 15,21-8 0-15,17-3 0 16,13-3-1-16,8-2-2 16,8 4-1-16,-1 2-4 15,0 21-20-15,-21 0-11 16,-3 17-1-16,-20 2-2 15,-4 12 1-15</inkml:trace>
  <inkml:trace contextRef="#ctx0" brushRef="#br3" timeOffset="279382.9798">17484 17341 39 0,'-38'5'39'16,"6"8"1"-16,-18 1-1 15,10 16-14-15,-12-1-19 16,10 7-2-16,7 3 0 16,12-2 0-16,16-6-2 15,13-2-1-15,18-9 0 16,14-10-1-16,13-10 1 15,7-10-1-15,-1-8 0 16,-3-4 0-16,-6-1 1 16,-11 1-1-16,-16 0 1 15,-17 5-1-15,-14 1 1 0,-11 6 0 16,-9 0-1-1,-6 1 0-15,1-5-1 0,6 1 0 16,10-5-2-16,12-6-1 16,24 3-8-16,3-6-28 15,26 4 0-15,-2-6-2 16,18 8 2-16</inkml:trace>
  <inkml:trace contextRef="#ctx0" brushRef="#br3" timeOffset="279615.9931">17924 16894 53 0,'-19'-18'40'0,"13"31"-1"15,-6 1 0-15,9 19-23 0,-6 8-13 16,4 7 1-16,3 13-2 15,0 8 0-15,3 7-1 16,1-5-1-16,-1 0-3 16,1-7-6-16,8 1-29 15,-11-17 0-15,10-10-2 16,-11-17 1-16</inkml:trace>
  <inkml:trace contextRef="#ctx0" brushRef="#br3" timeOffset="280309.0328">17660 17330 71 0,'-22'-15'40'16,"22"15"-2"-16,-5-13 2 16,30 9-34-16,4 1-4 0,15-1 0 15,10-4-1-15,8 3 0 16,3-1 0-16,2 0 0 15,-6 1 0-15,-12 3-1 16,-7 3 0-16,-10 3 0 16,-13 3 1-16,-19-7-1 15,7 17 0-15,-7-17 1 16,-26 10-1-16,3-6 0 15,-2-2 0-15,-6 0 1 16,-2 2-1-16,-3 5 0 16,0 4 1-16,2 4 0 15,1 5 0-15,6 5 0 0,7 0 0 16,7-1 0-16,13 0-1 15,10-10 1-15,15-5-1 16,11-11 0-16,11-8 0 16,7-6 0-16,2-5 0 15,0-1-1-15,-5-7 1 16,-8 2 0-16,-9 2 0 15,-12 2 0-15,-11 5 0 16,-11 3 0-16,0 13 1 16,-19-14-1-16,3 21 0 15,-1 5 0-15,-1 4 0 16,3 7 1-16,5 6-1 15,4 3 0-15,7 3-1 16,7-2 0-16,6-5-3 16,6-5 0-16,9-9-3 0,-6-21-23 15,15 5-5-15,-15-19-2 16,12-8 1-16,-14-20 23 15,4-3 7-15,-6-9 2 16,-3-4 6-16,3 6 22 16,-14-16 9-16,13 18 0 15,-15 3 1-15,8 30-21 16,-10 12-5-16,2 23-1 15,-4 20-3-15,1 22 0 16,-4 18-2-16,-3 2-3 16,18 15-29-16,-15-20-9 15,9-1 0-15,-2-17-3 16</inkml:trace>
  <inkml:trace contextRef="#ctx0" brushRef="#br3" timeOffset="281029.074">23259 16560 57 0,'-24'33'37'15,"-7"23"-1"-15,-21 2-4 0,-4 23-26 16,-15 6 0-16,-2 12-2 15,-12 4 0-15,4 2-1 16,1-1-1-16,9-11-1 16,15-9-3-16,9-20-10 15,24-2-26-15,3-23 0 16,25-13-2-16,5-18 1 15</inkml:trace>
  <inkml:trace contextRef="#ctx0" brushRef="#br3" timeOffset="281487.1002">23194 17105 61 0,'-7'-13'37'16,"27"5"1"-16,-2-9-1 15,16 2-33-15,8-8-1 16,4 3-1-16,3 1 0 16,-3 8-1-16,-5 5 0 15,-6 8-1-15,-13 9 0 16,-13 11 1-16,-14 12-1 15,-10 7 1-15,-14 7 1 0,-7 3 0 16,-8 5 1-16,1 1-1 16,-1-2 1-16,6-4 0 15,6-8 0-15,12-10-1 16,12-5-1-16,15-12 0 15,16-10 0-15,16-14-2 16,14-6-1-16,9-7-1 16,13-2-5-16,-8-13-29 15,25 5-2-15,-13-13-2 16,6 5 0-16</inkml:trace>
  <inkml:trace contextRef="#ctx0" brushRef="#br3" timeOffset="281855.1212">24001 17074 57 0,'-15'3'40'0,"-12"-5"-2"16,14 9 0-16,-12-4-28 16,9 5-5-16,-5 2-1 15,2 9 0-15,2 3 0 16,-2 6-1-16,1 4 0 15,4-2-1-15,5 1 1 16,9-2-2-16,11-7 1 16,10-12-2-16,13-6 0 15,13-8 0-15,9-4 0 16,3-2 0-16,2-1 0 15,-5 4 0-15,-8 7 0 16,-9 10 1-16,-19 10-1 16,-13 7 0-16,-16 7 0 0,-11 7 0 15,-13 0 0-15,-5 2 0 16,-4-5-1-16,0-3 0 15,7-9-2-15,2-13-4 16,25 2-24-16,-13-21-9 16,21-9-1-16,-1-11-1 15</inkml:trace>
  <inkml:trace contextRef="#ctx0" brushRef="#br3" timeOffset="282071.1336">23997 17151 50 0,'-25'-20'43'0,"25"20"-1"15,-14-4 1-15,14 4-16 0,9-3-21 16,11-9-3-16,12-9 0 16,10-2-2-16,12-8-1 15,10-6-1-15,10-1-2 16,2-6-5-16,15 16-27 15,-18-8-7-15,8 14-1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5975983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those who missed it,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do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new title page WHILE we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78480" y="1288080"/>
              <a:ext cx="1681920" cy="149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440" y="1282320"/>
                <a:ext cx="1702440" cy="152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02520" y="2652840"/>
              <a:ext cx="859680" cy="136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94600" y="2647800"/>
                <a:ext cx="873000" cy="138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8160" y="116280"/>
              <a:ext cx="8940960" cy="627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480" y="111600"/>
                <a:ext cx="8958240" cy="62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3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5490</TotalTime>
  <Words>129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345</cp:revision>
  <dcterms:created xsi:type="dcterms:W3CDTF">2006-08-16T00:00:00Z</dcterms:created>
  <dcterms:modified xsi:type="dcterms:W3CDTF">2015-04-23T04:02:00Z</dcterms:modified>
</cp:coreProperties>
</file>