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0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0725046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test on Atomic Structure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about atoms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3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5342</TotalTime>
  <Words>77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341</cp:revision>
  <dcterms:created xsi:type="dcterms:W3CDTF">2006-08-16T00:00:00Z</dcterms:created>
  <dcterms:modified xsi:type="dcterms:W3CDTF">2015-04-21T03:21:13Z</dcterms:modified>
</cp:coreProperties>
</file>