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360" r:id="rId4"/>
    <p:sldId id="361" r:id="rId5"/>
    <p:sldId id="362" r:id="rId6"/>
    <p:sldId id="363" r:id="rId7"/>
    <p:sldId id="398" r:id="rId8"/>
    <p:sldId id="364" r:id="rId9"/>
    <p:sldId id="399" r:id="rId10"/>
    <p:sldId id="400" r:id="rId11"/>
    <p:sldId id="40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8:51.81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10605 5210 64 0,'1'37'39'0,"-11"12"0"16,-1 19 1-16,-14-6-20 15,5 15-11-15,1-17-3 16,35-19 1-16,31-49 0 15,50-52 0-15,59-69-3 16,95-57 0-16,25-59-3 16,43-43-5-16,37-18-8 15,-11-32-26-15,-10 16-5 16,-45 13-1-16,-41 38 0 0</inkml:trace>
  <inkml:trace contextRef="#ctx0" brushRef="#br0" timeOffset="2511.1437">11858 7213 77 0,'0'0'33'16,"6"-10"0"-16,-6 10-8 15,0 0-14-15,-2-12-6 16,2 12-1-16,0 0-2 15,0 0 1-15,7-12-2 16,-7 12 1-16,0 0-1 16,15-10 1-16,-15 10-1 15,14-6 0-15,-14 6 1 16,12-4-1-16,-12 4 0 15,0 0 1-15,11 0-1 16,-11 0 1-16,0 0 1 16,0 0-1-16,0 0 0 15,3 16 0-15,-4-1 0 0,3 6-2 16,-2 5 0-16,3 6 0 15,-2 4-1-15,2 5 0 16,1 0 0-16,3 1 0 16,0-3 0-16,1-5 1 15,2 0 0-15,1-4 1 16,1-7 0-16,0-5 0 15,4-11 1-15,6-14 1 16,14-30 1-16,18-40 1 16,29-50 0-16,40-56-2 15,55-64-1-15,57-60-4 16,100-34-13-16,-6-45-24 15,34-2-4-15,-9 12 0 16,-17 36-2-16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2:15:06.58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15539 1061 68 0,'0'0'38'15,"0"0"-2"-15,0 0-2 16,18-55-20-16,-18 55-4 15,-47 0-2-15,47 0 0 16,-71 21-3-16,3 4-1 16,-19 24-1-16,-3 11 0 15,1 1-3-15,16 2 1 16,15-22-2-16,38-6 1 15,25-11-1-15,27-7 1 0,7-3-1 16,13 0 1-16,4-1 0 16,3 0 0-16,-4 2 0 15,-4 3 0-15,-9 7 0 16,-15 5 0-16,-17 7 0 15,-14 9-1-15,-18 0 1 16,-9 3-1-16,-7-3-1 16,-4-6-2-16,11-4-2 15,-4-18-11-15,22 0-24 16,13-18 3-16,10-12-3 15,15-12 2-15</inkml:trace>
  <inkml:trace contextRef="#ctx0" brushRef="#br0" timeOffset="389.0222">15753 1452 71 0,'0'0'38'0,"0"0"1"16,-14 19 0-16,5 9-18 15,-9 0-17-15,3 12 0 16,1 3 0-16,4 5-2 15,3-2 1-15,2 2-3 16,10-11 2-16,5-6-2 16,9-13 1-16,9-14-2 15,5-15 2-15,10-16 1 16,4-8-1-16,2-10 1 15,1-7 0-15,-1-7 0 16,-8 0-1-16,-3 5 1 0,-7 8-1 16,-8 10-1-16,-9 13 1 15,-6 12-1-15,-8 11 0 16,0 27 0-16,-7 9 0 15,-2 14 0-15,-3 10-1 16,3 3-1-16,3 3 0 16,6-6-2-16,9-8-2 15,9-23-5-15,26-16-29 16,2-26-1-16,23-19 1 15,1-23 0-15</inkml:trace>
  <inkml:trace contextRef="#ctx0" brushRef="#br0" timeOffset="570.0323">16871 1142 112 0,'11'-18'42'16,"-5"33"0"-16,-20 34 0 15,-9 28-41-15,-20 26-2 16,-4 29-3-16,3-4-4 15,19-9-32-15,13-46-1 16,24-13-1-16,6-21-2 16</inkml:trace>
  <inkml:trace contextRef="#ctx0" brushRef="#br0" timeOffset="1049.06">17977 1113 64 0,'0'0'40'0,"8"-79"-1"16,-8 79 3-16,-1-73-25 15,1 73-12-15,-20-59 2 16,20 59-2-16,0 0-1 15,-65-33-1-15,65 33 0 16,-75 50-2-16,18 19 1 16,4 28-2-16,15 32 1 15,2-1-1-15,20 3-1 16,9-7-3-16,10-17 1 15,10-24-5-15,-8-26-7 16,15-5-26-16,-8-22 0 16,8-12 0-16,-9-18 2 15</inkml:trace>
  <inkml:trace contextRef="#ctx0" brushRef="#br0" timeOffset="1394.0797">17464 1569 104 0,'-13'7'42'0,"-1"1"-1"15,22 5 0-15,12-8-39 16,9-8-1-16,15-6 1 16,10-1-2-16,8-7 0 15,4-4-1-15,6-3-1 16,-3 0-1-16,-2 4 0 15,-8 1-2-15,0 8-1 16,-17 0-2-16,1 11 0 0,-17 3 1 16,-4 12 2-16,-12 2 1 15,-4 8 3-15,-6 6 1 16,-11 8 3-16,6 10 2 15,-9-3 1-15,7 7-1 16,-6-8-1-16,8-1-2 16,8-9-2-16,1-12-4 15,21-12-30-15,-7-25-3 16,12-9-1-16,-1-16-1 15</inkml:trace>
  <inkml:trace contextRef="#ctx0" brushRef="#br0" timeOffset="1538.0879">18330 1271 78 0,'-32'-64'39'16,"32"64"-1"-16,-30-54-11 16,30 54-41-16,0 0-26 15,-19-81 1-15,19 81-4 16</inkml:trace>
  <inkml:trace contextRef="#ctx0" brushRef="#br0" timeOffset="1928.1102">18819 1380 67 0,'-32'7'41'16,"-2"11"1"-16,-15-1-1 15,8 16-12-15,-9 0-24 0,4 10 1 16,2 5-2-16,9 6-1 15,9-3 0-15,22-4-2 16,16-13 1-16,22-10-2 16,17-21 1-16,17-17 0 15,12-19 0-15,10-25 1 16,-44 22-1-16,4-6 0 15,-6-9 1-15,2-6-2 16,-7 2 0-16,4-5-1 16,-14 4 1-16,2-1-2 15,-11 11 2-15,-20 46-1 16,25-70 1-16,-39 59 0 15,3-18 0-15,-14 51 0 16,-9 30-2-16,-2 34 0 0,8 21-4 16,8 5-27-16,25 4-5 15,17-47-3-15,26-10-1 16</inkml:trace>
  <inkml:trace contextRef="#ctx0" brushRef="#br0" timeOffset="2305.1318">19434 1607 101 0,'4'34'41'0,"-2"-5"1"0,19-2-1 16,-6-12-37-16,19-4-1 15,1-16 0-15,8-5 0 16,0-11-2-16,-3-11 2 16,-5-5-2-16,-7-8 0 15,-8-1-1-15,-14-2 1 16,-11 8-1-16,-13 9 1 15,-14 14 0-15,-7 17 0 16,-9 18 0-16,-4 17 0 16,0 13-1-16,5 14 1 15,11 6 0-15,13-2-1 16,16-8 0-16,18-9-3 15,23-13-2-15,14-21-8 16,32-6-10-16,-5-29-12 0,30-9-10 16,9-15 2-16,22-8-2 15</inkml:trace>
  <inkml:trace contextRef="#ctx0" brushRef="#br0" timeOffset="6687.3825">21150 1139 77 0,'0'0'39'16,"36"-87"0"-16,-36 87 1 15,29-67-35-15,-29 67-1 16,24-58 1-16,-24 58 0 16,0 0-1-16,0 0 1 15,0 0-2-15,0 0 0 16,19 4-1-16,-39 68-1 15,-7 33 0-15,-10 21-2 16,0-3 0-16,6 2-5 16,10-17-4-16,20-12-30 15,8-28 0-15,17-16 0 0,5-28-2 16</inkml:trace>
  <inkml:trace contextRef="#ctx0" brushRef="#br0" timeOffset="7332.4194">21661 1290 103 0,'0'0'40'16,"-28"-1"1"-16,11 28 0 15,-15 6-39-15,6 10 1 16,6 5-1-16,5 8 0 15,3 1 0-15,10 1-1 0,3-5 0 16,11-7-1-16,9-10-1 16,10-13 0-16,4-14 0 15,6-18 1-15,3-12-1 16,-2-12 1-16,-7-10-2 15,-4-11 2-15,-12-3 0 16,-9-5 0-16,-10 62 0 16,-3-59 0-16,3 59 1 15,-19-52 0-15,-4 11 0 16,-5 6 0-16,4 15 0 15,5 8 0-15,19 12-1 16,0 0 1-16,14 6-1 16,29-2 1-16,11-4-1 15,9 4 0-15,4-3 1 0,3 2 0 16,-7 2-1-16,-4 9 1 15,-16 8 0-15,-13 8 0 16,-12 7 0-16,-17 5-1 16,-12 4 1-16,-2 4-1 15,-8-4 0-15,-2-4 0 16,4-10-1-16,6-7 1 15,13-25 1-15,19-2-1 16,18-27 1-16,14-15 0 16,13-12 1-16,-64 56-1 15,78-68 2-15,-78 68-3 16,91-69 0-16,-91 69 0 15,77-53 0-15,-1 26 0 16,-31 18 0-16,-10 28 0 16,-32 18 0-16,-3 28 0 0,-19 13-2 15,-11 10-14-15,18 0-27 16,-3-15-1-16,25-1 0 15,11-13-2-15</inkml:trace>
  <inkml:trace contextRef="#ctx0" brushRef="#br0" timeOffset="9129.5221">18307 2904 72 0,'-2'-21'39'16,"2"21"-1"-16,-11-22-1 15,11 22-28-15,-14-21-3 16,14 21 0-16,-22-17-2 15,11 12 0-15,-6 4-1 0,-2 8 0 16,-1 3-1-16,2 9 0 16,-3 3-1-16,2 8 0 15,2 8 0-15,1 1-1 16,7 3 0-16,6-1 0 15,7-4 0-15,8-4 0 16,9-11 0-16,8-10 0 16,7-11 0-16,5-11 0 15,2-13 0-15,1-11 0 16,-3-5 0-16,-7-6 1 15,-9-3-1-15,-6 1 2 16,-11 5-2-16,-11 8 1 16,-11 8 0-16,-10 12 0 15,-9 10-1-15,-4 14 2 16,-6 10-2-16,-1 9 0 0,3 6 0 15,7 4 0-15,7 0 0 16,11 0 0-16,11-3 0 16,14-8-1-16,12-5 1 15,12-8 0-15,4-6 0 16,7-8 0-16,2-4-1 15,-1-8 1-15,-2-6 0 16,-5-2 0-16,-8-7 1 16,-6 0-1-16,-12-1 0 15,-6 0 0-15,-9 0 0 16,-7 9 1-16,-9 3-1 15,-7 10 0-15,-5 8 0 16,-5 10 1-16,0 7-1 16,3 5 1-16,1 7-1 0,7-3-1 15,7 3 2-15,11-7-1 16,11-7 0-16,11-8 0 15,12-11 0-15,6-8 0 16,7-8 1-16,2-5-1 16,-3-8 1-16,-5 2 0 15,-8-2 0-15,-10 3 0 16,-15 2 0-16,-10 13 1 15,-14 5-1-15,-11 8 0 16,-4 6-1-16,-2 4 0 16,4 6-1-16,3-4-2 15,19 10-4-15,14-23-13 16,14 8-21-16,13-14-2 15,23-1 0-15,4-8-2 0</inkml:trace>
  <inkml:trace contextRef="#ctx0" brushRef="#br0" timeOffset="10331.5908">19876 3130 47 0,'2'10'35'15,"-2"-10"0"-15,0 0 0 0,0 0-10 16,0 0-18-16,0 0 1 16,0 0-2-16,-9-5 0 15,-5 15 0-15,-6-1-1 16,3 10 0-16,-6 0 0 15,2 4-2-15,2 1-1 16,6 3-1-16,8-3 0 16,5-4-1-16,9-1 0 15,4-7 0-15,7-3 0 16,5-7 0-16,1-5 0 15,3-6 0-15,-3-8 0 16,-1-2 0-16,-5-5 1 16,-5-4-1-16,-2 1 1 15,-7 3-1-15,-8 2 1 16,-3 5-1-16,-8 9 0 0,-6 8 1 15,-4 10-1-15,-5 9 1 16,-2 6-1-16,3 7 1 16,-2 3-1-16,8 3 0 15,5-2 0-15,10-3 1 16,10-4-1-16,8-8 0 15,13-7 0-15,4-7 0 16,5-7 0-16,5-9 0 16,2-4 0-16,-6-9 0 15,-3-6 1-15,-8-1-1 16,-5-4 0-16,-9 2 0 15,-10-1 1-15,-9 8-1 16,-8 5 0-16,-8 9 0 16,-6 12 0-16,-5 7 1 0,-1 9-1 15,1 9 0-15,4 6 0 16,5 1 0-16,7 3 0 15,10-6 0-15,11-4 0 16,12-6 0-16,11-8 0 16,12-6 0-16,5-8 0 15,2-6 1-15,2-6-1 16,-5-3 0-16,-4-7 1 15,-3 0-1-15,-12-1 1 16,-9-3-1-16,-7 3 1 16,-10 2-1-16,-10 1 0 15,-6 7 0-15,-4 5 0 16,-6 9 1-16,-3 6-1 15,-1 6-1-15,2 8 1 0,1 2 0 16,12 3 0-16,2 1 0 16,12-3 0-16,11-6 0 15,10-5 0-15,9-9 0 16,12-5 0-16,2-7 1 15,2-6-1-15,-2-3 1 16,-2-1-1-16,-8-2 1 16,-8 2-1-16,-14 4 0 15,-9 4 0-15,-10 5 0 16,-8 5-1-16,-4 1-2 15,-2 7-4-15,-7-7-7 16,14 20-19-16,-13-16-10 16,14 13 1-16,-6-10-2 15</inkml:trace>
  <inkml:trace contextRef="#ctx0" brushRef="#br1" timeOffset="17380.9941">2299 12092 55 0,'-11'-10'35'15,"11"10"0"-15,-6-21-1 16,16 14-27-16,2-6 0 0,13 5-1 16,3-1-1-16,9 4-2 15,4-1 0-15,0 4-1 16,-2 1 0-16,-1 3-1 15,-9 5 0-15,-6 5-1 16,-10 7 1-16,-12 8-1 16,-16 9 0-16,-11 7 1 15,-10 8-1-15,-6 5 0 16,-9 1 1-16,1 0 0 15,0-7 0-15,11-5 0 16,8-10 0-16,18-6 0 16,16-14 0-16,16-7 0 15,19-8-2-15,9-7-1 16,13 0-3-16,4-10-5 15,10 5-26-15,-8-10-2 0,4 10 0 16,-16-9-1-16</inkml:trace>
  <inkml:trace contextRef="#ctx0" brushRef="#br1" timeOffset="17802.0182">3358 11969 57 0,'2'-39'38'15,"-11"-2"-3"-15,-4 10 1 16,-17 1-28-16,1 8 0 15,-10 6-3-15,-1 12 1 16,-6 9-2-16,2 16-2 16,-2 11 1-16,5 15-2 15,4 11 1-15,6 15-2 16,4 6 1-16,10 5-2 15,9 3 0-15,5-8-4 0,13 1-1 16,1-22-12-16,17-1-19 16,-1-20 0-16,9-9-1 15,-4-20 0-15</inkml:trace>
  <inkml:trace contextRef="#ctx0" brushRef="#br1" timeOffset="18304.0469">3455 11959 56 0,'3'-25'38'0,"2"3"0"16,-5-3 0-16,3 9-23 15,-11-4-9-15,-1 8 2 16,-7 3-3-16,-5 15 1 0,-5 3-3 16,-2 12-3-16,-5 7 2 15,4 13-3-15,1 9 2 16,6 11-1-16,3 7 0 15,7 3-1-15,8 3 1 16,6-6-1-16,9-1-2 16,2-9 0-16,11-8-3 15,-4-20-2-15,11-1-8 16,-14-25-22-16,8-5 2 15,-10-17-3-15,-2-3 5 16</inkml:trace>
  <inkml:trace contextRef="#ctx0" brushRef="#br1" timeOffset="18793.0749">3221 12260 73 0,'-31'-6'38'0,"-4"-3"-2"0,15 18 0 16,0-6-28-16,20-3-3 16,9 10-2-16,14-11-2 15,15-4 0-15,7-7-3 16,11-2 0-16,2-6-2 15,5 1-1-15,-7-4-1 16,1 9-2-16,-18-5 0 16,-4 12 2-16,-14-1 2 15,-7 7 3-15,-14 1 2 16,0 0 2-16,-9 22 3 15,-10-12 2-15,8 14 0 16,-8-6-1-16,6 11-1 16,-2-2-1-16,6 7 0 15,2-3-1-15,5 3-1 0,3-7-1 16,7-3 0-16,4-9 0 15,7-8 0-15,4-11-1 16,5-10-1-16,3-9 1 16,2-7-1-16,1-4 1 15,-6 1-1-15,-3-2 0 16,-4 7 0-16,-5 3 0 15,-8 9 0-15,-8 16 0 16,0 0 0-16,-5 16-1 16,-3 7 1-16,-3 8-1 15,0 2 0-15,4 5-1 16,0-5-2-16,10 0-2 15,-1-20-6-15,20 0-26 16,-1-24-1-16,17-6 0 0,0-17 0 16</inkml:trace>
  <inkml:trace contextRef="#ctx0" brushRef="#br1" timeOffset="19002.0868">4223 11797 86 0,'0'0'40'15,"-18"16"-1"-15,7 17 1 16,-8 3-34-16,2 17-3 15,1 2 0-15,5 9-2 16,4-1 0-16,3-3-3 16,6-3 1-16,7-8-3 15,7-3-3-15,-8-21-30 16,16-3-2-16,-5-21 0 15,7-5-1-15</inkml:trace>
  <inkml:trace contextRef="#ctx0" brushRef="#br1" timeOffset="19219.0991">4413 11782 99 0,'-2'25'40'15,"3"20"2"-15,-13 2-7 16,3 18-31-16,0 4 1 15,1 5-5-15,1-3 1 16,5-6-4-16,5-6-1 0,2-15-6 16,14-4-28-16,-1-25-3 15,11-8 0-15,-3-23-1 16</inkml:trace>
  <inkml:trace contextRef="#ctx0" brushRef="#br1" timeOffset="19520.1164">4601 11688 93 0,'22'8'41'15,"-1"-2"-1"-15,11 20-5 0,-8-2-29 16,9 11-2-16,-5 9 0 16,-2 10-2-16,-4 10 0 15,-7 7-1-15,-11 6 1 16,-9 3-4-16,-10-1 1 15,-14-1-1-15,-2-4-2 16,-8-13-4-16,5 0-28 16,-10-22-5-16,12-6 0 15,-2-18-2-15</inkml:trace>
  <inkml:trace contextRef="#ctx0" brushRef="#br1" timeOffset="19839.1347">5310 12385 64 0,'-9'27'40'16,"-2"-1"-2"-16,0 17 2 15,-11-1-28-15,1 15-6 0,-4 1-3 16,2-1-5 0,13 2-22-16,-1-19-15 0,19-11 1 15,10-21-3-15,21-15 1 16</inkml:trace>
  <inkml:trace contextRef="#ctx0" brushRef="#br1" timeOffset="20439.1689">6231 11807 70 0,'-7'-15'40'16,"-22"1"-2"-16,-5 22 1 15,-18-3-31-15,1 13-1 16,-8 7-2-16,2 3-3 16,2 6 1-16,7 3-2 0,12 0 0 15,20-4-1-15,14-2 0 16,16 0 1-16,13-3-1 15,16 2 0-15,12-3 0 16,5-1 1-16,3 2-1 16,-7 1 0-16,-6 2-1 15,-14 0 2-15,-16 5-1 16,-20-2-1-16,-15 1 1 15,-18-4 0-15,-11-5 0 16,-6-5 0-16,-3-7 0 16,2-13 0-16,9-13 1 15,13-15-1-15,16-17 1 16,15-8-2-16,18-8 0 15,9-8-2-15,18 6-4 0,-2-7-32 16,18 10 0-16,-5 3 0 16,3 14-2-16</inkml:trace>
  <inkml:trace contextRef="#ctx0" brushRef="#br1" timeOffset="20972.1992">6934 11520 79 0,'-33'3'38'15,"-12"7"0"-15,0 24 0 16,-11 9-32-16,1 20-2 15,-1 15-1-15,5 14 1 16,5 7-2-16,14 6 0 16,12-2-1-16,15-8-2 15,19-11-1-15,16-18-1 16,21-6-7-16,6-31-30 15,23-9 0-15,0-22 0 16,9-7 1-16</inkml:trace>
  <inkml:trace contextRef="#ctx0" brushRef="#br1" timeOffset="21234.2144">7313 11582 86 0,'-19'-26'39'15,"-1"16"1"-15,-14 8 0 16,0 18-36-16,-10 11 0 16,2 14 0-16,3 11-2 15,1 12-1-15,2 4 0 16,7 5 0-16,9 4-1 15,11-5-1-15,9-1-2 16,5-13-5-16,18 6-12 16,-2-22-21-16,8-2 2 15,-7-20-2-15,4-6 1 0</inkml:trace>
  <inkml:trace contextRef="#ctx0" brushRef="#br1" timeOffset="21430.2257">6885 12101 92 0,'-13'-3'40'15,"2"-4"2"-15,11 7-3 16,20-3-36-16,0-1-2 16,9-3-1-16,10-6-2 15,7 2-2-15,1-8-4 16,20 10-13-16,-13-11-18 15,9 9-1-15,-13-6 0 0,1 10 1 16</inkml:trace>
  <inkml:trace contextRef="#ctx0" brushRef="#br1" timeOffset="21752.2441">7440 11988 80 0,'-16'13'41'15,"2"10"-2"-15,-8-5 2 16,9 10-34-16,-4-1-1 16,6 7-2-16,1 0-2 15,5 1 1-15,7-2-2 16,6-6 0-16,9-8-1 15,6-10 0-15,6-14 0 16,7-12-1-16,7-15 1 16,3-6 0-16,-1-8-1 15,-2-3 1-15,-6 3 0 0,-7 1 0 16,-6 12 0-16,-10 6 1 15,-12 16-1-15,-2 11 0 16,-19 16 1-16,2 13-1 16,-2 9 0-16,0 8 0 15,5 4-1-15,2-2 0 16,12-2-2-16,8-15-2 15,20-3-29-15,-1-28-6 16,18-11-1-16,0-24-1 16</inkml:trace>
  <inkml:trace contextRef="#ctx0" brushRef="#br1" timeOffset="21974.2568">8193 11497 98 0,'-16'28'42'0,"-13"11"0"16,7 24 1-16,-6 5-40 15,3 9 0-15,1 5-1 16,5 3-2-16,6-4 0 16,6-6-3-16,9-7-2 15,2-23-5-15,19-3-28 16,-7-34-4-16,19-9 0 15,-4-29 0-15</inkml:trace>
  <inkml:trace contextRef="#ctx0" brushRef="#br1" timeOffset="22151.2669">8450 11506 71 0,'-28'28'41'0,"9"25"2"16,-15 9-1-16,9 17-20 15,-4-2-19-15,6-1-2 16,9-2-1-16,7-9-2 15,10-1-4-15,2-22-33 16,18-5-3-16,-2-22 1 16,15-9-1-16</inkml:trace>
  <inkml:trace contextRef="#ctx0" brushRef="#br1" timeOffset="22408.2816">8532 11422 89 0,'6'30'41'16,"11"13"2"-16,-1-3-1 16,6 13-35-16,1 6-3 15,6 5 0-15,-7 8-1 16,-7 4-2-16,-8 2 0 15,-1 1-3-15,-5-2 0 16,-6-10-6-16,14-2-28 16,-18-23-7-16,10-11 1 15,-1-31-2-15</inkml:trace>
  <inkml:trace contextRef="#ctx0" brushRef="#br1" timeOffset="22564.2906">8929 12192 86 0,'-25'54'41'0,"7"6"2"16,-7-7-4-16,10 9-37 16,8-8-40-16,-5-15-2 15,11-4-1-15,-1-17-2 16</inkml:trace>
  <inkml:trace contextRef="#ctx0" brushRef="#br1" timeOffset="23022.3168">9784 11446 98 0,'-31'36'42'0,"-11"3"0"16,-2 29-8-16,-12-3-28 0,10 12-2 15,4 4 0-15,13 3-2 16,14-6 1-16,17-3-2 15,19-12 0-15,21-15-2 16,12-16 1-16,10-13 0 16,0-17 1-16,-3-14-1 15,-15-9-1-15,-13-14 1 16,-23 0-2-16,-21-4 0 15,-21 3-1-15,-16 1-1 16,-7 10-4-16,-20 0-28 16,14 19-7-16,-2 2 2 15,18 11-2-15</inkml:trace>
  <inkml:trace contextRef="#ctx0" brushRef="#br1" timeOffset="24102.3785">16018 11831 57 0,'24'-18'41'0,"18"1"-1"15,3-9 0-15,17 9-15 16,-4-8-22-16,7 5 1 15,-4 6-3-15,-5 7-1 16,-11 8 1-16,-15 14 2 16,-19 11-2-16,-18 14-1 15,-18 10 1-15,-14 14-1 16,-17 9 2-16,-4 8-2 15,-10 0 1-15,3-6-2 16,7-4 2-16,12-10 0 16,16-15 0-16,19-15 0 0,24-17-1 15,19-14-1-15,22-12-1 16,15-12-3-16,22 1-2 15,0-17-19-15,21 10-14 16,-6-6 0-16,7 8-2 16,-10-3 3-16</inkml:trace>
  <inkml:trace contextRef="#ctx0" brushRef="#br1" timeOffset="24372.394">17384 11579 75 0,'-28'-16'40'16,"-16"8"-3"-16,1 16 1 15,-11 10-31-15,5 20 0 16,-7 9-2-16,9 16-2 15,1 9 0-15,10 9-2 16,10 2 0-16,14-1-3 16,14-3-1-16,6-13-6 15,22-1-30-15,-3-19 0 16,9-6 0-16,-7-20-2 15</inkml:trace>
  <inkml:trace contextRef="#ctx0" brushRef="#br1" timeOffset="24579.4058">16810 12117 85 0,'0'0'40'0,"0"0"0"15,17 15 0-15,8-21-38 16,13 0-5-16,12-1-4 15,-1-14-18-15,15 11-14 16,-5-8 1-16,8 8-2 16,-8-6 2-16</inkml:trace>
  <inkml:trace contextRef="#ctx0" brushRef="#br1" timeOffset="24930.4259">17369 12052 76 0,'-15'18'39'15,"-5"-4"0"-15,10 11 1 16,-9-6-33-16,13 7-1 15,-1 0-2-15,6 1-1 16,5-3-1-16,3 2 0 16,5-9 0-16,12-5-1 15,0-9-1-15,9-9 1 16,3-11-1-16,3-7 1 15,0-5-1-15,-3-3 1 16,-6-2 0-16,-3 3-1 16,-10 6 1-16,-4 3-1 15,-6 8 1-15,-7 14-1 16,0 0 1-16,-5 16-1 0,-2 8 0 15,-2 7 0-15,0 8 0 16,-2-1-1-16,7 4-3 16,1-9-2-16,14 3-10 15,-3-23-25-15,22-5 1 16,-2-25-2-16,19-6 2 15</inkml:trace>
  <inkml:trace contextRef="#ctx0" brushRef="#br1" timeOffset="25138.4378">18133 11658 87 0,'-12'0'40'0,"-12"8"-1"16,6 25 3-16,-16 6-35 0,11 16-4 15,-5 10 0-15,4 9-1 16,3 2 0-16,4 0-4 15,9-2 1-15,3-12-5 16,12-7 0-16,0-24-7 16,23-9-27-16,-3-26 0 15,16-11-1-15,-2-25 2 16</inkml:trace>
  <inkml:trace contextRef="#ctx0" brushRef="#br1" timeOffset="25331.4488">18365 11638 97 0,'0'0'44'15,"-7"24"-2"-15,5 18-2 0,-14 9-35 16,6 10-3-16,0 6 0 16,3 6-2-16,-1 3-1 15,2-6-5-15,6-2-1 16,-8-19-29-16,18-2-5 15,-4-19-1-15,12-6 1 16</inkml:trace>
  <inkml:trace contextRef="#ctx0" brushRef="#br1" timeOffset="25611.4649">18508 11536 90 0,'31'14'41'16,"1"-5"1"-16,16 11-3 16,-3-2-34-16,7 10 2 15,-9 9-3-15,0 8-2 16,-11 9-1-16,-9 6-1 15,-13 7-1-15,-13 5-1 16,-8 6-1-16,-16-4-6 16,0 3-10-16,-18-15-21 15,6-1-1-15,-12-17 0 16,7-5 0-16</inkml:trace>
  <inkml:trace contextRef="#ctx0" brushRef="#br1" timeOffset="26077.4915">16990 11394 70 0,'-56'42'39'0,"7"27"3"16,-12 9-3-16,13 32-31 15,-4 5-1-15,16 18-2 16,8-4-3-16,17-6-1 16,21-10-6-16,8-23-32 0,34-9-4 15,12-26 2-15,26-21-2 16</inkml:trace>
  <inkml:trace contextRef="#ctx0" brushRef="#br1" timeOffset="26641.5238">19068 12287 80 0,'-17'-4'39'16,"6"16"0"-16,-4-2 0 16,8 16-32-16,-4 0-6 15,4 2-4-15,11 6-35 16,-4-7 1-16,14 1-2 15,0-16-1-15</inkml:trace>
  <inkml:trace contextRef="#ctx0" brushRef="#br1" timeOffset="27121.5512">19885 11741 65 0,'-14'-34'40'0,"2"11"-1"16,-12 2 0-16,1 17-17 16,-15 8-18-16,-3 17 1 15,-6 9-2-15,-2 11-1 16,-4 5 1-16,3 5-2 0,8-3 2 15,13-1-3-15,14-9 2 16,20-11-4-16,18-7 3 16,18-10 0-16,15-7-1 15,7-3 0-15,4 1 0 16,-2 2 0-16,-7 8 0 15,-11 5 0-15,-18 11-1 16,-15 8 1-16,-20 9 0 16,-12 0 0-16,-15 2 0 15,-12-4 1-15,-3-7-1 16,-2-7 1-16,5-17 0 15,6-12-1-15,15-20 1 16,15-14-1-16,17-17 0 16,14-12-1-16,15-6 0 0,8-10-2 15,10 8-4-15,-10-7-21 16,9 24-13-16,-13 4 1 15,-3 21-2-15,-13 5 4 16</inkml:trace>
  <inkml:trace contextRef="#ctx0" brushRef="#br1" timeOffset="27718.5854">20920 11488 59 0,'-33'-38'39'0,"6"16"-1"16,-6 7 0-16,13 26-10 16,-14 10-23-16,5 22 1 15,-2 14-2-15,3 17-2 16,1 9 0-16,2 9 0 15,2 8-1-15,5-1-2 16,12-4-2-16,-1-12-8 0,13-4-28 16,-5-21 0-16,11-9-1 15,-5-19-1-15</inkml:trace>
  <inkml:trace contextRef="#ctx0" brushRef="#br1" timeOffset="28218.614">20397 12047 93 0,'-31'-9'38'16,"13"14"2"-16,4-3-2 16,14-2-35-16,18 5-2 15,8-3-3-15,14-5 1 16,5-3-1-16,13-2 0 0,2-5-1 15,6 0 1-15,-4-4 0 16,-6 4 0-16,-6 0 1 16,-9 6 0-16,-11 5 1 15,-15 4 1-15,-15-2 1 16,0 22 0-16,-13 1 1 15,-5 3 0-15,-1 5 1 16,-4 1-1-16,4 5 1 16,5-4-2-16,9 0 1 15,5-6-1-15,9-5-1 16,11-13 0-16,11-5 0 15,7-12-1-15,5-9 0 16,2-8 0-16,4-3 0 16,-5-5 1-16,-5 1-1 0,-4 1 0 15,-12 5 1-15,-6 7-1 16,-7 5 0-16,-10 14 0 15,0 0 0-15,0 0 0 16,-3 14 0-16,0 8 0 16,-1 8-1-16,3 7-2 15,-2 0 0-15,7 5-5 16,-4-16-14-16,17 6-17 15,-5-19-1-15,17-9 0 16,-1-23 0-16</inkml:trace>
  <inkml:trace contextRef="#ctx0" brushRef="#br1" timeOffset="28422.6256">21767 11497 99 0,'-11'9'39'15,"-18"14"2"-15,4 33-1 16,-7 7-36-16,-3 12-2 15,2 8 0-15,-1 2-2 16,11-1-2-16,5-11-2 16,16-3-6-16,-2-25-31 15,23-11 1-15,4-30 1 16,16-12-1-16</inkml:trace>
  <inkml:trace contextRef="#ctx0" brushRef="#br1" timeOffset="28603.636">22073 11477 88 0,'-6'18'40'0,"-16"16"-1"16,-1 35 2-16,-14 6-33 16,3 14-4-16,1 0-2 15,5-7-4-15,12-3-4 16,-4-19-34-16,24-6 1 15,0-26-2-15,18-11 1 16</inkml:trace>
  <inkml:trace contextRef="#ctx0" brushRef="#br1" timeOffset="28903.6531">22081 11271 70 0,'22'23'41'0,"4"0"-1"16,-1 0 1-16,12 14-24 16,-3 2-12-16,5 12 1 15,-6 4-2-15,-6 12 2 16,-6 3-4-16,-4 4-1 15,-10 0 1-15,-7 0-3 16,-7-3 1-16,-10 1-1 16,-5-3-2-16,-14-8-6 15,6 10-21-15,-21-21-11 16,4 4 0-16,-6-13 1 15</inkml:trace>
  <inkml:trace contextRef="#ctx0" brushRef="#br1" timeOffset="29354.6789">20488 11455 88 0,'-82'121'39'16,"0"6"1"-16,21 14 0 15,14-7-34-15,30-5-3 16,38-11-4-16,25-30-17 0,46-8-21 16,20-28 0-16,34-16-3 15,11-28 1-15</inkml:trace>
  <inkml:trace contextRef="#ctx0" brushRef="#br1" timeOffset="29909.7107">22460 12281 80 0,'-19'27'38'0,"-4"0"-2"16,6 10 0-16,-3 3-37 15,2-3-31-15,13 4-3 16,4-8-1-16,10-2-2 15</inkml:trace>
  <inkml:trace contextRef="#ctx0" brushRef="#br1" timeOffset="30449.7416">23278 11597 76 0,'-26'-18'38'15,"-6"11"0"-15,-19 2 0 16,3 13-30-16,-20 5-3 16,3 9 1-16,-3 4-2 15,10 7 0-15,8-3-2 16,18 4 2-16,17-4-3 15,24-2 0-15,18-4 0 16,15-2-2-16,15-1 1 16,5 1-2-16,1 1 2 15,-2 1-2-15,-13 5 2 16,-12 2 0-16,-15 5 0 15,-15 2 1-15,-16 1-1 16,-10-3 0-16,-9-4 0 0,-4-9 1 16,0-9-1-16,4-9 0 15,7-16 0-15,10-11 0 16,11-15-1-16,11-10 0 15,10-11 1-15,11-6 1 16,8-1-3-16,1 0 0 16,10 10-8-16,-15-1-27 15,10 13-3-15,-12 3 1 16,3 17-1-16</inkml:trace>
  <inkml:trace contextRef="#ctx0" brushRef="#br1" timeOffset="30924.7688">24117 11205 72 0,'-38'-4'37'16,"-15"6"0"-16,-1 21 0 16,-17 10-31-16,0 30 0 15,-5 10-1-15,5 24 2 16,1 6-3-16,9 9-1 15,14-2 0-15,17-1-1 16,16-11 0-16,17-13-5 16,22-9-4-16,0-25-33 15,32-5 0-15,-6-24 0 16,15-7-1-16</inkml:trace>
  <inkml:trace contextRef="#ctx0" brushRef="#br1" timeOffset="31282.7892">24267 11361 75 0,'-11'-29'38'15,"-10"-1"0"-15,4 13-1 16,-6-2-29-16,5 17-1 15,-9 9-2-15,0 15-1 16,-6 12-1-16,-5 15-1 16,-5 8 0-16,-2 9 2 15,-2 8-2-15,4 2-1 16,4-1 0-16,7-3-3 15,6-6 0-15,8-11-6 16,14-2-30-16,1-16-4 16,11-9 2-16,-4-15-1 15</inkml:trace>
  <inkml:trace contextRef="#ctx0" brushRef="#br1" timeOffset="31475.8003">23694 11866 81 0,'0'0'41'0,"0"0"-2"15,-1-10 1-15,1 10-27 16,19-18-10-16,3 9-6 16,4-5 0-16,14 7-29 15,-8-9-5-15,9 5-3 16,-4-6 0-16</inkml:trace>
  <inkml:trace contextRef="#ctx0" brushRef="#br1" timeOffset="31826.8204">24118 11770 72 0,'-20'17'41'0,"7"9"-3"16,-6-3 2-16,9 7-18 15,0-6-18-15,6 5-4 16,3-5 1-16,2-4-3 15,9-4 2-15,2-6 0 16,7-5 0-16,2-9 0 16,8-5-1-16,-3-6 1 15,5-2 0-15,-4-5 0 16,-2-2 0-16,-2 5 3 15,-8 0-3-15,-2 6 3 16,-13 13-2-16,0 0 0 16,0 0 0-16,-2 21-1 15,-6 2-1-15,-1 0-2 0,1 8 0 16,1-10-4-16,12 10-12 15,-4-21-21-15,17 0 1 16,1-21-1-16,19-1 1 16</inkml:trace>
  <inkml:trace contextRef="#ctx0" brushRef="#br1" timeOffset="32019.8314">24775 11485 95 0,'-28'35'40'0,"-14"3"1"15,11 20-1-15,-5-3-36 0,7 2-2 16,5 0-1-16,5-5-3 16,11 0-2-16,-1-19-13 15,18 7-23-15,-1-23-2 16,16-4 1-16,-1-16 2 15</inkml:trace>
  <inkml:trace contextRef="#ctx0" brushRef="#br1" timeOffset="32215.8426">25025 11520 76 0,'-11'-4'41'0,"0"22"-1"16,-18 9 2-16,4 24-21 15,-8 2-16-15,2 6-3 0,-1 1-1 16,4-2-1-16,10-4-3 15,-1-9-5-15,24 1-30 16,-10-22-5-16,15-2 2 16,-10-22-1-16</inkml:trace>
  <inkml:trace contextRef="#ctx0" brushRef="#br1" timeOffset="32543.8614">25046 11182 75 0,'-13'22'40'0,"30"3"1"15,2 1 1-15,13 13-30 16,-1 1-4-16,8 14-2 15,-6 1-2-15,0 8 1 16,-9 5-2-16,-9 0-2 16,-10 1-1-16,-13-1 1 15,-16 0-2-15,-8-3 0 16,-10 2 1-16,-7-1-3 15,-2-6 1-15,-4-6-3 16,8 6-12-16,-1-21-25 16,18-2 1-16,2-18 0 15,20-5-2-15</inkml:trace>
  <inkml:trace contextRef="#ctx0" brushRef="#br2" timeOffset="91442.2301">826 13078 72 0,'-2'-35'37'0,"7"18"-1"15,-8-4-6-15,3 21-23 16,0 0 0-16,-17 8-2 16,7 7-1-16,-2 12-1 15,-2 5-1-15,2 8 0 16,1 11-2-16,4 5 1 15,2 7-2-15,1-2-2 0,12 7-4 16,-5-14-30-16,16 3 1 16,-1-17-1-16,14-8-2 15</inkml:trace>
  <inkml:trace contextRef="#ctx0" brushRef="#br2" timeOffset="91758.2481">1268 13176 77 0,'-13'-12'38'15,"2"25"-1"-15,-20 5-3 16,5 25-27-16,-16 7-2 16,6 12 0-16,2 4-1 15,5 4-1-15,9-4-1 16,13-5-1-16,13-15 0 0,15-11 0 15,12-16-1-15,9-14 1 16,3-17-1-16,2-11-1 16,-7-8 1-16,-6-3 0 15,-15-2-1-15,-11-1 0 16,-17 7-2-16,-13 3 0 15,-7 9-2-15,-14 2 0 16,6 13-5-16,-10-3-25 16,22 11-2-16,0-5 0 15,25 0 0-15</inkml:trace>
  <inkml:trace contextRef="#ctx0" brushRef="#br2" timeOffset="92491.2901">1974 13353 55 0,'7'-13'37'16,"-5"-2"1"-16,-2 15-2 16,0-11-16-16,0 11-14 15,-5 22-2-15,1 0-1 16,-3 5 0-16,0 6-1 15,0 5-1-15,1 5 1 16,-1-3-1-16,1-2 1 16,5-6-2-16,-1-6 1 15,2-10-1-15,0-16 0 16,0 0 0-16,15-28 0 15,-8-3 0-15,2-10 0 16,1-5 0-16,3-8 1 16,1-2 0-16,3-1-1 15,0 8 1-15,2 4-1 0,0 8 0 16,-1 10 0-16,3 9 1 15,1 10-2-15,1 10 1 16,-3 9 0-16,-1 8-1 16,-2 8 1-16,-2 4 0 15,-3 3-1-15,-4 3 1 16,-8 3-1-16,-5-1 1 15,-6-1-1-15,-7-1 1 16,-5-6 0-16,-6-6 0 16,-1-4 0-16,-1-4 0 15,-1-4 0-15,2-3 0 16,3 3 1-16,2 2-1 15,1 10 0-15,3 12 0 16,1 12 0-16,2 10-2 16,2 5 1-16,5 6-3 0,1-11-7 15,15 0-27-15,-1-28 0 16,16-13 0-16,3-28-1 15</inkml:trace>
  <inkml:trace contextRef="#ctx0" brushRef="#br2" timeOffset="93125.3264">2444 13337 90 0,'-13'41'38'16,"-8"-8"0"-16,7 12-7 0,-2-9-29 15,3-2-1-15,4-4 1 16,2-2-1-16,3-6 0 16,4-7-1-16,0-15 1 15,11 2-1-15,2-18 0 16,2-8 0-16,5-8 0 15,-2-9 0-15,4-3 0 16,-1-5 0-16,0 2 1 16,-3 5 0-16,0 7-1 15,-5 6 1-15,-1 8 0 16,1 6-1-16,0 8 1 15,2 6-1-15,-1 4-1 16,4 5 1-16,1 1-1 16,1 3 1-16,-1 0-1 0,2 0 1 15,-5 0 0-15,2-2 0 16,-6-3 0-16,-1 1 0 15,-11-8 1-15,11 13 0 16,-11-13-1-16,-8 21 1 16,-3-5 0-16,-4 1 1 15,-2 7 0-15,2 0-1 16,-2 4 0-16,4-1 1 15,5-1-1-15,8-3 0 16,6-7 0-16,8-4-1 16,6-10 0-16,7-10 0 15,2-7 0-15,1-7 0 16,1-4 0-16,-7-4 0 15,-3-3 0-15,-10 1-1 0,-4 4 1 16,-10 3-1-16,-5 5 0 16,-2 5-1-16,-2 7-1 15,-2 0-2-15,14 8-12 16,-15-2-20-16,15 2-2 15,0 0-1-15,26-14 3 16</inkml:trace>
  <inkml:trace contextRef="#ctx0" brushRef="#br2" timeOffset="93359.3398">3236 12898 92 0,'-18'22'38'0,"-3"2"2"0,14 25-4 16,-14-1-33-16,4 10 0 15,0 6-2-15,5 8 0 16,1-1-1-16,6-2 0 16,3-4-3-16,1-10-1 15,10-4-6-15,-7-22-28 16,13-5-1-16,-15-24 0 15,22-7 0-15</inkml:trace>
  <inkml:trace contextRef="#ctx0" brushRef="#br2" timeOffset="94144.3847">3013 13213 69 0,'-28'-3'41'0,"13"16"-2"16,2-5 0-16,18 14-15 0,7-16-20 15,15-6-2-15,15-8-1 16,9-3 1-16,7-5 0 15,4 0-1-15,0 1 1 16,-2-1-2-16,-11 6 1 16,-10 5-1-16,-14 7 0 15,-8 8 0-15,-13 5 0 16,-6 5 0-16,-7 6 0 15,-5 4-1-15,-5 4 1 16,3 3 0-16,-1 2-1 16,4 1 1-16,5-4 0 15,5 0 0-15,8-7 0 16,4-7 0-16,8-9 0 0,5-11-1 15,1-10 1-15,3-11-1 16,1-7 1-16,-1-11-1 16,-6-3 0-16,-2-5 1 15,-4-1 0-15,-6 4 0 16,-2 4 1-16,-3 6-1 15,-1 6 1-15,1 9 0 16,-3 17 0-16,8-12 0 16,-8 12 0-16,14 17 0 15,-5-1 0-15,3 3 0 16,0 1-1-16,3 4 1 15,3-4 0-15,1-3-1 16,0-3-1-16,2-3 1 16,-2-2 0-16,2-4 0 0,-7 0 1 15,1-4-1-15,-15-1 1 16,14 6-1-16,-14-6 1 15,0 0 0-15,-10 11-1 16,10-11 0-16,-18 13 1 16,10-3-2-16,1 1 1 15,2 4 0-15,2 0 0 16,3-4 0-16,3 1 0 15,-3-12-1-15,18 9 1 16,-4-16 0-16,6-9 0 16,4-8 0-16,1-7 1 15,6-2 0-15,-1-2 0 16,-2 3 0-16,-6 6 0 15,-2 5 0-15,-6 13 0 0,-14 8 0 16,14 15-2-16,-14 4 0 16,4 7-1-16,-4-2-1 15,7 6-2-15,-3-5-4 16,17 7-25-16,-21-32-6 15,26 23-2-15,-10-25 0 16</inkml:trace>
  <inkml:trace contextRef="#ctx0" brushRef="#br2" timeOffset="94520.4059">4336 13146 87 0,'3'-12'38'16,"-3"12"3"-16,5-11-3 16,-5 11-30-16,0 0-3 15,-17 23-1-15,0-2-2 16,-3 9 1-16,0 4-2 15,-1 2 0-15,1 1-1 16,7-5 0-16,9-6 0 16,7-7 0-16,10-10 1 15,9-10-1-15,3-3 0 16,4-4 1-16,4-1-1 15,-3 4 0-15,-6 5 1 16,-8 7-1-16,-9 9 1 16,-7 7-1-16,-7 6 0 0,-6 4-2 15,-1 4-2-15,-6-11-28 16,12 10 1-16,-7-23-9 15,16-3-2-15</inkml:trace>
  <inkml:trace contextRef="#ctx0" brushRef="#br2" timeOffset="94929.4296">5032 13302 64 0,'0'0'41'0,"0"0"1"16,28-3-1-16,-5-19-17 0,16 4-22 15,5-4-1 1,1 0-2-16,6 9-8 0,-16-2-30 15,1 15-2-15,-21-1 2 16,-1 15-4-16</inkml:trace>
  <inkml:trace contextRef="#ctx0" brushRef="#br2" timeOffset="95078.4381">5028 13566 94 0,'0'0'42'0,"18"4"0"15,6-23-3-15,27-16-40 16,10 11-26-16,-2-21-13 15,14 6-1-15,-7-5-1 0,6 10 0 16</inkml:trace>
  <inkml:trace contextRef="#ctx0" brushRef="#br2" timeOffset="95678.4724">6793 12780 74 0,'15'8'41'0,"-13"11"-1"15,3 20 0-15,-18 9-35 16,2 9-2-16,-2 11-1 15,-1 6-1-15,0 1 0 16,0-3-2-16,5-7 0 16,-1-11-4-16,13-3-4 15,-10-21-30-15,14-6 1 16,-7-24-1-16,0 0-1 15</inkml:trace>
  <inkml:trace contextRef="#ctx0" brushRef="#br2" timeOffset="95864.4831">6616 13206 86 0,'-12'-2'40'15,"-2"-3"1"-15,14 5-2 16,0 15-34-16,17-10-2 16,5-7-2-16,14-2-1 15,12-7-2-15,10-5-2 16,12 0-4-16,-1-18-29 15,14 9-1-15,-5-12-3 16,3 6 0-16</inkml:trace>
  <inkml:trace contextRef="#ctx0" brushRef="#br2" timeOffset="96064.4944">7446 12764 77 0,'-26'34'41'15,"6"20"-1"-15,-14 1 1 16,13 16-36-16,-2 0-2 15,8 3-1-15,6-5-2 16,9-8-1-16,12-8-3 16,10-25-24-16,26-3-12 15,2-29 0-15,16-7-1 16</inkml:trace>
  <inkml:trace contextRef="#ctx0" brushRef="#br2" timeOffset="96355.5111">7931 12752 79 0,'-15'-9'42'15,"-13"12"-1"-15,5 28 1 16,-16 17-32-16,10 15-5 16,-1 13-1-16,8 11-1 15,4 3 0-15,8-1-1 16,12-8 0-16,11-11-1 15,7-17-1-15,8-11 0 16,5-22 0-16,-4-13 0 16,0-14-1-16,-5-11 0 15,-10-10 0-15,-7-5 0 16,-10-4-1-16,-9-5 0 0,-6 4-2 15,-8-3-2-15,9 16-12 16,-17-9-24-16,14 11 1 16,-2-4-1-16,14 11 1 15</inkml:trace>
  <inkml:trace contextRef="#ctx0" brushRef="#br2" timeOffset="96910.5426">8984 13116 56 0,'1'-10'39'0,"-9"-4"-1"15,8 14 2-15,-27-8-25 16,5 15-9-16,-6 2-1 16,0 14 0-16,-3 6-1 15,2 10-2-15,2 7 1 16,6 5-2-16,8-2 1 15,10-3-3-15,12-11 1 16,12-15-5-16,23-9-7 16,5-30-28-16,21-15 1 0,-1-25-3 15,13-8 2 1</inkml:trace>
  <inkml:trace contextRef="#ctx0" brushRef="#br2" timeOffset="97263.5631">9437 12636 85 0,'-26'44'41'15,"-9"10"0"-15,10 18 1 16,-16 6-35-16,14 1-5 16,3-6 2-16,6 1-2 15,2-9 0-15,6-6 0 16,5-12-1-16,5-8 0 15,5-12-1-15,1-9 0 0,-6-18 0 16,22 9 0 0,-7-16 0-16,1-5 0 0,1-8 0 15,1-1 1-15,0-2-1 16,-3 0 1-16,4 7 0 15,-4 7 0-15,-1 8-1 16,-2 8 0-16,0 11-1 16,-2 3-3-16,6 8 0 15,0-3-2-15,7 8-3 16,-5-22-8-16,22 10-19 15,-14-20-4-15,16-2-1 16,-7-17 2-16</inkml:trace>
  <inkml:trace contextRef="#ctx0" brushRef="#br2" timeOffset="98587.6389">9833 13116 75 0,'0'0'42'16,"-27"-15"-4"-16,15 24 0 16,-24-1-28-16,14 13-4 15,-9 3-1-15,4 6-1 16,1 2-1-16,4 5-1 15,4-3 0-15,5-1-1 16,10-5 0-16,5-7-1 16,11-10 0-16,7-7 0 15,5-9 0-15,6-6 0 16,0-9-1-16,2-7 1 15,-5-1-1-15,-1-2 1 16,-8 1 0-16,-4 2 0 16,-7 4 0-16,-3 4 1 0,-4 4-1 15,-1 15 1-15,0 0-1 16,0 0 0-16,0 0 0 15,-4 24 0-15,7-5 0 16,2 4-1-16,4-1 1 16,4-3-1-16,6-4 2 15,2-6-3-15,7-8 2 16,1-5 0-16,1-9 0 15,0-3 1-15,-5-2-1 16,-2 0 1-16,-4 3-1 16,-5 5 0-16,-14 10 0 15,15-5 0-15,-12 15 0 16,-6 10-1-16,-1 4 1 15,-3 5 0-15,1 3 0 0,-2 1-1 16,0-5 2-16,1-6-2 16,2-6 1-16,5-16 1 15,0 0-1-15,11-14 0 16,1-13 0-16,8-9 1 15,-1-4-1-15,5-4 1 16,0-1 0-16,-1 7-1 16,-4 3 0-16,-4 11 1 15,-2 7-1-15,-13 17 0 16,16-8 0-16,-16 8 0 15,13 15 0-15,-2-4 0 16,6 0 0-16,3-1 0 16,6-4 0-16,3 1 0 15,0-4 0-15,1-2 0 16,-1-4 0-16,-7 1 0 0,-4-4 0 15,-4-1 0-15,-14 7 1 16,5-17-1-16,-5 17 1 16,-15-19-1-16,0 12 1 15,-3 6 0-15,0 7 0 16,-6 7 0-16,0 9 0 15,1 11 1-15,4 5-2 16,2 4 1-16,6-2-1 16,2-2 0-16,12-8 1 15,7-12-2-15,9-13 2 16,9-19-2-16,4-10 1 15,5-13 1-15,4-6-1 16,-1-5 1-16,-5-2-1 0,-2 9 1 16,-9 3-1-16,-8 17 1 15,-16 21-1-15,0 0 0 16,-5 31 0-16,-12 15-1 15,-11 21 1-15,-2 12-1 16,-7 16 1-16,0 6 0 16,0-1 0-16,1-4-1 15,4-12 1-15,8-14 1 16,9-18-1-16,10-24 0 15,5-28-1-15,17-14 1 16,4-25 0-16,5-16 0 16,3-13 0-16,0-9-1 15,-2-2 2-15,-3 3-1 16,-4 9 0-16,-6 12 1 0,-2 12-1 15,-6 16 0-15,6 7 1 16,0 14-1-16,8 2 0 16,4 1 1-16,10-2-1 15,6-6 0-15,8-7 0 16,8-7 0-16,-4-4 0 15,0-6 0-15,-7 3 1 16,-5-2-1-16,-15 4 0 16,-12 9 1-16,-14 10-1 15,-15 11 1-15,-12 12-1 16,-5 9 0-16,-4 10 0 15,3 6 0-15,1 7 0 16,11-4-1-16,9-1 1 16,12-8 0-16,14-9-1 0,11-9-2 15,11-11-2-15,3-21-29 16,18 5 3-16,-5-29 4 15,27 7-15-15,-9-16-3 16</inkml:trace>
  <inkml:trace contextRef="#ctx0" brushRef="#br2" timeOffset="99329.6813">909 14057 79 0,'-1'-16'41'16,"1"16"-1"-16,0 0 0 16,0 0-36-16,-22 26-2 15,11 4-2-15,0 11 0 16,-1 5 0-16,2 4-1 15,4 7-1-15,8-1 0 16,6-12-4-16,17 4-16 16,-1-31-14-16,18-2-2 15,1-26-1-15,10 0 1 16</inkml:trace>
  <inkml:trace contextRef="#ctx0" brushRef="#br2" timeOffset="99606.6971">1297 14135 71 0,'-34'19'40'0,"6"23"-1"15,-10-5-2-15,16 21-23 16,-9 2-9-16,14 4-2 16,3-5 0-16,14-4 0 15,11-12-1-15,10-8 0 16,12-18-1-16,5-19-1 15,9-17-1-15,-2-11 1 16,-4-8-2-16,-4-7 1 16,-9-1-1-16,-15 3-1 0,-7 6-1 15,-17 5-2-15,-2 19-3 16,-14-7-19-16,7 19-10 15,-7-4-1-15,27 5-2 16,-15 4 2-16</inkml:trace>
  <inkml:trace contextRef="#ctx0" brushRef="#br2" timeOffset="105352.0258">1998 14352 66 0,'7'10'38'16,"-7"-10"-1"-16,8 19-2 16,-9-4-30-16,-1 11-1 15,-5 8-1-15,0 7 1 16,-4 3-2-16,2 1 1 15,-4-2-2-15,5-5 1 16,1-8 0-16,6-13 0 16,1-17-1-16,15-2 0 15,4-19 0-15,5-8 0 16,4-10 0-16,4-6-1 0,2-6 1 15,4-1-1-15,-2 2 0 16,-4 1 0-16,-4 10 0 16,-1 7 1-16,-8 10-1 15,-2 8 0-15,-7 9 0 16,-10 5 1-16,10 19-1 15,-11 4 0-15,-2 8-1 16,-1 6 0-16,3 7-2 16,0 1-1-16,7 1-3 15,-4-15-25-15,18 9-6 16,-7-15-1-16,14-2-1 15</inkml:trace>
  <inkml:trace contextRef="#ctx0" brushRef="#br2" timeOffset="105743.0481">2487 14411 58 0,'-19'7'38'0,"12"10"-1"15,7-17-2-15,5 22-21 16,5-15-9-16,15-2-1 15,6-8 0-15,12-5-1 16,-1-7 0-16,6-3-1 16,-5-5 0-16,-1-4-1 15,-9 3 1-15,-6 1-1 16,-11-1 0-16,-9 3 0 15,-8 5-1-15,-8 4 1 16,-9 8-1-16,-6 6 1 0,-5 9-1 16,-6 10 0-16,-1 11 0 15,-1 8 0-15,4 6 0 16,5 3 0-16,5 1 0 15,11-3 0-15,12-8-1 16,9-6-1-16,15-11-2 16,8-17-3-16,16 1-14 15,-3-25-18-15,13 0 0 16,-6-19-1-16,9 5 2 15</inkml:trace>
  <inkml:trace contextRef="#ctx0" brushRef="#br2" timeOffset="106096.0683">3047 14305 79 0,'-22'7'37'0,"10"18"-7"15,-13-9 2-15,8 18-25 16,-3-1-2-16,9 5-1 16,1-3-1-16,7-2 0 15,5-4-1-15,8-7 0 16,5-8 0-16,7-10-1 15,5-11 0-15,7-6-1 16,1-9 1-16,4-8-1 16,-1-6 1-16,1-4-1 15,-5-2 0-15,-2-2 0 16,-7 4 1-16,-2 5-1 15,-8 9 0-15,-5 4 0 16,-10 22 0-16,0 0 0 0,3 18 0 16,-10 13 1-1,0 12-2-15,1 6 1 0,3 5-1 16,2 1-1-16,10-3-3 16,5-14-2-16,20 1-26 15,-7-27-5-15,22-6-1 16,-3-25-2-16</inkml:trace>
  <inkml:trace contextRef="#ctx0" brushRef="#br2" timeOffset="106300.08">3831 13945 79 0,'-18'54'37'0,"-9"6"-1"0,16 17-2 15,-11 1-32-15,6 4-1 16,3-1-3-16,0-8-3 15,11 1-33-15,-7-19 2 16,4-2-3-16,-5-19 2 16</inkml:trace>
  <inkml:trace contextRef="#ctx0" brushRef="#br2" timeOffset="107336.1392">3606 14274 69 0,'0'0'40'15,"10"0"-1"-15,8 8 0 0,0-6-33 16,12-3-2-16,4-4 0 16,6 1-1-16,6-2-1 15,-2 1-1-15,-6 3 0 16,-3 4 0-16,-9 6-1 15,-7 5 1-15,-9 5 0 16,-6 6-1-16,-9 3 1 16,-4 7-1-16,-3-1 0 15,-1 1 0-15,0 1 0 16,0-4-1-16,1-2 1 15,3-5-1-15,3-7 0 16,6-17 0-16,0 0 1 16,0 0-1-16,22-26 0 15,-8 0 0-15,1-11 0 0,0-6 1 16,4-1-1-16,-2-1 1 15,-3 6 1-15,-4 5-1 16,2 5 1-16,0 3-1 16,3 8 1-16,0 4-1 15,3 6 1-15,4 0 0 16,5-2 0-16,5 3 0 15,3-1-1-15,2 1 1 16,-3 1 0-16,-4 1 0 16,-6 3-1-16,-3 2 1 15,-11 5 0-15,-10-5-1 16,-3 18 1-16,-7 2-1 15,-10 2 1-15,1 6-1 0,-4 8 1 16,1 4-1-16,2 3 0 16,5 3 0-16,5-3 0 15,8-5 0-15,4-5 0 16,8-8 0-16,8-10-1 15,0-13 0-15,3-10 0 16,3-13 1-16,0-7-2 16,-4-5 2-16,-1-7-1 15,-4-5 0-15,-2 1 1 16,-2-1 0-16,0 9 0 15,-3 3-1-15,-1 5 2 16,1 8-1-16,0 8 0 16,-8 12 0-16,16-3 0 15,-16 3 1-15,20 19-1 0,-8-5 1 16,-1-2 0-16,2 3-1 15,3 0 1-15,3-1 0 16,-7 0 0-16,5 1 0 16,-3-2-1-16,-1 2 1 15,-4 2 0-15,-2 0-1 16,-7 4 1-16,-5 1-1 15,-3 1 1-15,-5-1-1 16,1-1 0-16,-1-4 0 16,2-5 0-16,11-12 0 15,0 0 0-15,5-17 0 16,17-7 0-16,6-5 0 15,5-4 0-15,5-4 1 16,4 2-1-16,-3 7 1 16,-4 7 0-16,-8 9 0 0,-11 13 0 15,-9 13 0-15,-8 9 0 16,-7 11-2-16,-3 6-1 15,-4 3-3-15,8 8-6 16,-5-16-6-16,21 13-20 16,-3-21-3-16,24 4-3 15,6-13 1-15</inkml:trace>
  <inkml:trace contextRef="#ctx0" brushRef="#br2" timeOffset="108237.1908">5230 14247 51 0,'-5'-16'38'0,"5"16"0"16,-13-8-3-16,12 18-21 15,-17-5-5-15,0 16-3 16,-12-2-1-16,1 11 0 15,-4 0-2-15,0 5-1 0,3-4 0 16,9-2-1-16,7-7 0 16,16-7 0-16,13-11-1 15,11-4 0-15,10-3 1 16,6-4-1-16,2-2 0 15,0 4 1-15,-5 5-1 16,-14 8 0-16,-10 11 1 16,-13 4-1-16,-11 4 0 15,-12 4 0-15,-3 5-2 16,-5-8-2-16,5 4-6 15,-3-21-25-15,21 1-4 16,6-12-3-16,10-17 1 16</inkml:trace>
  <inkml:trace contextRef="#ctx0" brushRef="#br2" timeOffset="108448.2027">5601 14282 76 0,'0'0'42'0,"0"0"-2"16,0 0 0-16,20-21-38 16,7 6-1-16,8-1-2 15,4 2-4-15,-2-7-25 16,12 13-8-16,-13-2-1 15,-5 14-1-15</inkml:trace>
  <inkml:trace contextRef="#ctx0" brushRef="#br2" timeOffset="108605.2118">5598 14478 80 0,'-28'31'41'0,"5"-16"-1"16,27-1 1-16,-4-14-37 16,44-23-8-16,22 12-21 15,1-18-15-15,19 1-1 16,1-12-1-16,18 7 0 15</inkml:trace>
  <inkml:trace contextRef="#ctx0" brushRef="#br2" timeOffset="109774.2787">6892 14141 75 0,'0'0'40'15,"-15"9"1"-15,15-9-13 16,11 5-21-16,14-12-2 15,11-7-2-15,6 1 1 16,7-6-1-16,4 4-1 16,-2-4 0-16,-6 8 0 15,-7 0-1-15,-14 11 1 16,-24 0-2-16,7 24 0 15,-29 0 0-15,-6 5-1 16,-9 6 1-16,-4 2 0 16,-1 4 0-16,5-6 0 15,6-2 0-15,7-5 0 0,14-6 1 16,9-7-1-16,11-8-1 15,12-7 1-15,8-4-1 16,12-9-2-16,7 1-2 16,-3-15-13-16,19 12-22 15,-14-9 0-15,5 10-2 16,-15-7 2-16</inkml:trace>
  <inkml:trace contextRef="#ctx0" brushRef="#br2" timeOffset="110158.3007">7477 14165 61 0,'0'0'40'0,"0"0"-1"15,19 4 2-15,10-9-33 16,-5-3-5-16,11-3-1 16,3-3 0-16,4-2 0 15,-1-3-1-15,-7 2 0 16,-4-1 0-16,-7 3 0 15,-12 3 0-15,-11 12 0 16,-11-15 0-16,-11 19 0 16,-7 6 0-16,-5 5-1 15,-10 7 1-15,1 9-1 16,0 1 1-16,6 6 0 15,8-2 0-15,15-3-1 0,12-4-1 16,13-9 0-16,22-7-3 16,8-18-11-16,23 4-26 15,-4-17 1-15,16 2-1 16,-7-13 0-16</inkml:trace>
  <inkml:trace contextRef="#ctx0" brushRef="#br2" timeOffset="110738.3338">8081 14151 74 0,'-21'12'40'16,"12"9"-1"-16,-15-11-4 16,13 9-30-16,-4-4-1 15,7 2-1-15,-2-4 0 16,5-1-1-16,5-12 0 0,-12 16 0 15,12-16 0-15,0 0-1 16,13-11 0-16,-3-3 0 16,3-6 0-16,3-3-1 15,0-1 0-15,1-4 0 16,0 3 1-16,-5 3-1 15,-3 4 0-15,-2 2 0 16,-1 4 0-16,-6 12 0 16,13-13-1-16,-13 13 1 15,17-1 0-15,-3 2 0 16,2 2 0-16,2-2 0 15,0 1 0-15,-1 0 0 0,-3 1 1 16,-1-1-1-16,-13-2 0 16,11 9 0-16,-11-9 0 15,-8 20 1-15,1-6-1 16,-8 3 0-16,2 4 0 15,1 2 0-15,0 2 0 16,6 2 0-16,3-2 0 16,7-5 0-16,8-2 0 15,4-8 0-15,7-5 0 16,2-10 0-16,3-6 0 15,-1-7 0-15,0-6 0 16,-4-4 0-16,-3 0 0 16,-6-2 0-16,-8 2 0 15,-6 3-1-15,-5 6 0 16,-7 3-3-16,2 13-3 0,-16-12-16 15,26 15-18-15,-28 4 0 16,28-4-2-16,-7 13 2 16</inkml:trace>
  <inkml:trace contextRef="#ctx0" brushRef="#br2" timeOffset="111242.3627">9558 14037 70 0,'0'0'41'16,"-8"-14"-1"-16,8 14-2 16,-28 3-30-16,8 5-3 15,-7 3-1-15,2 9-1 16,1 8-1-16,3 0-1 15,8 4-1-15,10-1 0 16,8-6 0-16,14-8-2 16,16-4-4-16,2-26-21 15,29 2-15-15,1-20 2 16,17-7-1-16</inkml:trace>
  <inkml:trace contextRef="#ctx0" brushRef="#br2" timeOffset="111594.3828">10085 13713 75 0,'-38'51'42'0,"-8"2"-2"16,6 10 2-16,-7-3-33 15,12-1-6-15,4-5-1 16,11-3 0-16,7-8-1 15,8-5-1-15,10-13 0 16,9-6 1-16,3-8-2 16,2-8 1-16,2-8 0 15,3-5 0-15,-6-4 0 16,1-6 1-16,-2 3-1 15,-5-1 0-15,-3 5 1 0,-2 2-1 16,-7 11 0-16,13 0 1 16,-13 0-1-16,17 22-1 15,-6-5-1-15,6 2-1 16,7 7-4-16,-5-17-15 15,23 14-15-15,-10-14-4 16,13-1-1-16,-2-15 2 16</inkml:trace>
  <inkml:trace contextRef="#ctx0" brushRef="#br2" timeOffset="113063.4667">10510 14045 77 0,'-27'0'42'0,"2"15"-3"16,-9-4-3-16,4 14-29 0,-2 2-2 15,7 4-1-15,2-2-1 16,10-1-1-16,9-7-1 16,8-5 0-16,11-9 0 15,11-11-1-15,9-9 0 16,5-10 0-16,4-5 0 15,4-5-1-15,-3-5 1 16,-5 1 1-16,-7 3-1 16,-11 7 1-16,-9 7-1 15,-13 20 1-15,0 0-1 16,-15 2 0-16,1 19 0 15,-4 3-1-15,6 5 1 16,2 0-1-16,7-2 1 16,12-4-1-16,10-7 1 0,5-9 0 15,10-6 0-15,7-7 0 16,0-4 0-16,-1-5 0 15,-1 0 0-15,-4-3 0 16,-9 5 0-16,-4 1 0 16,-13 7 0-16,-9 5 0 15,0 11 0-15,-7 6 0 16,-4 6 0-16,-6 7 0 15,4 2 0-15,-2 4 0 16,3-5 0-16,6 0 0 16,2-9-1-16,4-8 1 15,0-14 0-15,15-4 0 16,-2-13 0-16,7-8 0 15,2-4 0-15,-1-8 0 0,2 2 0 16,-2 0 0-16,0 6 0 16,-5 4 1-16,-2 7-1 15,-4 6 0-15,-10 12 0 16,17-4 0-16,-7 10-1 15,3 2 1-15,2 0 0 16,5-1 0-16,3-1 0 16,6-5 0-16,-3-1 0 15,3-2-1-15,-6-2 1 16,1-1 0-16,-7-1 1 15,-3-2-1-15,-6-3 0 16,-8 11 1-16,5-19 0 16,-5 19-1-16,-7-19 1 0,7 19 1 15,-25-4-2 1,9 11 1-16,-8 9 0 0,0 4-1 15,-3 9 1-15,1 6-1 16,4 3 0-16,7 0 0 16,6-5 1-16,9-1-1 15,9-14 0-15,10-9 0 16,8-12 0-16,5-11 0 15,3-10 0-15,3-5 0 16,-3-6 0-16,1 1 0 16,-10 1 0-16,-4 7 0 15,-11 10 1-15,-11 16-1 16,0 0 0-16,-15 18 1 15,-5 15-1-15,-3 15 0 0,-7 11-1 16,-4 8 1 0,0 2 0-16,1 1 0 0,3-2 0 15,3-6-1-15,5-11 1 16,0-14 0-16,12-15 0 15,10-22 0-15,0 0 0 16,4-10 0-16,9-19 0 16,7-10 1-16,1-10-1 15,3-4 1-15,1-1 0 16,0 3 0-16,-1 3 0 15,-3 6-1-15,-3 9 1 16,0 9-1-16,0 9 0 16,2 4 0-16,3 4 0 15,6 4-1-15,1-1 1 16,6-1-1-16,2-2-1 0,-1-4 1 15,1-3 0-15,-6 1 0 16,-7-3 1-16,-1-2-1 16,-10 1 1-16,-2-2 0 15,-7-1 1-15,-3 5 0 16,-4-3-1-16,2 18 2 15,-12-13-1-15,2 13-1 16,-4 4 1-16,0 7 0 16,0 5 0-16,-1 1-1 15,6 5 1-15,0-1-1 16,3-1 1-16,6 0-1 15,2-5 1-15,5-1-1 16,-7-14 0-16,20 16 0 16,-9-14-1-16,2-4 1 0,0-4-1 15,3-6 1-15,1-1-1 16,0-4 0-16,0-2 0 15,-3 0-1-15,1 2 0 16,-2 4 0-16,-3 6-1 16,-10 7 0-16,0 0-1 15,-4 11-1-15,-6 11-6 16,-13-10-22-16,9 18-2 15,-14-15-1-15,9 5-6 16</inkml:trace>
  <inkml:trace contextRef="#ctx0" brushRef="#br2" timeOffset="114098.526">1338 14359 42 0,'12'-5'24'15,"-6"-7"2"-15,9 4-3 16,-10-9-12-16,9 11-4 16,-8-7-2-16,-6 13-1 15,13-11 0-15,-13 11-1 16,0 0 1-16,11-1 0 15,-11 1 1-15,0 0 0 16,-16 6 1-16,16-6-1 16,-27 8 1-16,8-1-1 15,-4-3-1-15,4 4 0 16,-7 0-1-16,6-1-2 0,1 1-1 15,4-3-4-15,15 9-28 16,0-14-5-16,0 0-1 16,0 0-2-16</inkml:trace>
  <inkml:trace contextRef="#ctx0" brushRef="#br2" timeOffset="114491.5485">1287 14276 67 0,'-15'3'37'0,"9"9"-2"16,-8-16-2-16,14 4-23 15,0 0-3-15,16-25-3 16,3-6 1-16,10-5-1 15,3-10-1-15,7-1 1 16,2-5-2-16,1 4 0 16,-6 6-1-16,-6 9 1 15,-7 8-2-15,-7 12-1 16,-5 9-1-16,-11 4-2 15,4 13-2-15,-14-12-17 16,16 15-15-16,-6-16-1 0,-5 15-1 16,5-15 1-16</inkml:trace>
  <inkml:trace contextRef="#ctx0" brushRef="#br2" timeOffset="115062.5812">789 15054 35 0,'0'0'38'0,"8"-13"1"16,-8 13-1-16,0 0-15 15,-3 24-18-15,-9 5-1 16,0 16-1-16,-3 10 0 15,0 8-1-15,3 6-1 16,0 1-2-16,8-1-1 16,4-11-3-16,17-1-22 15,0-28-9-15,14-9-3 16,5-22-1-16</inkml:trace>
  <inkml:trace contextRef="#ctx0" brushRef="#br2" timeOffset="115398.6004">1399 14999 63 0,'0'0'41'16,"-32"28"-2"-16,12 11 2 15,-17 14-34-15,9 10-2 16,-6 9 0-16,9 9-1 15,2-3-1-15,7-1-2 16,10-8 1-16,10-6-2 16,14-17 1-16,4-14-2 0,8-16 1 15,0-16-2-15,-1-10 1 16,-1-10 0-16,-10-5 0 15,-6-7 1-15,-11 0-1 16,-8 0 1-16,-10 6-1 16,-8 0 0-16,-5 9-3 15,-3 2 0-15,6 15-12 16,-11-14-21-16,19 16-2 15,2-6-2-15,17 4 1 16</inkml:trace>
  <inkml:trace contextRef="#ctx0" brushRef="#br2" timeOffset="115969.633">2142 15426 50 0,'-10'-4'39'15,"10"4"0"-15,0 0-2 16,17-4-25-16,-1-2-8 16,8 0-2-16,8-4 1 15,6-1-1-15,-1-3 0 16,5-1 0-16,-7 0-1 15,0 2 0-15,-11-2 0 16,-7 0 0-16,-13 0 0 16,-8 2-1-16,-14 5 0 15,-4 2 1-15,-9 5 0 16,-9 7-1-16,-1 6 1 15,-2 10-1-15,1 8 1 16,6 6 1-16,6 6-2 0,7 1 2 16,9 0-2-16,12-1-1 15,10-8 1-15,15-6-3 16,13-11 0-16,11-15-4 15,18-3-5-15,-2-29-24 16,21-1-2-16,-7-23-2 16,10 0 1-16</inkml:trace>
  <inkml:trace contextRef="#ctx0" brushRef="#br2" timeOffset="116158.6439">2886 14881 72 0,'-29'48'40'0,"10"21"-3"0,-7-3-8 15,12 12-24-15,-2 0-2 16,6 0-1-16,4-7-4 16,7-11-4-16,14 4-21 15,-9-29-8-15,9 0-6 16,1-19 1-16</inkml:trace>
  <inkml:trace contextRef="#ctx0" brushRef="#br2" timeOffset="116519.6645">3037 15314 59 0,'0'0'38'0,"20"26"0"15,-20-26-5-15,29 11-26 16,-3-15-2-16,9 0-1 15,-1-9-1-15,3-4 0 16,-5-8 0-16,1 1-2 16,-9 0 1-16,-7-3-1 15,-10 6 0-15,-7 1 0 16,-12 8 0-16,-8 8 0 15,-9 7 0-15,-6 11 0 16,0 7-1-16,-2 9 1 16,4 6-1-16,4 5 0 15,10 1-1-15,9-2 0 16,14-1-3-16,11-10-2 15,20 3-12-15,-8-27-11 16,22 3-10-16,-3-18-3 0,13 0 2 16</inkml:trace>
  <inkml:trace contextRef="#ctx0" brushRef="#br2" timeOffset="116723.6762">3634 15213 72 0,'-26'22'41'0,"-10"0"-1"16,8 21-9-16,-11-8-25 15,14 0-1-15,4-1-3 16,11 0 1-16,12-8-3 16,11-9 0-16,11-8-3 15,9-13-2-15,15-2-6 16,-7-25-16-16,22 4-12 0,-3-19-3 15,11 1 1-15</inkml:trace>
  <inkml:trace contextRef="#ctx0" brushRef="#br2" timeOffset="116894.686">4099 14934 58 0,'-22'23'41'0,"5"22"0"16,-11 5-1-16,16 13-30 15,-11 1-7-15,7 3-3 16,3 2-3-16,1-14-7 15,15 11-19-15,-10-23-11 16,13-2-2-16,-8-19 1 16</inkml:trace>
  <inkml:trace contextRef="#ctx0" brushRef="#br2" timeOffset="117905.7437">3797 15197 51 0,'0'0'42'0,"0"0"-1"15,27 5 1-15,-2-11-27 16,17 5-11-16,2-1-1 16,4-2-1-16,2 0-1 15,-5 2 1-15,-3 2-1 16,-7 4 0-16,-8 4 0 0,-9 7-1 15,-6 3 1-15,-4 6-1 16,-8 4 0-16,-6 6 0 16,-2 0 0-16,-4 2 0 15,0-1 0-15,-2-2 1 16,2-7-1-16,2-3 0 15,4-11 0-15,6-12 0 16,0 0-1-16,11-15 1 16,3-10 0-16,1-6-1 15,4-6 1-15,2-7-1 16,1 3 1-16,0-1 0 15,-1 7 0-15,-3 4 0 16,1 9 0-16,-2 6 0 16,4 8 0-16,-1 5 1 0,2 3-1 15,3 4 0-15,4 0 1 16,3 2-1-16,6-3 0 15,0 3 1-15,2-4-1 16,-4 4 0-16,-3 1 0 16,-10 2 0-16,-8 6 0 15,-10 0 0-15,-10 6 1 16,-11 3-1-16,-12 6 0 15,-6 0 1-15,0 6-1 16,1-2 1-16,4 0-1 16,8-1 1-16,6-1-1 15,12-7-2-15,7-5 2 16,15-5-2-16,5-9 1 15,8-7 1-15,2-8-1 16,0-8-1-16,1-7 2 0,-3-3 0 16,-4-4 0-16,-7-3 1 15,-3-3-1-15,-7 0-1 16,0-1 1-16,-1 5-1 15,2-1 2-15,-2 10-1 16,5 0 0-16,-1 8 1 16,-1 5-1-16,2 8 1 15,-1 5 0-15,-2 5 0 16,-2 5 0-16,0 0 0 15,-6 3 0-15,0 3-1 16,-3-1 1-16,-3 5-1 16,-7-1 0-16,3-1 1 15,-7 2-1-15,1-1 0 16,-1-4 0-16,7-2 0 0,6-15 0 15,0 0 0-15,0 0 0 16,16-9 0-16,2-12 0 16,8-5 0-16,2-3 1 15,1-2-1-15,-1 4 1 16,-3 6-1-16,-3 8 0 15,-8 9 0-15,-14 4 0 16,8 23-1-16,-12 4 0 16,-5 3-2-16,1 6-2 15,-5-4-4-15,13 6-3 16,-9-22-19-16,27 14-7 15,-6-21-2-15,24 4 0 16</inkml:trace>
  <inkml:trace contextRef="#ctx0" brushRef="#br2" timeOffset="118292.7659">5574 15085 74 0,'0'0'42'15,"-23"4"-2"-15,5 18-13 16,-12-9-21-16,0 10-2 0,-5 4 0 15,6 3-2-15,3-1 0 16,10 0 0-16,11-6-1 16,18-3 0-16,11-9-1 15,10-5 0-15,8-5 1 16,1-1-1-16,-1 0 0 15,-6 3 1-15,-9 2 0 16,-15 8-1-16,-12 8 0 16,-12 3 0-16,-10 5-1 15,-5-2-3-15,-1 6-5 16,-12-16-11-16,27 11-18 15,-11-19-6-15,24-9 2 16,0 0-1-16</inkml:trace>
  <inkml:trace contextRef="#ctx0" brushRef="#br2" timeOffset="118555.781">5998 15207 81 0,'0'0'42'0,"0"0"-2"16,8-15-11-16,19 5-29 15,7 3-2-15,3-5-3 16,6 8-4-16,-13-11-27 0,10 15-2 16,-18-4-3-16,2 8 2 15</inkml:trace>
  <inkml:trace contextRef="#ctx0" brushRef="#br2" timeOffset="118682.7882">5996 15333 54 0,'-14'17'40'0,"14"-17"-2"16,0 0-4-16,27-2-47 15,6-18-25-15,14 1-1 16,6-12-1-16</inkml:trace>
  <inkml:trace contextRef="#ctx0" brushRef="#br2" timeOffset="119403.8295">6724 15046 75 0,'0'0'43'0,"16"7"-1"15,-16-7-5-15,29-8-31 16,0 1-2-16,11-1-1 16,7 0-2-16,3-3 0 15,2 2-1-15,3 1-1 0,-4 5-1 16,-9-1-2-16,-2 13-5 15,-19-18-15-15,1 20-17 16,-22-11-1-16,23 7 0 16,-23-7 1-16</inkml:trace>
  <inkml:trace contextRef="#ctx0" brushRef="#br2" timeOffset="119764.8501">7652 14743 64 0,'-3'-13'44'0,"3"13"-1"16,-15 12 0-16,15 14-28 15,-14 5-12-15,-1 14-2 16,-2 9 0-16,2 7-2 16,0 3 0-16,4 2-2 15,7-3-2-15,-2-13-7 16,20 6-16-16,-6-24-13 0,17-6-2 15,-1-25 1-15</inkml:trace>
  <inkml:trace contextRef="#ctx0" brushRef="#br2" timeOffset="120093.8689">8208 14701 90 0,'-23'19'40'16,"8"11"1"-16,-18-4-8 15,9 21-31-15,-5 3 0 16,8 13-1-16,-3 1 0 16,10 4 0-16,8-3 0 0,5-6 0 15,8-9-1-15,9-12-1 16,11-13 1-16,1-15-1 15,4-14 1-15,-2-10-1 16,-4-11 1-16,-8-4-1 16,-7-6 1-16,-11-2 0 15,-9-1-1-15,-9 2-1 16,-2 7-3-16,-11-5-12 15,16 22-21-15,-17-4-2 16,12 15-3-16,-4 0 2 16</inkml:trace>
  <inkml:trace contextRef="#ctx0" brushRef="#br2" timeOffset="120642.9003">9112 14978 69 0,'0'0'41'15,"-18"-14"-1"-15,4 24-5 16,-16-8-27-16,1 13-2 15,-5 2-2-15,0 10 0 16,4 3-2-16,3 7 1 0,6 2-2 16,9 0 0-16,10-3 0 15,16-7-1-15,13-6-3 16,8-12-1-16,18-3-8 15,-2-32-17-15,22 3-12 16,0-21 0-16,10-2-2 16</inkml:trace>
  <inkml:trace contextRef="#ctx0" brushRef="#br2" timeOffset="121003.921">9642 14640 83 0,'-26'4'42'15,"4"19"0"-15,-12 6-1 16,17 13-35-16,-12 7-3 0,4 10-2 15,2 2 0-15,2 6 0 16,4-2-1-16,4 0 0 16,7-9 1-16,6-7-1 15,3-11 0-15,7-9 1 16,5-18-1-16,4-11 1 15,5-15-1-15,4-10 0 16,1-9 1-16,-1-4 0 16,2-2-1-16,-4 1 1 15,0 5-1-15,-4 8 0 16,-4 14 0-16,-6 12 0 15,-5 10 0-15,-2 10-1 16,-3 13-2-16,-1 0-1 0,7 10-3 16,-2-12-4-1,19 14-11-15,-14-28-16 0,25 5-4 16,-1-17-1-16,11-4 2 15</inkml:trace>
  <inkml:trace contextRef="#ctx0" brushRef="#br2" timeOffset="122364.9987">10124 15021 76 0,'-10'6'42'0,"-10"-2"-1"16,6 16 0-16,-11-1-36 15,-2 10 0-15,-2 2-3 16,6 4 1-16,-1-4-1 0,10 1 0 15,4-6-1 1,13-5 0-16,7-12 0 0,11-9-1 16,10-13 1-16,7-6-1 15,5-9 0-15,1-6 0 16,-2-2 0-16,-5-4 1 15,-4 3-1-15,-9 4 0 16,-8 5 0-16,-9 5 0 16,-5 7 1-16,-2 16-1 15,0 0 0-15,-18 2 0 16,6 17 0-16,2 2 0 15,-3 4 0-15,7 6 0 16,3-3 0-16,3-2-1 16,6-5 1-16,5-6 0 15,9-9 0-15,2-10 0 16,10-5 1-16,2-8-2 0,3-5 1 15,-1-1 0-15,-3 0 0 16,-1 4 0-16,-7 6 1 16,-6 9-2-16,-19 4 1 15,11 18 1-15,-14 4-2 16,-6 6 2-16,-5 6-1 15,3-1 0-15,-1 0-1 16,5-5 1-16,4-7 0 16,4-10 0-16,-1-11 0 15,19-7 0-15,-2-11 0 16,2-7 0-16,2-10 1 15,2-4-1-15,0-3 0 16,1 2 1-16,-4 2-1 0,0 7 0 16,-5 5 1-16,-2 7-1 15,-2 11 0-15,-11 8 0 16,20 3 0-16,-6 6 0 15,3 1 0-15,9 1 0 16,6-2 0-16,5-1 0 16,6-3 0-16,3-3 0 15,0-4-1-15,0-1 1 16,-9-2 0-16,-7-2 0 15,-11 2 0-15,-19 5 1 16,0 0-1-16,0 0 0 16,-25-4 0-16,-7 12 0 15,-5 5 0-15,-6 4 1 16,-2 5-1-16,-2 2 1 0,6-1-1 15,1 0 1-15,9-4-1 16,12-4 1-16,19-15-1 16,0 0 1-16,24 2-1 15,9-12 0-15,12-4 0 16,6-4 0-16,8-2 0 15,3-1 0-15,-2 0 0 16,-7 6 0-16,-9 5-1 16,-10 3 1-16,-11 8 0 15,-12 9 0-15,-16 11 0 16,-12 7-1-16,-11 12 1 15,-9 9 0-15,-7 8 0 16,2 10 0-16,-2 1 0 16,3 0 0-16,8-4 0 15,4-4-1-15,9-11 1 0,5-11-1 16,9-15 2-16,6-23-2 15,0 0 1-15,0 0 0 16,12-37 0-16,-2 0 1 16,4-6-1-16,0-10 1 15,5-2-2-15,-2 2 2 16,6 3-2-16,-1 5 2 15,6 8-1-15,0 6 0 16,1 8 0-16,7 6 0 16,-2 7 0-16,5 0-1 15,0 4 1-15,6-2 0 16,0-3 0-16,1-2 0 15,-1-2 0-15,-6-5 0 16,-2-5 1-16,-8 0-1 0,-6-2 0 16,-12-1 1-16,-11 6-1 15,-11 5 1-15,-11 8 0 16,-11 9-1-16,-5 10 1 15,-9 12 0-15,1 8 0 16,2 3-1-16,7 4 1 16,10-1 0-16,12-3-1 15,13-4 0-15,16-6-1 16,7-10-2-16,19-1-5 15,-2-14-2-15,23 13-24 16,-15-24-3-16,28 20-1 16,-11-17-1-16</inkml:trace>
  <inkml:trace contextRef="#ctx0" brushRef="#br2" timeOffset="122492.0061">11974 15249 96 0,'22'34'37'16,"-36"-31"2"-16,6 10-1 16,-25-17-31-16,-13-19-35 15,34 16 13-15,-21-27-14 16,24 10-12-16,-10-9-4 15,14 2 1-15</inkml:trace>
  <inkml:trace contextRef="#ctx0" brushRef="#br3" timeOffset="128849.3697">6569 15579 35 0,'23'-3'31'15,"1"0"1"-15,9 8-17 16,-8-9-13-16,4 6 0 16,1-5 0-16,8 6 0 0,-3-5 1 15,12 4-1-15,0-6 1 16,7 4 1-16,2-6 0 15,10 4 0-15,3-4-2 16,5 1 1-16,3-1-2 16,6 2 1-16,2 1-1 15,3-1-1-15,1 3 0 16,4 1 1-16,1 0-1 15,5-1 1-15,0-2-1 16,4 0 1-16,3-2-1 16,2-6 1-16,3 0 0 15,-1 0-1-15,3-1 1 16,-1-1-1-16,-2 1 1 15,-4 2-1-15,1 0 1 0,-4 2-1 16,-2-1 0-16,-1 1 0 16,3 1 1-16,-2-2-1 15,0 1 0-15,-3-3 1 16,6-2-1-16,1 0 1 15,4-3-1-15,3 1 1 16,1-2 0-16,1-3-1 16,4 2 0-16,4-2 1 15,-3 3-1-15,7 1-1 16,-4 3 1-16,-1 1 0 15,-4 3 0-15,-3 5 0 16,-5 0 0-16,-1 4 0 16,-6-1 0-16,-4 0 0 15,-1 1 0-15,-4-1 1 0,-1-4-1 16,-3 1 0-16,0-1-1 15,-3-3 0-15,-4 2-3 16,-10-11-16-16,0 9-15 16,-12-6-1-16,-6 5-1 15</inkml:trace>
  <inkml:trace contextRef="#ctx0" brushRef="#br3" timeOffset="129608.4131">2597 15971 15 0,'4'-17'34'0,"-4"17"2"16,9-15-1-16,-2 25-26 15,-7-10 0-15,-6 35-1 16,-4-6-2-16,8 11-1 16,-7 11-3-16,3 6-1 15,-1 3 1-15,2 3-2 16,2 0-1-16,1-4-4 15,6 11-9-15,-6-21-22 0,9-2 0 16,-5-18-1-16</inkml:trace>
  <inkml:trace contextRef="#ctx0" brushRef="#br3" timeOffset="129895.4296">2300 16114 17 0,'0'0'35'0,"-17"-9"1"16,17 9 0-16,10-8-24 15,11 10-2-15,-7-9 0 16,14 6-2-16,-3-12 0 0,9 4-2 15,4-12-1-15,4 2-1 16,3-8-2-16,7-3-2 16,3 3-3-16,-1-9-7 15,9 19-29-15,-10-9 0 16,5 19-2-16,-10-4 0 15</inkml:trace>
  <inkml:trace contextRef="#ctx0" brushRef="#br3" timeOffset="130345.4553">3086 16153 45 0,'-24'-3'37'16,"8"10"2"-16,-10-7-5 15,5 11-29-15,-2 0 0 16,3 11-2-16,4-1 1 16,3 6-2-16,6 1 0 15,5-1-2-15,6 0 2 16,9-1-2-16,6-6 1 15,4-7-1-15,9-8 0 0,3-2-1 16,-1-9 1-16,-1-4 2 16,-4-9-2-16,-6 1 1 15,-7-9-2-15,-10 1 1 16,-7-1-1-16,-7-1 0 15,-2 5-1-15,-7-2-2 16,6 11-2-16,-5-7-2 16,16 21-29-16,-7-17-1 15,7 17 1-15,19-13 0 16</inkml:trace>
  <inkml:trace contextRef="#ctx0" brushRef="#br3" timeOffset="130563.4677">3524 15815 54 0,'-20'-6'40'16,"9"20"-1"-16,-7 4 1 16,3 16-36-16,3 9-2 15,4 11 0-15,0 13-3 16,3 5 0-16,2 3-1 15,1-2-2-15,5 7-9 16,-6-22-25-16,11 0-1 16,-8-21 0-16,8-9 1 15</inkml:trace>
  <inkml:trace contextRef="#ctx0" brushRef="#br3" timeOffset="131097.4983">3271 16153 59 0,'-14'3'38'15,"14"-3"-1"-15,0 11-6 16,17-9-28-16,14-2-1 16,11 0-5-16,5-4-1 15,11 5-3-15,-8-13-4 16,10 17-2-16,-20-13-6 15,10 23 0-15,-22-15 7 16,-1 10 6-16,-12-2 4 16,-15-8 5-16,10 21 5 15,-20-21 3-15,8 14 7 16,-20-24 0-16,16 22-6 0,-15-12-3 15,7 15-3-15,-6-4 0 16,2 9 0-16,-4 1-2 16,3 8-2-16,0 1 2 15,9 0-3-15,1-1 1 16,9-1-1-16,4-10 1 15,10-5-4-15,8-9 3 16,6-10-1-16,6-9-1 16,0-6 3-16,0-12-3 15,-3-2 2-15,-3-4-1 16,-7 6 1-16,-5 3-1 15,-7 6 2-15,-6 7-2 16,-3 17 0-16,0 0 1 16,-12 6-2-16,5 15 0 0,-1 2-2 15,5 8 0-15,-3-4-2 16,13 9-6-16,-13-22-25 15,22 4-3-15,-5-23 0 16,18 1 1-16</inkml:trace>
  <inkml:trace contextRef="#ctx0" brushRef="#br3" timeOffset="131268.5081">4166 15823 58 0,'19'-32'40'16,"-16"3"0"-16,-3 29 0 15,0 20-35-15,-10 20-2 16,-4 15-1-16,-1 15-1 15,0 6-2-15,-4 5-3 0,9 7-4 16,-8-16-30-16,16 2-1 16,-2-21-2-16,15-4 0 15</inkml:trace>
  <inkml:trace contextRef="#ctx0" brushRef="#br3" timeOffset="131808.539">6348 16114 53 0,'-23'-5'39'16,"23"5"0"-16,-11-5 0 15,11 5-36-15,14-8-1 16,6 0-2-16,9-3-1 15,4-4-2-15,16 8-8 16,-9-11-26-16,10 9 0 16,-11-5-2-16,-6 11 0 15</inkml:trace>
  <inkml:trace contextRef="#ctx0" brushRef="#br3" timeOffset="131982.5489">6113 16369 57 0,'-21'14'41'0,"29"-3"-1"15,13-18 0-15,27-4-37 16,20-17-4-16,13-11-4 16,23 2-34-16,4-11 2 15,10 4-4-15,-4-6 1 16</inkml:trace>
  <inkml:trace contextRef="#ctx0" brushRef="#br3" timeOffset="132733.5919">7695 16104 62 0,'-17'-5'40'0,"17"5"1"16,-15-13-6-16,15 13-30 0,13-18-1 15,9 5-1-15,6-5 0 16,5 4-2-16,7-3 1 16,4 4 0-16,3 1-1 15,-2 4 0-15,-6 5 0 16,-3 3 0-16,-7 6 0 15,-9 3 0-15,-8 5 0 16,-12 2-1-16,-12 4-1 16,-9 3 1-16,-12 5 0 15,-11 7 0-15,-5 3 0 16,-6 1 1-16,2 0-1 15,1 0 1-15,9-4 0 0,12 1 0 16,14-9 0-16,17-10-1 16,20-8 0-16,14-8-1 15,17-4-2-15,10-10 0 16,15 0-5-16,0-24-14 15,15 19-18-15,-7-18 0 16,6 9-2-16,-11-9 1 16</inkml:trace>
  <inkml:trace contextRef="#ctx0" brushRef="#br3" timeOffset="133101.6129">8403 16113 59 0,'-42'8'40'0,"18"6"0"16,2-11 0-16,22-3-36 0,0 0 0 15,40-2-1-15,0-8-1 16,11-2 0-16,5-5 1 16,3 2-2-16,-1-8 1 15,-4 3 0-15,-13 1-1 16,-8 0 0-16,-16 2 1 15,-10 2-2-15,-16 4 1 16,-10 4-1-16,-10 4 0 16,-8 4 1-16,-6 7-1 15,-3 6 0-15,-3 7 0 16,5 3 1-16,3 5-1 15,7 2 1-15,12 0-1 16,8 3 0-16,19-8-1 16,9-3-1-16,19-4-1 0,7-14-3 15,18 9-8-15,-7-24-25 16,18 5-1-16,-9-19-2 15,8 9 2-15</inkml:trace>
  <inkml:trace contextRef="#ctx0" brushRef="#br3" timeOffset="133702.6473">9009 16013 42 0,'0'0'39'15,"-19"-3"1"-15,11 15-1 16,-6-5-18-16,6 15-17 16,-4 5-1-16,5 9-1 15,-2 4-1-15,3 3 0 16,-2-3 1-16,2 2-1 15,-3-7 1-15,6-5-1 0,-1-10 1 16,4-20-2-16,0 0 1 16,15-11 2-16,-2-17-3 15,4-6 0-15,4-8-1 16,1-1 2-16,1-3-2 15,-2 4 1-15,0 2 1 16,-1 7-3-16,-3 6 3 16,2 11-1-16,-3 2 0 15,7 6 1-15,-2 5-1 16,1 2 0-16,5 1 0 15,-2 1 0-15,4 0 0 16,-1-1 0-16,-3-1 0 16,-1 1 0-16,-5-1 1 15,-4 1-1-15,-15 0 1 16,13 2 0-16,-13-2-1 0,-14 14 1 15,-1-4 0-15,-1 8-1 16,-6 3 1-16,2 12-1 16,0 2 0-16,2 6 2 15,5-2-2-15,6 0 0 16,7-4 0-16,7-6 1 15,8-9-1-15,6-12 1 16,6-16-1-16,6-3 0 16,0-14 0-16,-2-8 1 15,-1-4-1-15,-7-2-1 16,-5-1 2-16,-7 1-2 15,-6 10 2-15,-10 2-3 16,-6 13-2-16,-8 1-7 0,11 25-14 16,-15-9-17-16,11 12 0 15,-2-5-2-15,13 9 2 16</inkml:trace>
  <inkml:trace contextRef="#ctx0" brushRef="#br3" timeOffset="137627.8718">16764 12791 35 0,'7'-11'35'0,"-2"-3"2"15,-5 14-1-15,4-19-14 16,-4 19-14-16,0 0-3 15,0 0 0-15,0 15-1 16,-4 9-1-16,-3 12 0 16,0 11-1-16,-4 8-1 15,2 9 0-15,0 3 0 16,2 2-2-16,5-1-1 15,2-14-5-15,17 2-19 16,-2-28-11-16,14-5 0 16,-1-19-2-16,19-6 1 15</inkml:trace>
  <inkml:trace contextRef="#ctx0" brushRef="#br3" timeOffset="137993.8928">17375 12891 61 0,'0'0'37'15,"-12"-17"0"-15,2 20 2 16,-15-2-29-16,3 15-4 16,-7 2-1-16,3 14-1 15,-4 8-1-15,4 10 1 16,-2 5-2-16,10 9-1 15,4 0 0-15,8-3 0 16,12-5-1-16,9-9 0 16,9-15 0-16,9-12-1 15,5-14 1-15,2-14-1 0,-3-12 1 16,-3-8 1-16,-11-4-1 15,-9-4 0-15,-15-2 0 16,-13 5 0-16,-9 4-1 16,-10 6 0-16,-4 8-1 15,-1 3-2-15,10 12-4 16,-2-5-29-16,30 5-1 15,0 0-1-15,25 14 1 16</inkml:trace>
  <inkml:trace contextRef="#ctx0" brushRef="#br3" timeOffset="138748.9359">17961 12987 58 0,'0'0'38'15,"0"0"-2"-15,0 0 0 0,0 0-21 16,-10 33-9-16,0-5-3 16,1 10 1-16,0 3-2 15,-3 10 0-15,0-1 0 16,4-4-1-16,1-6 0 15,3-9 0-15,0-6 0 16,5-12-1-16,-1-13 1 16,0 0-1-16,14-30 1 15,-6 2 0-15,0-8 0 16,5-6 0-16,-1-7-1 15,2-2 1-15,0-4-1 16,2 5 1-16,1 6-1 16,3 5 0-16,4 7 0 15,2 5 0-15,0 13-1 0,2 8 1 16,0 11 0-16,1 8 0 15,-2 5 0-15,-5 9 0 16,-4 4 0-16,-4 4 0 16,-5 0 0-16,-8 6 0 15,-3-2 0-15,-7 0 0 16,-10-2 0-16,-5 0 0 15,-6-5-1-15,-5-2 1 16,-2-3 0-16,-2-3-1 16,-1-1 1-16,1-3 0 15,3-2 0-15,6 4-1 16,1 0 1-16,7 6 1 15,5 3-1-15,3 4 0 16,4 6-2-16,5-3 0 0,5 3-4 16,-9-18-14-16,18 12-17 15,-9-21-1-15,10-3-2 16,-10-11 1-16</inkml:trace>
  <inkml:trace contextRef="#ctx0" brushRef="#br3" timeOffset="139424.9743">18446 12964 79 0,'14'8'39'0,"-14"-8"-1"0,-3 36 0 16,-19-10-33-16,5 5-1 15,-4 5-1-15,1 5-1 16,-2 2 0-16,1 1-1 16,-1-5 0-16,7-2-1 15,4-8 0-15,7-5 0 16,4-10 0-16,0-14-1 15,18-4 1-15,-2-11 1 16,4-9-1-16,2-5 1 16,1-5-1-16,0-3 1 15,-3-2-1-15,2 2 1 16,-4 2-1-16,-2 4 0 15,1 3 0-15,-1 6 0 16,3 5 0-16,-1 3 0 0,9 5 0 16,-1 3 0-16,2 4 0 15,1 3 0-15,0 3 0 16,-2 1 0-16,-4 4 0 15,-7 1 0-15,-3 1 0 16,-9 2 1-16,-8 3-1 16,-5 2 0-16,-8 3 0 15,-3 0 0-15,-4 7 0 16,-1 2 1-16,1 1-1 15,0 2 0-15,3-1 0 16,8-2 0-16,7-4 0 16,8-3 0-16,10-8 1 15,10-8-2-15,7-8 2 16,7-8-1-16,2-7 0 15,0-5 1-15,-4-6-1 0,-5-2 1 16,-8-1 0-16,-10 2 0 16,-9 2-1-16,-12 4 0 15,-2 4 0-15,-5 2-1 16,2 5-1-16,-2 2-2 15,17 9-3-15,-15-21-13 16,31 16-18-16,3-14-1 16,15 1-1-16,1-13 1 15</inkml:trace>
  <inkml:trace contextRef="#ctx0" brushRef="#br3" timeOffset="139632.9863">19300 12613 79 0,'-16'14'40'0,"-10"10"0"16,2 20 0-16,-11-4-27 15,2 19-10-15,4 3-2 16,4 8 1-16,1 0-2 16,5-1-1-16,7-2-1 15,2-8-2-15,8-4-2 16,-4-19-8-16,12 2-25 15,-11-20 1-15,8-1-1 16,-3-17 1-16</inkml:trace>
  <inkml:trace contextRef="#ctx0" brushRef="#br3" timeOffset="140350.0275">18949 13016 63 0,'0'0'39'16,"6"-12"-1"-16,13 19 2 15,2-13-14-15,21 9-21 16,2-7-3-16,10-2 0 15,4-2-1-15,-1-1 1 16,0-1-1-16,-6 2 0 16,-9-1 0-16,-12 6 0 15,-12 1 0-15,-7 5 1 16,-11-3-1-16,-10 17 0 15,-7 0-1-15,-5 5 1 16,-1 3-1-16,-2 6 0 16,2 4-1-16,0 0 1 15,8 2 0-15,6-1 0 0,4-4-1 16,10-4 1-16,5-8-1 15,6-8 1-15,5-9 0 16,5-10-1-16,0-8 1 16,2-11 0-16,-2-3 0 15,-3-6 0-15,-1-1 0 16,-5-2 0-16,-3 3 0 15,-5 5 0-15,-3 4 1 16,-1 5-1-16,-2 6 0 16,4 5 0-16,-7 10 1 15,20-12-1-15,-5 8 1 16,6 2 0-16,4 2 0 15,3 3 0-15,0 1 0 16,-4 6 1-16,-2 5-1 0,-7 5 0 16,-5 4 0-16,-10 6-1 15,-7 5 0-15,-8-1 1 16,-3 1-2-16,1-2 1 15,-3-6-1-15,6-5 1 16,5-10-1-16,9-12 1 16,10-7 1-16,10-9-1 15,7-10 0-15,4-7 1 16,5 0-1-16,-2-3 1 15,-2 6-1-15,-3 4 1 16,-7 10-1-16,-8 10 0 16,-14 6 0-16,7 16-1 15,-7 6-1-15,-7 1-2 16,3 9-2-16,-5-7-5 15,16 14-9-15,-12-20-14 0,23 5-6 16,-2-16-1-16,14 1 1 16</inkml:trace>
  <inkml:trace contextRef="#ctx0" brushRef="#br3" timeOffset="140672.0459">20280 12988 85 0,'-2'-19'37'15,"2"19"2"-15,-13-5-1 16,7 21-28-16,-11 1-5 15,0 10-1-15,-1-1-1 16,5 4 0-16,0-6 0 16,10-1-2-16,6-9 1 15,10-6-2-15,5-5 1 0,7-7-1 16,-1 0 0-16,4-1 0 15,-7 3 0-15,-7 5 1 16,-9 7-1-16,-10 9 0 16,-11 6-1-16,-9 8 1 15,-2 2-1-15,-5 1 0 16,7 0-2-16,2-8-2 15,17-2-9-15,6-26-13 16,10 4-13-16,13-23 0 16,24-2-3-16,-2-17 3 15</inkml:trace>
  <inkml:trace contextRef="#ctx0" brushRef="#br3" timeOffset="140849.0559">20581 13099 102 0,'5'15'41'0,"-5"-15"0"15,24 5-1-15,-1-9-40 16,7-5-2-16,6 5-9 16,-10-12-26-16,8 14-3 15,-14-6 0-15,-2 12-1 16</inkml:trace>
  <inkml:trace contextRef="#ctx0" brushRef="#br3" timeOffset="140994.0643">20572 13273 91 0,'-26'31'40'0,"3"-17"1"16,23 1-1-16,0-15-27 15,33-8-10-15,5-7-3 0,1-11-4 16,16 9-16-16,-12-15-20 16,7 9 0-16,-8-7-2 15,5 10 0-15</inkml:trace>
  <inkml:trace contextRef="#ctx0" brushRef="#br3" timeOffset="141433.0893">21650 12853 77 0,'-7'-16'42'15,"7"16"-2"-15,-10-19 0 16,10 19-26-16,0 0-10 15,-15 10-2-15,3 9 0 0,2 16-1 16,-2 11-1-16,1 9 0 16,1 10-2-16,1 2-1 15,5 4-4-15,-2-14-12 16,12 4-19-16,-3-23-1 15,12-5-2-15,-6-19 2 16</inkml:trace>
  <inkml:trace contextRef="#ctx0" brushRef="#br3" timeOffset="141611.0997">21604 13154 69 0,'-35'-18'42'0,"11"12"-2"16,-4-3 0-16,15 17-16 15,-2-5-19-15,15-3-3 0,26 4-2 16,9-6-3-16,12 4-1 15,9-8-5-15,20 9-18 16,-5-15-12-16,12 2 1 16,-6-8-2-16,4-1 3 15</inkml:trace>
  <inkml:trace contextRef="#ctx0" brushRef="#br3" timeOffset="141791.1099">22319 12833 74 0,'-25'27'40'16,"8"19"0"-16,-10-1 0 15,15 20-19-15,-13-11-18 16,16 3 0-16,3 1-4 16,4-11-4-16,16-1-9 0,-4-19-25 15,19-5 0-15,0-20-2 16,22-3 0-16</inkml:trace>
  <inkml:trace contextRef="#ctx0" brushRef="#br3" timeOffset="142085.1268">22891 12780 98 0,'-39'5'41'0,"5"30"2"16,-15 4-3-16,16 14-31 15,-16 7-5-15,7 7-1 16,4 0-1-16,13-4-1 0,11-3-1 15,17-14 0-15,15-11 0 16,9-12-1-16,9-11 1 16,3-12-2-16,-5-9 2 15,-6-7 1-15,-9-5-2 16,-15-4 0-16,-12 1-2 15,-16-3-2-15,-4 10-7 16,-25-7-13-16,9 14-15 16,-15-1 0-16,9 12-1 15,-5-1 0-15</inkml:trace>
  <inkml:trace contextRef="#ctx0" brushRef="#br3" timeOffset="143270.1943">16149 13683 56 0,'0'0'37'16,"0"0"-1"-16,15 3-2 0,-15-3-24 15,-12 31-4-15,7-2-1 16,-2 14 0-16,-3 10-3 15,2 6 0-15,-1 6-2 16,1-2-1-16,3 2-4 16,-2-17-29-16,14-5-2 15,0-18-3-15,16-9 1 16</inkml:trace>
  <inkml:trace contextRef="#ctx0" brushRef="#br3" timeOffset="143624.2148">16728 13589 89 0,'-21'15'39'0,"-15"8"0"0,4 25-10 15,-10 2-24-15,3 12 0 16,1 5-3-16,6 6 1 15,7-1-2-15,12-3 0 16,12-9 0-16,13-9-1 16,12-12 0-16,12-14-1 15,2-13 0-15,6-12 1 16,-2-11 0-16,-4-10-1 15,-8-6 0-15,-10-3-1 16,-12-1 1-16,-16 0 0 16,-12 7-1-16,-10 5 1 15,-6 7-1-15,-7 7 0 0,5 9-2 16,0-1-4-16,17 19-14 15,-2-14-16-15,24 7 1 16,-1-15-2-16,36 10 1 16</inkml:trace>
  <inkml:trace contextRef="#ctx0" brushRef="#br3" timeOffset="144029.238">17098 13987 88 0,'0'0'41'16,"0"0"1"-16,-19 4-5 16,15 9-33-16,-3 3-1 0,0 2-2 15,-3 9 0-15,0 3-1 16,-5 2 0-16,6 0 0 15,-1-2 0-15,5-5 0 16,3-8 0-16,4-5 1 16,-2-12-1-16,19-9 0 15,1-9 1-15,3-9-1 16,3-5 0-16,3-2 2 15,-2-1-2-15,1 5 1 16,-6 5 0-16,-3 10 0 16,-3 7 0-16,-16 8 0 15,15 15-1-15,-14 3-2 16,3 9 0-16,-3-3-2 15,5 9-2-15,-5-7-7 0,15 14-13 16,-11-19-16-16,13 6 2 16,-9-10 0-16,13 0 1 15</inkml:trace>
  <inkml:trace contextRef="#ctx0" brushRef="#br3" timeOffset="144397.259">17493 14073 69 0,'0'0'40'15,"0"0"-2"-15,0 0-3 16,19 18-21-16,-19-18-9 16,25 18-1-16,-3-15-1 15,7-2 0-15,-1-5-1 0,3-5-1 16,0-5 1-16,-3-2 0 15,-5-3 0-15,-4-1-1 16,-9 2 1-16,-9 4-1 16,-10 3 0-16,-6 10 0 15,-9 4-1-15,-4 10 0 16,-4 6 0-16,-2 8-1 15,2 4 0-15,6 2 1 16,6 3 0-16,10-5-1 16,10-1 0-16,10-10-1 15,14-6-1-15,10-11-2 16,11 2-4-16,-5-21-8 15,21 11-22-15,-18-17 1 0,12 9-3 16,-15-12 2-16</inkml:trace>
  <inkml:trace contextRef="#ctx0" brushRef="#br3" timeOffset="144728.2779">17979 14058 78 0,'-10'-10'40'16,"10"10"0"-16,-18 10 0 16,21 6-33-16,-16 3-2 15,4 9-1-15,-3 2 0 16,3 2-2-16,3 1 1 15,4-5-3-15,4-6 2 16,9-9-1-16,7-10 0 16,9-10-1-16,5-9 0 15,5-10 0-15,4-1 0 0,-2-5 0 16,-1 1 0-16,-4 4 1 15,-8 6-1-15,-8 11 0 16,-18 10 0-16,13 5 0 16,-16 11 0-16,-1 8-1 15,-2 7 1-15,0-5-3 16,6 3 0-16,1-7-1 15,13-1-5-15,-1-24-8 16,24 6-14-16,-7-29-9 16,21 0-1-16,-3-22 0 15</inkml:trace>
  <inkml:trace contextRef="#ctx0" brushRef="#br3" timeOffset="145434.3183">18688 13714 93 0,'-24'22'41'15,"3"27"1"-15,-8 0-2 16,-1 12-37-16,11 2-1 15,4 0-1-15,4-3-2 16,0-5-1-16,4-6-1 16,3-9 0-16,0-9-1 15,0-9 0-15,1-8 1 16,3-14-1-16,0 0 2 15,-4-22 0-15,4-2 0 16,0-9 1-16,2-8 1 16,2 0 1-16,-1-2 2 15,3 6-1-15,-2 1 2 16,5 9-1-16,1 4 1 15,5 9 0-15,5 5 0 0,8 5 0 16,0 2-2-16,5 2 0 16,4-3-1-16,-1 3 0 15,0-1 0-15,-4 1 0 16,-3-1 0-16,-4 2-1 15,-2 2 1-15,-7-1 0 16,-2 1-1-16,-1 1 0 16,-1-1 1-16,-12-3-1 15,15 14 0-15,-13-2 1 16,-6 4-2-16,-3 2 1 15,-6 4-1-15,-5 7 1 16,-3 4-1-16,-8 4 1 16,1 0-1-16,4-1 1 0,1-3 0 15,6-1 0-15,6-11 0 16,5-7 0-16,6-14 0 15,14-5 0-15,1-13 0 16,4-9 0-16,5-7 0 16,0-7 0-16,4-4 1 15,0-3-1-15,-1 5 1 16,-4 5 0-16,0 5-1 15,-5 8 1-15,2 6 0 16,-3 10 0-16,0 7-1 16,0 6 0-16,-1 5 0 15,3 1 0-15,-1 1-1 16,0 0 0-16,-1 3-3 15,-4-7-1-15,4 5-9 0,-17-12-3 16,20 8-14 0,-20-8-12-16,7-10 1 0,2-6 0 15</inkml:trace>
  <inkml:trace contextRef="#ctx0" brushRef="#br3" timeOffset="146358.3712">19431 14071 71 0,'-20'-14'30'0,"7"20"4"16,-17-5 2-16,9 16-24 15,-15-1-4-15,8 13-2 16,-7 2-2-16,9 5-1 16,3-1-1-16,13-1 0 15,5-3 0-15,12-5-1 16,9-8 0-16,13-6 0 15,6-10-1-15,7-8 1 16,0-9-1-16,-3-6 0 16,-5-4 0-16,-5-4 0 15,-9-2-1-15,-6-1 0 16,-12-1 0-16,-9 5 1 15,-3 0-1-15,-4 10 1 0,0-1 0 16,0 9 0-16,8-2 0 16,6 12 1-16,0 0 0 15,25-7 0-15,3 6 1 16,9 2-1-16,4-1 1 15,5 1 0-15,0 2-1 16,-6 1 0-16,-6 4 0 16,-6 3-1-16,-12 5 1 15,-10 1-2-15,-11 9 2 16,-5-1-2-16,-8 1 1 15,0 4 0-15,-1-3 0 16,3-3 0-16,6-4 0 16,6-9 0-16,4-11 0 15,20-5 0-15,2-12 0 16,5-4 0-16,3-4 0 0,1-2 0 15,-3 2 0-15,-5 6 0 16,-5 7 0-16,-7 8 0 16,-11 4-1-16,6 19-1 15,-9 2-1-15,0 2-2 16,6 6-3-16,-5-13-7 15,22 14-12-15,-8-23-13 16,17 1 0-16,0-18 1 16,12-2 1-16</inkml:trace>
  <inkml:trace contextRef="#ctx0" brushRef="#br3" timeOffset="146636.3871">20224 13925 67 0,'-21'2'40'15,"3"16"0"-15,-10-2-1 16,13 22-18-16,-1-11-18 15,1 0-2-15,6-2 0 16,9-2 0-16,4-5 0 16,12-6-1-16,2-7 1 15,5-2 0-15,-3-3 0 16,-2 0-1-16,-6 2 1 15,-12-2-1-15,-5 14 0 16,-13 1-1-16,-6 4-1 16,-5 2-2-16,6 8-7 15,-10-16-12-15,19 11-17 16,-2-16 0-16,16-8-2 0,12 5 2 15</inkml:trace>
  <inkml:trace contextRef="#ctx0" brushRef="#br3" timeOffset="146989.4073">20830 14035 67 0,'18'-13'42'16,"6"6"-2"-16,1-6 1 15,15 8-26-15,6-7-19 16,-11-14-26-16,10 17-7 16,-11-8-2-16,-2 15 0 15</inkml:trace>
  <inkml:trace contextRef="#ctx0" brushRef="#br3" timeOffset="147124.415">20885 14209 80 0,'-28'36'39'15,"7"-15"-1"-15,23-5-4 16,16-11-40-16,11-18-31 15,27-2-1-15,5-15-2 16,13 3 1-16</inkml:trace>
  <inkml:trace contextRef="#ctx0" brushRef="#br3" timeOffset="147694.4476">22106 13912 77 0,'-11'10'40'15,"11"-10"-3"-15,0 0 2 16,15-17-33-16,14 2-3 15,7-6 1-15,10 4-1 16,0-5 0-16,6 6 0 16,-5 3-1-16,-9 6 0 15,-9 8-2-15,-11 8 1 16,-18 9-1-16,-14 7 0 15,-14 5-1-15,-10 9 2 16,-10 2-2-16,3 0 0 16,-1-1 1-16,6-2-1 15,13-5 0-15,13-7 1 16,14-5-1-16,12-12-2 0,21-3-1 15,6-13-5-15,27 8-15 16,-8-21-16-16,22 5 1 16,-11-13-2-16,8 4 2 15</inkml:trace>
  <inkml:trace contextRef="#ctx0" brushRef="#br3" timeOffset="148079.4693">22563 13965 92 0,'-8'12'38'0,"8"-12"0"16,23 10-4-16,3-14-30 0,13-1-1 15,6-4 0-15,9 0 0 16,-1-4-1-16,-1 1-1 15,-6-3 1-15,-6-1-1 16,-8 1-1-16,-10-3 0 16,-10 4 0-16,-12 1 0 15,-10 0 0-15,-8 5-1 16,-8 5 1-16,-6 5 0 15,-6 8 0-15,-3 7 1 16,-4 9-1-16,6 7 1 16,3 3-1-16,9 2 0 15,10-1 1-15,16-3-2 16,14-5-1-16,13-11-3 15,21 0-5-15,-3-31-15 0,22 4-15 16,-3-14 1-16,12 0 0 16,-13-14 0-16</inkml:trace>
  <inkml:trace contextRef="#ctx0" brushRef="#br3" timeOffset="148665.5031">23303 13837 71 0,'-24'3'38'16,"9"12"1"-16,-12-1-1 15,12 12-22-15,-6-1-11 16,7 3-2-16,1 2-1 15,3-1 0-15,1-3-1 16,6-2 0-16,0-7 1 16,4-4-2-16,-1-13 1 15,11-4 0-15,3-9 0 16,3-7 0-16,7-9 0 0,4-2 0 15,1-5 0-15,4 0-1 16,-1-2 1-16,-3 7-1 16,-2 0 0-16,-3 5 0 15,0 5-1-15,-5 6 1 16,-1 6 0-16,0 5 0 15,-1 5 0-15,1 4 0 16,0 3 0-16,1 0 0 16,-3-1 0-16,5-2 0 15,-3-2 0-15,0-3 1 16,-5-2 0-16,1 0-1 15,-4-2 1-15,-10 4 0 16,0 0 0-16,0 0 0 16,-5 10-1-16,-4 5 0 0,-5 6 0 15,0 6 0-15,1 3-1 16,2 7 1-16,1-3 0 15,6 3 0-15,4-6-1 16,6-5 1-16,6-9 0 16,6-8 1-16,5-11-1 15,2-13 0-15,4-6 1 16,4-10 0-16,-6-6 0 15,-2 0 0-15,-5-2 0 16,-9 3-1-16,-9 6 0 16,-13 8-2-16,-11 12-2 15,-14 0-27-15,9 20 13 16,-34-4-22-16,5 17-1 15,-13-4-2-15</inkml:trace>
  <inkml:trace contextRef="#ctx0" brushRef="#br3" timeOffset="149730.5641">15411 14662 26 0,'0'0'31'15,"0"0"1"-15,0 0 1 16,-21 4-15-16,21 10-3 16,-12-9-4-16,12 16-1 15,-9-4-2-15,8 13-5 16,-2 0 0-16,-1 8-2 0,1 4-1 15,-2 2-3-15,2 5-1 16,-8-12-10-16,15 13-18 16,-12-19-5-16,9 1-2 15,-1-14 1-15</inkml:trace>
  <inkml:trace contextRef="#ctx0" brushRef="#br3" timeOffset="150166.5889">15841 14590 83 0,'-15'-18'38'16,"1"15"0"-16,-14-2-10 0,-2 14-24 15,-1 3-2-15,4 8 0 16,2 2-1-16,4 3 0 15,6 4-1-15,8 1 1 16,7 0-1-16,8-3-2 16,7 0 2-16,6-4-1 15,5-1 0-15,3 0-1 16,3-3 2-16,-6 1-2 15,-1 1 2-15,-9 3-1 16,-7 4 1-16,-12 0 0 16,-4 4-1-16,-11-1 1 15,-5-5 0-15,-1-2 0 16,-1-9 0-16,2-10 0 15,7-13 1-15,6-13-1 16,5-13 1-16,6-11-1 0,6-12 2 16,7-6-1-16,7-2-1 15,7 1 0-15,9 9-6 16,-8-5-17-16,14 24-14 15,-8 0 0-15,8 18-3 16,-6 2 1-16</inkml:trace>
  <inkml:trace contextRef="#ctx0" brushRef="#br3" timeOffset="150820.6263">16302 14911 35 0,'-4'20'36'0,"0"-6"1"15,13 4 0-15,-9-18-20 16,34 12-9-16,-11-16-3 15,8 1-1-15,-1-10 1 16,8-1-2-16,-5-6 0 16,-1-2 0-16,-7-3-1 15,-10 4 1-15,-11-3-2 16,-8 7 1-16,-10 3-2 15,-13 9 2-15,-2 5-2 16,-4 8 0-16,-1 9-1 0,3 4 0 16,5 9 1-16,7 1-1 15,8 2 1-15,12 0-1 16,9-6 1-16,13-5-2 15,9-7-1-15,8-13-4 16,21 2-14-16,-9-26-15 16,18-1-2-16,-7-21-3 15,10 1 4-15</inkml:trace>
  <inkml:trace contextRef="#ctx0" brushRef="#br3" timeOffset="151007.6371">17029 14433 79 0,'-32'18'38'0,"5"24"-1"0,-7 0-10 15,9 20-20-15,-3 1-4 16,8 4-2-16,7-3-2 16,5-2-2-16,8-4-2 15,3-16-11-15,17 2-19 16,-6-19-4-16,14 3 1 15,-9-19 1-15</inkml:trace>
  <inkml:trace contextRef="#ctx0" brushRef="#br3" timeOffset="151385.6587">17065 14898 49 0,'0'0'39'0,"0"0"-1"16,15-13 1-16,6 17-21 15,1-7-13-15,7-2-2 16,4-4 0-16,8 1 0 15,2-7-1-15,1 4 1 16,-1-6-2-16,0 0 1 16,-11 0-1-16,-4 3 1 15,-13-1 0-15,-15 15 0 16,-4-15-1-16,-16 14-1 15,-11 4 0-15,-5 9 0 16,-9 5 0-16,2 4-1 16,-1 7 1-16,5 2 0 15,10 2 0-15,12 0-1 16,12-2 1-16,14-2-1 0,16-6-1 15,12-8-1-15,16-1-2 16,6-15-5-16,19 10-14 16,-8-24-15-16,6 8 0 15,-9-15-1-15,-1 6 2 16</inkml:trace>
  <inkml:trace contextRef="#ctx0" brushRef="#br3" timeOffset="151578.6698">17807 14782 80 0,'-19'-6'40'0,"-12"-3"-1"16,9 20-4-16,-12-2-30 15,6 8-1-15,0 10-1 16,6 7-2-16,5 2 1 16,7 3-2-16,11 0 1 0,12-7-2 15,12-8 0-15,10-13-2 16,15-7-2-16,-3-24-10 15,26 1-24-15,-10-22 0 16,12 2-2-16,-13-20 3 16</inkml:trace>
  <inkml:trace contextRef="#ctx0" brushRef="#br3" timeOffset="151759.6801">18267 14495 58 0,'-14'20'40'16,"-13"7"-2"-16,9 26 2 15,-11-3-20-15,7 17-16 16,0 0-2-16,2 3-2 15,4-2-1-15,3-6-2 0,6-3-4 16,-8-23-19-16,15 4-12 16,-8-21 0-16,12-3-2 15,-4-16 1-15</inkml:trace>
  <inkml:trace contextRef="#ctx0" brushRef="#br3" timeOffset="152743.7364">18001 14816 90 0,'0'-15'40'15,"17"13"2"-15,-2-9-15 16,15 6-21-16,4-3-3 16,9 3 0-16,-1 0-1 0,0 1-1 15,-3 4 1-15,-8 6-1 16,-5 3-1-16,-10 6 0 15,-9 6 0-15,-6 3 0 16,-5 5 0-16,-6 1-1 16,0 4 2-16,-4-6-2 15,4 0 1-15,-2-1-1 16,5-7 1-16,4-3 0 15,3-17 0-15,0 0-1 16,12 0 1-16,-2-17-1 16,3-4 1-16,4-6 0 15,0-2 0-15,2-3 0 16,-4 2-1-16,3 3 3 15,-5 5-3-15,2 4 2 16,-1 4-1-16,0 3 1 0,1 4-2 16,-1 2 2-16,4 3-1 15,-3 0-1-15,4 0 1 16,-5 1 0-16,-1 1 0 15,-13 0 0-15,15 6 0 16,-15-6 1-16,4 11-1 16,-4-11-1-16,-10 19 1 15,3-8-1-15,-4 3 1 16,2 4-1-16,0 2 1 15,0 0-1-15,0 2 1 16,4 0 0-16,2-1 0 16,3-2 1-16,4-5-1 15,-4-14 0-15,21 13-1 16,-6-18 0-16,4-3 0 0,3-7-1 15,-2-5 1-15,0-2 0 16,-4-1 0-16,-3-2 0 16,-5-3 1-16,-3 5 2 15,-5 1-2-15,-2 3 1 16,-1 3 0-16,3 3 1 15,0 13-2-15,9-15 2 16,4 15-2-16,3 3 0 16,3 0 1-16,4 4 0 15,-1-3 1-15,3 7-1 16,-5-3 0-16,0 1-1 15,-5 2 2-15,-1 0-2 16,-4 2 1-16,-3-1-2 16,-5 3 1-16,0 0-1 0,-5 0 1 15,2 1 0-15,-4-2 0 16,2 0 0-16,1-2 0 15,2-12 0-15,0 0 0 16,0 0 0-16,19-10 0 16,-1-7 0-16,4-7 0 15,2 0 1-15,4-2-1 16,-3 5 2-16,0 3-2 15,-6 10 2-15,-6 9-2 16,-13-1 0-16,11 27 0 16,-13-9-2-16,1 7 0 15,-1-1-4-15,7 2-1 16,-7-16-9-16,24 9-4 15,-8-20-20-15,18 4-1 16,-6-12 0-16,11 2 1 0</inkml:trace>
  <inkml:trace contextRef="#ctx0" brushRef="#br3" timeOffset="153071.7552">19420 14751 61 0,'0'0'41'16,"0"0"-1"-16,-18 9 2 15,-10-2-32-15,8 11-3 16,-4-2-2-16,0 2-3 16,4 2 1-16,4-2-2 0,9-2 0 15,4-2-1 1,3-14 1-16,18 15-1 0,-3-11 1 15,3-2 0-15,0-1 0 16,-3 1 0-16,-1 2-1 16,-14-4 1-16,9 18 0 15,-15-2-1-15,-2 4-1 16,-7 0-3-16,1 7-5 15,-9-13-8-15,13 11-21 16,-9-14-4-16,11 3-1 16,8-14 0-16</inkml:trace>
  <inkml:trace contextRef="#ctx0" brushRef="#br3" timeOffset="153589.7848">20681 14827 77 0,'0'0'41'0,"0"0"-1"16,31 13-4-16,-6-18-35 15,9-1-4-15,8 8-12 0,-13-15-23 16,4 11-1-16,-15-9-1 15,1 11 0-15</inkml:trace>
  <inkml:trace contextRef="#ctx0" brushRef="#br3" timeOffset="153727.7927">20766 14931 60 0,'-23'20'41'0,"14"6"-2"16,-1-12 1-16,19 4-26 16,6-13-14-16,8-15-12 15,25 4-28-15,-2-13 2 16,19 3-3-16,1-9 1 15</inkml:trace>
  <inkml:trace contextRef="#ctx0" brushRef="#br3" timeOffset="154510.8375">21559 14848 56 0,'0'0'40'0,"0"0"-1"16,1-13 1-16,19 10-29 15,2-9-5-15,9 6-1 16,3-2-2-16,5 6-1 15,1 1-1-15,-1 3-1 16,-5 4-1-16,-1-1-2 16,-7 4-1-16,-5-8-6 15,12 12-17-15,-18-19-11 16,10 5-2-16,-7-15 2 15</inkml:trace>
  <inkml:trace contextRef="#ctx0" brushRef="#br3" timeOffset="154810.8543">22253 14621 41 0,'10'-18'37'15,"5"8"2"-15,-11-5-2 16,-4 15-10-16,0 0-19 16,0 0-2-16,-5 21-1 15,0 4-2-15,-3 4-1 16,1 8-1-16,3 3 0 15,1 4-2-15,5 2 0 16,2-3-2-16,5 2-3 0,-2-19-5 16,20 16-23-16,-13-20-5 15,11 3-1-15,-1-18 1 16</inkml:trace>
  <inkml:trace contextRef="#ctx0" brushRef="#br3" timeOffset="155289.8817">23038 14509 87 0,'-6'-16'40'15,"-15"-4"-2"-15,5 19-1 16,-14-1-33-16,-1 9-2 0,-3 8 0 15,1 8 0-15,0 7-1 16,8 3 0-16,3 5-1 16,8 0 0-16,9-1 0 15,12-5-2-15,9-3 1 16,11-3 0-16,7-6-1 15,5-1 1-15,7-3 1 16,-2-1-2-16,-1 1 1 16,-3 4 1-16,-10 3 0 15,-14 0 0-15,-9 6-1 16,-12 1 1-16,-13 1 0 15,-9-2 0-15,-5-3 0 16,-4-4 1-16,3-7 0 0,1-8-1 16,6-12 1-1,10-9 0-15,7-14 0 0,11-10 0 16,12-9-1-16,5-8 2 15,7-6 0-15,6-2-1 16,3 4 0-16,0 2-1 16,1 9-1-16,-7 3-4 15,5 21-26-15,-18-8-10 16,6 18 2-16,-9-6-3 15</inkml:trace>
  <inkml:trace contextRef="#ctx0" brushRef="#br3" timeOffset="156739.965">17408 15408 13 0,'-32'-9'29'0,"18"1"-1"0,14 8-13 16,0 0 7-16,22-8-17 16,3 5-1-16,17 6 0 15,4-2 2-15,16 8-1 16,3-4 0-16,15 5 0 15,9-5 0-15,16 3-1 16,12-7 0-16,18 0-1 16,15-6 0-16,16-5-2 15,17-1 1-15,16-4-1 16,8-2 0-16,11 0 0 15,7 2-1-15,8 3 0 16,-2 4 0-16,2 2 0 16,4 6 0-16,-3 3 0 15,-3 3 1-15,3 2 0 0,-2-1 1 16,0 3 0-16,3-6 0 15,5 2 0-15,-4-7 1 16,8-2-1-16,0-4-1 16,-1-1 1-16,-1-1-1 15,-2-3-1-15,-7 2 0 16,-9-3-1-16,-6 5-1 15,-19-1-2-15,-4 10-8 16,-24-11-25-16,-14 5 0 16,-30-7-2-16,-17 1 1 15</inkml:trace>
  <inkml:trace contextRef="#ctx0" brushRef="#br3" timeOffset="157581.0131">15684 15897 56 0,'5'-15'38'15,"-5"15"0"-15,0 0-16 16,21 7-12-16,-21 8-4 15,5 14-1-15,-3 8-2 16,4 10-1-16,-5 11-1 16,2 5-1-16,-1 5 0 15,0-2-2-15,2-5 0 16,-2-10-5-16,12 4-14 15,-10-29-16-15,10-6-1 16,-14-20 0-16</inkml:trace>
  <inkml:trace contextRef="#ctx0" brushRef="#br3" timeOffset="157800.0256">15426 15859 72 0,'-15'0'40'16,"5"-9"-1"-16,25 14-7 15,11-16-29-15,15-1-1 16,15-6-1-16,10 1-1 16,11 1-2-16,4-3-1 15,5 11-3-15,-13-4-10 16,10 20-22-16,-17-3 0 15,0 19-1-15,-16-5 1 16</inkml:trace>
  <inkml:trace contextRef="#ctx0" brushRef="#br3" timeOffset="158149.0456">16383 16059 56 0,'-17'5'39'15,"2"13"-1"-15,-12-7-1 16,4 19-32-16,-3 3-1 15,3 7-1-15,2 3 1 16,9 2-3-16,7-3 1 16,12-1-1-16,8-9 1 15,10-9-3-15,12-13 2 16,4-10-1-16,3-8 0 15,-1-10 1-15,-7-9-2 0,-6-4 2 16,-10-7-2-16,-13-1 2 16,-14 1-3-16,-11 2 2 15,-4 3-2-15,-8 4-1 16,2 2 0-16,0 5-1 15,10 11-1-15,3-6-6 16,15 17-26-16,18-21 0 16,13 15-1-16,4-11 0 15</inkml:trace>
  <inkml:trace contextRef="#ctx0" brushRef="#br3" timeOffset="158385.0589">16980 15562 58 0,'3'-21'40'0,"-11"0"-2"15,8 21 0-15,0 0-32 16,-6 31-1-16,-3 10 0 16,4 19-3-16,-6 10 1 15,0 13-2-15,-1 10 1 16,-2 1-2-16,2-2 0 15,0-9-3-15,8-7-1 16,-1-27-11-16,19-1-25 16,-5-27 1-16,16-10-2 15,-3-21 2-15</inkml:trace>
  <inkml:trace contextRef="#ctx0" brushRef="#br3" timeOffset="158836.0846">16658 15995 58 0,'-11'-3'41'16,"22"4"-1"-16,12-18 0 15,24-3-34-15,13-5-4 16,17-4-1-16,9-3-2 15,6-6-6-15,9 15-32 16,-16-5 1-16,-1 20-1 0,-20 2-1 16</inkml:trace>
  <inkml:trace contextRef="#ctx0" brushRef="#br3" timeOffset="159303.1116">17424 16097 52 0,'-29'-19'39'0,"4"11"-1"15,-13-7-1-15,6 13-29 0,-9 1-2 16,1 9-1-16,-2 5-2 16,4 5 0-16,4 6-1 15,5 6 0-15,6 1-1 16,8 0 0-16,8-4-1 15,10-4 1-15,9-8-1 16,11-9 1-16,7-13-1 16,12-12 1-16,2-6-1 15,4-7 1-15,0-2 0 16,-4 0-2-16,-5 3 2 15,-9 6-1-15,-9 10 0 16,-9 11 0-16,-12 4 0 16,-4 27 0-16,-6 2-1 15,-3 4 0-15,3 6-1 0,-1-6-1 16,12 3-4-16,3-26-8 15,20 8-23-15,-1-34-1 16,21-5-1-16,0-23 0 16</inkml:trace>
  <inkml:trace contextRef="#ctx0" brushRef="#br3" timeOffset="159453.1202">17808 15690 69 0,'-16'27'41'15,"-11"8"-2"-15,10 18 0 16,-9 1-37-16,13 2-4 15,11 13-25-15,-5-17-10 16,13 4-2-16,-3-11-1 0</inkml:trace>
  <inkml:trace contextRef="#ctx0" brushRef="#br3" timeOffset="159917.1467">18453 16081 60 0,'-24'-12'38'0,"3"11"0"16,-12-7-1-16,1 15-34 15,-6 5 0-15,9 14 1 16,-4 4-2-16,9 7 0 0,6 1 0 16,7-1-1-16,13-4 1 15,14-5-3-15,14-12-1 16,12-20-4-16,26-6-31 15,-7-21-1-15,18 0-1 16,-5-22 0-16</inkml:trace>
  <inkml:trace contextRef="#ctx0" brushRef="#br3" timeOffset="160271.1669">18914 15684 80 0,'-30'7'40'15,"8"23"-2"-15,-6-2-11 16,9 20-22-16,-5 6-3 15,10 5 0-15,-1 2 0 0,1 4-1 16,5-5 0-16,3-5-1 16,1-8 0-16,2-9 0 15,6-10 0-15,2-11 1 16,-5-17 0-16,22-1-1 15,-3-17 1-15,1-9 0 16,2-4 0-16,0-1 1 16,2-2-2-16,-1 5 0 15,-2 6 1-15,-2 10-2 16,-6 14 2-16,-3 13-2 15,-4 11 0-15,-3 6-2 16,0 8-1-16,-3-1-3 16,11 13-8-16,-9-21-24 15,19 7-1-15,-6-24-1 0,18-1 3 16</inkml:trace>
  <inkml:trace contextRef="#ctx0" brushRef="#br3" timeOffset="160886.2021">19237 16115 66 0,'-7'-10'39'0,"-11"-3"-1"15,5 17 0-15,-5-1-33 16,1 14-1-16,-4 6-1 16,5 9-1-16,-2 2 1 15,3 5-1-15,4-2 0 16,4 1-2-16,6-7 2 15,6-7-2-15,8-11 0 16,6-9 0-16,6-11-1 0,5-8 3 16,1-9-3-16,-1-5 1 15,-1-6 0-15,-3 2 1 16,-6-1-1-16,-8 8 2 15,-5 6-2-15,-7 6 0 16,0 14 1-16,-13 7-1 16,3 12 1-16,-2 5-2 15,4 3 1-15,3 1-1 16,5-1 1-16,7-4-2 15,8-7 2-15,6-11 0 16,5-10-1-16,5-5 2 16,1-8-1-16,1 0 0 15,-5-5-1-15,-4 4 2 16,-8 3 0-16,-4 7-2 15,-12 9 1-15,0 0 0 0,0 19 0 16,-9 0 0-16,2 8 0 16,-4 2-1-16,4 2 1 15,1 0-1-15,4-6 1 16,2-2-1-16,6-11 1 15,-6-12 0-15,17-5 0 16,-3-9 1-16,0-10-1 16,2-6 3-16,-3-7-3 15,2-1 2-15,-3 1-1 16,-2 4 0-16,1 2 0 15,1 5-1-15,3 6-3 16,-1-2-3-16,12 17-8 16,-9-12-16-16,25 17-9 15,0-11-2-15,19 12 0 0</inkml:trace>
  <inkml:trace contextRef="#ctx0" brushRef="#br3" timeOffset="161547.2399">20068 16184 72 0,'-27'-4'41'16,"9"12"-1"-16,-14-12-2 15,6 16-34-15,-4 1-1 16,3 0-2-16,-2 7 2 16,1 4-2-16,5 3 1 15,5 2-1-15,6-2 1 16,6-2-1-16,12-6 0 15,8-7 0-15,10-10-1 16,6-10 0-16,7-7 0 16,5-9 2-16,0-9-2 15,0-2 0-15,-4-3 0 0,-5 1 1 16,-6 1-1-16,-8 6 1 15,-8 6-1-15,-7 9-1 16,-4 15 1-16,-13 14-1 16,-2 14 1-16,-4 15 0 15,-2 12 0-15,-3 17-1 16,2 9 1-16,-3 4-1 15,3 0 1-15,3-6 0 16,0-7 0-16,6-9 0 16,-2-13 1-16,2-13-1 15,2-15 0-15,0-13 0 16,11-9 1-16,-19-13-1 15,12-8 0-15,2-7 0 16,1-10 0-16,3-8-1 16,7-7 0-16,4-2-3 0,10 5-2 15,-4-10-8-15,18 23-9 16,-14-14-16-16,19 17-4 15,-7-3 3-15,12 15 0 16</inkml:trace>
  <inkml:trace contextRef="#ctx0" brushRef="#br3" timeOffset="161908.2606">20351 16188 70 0,'-13'3'41'15,"15"9"-1"-15,-2-12 1 0,0 0-34 16,18 3-4-1,-5-4-1-15,4-1-1 0,1-3 0 16,1-3-1-16,-3-3 0 16,0 0 0-16,-3-3 1 15,-3 1-1-15,-4-4 0 16,-4 2 1-16,-4 0 0 15,2 15-1-15,-16-11 1 16,-3 13 0-16,0 13 0 16,-8 9 0-16,-2 10-1 15,0 4 1-15,2 6-1 16,5 0 0-16,7-1 0 15,11-5-1-15,8-10-2 16,16-6-1-16,6-20-6 16,20 8-8-16,-8-24-22 0,26 2-2 15,-2-17 1-15,17 2-1 16</inkml:trace>
  <inkml:trace contextRef="#ctx0" brushRef="#br3" timeOffset="162277.2817">21036 15993 68 0,'-11'16'44'15,"11"-16"-2"-15,12 6 0 16,9-19-34-16,12-2-11 15,14-1-2-15,-3-13-10 16,17 19-25-16,-23-11 0 16,8 20-1-16,-19-6 1 15</inkml:trace>
  <inkml:trace contextRef="#ctx0" brushRef="#br3" timeOffset="162427.2903">21142 16244 80 0,'-40'22'41'15,"22"3"-1"-15,4-29-7 16,14 4-29-16,39-26-3 15,4-6-5-15,23 7-26 16,-7-15-9-16,11 10-2 16,-9-5-2-16</inkml:trace>
  <inkml:trace contextRef="#ctx0" brushRef="#br4" timeOffset="166917.5471">21758 16137 43 0,'-17'-1'29'0,"17"1"-1"16,-14-2-1-16,14 2-15 16,0 0-2-16,0 0-2 15,-12 2 0-15,12-2-1 16,0 0-2-16,14 3 0 15,2-5-1-15,11 2-1 16,12-3 0-16,11-2-1 16,16-1-1-16,6-3 1 15,8-1-1-15,6 2-1 16,-5-2 0-16,-7 6 0 15,-9 4 0-15,-13 2-1 16,-19 5 0-16,-7 1-1 16,-12 4-1-16,-14-12-2 15,8 23-6-15,-20-24-24 16,12 1-3-16,0 0-2 0,17-10 1 15</inkml:trace>
  <inkml:trace contextRef="#ctx0" brushRef="#br4" timeOffset="167800.5976">22777 15907 36 0,'6'-15'38'0,"6"-17"2"15,17 12-2-15,-1-15-19 16,12 5-12-16,2-2-2 16,12 3-1-16,3 2-1 15,3 7-1-15,-3 6 0 16,-4 6-2-16,-9 8 1 15,-3 9-1-15,-11 7 0 16,-6 11 1-16,-9 3-1 16,-8 8 0-16,-4 6 0 15,-8 3 1-15,-7 5-1 16,-6 5 1-16,-8 1-1 15,-8 4 0-15,-12 3 0 16,-8 3 0-16,-10 0 0 16,-4 3-1-16,-2 0 2 0,2-7-2 15,3-4 1-15,12-4 1 16,10-9-1-16,15-8 1 15,16-8 0-15,14-9 0 16,15-8-1-16,13-5 2 16,11-5-1-16,11-3 1 15,8-5 0-15,11 0-1 16,8-5 1-16,10-2-1 15,2-2 0-15,6 1 1 16,-1-1-1-16,-1 4-1 16,-10-1 1-16,-6 5 0 15,-17 3-1-15,-13 2 1 16,-13 4-1-16,-14 2 0 15,-10 2 0-15,-12-8 0 0,-5 18 0 16,5-18 0-16,-19 17-1 16,6-13-1-16,2 1-1 15,0-4-1-15,11-1-6 16,-13-18-16-16,28 15-4 15,-15-30-2-15,23 7-12 16,-4-12 0-16</inkml:trace>
  <inkml:trace contextRef="#ctx0" brushRef="#br4" timeOffset="192863.0311">21455 17350 71 0,'-5'-15'39'0,"-9"-4"-1"16,6 6-8-16,-12 4-28 15,-3 4-1-15,-2 9 1 0,-3 5-1 16,-5 7 1-16,0 8 0 15,-1 10-1-15,4 4 1 16,2 7-1-16,10-3 1 16,10 2-2-16,10 0 1 15,12-5 0-15,12-5-1 16,14-15 0-16,13-7 0 15,10-17 0-15,7-8 0 16,3-17 0-16,4-9 0 16,-7-9 0-16,-9-2-1 15,-16 0 1-15,-21 0 0 16,-13 10 0-16,-18 6 0 15,-17 11 0-15,-13 8 0 16,-7 9 0-16,-1 7 0 0,5 9 1 16,6 4-1-16,11 1 0 15,10 2 0-15,13 0 0 16,16-1 1-16,14-2-1 15,16-7 0-15,9 1 0 16,7 2 0-16,-1 4 0 16,0 6 0-16,-7 6 0 15,-8 7 1-15,-16 8-1 16,-30-41 0-16,16 50 0 15,-16-50 0-15,2 56 1 16,-2-56-1-16,-10 46 0 16,10-46 1-16,0 22 3 15,0-22-2-15,-10-8 0 0,14-24 0 16,2-15 0-16,6-11 0 15,5-17-1-15,13-1 0 16,0 15-5-16,3 14 2 16,-1 10-2-16,2 10-1 15,12 16-9-15,-6-8-27 16,26 11 1-16,-5-5-4 15,21 9 3-15</inkml:trace>
  <inkml:trace contextRef="#ctx0" brushRef="#br4" timeOffset="193417.0628">22762 17491 65 0,'0'-24'42'15,"19"6"-2"-15,-4-5 0 0,25-9-37 16,-4 6-1-16,15 2 0 16,4-1-2-16,5 6 1 15,-4 5 0-15,-3 11-1 16,-10 10 1-16,-13 12-1 15,-15 15 1-15,-16 14 0 16,-17 9 1-16,18-57 0 16,-37 74-1-16,37-74 2 15,-49 91-1-15,49-91-1 16,-61 91 1-16,61-91 0 15,-49 90 0-15,49-90 0 16,-40 68-1-16,40-68 0 16,-13 51-1-16,13-51 2 15,0 0-3-15,47 27-4 0,-47-27-11 16,109-13-26-16,1-16 0 15,8-16-3-15,9-2 2 16</inkml:trace>
  <inkml:trace contextRef="#ctx0" brushRef="#br4" timeOffset="193712.0797">23600 17500 83 0,'0'0'46'0,"13"-3"-1"16,2-9-2-16,19 6-38 15,8-6-2-15,10-8-1 16,13-9-1-16,6-1-1 15,-1 1-1-15,1 4-2 16,-5 1-2-16,-10 4-1 16,-2 13-7-16,-27-2-14 15,-1 14-16-15,-26-5 2 16,16 1-3-16,-16-1 1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06:52.35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26T20:06:53.061"/>
    </inkml:context>
  </inkml:definitions>
  <inkml:trace contextRef="#ctx0" brushRef="#br0">9047 1757 44 0,'0'0'36'0,"8"-17"0"0,-8 17 0 16,12-3-12-16,0 18-15 15,-9-5-3-15,6 5-2 16,-2-1-1-16,2-3-3 15,-3 3 0-15,-6-14-5 16,13 21-17-16,-13-21-13 16,0 10-1-16,0-10 0 15,0 0 0-15</inkml:trace>
  <inkml:trace contextRef="#ctx0" brushRef="#br0">9170 1819 39 0,'0'-26'30'0,"5"4"3"16,7 3 0-16,-7-7-23 16,14 10 2-16,-12-5 1 0,9 13 0 15,-16 8-3-15,18 20-2 16,-23 14-1-16,-2 18-4 15,-11 15 1-15,-11 12-4 16,-6 8 0-16,-7 1-6 16,4 5-23-16,-11-29-9 15,15-11 0-15,1-28-2 16</inkml:trace>
  <inkml:trace contextRef="#ctx1" brushRef="#br0">14782 7185 0</inkml:trace>
  <inkml:trace contextRef="#ctx0" brushRef="#br0" timeOffset="1567.0897">10425 844 94 0,'0'0'40'16,"0"0"0"-16,0 0-2 15,0 0-34-15,0 0-1 0,0 0-1 16,-62-45 0-16,62 45 1 16,-67 27-1-16,67-27 1 15,-78 43 0-15,78-43-2 16,-71 56 1-16,71-56-1 15,-50 84 0-15,12-6-1 16,26 7 0-16,20-1-1 16,18-24 1-16,31-11-1 15,17-7 1-15,-4-6-1 16,-12-2 2-16,-14 2-1 15,-20 3 0-15,-25 3 0 16,-20 5 0-16,-21-1 0 16,-16-1 0-16,-7-6-1 15,-1-13-4-15,19-11-18 16,-2-21-17-16,32-14 0 0,22-19-1 15,37-14-3-15</inkml:trace>
  <inkml:trace contextRef="#ctx0" brushRef="#br0" timeOffset="2583.1478">22945 1820 93 0,'0'0'36'0,"0"0"0"16,2 30 1-16,-13-7-32 16,3 15-3-16,-4 4 0 15,-1 8-2-15,-4 4 0 16,1-5-6-16,11 4-27 15,-5-18-4-15,16-6 1 0,5-17-2 16</inkml:trace>
  <inkml:trace contextRef="#ctx0" brushRef="#br0" timeOffset="3086.1765">23980 1207 79 0,'0'0'40'15,"0"0"-1"-15,-23-55 1 16,23 55-11-16,0 0-25 16,-48-5-1-16,-18 16-1 15,-5 19 1-15,-14 12-1 16,4 5 0-16,-2 2-2 15,13 6 1-15,11 0-1 16,40-12 0-16,25-8 0 16,28-10 0-16,25 0-1 15,15-6 1-15,14 1 0 16,6-1 0-16,-2 1-1 15,-5 2 1-15,-15 8 1 16,-20 7 0-16,-28 6 0 16,-26 8-1-16,-23 5 2 0,-23 5-3 15,-13-5 3-15,-11 0-3 16,-3-9 1-16,3-8-3 15,13-12-3-15,9-27-16 16,33-1-17-16,12-25-2 16,29-4 0-16,10-17 0 15</inkml:trace>
  <inkml:trace contextRef="#ctx0" brushRef="#br0" timeOffset="3532.2021">24435 1165 117 0,'0'0'39'16,"0"0"1"-16,0 0-9 15,14-78-32-15,-14 78 2 16,0 0 0-16,65-32 0 16,-65 32 0-16,49-11 0 15,-49 11 1-15,0 0 0 16,61 8 1-16,-61-8 0 0,14 43-1 15,-30 2 0-15,-19 12 1 16,-25 2-3-16,-4 0 1 16,-3-2-2-16,17-6 1 15,36-22-1-15,21-11-1 16,17-6-2-16,8-17-10 15,25-3-24-15,-10-6-3 16,15 2 0-16,-8-7-2 16</inkml:trace>
  <inkml:trace contextRef="#ctx0" brushRef="#br0" timeOffset="3756.2149">24903 1226 104 0,'0'0'41'0,"0"0"1"15,0 0-2-15,0 0-34 16,0 0-10-16,59-27-27 15,-59 27-8-15,45-10-1 16,-45 10-1-16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24:04.58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1484 886 47 0,'23'-66'34'15,"-23"66"2"-15,0 0-1 16,0 0-12-16,25-62-17 16,-25 62-2-16,0 0 1 15,0 0 0-15,0 0 0 0,0 0-1 16,0 0-1-16,28 53 0 15,-28-53-1-15,-7 71 1 16,-6 24-2-16,1 7 1 16,-1 3-1-16,2-7 3 15,1-10-2-15,-13-44-1 16,23-44 2-16,0 0-2 15,0 0 1-15,0 0-2 16,0 0 1-16,18-79-1 16,-18 79 0-16,26-94 0 15,-16 29 0-15,5-3 0 16,-5-2 1-16,1-1 0 15,3 5 0-15,-1 1-1 16,-4 4 1-16,5 4 0 16,-14 57-1-16,22-77 0 0,-22 77-1 15,0 0 1-15,0 0 0 16,54-31 0-16,-54 31 0 15,0 0 1-15,79 66-1 16,-79-66 2-16,78 52-1 16,-78-52 0-16,95 41 0 15,-44-28 0-15,1-7 0 16,0-5-1-16,0-6 2 15,0-3-1-15,-3-6-1 16,-4 2 0-16,-45 12 0 16,77-14 0-16,-77 14-1 15,0 0 0-15,59 23 1 0,-59-23 0 16,11 54-2-16,-18-32 1 15,15 68-3-15,5 15-1 16,6 11-4-16,12-7 0 16,19-22-5-16,-7-54-5 15,33-9-4-15,-76-24 1 16,66-7 7-16,-66 7 9 15,62-21 6-15,-62 21 4 16,51-30 7-16,-51 30 4 16,0 0 8-16,50-61-1 15,-50 61-4-15,0 0-7 16,17-55-3-16,-17 55-2 15,0 0-2-15,0 0 0 16,-26-21-2-16,13 47 0 16,-7 14-2-16,1 16 2 15,-4-11-2-15,18 19 0 0,10-3-1 16,16-7 0-16,14-30 0 15,4-11 1-15,3-19 1 16,-1-14-1-16,-41 20 1 16,0 0-1-16,58-64 2 15,-58 64-4-15,28-66 3 16,-28 66-4-16,14-73 3 15,-14 73-2-15,2-73 1 16,-2 73-2-16,-7-74-3 16,7 74-5-16,-8-77-20 15,8 77-8-15,-2-74-2 16,2 74-1-16</inkml:trace>
  <inkml:trace contextRef="#ctx0" brushRef="#br0" timeOffset="233.0133">3388 612 111 0,'61'-93'42'0,"-61"93"1"16,53-81-2-16,-53 81-36 16,0 0-3-16,42-55 0 15,-42 55 0-15,0 0-2 16,-8 64 0-16,8-64 1 15,-17 110-1-15,1-69-1 16,4 120-2-16,6 18-4 16,17 5-22-16,-5-12-10 15,-4-51-3-15,11-32 0 0,14-37-1 16</inkml:trace>
  <inkml:trace contextRef="#ctx0" brushRef="#br0" timeOffset="608.0347">3708 1297 86 0,'6'-61'42'16,"-6"61"3"-16,0 0-3 16,0 0-18-16,0 0-21 15,38-53-1-15,-38 53 0 16,0 0 0-16,63 5 0 15,-63-5 0-15,55 6-2 16,-55-6 0-16,62-4 0 16,-62 4 0-16,58-28 0 0,-58 28 0 15,50-45 0-15,-50 45 0 16,28-53 1-16,-28 53 1 15,0 0-2-15,-9-60 0 16,9 60 0-16,0 0 0 16,-72 2 0-16,72-2 0 15,-28 27 0-15,-28 23 0 16,4 13 0-16,27 14 0 15,17 3 0-15,18-26-5 16,46-11-19-16,-56-43-16 16,75 16-2-16,-25-22-1 15,7-2 2-15</inkml:trace>
  <inkml:trace contextRef="#ctx0" brushRef="#br0" timeOffset="901.0515">4687 1134 86 0,'29'-56'42'16,"-29"56"1"-16,0 0-1 15,0 0-19-15,0 0-15 16,-51-12-2-16,51 12-1 15,0 0-5-15,-62 34 0 16,62-34 0-16,-21 30 0 16,-11 21 0-16,-6 2 0 15,14 0 0-15,8-1 0 16,12-27 0-16,24 5-5 0,-20-30-16 15,0 0-16-15,79 4-6 16,-79-4 2-16,72-15-2 16</inkml:trace>
  <inkml:trace contextRef="#ctx0" brushRef="#br0" timeOffset="1246.0712">4963 1161 111 0,'0'0'43'15,"0"0"1"-15,0 0-1 16,0 0-37-16,0 0-1 15,-17 44-2-15,3 8-3 0,3 6 0 16,-1-18 0-16,12 1 0 16,19-12 0-16,4-21 0 15,-23-8 0-15,0 0 0 16,66-28 0-16,-66 28 0 15,56-42 0-15,-56 42 0 16,57-50 0-16,-57 50 0 16,55-48 0-16,-55 48 0 15,0 0 0-15,63-46 0 16,-63 46 0-16,34-4 0 15,-9 15 0-15,-19 8 0 16,-7 19 0-16,-9 12 0 16,-9-10-21-16,20 1-17 15,-1-19-6-15,20-27-2 16,-20 5 1-16</inkml:trace>
  <inkml:trace contextRef="#ctx0" brushRef="#br0" timeOffset="1749.1">5852 649 110 0,'-17'-69'41'16,"17"69"3"-16,-13-55-3 15,13 55-35-15,0 0-2 16,0 0-1-16,0 0-1 15,0 0-1-15,0 0 0 0,-20 58 1 16,20-58-2-16,-11 94 0 16,17-53 0-16,-16 86 0 15,3 8 0-15,9 5-4 16,15-8-13-16,-8-44-20 15,31-22-6-15,13-27 3 16,27-34-3-16</inkml:trace>
  <inkml:trace contextRef="#ctx0" brushRef="#br0" timeOffset="2508.1434">6481 1146 108 0,'0'0'40'0,"14"-55"2"16,-14 55-2-16,0 0-34 15,-19-54-1-15,19 54 0 16,0 0 0-16,-70-6-1 16,70 6-4-16,-64 25 0 15,32 5 0-15,-33 16 0 16,6 10 0-16,-1 5 0 15,19 5 0-15,-1-28 0 16,41-7 0-16,1-31 0 16,0 0 0-16,58-3 0 15,-58 3 0-15,73-27 0 16,-73 27 0-16,77-39 0 15,-77 39 0-15,79-44 0 0,-79 44 0 16,72-45 0 0,-72 45 0-16,58-46 0 0,-58 46 0 15,0 0 0-15,59-33 0 16,-59 33 0-16,-2 26 0 15,-5 12 0-15,6 8 0 16,5 1 0-16,18-8 0 16,-22-39-2-16,0 0-8 15,57 5-2-15,-57-5-1 16,64-16 2-16,-64 16 0 15,62-32 5-15,-62 32 2 16,61-44 5-16,-61 44 4 16,50-43 3-16,-50 43 1 15,0 0 1-15,58-66 0 16,-58 66-2-16,0 0-1 0,29-10-2 15,-25 39-2-15,-16 22 0 16,10 20-3-16,-13-8 0 16,15 10 0-16,-1-7 0 15,9-11 0-15,-4-24 0 16,1-16 0-16,-5-15 0 15,23-23 0-15,-23 23 0 16,0 0 0-16,27-68 0 16,-27 68 0-16,23-65 0 15,-23 65 0-15,30-71 0 16,-30 71 0-16,34-72 0 15,-34 72 0-15,46-70 0 16,-46 70 0-16,56-75 0 16,-56 75-13-16,73-70-10 0,-73 70-5 15,89-63-9-15,-40 38-7 16,11 3-2-16,0 5 3 15</inkml:trace>
  <inkml:trace contextRef="#ctx0" brushRef="#br0" timeOffset="3062.1751">8677 839 91 0,'0'0'41'15,"0"0"1"-15,10-61-2 16,-10 61-24-16,0 0-13 16,0 0 0-16,0 0-2 15,0 0 0-15,0 0 1 16,0 0-1-16,2 52 1 15,-2-52-1-15,1 102 0 16,-13-11-1-16,7 7 0 16,-1-2-2-16,5-10-3 15,-3-35-8-15,4-51-18 16,0 0-9-16,0 0 2 15,0 0-3-15,0 0 1 16</inkml:trace>
  <inkml:trace contextRef="#ctx0" brushRef="#br0" timeOffset="3263.1866">8720 890 124 0,'0'0'41'16,"-11"-76"2"-16,11 76-10 15,-2-68-31-15,2 68-1 16,20-56 0-16,-20 56-1 15,49-42-1-15,-49 42-4 16,70-28-19-16,-70 28-15 16,86-19-2-16,-38 13 0 15,-48 6-2-15</inkml:trace>
  <inkml:trace contextRef="#ctx0" brushRef="#br0" timeOffset="3464.1981">9034 776 106 0,'-83'67'41'0,"83"-67"2"15,-74 58-2-15,74-58-38 16,0 0-2-16,-46 57 0 16,46-57-1-16,0 0-3 15,49 26-1-15,-49-26-7 16,80 1-27-16,-33-8-2 15,6 0 0-15,0 1-2 16</inkml:trace>
  <inkml:trace contextRef="#ctx0" brushRef="#br0" timeOffset="4132.2363">9489 941 105 0,'0'0'41'16,"0"0"3"-16,-52 40-2 15,52-40-36-15,-50 34-1 16,50-34 0-16,-41 45-2 15,-11 17 1-15,2 5-4 16,12 2 0-16,11-1 0 16,18-25 0-16,31-6 0 15,33-18 0-15,-55-19 0 16,82-16 0-16,-82 16 0 15,89-36 0-15,-89 36 0 0,86-48 0 16,-86 48 0-16,66-65 0 16,-66 65 0-16,47-64 0 15,-47 64-3-15,10-79 1 16,-10 79 2-16,-6-55-1 15,6 55 1-15,0 0 0 16,-36-59 0-16,36 59 0 16,0 0 0-16,0 0 1 15,0 0-1-15,0 0 2 16,0 0-2-16,0 0 1 15,0 0 1-15,76 4-2 16,-76-4 0-16,72 14 0 16,-72-14 0-16,78 19 0 0,-78-19 0 15,71 27 0-15,-71-27 0 16,26 32 0-16,13 14 0 15,-17 9 0-15,-24 3 0 16,-2 1 0-16,-17-20 0 16,19 0 0-16,3-18 0 15,12-22 0-15,-13 1 0 16,0 0 0-16,0 0 0 15,45-59 0-15,-45 59 0 16,30-51 0-16,-30 51 0 16,26-60 0-16,-26 60 0 15,33-71 0-15,-33 71 0 16,32-69 0-16,-32 69 0 15,46-61 0-15,-46 61-9 0,50-56-9 16,-50 56-5-16,69-42-5 16,-69 42-10-16,84-26-4 15,-37 22-1-15,-47 4 3 16</inkml:trace>
  <inkml:trace contextRef="#ctx0" brushRef="#br0" timeOffset="4715.2697">10802 914 112 0,'20'59'43'16,"-20"-59"1"-16,0 0-2 15,-50 80-36-15,23-23-1 16,-2 7-2-16,7 2-3 0,4-8 0 15,-2-18 0 1,8-9 0-16,11-13 0 0,1-18 0 16,0 0 0-16,0 0 0 15,0 0 0-15,45-48 0 16,-45 48 0-16,33-52 0 15,-33 52 0-15,31-62 0 16,-31 62 0-16,31-75 0 16,-31 75 0-16,23-65 0 15,-23 65 0-15,0 0 0 16,29-71 0-16,-29 71 0 15,0 0 0-15,0 0 0 16,0 0 0-16,0 0 0 16,0 0 0-16,56 1 0 0,-56-1 0 15,0 0 0-15,0 0 0 16,67 45 0-16,-67-45 0 15,47 2 0-15,-47-2 0 16,52-9 0-16,-52 9 0 16,52-19 0-16,-52 19 0 15,0 0 0-15,61-24 0 16,-61 24 0-16,0 0 0 15,0 0 0-15,0 0 0 16,20 49 0-16,-14-1 0 16,-5 11 0-16,1 3 0 15,12-2-18-15,-9-32-4 16,32-3-3-16,-37-25-5 15,48 0-6-15,-48 0-7 16,61-17 3-16,-61 17 4 0</inkml:trace>
  <inkml:trace contextRef="#ctx0" brushRef="#br0" timeOffset="5085.2908">11593 1135 115 0,'0'0'43'16,"0"0"3"-16,0 0-2 16,0 0-40-16,0 0-1 15,0 0-3-15,25-28 0 16,-27 57 0-16,-6 14 0 15,14-2 0-15,-6 5 0 16,17-7 0-16,-17-39 0 16,0 0 0-16,0 0 0 15,63 13 0-15,-63-13 0 16,59-25 0-16,-59 25 0 0,59-41 0 15,-59 41 0-15,69-44 0 16,-69 44 0-16,58-57 0 16,-58 57 0-16,52-38 0 15,-52 38 0-15,0 0 0 16,49-27 0-16,-49 27 0 15,-4 13 0-15,9 17 0 16,-12 17 0-16,-9-1-12 16,12 5-10-16,4-51-2 15,0 0-6-15,-16 42-5 16,16-42-8-16,0 0 1 15,63 1 5-15</inkml:trace>
  <inkml:trace contextRef="#ctx0" brushRef="#br0" timeOffset="5663.3239">12675 475 96 0,'0'0'40'0,"0"0"1"0,2-67-2 15,-2 67-34-15,0 0 1 16,0 0-1-16,0 0 0 15,0 0-2-15,-3 72 0 16,3-72 0-16,-21 93-1 16,11-34 0-16,-23 37-1 15,10 49 0-15,4 5-2 16,7-8-2-16,17-15-9 15,-3-61-11-15,43-14-16 16,8-24-2-16,24-22-2 16,-2-20 0-16</inkml:trace>
  <inkml:trace contextRef="#ctx0" brushRef="#br0" timeOffset="6181.3535">13540 996 101 0,'0'0'42'0,"0"0"1"16,0 0-1-16,-29-55-37 15,29 55-1-15,-52-14 0 16,52 14 1-16,-83 7-1 16,31 6 1-16,1 5-5 15,-50 18 0-15,-2 22 0 16,3 8 0-16,26 12 0 0,25-3 0 15,31-22 0-15,40-11 0 16,38-19 0-16,12-23 0 16,-72 0 0-16,83-15 0 15,-35 2 0-15,-3-2 0 16,-45 15 0-16,85-44 0 15,-85 44 0-15,76-49 0 16,-76 49 0-16,57-49 0 16,-57 49 0-16,0 0 0 15,54-68 0-15,-54 68 0 16,0 0 0-16,29-6 0 15,-32 23 0-15,-18 21 0 16,7 15 0-16,-3 4 0 16,15 1-6-16,17 2-15 0,4-25-2 15,38-17-5-15,-19-17-8 16,30-8-7-16,-11-10 1 15,8-7 2-15</inkml:trace>
  <inkml:trace contextRef="#ctx0" brushRef="#br0" timeOffset="6609.378">13983 1203 104 0,'0'0'44'0,"0"0"-1"15,0 0 0-15,0 0-28 16,0 0-12-16,0 0 0 0,0 0-3 15,0 0 0-15,0 0 0 16,0 0 0-16,57 1 0 16,-57-1 0-16,52-12 0 15,-52 12 0-15,62-35 0 16,-62 35 0-16,59-48 0 15,-59 48 0-15,45-64 0 16,-45 64 0-16,25-60 0 16,-25 60 0-16,0 0 0 15,0 0 0-15,-62-47 0 16,62 47 0-16,-32 21 0 15,-35 23 0-15,0 15 0 16,16 25 0-16,11 11 0 16,28-6 0-16,24-20 0 0,42-21 0 15,25-31 0-15,10-15 0 16,7-6-5-16,-11-20-13 15,9 6-6-15,-94 18-3 16,77-32-6-16,-77 32-8 16,80-23-3-16,-31 3 3 15</inkml:trace>
  <inkml:trace contextRef="#ctx0" brushRef="#br0" timeOffset="6770.3872">14875 1421 133 0,'-6'15'46'15,"-11"-8"-2"-15,17-7-12 16,0 0-32-16,-15-15-3 15,25 2-20-15,-24-7-10 16,18 8-13-16,-15 2 1 0,11 10-2 16,-22-1 2-16</inkml:trace>
  <inkml:trace contextRef="#ctx0" brushRef="#br1" timeOffset="12033.6883">2153 1927 44 0,'-18'-7'34'0,"6"4"-1"0,12 3 1 15,-20-6-11-15,20 6-13 16,-11 2-6-16,11-2 0 16,0 0 0-16,0 0-2 15,0 0 0-15,0 0-1 16,11-1 0-16,1 0-1 15,3-2 1-15,6 2-1 16,5-1 0-16,7 0 0 16,5-2 0-16,8 2 0 15,9 0 0-15,9-3 0 16,10-1 0-16,7-2 0 15,12-3 1-15,10-1-1 16,7-4 0-16,16-1 0 0,4-2 1 16,6 1-1-16,6 2 0 15,3 4 0-15,3 4 0 16,1 2 1-16,5 5-1 15,-2 2 1-15,4 2 0 16,7 2-1-16,3 0 2 16,5 1-1-16,5-5 0 15,4 0 1-15,9-2-1 16,5-4 0-16,8-2 0 15,5-3 0-15,2 0 0 16,10-2-1-16,1 2 1 16,5-1-2-16,3 4 1 15,1 0 0-15,-1 4-1 16,-4 0 0-16,5 0 1 0,-7 3-1 15,-4-1 0-15,1 0 1 16,-5 0-1-16,-1-2 1 16,-1 6 0-16,3-3 0 15,-2 1 0-15,0 0 0 16,5 0 0-16,-2 0 0 15,1-1 0-15,2 2 0 16,2-6 0-16,-4 3 0 16,-3-3 0-16,5-2 0 15,-6-4 0-15,0-1 1 16,-3-2 0-16,-5-1 0 15,-6 2 0-15,-5-6 1 16,-13 4-1-16,-9 2 1 16,-12 0-1-16,-13 3 0 15,-12 1-1-15,-15 3 1 0,-16 2 0 16,-7 2-1-16,-10-2 0 15,-8 3 0-15,-8 0 0 16,-8 0 0-16,-6-1 0 16,-6 0 0-16,-8 1 0 15,-9-2 0-15,-8 1 1 16,-7-1-1-16,-8 0 0 15,-11 2 0-15,0 0 0 16,0 0 0-16,0 0 0 16,0 0-1-16,0 0-1 15,0-13-1-15,0 13-3 16,0 0-26-16,0 0-5 15,-23-2 0-15,13 2-2 16</inkml:trace>
  <inkml:trace contextRef="#ctx0" brushRef="#br2" timeOffset="23872.3654">1253 2420 42 0,'0'0'17'16,"0"0"-4"-16,13-4 7 15,-13 4 2-15,0 0-13 0,4-15-1 16,-4 15-2-16,0 0 0 16,0 0 0-16,0 0 1 15,0 26-1-15,-11-6-1 16,5 12 2-16,-10 6-3 15,4 15 2-15,-11 7-3 16,2 15 2-16,-10 4-2 16,2 7 1-16,-3-4-2 15,-2 0 2-15,6-9-2 16,3-8 0-16,4-13-1 15,9-15 0-15,4-18 1 16,8-19-1-16,0 0 1 16,20-32-1-16,-4-6 1 15,5-10-1-15,2-13 1 16,4-7-1-16,-1-8-1 0,2-5 0 15,0-4 1-15,4-1-2 16,-1 6 2-16,0 2-2 16,1 11 2-16,3 7-1 15,1 13 1-15,1 9-2 16,0 16 1-16,-1 11 0 15,-1 7 0-15,1 11 0 16,-4 9 0-16,2 21 0 16,-5 12 0-16,-3 14 2 15,-1 12-1-15,-6 16 1 16,-1 8-2-16,-6 4 2 15,-4 6-2-15,-8-5 0 16,0-3-2-16,-4-12-2 16,0-4-2-16,-7-31-14 0,8 1-18 15,-6-26 0-15,7-10 0 16,2-19 0-16</inkml:trace>
  <inkml:trace contextRef="#ctx0" brushRef="#br2" timeOffset="24038.3749">1400 2973 111 0,'-26'-12'39'0,"0"-2"1"16,26 14-2-16,0 0-34 16,34-23-2-16,19 8-4 15,14-24-24-15,29 12-13 16,5-16-2-16,15 6 1 15,-6-9-5-15</inkml:trace>
  <inkml:trace contextRef="#ctx0" brushRef="#br2" timeOffset="24653.4101">3211 2798 78 0,'-30'-20'37'0,"11"20"-1"16,-16-6 0-16,11 17-27 15,-19-2-1-15,5 15-1 16,-8 3-2-16,3 8 0 16,1 6-1-16,6 5-1 15,7 2-1-15,12 3 0 16,13-4-2-16,16-3 0 15,16-12-1-15,16-6 0 16,17-14-2-16,14-20-3 16,24-2-23-16,-3-34-10 15,13-6 0-15,-9-19-3 16,3-1 4-16</inkml:trace>
  <inkml:trace contextRef="#ctx0" brushRef="#br2" timeOffset="25127.4372">3809 2188 87 0,'0'0'38'0,"-24"5"-1"16,24-5 0-16,0 0-33 15,-4 19 0-15,0-7-1 16,2 10 0-16,-4 6 0 16,-2 18 0-16,-6 8 0 0,0 14 1 15,-7 10-2-15,-3 8 2 16,-3 8-3-16,0 1 1 15,-1-5-1-15,3-9 1 16,7-11-1-16,4-12-1 16,9-14 0-16,9-20 0 15,-4-24 0-15,28 1 0 16,-3-18 1-16,3-14-1 15,6-10 0-15,-5-3 2 16,3-3-2-16,-2 1 1 16,-4 6-2-16,-4 7 2 15,-6 9-1-15,-2 13 1 16,-14 11-1-16,16 28-1 0,-13 2 1 15,-3 9-1 1,0 7 0-16,2 3-1 0,4 4-2 16,-1-9-1-16,10 6-9 15,-6-25-24-15,18-1-2 16,-1-21-1-16,11-6 0 15</inkml:trace>
  <inkml:trace contextRef="#ctx0" brushRef="#br2" timeOffset="25510.4591">4144 2867 100 0,'-13'24'36'0,"-3"-3"4"0,16 6-4 15,-2-14-33 1,18 2-2-16,10-6 0 0,9-5 0 15,4-5 0-15,4-6 1 16,1-6-1-16,-2-4 1 16,-6-4-1-16,-8-3 1 15,-9-2-1-15,-5 0 1 16,-12-3-1-16,-9 6-1 15,-7 1 1-15,-8 7-2 16,-8 8 2-16,-5 9 0 16,-6 11 0-16,-3 15 0 15,0 5 0-15,4 11 1 16,3 2-1-16,14 4 1 15,10-2-2-15,15-7-1 16,17-7-1-16,11-14-2 0,20-6-2 16,3-19-6-16,23 4-25 15,-13-22-3-15,15 7 1 16,-14-22-1-16</inkml:trace>
  <inkml:trace contextRef="#ctx0" brushRef="#br2" timeOffset="26043.4896">4805 2793 104 0,'0'0'38'0,"-27"10"2"15,12 15-2-15,-8 0-32 16,2 7-3-16,-2 5 0 16,2 5-1-16,2 0 0 15,4 1-1-15,2-7 0 16,4-3-1-16,7-10 1 0,7-9-1 15,6-11 0-15,6-9 0 16,6-11 1-16,3-9-1 16,4-10 0-16,1-9 2 15,-1-1-2-15,-5 0 1 16,-3 3 0-16,-6 6 0 15,-3 6-1-15,-6 8 1 16,-3 12-1-16,-4 11 0 16,0 0 0-16,-4 12 0 15,3 3 0-15,4 5-1 16,2 1 1-16,3-1 0 15,5-1-1-15,4-4 1 16,6-11 0-16,3-2 1 16,4-9 0-16,-1-7-1 0,1-6 1 15,3-2 0-15,-3-5 0 16,-1-1-1-16,-5 5 1 15,-4 4-2-15,-3 3 1 16,-5 6-1-16,-12 10 1 16,0 0 0-16,-4 28 0 15,-5 3 1-15,-6 6-2 16,1 2 0-16,1 6-1 15,2-1 0-15,7-1-2 16,2-13-5-16,19 7-9 16,-17-37-20-16,34 14-3 15,-9-22 2-15,12-3 0 16</inkml:trace>
  <inkml:trace contextRef="#ctx0" brushRef="#br2" timeOffset="26240.5008">5536 2753 108 0,'-8'18'39'0,"1"15"3"15,-17 2-4-15,7 11-33 16,-1 6-2-16,2 3-1 16,3 0-1-16,6-5-1 15,2-5-2-15,6-17-2 16,12 1-8-16,-13-29-26 15,31 0-1-15,-11-26 0 16,10-1-1-16</inkml:trace>
  <inkml:trace contextRef="#ctx0" brushRef="#br2" timeOffset="26367.5081">5589 2580 110 0,'-29'-49'40'16,"10"24"0"-16,-7 2-3 16,14 11-38-16,9 23-29 15,-9-10-9-15,18 15 1 16,-4-3-4-16</inkml:trace>
  <inkml:trace contextRef="#ctx0" brushRef="#br2" timeOffset="26907.539">6301 2793 47 0,'0'0'36'16,"0"0"0"-16,-18-17 1 16,4 25-10-16,-24-21-3 15,9 16-14-15,-16-5-3 16,3 11-1-16,-11 1-1 15,0 12-1-15,-4 3-1 16,3 8-1-16,2 5 0 16,8 5-1-16,11 2-1 15,11-1 0-15,16-3-1 16,20-10 0-16,18-4-1 15,16-11-2-15,20-8-1 16,10-10-2-16,18-2-2 16,-4-20-9-16,13 6-21 0,-16-12 2 15,5 6 0-15,-18-12 1 16</inkml:trace>
  <inkml:trace contextRef="#ctx0" brushRef="#br2" timeOffset="27268.5596">6686 2844 105 0,'-16'-7'38'15,"-17"-5"1"-15,8 18-1 16,-16-5-28-16,9 15-4 15,-3 3-2-15,0 6-2 16,-1 4 0-16,1 7 0 16,1 3 0-16,6 0-1 15,7-2 0-15,12-6 0 16,10-3-1-16,13-7 1 15,14-13-1-15,11-12 1 16,12-7-1-16,8-11 0 0,3-8 0 16,-2-4 2-16,-6-7-2 15,-6-1 0-15,-9 4 0 16,-9 6 0-16,-10 8 0 15,-14 11 0-15,-6 13 0 16,0 0-2-16,-21 32 2 16,4 1-1-16,-3 6 0 15,5 3 0-15,6 3-1 16,4-8-2-16,17-1-4 15,4-28-11-15,31 1-19 16,-2-25-2-16,25-5 0 16,-10-22-1-16</inkml:trace>
  <inkml:trace contextRef="#ctx0" brushRef="#br2" timeOffset="27462.5707">7316 2283 117 0,'-36'48'40'16,"-19"11"2"-16,6 25-1 15,-8 5-37-15,19 8-1 16,4 1-2-16,11-1 0 16,14-6-5-16,7-20-8 15,26-1-26-15,-5-23-4 16,11-6 1-16,-3-22-2 15</inkml:trace>
  <inkml:trace contextRef="#ctx0" brushRef="#br2" timeOffset="28387.6236">8460 2354 83 0,'-16'-30'37'15,"-11"-8"0"-15,3 18-2 16,-22-7-26-16,8 16-2 15,-13 5-1-15,2 19-1 16,-6 10-1-16,1 22 0 16,1 12-2-16,2 17 1 15,2 8-1-15,9 12 1 16,11 1-3-16,9 1 2 0,13-4-3 15,11-13-1-15,13-10-2 16,5-17-4-16,16 0-10 16,-7-33-20-16,13-1 0 15,-13-24 0-15,2-3 0 16</inkml:trace>
  <inkml:trace contextRef="#ctx0" brushRef="#br2" timeOffset="29178.6689">7854 2849 119 0,'-39'-10'39'15,"21"15"-1"-15,3-9-2 16,28 4-32-16,10-3-2 16,18-3-1-16,17-4-2 0,12-2 1 15,11-1-1-15,8 1 0 16,-2 0 0-16,-2-1 0 15,-10 5 0-15,-10 3 0 16,-17 2 1-16,-9 4 0 16,-20 3 1-16,-19-4 0 15,-5 16 0-15,-15-2 1 16,-14 4 0-16,-4 9 0 15,-4 4 0-15,-3 4-1 16,5 2 0-16,7-1 1 16,8 1-2-16,12-4 1 15,14-7-1-15,15-11 0 16,13-8 0-16,12-10 0 0,6-10 0 15,7-8-1-15,-2-9 0 16,-1-7 0-16,-8-1 0 16,-11-2 0-16,-6-2 0 15,-15 2 0-15,-6 4 0 16,-9 4 0-16,-4 9 1 15,-6 4-1-15,0 8 1 16,-1 6 0-16,4 5 0 16,11 0 1-16,-8 12-1 15,8-12 1-15,25 17-1 16,-2-9 2-16,9-3-2 15,5 2 2-15,1-2-2 16,2 1 2-16,-5 3-2 16,-4 1 1-16,-5 2 0 15,-8 7-1-15,-7-2 0 0,-8 7 1 16,-7 2-1-16,-2 0 0 15,-5 2 1-15,-2-2-1 16,-1-1 0-16,0-6 0 16,4 0 0-16,1-8 0 15,9-11 0-15,0 0 0 16,0 0 0-16,21-23-1 15,-5-3 2-15,4-5-1 16,3-6 0-16,0-1-1 16,-1-3 0-16,-2 5 0 15,-3 3 1-15,1 3-1 16,-2 7 1-16,1 5-2 15,3 4 1-15,0 1-2 16,3 6-1-16,-2-6-6 0,15 18-7 16,-20-17-15-16,17 17-9 15,-11-10 0-15,9 12 1 16</inkml:trace>
  <inkml:trace contextRef="#ctx0" brushRef="#br2" timeOffset="29730.7005">9414 2680 100 0,'-15'8'38'15,"7"13"5"-15,-12-5-4 16,5 13-32-16,-5 3-2 16,3 4 0-16,-3-1-2 15,2 5 1-15,3-6-2 16,2-3-1-16,4-5-1 0,5-14 1 15,4-12-1-15,19-2 0 16,3-17 1-16,0-11-1 16,4-7 0-16,3-8-1 15,4-4 1-15,-3-3-1 16,-5 4 1-16,-4 6-1 15,-4 10 1-15,-7 9-2 16,-5 12 2-16,-5 11 0 16,0 0 0-16,4 25 2 15,-4-1-2-15,0 0 2 16,5 3-2-16,4-3 2 16,5-2-1-16,9-10 1 15,4-6-2-15,4-6 0 0,4-5 2 16,1-8-4-16,0-5 2 15,-2-3-1-15,-2-1 1 16,-7 1-1-16,-3 3 2 16,-6 4-3-16,-6 5 3 15,-10 9-1-15,0 0 0 16,3 25 2-16,-11-1-2 15,-5 11 2-15,1 4-2 16,-3 4 0-16,3 1 0 16,2-3 0-16,6-1-4 15,5-11-2-15,14-1-5 16,0-22-4-16,21 6-6 15,-11-24-19-15,21 4-1 16,-6-20 0-16,11 4 1 0</inkml:trace>
  <inkml:trace contextRef="#ctx0" brushRef="#br2" timeOffset="30080.7205">10196 2713 109 0,'0'0'43'16,"-26"11"-1"-16,15 9 1 16,-8 2-40-16,1 11 2 15,-1 1-3-15,8 7 1 16,3-3-2-16,8-3 0 15,10-2 0-15,10-9-1 16,12-11 0-16,12-12 0 16,8-13 2-16,6-6-2 15,5-11 0-15,2-8 0 16,-4-4 0-16,-4-1 0 15,-12 2 0-15,-9 6 0 0,-11 8 0 16,-10 5 0-16,-15 21 0 16,0 0 0-16,-25 14 0 15,5 12 0-15,-3 8 0 16,0 2 0-16,6 5-4 15,3-6 1-15,15-1-5 16,3-16-5-16,24 5-5 16,-8-36-13-16,23 8-10 15,0-25 2-15,15 0-1 16,-6-18 1-16</inkml:trace>
  <inkml:trace contextRef="#ctx0" brushRef="#br2" timeOffset="30264.731">11078 2360 111 0,'-11'-32'40'0,"11"32"3"16,-29 6-2-16,11 34-34 15,-15 8-3-15,4 13-1 16,0 8-1-16,1 8 0 16,5 0-3-16,4-2 0 15,7-2-6-15,-1-21-5 16,19 7-11-16,-11-29-19 15,17-4-1-15,-12-26-1 16,25 9 2-16</inkml:trace>
  <inkml:trace contextRef="#ctx0" brushRef="#br2" timeOffset="30896.7672">11550 2773 77 0,'26'-7'35'16,"-14"-9"2"-16,5 9-5 16,-17-15-19-16,4 12-2 15,-14-11-3-15,-3 10-3 16,-11-4 1-16,-4 10-2 15,-15 5 0-15,-1 11 0 16,-9 7-1-16,-1 11 0 16,1 3 0-16,6 6-1 15,7 3 0-15,8-3 0 16,17-6-1-16,14-7 0 15,16-7-1-15,18-16 0 16,12-8 0-16,8-10 2 16,8-9-2-16,0-3 0 15,-3-6 0-15,-3 3 0 0,-9 0 0 16,-11 9-2-16,-11 6 2 15,-10 10 2-15,-14 6-2 16,0 19 0-16,-8 5 0 16,-5 5 0-16,4 8-5 15,-3-6-2-15,16 9-6 16,-4-19-4-16,24 11-12 15,-3-22-14-15,21-4 0 16,4-14 1-16,25-1 2 16</inkml:trace>
  <inkml:trace contextRef="#ctx0" brushRef="#br2" timeOffset="31354.7934">12607 2590 90 0,'10'-2'38'0,"-10"2"-1"16,0 0 0-16,0 0-30 15,-5 22-2-15,-3-1-1 16,1 11-1-16,-3 2 0 16,2 10-1-16,-1 2-1 15,6-3 0-15,8 1-5 16,-5-20-16-16,17 2-18 15,-1-23 0-15,16-4-1 16,-2-24 0-16</inkml:trace>
  <inkml:trace contextRef="#ctx0" brushRef="#br2" timeOffset="31498.8016">12794 2292 77 0,'-24'-3'37'15,"-3"4"-6"-15,8 4-23 16,19-5-19-16,-5 12-26 15,34-1-1-15</inkml:trace>
  <inkml:trace contextRef="#ctx0" brushRef="#br2" timeOffset="31812.8196">13187 2503 113 0,'-60'13'39'15,"11"15"2"-15,-12-20-9 16,20 12-29-16,8 1-1 15,16 2-1-15,16-1 0 16,15 1 1-16,14-1-2 16,10-1 1-16,8 2-1 15,3-1 1-15,-4-2 0 16,-5 4 0-16,-11-3 0 15,-17 4 0-15,-16 0 0 16,-12-2-1-16,-11-1 1 0,-3-1-1 16,-4-4-2-16,2-8-3 15,13 8-10-15,-4-26-18 16,23 9-7-16,17-22 0 15,12 3-2-15</inkml:trace>
  <inkml:trace contextRef="#ctx0" brushRef="#br2" timeOffset="32331.8492">14287 2197 75 0,'0'0'37'0,"9"12"-1"16,-16 2 0-16,4 21-22 16,-8 4-10-16,1 15 0 15,-3 7-2-15,-1 10 2 16,-1 1-1-16,1 4 0 15,3-4-2-15,5-7 0 16,6-9-4-16,0-19-4 16,22 0-24-16,-13-22-6 15,11-1-1-15,-5-27 0 16</inkml:trace>
  <inkml:trace contextRef="#ctx0" brushRef="#br2" timeOffset="32505.8592">14096 2657 106 0,'-31'-5'38'15,"22"12"2"-15,9-7-4 16,18-14-34-16,16 3-3 16,19-11-5-16,31 9-22 15,-6-24-11-15,15 5 2 16,-7-15-3-16,8 8 1 15</inkml:trace>
  <inkml:trace contextRef="#ctx0" brushRef="#br2" timeOffset="32885.8809">14853 1987 81 0,'-23'16'40'16,"-5"6"0"-16,6 15-2 16,-9-1-21-16,5 15-13 15,1 6 0-15,0 13-1 16,1 3 0-16,2 3-2 15,-1-4 1-15,6-2 1 16,4-7-2-16,7-8 1 16,8-13-1-16,7-14 1 15,10-15-2-15,5-12 0 16,10-14 0-16,5-8-1 15,3-6 2-15,0-5-2 16,-3-1 1-16,-5 5-1 16,-7 4 1-16,-6 10 0 15,-6 13 0-15,-15 1 0 0,6 32 0 16,-8-5 2-16,-2 10-3 15,-1 4 1-15,5 4-5 16,-4-9-6-16,23 9-17 16,-12-23-11-16,18 2-2 15,-1-24-1-15,15 1 0 16</inkml:trace>
  <inkml:trace contextRef="#ctx0" brushRef="#br2" timeOffset="33305.905">15103 2646 90 0,'-3'18'39'15,"3"-18"-1"-15,1 19 2 16,-1-19-33-16,27 5-3 16,2-6-1-16,8-1-1 15,4-5 0-15,4-1 0 16,0-6-1-16,2-5 0 15,-7 1 0-15,-8 1 0 16,-6-7 0-16,-10 1 0 16,-10 0 0-16,-8 5 0 15,-12 1-1-15,-9 6 1 0,-10 10 0 16,-8 8-1-16,-5 11 1 15,-2 8-1-15,-1 8 1 16,9 7 1-16,6 3-1 16,10-4 0-16,16 0 0 15,13-10-2-15,21-2-6 16,2-25-13-16,24 10-18 15,-7-19-4-15,15 1 0 16,0-16-4-16</inkml:trace>
  <inkml:trace contextRef="#ctx0" brushRef="#br2" timeOffset="35360.0224">16505 2430 61 0,'0'0'33'0,"-17"7"-1"15,-13-10-5-15,5 22-9 16,-15-12-9-16,8 13-1 15,-4-3-3-15,7 8-1 16,4-3-1-16,10 2 0 16,8 0-2-16,14 0 0 15,8 0-1-15,8-1 2 0,5-4-2 16,2-1 2-1,1-2 0-15,-1-4 1 0,-4 0-2 16,-12-1 2-16,-13 2-1 16,-15 2-1-16,-13 1 2 15,-8 5-2-15,-7-1-1 16,-1 0 0-16,3 0-3 15,3-9-4-15,24 8-15 16,3-26-14-16,30 4-1 16,6-19-1-16,24 3 0 15</inkml:trace>
  <inkml:trace contextRef="#ctx0" brushRef="#br2" timeOffset="35915.0542">16929 2560 79 0,'-15'-17'36'0,"3"16"1"15,-11-9-1-15,8 14-26 16,-10-4-6-16,6 7 0 16,-1 1-1-16,5 7-1 15,1 3 1-15,7 4-1 16,7 1-1-16,7 3 3 15,6-5-3-15,8 0 2 16,6-6-2-16,6-4 0 16,5-10-1-16,2-5 1 15,-1-7-1-15,-3-9-2 16,-1-5 2-16,-2-6-2 15,-5-4 2-15,-1-3 1 0,-5 1-1 16,-5 2 0-16,-3 8 0 16,-4 10-1-16,-10 17 1 15,5 12 0-15,-12 24 0 16,-9 20 2-16,-9 19-1 15,-7 15 1-15,-5 15-1 16,-6 11 1-16,-6 1-1 16,1-1 2-16,0-13-1 15,5-10-2-15,10-15 1 16,4-16 0-16,7-17 1 15,10-23-2-15,12-22 1 16,-14-9-1-16,19-22 0 16,1-15 0-16,8-13 0 15,1-11-1-15,8-9 0 16,4 0 0-16,6-3 0 0,7 3-1 15,5 11-2-15,-2 1-5 16,16 23-13-16,-13-6-18 16,13 15 1-16,-7-2-3 15,11 15 2-15</inkml:trace>
  <inkml:trace contextRef="#ctx0" brushRef="#br2" timeOffset="36494.0873">17668 2509 92 0,'0'0'39'16,"-14"-2"1"-16,11 15-1 16,-10-9-35-16,3 15-1 0,-2 5-1 15,-2 8 3-15,-6 5-3 16,-2 7 2-16,0-3-2 15,2 1 1-15,2-5-1 16,4-7 0-16,6-11 0 16,7-4-2-16,1-15 0 15,24-10 1-15,-3-6-2 16,5-11-1-16,1-5 1 15,1-5 0-15,-2-3 0 16,1-3-1-16,-6 6 2 16,-7 7-3-16,-4 6 4 15,-5 8-1-15,-5 16 0 16,0 0 0-16,-5 16 0 0,1 5 0 15,-2 3 0-15,4 0 2 16,3 2-2-16,4-7 2 16,6-3-2-16,7-6 1 15,6-8-1-15,3-8 1 16,2-5-1-16,5-6-2 15,-2-4 3-15,1-5-3 16,-5 1 3-16,-5 3-1 16,-6 1 1-16,-3 6-1 15,-14 15 0-15,13-8 0 16,-13 8 0-16,-5 28 0 15,-4-1 0-15,-1 3 2 16,-1 8-2-16,2 2 0 16,3 3-2-16,4-6-1 0,11 0-7 15,-1-25-7-15,30 10-17 16,-8-28-8-16,23 1 1 15,-2-22-3-15</inkml:trace>
  <inkml:trace contextRef="#ctx0" brushRef="#br2" timeOffset="36966.1143">18582 2047 95 0,'0'0'41'0,"-26"-2"-1"15,12 30 0-15,-16 9-35 16,8 12-3-16,-1 8 0 15,3 16-1-15,-1 4 1 0,2 2 1 16,3-3-1-16,0 2 2 16,3-10-2-16,3-4 1 15,1-14-2-15,4-14 1 16,2-14-1-16,5-7-1 15,-2-15-1-15,15-17 1 16,3-5-2-16,1-9 0 16,6-9 0-16,4 1 1 15,4 0 0-15,1-1-2 16,-4 7 2-16,-3 9-1 15,-4 8 2-15,-4 9 0 16,-1 11 0-16,-7 8 0 16,-1 7 0-16,-2 3 0 15,-2 3 0-15,-3 2 2 16,-4-1-1-16,-4-2 1 0,-9 1 0 15,-4-6 0-15,-8 0-2 16,-5 0 2-16,-3-5-3 16,2-2-2-16,8-4-2 15,2-14-6-15,22 6-10 16,3-12-14-16,25 2-5 15,4-18-4-15,21 10 5 16</inkml:trace>
  <inkml:trace contextRef="#ctx0" brushRef="#br2" timeOffset="37297.1332">19020 2570 101 0,'-26'-3'39'16,"4"21"3"-16,-16-6-7 0,11 11-28 15,-13 6-3-15,7 7 1 16,2 4-2-16,10-1 0 15,8 0-1-15,12-5 0 16,10-7 0-16,15-7-2 16,7-10 1-16,9-10-1 15,3-13 0-15,1-7 2 16,0-10-3-16,-7-3 0 15,-2-7 1-15,-14 0-2 16,-8 1 1-16,-9 4-2 16,-11 7 1-16,-5 9-2 15,-3 9 1-15,-5 4-1 16,5 12-3-16,-5-8-8 15,24 23-11-15,-4-21-14 0,5 12 1 16,11-16-3-16,14 2 3 16</inkml:trace>
  <inkml:trace contextRef="#ctx0" brushRef="#br2" timeOffset="37515.1457">19599 1986 83 0,'0'0'43'0,"-28"12"-1"16,-1 31-1-16,-24 9-14 15,12 23-25-15,-6 11-1 16,10 14 2-16,1-1-1 16,4 2-1-16,10-7-2 0,8-10-1 15,13-5-10 1,-11-34-15-16,27-3-14 0,-11-26-1 15,15-3-2-15,-6-32 2 16</inkml:trace>
  <inkml:trace contextRef="#ctx0" brushRef="#br2" timeOffset="38746.2161">19823 2444 70 0,'-11'-3'42'16,"-10"-4"-2"-16,8 11-1 16,-5-7-16-16,0-2-32 15,29 17-24-15,-11-12-7 16,21 7 2-16,-11-6-2 15</inkml:trace>
  <inkml:trace contextRef="#ctx0" brushRef="#br2" timeOffset="38905.2252">19804 2748 91 0,'-25'23'40'16,"-2"-13"0"-16,10 3-1 16,-3-13-32-16,20 0-8 15,0 0-12-15,19-23-26 16,8 14 1-16,-5-10-2 0,8 8 0 15</inkml:trace>
  <inkml:trace contextRef="#ctx0" brushRef="#br2" timeOffset="39331.2496">20258 2643 105 0,'0'0'38'16,"17"-6"2"-16,-4-9-8 0,16 7-31 15,6-6 0-15,6 2 1 16,6-6-1-16,-2 1 0 15,-3-1 0-15,-4-1 0 16,-8-2 0-16,-8 3-1 16,-13 0 1-16,-10 1-1 15,-13 2 1-15,-7 8 0 16,-13 6 0-16,-7 7-1 15,-4 7 1-15,-3 5 0 16,2 10 0-16,3 3-1 16,8 2 1-16,12 3 1 15,17-1-2-15,15-4 1 16,20-3-3-16,12-8 0 0,18 1-6 15,2-21-14-15,24 8-17 16,-7-16-2-16,10 2 1 16,-12-14-1-16</inkml:trace>
  <inkml:trace contextRef="#ctx0" brushRef="#br2" timeOffset="39768.2746">21112 2392 112 0,'-10'-15'40'0,"-20"-4"0"15,6 35-9-15,-13-4-27 16,0 14 0-16,-4 9-2 15,3 8 2-15,-1 6-2 16,7 2 1-16,7 0-1 16,10-3 0-16,10-10-1 15,10-6 1-15,11-12-2 16,8-12 1-16,12-9-2 0,2-12 0 15,5-10 1-15,4-9-2 16,-4-7 2-16,1-6-1 16,-5 1 0-16,-5 4 0 15,-9 4 0-15,-9 12 1 16,-16 24-1-16,0 0 0 15,-4 30 1-15,-20 20 1 16,-6 22-2-16,-9 13 2 16,-4 12-1-16,-4 10 1 15,0-3-1-15,1-4 1 16,3-11-2-16,1-15 1 15,5-15 0-15,6-18 1 16,2-16-1-16,4-21 0 0,0-15-2 16,3-19-1-16,7-5-4 15,-7-30-11-15,21 9-15 16,-11-24-8-16,17 0-1 15,-3-14-1-15</inkml:trace>
  <inkml:trace contextRef="#ctx0" brushRef="#br2" timeOffset="40333.3069">22092 2023 99 0,'1'-13'37'15,"-1"13"2"-15,-14 21-7 16,8 10-26-16,-10 6-2 15,2 17-2-15,-8 11 0 16,3 13-1-16,-5 1 0 16,1 2 0-16,1-2-1 15,5-7 0-15,4-1-3 16,1-26-7-16,22 3-25 15,-10-28 0-15,15 2-2 16,-5-22-2-16</inkml:trace>
  <inkml:trace contextRef="#ctx0" brushRef="#br2" timeOffset="40483.3155">22021 2591 81 0,'-5'-13'40'16,"-9"-5"-3"-16,14 18 3 16,0-22-18-16,16 17-18 15,10-5-3-15,10-5-3 16,16 2-6-16,-2-18-27 15,23 11-3-15,-5-16 1 16,6 12-1-16</inkml:trace>
  <inkml:trace contextRef="#ctx0" brushRef="#br2" timeOffset="40700.3279">22621 2050 113 0,'-27'25'39'0,"-10"4"2"15,7 26-3-15,-11-1-34 16,7 14-3-16,5 6-1 15,3-2 2-15,7 4-1 16,3-4 0-16,6 1-3 16,10-12-3-16,15 4-11 15,-3-24-17-15,18 1-6 16,2-18 0-16,15-3-2 15</inkml:trace>
  <inkml:trace contextRef="#ctx0" brushRef="#br2" timeOffset="40867.3374">22762 2757 90 0,'-32'12'40'0,"5"17"-2"16,-7-2 2-16,10 18-12 16,-5-4-27-16,6 0-3 15,14 6-5-15,0-20-19 16,26 9-13-16,-1-14 1 15,18-1-2-15,-1-14 0 16</inkml:trace>
  <inkml:trace contextRef="#ctx0" brushRef="#br2" timeOffset="43404.4826">23679 2252 50 0,'19'-3'32'15,"-5"-11"-9"-15,6 13 5 16,-17-14 0-16,11 10-11 15,-23-12-5-15,9 17-1 16,-18-22-3-16,2 11-2 16,-15 0-1-16,-1 4-1 15,-12 2-1-15,-7 10 0 16,-7 2-1-16,-7 14 1 15,-8 6-2-15,-2 16 1 16,-4 4-1-16,5 12 1 16,5-2-2-16,15 4 1 15,13-4-1-15,22 0 2 16,20-8-2-16,23-9 1 15,26-6-2-15,16-11-1 16,20 3-4-16,2-19-5 0,21 13-26 16,-15-22-3-16,2 8 0 15,-18-14 0-15</inkml:trace>
  <inkml:trace contextRef="#ctx0" brushRef="#br2" timeOffset="43847.5079">23953 2570 87 0,'9'-12'36'16,"-9"12"1"-16,0-19 0 15,0 19-27-15,-10-30-2 16,1 14-2-16,-11-5 0 0,-2 6-2 15,-10 3 0-15,-2 7-1 16,-8 9-1-16,-2 12-1 16,-4 11 1-16,0 9 0 15,2 7-1-15,8 2 1 16,10 1 0-16,15-2-1 15,20-11 0-15,21-10 2 16,18-12-3-16,17-11 0 16,10-11 0-16,5-6 0 15,-1-8 0-15,-5-5-2 16,-12 1 2-16,-16 3-1 15,-15 8 0-15,-16 8 0 16,-13 10 1-16,-19 11 1 0,-6 11 0 16,-7 10 0-16,5 5-1 15,1 1-1-15,12 4-3 16,7-12-5-16,29 8-16 15,-2-24-14-15,21 2-4 16,0-21 1-16,11 3-2 16</inkml:trace>
  <inkml:trace contextRef="#ctx0" brushRef="#br2" timeOffset="45725.6153">987 4195 59 0,'5'-17'34'16,"-5"-7"-3"-16,6 13 2 15,-8-11-17-15,2 22-3 16,2-16-5-16,-2 16 0 0,0 0-2 15,0 32-2-15,-3 2-1 16,-3 13-1-16,-1 11-2 16,-1 13 0-16,-5 12 1 15,2 7-2-15,-1 0 0 16,3-6-1-16,5-4-4 15,0-19-3-15,19-7-27 16,-6-25 0-16,15-15 0 16,1-24-3-16</inkml:trace>
  <inkml:trace contextRef="#ctx0" brushRef="#br2" timeOffset="45944.6279">1016 4191 101 0,'-17'8'39'15,"5"-6"-1"-15,12-2 0 16,22 8-33-16,15-11-3 16,14-9 0-16,14-2-2 15,12-4-2-15,3-8-4 16,14 11-17-16,-13-15-15 15,-1 14 1-15,-19-5-2 16,-7 16 0-16</inkml:trace>
  <inkml:trace contextRef="#ctx0" brushRef="#br2" timeOffset="46795.6765">1049 4560 105 0,'-40'38'38'0,"11"-19"1"16,33 1-6-16,23-20-32 15,22-11-1-15,18-5-2 16,9-9-3-16,18 4-2 16,-2-12-5-16,16 13-5 15,-21-11-6-15,12 17-11 16,-27-5-1-16,-2 13 3 15,-18-2 4-15,-9 9 15 16,-15-1 13-16,-16-5 11 16,2 11 5-16,-14-6 16 15,-15 0 1-15,-7-3 1 16,2 11-2-16,-15-10-10 0,11 20-10 15,-18-4-4-15,5 12-2 16,-7 4-2-16,6 9-1 16,-2 3-1-16,10 4 0 15,4 2 0-15,14-1-1 16,12-7 0-16,14-8-1 15,17-10 1-15,18-12 0 16,8-13 0-16,10-12-1 16,5-13 1-16,-5-7-1 15,-3-9 1-15,-8-4-1 16,-15 0 0-16,-16-3 0 15,-11 7 0-15,-14 3-1 16,-10 6 1-16,-5 8-1 16,-7 11 1-16,-4 4 1 15,4 6-1-15,5 7 0 0,17-1 1 16,-11 11-1-16,23-7 1 15,12 0-1-15,10-4 1 16,8-1-1-16,6-3 0 16,4 1 1-16,-2 0-1 15,0 3 1-15,-8 5-1 16,-9 8 1-16,-10 4-1 15,-7 12 1-15,-12 6-1 16,-6 7 0-16,-9 4 0 16,-4 2 1-16,0-2-2 15,-3-5 1-15,3-5 0 16,2-11 0-16,7-7 0 15,6-18 1-15,11-7-1 16,6-13 0-16,5-10 1 0,2-7 0 16,2-5-1-16,3-7 1 15,0 0 0-15,0 0-1 16,-4 2 1-16,-1 1-1 15,-1 9 1-15,0 2 0 16,2 6-1-16,-1 5-1 16,5 8-2-16,-5 0-3 15,7 17-7-15,-14-13-12 16,17 21-15-16,-9-9-1 15,10 13-2-15,-5-7 1 16</inkml:trace>
  <inkml:trace contextRef="#ctx0" brushRef="#br2" timeOffset="47364.7091">3270 4328 85 0,'-6'10'41'0,"-7"-3"-1"15,4 16 0-15,-22 1-21 16,12 10-14-16,-5 4-2 15,2 6-1-15,-5 5 0 16,3 2-2-16,3-4 1 16,5-2 0-16,3-6-1 15,6-10 1-15,7-11-1 16,0-18 0-16,24-6 1 15,-3-17-1-15,6-12 1 16,3-8-1-16,0-6 1 0,3-6-1 16,-1 0 1-16,-4 7 0 15,-4 4-1-15,-5 12 1 16,-5 8-1-16,-2 11 1 15,-12 13-1-15,15 3 0 16,-11 14 0-16,1 4-1 16,-1 5 1-16,2 0 0 15,7 1 0-15,1-6 0 16,5-4 0-16,7-9 0 15,5-10 1-15,6-10-1 16,3-7 0-16,-1-7 0 16,0-7 0-16,-2-2 1 15,-4 1-1-15,-9 5 1 16,-3 3-1-16,-8 11 1 0,-13 15-1 15,0 0 1-15,2 29-1 16,-10 2-1-16,-4 8 0 16,2 6 0-16,0 5 0 15,3-5-2-15,5 1-2 16,7-14-3-16,17 0-4 15,-3-30-8-15,27 7-18 16,-10-23-3-16,19-4 0 16,-6-14 1-16</inkml:trace>
  <inkml:trace contextRef="#ctx0" brushRef="#br2" timeOffset="47724.7297">4180 4324 105 0,'-8'13'40'0,"-13"2"2"15,4 20-2-15,-6-1-36 0,4 12-1 16,1 0-2-16,7 3 0 15,7-5 0-15,8-6 0 16,10-9 0-16,6-14 0 16,12-11 0-16,5-15 0 15,3-14-1-15,5-8 1 16,-1-11 0-16,0-7 0 15,-2-5 0-15,-5-1 0 16,-5 6-1-16,-3 7 1 16,-9 8 0-16,-7 13 0 15,-13 23 0-15,0 0-1 16,1 24 0-16,-12 13 0 15,-1 9-1-15,1 5 0 0,1 7-1 16,3-5-1-16,7-5-2 16,8-13-3-16,15-8-3 15,1-27-10-15,27 1-18 16,-3-25 0-16,12-7-3 15,-2-21 3-15</inkml:trace>
  <inkml:trace contextRef="#ctx0" brushRef="#br2" timeOffset="47919.7408">5069 3879 117 0,'0'-17'41'0,"-15"17"0"16,1 45-6-16,-16 8-28 16,0 18-3-16,-4 12-2 15,4 7-1-15,-1 0 0 0,8-1-2 16,5-7-2-16,10-15-3 15,17-5-6-15,2-30-14 16,25 2-16-16,2-19 1 16,24-4-3-16,9-19 3 15</inkml:trace>
  <inkml:trace contextRef="#ctx0" brushRef="#br2" timeOffset="53675.07">5631 4272 91 0,'2'-16'38'16,"-9"-7"0"-16,7 23-6 15,-18-25-25-15,0 21-1 16,-9 3-2-16,-3 13 0 15,-9 11-2-15,-4 13 0 0,0 10-1 16,-3 9 0-16,4 8 1 16,4 6-2-16,7-3 1 15,10-2-1-15,13-12 1 16,15-12-1-16,16-16 0 15,20-18 0-15,14-19 0 16,11-17 1-16,11-15 0 16,5-8-1-16,-3-11 2 15,-4-2 0-15,-14 1 0 16,-10 10 0-16,-18 6 0 15,-11 10-1-15,-19 18 0 16,-5 21 1-16,-25 5-3 16,3 18 0-16,-5 17 1 15,0 5-2-15,3 5 0 0,9 2-3 16,14 2-3-16,1-22-15 15,30 4-18-15,0-19 2 16,21-4-2-16,-2-15 0 16</inkml:trace>
  <inkml:trace contextRef="#ctx0" brushRef="#br2" timeOffset="54067.0924">6240 4480 85 0,'-10'10'38'15,"10"-10"1"-15,0 0 0 16,15 0-28-16,18-8-7 16,9-3-1-16,8-3 0 0,4-6 0 15,6 2-1-15,-3-4 1 16,-8-2 0-16,-6-3-1 15,-12 2 1-15,-9-5-1 16,-9 1 0-16,-11-1 0 16,-11 2 0-16,-9 4-1 15,-7 7 0-15,-11 15-1 16,-11 11 1-16,-9 18-1 15,-2 12 0-15,5 9 0 16,4 8 0-16,10 6-1 16,16-6 1-16,21-5-1 15,21-10-2-15,24-11 0 16,15-10-2-16,12 2-8 15,-4-20-12-15,14 12-16 0,-18-12 1 16,-1 11-2-16,-23-4 2 16</inkml:trace>
  <inkml:trace contextRef="#ctx0" brushRef="#br2" timeOffset="54375.11">6245 5027 81 0,'0'0'41'0,"0"0"0"15,25 13 0-15,-1-23-23 16,24 0-13-16,11-9-1 16,12 0-1-16,4-4-1 15,7-6-1-15,-2 4-2 16,-8 1-4-16,-4 15-11 15,-27-12-19-15,-8 18-4 16,-33 3-2-16,14-5-1 16</inkml:trace>
  <inkml:trace contextRef="#ctx0" brushRef="#br2" timeOffset="54577.1216">6407 5142 79 0,'7'16'41'16,"3"-17"0"-16,21 4 0 15,0-19-20-15,8 6-16 16,5-4-3-16,0 2 1 16,-1 3-5-16,-6-5-8 15,6 14-28-15,-19-10-2 16,0 9-1-16,-11-7-1 15</inkml:trace>
  <inkml:trace contextRef="#ctx0" brushRef="#br2" timeOffset="55195.157">7930 4252 96 0,'14'-5'38'0,"-14"5"1"16,0 0-6-16,0 0-25 16,0 20-2-16,-8 0-2 15,3 12-2-15,-4 4 0 16,2 11-2-16,-1 1 1 15,0 2-2-15,2 0 1 16,1-4-2-16,10-1-5 16,-7-20-25-16,16-3-8 15,0-20 1-15,14-4-1 16</inkml:trace>
  <inkml:trace contextRef="#ctx0" brushRef="#br2" timeOffset="55345.1655">8002 4056 111 0,'-37'-28'38'0,"15"19"0"16,1 1-4-16,21 8-42 16,10-3-26-16,12-2-4 15,21 9 1-15,2-6-3 16</inkml:trace>
  <inkml:trace contextRef="#ctx0" brushRef="#br2" timeOffset="55679.1846">8555 4204 106 0,'-34'7'38'0,"5"14"1"16,-14-9-5-16,7 9-30 0,1 3 0 15,8 3-2-15,5-1 0 16,5 0-1-16,15-4 0 15,14-7-1-15,12-7 1 16,14-4-1-16,9-6 0 16,4-1 0-16,1-2 0 15,-4 3 1-15,-8 4-1 16,-9 9 1-16,-16 8-1 15,-16 11 0-15,-15 5 0 16,-9 4 1-16,-2 1-2 16,-7-1-1-16,8 2-3 15,-6-20-14-15,27 3-19 16,5-24-2-16,0 0 0 0,29-24-2 15</inkml:trace>
  <inkml:trace contextRef="#ctx0" brushRef="#br2" timeOffset="56140.211">9656 3854 62 0,'7'-34'38'15,"4"12"-1"-15,-10-1 1 16,-1 23-12-16,0 0-20 16,-13 4-1-16,0 12-1 15,-1 17 0-15,-3 8-1 16,0 14 0-16,-3 10-2 15,-1 9 1-15,2 4-1 0,2 3-1 16,1-2-1-16,2-4-2 16,6-3-2-16,-3-18-9 15,16 5-22-15,-10-24-4 16,14-3 2-16,-8-22-2 15</inkml:trace>
  <inkml:trace contextRef="#ctx0" brushRef="#br2" timeOffset="56330.2219">9401 4307 74 0,'-15'7'38'16,"1"-2"-1"-16,15 11 0 0,-1-16-16 15,29 8-21 1,11-9-2-16,11-13-7 0,22 1-26 15,3-18 0-15,18-2-1 16,-2-18-1-16</inkml:trace>
  <inkml:trace contextRef="#ctx0" brushRef="#br2" timeOffset="56711.2437">10246 3575 100 0,'-32'19'39'16,"6"25"1"-16,-17 2-1 15,11 18-33-15,-11 5-2 0,2 13 0 16,1 2-1-16,0 7 0 16,5-2-2-16,10-3 0 15,8-11-1-15,10-9-1 16,8-18 1-16,9-12-1 15,12-15 1-15,13-20-1 16,3-11 1-16,5-12 0 16,3-8 0-16,-4-4 1 15,-5 0 0-15,-3 2 0 16,-10 7-1-16,-9 13 2 15,-15 12-2-15,0 0 0 16,7 28 0-16,-15 4-1 16,2 4 1-16,0 3-2 15,5 3-1-15,4-7-2 16,12 1-4-16,-5-27-13 0,26 5-17 15,-6-25 0-15,14 2-1 16,-4-21 1-16</inkml:trace>
  <inkml:trace contextRef="#ctx0" brushRef="#br2" timeOffset="57048.2629">10483 4242 112 0,'-18'11'39'15,"14"13"1"-15,2-14-6 16,18 5-32-16,8-5 1 15,15-2-2-15,8-9 1 16,3-3-2-16,3-6 1 16,-1-3-1-16,-6-4 1 0,-9-3 0 15,-12 1-1-15,-11-2 0 16,-9-1 1-16,-13 2 0 15,-14 4-1-15,-10 6 1 16,-7 10 0-16,-6 10 0 16,-5 10 0-16,0 11 1 15,1 9-1-15,9 5 0 16,11 6-1-16,12-3-3 15,20 0-3-15,11-22-12 16,35 4-20-16,0-24-5 16,27 1 1-16,7-21 0 15</inkml:trace>
  <inkml:trace contextRef="#ctx0" brushRef="#br2" timeOffset="57869.3099">11727 4207 86 0,'10'-13'37'16,"-9"-4"-1"-16,-1 17 2 15,8-21-30-15,-8 21-2 16,0 0-1-16,-1 16 0 16,-11 8-1-16,2 12-2 15,-6 7 1-15,-1 5-2 16,2 3 0-16,1 0-1 15,4-6 1-15,5-8-2 16,4-11 1-16,8-11 1 16,4-14-1-16,6-11 0 0,4-9 0 15,3-11 0-15,-2-7 1 16,2-5 0-16,2-8 0 15,-2-3 1-15,-3-2-1 16,2 2 0-16,-3 1 0 16,-2 8 0-16,6 5-1 15,-2 8 0-15,2 9 0 16,3 11 0-16,0 13 0 15,1 8 0-15,-2 8 0 16,0 4 0-16,-5 8 0 16,-2 1 0-16,-8 5-1 15,-8 0 1-15,-14 2 0 16,-5 0-1-16,-12-1 1 15,-7 1-1-15,-5-2 0 0,-9-4 0 16,2-3 1-16,-1-1-1 16,5-7 0-16,6-1 1 15,6 1-1-15,4-2 1 16,3 7-1-16,3 6 1 15,2 13 0-15,-6 8 0 16,-1 9 0-16,-3 6-1 16,1 3 0-16,1-7-4 15,10 5-6-15,-5-32-10 16,26-2-16-16,-4-35-2 15,33-6-2-15,0-28 1 16</inkml:trace>
  <inkml:trace contextRef="#ctx0" brushRef="#br2" timeOffset="58123.3244">12671 3399 113 0,'2'13'42'0,"-21"14"-1"15,1 26-2-15,-18 4-36 16,-1 17-2-16,-2 15-1 16,2 8 1-16,1 4-1 15,6 3 0-15,7-6-2 16,8-8-1-16,14-7-3 15,3-23-12-15,26-2-19 0,-6-28-3 16,19-8 0-16,-2-27-1 16</inkml:trace>
  <inkml:trace contextRef="#ctx0" brushRef="#br2" timeOffset="58501.3461">12880 3986 113 0,'-13'20'40'16,"-12"4"0"-16,4 22 0 15,-6 3-37-15,6 2 0 16,2 2 0-16,7-2-2 16,10-4 1-16,8-7-2 15,11-11 1-15,11-10-2 16,10-13 2-16,10-10-2 0,5-13 1 15,2-8 1-15,1-11 0 16,-2-5-1-16,-5-5 1 16,-7-3 0-16,-9 4-1 15,-8 4 1-15,-10 7-1 16,-7 10 0-16,-8 14 0 15,0 10 0-15,-22 18-1 16,7 5 1-16,0 10-2 16,0 1-1-16,7 6-3 15,3-10-5-15,24 8-9 16,-10-26-14-16,28 6-7 15,-4-21 3-15,21 1-1 16</inkml:trace>
  <inkml:trace contextRef="#ctx0" brushRef="#br2" timeOffset="58818.3642">13738 4038 80 0,'-23'21'38'0,"5"9"1"16,-14-2-1-16,13 20-11 15,-9-7-22-15,7 0-2 16,1-1 0-16,6-3-2 15,3-8 0-15,6-8-1 16,8-10 1-16,-3-11-1 16,19-9 1-16,0-8 0 15,-1-13 0-15,7-4 0 16,2-7-1-16,2-3 1 0,2-3-1 15,-4 3 0-15,1 6-1 16,-1 3-1-16,2 12-1 16,-6 3-3-16,6 15-4 15,-11-9-9-15,21 27-8 16,-12-14-12-16,12 13 2 15,-3-9-1-15,10 8 2 16</inkml:trace>
  <inkml:trace contextRef="#ctx0" brushRef="#br2" timeOffset="59353.3948">14325 4061 116 0,'-34'-2'40'16,"6"15"0"-16,-17-7-2 0,4 12-33 15,-3 7-1-15,4 6-1 16,2 5-1-16,5 2 0 15,8 0-1-15,10-2 0 16,8-4-1-16,17-9 0 16,11-10 0-16,9-12-1 15,9-8 2-15,9-8-1 16,2-9 1-16,0-7 1 15,-2-5-2-15,-5 2 0 16,-7 0 0-16,-7 8 0 16,-10 4 0-16,-9 9 0 15,-10 13 0-15,0 0 0 16,-8 17 0-16,-1 4 0 15,2 2 0-15,1-1-2 0,9 1-2 16,7-9-1-16,12-4-3 16,2-19-5-16,20 6-5 15,-12-31-4-15,27 9-7 16,-10-28-8-16,12 0 1 15,-12-24 8-15,11 3 21 16,-5-2 13-16,-17-11 7 16,6 26 8-16,-28-8 4 15,3 33 12-15,-23 10 2 16,2 37-7-16,-30 11-17 15,3 32-8-15,-5 15-3 16,-1 14-1-16,3 7-1 16,9 2-1-16,2-4-4 15,7-12-6-15,17-1-9 16,-12-31-16-16,22-5-9 0,-12-27 1 15,18-7-1-15</inkml:trace>
  <inkml:trace contextRef="#ctx0" brushRef="#br2" timeOffset="59987.4311">15980 3958 111 0,'14'-11'38'0,"-17"-8"-3"15,3 19-1-15,-27-3-29 16,2 13 0-16,-9 6-2 0,-3 14 1 16,-5 4-1-16,2 8-1 15,5 2 0-15,7 5 0 16,10-2-1-16,13-5 0 15,13-9-1-15,17-10 0 16,18-12 0-16,8-11 0 16,7-11 1-16,3-8-1 15,-2-10 1-15,-3-4 0 16,-12-5 0-16,-12-1 0 15,-15 3-2-15,-14 3 1 16,-11 6-1-16,-8 5 0 16,-6 9-1-16,-3 5-1 0,10 8-4 15,-1-7-8-15,29 19-10 16,0-19-14-16,25 9 0 15,5-14-2-15,18 6 2 16</inkml:trace>
  <inkml:trace contextRef="#ctx0" brushRef="#br2" timeOffset="60254.4463">16894 3596 98 0,'-1'-58'36'15,"0"8"2"-15,-18-6 0 16,7 15-31-16,-17 5-3 15,-4 19 0-15,-9 16 1 16,-3 25 0-16,-6 17 1 0,0 21-3 16,0 15 0-16,7 11-1 15,7 7 0-15,6-1-2 16,11-3 0-16,10-9-3 15,10-5-2-15,-2-18-7 16,19 3-11-16,-15-32-17 16,13-3 1-16,-15-27-2 15,14 7 1-15</inkml:trace>
  <inkml:trace contextRef="#ctx0" brushRef="#br2" timeOffset="60407.4551">16337 3948 101 0,'-18'-32'41'0,"19"15"2"16,-1-5-3-16,24 22-16 0,7-8-22 15,9-1-2-15,15 4-9 16,-5-17-17-16,20 12-14 16,-8-12-2-16,7 7-1 15,-10-13-1-15</inkml:trace>
  <inkml:trace contextRef="#ctx0" brushRef="#br2" timeOffset="60992.4885">18182 3514 81 0,'13'-42'36'16,"3"9"-3"-16,-23-13 1 16,5 17-23-16,-23-6-2 15,5 16-2-15,-15 6-1 16,-3 15-1-16,-9 12-1 15,-3 18 0-15,-6 13 0 16,-1 14-1-16,-3 13 0 16,5 11-1-16,5 10 0 15,11 3-1-15,9-2 0 16,15-5-2-16,14-6-2 15,6-11-3-15,20-4-6 0,-3-33-11 16,19 1-18-16,-12-26 1 16,6-1 0-16,-12-20 0 15</inkml:trace>
  <inkml:trace contextRef="#ctx0" brushRef="#br2" timeOffset="61840.537">17508 3959 118 0,'-29'-13'40'0,"29"13"2"15,0 0-2-15,22-18-38 16,27 5-2-16,13-2-1 16,17 1-2-16,3-2 0 15,10 7-2-15,-1-3 0 0,2 9-2 16,-13-5-2-16,-4 12-1 15,-17-6 1-15,-2 4 2 16,-19-4 3-16,-11 0 4 16,-13-2 1-16,-14 4 3 15,0 0 3-15,-34-12 2 16,11 18 1-16,-15-2-1 15,2 13-2-15,-7 2-2 16,5 11 0-16,-4 3-2 16,9 6 0-16,5 3-1 15,8 2 0-15,14-3 0 16,17-4-1-16,12-9-1 15,12-10 1-15,12-10-1 16,8-8-1-16,1-11 1 0,5-11 0 16,-6-9 0-16,-9-4-1 15,-10-3 1-15,-10-6 0 16,-13 3 0-16,-11 0-1 15,-9 3 1-15,-7 7-1 16,-6 9 0-16,2 6 1 16,-2 10-1-16,6 7 1 15,14-1-1-15,-4 21 1 16,19-7 0-16,7-1 0 15,9-3 0-15,8-3 0 16,8-7 1-16,4-3 0 16,-2-3-1-16,-1-1 1 15,-10-1 0-15,-4 2-1 16,-8 5 1-16,-12 6 0 0,-11 10 0 15,-10 10-1-15,-11 9 1 16,-5 8 0-16,-2 8-1 16,-4 4 0-16,0-2 1 15,3 0-2-15,5-10 1 16,6-6-1-16,8-12 1 15,9-10 0-15,9-15 0 16,11-13 1-16,6-11-1 16,6-12 1-16,3-11-1 15,1-6 2-15,1-3-2 16,-1-4 0-16,-7 6 0 15,-7 9 0-15,-3 5 0 16,-4 7 0-16,0 11 0 0,2 8 0 16,2 7-3-16,1 5-1 15,10 6-4-15,-3-9-6 16,20 17-5-16,-12-23-5 15,20 25-6-15,-19-19-8 16,13 13-2-16,-12-9 3 16,2 7 3-16</inkml:trace>
  <inkml:trace contextRef="#ctx0" brushRef="#br2" timeOffset="62353.5664">19496 3860 91 0,'-8'23'39'16,"-13"-10"2"-16,7 14 0 16,-13-15-20-16,12 14-17 15,-8 4 0-15,3 2-1 16,-5 5 0-16,3-4-1 0,3 0-1 15,4-5 0 1,1-6-1-16,8-7 1 0,6-15-1 16,0 0 0-16,20-19 0 15,-5-5-1-15,7-6 2 16,-2-8-1-16,7-5 0 15,-2-4 0-15,-2 1 0 16,-2 4 0-16,-2 5 0 16,-4 9 0-16,-5 8 0 15,-10 20 0-15,12-9 0 16,-12 9 0-16,4 25 1 15,-3-5-1-15,5-3 0 16,6 3 0-16,6-4 0 16,11-6 0-16,6-4 2 15,6-5-2-15,4-4 0 0,1-6 0 16,-2 0 0-16,-3-2 0 15,-7 0 0-15,-7 1 0 16,-10 2 0-16,-5 4 0 16,-12 4 0-16,1 18 0 15,-9 2 0-15,-3 8 0 16,-2 6 0-16,-1 4 0 15,3 4-4-15,2 1 0 16,10 4-4-16,-1-20-4 16,25 9-7-16,-11-31-3 15,27 13-5-15,-12-29-5 16,18 7-6-16,-8-22 0 15,8-1 4-15</inkml:trace>
  <inkml:trace contextRef="#ctx0" brushRef="#br2" timeOffset="62713.587">20302 3903 95 0,'0'0'40'0,"-29"10"1"15,12 15 0-15,-19 0-23 16,10 10-14-16,4 0-1 16,5 5-1-16,5-2 0 15,9-5-1-15,9-5 0 16,7-9 0-16,11-13-1 15,6-8 0-15,6-11 0 16,6-10 0-16,4-7 1 16,-1-6-1-16,-1-4 0 15,-2 0 0-15,-8 5 0 16,-7 5 1-16,-7 10-1 0,-20 20 0 15,0 0 1-15,0 0 0 16,-15 30-1-16,0 4 2 16,-5 4-2-16,4 4-2 15,1-1 1-15,5-4-2 16,10 1-3-16,1-18-5 15,19 3-7-15,-9-29-6 16,29 12-6-16,-12-26-11 16,21 3 0-16,-5-20 1 15,7-3 2-15</inkml:trace>
  <inkml:trace contextRef="#ctx0" brushRef="#br2" timeOffset="62942.6001">21181 3439 117 0,'-29'54'44'0,"-15"1"-1"16,4 19 0-16,-13 0-40 16,12 7-1-16,-1 2 1 15,7-3-3-15,8-5 0 16,6-8-2-16,10-5-6 15,2-24-5-15,21 3-12 16,-12-41-10-16,29 10-8 16,-7-25 0-16,12-4 0 15</inkml:trace>
  <inkml:trace contextRef="#ctx0" brushRef="#br2" timeOffset="63652.6407">21555 3913 53 0,'0'0'35'16,"19"-14"1"-16,-13-1 0 16,6 9-13-16,-12-15-9 15,6 10-7-15,-10-9 1 16,-3 7-1-16,-12 1-1 15,-4 8-1-15,-14 4 0 16,-4 11-1-16,-10 7 0 0,-2 12-1 16,-4 6-1-16,5 7 0 15,6 0-1-15,11 1 0 16,11-1 0-16,18-3-1 15,21-10 0-15,14-10 0 16,18-9 0-16,15-12 0 16,7-8 2-16,4-10-2 15,3-7 0-15,-6-7 0 16,-6-3 0-16,-11-1 0 15,-11 5 0-15,-15 3 0 16,-10 7 0-16,-9 6 0 16,-8 16 0-16,-15 0 0 15,-1 16 0-15,-2 7 0 16,1 6 0-16,2 4 0 15,7 8-7-15,3-10-6 0,24 13-8 16,-9-28-4-16,31 18-10 16,-6-21-7-16,18 5 0 15,-3-13 1-15</inkml:trace>
  <inkml:trace contextRef="#ctx0" brushRef="#br2" timeOffset="63796.6489">22287 4203 126 0,'0'0'42'16,"0"0"0"-16,-23-2-5 15,23 2-42-15,0 0-15 16,-18-15-20-16,18 15-3 16,-12-17 0-16,12 17 0 15</inkml:trace>
  <inkml:trace contextRef="#ctx0" brushRef="#br2" timeOffset="66048.7777">1052 5692 71 0,'0'0'32'0,"9"-16"-4"16,-9 16 1-16,0 0-16 15,0 0-5-15,0 0-2 16,-9 18-1-16,-5 9-2 16,0 12 1-16,-6 12-1 15,-4 12 0-15,-3 10-1 16,-2 10 0-16,4 1 1 15,-1-1-1-15,5-10 0 0,4-11-1 16,6-14-1-16,7-15 1 16,7-22-1-16,7-21 1 15,3-21 0-15,7-19-1 16,0-10 1-16,3-11 0 15,0-12-2-15,2-5 1 16,-7 0-1-16,2 6 1 16,-2 9-1-16,-5 13 1 15,-3 8-1-15,-1 14 1 16,-4 11 1-16,3 15 0 15,-8 12 0-15,17 11 1 16,-7 10-1-16,4 6 0 0,5 3 1 16,6 6-1-1,9 0 0-15,6-1 1 0,12-12-2 16,4-4 1-16,10-11-1 15,5-9 1-15,-1-10 0 16,1-15-1-16,-3-5 1 16,-5-6-1-16,-10 1 1 15,-8-4 0-15,-10 6 0 16,-12 6 0-16,-8 8 0 15,-15 20-1-15,0 0 1 16,-19 26-1-16,-5 15 0 16,-1 11 0-16,-3 11 1 15,3 8-3-15,6 6 0 16,4-3-2-16,20 2-5 15,-3-26-15-15,32 6-12 0,-7-25-3 16,21-1-1-16,-3-21 0 16</inkml:trace>
  <inkml:trace contextRef="#ctx0" brushRef="#br2" timeOffset="66378.7966">2294 5951 80 0,'2'-11'39'15,"-2"11"-1"-15,-17-2 0 16,-3 6-14-16,7 20-19 15,-12 5-1-15,7 12 0 16,-1 2-2-16,9 7 0 16,5-3 0-16,9-1 0 15,7-8 0-15,9-8-1 0,9-12 0 16,9-13-1-16,4-13 1 15,0-13 0-15,-2-14 0 16,0-8-1-16,-8-7 1 16,-11-5-1-16,-8-2-2 15,-13-1 1-15,-8 6-3 16,-10 5 1-16,-4 12-2 15,-8 4-1-15,7 16-5 16,-5-7-10-16,28 22-18 16,-14-7 0-16,26 10 0 15,6-9 0-15</inkml:trace>
  <inkml:trace contextRef="#ctx0" brushRef="#br2" timeOffset="66626.8108">3159 5316 76 0,'-4'-30'41'0,"0"16"-1"16,-17 10 2-16,3 30-14 16,-1 6-24-16,-12 20-1 15,0 14-1-15,6 16 0 16,-5 9 1-16,8 8-1 15,1 3-1-15,11-4-1 16,9-4-3-16,2-18-4 16,23 0-14-16,-15-31-18 15,21-8-3-15,-6-23 1 16,12-12-2-16</inkml:trace>
  <inkml:trace contextRef="#ctx0" brushRef="#br2" timeOffset="67000.8322">3207 5911 114 0,'-16'14'41'16,"15"12"-1"-16,-4-13-1 16,19 1-36-16,9-4 0 15,12-6-2-15,8-5 1 16,8-7 0-16,5-7-2 15,0-6 1-15,0-6-2 16,-7-3 1-16,-10-4-1 16,-8 0 0-16,-9-3 0 15,-9 5 0-15,-13 3 2 0,-12 8-2 16,-13 15 2-16,-10 12 0 15,-12 18 2-15,-8 11-1 16,-5 15 0-16,2 10 0 16,6 7 1-16,10 3-3 15,13-2 0-15,19-7 0 16,23-14 0-16,19-12-6 15,26-4-7-15,-2-31-10 16,33 8-10-16,-7-26-9 16,16 1 0-16,-4-19 0 15,4 4 2-15</inkml:trace>
  <inkml:trace contextRef="#ctx0" brushRef="#br2" timeOffset="67233.8455">4302 5814 114 0,'0'0'40'0,"-38"-21"0"16,11 35-7-16,-18-1-26 15,1 10-2-15,-2 8 0 16,2 7-1-16,5 8 0 16,12 3-1-16,10-1-3 15,20-5 0-15,16-4 0 16,11-10 0-16,16-4-5 15,-1-20-9-15,21 8-10 16,-16-30-14-16,11 4-7 16,-7-17 2-16,6-2-2 15</inkml:trace>
  <inkml:trace contextRef="#ctx0" brushRef="#br2" timeOffset="67902.8838">4794 5900 105 0,'6'-13'37'0,"-8"-9"2"15,12 16-8-15,-14-8-28 16,4 14 1-16,0 0-1 16,-12 3 0-16,0 16 2 15,1 11-1-15,-4 12 1 16,2 4-2-16,1 7 1 15,3 2-2-15,6-4 1 0,8-4-2 16,11-10 0-16,10-11-1 16,10-17 0-16,6-13 2 15,5-12-2-15,5-13 0 16,5-6 0-16,-8-5 0 15,-2-2 0-15,-7-3 0 16,-7 7 0-16,-6 4 0 16,-6 10 0-16,-7 4 0 15,-14 20 0-15,12-9 0 16,-10 20 0-16,-6 12 0 15,1 7 0-15,-2 8 0 16,2 5-2-16,1 4 0 16,8 0-3-16,6-10-1 15,12-3-6-15,-1-28-7 0,26 2-8 16,-9-31-13-16,18-8 0 15,-3-23 0-15,7-8 1 16</inkml:trace>
  <inkml:trace contextRef="#ctx0" brushRef="#br2" timeOffset="68098.895">5880 5314 96 0,'0'0'40'0,"-22"7"1"16,6 41-1-16,-25 13-32 15,4 21-4-15,-1 7 1 16,3 7-2-16,6 0-1 15,8-3-2-15,14-10-2 0,7-16-6 16,21 1-10 0,-6-31-13-16,23-1-10 0,1-21 0 15,11-4-1-15</inkml:trace>
  <inkml:trace contextRef="#ctx0" brushRef="#br2" timeOffset="68503.9182">6294 5890 106 0,'-17'-22'39'0,"1"13"1"16,-15-8-2-16,5 11-32 15,-13 8 0-15,-3 15-4 0,-2 9 2 16,1 12 0-16,-1 9 0 15,11 5-1-15,7 7 0 16,10-6-3-16,11-7 0 16,14-5 0-16,13-16 0 15,14-13 0-15,12-15 0 16,6-12 0-16,3-16 0 15,2-6 0-15,-4-7 0 16,-4-2 0-16,-12 2 0 16,-10 8 0-16,-12 6 0 15,-11 12 0-15,-6 18 0 16,-14 4 0-16,-1 13 0 15,-3 14 0-15,1 5-4 16,0-3-7-16,15 12-5 16,-8-18-6-16,24 10-10 0,-4-21-11 15,17-5-1-15,0-16 2 16,18-5 3-16</inkml:trace>
  <inkml:trace contextRef="#ctx0" brushRef="#br2" timeOffset="69224.9594">6802 5876 95 0,'-7'20'37'15,"-5"-3"2"-15,8 18-6 16,-10 1-25-16,3 10-4 15,-4 5 2-15,5 5-2 16,-2-1-2-16,8-3 1 16,0-6-1-16,8-9 0 15,4-12 0-15,2-13 0 16,5-15 0-16,4-13 0 15,-1-16-1-15,2-4 1 16,-6-12-1-16,-4-4 0 16,-2-3 0-16,-3 1-1 0,0 2-1 15,-5 6 2-15,1 9-2 16,7 5 3-16,6 7-4 15,10 7 4-15,14 2-4 16,12 7 1-16,13 2-1 16,9 3-5-16,11 8-3 15,-4-10-9-15,12 17-7 16,-18-9-17-16,1 13 3 15,-17-11-2-15,-4 9 2 16</inkml:trace>
  <inkml:trace contextRef="#ctx0" brushRef="#br2" timeOffset="69810.9929">6157 6688 82 0,'-13'-2'37'15,"13"2"-8"-15,-15-2 2 16,15 2-6-16,11-4-15 15,16 0-3-15,12-8-3 0,19 2 0 16,14-10-1-16,16 5-1 16,14-7 0-16,9 4-2 15,3-1 0-15,-4 3-1 16,-8 6 0-16,-8-2-3 15,-9 9 0-15,-15-5-3 16,-8 15-11-16,-22-17-13 16,-3 8-8-16,-17-8 0 15,-5 4 0-15</inkml:trace>
  <inkml:trace contextRef="#ctx0" brushRef="#br2" timeOffset="70788.0488">8477 5846 72 0,'1'-17'37'0,"-1"17"0"0,0 0 0 16,-8 30-17-16,-7-13-14 16,-1 10-3-16,-4 8 2 15,-1 7-3-15,-2 6 2 16,-1 2-3-16,0-2 3 15,8-4-2-15,6-4-1 16,3-9 1-16,7-9-2 16,6-11 1-16,4-11 0 15,6-9-1-15,2-11 1 16,-1-5 0-16,3-10 0 15,-2-3-1-15,-2-4 1 16,0-2-1-16,-3 1-1 16,-1 2 2-16,-2 7-3 0,0 7 4 15,-6 8-4-15,4 9 2 16,-8 10 1-16,12 3-1 15,-5 10 3-15,-1 5-4 16,4 2 4-16,3 0-4 16,7 0 4-16,4-5-2 15,5-8 0-15,6-6 0 16,5-10 0-16,7-6 0 15,1-6-2-15,1-2 3 16,-4-2-3-16,-4 2 3 16,-9 5-4-16,-8 5 4 15,-6 11-4-15,-18 2 2 16,1 26 2-16,-10 5-2 15,-6 7 1-15,0 8-2 0,-2 5 4 16,5 0-7-16,5 1 3 16,7-8-4-16,15-3-7 15,-1-24-8-15,26 8-10 16,-6-29-10-16,18 1-1 15,-5-16 0-15,7-4 1 16</inkml:trace>
  <inkml:trace contextRef="#ctx0" brushRef="#br2" timeOffset="71158.07">9223 6008 110 0,'-8'16'39'0,"8"-16"1"15,4 23-1-15,-4-23-34 0,46 4-2 16,-2-9-1-16,11-2 1 15,2-6-1-15,2-3 0 16,-1-6-3-16,-8 0 4 16,-11-2-4-16,-10-1 3 15,-11 1-2-15,-12 2 1 16,-10 1-2-16,-10 4 3 15,-8 5-2-15,-7 7 0 16,-7 9 0-16,-4 9 0 16,-3 10 2-16,-1 8-3 15,4 9 3-15,8 6-2 16,11-1 2-16,13 3-4 15,18-5 1-15,16-8-3 16,21-5-7-16,8-22-6 16,34 7-9-16,-11-23-15 0,20 0 1 15,-4-17-1-15,2 1 2 16</inkml:trace>
  <inkml:trace contextRef="#ctx0" brushRef="#br2" timeOffset="71525.091">10268 5918 85 0,'-14'-12'40'0,"-22"-1"-2"16,5 13 3-16,-23-7-9 15,7 15-28-15,-5 6 2 16,2 10-4-16,0 5 2 16,8 10-3-16,8 0 1 15,11 4-2-15,12-5 0 16,16-4 0-16,13-8 0 15,16-7 0-15,9-11 0 0,9-11 0 16,3-10 0-16,2-10 0 16,-3-4 0-16,-5-7 0 15,-8 1 0-15,-8-3 0 16,-8 2 0-16,-7 4 0 15,-7 9 0-15,-5 7 0 16,-6 14 0-16,0 0 0 16,-16 20 0-16,3 8 0 15,0 8 0-15,-2 4-3 16,6 4 0-16,-2-6-5 15,20 5-6-15,-5-24-5 16,27 4-6-16,-10-26-8 16,25-2-6-16,1-19 0 0,11-6 3 15</inkml:trace>
  <inkml:trace contextRef="#ctx0" brushRef="#br2" timeOffset="71900.1124">10780 5885 96 0,'0'0'39'0,"-21"-4"2"15,1 21-2-15,-20 2-18 16,8 14-18-16,-2 6 4 15,5 6-6-15,4 3 3 16,7 0-2-16,6-6 0 16,10-7-2-16,8-8 0 15,11-12 0-15,10-14 0 16,5-12 0-16,6-13 0 15,5-8 0-15,0-6 0 0,1-7 0 16,-6-1 0-16,1 0 0 16,-7 6 0-16,-4 6 0 15,-6 6 0-15,-4 10 0 16,0 9 0-16,-1 10 0 15,-5 10 0-15,-2 12 0 16,-3 5 0-16,-5 10 0 16,0 5 0-16,-6 2 0 15,4 3 0-15,-11-6-13 16,14 5-3-16,-15-25-7 15,27 8-7-15,-15-30-12 16,26 10 0-16,-6-21 1 16,10-8 4-16</inkml:trace>
  <inkml:trace contextRef="#ctx0" brushRef="#br2" timeOffset="72310.1359">11590 5855 105 0,'0'0'41'0,"-24"-9"1"15,10 19-2-15,-20-2-28 16,1 6-9-16,-8 4 2 15,1 5-3-15,0-1 3 16,4 3-5-16,9-2 0 16,11 2 0-16,15-8 0 0,12-6 0 15,16-5 0-15,10-3 0 16,6-2 0-16,1 0 0 15,-4 2 0-15,-5 4 0 16,-9 6 0-16,-16 8 0 16,-12 9 0-16,-14 1 0 15,-8 6 0-15,-7-3 0 16,-2 3 0-16,-7-10-6 15,10 4-6-15,-7-23-7 16,24 10-7-16,-11-23-13 16,24 5-3-16,-6-22-2 15,13-3 3-15</inkml:trace>
  <inkml:trace contextRef="#ctx0" brushRef="#br2" timeOffset="73771.2194">13020 6003 79 0,'-4'-23'38'0,"-5"8"-1"16,-10-1 2-16,-4 16-19 15,-16-6-16-15,0 10 1 16,-6 6-2-16,-3 13 1 15,-2 6-1-15,8 7 0 16,2 1 0-16,10 4 0 16,12-4-1-16,12-1 0 15,13-11-1-15,18-4 0 16,16-14 0-16,13-6 0 0,13-10-1 15,6-7 0-15,3-11 0 16,-1-2 0-16,-6-5 1 16,-7-3-1-16,-11 1 0 15,-15 2 0-15,-13 4 0 16,-9 3 0-16,-10 7 1 15,-5 9-2-15,1 11 1 16,-18 4 0-16,5 14 0 16,0 11-1-16,3 6 1 15,4 7-2-15,7 5-1 16,3-4-2-16,18 4-7 15,-7-26-11-15,23 2-16 0,-7-25-1 16,17-9 0-16,-3-21 0 16</inkml:trace>
  <inkml:trace contextRef="#ctx0" brushRef="#br2" timeOffset="74251.2469">13896 5295 83 0,'-21'3'41'0,"5"35"-2"15,-18 9 2-15,8 30-20 16,-1-5-17-16,0 6 1 16,2 0-1-16,10 6 0 15,3-7-1-15,5-3-1 16,8-9 1-16,5-13-2 0,3-8 1 15,2-11-2-15,0-9 0 16,1-14 0-16,2-14 0 16,-1-6 0-16,2-10 0 15,-1-3 0-15,2-3 0 16,5-4 0-16,1 3 0 15,2 4 0-15,2 7 0 16,1 8 0-16,0 8 0 16,1 7 0-16,-4 7 0 15,-3 5 0-15,-2 7 0 16,-4-1 0-16,-8 2-1 15,-9-2 0-15,-5 0 0 16,-12-3 0-16,-11-1 0 16,-6-5-1-16,-6-3 1 0,-7-4-1 15,3 0 0-15,0-3-1 16,16-2-2-16,2-12-6 15,28 8-6-15,6-20-12 16,26 5-12-16,9-12 2 16,22 2-1-16,9-12 2 15</inkml:trace>
  <inkml:trace contextRef="#ctx0" brushRef="#br2" timeOffset="75010.2903">14570 5863 115 0,'-25'22'39'0,"-10"-4"4"16,7 20-12-16,-10-8-22 16,9 9-3-16,3-1-3 15,6 4 1-15,6-2-2 16,9-3 1-16,8-5-3 15,15-7 0-15,9-9 0 16,6-12 0-16,6-12 0 16,3-6 0-16,1-10 0 15,-4-8 0-15,-3-5-2 16,-7-6 1-16,-8-1-1 15,-5 0 1-15,-5 2-1 16,-7 4 1-16,-1 7-1 16,-6 8 2-16,0 9-2 15,3 14 1-15,-10-1 3 0,5 11-3 16,0 7 2-16,2 4-2 15,6 0 3-15,3-1-4 16,7-4 4-16,8-5-2 16,5-5 0-16,4-5 0 15,4-3 0-15,2-5 0 16,-4-2 1-16,-3-1 0 15,-2 0 0-15,-10 3 0 16,-4 1 0-16,-13 6 1 16,0 0-1-16,4 14 0 15,-14 4 1-15,-1 7-2 16,-4 8 0-16,1 5 0 15,0 4 0-15,2 1 0 0,4-4 0 16,7-2 0-16,9-12 0 16,7-10 0-16,9-13 0 15,14-10 0-15,1-12 0 16,8-6 0-16,4-11 0 15,2-2 0-15,-4-2 0 16,-6 2 0-16,-8 8 0 16,-11 7 0-16,-11 11 0 15,-13 13 0-15,0 0 0 16,-15 29 0-16,-1 0 0 15,-2 6 0-15,6 2 0 16,4-4 0-16,12-1-3 16,8-12-3-16,22-5-5 15,1-24-3-15,27 4-5 16,-9-31-2-16,29 8-6 0,-12-30-4 15,11 0-7-15,-7-20 2 16,-2-5 4-16</inkml:trace>
  <inkml:trace contextRef="#ctx0" brushRef="#br2" timeOffset="75175.2997">16013 5466 119 0,'-38'23'41'0,"0"36"0"16,-21 3-4-16,9 20-32 16,4 7-2-16,5 1-1 15,10-2-2-15,8-6-2 16,11-6-4-16,-3-23-6 15,23 2-12-15,-15-31-14 16,15-7-3-16,-8-17-1 16,11-15 2-16</inkml:trace>
  <inkml:trace contextRef="#ctx0" brushRef="#br2" timeOffset="75350.3098">15628 5897 126 0,'0'0'42'0,"14"-6"1"15,11 9-2-15,5-6-41 16,15-5-1-16,16 5-9 15,-2-18-6-15,18 13-14 16,-12-15-12-16,8-1-1 16,-11-11-3-16,1-1 3 15</inkml:trace>
  <inkml:trace contextRef="#ctx0" brushRef="#br2" timeOffset="91995.2618">16966 5861 57 0,'8'-10'35'16,"-4"0"-2"-16,-4 10 3 15,10-20-15-15,-10 20-16 16,0 0 0-16,-5 12-3 16,-3 1 4-16,2 11-5 15,-8 1 3-15,0 8-4 16,-1 3 3-16,-1 2-3 15,-1 1 2-15,3-4-1 16,0-4-1-16,6-6 1 16,3-8-1-16,5-17 1 15,0 0 0-15,21-11 0 16,-5-13 0-16,7-7-1 0,-1-6 2 15,4-5 1-15,-3 1-4 16,-1-1 3-16,-6 8-2 16,1 5 2-16,-6 9-3 15,-5 9 3-15,-6 11-3 16,0 0 0-16,-5 21 3 15,-1 3-3-15,1 5 3 16,1 3-3-16,4-1 2 16,5 1-2-16,5-6 3 15,6-6-1-15,6-8-1 16,10-9 1-16,6-9 0 15,4-8 0-15,1-7 0 16,2-1 0-16,-5-2 0 16,-1 1 0-16,-7 2-1 0,-7 5 1 15,-8 3 0-15,-7 9-1 16,-10 4 0-16,0 0 0 16,-7 20 0-16,-2-2-1 15,2 4 0-15,1 2-2 16,7 6-2-16,4-7-1 15,16 10-8-15,-5-15-22 16,21 2-3-16,-3-14 2 16,14 1-1-16</inkml:trace>
  <inkml:trace contextRef="#ctx0" brushRef="#br2" timeOffset="92340.2815">17960 5855 100 0,'-24'-4'36'16,"2"16"1"-16,-17-1-4 15,7 16-30-15,0 4 2 16,7 6-3-16,1 2 3 16,5 5-3-16,9-4 0 15,12-2 0-15,8-8-1 16,11-6 0-16,9-11 0 15,7-8 0-15,5-12 0 16,4-8-1-16,0-9 1 16,-5-8 0-16,-5-5 0 15,-8-3-1-15,-12 0-1 16,-8-1 2-16,-12 6-3 0,-9 0 3 15,-7 9-4-15,-6 2 2 16,2 11-4-16,0-2 0 16,24 15-11-16,-15-14-21 15,29 9 0-15,6-12-1 16,18 4 0-16</inkml:trace>
  <inkml:trace contextRef="#ctx0" brushRef="#br2" timeOffset="92566.2945">18560 5317 95 0,'10'-22'38'16,"-18"5"1"-16,8 17-2 16,-26 20-33-16,11 7-2 0,2 15 0 15,-3 14-1-15,-1 18-1 16,1 11 3-16,2 9-2 15,-2 6 1-15,2 4-2 16,-1-5-2-16,9 0-7 16,-10-19-23-16,17-6-4 15,-3-21-2-15,14-10-2 16</inkml:trace>
  <inkml:trace contextRef="#ctx0" brushRef="#br2" timeOffset="92941.3159">18555 5964 109 0,'-2'13'38'0,"12"4"0"15,2-13-9-15,12 6-25 16,6-8 0-16,11-2-1 15,3-8 0-15,7-3-1 16,-3-7 0-16,2-4-1 16,-8-1-1-16,-6-3 2 15,-11-2-2-15,-6 2 3 16,-15-3-4-16,-9 9 1 15,-15 5-1-15,-9 8 3 16,-8 7-1-16,-6 11-2 16,-2 11 4-16,-3 9-3 15,6 11 2-15,7 3 0 16,13 3 1-16,10-1-4 0,20-2 0 15,11-9-4-15,26 2-13 16,1-22-19-16,25-1-3 16,-3-18 0-16,16-1-2 15</inkml:trace>
  <inkml:trace contextRef="#ctx0" brushRef="#br2" timeOffset="94083.3812">19481 5845 90 0,'0'0'29'16,"2"-15"3"-16,-2 15 3 16,-9-10-27-16,9 10 0 15,-19-5-1-15,8 11-2 16,-9 1 2-16,-1 10-4 15,-3 5 3-15,-1 7-4 16,1 3 2-16,8 8-3 16,5-4 2-16,10 0-2 15,10-5-2-15,9-9-2 16,14-1-5-16,-3-20-28 15,20 1-3-15,-11-17 0 16,12 0-1-16</inkml:trace>
  <inkml:trace contextRef="#ctx0" brushRef="#br2" timeOffset="94466.4031">19781 5785 94 0,'-11'30'39'0,"-10"-3"3"15,9 16-5-15,-12-10-21 16,12 4-11-16,1-3 2 16,11-2-4-16,5-7-1 15,9-8-1-15,10-10 0 16,7-10 0-16,6-9-1 0,4-7 1 15,1-9-3-15,1-6 3 16,-4 1-3-16,-3-4 3 16,-6 3-2-16,-5 5 1 15,-6 3-1-15,-7 9 1 16,-12 17 0-16,0 0 0 15,0 0 2-15,-3 24-2 16,-5 4 2-16,2 4-3 16,3 5 1-16,4-3-3 15,11 1-2-15,0-20-12 16,25 4-21-16,-3-25-2 15,18-3 0-15,-1-22 0 16</inkml:trace>
  <inkml:trace contextRef="#ctx0" brushRef="#br2" timeOffset="94676.4151">20678 5281 101 0,'-11'28'39'0,"-16"10"1"15,6 23-1-15,-13 10-35 16,10 7 2-16,1 5-1 15,2 1-1-15,5-1-1 16,5-5-2-16,8-8-3 16,3-19-12-16,16-2-21 15,-6-22-5-15,11-9-1 16,-3-20-1-16</inkml:trace>
  <inkml:trace contextRef="#ctx0" brushRef="#br2" timeOffset="95029.4353">20688 5846 109 0,'-12'13'40'0,"16"7"0"16,-3-10 0-16,21 1-38 15,1-7 3-15,7 0-3 16,5-7-2-16,5-4 2 15,0-5-3-15,-2-6 3 16,-1-1-4-16,-7-3 4 16,-4-6-3-16,-6 3 0 15,-9-1 3-15,-8 7-3 16,-8 4 2-16,-8 10-2 0,-8 9 2 15,-5 7 0-15,-5 15 1 16,0 6 0-16,1 9 1 16,2 8-1-16,5-1-1 15,8 0-1-15,10-5-2 16,10-12-9-16,21 8-18 15,-4-28-10-15,20-3-1 16,1-22 0-16,17-4-2 16</inkml:trace>
  <inkml:trace contextRef="#ctx0" brushRef="#br2" timeOffset="95323.4522">21375 5713 114 0,'-20'17'40'0,"-13"-2"1"0,10 16-4 16,1-8-32-16,5 0-1 15,9 0 0-15,9-3-2 16,9-4 1-16,12-4-3 16,5-4 3-16,1-3-1 15,-2-2-2-15,-2-1 0 16,-6 0 0-16,-5 3 0 15,-13-5 0-15,6 20 0 16,-11-3 0-16,-4 0 0 16,-2 6 0-16,-1-1 0 15,1 5-7-15,-4-16-11 16,16 10-21-16,-1-21-2 15,-2 13 0-15,4-26-1 0</inkml:trace>
  <inkml:trace contextRef="#ctx0" brushRef="#br2" timeOffset="95532.4641">21818 5142 116 0,'-25'15'39'16,"7"7"-2"-16,1-12-9 16,-5-2-43-16,27 14-22 15,-3-9 0-15,14 0-1 0,0-12-1 16</inkml:trace>
  <inkml:trace contextRef="#ctx0" brushRef="#br2" timeOffset="95683.4727">21976 5091 117 0,'-15'29'39'15,"-12"3"1"-15,7 17-8 16,-4 0-29-16,0 1-6 16,16 12-26-16,-12-17-10 15,16 2 0-15,-1-15-2 16</inkml:trace>
  <inkml:trace contextRef="#ctx0" brushRef="#br2" timeOffset="97469.5749">12389 5295 66 0,'0'0'37'0,"0"0"-2"15,-12 7 1-15,5 20-17 16,-5-7-17-16,0 9-2 15,4 5-1-15,3-2-1 16,13 8-9-16,0-12-24 16,17-4 1-16,3-11-2 15,11-10 1-15</inkml:trace>
  <inkml:trace contextRef="#ctx0" brushRef="#br2" timeOffset="97608.5829">12681 5263 96 0,'-19'-1'35'16,"9"18"-1"-16,-9 2-7 15,9 4-59-15,14 5-3 16,7 0 0-16,12-1-3 16</inkml:trace>
  <inkml:trace contextRef="#ctx0" brushRef="#br2" timeOffset="98543.6363">3361 6912 68 0,'-16'-18'37'0,"-1"5"-2"15,-12-1 2-15,-2 19-13 16,-22-2-16-16,-1 20-2 0,-14 14-1 15,-1 22-1-15,-1 10-2 16,4 9 1-16,9 4-2 16,15 2 1-16,17-3-2 15,19-10-1-15,27-10-2 16,19-28-7-16,40-5-26 15,7-21-3-15,22-6 1 16,3-20-2-16</inkml:trace>
  <inkml:trace contextRef="#ctx0" brushRef="#br2" timeOffset="99060.6659">3843 7162 104 0,'-37'-9'38'0,"-9"-1"1"0,2 11 0 16,-7 3-34-16,3 7 0 15,0 5 0-15,4 12-1 16,-3 6-1-16,11 8 0 16,7 0-2-16,12 2 0 15,16-2 0-15,13-7-1 16,13-10 1-16,14-13-2 15,10-9 1-15,8-10 0 16,0-11 0-16,1-5 0 16,-9-5 0-16,-5-4 0 15,-11 0 0-15,-9 2 1 16,-9 4-1-16,-7 3 0 15,-10 5 0-15,-4 8 1 16,6 10-2-16,-23 24 1 0,7 10-1 16,0 15 1-16,-3 19 0 15,-1 14-1-15,-3 13 1 16,1 8 0-16,-6 2-1 15,1-2 1-15,-2-5 0 16,1-14-1-16,-1-12 1 16,-1-16 0-16,0-17 0 15,2-18 0-15,3-19 0 16,6-17 0-16,6-18-1 15,5-15-1-15,9-11 0 16,6-14 0-16,12-3-3 16,3-6 0-16,13 13-8 15,-6-12-13-15,15 21-13 0,-5 0 0 16,9 15 0-16,-1 1 1 15</inkml:trace>
  <inkml:trace contextRef="#ctx0" brushRef="#br2" timeOffset="100088.7247">4299 7289 91 0,'11'0'41'16,"-11"0"-2"-16,-14 18 1 15,-3-4-19-15,4 4-18 16,-3 6 0-16,4 2-1 15,-2 6-1-15,-1 1 0 16,3-2 1-16,3-1-1 0,3-5-1 16,1-4 1-16,5-8 0 15,0-13-1-15,0 0 0 16,21-17 0-16,-9-9 1 15,7-6-1-15,-2-6 0 16,3-6 1-16,1-1-1 16,0 1 0-16,-2 4 1 15,1 6-1-15,-1 7 0 16,-1 4 0-16,3 8 0 15,1 4-1-15,1 7 1 16,3 1 0-16,6 2 0 16,2 1 0-16,3-1 0 15,2 1 0-15,2 0 0 16,-4-1 0-16,-4 1 0 15,-5 0 0-15,-7 2 0 0,-9 3 1 16,-12-5-1-16,-11 25 0 16,-6-4 0-16,-11 8 1 15,-4 4-1-15,-3 8 0 16,0 2 0-16,2 4 1 15,7-2-1-15,10-2 0 16,10-5 0-16,14-6 0 16,11-14 1-16,14-9-1 15,10-11 0-15,8-12-1 16,4-11 1-16,-1-8 0 15,-1-7-1-15,-8-7 0 16,-9-2 1-16,-12 2-1 16,-9 0 1-16,-11 5-1 15,-8 5 1-15,-4 6 0 0,-5 8 0 16,1 7 1-16,1 9-1 15,11 7 0-15,0 0 0 16,-2 13 0-16,14-3 0 16,8 2 0-16,5 0 0 15,5-1 0-15,4-2 0 16,1-3 0-16,-1-2 0 15,1-4 0-15,-5-1 0 16,-1-3 0-16,-4-2 1 16,-7-1-1-16,-3-1 0 15,-2 3 0-15,-13 5 1 16,10 5-1-16,-12 9 1 15,-6 9-2-15,-4 4 1 0,1 7 1 16,0 0-1-16,2 2 0 16,4-2 1-16,9-8-1 15,7-9 0-15,13-11 2 16,5-13-2-16,12-8 0 15,4-10 0-15,6-7 0 16,2-6 0-16,-4-2 0 16,-2 1 0-16,-14 7 0 15,-4 4 0-15,-13 10 0 16,-16 18 0-16,0 0 0 15,0 0 0-15,-16 31 0 16,2-2-2-16,-1 2 0 16,10 4-2-16,-2-2-2 15,15 2-6-15,-4-18-4 16,22 9-8-16,-11-24-11 15,22-1-5-15,-5-16 0 0,10-1 2 16</inkml:trace>
  <inkml:trace contextRef="#ctx0" brushRef="#br2" timeOffset="100598.7539">5962 7159 80 0,'-3'-20'39'15,"3"20"0"-15,-19-9 0 16,10 27-11-16,-13 2-23 16,4 15-3-16,3 4 1 15,1 12-1-15,0 0 0 16,9 6-1-16,0-6 1 15,5-4-1-15,2-9 0 16,3-9 0-16,-2-13 0 0,-3-16-1 16,17-7 0-16,-7-16 0 15,1-8 0-15,-1-11 0 16,4-8 0-16,0-8 0 15,8-2 0-15,-4 0 0 16,3 5 0-16,1 7 0 16,1 8 0-16,2 12 1 15,-2 11-1-15,2 8 0 16,-2 13-1-16,1 7 1 15,-2 6 0-15,-1 5 0 16,-3 3 0-16,-3 0-1 16,-6 3 1-16,-5 5-1 15,-10-2 0-15,-4 1 1 16,-10 2 0-16,-4-2-1 15,-9-1 2-15,-2 0-2 0,-2 1 2 16,-1-3 0-16,1 4-1 16,1 1 0-16,1 4 0 15,8 6 0-15,1 6 0 16,5 0 0-16,6 5-2 15,5-5-1-15,11 2-5 16,-5-16-5-16,22 7-11 16,-14-25-17-16,20-5 0 15,-7-16-2-15,13-7 3 16</inkml:trace>
  <inkml:trace contextRef="#ctx0" brushRef="#br2" timeOffset="100988.7762">6542 7160 104 0,'-23'15'40'15,"-8"-4"0"-15,10 10-1 16,-3-5-36-16,10 5 0 16,7-5-1-16,9 2-1 15,9-6 1-15,5 1-2 16,7-6 1-16,4 0 0 15,0-3 0-15,1-1-1 16,-2 2 1-16,-5 0 1 0,-6 5-1 16,-6 2 1-16,-8 6-1 15,-8 3 0-15,-4 5 0 16,-5-2 1-16,-2 1-3 15,-2-2-2-15,2 0-2 16,-7-12-10-16,17 9-9 16,-16-18-17-16,15-1-1 15,-9-11 0-15,11-3-1 16</inkml:trace>
  <inkml:trace contextRef="#ctx0" brushRef="#br2" timeOffset="101635.8132">8056 7175 91 0,'3'-15'36'15,"0"5"1"-15,-11-8-5 16,13 8-24-16,-15-4-1 16,10 14-1-16,-22-17-1 15,7 16-1-15,-8 2 0 16,0 9 0-16,-6 5-2 15,0 7 0-15,1 5 0 16,3 6-2-16,5 2 1 16,7 0-1-16,9-2 1 15,10-3 0-15,9-7 0 16,9-8-1-16,7-5 0 15,10-13 2-15,5-12-2 0,-3-7 1 16,1-8 0-16,-5-6-1 16,-5-2 0-16,-12-5 1 15,-8 4-2-15,-13 3 0 16,-11 11 0-16,-9 5-2 15,-3 10 1-15,-3 5-1 16,3 10-1-16,1 2 0 16,16 8-3-16,5-15-6 15,29 22-8-15,-3-25-11 16,26 2-6-16,7-11-1 15,19-7 2-15</inkml:trace>
  <inkml:trace contextRef="#ctx0" brushRef="#br2" timeOffset="101866.8264">8795 6552 103 0,'-31'-6'36'0,"-12"12"5"16,4 25-2-16,-14 5-33 15,5 27-1-15,4 11-2 16,7 10 1-16,6 9-1 15,9 1-1-15,11-4-2 16,11-10-2-16,14-8-1 16,2-19-8-16,18-2-12 15,-13-27-14-15,9-6-3 16,-7-22 1-16,0-3 0 15</inkml:trace>
  <inkml:trace contextRef="#ctx0" brushRef="#br2" timeOffset="102003.8343">8472 7162 115 0,'-22'-15'42'16,"4"-3"-1"-16,19 5-1 15,1-3-32-15,27-1-7 16,19-2-6-16,-1-13-16 16,25 10-18-16,-5-5-3 15,12 10 1-15,-8-2-2 16</inkml:trace>
  <inkml:trace contextRef="#ctx0" brushRef="#br2" timeOffset="102648.8711">10219 7145 91 0,'-5'-13'35'15,"-4"-4"0"-15,0 4 0 16,-10-10-28-16,2 12-2 15,-11-1 0-15,4 9 1 16,-13 3-1-16,3 11 1 16,-9 5-1-16,5 11-1 15,-4 6-1-15,8 8-2 16,5-2 1-16,9 2-2 15,12-4 2-15,15-7-2 16,15-6 0-16,14-12 0 16,14-12 0-16,11-12 2 15,4-7-1-15,1-7 1 16,-1-3-2-16,-6-4 3 15,-12 1-3-15,-8 3 0 0,-13 7 0 16,-10 4 0-16,-6 7 0 16,-10 11 0-16,0 0 0 15,-10 12 0-15,5 8 0 16,-2 5-2-16,6 4 1 15,2 2-1-15,8 0-1 16,7-6-2-16,13-3 0 16,5-18-6-16,21 4-10 15,-7-31-4-15,14-1-14 16,-4-16 1-16,6-6-1 15,-8-13 3-15</inkml:trace>
  <inkml:trace contextRef="#ctx0" brushRef="#br2" timeOffset="102843.8823">11014 6617 88 0,'0'0'38'15,"-27"14"1"-15,12 26 2 16,-15 1-18-16,8 26-18 16,-8 7-2-16,8 2 2 15,3 2-4-15,5 0-3 16,9-4 1-16,3-13-4 15,11-1-3-15,-9-27-15 16,18 1-17-16,-10-18-1 16,10-6 0-16,-18-10 3 15</inkml:trace>
  <inkml:trace contextRef="#ctx0" brushRef="#br2" timeOffset="103819.9381">10797 7057 102 0,'0'0'39'0,"-10"-6"0"16,20 12 0-16,1-6-24 15,21 1-13-15,12-2-1 16,8-1 0-16,7-3 0 16,3-2 0-16,4 1-1 15,-5 0 1-15,-4 0 0 16,-11 5-1-16,-10-1 2 15,-9 3-1-15,-11 2 1 16,-16-3 0-16,-1 16-1 16,-13-2 1-16,-10 3 1 15,-4 6-3-15,-4 5 0 16,4 2 0-16,-1 4 0 15,8-1 0-15,6-1 0 0,10-4 0 16,10-5 0-16,12-8-2 16,10-9 2-16,6-11 2 15,9-10-2-15,5-6 0 16,-3-7 0-16,2-10 0 15,-7-3 0-15,-5-5 0 16,-9 1 0-16,-11 1 0 16,-9 7-2-16,-9 5 2 15,-7 8 0-15,-7 9 0 16,-5 10 0-16,2 10 0 15,3 6 2-15,4 8-2 16,8-2 0-16,8 2 0 16,17-4 0-16,7-5 0 15,12-5 0-15,7-7 0 0,7-3 0 16,3-6 0-16,-1 1 0 15,-7-2 0-15,-5 3 0 16,-8 2 0-16,-10 5 0 16,-9 7 0-16,-15-5 0 15,0 25 0-15,-14-4 0 16,-2 6 0-16,-4 3 0 15,-3 3 0-15,3-1 0 16,2 4 0-16,4-11 0 16,7-1 0-16,10-9 0 15,-3-15 0-15,28 4 0 16,-5-16 0-16,6-7 0 15,1-9 0-15,2-6 0 0,-5-4 0 16,-2 0 0-16,-2 4 0 16,-8 3 0-16,-2 5 0 15,-7 8 0-15,-6 18 0 16,4-12 0-16,-4 12 0 15,-6 23 0-15,3-5 0 16,4 4 0-16,3-2 0 16,5 0 0-16,5-7 0 15,4-7 0-15,10-3 0 16,1-8 0-16,5-3 0 15,3-5 0-15,-4-2 0 16,-1-1 0-16,-2 4 0 16,-7 1 0-16,-8 8 0 15,-15 3 0-15,11 17 0 0,-16 5 0 16,-3 3 0-16,-4 8 0 15,-2 2 0-15,5 7 0 16,3-11-9-16,11 4-3 16,-1-23-4-16,25 9-6 15,-9-28-6-15,30 6-4 16,-7-22-5-16,10-4-1 15,-2-8 4-15</inkml:trace>
  <inkml:trace contextRef="#ctx0" brushRef="#br2" timeOffset="104136.9563">12728 6902 122 0,'-15'7'40'0,"-11"-1"0"16,6 20-6-16,-9-5-30 16,3 7 0-16,4-2-2 0,5 4 1 15,8-4-2-15,8-3 0 16,9-7-1-16,8-6 1 15,7-6-1-15,3-3 0 16,0-2 0-16,-1-1 0 16,-5 1 0-16,-1 2 0 15,-19-1 0-15,12 20 0 16,-17-3 0-16,-9 7-2 15,-2 5 1-15,-7 2-1 16,-1 1 1-16,-2-1-2 16,6-2-1-16,-1-10-4 15,17 4-5-15,4-23-8 16,0 0-15-16,15-14-4 15,11-4-1-15,6-15 2 0</inkml:trace>
  <inkml:trace contextRef="#ctx0" brushRef="#br2" timeOffset="105039.0079">13115 6625 49 0,'-6'-13'34'0,"3"2"1"16,-3 0 1-16,6 11-14 16,0 0-5-16,0 0-8 15,15 12-2-15,5 9-1 16,2 0-1-16,11 14 0 15,1 3-2-15,5 11 1 16,-3 2-2-16,-1 5 0 16,-8 4-1-16,-9 1 0 0,-12 1-1 15,-15 2-1-15,-11-7 1 16,-10-1-2-16,-2-8 0 15,-6-9-3-15,10-2-8 16,-6-25-14-16,22-1-14 16,12-11 2-16,8-21-1 15,16-2 0-15</inkml:trace>
  <inkml:trace contextRef="#ctx0" brushRef="#br2" timeOffset="105189.0164">13706 7356 101 0,'-8'20'40'15,"7"0"0"-15,1-20-3 0,-14-7-38 16,29-1-38-16,-7-9-1 16,12 1 0-16,-5-12-2 15</inkml:trace>
  <inkml:trace contextRef="#ctx0" brushRef="#br3" timeOffset="111893.3999">1401 8212 54 0,'0'0'34'0,"-3"-14"-1"15,3 14-1-15,-11 8-13 16,-2 4-14-16,2 15-1 16,-3 11-1-16,-1 13 1 0,-3 8-2 15,0 10 1-15,-3 1-1 16,6 0 1-16,-2-8-2 15,7-8 1-15,1-14-1 16,5-8 1-16,3-18-1 16,1-14 1-16,8-15-1 15,1-16 0-15,1-15 0 16,1-12 0-16,3-11 1 15,-2-8-1-15,4-8 0 16,-1-4 0-16,-1 3 1 16,-3 8 0-16,4 9 0 15,1 12 0-15,1 12 0 16,-1 14 0-16,2 14-1 15,3 20 1-15,0 19-1 16,3 13-1-16,2 13 0 0,-1 13 0 16,0 12 0-16,0 11 0 15,-2 3-1-15,0 0 0 16,0-2-2-16,-4-9 1 15,2-5-4-15,-4-21-8 16,8-6-21-16,-13-24-4 16,4-7 1-16,-16-13 0 15</inkml:trace>
  <inkml:trace contextRef="#ctx0" brushRef="#br3" timeOffset="112052.409">1497 8567 108 0,'-35'-13'37'0,"16"14"0"16,2-10-7-16,17 9-25 0,19-7-4 15,15-4-3-15,22 4-9 16,5-13-24-16,21 6-3 16,-3-7 1-16,12 9-1 15</inkml:trace>
  <inkml:trace contextRef="#ctx0" brushRef="#br3" timeOffset="112291.4227">2344 8411 75 0,'-25'-7'39'15,"2"11"-1"-15,-12-2 1 16,5 20-14-16,-6-3-21 16,3 11 0-16,3 8-1 0,6 6 0 15,7-1-2-15,13 0 0 16,13-9 0-16,17-11-2 15,19-12-1-15,14-22-3 16,26-7-11-16,-3-31-21 16,16-6-2-16,-10-18 1 15,7 1-2-15</inkml:trace>
  <inkml:trace contextRef="#ctx0" brushRef="#br3" timeOffset="112472.433">2965 7846 88 0,'-22'-2'38'0,"4"22"1"16,-9 17 0-16,7 31-18 15,-4 0-18-15,1 12-1 0,5 8-2 16,3 3-1-16,8 0-1 16,4-7-4-16,10 3-20 15,-5-24-11-15,9-4-1 16,-4-19-2-16,4-9 1 15</inkml:trace>
  <inkml:trace contextRef="#ctx0" brushRef="#br3" timeOffset="112990.4627">2699 8370 90 0,'-11'6'39'0,"-1"3"2"0,15 10-3 15,-3-19-18-15,17 20-17 16,9-12 0-16,13-4-2 15,6-5 1-15,8-2-1 16,0-5 0-16,4-3-1 16,-1 0 1-16,-6-2-1 15,-7 4 0-15,-10 0 1 16,-7 3 0-16,-10 4 0 15,-16 2 0-15,11 1-1 16,-11-1 1-16,-13 16 0 16,0-1 0-16,1 7 0 15,-2 5-1-15,2 6 0 16,1 3 0-16,2-2 0 15,8 2 0-15,5-6 0 16,8-7 0-16,9-12 0 0,12-8 0 16,6-11 0-16,7-12 0 15,2-6 0-15,2-7 0 16,0-2 0-16,-5 1 0 15,-8 5 0-15,-8 6 1 16,-13 9-1-16,-4 13 0 16,-12 1 0-16,-3 29 0 15,-4 0 0-15,-1 4-2 16,0 3 1-16,7 0-4 15,3-6 0-15,18 0-9 16,-1-24-10-16,25 4-16 16,0-19-1-16,17-3 1 15,-1-13 0-15</inkml:trace>
  <inkml:trace contextRef="#ctx0" brushRef="#br3" timeOffset="113358.4837">4111 8360 102 0,'-14'-7'39'15,"-14"-2"2"-15,3 15-2 16,-21 2-33-16,8 7-2 15,-5 6 0-15,4 11 0 16,-2 5-2-16,8 7 1 16,3-2-2-16,12 2 1 15,11-3-1-15,18-11 0 16,12-11 0-16,16-11-1 15,14-16 0-15,8-9 0 16,5-11 0-16,0-8 0 16,-5-4 0-16,-8-4 0 0,-9 3 0 15,-16 4 0-15,-11 5 1 16,-9 7-1-16,-12 12 0 15,-6 10 0-15,-7 11 0 16,-3 13 0-16,-3 10 0 16,3 5-1-16,7 4-1 15,4-3-1-15,14-1-3 16,4-15-5-16,26 1-7 15,-4-30-22-15,22-9-2 16,3-17 1-16,9-7 0 16</inkml:trace>
  <inkml:trace contextRef="#ctx0" brushRef="#br3" timeOffset="113568.4957">4815 7939 119 0,'-20'0'40'0,"2"27"1"15,-19 9-9-15,3 18-29 16,0 12-1-16,0 12-2 15,3 9 1-15,7-1-1 16,11-5-1-16,9-11-1 16,15-9-3-16,5-19-4 15,22-8-13-15,-4-34-18 16,14-14 1-16,0-22-2 15,10-12 1-15</inkml:trace>
  <inkml:trace contextRef="#ctx0" brushRef="#br3" timeOffset="113755.5064">5150 7889 103 0,'-12'12'41'0,"-15"17"-1"16,-1 25-2-16,-14 9-30 16,4 15-5-16,1 11-1 15,3 1-1-15,8 0-2 16,6-10-1-16,12-1-4 15,2-21-6-15,23 0-19 16,-3-27-9-16,14-10 0 16,-4-24-1-16</inkml:trace>
  <inkml:trace contextRef="#ctx0" brushRef="#br3" timeOffset="114256.5351">5282 8311 101 0,'-10'-11'40'0,"-1"21"1"15,-13 3-2-15,5 24-32 16,-10 1-4-16,6 8 0 15,2 3-1-15,9-2 0 16,7-6-1-16,10-9 0 16,7-10-1-16,13-18 1 15,8-17-1-15,8-15 1 16,6-9-1-16,-2-7 0 15,2-2 1-15,-2-1-1 16,-7 3 0-16,-4 7 1 16,-10 15-1-16,-10 14 1 15,-14 8-1-15,-6 39 1 16,-9 10-1-16,-9 18 1 0,-7 19 0 15,-3 13 0-15,-5 12 0 16,2 2-1-16,2 0 1 16,1-10 0-16,4-12 0 15,6-15-1-15,2-23 2 16,4-22-2-16,7-24 0 15,-1-16 0-15,6-25 0 16,2-17 0-16,1-15 0 16,8-14 0-16,2-6 0 15,8-1 0-15,6 6 0 16,2 6-2-16,6 13-2 15,9 8 0-15,5 20-5 16,-2 3-2-16,13 28-7 16,-16-14-13-16,19 17-10 0,-12-11-1 15,12 5 1-15,-5-9 2 16</inkml:trace>
  <inkml:trace contextRef="#ctx0" brushRef="#br3" timeOffset="114388.5426">5872 8525 107 0,'-6'20'41'0,"-2"18"2"15,-17 0-2-15,17 14-35 16,-17 0-3-16,0 1-4 15,6 3-5-15,-7-20-12 16,22 7-14-16,-10-24-9 16,16-5-2-16,-2-14-1 15</inkml:trace>
  <inkml:trace contextRef="#ctx0" brushRef="#br3" timeOffset="115379.5993">6658 8263 63 0,'5'-18'39'0,"-6"-2"-1"16,5 9 2-16,-8-9-14 15,4 20-20-15,0 0-2 16,-15 27-1-16,6-1-1 15,0 14 1-15,-2 6-2 16,4 10 1-16,-4 1-1 16,8 1 1-16,3-4-1 15,7-10 0-15,7-8 0 16,6-15 0-16,11-14 0 0,6-16-1 15,6-12 1-15,3-9-1 16,0-10 0-16,2-7 0 16,-4-1 0-16,-3-3 1 15,-7 4-1-15,-7 4 0 16,-6 10 0-16,-8 5 1 15,-6 11-1-15,-7 17 1 16,0 0 0-16,-9 15-1 16,0 14 1-16,1 8-1 15,-3 8 1-15,2 7-1 16,3 3 0-16,7-3 1 15,9-4-1-15,7-9 0 16,11-12 0-16,5-13 1 16,8-19 0-16,5-11-1 15,2-16 1-15,-3-8 0 0,-3-8 0 16,-8-6-1-16,-8-1 1 15,-9-2 0-15,-7 9-1 16,-9 1-1-16,-2 11 0 16,-3 3-2-16,2 13-1 15,-1 2-3-15,3 18-6 16,0 0-8-16,26 6-20 15,-14 1 1-15,14 7-2 16,0-4 2-16</inkml:trace>
  <inkml:trace contextRef="#ctx0" brushRef="#br3" timeOffset="115742.6201">7732 8353 103 0,'0'0'39'0,"2"20"2"16,-2-20-4-16,33 1-33 15,2-9 0-15,13-2-1 16,5-6 0-16,4-3-1 16,-1-3 0-16,-4-4-1 15,-9 0 1-15,-11 0-1 16,-11 3 1-16,-14 2-1 15,-15-1 0-15,-11 8 0 16,-12 8 0-16,-8 12 0 16,-10 9-1-16,-3 13 1 15,-6 9 0-15,5 9-1 0,8 9 1 16,13-4-1-16,17-1 0 15,16-10-2-15,25-5-5 16,13-20-3-16,32-4-7 16,-4-26-14-16,28 4-13 15,-2-17 1-15,13-2-1 16,-8-7 3-16</inkml:trace>
  <inkml:trace contextRef="#ctx0" brushRef="#br3" timeOffset="116371.656">9522 8229 76 0,'6'-14'37'0,"-2"4"-1"16,-13-9-2-16,9 19-24 0,-22-22-2 15,5 21-1-15,-14 2-1 16,-1 13 0-16,-12 6-1 16,0 14 0-16,-7 8-1 15,3 10-1-15,1 0-1 16,10 0 0-16,9-3 0 15,15-5-1-15,19-13-1 16,17-14 1-16,18-16-1 16,13-15 0-16,14-14 1 15,2-9-1-15,4-7 0 16,-6-7 0-16,-6 2 1 15,-12-1-1-15,-12 6 0 16,-14 10 0-16,-12 8 0 16,-10 11 1-16,-2 15-1 15,-23 9 0-15,2 12 0 0,2 15 0 16,-6 11 0-16,6 4 0 15,8 3-1-15,7-3-1 16,14-5-2-16,11-11-1 16,22-7-7-16,0-32-11 15,25 1-12-15,-8-20-6 16,12-5 1-16,-12-14-1 15</inkml:trace>
  <inkml:trace contextRef="#ctx0" brushRef="#br3" timeOffset="116701.6749">10148 8267 82 0,'-11'21'39'15,"-9"3"0"-15,6 13 0 16,-15-1-21-16,15 9-13 0,-2-5-2 16,7 3 0-16,2-8-1 15,4-1 1-15,0-11-1 16,8-9 0-16,-5-14-1 15,17-7 1-15,-3-15-1 16,2-10 0-16,2-9 0 16,-1-6 0-16,2-6 0 15,-2-3 0-15,3 1 0 16,-6 3 0-16,-1 11-1 15,3 6 1-15,-1 9-1 16,3 8 0-16,3 10-1 16,2 6-2-16,6 7-2 15,-2 3-2-15,17 7-5 16,-9-15-9-16,19 8-21 0,-15-9 2 15,10 4-2-15,-7-6 3 16</inkml:trace>
  <inkml:trace contextRef="#ctx0" brushRef="#br3" timeOffset="117032.6939">10696 8189 82 0,'-16'23'40'16,"-4"-7"1"-16,12 8 0 16,8-24-19-16,-8 26-18 15,27-17 0-15,13-6-2 16,9-6 1-16,3-4-2 15,2-7 0-15,4-7 0 16,-6-2-1-16,-3-4 1 16,-15-3 0-16,-8 2 0 15,-14-4 0-15,-8 7 0 0,-13 6 0 16,-8 12 0-16,-13 7-1 15,-9 15 0-15,2 16 0 16,-5 13 0-16,3 11 0 16,9 6 0-16,11 1-1 15,16-6 0-15,21-4-4 16,13-16-4-16,24-3-5 15,1-37-9-15,30 5-19 16,-4-20-1-16,28-2-1 16,4-17 2-16</inkml:trace>
  <inkml:trace contextRef="#ctx0" brushRef="#br3" timeOffset="117767.7359">12319 8137 89 0,'8'-22'38'0,"-12"-5"1"15,7 10-1-15,-19-4-32 16,-4 12 0-16,-11 4-2 15,-4 18 1-15,-9 7-1 16,0 13-1-16,-4 5 0 16,4 9-1-16,2-1 0 15,13 2 0-15,12-4-1 16,11-11-1-16,20-8 1 15,12-12 0-15,18-15-1 16,15-11 0-16,9-10 0 0,-1-7 0 16,3-7 0-16,-2-1-1 15,-8-5 1-15,-9 2 1 16,-12 4-1-16,-9 6 0 15,-10 8 0-15,-6 6 0 16,-14 17 0-16,0 0 1 16,-1 20-2-16,-5 14 1 15,-4 14-1-15,-5 16 1 16,-5 11-1-16,-1 12 1 15,-8 9 1-15,0-2-1 16,-3 1 1-16,-4-5 0 16,1-9 0-16,1-16 0 15,3-10 0-15,1-16 0 0,4-18-2 16,4-17 0-16,4-13-1 15,6-16-1-15,8-12-4 16,-3-18-3-16,17 1-7 16,-13-30-6-16,21 6-19 15,-4-11 1-15,10 9-1 16,2 2 3-16</inkml:trace>
  <inkml:trace contextRef="#ctx0" brushRef="#br3" timeOffset="118143.7574">13071 8116 92 0,'26'-23'39'0,"-6"7"2"16,-21-6-5-16,1 22-27 15,-27-14-2-15,2 27-1 16,-13 5-2-16,-3 10-2 15,-1 7 1-15,-1 8-1 16,3 2 0-16,10 1-1 16,8-1 0-16,13-9 0 15,16-7 0-15,15-10 0 16,13-14-1-16,11-10 0 15,6-10 0-15,4-9 0 16,-4-6-1-16,-6-7 1 16,-6-4-1-16,-16-3 0 15,-11 1-2-15,-13 3 1 16,-10 6-1-16,-7 5-1 0,2 8-3 15,-7-1-3-15,22 22-4 16,-27-14-9-16,27 14-17 16,14 6 1-16,13 0-1 15,2-5 1-15</inkml:trace>
  <inkml:trace contextRef="#ctx0" brushRef="#br3" timeOffset="118353.7694">13523 8025 104 0,'14'1'41'0,"-14"-1"1"16,0 0-7-16,-15 11-28 15,8 6-3-15,-7 3-1 16,0 10-1-16,-2 6-1 16,0 9 0-16,-1 2-1 15,5 1-1-15,5-5-2 0,3-10-2 16,17-7-6-16,-13-26-18 15,37-4-12-15,-13-23 1 16,17-3-2-16,-9-18 1 16</inkml:trace>
  <inkml:trace contextRef="#ctx0" brushRef="#br3" timeOffset="119172.8163">13749 7832 109 0,'9'6'42'15,"-9"9"1"-15,9 13-2 16,-3-5-36-16,2 3-1 15,3 2-2-15,-1 5 1 16,-6 4-2-16,-4-1 0 0,-9 4-1 16,-6 1 0-16,-5 1 1 15,-6 2-2-15,1-5 2 16,1-6-2-16,7-9 1 15,10-9 0-15,7-15 1 16,23-6-1-16,9-15 0 16,8-10 0-16,6-9 0 15,5-5 1-15,-1 1-1 16,-3 3 2-16,-8 6-2 15,-9 6 0-15,-10 14 0 16,-9 13 0-16,-6 12 0 16,-9 12 0-16,-2 10-2 15,-3 6 0-15,4 6-1 16,2-1-1-16,9 1-2 15,3-13-4-15,20 3-3 0,-2-23-2 16,25 7-8-16,-14-28-15 16,20 0-1-16,-6-13 0 15,7-1 10-15,-16-6 29 16,-6-13 8-16,3 10 5 15,-26-15 9-15,5 19 16 16,-28-7 2-16,0 12 2 16,-25-5-8-16,11 14-25 15,-16 11-5-15,0 12 0 16,-1 9-1-16,1 10-2 15,8 7 1-15,8 4-2 16,14 1 1-16,11 1-1 16,13-5 2-16,12-9-4 15,8-11 4-15,4-9-2 0,6-12 0 16,-1-8 0-16,-1-3 0 15,-3-8-2-15,-8-2 2 16,-4 4 2-16,-7 1-4 16,-4 9 4-16,-17 13-4 15,13 4 2-15,-17 14-1 16,-8 15 1-16,-7 20-1 15,-5 11 0-15,-10 15 0 16,-5 8 0-16,-3 6 2 16,-4 0-1-16,-1-6 1 15,1-7 0-15,0-13 0 16,2-14-2-16,2-20 2 15,7-18-4-15,7-13-2 16,1-20-4-16,13-5-4 0,-6-25-4 16,21 5-9-16,-7-26-16 15,18-10-2-15,3-14 1 16,9-10 1-16</inkml:trace>
  <inkml:trace contextRef="#ctx0" brushRef="#br3" timeOffset="119638.8429">15605 7727 88 0,'24'-36'39'15,"-2"20"0"-15,-20 1-4 16,3 28-22-16,-18 5-4 0,2 19-3 16,-9 7-2-16,2 17 0 15,-2 7-2-15,1 7 0 16,-2 5-1-16,4 1 0 15,2-5-1-15,4-7-2 16,14-5-1-16,1-17-4 16,15-2-8-16,-10-29-20 15,20-7-6-15,-5-22 1 16,10-5 0-16</inkml:trace>
  <inkml:trace contextRef="#ctx0" brushRef="#br3" timeOffset="120043.8661">15528 8004 95 0,'-29'-2'40'15,"0"-1"0"-15,15 15 2 0,-1-1-25 16,24 6-12-16,16-8-2 16,10 5 0-16,17-6-1 15,14 2 1-15,8-8-1 16,3 4-1-16,3-7 1 15,-9-1-2-15,-7-3 0 16,-10-2 0-16,-19 4 0 16,-13-4 0-16,-22 7 0 15,0 0 0-15,-30 8 0 16,1 1 0-16,-8 12 0 15,-4 4 0-15,-2 11 0 16,2 3 0-16,12 3 0 16,13-4 0-16,17-2 0 15,17-9 0-15,18-10 0 0,14-12 0 16,15-11 0-16,1-10 0 15,-4-9 0-15,-7-5 0 16,-13-4 0-16,-23-3-8 16,-14 9-3-16,-25-13-5 15,-6 16-6-15,-28-15-15 16,11 11-5-16,-1-2 0 15,8 2 1-15</inkml:trace>
  <inkml:trace contextRef="#ctx0" brushRef="#br3" timeOffset="120855.9125">17032 8168 58 0,'14'-26'37'0,"3"2"-1"15,-10-1 1-15,6 9-14 16,-16-9-12-16,7 13-2 16,-12-1-2-16,8 13 0 15,-23 7-1-15,5 10-3 16,-5 6 1-16,1 7-1 15,-3 6-1-15,0 4 0 16,6 4 0-16,1-6-3 16,9-1 2-16,5-7 0 15,10-6-1-15,7-11 0 16,5-11 0-16,10-11 1 15,0-12-1-15,5-5 0 16,-5-8 1-16,0-5-1 0,-3-6 0 16,-7 1 0-16,-3 3-1 15,-6 3 1-15,-4 6 0 16,-1 5 0-16,-3 6 0 15,0 11 1-15,-1 10-1 16,5 17 2-16,0 5-1 16,5 5-1-16,5 5 2 15,4 3-2-15,6-1 0 16,8-2 0-16,7-6 0 15,6-11 0-15,8-8 0 16,1-7 0-16,0-8 0 16,1-7 0-16,-6-7 0 15,-5 1 0-15,-9-3 0 16,-11 4 0-16,-6 2 0 15,-9 8 0-15,-10 10 0 0,0 0 0 16,-5 15 0-16,-7 7 0 16,-1 12 0-16,2 2 0 15,0 11 0-15,4-4-2 16,13 3-7-16,5-4-4 15,14-6-5-15,-5-26-15 16,25 2-7-16,-3-20-1 16,12-6 0-16</inkml:trace>
  <inkml:trace contextRef="#ctx0" brushRef="#br3" timeOffset="121230.934">18157 8109 103 0,'-21'-24'40'0,"0"14"1"15,-13 2-1-15,4 13-25 0,-8 4-12 16,4 12 0-16,-3 9 1 15,8 9-2-15,4 5 2 16,7-4-4-16,11 1 0 16,7-6 0-16,12-5 0 15,9-10 0-15,8-12 0 16,11-12 0-16,3-13 0 15,4-7 0-15,0-9 0 16,-4-4 0-16,-4-2 0 16,-6-1 0-16,-5 1 0 15,-13 12 0-15,-7 1 0 16,-7 17 0-16,-1 9 0 15,-15 7 0-15,2 12 0 16,2 10 0-16,1 8 0 0,7-6 0 16,11 4-4-16,3-14-6 15,21 2-4-15,-9-29-5 16,31 5-11-16,-4-26-11 15,14 0 0-15,-6-22 1 16,9-2 3-16</inkml:trace>
  <inkml:trace contextRef="#ctx0" brushRef="#br3" timeOffset="121433.9456">18867 7606 112 0,'-3'-29'41'16,"-18"11"1"-16,5 31-1 16,-15 19-31-16,7 17-5 15,2 14-1-15,0 17-4 0,5 8 0 16,4 2 0-1,11 1 0-15,4-8 0 0,7-8-2 16,2-16-6-16,15-8-5 16,-6-31-8-16,17-1-13 15,-8-25-8-15,9-5 1 16,-8-21 1-16</inkml:trace>
  <inkml:trace contextRef="#ctx0" brushRef="#br3" timeOffset="121704.9611">19036 7905 119 0,'-14'-11'42'0,"-20"6"-1"15,5 17-1-15,-19 3-33 16,4 8-1-16,-2 2-6 0,2 3 0 16,3 4 0-16,8-2 0 15,12 0 0-15,10-4 0 16,13-3 0-16,17-8 0 15,13-7 0-15,12-4 0 16,7-2 0-16,2-4 0 16,4-1 0-16,-5 0-3 15,-3 4-5-15,-13-6-4 16,-4 15-4-16,-32-10-6 15,30 2-16-15,-30-2-2 16,0 0-2-16,0 0 3 16</inkml:trace>
  <inkml:trace contextRef="#ctx0" brushRef="#br3" timeOffset="122102.9839">19220 8095 89 0,'-17'16'41'0,"-4"-3"2"15,17 2-2-15,4-15-17 16,14 8-20-16,16-7-3 16,14-3 1-16,10-4-1 15,0-4 0-15,-1-6-1 16,-4 3 2-16,-8-7-2 15,-11 0 2-15,-11-4-2 16,-15 5 2-16,-15-2 0 16,-11 3-2-16,-8 7 0 15,-8 3 0-15,-3 10 0 0,-3 15 0 16,0 13 0-16,10 7 0 15,8 7 0-15,10 7 0 16,12-2 0-16,13-1 0 16,14-8 0-16,8-13 0 15,15-12 0-15,0-20-24 16,5 1 10-16,-16-23-4 15,15 10-5-15,-23-21-14 16,11-5-6-16,-8-10-1 16,-1-10 5-16</inkml:trace>
  <inkml:trace contextRef="#ctx0" brushRef="#br3" timeOffset="129138.3863">2184 9332 100 0,'11'-3'38'16,"-11"3"1"-16,0 0-2 16,0 0-33-16,3 11-1 15,-4 6 0-15,2 15-1 16,-2 12 1-16,0 17-1 15,-4 15 0-15,-2 14-1 16,-3 9 0-16,0 1 0 16,-1 2-4-16,0-14-2 15,11-5-24-15,2-29-10 16,16-13 1-16,9-27-3 15,22-16 1-15</inkml:trace>
  <inkml:trace contextRef="#ctx0" brushRef="#br3" timeOffset="129820.4253">2837 9610 86 0,'-26'21'38'0,"-13"6"1"15,2 21 1-15,-12 0-19 16,7 21-19-16,5 0 0 15,8 2 1-15,11-4-1 16,14 0 1-16,15-15-1 16,14-13-1-16,17-20 1 15,13-21-1-15,12-17-1 16,1-18 0-16,1-14 0 15,-4-12-1-15,-10-4 1 0,-14-4-1 16,-14 6-1-16,-22 5 1 16,-15 10 1-16,-14 12-1 15,-13 13 1-15,-6 11 0 16,-3 9 0-16,1 10 0 15,8 4 0-15,9 6 0 16,14-1 0-16,16-4 0 16,16-3 0-16,14-7 1 15,19-3-1-15,7-4 0 16,7 0 1-16,2 0 0 15,-3 5-1-15,-8 6 1 16,-7 8 0-16,-14 10 0 16,-12 10-1-16,-17 8 1 15,-9 8 0-15,-10 2 0 0,-8 2-1 16,-5 1 1-16,2-5 0 15,1-10-1-15,4-9 1 16,9-10 0-16,10-19 0 16,10-13-1-16,15-16 1 15,8-12-1-15,8-12 1 16,5-3-1-16,-1-6 0 15,3 5 0-15,-7 6 1 16,-8 10-1-16,-8 14 0 16,-8 14 0-16,-17 13 0 15,9 22 0-15,-13 11 0 16,-4 8-1-16,0 8-1 15,0 2-2-15,7 5-1 16,0-8-2-16,15 3-7 0,-3-29-8 16,23 3-18-16,-5-21 0 15,15-7 1-15,-4-19 2 16</inkml:trace>
  <inkml:trace contextRef="#ctx0" brushRef="#br3" timeOffset="130001.4356">3979 9641 112 0,'0'0'38'16,"0"0"2"-16,-13 20-6 15,-8 19-28-15,6 18 0 16,-3 5-4-16,3 8 0 16,6 2-2-16,4-4-1 15,8-7-3-15,3-25-12 16,22-5-21-16,-9-28-3 0,12-10 1 15,-4-26-2-15</inkml:trace>
  <inkml:trace contextRef="#ctx0" brushRef="#br3" timeOffset="130129.4429">4077 9364 101 0,'-24'-42'38'16,"7"25"0"-16,-1 16-6 16,18 1-55-16,-1 33-12 15,14-8-2-15,17 11-2 16</inkml:trace>
  <inkml:trace contextRef="#ctx0" brushRef="#br3" timeOffset="130370.4567">4697 9510 124 0,'-47'23'42'0,"-3"22"2"16,-14 0-11-16,7 21-27 15,5 10-2-15,14 2-2 16,15 0-2-16,13-8 0 15,22-11 0-15,20-18 0 16,25-14-8-16,6-30-8 16,22 1-13-16,-13-27-15 15,9-5 0-15,-6-14-1 16,6 1 1-16</inkml:trace>
  <inkml:trace contextRef="#ctx0" brushRef="#br3" timeOffset="130938.4892">6035 9185 76 0,'3'-16'40'16,"-3"16"-2"-16,3 23 2 15,-2 15-20-15,-3 8-17 16,-5 15 0-16,-1 12 0 15,2 13 1-15,-2 6-1 16,0 9-1-16,1-7 0 16,4-4-2-16,7-10-2 15,3-20-3-15,16-5-16 16,-9-36-18-16,19-14 0 15,-1-30-1-15,8-14-1 16</inkml:trace>
  <inkml:trace contextRef="#ctx0" brushRef="#br3" timeOffset="131142.5009">6027 9277 110 0,'-23'5'41'0,"24"11"1"15,-1-16-2-15,44-2-36 16,7-11-3-16,16-7 0 15,16-5-2-15,7-4-2 16,5 12-9-16,-13-18-16 16,2 24-13-16,-19-2 0 15,-13 15-2-15,-23 2 1 16</inkml:trace>
  <inkml:trace contextRef="#ctx0" brushRef="#br3" timeOffset="131321.5111">6079 9691 114 0,'-42'21'41'15,"28"-3"1"-15,14-18-3 16,36-16-37-16,16-6-3 16,20-7-3-16,17 2-2 15,4-16-18-15,18 17-15 16,-5-7-2-16,4 11 0 15,-16 0 0-15</inkml:trace>
  <inkml:trace contextRef="#ctx0" brushRef="#br3" timeOffset="131676.5314">7018 9588 82 0,'-27'19'42'0,"-13"-9"-1"16,4 8 2-16,-9-9-18 0,1 10-20 16,1 7-1-16,7 7-1 15,5 6 0-15,8 8-1 16,8-1 0-16,14 0-1 15,12-8 1-15,16-6-2 16,15-15 0-16,11-13 0 16,9-13 0-16,6-12 0 15,-2-13 0-15,-8-7-2 16,-7-6 1-16,-15-3 0 15,-17 3-1-15,-19 2 1 16,-14 6-1-16,-13 5 1 16,-13 11 0-16,-6 9 0 15,-2 10 1-15,2 8-1 16,7 9 1-16,12 0-2 0,18 5-4 15,9-18-4-15,36 28-17 16,-7-29-13-16,20 2-1 16,2-12 0-16,12 6 1 15</inkml:trace>
  <inkml:trace contextRef="#ctx0" brushRef="#br3" timeOffset="132007.5504">7375 9646 115 0,'-6'10'41'15,"3"16"0"-15,-10-10-2 16,5 13-35-16,-3 5-2 15,1 8 0-15,1 3 0 16,1 4-1-16,0-2 0 0,1-5-1 16,3-6 1-16,4-11 0 15,0-14 0-15,0-11 0 16,20-24 2-16,-1-10-3 15,-3-11 0-15,6-11 0 16,2-9 0-16,-1-2 0 16,4 4 0-16,-6 5 0 15,0 8 0-15,0 8-2 16,-2 10 1-16,2 8 0 15,3 12-1-15,1 3-2 16,7 12-3-16,-3-8-4 16,17 20-14-16,-13-17-14 15,13 14-1-15,-10-9-2 16,9 9 3-16</inkml:trace>
  <inkml:trace contextRef="#ctx0" brushRef="#br3" timeOffset="132532.5804">7982 9605 103 0,'-11'15'40'15,"0"11"2"-15,-11-6-1 16,14 6-31-16,-14 2-6 15,2 6 0-15,0 0-1 16,0 1-1-16,4-4 0 16,3-1-1-16,2-8 0 15,7-5 1-15,4-17-2 16,0 0 0-16,14-12 0 15,0-13 0-15,4-10 0 16,7-5 0-16,-2-7 0 16,2-3 0-16,1 2 0 15,-4 4-2-15,-5 9 1 0,-3 10 0 16,-4 11 0-16,-10 14 1 15,0 0 0-15,12 23 1 16,-11-1-1-16,4 1 2 16,4 0-2-16,6-2 2 15,4-5-2-15,4-9 0 16,8-6 0-16,4-4 0 15,3-8 0-15,-1-5 0 16,0-5 0-16,3-1 0 16,-5-4 0-16,4 1 0 15,-5 0 0-15,-3 3 0 16,-4 3 0-16,0 8 0 15,-8 11 0-15,-8 11 0 16,-9 13 0-16,-6 11 0 0,-7 8 0 16,-5 7 0-16,2 4 0 15,-2-2-4-15,9-1-4 16,0-19-2-16,26 0-5 15,-19-32-12-15,48 6-5 16,-16-29-8-16,15-2 0 16,-3-16 2-16,5-1 4 15</inkml:trace>
  <inkml:trace contextRef="#ctx0" brushRef="#br3" timeOffset="132848.5985">8880 9513 116 0,'0'0'39'0,"0"0"4"16,-5 30-8-16,-13 2-28 15,6 6-2-15,0 3-1 0,5 5-1 16,2-1 0-16,6-7-3 15,7-10 0-15,8-10 0 16,11-14 0-16,7-14 0 16,9-16 0-16,2-11 0 15,5-9 0-15,-1-5 0 16,1-2 0-16,-7 8 0 15,-6 7 0-15,-10 14 0 16,-11 14 0-16,-16 10 0 16,7 25 0-16,-13 7 0 15,-4 9 0-15,-2 1 0 16,2 7 0-16,-1-9-5 15,11 1-5-15,-2-25-5 16,20 6-15-16,-18-22-10 0,31-17-4 16,-6-10 0-1,21-11 3-15</inkml:trace>
  <inkml:trace contextRef="#ctx0" brushRef="#br3" timeOffset="133292.6239">9857 9074 101 0,'5'-31'39'16,"-9"-4"3"-16,4 16-4 16,-10-5-32-16,6 6-2 15,0 7 0-15,4 11-1 16,-4 23-1-16,-2 16 0 15,-1 16-1-15,-6 16 0 16,2 15 0-16,-6 10-1 16,7 8-1-16,0-4-2 15,11-3-3-15,8-24-7 0,27 3-12 16,2-33-15-16,19-13-1 15,3-25 1-15,14-14 0 16</inkml:trace>
  <inkml:trace contextRef="#ctx0" brushRef="#br3" timeOffset="133645.6441">10438 9362 92 0,'-40'-12'41'16,"-4"16"1"-16,-17 4-1 15,6 17-23-15,-9 7-13 16,7 11 0-16,5 2-2 15,12 4 1-15,14 1 0 16,16-6-4-16,18-8 0 0,17-10 0 16,18-12 0-16,13-14 0 15,7-12 0-15,5-10 0 16,-2-9 0-16,-6-6 0 15,-7-2 0-15,-10 1 0 16,-13 0 0-16,-11 7 0 16,-12 7 0-16,-7 7 0 15,0 17 0-15,-18 6 0 16,1 16-2-16,-3 8 2 15,5 12-3-15,1-1-2 16,12 13-5-16,-3-13-5 16,23 14-14-16,-11-26-7 15,25 0-6-15,3-18-1 16,15-5 2-16</inkml:trace>
  <inkml:trace contextRef="#ctx0" brushRef="#br3" timeOffset="134028.666">10921 9463 92 0,'-10'8'41'0,"-4"-1"1"16,10 12-1-16,3-7-26 15,15 5-11-15,3-5-1 16,15-5-2-16,6-4 1 15,5-8-1-15,0-5-1 16,-3-10 0-16,-6-3 1 16,-5-4-1-16,-11-6 0 15,-10-1 0-15,-9 3 0 0,-9 4 0 16,-13 10 1-16,-9 13 0 15,-7 15-1-15,-7 15 2 16,-3 17 0-16,3 12 0 16,5 11 0-16,11 3 0 15,16-2-2-15,14-9 0 16,22-14 0-16,13-18 0 15,20-11-5-15,0-24-6 16,14 0-9-16,-15-31-13 16,18 5-6-16,-15-15-7 15,1-1 1-15,-9-6 1 16</inkml:trace>
  <inkml:trace contextRef="#ctx0" brushRef="#br3" timeOffset="157023.9812">2344 10639 39 0,'0'0'27'0,"20"-5"-4"16,-6 5 1-16,-4-8-15 15,9 7-2-15,-4-6-1 16,6 6-2-16,-3-2-1 16,4 0-1-16,0 0-1 15,6 2 0-15,2-3 0 16,7 1 1-16,5-3-1 15,5 1 1-15,6-3 0 16,7 1 0-16,2-1 1 16,6 1-1-16,5 3 0 15,3 3-1-15,3-1 1 0,-2 4-1 16,8-1 0-16,0 2-1 15,3 0 0-15,7-3 2 16,8 0-2-16,8-3 1 16,6-3 0-16,6 2 1 15,6-4-1-15,14 2 1 16,3-3 0-16,2 3-1 15,-2 0 1-15,1 5-1 16,4 0 0-16,3 1-1 16,0 2 1-16,-3-1-1 15,-1 2 0-15,4-3 0 16,0-1 0-16,0-1 1 15,-4-1-1-15,0-1 1 16,2 0-1-16,-2 0 0 16,-2 2 0-16,-5 2 1 0,-1 1-1 15,0 3 0-15,2 1 0 16,-6 0 0-16,1 2 0 15,0 0 0-15,2-1 0 16,4-2 0-16,1 0 0 16,-4-2 0-16,0-3 0 15,-1 0 0-15,0-4 1 16,-4 1-1-16,-4-2 0 15,-4 1 1-15,-2-3-1 16,-2 2 1-16,-1-1-1 16,-2 0 0-16,-5 1 1 15,-2 0-1-15,-5-1 0 16,-3-2 0-16,1 1 0 15,-6-2 0-15,-2-1 0 0,-6-1 1 16,-5 0-1-16,-6 0 0 16,-5-1 1-16,-9 4-2 15,-9-1 2-15,-7 1-2 16,-11 3 2-16,-3 0-2 15,-2 1 2-15,-4 1-3 16,-4-1 2-16,-1-2 1 16,-4 6-3-16,-7-10-12 15,-5 5-21-15,-12 6 2 16,-7-19-3-16,-11 8 1 15</inkml:trace>
  <inkml:trace contextRef="#ctx0" brushRef="#br3" timeOffset="158138.0449">12765 8943 37 0,'15'-25'32'15,"-1"-1"0"-15,0-2 1 0,-8-5-17 16,1 10-6-16,-15-7-3 16,3 12 2-16,-13 2-3 15,-1 19-1-15,-14 8 1 16,0 19-2-16,-9 12 0 15,0 15-1-15,-4 16 0 16,5 15 0-16,-1 10 0 16,9 5 0-16,8-1-2 15,12-1 2-15,17-7-4 16,11-16-6-16,23-6-29 15,10-27-2-15,18-10 1 16,4-21-3-16</inkml:trace>
  <inkml:trace contextRef="#ctx0" brushRef="#br3" timeOffset="159295.1111">13321 9336 42 0,'13'-10'30'0,"-13"10"2"16,0 0-1-16,0 0-10 15,-13-7-9-15,13 7-1 16,-23 11-2-16,12 4-3 15,-8 1 0-15,5 7-2 16,-2 3 0-16,4 8-1 16,5 0 0-16,9 1 0 15,7-1-1-15,7-4 0 16,5-4-1-16,6-6 0 15,3-8 0-15,6-11 1 16,-2-11-3-16,-1-8 0 16,-2-10 1-16,-5-7-1 15,-9-6 1-15,-7-1-1 16,-11 1 1-16,-9 2-1 0,-9 9 2 15,-6 8-1-15,-8 12-1 16,3 7 1-16,1 10-1 16,7 5 0-16,12 7-4 15,10-19-17-15,17 29-16 16,7-21 0-16,23 0 0 15,0-10-1-15</inkml:trace>
  <inkml:trace contextRef="#ctx0" brushRef="#br3" timeOffset="159640.1309">14164 8986 81 0,'-5'-15'38'15,"-4"-6"1"-15,3 7-1 16,-12-9-23-16,9 2-9 16,-6 0-3-16,1 4 1 15,-4 2-3-15,3 10 2 16,-4 6-1-16,1 12 0 15,-1 12-1-15,-2 17 0 16,-1 12 1-16,-2 14-1 16,1 11 1-16,1 4-2 15,2 2-1-15,5-1 0 16,6-4 0-16,4-13-2 15,13-9-3-15,-1-24-16 0,15-1-17 16,-8-23 1-16,8-4-1 16,-10-19-1-16</inkml:trace>
  <inkml:trace contextRef="#ctx0" brushRef="#br3" timeOffset="159798.1399">13763 9337 105 0,'-11'-6'40'0,"11"6"0"16,0 0 0-16,23-11-37 15,12-3-2-15,16 2-4 16,-6-8-31-16,19 5-4 16,-6-6-2-16,6 5-1 0</inkml:trace>
  <inkml:trace contextRef="#ctx0" brushRef="#br3" timeOffset="160181.1618">14886 9195 101 0,'-4'-19'38'15,"4"19"1"-15,-16 19-4 16,9 7-29-16,-6 7-4 16,2 7 0-16,-1 9-1 15,1 3 0-15,1 3 0 16,3-5 0-16,2-7-3 15,5-14-2-15,15-5-31 16,-4-25-3-16,12-9 1 16,1-21-3-16</inkml:trace>
  <inkml:trace contextRef="#ctx0" brushRef="#br3" timeOffset="160339.1708">14952 8988 92 0,'-30'-29'38'0,"7"15"-1"15,-5 2 2-15,13 14-29 16,5 2-10-16,10-4-4 15,20 21-12-15,5-15-20 16,19 6-1-16,6-2 0 16,12 6-2-16</inkml:trace>
  <inkml:trace contextRef="#ctx0" brushRef="#br3" timeOffset="160961.2064">15416 9207 98 0,'-25'11'38'15,"2"11"2"-15,-15-6-1 16,13 10-29-16,-11-2-6 15,6 7 1-15,3 0-2 16,11 4-1-16,8-1 0 16,12-3-2-16,14-5 1 15,8-5-1-15,10-9-1 16,6-7 0-16,3-9 0 15,-1-11 0-15,-1-5 0 16,-6-8-1-16,-6-3 1 16,-8-7 0-16,-8-1 0 15,-5-6-1-15,-6 2 2 16,-4 3-1-16,-4 5 1 15,-2 6 0-15,-1 5 1 0,2 9-1 16,5 15 1-16,0 0 0 16,12-7 0-16,1 12 0 15,6 3 0-15,5 2 1 16,1 1-1-16,4 4 1 15,-4 2-1-15,0 6 1 16,-7 1-1-16,-5 6 0 16,-7 1 0-16,-4 2 0 15,-6-1-1-15,-6-2 0 16,0-4 0-16,-1-5 0 15,2-6 0-15,6-5 0 16,3-10 0-16,14-9 0 16,5-8 0-16,9-10 0 0,6-5 1 15,3-4-1-15,2-2 0 16,0-1 0-16,-4 7 1 15,-5 5-1-15,-8 11 1 16,-4 7-1-16,-18 9 0 16,12 18 1-16,-14 4-2 15,-2 9 0-15,0 6-3 16,1 1-1-16,8 10-8 15,-6-18-10-15,19 5-17 16,-1-14-1-16,19-1 0 16,2-17 1-16</inkml:trace>
  <inkml:trace contextRef="#ctx0" brushRef="#br3" timeOffset="161300.2258">16629 9078 87 0,'-28'-6'41'0,"7"24"-1"15,-15 0 1-15,14 17-12 16,-8-2-25-16,6 5-1 16,2-3 0-16,8 0-1 15,13-7-1-15,13-5-1 16,9-8 0-16,10-8 0 15,4-7 0-15,7-5 0 16,-5-2 0-16,-6 1 0 16,-4 2 0-16,-13 7 0 15,-10 8 1-15,-12 7-1 16,-7 7 0-16,-8 8-1 0,-1 2 1 15,-4 0-2-15,7 3-2 16,-2-16-8-16,24 7-19 16,-1-29-9-16,0 0-2 15,26-1 0-15,7-20 1 16</inkml:trace>
  <inkml:trace contextRef="#ctx0" brushRef="#br3" timeOffset="162080.2704">16934 8642 91 0,'0'0'39'16,"0"0"-1"-16,26 16 0 16,-17-5-27-16,11 11-6 15,-2 2 1-15,7 11-1 16,-3 7-1-16,0 9-1 15,-6 11-1-15,-7 13 0 16,-8 6 0-16,-4 7-1 16,-9-3 0-16,-3 7 0 15,-10-6-1-15,-3-5 2 16,-8-9-1-16,0-9 2 15,-3-13-3-15,1-8-2 16,-1-9-2-16,2-20-6 0,21 3-23 16,-6-24-8-16,22-6 0 15,7-18-2-15</inkml:trace>
  <inkml:trace contextRef="#ctx0" brushRef="#br3" timeOffset="162264.281">17263 9582 128 0,'-23'28'44'0,"-5"-13"-4"15,11-2-4-15,7-8-64 16,4-20-13-16,6 15-3 0,17-28 0 15,4 8 1-15</inkml:trace>
  <inkml:trace contextRef="#ctx0" brushRef="#br4" timeOffset="180898.3468">1301 11258 43 0,'11'-23'33'0,"2"8"0"0,-10 0 0 16,-3 15-15-16,0 0-11 16,0 0-2-16,-17 12-1 15,5 14-1-15,-8 13 1 16,0 19-1-16,-9 15-1 15,-1 17 1-15,-11 8-1 16,3 9-1-16,0 0 0 16,2-8-1-16,7-14 0 15,5-15-1-15,12-21 2 16,10-21-2-16,2-28 3 15,25-14-1-15,-1-23 1 16,5-16 0-16,2-14 0 16,1-12 1-16,-3-15-1 15,1-7 1-15,-2-4-2 16,-1 1 1-16,-2 3 0 0,6 9 0 15,-1 10-2-15,2 14 2 16,-2 20-2-16,2 20 1 16,1 22-1-16,-1 17 0 15,2 20-1-15,-3 19 0 16,-1 16 2-16,3 14-3 15,-3 13 2-15,1 9 0 16,-3 1 0-16,-4 1-2 16,2-6-1-16,-9-9-3 15,5-5-7-15,-15-25-25 16,10-9 1-16,-16-25-5 15,4-9 3-15</inkml:trace>
  <inkml:trace contextRef="#ctx0" brushRef="#br4" timeOffset="181086.3575">1276 11775 95 0,'0'0'41'0,"0"0"0"15,11-1-5-15,10-10-36 16,16-5-3-16,16 0-1 15,9-12-6-15,21 9-26 16,-8-11-2-16,13 9 1 16,-12-9-2-16</inkml:trace>
  <inkml:trace contextRef="#ctx0" brushRef="#br4" timeOffset="181409.376">2158 11618 76 0,'-19'40'38'0,"5"17"0"16,-8-9 0-16,7 10-35 15,-4-7 2-15,5-1-2 16,1-7 2-16,8-4-3 16,4-13 0-16,10-16-3 15,8-15 2-15,6-15 0 16,8-15-1-16,4-8 1 15,2-11 0-15,1-6 0 16,2-2 0-16,-7 2 1 16,1 8-1-16,-6 13 2 15,-6 14-2-15,-5 16 1 16,-7 19-2-16,-4 14 2 0,-1 16-4 15,-3 9-1-15,8 16-15 16,-1-12-21-16,13 6-1 16,-2-16-2-16,19-3 2 15</inkml:trace>
  <inkml:trace contextRef="#ctx0" brushRef="#br4" timeOffset="181867.4022">3536 11495 66 0,'13'-15'38'0,"-13"15"-1"15,0 0 2-15,-1 19-27 16,-6 10-6-16,-6 8-2 16,-1 4 0-16,-2 9-2 15,2 3 1-15,0 1-2 16,4-6-3-16,8-3-2 15,-2-19-11-15,16 4-23 16,-2-17-1-16,13-4-1 16,-2-21 0-16</inkml:trace>
  <inkml:trace contextRef="#ctx0" brushRef="#br4" timeOffset="182033.4117">3522 11272 87 0,'-37'-22'39'16,"-2"5"-2"-16,11 15 0 15,4 3-38-15,11 1-6 16,20 8-29-16,8-5-1 16,20 6-1-16,8-1 0 15</inkml:trace>
  <inkml:trace contextRef="#ctx0" brushRef="#br4" timeOffset="182724.4512">4234 11495 86 0,'-25'1'39'0,"3"9"1"0,-12-4 0 16,3 9-36-16,-6 4 0 15,6 7-1-15,-1 4 0 16,6 8 1-16,4 3-1 15,12 2 0-15,12-1-2 16,14-7-1-16,14-6 1 16,12-8-2-16,10-13 2 15,7-9-2-15,4-10 1 16,-3-12-2-16,-4-4 1 15,-11-8 1-15,-12-1-1 16,-12-3 2-16,-14 3-2 16,-13 2-1-16,-11 0 2 15,-7 7-1-15,-5 1 1 16,0 9 0-16,2 4 0 0,9 5 0 15,6 4-1-15,12 4 2 16,14 1-1-16,8 2 1 16,10-2-1-16,7 2 1 15,6 0-1-15,-1 2 1 16,1 2 0-16,-4 1-1 15,-7 4 1-15,-6 7-1 16,-10 5 1-16,-13 6 0 16,-7 5 1-16,-7 2 0 15,-6 0 0-15,-5-1 0 16,4-4-1-16,0-6 1 15,5-6-1-15,11-20 0 16,0 0-1-16,29-14-1 0,1-10 0 16,7-11 0-16,1-2 1 15,7-7-2-15,-4 3 2 16,1 2-2-16,-3 6 2 15,-6 9 0-15,-7 9 0 16,-2 9 0-16,-5 11 0 16,0 8 0-16,-4 7 0 15,-1 9 0-15,-4 6-2 16,-4 1 0-16,0 9-6 15,-9-13-14-15,17 13-17 16,-9-15-2-16,8 3-1 16,-4-11-1-16</inkml:trace>
  <inkml:trace contextRef="#ctx0" brushRef="#br4" timeOffset="183789.5121">5333 11564 77 0,'10'-18'38'15,"-7"-2"-1"-15,-3 20-1 16,4-15-31-16,-4 15-1 15,3 12-1-15,-3 11-1 16,-5 9-1-16,-1 5 2 16,-1 5-2-16,-1 2 0 15,6-1-2-15,0-6-4 16,14-4-29-16,-4-18-3 0,13-6-1 15,-1-17-3-15</inkml:trace>
  <inkml:trace contextRef="#ctx0" brushRef="#br4" timeOffset="183957.5217">5409 11207 92 0,'-32'-23'38'0,"-2"6"-1"15,11 10-3-15,7 6-33 16,16 1-6-16,14 13-29 15,7-9-2-15,22 9-2 16,4-3 0-16</inkml:trace>
  <inkml:trace contextRef="#ctx0" brushRef="#br4" timeOffset="184211.5363">6161 11385 85 0,'-19'2'38'15,"-14"1"0"-15,0 17 2 16,-8 5-36-16,-2 15 1 16,-6 10-1-16,3 13 2 15,0-1-3-15,9 4 0 16,15-7-1-16,17-14-1 15,22-19-1-15,23-21-5 16,36-11-31-16,5-25-7 0,18 1 3 16,0-14-2-16</inkml:trace>
  <inkml:trace contextRef="#ctx0" brushRef="#br4" timeOffset="184766.568">7161 11457 83 0,'0'0'39'0,"-28"-18"0"15,11 23 0-15,-8 3-35 16,-2 13 0-16,-8 5-1 16,4 9 1-16,-2 7-2 15,8 1 2-15,4 1-3 16,12 1 2-16,11-5-3 15,18-6-1-15,14-9-1 16,10-11-3-16,26-1-28 16,-3-21-10-16,19-5 5 15,-3-17-4-15</inkml:trace>
  <inkml:trace contextRef="#ctx0" brushRef="#br4" timeOffset="185112.5878">7565 11425 96 0,'-50'11'40'0,"9"12"1"15,-8 1-1-15,20 8-35 16,-6 3-2-16,16 2-1 16,7 0 0-16,11-2 0 15,10-1-1-15,13-8 2 16,13-6-3-16,10-8 1 15,7-10-1-15,6-9 1 16,0-8 0-16,-1-8-2 16,-5-12 1-16,-8-5-1 0,-10-5 2 15,-14 0-1-15,-13-2 0 16,-12 3 0-16,-14 8 0 15,-11 11 0-15,-11 14-1 16,-6 17 1-16,-4 17-2 16,-1 5-1-16,14 12-4 15,1-7-9-15,30 9-24 16,5-13 0-16,29-4-1 15,10-16-1-15</inkml:trace>
  <inkml:trace contextRef="#ctx0" brushRef="#br4" timeOffset="185705.6217">8052 11483 87 0,'0'0'39'15,"-8"-15"0"-15,8 15 1 16,0 0-35-16,-11 20-1 15,3-3-1-15,2 12 1 16,-9 8-1-16,-1 4 1 16,-4 6-2-16,1 3-1 15,-3-4 0-15,7-7 0 16,4-6-1-16,4-13 0 15,7-20 1-15,14 5-1 16,5-21 0-16,6-12 1 16,5-8-1-16,2-6 1 15,-1-7-1-15,-1-3 1 16,-5 4 0-16,-3 4-3 0,-5 8 2 15,-8 8 0-15,-1 7 0 16,-8 21 0-16,0 0 0 16,10-2 1-16,-5 17-1 15,4 2 0-15,2 2 0 16,7 2 0-16,7-2 1 16,5-3-1-16,3-6 0 15,3-4 0-15,6-5 0 16,0-7 1-16,-4-7-1 15,-2-2 0-15,-5-7 0 16,-3-1 1-16,-6 1-1 16,-5-3 1-16,-4 7-1 15,-4 3 1-15,-9 15 0 0,11-12-1 16,-11 12 0-16,-4 26 0 15,0 0 0-15,-3 9-1 16,2 5-2-16,-1 3 2 16,7 4-4-16,3-8-1 15,16 9-10-15,-12-25-16 16,22 2-10-16,1-17 1 15,10-5 0-15</inkml:trace>
  <inkml:trace contextRef="#ctx0" brushRef="#br4" timeOffset="186269.654">9014 11476 83 0,'-16'1'41'0,"-2"10"-1"16,6 15 0-1,-10 5-29-15,8 4-5 0,1 3-3 16,4 0 2-16,2 0-3 15,5-4 1-15,1-6-2 16,3-3 2-16,3-10-3 16,-5-15 1-16,14 4-1 15,-5-13-2-15,0-11 3 16,2-7-3-16,1-9 2 15,0-9-1-15,2-3 1 16,1-6-2-16,3 0 2 16,-3 2 0-16,4 7 0 15,1 6 0-15,-1 9 0 16,4 12-1-16,4 12 1 15,1 12 0-15,0 10 0 0,2 8 0 16,1 6 0-16,-4 7 0 16,-1 0 0-16,-4-1 0 15,-7 2-1-15,-8-1 1 16,-5-5 0-16,-7-4 0 15,-8-8-1-15,-1-5 1 16,-5-4 0-16,-5-10-1 16,0-7 1-16,1-3 0 15,-3-4 0-15,1-1-1 16,4 5 1-16,-2 7 1 15,-4 11-1-15,-2 16 3 16,0 20-2-16,-5 16 0 16,-1 18 0-16,-3 14 0 15,2 9-1-15,1 0-1 0,11 7-6 16,-4-25-15-16,23 0-19 15,-1-27-1-15,12-17-2 16,4-28 3-16</inkml:trace>
  <inkml:trace contextRef="#ctx0" brushRef="#br4" timeOffset="187595.7298">9870 11373 86 0,'-8'-17'39'0,"8"17"0"16,-27-11 1-16,3 13-35 15,0 0 0-15,-1 11-1 0,-6 2 0 16,1 13 0-16,1 3-1 16,2 6-1-16,6 2 0 15,7 2 0-15,8-1-1 16,12-4 1-16,12-8-2 15,14-7 1-15,12-13-1 16,10-8 1-16,7-13-1 16,0-10 0-16,-3-8 1 15,-6-9-1-15,-8-4 0 16,-14 0 0-16,-16-1 0 15,-15 5-1-15,-14 6 1 16,-10 9-1-16,-8 7 1 16,-2 12 0-16,-1 8-1 15,5 8 1-15,8 7-1 0,9 3 1 16,17 1-1-16,15 0 1 15,13-4 0-15,9-8-1 16,12-4 1-16,5-5 0 16,2-5 0-16,-4-4 0 15,-8-2 1-15,-6-3-1 16,-12-1 1-16,-10 2 0 15,-6 2 1-15,-13 11-1 16,5-14 0-16,-5 14 0 16,-18 12 0-16,8 9-1 15,-5 10 0-15,1 6 1 16,-1 9-1-16,6 2 2 15,3-1-2-15,7-1 2 0,8-8-2 16,6-11 2-16,12-15-2 16,10-13 0-16,7-14 1 15,4-14-3-15,5-9 2 16,-1-10-2-16,0-4 3 15,-5 0-3-15,-9 5 2 16,-8 5 0-16,-12 12 1 16,-11 13-2-16,-7 17 1 15,-18 9 1-15,0 14-1 16,-4 12 0-16,3 5-1 15,0 4 0-15,9 0-1 16,9-4 0-16,13-4-3 16,9-13-1-16,16-2-6 15,-4-22-5-15,20 6-8 0,-15-22-14 16,18 2 0-16,-14-15-2 15,0 2 33-15,-7-6 5 16,-9-3 9-16,1 13 6 16,-20-13 10-16,13 17 13 15,-15-4 4-15,-5 24 1 16,3-16-29-16,-3 16-4 15,-9 16-2-15,0 7-1 16,-8 6 0-16,1 8-2 16,-3 1 0-16,3 2-1 15,1-2 0-15,6-4 2 16,6-10-2-16,5-11 0 15,12-13 0-15,8-14-1 16,6-12 0-16,5-9 1 0,2-7-1 16,6-5-2-16,-2-3 3 15,-2 3-2-15,-5 8 1 16,-8 10-1-16,-7 16 1 15,-5 13 0-15,-11 15-1 16,-6 11 0-16,-1 13-1 16,1 2 0-16,5 8-2 15,3-9-2-15,21 4-9 16,0-23-7-16,30-1-15 15,-1-17-4-15,20-6 0 16,-1-16 1-16</inkml:trace>
  <inkml:trace contextRef="#ctx0" brushRef="#br4" timeOffset="187951.7502">11921 11295 107 0,'-43'-7'42'0,"-1"16"2"16,-15 4-2-16,11 14-37 15,1 5-2-15,10 7-2 16,9 3 0-16,14-1 0 15,19-4 0-15,17-6-1 16,15-14 0-16,10-10 1 16,9-17-1-16,4-12 0 15,0-16 1-15,1-10-1 16,-8-14 1-16,-4-9-1 15,-5-6 1-15,-7-1 1 16,-8 9 0-16,-10 9-2 0,-8 16 0 16,-12 21 0-16,-13 26 0 15,-8 24 0-15,-6 22 0 16,-2 14 0-16,-2 15 0 15,6 0-3-15,11 7-6 16,4-18-6-16,24 3-5 16,-9-29-6-16,20 0-19 15,7-14 0-15,9-8-1 16,2-8 3-16</inkml:trace>
  <inkml:trace contextRef="#ctx0" brushRef="#br5" timeOffset="192548.0131">3636 12200 52 0,'0'0'31'0,"0"0"-4"16,0 0 3-16,0 0-18 15,0 0-5-15,0 0-2 16,0 0-2-16,11-5 0 16,-11 5-1-16,21-9-1 15,-7 6 0-15,4 2 0 16,-2 0-1-16,2 3 1 15,1 3-1-15,4-2 1 0,-1 2 0 16,4-1 0-16,0-1 0 16,8 1 1-16,4-4-1 15,6 0 1-15,4-2-1 16,1-2 0-16,3 1 0 15,5 1 0-15,0 1-1 16,1 1 1-16,2-2-1 16,2 0 0-16,6-1 1 15,6-2-1-15,6-2 1 16,3-3-1-16,8-4 1 15,4-1-1-15,4-2 1 16,4 2 0-16,1-2-1 16,-6 6 1-16,2 2-1 15,-5 1 1-15,-4 5-1 0,-2 2 0 16,-4 2 0-16,-3 0 0 15,-1 1 0-15,3-1 1 16,-1-1-1-16,-2-4 0 16,7 0 0-16,-2-3 0 15,2-4 0-15,3 1 0 16,0 0 1-16,3-3-1 15,-5 1 0-15,2 3 0 16,-3 1 0-16,-1 2 0 16,-2 4 0-16,-5 1 0 15,-4 1 0-15,-2 2 0 16,0 1-1-16,2-1 1 15,0 1 0-15,-3-2 1 0,3 1-1 16,1-1 0-16,2-1 0 16,0-1 0-16,-1-1 0 15,4-1 0-15,-3-2 0 16,3 2 0-16,-3 1 0 15,-2-3 0-15,1 3 0 16,-4 1 0-16,-4-2 0 16,-1 2 0-16,-7 1 1 15,1 0-1-15,-4 1 0 16,0 0 0-16,0 1 0 15,-2-4 0-15,-2 4 0 16,1-2 0-16,1-2 1 16,1-2-1-16,-3 1 0 15,2-1 0-15,-4 0 0 0,4 1 0 16,-2-1 0-16,1 2 0 15,1 0 1-15,1 0-1 16,-1 2 0-16,-2-3 0 16,2 2 0-16,-2 0 0 15,-1 0 0-15,0-2 0 16,0 1 0-16,0-2 0 15,2-1 0-15,3 0 0 16,2 1 0-16,4-3 0 16,2 1 0-16,-1 1 0 15,0 0 0-15,2 1 0 16,-5 1 0-16,0 2 0 15,-3-2 0-15,-5 2 0 16,-5 1 0-16,3 0 0 16,-9 1 0-16,1 0 0 0,-2 1 0 15,-3 0 0-15,1-1 0 16,-1 1 0-16,0-2 0 15,0 0 0-15,1 2 0 16,-2-2 0-16,-1-2 0 16,-1 2 0-16,-4-1-1 15,-3-1 1-15,-3 1 0 16,-2-2 0-16,-1 1 1 15,-4 1-1-15,2 2 0 16,3 0 0-16,-2 3 0 16,1-1 0-16,3 3 0 15,-3 1 0-15,-3-1-1 16,-3 1 1-16,-1-3 0 15,-6 1 0-15,-11-5 0 0,0 0-3 16,0 0-3-16,0 0-16 16,0 0-16-16,-20 1 2 15,20-1-2-15,-12-13 0 16</inkml:trace>
  <inkml:trace contextRef="#ctx0" brushRef="#br4" timeOffset="196061.214">13272 11305 66 0,'12'-11'40'0,"-11"-4"-1"16,11 9 2-16,-13-5-21 16,1 11-15-16,0 0-3 0,0 0 1 15,0 18-2-15,0 10 1 16,-1 11-1-16,0 8-1 15,-8 7 0-15,5 4 1 16,-2 3-3-16,1-11-2 16,12-2-30-16,-8-22-5 15,10-11 1-15,-9-15-3 16</inkml:trace>
  <inkml:trace contextRef="#ctx0" brushRef="#br4" timeOffset="196231.2238">13255 11062 94 0,'-29'-6'37'0,"-2"4"2"16,16 19-5-16,0-3-34 16,15-3-4-16,23 7-15 15,6-12-16-15,23 6-2 16,5-8-1-16,21 4 1 15</inkml:trace>
  <inkml:trace contextRef="#ctx0" brushRef="#br4" timeOffset="196523.2405">13943 11213 98 0,'-29'11'38'16,"0"9"2"-16,-18-9-13 16,6 13-21-16,-5-3-2 15,10 3-1-15,8 0-1 16,11-2-1-16,15-2 0 0,13-4-1 15,16-2 0-15,11-5 1 16,7-1-2-16,4 0 1 16,-4 1 1-16,-5 3-1 15,-11 3 0-15,-12 2 0 16,-12 5 1-16,-15 2-1 15,-11 4 0-15,-8-2 0 16,-3 0-3-16,-3-11-4 16,13 2-28-16,-3-15-5 15,25-2 1-15,-14-14-3 16</inkml:trace>
  <inkml:trace contextRef="#ctx0" brushRef="#br4" timeOffset="197334.2868">15162 11285 63 0,'14'-19'37'0,"2"5"-1"15,-8-1 0-15,4 10-28 16,-12 5-3-16,0 0 0 16,-29 16 0-16,12 8 0 15,-11 3-1-15,-1 9-1 16,-5 1 0-16,3 4 0 15,2-7 0-15,8 0-1 16,6-10-1-16,7-4 0 16,8-10 0-16,0-10 0 0,23-10-1 15,-2-9 1-15,6-6 0 16,-1-9-1-16,4-5 1 15,-2-5 0-15,-1-1-1 16,-3 3 0-16,-3 4 1 16,-5 6-1-16,-5 7 1 15,-2 8-1-15,-9 17 1 16,0 0 0-16,11 6-1 15,-11 11 1-15,4 6-1 16,-1 2 1-16,4 3-1 16,3-2 1-16,7 0 0 15,4-8 0-15,10-7-1 16,11-10 0-16,6-8 0 15,9-10 1-15,1-3-1 0,5-4 0 16,-3-2 0-16,-7 2 0 16,-9 8 0-16,-9 8 0 15,-13 7 0-15,-14 11 0 16,-9 10 0-16,-9 9 1 15,-7 8-2-15,-2 6 1 16,-1 3-1-16,0 1-1 16,11 0-1-16,10-9-2 15,20 3-7-15,0-27-13 16,26 5-15-16,4-20 1 15,20-3-2-15,0-17 2 16</inkml:trace>
  <inkml:trace contextRef="#ctx0" brushRef="#br4" timeOffset="197679.3066">16362 11234 93 0,'-16'-17'38'0,"-18"-2"2"16,3 18-1-16,-16 6-34 16,7 9-1-16,-2 7-1 15,3 11-1-15,2 4 1 16,7 8-1-16,9-3 0 15,11 0-1-15,11-7 0 16,13-6 1-16,8-10-2 16,12-10 1-16,10-13-1 15,5-10 0-15,2-9 0 16,0-5 0-16,-6-7 0 15,-4-2 0-15,-9 4-1 16,-10-2 1-16,-8 8 0 16,-6 8 0-16,-8 9 0 0,0 11 0 15,-17 11-1-15,3 12 0 16,0 9-1-16,4 4-1 15,6 6-3-15,2-8-7 16,22 10-19-16,-4-18-8 16,21 1 1-16,5-17-2 15</inkml:trace>
  <inkml:trace contextRef="#ctx0" brushRef="#br4" timeOffset="198062.3285">16896 11192 98 0,'-23'-3'39'0,"-15"1"1"15,7 20-3 1,-12 6-32-16,4 9-1 0,2 1 0 16,12 7-1-16,10-7-1 15,17-4 0-15,16-10-1 16,13-12 0-16,14-16 0 15,11-11-1-15,6-12 0 16,0-11 1-16,-6-10-1 16,-2-7 0-16,-13-5 2 15,-4-1 1-15,-10 4-2 16,-8 6 2-16,-9 10-1 15,-9 17 1-15,-8 17 0 16,-8 20-3-16,-7 20 0 16,-7 23-2-16,0 13 1 15,0 8-2-15,10 8 0 16,3-4-3-16,14 1-2 0,8-16-5 15,25 0-8-15,-3-26-19 16,18-3 0-16,-6-20-2 16,11-11 2-16</inkml:trace>
  <inkml:trace contextRef="#ctx0" brushRef="#br4" timeOffset="198408.3483">17307 11269 98 0,'-30'24'40'0,"16"10"1"15,3-6-2-15,27 1-35 16,4-7-2-16,16-7 0 0,8-8 0 16,9-6-1-16,1-10-1 15,0-8 1-15,-7-6-1 16,-12-3 1-16,-12-4 0 15,-10 1-1-15,-11 1 1 16,-9 5 0-16,-15 8 0 16,-7 11 1-16,-8 12 0 15,-1 13-1-15,-6 10 1 16,0 11 0-16,6 6-1 15,10 2 0-15,13 1-2 16,15-8-2-16,21-1-7 16,5-24-4-16,26 3-15 15,1-23-14-15,18-2 0 16,6-20-1-16,22-4 2 0</inkml:trace>
  <inkml:trace contextRef="#ctx0" brushRef="#br4" timeOffset="198966.3802">19255 10919 70 0,'-19'-25'42'0,"-7"-13"-4"16,0 8 4-16,-12-13-18 15,4 17-15-15,-3 6-4 16,1 11-1-16,-3 17 0 0,-1 14-1 16,-1 20-1-16,-1 15-1 15,-1 16-1-15,3 8 0 16,4 9 0-16,4 4-1 15,10-2 0-15,10-3-2 16,8-7 1-16,9-11 1 16,15-5-6-16,2-23-7 15,24-1-22-15,-12-23-5 16,7-5 3-16,-11-19-3 15</inkml:trace>
  <inkml:trace contextRef="#ctx0" brushRef="#br4" timeOffset="200234.4527">18612 11370 74 0,'-33'-8'40'16,"19"11"0"-16,14-3 0 16,7 17-11-16,14-19-26 15,12 1-1-15,14-3 1 16,10-1 0-16,7-4-1 15,-2 2 0-15,1-1 0 16,-9 3-1-16,-6 3 0 16,-8 3 0-16,-14 6 0 15,-15 8-1-15,-7 7 1 16,-12 6-1-16,-6 5 0 15,-5 3 1-15,-4 2-1 16,1 0 0-16,0-4 0 0,4-4 0 16,4-5 0-16,9-10 0 15,5-15 0-15,14 0 0 16,4-15 0-16,7-10 0 15,4-9 0-15,4-5-1 16,3-10 2-16,-2-2-2 16,-2 0 1-16,0 2 0 15,-8 5 0-15,-3 7 0 16,-3 11 0-16,-3 5 0 15,0 10 0-15,3 6 0 16,0 7 0-16,3 3 0 16,7 2 0-16,6 1 0 15,4 0 0-15,2 0 0 16,3-2 1-16,0-2-1 0,-4 0 0 15,-4-3 0-15,-7 0 0 16,-8-1 0-16,-9-1 0 16,-11 1 0-16,-10 7 0 15,-10 1 0-15,-8 6 0 16,-5 8 1-16,-9 5-1 15,-1 8 0-15,-1 4 0 16,2 3 0-16,10 0 1 16,10-4-1-16,13-3 0 15,12-7 1-15,15-10-1 16,17-11 1-16,14-10-1 15,9-10 0-15,5-11 0 16,1-7-1-16,-2-7 1 16,-10-5-1-16,-7-2 1 0,-10-2-1 15,-15 2 1-15,-12 4-1 16,-8 7 1-16,-7 7 0 15,-5 8 0-15,-3 5 0 16,0 8 0-16,2 6 0 16,13 0 0-16,-11 13 0 15,11-13 0-15,25 14 0 16,2-10 0-16,3 0 0 15,8-3 0-15,5-2 0 16,-1-1 0-16,-3 1 1 16,-5 1-1-16,-8 0 0 15,-6 3 1-15,-6 2-1 16,-14-5 0-16,1 23 1 15,-10-6-1-15,-3 2 0 16,-3 7 0-16,-3 1 1 0,-1 3-1 16,-2-1 0-16,5-1 0 15,5-4 0-15,7-7 0 16,6-6 0-16,9-11 0 15,7-10 0-15,6-8 1 16,7-9-1-16,0-5 0 16,4-5 0-16,-5-1 0 15,-2 4 0-15,-6 4 0 16,-5 5-1-16,-2 7 1 15,-7 6 0-15,-8 12 1 16,0 0-1-16,-1 17 0 16,-1 0 0-16,-1 4 0 0,2 0 0 15,4 0 0-15,4-1 0 16,8-6 0-16,6-9 1 15,9-5-1-15,3-11 0 16,8-6 0-16,0-5 0 16,1-3 1-16,-1 1-1 15,-8 2 0-15,-1 5 0 16,-12 7 2-16,-6 6-2 15,-14 4 0-15,0 24 0 16,-5 0 0-16,-6 5 0 16,2 5-4-16,-4 2 0 15,8 5-5-15,-6-7-3 16,19 5-19-16,-14-18 7 15,25 4-14-15,-7-14-4 16,19-5 0-16,0-12 2 16</inkml:trace>
  <inkml:trace contextRef="#ctx0" brushRef="#br4" timeOffset="201857.5456">21327 11262 83 0,'5'-22'26'0,"7"13"3"16,-12-6 3-16,0 15-22 15,0 0-3-15,0 0 0 16,0 0-2-16,-13 16-1 15,2 2-1-15,4 9 0 16,-1 3-2-16,2 8 1 16,-2 3-2-16,4 4 1 15,-2-2-1-15,2-1 1 16,1-7-1-16,2-4 0 0,-1-9 1 15,2-9 0-15,0-13 0 16,0 0 0-16,12-31-1 16,-5-2 1-16,0-7 0 15,3-7 0-15,0-7-1 16,4-6 0-16,-1-2 1 15,7 4-1-15,0 2 1 16,2 10 1-16,3 5-1 16,3 11 1-16,0 8-2 15,0 11 1-15,-2 11-1 16,1 10 0-16,-3 7 0 15,0 6-2-15,-6 7 2 16,-3 3-2-16,-6 7 1 16,-7 2 1-16,-9 6 0 15,-11 2 1-15,-5 1-2 0,-9 1 1 16,-9-4 0-16,-1-6 0 15,0-6 0-15,1-10 0 16,5-7 0-16,7-12-1 16,5-7 2-16,8-3-1 15,6 1 0-15,10 2 1 16,-11 18 0-16,5 8 2 15,-2 15-2-15,-5 16-1 16,-10 14 0-16,-6 12-1 16,-5 7 0-16,-3-3-3 15,6-1-6-15,-5-32-16 16,25 1-12-16,0-32 0 15,31-20-1-15,8-29 0 16</inkml:trace>
  <inkml:trace contextRef="#ctx0" brushRef="#br4" timeOffset="202269.5691">22027 11188 85 0,'0'0'39'0,"-29"4"0"16,13 6 1-16,-15-9-23 16,0 14-15-16,-2 4 0 15,-1 13 1-15,-5 6 0 16,2 7-1-16,-2 3 0 0,10 4 0 15,13-4 0-15,13-4 0 16,13-9-1-16,19-11 0 16,17-15-1-16,12-12 1 15,7-12-1-15,4-8 0 16,-5-10 0-16,-6-2 0 15,-15-6-1-15,-14 1 0 16,-18 3-1-16,-15 2 0 16,-16 8 0-16,-13 5-1 15,-7 9-1-15,-6 7 0 16,3 11-2-16,-3-6-5 15,27 19-10-15,-1-13-16 16,24 6-1-16,11-8-1 0,26 0 2 16</inkml:trace>
  <inkml:trace contextRef="#ctx0" brushRef="#br4" timeOffset="202622.5893">22505 11234 97 0,'-9'-13'39'15,"-11"19"1"-15,-15-7 0 16,8 9-31-16,-12 1-5 15,6 6 0-15,0 5-2 16,4 1 0-16,10 3-1 16,6 2 1-16,12-2-2 15,9-2 1-15,9-3-1 16,10-4 0-16,7-6 0 0,-1 0 1 15,4-2-1 1,-4-2 0-16,-6 1 0 0,-7 3 0 16,-9 5 0-16,-13 4 0 15,-10 4 0-15,-8 5 0 16,-8 4 0-16,-2-1 2 15,-2 0-3-15,4-6 1 16,8-5-4-16,10-10-1 16,22-4-8-16,5-23-9 15,31 1-16-15,2-20-4 16,17 1 2-16,-1-15 0 15</inkml:trace>
  <inkml:trace contextRef="#ctx0" brushRef="#br4" timeOffset="202795.5992">22864 11248 115 0,'0'0'39'0,"-34"6"1"16,9 25-6-16,-15 4-30 15,-1 10-1-15,-1 4 0 16,8 3-1-16,7-4-2 16,12-3-1-16,12-7-3 15,6-14-5-15,21-2-13 16,-4-25-17-16,18-3-1 15,-5-19-2-15,10-3 3 16</inkml:trace>
  <inkml:trace contextRef="#ctx0" brushRef="#br4" timeOffset="202923.6065">22767 10924 106 0,'-29'-30'32'0,"7"8"-22"16,22 22-13-16,-6-17-30 15,26 13-2-15,8-7-1 16</inkml:trace>
  <inkml:trace contextRef="#ctx0" brushRef="#br4" timeOffset="203140.6189">23199 10744 114 0,'-22'28'39'0,"4"20"2"16,-13-1-5-16,8 14-33 16,2 6 0-16,5 11-2 15,-1 6 0-15,-1 0-1 16,6 0-1-16,-2-7-2 0,6-5-1 15,-3-17-6-15,15 2-15 16,-14-25-15-16,12-9 0 16,-2-23-1-16,0 0 2 15</inkml:trace>
  <inkml:trace contextRef="#ctx0" brushRef="#br4" timeOffset="203486.6387">22940 11248 111 0,'0'0'41'0,"-21"12"1"15,23 3-2-15,-2-15-38 16,24 3-3-16,9-8 0 16,7-1-2-16,8-1 0 15,3-1-1-15,6 0 0 0,-5-1-1 16,0 3 1-16,-8-1 0 15,-6 5 2-15,-7 1 1 16,-9 0 2-16,-8 7 1 16,-14-6 1-16,5 30 1 15,-13-9 0-15,-3 15 1 16,-7 0-1-16,-1 8 0 15,1-3-1-15,0 2-1 16,7-4-2-16,3-7-1 16,9-6-3-16,-1-26-7 15,31 14-14-15,-13-29-16 16,13-3 1-16,-5-16-1 15,10-2 1-15</inkml:trace>
  <inkml:trace contextRef="#ctx0" brushRef="#br4" timeOffset="203629.6469">23549 11047 91 0,'-20'-13'40'15,"6"15"0"-15,-5 1-2 16,11 12-23-16,11 0-22 16,-3-15-17-16,12 17-12 15,-12-17 0-15,33 23-3 16,-17-18 10-16</inkml:trace>
  <inkml:trace contextRef="#ctx0" brushRef="#br4" timeOffset="203869.6606">23660 11221 112 0,'0'19'38'15,"9"14"-6"-15,-18-12 1 0,17 15-22 16,-12-4-5-16,4 5-1 15,0-1-1-15,4-3-1 16,3-4 0-16,1-6-1 16,4-7 0-16,1-9-1 15,4-10 2-15,3-10-3 16,3-9 0-16,1-8 0 15,4-8-2-15,0-7-1 16,5 0-2-16,-4-6-2 16,5 15-7-16,-16-7-8 15,10 23-14-15,-21-5-6 16,6 17 0-16,-13 8 2 15</inkml:trace>
  <inkml:trace contextRef="#ctx0" brushRef="#br4" timeOffset="204207.68">24015 11311 111 0,'0'0'40'16,"18"16"1"-16,-18-16-12 16,30-3-24-16,-1-2-1 15,5 1-2-15,-1-6 0 16,2 0 0-16,-5-3-1 15,-3 0 0-15,-9-4 0 16,-7 4-1-16,-12-2 1 16,-9 3-1-16,-12 5 1 15,-7 8 0-15,-10 9 0 16,-5 11 1-16,-3 7-1 0,1 10 1 15,8 4-1-15,10 1 1 16,14-1-2-16,16-9 0 16,20-9-2-16,16-15-2 15,23-9-7-15,-3-22-19 16,17 5 4-16,-15-24-11 15,13 3-6-15,-6-10-1 16,-5-1 1-16</inkml:trace>
  <inkml:trace contextRef="#ctx0" brushRef="#br4" timeOffset="205266.7406">981 12899 83 0,'0'0'37'16,"-19"-19"-2"-16,7 21-3 15,-21-1-26-15,2 8-2 16,-7 4-1-16,1 11 0 16,3 7 0-16,0 10-1 15,9 4 0-15,3 4 1 16,4 1-2-16,13-1 1 15,5-5-2-15,10-9 2 16,12-13-2-16,11-14 0 16,7-16 1-16,16-15-1 15,5-15 2-15,4-14-2 16,2-5 2-16,-3-3-2 15,-7 0 2-15,-10 4-1 0,-12 10 0 16,-8 10 0-16,-12 13 0 16,-15 23 0-16,0 0-1 15,-9 38 0-15,-4 2 0 16,-1 10 0-16,1 2-1 15,6 1 1-15,7-3-3 16,12-10-1-16,14-8-4 16,7-31-12-16,26 1-18 15,-4-24-1-15,21 1-1 16,-10-20 0-16</inkml:trace>
  <inkml:trace contextRef="#ctx0" brushRef="#br4" timeOffset="205604.7599">1828 12896 68 0,'-32'7'39'0,"7"13"-1"16,-13 0 0-16,9 20-16 15,-8-10-18-15,5 6 0 16,0-4-2-16,11-1 0 16,5-3-1-16,7-7 1 15,6-10 0-15,3-11-1 16,22-7 1-16,1-11-1 15,9-12 0-15,2-3 0 16,8-10 0-16,-2-2-1 16,4 0 1-16,-6 3-1 15,-5 6 0-15,-4 8 0 16,-7 13 0-16,-5 10 0 15,-8 15 1-15,0 10-1 16,-7 14-1-16,0 5 1 0,0 9-1 16,1 1-2-16,7 2-2 15,-1-11-1-15,15 1-10 16,-4-23-15-16,17-2-7 15,-2-20-1-15,15-3 0 16</inkml:trace>
  <inkml:trace contextRef="#ctx0" brushRef="#br4" timeOffset="205935.7788">2379 12953 86 0,'-29'-16'37'16,"6"27"2"-16,-12-2-1 16,12 13-29-16,-7 2-6 15,4 6 0-15,11-2-1 16,8 0 0-16,10-6 0 15,9-7-1-15,13-14 0 0,11-13 1 16,9-14-1-16,5-11 0 16,-1-12 0-16,4-10 0 15,-7-9 0-15,-8-5 0 16,-5-2 0-16,-9 3 0 15,-9 7 0-15,-10 12 0 16,-7 14-1-16,-7 18 1 16,-6 24-1-16,-3 24 0 15,-6 18 0-15,1 16-1 16,4 11-2-16,0 0-4 15,14 14-9-15,-3-21-20 16,23-1-6-16,4-18 1 0,21-4-2 16</inkml:trace>
  <inkml:trace contextRef="#ctx0" brushRef="#br4" timeOffset="206597.8167">3323 13010 60 0,'27'-36'39'16,"-12"-1"-1"-16,7 14 1 15,-16-2-22-15,-6 25-9 16,0 0-1-16,0 0-2 15,-5 24-2-15,-5 4 0 16,-4 4-1-16,-1 6 0 16,0 1-1-16,3 2 1 15,-2-6-1-15,5 0 0 0,2-6 0 16,5-7-1-16,4-7 1 15,-2-15 0-15,16 7-1 16,-2-19 1-16,5-11 0 16,5-12 1-16,2-6-1 15,3-8 0-15,2-5 0 16,-4-1 0-16,0 3 0 15,-7 7 0-15,-3 9-1 16,-4 12 1-16,-5 12-1 16,-8 12 0-16,6 24 1 15,-7 8-1-15,1 13 0 16,0 6-1-16,2 6 1 15,4 2-2-15,9-2-1 16,7-10-2-16,12-6-5 0,4-25-6 16,25 4-12-16,-12-25-13 15,19-3 2-15,-12-19-3 16,3-2 3-16</inkml:trace>
  <inkml:trace contextRef="#ctx0" brushRef="#br4" timeOffset="206956.8372">3979 12920 89 0,'-41'16'40'0,"10"14"1"16,-1-7-2-16,23 7-33 16,4-5-2-16,19-3-1 15,16-9-1-15,13-7 0 0,11-10 0 16,9-8-1-16,-1-8 0 15,2-5 0-15,-9-4 0 16,-11-2 0-16,-16 0 0 16,-10-1 0-16,-17 5 0 15,-13 5-1-15,-9 6 1 16,-9 6-1-16,-8 12 0 15,-3 8 0-15,-5 17 0 16,3 8-1-16,0 9 1 16,10 7 0-16,10 3 0 15,14-2-1-15,18-4-1 16,9-11-2-16,25-8-3 15,7-20-4-15,23 4-11 16,-8-25-18-16,12 2 1 0,-8-23-1 16,7 6 2-16</inkml:trace>
  <inkml:trace contextRef="#ctx0" brushRef="#br4" timeOffset="207459.866">4691 12918 100 0,'-1'-20'39'16,"-26"-4"2"-16,3 20-7 16,-21 0-27-16,4 8-3 15,0 8-1-15,0 9-1 16,2 9 0-16,6 4 0 15,9 3-1-15,8 1 1 16,9-2-1-16,11-6 0 16,11-8-1-16,12-11 1 15,7-13-1-15,9-11 0 16,1-10 0-16,2-6 0 15,-3-8 0-15,-6-1 0 0,-7-1 0 16,-8 2 0-16,-8 6-1 16,-9 9 1-16,-7 12 0 15,2 10-1-15,-19 22 1 16,1 16 0-16,0 25-1 15,-3 17 0-15,2 18 0 16,-3 14 1-16,5 10-1 16,1 0 1-16,4-5-1 15,5-14 1-15,4-17-1 16,2-15 1-16,-1-21 0 15,1-22 1-15,1-28-1 16,0 0-1-16,-8-34 1 16,1-12 0-16,0-13 1 15,-1-11-1-15,1-13 0 0,4-8-1 16,-2 0 2-16,10 3-1 15,4 12 0-15,5 9-1 16,10 12-1-16,9 8-4 16,10 24-5-16,-5 2-8 15,19 22-16-15,-13-12-5 16,16 12-1-16,-6-7 0 15</inkml:trace>
  <inkml:trace contextRef="#ctx0" brushRef="#br4" timeOffset="207858.8888">5310 12913 83 0,'-3'-15'41'16,"-20"-5"0"-16,4 18-1 0,-20-4-28 16,5 13-5-16,-12 7-2 15,2 14-1-15,-3 5-1 16,4 6 0-16,6 6-1 15,10-1 0-15,10-1-1 16,17-7 1-16,14-9-1 16,16-12-1-16,14-11 0 15,10-9 0-15,7-11 0 16,1-7 0-16,-1-7 0 15,-11-1-1-15,-8-3 1 16,-8 2-1-16,-15 1 1 16,-8 4 0-16,-11 8 0 15,-5 7 0-15,5 12 0 16,-23 4 0-16,12 12-1 15,-3 9 1-15,8 6-1 0,2 3-1 16,10 2-2-16,5-8-1 16,11 0-5-16,-2-22-3 15,21 3-6-15,-13-33-12 16,18-2-10-16,-1-20 0 15,10-4 1-15</inkml:trace>
  <inkml:trace contextRef="#ctx0" brushRef="#br4" timeOffset="208038.8991">5894 12441 77 0,'-14'15'42'16,"-14"11"-2"-16,4 29 0 16,-17 13-24-16,12 17-13 15,4 6-1-15,4 4-2 0,8-4-2 16,6-11-4-16,20 0-16 15,-10-27-18-15,15-9 0 16,-8-24-1-16,9-11 2 16</inkml:trace>
  <inkml:trace contextRef="#ctx0" brushRef="#br4" timeOffset="208226.9099">5606 12811 101 0,'-16'-2'42'0,"2"-1"1"16,18 13-1-16,6-6-38 15,18-3-1-15,12-6-4 0,13-6-1 16,10-1-6-16,0-18-11 16,19 10-21-16,-18-8-1 15,4 8-2-15,-17-5 1 16</inkml:trace>
  <inkml:trace contextRef="#ctx0" brushRef="#br4" timeOffset="208399.9198">6223 12719 80 0,'-18'36'43'0,"7"10"-1"16,-8-6 2-16,10 17-23 15,2-13-18-15,0-2 0 16,3-2-2-16,4-5-1 16,5-2-4-16,-4-14-6 15,18 8-16-15,-19-27-16 0,20 10 0 16,-11-24-2-16,10-1 2 15</inkml:trace>
  <inkml:trace contextRef="#ctx0" brushRef="#br4" timeOffset="208520.9267">6240 12618 93 0,'-24'-22'37'0,"-1"15"-10"16,-1 3-23-16,3 18-42 16,3-13-2-16,20-1-1 15</inkml:trace>
  <inkml:trace contextRef="#ctx0" brushRef="#br4" timeOffset="209066.9579">6458 12896 31 0,'9'-22'37'0,"-3"-5"1"16,8 8 0-16,-11-15-16 15,11 17-6-15,-19-6-5 16,15 12-1-16,-11 0-3 15,1 11-2-15,2 10-1 16,-2 11-1-16,0 11-1 16,2 10 0-16,-2 7-1 15,4 7 1-15,4 1-1 16,-2 0 1-16,6-6-1 15,2-10 0-15,4-10 0 16,0-15 0-16,6-16 0 16,2-12 0-16,2-19-1 0,1-12 0 15,2-8 0-15,0-10-2 16,-1-2-1-16,-3-3-2 15,0 9-3-15,-13-1-7 16,10 24-15-16,-19 1-11 16,5 15-1-16,-9 5 1 15</inkml:trace>
  <inkml:trace contextRef="#ctx0" brushRef="#br4" timeOffset="209452.98">7111 12731 90 0,'-7'25'41'0,"-7"-8"1"16,14 6-2-16,-8-5-36 15,19-7-1-15,7-8 0 16,13-6-1-16,5-6-1 15,6-6 0-15,-1-6 0 16,-3-3-1-16,-6-2 1 16,-9-2-1-16,-11 3 0 15,-13 3 1-15,-13 4-1 16,-10 8 0-16,-12 7 1 15,-4 11-1-15,-8 12 1 16,0 15 0-16,1 9 0 16,7 11 1-16,11 4-1 15,15 1 0-15,18-2 0 0,18-10-1 16,17-9-2-16,15-20-5 15,25-3-11-15,-4-29-22 16,15-4-3-16,-8-18-1 16,12-7-1-16</inkml:trace>
  <inkml:trace contextRef="#ctx0" brushRef="#br4" timeOffset="209976.0099">8397 12649 94 0,'0'0'40'16,"0"0"1"-16,-4 34-11 15,-5-10-24-15,-1 14-1 16,-5 4-2-16,-1 9-1 16,2 2-1-16,-1 1-1 15,6-5-1-15,5-14-3 16,15-1-17-16,-11-34-20 15,34 2 1-15,-7-26-2 16,12-9 0-16</inkml:trace>
  <inkml:trace contextRef="#ctx0" brushRef="#br4" timeOffset="210135.019">8380 12421 95 0,'-48'9'42'0,"1"0"-2"15,12 8-2-15,8-9-39 16,27-8-10-16,18 2-27 15,12-12-1-15,23 7-1 16,8-6-2-16</inkml:trace>
  <inkml:trace contextRef="#ctx0" brushRef="#br4" timeOffset="210803.0572">8959 12694 70 0,'-21'25'40'15,"-9"-4"1"-15,5 7 0 16,-7-8-22-16,8 12-15 15,-2-1 1-15,14 8-2 16,2-3 0-16,11 1 0 16,10-7-1-16,13-7-1 15,12-13 1-15,9-8-2 16,10-13 1-16,1-11-1 15,2-10 0-15,-3-9-1 16,-10-4 0-16,-9-3 0 16,-15 2 0-16,-15 1-1 15,-15 4 1-15,-10 4 2 0,-10 12-2 16,-8 9 0-16,-4 9 1 15,2 8 0-15,2 8 0 16,11 3 0-16,12 3 1 16,13 0-2-16,17-6 1 15,17-5 1-15,14-6 0 16,11-5-1-16,5-4 1 15,6-2 0-15,-5-1 0 16,-6 3 0-16,-13 4 0 16,-10 6 0-16,-14 5 0 15,-14 8-1-15,-10 6 1 16,-9 11-1-16,-8 6 1 15,-4 4-1-15,-1 4 0 16,-3 1 0-16,8-3 0 16,2-3 0-16,9-13 0 0,7-11 0 15,2-14 1-15,26-18-1 16,1-13 1-16,7-11-1 15,3-10 1-15,-2-5-1 16,5-1 1-16,-4 3 0 16,-7 10-1-16,-5 12 2 15,-8 15-2-15,-16 18 1 16,12 17-1-16,-14 14 0 15,-3 13-2-15,0 2-2 16,5 10-1-16,1-14-8 16,19 14-5-16,-6-32-19 15,27-2-4-15,5-21-2 16,15-4 1-16</inkml:trace>
  <inkml:trace contextRef="#ctx0" brushRef="#br4" timeOffset="211119.0753">10248 12467 83 0,'-27'0'43'16,"3"15"-2"-16,-9-1 2 16,6 18-28-16,7-8-11 15,-2 1-2-15,9 1 0 16,10-4-1-16,8-5 0 15,14-3-2-15,9-4 2 16,3 2-1-16,4 0 1 16,-1 5-1-16,-6 3 0 15,-8 8 1-15,-7 3-1 0,-13 6 1 16,-14 5-1-16,-7-1 0 15,-6-1-1-15,-6-7 0 16,4-2-5-16,-7-21-6 16,17 9-16-16,-7-26-15 15,18-6 1-15,-1-16-2 16,10-2 1-16</inkml:trace>
  <inkml:trace contextRef="#ctx0" brushRef="#br4" timeOffset="211741.1109">11116 12532 79 0,'0'0'39'0,"24"5"1"16,-12-3-2-16,11 16-30 15,-9 6-2-15,8 16-1 16,-6 6-1-16,1 17 0 16,-10 7 0-16,-2 5-2 0,-13 6 0 15,-8 2 0-15,-10-5 0 16,-7-5-2-16,-5-12 1 15,-1-14-2-15,2-18-2 16,2-22-4-16,16-9-10 16,-6-35-25-16,24-8 1 15,3-25-1-15,15-9-1 16</inkml:trace>
  <inkml:trace contextRef="#ctx0" brushRef="#br4" timeOffset="211885.1191">10963 12193 100 0,'-19'13'39'0,"15"2"-2"16,15 2-22-16,-11-17-54 16,47 3 0-16,0-10-3 15,17 7 2-15</inkml:trace>
  <inkml:trace contextRef="#ctx0" brushRef="#br4" timeOffset="212238.1393">11749 12506 102 0,'-34'26'40'0,"4"9"2"16,-10-14-12-16,9 18-24 0,-2 0-2 15,10 3 0-15,8 0-1 16,9 3 0-16,12-9-1 15,17-4 0-15,16-11-1 16,8-12-1-16,14-13 1 16,3-11-1-16,0-11 0 15,-4-11 0-15,-8-3-1 16,-15-5 1-16,-17-3-1 15,-14-1 0-15,-15 7-1 16,-16 1 0-16,-4 9-1 16,-8 8-1-16,-1 13-1 15,-3 4 0-15,16 19-5 16,-7-9-10-16,30 20-13 15,1-8-6-15,17 5-1 0,11-6 2 16</inkml:trace>
  <inkml:trace contextRef="#ctx0" brushRef="#br4" timeOffset="212449.1514">12374 12487 113 0,'-13'11'42'0,"1"13"1"15,-13-10-13-15,5 20-27 16,-4 8 0-16,5 4-2 15,1 3 0-15,4 0-2 16,8-4 1-16,6-7-2 16,12-6-4-16,-1-22-10 15,22-2-24-15,-9-23-2 0,15-5 0 16,-1-17-1-16</inkml:trace>
  <inkml:trace contextRef="#ctx0" brushRef="#br4" timeOffset="212877.1758">12528 12312 95 0,'-12'-1'42'16,"17"16"1"-16,-7-5-2 16,22 3-35-16,-9 4-2 15,7 6 1-15,1 0-1 16,-1 6-1-16,-2 5-1 15,-3 1-1-15,-8 7 0 16,-7 2 0-16,-5 0 0 16,-7 1-1-16,0-4 0 0,-1-7 0 15,1-7 0-15,7-9 1 16,7-18-1-16,12-3 0 15,10-14 0-15,8-11-1 16,5-6 1-16,3-4 0 16,-1-5 0-16,0 3 1 15,-5 7-2-15,-7 9 2 16,-10 11-1-16,-15 13 0 15,6 12 0-15,-13 9 0 16,-3 11 0-16,-1 5-2 16,-1 8 0-16,3-1-2 15,7-1 0-15,6-7-4 16,17 1-5-16,-6-21-6 15,28 12-12-15,-13-26-11 0,16-1 0 16,-6-17 1-16,1-1 2 16</inkml:trace>
  <inkml:trace contextRef="#ctx0" brushRef="#br4" timeOffset="213227.1959">13089 12604 107 0,'-7'18'41'0,"-2"-3"2"16,16 10-10-16,5-7-30 15,10-3-1-15,9-7-1 16,6-3 0-16,7-6 0 16,2-8-1-16,0-4 0 15,-7-6 0-15,-2-7 1 16,-9-2 0-16,-9-2-1 0,-8 1 1 15,-10 3 0-15,-8 4 0 16,-11 8 0-16,-6 9 0 16,-11 11 0-16,-5 11-1 15,1 9 0-15,1 7-1 16,5 6 2-16,9 2-2 15,12-1 0-15,15-6-2 16,19-3-3-16,6-16-3 16,25 4-10-16,-4-25-18 15,21 2-4-15,-4-13-1 16,10-3 1-16</inkml:trace>
  <inkml:trace contextRef="#ctx0" brushRef="#br4" timeOffset="213560.2149">13838 12546 103 0,'0'0'41'0,"-39"-7"2"16,15 23-8-16,-21-2-29 15,0 13-2-15,0 6-1 16,4 8-1-16,8 0 0 16,12 2-1-16,12-9 0 15,18-4 0-15,14-17 0 16,14-15-1-16,12-16 0 15,8-16 0-15,2-13 1 16,4-12-1-16,-1-12 0 16,-7-6 0-16,-3-4 0 15,-7 7 0-15,-12 8 0 16,-11 15 0-16,-10 18 1 15,-15 20-1-15,-9 23 0 0,-8 23 2 16,-6 21-2-16,-4 10-1 16,5 11-3-16,-2-7-6 15,20 10-6-15,-10-28-11 16,25 5-16-16,4-20-1 15,22-6-1-15,10-17 1 16</inkml:trace>
  <inkml:trace contextRef="#ctx0" brushRef="#br4" timeOffset="214129.2475">15163 12098 75 0,'0'0'40'16,"11"-12"-2"-16,-11 12 2 15,-3 21-34-15,-2 10-1 16,-11 12-1-16,3 11 1 16,-9 12-1-16,1 6-1 15,-4 3-1-15,5 1-1 16,1-4-1-16,5-11-2 0,13-6-6 15,-5-20-21-15,20-4-10 16,-5-17 0-16,14-5-2 16,-4-17 1-16</inkml:trace>
  <inkml:trace contextRef="#ctx0" brushRef="#br4" timeOffset="214627.2759">14971 12483 92 0,'-30'-9'40'16,"15"12"1"-16,-1-3-1 15,22 9-33-15,-6-9-4 0,31 8 0 16,5-4-1 0,10-2-1-16,9-2 1 0,7-1-1 15,6-1 0-15,2-1-1 16,-4-2 1-16,-5 1-1 15,-8 0 0-15,-10 1 1 16,-9 2-1-16,-11 1 0 16,-13 4 0-16,-10-4 1 15,-20 15-1-15,-1 1 1 16,-12 4 0-16,-5 5-1 15,-4 3 1-15,3 4-1 16,2 0 1-16,9 2-1 16,12-2 1-16,14-5-1 15,18-7 1-15,17-9 0 16,17-11-1-16,15-5 0 0,8-10-1 15,6-8 1-15,-3-6 0 16,-5-4 0-16,-17-1-1 16,-14 2 2-16,-22 0-2 15,-20 7 1-15,-18 4-1 16,-16 3 0-16,-6 8-1 15,-6 4 0-15,6 8-3 16,5 2-2-16,21 9-4 16,4-13-7-16,41 18-18 15,4-15-5-15,26 7 0 16,8-8 0-16</inkml:trace>
  <inkml:trace contextRef="#ctx0" brushRef="#br4" timeOffset="215130.3047">16472 12491 103 0,'-29'-21'40'0,"4"8"1"16,-13-14-12-16,4 15-25 15,-7 5 0-15,4 10 0 16,-3 7 0-16,3 14 0 15,3 5-1-15,5 7-1 16,6 1 0-16,14 1 0 16,11-5-2-16,14-7 0 15,13-7 0-15,9-12-1 16,10-9 0-16,8-12 1 15,-3-8 0-15,-1-4 1 0,-7-7-1 16,-7-1 1-16,-10-1-1 16,-9 4 0-16,-9 4 0 15,-8 9 1-15,-2 18-1 16,-13-7 0-16,-3 24-1 15,3 13 1-15,-5 14-1 16,1 15 2-16,-3 16-2 16,-1 15 2-16,3 6-2 15,-2 5 1-15,2-1 0 16,-2 0 0-16,0-6 0 15,-3-7 0-15,-3-16 0 16,2-14-1-16,-6-18 1 16,0-18-2-16,0-15 0 15,-1-18-1-15,7-16-3 16,2-20-4-16,19-3-7 0,-10-31-18 15,32 5-5-15,-3-18-2 16,20 6 1-16</inkml:trace>
  <inkml:trace contextRef="#ctx0" brushRef="#br4" timeOffset="215520.327">16769 12539 70 0,'-8'12'40'16,"-6"-6"1"-16,14 7-2 15,0-13-14-15,15-5-19 16,7 1-3-16,13-2 0 16,6-3-1-16,2-1 0 0,3-3-1 15,-3-2 1-15,-4 3-1 16,-10-3-1-16,-7 1 1 15,-12-1-2-15,-9 0 1 16,-10 1-1-16,-9 1 2 16,-6 5-1-16,-8 3 1 15,-3 9-1-15,-3 3 1 16,0 12 1-16,0 6-1 15,9 4-1-15,10 4 1 16,10-1-1-16,13-1 0 16,16-5-1-16,16-9-1 15,9-11-2-15,20-5-2 16,3-18-7-16,20 3-5 15,-14-27-14-15,14 9-8 0,-11-16 0 16,4-1-1-16</inkml:trace>
  <inkml:trace contextRef="#ctx0" brushRef="#br4" timeOffset="215723.3386">17701 12001 99 0,'-24'2'41'0,"5"34"2"16,-5 9-2-16,10 11-34 15,-12 15-4-15,2 8 1 16,1 4-3-16,7 1 0 15,2-7-1-15,5-11-1 16,7-8-3-16,-2-16-3 16,13-5-6-16,-9-37-13 15,10 15-14-15,-7-28-1 16,7-3 0-16,-10-14 0 0</inkml:trace>
  <inkml:trace contextRef="#ctx0" brushRef="#br4" timeOffset="215874.3473">17416 12426 118 0,'0'0'43'0,"0"0"-1"15,29 21-7-15,-4-21-33 16,12-3-3-16,7 0-2 16,-3-11-9-16,16 11-22 15,-16-17-9-15,5 8 2 16,-8-12-4-16</inkml:trace>
  <inkml:trace contextRef="#ctx0" brushRef="#br4" timeOffset="216497.3829">18097 12150 96 0,'9'-32'38'15,"0"15"2"-15,-17-5-8 16,8 22-26-16,-21 0-1 15,5 19-1-15,-9 8-1 16,1 15 0-16,-4 5-1 16,2 10 2-16,-2 6-3 15,5 3 1-15,-3 0-1 16,6-7 0-16,7-5-1 15,1-11 1-15,7-6-1 16,6-13-1-16,6-11 1 16,8-12 1-16,7-11-1 0,4-10 1 15,3-6-1-15,3-6 2 16,4-4-1-16,-1 0 0 15,-3 4 0-15,-4 9 0 16,-5 8-1-16,-4 10 2 16,-5 14-2-16,-8 9-1 15,-3 10 0-15,-2 6 0 16,4 4-1-16,3-1-1 15,6 1 1-15,4-10-5 16,13-2-2-16,0-20-6 16,21 5-10-16,-11-21-14 15,13-2-1-15,-11-12 0 16,2 0 1-16</inkml:trace>
  <inkml:trace contextRef="#ctx0" brushRef="#br4" timeOffset="217069.4156">18457 12490 76 0,'-33'7'41'16,"16"10"-1"-16,1-8 1 15,25 11-15-15,9-11-23 16,16-3-2-16,15-7 1 16,12-5-1-16,6-5 1 15,4-2-1-15,-5-6 0 16,-8 1 1-16,-15-4-2 15,-14 2 1-15,-20 2 0 16,-15 3-2-16,-16 2 2 16,-12 4-1-16,-7 5 0 0,-3 4 0 15,-3 7-1-15,0 6 2 16,8 4-1-16,7 8 1 16,11 0-1-16,16 0 0 15,13-1 0-15,15-5 0 16,14-3 1-16,15-8-2 15,9-7 1-15,6-5 0 16,-1-8 0-16,-4 1 2 16,-10-2-2-16,-9 1 1 15,-9 2-1-15,-13 8 2 16,-21 2-2-16,0 0 0 15,2 24 0-15,-13-4-1 16,-4 4 1-16,1 1-1 16,1 3 1-16,3-4-2 15,2 1 3-15,7-10-2 0,6-2 1 16,-5-13 1-16,24 0 0 15,-4-13-1-15,3-5 0 16,5-9 1-16,-1-4-1 16,2-3 1-16,2-4 0 15,-1 2-1-15,2 1-1 16,-4 1-3-16,4 8-6 15,-11-6-4-15,13 21-9 16,-17-13-13-16,18 16-5 16,-2-4-3-16,15 7 2 15</inkml:trace>
  <inkml:trace contextRef="#ctx0" brushRef="#br4" timeOffset="217936.4652">20037 11934 76 0,'0'0'37'0,"0"0"0"15,0 0 0-15,-4 14-27 16,-10 5-5-16,5 16 0 16,-5 9 0-16,0 12-1 15,-4 8-1-15,6 5 1 16,-2 4-3-16,5-3 0 15,3-8 0-15,5-8-1 16,3-12 1-16,5-13-1 16,2-11 1-16,3-11-2 15,-2-13 2-15,2-9 0 16,-1-5 0-16,-5-7 1 15,4-4-1-15,-3-1 0 16,1-1-1-16,0 1 1 0,5 6 0 16,2 6-1-16,2 6 0 15,4 9 0-15,-1 10 0 16,3 8 0-16,-4 8-1 15,0 7 2-15,-10 6-1 16,-5 2-1-16,-10-1 1 16,-8-1 0-16,-9-5-1 15,-4-4 1-15,-4-7-1 16,-1-11-1-16,4-4-1 15,5-16-3-15,12 1-7 16,-2-21-12-16,24 8-13 16,-2-15-1-16,19 10-1 15,2-9 1-15</inkml:trace>
  <inkml:trace contextRef="#ctx0" brushRef="#br4" timeOffset="218533.4994">20435 12396 87 0,'23'5'38'15,"-9"-14"-1"-15,8 4 1 16,-7-12-30-16,6 4-3 16,-5-2-1-16,2 6 1 15,-18 9-2-15,11-2 1 16,-18 12-1-16,-5 12 0 15,-10 9-1-15,-4 6 0 16,-3 6-1-16,5 2 0 0,4-4 0 16,10-2-1-16,10-8 1 15,14-6-2-15,10-15 2 16,19-10-1-16,7-10 0 15,4-10 0-15,3-9 0 16,-2-3 1-16,-5-7-1 16,-5-3 1-16,-8 2-1 15,-10 3 1-15,-7 5-1 16,-9 7 1-16,-5 12 0 15,-6 13-1-15,-4 16-1 16,-3 17 2-16,-3 18-2 16,-4 12 0-16,-1 19 1 15,-8 10 0-15,-2 9-1 16,-5 1 0-16,-4-1 0 0,0-9 0 15,2-12 1-15,2-12-1 16,7-19 1-16,3-17-1 16,10-20 1-16,10-12-1 15,-9-23 2-15,11-14-1 16,1-13 0-16,-1-10 0 15,5-11 1-15,3-7-1 16,5-1 1-16,4 1-1 16,6 2-1-16,4 4 1 15,7 12-3-15,2 4-5 16,9 20-5-16,-5-8-7 15,18 26-11-15,-13-8-10 16,13 10-1-16,-3-2-2 16</inkml:trace>
  <inkml:trace contextRef="#ctx0" brushRef="#br4" timeOffset="221547.6718">21501 12143 52 0,'0'0'30'0,"7"-12"-5"16,-7 12 1-16,0 0-12 15,14-6-3-15,-14 6-3 16,-1 11 1-16,-8 0-3 16,4 13-1-16,-9 2 0 15,1 7-2-15,-6 5 0 16,1 8 0-16,-6-2-1 15,3 5 0-15,-1-5-1 16,1-5-1-16,5-6 0 0,4-6 1 16,2-8 0-16,5-7-1 15,5-12 2-15,2-11 0 16,5-9 1-16,5-6 0 15,-1-11 0-15,7-4 0 16,-1-11 0-16,5-4-1 16,1-3 0-16,2 3-1 15,-3 2 0-15,0 7-1 16,-1 7 1-16,-3 7-1 15,0 14 1-15,-7 9-1 16,1 14 0-16,-4 10 1 16,-1 11-1-16,-3 13 0 15,1 8 1-15,-3 8 0 0,1 8-1 16,-3 2 1-16,0 2-2 15,0-4 0-15,0-4-2 16,0-12 0-16,4-5-3 16,-4-16-5-16,14 2-12 15,-14-27-14-15,0 0 0 16,0 0 0-16,14-11 8 15</inkml:trace>
  <inkml:trace contextRef="#ctx0" brushRef="#br4" timeOffset="221705.6808">21563 12510 90 0,'-16'-13'35'0,"-14"-9"-7"16,20 17 2-16,-16-10-18 15,26 15-3-15,-18-9-2 16,18 9-2-16,0 0-2 0,18-10-3 16,6 3-2-16,1-10-5 15,20 9-25-15,-9-14-6 16,11 3 1-16,-5-11-3 15</inkml:trace>
  <inkml:trace contextRef="#ctx0" brushRef="#br4" timeOffset="221945.6945">21953 12128 89 0,'-12'15'38'0,"11"2"0"15,-7-2 1-15,12 11-30 16,-12 6-4-16,1 9-1 15,-5 5-1-15,-3 12-1 0,-4 0-1 16,-2 0-1-16,3-1-1 16,-4-6-1-16,8-4-3 15,0-17-5-15,20-1-20 16,-6-29-9-16,17 8 1 15,-3-27-1-15</inkml:trace>
  <inkml:trace contextRef="#ctx0" brushRef="#br4" timeOffset="222163.707">21742 12182 108 0,'-26'-9'38'15,"26"9"1"-15,-15-5-6 0,28 6-29 16,10-5-2-16,14 0-2 15,10 2-1-15,6-5-2 16,9 3-3-16,-1-7-5 16,9 15-10-16,-12-12-17 15,4 8 1-15,-15-7-2 16,2 7 4-16</inkml:trace>
  <inkml:trace contextRef="#ctx0" brushRef="#br4" timeOffset="222366.7186">22377 12131 66 0,'-6'13'35'15,"-7"-5"0"-15,8 11 2 16,-7-8-18-16,9 17-10 15,-5 3-3-15,6 7 0 0,-4 2-1 16,2 10-1-16,-6-3-1 16,2 4-1-16,-1-4-1 15,0-4-1-15,-1-4-1 16,0-13-3-16,5 1-3 15,5-27-19-15,0 0-9 16,0 0-3-16,10-13-1 16,-6-12 1-16</inkml:trace>
  <inkml:trace contextRef="#ctx0" brushRef="#br4" timeOffset="222563.7299">22148 12188 91 0,'-24'-11'40'0,"-5"2"0"0,18 14-1 16,0-18-23-16,11 13-14 15,15-5-1-15,13-2-1 16,10 3-2-16,5-4-1 16,13 9-3-16,-7-10-10 15,15 19-22-15,-13-9-1 16,4 12 1-16,-14-5-1 15</inkml:trace>
  <inkml:trace contextRef="#ctx0" brushRef="#br4" timeOffset="223116.7615">22653 12257 66 0,'0'0'37'0,"-4"23"1"15,-2-13 0-15,8 18-15 16,-11-7-15-16,8 9-1 0,-5 5-3 16,0 8-1-16,-5-1 0 15,2 1-2-15,-5 1 0 16,0-6 0-16,1-3-1 15,3-10 0-15,1-9 0 16,9-16 0-16,0 0 0 16,7-15 0-16,4-9 0 15,5-8 1-15,5-8-1 16,2-9 1-16,3-7-1 15,-2-3 0-15,1-3 1 16,0 3-1-16,-3 6 0 16,-6 3-1-16,1 9 2 15,-3 7-1-15,2 13 0 16,-2 12 0-16,0 8 0 15,4 7 1-15,-7 5-1 0,3 5 0 16,-5 4 0-16,1 2 0 16,-10 0 0-16,-4 1 0 15,-3 0 0-15,-10-1 0 16,-2-3 0-16,-6 0 0 15,-1-3 0-15,-3-1-1 16,2 2 1-16,-1-3 1 16,5 4-1-16,5 0 2 15,5 3-2-15,8 1 2 16,3 3-1-16,7 2 1 15,3 2-2-15,3-2 1 16,1 1-1-16,1-5-2 16,1-2-1-16,-2-9-4 15,6 3-5-15,-18-15-12 0,30-8-16 16,-16-7 0-16,15 5-1 15,-5-16 1-15</inkml:trace>
  <inkml:trace contextRef="#ctx0" brushRef="#br4" timeOffset="226885.9771">23185 12231 45 0,'-3'-12'31'0,"3"12"3"0,0 0-1 15,0 0-13-15,-20 1-10 16,20-1-5-16,0 0 0 15,0 0 0-15,-12 10 0 16,9 4-1-16,-6 3 0 16,-2 11-1-16,-7 6 0 15,2 9 1-15,-7 3-1 16,3 4-1-16,-4-3-1 15,6-3 0-15,2-8 1 16,4-10-1-16,8-11 0 16,4-15-2-16,0 0 2 15,12-30 1-15,-1-1-1 16,3-7 0-16,-1-9 0 15,3-8 0-15,1-8 0 0,-1 1-1 16,3 2 1-16,-2 6-2 16,-2 5 1-16,0 9 0 15,-1 10 1-15,1 13-1 16,-2 12 0-16,1 14 1 15,-3 11-1-15,-3 14 1 16,1 9-1-16,-1 10 2 16,-5 5-2-16,-2 7 1 15,-1 1-1-15,-2-1-1 16,0 0-1-16,-1-11-2 15,3-1-3-15,-9-22-26 16,14 4-6-16,-10-23-1 16,11 1 0-16</inkml:trace>
  <inkml:trace contextRef="#ctx0" brushRef="#br4" timeOffset="227052.9867">23084 12439 93 0,'0'0'37'0,"-19"-21"1"16,19 21 0-16,0 0-33 15,19-9-4-15,8 6-6 16,-1-11-28-16,15 8-4 16,2-8-1-16,10 5 0 15</inkml:trace>
  <inkml:trace contextRef="#ctx0" brushRef="#br4" timeOffset="227437.0086">23673 12229 89 0,'0'0'38'15,"-23"-9"-2"-15,10 18 0 16,-13-8-30-16,4 11-2 15,-10 4 0-15,-2 10 0 0,-3 3-1 16,4 6 2-16,1 1-3 16,7 4 1-16,11-4-1 15,11-3-2-15,14-4 1 16,12-11-3-16,14-1-3 15,3-16-7-15,14 7-26 16,-9-19-3-16,6 5 2 16,-12-13 1-16</inkml:trace>
  <inkml:trace contextRef="#ctx0" brushRef="#br4" timeOffset="227669.0219">23923 12223 82 0,'-13'15'38'0,"6"13"1"16,-9-3-1-16,9 17-28 16,-6-4-5-16,4 6 0 15,0 1-2-15,0 0-1 16,-1-3-2-16,2-5-3 15,7 1-3-15,-9-13-31 16,11 0-2-16,-1-25 0 16,3 16-1-16</inkml:trace>
  <inkml:trace contextRef="#ctx0" brushRef="#br4" timeOffset="228052.0438">23788 12254 104 0,'-10'-8'40'0,"-4"-2"0"15,14 10-2-15,0 0-34 16,24 7-1-16,5-13-1 16,10-3-2-16,10-3 0 15,6-1-1-15,2-1-2 16,0-2 0-16,-1 4-2 15,-8-4-1-15,-4 9 0 16,-15-1 0-16,-1 8 0 16,-13-1 1-16,-1 3 1 15,-14-2 2-15,14 15 2 0,-13 2 1 16,-2 4 1-16,-3 9 2 15,-3 1 0-15,-1 13 2 16,-7-1-1-16,3 7 1 16,-6 0-2-16,-1 0-1 15,0-5 0-15,1-4-3 16,2-4-2-16,1-16-9 15,14 5-25-15,1-26-4 16,-6 14 0-16,6-14 0 16</inkml:trace>
  <inkml:trace contextRef="#ctx0" brushRef="#br4" timeOffset="229174.108">24565 12343 80 0,'9'-16'38'0,"-9"16"0"15,5-18 1-15,-5 18-30 16,3-15-3-16,-3 15-2 16,-10 2-1-16,-3 10 0 15,-3 4 0-15,-2 7 0 16,-1 3-1-16,0 5 1 15,4-1-2-15,2 4 1 16,8-8-1-16,5 0 0 16,4-11 0-16,9-8-2 0,2-7 1 15,5-11-2-15,3-4 0 16,2-11-1-16,2-3-1 15,-3-8 0-15,1 0 0 16,-6-3-1-16,1 2 2 16,-6-4-1-16,-6 9 2 15,-7 4 0-15,-2 7 2 16,-5 8-1-16,6 14 2 15,-11-7-1-15,11 7 1 16,-3 16 0-16,12-5 0 16,6-1-1-16,7-4 1 15,7-4 0-15,4-4 0 16,5-3 1-16,-2-2 0 15,-2 2 0-15,-5-3 1 0,-4 3-1 16,-7 1 1-16,-6 6-1 16,-12-2 0-16,2 19 0 15,-12 0-1-15,-8 5-1 16,-4 7 1-16,-5 4 1 15,-1 2-2-15,3-2 1 16,1-2 0-16,3-7 0 16,9-6 0-16,7-9 0 15,5-11-1-15,17-6-2 16,0-10 2-16,3-7-1 15,2-7 2-15,2-5-2 16,-2-4 1-16,0 0 0 16,-2 4 1-16,-6 3-1 15,-4 9 1-15,-1 6 0 16,-9 17-1-16,14 1 0 0,-10 19 0 15,-3 6 0-15,-1 9 0 16,3 5 2-16,-1 2-2 16,1-2 2-16,2-2-2 15,0-7 1-15,5-6-1 16,7-8 2-16,3-13-1 15,-1-7-2-15,5-10 1 16,0-9 0-16,-1-8 1 16,4-9-1-16,-3-6 2 15,-3-3-4-15,-1-1 3 16,-2 2-2-16,-3 9-1 15,-3 1-3-15,1 21-6 16,-16-6-10-16,15 29-11 16,-12-7-11-16,2 21 1 0,-2-5-1 15</inkml:trace>
  <inkml:trace contextRef="#ctx0" brushRef="#br4" timeOffset="229306.1155">25400 12384 110 0,'-29'1'36'0,"0"-7"-27"16,9 1-8-16,3-11-40 16,17 16-3-16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37:13.0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1575 13870 61 0,'-25'-20'36'0,"8"20"-1"16,-14-8-7-16,2 16-21 15,-6-2 1-15,3 12-3 16,-5 3 0-16,6 8 0 16,-2 5-2-16,10 10 0 15,6 3-1-15,7 2-1 16,10 3 0-16,13 0-2 15,10-5 1-15,11-5-2 16,9-13 3-16,9-14-2 16,3-15 2-16,7-14-1 0,-4-15 1 15,-7-10 2-15,-11-12-2 16,-13-4 0-16,-14-2-1 15,-20 1 0-15,-14 6-3 16,-13 5 1-16,-4 18-2 16,-8 0-4-16,13 25-12 15,-4-6-16-15,20 18 0 16,5-2-2-16,27 13 2 15</inkml:trace>
  <inkml:trace contextRef="#ctx0" brushRef="#br0" timeOffset="409.0234">2078 14086 67 0,'-7'-16'39'0,"7"16"0"15,-29-3 0-15,15 10-32 16,-11 6-2-16,1 9-2 15,0 5 1-15,2 8-2 16,2 4 1-16,9 0-2 16,7-1 1-16,11-4-2 15,7-10 1-15,10-8 0 16,9-12-1-16,5-11 0 15,8-12 0-15,2-11 0 16,-1-6 0-16,0-5 2 16,-7 2-2-16,-8 1 2 15,-3 8-2-15,-11 9 1 16,-6 13-1-16,-12 8 0 0,-5 25 0 15,-7 2-2-15,1 8 1 16,-2 1-1-16,5 5 0 16,5-9-3-16,13 0-1 15,4-20-6-15,23-1-26 16,-3-21-1-16,14 1-1 15,-6-19 1-15</inkml:trace>
  <inkml:trace contextRef="#ctx0" brushRef="#br0" timeOffset="676.0386">2666 14139 76 0,'-8'26'39'0,"-10"2"-2"16,11 16-2-16,-12-5-31 16,8 0 1-16,-2-4-2 0,8-2 0 15,4-11-1-15,7-10 0 16,5-15 0-16,6-10-1 15,2-14 0-15,6-4 0 16,-1-7 0-16,1-5-1 16,-4-5 1-16,-2 2 1 15,-5 2-1-15,-1 3 0 16,-3 7 0-16,-1 3-1 15,5 6-1-15,-1-1-3 16,12 14-8-16,-3-13-21 16,25 18-7-16,-1-8-1 15,21 8-1-15</inkml:trace>
  <inkml:trace contextRef="#ctx0" brushRef="#br0" timeOffset="1444.0826">3899 14086 77 0,'0'0'40'0,"0"0"0"15,-4-13-13-15,4 13-21 16,-19 14-2-16,1 5 0 16,-6 7-1-16,-4 5-1 15,2 5 1-15,-2 2-2 16,3-6 1-16,7-1-1 15,7-8 1-15,8-10-1 0,3-13-1 16,25-12 1-16,-1-10-1 16,6-7 0-16,5-10 1 15,3-1 0-15,-5-4 0 16,3 5 1-16,-4 4-1 15,-7 11 0-15,-6 5 0 16,-8 13 0-16,-11 6-1 16,13 17-1-16,-10 5 0 15,-4 3-1-15,3 7 2 16,3-2-1-16,6 0 1 15,5-6-1-15,8-8 2 16,10-9-1-16,7-11 1 16,8-7 0-16,3-11-1 15,1-6 2-15,-2-2 0 16,-5 1-1-16,-9 5 0 0,-7 8 0 15,-12 11-1-15,-18 5 1 16,4 28-1-16,-13 4-2 16,-5 5 1-16,1 6-1 15,5 3 1-15,2-7-4 16,15-3 0-16,5-23-9 15,28 3-16-15,-5-26-10 16,13-3-2-16,-3-22 1 16</inkml:trace>
  <inkml:trace contextRef="#ctx0" brushRef="#br0" timeOffset="1598.0914">4855 14055 58 0,'0'0'42'16,"-17"8"-2"-16,3 19 1 0,-11 0-20 16,10 12-16-16,-9 5 0 15,9 2-4-15,1-1 1 16,8-5-3-16,7-6-1 15,4-13-6-15,21 3-19 16,-14-29-14-16,16-2 0 16,-6-20-2-16</inkml:trace>
  <inkml:trace contextRef="#ctx0" brushRef="#br0" timeOffset="1712.0979">4909 13857 66 0,'-22'-45'38'0,"-5"10"-3"15,-9 6-28-15,7 21-32 16,6 2-10-16,23 6-4 0</inkml:trace>
  <inkml:trace contextRef="#ctx0" brushRef="#br0" timeOffset="2245.1284">5559 13990 34 0,'25'-10'38'0,"-15"-4"3"16,-10 14-1-16,-7-11-14 15,-12 19-12-15,-21-1-7 16,-3 11-2-16,-13 0-2 15,4 5-1-15,-1 4-1 16,8-2 0-16,9 2-1 16,14-4-1-16,12-3 2 15,18-6-2-15,12-3 1 16,11-6 1-16,9 0-1 15,3-4 0-15,-3-1 1 0,-4 0-1 16,-6 4 0-16,-14 3 1 16,-12 5-1-16,-13 8 1 15,-15 3-1-15,-2 2 0 16,-4 5-1-16,-3 0-1 15,5-1-1-15,6-8-4 16,19 8-10-16,3-29-16 16,20 2-7-16,5-16-2 15,24-3 1-15</inkml:trace>
  <inkml:trace contextRef="#ctx0" brushRef="#br0" timeOffset="2590.1481">5956 14007 88 0,'-15'4'40'0,"-16"-3"2"16,12 17-11-16,-20-5-27 16,2 5-1-16,1 1-1 15,6 1 0-15,6 0-1 16,6 0-1-16,10-5 0 15,13-4 0-15,12-3 0 16,6-2 1-16,6-1-1 16,5-2 1-16,1 2-1 15,-4 0 1-15,-3 4-1 16,-12 6 0-16,-8 6 0 15,-12 7 1-15,-7 6-1 16,-8 3 0-16,-3 2 0 16,-1-2-1-16,2-4 0 0,6-7-3 15,14-9-4-15,2-27-13 16,31 5-14-16,-1-26-6 15,22-4-1-15,2-16 2 16</inkml:trace>
  <inkml:trace contextRef="#ctx0" brushRef="#br0" timeOffset="2763.158">6329 14045 74 0,'0'0'43'0,"-19"25"-3"16,-8 1 1-16,9 13-30 16,-7 4-7-16,2 4-2 15,4 1-1-15,7-7-2 16,7-2-2-16,4-12-2 15,16 2-9-15,-15-29-17 0,26 3-10 16,-10-20-1-16,10-4 1 16</inkml:trace>
  <inkml:trace contextRef="#ctx0" brushRef="#br0" timeOffset="2900.1658">6326 13918 78 0,'-15'-40'41'16,"9"16"-1"-16,-9 1-8 15,15 23-26-15,0 0-10 16,0 0-23-16,32 6-7 15,-10 1-5-15,13 9 0 16</inkml:trace>
  <inkml:trace contextRef="#ctx0" brushRef="#br0" timeOffset="3484.1992">6634 14022 88 0,'-7'11'39'0,"2"9"0"16,-14-6-4-16,5 12-31 15,-4 2-2-15,6 6 0 16,-1 3 0-16,7-3 0 15,1-1 0-15,8-6 0 16,6-7-1-16,5-12 0 16,7-10 0-16,2-14-1 15,4-9 0-15,2-8-1 16,-4-7 1-16,-3-7-1 15,-2 2 1-15,-8 3-1 0,-3 6 1 16,-11 8 0-16,-5 9 0 16,-4 6 0-16,-1 11 0 15,1 5 0-15,11-3 1 16,-5 18-1-16,17-12 0 15,11-2 1-15,8-2 0 16,8-2 0-16,8-2 0 16,0 0 0-16,-2 0 1 15,-6 8-1-15,-9 2 0 16,-9 7 0-16,-11 7-1 15,-10 1 1-15,-8 5-1 16,-6 3 0-16,-3-1 0 16,-2-3-1-16,3-6 1 15,7-3 1-15,9-18-1 16,0 0 0-16,29-11-1 0,0-8 1 15,10-11 1-15,3-4 0 16,3 3 1-16,-3 5-1 16,-4 5 1-16,-12 11 0 15,-4 11-1-15,-12 11 0 16,-8 10-2-16,-7 6-1 15,1 7-4-15,-9-12-9 16,13 19-9-16,-12-27-15 16,21 3-5-16,6-18-1 15,22-4 1-15</inkml:trace>
  <inkml:trace contextRef="#ctx0" brushRef="#br0" timeOffset="3951.226">8131 14005 61 0,'20'-6'42'15,"-6"-5"-1"-15,0 11 1 16,-14 0-28-16,-6 10-9 16,2 4-2-16,-1 7 0 15,-3 3-1-15,0 6-2 16,1 2 1-16,5 0-1 15,2 2-3-15,4-12-2 16,19 7-20-16,-8-24-15 16,13-1-1-16,1-16-1 0,11-3 0 15</inkml:trace>
  <inkml:trace contextRef="#ctx0" brushRef="#br0" timeOffset="4094.2341">8219 13837 82 0,'-40'-6'39'16,"9"12"-2"-16,8-1-2 15,23-5-41-15,12 7-26 16,8-10-5-16,30 3-2 16,9-8 0-16</inkml:trace>
  <inkml:trace contextRef="#ctx0" brushRef="#br0" timeOffset="4382.2506">8830 13901 97 0,'-37'34'42'15,"-16"-9"0"-15,7 11-12 16,0-11-25-16,8 0-2 15,7-4 0-15,19-2-2 16,13-4 0-16,21-5-1 16,13-4 0-16,8-2 1 15,5 0-1-15,0 1 0 16,-6-1 1-16,-10 4-1 15,-13 5 0-15,-18 5 1 16,-17 4-2-16,-13 4 0 16,-8 2-1-16,-6-3-2 15,7 6-9-15,-8-25-13 16,22 7-17-16,6-16 0 0,27-3 0 15,9-15 0-15</inkml:trace>
  <inkml:trace contextRef="#ctx0" brushRef="#br0" timeOffset="5351.306">9844 13933 53 0,'9'-21'39'15,"-9"21"1"-15,8-18 0 16,-8 18-16-16,11 12-21 15,-13 3-1-15,-3 8 1 16,-1 10-1-16,-8 4 0 16,1 8 0-16,-4 0 0 15,3-1-2-15,-1-7 2 16,7-9-2-16,2-10 1 0,6-18 0 15,0 0 0-15,20-15-1 16,-3-12 1-16,6-11-1 16,2-2 1-16,-1-7 0 15,0 1-1-15,-4 1 1 16,-2 7 0-16,-3 5 0 15,-5 10-1-15,-4 11 2 16,-6 12-2-16,0 0 0 16,8 10 1-16,-5 6-1 15,4 3 1-15,2 2 0 16,11 0-1-16,6-2 1 15,9-9 1-15,11-6-1 16,7-8 0-16,6-6 0 0,2-5 0 16,0-6 0-16,-5-1 0 15,-7 0-1-15,-12 7 1 16,-10 2-1-16,-11 10 0 15,-16 3 0-15,-2 21 0 16,-12 5 0-16,-6 7-1 16,4 6 0-16,-2 2-1 15,7 2-2-15,10 0-1 16,4-10-4-16,27 4-7 15,-2-30-11-15,29 4-16 16,-4-14 2-16,17-5-2 16,-4-12 3-16</inkml:trace>
  <inkml:trace contextRef="#ctx0" brushRef="#br0" timeOffset="5669.3242">11035 13928 98 0,'-21'-3'42'16,"-12"-1"0"-16,9 19-11 15,-18-6-27-15,4 14 0 16,-2 4-1-16,5 6-1 15,1 2-1-15,9 2 0 16,7-1 0-16,9-3 0 16,10-4-1-16,12-11 0 15,11-9 0-15,10-9 1 16,5-8-1-16,5-10 0 15,4-5 0-15,-4-8 0 16,-2-3 0-16,-5 2 1 16,-10-1-1-16,-6 8 0 0,-7 7 0 15,-14 18 0-15,0 0-1 16,0 0-1-16,-4 24-2 15,-6 1-3-15,13 17-9 16,-12-19-14-16,21 13-13 16,1-13 0-16,19 0 0 15</inkml:trace>
  <inkml:trace contextRef="#ctx0" brushRef="#br0" timeOffset="6002.3433">11722 13409 98 0,'-17'12'41'16,"-6"-1"2"-16,16 19-10 15,-16-1-29-15,5 11 0 16,1 10-2-16,3 10 1 15,2 10-3-15,4 8 0 16,2 7-2-16,3-6-4 16,12 9-14-16,-13-23-23 15,17-2 1-15,-2-22-2 16,14-10 2-16</inkml:trace>
  <inkml:trace contextRef="#ctx0" brushRef="#br0" timeOffset="6256.3578">11915 13807 66 0,'-28'13'43'0,"-17"5"-1"16,1 16 2-16,-12-13-16 15,10 11-23-15,6-3-2 16,7-2-2-16,10-5 0 15,14-5-1-15,16-6 0 16,13-5 0-16,13-3-1 0,9-3 0 16,6 2-1-16,1-3-2 15,7 6-6-15,-17-15-12 16,15 15-22-16,-21-8 2 15,-2 7-2-15,-14-11 2 16</inkml:trace>
  <inkml:trace contextRef="#ctx0" brushRef="#br0" timeOffset="6603.3777">12104 14006 101 0,'0'11'41'0,"15"5"3"0,-15-16-13 15,34-7-26-15,-4-1-2 16,2-5-1-16,5-4-1 16,3-5 0-16,-5 1 0 15,-2-4-1-15,-8 0 0 16,-7 5 0-16,-9 2-1 15,-10 7 1-15,-12 6 1 16,-14 11 0-16,-12 9 0 16,-7 13 0-16,-6 9 0 15,6 5 0-15,2 6 0 16,12-2-1-16,16-6 0 15,18-7-1-15,25-10-4 16,12-20-8-16,34 4-24 16,-2-27-5-16,27-2 0 0,12-16-3 15</inkml:trace>
  <inkml:trace contextRef="#ctx0" brushRef="#br0" timeOffset="7052.4033">13479 13537 81 0,'3'-20'41'16,"-3"20"-1"-16,0 0 1 15,18 3-36-15,-30 21-3 16,-1 17 1-16,-7 11-1 16,-6 10 0-16,-1 5-2 15,1 8 1-15,1-2-3 16,3-6-1-16,14-5-5 0,-2-23-15 15,23 0-18-15,-1-19 0 16,16-4-1-16,-3-19 2 16</inkml:trace>
  <inkml:trace contextRef="#ctx0" brushRef="#br0" timeOffset="7234.4137">13311 13972 95 0,'-29'11'42'15,"2"-10"0"-15,27-1-1 16,-10 15-38-16,30-23-3 15,19-5-3-15,13-8-1 16,19 0-4-16,-1-22-13 16,21 11-17-16,-10-13-2 0,12 5 0 15,-15-12 2-15</inkml:trace>
  <inkml:trace contextRef="#ctx0" brushRef="#br0" timeOffset="7578.4334">13994 13475 97 0,'-37'25'42'16,"4"18"0"-16,-8-2-1 15,15 11-35-15,-12 3-2 16,5 6-1-16,-2 4-2 16,4 2 0-16,4 0 0 15,6-8-1-15,10-8-1 16,8-8 0-16,12-12 1 0,9-12-1 15,12-14 2-15,7-16-2 16,7-14 1-16,6-8 1 16,-1-6-1-16,-5 1 1 15,-4 2-1-15,-6 5 1 16,-6 10-1-16,-10 14 0 15,-7 17 0-15,-11 12 0 16,-4 12-1-16,1 3-2 16,0 6 0-16,3-4-3 15,10 5-5-15,-2-23-8 16,28 5-13-16,-6-28-9 15,21-3-2-15,1-20 1 16</inkml:trace>
  <inkml:trace contextRef="#ctx0" brushRef="#br0" timeOffset="7916.4528">14444 13892 72 0,'-29'6'41'16,"7"12"0"-16,-2-5 0 16,19 20-16-16,8-18-21 15,12 4 0-15,12-8-2 16,11-4 0-16,3-4-1 15,6-6-2-15,-1-5 2 16,-4-7-2-16,-10-2 2 16,-3-5-2-16,-13-1 1 15,-7-2-1-15,-9 1 1 16,-9-1 0-16,-4 5 0 15,-11 8 0-15,-3 11 1 16,-10 11-1-16,-2 13 1 0,-5 13 1 16,0 11-2-16,5 5 0 15,10 2 0-15,7-1-1 16,17-5-2-16,7-17-6 15,25 4-11-15,-9-32-14 16,25-2-8-16,0-17-2 16,26-7 1-16</inkml:trace>
  <inkml:trace contextRef="#ctx0" brushRef="#br0" timeOffset="8494.4858">15727 13463 80 0,'10'-27'41'0,"0"15"-2"16,-10 12 0-16,0 0-37 15,-8 27 0-15,-4 17 0 16,-3 14 0-16,-1 12 0 15,-1 9-2-15,2 6 2 0,5-1-3 16,7-7-1-16,10-5-3 16,2-21-3-16,22-1-20 15,-13-26-10-15,7-6 0 16,-6-19-2-16</inkml:trace>
  <inkml:trace contextRef="#ctx0" brushRef="#br0" timeOffset="8958.5124">15543 13808 83 0,'-15'-9'40'16,"15"9"0"-16,0 0-1 16,27 17-31-16,-3-9-7 15,12 2 0-15,10 0-1 0,11-1 1 16,7 0-1-16,3 0 1 15,2-4 0-15,2 2 0 16,-6-6 0-16,-5 1 0 16,-12-2 0-16,-13-1 1 15,-13-2-2-15,-11-1 1 16,-11 4 0-16,-16-1 0 15,-8 8 0-15,-4 4 0 16,-7 8-1-16,-1 6 2 16,4 4-1-16,7 6 0 15,10-4-1-15,14-1 1 16,15-7-1-16,15-8 0 15,14-12 0-15,10-7 0 16,5-14 1-16,5-2-1 0,-4-9 0 16,-6 0-1-16,-12-3 1 15,-13 1-1-15,-16 6-1 16,-12 0-2-16,-13 10 1 15,-10 1-2-15,1 10-2 16,-8-15-8-16,20 19-6 16,-9-22-12-16,26 8-6 15,7-16-1-15,22-1 1 16</inkml:trace>
  <inkml:trace contextRef="#ctx0" brushRef="#br0" timeOffset="9175.5248">16857 13326 62 0,'-12'2'41'0,"-2"22"-1"15,-13 7 1-15,10 31-17 16,-7 0-20-16,3 13 0 16,-1 4-2-16,6 9 1 15,3-4-3-15,7-4-2 16,5-6-3-16,-2-21-5 15,19 1-15-15,-18-31-15 16,16-6-1-16,-14-17-1 16,15-21 2-16</inkml:trace>
  <inkml:trace contextRef="#ctx0" brushRef="#br0" timeOffset="9307.5323">16567 13703 95 0,'-7'-16'41'0,"5"0"0"15,25 11-2-15,11-3-37 16,9-12-10-16,26 15-29 15,-5-17-4-15,10 9 0 16,-5-7-2-16</inkml:trace>
  <inkml:trace contextRef="#ctx0" brushRef="#br0" timeOffset="9855.5637">17358 13839 72 0,'-27'-7'40'0,"1"8"-1"15,-6-10 0-15,11 3-29 16,-17-1-6-16,1 3 0 15,-3 1-1-15,-2 9 0 16,-4 3 1-16,3 11-1 16,2 5-1-16,5 8 2 15,7 2-3-15,12 1 0 0,14-2-1 16,17-8 1-16,11-9-1 15,16-10 2-15,16-11-2 16,9-14-1-16,4-7 2 16,6-7-1-16,-5-4 1 15,-6-1-1-15,-11 5 1 16,-10 3-2-16,-17 9 1 15,-15 12 0-15,-12 8 0 16,-16 27 1-16,-10 0-2 16,-1 9 2-16,-1 6-3 15,7-3-1-15,12-2-2 16,7-16-4-16,31-1-9 15,-3-31-15-15,33-2-6 16,1-25-4-16,20-5 3 0</inkml:trace>
  <inkml:trace contextRef="#ctx0" brushRef="#br0" timeOffset="10019.573">17950 13409 96 0,'-32'25'41'0,"4"28"0"15,-5 8-2-15,15 14-34 16,1 8-4-16,3-2-4 15,18 7-14-15,-9-20-22 16,14-4-2-16,-1-25-2 16,13-9 0-16</inkml:trace>
  <inkml:trace contextRef="#ctx0" brushRef="#br0" timeOffset="10530.6023">18784 13827 49 0,'20'-1'37'15,"-8"-6"-3"-15,-1 10-2 16,-12-17-11-16,1 14-14 15,-15-14 0-15,-1 13-1 16,-12-2 1-16,-3 10-1 16,-7 3-1-16,-1 7 0 15,0 6-1-15,3 6-1 16,6 2-1-16,8 4-1 15,11-1 0-15,13-4-2 16,14-5 1-16,15-5-3 0,15-8-1 16,16-16-3-16,20 3-12 15,-10-30-16-15,23 4-4 16,-7-20-1-16,7-1 0 15</inkml:trace>
  <inkml:trace contextRef="#ctx0" brushRef="#br0" timeOffset="10912.6241">19445 13223 76 0,'-21'31'41'0,"-7"4"-1"15,7 18 2-15,-7-1-19 16,-6 17-20-16,6 6-1 0,2 6 0 15,-5 5 0-15,3 3-1 16,2-6 0-16,1-7-1 16,8-10 0-16,6-15-1 15,10-18 1-15,13-13-1 16,9-22 0-16,8-14 1 15,4-8 0-15,6-8 1 16,-5-5 0-16,3 2 0 16,-3 2 0-16,-7 9 0 15,-10 12 0-15,-1 9-1 16,-16 3-2-16,15 26 1 15,-9-2-3-15,-1 3-2 16,7 4-4-16,-6-14-8 0,27 12-11 16,-15-20-11-16,18 2 0 15,-3-19-1-15,9 0 2 16</inkml:trace>
  <inkml:trace contextRef="#ctx0" brushRef="#br0" timeOffset="11266.6444">19821 13805 95 0,'0'0'39'0,"-25"13"-5"16,15 16 1-16,-17-7-26 16,2 13-2-16,-6 1-3 15,4 4-1-15,1-5-1 16,7-1-1-16,6-7-1 0,13-8 0 15,10-10 0-15,9-11-2 16,13-11 1-16,2-8 1 16,7-6 0-16,0-4-1 15,-6-3 2-15,1 0-1 16,-10 1 1-16,-3 7 0 15,-11 6 0-15,-3 10-1 16,-9 10 0-16,0 0 0 16,-6 18 0-16,-2 2 0 15,1 6-2-15,-2 2-2 16,9 5-5-16,-10-15-7 15,20 12-9-15,-10-30-11 16,12 23-5-16,0-27 0 16,8 3 1-16</inkml:trace>
  <inkml:trace contextRef="#ctx0" brushRef="#br0" timeOffset="11564.6614">20158 13884 55 0,'10'25'35'0,"-14"-4"-1"16,8 12-3-16,-16-5-10 15,8 10-15-15,-7-4-1 16,4 1 0-16,-3-8 0 16,5-3-1-16,5-24 0 15,3 10 1-15,8-20-2 16,5-8-1-16,6-13 1 15,3-4 0-15,4-5 0 0,3-1-1 16,-1 0 0-16,3 5 0 16,-3 4-2-16,-6 4-1 15,3 10-5-15,-8-8-10 16,11 23-11-16,-20-15-14 15,11 8 0-15,-11-8-3 16,8 3 3-16</inkml:trace>
  <inkml:trace contextRef="#ctx0" brushRef="#br0" timeOffset="12317.7045">20878 13898 62 0,'0'-19'39'0,"1"4"-1"15,-15-9-3-15,9 13-15 16,-16-8-13-16,-2 10-2 16,-9 3 0-16,-5 13-2 15,-10 7 1-15,0 16-1 16,-1 4-1-16,6 8 0 15,7 1-1-15,10-1-1 16,13-1 1-16,18-11-2 16,12-8 1-16,20-13-1 15,10-12 1-15,10-6 1 16,5-10 0-16,1-8 0 15,-2-3 0-15,-7 0 0 0,-9-1 0 16,-8 6 0-16,-14 5-1 16,-10 5 1-16,-14 15-2 15,0 0 1-15,-10 28-1 16,-6 5 0-16,-7 13 0 15,-5 14 0-15,-1 12 1 16,-4 5-1-16,1 5 0 16,-1 0 1-16,-1-6 0 15,0-6 1-15,-1-11-1 16,3-14 0-16,2-15 0 15,3-16-1-15,3-19-1 16,4-13-3-16,10-10-5 16,-4-25-6-16,24 5-9 15,-14-29-6-15,26 9-10 0,1-9 0 16,14 5 1-16</inkml:trace>
  <inkml:trace contextRef="#ctx0" brushRef="#br0" timeOffset="12686.7256">21181 13923 92 0,'-1'15'39'0,"6"12"2"16,-9-14-4-16,18 5-31 15,-5-6-4-15,14-2 0 16,6-7-1-16,10-5 0 15,4-5 1-15,3-7-1 16,1-3 0-16,-4-5-1 0,-6-2 1 16,-7-3-1-16,-6-3 1 15,-14 1 0-15,-8-2-1 16,-6 3 0-16,-9 7 1 15,-8 6 1-15,-8 12-1 16,-7 14 0-16,-4 15 1 16,-4 12-1-16,2 11 0 15,4 6-1-15,9 0 0 16,14-3-1-16,15-6-1 15,14-11-4-15,19-5-9 16,4-29-6-16,29 5-11 16,-10-28-9-16,20-1-3 15,9-14 2-15</inkml:trace>
  <inkml:trace contextRef="#ctx0" brushRef="#br0" timeOffset="13349.7635">22673 13936 87 0,'-3'-16'37'0,"-10"-13"2"16,12 10-4-16,-20-6-29 15,-1 7-1-15,-7 3-2 16,-3 12 1-16,-8 10-1 15,-2 14 0-15,-2 7-1 0,3 12 0 16,7 3-1-16,6 4-1 16,13-2 0-16,13-1 0 15,14-9 0-15,15-6-1 16,17-11 1-16,13-12-1 15,9-8 0-15,4-9 1 16,-1-8 0-16,1-5 1 16,-7-6-1-16,-13 5 1 15,-12-2-1-15,-13 6 2 16,-17 9-2-16,-8 12 1 15,-15-1-1-15,-8 12-1 16,-5 6 0-16,2 2-2 16,8 5 0-16,3-7-5 15,22 11-6-15,-7-28-9 0,47 24-9 16,-7-26-8-16,24 5-1 15,5-12 1-15</inkml:trace>
  <inkml:trace contextRef="#ctx0" brushRef="#br0" timeOffset="13730.7853">23456 13887 96 0,'-22'-10'40'0,"-15"-3"0"16,6 16-8-16,-6-3-27 15,-3 11-1-15,2 4-1 16,5 14-1-16,-1 2 0 15,9 5-1-15,7-2 0 16,12 1 0-16,9-6-1 0,14-8 0 16,12-12 1-16,13-16-3 15,14-14 3-15,6-15-1 16,10-13 1-16,0-13 0 15,-3-11 0-15,-2-7 0 16,-7-4 0-16,-9 2 0 16,-11 11 0-16,-16 9 0 15,-15 18-1-15,-12 19 0 16,-14 24 0-16,-14 26 0 15,-9 22 0-15,-8 20 0 16,1 11-3-16,5 5 0 16,12 6-5-16,6-14-8 15,30 7-7-15,-4-31-10 0,29-1-9 16,3-23-1-16,17-4 3 15</inkml:trace>
  <inkml:trace contextRef="#ctx0" brushRef="#br0" timeOffset="14143.8089">23990 13916 89 0,'-2'-17'39'16,"2"17"0"-16,-24 6-3 15,9 7-30-15,-10 4-1 16,2 9 0-16,-6 1 0 15,2 2-2-15,3-2 0 16,4 1-1-16,7-9-1 0,11 0-1 16,2-19 0-16,31 9-1 15,2-18 1-15,11-7 0 16,6-6 0-16,3-9 1 15,1-7-1-15,-1-6 1 16,-3-8 0-16,-8-2-1 16,-3-5 1-16,-7 1 0 15,-6 4-1-15,-2 8 1 16,-12 11-1-16,-9 17 0 15,-3 18 1-15,-21 23 0 16,-3 19-1-16,-9 13 0 16,1 9 0-16,-3 7-2 15,10 0-2-15,0-13-7 16,20 1-6-16,-10-26-6 15,24 4-10-15,-13-23-10 0,16-5-1 16,-9-24 0-16</inkml:trace>
  <inkml:trace contextRef="#ctx0" brushRef="#br0" timeOffset="15082.8627">1335 15134 15 0,'4'-14'33'16,"-2"-7"2"-16,-2 21-13 15,5-34 8-15,-5 34-16 16,2-22-3-16,-2 22-3 15,0 0 0-15,-9 17-3 16,0 3 0-16,2 7-2 16,-2 5 0-16,7 7-1 15,2-2-1-15,8 1 0 16,7-7-1-16,8-5 0 15,11-8-1-15,8-13 1 16,5-10 0-16,7-17-1 16,2-13 1-16,-1-8 0 15,-3-8 1-15,-8-4-1 0,-9 1 1 16,-8 7 0-16,-15 7 0 15,-6 11-1-15,-12 14 1 16,-9 16-1-16,-5 17 0 16,-3 12 0-16,0 13 0 15,3 8-2-15,8 6-1 16,3-1-3-16,22 5-9 15,-4-27-12-15,28 3-11 16,-1-21-3-16,22-6 2 16</inkml:trace>
  <inkml:trace contextRef="#ctx0" brushRef="#br0" timeOffset="15593.8919">2226 15090 38 0,'-27'-18'39'0,"12"22"0"15,-8 0-1-15,8 18-14 16,-3-3-20-16,4 11 0 15,0 7-3-15,5 7 1 16,-1 2-2-16,5 2 1 16,3-5 0-16,2-4-1 15,2-9 0-15,1-10 1 16,-3-20-1-16,0 0 0 15,15-19 1-15,-8-8-1 16,0-11 0-16,0-5 0 16,1-6 1-16,1-5-1 15,1 0 0-15,0 2 0 0,5 5 0 16,2 3 0-16,3 9 0 15,4 8 0-15,3 9 0 16,1 7-1-16,1 12 1 16,-3 10 1-16,-3 8-1 15,-10 7 0-15,-3 7 0 16,-10 7 0-16,-11 3 0 15,-4 3 0-15,-8-4 0 16,-6 0 0-16,0-3 0 16,-3 0 0-16,-2-6 0 15,2-2 0-15,2 0 0 16,-1 4 1-16,0 4-1 15,1 10 0-15,1 9 0 16,1 8 0-16,0 8 0 16,4 0-4-16,9 4-7 0,-3-25-13 15,22 4-12-15,-4-28-5 16,20-16-1-16</inkml:trace>
  <inkml:trace contextRef="#ctx0" brushRef="#br0" timeOffset="16054.9183">3169 14681 75 0,'22'-12'41'0,"-10"-2"-1"16,3 22-12-16,-15-8-23 16,6 32-2-16,-12 0-2 0,1 14-1 15,-8 12 0-15,1 9 0 16,-1 6 0-16,-2 5-1 15,2-6-1-15,5-5-1 16,8-6-2-16,-4-24-13 16,23 2-11-16,-12-25-10 15,9-6 0-15,-5-23-1 16</inkml:trace>
  <inkml:trace contextRef="#ctx0" brushRef="#br0" timeOffset="16488.9431">3018 14951 65 0,'-22'-5'41'0,"22"5"-1"0,-4 11 0 16,28-5-35-16,6-5-2 16,14-1 0-16,10-2-1 15,6 1 0-15,5-1 0 16,2 0-1-16,-3 2 0 15,-9 3-1-15,-8 3 1 16,-13 3-1-16,-7-1 0 16,-9 5 0-16,-5-2 0 15,-7 2 1-15,-4 2-1 16,-3 2 0-16,-1 4 0 15,-2 5 0-15,-1 5 0 16,-1 6 1-16,3 1-1 16,2 0 0-16,2-4 0 15,4-3 1-15,7-9-1 0,4-14 0 16,4-14 0-16,4-12 1 15,4-14-1-15,-3-5 0 16,2-10 0-16,-6 1-1 16,-6 4-1-16,-9-1-1 15,-8 13-2-15,-12 0-4 16,-3 22-5-16,-16-9-5 15,13 22-7-15,-15-13-11 16,18 11-5-16,-1-8 2 16</inkml:trace>
  <inkml:trace contextRef="#ctx0" brushRef="#br0" timeOffset="17005.9726">4457 14977 63 0,'22'-7'42'0,"4"-11"-2"0,18 0 0 16,-3-6-37-16,15 0 1 16,2 0-3-16,1 5 2 15,-2 7-1-15,-6 8-1 16,-13 10 0-16,-11 10 0 15,-17 9 1-15,-15 11-3 16,-12 7 3-16,-13 4-3 16,-12 3 3-16,-6 3-1 15,1-5 0-15,2-4 1 16,6-6-2-16,14-7 1 15,15-8 0-15,13-7-1 16,23-10-1-16,11-9-2 16,14-3-2-16,8-15-6 15,16 9-5-15,-9-25-13 0,19 11-12 16,-14-14-1-16,4 6 0 15</inkml:trace>
  <inkml:trace contextRef="#ctx0" brushRef="#br0" timeOffset="17893.0234">5121 15090 58 0,'0'14'41'15,"20"0"-2"-15,5-18 2 16,20 1-37-16,-2-11 0 15,8-1-1-15,-3-3-1 16,-4-1 0-16,-8 1 0 16,-10 0-1-16,-12 1 0 0,-12 3 0 15,-11 3-1-15,-9-1 1 16,-6 4 0-16,-4 3-1 15,-4 5 0-15,-1 9 1 16,0 6 0-16,2 8 0 16,7 7-1-16,4 5 1 15,9 5 0-15,10 0 0 16,14-4-1-16,11-8 1 15,18-10-1-15,7-12 1 16,8-9-1-16,4-9 0 16,-3-9 0-16,-4-2 0 15,-7-4 1-15,-11 5-1 0,-13 6 0 16,-8 8 0-16,-15 8 0 15,-3 15 0-15,-7 10 0 16,-6 10 0-16,0 7 0 16,-3 5 0-16,3 2 0 15,4-2 0-15,3-8 0 16,8-10 0-16,5-17 0 15,9-14 0-15,3-16 0 16,8-15 0-16,-4-12 0 16,4-8 0-16,-2-8 1 15,-3-2-1-15,-4 5 1 16,-2 5-1-16,-2 11 0 15,-6 9 0-15,3 9 0 16,1 8 0-16,1 10 0 16,4 4-1-16,7 3 1 0,8 0 0 15,8-3 1-15,9-1-1 16,9-2 0-16,2-2 0 15,1-1 0-15,-2-2 1 16,-9 0-1-16,-7 4 0 16,-17 4 1-16,-13 4-1 15,-10-2 1-15,-23 27-1 16,-6-4 0-16,-1 11 1 15,-8 6-1-15,4 7 1 16,4 6-1-16,8 0 0 16,11-4 0-16,14-4 1 15,11-11-1-15,12-11 0 16,9-16 0-16,4-13 0 15,1-11 1-15,-3-12-1 0,-4-6 1 16,-11-4-1-16,-11-3 0 16,-8-2-1-16,-11 2-1 15,-5 3-3-15,2 12-6 16,-12-4-3-16,23 31-6 15,-28-33-4-15,28 33-6 16,0 0-6-16,0 0-6 16</inkml:trace>
  <inkml:trace contextRef="#ctx0" brushRef="#br0" timeOffset="18771.0736">7198 14771 69 0,'13'-6'43'0,"-10"-8"-1"0,-3 14 1 16,8-13-38-16,-8 13-2 15,-2-11-1-15,2 11 0 16,-16 11 0-16,2 10-1 16,-1 9 0-16,-3 10-2 15,2 7 1-15,-2 7 0 16,3 1-1-16,4 3 0 15,4-5 2-15,5-8-2 16,3-8 1-16,4-10 0 16,1-12 1-16,3-5-1 15,4-13 0-15,3-9 1 16,-2-8 0-16,4-5-1 15,0-4 1-15,2-5 0 16,2 3 0-16,-1 1-1 16,2 4 1-16,1 0-2 0,0 10 2 15,-1 5-1-15,1 5 0 16,-5 7-1-16,0 7 1 15,-8 7 0-15,-6 5 0 16,-9 5 1-16,-10 2-1 16,-9 3 0-16,-10-2 0 15,-8 0-1-15,-4-4 0 16,0-8-2-16,4-2-2 15,3-13-4-15,19 5-5 16,-1-24-8-16,33 12-6 16,-1-20-11-16,25 5-2 15,6-10 1-15</inkml:trace>
  <inkml:trace contextRef="#ctx0" brushRef="#br0" timeOffset="19277.1025">7638 14987 73 0,'0'0'41'0,"-16"22"-2"16,-6-15-1-16,8 13-34 15,-2-3 0-15,4 6-1 16,0 3-1-16,7 2 1 16,1 1 0-16,10 0-1 15,3-6 0-15,9-3-1 16,7-10 0-16,9-6 0 15,3-11 0-15,6-13 0 16,4-10-1-16,-1-8 0 16,-4-6 1-16,0-5-1 15,-6 0 1-15,-4 3-1 0,-6 7 1 16,-9 9-1-16,-10 15 0 15,-7 15 0-15,-2 28-1 16,-14 20 1-16,-9 25-1 16,-6 17 0-16,-6 19 0 15,-2 13 0-15,3 4 1 16,-2 0-1-16,10-12 0 15,2-17 1-15,10-21-1 16,8-22 0-16,7-27 1 16,1-27 0-16,10-15 0 15,-4-21 0-15,0-13 1 16,-6-12-1-16,3-7 0 15,-2-8 1-15,2-2-2 0,1-1 1 16,10 3-2 0,2 1-1-16,13 13-5 0,0-5-6 15,20 23-6-15,-13-11-6 16,20 30-7-16,-15-7-8 15,14 15-1-15</inkml:trace>
  <inkml:trace contextRef="#ctx0" brushRef="#br0" timeOffset="19862.136">8968 15016 70 0,'10'-14'41'16,"-10"14"-2"-16,5-26-9 15,-5 26-22-15,-11-10-3 16,-3 12-1-16,-8 4-1 16,-4 10 1-16,-6 3-1 0,-1 9 0 15,-6 3 0-15,3 8 0 16,1-2-1-16,10 0 0 15,6-6-1-15,12-5 1 16,13-11-2-16,15-10 1 16,15-11 0-16,12-13 0 15,8-9-1-15,4-4 1 16,2-6 0-16,-7 0-1 15,-5 3 0-15,-8 5 0 16,-13 7 1-16,-13 11-1 16,-16 12-1-16,2 11 1 15,-13 12-2-15,-6 7 0 16,5 9-2-16,0-3-4 15,17 13-8-15,-5-25-4 0,29 15-8 16,-11-34-5-16,27 4-9 16,4-21 1-16</inkml:trace>
  <inkml:trace contextRef="#ctx0" brushRef="#br0" timeOffset="20243.1578">9682 14991 83 0,'-14'-19'42'16,"3"11"-1"-16,-20-10-5 15,11 12-31-15,-4 4 0 16,0 12-1-16,-9 4-1 16,2 10 0-16,-3 7-1 15,4 7 0-15,2 4-1 16,10 1 0-16,7-4-1 0,16-8 1 15,14-10-1-15,11-13 1 16,13-15-1-16,9-18 0 16,7-13 1-16,2-11-1 15,2-3 0-15,-9-8 0 16,-6 1 1-16,-7 1 0 15,-7 6 0-15,-10 10 0 16,-10 15-1-16,-8 13 0 16,-6 14 0-16,-14 17 0 15,3 14-1-15,-7 12-1 16,7 10-3-16,-6-4-6 15,20 11-6-15,-13-22-4 16,29 15-8-16,-5-31-7 16,31 5-8-16,8-16 1 0</inkml:trace>
  <inkml:trace contextRef="#ctx0" brushRef="#br0" timeOffset="20867.1935">10490 14987 77 0,'-13'-13'40'16,"-10"-15"-15"-16,7 21 7 15,-16-11-22-15,7 14-2 16,-7 2-2-16,2 12-1 15,-6 5-1-15,5 13 0 16,-2 4-1-16,5 3-1 16,6-2 0-16,10-1 0 0,10-8 0 15,13-8-1-15,13-12 0 16,10-13 0-16,12-13 0 15,9-8-1-15,1-9 1 16,6-6 0-16,-10-1-1 16,-4-4 0-16,-5 3 1 15,-8 4-1-15,-12 8 1 16,-9 8 0-16,-12 12-1 15,-2 15 0-15,-16 12 0 16,-6 16 0-16,-1 14-1 16,-5 12 0-16,2 6 0 15,4 6-2-15,10 0-1 16,6-12-2-16,24 1-6 15,0-30-6-15,33 8-7 0,-8-39-6 16,24 5-6-16,-4-23-4 16,4-4 2-16</inkml:trace>
  <inkml:trace contextRef="#ctx0" brushRef="#br0" timeOffset="21040.2034">11039 14953 69 0,'0'0'42'16,"-29"14"0"-16,14 10 0 15,-10-2-26-15,7 11-13 16,3 4-1-16,5 1-1 15,3 0-1-15,8-7-2 16,8 1-5-16,-9-32-9 16,31 26-13-16,-19-35-12 15,15-3-2-15,-5-18 1 16</inkml:trace>
  <inkml:trace contextRef="#ctx0" brushRef="#br0" timeOffset="21448.2267">11164 14823 75 0,'0'0'42'0,"0"0"0"15,-1 13 0-15,1-13-33 16,21 10-6-16,5-6 0 16,5 4-1-16,-1 3 0 15,-3 6 0-15,-9 6 0 16,-5 10-1-16,-13 4 0 16,-9 10 0-16,-9-1 0 15,-5 2 0-15,3-3 0 16,1-9-1-16,7-11 1 0,12-13-1 15,0-12 0-15,31-19 0 16,3-10 0-16,4-9 0 16,5-2 0-16,2-4 0 15,-3 4 0-15,-7 6 0 16,-4 10 0-16,-11 11-1 15,-9 16 1-15,-4 9 0 16,-6 14-1-16,-5 3-1 16,-1 9-2-16,-1-1 0 15,6 6-7-15,-4-14-3 16,19 10-5-16,-15-39-8 15,36 30-6-15,-11-28-10 16,18-1 3-16</inkml:trace>
  <inkml:trace contextRef="#ctx0" brushRef="#br0" timeOffset="21919.2537">12067 15042 89 0,'-14'-21'41'16,"2"23"2"-16,-20-5-7 15,11 14-31-15,-3 4-2 16,2 12 0-16,-3 3 0 15,6 3-1-15,0 0-1 16,9-4 0-16,4-3 0 16,7-9-1-16,8-9 0 15,10-11 0-15,5-8-1 16,5-8 1-16,0-7-1 0,4-1 1 15,-1-1-1 1,-4 4 0-16,-5 7 0 0,-6 8 1 16,-17 9-1-16,10 15 1 15,-14 13-1-15,-9 14 1 16,-7 13-1-16,-11 11 1 15,-2 8 0-15,-5 0-1 16,3 1 1-16,-5-5-1 16,6-12 1-16,0-7 0 15,6-15-1-15,10-16 1 16,5-17-1-16,13-3 1 15,-1-25 1-15,9-4-1 16,6-6 0-16,7-7 1 16,7-2 0-16,5-2 0 0,4 1-3 15,1-7-3-15,8 9-6 16,-12-16-6-16,21 19-7 15,-19-25-8-15,22 12-11 16,-2-10-1-16,19 4 2 16</inkml:trace>
  <inkml:trace contextRef="#ctx0" brushRef="#br0" timeOffset="23932.3688">13077 14944 43 0,'1'10'37'0,"-3"15"0"0,-6-4-17 16,9 24 10-16,-10 0-25 15,5 6-2-15,2 0-2 16,2-1 1-16,1-7-1 16,4-11 0-16,3-14 0 15,-8-18 0-15,19-10 1 16,-6-16-1-16,-1-11 1 15,2-6 0-15,-1-7 0 16,1 0-1-16,0-2 0 16,-2 6 0-16,2 4 0 15,2 9-1-15,-1 4 0 16,5 6 0-16,2 7 1 0,0 4-2 15,3 8 1-15,0 4 0 16,0 4 0-16,-2 7 0 16,-4 3 0-16,-4 5 0 15,-6 3 0-15,-9 3 0 16,-7 3-1-16,-7 3 1 15,-7-2 0-15,-9-2 0 16,0-4 0-16,-5-4 0 16,2-1 1-16,2-5-1 15,4-3 1-15,3-2 0 16,4-1 0-16,7 6-1 15,0 9 1-15,4 6 0 16,-1 9-1-16,4 10 2 16,-7 9-1-16,2 5-2 15,-1 4 1-15,-3-2-5 0,9 5-8 16,-11-30-15-16,16 3-11 15,-3-21-2-15,17-9 0 16</inkml:trace>
  <inkml:trace contextRef="#ctx0" brushRef="#br0" timeOffset="24353.3929">13867 14839 80 0,'-23'15'39'15,"-11"0"0"-15,9 23-4 16,-15-3-29-16,7 14-1 15,1-2-2-15,14 6-1 16,10-5 0-16,15-7-1 16,16-10 0-16,13-11 0 15,16-18-1-15,5-12 0 16,5-13-1-16,-4-10 1 15,-7-4 0-15,-10-3-1 16,-12-1 1-16,-19 3-1 16,-11 9 0-16,-16 2 0 15,-4 13-1-15,-8 5 0 16,-1 9-2-16,0 1-1 0,11 11-3 15,0-10-7-15,29 17-8 16,-10-19-6-16,37 5-10 16,-4-8 2-16,23 1 1 15</inkml:trace>
  <inkml:trace contextRef="#ctx0" brushRef="#br0" timeOffset="24704.413">14454 14903 100 0,'0'0'40'15,"-18"-1"-12"-15,-15-9 5 16,5 9-28-16,-4-1-1 15,1 7-1-15,0 3-1 16,2 6-1-16,5 6 0 16,7 5 0-16,7 4 0 15,8 1-1-15,12-3 0 0,9 1 0 16,11-6 1-16,4-7-1 15,8-3-1-15,1-7 1 16,-4-1 0-16,-5-3 0 16,-5 0 0-16,-10 5 0 15,-8 1 0-15,-8 8 0 16,-9 2 0-16,-5 6-1 15,-7 2 1-15,-1 2-1 16,0 2 0-16,2-7-1 16,8-4-2-16,9-18-3 15,2 11-8-15,4-33-3 16,26 12-11-16,-12-28-5 15,23 7-6-15,-4-17 1 16</inkml:trace>
  <inkml:trace contextRef="#ctx0" brushRef="#br0" timeOffset="24886.4234">14847 14899 100 0,'0'0'40'0,"-5"11"1"16,4 20-12-16,-12 2-26 16,1 10 0-16,-1 5-3 15,1 5 0-15,3 2-3 16,-1-5-1-16,6 3-8 15,-3-27-5-15,18 10-14 16,-11-36-10-16,18 6-1 16,-2-30 1-16</inkml:trace>
  <inkml:trace contextRef="#ctx0" brushRef="#br0" timeOffset="25029.4316">14943 14696 87 0,'-15'-33'41'15,"-7"2"-3"-15,8 9-4 16,14 22-56-16,-20-24-18 15,20 24 0-15,14-24-2 16,6 16 1-16</inkml:trace>
  <inkml:trace contextRef="#ctx0" brushRef="#br0" timeOffset="25530.4602">15272 14639 79 0,'2'-30'39'0,"12"12"-11"16,-10-18 1-16,10 16-20 15,-9 0-2-15,11 17-1 16,-16 3 0-16,22 33-2 16,-21 12-2-16,-1 16 0 15,-8 15-1-15,-4 14-2 16,-4 7 1-16,0 2-2 15,-3-6 0-15,6-10-3 16,6-9-3-16,-2-30-10 16,25 1-10-16,-6-32-11 15,14-10-1-15,-4-23 1 0</inkml:trace>
  <inkml:trace contextRef="#ctx0" brushRef="#br0" timeOffset="25915.4822">15245 14994 53 0,'-46'-15'40'16,"14"15"-2"-16,-1-3 2 15,22 19-18-15,11-16-17 16,0 0-3-16,38-1-1 16,5-5 0-16,14-3-2 15,4-3-1-15,11-1-2 16,0-5-1-16,2 8-5 15,-14-12-14-15,8 15-7 16,-24-9-4-16,4 16 6 0,-24-12 3 16,-1 10 22-16,-12 2 4 15,-11 0 7-15,0 0 13 16,-5 9 10-16,9 7 5 15,-18-7-7-15,16 19 1 16,-12-2-20-16,5 9-3 16,-1 6-3-16,-3 10 1 15,0 2-3-15,-1 2 1 16,1-3-3-16,3-5 0 15,9-8-3-15,-1-18-6 16,21 0-11-16,-13-38-12 16,24-3-5-16,-4-22-3 15,13-6 3-15</inkml:trace>
  <inkml:trace contextRef="#ctx0" brushRef="#br0" timeOffset="26057.4904">16062 14701 71 0,'-14'-28'42'15,"10"15"-1"-15,-8 1 0 16,12 12-24-16,0 0-17 15,0 0-11-15,24 14-24 16,-13-14-5-16,8 9 0 16,-1-5-2-16</inkml:trace>
  <inkml:trace contextRef="#ctx0" brushRef="#br0" timeOffset="26478.5144">16190 14909 76 0,'0'0'40'16,"0"0"-1"-16,19 7-6 16,-19-7-28-16,8 24 0 15,-6 2-2-15,-2 8-1 16,-4 7-1-16,1 5 1 0,-4 2-2 15,4-2 1-15,-2-4 0 16,7-9 0-16,2-14 0 16,-4-19 0-16,25-6 1 15,-4-20-1-15,6-12 0 16,5-11 0-16,1-3-1 15,3-5 0-15,-2 3-2 16,-5 2-4-16,1 20-6 16,-16-12-9-16,9 30-11 15,-17-5-8-15,11 13-3 16,-17 6 3-16</inkml:trace>
  <inkml:trace contextRef="#ctx0" brushRef="#br0" timeOffset="26967.5424">16683 14986 76 0,'1'16'39'0,"14"9"-1"16,1-17-9-16,13 4-26 0,9-6 1 16,6-6-2-16,4-9-1 15,0-4 1-15,-5-6 0 16,-3-6-1-16,-10 0 0 15,-10 0 0-15,-14-2 0 16,-11 5 0-16,-11 4 0 16,-11 9 1-16,-8 5-1 15,-6 11 1-15,-3 8 0 16,-3 12 0-16,3 4 0 15,7 9 0-15,14-1 0 16,14 2 0-16,16-7-3 16,16-7-1-16,20-3-3 15,7-17-4-15,30 4-9 16,-3-29-9-16,30 8-11 0,-10-19-4 15,18 2 1-15</inkml:trace>
  <inkml:trace contextRef="#ctx0" brushRef="#br0" timeOffset="27597.5785">18013 15177 43 0,'3'21'36'0,"-5"-6"1"16,4 4-1-16,-2-19-20 15,5 11-10-15,-5-11-3 16,0 0 0-16,0 0 0 15,0 0 0-15,0 0 0 16,-13-9-1-16,-5-3 1 16,-7-3-1-16,-6-5 0 15,-7-4-1-15,-6-9 0 16,1-5 0-16,-2-7-1 15,5-9 0-15,3-6 1 0,10-4 0 16,7-7 0-16,8 1 0 16,11 2 0-16,13 5 0 15,6 7 0-15,5 9 1 16,4 11-1-16,0 12-1 15,1 12 1-15,-4 15-1 16,-6 13 1-16,-4 10-1 16,-8 16 0-16,-6 9 0 15,-10 10 0-15,-4 8-1 16,-7 6 0-16,-3 1 0 15,-1-1 1-15,1-1-1 16,5-7 1-16,9-7-1 16,10-13 1-16,13-13 1 15,19-13-2-15,14-21-2 0,27-6-10 16,-3-29-19-16,24 0-4 15,-5-20-3-15,20-1-3 16</inkml:trace>
  <inkml:trace contextRef="#ctx0" brushRef="#br0" timeOffset="28221.6141">18693 14949 67 0,'0'-23'37'0,"0"23"-2"16,-5-26-3-16,5 26-28 16,0-19-1-16,0 19 1 15,0 0 0-15,3 23 0 16,-10-3 1-16,1 10-1 15,-6 3 0-15,1 4-1 0,-3-2 0 16,1 0-1-16,3-9-1 16,3-3 0-16,4-10 0 15,3-13 0-15,19-7-1 16,-2-12 1-16,9-7-1 15,5-8 1-15,4-2-1 16,2-5 1-16,0 2-1 16,-4 2 0-16,-4 11 1 15,-3 5-1-15,-8 13 1 16,-5 9-1-16,-7 10 0 15,-5 14 0-15,-3 6 0 16,-4 8 0-16,1 6-3 16,1 3 0-16,5 5-3 0,2-10-3 15,17 8-7-15,-9-28-9 16,28 9-6-16,-12-21-9 15,20-7 0-15,-5-21 2 16</inkml:trace>
  <inkml:trace contextRef="#ctx0" brushRef="#br0" timeOffset="28566.6339">19296 14964 60 0,'-30'-4'39'0,"13"12"0"16,-9-1 1-16,19 14-24 15,3-9-12-15,13 6-1 16,15-8-1-16,14-1 0 15,15-5 0-15,6-6-1 0,6-6 0 16,-2-4 0-16,-5-6-1 16,-5-4 1-16,-14-1 0 15,-14-1 0-15,-17 1 0 16,-13 2-1-16,-16 2 1 15,-10 6 0-15,-11 8 0 16,-8 8-1-16,-2 7 0 16,-4 12 1-16,5 6-1 15,6 7 1-15,17 2-2 16,12-1 0-16,21-2-2 15,16-13-6-15,26 6-7 16,4-26-10-16,26 7-9 16,-2-17-6-16,26 2-1 15,1-13 2-15</inkml:trace>
  <inkml:trace contextRef="#ctx0" brushRef="#br0" timeOffset="29246.6728">20216 14932 54 0,'-11'0'39'0,"-7"-6"0"16,7 10-3-16,-13-12-16 15,9 9-15-15,-3-1-1 16,1 3-1-16,-4 3 0 15,-3 8-1-15,0 4 0 16,-1 8 0-16,-2 4 0 16,3 7 0-16,-2-2-1 15,8 1 1-15,5-4-1 16,9-7 0-16,11-14 0 15,8-9-1-15,14-13 1 16,12-14-1-16,9-11 0 16,7-8 0-16,3-1 0 15,-3-3 0-15,-4 6-1 16,-6 6 1-16,-11 11 0 15,-13 11 0-15,-23 14 0 0,3 29 0 16,-19 10-1-16,-11 22 2 16,-9 18-2-16,-3 15 2 15,-4 12-1-15,-4 7 0 16,9 0 0-16,2-8 0 15,7-8 0-15,6-18-1 16,8-21 2-16,6-16-3 16,4-22 2-16,5-20 0 15,6-19 0-15,3-13 0 16,3-12-1-16,3-14 0 15,5-5 0-15,3-9 1 16,5-3-2-16,-1 0-1 0,9 7-1 16,-2 4 0-1,6 13-5-15,-6 3-4 0,15 22-5 16,-17-8-5-16,20 27-5 15,-14-8-9-15,16 10 0 16,-5-4 1-16</inkml:trace>
  <inkml:trace contextRef="#ctx0" brushRef="#br0" timeOffset="29647.6957">20939 15004 82 0,'-30'-22'40'15,"16"16"-1"-15,-15-11-7 16,7 11-27-16,0 4-1 15,-1 10-1-15,-6 4 0 16,1 11 0-16,-2 6 0 0,-1 13-1 16,2 5-1-16,6 4 1 15,4-3-1-15,12-2 0 16,11-10-1-16,13-8 0 15,11-16 0-15,11-17-1 16,10-15 1-16,5-13 0 16,2-8-1-16,-3-7 1 15,-5-3-1-15,-7-2 1 16,-9 7 0-16,-12 7 0 15,-10 11 0-15,-13 12 0 16,-8 12 0-16,-9 14 0 16,0 10 1-16,-2 9-2 15,5 7-1-15,4-1-1 0,14 3-7 16,4-21-4-16,25 8-7 15,-9-32-6-15,29 9-5 16,-11-27-9-16,15 1 2 16</inkml:trace>
  <inkml:trace contextRef="#ctx0" brushRef="#br0" timeOffset="29836.7065">21414 14758 54 0,'17'-28'39'0,"-12"4"1"16,-5 24-1-16,0 0-19 15,9 10-15-15,-17 27-3 16,-3 16-1-16,-8 17 0 15,-5 11-1-15,-3 6 0 16,-4 2-2-16,5-5-3 0,-7-17-7 16,19 3-10-16,-12-32-14 15,23-11-2-15,3-27-3 16,11-13 2-16</inkml:trace>
  <inkml:trace contextRef="#ctx0" brushRef="#br0" timeOffset="30015.7168">21336 14934 87 0,'-23'-17'42'0,"23"17"0"16,-11 14-2-16,23-7-36 16,0-4-3-16,9-2-3 15,7 2-3-15,-3-11-4 16,12 9-7-16,-14-21-12 15,17 13-12-15,-19-9-2 0,5 6 1 16</inkml:trace>
  <inkml:trace contextRef="#ctx0" brushRef="#br0" timeOffset="30421.74">21686 14955 69 0,'-14'-14'41'0,"14"26"-1"15,0-12 0-15,-5 28-34 16,-4-5-3-16,5 7-1 16,-4 2-1-16,1 6 1 15,-3-1-2-15,2-1-1 16,5-2-2-16,1-11-4 15,15 5-10-15,-13-28-19 16,29 0-3-16,-7-20-2 0,19-4 1 16</inkml:trace>
  <inkml:trace contextRef="#ctx0" brushRef="#br0" timeOffset="30790.7611">21923 14779 74 0,'-19'-14'38'0,"-5"1"-1"15,11 20-7-15,-2-2-27 16,15-5-3-16,-9 21-1 15,14-9 0-15,9 2 0 16,4 0 0-16,6 2 1 16,0-3-1-16,2-2 2 15,2 8 1-15,-6-3 0 0,-2 7 1 16,-7 3 0-16,-4 7 1 15,-9 2-1-15,-1 8 0 16,-6-1 0-16,3-2 0 16,-1-3-1-16,4-6 0 15,8-13-1-15,6-7 0 16,6-17-1-16,11-14 1 15,4-6-1-15,3-10 0 16,0-3 0-16,-1-5-1 16,-2 3-1-16,-9-3-2 15,-1 14-6-15,-13-9-6 16,12 24-12-16,-16-11-9 15,8 16-5-15,-6 0 1 16</inkml:trace>
  <inkml:trace contextRef="#ctx0" brushRef="#br0" timeOffset="31301.7903">22479 15141 46 0,'-28'6'40'0,"15"5"-1"16,3-11 0-16,20 7-15 15,7-16-21-15,16-4-2 16,11-5 0-16,7-5 0 15,2-4-1-15,4-2 1 16,-3-1 0-16,-4 0 0 16,-11-1 0-16,-6 0 0 15,-17 5 1-15,-10 1-1 16,-15 8 0-16,-9 7 1 15,-16 6-1-15,-9 11 1 16,-6 7 0-16,-5 10 0 16,1 6-1-16,8 6 1 0,9 2-1 15,14 2 0-15,18-2 0 16,18-1-2-16,19-3-2 15,17-10-2-15,21 4-6 16,-3-20-8-16,25 11-17 16,-10-22-2-16,18 4-5 15,-7-14 2-15</inkml:trace>
  <inkml:trace contextRef="#ctx0" brushRef="#br0" timeOffset="31647.8101">23871 14932 78 0,'0'0'40'15,"-1"-11"-1"-15,1 11-4 16,-11 9-31-16,0 2-1 15,-3 10-1-15,-1 8-1 16,-3 9 1-16,1 6-1 16,1 3-1-16,2 2 0 15,6-3-4-15,1-14-7 0,17 4-17 16,-10-36-6-16,15 15-6 15,-1-33-1-15</inkml:trace>
  <inkml:trace contextRef="#ctx0" brushRef="#br0" timeOffset="31804.8191">23962 14770 78 0,'-13'-7'40'0,"-6"2"-4"15,19 5-3-15,-6 16-48 16,6-16-21-16,19 9-2 15,0-6-2-15,15 9 2 16</inkml:trace>
  <inkml:trace contextRef="#ctx0" brushRef="#br0" timeOffset="32468.8571">24238 14888 82 0,'-20'0'40'0,"5"12"-2"16,-10-11-11-16,8 14-19 15,-11 5-4-15,7 10 0 16,-2 2-1-16,5 8 0 15,8 1-1-15,5 0-1 16,10-5 0-16,8-5 0 16,6-11-1-16,6-9 0 15,7-13-1-15,-3-10 0 16,4-9-1-16,-5-10 1 15,0-6 0-15,-5-5-1 0,-2-1 2 16,-7-2-2-16,-3 4 2 16,0 3 0-16,-5 4 0 15,-3 10 0-15,-1 7 1 16,-2 17 0-16,2-12 0 15,-2 12 1-15,6 16-1 16,0-2 0-16,4 1 0 16,5-1 1-16,4-4-1 15,3-2 0-15,4-2 1 16,-1-4-2-16,-1-2 2 15,-3 0-1-15,-5 0 0 16,-16 0 0-16,10 13 0 16,-14 0-1-16,-7 5 1 15,-6 8 0-15,-3 2-1 0,-3 6 0 16,0 0-1-16,2 2 1 15,8-5 0-15,5-5 0 16,12-10-1-16,6-12 1 16,9-9-1-16,7-10 1 15,7-11 0-15,4-6 0 16,-1-5 0-16,1 0-1 15,-8 5 1-15,-3 7 0 16,-5 7 0-16,-7 11 0 16,-14 7-1-16,6 19 0 15,-8 4-1-15,-7 2-2 16,3 10-3-16,-10-12-4 15,19 14-5-15,-15-24-6 16,25 10-5-16,-13-23-5 16,21-4-8-16,-3-10 3 0</inkml:trace>
  <inkml:trace contextRef="#ctx0" brushRef="#br0" timeOffset="32801.8761">24969 14870 90 0,'7'-16'40'15,"-7"16"-2"-15,0 0-5 16,0 0-28-16,0 0-2 16,-12 24 0-16,0-1-2 15,-3 7 1-15,-2 5 0 16,-1-2-1-16,4 3 0 15,5-9-1-15,5-2 1 0,11-12-1 16,8-7 0-16,10-6 0 16,7-6-1-16,5 1 2 15,-1-5 0-15,-2 6 0 16,-5 4 0-16,-9 10 0 15,-15 4-1-15,-12 9-1 16,-11 9-1-16,-17-3-5 16,-2 13-6-16,-22-18-7 15,3 16-9-15,-32-20-6 16,1 3-9-16,-31-11 1 15</inkml:trace>
  <inkml:trace contextRef="#ctx0" brushRef="#br0" timeOffset="33999.9446">2147 16006 54 0,'0'0'37'16,"5"11"1"-16,-5-11-11 0,-9 27-22 15,-4-3-2-15,3 14 0 16,-2 2 1-16,2 6-3 15,1 3 1-15,6 2-1 16,5-5 1-16,10 0-2 16,8-10 1-16,12-13-1 15,6-12 1-15,12-13 0 16,2-18-1-16,3-13 1 15,-1-11 0-15,-4-9 0 16,-8-6 0-16,-9 3 2 16,-12 2-2-16,-11 5 1 15,-5 11 0-15,-8 12-1 16,-3 9 0-16,6 17-1 15,-20 6 1-15,11 13-2 0,4 11 1 16,4 11-1-16,5 6-1 16,2 1-1-16,8 4 0 15,5-9-3-15,14-1-2 16,-4-23-11-16,26 10-5 15,-13-31-11-15,13 1-3 16,-6-21 1-16</inkml:trace>
  <inkml:trace contextRef="#ctx0" brushRef="#br0" timeOffset="34352.9648">3036 16088 58 0,'-28'-14'38'16,"14"22"0"-16,-12-5-10 15,7 19-22-15,-1 1-1 0,4 11-2 16,2 1-1-16,5 2-1 15,2-2 1-15,6-3-1 16,2-6 0-16,8-8 0 16,5-13 0-16,10-12 0 15,4-18 1-15,2-4 0 16,4-10-1-16,2-2 1 15,-4-4-1-15,2 3 1 16,-11 6 0-16,-2 7-2 16,-7 11 1-16,-14 18-1 15,10 4 1-15,-12 18-1 16,-3 12-1-16,-1 9-1 15,-2 7 0-15,4 0-3 16,7 3-2-16,-4-17-9 16,23 9-4-16,-22-45-8 0,41 20-6 15,-18-42-5-15,14-8 0 16</inkml:trace>
  <inkml:trace contextRef="#ctx0" brushRef="#br0" timeOffset="34546.9759">3568 15655 49 0,'3'-24'39'0,"-16"10"-1"15,9 33 0-15,-16 13-31 16,10 22-3-16,-4 11-1 16,2 12-2-16,2 10-2 15,3 3-1-15,2 2-1 16,-1-14-7-16,14 6-8 15,-17-33-12-15,13 0-9 0,-9-24 1 16,8-9 0-16</inkml:trace>
  <inkml:trace contextRef="#ctx0" brushRef="#br0" timeOffset="34873.9946">3396 16090 62 0,'-10'-4'40'0,"10"4"0"16,15 8-4-16,13-4-32 15,-4-4-2-15,6-1 0 16,4-4-1-16,2 2 0 16,-3-1-1-16,1 1 0 0,-2 2 0 15,-8 2 0-15,0 3 0 16,-6 4 0-16,-4 4 0 15,-5 3 1-15,-3 5-1 16,-5 7 1-16,-3 3-1 16,-3 6-1-16,-3 1 2 15,0 1-4-15,2 1 1 16,-1-8-5-16,10 5-7 15,-3-36-17-15,3 17-5 16,-2-29-3-16,14-2-1 16</inkml:trace>
  <inkml:trace contextRef="#ctx0" brushRef="#br0" timeOffset="35014.0026">3793 15896 48 0,'-8'-30'41'16,"-8"-3"-1"-16,11 18-1 15,-8-3-25-15,10 2-17 16,21 11-15-16,-9-15-18 15,15 12-4-15,2-9-1 16,15 7-1-16</inkml:trace>
  <inkml:trace contextRef="#ctx0" brushRef="#br0" timeOffset="35434.0267">4343 15618 50 0,'6'-12'40'16,"6"20"-1"-16,-17 3-8 0,5 33-23 16,-13 10-1-16,-1 19-2 15,-6 6-3-15,-1 17 1 16,-1 1-1-16,4-6-2 15,4-8-1-15,4-18-5 16,22-4-11-16,-5-38-13 16,21-2-9-16,-2-28-2 15,21-5-1-15</inkml:trace>
  <inkml:trace contextRef="#ctx0" brushRef="#br0" timeOffset="36312.0769">5501 15990 51 0,'8'-11'39'15,"-9"-6"-1"-15,14 20-5 0,-13-3-29 16,-11 13 1-16,2 5-3 16,0 12 0-16,-5 6 0 15,3 8 0-15,0 3-1 16,1 1 0-16,6-9 0 15,7-1 0-15,7-10 0 16,6-12 0-16,6-13-1 16,4-12 1-16,5-8-1 15,-1-10 1-15,-1-4 0 16,-3-1 0-16,-5-2-1 15,-5 3 0-15,-3 9 0 16,-6 3 1-16,-2 9-1 16,-5 10 1-16,0 0-1 15,2 11 0-15,-2 8 0 16,0 7 1-16,4 1-1 0,1 6 1 15,3-5-1-15,2-1 1 16,-1-5 0-16,5-7 0 16,0-13 1-16,1-12-1 15,2-11 0-15,2-8 0 16,-2-5 0-16,-1-7-1 15,-1-4-1-15,-2 0-1 16,-1 6-1-16,-4 5-2 16,2 12-5-16,-13-10-8 15,17 29-7-15,-18-17-7 16,19 17-9-16,-15 3 2 15</inkml:trace>
  <inkml:trace contextRef="#ctx0" brushRef="#br0" timeOffset="36660.0968">6176 15978 31 0,'8'28'39'0,"-9"-11"0"16,11 11 0-16,-8-17-15 16,13 11-18-16,2-8-1 15,10-3-2-15,5-5-1 16,5-6 0-16,-2-7-1 15,3-5 1-15,-5-7-1 16,-4-4 0-16,-11-2 0 16,-8-2 0-16,-13 0 0 15,-8 5-1-15,-12 3 1 16,-6 8-1-16,-9 12 1 15,-7 10-2-15,-3 14 2 0,-2 11-1 16,4 12 1-16,5 7 0 16,12 4-1-16,14-6-1 15,20-8-1-15,14-13-4 16,28-4-9-16,0-34-11 15,31 8-6-15,-8-28-11 16,22-2 1-16</inkml:trace>
  <inkml:trace contextRef="#ctx0" brushRef="#br0" timeOffset="37478.1436">7842 16052 59 0,'-13'-20'39'0,"2"8"0"16,-14-17-13-16,7 17-16 15,-18-4-4-15,2 9-1 16,-5 7-2-16,2 10 0 16,-1 9-1-16,-1 10 1 15,7 5-1-15,5 10 0 16,9-1 0-16,12-3 0 0,11-5-1 15,12-9 1-15,12-13-1 16,10-11 0-16,11-11-1 16,5-13 0-16,4-9 1 15,-1-4 0-15,-5-5-1 16,-2 1 1-16,-9 4 0 15,-10 6-1-15,-8 5 2 16,-7 10-2-16,-17 14 0 16,0 0 0-16,-3 29 0 15,-9 9 0-15,-2 14-1 16,0 10 1-16,-2 8-1 15,2 7 1-15,-1-2 0 16,2 1 0-16,-2-6 1 16,-1-12-1-16,-5-13 1 0,-4-10 0 15,-4-16-1-15,-1-10 0 16,-6-14-1-16,2-12-1 15,2-8-2-15,3-14-5 16,17 11-6-16,-9-24-6 16,31 25-7-16,-13-23-4 15,33 20-10-15,-3-8 1 16</inkml:trace>
  <inkml:trace contextRef="#ctx0" brushRef="#br0" timeOffset="37862.1656">8219 16182 69 0,'-10'13'43'0,"10"-13"-2"15,0 0 1-15,0 0-37 16,29-6-2-16,6-5 0 15,9-4-2-15,-3-2 1 16,6-3-1-16,-8 0 0 16,-4 2 0-16,-8-3 0 15,-10 0 0-15,-11 1 0 16,-9 2-1-16,-9 0 1 15,-4 5 0-15,-7 5-1 16,-4 8 0-16,-2 10 1 16,-2 9-1-16,-1 8 0 0,3 12 1 15,6 4-1 1,9 1 0-16,9-4 0 0,14-6 0 15,14-8-4-15,6-22-5 16,22 0-6-16,-8-31-9 16,24 11-9-16,-7-21-10 15,19 2 0-15,-6-9 0 16</inkml:trace>
  <inkml:trace contextRef="#ctx0" brushRef="#br0" timeOffset="38221.1861">9032 15681 71 0,'0'0'42'0,"0"0"0"16,0 0 0-16,-13 27-37 15,11 8-2-15,2 9 0 16,1 10-2-16,-2 12 0 16,-2 6 1-16,2 4-2 15,0-3-1-15,2-4-1 16,2-14-2-16,2-3-3 0,-9-30-10 15,21 11-9-15,-17-33-14 16,0 0-1-16,1-29 1 16</inkml:trace>
  <inkml:trace contextRef="#ctx0" brushRef="#br0" timeOffset="38380.1952">8881 16038 91 0,'1'-24'42'0,"21"11"0"15,4-16-14-15,18 10-25 16,13 0-3-16,4-8-9 15,15 21-16-15,-16-15-15 16,8 14-1-16,-11-6-2 16,8 12 0-16</inkml:trace>
  <inkml:trace contextRef="#ctx0" brushRef="#br0" timeOffset="38973.2291">10776 16007 51 0,'0'0'39'16,"-9"-21"-1"-16,9 21-7 15,-32-11-20-15,8 17-3 16,-17-1 0-16,-1 15-2 15,-10 5-1-15,1 15 0 16,-2 3-1-16,5 3-1 16,9-2-1-16,10-4 0 0,15-8 0 15,17-11 1 1,17-14-2-16,16-19 0 0,16-15 0 15,12-6 0-15,3-9-1 16,1 0 0-16,-2 0 1 16,-8 6-2-16,-10 4 1 15,-13 15-1-15,-15 11 1 16,-9 9 1-16,-10 16-1 15,-7 11 0-15,-2 7 0 16,0 3 1-16,5 3-2 16,4-6-1-16,20 1-9 15,-4-24-8-15,30 10-10 16,-10-38-7-16,24 1-8 15,0-17-1-15</inkml:trace>
  <inkml:trace contextRef="#ctx0" brushRef="#br0" timeOffset="39753.2737">12232 15629 70 0,'5'-32'39'0,"-5"0"0"15,9 18-10-15,-13-6-23 16,4 20-1-16,0 0-1 16,0 0-1-16,1 31 1 0,-2 9-2 15,-7 7 1-15,2 12-2 16,-3 9 1-16,-3 6 0 15,2 0-1-15,-1 1 0 16,2-5 0-16,3-10 1 16,1-9-2-16,4-12 1 15,5-15 0-15,3-10-1 16,4-16 1-16,3-14-2 15,2-10 2-15,3-5-2 16,1-5 1-16,-1-3 0 16,4 0 0-16,-2 1-1 15,1 9 1-15,-1 6 0 16,1 9 0-16,-1 8 0 15,-1 13-1-15,-2 7 1 16,-4 9 0-16,-2 4-1 0,-5 7 1 16,-4 6 0-16,-9 0 0 15,-5-3 1-15,-5-5-1 16,-9-5 1-16,0-9-2 15,-5-6 2-15,2-10-3 16,1-14-1-16,6 0-2 16,2-13-4-16,19 12-7 15,-10-22-9-15,27 25-5 16,-10-12-8-16,20 14-2 15,3-4 0-15</inkml:trace>
  <inkml:trace contextRef="#ctx0" brushRef="#br0" timeOffset="40183.2983">13007 16064 73 0,'-37'-1'41'0,"6"12"-1"15,-9-14-1-15,11 13-32 16,-9 0-3-16,6 12-1 16,4-5 0-16,11 9-2 15,6-1 1-15,11 0-1 16,10-3 0-16,12-4 0 15,8-6-1-15,7-9 0 16,5-8 0-16,-1-10 0 0,3-7 1 16,-2-6-1-16,-8-3 0 15,-5-3 0-15,-9-2 0 16,-4 0 0-16,-3 6 0 15,-2 6 0-15,-7 3 0 16,1 10 0-16,-5 11 0 16,0 10-1-16,-1 12 1 15,-3 10-1-15,2 10-2 16,-2-4-2-16,9 8-4 15,-7-25-7-15,24 13-10 16,-22-34-4-16,44-7-8 16,-14-25-4-16,15-8 2 15</inkml:trace>
  <inkml:trace contextRef="#ctx0" brushRef="#br0" timeOffset="40370.309">13621 15574 78 0,'-23'29'42'0,"8"23"-2"16,-13 3 0-16,12 19-33 15,-12 7-5-15,7 4-2 16,6 1-2-16,2-11-4 16,11 3-7-16,-12-30-11 15,25 6-12-15,-4-22-5 16,13-5-2-16,-3-18 1 15</inkml:trace>
  <inkml:trace contextRef="#ctx0" brushRef="#br0" timeOffset="41061.3485">14122 16126 28 0,'-3'-14'35'0,"5"3"2"15,-17-11-7-15,15 22-10 16,-18-26-11-16,7 18-1 15,-14-5 1-15,3 11-3 16,-8 3-1-16,-2 11-1 16,-3 4 0-16,1 13-1 15,-4 6-1-15,6 5-1 0,5 2 0 16,6 0 0-16,10-2-1 15,8-3 0-15,10-7 0 16,10-12 0-16,11-6 0 16,10-11 0-16,4-10 0 15,6-7 0-15,3-14 0 16,-2-7 0-16,-3-2 0 15,-2-4 0-15,-9 1 0 16,-8 7 1-16,-8 1 0 16,-7 8-1-16,-9 11 0 15,-3 15-1-15,-10 3 1 16,-2 14 0-16,0 13-1 15,0 9 0-15,4 3-1 16,-2 3-3-16,15 5-2 16,-6-18-9-16,25 13-9 0,-10-33-6 15,27 1-10-15,-4-20 2 16</inkml:trace>
  <inkml:trace contextRef="#ctx0" brushRef="#br0" timeOffset="41429.3696">14647 16083 72 0,'-25'5'37'0,"12"14"1"16,-12-2-5-16,11 17-29 16,-8 0 0-16,6 8-2 15,2 0 1-15,1-1-3 16,5-2 2-16,6-8-1 0,3-9 0 15,5-10 0-15,5-11 0 16,8-11 1-16,3-16-2 16,5-4 1-16,0-11 0 15,6-4 0-15,-2-4 0 16,-3 1 1-16,-2 4-2 15,-3 8 1-15,-7 11-1 16,-4 3 1-16,1 15 0 16,-13 7-1-16,11 25 0 15,-10 4-1-15,0 13-2 16,0 1-2-16,6 10-2 15,-6-12-8-15,18 13-5 16,-12-26-7-16,24 9-5 16,-6-24-8-16,17-4 2 0</inkml:trace>
  <inkml:trace contextRef="#ctx0" brushRef="#br0" timeOffset="41669.3833">15245 16115 79 0,'-31'-8'40'0,"16"21"0"15,-12-7-8-15,11 20-25 16,-9 5-3-16,3 10-2 16,2 0 0-16,6 3-1 15,6-4 1-15,10-4-2 16,11-7-1-16,8-14-2 15,10-7-2-15,5-16-6 16,19 7-8-16,-18-27-9 0,23 14-8 16,-9-17-5-16,4 9 2 15</inkml:trace>
  <inkml:trace contextRef="#ctx0" brushRef="#br0" timeOffset="42180.4125">15496 16243 73 0,'0'0'40'0,"18"15"-1"15,-18-15-5-15,27-4-30 16,-6-3-2-16,5 3-1 15,0-6 0-15,2 3-1 16,-3-5 0-16,-2 0-1 16,-1-4 1-16,-7-1 0 15,-1 2 0-15,-4-3 0 16,-6 0 0-16,-4-4 1 15,-9 4 0-15,-4 6 0 16,-7 2 1-16,-3 10 0 16,-7 6 0-16,-2 13 0 0,-2 5 0 15,2 10 0-15,6 6 0 16,4 3-2-16,12 5 2 15,6-4-2-15,11-3-1 16,7-10-2-16,8-3 1 16,11-11-2-16,23-5-6 15,3-28-5-15,34 11-11 16,-3-38-4-16,40 5-10 15,8-15 1-15,27-3 0 16</inkml:trace>
  <inkml:trace contextRef="#ctx0" brushRef="#br0" timeOffset="43036.4615">16618 16190 45 0,'-1'-12'36'15,"1"12"2"-15,0 0-18 16,-2 26 11-16,-11-9-26 16,5 11-2-16,-4 3 1 15,1 7-3-15,-1 5 2 16,2 0-2-16,-4-2 1 15,3 2-2-15,-1-8 2 16,3-2-1-16,1-14 0 0,4-6 0 16,4-13 0-16,1-16-1 15,12-11 0-15,-1-10 1 16,10-8-1-16,0-5 1 15,5-10-1-15,2-2 1 16,-1 0-1-16,2 6 1 16,-2 6-2-16,-3 10 2 15,2 8-1-15,-2 9 0 16,-1 12 0-16,-5 10 0 15,1 10 0-15,-3 7 0 16,-2 6-1-16,-3 7 1 16,-3 2 0-16,-2 5 1 15,-7-1-1-15,-4 2-1 16,-10-3 1-16,-5 0 0 0,-4-2 1 15,-7-9-2-15,-4-5 1 16,-5-1-1-16,-2-7 2 16,0-2-1-16,0 0 0 15,2 0 0-15,0 4 0 16,1 10 1-16,6 12 0 15,-2 8-1-15,6 11 1 16,2 8-1-16,1 3 0 16,8 4-1-16,5 2-3 15,4-17-7-15,16 2-9 16,-9-32-6-16,27 5-6 15,-10-29-9-15,14-9 0 16</inkml:trace>
  <inkml:trace contextRef="#ctx0" brushRef="#br0" timeOffset="43657.497">17195 16135 36 0,'15'-20'34'16,"1"11"1"-16,-8-7-1 15,5 12-17-15,-16-7-13 16,3 11 1-16,-15-8 1 16,-4 12-1-16,-5 1 0 15,-1 9 0-15,-7 3 0 16,4 12-2-16,-1 2 0 15,6 7-1-15,6-1-1 16,6 3 0-16,8-5 0 16,11-3-1-16,7-7 1 15,12-12-2-15,3-10 2 0,5-9 1 16,2-9-2-16,2-9 2 15,-4-13-3-15,-3-5 2 16,-10-2-1-16,-7 1 1 16,-10 0-1-16,-9 3-1 15,-7 6 1-15,-11 8-2 16,-4 13 2-16,-4 8-1 15,6 11-2-15,0 1 0 16,10 10-3-16,8-5-2 16,21 12-10-16,-2-20-5 15,26 14-6-15,-3-18-10 16,16 6 2-16,-4-13 1 15</inkml:trace>
  <inkml:trace contextRef="#ctx0" brushRef="#br0" timeOffset="43840.5075">17570 16064 85 0,'0'0'38'0,"-24"7"0"15,25 22-6-15,-14-1-29 16,3 7-1-16,0 7-1 16,3 5 0-16,2 4-1 15,2-4-3-15,6 1-2 16,-4-25-10-16,17 8-9 15,-16-31-7-15,23-4-9 16,-7-23 1-16,16-1 1 16</inkml:trace>
  <inkml:trace contextRef="#ctx0" brushRef="#br0" timeOffset="44261.5316">17758 15953 97 0,'0'19'39'15,"-6"-6"1"-15,18 17-13 16,-5-13-25-16,3 1 0 15,5 1-1-15,-1 1 1 16,0-1-1-16,0 6 0 16,-5-8 0-16,-3 6 1 15,1-2-2-15,-5 1 0 16,-3-1 1-16,1-1-1 15,-1-3 0-15,-2-3 0 16,1-1 0-16,2-13-1 16,-3 14 1-16,3-14 0 15,0 0 0-15,9-9 2 0,3-6-2 16,0-2 0-16,7-6 0 15,0-3 1-15,4-2-1 16,-1 2 1-16,-1 0-1 16,-1 7-1-16,-1 9 1 15,-3 10 0-15,-16 0-1 16,16 30 1-16,-16 2-1 15,-1 2-3-15,1 6-1 16,-4-6-5-16,14 7-5 16,-11-30-5-16,25 15-7 15,-13-41-6-15,22 6-6 16,-3-27 2-16</inkml:trace>
  <inkml:trace contextRef="#ctx0" brushRef="#br0" timeOffset="44486.5444">18514 15710 89 0,'0'0'39'15,"0"0"0"-15,13 26-6 16,-16 12-30-16,-4 14-1 16,-6 12-1-16,0 15 0 15,-5 5 0-15,0 4-2 16,-2-2 1-16,1-5-2 15,2-7-1-15,2-14-2 16,12-7-6-16,-9-38-8 16,24 4-8-16,-13-34-6 15,17-1-7-15,-5-24 4 0</inkml:trace>
  <inkml:trace contextRef="#ctx0" brushRef="#br0" timeOffset="44665.5547">18406 16040 91 0,'-14'-31'40'0,"-9"-2"2"15,23 33-12-15,-28-6-20 16,28 6-6-16,8 14-2 15,13-5-1-15,8 0 0 16,5-4-2-16,13-2-2 16,-4-8-5-16,12 8-7 15,-18-20-7-15,18 19-9 16,-23-22-7-16,16 10-5 15,-8-10 1-15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33:18.80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1836 811 35 0,'38'-56'35'0,"-38"56"0"16,0 0 3-16,0 0-19 15,0 0 1-15,-9-55-13 16,9 55 0-16,0 0-2 15,-69 13 1-15,69-13 0 16,-76 38-2-16,30-11 0 16,46-27-1-16,-91 61-1 15,91-61 1-15,-80 70-1 16,80-70 0-16,-55 78-1 15,55-78-1-15,-28 81 0 16,28-81 1-16,2 77-1 0,-2-77 0 16,33 57 0-16,26 9-1 15,17-10 0-15,-5-16 1 16,-6 11 0-16,-26 2 0 15,-37 2-1-15,-24 3 2 16,-30-10-1-16,-1-1 0 16,0-9-3-16,5-14-4 15,25-9-31-15,8-13-2 16,28-7 0-16,13-14-1 15</inkml:trace>
  <inkml:trace contextRef="#ctx0" brushRef="#br0" timeOffset="383.0219">2298 1349 86 0,'51'-42'41'16,"-51"42"0"-16,0 0 1 15,29-47-22-15,-29 47-16 16,0 0-1-16,-20-9-1 15,-11 23 1-15,-17 14-3 16,1 12 2-16,-5 11-2 16,15 8 2-16,8 2-3 15,22 0 1-15,27-21-1 16,8-6 1-16,15-15-1 15,9-10 1-15,10-15 0 16,2-15 0-16,2-12 1 0,-66 33-1 16,62-51 2-16,-62 51-2 15,55-62 2-15,-55 62-5 16,29-68 3-16,-29 68-3 15,8-58 2-15,-8 58-1 16,-14-50-2-16,14 50-1 16,0 0-7-16,-30-48-24 15,30 48-3-15,0 0-1 16,0 0-1-16</inkml:trace>
  <inkml:trace contextRef="#ctx0" brushRef="#br0" timeOffset="805.0461">3068 1208 107 0,'0'0'43'16,"63"-8"0"-16,-63 8-1 16,0 0-37-16,0 0-1 15,20 14-1-15,-61 21-1 16,-8 12 1-16,-9 10-3 15,-1-15 1-15,18 17-1 16,21 3 2-16,16-11-2 16,29-13 0-16,15-21 0 15,16-22 0-15,15-22 0 16,-71 27 0-16,81-52 0 15,-33 15 0-15,-1-5 0 16,-2-11 0-16,-2-5 0 16,-2-1 0-16,-1-3 0 15,-10-7 0-15,-6 0 0 0,-2 10 0 16,-22 59 0-16,23-88 0 15,-23 88 0-15,0 0 0 16,0 0 0-16,10-29 0 16,-36 85 0-16,5 37 0 15,9 26-5-15,10 4-3 16,11-27-18-16,16-27-15 15,26-26-4-15,6-32 3 16,9-13-1-16</inkml:trace>
  <inkml:trace contextRef="#ctx0" brushRef="#br0" timeOffset="993.0568">3924 1308 100 0,'0'0'43'0,"25"-52"1"16,-25 52 0-16,0 0-31 15,-5 22-10-15,-11 9-2 16,-4 24 0-16,-3 12-3 15,13-1 1-15,6-7-6 16,9-40-19-16,21-6-15 16,-2-19-1-16,9-13 0 15,-33 19 0-15</inkml:trace>
  <inkml:trace contextRef="#ctx0" brushRef="#br0" timeOffset="1127.0645">4089 1093 93 0,'0'0'40'16,"-12"-77"1"-16,12 77-4 15,-9-67-53-15,9 67-25 16,0 0 0-16,-2-54-1 16</inkml:trace>
  <inkml:trace contextRef="#ctx0" brushRef="#br0" timeOffset="1502.0859">4334 1044 86 0,'0'0'44'16,"41"65"0"-16,-28-20 1 15,-13 8-16-15,-6 5-26 16,-11 3-2-16,-3-17 2 0,6 4-3 16,19-2 0-16,6-13 0 15,15-14 0-15,8-13 0 16,7-12 0-16,4-12 0 15,-45 18 0-15,49-31 0 16,-49 31 0-16,57-44 0 16,-57 44 0-16,54-55 0 15,-54 55 0-15,53-53 0 16,-53 53 0-16,42-51 0 15,-42 51 0-15,0 0 0 16,0 0 0-16,52-32 0 16,-45 43 0-16,-13 6 0 15,-4 17 0-15,-2 15-11 16,-6-5-18-16,19 2-13 15,12-15-1-15,31-26-1 0,1-15 2 16</inkml:trace>
  <inkml:trace contextRef="#ctx0" brushRef="#br0" timeOffset="1998.1143">5202 1279 119 0,'0'0'43'16,"0"0"1"-16,33-19-1 15,-33 19-37-15,-13 34-6 16,-20 2 0-16,0 12 0 15,-7 14 0-15,16-12 0 16,2-6 0-16,17-21 0 16,5-23 0-16,24 1 0 15,-2-21 0-15,4-12 0 0,-26 32 0 16,0 0 0-16,49-67 0 15,-49 67 0-15,35-51 0 16,-35 51 0-16,31-47 0 16,-31 47 0-16,0 0 0 15,40-47 0-15,-44 30 0 16,22 14 0-16,-18 3 0 15,20 18 0-15,-12 0 0 16,8 2 0-16,-16-20 0 16,0 0 0-16,0 0 0 15,59-3 0-15,-59 3 0 16,48-25 0-16,-48 25 0 15,0 0 0-15,69-47 0 16,-69 47 0-16,48-23 0 0,-48 23 0 16,0 0 0-16,37-3 0 15,-13 18 0-15,2 8 0 16,-13 20 0-16,-13 4-15 15,8 10-11-15,-13-9-8 16,18-3-11-16,12-31 2 16,29-13-1-16,21-10 3 15</inkml:trace>
  <inkml:trace contextRef="#ctx0" brushRef="#br0" timeOffset="2802.1603">7334 986 87 0,'49'-51'38'0,"-49"51"0"0,0 0 2 16,34-67-33-16,-34 67 0 16,0 0 0-16,0 0 0 15,-59-22-2-15,59 22 0 16,-70 36-1-16,5 16-1 15,-7 38-1-15,7 18 0 16,25 15-1-16,17-16-1 16,43-8 2-16,37-17-5 15,34-26 3-15,17-33-1 16,9-20 1-16,3-25 1 15,-2-20 0-15,-63 12 1 16,3-3-2-16,-58 33 0 16,88-92 0-16,-56 37 0 15,-6-4 0-15,-17-4 0 0,-6-11 0 16,-18 8 0-16,-3 4 0 15,-19 8 0-15,37 54 0 16,-81-86-5-16,81 86-6 16,-85-56-17-16,85 56-11 15,-77-34-4-15,77 34 0 16,-49 4-1-16</inkml:trace>
  <inkml:trace contextRef="#ctx0" brushRef="#br0" timeOffset="3126.1788">8665 1078 103 0,'0'0'41'0,"0"0"2"16,0 0-1-16,0 0-37 15,-35 2-2-15,-12 49-1 16,-1 15 2-16,-10 9-3 15,-1-8-1-15,-5 2-1 16,3 2-1-16,6-13-3 16,24-26-2-16,23-15-15 15,8-17-17-15,7-26 0 16,-7 26 0-16,0 0-1 15</inkml:trace>
  <inkml:trace contextRef="#ctx0" brushRef="#br0" timeOffset="3277.1875">8286 1376 82 0,'15'-57'41'15,"-15"57"-1"-15,0 0 1 16,1-62-10-16,-1 47-22 15,0 15-5-15,0 0-1 16,-6 33-3-16,29 2-1 16,9 2-4-16,16-12-7 15,26-14-28-15,-74-11-1 16,82-3 1-16,-36-5-2 15</inkml:trace>
  <inkml:trace contextRef="#ctx0" brushRef="#br0" timeOffset="3463.1981">8989 1160 109 0,'50'-40'42'0,"-50"40"1"16,0 0-1-16,-14 38-37 16,-6 18-3-16,-8 18 0 15,-2-4-2-15,7 4-3 16,15-9 0-16,14-17-7 15,4-30-28-15,23-15-3 16,-9-21 1-16,13-11-1 16</inkml:trace>
  <inkml:trace contextRef="#ctx0" brushRef="#br0" timeOffset="3598.2058">9091 1030 116 0,'0'0'39'15,"-12"-83"-3"-15,12 83-34 16,-2-69-42-16,2 69-2 15,0 0 0-15</inkml:trace>
  <inkml:trace contextRef="#ctx0" brushRef="#br0" timeOffset="4028.2304">9684 1108 120 0,'0'0'44'0,"0"0"0"16,8 71-1-1,-51-25-39-15,-11 3-4 0,-15 3 0 16,-2-8 0-16,21 10 0 16,22 0 0-16,20-9 0 15,36-19 0-15,19-19 0 16,12-15 0-16,12-19 0 15,-71 27 0-15,79-46 0 16,-31 12 0-16,0-4 0 16,-48 38 0-16,89-94 0 15,-46 44 0-15,0-3 0 16,-11-14 0-16,-5 6 0 15,-27 61 0-15,35-91 0 16,-35 91 0-16,4-56 0 0,-4 56 0 16,0 0 0-16,0 0 0 15,-35 50 0-15,-2 33 0 16,7 30-11-16,0 0-12 15,22-26-10-15,20-17-11 16,24-20 1-16,1-27-1 16,9-13 2-16</inkml:trace>
  <inkml:trace contextRef="#ctx0" brushRef="#br0" timeOffset="4402.2518">10301 1311 115 0,'0'0'43'15,"-18"4"0"-15,16 14-1 0,-7 2-40 16,20 0 1-16,6-17-1 16,8-4 0-16,-25 1 1 15,0 0-3-15,56-24 0 16,-56 24 0-16,48-29 0 15,-48 29 0-15,48-45 0 16,-48 45 0-16,46-51 0 16,-46 51 0-16,25-58 0 15,-25 58 0-15,0 0 0 16,0 0 0-16,0 0 0 15,-53-34 0-15,12 60 0 16,2 24 0-16,-9 15 0 16,6 3 0-16,14 11 0 15,30-5 0-15,30-19 0 0,28-38-10 16,25-10-10-16,-8-21-8 15,25-2-10-15,-14-3-6 16,7 2-1-16,-10 0 3 16</inkml:trace>
  <inkml:trace contextRef="#ctx0" brushRef="#br0" timeOffset="4529.2591">11134 1535 129 0,'-17'2'43'16,"-6"-11"-4"-16,10 1-9 15,15-9-51-15,-7-7-21 16,13 7-3-16,-7-5 0 15,7 10-1-15</inkml:trace>
  <inkml:trace contextRef="#ctx0" brushRef="#br0" timeOffset="18381.0513">2261 2218 64 0,'11'-18'36'0,"-14"1"-2"15,3 17-1-15,-45-2-24 0,-5 17-2 16,-22 2 0-16,-9 20 0 15,-16 5 0-15,-5 17-2 16,0-1 1-16,9 3-3 16,12-3 0-16,19-4-1 15,22-2-1-15,24-7 1 16,21-6-2-16,24-13 1 15,22-2-2-15,11-7 2 16,15-1-1-16,1-3 1 16,6-2 0-16,-10 0-1 15,-9 0 0-15,-14 9 1 16,-19 2-1-16,-21 8 0 15,-23 5 0-15,-18 6 0 16,-14 3 0-16,-11 2 0 0,-1-1-2 16,-2-12-1-16,14 5-6 15,0-24-24-15,34 2-5 16,10-16-1-16,27-22 0 15</inkml:trace>
  <inkml:trace contextRef="#ctx0" brushRef="#br0" timeOffset="18741.0719">2610 2672 98 0,'9'-21'38'16,"-9"21"2"-16,-19-11-10 15,-10 26-25-15,-10 8-1 16,-5 18 0-16,-5 12 0 15,1 9 0-15,-1 5-1 0,14 4 0 16,12-6 0-16,18-7-2 16,23-14 0-16,17-16 0 15,20-20-1-15,12-18 0 16,14-16-1-16,-1-18 1 15,-1-11 0-15,-7-8-1 16,-16-2 0-16,-18-4-1 16,-19 6 0-16,-17 8-1 15,-17 9 1-15,-17 19-1 16,-7 16 1-16,-9 10-1 15,8 19-4-15,-2-8-14 16,29 19-17-16,9-10-1 16,28 3 1-16,17-13-2 15</inkml:trace>
  <inkml:trace contextRef="#ctx0" brushRef="#br0" timeOffset="19123.0938">3621 2590 104 0,'-65'16'42'15,"-3"18"2"-15,-18-6-3 16,5 19-35-16,2 3-2 16,13 10 0-16,12 1-1 15,18 2-1-15,21-8 0 16,24-9-2-16,28-18 0 15,22-19 0-15,19-23 0 16,12-20 0-16,7-21 0 0,4-15-1 16,-4-20 1-16,-7-6-1 15,-17-5 1-15,-14 1-1 16,-18 3 1-16,-13 15-1 15,-17 15 2-15,-13 21 0 16,-13 26-2-16,-10 27 1 16,-8 29 0-16,-5 25 0 15,3 20-1-15,3 9 1 16,7 15-3-16,9-9-2 15,19 2-3-15,4-25-11 16,29 1-21-16,-6-31-1 16,17-5-1-16,-4-25-1 15</inkml:trace>
  <inkml:trace contextRef="#ctx0" brushRef="#br0" timeOffset="19324.1053">4308 2598 78 0,'0'0'41'16,"-7"32"1"-16,-11 3-1 15,5 33-18-15,-9-9-18 16,3 1-1-16,6-5-3 16,5-4-1-16,12-2-8 15,-8-24-26-15,25-5-7 16,-4-23 0-16,14-3-2 15</inkml:trace>
  <inkml:trace contextRef="#ctx0" brushRef="#br0" timeOffset="19470.1136">4529 2329 105 0,'-12'-12'39'0,"12"12"0"16,-17 5-6-16,17-5-57 15,0 0-13-15,9 14-2 16,10-2-1-16,-4-4 1 15</inkml:trace>
  <inkml:trace contextRef="#ctx0" brushRef="#br0" timeOffset="19809.133">4748 2524 69 0,'3'35'41'15,"-16"-6"-1"-15,1 12 4 0,-14-10-14 16,11 10-22-16,-5 0-3 16,6 6 0-16,3-5-2 15,10-4 0-15,12-10-2 16,12-8-1-16,10-15 1 15,14-12-1-15,5-11 0 16,6-15-1-16,0-9 1 16,2-6 0-16,-5-3 0 15,-5-2 0-15,-10 8 0 16,-11 9-1-16,-7 12 1 15,-12 17 1-15,-10 7-1 16,-13 30 1-16,-2 5-2 16,-6 7 2-16,3 8-4 15,2-1 2-15,10 1-5 0,6-25-7 16,29 11-12-16,0-35-16 15,22-1 0-15,3-20-3 16,20-4 5-16</inkml:trace>
  <inkml:trace contextRef="#ctx0" brushRef="#br0" timeOffset="20275.1597">5820 2544 85 0,'-19'31'41'16,"-17"0"-1"-16,2 19 3 15,-19-16-14-15,16 16-24 16,4-6-3-16,6-4 1 15,7-5-2-15,12-11 1 16,8-24-2-16,17 7 1 0,8-21-1 16,1-13-1-16,6-5 2 15,0-11-2-15,2-5 2 16,-4 0-2-16,-2 3 2 15,-8 7-2-15,-4 5 2 16,-4 13 0-16,-6 8 1 16,-6 12-2-16,7 10 0 15,-6 8 0-15,2 4 0 16,6-2 0-16,0 2 0 15,8-6 0-15,7-5 0 16,3-9 0-16,7-8 0 16,3-4 0-16,4-6 0 15,-3 0 0-15,1-2 0 16,-5 3 0-16,-3 6 0 0,-5 8 0 15,-7 8 0-15,-8 9 0 16,-7 11 0-16,-6 0 0 16,-3 11 0-16,-9-4-9 15,5 14-7-15,-14-21-5 16,18 19-10-16,-14-17-11 15,11-3-3-15,-5-10 1 16,13-16 4-16</inkml:trace>
  <inkml:trace contextRef="#ctx0" brushRef="#br0" timeOffset="21634.2374">3270 4172 99 0,'8'-13'38'16,"-7"2"-1"-16,-1 11-8 15,-1 16-27-15,-5 5-1 0,-5 15 1 16,-1 17-1-16,-9 17 1 16,-2 13 0-16,-6 7 0 15,2 4-1-15,-3-6 1 16,8-11-1-16,5-12 0 15,4-18 1-15,12-21-1 16,1-26-1-16,24-15 1 16,1-23 0-16,5-19 0 15,7-13-1-15,1-16 2 16,3-8-1-16,-4-10 0 15,-3 3 0-15,-5 7 1 16,-3 12-1-16,-10 18-1 16,-2 15 1-16,-9 24 0 15,-5 25-1-15,10 23 0 0,-6 24 0 16,2 15 0-16,4 18-1 15,5 9 1-15,7 2 0 16,9 2-1-16,7-7 0 16,9-10 0-16,5-10 1 15,5-16-1-15,-1-14 2 16,2-18-1-16,-2-16 1 15,-6-19 0-15,-3-19 0 16,-8-17 1-16,-4-16-1 16,-7-14 0-16,-5-15 1 15,-4-9-1-15,-10 3 0 16,-2 6-1-16,-5 14-1 15,-2 16-1-15,-4 13-2 16,2 29-6-16,-6 11-9 16,18 44-18-16,-10 2-5 0,12 24 2 15,1-3-1-15</inkml:trace>
  <inkml:trace contextRef="#ctx0" brushRef="#br0" timeOffset="22179.2686">4790 4471 82 0,'0'0'37'16,"-21"-6"-5"-16,10 22 1 15,-22-4-21-15,8 16-3 16,-12 2-3-16,-1 12-1 16,-4 1-1-16,7 4-1 15,2-3-1-15,8 0 1 16,13-6-1-16,9-8-1 15,12-8 0-15,13-11 0 16,10-10 0-16,8-7 0 16,3-12 0-16,5-6 0 0,-1-12 0 15,-1-4 0-15,-3-9 1 16,-6 0-1-16,-8-1 0 15,-3 4 0-15,-6 7-1 16,-7 8 1-16,-5 12-1 16,-8 19 1-16,0 0-1 15,-6 37 0-15,-3 5-1 16,-3 6 0-16,7 3-2 15,1-3-2-15,18 2-11 16,-6-32-11-16,29-3-15 16,-3-25 0-16,17-12-2 15,-3-23 2-15</inkml:trace>
  <inkml:trace contextRef="#ctx0" brushRef="#br0" timeOffset="22413.282">5573 3620 108 0,'-12'35'42'16,"-9"7"0"-16,5 24-3 15,-16 9-35-15,14 2-2 16,1 6-1-16,3 2 0 15,5-2-3-15,-1-9-3 16,15-1-10-16,-11-32-21 16,16-2-6-16,-10-24 2 15,0-15-3-15</inkml:trace>
  <inkml:trace contextRef="#ctx0" brushRef="#br0" timeOffset="22572.2911">5307 4087 120 0,'-1'-14'42'16,"20"15"1"-16,5-10-2 15,23 2-39-15,8-2-3 16,5-9-9-16,11 16-8 16,-19-13-21-16,10 17-5 15,-20-6 1-15,-2 11-2 16</inkml:trace>
  <inkml:trace contextRef="#ctx0" brushRef="#br0" timeOffset="26093.4925">11514 2155 49 0,'0'-22'33'0,"0"4"3"15,-18-9-4-15,12 16-18 0,-21-12-2 16,4 18 0-16,-15-6-2 16,0 20-2-16,-12 5-2 15,-2 15-2-15,-7 10-1 16,-4 20-1-16,-1 12 0 15,9 13 0-15,7 5-1 16,20 0 1-16,18-3-1 16,25-4 1-16,28-16-1 15,28-17 1-15,27-21-1 16,16-20 1-16,11-16-1 15,-1-15-2-15,-6-18 2 16,-13-17-2-16,-17-8 2 16,-22-9-2-16,-27 0 2 15,-26-2-2-15,-23 1 1 16,-20 3 1-16,-21 11-1 0,-19 10 1 15,-10 16-2-15,-2 9 1 16,3 11-2-16,9 5-2 16,22 23-6-16,12-10-26 15,40 19-4-15,21-6-1 16,34 9-1-16</inkml:trace>
  <inkml:trace contextRef="#ctx0" brushRef="#br0" timeOffset="26520.5169">12592 2358 90 0,'-21'-2'40'15,"3"4"0"-15,-14-3-1 16,2 25-28-16,-17 2-9 15,-5 12 0-15,-6 11 0 16,-4 12 2-16,-1 6-3 16,2 5 1-16,9-2-2 15,9-12-2-15,19-9-3 16,6-23-5-16,30-6-28 15,-12-20 0-15,35-17 0 16,-17-21 5-16,20 5 22 16,-13-19 4-16,1-2 6 15,-6 3 7-15,-18-9 29 16,10 18-1-16,-16 1 3 15,7 25-5-15,-18-4-20 0,15 20-3 16,-4 20-2-16,13 7-2 16,6 8-2-16,11 3 0 15,11 0-3-15,9-4 0 16,13-4-4-16,4-18-11 15,10 7-23-15,-5-19-3 16,5 2 2-16,-11-19-3 16</inkml:trace>
  <inkml:trace contextRef="#ctx0" brushRef="#br0" timeOffset="26721.5284">12959 2432 104 0,'-23'-8'40'0,"9"32"2"15,-12 3-2-15,10 14-31 0,-4 6-7 16,3 5 1-16,5 3-2 15,5 0 0-15,11-4-3 16,3-12-2-16,17 2-20 16,-4-29-13-16,15-2-5 15,-8-19 2-15,8-4-1 16</inkml:trace>
  <inkml:trace contextRef="#ctx0" brushRef="#br0" timeOffset="26854.536">13049 2087 110 0,'-18'-42'39'15,"7"21"0"-15,0 9-4 0,11 12-48 16,11 15-24-16,1-1-3 16,16 11 1-16,1 1-3 15</inkml:trace>
  <inkml:trace contextRef="#ctx0" brushRef="#br0" timeOffset="27258.5591">13767 2465 75 0,'-22'-12'42'16,"-17"-10"-1"-16,1 15 1 16,-19-6-12-16,-2 22-25 15,-4 15-1-15,4 11 0 16,2 14-1-16,7 6 0 0,12 4-1 15,18 3 0-15,18-9 0 16,22-8-2-16,21-21 0 16,18-16 0-16,14-16 0 15,12-18 0-15,5-21 0 16,-1-18 0-16,-3-8 0 15,-9-13 0-15,-7 3 0 16,-15 0 0-16,-12 8 0 16,-15 8 0-16,-11 22 0 15,-20 18 0-15,-17 27 0 16,-17 25 0-16,-10 17 0 15,-4 22 0-15,0 13-3 16,7 10 1-16,11 5-3 16,10-14-5-16,31 8-22 0,6-24-9 15,23-7-1-15,2-27 0 16</inkml:trace>
  <inkml:trace contextRef="#ctx0" brushRef="#br0" timeOffset="27617.5796">14316 2578 107 0,'-19'35'43'16,"-6"-7"-2"-16,17 10 1 15,2-13-39-15,17-3 1 16,10-8-3-16,5-7 1 15,9-11-1-15,3-6-2 0,3-11 2 16,-1-8-1-16,-5-10 0 16,-6-3 0-16,-6-6 1 15,-4 4-1-15,-14 4 1 16,-14 11 0-16,-15 14-1 15,-16 19 1-15,-13 23 0 16,-6 13 1-16,-4 16-1 16,5 12 2-16,9 4-3 15,17 1 0-15,21-8 0 16,25-12-2-16,29-8-9 15,6-30-20-15,24-1-12 16,-2-29 0-16,14-4-2 16,-5-19 0-16</inkml:trace>
  <inkml:trace contextRef="#ctx0" brushRef="#br0" timeOffset="28677.6403">12544 3835 88 0,'-3'-24'37'16,"-2"8"-1"-16,-19-13-2 15,6 11-28-15,-12-6 0 16,0 9 0-16,-11-3-1 15,-3 11-1-15,-8 8-1 16,-3 14 0-16,-10 14-1 16,-2 19 1-16,-5 17-2 15,1 16 1-15,-1 15-2 16,11 9 0-16,11 5 0 15,15-2 0-15,23-8-1 0,26-10 1 16,28-16 0-16,35-20-1 16,31-23 2-16,26-18-1 15,18-20 1-15,18-16 0 16,1-19 0-16,-6-13 0 15,-16-13 0-15,-20-11 1 16,-31-8-1-16,-25-4 0 16,-30-5-1-16,-32-4 1 15,-31 0 0-15,-22 6-1 16,-23 10 0-16,-17 12-1 15,-14 26 0-15,-14 25 0 16,-6 25 1-16,-1 23-1 16,9 27-2-16,12 8-5 15,35 22-19-15,9-9-13 16,42 0 0-16,19-24-3 0,47-10 2 15</inkml:trace>
  <inkml:trace contextRef="#ctx0" brushRef="#br0" timeOffset="29383.6807">13639 3470 85 0,'-18'-5'39'15,"18"5"1"-15,11-10-1 16,18 4-14-16,6-8-23 16,10 0 0-16,5 1 0 15,2 1-1-15,-5 4 0 16,-4 4 0-16,-7 7-1 15,-13 6 1-15,-16 9-1 16,-12 10 0-16,-19 7 1 16,-11 6 0-16,-15 7 0 0,-6 6 0 15,-1-1 0-15,0 0-1 16,9-2 1-16,9-9 0 15,17-5-1-15,21-7 0 16,20-10 0-16,15-11-1 16,17-6-2-16,10-11-2 15,15 3-12-15,-5-23-22 16,11 5-2-16,-7-16 0 15,3 7-1-15</inkml:trace>
  <inkml:trace contextRef="#ctx0" brushRef="#br0" timeOffset="29616.694">14350 3593 118 0,'0'0'43'16,"12"13"0"-16,12-23-2 15,35 0-38-15,0-5-2 16,9 0 0-16,5-2-1 16,-2-1 0-16,1 3-5 15,-12-5-5-15,6 12-26 16,-25-11-7-16,0 13 2 15,-15-11-3-15</inkml:trace>
  <inkml:trace contextRef="#ctx0" brushRef="#br1" timeOffset="170930.7767">3660 5783 76 0,'3'-44'36'15,"6"13"-1"-15,-14 6 2 16,5 25-35-16,-10 5 2 16,-3 25-1-16,-2 12 2 15,-4 17-1-15,-3 11-1 16,-1 14 0-16,1 11-1 15,-1 1 0-15,6-4 1 16,2-5-1-16,3-14-1 0,4-11 1 16,3-18-1-16,9-16 0 15,-4-28 0-15,21-9 0 16,-5-29 0-16,5-18 0 15,0-16 0-15,4-11-1 16,-1-15-1-16,-3-9 1 16,-3-1-1-16,-3 4 0 15,-3 12 0-15,-1 12 0 16,-3 16 0-16,-2 15 0 15,4 23 1-15,3 22 1 16,4 25-1-16,4 21 0 16,5 17 2-16,7 16 0 15,8 11 0-15,5 11-1 16,7 0 0-16,3-6 0 0,5-12 1 15,1-14-1-15,-1-20 0 16,1-22 0-16,-6-28-1 16,-4-23 1-16,-5-25 1 15,-8-17 0-15,-6-17-3 16,-10-17 0-16,-4-9 0 15,-7-4-1-15,-5 12-2 16,-4 10-2-16,0 22-4 16,-11 9-26-16,15 32-4 15,-4 19 0-15,11 32 0 16</inkml:trace>
  <inkml:trace contextRef="#ctx0" brushRef="#br1" timeOffset="171360.8013">5313 6128 81 0,'6'-27'38'16,"-15"-12"0"-16,-2 5 0 15,-18-5-31-15,3 13 1 16,-10 5-1-16,-1 20-1 15,-10 13-1-15,2 22-1 16,-2 11 0-16,5 15-2 16,6 7 2-16,13 2-2 15,13-3 0-15,14-7-1 16,18-17 0-16,16-14 0 0,17-20-1 15,10-18 1-15,9-24-1 16,4-12 1-16,-2-15-1 16,-7-8 1-16,-8-4-3 15,-13 2 3-15,-13 3-2 16,-15 15 0-16,-17 10-1 15,-12 23 2-15,-12 18 0 16,-5 15 0-16,-3 13 2 16,2 13-5-16,6 10 3 15,9-4-4-15,21 7-3 16,3-29-21-16,32 0-14 15,4-24 1-15,20-11-2 16,-1-22 2-16</inkml:trace>
  <inkml:trace contextRef="#ctx0" brushRef="#br1" timeOffset="171577.8137">6117 4945 98 0,'-30'48'40'16,"-17"19"1"-16,11 28-2 15,2 10-35-15,5 11-2 16,7 2 2-16,11-5-3 16,7-6-2-16,8-18-6 15,21-7-29-15,-12-29-3 16,13-13 1-16,-8-31-3 15</inkml:trace>
  <inkml:trace contextRef="#ctx0" brushRef="#br1" timeOffset="171745.8233">5853 5419 109 0,'-8'-21'42'0,"8"0"2"16,29 17-2-16,9-7-38 16,26-6-2-16,18 0-5 15,8-13-13-15,25 10-22 16,-15-7-5-16,4 10 0 15,-10-2-1-15</inkml:trace>
  <inkml:trace contextRef="#ctx0" brushRef="#br1" timeOffset="176399.0895">15496 3089 41 0,'0'0'29'0,"-20"-2"1"0,6 3-2 16,0 5-15-16,-8-3-13 15,-7 2-1-15,-3 3 1 16,-8 0-1-16,-7-1 2 15,-4 1 0-15,-6-2 1 16,-1 2 1-16,-8-8 2 16,1 6 0-16,-10-6-1 15,2 4 1-15,-10 0 1 16,-2 2-3-16,-12-5 0 15,-1 6-1-15,-9-3-1 16,-2 2-1-16,-8 0 1 16,-6-2-1-16,-4 1 0 15,-5-3 0-15,-4 1 0 16,-9-1 1-16,-3-1-1 15,-7 0 1-15,-3 0-1 0,-7 4 1 16,-8 1 0-16,-4 5-1 16,-5 2 1-16,-6 1-1 15,-5 3 0-15,-5 0 1 16,-4 1-2-16,-2-4 2 15,4-4-2-15,-2-2 2 16,-2-5-1-16,6-5 0 16,2-6 0-16,4 1 1 15,-1-7 0-15,4 3 0 16,0-3 0-16,0 4 0 15,-1 0 0-15,-1 5-1 16,-5 5 1-16,-1 3 0 16,-5 4 0-16,-3 0-1 0,-6 4 1 15,-3 0 0-15,-3-1 0 16,1-1 0-16,0-3 0 15,2-2 0-15,3-1 0 16,3 1 0-16,5-2-1 16,2 4 0-16,5 1 0 15,1 2-1-15,1 6 0 16,2 1 0-16,2 6 0 15,2-3 0-15,5 2 1 16,4-2-1-16,4-2 1 16,9-3-1-16,10-4 2 15,10-2-1-15,4-6 1 16,9-2-1-16,7-3 0 15,10-3 1-15,9 0-1 0,6-2 1 16,4-1 0-16,10 1-1 16,9 0 1-16,7 3-1 15,6 1 1-15,7 4-1 16,4 2 1-16,9 3-1 15,8 2-1-15,3 5 1 16,6 6 0-16,2 5-2 16,8 10 3-16,1 8-2 15,4 13 1-15,1 14-1 16,1 17 1-16,0 15-1 15,1 13 0-15,-3 17 1 16,2 9-1-16,-3 9 0 16,3 5 2-16,0-2-2 15,3 1 1-15,0-5-1 0,5-2 2 16,2-9-1-16,5-1 2 15,-1-3-1-15,2-1 0 16,-4 2 0-16,-1-2 0 16,0-1 0-16,-4-4 1 15,0-4 0-15,-1-10-3 16,4-7 3-16,1-13-2 15,2-13 1-15,5-11-1 16,1-11 1-16,4-9-1 16,1-8 0-16,1-6 0 15,-2-7 0-15,2-4 0 16,-1-2 1-16,0-3-2 15,-2-3 2-15,0-2-1 16,-1-2 0-16,2-2 0 0,-1-2 0 16,3-3 0-16,4 0 1 15,5-2-1-15,1 0 0 16,7 0 0-16,5-1 1 15,6 1-1-15,9-1 0 16,8 3 0-16,8 0 0 16,11 1-1-16,10-2 1 15,11 0 0-15,10-3 0 16,15-4 0-16,13-3-1 15,14-4 1-15,10-2 0 16,12-5 0-16,15-2-1 16,9-2 1-16,9 0-1 15,14 1 1-15,4 2-1 0,11-1 1 16,11 2-1-16,7 0 1 15,9 1-1-15,9 1 1 16,13-4 0-16,8 1 0 16,9-3 1-16,9 0 0 15,4-3 0-15,10-7 0 16,6 4 1-16,6-5-1 15,7 2 0-15,3-2 0 16,8 0-1-16,2 0 0 16,7 3-1-16,-4 1 1 15,-4 3-1-15,-4 0 1 16,-4 3-2-16,-13 2 2 15,-7 2 0-15,-15 2 0 16,-16-1 0-16,-15 1 0 0,-14 2 0 16,-21 0 0-16,-19 2 0 15,-23 1 0-15,-17-1-1 16,-16 3 1-16,-20-2 0 15,-15 2 0-15,-19-1-1 16,-12-3 1-16,-15-2 0 16,-12-3 0-16,-12-4-1 15,-10-9 1-15,-11-4 0 16,-7-7 0-16,-10-7 2 15,-8-4-3-15,-10-12 3 16,-6-4-3-16,-10-8 1 16,-9-10-1-16,-6-8 1 15,-7-6-2-15,-5-12 2 16,-1-9 0-16,-2-5-1 15,-1-7 1-15,5-3 1 0,-1-2-1 16,5 2 2-16,1-4 0 16,3 3-2-16,0 6 1 15,0 6 0-15,-4 7 0 16,-4 7 0-16,-5 7-1 15,-2 11 1-15,-1 11-1 16,-2 14 0-16,4 12-2 16,2 8-2-16,15 22-30 15,-7 3-5-15,11 19 2 16,-6 5-4-16</inkml:trace>
  <inkml:trace contextRef="#ctx0" brushRef="#br1" timeOffset="184971.5798">5624 7520 85 0,'-5'-15'36'0,"5"15"0"16,-30-21-2-16,3 24-27 15,-12 1-1-15,-4 10-1 16,-8 6-2-16,2 12 0 16,-2 7-1-16,3 7 0 15,6 2 0-15,10 0-1 16,7-2 0-16,11-5 0 15,13-7 0-15,12-11 0 16,13-13-1-16,13-12 0 16,11-11 0-16,10-10 1 15,6-8-1-15,2-8 0 16,0-9 1-16,-4 0-1 0,-5-5 1 15,-11 3-1-15,-11 7 1 16,-9 5 0-16,-14 10 0 16,-9 13 0-16,-3 15 0 15,-22 22 1-15,-2 15-2 16,-4 15 1-16,-2 5-1 15,2 5-1-15,10 0-2 16,7-10-4-16,28-3-12 16,-3-29-16-16,30-9-5 15,4-20-1-15,19-5 0 16</inkml:trace>
  <inkml:trace contextRef="#ctx0" brushRef="#br1" timeOffset="185420.6055">6245 7605 97 0,'0'0'38'16,"-27"-17"1"-16,27 17-6 15,-29-15-26-15,8 11-1 16,-7 2-1-16,-1 10-1 15,-2 7-1-15,0 10-1 16,-3 4 0-16,9 4-1 16,2 2 0-16,12-2 0 15,8-6 0-15,17-8 0 16,9-12-1-16,13-12 1 15,10-12-1-15,8-10 1 0,3-11-1 16,0-8 1-16,-3-6-1 16,-4-6 1-16,-7-3-1 15,-9-1 0-15,-8 4 1 16,-7 6-1-16,-5 11 1 15,-8 10-1-15,-6 18 0 16,0 13-1-16,-26 38 2 16,3 11-2-16,-7 18 1 15,-1 11-1-15,-1 7-1 16,9 2-3-16,13 0-6 15,5-22-5-15,28 1-20 16,2-28-6-16,27-7 1 16,0-23-1-16</inkml:trace>
  <inkml:trace contextRef="#ctx0" brushRef="#br1" timeOffset="185917.6339">7017 7597 94 0,'-4'-24'38'16,"1"10"0"-16,-15-10-5 15,5 16-24-15,-18 2-1 16,0 16-2-16,-8 9-1 15,-1 18-2-15,0 6 0 16,2 8-1-16,9 0 0 16,11-2-1-16,14-6 0 15,16-15 0-15,17-19 0 16,18-22 0-16,12-21 0 15,8-16-1-15,2-13 1 16,1-11 0-16,-6-7 0 16,-11-1 0-16,-9 7-1 15,-13 11 1-15,-12 14-1 16,-9 17 1-16,-13 22-1 0,-12 26-1 15,-9 23 1-15,-9 19-2 16,3 20-6-16,-6-2-5 16,16 17-7-16,-5-18-12 15,30 6-9-15,10-21-1 16,27-8-1-16</inkml:trace>
  <inkml:trace contextRef="#ctx0" brushRef="#br1" timeOffset="186450.6644">8148 7459 97 0,'18'-13'38'0,"-18"13"2"16,0 0-2-16,-2 13-32 15,-6 14-2-15,-6 10 0 16,4 9-2-16,-3 4 0 15,8 3 1-15,3-4-1 0,10-4 0 16,6-9-1-16,11-10 1 16,10-16-1-16,9-16-1 15,7-15 2-15,4-11-2 16,-1-11 1-16,-2-2-1 15,-2-5 1-15,-8 4-1 16,-11 5 1-16,-8 8-1 16,-9 12 1-16,-14 21-1 15,0 0 0-15,-9 19 0 16,-5 13-1-16,-1 5 0 15,6 8-3-15,1-6-2 16,16 9-7-16,-4-23-15 16,19 3-12-16,3-21 0 15,19-4-1-15,0-17 1 16</inkml:trace>
  <inkml:trace contextRef="#ctx0" brushRef="#br1" timeOffset="186976.6945">8976 7464 104 0,'-18'12'38'0,"-12"3"2"15,5 19-2-15,-11 7-32 16,11 6-1-16,-2-1-2 16,9 4 0-16,3-4-1 15,6-5-1-15,6-9 0 16,9-13 0-16,-6-19-1 15,23 2 0-15,-5-21 1 16,2-9-1-16,0-12 1 16,2-10-1-16,-4-5 1 0,-1-7-1 15,2-6 1-15,-1 2 0 16,1 5 0-16,3 5 0 15,2 11 0-15,1 10 0 16,4 9 0-16,3 11 0 16,1 15 1-16,-1 14-4 15,-3 8 2-15,-6 5 0 16,-5 6 0-16,-8 7-1 15,-13 7 1-15,-9 6-1 16,-12 2 1-16,-10 4 1 16,-5-2-2-16,-9 1 1 15,2-7 0-15,1-7-1 16,1-4 1-16,4-14-1 15,7-4 1-15,2-7-1 16,5-3 1-16,3 2 0 0,1 7-1 16,-2 14 0-16,0 13 0 15,2 14 0-15,0 10-1 16,0 3-3-16,12 10-6 15,-3-24-19-15,24 3-7 16,-4-31-3-16,22-16-3 16,8-32 0-16</inkml:trace>
  <inkml:trace contextRef="#ctx0" brushRef="#br1" timeOffset="187366.7168">10379 6814 118 0,'5'24'39'15,"-11"6"2"-15,2 21-3 16,-4 2-36-16,-2 14-2 0,-6 8 1 16,-1 11-1-16,0 5 0 15,-3 2-1-15,6-2-1 16,4-11-2-16,10-2-5 15,-3-33-15-15,18-4-16 16,-2-26 1-16,14-14-2 16,-5-23 2-16</inkml:trace>
  <inkml:trace contextRef="#ctx0" brushRef="#br1" timeOffset="187775.7402">10245 7286 108 0,'-26'4'38'0,"-1"3"3"16,18 10-2-16,6-6-31 0,20-8-4 15,17-4-2-15,18-2 0 16,14-4 0-16,14-6 2 16,6-1-3-16,0 2 1 15,-6-1-1-15,-11 4 0 16,-13 3 1-16,-14 5-2 15,-22 4 0-15,-17 10-2 16,-19 5 2-16,-11 6 0 16,-10 8 0-16,-2 7 0 15,-6 4-1-15,2 4 4 16,6 2-3-16,10-1 0 15,16-7 0-15,13-5 0 16,15-12 0-16,18-13 0 0,10-16 0 16,12-15 0-16,0-10 0 15,-4-9 0-15,-5-5 0 16,-12-5 0-16,-11 4-6 15,-20-9-5-15,-4 19-8 16,-31-7-13-16,8 17-10 16,-11-1 0-16,11 11 0 15,-1 0 2-15</inkml:trace>
  <inkml:trace contextRef="#ctx0" brushRef="#br1" timeOffset="188276.7688">11979 7154 92 0,'0'0'40'16,"8"-21"0"-16,23 13 0 16,5-15-16-16,20 4-22 0,6-6 0 15,11 2 0-15,1 3-1 16,-1 7-1-16,-10 6 1 15,-11 10 0-15,-20 9-1 16,-18 11 1-16,-22 10 0 16,-16 16-3-16,-21 4 2 15,-16 3 0-15,-10 4 0 16,-1 0-1-16,6-5 1 15,8-6 0-15,14-7 0 16,18-11 1-16,25-9-2 16,24-13-2-16,26-4-4 15,8-20-8-15,27 4-21 16,-6-14-5-16,15 2-1 15,-6-13 0-15</inkml:trace>
  <inkml:trace contextRef="#ctx0" brushRef="#br1" timeOffset="189211.8223">12765 7263 87 0,'-26'27'38'16,"-2"-4"0"-16,17 4 0 15,11-27-14-15,2 22-23 16,21-18 1-16,18-5 0 15,12-12 0-15,5-3 1 16,3-9-1-16,0-6 0 16,-3-4 0-16,-13-2 0 15,-10 0 0-15,-16 3 0 16,-17 6-1-16,-15 9-1 0,-16 9 1 15,-12 15 0-15,-14 15 0 16,-5 12-2-16,-1 10 1 16,5 7-1-16,8 4 1 15,17 0-1-15,20-7 0 16,24-9-1-16,25-16-1 15,21-14 1-15,24-11-4 16,6-22-1-16,18 2-8 16,-11-27-14-16,8 7-9 15,-19-10 3-15,-3 12 6 16,-31-10 2-16,-15 18 25 15,-15 14 6-15,-26 5 8 16,0 27 17-16,-25 3 6 16,3 24-1-16,-15 0-5 0,9 25 0 15,-5-9-24-15,8 7-1 16,6-3-2-16,6-3-1 15,7-11-1-15,7-11 3 16,9-17-2-16,8-13 0 16,6-18 0-16,6-13 0 15,5-18 1-15,2-9 0 16,2-12 0-16,2-4 0 15,-5 2 0-15,-3 5 0 16,-6 11-2-16,-4 11 0 16,-5 17 0-16,1 11 0 15,3 13 0-15,4 11 0 16,5 6 0-16,7 5 0 15,10 0 0-15,7-5 0 16,7-4 0-16,0-6 0 0,0-9 0 16,-1-5 0-16,-7-7 0 15,-9-4 0-15,-10-3 0 16,-10 1 0-16,-11 0 0 15,-12 8 0-15,-12 11 0 16,-10 10 0-16,-10 14 0 16,-6 15 0-16,-3 10 0 15,6 8 0-15,4 6 0 16,13-1 0-16,16-4 0 15,14-11 0-15,17-14 0 16,17-18 0-16,18-14 0 16,6-14 0-16,1-17 0 0,-1-8 0 15,-10-11 0-15,-12-4 0 16,-16-3 0-16,-20 3 0 15,-19 2 0-15,-20 10 0 16,-8 18 0-16,-14 4-3 16,13 16-10-16,-6-4-3 15,34 23-7-15,-6-11-13 16,36 15-7-16,17-6-1 15,29-2 4-15</inkml:trace>
  <inkml:trace contextRef="#ctx0" brushRef="#br1" timeOffset="189326.8289">14773 7359 100 0,'-56'18'17'0,"-6"-16"-15"0,5-14-1 16,15-18-44-16,9 7 0 15</inkml:trace>
  <inkml:trace contextRef="#ctx0" brushRef="#br1" timeOffset="199211.3942">3678 9729 72 0,'5'-19'38'0,"-3"4"-2"16,-2 15 1-16,-3-20-17 15,3 20-17-15,-12 26-2 16,6 14 0-16,-5 17 1 16,1 25 0-16,-9 18-2 15,-3 26 1-15,-7 13-1 16,2 2 2-16,-4-5-2 0,7-12 1 15,3-24-1-15,6-21 1 16,11-33 1-16,7-32-1 16,10-34 1-16,8-25-1 15,2-24 0-15,6-20-1 16,0-21 3-16,4-12-2 15,-3-16 2-15,3-4-3 16,-6 5 2-16,0 10-2 16,-2 14 2-16,-3 23-1 15,-4 21-1-15,-3 32 1 16,-1 36-1-16,0 35 1 15,0 33-1-15,1 25 1 16,7 25-2-16,5 13 2 16,9 12-2-16,10 1 1 0,7-7-2 15,9-12 2-15,4-17-1 16,4-21 1-16,2-27 1 15,1-24 0-15,-6-30 0 16,-3-25 0-16,-10-28 0 16,-1-25-2-16,-11-29 4 15,-5-24-3-15,-6-20 2 16,-7-14-2-16,-2-1 0 15,-9 7-3-15,-2 19 0 16,-7 20-4-16,10 41-22 16,-18 17-12-16,10 46 0 15,-5 25-1-15,10 29 2 16</inkml:trace>
  <inkml:trace contextRef="#ctx0" brushRef="#br1" timeOffset="199664.4202">5632 10266 79 0,'-27'-35'41'0,"-2"14"-2"16,-17 7 0-16,-2 28-22 16,-10 10-12-16,1 23 1 15,-8 10-2-15,7 16 1 16,6 3-2-16,15 3 0 0,15-5-2 15,18-12 1-15,17-18 0 16,20-22-1-16,22-18-1 16,11-19 1-16,9-20-1 15,4-17 0-15,-1-11 1 16,-4-8-2-16,-12 1 3 15,-10 4-2-15,-16 10 1 16,-13 13 0-16,-13 18 0 16,-10 25-1-16,-15 22 0 15,-7 25 2-15,-5 20-4 16,-2 9 1-16,6 12-5 15,2-11-6-15,25 5-27 0,-1-25-3 16,20-12-1 0,6-24-1-16</inkml:trace>
  <inkml:trace contextRef="#ctx0" brushRef="#br1" timeOffset="200203.451">6227 10836 102 0,'0'0'40'0,"0"0"0"15,13-2-4-15,7-11-33 16,8 2 0-16,5-4 0 16,2 5 0-16,-4 6 0 0,-7 10-1 15,-10 11 0-15,-11 12 0 16,-20 13-1-16,-9 8-1 15,-15 5 1-15,2 4-1 16,-2-5 1-16,8-4-2 16,10-16 2-16,18-12-1 15,28-19 1-15,20-15 0 16,23-12-2-16,12-18-5 15,18 8-14-15,-15-12-19 16,13 13-4-16,-17 1 1 16,-4 16-2-16</inkml:trace>
  <inkml:trace contextRef="#ctx0" brushRef="#br1" timeOffset="223347.7748">7871 9608 8 0,'10'-18'28'0,"-10"18"1"0,7-19 1 16,-7 5-12-16,0 14-6 15,0-20 7-15,0 20-12 16,-2-22-1-16,2 22-3 15,-7-19 1-15,7 19 0 16,-8-17 1-16,8 17-1 16,-12-11-1-16,12 11 1 15,-22-6 0-15,9 6 0 16,-13-3 0-16,1 6-1 15,-11-7 1-15,3 3-1 16,-6-5 0-16,-2 3-1 16,2-3 1-16,2 0-1 15,4 0-1-15,4 3 0 16,4 2 0-16,-1 3 0 0,1 3-1 15,0 5 0-15,-2 6 0 16,-2 6 0-16,-4 4 1 16,-1 7-1-16,-6 0 1 15,3 7 0-15,-1 0 0 16,3 2 1-16,2 2-1 15,3 3 1-15,3-1-2 16,6 4 1-16,1 2-1 16,4 4 1-16,0-1-1 15,6 0 0-15,0-2 0 16,6-1 0-16,4-3-1 15,4-7 1-15,2-3-1 16,7-4 1-16,2-5-1 16,-1 1 2-16,4-3-2 0,0 0 1 15,-1 1-1-15,-2-2 1 16,2 1 0-16,0 2 0 15,-1-4 0-15,0 3 0 16,3-2 0-16,3-1 0 16,1-4-1-16,6-3 1 15,3-3 0-15,8-4 0 16,1-3 0-16,10-5 0 15,4-3 0-15,7-4 1 16,5-5-1-16,3-3-1 16,-2 1 1-16,3-3 0 15,-5-3 0-15,-3 1 0 16,-3-2 0-16,-8 1 0 0,-5-3 0 15,-1-1 0-15,-4-4 0 16,-2 3 0-16,-1-6 0 16,-4-2 0-16,-1 0 0 15,-1-4-1-15,0 1 2 16,-3-3-2-16,0 2 2 15,-3-2-1-15,-2-1 1 16,-1 1-1-16,-3-1 2 16,-3-1-2-16,-3-1 0 15,-5-3 1-15,-4 0 0 16,-2-3-1-16,-5-2 0 15,-2-1 0-15,-4-2 1 16,-2 2-1-16,-5 4 0 16,-1 2 0-16,-7 3 1 0,0 3-2 15,-5 5 1-15,-4 1-1 16,-4 1 1-16,-3-1-1 15,-3-5 1-15,-3 1 0 16,-1-2-1-16,-4 1 1 16,2 1 0-16,-2 8 0 15,-2 10-2-15,-1 1-8 16,6 22-27-16,-11 1-3 15,8 12 0-15,-2-6-2 16</inkml:trace>
  <inkml:trace contextRef="#ctx0" brushRef="#br1" timeOffset="230794.2007">10542 9994 86 0,'14'6'39'0,"-5"18"-1"16,-9 5 1-16,3 20-29 15,-15 7-7-15,3 9 1 16,-4-4-1-16,7-2 1 16,6-21 0-16,26-30-1 15,27-44 1-15,46-49 0 16,52-50 0-16,96-52-3 15,20-45 0-15,43-43-2 16,34-28 1-16,13-13-1 16,4 7-3-16,-18 14 1 15,-25 28-4-15,-81 19-25 16,17 44-8-16,-41 32 0 15,-21 40-1-15</inkml:trace>
  <inkml:trace contextRef="#ctx0" brushRef="#br2" timeOffset="343454.6445">6391 11683 59 0,'1'-13'37'16,"-5"-2"-2"-16,4 15 1 15,-6-17-26-15,6 17-4 16,0 0-1-16,-8 20-1 16,3 1-1-16,-1 13 1 15,-3 6-3-15,-2 9-1 16,-3 11 1-16,-5 8-2 0,-8 11 0 15,-3-2-3-15,2 7-5 16,-9-16-29-16,14-4 0 16,1-19 0-16,16-15 0 15</inkml:trace>
  <inkml:trace contextRef="#ctx0" brushRef="#br2" timeOffset="343936.6721">6446 11596 41 0,'-18'2'33'15,"18"-2"0"-15,-13-1 0 16,2-7-23-16,11 8-1 15,0 0-2-15,-2-13 0 16,2 13-2-16,-4-12-1 16,4 12 0-16,-11-3-1 15,0 9 0-15,-1 8-1 16,-5 6 0-16,-4 7 0 15,-2 3 0-15,-1 6 0 16,5-5-1-16,-1 1 2 16,6-7-2-16,9-3 1 15,5-22-1-15,13 8-1 16,5-18 1-16,4-9-2 15,8-8 2-15,2-6-1 0,4-5 2 16,0-4-3-16,-2 2 3 16,-1 8-1-16,-5 2 0 15,-3 10 0-15,-6 10 0 16,-2 11 0-16,-4 8 0 15,-6 11-1-15,1 6-2 16,-4 4-2-16,4 17-16 16,-7-12-19-16,6 11 0 15,-6-8-1-15,5 5 0 16</inkml:trace>
  <inkml:trace contextRef="#ctx0" brushRef="#br2" timeOffset="344590.7095">5743 12852 72 0,'0'0'37'15,"0"0"-2"-15,-14 4-6 16,13 14-25-16,-6 5 0 15,0 9 0-15,-4 5-1 16,-1 9 0-16,-5 0 0 16,1 2-1-16,1-7 0 15,4-5 0-15,4-12 0 16,8-9 0-16,-1-15 0 15,24-10-1-15,1-13 0 16,6-11 0-16,3-6 1 0,4-5-1 16,-1 1 0-16,-4 2-1 15,-1 8 1-15,-10 7-1 16,-5 12 0-16,-4 12 1 15,-13 3-1-15,6 26 0 16,-9 2-1-16,0 4 0 16,2 5 0-16,-2 2-2 15,5 3-2-15,1-5-3 16,17 9-21-16,-8-17-9 15,12 3-2-15,-1-15 1 16</inkml:trace>
  <inkml:trace contextRef="#ctx0" brushRef="#br2" timeOffset="344927.7287">6402 12936 47 0,'0'0'38'0,"-25"-10"-2"16,11 20 2-16,-13-7-14 15,7 17-19-15,-2 0 0 16,6 9-1-16,-1 2-1 16,6 3 0-16,6 0-1 15,7-2 0-15,5-4 0 16,9-4-1-16,7-8 0 15,6-7-1-15,5-9 1 16,3-9-1-16,-1-8 0 0,-4-5 0 16,-3-8 1-16,-9-4-1 15,-11-1-1-15,-8-1-1 16,-10 4 0-16,-12 2-3 15,-4 10-3-15,-13-4-31 16,10 18 1-16,-2-4-2 16,15 7 1-16</inkml:trace>
  <inkml:trace contextRef="#ctx0" brushRef="#br2" timeOffset="346257.8048">6761 13229 86 0,'0'0'41'16,"-9"-5"-1"-16,9 5 0 15,0 0-41-15,-5-17-3 16,5 17-24-16,11-3-12 16,0 7 0-16,-11-4-1 0</inkml:trace>
  <inkml:trace contextRef="#ctx0" brushRef="#br2" timeOffset="346745.8327">7432 12889 40 0,'5'-13'36'16,"-8"-3"2"-16,3 16 0 15,-14-20-17-15,1 25-16 16,-6 5-1-16,0 15 2 15,-11 6-1-15,4 11-1 16,-2 4-1-16,5 5 1 16,3 0-2-16,14-2 1 15,6-6-2-15,15-9-1 16,11-15 1-16,9-8 0 15,7-14-1-15,6-9 0 16,2-11 0-16,0-13 0 16,-6-5 0-16,-6-6 1 0,-13 3-1 15,-7-2-1 1,-15 6 0-16,-9 3 0 0,-8 10 0 15,-10 8-1-15,0 11 0 16,-4 3-3-16,14 16-5 16,-1-9-29-16,20 8 0 15,5-6-1-15,19 1 2 16</inkml:trace>
  <inkml:trace contextRef="#ctx0" brushRef="#br2" timeOffset="347026.8488">8307 12185 77 0,'-20'-45'39'15,"-14"5"0"-15,0 19 1 16,-9 14-36-16,-4 23 0 15,-4 20-1-15,3 22 1 16,-2 17-2-16,7 12-1 16,5 9 0-16,9 4-1 15,14 2-1-15,10-10-2 16,16-3-4-16,-6-19-33 15,23-9 0-15,-2-21-1 16,6-13 1-16</inkml:trace>
  <inkml:trace contextRef="#ctx0" brushRef="#br2" timeOffset="347173.8572">7855 12753 86 0,'0'0'40'0,"0"-26"1"15,24 18-1-15,5-9-38 16,13-6-11-16,15 10-30 15,-5-8-1-15,7 13-1 16,-13 0 0-16</inkml:trace>
  <inkml:trace contextRef="#ctx0" brushRef="#br2" timeOffset="347878.8975">5273 14048 46 0,'4'-15'35'16,"-4"15"0"-16,-4-30-7 15,4 30-15-15,-20-20-5 16,5 20 2-16,-12-2-4 15,2 9-1-15,-9 3-1 16,2 13-1-16,-3 4 0 16,6 4-2-16,5 1 1 15,4 3-2-15,9-4 0 16,8-2 0-16,12-9 1 0,11-7-1 15,8-12 1-15,9-10-1 16,6-8 1-16,4-6-1 16,1-9 2-16,-2 0 0 15,-3 0-1-15,-6 4 0 16,-8 4 0-16,-8 9 1 15,-7 8-2-15,-14 7 2 16,13 22-3-16,-16 2 0 16,0 3 0-16,2 2-1 15,3-4 0-15,3-3-1 16,10-7-3-16,-1-29-19 15,21-2-13-15,-1-24-1 16,17-7 0-16,-5-19 1 16</inkml:trace>
  <inkml:trace contextRef="#ctx0" brushRef="#br2" timeOffset="348074.9088">5872 13445 83 0,'-14'47'40'0,"-8"12"-1"15,6 19-1-15,-5 3-36 16,9 9 1-16,-3-1-3 15,9-3 0-15,3-6-1 16,2-11-2-16,5-7-3 16,-1-25-13-16,10 0-21 15,-7-23 1-15,10-5-2 16,-10-19 2-16</inkml:trace>
  <inkml:trace contextRef="#ctx0" brushRef="#br2" timeOffset="351894.1272">5561 13948 79 0,'0'0'41'0,"16"6"-2"16,11-3-1-16,10-18-33 16,8-4-3-16,12-5 0 15,10-5-3-15,6 5-3 16,-7-12-30-16,11 20-4 15,-18 3-1-15,0 17-2 16</inkml:trace>
  <inkml:trace contextRef="#ctx0" brushRef="#br2" timeOffset="352398.156">6278 14013 47 0,'0'-13'39'0,"0"13"-1"16,11-18 1-16,-11 18-20 15,9-12-13-15,-9 12-2 16,0 0 0-16,0 0-1 16,-17 10-1-16,3 14 2 15,-5 5-2-15,2 8-1 16,-4 3 1-16,6 6-1 15,3 0-1-15,10-1 0 16,7-6 1-16,10-9-2 16,11-9 2-16,8-11-1 0,6-11-1 15,7-10 1-15,-2-13 1 16,-2-10-1-16,-3-7 0 15,-8-8 2-15,-8-2-1 16,-10 1 0-16,-13 5 0 16,-8 3-1-16,-9 11 1 15,-6 9-1-15,-4 15-1 16,-1 7-1-16,2 11-2 15,4 2 0-15,13 13-5 16,8-26-16-16,5 29-16 16,12-24-1-16,16 2 1 15,1-11 1-15</inkml:trace>
  <inkml:trace contextRef="#ctx0" brushRef="#br2" timeOffset="352923.1861">6854 13932 78 0,'18'1'40'15,"-18"-1"-2"-15,11 11-4 16,-11-11-28-16,-15 23-1 15,3-3-1-15,2 6-2 16,-8 4 1-16,2 6-2 16,-3 0 1-16,0 2-1 15,0-4 0-15,4-5 0 16,4-7 0-16,5-5 0 15,6-17 0-15,0 0-1 16,21-11 0-16,-1-12 0 16,6-9 1-16,1-7 0 0,2-3 0 15,0-5 0-15,-4 4-1 16,-4 5 1-16,-6 5 1 15,-3 8-1-15,-8 11-1 16,-4 14 1-16,0 0 0 16,-1 13-1-16,0 6 0 15,1 4 0-15,6 2 0 16,5-3-1-16,8-6 0 15,5-1 1-15,10-12 0 16,3-4 0-16,6-8 1 16,-1-7-1-16,-1-4 1 15,-1-1 0-15,-7-1 1 16,0 2-3-16,-11 3 2 15,-6 6-1-15,-4 4 0 16,-12 7 0-16,3 17 0 16,-10 6 0-16,0 9-2 0,0 4-1 15,-1 8-1-15,2-2-1 16,6 7-4-16,0-19-13 15,22 15-12-15,-4-26-8 16,15 0 0-16,-2-16 2 16</inkml:trace>
  <inkml:trace contextRef="#ctx0" brushRef="#br2" timeOffset="353239.2041">7875 13893 76 0,'4'-14'42'15,"-17"3"-3"-15,2 19 1 0,-20 1-34 16,0 15 0-16,-1 2-2 15,3 4-1-15,8 0-1 16,10-3 0-16,11-3-1 16,15-9 0-16,12-8-1 15,9-3 1-15,8-6 0 16,2 0 0-16,-2 0-1 15,-5 2 0-15,-12 6 1 16,-8 7-1-16,-15 6 0 16,-10 5 0-16,-13 10 0 15,-11 0-1-15,-4 7 1 16,-6-2-1-16,4 1-2 15,-7-10-6-15,21 13-19 16,-12-27-12-16,20-1-3 16,0-17-1-16</inkml:trace>
  <inkml:trace contextRef="#ctx0" brushRef="#br2" timeOffset="357665.4573">9510 11089 42 0,'0'0'25'15,"16"-6"-6"-15,-16 6 8 16,12-6-1-16,-12 6-14 15,0 0-3-15,0 0-2 16,0 0 0-16,0 0-3 16,0 0-2-16,0 0-1 0,0 0 0 15,10 12 0-15,-10-12 0 16,17 7-1-16,-8-3 1 15,1 1 0-15,4 1 0 16,2 2 0-16,3 1 0 16,1 1-1-16,4 2 0 15,3 2 0-15,2 1 1 16,3 1-1-16,4 0 0 15,1 2 0-15,1 0 0 16,-1 4 0-16,2 1 0 16,-2 0 1-16,2 3-1 15,-2 1 0-15,0 4 1 16,5 0-1-16,2 0 1 15,3 1-1-15,7-2 0 0,6 2 0 16,6-4 1-16,8 1-1 16,7 0 2-16,3-5-1 15,2 6 1-15,8-1-1 16,1 3-2-16,0 1 2 15,4 4-2-15,-3 1 2 16,1 3-4-16,0 1 3 16,1-1-2-16,-2 1 2 15,0 1 1-15,0 0-1 16,-2-4 0-16,-2 2 0 15,-2-3 1-15,-4-4-1 16,-1 0 0-16,-8-3 0 16,-3-6 0-16,-8 1-2 15,-13-9-1-15,-1 4-5 0,-19-19-16 16,-2 7-11-16,-15-8-3 15,-16-1 1-15,0 0-1 16</inkml:trace>
  <inkml:trace contextRef="#ctx0" brushRef="#br2" timeOffset="358365.4973">11690 11834 34 0,'11'-12'28'0,"-11"12"3"15,0 0-4-15,8-15-21 16,-8 15-4-16,0 0 2 0,14-8 0 15,-14 8 2-15,0 0 0 16,0 0 0-16,0 0 2 16,-14-1 0-16,14 1 1 15,-18-2-3-15,18 2 2 16,-28-6-4-16,12 1 2 15,-8-1-3-15,-3 3 2 16,-3 1-2-16,-7 2-1 16,-2 2 0-16,-4 7-1 15,-4 0 1-15,3 4-3 16,1 2 1-16,7-2-1 15,6-2 2-15,5-1-3 16,8-1 2-16,7-5-2 16,10-4 3-16,0 0-1 0,4 13 0 15,8-7 0-15,-1 4 0 16,3 2 0-16,1 3 1 15,0 3-1-15,5 4 1 16,1 5-1-16,-1 0 0 16,4 3 0-16,7-1 0 15,2 0-2-15,7 7-9 16,-4-13-27-16,8 8-1 15,-7-6-1-15,5 7-1 16</inkml:trace>
  <inkml:trace contextRef="#ctx0" brushRef="#br2" timeOffset="358974.5322">13324 12380 91 0,'10'8'38'16,"-11"6"-2"-16,0 22-6 15,-11 1-28-15,-3 3-2 16,-3 4 1-16,1 2-2 16,1-3-2-16,0-16-12 15,16 0-23-15,0-27 1 16,12 3-1-16,5-25 0 15</inkml:trace>
  <inkml:trace contextRef="#ctx0" brushRef="#br2" timeOffset="359409.5571">13466 12025 82 0,'-24'7'37'16,"9"11"-2"-16,-4-7-5 15,9 6-28-15,6-1-3 16,14-1 1-16,8-2 0 15,10 1 1-15,4 0 0 16,8 4 0-16,-2 0 2 16,3 6-1-16,-7 6 1 15,-1 5 1-15,-14 3-1 16,0 6 1-16,-16 1-1 15,-4 0-1-15,-8-6 0 16,0-3 0-16,-5-7-1 16,5-8 0-16,2-9 0 0,7-12-1 15,11-12 1-15,9-8 0 16,8-10-1-16,3-3 1 15,8-7-1-15,1 2 1 16,-2 1-1-16,1 7 0 16,-7 12 0-16,-8 12 0 15,-7 12-1-15,-10 11 0 16,-3 14-2-16,-9 5 0 15,-1 10-3-15,-4-4-3 16,16 12-19-16,-16-15-11 16,20 3 1-16,-1-15-1 15</inkml:trace>
  <inkml:trace contextRef="#ctx0" brushRef="#br2" timeOffset="359733.5756">14452 12340 86 0,'0'0'39'0,"0"0"-2"16,-9 14 3-16,-5 5-37 16,5 11 0-16,-3 4-1 15,5 6-1-15,-1 3 1 16,6-2-1-16,0-2 1 15,6-3-1-15,3-6 0 16,3-10 0-16,4-11 0 16,4-10 1-16,2-12-1 15,5-12 0-15,1-10-1 16,3-10 0-16,1-3 0 0,-1-6-3 15,2-2-2-15,-8-4-2 16,10 22-19-16,-20-10-13 16,7 19 0-16,-11 1-2 15,4 17 2-15</inkml:trace>
  <inkml:trace contextRef="#ctx0" brushRef="#br2" timeOffset="359950.588">14918 12266 68 0,'15'17'40'15,"-12"-3"-2"-15,3 17 2 16,-15-9-23-16,4 16-9 16,-5-3-4-16,0 5-1 0,2-4-2 15,0-3 0-15,5-4-2 16,3-11-2-16,9-5-4 15,-7-24-20-15,23 2-13 16,-7-17 1-16,13-3-1 16,0-12 1-16</inkml:trace>
  <inkml:trace contextRef="#ctx0" brushRef="#br2" timeOffset="360071.5949">15197 12048 60 0,'0'0'26'0,"0"0"-25"16,8 9 2-16,6-10-26 0,11 1-12 15</inkml:trace>
  <inkml:trace contextRef="#ctx0" brushRef="#br2" timeOffset="360409.6143">15584 12233 93 0,'-18'28'39'16,"-9"-11"1"-16,7 13-6 15,-11-13-30-15,7 2 0 16,2-4 0-16,6 3-2 15,6-6 0-15,10-1-1 16,0-11-1-16,24 12 0 16,-1-8 1-16,3-2-1 0,2 1 0 15,-1 0 0-15,-2 3 0 16,-7 2 2-16,-5 5-1 15,-8 5 1-15,-10 3-2 16,-5 3 0-16,-7 4 1 16,1-3-1-16,-2 2 0 15,2-6-3-15,7-2-1 16,9-19-7-16,11 14-16 15,-2-27-13-15,21-1-1 16,0-13-1-16,18-1 2 16</inkml:trace>
  <inkml:trace contextRef="#ctx0" brushRef="#br2" timeOffset="360597.625">16005 12320 105 0,'0'0'39'0,"-2"15"2"16,-14-3-7-16,3 15-30 15,0 8-2-15,-2 7-1 16,-1 4-1-16,1 2 0 15,3-1-1-15,4-5-2 16,9-3-3-16,-3-24-14 16,23 4-15-16,-9-25-5 15,14-6-1-15,-3-22-1 16</inkml:trace>
  <inkml:trace contextRef="#ctx0" brushRef="#br2" timeOffset="360732.6327">16114 11838 92 0,'-11'-34'37'15,"5"9"-5"-15,11 8-29 16,3-5-36-16,2 8-4 16,4-4-4-16</inkml:trace>
  <inkml:trace contextRef="#ctx0" brushRef="#br2" timeOffset="361182.6585">16437 11699 94 0,'-15'38'39'15,"7"16"1"-15,-11-1-5 16,7 18-30-16,-2 3 0 0,5 9-3 16,-2 1 2-16,3 0-3 15,-1-5 0-15,2-5 0 16,2-11-1-16,3-12 1 15,0-12-1-15,0-13-1 16,5-16 1-16,-3-10 0 16,12-16 1-16,0-7-1 15,2-10 0-15,4-3 1 16,4-6-1-16,2 2 0 15,5 3 1-15,-1 8-3 16,1 6 3-16,0 9-2 16,0 11 2-16,-4 8-1 15,-3 10-1-15,-3 8 2 16,-9 5-1-16,-1 6 1 0,-11 4-2 15,-7 1 1-15,-9 2 0 16,-5 2-1-16,-6-3 1 16,-3-5-2-16,-1-3 1 15,2-13-3-15,8-5-2 16,1-21-13-16,22 7-18 15,6-37-3-15,15 4-1 16,3-20 0-16</inkml:trace>
  <inkml:trace contextRef="#ctx0" brushRef="#br2" timeOffset="361403.6711">17078 11827 100 0,'-22'58'40'16,"-12"4"3"-16,4 18-4 15,-6 1-35-15,1 1-3 16,3-1-1-16,6-3-1 16,11-5-5-16,-1-23-15 15,27-3-20-15,-8-23 1 16,21-12-3-16,-1-18 2 15</inkml:trace>
  <inkml:trace contextRef="#ctx0" brushRef="#br2" timeOffset="361715.689">17066 12321 91 0,'-3'26'40'0,"-3"-8"1"16,14 9-1-16,-4-13-35 15,15-4-2-15,8-9 0 16,8-4-1-16,3-10-1 15,5-6 0-15,-2-6 0 16,-3-3-1-16,-6-3 1 16,-7 1-1-16,-12 5 1 15,-9 5-1-15,-17 11 1 16,-15 13-1-16,-10 9 1 15,-8 15 1-15,-3 8-1 16,2 5 0-16,6 8-1 16,11-3 1-16,15-2-3 15,10-13-3-15,26-1-9 16,-4-28-22-16,25-1-6 0,-4-19-1 15,13-4 1-15</inkml:trace>
  <inkml:trace contextRef="#ctx0" brushRef="#br2" timeOffset="363774.8067">18504 11708 38 0,'17'-15'30'16,"-17"15"3"-16,14-17-16 15,-3 17 10-15,-11 0-17 16,0 0-1-16,0 0 1 15,-3 32-1-15,-2-6-1 16,3 18-4-16,-2 8 1 16,2 18-1-16,-2 9-1 15,-1 9-1-15,-3 1-1 16,6 3-2-16,-4-8 0 0,4-10-3 15,11-3-19-15,-3-27-14 16,10-11-1-16,-2-19-1 16,15-9 1-16</inkml:trace>
  <inkml:trace contextRef="#ctx0" brushRef="#br2" timeOffset="364570.8523">19211 12540 86 0,'0'0'36'16,"4"18"-2"-16,-12-6-6 15,1 15-25-15,-4 2-4 16,-6 0-4-16,7 11-9 0,-6-12-21 16,10 1 1-16,-3-13-1 15,15-6 0-15</inkml:trace>
  <inkml:trace contextRef="#ctx0" brushRef="#br2" timeOffset="364923.8725">19883 12130 61 0,'0'0'37'16,"19"16"-1"-16,-11 4 1 16,7 17-20-16,-6 3-13 15,1 12 0-15,-2 8 0 16,-1 11-1-16,-8 1 0 15,-4 6-1-15,-11-2 1 16,-11 4-1-16,-11-4 0 16,-11-2 0-16,-8-8-1 15,-1-11 0-15,4-15-4 16,1-31-12-16,23-6-21 15,2-34-3-15,27-17 0 16,10-30-2-16</inkml:trace>
  <inkml:trace contextRef="#ctx0" brushRef="#br2" timeOffset="365089.882">19825 11826 76 0,'-40'11'39'15,"-1"-1"-1"-15,9 7-5 16,7-4-14-16,10-10-34 15,15-3-21-15,25 10 1 16,13-3-3-16,2-4 2 16</inkml:trace>
  <inkml:trace contextRef="#ctx0" brushRef="#br2" timeOffset="365426.9012">20289 12106 91 0,'1'39'37'0,"-15"-2"0"15,7 15-5-15,-16-10-23 16,8 13-2-16,-3-5-2 15,8 0-2-15,5-7 0 16,8-7-1-16,9-9-1 16,12-11 0-16,8-16 0 15,16-13-1-15,4-13 1 16,7-11 1-16,1-8-2 15,3-3 1-15,-4-7 0 16,-9 6-1-16,-11 9 1 16,-5 6-2-16,-12 13 1 15,-12 16 0-15,-10 5 0 0,-10 31 0 16,-9 4-1-16,-3 6-1 15,4 5-2-15,-1-5-2 16,18 12-16-16,-9-27-11 16,27-4-7-16,4-18 0 15,18-5 1-15</inkml:trace>
  <inkml:trace contextRef="#ctx0" brushRef="#br2" timeOffset="365749.9197">21164 12141 71 0,'-14'-11'39'0,"3"17"0"15,-12-4 0-15,8 16-14 16,-2-6-21-16,6 4-1 0,8-1 0 16,10 1-1-16,8 0 0 15,7-1-1-15,7-1 0 16,5-2-1-16,-2-2 1 15,-1 3-1-15,-6 1 1 16,-6 3-1-16,-8 3 0 16,-9 3 1-16,-9 2-1 15,-6 4 1-15,-9 0-1 16,-4 0 1-16,-3-2-2 15,2-5-1-15,5-5 0 16,5-11-5-16,17-6-6 16,-5-15-15-16,30-3-11 15,2-25-1-15,21-4 0 16,-3-19 2-16</inkml:trace>
  <inkml:trace contextRef="#ctx0" brushRef="#br2" timeOffset="365937.9305">21687 11736 76 0,'13'-2'42'16,"-18"19"-3"-16,-3 23 1 15,-18 8-19-15,1 19-17 16,-5 13-1-16,1 7-1 16,2 3-2-16,2 0-2 15,4-1-2-15,-2-16-8 16,17 2-15-16,-11-27-13 15,14-7 1-15,-7-23-2 16,10-18 1-16</inkml:trace>
  <inkml:trace contextRef="#ctx0" brushRef="#br2" timeOffset="366065.9378">21493 12161 115 0,'28'-28'38'16,"17"11"-4"-16,9 1-33 15,-17 2-40-15,14 8-1 16,-7-2-2-16</inkml:trace>
  <inkml:trace contextRef="#ctx0" brushRef="#br2" timeOffset="366597.9682">13187 13440 69 0,'14'3'39'16,"1"20"0"-16,-9 7 0 15,4 23-30-15,-13 9-4 16,3 10 0-16,-7 6-3 15,2 3-1-15,2-2-1 16,4-12-3-16,9-10-4 0,-1-26-20 16,24-3-12-1,-1-27 1-15,15-6-3 0</inkml:trace>
  <inkml:trace contextRef="#ctx0" brushRef="#br2" timeOffset="366786.979">13756 13691 96 0,'-22'-8'39'0,"8"31"0"15,-17-2-8-15,7 22-27 16,-1 4-2-16,4 10 0 16,4 0-2-16,5-4-2 15,12-3-3-15,2-17-3 16,23 2-22-16,-8-33-7 0,17-4 0 15,-4-28-4-15</inkml:trace>
  <inkml:trace contextRef="#ctx0" brushRef="#br2" timeOffset="366936.9876">13800 13201 88 0,'-37'-31'38'16,"8"20"-2"-16,2 7-2 15,10 4-44-15,12 12-23 16,5-12-1-16,15 4-4 15,7-6 1-15</inkml:trace>
  <inkml:trace contextRef="#ctx0" brushRef="#br2" timeOffset="367130.9987">14085 13209 75 0,'0'34'39'0,"2"13"-1"16,-10 0 1-16,10 18-25 16,-8-1-10-16,5 9-1 15,2-1-1-15,3 1-1 16,1-1-1-16,0-2-1 15,8-3-5-15,-8-23-18 16,14 4-16-16,-6-19 1 16,7-5-2-16,-5-21-1 15</inkml:trace>
  <inkml:trace contextRef="#ctx0" brushRef="#br2" timeOffset="367418.0151">14348 13476 96 0,'-19'23'39'0,"-10"-1"2"16,13 13-7-16,-15-3-29 16,8 2-1-16,-1-2 0 15,6 2 0-15,6-3-2 16,11-3 0-16,12-8 0 15,12-6-1-15,13-7 0 16,9-3-1-16,10-8 0 16,4-3-1-16,4-1-1 15,0-4-3-15,-2 6-2 16,-15-16-14-16,9 20-19 0,-24-13-1 15,1 8-1-15,-11-12 0 16</inkml:trace>
  <inkml:trace contextRef="#ctx0" brushRef="#br2" timeOffset="367764.0349">14749 13652 68 0,'1'22'41'15,"-1"-7"0"-15,11 7 0 16,-11-22-19-16,26 16-18 15,-4-14 0-15,8-3-1 16,0-8-1-16,6-4-1 16,1-7 0-16,-3-5 0 15,-2-3-1-15,-3-5 0 0,-6-3 1 16,-8 4-1-16,-7 3 0 15,-11 9 0-15,-12 12 0 16,-12 14 0-16,-6 20 0 16,-13 13 1-16,-1 13 0 15,3 9 0-15,6 2 0 16,11-1 0-16,20-9-1 15,16-15 0-15,25-13-5 16,9-23-7-16,34 1-24 16,-6-28-6-16,21 0 0 15,1-18-2-15</inkml:trace>
  <inkml:trace contextRef="#ctx0" brushRef="#br2" timeOffset="368537.0791">16089 13686 59 0,'9'-15'39'0,"-3"-3"-2"15,-6 18 1-15,13-30-22 16,-13 30-13-16,0 0 0 16,2 16 0-16,-8 2 0 15,1 6 0-15,-5 2 0 16,3 6-1-16,-3-5 0 15,0 0-1-15,2-5 0 16,3-6-1-16,1-5 1 0,4-11 0 16,0 0-1-16,19-26 0 15,-4-3 1-15,2-4-1 16,-1-5 1-16,4-3-1 15,-3 4 1-15,0 2 0 16,-7 7-1-16,-1 9 0 16,-6 7 1-16,-3 12-1 15,0 0 0-15,6 14 1 16,-1 1-1-16,0 1 0 15,5 0 0-15,6 0 0 16,8-3 1-16,5-8-1 16,8-5 0-16,8-6 1 15,2-8-1-15,7-4 1 0,-1-2-1 16,-1-1 0-1,-8 2 1-15,-7 4-1 0,-8 4 0 16,-8 5 0-16,-11 10 0 16,-6 9 0-16,-9 14 0 15,-5 10 0-15,-3 8-1 16,0 3-1-16,5 8-2 15,-1-7-3-15,22 8-12 16,-9-31-11-16,26 2-9 16,3-22-2-16,20-4 2 15</inkml:trace>
  <inkml:trace contextRef="#ctx0" brushRef="#br2" timeOffset="368913.1006">17167 13561 89 0,'-26'-7'39'0,"5"20"-1"15,-19-5-4-15,9 21-29 16,-1 5 0-16,6 8-2 16,1 5 0-16,6-1 0 15,8-3-1-15,11-5-1 16,11-12 0-16,11-9 0 15,9-15-1-15,11-11 1 16,3-11-1-16,4-10 0 16,-4-5 0-16,-2-6 0 15,-7-1 0-15,-6 2 0 16,-9 3 0-16,-8 10 0 15,-11 7 0-15,-2 20 0 0,-14-4 0 16,2 18 1-16,0 11-2 16,-2 6 1-16,7 4-2 15,0 0 0-15,9-2-3 16,8-12-3-16,18 5-10 15,-7-32-12-15,25 0-9 16,-7-20-1-16,19-7 1 16</inkml:trace>
  <inkml:trace contextRef="#ctx0" brushRef="#br2" timeOffset="369108.1118">17811 13122 89 0,'-16'31'40'0,"-13"15"-2"0,4 28 0 16,-14 6-33-16,10 13-2 15,1-2-2-15,6 1-1 16,4-8-3-16,5-13-2 16,16-3-9-16,-9-34-17 15,21-3-6-15,-15-31-2 16,27 0 0-16</inkml:trace>
  <inkml:trace contextRef="#ctx0" brushRef="#br2" timeOffset="369258.1204">17588 13483 68 0,'-12'-17'38'15,"-1"6"0"-15,13 11 0 16,0 0-21-16,22-8-19 0,9 17-16 16,-4-19-19-16,22 4 0 15,-3-13-1-15,12 2 0 16</inkml:trace>
  <inkml:trace contextRef="#ctx0" brushRef="#br2" timeOffset="369603.1401">18136 13116 78 0,'-23'14'40'15,"3"21"0"-15,-17 4 0 16,12 17-24-16,-9 5-11 16,1 10-2-16,5 1 0 15,6 2-1-15,3-3 0 16,6-5-2-16,6-10 1 15,11-9 0-15,2-16-1 0,8-13 0 16,4-14 0-16,1-13 0 16,2-11 0-16,4-6 1 15,-2-9-1-15,1 0 0 16,-3 1 0-16,-1 5 0 15,-5 8 0-15,-1 8-1 16,-3 13 0-16,-2 11-1 16,1 13-2-16,-7 3-2 15,8 18-7-15,-11-17-8 16,20 17-10-16,-8-18-8 15,17 2-2-15,-1-21 2 16</inkml:trace>
  <inkml:trace contextRef="#ctx0" brushRef="#br2" timeOffset="369936.1591">18730 13433 86 0,'-6'-18'39'0,"-17"1"1"15,1 23-2-15,-14-1-29 16,4 17-3-16,-3 4-3 15,8 11-1-15,4 0 0 16,8 5-1-16,9-8-1 16,13-3 1-16,8-9-1 15,10-7 0-15,5-10 0 16,2-4 0-16,-2-3 0 15,-1-4 1-15,-7 2-1 0,-4 6 1 16,-18-2 0-16,0 28 0 16,-15 0-1-16,-10 6 1 15,-1 7-2-15,-5 1 0 16,5 1-5-16,-3-9-6 15,22 7-12-15,-7-27-12 16,24 0-4-16,9-19-4 16,19-4 3-16</inkml:trace>
  <inkml:trace contextRef="#ctx0" brushRef="#br2" timeOffset="370070.1668">18919 13894 89 0,'-41'41'39'0,"2"4"-5"0,3 0-15 16,-2-11-54-16,12-2-4 15,2-14-2-15,16-3 0 16</inkml:trace>
  <inkml:trace contextRef="#ctx0" brushRef="#br2" timeOffset="370685.202">20053 13033 83 0,'13'-9'39'0,"-13"9"-1"15,10 20-1-15,-10 13-32 16,-3 20 0-16,-8 14-2 15,-2 14 0-15,-5 15 0 16,-2 8-1-16,0-1-1 0,7-4-1 16,2-6-3-16,8-14-2 15,15-8-8-15,3-32-20 16,25-8-7-16,2-24 0 15,21-8 0-15</inkml:trace>
  <inkml:trace contextRef="#ctx0" brushRef="#br2" timeOffset="371279.236">20553 13545 78 0,'14'-12'38'16,"7"7"-1"-16,-11-12-1 15,15 11-30-15,-4-4-1 16,4 10-1-16,-5 4-1 15,-5 11 0-15,-6 4-2 16,-4 16 1-16,-13 4-1 16,-9 10 1-16,-7 4-1 15,-3-3 0-15,-1-4 0 0,0-5 0 16,1-10-1-16,10-13 1 15,17-18-1-15,0 0 0 16,16-28 0-16,13-12-1 16,11-9 1-16,9-10 0 15,6-6-1-15,5 2 1 16,-2 1 1-16,-5 10-1 15,-10 11 1-15,-10 15 1 16,-11 17-1-16,-11 18 1 16,-16 17 0-16,-9 18-1 15,-8 9 1-15,-1 8-1 16,2 3 0-16,5-2-1 15,8-4-1-15,13-13-2 16,18-5-5-16,6-31-10 0,27 4-12 16,-6-26-12-16,17-5 1 15,-2-20-1-15</inkml:trace>
  <inkml:trace contextRef="#ctx0" brushRef="#br2" timeOffset="371452.2459">21497 13503 100 0,'-14'-2'42'15,"14"2"-1"-15,0 0-3 16,32-18-38-16,3 8-3 16,6-3-4-16,14 13-11 15,-18-12-13-15,14 14-8 16,-19-3-2-16,-1 13 2 15</inkml:trace>
  <inkml:trace contextRef="#ctx0" brushRef="#br2" timeOffset="371623.2556">21492 13803 106 0,'0'0'40'0,"29"9"0"16,-3-26-9-16,19-7-34 15,17 5-16-15,-16-15-20 16,7 6 0-16,-10-4-2 15,4 8 0-15</inkml:trace>
  <inkml:trace contextRef="#ctx0" brushRef="#br2" timeOffset="372330.2961">22748 13337 88 0,'27'-8'40'0,"7"9"2"16,-12-4-3-16,9 6-35 15,-17 5-2-15,1 7-1 16,-7 6 0-16,-8 10 0 16,-8 7-1-16,-8 6 0 15,-6 3 1-15,-7 5 1 0,0 0-1 16,-6-2 1-1,4-9-1-15,4-5 0 0,6-12 0 16,10-13-1-16,11-11 0 16,16-28-1-16,13-8 1 15,14-10 0-15,12-10-1 16,8-11 1-16,3-5 1 15,6-2-1-15,-4 3 1 16,-2 6 1-16,-9 9 0 16,-11 13-1-16,-15 16 1 15,-14 17 0-15,-16 24-1 16,-14 20 0-16,-16 18 0 15,-9 12 0-15,-5 10-1 16,0 4 0-16,10-3 0 16,14-4-1-16,21-17 0 0,18-16-4 15,36-10-7-15,5-32-10 16,33 2-12-16,-3-22-7 15,21-3-2-15,-8-13 1 16</inkml:trace>
  <inkml:trace contextRef="#ctx0" brushRef="#br2" timeOffset="372473.3043">24005 13555 104 0,'-24'21'42'16,"-12"-14"0"-16,9 6-3 16,3-17-39-16,4-7-9 15,20 11-16-15,-8-15-16 16,8 15-1-16,7-29-1 15,3 16 0-15</inkml:trace>
  <inkml:trace contextRef="#ctx0" brushRef="#br2" timeOffset="375924.5017">8833 10540 97 0,'0'0'39'16,"0"0"0"-16,0 0-3 15,0 0-33-15,0 0-3 16,0 11-5-16,4 7-22 15,-8-7-11-15,6 6-1 16,-4-5 0-16</inkml:trace>
  <inkml:trace contextRef="#ctx0" brushRef="#br2" timeOffset="376322.5244">8859 10767 33 0,'0'0'30'0,"0"0"2"15,0 0-1-15,0 0-11 0,0 0-14 16,0 0 0-16,0 0 0 16,0 0 1-16,0 0-2 15,0 0-1-15,0 0-1 16,0 0-1-16,0 0-10 15,0 0-25-15,0 0 0 16,0 0-3-16,0 0 2 16</inkml:trace>
  <inkml:trace contextRef="#ctx0" brushRef="#br2" timeOffset="376736.5481">8899 11002 72 0,'0'0'38'0,"0"0"-1"16,0 0 2-16,0 0-29 15,0 0-2-15,0 0-4 16,0 0-1-16,0 0-2 15,0 0-1-15,0 0-3 16,0 0-3-16,5 12-24 16,-5-12-11-16,-4 11 3 15,4-11-2-15</inkml:trace>
  <inkml:trace contextRef="#ctx0" brushRef="#br2" timeOffset="377103.5691">8885 11216 66 0,'0'0'37'16,"7"-11"1"-16,-7 11 0 16,0 0-27-16,0 0-4 0,0 0-2 15,0 0-2-15,0 0-2 16,0 0-2-16,0 0-18 15,0 0-19-15,0 0 0 16,0 0-1-16,-11 7 0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38:21.44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2098 1132 31 0,'0'0'35'15,"0"0"2"-15,0 0-1 16,0 0-16-16,0 0 4 16,0 0-16-16,0 0-1 15,0 0-2-15,0 0-1 16,-47 0 0-16,47 0-1 15,0 0-1-15,0 0 0 0,51-23-1 16,-51 23 0-16,52-23 0 16,-52 23-2-16,59-27 1 15,-59 27 1-15,62-37 0 16,-62 37 0-16,51-42 0 15,-51 42-1-15,0 0 1 16,38-62 0-16,-38 62 0 16,0 0-2-16,0 0 2 15,-66-5 1-15,66 5 0 16,-75 38 0-16,75-38 0 15,-63 45 0-15,-3 22-2 16,24 8 2-16,24-2-3 16,18-73-2-16,28 67-4 15,-28-67-5-15,85 39-27 0,-21-34-3 16,8-5 2-16,10-12-2 15</inkml:trace>
  <inkml:trace contextRef="#ctx0" brushRef="#br0" timeOffset="464.0265">3085 1062 94 0,'0'0'42'0,"0"0"-1"16,0 0 0-16,0 0-36 15,-54-21-1-15,54 21 0 16,-66 30 0-16,66-30-2 15,-48 36 0-15,-5 19 0 16,13 5-1-16,17-5 0 16,15-8 0-16,13-17-1 0,-5-30 0 15,0 0 0-15,68 22 0 16,-68-22 1-16,71-21-1 15,-71 21 0-15,78-45 0 16,-78 45-1-16,68-57 1 16,-68 57-1-16,56-65 0 15,-56 65-1-15,0 0 2 16,58-59-1-16,-58 59 1 15,9 54 0-15,-16 22-1 16,-16 26 0-16,-6 27 1 16,8 25 0-16,-5 7 0 15,6-6-1-15,-2-34 1 0,-4-10 0 16,-7-20 2-1,-8-15-2-15,-9-23 1 0,-5-20-1 16,-7-24-1-16,1-23-2 16,8-21-6-16,-3-36-14 15,24-6-18-15,0-28 2 16,24-5-5-16,13-9 4 15</inkml:trace>
  <inkml:trace contextRef="#ctx0" brushRef="#br0" timeOffset="1382.079">4654 1365 80 0,'5'-65'35'15,"-5"65"2"-15,0-63-1 0,0 63-33 16,-5-58 0-16,5 58 1 15,0 0 1-15,0 0-2 16,-37-33 0-16,22 87-1 16,-4 32 2-16,-14 7-3 15,4 24 2-15,-4 8-2 16,5 2 1-16,0-8-1 15,9-27-1-15,1-18 1 16,7-14-2-16,7-29 3 16,8-21 0-16,9-23-1 15,8-22 1-15,7-24 0 16,8-18 1-16,5-22-1 15,-19 41 2-15,1-8-3 16,8-3 0-16,-4-5 1 16,3-1-2-16,-1 1 1 0,2 5-2 15,0 4 1-15,-2 7-1 16,-4-2 2-16,-25 60-2 15,57-79 2-15,-57 79-1 16,60-14 0-16,9 39 2 16,-10 32-2-16,0 60 1 15,-21 9-1-15,6 22 1 16,-5-1-3-16,-3-6 0 15,-7-39-2-15,-11-13-4 16,2-5-9-16,-20-31-22 16,9-8-2-16,-19-25 0 15,10-20 0-15</inkml:trace>
  <inkml:trace contextRef="#ctx0" brushRef="#br0" timeOffset="1570.0898">4691 1692 120 0,'-19'-3'41'15,"19"3"1"-15,28-11-5 16,22-6-36-16,24-9-1 16,17-8-3-16,19-10 0 15,-50 17-5-15,12-4-13 16,1-2-18-16,9-4 1 15,-3-1-2-15,2-5 1 16</inkml:trace>
  <inkml:trace contextRef="#ctx0" brushRef="#br0" timeOffset="1783.102">6016 879 117 0,'0'0'41'0,"0"0"1"16,0 0-2-16,0 0-36 15,-16 22-3-15,-24 76 2 16,-8 30-2-16,12 32 0 15,-9-23-1-15,20 12 0 16,5-8-3-16,13-17-2 16,24-35-6-16,-6-33-23 15,29-6-6-15,-1-28 1 16,14-12-2-16</inkml:trace>
  <inkml:trace contextRef="#ctx0" brushRef="#br0" timeOffset="2179.1246">6392 1454 113 0,'-15'-2'40'16,"4"20"1"-16,-14 15-1 16,9 13-32-16,-12 8-5 15,8 10-1-15,0 1 0 16,8 1-1-16,7-5 1 15,10-8-2-15,11-10 1 16,15-16 1-16,17-13-2 16,8-19 0-16,15-11 0 15,3-15 0-15,3-8 0 16,-3-8 0-16,-8-5 0 0,-7-2 0 15,-13 5 0-15,-10 7 0 16,-15 8 0-16,-11 12 0 16,-10 22 0-16,-10 0 0 15,-7 22 0-15,-8 14 0 16,3 11 0-16,-3 6 0 15,6 7 0-15,7 0-4 16,12-3-1-16,6-9-4 16,28-1-10-16,-3-27-9 15,27-2-12-15,-4-19 1 16,16-7-1-16,-4-15 2 15</inkml:trace>
  <inkml:trace contextRef="#ctx0" brushRef="#br0" timeOffset="2727.156">7460 1556 113 0,'-16'5'40'0,"-15"9"1"16,6 22-2-16,-12 5-34 16,9 8-3-16,-2 4 1 15,9 1-1-15,1 0 0 16,5-5-2-16,6-3 2 15,6-10-2-15,5-12 1 16,7-8-1-16,4-14 1 16,4-12-1-16,5-11 0 15,3-9 1-15,-1-10-1 16,3-11 1-16,-3 2-1 15,-5-5 2-15,-2 5-4 0,-6 7 4 16,-2 7-2-16,-7 8 0 16,3 16-2-16,-5 11 2 15,0 0-1-15,1 24 1 16,2-1-1-16,6 6 1 15,4-2-1-15,7 1 2 16,3-6-1-16,8-9 0 16,8-8 0-16,3-10 1 15,7-8 0-15,-3-11-1 16,3-5 2-16,-1-7-2 15,-4 2 0-15,-9-3 0 16,-4 8 0-16,-8 5 0 16,-8 7 0-16,-15 17 0 0,0 0 0 15,2 28 0 1,-16 7 0-16,-1 10 0 0,0 9 0 15,-1 2-2-15,4 4-1 16,3-4-3-16,13-6-3 16,0-15-8-16,25 0-6 15,-13-25-10-15,25-2-7 16,-6-18 1-16,11-6 0 15</inkml:trace>
  <inkml:trace contextRef="#ctx0" brushRef="#br0" timeOffset="2921.1671">8400 1586 110 0,'-5'23'39'0,"-5"19"1"16,-13 10 0 0,-1 9-36-16,2 5-1 0,6 7-1 15,1-6-1-15,5-2-2 16,10-13-1-16,3-17-4 15,19-10-14-15,-12-28-17 16,21-8-4-16,-4-24 2 16,15-9-3-16</inkml:trace>
  <inkml:trace contextRef="#ctx0" brushRef="#br0" timeOffset="3052.1746">8539 1436 121 0,'-34'-82'36'0,"34"82"-19"16,-39-68-15-16,39 68-41 0,-39-58 0 15,39 58-3-15</inkml:trace>
  <inkml:trace contextRef="#ctx0" brushRef="#br0" timeOffset="3737.2137">8610 1812 90 0,'12'-4'38'16,"-12"4"0"-16,0 0 0 15,0 0-29-15,12 6-4 16,-12-6 0-16,3 17-1 15,-3-3 0-15,-3 8-3 0,-1 3 2 16,-4 3-2-16,1 1 1 16,0 1-1-16,0-6 1 15,5-3-1-15,2-9 0 16,0-12 0-16,20-1-1 15,0-15 1-15,6-10-1 16,5-12 2-16,1-10-1 16,6-4 0-16,2-6 0 15,-2-4 0-15,-2 7-1 16,-4 4 1-16,-4 9 0 15,-3 11-1-15,-7 16 0 16,-3 11 0-16,-6 18-1 16,-4 17 1-16,-3 14 1 15,-4 13-2-15,-3 9 1 16,1 2-1-16,0-1 1 0,3 0-2 15,6-10-1-15,4-19-5 16,25-13-6-16,-3-27-7 16,28-3-8-16,-8-23-11 15,17-4-2-15,-6-23 1 16,7-2 2-16</inkml:trace>
  <inkml:trace contextRef="#ctx0" brushRef="#br0" timeOffset="3954.2262">9554 1597 117 0,'-14'14'42'15,"-9"-3"-1"-15,9 17 0 16,0 1-39-16,3 7-1 16,1 5 0-16,2 5-1 0,0 5 1 15,4 0-2-15,1-2 1 16,2-4-2-16,3-9-2 15,4-15-3-15,16-5-13 16,-15-26-10-16,25-3-12 16,-8-18 2-16,9-7 0 15,-5-21 1-15</inkml:trace>
  <inkml:trace contextRef="#ctx0" brushRef="#br0" timeOffset="4147.2372">9686 1392 125 0,'-1'-14'41'0,"-12"6"1"16,10 24-7-16,-5-6-32 0,7 3-1 15,-3 4-2-15,8 0 0 16,-2 2 0-16,0-4 0 16,4-1-2-16,-6-14-1 15,10 17-3-15,-10-17-12 16,11-14-14-16,-16-1-10 15,8-1 1-15,-10-3-1 16</inkml:trace>
  <inkml:trace contextRef="#ctx0" brushRef="#br0" timeOffset="4738.271">9913 1373 62 0,'0'0'34'0,"11"6"1"16,-3 7-1-16,-12-3-22 16,12 10-2-16,-12-4 0 15,8 10-1-15,-9 0-1 16,6 4-2-16,-7 1-1 15,4 2 0-15,-5 3-1 0,2 1-1 16,1 0-1-16,1-4-2 16,2 0 1-16,2-6-1 15,5-6 0-15,1-2-1 16,3-11 2-16,7-7-1 15,3-9 0-15,5-8 1 16,5-4 0-16,2-7 0 16,4-6 0-16,2-4 1 15,1-6-1-15,-5-2-1 16,0 4 1-16,-5 2-1 15,-5 8 0-15,-6 8 1 16,-7 11-1-16,-11 12 0 16,7 24 0-16,-15 13 0 15,-5 14-1-15,-3 9 1 16,-4 8-1-16,3 2-1 0,3-2-1 15,4-8-2-15,13-4-3 16,3-24-8-16,29 0-7 16,-9-30-11-16,25-4-6 15,-2-20 0-15,12-4 2 16</inkml:trace>
  <inkml:trace contextRef="#ctx0" brushRef="#br0" timeOffset="5266.3012">10826 1544 117 0,'-6'-18'41'16,"6"18"1"-16,-23-3-1 15,10 17-38-15,-7 7-1 0,-1 9-1 16,-4 13 0-16,1 6-1 16,0 5 1-16,1 3-1 15,3-4 0-15,1-4 0 16,8-5 0-16,-1-8 0 15,9-16 1-15,3-20-1 16,16-3 1-16,4-19-1 16,5-14 1-16,6-12 0 15,2-5-1-15,3-10 2 16,1-1-2-16,-5 3 0 15,-5 7 0-15,-6 11 0 16,-6 12 0-16,-4 17 0 16,-11 14 0-16,6 11 0 15,-5 12 0-15,0 3 0 16,4 4 0-16,7 0 0 0,6-7 0 15,12-10 0-15,11-7 0 16,6-11 0-16,8-11 0 16,4-7 0-16,2-9 0 15,-4-2 0-15,-2-3 0 16,-11 6 0-16,-11 4 0 15,-6 12 0-15,-12 17 0 16,-12 15 0-16,-6 11 0 16,-8 15 0-16,-1 10 0 15,-2 7 0-15,6 5-3 16,-7-7-10-16,13 1-1 15,-7-19-6-15,21 5-3 16,-17-28-6-16,27 2-10 16,-8-12-3-16,16-13 3 0</inkml:trace>
  <inkml:trace contextRef="#ctx0" brushRef="#br0" timeOffset="6047.3459">13863 1070 67 0,'0'0'38'0,"0"0"-2"16,62-39 3-16,-62 39-23 15,0 0-10-15,0 0 0 16,27-66-1-16,-27 66 1 15,0 0-1-15,0 0-1 16,-75-26 1-16,75 26-1 16,-97 47-1-16,16 14-1 15,0 20 0-15,11 21-1 16,7-5 0-16,34 5 0 15,31-9-2-15,42-16 1 16,28-32 0-16,23-18 1 16,15-20 0-16,10-21 0 0,3-15 0 15,-6-19 1-15,-66 17 1 16,4-7-3-16,-55 38 0 15,67-94 0-15,-50 42 0 16,-6-3 0-16,-18 1 0 16,-6-1 0-16,-11-4 0 15,24 59 0-15,-80-92-4 16,32 57-1-16,2 12-7 15,-2 1-6-15,48 22-9 16,-81-20-11-16,81 20-3 16,-26 14-1-16,20 25-1 15</inkml:trace>
  <inkml:trace contextRef="#ctx0" brushRef="#br0" timeOffset="6325.3618">15259 1176 94 0,'0'0'40'15,"0"0"2"-15,-27-39-1 16,-39 72-26-16,-20 26-12 15,-21 10-2-15,3 14 1 16,-1 6-2-16,22 2 0 16,22-10-3-16,30-24-2 0,21-14-6 15,6-31-20 1,23-9-8-16,6-16-1 0,11-11 0 15</inkml:trace>
  <inkml:trace contextRef="#ctx0" brushRef="#br0" timeOffset="6508.3722">14743 1407 113 0,'0'0'40'0,"0"0"3"15,-22-71-4-15,9 57-32 16,13 14-2-16,3 20-3 16,23 6-1-16,12 7-2 15,24 6-1-15,16-1-4 16,12-16-8-16,18-1-12 15,-14-11-16-15,12-6 1 16,-17-15-2-16,-2-1 2 0</inkml:trace>
  <inkml:trace contextRef="#ctx0" brushRef="#br0" timeOffset="6694.3829">15708 1304 125 0,'-10'-31'41'16,"-17"31"3"-16,-2 24-3 15,-12 13-41-15,5 12 2 16,0 15-3-16,8 8 2 15,9-5-2-15,19-12-1 16,9-12-2-16,10-19-5 16,20-9-11-16,-10-21-13 15,16-3-8-15,-7-22 0 16,4-11-1-16</inkml:trace>
  <inkml:trace contextRef="#ctx0" brushRef="#br0" timeOffset="6821.3901">15729 1068 122 0,'0'0'38'15,"-22"-99"-4"-15,22 99-30 16,-13-78-45-16,13 78 1 16,0 0-2-16</inkml:trace>
  <inkml:trace contextRef="#ctx0" brushRef="#br0" timeOffset="7271.4159">16592 1341 117 0,'0'0'43'0,"0"0"0"16,-78-43 0-16,21 38-39 16,-40 13 1-16,-3 10-5 15,1 9 0-15,0 18 0 16,6 1 0-16,27 18 0 15,33-1 0-15,46-11 0 16,27-20 0-16,24-15 0 16,17-19 0-16,13-21 0 15,8-18 0-15,-50 13 0 16,0-7 0-16,1-7 0 15,4-1 0-15,-10-9 0 16,1-1 0-16,-4 3 0 0,-7 3 0 16,-37 47 0-16,46-77 0 15,-46 77 0-15,0 0 0 16,32-67 0-16,-57 93 0 15,-7 30 0-15,-19 36 0 16,-5 10 0-16,11 18-4 16,19-9-8-16,34-22-2 15,17-38-3-15,30-11-6 16,-16-32-4-16,26-4-8 15,-13-25-5-15,2-6 2 16,-7-10 6-16</inkml:trace>
  <inkml:trace contextRef="#ctx0" brushRef="#br0" timeOffset="7644.4372">16917 1504 111 0,'-12'18'41'0,"15"9"1"16,-4-9-1-16,16-2-38 15,8-5 1-15,9-6-1 16,7-9-1-16,3-8 0 15,6-8 0-15,5-9-1 16,-2-7 0-16,-51 36 1 16,43-52-2-16,-43 52 0 15,42-62 0-15,-42 62 0 16,16-61 0-16,-16 61 0 15,0 0 0-15,-26-66 0 16,-29 65 0-16,-12 20 0 0,-9 21 0 16,2 20 0-16,0 24 0 15,23 13 0-15,28-10 0 16,45-18 0-16,18-18 0 15,21-17 0-15,21-17-11 16,6-23-1-16,19-8-4 16,-16-19-5-16,32 1-7 15,-24-15-9-15,24 7-6 16,-9-4 1-16,0 7 5 15</inkml:trace>
  <inkml:trace contextRef="#ctx0" brushRef="#br1" timeOffset="13354.7638">6143 2913 70 0,'8'-23'37'16,"2"10"-1"-16,-7 2 0 15,-3 11-15-15,-11 15-16 16,4 2-2-16,-6 6-1 16,1 10 0-16,-5 12-1 15,-1 16 1-15,-3 17-1 16,-2 13 0-16,-6 9 0 15,1 9 1-15,-3 1-1 16,4-7 0-16,4-14 0 16,6-16-1-16,4-19 1 15,13-22 0-15,0-32 1 16,27-20-1-16,-3-26-1 0,5-19 2 15,4-19-1-15,3-16 1 16,3-13 0-16,-6-9-1 16,3-6-1-16,0 3 1 15,-4 5 0-15,2 13-2 16,-6 16 2-16,0 17-2 15,-2 19 2-15,1 22-2 16,1 25 2-16,-3 21 0 16,4 18 0-16,0 19 0 15,0 13 0-15,4 17 0 16,-1 13-1-16,0 11 1 15,-7 7-1-15,-1 6 0 16,-10 1-1-16,-5 1 0 16,-6-3-1-16,-6-7-1 15,1-10-3-15,-11-25-4 0,18-3-15 16,-21-36-14-16,13-9 1 15,-8-33-2-15,6-8 1 16</inkml:trace>
  <inkml:trace contextRef="#ctx0" brushRef="#br1" timeOffset="13525.7736">6274 3577 89 0,'-53'-22'38'16,"21"16"0"-16,4-5 1 16,28 11-18-16,20 1-18 15,23-16-1-15,21-12-3 16,14-9-3-16,24-1-5 15,1-24-20-15,26 5-7 16,-7-13-1-16,1 9-1 0,-16-11 0 16</inkml:trace>
  <inkml:trace contextRef="#ctx0" brushRef="#br1" timeOffset="13738.7858">7425 2687 110 0,'-14'4'39'15,"-9"1"-1"-15,11 26 2 16,-1 8-36-16,1 18 1 15,6 17-3-15,1 20 1 16,1 14-1-16,0 14 0 16,3 3-1-16,2-7-4 15,10 0-4-15,-10-26-16 0,20-2-15 16,-7-29-4-1,10-14 0-15,3-27-1 0</inkml:trace>
  <inkml:trace contextRef="#ctx0" brushRef="#br1" timeOffset="14606.8354">8338 2711 96 0,'-13'-17'37'15,"13"17"2"-15,22-24-4 16,7 11-32-16,1-3-2 16,8 2 0-16,5 1 0 15,2 4-1-15,-4 2 1 0,-3 4 0 16,-4 3-1-16,-6 2 0 15,-9 4 0-15,-7 3 1 16,-10 6-1-16,-9 4 1 16,-9 6-1-16,-7 2 3 15,-6 2-2-15,1 0 2 16,3-2-2-16,2-2 1 15,7-8-1-15,15-3 1 16,12-7-2-16,10-5 0 16,12-2 0-16,7 0 0 15,-1 1 0-15,3 6 0 16,-9 5 0-16,-5 5 1 15,-13 7-1-15,-15 6 1 16,-10 4 0-16,-10 4-1 0,-9-2 1 16,0-8-1-16,1-3-1 15,6-13-2-15,12-4-4 16,5-25-12-16,28 1-19 15,1-22 1-15,22 2-2 16,0-13-2-16</inkml:trace>
  <inkml:trace contextRef="#ctx0" brushRef="#br1" timeOffset="14847.8492">9253 2512 90 0,'0'0'38'0,"0"0"-1"16,-5 10 1-16,-10 8-32 15,6 20-1-15,-3 10-1 0,0 14 1 16,-4 7-2-16,0 7 0 16,1-1-1-16,1-4 0 15,5-9-4-15,5-13-1 16,9-8-7-16,-2-31-19 15,21-1-10-15,-4-24 1 16,12-1-2-16,-10-22 2 16</inkml:trace>
  <inkml:trace contextRef="#ctx0" brushRef="#br1" timeOffset="15007.8584">9215 2792 109 0,'-23'-16'40'16,"-9"-4"1"-16,18 19-2 16,-1-1-32-16,15 2-4 0,32-7-1 15,8-4-6-15,20 4-5 16,0-20-16-16,25 9-15 15,-4-8-4-15,12 3 2 16,-6-5-2-16</inkml:trace>
  <inkml:trace contextRef="#ctx0" brushRef="#br2" timeOffset="19667.1249">15964 2631 47 0,'16'-38'33'16,"0"0"3"-16,-14-3-2 15,5 12-16-15,-23-12-4 16,2 16-5-16,-18-2-3 16,-4 13-2-16,-9 5-1 15,-5 11-1-15,-8 7-1 16,-1 13 0-16,-1 8 0 15,1 12 0-15,-3 8 0 0,4 8 2 16,0 9-1 0,7 5 0-16,11 2 0 0,13 5 0 15,16-2 0-15,15 2 0 16,21-2-1-16,16-4-1 15,23-8-1-15,15-10 2 16,15-9-2-16,12-17 1 16,5-18 0-16,3-22 0 15,-2-20 0-15,-3-20 0 16,-8-15 1-16,-7-16-1 15,-19-13-1-15,-17-5 0 16,-21-11 1-16,-14 0-2 16,-22 3 2-16,-20 11-1 15,-22 15 0-15,-23 19 0 16,-20 18 1-16,-13 24 0 15,-5 28-2-15,-1 10-4 0,23 29-28 16,7-8-5-16,31 7 0 16,25-13-1-16</inkml:trace>
  <inkml:trace contextRef="#ctx0" brushRef="#br2" timeOffset="20188.1547">16960 2250 94 0,'0'0'39'16,"28"-23"0"-16,5 15-2 15,0 2-36-15,12-7 0 16,4-1 0-16,-1 6 1 15,-6 3-1-15,-6 2 1 0,-13 6-1 16,-10 7 1-16,-16 5-1 16,-13 9 1-16,-9 4 0 15,-9 10 0-15,-8 0 0 16,1 8-1-16,-2-1 0 15,8-1 0-15,7-2 0 16,9-3 0-16,12-5-1 16,16-10 0-16,14-4-2 15,12-11-1-15,17-3-3 16,5-16-7-16,18 5-25 15,-4-16-3-15,10 4 2 16,-9-18-3-16</inkml:trace>
  <inkml:trace contextRef="#ctx0" brushRef="#br2" timeOffset="20438.169">17645 2250 100 0,'-5'12'40'15,"5"-12"2"-15,23 11-3 16,20-11-37-16,3-1 0 16,6-2 0-16,7 0 0 15,3-4-1-15,-1 1-1 16,-2 0-1-16,-5-4-3 15,0 9-17-15,-18-15-19 16,-1 5-1-16,-16-7-1 16,-1 2-1-16</inkml:trace>
  <inkml:trace contextRef="#ctx0" brushRef="#br2" timeOffset="346004.7903">16206 3965 67 0,'7'-33'33'0,"-3"7"-1"15,-7-5 1-15,-4 16-23 16,-13-11-1-16,1 14-5 16,-14 2 0-16,-4 14 1 15,-15 5-1-15,-5 15 1 16,-9 8-1-16,-2 18 0 15,-8 9 0-15,2 15 0 16,3 6-2-16,8 12 0 16,11 8-1-16,15 6 0 15,12 1-1-15,23-2 0 16,21-7-1-16,21-8 1 15,29-14 1-15,23-17-2 0,24-22 1 16,16-24 0-16,13-23 0 16,6-20 0-16,-1-22 1 15,-9-17-1-15,-17-17 0 16,-22-16 1-16,-26-8 0 15,-28-14 0-15,-29-4-1 16,-37-4 0-16,-23 0 1 16,-26 13-1-16,-21 23 0 15,-21 25-1-15,-18 31 0 16,-9 32 1-16,5 38-4 15,8 12-31-15,30 32-3 16,20-6-1-16,36 7-2 16</inkml:trace>
  <inkml:trace contextRef="#ctx0" brushRef="#br2" timeOffset="346517.8197">17231 3549 104 0,'5'-11'40'0,"7"-4"-1"16,16 9 0-16,-1 1-38 16,13-6-2-16,8-1 1 15,3 4 0-15,-1 4 1 16,-4 8-1-16,-9 9 2 15,-11 9-1-15,-18 10 1 16,-14 7-1-16,-21 9 1 16,-9 2-1-16,-11 7 2 15,-5-1-2-15,1-4 1 16,3-6-1-16,10-7 0 15,18-7-1-15,17-14 1 0,20-8-2 16,27-13-2-16,9-16-7 16,30 6-27-16,-5-19-3 15,15 7 0-15,-6-11-1 16</inkml:trace>
  <inkml:trace contextRef="#ctx0" brushRef="#br2" timeOffset="346734.8321">17987 3749 111 0,'0'0'41'0,"12"-6"-1"15,12-12-1-15,5 3-38 0,26 1 0 16,8 2-1-16,3 7 1 15,3 2-2-15,0 12-3 16,-11-5-33-16,12 10-4 16,-12-12 1-16,4 2-3 15</inkml:trace>
  <inkml:trace contextRef="#ctx0" brushRef="#br1" timeOffset="367816.0379">6560 4789 45 0,'0'0'35'16,"0"0"0"-16,11 0-1 15,-11 0-11-15,-12 23-18 16,-2 2-1-16,2 17-1 15,-6 6 0-15,-1 17-1 0,-6 12 1 16,0 12-2-16,-4 4 2 16,3 4-1-16,-1-7 1 15,6-7-2-15,5-15 1 16,10-15-1-16,6-27 1 15,11-23-1-15,7-27 0 16,6-23 0-16,8-20 1 16,0-16 0-16,2-14-1 15,-5-10 1-15,0-10-1 16,2 4 1-16,-4 4-1 15,0 9 1-15,0 12-2 16,0 13 1-16,-1 15 0 16,4 15 0-16,0 18-1 15,1 15 1-15,5 16-1 0,-5 17 0 16,2 14 0-16,3 18 0 15,-2 15 0-15,1 13 0 16,-8 12 0-16,-2 9 0 16,-4 2 0-16,-4 5-2 15,0-3 0-15,-7-12-2 16,4-3-3-16,-13-25-21 15,9 0-11-15,-11-25 0 16,6-7-1-16,-5-34 1 16</inkml:trace>
  <inkml:trace contextRef="#ctx0" brushRef="#br1" timeOffset="367973.0468">6760 5329 85 0,'-44'-27'38'0,"17"16"0"0,8-3 0 15,19 14-30-15,14-8-6 16,13-1-3-16,24-2-5 15,7-15-23-15,27-1-8 16,-4-14 3-16,20-1-4 16</inkml:trace>
  <inkml:trace contextRef="#ctx0" brushRef="#br1" timeOffset="368183.0589">7780 4464 70 0,'-16'4'38'0,"7"35"-1"16,-9 11 2-16,11 33-15 15,-5 10-20-15,-2 17-1 16,4 11 0-16,1 8-2 16,2 4-1-16,1-5-3 15,9 1-10-15,-7-25-23 16,15-8-1-16,1-24-1 15,13-13-2-15</inkml:trace>
  <inkml:trace contextRef="#ctx0" brushRef="#br1" timeOffset="368799.0941">8449 4486 93 0,'6'-20'39'15,"17"3"0"-15,1-12-1 0,11 2-33 16,5-2-1-16,7 2 0 16,-3 2-1-16,-1 6 0 15,-6 6-1-15,-8 10 0 16,-11 6-2-16,-7 11 1 15,-9 8-1-15,-10 5-1 16,-10 9 1-16,-3 2-1 16,-4 2 1-16,0-2-2 15,4-3 2-15,5-5-1 16,10-7 1-16,12-10 0 15,11-8 0-15,12-8 0 16,9-4 0-16,3-5 0 16,1 1 0-16,-2 3 0 15,-7 5 0-15,-8 10 1 16,-13 15-1-16,-17 10 1 0,-12 14-1 15,-15 5 1-15,-7 7-1 16,-2-3 0-16,0-3-1 16,6-10-2-16,13-8-4 15,6-28-26-15,32-7-7 16,7-28 0-16,26-7-1 15</inkml:trace>
  <inkml:trace contextRef="#ctx0" brushRef="#br1" timeOffset="369039.1078">9427 4049 81 0,'-13'-15'40'0,"13"15"-1"15,-24 11 1-15,14 19-22 16,-6 6-13-16,3 16 0 15,-2 10-2-15,4 15-2 16,0 12 1-16,2 2-2 16,8 3-1-16,2-7-4 15,8 2-10-15,-3-28-22 16,12-2-3-16,-7-27 0 15,11-10-2-15</inkml:trace>
  <inkml:trace contextRef="#ctx0" brushRef="#br1" timeOffset="369197.1169">9237 4581 94 0,'-27'-15'43'16,"27"15"0"-16,13-21-1 16,30 15-23-16,18-16-21 15,11-18-12-15,29 4-25 16,0-12-3-16,16 5 0 15,-6-5-3-15</inkml:trace>
  <inkml:trace contextRef="#ctx0" brushRef="#br2" timeOffset="384940.0173">16339 5738 60 0,'2'-18'34'0,"-4"4"-2"15,-11-2 1-15,-1 12-18 16,-13-7-11-16,0 11-3 16,-9 5 2-16,1 9 3 15,-5 7-4-15,0 11 1 16,-1 10 1-16,1 14 0 15,3 13-1-15,8 12 1 0,12 5-1 16,9 3-3-16,17-1 2 16,15-4-1-16,19-13-1 15,19-19 0-15,16-24 0 16,16-21 1-16,12-24-1 15,1-22 1-15,-2-23 0 16,-5-19-1-16,-12-13 0 16,-17-12 3-16,-21-8-3 15,-23-2 0-15,-30-1 0 16,-21 10 0-16,-24 16 1 15,-15 22-1-15,-17 23 2 16,-9 27-4-16,-5 25 3 16,3 20-3-16,20 30-12 0,10-9-20 15,37 8-6-15,22-14 3 16,33-3-4-16</inkml:trace>
  <inkml:trace contextRef="#ctx0" brushRef="#br2" timeOffset="385559.0527">17338 5309 82 0,'0'0'39'16,"24"-8"-1"-16,9 2-1 16,3-16-27-16,8 10-10 15,7 1 0-15,-1 4 0 16,-6 5 0-16,-10 9 1 15,-15 8-1-15,-15 8 1 16,-17 7-1-16,-12 6 2 16,-16 3-1-16,-7 2 1 15,-3 0-1-15,3-4 1 16,9-6 0-16,12-5-1 15,21-6 0-15,19-10 0 16,22-6-2-16,16-11-4 0,21 5-22 16,-2-16-10-16,10 1-1 15,-6-8-2-15,4 2 0 16</inkml:trace>
  <inkml:trace contextRef="#ctx0" brushRef="#br2" timeOffset="385826.068">18161 5369 97 0,'12'-6'39'15,"16"5"1"-15,1-17-2 0,18 0-35 16,1-2-1-16,6 2 0 15,-2-1 0-15,-6 5 0 16,-5 6-1-16,-6 4-1 16,-9 8 0-16,-7 4-2 15,-8 9-2-15,-11-3-5 16,5 13-27-16,-16-9-4 15,1 6 1-15,-4-11-3 16</inkml:trace>
  <inkml:trace contextRef="#ctx0" brushRef="#br2" timeOffset="388090.1975">6930 9084 71 0,'12'-24'36'15,"1"10"-2"-15,-13 14 0 16,12 4-30-16,-18 21-1 15,-1 24 0-15,-11 16-1 16,2 22 1-16,-11 14 1 16,2 19 0-16,-5 6-2 15,3 4 2-15,2-9-1 0,4-12 1 16,3-19-2-16,11-16 0 15,3-25 0-15,8-23 0 16,9-30-1-16,8-22 1 16,5-28-1-16,6-17 0 15,4-19 0-15,1-20-1 16,-1-19 1-16,2-8-2 15,1 1 2-15,1 5-2 16,0 9 2-16,1 15-1 16,-1 17 1-16,4 21 0 15,3 28 0-15,-1 21 1 16,2 22-1-16,-1 20 0 15,-4 20 0-15,1 22-1 16,-5 20 1-16,-7 19-1 16,-5 15 1-16,-1 7-1 0,-11 10 0 15,-2-2 0-15,-4-5-3 16,-4-17-3-16,11-5-26 15,-15-32-8-15,9-13 1 16,-11-28-4-16</inkml:trace>
  <inkml:trace contextRef="#ctx0" brushRef="#br2" timeOffset="388263.2074">7185 9776 109 0,'-6'-16'40'16,"28"4"-1"-16,9-17-4 15,9-7-39-15,40-1-20 0,8-25-15 16,22-5 1-16,1-16-2 16,12 3 2-16</inkml:trace>
  <inkml:trace contextRef="#ctx0" brushRef="#br2" timeOffset="388436.2173">8498 8795 109 0,'-18'65'40'16,"-13"17"2"-16,6 28-10 15,-6 4-27-15,8 10-1 16,4 5-3-16,7-8-6 16,18 6-31-16,-10-20-4 15,23-7 0-15,-4-21-1 0</inkml:trace>
  <inkml:trace contextRef="#ctx0" brushRef="#br2" timeOffset="388898.2437">9025 9927 100 0,'0'0'40'16,"3"-17"1"-16,18 8-1 15,-2-10-35-15,20 1-1 16,6 0 0-16,6 5-1 16,-6 1 0-16,1 10 0 15,-12 7-2-15,-9 10 1 16,-15 12-1-16,-16 10-1 15,-13 11 1-15,-13 6 0 16,-5 2 0-16,-1 4-1 16,0-6 1-16,9-4 0 15,11-14 0-15,18-14-1 16,22-15 2-16,19-14-2 0,15-15-2 15,12-14-1-15,14 7-16 16,-8-20-21-16,9 8-3 16,-15-4 1-16,1 13-3 15</inkml:trace>
  <inkml:trace contextRef="#ctx0" brushRef="#br2" timeOffset="389742.292">10989 8786 77 0,'-6'-27'37'16,"-1"9"0"-16,-18-5-1 15,3 16-30-15,-25-1-1 0,-5 11 0 16,-16 9-1-16,-3 18 0 15,-14 11 2-15,3 17-2 16,1 8 1-16,9 13-1 16,14 7 0-16,14 6-2 15,21 1 2-15,24 2-2 16,20-9-1-16,24-7 0 15,22-10 0-15,21-18 0 16,20-17 0-16,17-16-1 16,8-21 0-16,7-18-1 15,-1-15 0-15,-10-14 0 16,-17-16 0-16,-20-9 0 16,-25-8 0-16,-30-4-1 0,-33-4 1 15,-33-5-1 1,-27 0 0-16,-24-1 1 0,-18 15-1 15,-17 15 1-15,-8 21-1 16,-1 18 1-16,13 23 0 16,14 14-5-16,30 31-30 15,12 2-4-15,33 11 0 16,24-9-2-16</inkml:trace>
  <inkml:trace contextRef="#ctx0" brushRef="#br2" timeOffset="390518.3364">11672 9523 82 0,'0'0'40'0,"0"0"-1"15,32 8 0-15,-4-19-27 16,18-6-11-16,11-5 0 15,9 4-1-15,0 0 1 16,-3 5 0-16,-12 6 0 16,-8 9 0-16,-20 11 0 0,-17 10 0 15,-18 9 1-15,-16 7 1 16,-12 6-1-16,-9 4 1 15,-2-1-1-15,5-3 1 16,9-7-1-16,16-7 0 16,15-11-1-16,21-9-1 15,23-8 1-15,15-6-1 16,16-2 0-16,3 0 1 15,-1 5 0-15,-4 6 0 16,-17 9 1-16,-19 14 0 16,-29 7-1-16,-25 14 1 15,-25 3-1-15,-13 5 0 16,-9-4 1-16,0-4-2 15,5-9 0-15,7-11-3 16,20-9-4-16,9-28-16 0,29 7-17 16,14-36-3-16,16 5-1 15,4-20-1-15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8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42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4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30:14.84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2533 1257 58 0,'0'0'34'15,"14"-59"3"-15,-14 59-1 16,0 0-12-16,-28-70-16 0,28 70 0 15,0 0-3-15,-76-50-1 16,76 50 2-16,-74-6-2 16,74 6 0-16,-123 37-2 15,24 19 0-15,6 14-1 16,18 18 1-16,1-15-2 15,39 14 0-15,25-2-1 16,33-10 0-16,24-16 0 16,14-11-2-16,17-13-3 15,11-19-3-15,23-13-21 16,-4-18-9-16,10-15 1 15,-10-25-2-15</inkml:trace>
  <inkml:trace contextRef="#ctx0" brushRef="#br0" timeOffset="406.0229">3100 959 98 0,'0'0'39'0,"9"-69"3"15,-9 69-7-15,0 0-32 16,0 0 1-16,0 0-1 15,-42 56-1-15,24 42 1 16,-7 11-1-16,11 16 0 16,-13-22 0-16,7-2 0 15,4-18-2-15,8-17 1 16,4-27-1-16,5-15 1 15,10-17-1-15,8-20 0 0,7-13 1 16,5-14 0-16,-31 40 0 16,39-48 0-16,-39 48 1 15,40-56-1-15,-40 56 1 16,42-50-2-16,-19 6 2 15,12 22-2-15,-13 14 0 16,1 25 0-16,-15 17-2 16,3 18 2-16,-5 14-3 15,3 7 0-15,4-5-2 16,3-9-4-16,20-8-24 15,-4-23-8-15,16-10 1 16,-3-21-2-16</inkml:trace>
  <inkml:trace contextRef="#ctx0" brushRef="#br0" timeOffset="781.0447">3659 1468 98 0,'-10'30'39'16,"4"-6"1"-16,15 2-2 15,0-7-33-15,20-7-2 16,10-9 0-16,10-7 0 16,1-9-1-16,6-6-1 15,-4-4 1-15,-7-6-1 16,-45 29 1-16,0 0-1 15,50-55 1-15,-50 55-1 0,0 0 1 16,15-62-1-16,-15 62 1 16,0 0-2-16,-59-37 2 15,8 43-1-15,-8 13-1 16,0 12 0-16,2 12-1 15,13 12 2-15,12 3-2 16,26-4 1-16,22-17-3 16,22-14 1-16,21-11-4 15,12-23-9-15,25-12-23 16,-10-11-3-16,13-9 2 15,-99 43-2-15</inkml:trace>
  <inkml:trace contextRef="#ctx0" brushRef="#br0" timeOffset="1288.0737">4440 1346 83 0,'18'-21'40'0,"-18"21"1"15,-14 9-1-15,-11 20-10 16,-5 11-26-16,-4 19-1 16,1 2-2-16,6 3 1 15,13-17-3-15,8-9 2 16,11-13-1-16,3-8 1 15,4-12-1-15,4-10 0 16,2-10 1-16,3-17 0 16,-1-9 0-16,1-11 0 15,-21 52 0-15,21-54 0 16,-21 54 1-16,17-59-2 15,-17 59 2-15,17-52-2 16,-17 52 0-16,0 0 0 16,18-69 0-16,-5 57 0 0,3 11 0 15,0 12 0-15,6 5 0 16,5 9 0-16,0-6-2 15,8-4 2-15,-2-14 2 16,6-8-2-16,-39 7 0 16,0 0 0-16,60-27 0 15,-60 27 0-15,0 0 0 16,64-34 0-16,-64 34 0 15,0 0 0-15,0 0 0 16,46-30 0-16,-34 34 0 16,3 15 0-16,-17 7 0 15,9 10 0-15,-6 4 0 16,3 11 0-16,4-5-6 15,6-18-5-15,22-6-15 16,-13-18-13-16,21-7-3 0,-4-14 1 16,11-7-1-16</inkml:trace>
  <inkml:trace contextRef="#ctx0" brushRef="#br0" timeOffset="1472.0837">5380 1301 86 0,'2'19'41'16,"-12"19"-1"-16,-5 17 1 15,-4 14-14-15,0 9-23 16,3-10-6-16,10-14-1 16,14-10-15-16,-3-29-19 15,20-11-3-15,-2-22 1 0,10-14-1 16</inkml:trace>
  <inkml:trace contextRef="#ctx0" brushRef="#br0" timeOffset="1591.0909">5470 1188 120 0,'0'0'39'15,"-33"-78"-14"-15,33 78-27 16,-39-64-37-16,39 64 0 16,0 0-3-16</inkml:trace>
  <inkml:trace contextRef="#ctx0" brushRef="#br0" timeOffset="2013.1151">6249 1292 92 0,'0'0'41'0,"0"0"1"15,-28-49-2-15,-3 57-15 16,-13 4-19-16,-17 10-3 16,-5 18 0-16,-11 6-2 15,5 8 1-15,-4 2-2 16,22 1 0-16,35-14 0 15,19-12 0-15,27-14-2 16,21-14 0-16,28-11-3 16,14-21-9-16,30-9-24 15,-65 16-2-15,11-4 1 16,-5 2-2-16</inkml:trace>
  <inkml:trace contextRef="#ctx0" brushRef="#br0" timeOffset="2373.1357">6607 1302 106 0,'0'0'42'16,"40"-35"1"-16,-62 42-1 15,-9 7-20-15,-13 16-22 16,-12 13 0-16,11 9 0 16,-2-6 0-16,23 1 0 15,15-8 0-15,7-6 0 16,7-9 0-16,8-8 0 15,6-16 0-15,8-11 0 16,6-14 0-16,4-11 0 16,-37 36 0-16,46-48 0 15,-46 48 0-15,42-54 0 16,-42 54 0-16,44-53 0 15,-44 53 0-15,0 0 0 16,45-61 0-16,-28 57 0 0,-9 17 0 16,2 12 0-16,-5 11 0 15,4 8 0-15,1 0 0 16,14-16-4-16,23-30-11 15,-47 2-16-15,53-31-10 16,-53 31-1-16,81-57 0 16,-81 57 1-16</inkml:trace>
  <inkml:trace contextRef="#ctx0" brushRef="#br0" timeOffset="2538.1452">7270 1019 137 0,'0'0'44'0,"43"-61"0"15,-40 92-14-15,-23 33-30 16,1 37 0-16,-7 38 0 0,-94-25-2 15,120-3-19-15,7-38-8 16,28-24-14-16,-8-22 0 16,20-16-2-16,-1-23 1 15</inkml:trace>
  <inkml:trace contextRef="#ctx0" brushRef="#br0" timeOffset="3478.1989">8596 1091 71 0,'-18'-64'39'0,"18"64"1"16,0 0 0-16,0 0-20 16,0 0-15-16,0 0 1 15,8 13-1-15,-4 52 0 16,-9 14-2-16,0 19 0 15,-24-14-1-15,12 16 0 16,-8-2-3-16,6-11 2 16,8-38-1-16,3-17 0 0,8-20 1 15,0-12-1-15,9-24 1 16,2-11 0-16,0-14 0 15,-11 49 0-15,13-70 1 16,-13 70-3-16,20-92 2 16,-7 36-1-16,-2-2 0 15,8 2 0-15,-2 1 0 16,2 5-1-16,-1-18 1 15,-18 68 0-15,49-106 0 16,-49 106 0-16,55-87 0 16,-55 87 0-16,70-67 0 15,-70 67 0-15,69-36-1 16,-69 36 1-16,56 4 0 15,-56-4 1-15,0 0-1 16,41 67 1-16,-41-67 0 0,-6 61-1 16,6-61 1-16,-33 71 1 15,33-71-3-15,-48 68 1 16,46-47-1-16,-59 52 1 15,-7-3-1-15,10-16 1 16,21-3-1-16,27 2 1 16,23-8 0-16,20 3 0 15,11-6-1-15,2-8 1 16,4-2-1-16,-4-10-1 15,6-7-2-15,-1-11-4 16,14-10-13-16,-15-16-18 16,15-2-3-16,-14-13 1 15,6 1-1-15</inkml:trace>
  <inkml:trace contextRef="#ctx0" brushRef="#br0" timeOffset="3843.2198">9281 1363 106 0,'-12'16'41'0,"2"-4"0"15,23-1-1-15,-13-11-36 16,42-3-1-16,-42 3-1 16,51-14 1-16,-51 14 0 15,70-22-2-15,-70 22 2 16,76-30-2-16,-76 30 1 15,72-40-1-15,-72 40 1 16,65-41-2-16,-65 41 0 16,0 0 0-16,51-56 0 0,-51 56 0 15,0 0 0-15,0 0 2 16,-44-23-2-16,-2 58 0 15,-18 15 0-15,5 18 0 16,-4-10-2-16,27 19 2 16,22-7-2-16,31-15 1 15,29-21-4-15,17-18 0 16,30-8-10-16,2-25-19 15,24-5-7-15,-8-16 1 16,9-5-2-16</inkml:trace>
  <inkml:trace contextRef="#ctx0" brushRef="#br0" timeOffset="4193.2396">10382 1305 123 0,'0'0'43'0,"-85"-40"1"16,34 45-3-16,-26 11-39 15,1 17 0-15,-10 13-2 16,11 5 0-16,25 0 0 15,32-4 0-15,20-15 0 16,21-9 0-16,16-14 0 16,14-12 0-16,10-12 0 15,4-10 0-15,-67 25 0 16,75-41 0-16,-75 41 0 15,66-53 0-15,-66 53 0 16,63-55 0-16,-63 55 0 16,48-54 0-16,-48 54 0 0,0 0 0 15,33-59 0-15,-16 57 0 16,-17 2 0-16,7 32 0 15,-4 8-4-15,5 8-7 16,18 2-12-16,-1-12-18 16,30-14-3-16,1-19 2 15,21-8-1-15</inkml:trace>
  <inkml:trace contextRef="#ctx0" brushRef="#br0" timeOffset="4410.2522">11020 1298 106 0,'10'-61'43'0,"-10"61"1"15,0 0 0-15,-35-18-28 16,-16 28-14-16,-5 13-2 0,-6 18 0 16,19 13 0-16,24-1 0 15,29-3 0-15,32-14-2 16,33-31-3-16,25-18-8 15,-49-6-10-15,10-3-16 16,0-5-5-16,5-6 1 16,-5-8-1-16</inkml:trace>
  <inkml:trace contextRef="#ctx0" brushRef="#br0" timeOffset="4574.2616">11643 889 96 0,'47'-96'43'16,"-47"96"1"-16,0 0-2 0,0 0-18 15,0 0-21-15,5-11 0 16,-40 88-3-16,3 48 0 15,-2 27-4-15,4-3-2 16,9-39-12-16,4-29-19 16,24-26-7-16,-1-27 2 15,6-18-2-15</inkml:trace>
  <inkml:trace contextRef="#ctx0" brushRef="#br0" timeOffset="4911.2809">11463 1275 91 0,'0'0'43'15,"-41"-55"3"-15,41 55-2 16,0 0-13-16,0 0-31 0,18-61 0 16,-18 61 0-16,52-23 0 15,-52 23 0-15,81-7 0 16,-30 5-2-16,-4-1 0 15,7-5 0-15,1-1 0 16,0 1 0-16,-3 1 2 16,-3 2 0-16,-49 5 1 15,81 7 1-15,-57 11-2 16,11 23 1-16,-31 16-1 15,-15 19 0-15,-22-12 0 16,11 14-1-16,1-9-3 16,15-15-2-16,15-24-7 15,-5-17-24-15,16-10-5 16,2-17 0-16,10-6 0 0</inkml:trace>
  <inkml:trace contextRef="#ctx0" brushRef="#br0" timeOffset="5047.2886">12148 982 118 0,'0'0'41'0,"-36"-77"-5"16,36 77-32-16,-34-75-46 15,34 75-1-15,-34-55-1 16</inkml:trace>
  <inkml:trace contextRef="#ctx0" brushRef="#br0" timeOffset="5896.3372">12568 1104 87 0,'0'0'40'16,"0"0"-2"-16,0 0 1 0,0 0-26 16,0 0-3-16,0 0-2 15,0 0-2-15,-27 9-2 16,-24 37-1-16,-4 12 0 15,-2 3-2-15,9-5-1 16,12 3 0-16,23 1 0 16,19-14-1-16,34-22 0 15,17-16 1-15,8-13-1 16,9-14 1-16,-2-10-1 15,-72 29 0-15,72-41 0 16,-72 41 1-16,58-58-1 16,-58 58 0-16,41-60 0 15,-41 60 1-15,14-60-1 16,-14 60 1-16,0-47 1 0,0 47 0 15,0 0 0-15,-27-68 0 16,27 68 1-16,0 0 0 16,0 0 0-16,0 0-1 15,0 0-1-15,0 0 2 16,0 0-2-16,54-36 0 15,-54 36 0-15,54 20 0 16,-54-20 0-16,65 24 0 16,-65-24 0-16,63 37 0 15,-3-5 0-15,-22 3 0 16,-19 6 0-16,-35-12 0 15,3 8 0-15,-6-4 0 16,12-6 0-16,5-14 0 16,13-9 0-16,9-6 0 15,11-16 0-15,-31 18 0 0,0 0 0 16,64-42 0-16,-64 42 0 15,49-39 0-15,-49 39 0 16,48-41 0-16,-48 41 0 16,0 0 0-16,61-42 0 15,-61 42 0-15,20-1 0 16,-17 17 0-16,8 9-3 15,-5 12-10-15,-3-2-4 16,20 4-15-16,5-11-11 16,19-24 0-16,10-18 0 15,-57 14 3-15</inkml:trace>
  <inkml:trace contextRef="#ctx0" brushRef="#br0" timeOffset="6197.3545">13897 1123 112 0,'36'-61'44'0,"-36"61"1"16,0 0-2-16,0 0-34 15,0 0-7-15,-19-54-2 16,19 54 0-16,0 0 0 16,0 0 0-16,-22 54 0 15,22-54 0-15,0 0 0 16,19 76 0-16,-19-76 0 15,0 0 0-15,37 96 0 16,11-47 0-16,-20-14 0 16,-10 12 0-16,-37 2 0 15,-26 12 0-15,-39 8 0 0,-19 5-5 16,1-4-8-16,-7-13-6 15,23-1-8-15,-9-17-16 16,28 2-1-16,-3-9-2 16,9-5 4-16</inkml:trace>
  <inkml:trace contextRef="#ctx0" brushRef="#br0" timeOffset="8533.488">894 3926 60 0,'0'-10'33'16,"0"10"-1"-16,1-14-14 15,-1 14 9-15,-1 13-21 16,2 3-1-16,-3 6-1 16,4 17 0-16,-7 8 0 15,5 17-1-15,-5 10 0 16,0 12-1-16,-4 5 0 15,2 2 0-15,-2-6-1 16,2-7 0-16,2-16 0 16,3-14-1-16,4-20 1 15,-2-30 0-15,13-13 0 16,-3-25-1-16,3-18 1 0,-2-12 0 15,2-13 0-15,-2-9 0 16,-2-8 0-16,-1-4 0 16,2 3 0-16,1 2 0 15,5 6 0-15,10 5 0 16,8 7 0-16,12 11 0 15,7 12 0-15,6 16 0 16,5 13 0-16,3 15-2 16,-1 14 1-16,-11 14-1 15,-12 11 1-15,-13 14-1 16,-16 11 1-16,-13 5 0 15,-16 7-1-15,-16 4 3 16,-14-1-2-16,-10-3 1 0,-9-6-1 16,-1-7 1-16,3-12-1 15,9-8 1-15,7-9-1 16,12-8 0-16,14-5 0 15,20 3 1-15,20-1 0 16,13 9-1-16,7 6 1 16,4 12-1-16,4 8 1 15,1 9 0-15,-1 1-1 16,-9 3-1-16,1-3-4 15,-11-15-11-15,16 4-16 16,-12-26-7-16,10-5-1 16,-1-24-1-16</inkml:trace>
  <inkml:trace contextRef="#ctx0" brushRef="#br0" timeOffset="8909.5096">1853 4337 86 0,'4'25'39'15,"0"-4"-1"-15,22 1 0 16,2-22-22-16,18 2-15 16,9-10 1-16,11-4 1 15,3-11-1-15,-1-6 1 16,-5-5-1-16,-7-2 0 15,-11-3 0-15,-15 2 0 16,-15 2-1-16,-13 2 0 16,-15 6 0-16,-13 11-1 15,-15 10 1-15,-8 13 0 0,-5 17 0 16,-6 16 0-16,-4 14-1 15,3 13 1-15,7 6-1 16,14 3 0-16,19-3-1 16,16-10-1-16,25-11 0 15,19-21-4-15,33-9-3 16,8-33-15-16,36-1-16 15,-2-21 0-15,12-4-2 16,-3-20 3-16</inkml:trace>
  <inkml:trace contextRef="#ctx0" brushRef="#br0" timeOffset="9269.5302">3156 4082 100 0,'-23'-10'39'16,"-19"-1"3"-16,3 16-2 16,-14 0-32-16,4 13-2 15,-4 11-2-15,5 12 0 16,-4 10-1-16,8 6-1 15,6 0-1-15,11 2 0 16,11-5-1-16,14-9 1 16,11-11-1-16,15-14 0 15,13-17 0-15,10-16 0 16,6-15 0-16,4-10 1 15,0-9-1-15,-5-9 0 16,-5-1 0-16,-6 2 1 16,-10 6-1-16,-8 9 2 15,-10 12-2-15,-4 13 0 0,-9 15 0 16,-9 19-2-16,-1 13 1 15,-8 8-3-15,9 11-2 16,-3-5-6-16,20 20-11 16,-12-23-8-16,27 3-12 15,4-16 2-15,20-8-1 16,5-17 2-16</inkml:trace>
  <inkml:trace contextRef="#ctx0" brushRef="#br0" timeOffset="9537.5455">3834 4082 69 0,'-34'-6'42'0,"1"25"-1"16,-19 4 1-16,5 26-10 15,-11-1-24-15,10 9-2 16,3 0-2-16,11-1-1 15,17-5-2-15,15-10-1 16,22-17-1-16,21-16-2 16,20-13-1-16,17-16-2 15,20-9-2-15,1-25-11 16,19 7-11-16,-15-23-11 15,-2 4 1-15,-17-13 1 16,-6 2 1-16</inkml:trace>
  <inkml:trace contextRef="#ctx0" brushRef="#br0" timeOffset="9697.5547">4444 3674 105 0,'-24'5'41'0,"8"29"0"0,-12 16-1 16,12 22-33-16,-11 15-5 16,6 9 0-16,3 5-3 15,7-1 0-15,6 1-3 16,-1-21-11-16,21 5-13 15,-13-32-13-15,9-11 1 16,-6-27-3-16,7-10 2 16</inkml:trace>
  <inkml:trace contextRef="#ctx0" brushRef="#br0" timeOffset="9870.5646">4131 4191 116 0,'-11'-14'43'15,"11"14"0"-15,21-10-2 0,15 8-39 16,7-8-7-16,3-18-10 15,34 14-13-15,-6-21-14 16,22 6 0-16,-1-8-1 16,8 10-1-16</inkml:trace>
  <inkml:trace contextRef="#ctx0" brushRef="#br0" timeOffset="10572.6047">5140 4257 57 0,'10'-23'39'0,"-1"7"-1"16,-10-7 0-16,1 23-15 15,-28-30-14-15,4 21-2 16,-17 3-2-16,-3 12-1 15,-12 10 0-15,-2 14-1 16,-4 8-1-16,4 7 0 16,5 7 0-16,6 1-1 15,13-3 0-15,14-3-1 16,17-8 0-16,17-12 0 15,16-11 1-15,16-10-1 16,14-15 1-16,10-4-1 0,3-13 0 16,-1-6 1-16,-3-5 0 15,-9-6 0-15,-11 2-1 16,-10 1 1-16,-12 1-1 15,-13 7 0-15,-5 6-1 16,-9 10 1-16,0 16-1 16,-18 3 0-16,-1 20 0 15,1 7-2-15,-2 12 0 16,-1 1-2-16,12 8-1 15,2-14-6-15,21 10-12 16,-5-27-9-16,25-1-6 16,0-20 1-16,21-4 0 15</inkml:trace>
  <inkml:trace contextRef="#ctx0" brushRef="#br0" timeOffset="10914.6243">5643 4225 52 0,'-1'-16'39'0,"1"16"-1"15,-16 15-1-15,7 17-10 16,-19-3-9-16,8 13-13 15,-4-1-1-15,4 8-1 16,1-3 0-16,6-5-1 16,4-10 0-16,7-9 0 15,2-22-1-15,27-3 0 16,1-19 0-16,7-18 0 15,5-11 1-15,6-7 0 16,2-5-1-16,-5 0 0 16,-4 6 0-16,-4 12 1 15,-11 14-1-15,-6 17 0 0,-18 14-1 16,12 22 0-16,-13 11 0 15,-1 11-1-15,0 9-1 16,2 0-1-16,8 4-2 16,-1-14-6-16,24 6-10 15,-10-33-11-15,25-3-10 16,0-21 1-16,17-7-1 15</inkml:trace>
  <inkml:trace contextRef="#ctx0" brushRef="#br0" timeOffset="11433.654">6490 3636 104 0,'1'-31'40'15,"7"16"2"-15,-10-5-2 16,15 13-34-16,-13 7-1 16,2 30-1-16,-1 13-1 15,-3 20 0-15,-5 18-2 16,0 14 0-16,-6 11-1 15,2 1-1-15,-1 1-1 16,2-6-1-16,3-11-2 16,2-21-2-16,13-5-12 15,-13-40-9-15,16-6-13 0,-11-19 1 16,18-21-1-16,-17-18 2 15</inkml:trace>
  <inkml:trace contextRef="#ctx0" brushRef="#br0" timeOffset="11583.6625">6338 4140 124 0,'0'0'42'15,"0"0"0"-15,16 10-1 16,8-9-41-16,4-5-4 16,23 5-11-16,-17-21-11 15,23 15-15-15,-9-14-1 16,12 5-2-16,-11-5 0 15</inkml:trace>
  <inkml:trace contextRef="#ctx0" brushRef="#br0" timeOffset="11943.6831">7276 4127 102 0,'9'-15'40'0,"-7"-3"-1"0,-2 18 0 16,6 12-36-16,-5 10 0 16,-3 15-2-16,0 15-1 15,-4 9 0-15,0 10-2 16,2 5-1-16,2-6-2 15,4-2-1-15,-2-18-7 16,19-2-24-16,-12-26-1 16,15-6 1-16,-12-23-2 15</inkml:trace>
  <inkml:trace contextRef="#ctx0" brushRef="#br0" timeOffset="12079.6909">7309 4489 96 0,'-16'-15'39'16,"-12"-7"2"-16,17 15-2 15,-9-4-30-15,22 0-4 0,23 0-6 16,6-16-12-16,33 9-22 15,2-15-4-15,23 1 0 16,6-11-2-16</inkml:trace>
  <inkml:trace contextRef="#ctx0" brushRef="#br0" timeOffset="12815.733">8173 4048 92 0,'4'-30'37'0,"5"11"1"16,-7-4 0-16,8 9-32 15,-10 14-2-15,0 0 1 16,-10 34-1-16,5 7 0 15,-6 8-1-15,3 16-1 16,-5 5 0-16,8 8-2 16,0 2 1-16,4-9-2 15,5-8 1-15,5-11-1 0,-1-11 1 16,3-17-1-1,7-18 0-15,-3-18 1 0,-1-14-1 16,-4-15 1-16,-1-13 0 16,-2-11 0-16,-2-15 0 15,1-13 0-15,-3-7 0 16,4-2 1-16,1-2-1 15,3 7 1-15,6 10-2 16,4 12 1-16,2 18 0 16,7 14 1-16,1 20 0 15,5 18-1-15,0 16 1 16,1 8-1-16,-3 7 1 15,-2 5-1-15,-7 6 1 16,-11 6-1-16,-10 0 0 16,-13 3 1-16,-12 1-1 0,-14 2 0 15,-9 1 0-15,-6-2 0 16,-4 2 0-16,2-4 0 15,6-3 0-15,7 0 0 16,15-2 0-16,11-3-1 16,13 0 1-16,16-1-1 15,15-2 1-15,9 2 0 16,9-1 0-16,5-2-2 15,5-4 1-15,-3-6-2 16,2 1-6-16,-14-23-10 16,11 12-12-16,-17-24-9 15,2 2-1-15,-11-16 0 16</inkml:trace>
  <inkml:trace contextRef="#ctx0" brushRef="#br0" timeOffset="13176.7537">8790 4381 107 0,'0'12'38'0,"0"-12"2"16,23 9-10-16,1-13-28 16,14-2 0-16,8-5 0 15,7-3 1-15,1-4-1 16,8-3 0-16,-8-6-1 15,-4-2 1-15,-13-1-1 16,-9-2 1-16,-14 0-1 16,-12 1-1-16,-14 7 1 15,-12 9-1-15,-9 8 1 16,-8 14 0-16,-5 13 0 0,-5 15 0 15,3 12 1-15,3 7-2 16,8 6 1-16,11 1-1 16,13-4 0-16,13-10-2 15,22-9-2-15,13-22-5 16,33 2-9-16,-5-32-12 15,30 2-11-15,-11-20 0 16,18 1-1-16,-11-15 2 16</inkml:trace>
  <inkml:trace contextRef="#ctx0" brushRef="#br0" timeOffset="13514.773">9726 4139 114 0,'-25'0'41'16,"-16"0"0"-16,7 22-10 0,-15-2-27 15,3 16 1-15,-1 6-2 16,4 8-1-16,4 3 1 15,12 3-1-15,8-6-1 16,12-2 0-16,14-14 0 16,13-14-1-16,12-14 0 15,12-16 0-15,6-14 1 16,2-11-2-16,-1-10 1 15,-3-11 1-15,-7 1-1 16,-7 3 0-16,-11 7 0 16,-10 8 0-16,-10 15 0 15,-3 22 0-15,-15 2 0 16,-3 23-1-16,-1 14-2 15,-2 5-4-15,9 18-6 0,-13-18-8 16,28 17-9-16,-8-23-7 16,25 5-5-16,9-20-2 15,22-4 3-15</inkml:trace>
  <inkml:trace contextRef="#ctx0" brushRef="#br0" timeOffset="13882.794">10350 4226 101 0,'-10'4'39'0,"-16"-4"1"15,1 22-5-15,-19-9-29 16,5 12-1-16,-5 4-1 15,4 4-1-15,4 4 1 16,9 1-2-16,12-1-1 16,14-8-1-16,16-7 0 15,16-12-2-15,20-10 0 16,14-18-3-16,19-6-4 15,-6-26-11-15,28 7-12 0,-17-25-9 16,7 3 1-16,-14-15 0 16</inkml:trace>
  <inkml:trace contextRef="#ctx0" brushRef="#br0" timeOffset="14077.8052">10896 3609 87 0,'-30'61'43'15,"-11"14"-1"-15,6 25-2 16,-5-5-17-16,11 14-21 15,3 5-1-15,11-3-2 16,9-4-1-16,2-16-5 16,18-2-7-16,-10-34-12 15,17-3-13-15,-10-31-2 16,6-9-1-16,-9-24 1 0</inkml:trace>
  <inkml:trace contextRef="#ctx0" brushRef="#br0" timeOffset="14265.816">10542 4201 112 0,'0'29'43'0,"11"-17"0"16,21 5-1-16,2-14-40 15,13-5-1-15,18-4-5 16,1-14-7-16,14 17-13 15,-17-22-10-15,6 14-8 16,-13-5-1-16,-2 7 0 16</inkml:trace>
  <inkml:trace contextRef="#ctx0" brushRef="#br0" timeOffset="14863.8502">11382 4208 99 0,'-15'1'38'0,"-14"-6"1"16,5 15-4-16,-9-6-29 15,-1 12-1-15,-8 5-1 16,1 9 0-16,2 5 0 15,5 4-2-15,7-1 1 16,6 2-2-16,8-6 0 16,20-8-1-16,13-10 1 0,16-9 0 15,10-15 0 1,11-9-1-16,5-12 1 0,5-9 1 15,1-3-2-15,-9-6 1 16,-10 2-1-16,-7 5 1 16,-14 7-1-16,-12 8 0 15,-11 15 0-15,-5 10 0 16,-24 21-1-16,3 8 0 15,-3 9-1-15,-1 8-1 16,5 3-1-16,4-4-4 16,20 5-7-16,-7-29-9 15,31 6-9-15,-6-27-6 16,21-5-3-16,-1-20 3 15</inkml:trace>
  <inkml:trace contextRef="#ctx0" brushRef="#br0" timeOffset="15219.8705">11890 4219 89 0,'0'0'40'0,"-29"11"1"15,14 16-2-15,-14-9-20 16,9 14-16-16,-2-1 0 16,6 3-1-16,1-3 0 15,9-6-2-15,6-6 1 16,10-8 1-16,8-7-1 15,2-8 0-15,5-9-1 16,3-4 1-16,-1-7 0 16,0 1 0-16,1-5 0 15,-4 2 0-15,-4 1 0 16,-2 2 0-16,0 6-1 0,-3 4 1 15,-1 10-1-15,-14 3 0 16,15 14-1-16,-15 8 0 16,-1 11 1-16,-7 9-2 15,-3 7 1-15,1 2-4 16,2 0 0-16,1-11-7 15,19 4-6-15,-2-33-9 16,32 4-7-16,0-27-6 16,22-9-2-16,3-15 2 15</inkml:trace>
  <inkml:trace contextRef="#ctx0" brushRef="#br0" timeOffset="15648.895">12476 3694 94 0,'8'-26'40'0,"2"31"1"16,-12 12 0-16,8 28-27 16,-19 15-10-16,4 13 0 15,-2 10-2-15,4 10 0 16,2 2-1-16,2-4-1 15,8-7-2-15,2-14-1 16,9-7-1-16,-3-21-4 16,12 1-11-16,-25-43-11 15,28 15-11-15,-23-28 1 16,4-1 0-16,-18-20 1 15</inkml:trace>
  <inkml:trace contextRef="#ctx0" brushRef="#br0" timeOffset="15775.9023">12367 4189 103 0,'-11'-23'42'0,"6"-4"1"16,23 15-1-16,4-7-25 15,6-2-20-15,25 10-25 16,-4-22 3-16,26 14-12 16,-13-12-7-16,11 3-2 15,1-5 1-15</inkml:trace>
  <inkml:trace contextRef="#ctx0" brushRef="#br1" timeOffset="19857.1358">13064 4312 54 0,'9'-17'33'16,"-9"17"-1"-16,-4-10 2 15,-11 3-27-15,15 7 0 16,-21 5 1-16,21-5-2 16,-22 8 1-16,22-8-1 15,0 0-2-15,-2 13-1 16,19-16-1-16,12-1-1 15,13-7 1-15,14 0-1 16,10-2 0-16,10 0-1 16,8 0 1-16,7 2-1 15,1 4 0-15,2 4 0 16,1 2 0-16,1 3 0 0,4-1 0 15,4 0 0-15,9-4 1 16,2-4-1-16,8-4 0 16,5-2 1-16,2-2-1 15,4 0 0-15,1 0 1 16,-11 3-1-16,-8 3 1 15,-9 5-1-15,-12 3 0 16,-10 5 0-16,-13 3-1 16,-10 1 1-16,-10 2 0 15,-4-1 0-15,-3-1 0 16,-2 0 0-16,1-1 0 15,2-3 0-15,-2-2 1 16,-3-1-1-16,0-2 0 0,-6 0 0 16,-6-1 1-16,-4-1-1 15,-9-1 1-15,-5 0 0 16,-11 4-1-16,0 0 1 15,-14-12 0-15,-4 6-1 16,-5-1 0-16,-5-1 1 16,-3-1-1-16,-5-2 0 15,-1-1 0-15,-1-2 1 16,1-2-1-16,-1-2 0 15,2-4 1-15,-1 4-1 16,0-2 0-16,3 3 1 16,0 0-1-16,3 4 1 15,6 5-1-15,1 1 0 16,9 4 0-16,3 0 0 0,12 3-1 15,0 0 1-15,23-1-1 16,3 0 0-16,9 0 1 16,12 3 0-16,5 3 0 15,6 4 0-15,3 7 0 16,-1 4 1-16,-3 4-1 15,-1 4 1-15,-9 6-1 16,-8-4 0-16,-6 1 1 16,-8-4-1-16,-7-5 1 15,-7-3-1-15,-8-1 1 16,-10-4 0-16,-13-1-1 15,-16 6 0-15,-16 3 1 16,-12 1-2-16,-8 3 1 16,-3-1-1-16,6-1-1 0,3-9-7 15,26-4-28-15,14-21-2 16,34-9 1-16,18-15-2 15</inkml:trace>
  <inkml:trace contextRef="#ctx0" brushRef="#br2" timeOffset="26011.4878">17734 3818 36 0,'11'-38'32'16,"-4"0"3"-16,3 14-1 15,-9-5-15-15,-1 29-3 0,0-20-8 16,0 20-1-16,-7 18-1 15,6 7-2-15,-5 7-1 16,3 16-1-16,0 9-1 16,2 11 0-16,-3 10 0 15,3 5 0-15,-1 3-1 16,1 5 1-16,0-2-1 15,-2-8 0-15,1-12 0 16,-2-13-1-16,3-13 1 16,0-15 0-16,1-28 0 15,1-13 0-15,3-24 1 16,4-18 0-16,0-12 0 15,1-16 0-15,3-13 0 16,1-12 0-16,-1-1-1 0,3 3 1 16,3 5-1-16,-1 10 0 15,7 6-1-15,3 14 2 16,6 17-2-16,5 17 2 15,3 14-1-15,3 11 1 16,3 12 0-16,-2 14-1 16,-9 8 2-16,-5 10-1 15,-15 10 0-15,-12 6-1 16,-19 8 1-16,-18 4 0 15,-12 5 0-15,-13 0-2 16,-8 1 0-16,-2-6 0 16,4-5-5-16,5-24-19 15,23 7-12-15,6-23-1 0,27-3-1 16,3-12 0-1</inkml:trace>
  <inkml:trace contextRef="#ctx0" brushRef="#br2" timeOffset="26650.5243">18438 4063 71 0,'-8'25'37'16,"1"14"-1"-16,-10-5 1 15,2 20-19-15,-1-8-16 16,-1 2 0-16,0 1 1 15,1-1-2-15,0-7 2 16,6-2-1-16,0-14-1 0,3-4 1 16,7-21 0-16,0 0-1 15,0-14 0-15,8-14 0 16,2-10 0-16,4-9 0 15,1-5-1-15,1-6 1 16,3-1 0-16,2 2-1 16,-4 9 1-16,0 6-1 15,2 9 0-15,-2 5 1 16,4 9-1-16,1 8 0 15,4 5 1-15,3 3-1 16,5 0 0-16,4 3 0 16,1 2 0-16,-2-1 0 15,0 1 0-15,-5 0 0 16,-3 3 0-16,-8 1 0 15,-7 3 0-15,-6 4 1 0,-11 6-1 16,-6 3 1-16,-8 5-1 16,-3 8 0-16,-5 5 0 15,-1 6 0-15,1-1 0 16,6 0-1-16,6-3 1 15,7-2-1-15,9-8 1 16,9-11-1-16,8-9 1 16,6-12 0-16,4-12 1 15,6-10-1-15,-1-12 0 16,-1-5 1-16,-3-9-1 15,-8-1 0-15,-7 1-2 16,-9 0 1-16,-5 8-2 16,-12 4 1-16,-1 14-3 15,-10 3-3-15,21 19-17 0,-21-7-11 16,21 7-1-16,7 11-2 15,17 2 2-15</inkml:trace>
  <inkml:trace contextRef="#ctx0" brushRef="#br2" timeOffset="27025.5458">19511 4011 111 0,'-34'8'39'15,"-19"-5"1"-15,6 24-8 16,-9-4-28-16,-1 14 0 15,7 5-1-15,10 6-2 16,7 0 0-16,16 0 0 0,17-7-1 16,17-12 1-16,14-12-1 15,15-18 1-15,9-20 0 16,11-14 1-16,0-18-1 15,5-10 1-15,-6-11-1 16,-7-5 0-16,-8-4 0 16,-9 5 0-16,-11 11-1 15,-9 16 1-15,-11 14-1 16,-13 21-1-16,-10 24 1 15,-9 27-1-15,-5 21-1 16,-2 13 0-16,6 10-3 16,2 1-2-16,21 12-14 15,-8-26-15-15,31 0-6 16,0-28 0-16,24-8 0 0</inkml:trace>
  <inkml:trace contextRef="#ctx0" brushRef="#br2" timeOffset="27364.5652">20093 3993 82 0,'0'0'41'16,"-11"-8"-2"-16,3 28 1 16,-13-3-23-16,3 19-12 15,-1 5-2-15,4 10 0 16,1 0-1-16,6 0-1 15,5-10 0-15,8-5-1 16,7-14 0-16,7-13 0 0,7-14 1 16,5-12-1-16,4-12 1 15,1-6 0-15,1-9 0 16,-4 0 0-16,-1 1 0 15,-8 9 0-15,-7 6-1 16,-5 13 0-16,-12 15 0 16,0 10-2-16,-8 15-1 15,-4 5-1-15,4 12-5 16,-5-15-15-16,25 12-16 15,-10-13 0-15,24-2-2 16,-1-20 2-16</inkml:trace>
  <inkml:trace contextRef="#ctx0" brushRef="#br2" timeOffset="27587.5779">20659 4029 92 0,'-23'15'41'15,"-16"-2"-1"-15,9 20 1 16,-14 0-24-16,12 11-13 15,3 4-1-15,11 1-2 16,10-1-1-16,13-9-1 16,15-9-1-16,11-15-5 15,23-6-13-15,-4-33-19 16,23-5-1-16,-5-24 0 15,11-5-1-15</inkml:trace>
  <inkml:trace contextRef="#ctx0" brushRef="#br2" timeOffset="27746.587">21182 3652 80 0,'-21'27'40'0,"-17"18"-1"16,2 28 1-16,-16 1-15 16,14 18-23-16,4 4-1 15,10-3-4-15,9 3-4 16,-2-22-29-16,22-7-4 15,-1-27 0-15,11-11 0 16</inkml:trace>
  <inkml:trace contextRef="#ctx0" brushRef="#br2" timeOffset="27912.5965">20893 4056 95 0,'-19'-4'43'16,"-4"-3"-1"-16,23 7 0 15,-12 9-20-15,12-9-24 16,48-3-10-16,-5-21-20 15,30 13-9-15,3-13 0 16,26 7-2-16</inkml:trace>
  <inkml:trace contextRef="#ctx0" brushRef="#br2" timeOffset="28324.6201">21907 4016 87 0,'18'-26'37'0,"-12"-4"-1"16,8 24-6-16,-25 0-20 0,6 26-3 16,-10 8-2-16,3 17-1 15,-5 11-3-15,0 6-1 16,3 8 0-16,3-4-1 15,2 1-2-15,4-16-5 16,16-1-27-16,-12-23-3 16,14-5 1-16,-13-22-1 15</inkml:trace>
  <inkml:trace contextRef="#ctx0" brushRef="#br2" timeOffset="28505.6304">21766 4280 77 0,'-30'-18'41'0,"14"11"-2"16,-5-3 2-16,21 10-11 15,0 0-25-15,18-5-3 0,15-2-3 16,12-8-2-16,15 6-5 16,-2-18-19-16,22 10-11 15,-6-12-1-15,9 7-1 16,-12-11 1-16</inkml:trace>
  <inkml:trace contextRef="#ctx0" brushRef="#br2" timeOffset="28978.6575">22532 3680 80 0,'-12'15'39'0,"-9"2"-1"16,8 22 1-16,-8-5-17 15,8 24-16-15,-4 7-1 0,5 10 0 16,-2 5-1-16,2 1-2 15,4-2 0-15,3-7-2 16,1-8 1-16,2-12-1 16,-1-15 0-16,3-13-1 15,0-24 1-15,9-12 0 16,-4-20 0-16,2-14 0 15,-1-16 0-15,0-12 1 16,1-13-1-16,1-6 0 16,-1-2 1-16,4 2-1 15,1 9 0-15,5 11 0 16,5 11 0-16,9 15 0 15,2 12 0-15,9 19 0 16,2 12 1-16,0 11-1 16,0 8 1-16,-1 5 0 0,-7 8-1 15,-11 4 0-15,-13 11 0 16,-18-1 0-16,-18 8-1 15,-15 4 0-15,-13 3-1 16,-11-3-1-16,-5 0-2 16,-3-14-6-16,22 10-15 15,-2-25-15-15,28-1 2 16,12-17-2-16,35-1 2 15</inkml:trace>
  <inkml:trace contextRef="#ctx0" brushRef="#br2" timeOffset="29571.6914">22928 4136 122 0,'-32'20'39'0,"7"15"1"16,-12-12-9-16,13 12-28 15,0 2 0-15,6 1-1 16,3-4-1-16,7-2-1 15,7-5 1-15,1-8 0 16,4-7 0-16,-4-12-1 16,22-12 1-16,-8-10 0 15,3-9 0-15,0-9 0 16,-1-9-1-16,4-1 1 15,-3-6-1-15,-2 4 0 16,-1 5 0-16,0 8 1 16,-1 3-1-16,1 10 1 15,3 7-1-15,3 8 0 0,3 4 1 16,5 4-1-16,4 6 0 15,3 1-1-15,3 6 0 16,-3 1 1-16,-3 1-1 16,-4 1 1-16,-7 4-1 15,-6 1 1-15,-11 3 0 16,-9 0 0-16,-9 4 0 15,-4 3 1-15,-9 3-1 16,0 6 1-16,-1 2-1 16,4 0 1-16,6 0-1 15,7-3 0-15,11-6 0 16,11-7 1-16,7-10-1 15,11-13 0-15,3-12 0 0,7-10 1 16,-1-10-1-16,-1-8 2 16,-3-8-4-16,-11-6 2 15,-5 2-1-15,-6-1-2 16,-6 8-3-16,-13 0-5 15,11 28-12-15,-20-12-8 16,16 29-9-16,0 0-1 16,0 0 1-16,11 23 1 15</inkml:trace>
  <inkml:trace contextRef="#ctx0" brushRef="#br2" timeOffset="29954.7133">23752 4067 83 0,'-36'-9'40'15,"2"15"0"-15,-12-5-3 16,8 24-6-16,-9 1-26 16,8 10 0-16,3 7 0 15,12 2-3-15,7 0 1 16,16-2-2-16,15-11 0 15,8-9 1-15,14-16-2 16,7-16 0-16,8-19 0 16,1-10 0-16,-2-14 0 15,-3-11 0-15,-4-9 0 16,-5-3 0-16,-4 0 0 15,-6 6 0-15,-8 10 0 16,-8 14 0-16,-7 19 0 16,-5 26 0-16,-17 14 0 0,-2 23 0 15,-2 17 0-15,-6 9-4 16,9 13-3-16,-3-11-10 15,21 14-11-15,-9-28-9 16,25-1-4-16,-4-21-1 16,12-7 1-16</inkml:trace>
  <inkml:trace contextRef="#ctx0" brushRef="#br2" timeOffset="30294.7328">24069 4078 112 0,'-22'25'41'15,"-6"-4"-1"-15,7 16-1 0,-6-4-33 16,14 0-2-16,2-3-1 16,11-3-1-16,7-6 0 15,6-5-2-15,8-8 1 16,4-9 0-16,4-8-1 15,0-8 1-15,0-5-1 16,-1-3 1-16,0-6-1 16,-5 1 0-16,-3 0 0 15,-6 3 0-15,-5 10-2 16,-4 3 0-16,-5 14-1 15,0 0-1-15,0 18-1 16,-9-8-6-16,14 25-14 16,-15-20-6-16,14 15-9 0,-3-13 0 15,12 5 0-15,1-14 1 16</inkml:trace>
  <inkml:trace contextRef="#ctx0" brushRef="#br2" timeOffset="30519.7456">24478 4104 111 0,'-28'29'39'16,"-10"-5"1"-16,14 20-7 15,-10-13-26-15,12 5-3 16,6-6-1-16,12-4-2 15,16-8-1-15,9-10-3 0,18-1-11 16,-3-29-15-16,25 4-10 16,-4-16-2-16,14-1 0 15,-9-13 1-15</inkml:trace>
  <inkml:trace contextRef="#ctx0" brushRef="#br2" timeOffset="30697.7558">24944 3830 93 0,'-21'11'42'0,"-17"8"1"16,0 24-2-16,-9-2-18 15,8 14-19-15,-2 4-2 16,9 2-2-16,5 2-1 16,8-7-3-16,15 3-9 15,-5-25-15-15,18 4-14 0,-5-19 1 16,12-4-2-16,-16-15 2 15</inkml:trace>
  <inkml:trace contextRef="#ctx0" brushRef="#br2" timeOffset="30860.7651">24624 4061 121 0,'18'-15'42'16,"0"-5"-1"-16,17 10-1 16,-9 15-44-16,6-28-21 15,16 11-16-15,-8-7-2 16,4 5 0-16,-13-8-1 15</inkml:trace>
  <inkml:trace contextRef="#ctx0" brushRef="#br3" timeOffset="47940.742">13401 3345 55 0,'11'-29'35'16,"-1"3"-2"-16,4 7 2 16,-6-1-12-16,-8 20-19 15,15-4 1-15,-9 23 0 16,-6 5-1-16,1 16 0 15,-7 9 1-15,3 11-2 16,-3 8 0-16,-1 4-2 16,1 4 0-16,4 2 0 0,-3-3 0 15,3-4 0-15,3-9-1 16,2-8 1-16,-1-12-1 15,3-11 1-15,1-12 0 16,-6-19-1-16,17-5 1 16,-5-16 0-16,0-10 0 15,1-6-1-15,-2-9 1 16,4-2-1-16,-1-3 1 15,5 4-1-15,-1 5 0 16,3 8 0-16,4 8 0 16,2 9 0-16,6 12 0 15,-5 9 0-15,3 9 0 16,-5 7 0-16,-2 5 0 0,-7 6 1 15,-8 2-1-15,-12 3 1 16,-12 1-1-16,-11 1 1 16,-11-2 0-16,-10-2-1 15,-9-7 0-15,-2-5 0 16,5-5-2-16,0-16-4 15,23 6-21-15,-1-26-11 16,24 7-1-16,7-17 0 16,21 9 0-16</inkml:trace>
  <inkml:trace contextRef="#ctx0" brushRef="#br3" timeOffset="48324.7632">13923 3888 86 0,'11'10'37'0,"-11"-10"0"16,30 4 0-16,-15-8-27 15,14 0-4-15,4-9-1 16,6-1-2-16,3-7 0 15,1-2-1-15,-2-4 0 16,-4-2-1-16,-6-2 0 16,-8 2-1-16,-15 2 1 15,-8 4 0-15,-14 6 0 16,-9 8 0-16,-10 8-1 15,-8 10 1-15,-5 12 0 0,1 10 0 16,-1 11 0-16,8 4 0 16,5 5 0-16,14-1 0 15,12-4-1-15,16-5-1 16,20-15-1-16,11-16-5 15,29-4-29-15,1-23-4 16,15 1 0-16,-4-20-1 16</inkml:trace>
  <inkml:trace contextRef="#ctx0" brushRef="#br3" timeOffset="48616.7806">14843 3666 109 0,'-25'-13'39'16,"9"15"1"-16,-20-6-10 15,8 13-25-15,-8 4 0 16,1 12-1-16,-2 6-1 15,3 7-1-15,1 4-1 16,12 3 1-16,6-1-2 16,13-5 0-16,14-6-1 15,10-12-1-15,17-5-6 16,1-22-29-16,24 3-3 15,-7-22 0-15,14 2-1 16</inkml:trace>
  <inkml:trace contextRef="#ctx0" brushRef="#br3" timeOffset="49462.829">15192 3617 76 0,'-31'2'40'0,"3"15"-2"16,-11-3 2-16,6 18-15 15,0-3-19-15,0 8-1 16,4 1-2-16,7 4 0 15,10-1 0-15,9-2-1 16,11-7-1-16,13-5-1 16,8-12 0-16,8-11-1 15,7-8 0-15,1-16 0 16,1-7 0-16,-5-12-1 0,-5-5 1 15,-8-6-1-15,-6 0 1 16,-15 3-1-16,-5 0 1 16,-8 6 1-16,-3 10-1 15,-4 7 2-15,-3 9 0 16,2 12 0-16,3 7 0 15,11-4 0-15,-3 20 1 16,13-5-1-16,7-4 0 16,6-1 0-16,6-5 0 15,1-3 0-15,6-6 0 16,-3-1 0-16,-3-3 0 15,-1 3 0-15,-6-3 0 16,-5 4 1-16,-4-1-1 16,-14 5 0-16,12 13 0 0,-13 1 0 15,-8 10-1 1,-1 4 0-16,-1 6 1 0,-2 2-1 15,0 3-1-15,4-6 1 16,1-4 0-16,8-9 0 16,0-20 0-16,17 0 0 15,-1-22 1-15,6-8-1 16,3-10 1-16,-1-5 1 15,0-6-2-15,1 3 0 16,-4 6 0-16,-6 9 0 16,-5 10 0-16,-4 11 0 15,-6 12 0-15,0 13 0 16,-2 8 0-16,-1 5 0 15,3 1 0-15,1 1 0 0,6-3 0 16,4-8 0-16,4-9 0 16,8-11 0-16,4-11 0 15,-1-5 0-15,3-9 0 16,4-5 0-16,-4-1 0 15,-2-2 0-15,-2 4 0 16,-6 6 0-16,-5 8 0 16,0 11 0-16,-14 7 0 15,8 21 0-15,-11 5 0 16,-3 11 0-16,-2 7 0 15,-4 4 0-15,2 4 0 16,2-6-6-16,8-1 0 16,0-18-8-16,21 5-8 15,-10-29-18-15,26-6 1 16,-4-20-1-16,13-3-1 0</inkml:trace>
  <inkml:trace contextRef="#ctx0" brushRef="#br3" timeOffset="49829.8501">16144 3623 111 0,'-9'16'39'0,"16"5"1"15,-7-21-9-15,36 5-24 16,-7-11-1-16,11-2-2 15,6-12-2-15,3 0 1 16,1-9-1-16,-3 1-1 16,-8-4 0-16,-7 1-1 0,-7-3 0 15,-11 5 1-15,-14 4-1 16,-7 6 0-16,-10 8 0 15,-9 11 0-15,-5 9 0 16,-9 15 1-16,2 10 0 16,0 10-1-16,4 4 1 15,10 5-1-15,4-2 0 16,18-7-2-16,13-6 0 15,14-17-4-15,22-3-8 16,-2-32-15-16,28 1-12 16,-2-26 0-16,15 0-2 15,-12-17 3-15</inkml:trace>
  <inkml:trace contextRef="#ctx0" brushRef="#br3" timeOffset="50104.8658">16939 3301 115 0,'-39'32'41'15,"-18"-2"2"-15,11 16-2 16,-14-9-35-16,18 1-4 15,14-5 1-15,14-8-2 16,19-7 2-16,19-10-3 16,15-8 0-16,11-5 0 15,3-2 0-15,6-1 0 16,-10 7 0-16,-6 8 0 15,-19 13 0-15,-17 7 0 16,-16 12 0-16,-14 8 0 16,-11 1 0-16,-7 0 0 15,0 1-2-15,-10-18-11 0,20 6-10 16,-14-31-16-16,26-2-6 15,0-20 0-15,13-6-1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35:27.69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2728 2143 36 0,'-14'3'29'0,"14"-3"3"15,0 0-2-15,-5-13-17 16,5 13-3-16,13-10-4 15,-13 10 0-15,17-8-2 16,-5 8 0-16,-2-2-2 16,4 3-1-16,1-1-1 15,5 1 1-15,2 0 0 16,6 1-1-16,4-1 1 15,6 2 1-15,4-3-1 16,6 1 1-16,6-1-1 16,7 1 1-16,8-1-1 0,6 0 1 15,3 0-1-15,7-1 0 16,7-1-1-16,6 0 1 15,9 0-1-15,3 2 1 16,4-2 0-16,5 1 0 16,7-3-1-16,9 3 1 15,6-4 0-15,5 0 0 16,6-1 0-16,7-3 0 15,7-2 0-15,6-1 0 16,6-1 0-16,3-1 0 16,2-2 0-16,3 1 0 15,0-1-1-15,1 1 0 16,-1 1 0-16,-1 0 0 15,-1 3 0-15,1-1 0 0,0-2-1 16,1 2 0-16,-2-3 1 16,5-2-1-16,-2-1 1 15,0-3 0-15,-1-1-1 16,-2 2 1-16,0-1 0 15,-7 2 0-15,-1 1 0 16,-7 4 1-16,-2 3-2 16,-2 3 2-16,-2 2-1 15,-2 1 0-15,-5 2 0 16,1 0 0-16,0 2 1 15,4-1-2-15,-3 1 1 16,1-4 0-16,3 2 1 16,-3-1-2-16,-2 4 2 15,-5-2-2-15,-6 0 1 16,-4 2 0-16,-5 2 0 0,-6 6 0 15,-8 1 0-15,-9 3 0 16,-5-1 0-16,-5 3 0 16,-2 0 0-16,-5-1 0 15,-8-2 0-15,-5 0 1 16,-3-2-1-16,-5 0 0 15,-4-2 0-15,-6 1 1 16,-9-2-1-16,-7 0 1 16,-7-2-1-16,-6 0 1 15,-4-1 0-15,-8-1-1 16,-3 1 1-16,-1-3-1 15,-1 1 0-15,-2 0 0 16,2-1 0-16,1 1 0 16,-3-1 0-16,2 0 0 0,-6 2 0 15,0 0 0-15,-5-1 0 16,-9-1 0-16,12 1 0 15,-12-1 0-15,0 0 0 16,0 0-1-16,0 0-1 16,-15-5-1-16,15 5-8 15,-15 1-26-15,15-1 1 16,0 0-3-16,0 0 3 15</inkml:trace>
  <inkml:trace contextRef="#ctx0" brushRef="#br1" timeOffset="6091.3484">743 5963 80 0,'0'0'37'0,"0"-20"0"15,0 20-1-15,0 0-30 16,-9-1-2-16,0 12-1 15,4 12 0-15,-5 9-2 16,1 12 0-16,-1 8-1 16,-1 5-1-16,1 6-2 15,1-10-4-15,20 2-28 16,-7-20-1-16,10-11 0 15,0-25-2-15</inkml:trace>
  <inkml:trace contextRef="#ctx0" brushRef="#br1" timeOffset="6256.3579">716 5586 91 0,'-47'-11'37'0,"14"13"-1"15,0-4-2-15,11 5-37 16,22-3-27-16,0 0-5 15,35-5-2-15,-4-11-1 16</inkml:trace>
  <inkml:trace contextRef="#ctx0" brushRef="#br1" timeOffset="6518.3728">1275 5379 82 0,'2'12'37'16,"0"1"-1"-16,-12-3 0 15,6 17-31-15,-2 8-1 16,6 16 0-16,-6 12 0 16,1 17-1-16,-4 9 0 15,0 11-1-15,0 3-1 16,-4-3 0-16,6-6-3 15,-3-15-3-15,12-4-12 16,-7-30-20-16,14-10 1 16,-9-35-2-16,19 2 2 15</inkml:trace>
  <inkml:trace contextRef="#ctx0" brushRef="#br1" timeOffset="6692.3828">1087 5935 98 0,'-34'-14'38'0,"10"16"-1"16,2-4 0-16,22 2-33 15,0 0-1-15,38 8-3 16,8-11-2-16,8-14-12 16,20 11-24-16,3-12 2 15,13 5-2-15,-3-6-1 16</inkml:trace>
  <inkml:trace contextRef="#ctx0" brushRef="#br1" timeOffset="6954.3978">2245 5965 81 0,'0'0'37'16,"14"1"-1"-16,-14-1 0 15,2 30-29-15,-8-1-4 16,-2 9 0-16,-1 5-2 16,1 8 1-16,-3-3-2 15,3-3-1-15,9 1-12 16,-3-19-22-16,13-12 0 15,2-20-1-15,13-12-1 16</inkml:trace>
  <inkml:trace contextRef="#ctx0" brushRef="#br1" timeOffset="7098.406">2288 5698 87 0,'-25'-12'33'0,"8"3"-6"15,17 9-27-15,-1-12-34 16,19 11-1-16,11-2-1 15</inkml:trace>
  <inkml:trace contextRef="#ctx0" brushRef="#br1" timeOffset="7435.4253">2915 5856 89 0,'-19'22'38'16,"-3"3"0"-16,-12-5 1 15,6-4-35-15,-2 1 1 16,6 1-3-16,3-1-1 15,7 0 1-15,8-2-1 16,10-2 0-16,9-2-1 16,7-1 1-16,12-1-2 15,2 0 1-15,3 0 0 16,2 0 0-16,-5 0 0 15,-3 3 0-15,-8 2 0 16,-8 1 1-16,-12 2 0 0,-9 5 0 16,-9 0 0-1,-10 2 0-15,-5 0 0 0,0-3-3 16,3 6-7-16,-4-17-26 15,15 3-4-15,5-16 1 16,11 3-2-16</inkml:trace>
  <inkml:trace contextRef="#ctx0" brushRef="#br1" timeOffset="7992.4572">4191 5938 85 0,'0'0'35'0,"-14"0"1"16,-3 12-1-16,-18-4-27 15,2 12-1-15,-10 0-3 0,2 5 1 16,-4-6-2-16,8 5-1 15,5-5 0-15,13-3-2 16,10-5 0-16,9-11 0 16,27 16-1-16,4-13 1 15,9 1-1-15,4 0 1 16,3 1 0-16,-4 0 1 15,-4 5-1-15,-8 4 0 16,-11 3 1-16,-10 5-1 16,-11 3 0-16,-10 3 1 15,-7 0-2-15,-2-3 1 16,0-2-2-16,1-9-2 15,12 0-7-15,7-14-27 16,4-20 1-16,15-10-1 0,14-2 0 16</inkml:trace>
  <inkml:trace contextRef="#ctx0" brushRef="#br1" timeOffset="8179.4679">4555 5939 90 0,'11'2'36'0,"-21"10"1"15,-1 14 1-15,-18 6-33 16,11 10-1-16,-7 4-1 15,6 6-1-15,-1 1-1 16,6-2-1-16,7-2-3 16,4-14-3-16,15-4-29 15,-1-21-3-15,12-8 1 16,0-24-1-16</inkml:trace>
  <inkml:trace contextRef="#ctx0" brushRef="#br1" timeOffset="8788.5027">4609 5762 88 0,'-13'1'36'0,"13"-1"1"16,-3 15-1-16,3-15-36 15,22 21 1-15,3-5-1 16,4 3 3-16,0 7-1 15,-1 3 1-15,-5 6-1 16,-5 4 3-16,-7 7-3 16,-9-4 3-16,-6 6-2 15,-7-5-1-15,-1-2 0 0,0-6-1 16,-1-6 1-16,6-11-1 15,7-18-1-15,0 0 1 16,17-10-1-16,3-16 1 16,7-6-1-16,2-8 1 15,1-4-1-15,1 0 0 16,0 3 1-16,-6 7-1 15,-5 6 1-15,-8 11-1 16,-3 6 1-16,-9 11-1 16,0 0 1-16,4 21-1 15,-7-2 0-15,3 5 0 16,1 0 0-16,2 2 0 0,9-2 0 15,2-6 0-15,7-6 0 16,5-6 0-16,4-11 0 16,4-3 0-16,4-9 1 15,-2-5-1-15,1-6 0 16,-3 4 1-16,-6-1-1 15,-5 3 0-15,-5 3 0 16,-6 8 0-16,-12 11 1 16,0 0-2-16,-1 16 1 15,-7 5 0-15,-2 6-1 16,2 6 0-16,1 1-2 15,6 2-1-15,2-7-2 16,17 6-7-16,-8-22-25 16,23 3-1-16,-6-20 0 15,15-2-1-15</inkml:trace>
  <inkml:trace contextRef="#ctx0" brushRef="#br1" timeOffset="8968.513">5667 5950 77 0,'-7'-11'39'15,"7"11"-2"-15,-25 10 2 16,11 12-18-16,-4 3-17 15,5 11-1-15,-3 6-2 16,5 3 1-16,5 3-3 16,3-3-1-16,10 2-6 15,-3-16-28-15,17-5-3 16,1-22 1-16,10-6-2 15</inkml:trace>
  <inkml:trace contextRef="#ctx0" brushRef="#br1" timeOffset="9140.5228">5752 5436 104 0,'-17'-22'38'0,"17"22"-2"15,-19-20-9-15,18 9-39 16,15 12-25-16,2-10-1 15,16 9-1-15,-1-9 1 16</inkml:trace>
  <inkml:trace contextRef="#ctx0" brushRef="#br1" timeOffset="9336.534">6174 5343 71 0,'1'30'38'0,"-14"4"-1"16,5 19 1-16,-10 0-30 15,5 26-1-15,-2 2 0 16,6 11-2-16,-4 2 0 15,5 1-4-15,6-7 0 16,2-10-8-16,13-4-28 16,-3-23-3-16,8-9-1 15,3-21-1-15</inkml:trace>
  <inkml:trace contextRef="#ctx0" brushRef="#br1" timeOffset="10109.5782">6698 5979 80 0,'-3'-11'37'0,"3"11"-1"16,-6-24 1-16,6 24-30 16,-27-19-3-16,6 13 0 15,-12 5 1-15,-3 8-1 16,-9 3-1-16,-1 13 1 0,-6 5-1 15,7 9 1-15,-1 3 1 16,9 4-3-16,10 0-1 16,8-4 1-16,13-6-2 15,17-8 0-15,11-11 1 16,11-11-1-16,10-14-1 15,5-10 1-15,6-9 0 16,-4-9 0-16,0-5 1 16,-10-1-1-16,-6-1-2 15,-9 6 2-15,-10 6-1 16,-2 6 1-16,-12 11-2 15,-1 16 2-15,-14-5 0 16,4 18-1-16,-4 9 3 16,1 7-2-16,3 5 1 15,5 2-1-15,4-1 1 0,8-4-1 16,8-9 0-16,8-9 0 15,7-13 0-15,6-10 0 16,3-9 0-16,-2-7 0 16,0-1 0-16,-4-7 0 15,-5 7 0-15,-5 0 0 16,-4 9 0-16,-19 18 0 15,10-9 0-15,-12 21 0 16,-6 10 0-16,-1 10 0 16,-2 6-1-16,2 5 1 15,1 3 0-15,4-2 1 16,2-7 0-16,4-8-1 15,4-10 1-15,-6-19 0 16,20 1 0-16,-8-17 0 0,0-10 1 16,3-9-2-16,0-8 1 15,3-4-1-15,-3 2-1 16,0 0 1-16,-1 6-4 15,-2 1-1-15,7 18-12 16,-11-10-14-16,22 19-10 16,0-5 2-16,22 9-2 15</inkml:trace>
  <inkml:trace contextRef="#ctx0" brushRef="#br1" timeOffset="10568.6045">8344 5520 87 0,'0'0'37'0,"0"0"0"16,-14 39-3-16,-4-3-30 15,3 16 1-15,-3 9-1 16,2 8-1-16,1 11 0 15,2-1-1-15,7-1 0 16,8-6-2-16,9-7-2 16,1-20-14-16,14-1-22 15,-4-17 1-15,6-7-1 16,-7-19-1-16</inkml:trace>
  <inkml:trace contextRef="#ctx0" brushRef="#br1" timeOffset="11010.6298">8109 5944 105 0,'-18'-2'38'16,"4"-5"1"-16,14 7-1 16,0 0-35-16,23 4 0 15,-1-5-1-15,10 1-1 16,5-5-1-16,7 4 1 15,6 0 1-15,-1-2-1 16,5 2-3-16,-1 0 3 16,-6 0-3-16,-3 1 2 15,-6 1 3-15,-11-1-3 16,-3 2 0-16,-11 2 0 15,-13-4 2-15,-1 17-2 0,-11 2 2 16,-5 5-2-16,-5 6 1 16,3 7 0-16,-5 2-1 15,11 4 1-15,3-5-1 16,15-2 1-16,11-8 0 15,12-8 0-15,10-13-1 16,3-11 0-16,6-8 1 16,0-10-1-16,-7-8 0 15,-7-7 0-15,-11 2-1 16,-13-4-1-16,-8 5-2 15,-11-4-2-15,0 18-15 16,-16-15-17-16,7 18-4 16,-8-5 3-16,14 11-2 15</inkml:trace>
  <inkml:trace contextRef="#ctx0" brushRef="#br1" timeOffset="11484.6567">10231 5882 79 0,'0'0'37'0,"4"-17"-2"16,-4 17 2-16,-16-10-29 15,3 14 0-15,-14 1-2 16,-4 9-2-16,-11 3 2 16,-5 12-4-16,-5 0 3 15,6 6-4-15,4 0 3 16,6 1-4-16,19-5 1 15,13-5-4-15,28-3-3 0,9-17-7 16,29 5-25-16,7-13 0 16,17 4-1-16,1-16 1 15</inkml:trace>
  <inkml:trace contextRef="#ctx0" brushRef="#br1" timeOffset="11845.6775">10644 6006 90 0,'-21'-6'37'15,"-14"-3"1"-15,2 10 1 16,-13-1-24-16,9 10-9 15,-3-2-2-15,8 8 0 16,2 3-2-16,11 4 1 16,4 0-2-16,12 3 1 15,6 0-2-15,12-5 1 0,12-1-1 16,10-4 0-16,10-7 1 15,2-5-1-15,5-7 0 16,0-7 0-16,-3-8 0 16,-4-4-1-16,-10-4 0 15,-11-6 0-15,-13 2 0 16,-11-2 0-16,-14 5 0 15,-7 2-1-15,-9 8 1 16,-7 7 0-16,-1 6 0 16,-2 6-1-16,10 7 0 15,4 0-2-15,19 10-7 16,5-19-23-16,26 18-4 15,8-18 1-15,23 2-2 0</inkml:trace>
  <inkml:trace contextRef="#ctx0" brushRef="#br1" timeOffset="12162.6957">11212 5900 96 0,'-17'-4'35'0,"-4"10"2"16,-12-2 3-16,5 18-32 15,-7-7-2-15,7 14-3 16,-1 1 3-16,8 6-3 15,7 1 2-15,9 1-3 16,12-5-1-16,11-2 0 16,9-6 0-16,6-10-1 15,4-11 0-15,2-8 0 0,4-13 0 16,-1-4 0-16,-7-7-1 15,-6-9 0-15,-7 2 0 16,-8-2-1-16,-7 4-1 16,-9 4 1-16,-6 8-1 15,-8 4-1-15,0 14-1 16,-6-7-7-16,22 10-23 15,-19 9-3-15,19-9 0 16,11 5 1-16</inkml:trace>
  <inkml:trace contextRef="#ctx0" brushRef="#br1" timeOffset="12393.7089">11828 5299 93 0,'-21'-1'39'0,"3"22"0"15,-10 11-1-15,4 17-34 16,-1 17-1-16,7 11 3 16,2 9-3-16,4 6 0 15,7-1-3-15,4-3-1 16,9 0-8-16,-3-17-26 15,17-9-2-15,-1-21-3 16,11-6-1-16</inkml:trace>
  <inkml:trace contextRef="#ctx0" brushRef="#br1" timeOffset="12680.7253">11939 5831 75 0,'-45'-2'39'16,"6"11"1"-16,-9-4 0 15,16 19-11-15,-2-10-23 16,10 5-3-16,7-2 2 16,12 4-4-16,11-4 3 15,10 0-4-15,9-4 3 16,7-2-2-16,1-3-2 15,4-3 1-15,2 2-2 16,-2-7 0-16,0 2-2 16,-7-6-2-16,8 9-14 15,-15-15-17-15,11 7-4 0,-10-11 2 16,9 6-1-16</inkml:trace>
  <inkml:trace contextRef="#ctx0" brushRef="#br1" timeOffset="12874.7364">12304 5856 94 0,'-12'17'39'0,"0"8"-2"16,-10 2 2-16,6 7-37 15,-4 5 4-15,4 2-5 16,3 1 1-16,5-2-2 15,13-2-5-15,-7-15-31 16,20-1-2-16,-1-20 1 16,11-6-2-16</inkml:trace>
  <inkml:trace contextRef="#ctx0" brushRef="#br1" timeOffset="13315.7616">12412 5697 106 0,'-10'-10'40'16,"6"22"-1"-16,4-12-2 15,-2 21-33-15,9-5-1 16,5 5 2-16,2 0-3 16,3 6 1-16,-2 1 1 15,-1 0-2-15,-6 5 0 0,-3-1 0 16,-5 0 1-16,-4 2-4 15,-5-4 3-15,0-3-2 16,1-4 2-16,4-6-2 16,4-17 0-16,0 0-2 15,15 0 2-15,6-17 0 16,3-8-2-16,3-7 3 15,3-4-3-15,1-5 3 16,-2-2-2-16,0 7 0 16,-7-1-1-16,-6 12 1 15,-4 10 1-15,-12 15 0 16,0 0 0-16,2 16-1 15,-9 13 2-15,2 2-1 16,3 7-1-16,4-2-1 16,11 2-2-16,7-12-10 0,25 9-11 15,-6-22-15-15,23 3-1 16,-5-16 1-16,11-1 0 15</inkml:trace>
  <inkml:trace contextRef="#ctx0" brushRef="#br1" timeOffset="13798.7893">13272 5830 109 0,'-40'-9'39'16,"0"14"2"-16,-13-1-2 16,11 4-35-16,-9 14 1 15,8 7-3-15,5 6 2 16,11 2-3-16,13 0 2 15,16-4-3-15,13-4 2 0,12-11-2 16,7-6 0-16,6-13-1 16,1-13 1-16,0-8-1 15,-2-9-2-15,-1-7 3 16,-6-3-4-16,-4-1 3 15,-4 2-2-15,-7 8 0 16,-5 14-1-16,-12 18 2 16,0 0 3-16,-15 33-3 15,-3 18 3-15,-9 17-2 16,-3 21 3-16,1 3-1 15,-3 12 2-15,4 2-2 16,0-6-1-16,3-3 1 16,3-13-2-16,0-13 2 15,2-18-1-15,-1-17 1 0,1-18-2 16,-1-16 1-16,4-16 0 15,2-15 1-15,6-16-1 16,8-9-1-16,9-8 0 16,8-3 0-16,11 2 0 15,6-3-2-15,13 10-7 16,-6-15-16-16,13 17-11 15,-7-5-1-15,4 6-2 16,-7-8 2-16</inkml:trace>
  <inkml:trace contextRef="#ctx0" brushRef="#br1" timeOffset="14317.8188">14154 5864 107 0,'0'0'37'16,"-4"11"0"-16,-8 0-5 15,-1 15-32-15,-2 4 2 16,2 6-3-16,2 1 2 16,2-3-4-16,5 3-7 0,0-16-26 15,12-2 0-15,-8-19-1 16,24 1-1-16</inkml:trace>
  <inkml:trace contextRef="#ctx0" brushRef="#br1" timeOffset="14767.8447">14218 5708 98 0,'0'0'36'16,"-14"-15"1"-16,14 15-2 15,0 0-36-15,0 0 0 16,17 10 0-16,2-4 0 15,4 3 0-15,0 3 3 0,6 3-3 16,0 3 3-16,-1 3-1 16,0 2 0-16,-4 3 1 15,-3-2 0-15,-8 2 1 16,-5 4-2-16,-9-3 4 15,-4 4-4-15,-8-3 4 16,-1 2-2-16,-2-7 0 16,2-3-1-16,5-7 0 15,9-13 0-15,0 0-1 16,26-10 0-16,1-12-1 15,10-7 0-15,3-2-1 16,3-4 3-16,3 3-3 16,-8 4 3-16,-2 10-3 0,-8 5 2 15,-7 14-1-15,-7 10 0 16,-5 10 1-16,-4 6-5 15,-1 10 0-15,-6-8-19 16,15 11-14-16,-1-10-4 16,13 1 1-16,2-16-2 15</inkml:trace>
  <inkml:trace contextRef="#ctx0" brushRef="#br1" timeOffset="15180.8682">15871 5503 80 0,'7'-23'38'16,"1"12"-2"-16,-8 11 1 15,6 11-32-15,-17 11-1 0,1 19 0 16,-9 10-1-1,0 11 0-15,-7 9-1 0,1 5 1 16,-1 2-1-16,3-3-2 16,8-2-1-16,5-18-4 15,20-2-30-15,-1-20-2 16,12-4-1-16,0-21-1 15</inkml:trace>
  <inkml:trace contextRef="#ctx0" brushRef="#br1" timeOffset="15352.878">15661 5931 110 0,'-22'1'39'16,"1"-6"1"-16,21 5-3 0,14-3-36 15,14-7-1-15,19 1-9 16,3-16-21-16,27 6-9 15,-2-15 2-15,17 2-3 16</inkml:trace>
  <inkml:trace contextRef="#ctx0" brushRef="#br1" timeOffset="15735.9001">16412 5345 100 0,'-27'38'39'0,"-7"-2"1"16,8 18-3-16,-2 1-33 15,6 7 0-15,0 3 0 0,4 4 0 16,-1-1-2-16,6 0 1 16,4-5-1-16,3-7-1 15,3-11 1-15,5-7-2 16,5-13 0-16,5-10 1 15,5-12-1-15,6-11-1 16,3-11 2-16,0-4-1 16,3-7 0-16,-2-3 0 15,0 4-1-15,-5 1 1 16,-5 10 0-16,-4 5 0 15,-13 13-1-15,11 7 1 16,-9 9-1-16,-5 10-1 16,3 4 0-16,0-2-2 15,11 8-4-15,-3-17-13 16,23 6-18-16,-4-15 0 0,16-2-1 15,-2-16 1-15</inkml:trace>
  <inkml:trace contextRef="#ctx0" brushRef="#br1" timeOffset="16074.9194">16751 5917 100 0,'0'0'36'0,"0"0"2"15,14 7-3-15,8-6-33 16,7 1 1-16,4-2 0 15,4-3-1-15,-1-2 0 16,-2-1 0-16,-2-5-2 16,-8-1 4-16,-5-5-5 0,-9 1 4 15,-10-1-4-15,-8 2 3 16,-11 2-3-16,-3 5 3 15,-10 7-1-15,-5 9-2 16,-3 7 3-16,0 12-3 16,1 7 4-16,6 6-3 15,11 3 2-15,13-3-3 16,16-3 1-16,15-9-3 15,29 2-20-15,-1-26-15 16,20-2-3-16,2-20 1 16,14 1-2-16</inkml:trace>
  <inkml:trace contextRef="#ctx0" brushRef="#br1" timeOffset="16531.9456">17834 5504 72 0,'6'-29'37'0,"5"13"-1"16,-11 16 0-16,0 0-30 15,-3 23-2-15,2 19 1 16,-7 7-1-16,2 13 0 16,-6 9 0-16,3 6-1 15,-1 0 0-15,3-2-2 16,6-4-2-16,1-21-8 15,14 0-26-15,-1-18-3 0,13-9 0 16,2-18-1-16</inkml:trace>
  <inkml:trace contextRef="#ctx0" brushRef="#br1" timeOffset="16821.9622">18079 5731 98 0,'-34'16'39'0,"-12"-3"0"15,8 9-2-15,0-4-34 16,6-2 1-16,7-1 0 16,6 5-3-16,8-3 3 15,8 3-3-15,13 0 2 16,7 0-2-16,12 0 2 0,5 1-3 15,8-4-1-15,6-3-1 16,4-1-1-16,-1-9-2 16,1 1 0-16,-8-13-7 15,11 8-25-15,-22-13-2 16,5 3 1-16,-13-9 0 15</inkml:trace>
  <inkml:trace contextRef="#ctx0" brushRef="#br1" timeOffset="17013.9732">18438 5814 98 0,'-9'12'38'0,"-9"-3"2"16,6 14-2 0,-15-1-31-16,10 6-6 0,-1 2 3 15,6 3-3-15,1 2 1 16,5-5-4-16,9 1-2 15,1-15-6-15,21 2-28 16,-7-15-1-16,15-3 0 16,-6-18 0-16</inkml:trace>
  <inkml:trace contextRef="#ctx0" brushRef="#br1" timeOffset="17178.9826">18447 5608 79 0,'-25'-26'38'16,"9"18"-3"-16,-3-1 2 0,19 9-24 15,0 0-14-15,7-15-7 16,24 12-29-16,-2-11 1 16,16 3-2-16,-1-7 1 15</inkml:trace>
  <inkml:trace contextRef="#ctx0" brushRef="#br1" timeOffset="17395.995">18929 5364 89 0,'-25'6'39'0,"10"12"-1"15,-12 2 2-15,17 13-36 16,-16 8-1-16,5 16 0 16,-3 7 1-16,2 11-1 0,1 5 0 15,0 0-2 1,7 1-1-16,2-9-2 0,10 1-8 15,-5-22-26-15,16-6-4 16,-5-18 1-16,12-10-1 16</inkml:trace>
  <inkml:trace contextRef="#ctx0" brushRef="#br1" timeOffset="17577.0054">18702 5879 92 0,'-9'-11'38'0,"-2"1"-2"16,11 10 3-16,17-5-30 15,8 3-9-15,17 3-2 0,7-7-8 16,18 16-7-16,-2-13-20 16,13 6 1-16,-5-6-2 15,4 6 3-15</inkml:trace>
  <inkml:trace contextRef="#ctx0" brushRef="#br1" timeOffset="17807.0184">19384 5820 94 0,'-31'-5'36'0,"1"11"2"16,-12-1 3-16,5 13-34 15,-9 2 2-15,8 10-5 16,1 3 2-16,10 5-4 16,12-4 2-16,14-1-3 15,15-8-1-15,16-10-1 16,18-10-2-16,15-14-1 0,13-8-2 15,4-19-3-15,14 6-10 16,-16-24-18-16,8 2-3 16,-18-13 0-16,-3 4 2 15</inkml:trace>
  <inkml:trace contextRef="#ctx0" brushRef="#br1" timeOffset="18141.0376">19894 5415 94 0,'-25'-7'39'16,"8"38"2"-16,-12 6-2 15,10 26-30-15,-11-3-4 16,4 8 0-16,1-2-1 15,3-1-1-15,3-5 1 16,6-5-2-16,6-11 1 16,5-10-1-16,7-11-1 0,5-12-1 15,6-11 0-15,5-8 0 16,2-7 0-16,-1-4 0 15,4-6-2-15,-4 1 2 16,0 3-2-16,-2 3 2 16,-6 8 1-16,-4 6-1 15,-10 4 1-15,12 16-1 16,-9 1 2-16,-2 5-2 15,3 6 1-15,-1 2-2 16,6 1-3-16,3-5-1 16,10 7-11-16,-6-25-10 15,19 8-13-15,-7-16-1 16,10-1-2-16,-7-15 3 15</inkml:trace>
  <inkml:trace contextRef="#ctx0" brushRef="#br1" timeOffset="18809.0758">20119 5843 103 0,'-20'9'40'16,"12"10"0"-16,-4-4 0 16,23 3-37-16,-4 1 2 15,11-3-3-15,7-5-1 16,6-3 0-16,4-5 0 15,3-6 0-15,-1-5-1 16,-1-4 0-16,-6-6-2 16,-8-1 3-16,-6-4-4 15,-8 0 4-15,-9 1-4 16,-5 5 4-16,-10 4-3 0,-5 6 3 15,-5 7-1-15,-3 9 0 16,-5 8 3-16,3 5-2 16,3 6 2-16,6 2-4 15,8 2 4-15,12-3-4 16,15-3 1-16,10-7-4 15,19-3-1-15,4-16-6 16,20 7-6-16,-13-24-10 16,20 5-11-16,-18-17 17 15,9 11 13-15,-16-8 6 16,-10 2 1-16,-9 8 8 15,-23-7 6-15,8 21 12 0,-27-6 13 16,6 22-16-16,-22-6-12 16,6 17-4-16,-8 4 1 15,6 9-3-15,0-1 1 16,8 3-3-16,3-2-1 15,9-6 0-15,4-6-1 16,7-12 1-16,8-12-1 16,2-9 0-16,3-9 0 15,2-11 1-15,2-3-1 16,1-5 1-16,0-1 0 15,-1 2-1-15,-3 8 1 16,-2 6 0-16,-3 8-1 16,-1 10 1-16,0 9 1 15,-3 10-2-15,1 7 0 16,1 2-3-16,6 7-3 0,-4-12-12 15,22 19-9-15,-15-23-11 16,22 7-3-16,-5-12-1 16,13-1 0-16</inkml:trace>
  <inkml:trace contextRef="#ctx0" brushRef="#br1" timeOffset="18926.0825">21310 6069 113 0,'-20'-12'3'15,"0"0"-3"-15,-4 1 0 16,-3 2-41-16</inkml:trace>
  <inkml:trace contextRef="#ctx0" brushRef="#br1" timeOffset="19744.1289">704 7404 86 0,'7'-19'37'15,"-7"19"1"-15,0 0 0 16,13-8-33-16,-13 8-1 0,0 0-1 15,1 20 0-15,1 5 0 16,0 10-1-16,1 12 0 16,-4 9 0-16,1 10 0 15,-4 5-1-15,1 3-1 16,-2 1-2-16,-1-12-4 15,10 2-7-15,-10-20-25 16,15-5 0-16,-4-18-1 16,13-6 0-16</inkml:trace>
  <inkml:trace contextRef="#ctx0" brushRef="#br1" timeOffset="20118.1504">1047 7708 78 0,'9'-15'37'16,"3"16"0"-16,-12-1 0 15,0 24-21-15,-11-6-10 16,8 11-2-16,-5 2-1 16,4 6 0-16,-3 4-1 15,3 1 0-15,4-1-1 16,2-4-2-16,4-6 1 15,3-5-1-15,5-12 2 16,3-9-1-16,6-12 0 16,5-14 1-16,4-10 0 15,-1-6 1-15,2-7 0 16,1-2-1-16,-4 2 1 15,-2 5-2-15,-5 4 1 16,-4 14-1-16,-7 10 0 0,-12 11 0 16,15 19-2-16,-11 5-1 15,2 10 0-15,-2 4-3 16,14 17-8-16,-9-12-25 15,15 1 0-15,4-13 0 16,13-2 2-16</inkml:trace>
  <inkml:trace contextRef="#ctx0" brushRef="#br1" timeOffset="20659.1817">1862 7837 94 0,'-23'-19'38'0,"-15"0"1"15,0 13-1-15,-13 3-30 16,8 11-1-16,0 3-2 15,6 10-2-15,6 4 0 16,10 5 0-16,7 3-2 16,13-1 1-16,10-6-2 15,11 1 1-15,12-11-1 16,4-6 1-16,6-10-1 15,4-4 0-15,-2-9 0 16,0-11 0-16,-6-5 0 16,-4-6 0-16,-7 0-1 15,-6-3 1-15,-6 1 0 16,-6 6-1-16,-1 8 1 15,-8 9 0-15,0 14-1 16,-8 18 1-16,-1 18 0 0,-3 15-1 16,-2 17 0-16,-2 12 0 15,-3 13 0-15,3 6 0 16,0 0 0-16,1-2 0 15,3-7 0-15,-2-11 1 16,4-14 0-16,2-14 1 16,-1-16 0-16,-5-16 0 15,0-17-1-15,1-12 1 16,1-19-1-16,4-10 1 15,5-15-1-15,5-12 0 16,9-5 0-16,11-5-1 16,9-1 1-16,5 2-1 15,10 8-3-15,-2 2-6 16,16 22-13-16,-17-1-12 0,9 16-3 15,-10 0-1-15,4 15-1 16</inkml:trace>
  <inkml:trace contextRef="#ctx0" brushRef="#br1" timeOffset="21019.2022">2266 7898 111 0,'0'0'39'0,"0"0"1"16,0 0-4-16,22 0-33 15,6-9 0-15,5-5-1 16,7 0 0-16,1-6-1 16,-2 4 0-16,-6-2 1 0,-4 1-1 15,-8-2 0-15,-9 3 0 16,-8 2 0-16,-10 3-1 15,-6 2 1-15,-5 6-1 16,-6 5 1-16,-4 9-1 16,-3 5 1-16,-2 9-1 15,0 8 1-15,7 0 0 16,1 4-1-16,5 0 1 15,12-2-1-15,8-6-1 16,18-4-3-16,9-15-3 16,25 1-16-16,-6-19-11 15,22 5-7-15,-4-16 0 16,13 3 0-16</inkml:trace>
  <inkml:trace contextRef="#ctx0" brushRef="#br1" timeOffset="22025.2598">2224 7831 73 0,'-11'-6'35'0,"11"6"-1"16,-10-6 1-16,10 6-28 16,-13-2 0-16,13 2-2 15,0 0 0-15,-7 21 0 16,-2-7-2-16,9 9 0 15,-6 5 0-15,3 6 0 16,-4 3-1-16,4 2-1 16,-3-3 1-16,4-4-1 0,-1-8 0 15,2-4 0-15,1-8 1 16,0-12-1-16,3-19 0 15,2-3 1-15,-4-7-1 16,-2-5 1-16,1-4 0 16,-5-5-1-16,2 0-1 15,-3 5 1-15,1 6-1 16,-3 7 0-16,7 5-1 15,8 3-2-15,9 6-1 16,4 0-4-16,25 16-14 16,-2-15-15-16,22 8-1 15,2-8 0-15,14 5-2 16</inkml:trace>
  <inkml:trace contextRef="#ctx0" brushRef="#br1" timeOffset="22881.3088">3257 7871 67 0,'-9'-11'34'0,"9"11"-2"16,-9-13 0-16,-1 2-23 0,10 11-4 16,-9-13-2-16,9 13 1 15,-12-10-1-15,12 10 0 16,-13-5 1-16,13 5 0 15,-19-1 0-15,6 4 1 16,-2-6 0-16,1 3 0 16,-2-6-1-16,-2 4 0 15,-1-4 0-15,0 4-2 16,-3-1 1-16,3 7-2 15,-6 4 1-15,1 6-1 16,0 6 0-16,-2 10 0 16,4 2 0-16,3 7 0 15,5-6-1-15,7 3 1 16,11-11-1-16,6-10 1 0,13-11-1 15,10-13 0-15,8-14 1 16,8-16-1-16,4-7 1 16,3-12-1-16,-3-7 1 15,-1-1 0-15,-7-3 0 16,-8 3-1-16,-11 6 1 15,-8 11-1-15,-12 10 0 16,-11 14 0-16,-7 20 0 16,-9 18-1-16,-5 20 1 15,-3 13 0-15,3 15-2 16,-1 4 1-16,11 7-2 15,3-5-2-15,21 6-5 16,0-26-14-16,29 7-7 16,-7-25-11-16,20-4 3 0,-5-15-3 15,8-7 4-15</inkml:trace>
  <inkml:trace contextRef="#ctx0" brushRef="#br1" timeOffset="23101.3213">3709 7786 104 0,'-9'-2'39'0,"2"14"1"16,-8 1-1-16,8 10-34 16,-10 5-2-16,6 9 0 15,-2 4-1-15,3 0-1 16,4-1-2-16,2-7-2 15,9-3-2-15,-1-19-9 16,16 3-22-16,-7-24-5 0,10-1 2 16,-8-14 1-16</inkml:trace>
  <inkml:trace contextRef="#ctx0" brushRef="#br1" timeOffset="23234.3289">3668 7632 106 0,'-22'-29'38'15,"6"16"0"-15,1 3-2 16,15 10-36-16,0 0-34 15,14-5-3-15,9 11-2 16,6-6 0-16</inkml:trace>
  <inkml:trace contextRef="#ctx0" brushRef="#br1" timeOffset="24039.375">4039 7798 101 0,'-13'21'38'15,"-4"-7"2"-15,10 2-2 16,7-16-34-16,-5 18-1 15,19-14-1-15,9-1 0 16,2-7-1-16,4 2 0 16,1-6 0-16,-5-3 0 15,0-2 0-15,-8-4-1 16,-8 0 1-16,-8 1-1 15,-5 0 1-15,-5 3-1 16,-9 6 1-16,-3 6-1 0,-5 8 0 16,-3 7 1-16,0 10-1 15,0 3 0-15,4 4 1 16,6 2-1-16,7-3 1 15,12-4 0-15,14-6-1 16,9-8 0-16,12-11 1 16,9-7-1-16,5-6 0 15,5-6 1-15,-2-5-1 16,-5 0 1-16,-7-2-1 15,-10 4 1-15,-7 3-1 16,-8 5 0-16,-15 13 1 16,0 0-1-16,0 0 0 15,-13 15 0-15,0 2 0 16,5 5 0-16,-2 1 0 0,10-1 0 15,2-1 0-15,6-9 0 16,10-5-1-16,2-8 2 16,4-7-1-16,5-7 0 15,2-9 1-15,1-3-1 16,-2-3 0-16,-2 2 1 15,-6 2-1-15,-5 7 1 16,-4 7-1-16,-13 12 0 16,0 0 0-16,-2 19 0 15,-3-1 0-15,3 2 0 16,4-1-1-16,8-4 1 15,11-8 0-15,10-11-2 16,11-11 0-16,8-12 0 16,9-9-2-16,-1-13-2 15,7-2-3-15,-12-14-9 0,8 12-8 16,-23-14-5-16,1 20 23 15,-17 6 4-15,-12 15 3 16,-10 26 4-16,-22 0 3 16,6 36 11-16,-23 4 8 15,12 32 5-15,-10-5-22 16,12 9-4-16,4-1-3 15,10-7-4-15,16 6-16 16,-10-29-15-16,22-5-5 16,-5-20-1-16,11-9 0 15</inkml:trace>
  <inkml:trace contextRef="#ctx0" brushRef="#br1" timeOffset="24221.3854">4947 7636 120 0,'-14'-4'41'0,"14"4"2"15,-8 13-2-15,24-14-40 16,6 7-4-16,6-15-7 16,20 19-19-16,-5-20-11 15,17 7-1-15,1-10-2 16,17 5 1-16</inkml:trace>
  <inkml:trace contextRef="#ctx0" brushRef="#br1" timeOffset="24677.4114">6050 7568 78 0,'0'0'38'16,"0"0"0"-16,-15 2 0 16,2 12-24-16,4 10-11 15,-4 8 0-15,4 7-1 16,-1 7 0-16,-2 2-2 15,4 4-1-15,0-3 0 16,4-3-4-16,0-13-6 16,7 1-27-16,-4-15 1 15,4-3 0-15,-3-16-1 16</inkml:trace>
  <inkml:trace contextRef="#ctx0" brushRef="#br1" timeOffset="24836.4206">5909 7831 101 0,'-13'-17'41'0,"-7"-2"0"16,10 11-1-16,-8 1-33 15,18 7-2-15,19-10-4 16,6 0-3-16,25 7-15 16,-2-18-21-16,25 9-3 15,-1-12 1-15,11 7-2 16</inkml:trace>
  <inkml:trace contextRef="#ctx0" brushRef="#br1" timeOffset="25226.4429">6661 7668 89 0,'0'0'38'0,"0"0"-1"16,0 0 2-16,-14 21-34 15,4 6-2-15,-5 4-1 16,-2 6 0-16,-2 5-1 15,0 2-1-15,4-2 0 16,3-10-3-16,14-2-6 16,-5-20-28-16,21-7 0 15,2-19-1-15,13-9 0 16</inkml:trace>
  <inkml:trace contextRef="#ctx0" brushRef="#br1" timeOffset="25676.4686">6672 7465 101 0,'-11'-1'39'15,"-6"0"1"-15,15 12-2 16,2-11-32-16,10 18-2 16,3-6 0-16,7 5-1 15,3-1 0-15,1 5-1 16,1-2-1-16,2 8 1 15,-3-1-2-15,-5 6 1 16,-1 0-1-16,-8 0 1 16,-6 0-1-16,-2-2 0 15,-4-3 0-15,-4-6 1 16,0-5-1-16,6-16 0 15,-8 12 0-15,8-12 0 16,5-20 0-16,5 1 0 0,3-6 0 16,3-7 0-16,7-2 0 15,0-2 0-15,6 3 0 16,-4 4-1-16,-1 6 2 15,-2 8-1-15,-6 13 0 16,-3 13 0-16,-9 14 0 16,-2 8 0-16,-4 6-1 15,2 5-1-15,5 3-2 16,3-5-1-16,15 0-9 15,-4-24-10-15,33 6-6 16,-9-24-8-16,17-2-2 16,-2-14-1-16,10-5 2 15</inkml:trace>
  <inkml:trace contextRef="#ctx0" brushRef="#br1" timeOffset="26254.5017">7617 7660 101 0,'-12'-9'38'15,"-5"-9"2"-15,6 17-4 16,-9-13-32-16,0 9 1 16,-6 5-1-16,0 12 0 15,-10 6-1-15,-1 14 0 16,-3 4-1-16,4 7 0 15,2-3 0-15,6 2-1 16,15-9 0-16,7-6 0 16,14-14-1-16,13-9 0 15,12-13 1-15,8-10-1 0,4-7 0 16,1-7 0-16,-2-1 0 15,-2-4-1-15,-8 3 0 16,-8 2 0-16,-8 6-1 16,-8 10 1-16,-10 17-1 15,0 0 1-15,-11 13 0 16,-6 15 0-16,-2 15 1 15,-5 7-1-15,1 15 1 16,0 6-1-16,5 5 0 16,1 0 1-16,5 1-1 15,4-4 1-15,4-9-1 16,3-1 1-16,4-16 0 15,-3-9 1-15,3-11-1 16,-3-11 0-16,0-16 1 0,0 0-1 16,-18-22 1-16,9-6-1 15,4-8 1-15,1-5-1 16,5-12 0-16,7-5 0 15,5-3-1-15,6 1 0 16,9 5-3-16,1-4-3 16,15 20-13-16,-15-12-4 15,22 28-5-15,-15-6-9 16,12 14-1-16,-9-6 0 15</inkml:trace>
  <inkml:trace contextRef="#ctx0" brushRef="#br1" timeOffset="26653.5245">7964 7678 101 0,'0'0'40'0,"-14"-4"0"16,9 18-2-16,-4-2-32 16,2 11-1-16,-2 3-1 15,-1 5-2-15,-2 4 0 16,2 2 0-16,0-1-1 15,2-5 1-15,0-5-2 16,2-6 1-16,5-6-1 16,1-14 0-16,0 0 0 15,18-12 0-15,-4-9 1 16,2-4-1-16,4-7 0 15,0-6 0-15,-2-5 1 16,-3-1-1-16,-3 3 1 0,-2 5 0 16,-5 5 0-1,-1 4-1-15,-2 9 1 0,-1 5-1 16,-1 13 0-16,13-3-1 15,0 6-1-15,3 1-1 16,9-1-2-16,4-6-4 16,19 11-10-16,-11-21-6 15,24 14-4-15,-19-15-7 16,13 6-4-16,-9-6 2 15,-2 9 1-15</inkml:trace>
  <inkml:trace contextRef="#ctx0" brushRef="#br1" timeOffset="26983.5434">8376 7688 103 0,'-29'24'39'0,"16"6"2"16,0-12-2-16,17-5-34 0,5-2-2 16,13-4-1-16,7-8 0 15,8-5 0-15,5-6-1 16,1-6 0-16,-2-3-1 15,-7-3 1-15,-5-3-1 16,-10 2 1-16,-10 0-1 16,-9 4 0-16,-9 6 0 15,-11 7 1-15,-5 8-2 16,-5 11 1-16,-4 10 0 15,-1 8 0-15,3 8 0 16,3 4-1-16,7 4 1 16,9-2-1-16,13-3-2 15,13-7-1-15,16-5-6 0,-1-22-11 16,28 8-7-16,-8-22-11 15,18-4 1-15,-5-13-2 16,6-2 3-16</inkml:trace>
  <inkml:trace contextRef="#ctx0" brushRef="#br1" timeOffset="27344.564">8886 7626 111 0,'-30'23'39'16,"-12"-1"2"-16,13 19-4 15,0-7-32-15,9 1-2 16,9 0 0-16,8-5-1 15,10-9 0-15,12-9-1 16,6-12 0-16,8-10-1 0,3-13 1 16,2-8-1-16,1-12 1 15,-3-3-1-15,0-7 0 16,-3-2 0-16,-6-2 0 15,-1 5 0-15,-8 6 0 16,-4 9-1-16,-7 15 2 16,-7 12-1-16,0 10 0 15,-19 23 0-15,4 12 0 16,-5 12 0-16,4 12 0 15,-1 1-1-15,7 2-2 16,4-7-3-16,14 4-6 16,-3-27-11-16,26 10-4 15,-15-29-8-15,20 0-3 16,-3-18-3-16,5-6 4 15</inkml:trace>
  <inkml:trace contextRef="#ctx0" brushRef="#br1" timeOffset="27532.5748">9370 7602 103 0,'-14'16'38'0,"3"15"0"16,-9-5-10-16,6 18-22 16,-5 1-3-16,8-1-1 15,3-4-3-15,7-9-1 16,10-3-6-16,-9-28-17 15,24 9-12-15,-5-21-1 16,10-3 0-16,-7-14 2 16</inkml:trace>
  <inkml:trace contextRef="#ctx0" brushRef="#br1" timeOffset="27645.5813">9415 7560 109 0,'-13'-35'40'0,"-10"-1"-1"16,6 11-5-16,2 8-47 16,-8-1-19-16,12 10-7 15,-3-2 1-15,14 10-4 16</inkml:trace>
  <inkml:trace contextRef="#ctx0" brushRef="#br1" timeOffset="28584.635">9546 7754 97 0,'0'0'37'0,"9"10"2"16,11-6-2-16,1-7-34 16,10-2-1-16,5-6 0 15,2 1-1-15,1-4-1 16,-7-2 1-16,-5 0 0 15,-8 1 0-15,-12 1-1 16,-8 3 1-16,-12 1 0 16,-6 7-1-16,-9 5 1 15,-5 8 0-15,-6 9 0 16,1 5 1-16,1 5 0 15,3 4 0-15,5 1 0 16,8 1 0-16,10-2-1 0,11-6 1 16,14-6-1-16,10-8-1 15,14-9 1-15,10-5-1 16,7-10 0-16,8-5 0 15,1-9 1-15,-5-1-1 16,-5-4 0-16,-6 2 0 16,-15 2 0-16,-7 5 0 15,-10 5 0-15,-16 16 0 16,-2-12 0-16,-9 18 0 15,-9 7 0-15,-3 4 0 16,0 7 1-16,-1 0-1 16,2 3 0-16,6-3 1 15,3-2-1-15,8-5 0 16,8-4 0-16,8-6 1 15,8-7-1-15,5-6 0 0,4-6 0 16,3-6 0-16,1-4 1 16,-1-2-1-16,-2 0 0 15,-6 1 1-15,-4 2-1 16,-5 6 0-16,-14 15 1 15,15-9-1-15,-15 9 0 16,-1 23 1-16,-3-2-1 16,2 6 0-16,-1 6 0 15,3-1 0-15,3-2 0 16,6-4-1-16,4-3-1 15,8-11-1-15,11-5-6 16,-7-23-10-16,23 5-5 16,-15-29-6-16,20 8-4 15,-12-20-6-15,5-2 0 0,-9-12 2 16</inkml:trace>
  <inkml:trace contextRef="#ctx0" brushRef="#br1" timeOffset="28761.6451">10644 7302 116 0,'-22'38'39'16,"-15"10"1"-16,4 21-1 15,-3 6-36-15,6 7-1 16,3-2-1-16,11-3-1 16,6-5-2-16,9-8-2 15,7-6-5-15,-1-29-23 16,18 4-5-16,-13-27-3 15,12-6-1-15</inkml:trace>
  <inkml:trace contextRef="#ctx0" brushRef="#br1" timeOffset="28914.6538">10467 7711 115 0,'-19'-29'40'15,"11"17"2"-15,1-1-1 16,20 8-35-16,7 8-4 16,15 0-5-16,19 12-13 15,-3-18-12-15,17 12-13 16,-2-11-1-16,10 3-2 15,-10-8 0-15</inkml:trace>
  <inkml:trace contextRef="#ctx0" brushRef="#br0" timeOffset="34330.9635">11402 7941 72 0,'0'0'25'16,"-6"-17"-1"-16,6 17 3 16,-23-8-15-16,23 8-4 15,-19-3-2-15,19 3-2 16,-15-2-1-16,15 2 0 15,0 0-1-15,0 0 1 16,0 0-1-16,17-2 0 16,-4 0 1-16,9 2-1 0,-1 0 0 15,7 1-1-15,3 2 0 16,3-1 0-16,2 4 0 15,4-1-1-15,2 4 1 16,6-4 0-16,8 0-1 16,7-2 1-16,10-2-1 15,11-1 1-15,9-3-1 16,6-2 0-16,8-1 0 15,7-4-1-15,-1 1 1 16,10 1 0-16,-1 0 0 16,-3 0 0-16,0 1-1 15,1 1 2-15,-2 2-1 16,0-2 0-16,3 2 0 15,-11 2 0-15,0-1 1 0,0-1-1 16,-5 2 0-16,2-1 0 16,-3 0 0-16,0 1 1 15,-2-1-1-15,-2 0 0 16,1 2 0-16,-3 0 0 15,2-1 0-15,-7 5 1 16,5-2-1-16,-4 0 0 16,2 3 1-16,-2-1-1 15,2 0 1-15,-1-3-1 16,3 2 1-16,-2-4 0 15,3-1 0-15,-1 0-1 16,-4-1 1-16,-2-3 0 16,-6 0-1-16,-3 1 1 15,-10 1-1-15,-6-1 0 0,-10 0 0 16,-10 3 1-16,-7 0-1 15,-8 1 0-15,-5 1 0 16,-8 0 0-16,-5 1 0 16,-14 0 1-16,12-4-1 15,-12 4 0-15,0 0 0 16,-7-13 0-16,7 13 0 15,-16-15 1-15,16 15-1 16,-21-19 0-16,8 9-1 16,-1 0 1-16,0 0 0 15,-5 2 0-15,-6-1 0 16,1 2 0-16,-5 1 0 15,-2 0 0-15,2 2 0 16,1 1 0-16,4 0 0 16,5 1 0-16,5 1 0 0,14 1-1 15,0 0 1-15,0 0 0 16,33-3 0-16,0 3 0 15,10 4 0-15,10 0 0 16,8 4 0-16,3 3 1 16,0 4-1-16,-2 3 0 15,-13 2 0-15,-6 3 0 16,-15 2 1-16,-13 1-1 15,-15 0 0-15,-14 3 1 16,-14 0 0-16,-11 1 0 16,-12-3 0-16,-3 0 1 15,-8-3-1-15,0 3 1 0,7-12-2 16,5-3-1-16,12-2-3 15,6-16-15-15,32 6-16 16,-15-9-6-16,30 2 2 16,7-13-3-16</inkml:trace>
  <inkml:trace contextRef="#ctx0" brushRef="#br2" timeOffset="43146.4678">17283 7329 27 0,'0'0'30'0,"-2"-11"2"16,2 11 0-16,-4-20-16 15,4 20-4-15,1-16-2 0,-1 16 1 16,4-11-5-16,-4 11 0 15,0 0-1-15,3 24-1 16,-6-8 0-16,3 14 0 16,-5 7-2-16,1 9-1 15,-2 8 0-15,1 5-1 16,-3 2 1-16,1 3 0 15,0-6-1-15,0 0 0 16,1-8 1-16,3-8-1 16,1-8 0-16,1-9 1 15,2-10-1-15,-1-15 1 16,0 0-1-16,0 0 1 15,14-23-1-15,-7-1 0 16,2-4 1-16,4-5-1 0,-2-1 1 16,7 1-1-16,1 4 0 15,2 6 0-15,5 4 0 16,-1 8 0-16,3 9 0 15,-3 5 0-15,2 6 0 16,-3 6 0-16,-5 6 0 16,-5 1 1-16,-6 6-1 15,-10 0 0-15,-12 1 0 16,-12 2 1-16,-6-3-1 15,-7-1 1-15,-3-4-1 16,-2-7-1-16,4-5-1 16,4-8-2-16,18 4-11 15,0-16-22-15,18 9 1 16,8-20-2-16,12 9 1 15</inkml:trace>
  <inkml:trace contextRef="#ctx0" brushRef="#br2" timeOffset="43597.4932">17853 7725 62 0,'0'0'36'16,"-9"-13"-1"-16,-4 17 0 15,-12-9-20-15,3 19-5 16,-14-7-1-16,5 11-2 0,-7 0-2 16,6 6-1-16,-4-2 0 15,9 2-1-15,6 0-1 16,12-2-1-16,6-5 0 15,11-3 0-15,10-7-1 16,10-2 0-16,6-10 0 16,3-3 1-16,3-6-1 15,0-7 0-15,-1-4 0 16,-5-4 0-16,-3 0 1 15,-8 1-1-15,-5 1 0 16,-5 5 0-16,-4 4 1 16,-6 7-1-16,-3 11 0 15,0 0 0-15,-9 20-1 16,2 0 1-16,1 7-1 15,0 1-1-15,6 5-2 0,0-6-1 16,11 5-4-16,-6-18-28 16,22 0-2-16,0-14 1 15,12-6-1-15</inkml:trace>
  <inkml:trace contextRef="#ctx0" brushRef="#br2" timeOffset="43822.5065">18389 7251 91 0,'0'0'38'16,"-22"-1"-2"-16,11 19 3 16,-4 8-32-16,7 12-4 15,0 6 0-15,3 11-2 0,0 6 1 16,5 4-3-16,0 1 0 15,4-3-3-15,2 5-9 16,-4-15-25-16,8-5 1 16,-5-17-1-16,5-5 0 15</inkml:trace>
  <inkml:trace contextRef="#ctx0" brushRef="#br2" timeOffset="44100.5222">18444 7598 73 0,'-21'-2'38'16,"8"10"0"-16,-5-6 1 0,7 15-15 16,-4-8-18-16,6 6-2 15,-4-4 0-15,7 5 0 16,2 1-2-16,3 3 0 15,-3 2-1-15,9-4 0 16,3 1-1-16,2-4 0 16,9-2-2-16,1-6-2 15,11-1-2-15,-6-14-11 16,12 11-22-16,-8-9-1 15,4 6 1-15,-9-8-1 16</inkml:trace>
  <inkml:trace contextRef="#ctx0" brushRef="#br2" timeOffset="44490.5447">18612 7719 93 0,'0'14'37'0,"0"-14"0"16,4 18 0-16,8-13-33 15,5 1-1-15,4-7 0 16,7 0 0-16,-1-9-1 16,4 1 0-16,-1-7-1 15,-1-1 1-15,-6-2-1 16,-3 2 0-16,-9 0 0 15,-6 0 0-15,-6 4 0 16,1 13-1-16,-23-11 1 0,2 14-1 16,-5 5 0-16,-1 4 0 15,-2 10 0-15,0 2 1 16,2 4-1-16,4 2 0 15,9-1 0-15,9-1 0 16,8-5-1-16,11-5-1 16,12-3-2-16,11-11-3 15,15 7-10-15,-4-16-23 16,11 3 2-16,-3-12-1 15,3 5 2-15</inkml:trace>
  <inkml:trace contextRef="#ctx0" brushRef="#br2" timeOffset="44849.5652">19171 7658 70 0,'-10'-14'37'15,"-11"0"0"-15,-1 14 1 0,-8-4-19 16,7 20-11-16,-7 1-2 16,8 10-1-16,-3-1-2 15,8 7 1-15,5-3-2 16,11-3 0-16,7-6 0 15,9-7-1-15,8-10 0 16,6-7 0-16,7-14 0 16,2-5 0-16,3-15-1 15,-3-5 1-15,-1-6 0 16,-3-6-1-16,-8-3 1 15,-2 3-1-15,-7 4 0 16,-4 4 0-16,-6 12 1 16,-5 7-1-16,-4 17 0 15,2 10 1-15,-17 23-1 0,3 11 0 16,-1 15 1-16,2 6-2 15,3 5 0-15,4-1-2 16,9 2-3-16,3-15-3 16,20-2-28-16,-5-19-4 15,13-6 1-15,-7-21-1 16</inkml:trace>
  <inkml:trace contextRef="#ctx0" brushRef="#br2" timeOffset="45129.5813">19512 7050 95 0,'18'6'37'15,"9"13"3"-15,1-3-3 16,19 13-29-16,-8 1-2 15,7 14-1-15,-11 5 0 16,-1 9-2-16,-13 5 0 16,-9 8-2-16,-16 6-1 15,-11-5-2-15,-14 2-1 16,-10-8-2-16,3 6-17 15,-14-23-19-15,9-4 1 16,-7-19 0-16,9-4-1 16</inkml:trace>
  <inkml:trace contextRef="#ctx0" brushRef="#br2" timeOffset="45678.6127">17402 7016 57 0,'-27'2'33'16,"-12"13"2"-16,-16 1-7 15,5 29-6-15,-23 0-10 0,10 28-2 16,-6 8-1-16,12 25-2 16,7 4-2-16,14 9-1 15,20 3-2-15,20-8-4 16,25-5 0-16,16-23-20 15,32-6-16-15,11-24 0 16,21-13-2-16,1-20-1 16</inkml:trace>
  <inkml:trace contextRef="#ctx0" brushRef="#br2" timeOffset="46706.6712">20395 7581 94 0,'0'0'37'0,"0"0"0"16,0 0-6-16,-20 22-25 15,3 7 0-15,-7 3-1 16,3 8-1-16,-1 3 0 15,5 4-1-15,3-3 0 16,5 6-1-16,3-5 0 16,5-7-3-16,3-5 2 15,4-6-2-15,0-7 1 16,1-5-1-16,-7-15 1 15,17-8 0-15,-8-10 0 16,1-6 1-16,-2-12 0 16,1-5 0-16,2-10 0 0,4-7 0 15,0-4-1-15,4-2 0 16,7 3 1-16,0 3-1 15,8 5 0-15,2 11 0 16,5 9 0-16,-1 14 0 16,1 12 0-16,-2 10 0 15,-4 10 0-15,-5 7 0 16,-7 5 0-16,-9 7 0 15,-9 5-1-15,-14 2 1 16,-8 5 0-16,-8-3-1 16,-10 2 1-16,-3-5 0 15,-6-2-1-15,2-6 1 16,3-3 0-16,1-8 0 15,9-1 0-15,6-3 0 0,5 2 0 16,3 5 0-16,0 4 0 16,-3 10-1-16,-3 8 0 15,-6 10 0-15,-8 10 1 16,-3 5-2-16,-3 3-1 15,1-11-2-15,18 5-17 16,-3-28-14-16,25-8-3 16,14-26 0-16,23-17-2 15</inkml:trace>
  <inkml:trace contextRef="#ctx0" brushRef="#br2" timeOffset="47446.7138">20974 7543 87 0,'9'-4'38'0,"5"12"0"16,-14-8 1-16,14 33-26 15,-11-9-10-15,-4 9 1 16,-7 8-1-16,0 4-1 15,-6 2 0-15,-2 1 0 16,-2 0-2-16,1-2 1 16,2-8-2-16,2-6 0 15,6-15 1-15,7-17 0 16,0 0-1-16,14-9 1 15,1-16 0-15,6-12 0 16,1-10 1-16,4-9 0 16,0 0-1-16,-1-2 0 0,-3 3 1 15,-4 4-1-15,-3 9 0 16,-1 6 0-16,-1 11 0 15,-3 10 0-15,0 10 0 16,3 8 0-16,4 5 0 16,5 4 0-16,8 2 0 15,9 3 0-15,9-1 0 16,5-2 0-16,4 0 0 15,1-2 1-15,2-5-1 16,-2-1 0-16,-10-5 0 16,-8 0 0-16,-16-2 0 15,-11 2 0-15,-13-1 1 16,-22 10-1-16,-9-1 1 0,-13 6 0 15,-10 6 0-15,0 4 1 16,-4 7-1-16,9 0 1 16,3 4-1-16,17-4 0 15,9 2-1-15,17-6 1 16,16-6 0-16,12-6-1 15,14-8 1-15,7-11-1 16,6-6 1-16,5-8-1 16,-5-7 1-16,-5-10-1 15,-5-3 1-15,-13-5-1 16,-13-2 0-16,-6-1 0 15,-12 5 0-15,-8 3-1 16,-4 9-1-16,-9 6 0 16,3 15-3-16,-3 3-2 15,13 22-13-15,-5-9-18 0,18 15-3 16,1-6 1-16,20 7 0 15</inkml:trace>
  <inkml:trace contextRef="#ctx0" brushRef="#br2" timeOffset="47841.7362">22252 7628 111 0,'-34'4'40'0,"-16"-3"0"16,12 19-7-16,-14-3-26 15,5 9-1-15,0 5-2 0,11 3 0 16,6 3-2-16,14-4 0 16,13-1 0-16,17-9-1 15,15-6 0-15,15-12-1 16,11-10 2-16,8-12-2 15,5-14 0-15,1-10 0 16,-1-11 0-16,-6-7 0 16,-8-7 0-16,-7 1 0 15,-11-5 0-15,-8 9 0 16,-9 6 0-16,-11 13 0 15,-8 18 0-15,0 24 0 16,-25 6 0-16,0 26 0 16,-1 22-3-16,-4 6-1 15,6 19-4-15,-2-11-9 0,19 13-20 16,-6-16-5-16,20 3 0 15,3-20-1-15</inkml:trace>
  <inkml:trace contextRef="#ctx0" brushRef="#br2" timeOffset="48225.7584">22850 7574 107 0,'-25'13'40'16,"8"14"1"-16,-11-1-3 15,16 9-31-15,-10 6-3 16,11 0 0-16,6-2-1 16,10-2-1-16,6-8-1 0,11-7 0 15,6-9 0-15,9-10 0 16,1-7 0-16,2-9 0 15,-1-8-1-15,-1-8 1 16,-3-5 1-16,-4-3-2 16,-5-1 0-16,-5 2 0 15,-10 7 0-15,-3 8 0 16,-8 21 0-16,0 0-2 15,-17 13 2-15,2 11-1 16,1 12-1-16,0 2-1 16,6 9-3-16,1-13-6 15,26 15-19-15,-8-22-11 16,20 1 1-16,1-17-1 15,16-2 3-15</inkml:trace>
  <inkml:trace contextRef="#ctx0" brushRef="#br2" timeOffset="48450.7708">23638 7687 78 0,'-15'-2'41'0,"-19"2"-1"16,2 18 2-16,-13-8-15 15,10 15-19-15,-4 6-2 16,13 5-3-16,9-3 0 15,18-3-2-15,16-2 0 16,16-9-2-16,15-5-1 16,14-8-3-16,14 1-8 15,-2-20-25-15,13 2-3 0,-6-17-1 16,7 1 0-16</inkml:trace>
  <inkml:trace contextRef="#ctx0" brushRef="#br2" timeOffset="48652.7828">24418 7245 117 0,'-15'-14'41'0,"-2"26"0"16,-15 14-1-16,3 23-36 16,-17 11-2-16,3 14-1 15,0 9 0-15,5 7-1 16,3 0-2-16,8-3 0 15,10-4-4-15,2-19-4 16,27-3-26-16,-9-27-6 0,9-7-1 16,-12-27 0-16</inkml:trace>
  <inkml:trace contextRef="#ctx0" brushRef="#br2" timeOffset="48810.791">24085 7561 121 0,'16'-14'42'16,"20"16"0"-16,10-5-2 15,13 4-40-15,19 7-7 16,-5-9-28-16,25 10-7 16,-14-5 0-16,1 10-1 15</inkml:trace>
  <inkml:trace contextRef="#ctx0" brushRef="#br2" timeOffset="49366.8235">21331 8289 52 0,'-13'-11'38'16,"13"11"0"-16,8-16 1 15,22 17-13-15,11-17-15 16,39 13-3-16,24-5-1 15,37 5-1-15,34 1-2 0,30 4 0 16,28 2-1-16,23 6-1 16,20 0-1-16,7 2 0 15,6 3 0-15,-12 1-1 16,-20 2 0-16,-18-1-1 15,-32 0-1-15,-36-4-2 16,-34 10-10-16,-54-13-24 16,-33 5-5-16,-50-15 1 15,-6 18-1-15</inkml:trace>
  <inkml:trace contextRef="#ctx0" brushRef="#br3" timeOffset="57718.3013">12110 6985 35 0,'7'-21'30'16,"-12"4"1"-16,-8 5 1 15,0 15-13-15,-22-3-6 16,6 21-5-16,-13 0 2 16,11 17-2-16,-13 8-2 15,11 15-2-15,-2 5 0 16,11 14-1-16,3 4-1 15,9 6-2-15,7 1 0 16,10-8-4-16,12-4-3 16,0-19-26-16,21-9-3 15,7-21 0-15,11-16-2 16</inkml:trace>
  <inkml:trace contextRef="#ctx0" brushRef="#br3" timeOffset="58244.3314">12289 6980 94 0,'-11'-21'36'0,"11"21"1"16,-10-17 1-16,10 17-33 15,6 22-1-15,0 3-1 16,-5 8 0-16,0 13-2 16,-3 10 0-16,1 8-1 0,-7 5 1 15,-3 5-2-15,1-1 1 16,-2 0 0-16,1-4-1 15,3-7 2-15,1-7-1 16,3-10 0-16,3-10 0 16,3-9 0-16,3-11 0 15,-5-15-1-15,17-3 1 16,-6-10 0-16,1-9 0 15,4-8 0-15,-1-6 0 16,2-3 0-16,4 0 0 16,0-1 0-16,2 8 0 15,1 2 0-15,2 9 0 16,-3 7 0-16,0 10 0 15,-3 8 0-15,-6 8-1 16,-2 5 1-16,-7 9 0 0,-5 3 0 16,-8 4 0-16,-6 2 0 15,-7-1 0-15,-4-3 0 16,-6-2 0-16,0-6-2 15,2-3-4-15,-3-18-29 16,13 2-3-16,4-19 0 16,18-3-2-16</inkml:trace>
  <inkml:trace contextRef="#ctx0" brushRef="#br3" timeOffset="58636.3538">12680 7515 81 0,'1'21'38'0,"-1"-8"-1"16,12-1 0-16,0-10-32 15,11 1-1-15,5-7-1 16,6-3-1-16,-1-4 0 15,4-5-1-15,-3-5 0 16,-2 0 0-16,-7-1 0 16,-7 0 0-16,-9-1 0 15,-7 4-1-15,-12 3 2 16,-5 5-1-16,-7 5 1 15,-4 11-1-15,-6 5 1 16,-2 10 0-16,1 7 0 16,1 9-1-16,7 0 0 15,7 5 0-15,7-3-1 0,10-4 0 16,13-4-2-16,10-10-2 15,16 1-6-15,0-20-28 16,21 2-2-16,-1-17 1 16,10 3-1-16</inkml:trace>
  <inkml:trace contextRef="#ctx0" brushRef="#br3" timeOffset="58884.368">13455 7421 89 0,'-15'2'38'15,"-12"-2"0"-15,5 10 1 0,-14 1-33 16,7 9-1-16,-3 2-1 16,1 8-1-16,2-1 0 15,7 2-1-15,7 0-1 16,11-4 0-16,13-5-2 15,11-10-1-15,16 1-4 16,3-20-4-16,25 7-28 16,-11-14-1-16,13 4 0 15,-9-10-1-15</inkml:trace>
  <inkml:trace contextRef="#ctx0" brushRef="#br3" timeOffset="59702.4148">13760 7501 54 0,'3'-12'38'0,"-14"-1"-1"15,11 13 0-15,-31-21-9 0,21 26-17 16,-14-3-5-16,5 12-1 15,-7 3-2-15,4 10 0 16,-1 4-1-16,6 5 0 16,2-1 0-16,7 2 0 15,5-3-2-15,9-6 1 16,8-8-1-16,6-11 0 15,9-11 0-15,5-11-1 16,2-10 0-16,0-7 0 16,1-7 0-16,-4-3 0 15,-6-3 1-15,-9 3-1 16,-5 4 1-16,-9 5 0 15,-8 8 0-15,-5 8 0 16,-4 7 1-16,-3 8-1 0,3 5 0 16,2 3 1-16,4 4-1 15,10-1 0-15,7-2 1 16,10-1-1-16,6-6 1 15,9-1-1-15,3-3 1 16,3-2-1-16,-3-1 1 16,-4-1 0-16,-7 2 0 15,-5 2-1-15,-8 2 1 16,-14 0 0-16,6 11-1 15,-11 1 1-15,-6 5-1 16,0 5 0-16,-4 3 0 16,0 1 0-16,4 2 0 15,4-1 0-15,2-7-1 16,6-5 1-16,-1-15 0 0,20 6 0 15,-3-17 0-15,1-7 1 16,1-5-1-16,-2-7 0 16,2 1 1-16,-4-1 0 15,-2 4-1-15,0 4 1 16,-6 4-1-16,-1 5 1 15,-6 13-1-15,0 0 0 16,10-2 0-16,-10 2 1 16,8 19-1-16,-1-7 0 15,4-2 0-15,2-3 1 16,7 0-1-16,6-6 1 15,0-3-1-15,3-4 1 16,1-3 0-16,1-2-1 0,-6 1 1 16,-4 1-1-1,-6 3 1-15,-5 3-1 0,-10 3 0 16,0 0 0-16,-1 19 0 15,-6-2-1-15,-1 4 0 16,1 3-1-16,3 4-2 16,0-3 0-16,8 7-5 15,-7-16-8-15,22 13-13 16,-19-29-10-16,25 20 1 15,-11-22-2-15,10-3 3 16</inkml:trace>
  <inkml:trace contextRef="#ctx0" brushRef="#br3" timeOffset="60047.4345">14643 7476 89 0,'-14'10'38'0,"14"2"0"15,0-12 1-15,19 8-31 16,-4-9-3-16,14 0-2 15,3-6-1-15,8-1 0 16,5-6 0-16,0-2-1 16,-2-5-1-16,-2 1 1 15,-7-1 0-15,-10-2 0 16,-11 4 0-16,-11 1 0 15,-8 9 0-15,-12 5-1 16,-6 5 1-16,-5 9-1 16,-7 9 0-16,2 6 0 15,4 6 0-15,4 5 0 0,6 0-1 16,14 1 1-16,7-4-3 15,12-9-3-15,21 5-13 16,-1-22-19-16,23-2-1 16,2-18 0-16,18-2-2 15</inkml:trace>
  <inkml:trace contextRef="#ctx0" brushRef="#br3" timeOffset="60340.4513">15525 7264 91 0,'-29'7'39'0,"-14"0"-1"15,5 14 3-15,-6-13-22 16,2 16-17-16,12-1-1 0,12-3 0 16,11-2-1-16,12-4 1 15,14-5 0-15,7-2-1 16,7-4 1-16,3-1-1 15,-2 0 1-15,-4 0 0 16,-4 0-1-16,-8 5 1 16,-18-7 0-16,11 20-1 15,-16-8 0-15,-5 5-2 16,3 0-3-16,-8-10-10 15,17 14-24-15,-13-17 0 16,16 5-2-16,-5-9 0 16</inkml:trace>
  <inkml:trace contextRef="#ctx0" brushRef="#br3" timeOffset="60670.4702">15851 6733 110 0,'36'5'41'16,"11"17"2"-16,-8 3-3 15,8 21-32-15,-9 12-3 16,-6 18-2-16,-12 7 0 16,-12 10-1-16,-13 4-2 15,-12 2 0-15,-9-5 0 0,-6-6 0 16,-6-12 0-16,-3-15-3 15,5-7-4-15,-8-25-14 16,21-2-19-16,-6-22-4 16,14-10 1-16,-1-18-1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2T22:55:49.33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 725 72 0,'0'0'38'16,"0"0"-1"-16,0 0 2 15,0 0-23-15,0 0-10 16,0 0-3-16,0 0 1 16,0 0-1-16,0 0 1 15,0 0-2-15,0 0 0 16,0 0-1-16,0 0 0 15,32 75 1-15,-32-75-1 16,-10 111 0-16,6-5 0 0,-3 7-1 16,1 6 1-1,-4-4-3-15,-18-41 0 0,16-4-6 16,0-32-27-16,21-25-6 15,-9-13 3-15,35-24-2 16</inkml:trace>
  <inkml:trace contextRef="#ctx0" brushRef="#br0" timeOffset="235.0134">1449 896 118 0,'-9'-65'42'0,"9"65"0"16,5-53-7-16,-5 53-35 0,0 0 1 16,50-54-2-16,-50 54 0 15,67-21-3-15,-67 21-6 16,85-20-26-16,-85 20-4 15,88-15 0-15,-88 15-1 16</inkml:trace>
  <inkml:trace contextRef="#ctx0" brushRef="#br0" timeOffset="473.027">1727 1026 105 0,'-53'46'38'0,"53"-46"3"15,0 0-5-15,0 0-35 16,0 0-1-16,0 0 1 16,0 0 1-16,0 0-3 15,0 0-4-15,81 19-24 16,-81-19-10-16,61-11 0 15,-61 11-1-15,49-3 0 16</inkml:trace>
  <inkml:trace contextRef="#ctx0" brushRef="#br0" timeOffset="657.0373">1517 1481 107 0,'-36'26'39'0,"28"-10"2"16,8-16-2-16,13 0-36 15,22-15-2-15,16-7 1 16,-51 22-2-16,75-33-2 15,-75 33-5-15,91-45-31 16,-35 17-3-16,2-1 0 16,0-4 0-16</inkml:trace>
  <inkml:trace contextRef="#ctx0" brushRef="#br0" timeOffset="874.0499">2457 743 107 0,'0'0'41'0,"9"-55"1"0,-9 55-2 15,0 0-37-15,0 0-2 16,0 0 1-16,0 0 0 16,-41 53 0-16,10 16-2 15,9 52 1-15,4 11-1 16,8 10-2-16,2 0-4 15,-13-50-24-15,26-8-12 16,8-28 1-16,18-31-1 16</inkml:trace>
  <inkml:trace contextRef="#ctx0" brushRef="#br0" timeOffset="1271.0727">2681 1247 104 0,'0'0'43'15,"-12"9"-1"-15,8 16-1 16,2 7-38-16,2-32-1 16,0 0-1-16,0 0 1 15,64 27 0-15,-64-27-2 16,74-22 1-16,-74 22-2 15,88-41 2-15,-88 41-2 16,77-51 1-16,-77 51-1 16,66-67 1-16,-66 67 0 15,40-62 1-15,-40 62 0 16,0 0 0-16,14-64 0 15,-14 64 2-15,0 0 0 16,-64 7-2-16,37 25 2 0,-53 28-1 16,13 19-2-16,12 7 0 15,14-13 0-15,34-2 0 16,31-19 0-16,29-22-7 15,17-31-11-15,21-3-24 16,-7-14-2-16,15-6 1 16,-99 24-1-16</inkml:trace>
  <inkml:trace contextRef="#ctx0" brushRef="#br0" timeOffset="1828.1045">3581 1184 100 0,'0'0'44'0,"0"0"0"0,0 0 0 15,-4-24-39-15,-9 58 0 16,-11 15-2-16,1 18 1 16,-14-13-3-16,11 12 0 15,-2-5-1-15,12-9 1 16,10-24-2-16,6-12 1 15,0-16 0-15,18-20 0 16,-18 20 1-16,0 0-1 16,38-63 1-16,-38 63-1 15,35-72 2-15,-35 72-4 16,38-79 4-16,-38 79-4 15,39-81 4-15,-39 81-4 16,35-80 2-16,-35 80 0 0,24-63 0 16,-24 63 2-16,0 0-2 15,0 0 0-15,36-53 0 16,-36 53 0-16,0 0 0 15,0 0 0-15,0 0 0 16,42 60 0-16,-42-60 0 16,0 0 0-16,50 30 0 15,-50-30 0-15,0 0 0 16,68-5 0-16,-68 5 0 15,52-24 0-15,-52 24 0 16,49-36 0-16,-49 36 0 16,0 0 0-16,62-29 0 15,-62 29 0-15,13 18 0 16,6 27 0-16,-16 22 0 0,1 17 0 15,-17-10 0-15,9 1-11 16,22-13-30-16,-5-22-3 16,12-25 0-16,-3-16-1 15</inkml:trace>
  <inkml:trace contextRef="#ctx0" brushRef="#br0" timeOffset="2226.1273">4271 1292 89 0,'0'0'42'0,"29"-41"2"16,-29 41-2-16,14 15-17 15,-14-15-21-15,0 0 0 0,0 0-1 16,47 34-1-16,-47-34-2 15,48 3 0-15,-48-3 0 16,66-11 0-16,-66 11 0 16,74-29 0-16,-74 29 0 15,58-40 0-15,-58 40 0 16,51-53-2-16,-51 53 1 15,0 0 4-15,24-66-3 16,-24 66 0-16,0 0 0 16,0 0 0-16,-52-15 0 15,24 32 0-15,-26 26 0 16,-1 18 0-16,3 11 0 0,8-6 0 15,27 2 0-15,27-10 0 16,33-20-15-16,4-38-25 16,29-14-4-16,-76 14 1 15,80-29 1-15</inkml:trace>
  <inkml:trace contextRef="#ctx0" brushRef="#br0" timeOffset="2803.1603">5111 1166 101 0,'0'0'42'16,"0"0"0"-16,0 0 0 16,0 0-28-16,48-24-10 15,-48 24 0-15,1 24-1 16,3 17 0-16,-13 15-3 15,-6 8 0-15,-24-15 0 16,11 14 0-16,0-3 0 0,9-7 0 16,16-27 0-16,6-14 0 15,9-16 0-15,8-16 0 16,-20 20 0-16,0 0 0 15,49-67 0-15,-49 67 0 16,42-67 0-16,-42 67 0 16,47-72 0-16,-47 72 0 15,45-67 0-15,-45 67 0 16,44-53 0-16,-44 53 0 15,36-40 0-15,-5 43 0 16,-4 20 0-16,5 25 0 16,-9 21 0-16,-5-16 0 15,15 2 0-15,5-29-21 16,16-21-21-16,-54-5-1 15,58-20 1-15,-58 20-1 0</inkml:trace>
  <inkml:trace contextRef="#ctx0" brushRef="#br0" timeOffset="3011.1722">5967 969 128 0,'25'-78'44'0,"-25"78"0"16,0 0-5-16,0 0-39 15,-25-32 0-15,-4 77 0 16,-1 43 0-16,-11 43 0 15,9 21 0-15,-7-27 0 16,25-18 0-16,14-19-17 16,2-52-25-16,13-16-1 15,-15-20 0-15,23-17-1 0</inkml:trace>
  <inkml:trace contextRef="#ctx0" brushRef="#br0" timeOffset="3449.1972">5722 1249 123 0,'-30'-55'44'15,"30"55"2"-15,0 0-4 16,-23-59-42-16,23 59 0 16,0 0 0-16,0 0 0 15,67-20 0-15,-67 20 0 16,72 10 0-16,-23-4 0 15,-1-5 0-15,3 1 0 16,1-4 0-16,-3 1 0 0,-3-1 0 16,-46 2 0-16,79-4 0 15,-79 4 0-15,0 0 0 16,56 11 0-16,-56-11 0 15,-14 19 0-15,2 13 0 16,-7 4 0-16,-8 1 0 16,15 1 0-16,9-6 0 15,3-32 0-15,0 0 0 16,40 4 0-16,-40-4 0 15,55-4 0-15,-55 4 0 16,58-7 0-16,-39 14 0 16,17 3 0-16,-13 8 0 15,-20 11 0-15,-16 7 0 16,-19 8 0-16,-16 7 0 0,-10-10-24 15,22-9-17-15,6-14-3 16,30-18 1-16,0 0-2 16</inkml:trace>
  <inkml:trace contextRef="#ctx0" brushRef="#br0" timeOffset="3907.2234">6980 1503 113 0,'0'0'40'16,"-23"6"0"-16,7 16-1 15,-14 6-36-15,2 9-3 16,4 13-5-16,-10-4-32 15,15 9-2-15,-3-9-1 16,18 1-1-16</inkml:trace>
  <inkml:trace contextRef="#ctx0" brushRef="#br0" timeOffset="4786.2732">7734 987 106 0,'2'-63'39'15,"-2"63"0"-15,0 0-4 16,0 0-33-16,0 0 2 16,0 0-1-16,0 0 1 15,-32 67-2-15,16 12 2 16,-4 11-2-16,4 13 0 15,-16-15 0-15,7 6-1 16,-1-17-1-16,9-15 1 16,6-26-1-16,5-21 0 15,6-15 1-15,8-34-1 0,-8 34 1 16,20-50-1-16,-20 50 2 15,21-73-2-15,-21 73 1 16,29-91-1-16,-18 40 1 16,3 0-1-16,1 2 1 15,0-7-1-15,-15 56 0 16,19-105 0-16,-19 105 2 15,22-81-2-15,-22 81 0 16,15-56 0-16,-15 56 0 16,0 0-2-16,0 0 2 15,46-29-1-15,-46 29 1 16,0 0 1-16,71 18-1 15,-71-18 0-15,66 4 2 16,-66-4-2-16,76-12 0 0,-76 12 0 16,83-25 0-16,-83 25 0 15,78-35 0-15,-78 35 0 16,73-37 0-16,-73 37 0 15,54-18 0-15,-54 18 0 16,0 0 0-16,0 0 0 16,23 67 0-16,-28 17 0 15,-10 17 0-15,5 12 0 16,2 5 0-16,4-32 0 15,18-18-8-15,13-32-8 16,21-27-24-16,-7-12-3 16,12-13 1-16,-53 16-1 15</inkml:trace>
  <inkml:trace contextRef="#ctx0" brushRef="#br0" timeOffset="4997.2858">8707 1197 112 0,'26'-61'43'16,"-26"61"1"-16,0 0-2 15,6 11-39-15,-16 31-1 16,2 25 1-16,-3 9-3 16,-2-27 1-16,5 21-2 15,7-8-1-15,4-14-2 16,9-26-3-16,14-18-28 15,-8-17-7-15,13-13 1 16,-31 26 0-16</inkml:trace>
  <inkml:trace contextRef="#ctx0" brushRef="#br0" timeOffset="5133.2936">8820 925 114 0,'0'0'42'16,"-25"-104"-3"-16,25 104-6 15,-19-85-72-15,19 85-4 16,-1-61 2-16,1 61-1 15</inkml:trace>
  <inkml:trace contextRef="#ctx0" brushRef="#br0" timeOffset="5370.3071">9533 982 121 0,'0'0'43'15,"0"0"2"-15,27 78-13 16,-42-33-29-16,-31 19-2 15,-12 8 1-15,-12 2-2 16,-5-18 1-16,10 6-3 16,12-3 0-16,11-14-4 15,19-22-4-15,23-23-30 16,0 0-1-16,16-19 0 15,-16 19-1-15</inkml:trace>
  <inkml:trace contextRef="#ctx0" brushRef="#br0" timeOffset="5538.3167">9215 1256 91 0,'0'0'43'15,"7"-53"0"-15,-7 53 0 0,0 0-19 16,0 0-20-16,29-63-2 16,-29 63-1-16,53 3-2 15,-3 23-3-15,10 17-3 16,16 1-25-16,2-6-10 15,12-10-1-15,-90-28 0 16</inkml:trace>
  <inkml:trace contextRef="#ctx0" brushRef="#br0" timeOffset="5783.3306">10245 711 113 0,'0'0'43'16,"5"-59"2"-16,-5 59-2 15,0 0-38-15,0 0-1 16,0 0-2-16,-48 62-2 16,14 45 0-16,-4 33 0 15,8 15-3-15,9-5-5 16,-5-51-21-16,24-13-14 15,3-31 0-15,12-40 0 16,-13-15 0-16</inkml:trace>
  <inkml:trace contextRef="#ctx0" brushRef="#br0" timeOffset="6300.3603">9981 1150 101 0,'0'0'45'15,"0"0"0"-15,-35-65 0 16,35 65-33-16,0 0-8 15,0 0-1-15,0 0-3 16,48-43 0-16,-48 43 0 16,59 15 0-16,-59-15 0 15,72 17 0-15,-72-17 0 16,79 9 0-16,-79-9 0 15,79 8 0-15,-79-8 0 16,71 8 0-16,-71-8 0 16,54 18 0-16,-61-1 0 15,26 14 0-15,-10 12 0 0,-18 1 0 16,5 8 0-16,-10-14 0 15,19 6 0-15,8-10 0 16,18-21 0-16,11-6 0 16,6-16 0-16,-48 9 0 15,63-20 0-15,-63 20 0 16,61-33 0-16,-61 33 0 15,71-45 0-15,-71 45 0 16,61-52 0-16,-61 52 0 16,57-46 0-16,-57 46 0 15,0 0 0-15,47-47 0 16,-47 47 0-16,0 0 0 15,0 0 0-15,0 0 0 16,-3 33 0-16,-4 9-12 16,-9-5-11-16,18 4-18 0,-2-13-3 15,20-10 2-15,-20-18 0 16</inkml:trace>
  <inkml:trace contextRef="#ctx0" brushRef="#br0" timeOffset="6611.3781">11087 1283 119 0,'52'-35'42'0,"-52"35"0"15,17-4-10-15,-2 9-25 16,-10 11-4-16,-6 15 0 16,-19 13-2-16,2 12 1 15,-10-2-2-15,10 2 0 16,9-14 0-16,3-10 0 15,6-11 1-15,0-21-1 0,21 0 1 16,-3-20-1-16,2-10 2 16,1-12-2-16,-21 42 0 15,28-51 0-15,-28 51 0 16,20-67 0-16,-20 67 0 15,29-65 0-15,-29 65 0 16,22-63 0-16,-22 63 0 16,35-56-5-16,-35 56-12 15,52-69-25-15,-52 69-1 16,83-59-1-16,-31 35-1 15</inkml:trace>
  <inkml:trace contextRef="#ctx0" brushRef="#br0" timeOffset="7235.4138">11858 1173 87 0,'-55'10'40'16,"55"-10"-2"-16,0 0 2 15,-57 30-25-15,57-30-12 16,0 0 1-16,0 0-1 15,0 0-1-15,0 0 0 16,0 0 1-16,44 53-1 16,-44-53-1-16,54-3 2 15,-54 3-2-15,58-14 0 0,-58 14 0 16,57-24 0-16,-57 24 0 15,46-29-2-15,-46 29 1 16,0 0-1-16,0 0 2 16,39-57-1-16,-39 57 0 15,0 0 0-15,-57 6 1 16,4 21 0-16,-2 13 0 15,-2 12 0-15,6 0-1 16,17 8-1-16,24 2-1 16,24-7-2-16,26-27-4 15,35-15-24-15,3-20-10 16,20-8 0-16,1-16 0 15</inkml:trace>
  <inkml:trace contextRef="#ctx0" brushRef="#br0" timeOffset="7570.4329">12601 1190 120 0,'23'-77'43'16,"-23"77"2"-16,0 0-8 16,0 0-33-16,-56-38-2 15,56 38 0-15,-49 9 0 16,49-9-2-16,0 0 0 15,-55 48 0-15,55-48 0 16,0 0 0-16,-27 71 0 16,59-30 0-16,11-6 0 15,13-4 0-15,-9-15 0 16,-3 12 0-16,-30 3 0 15,-22 5 0-15,-31-4 0 0,-6 3 0 16,-8-4 0-16,-5-5 0 16,-2-3-4-16,2-10-3 15,21-5-16-15,-7-15-18 16,24 1-2-16,1-7 0 15,24-7-1-15</inkml:trace>
  <inkml:trace contextRef="#ctx0" brushRef="#br0" timeOffset="8399.4804">14258 1122 98 0,'0'0'38'0,"0"0"1"15,0 0-7-15,0 0-22 16,-63-33-3-16,63 33-1 16,-74 21-1-16,10 14-1 15,9 18 1-15,-14-1-3 16,8 0 0-16,11 0-1 15,24-3 0-15,17-13-2 16,28-12 1-16,13-13 0 16,14-14 0-16,10-12 0 15,-56 15 1-15,65-30 0 16,-65 30-1-16,79-41 1 15,-79 41 0-15,73-53-1 16,-73 53-1-16,69-54 2 16,-69 54-2-16,51-49 1 0,-51 49 1 15,0 0-1-15,48-41 0 16,-32 40 0-16,-5 9 2 15,-15 9-4-15,-8 21 2 16,-4 9-5-16,7 9 0 16,13-2-10-16,7-18-22 15,34-18-6-15,-2-12 1 16,10-9 0-16</inkml:trace>
  <inkml:trace contextRef="#ctx0" brushRef="#br0" timeOffset="8775.5019">14723 1289 106 0,'0'0'41'0,"9"-51"1"16,-9 51-1-16,0 0-34 16,-25 5-4-16,3 12-1 15,2 15 0-15,-4 7-1 16,5 1 1-16,2 0-2 15,10 1 1-15,7-17-1 16,6-10 0-16,6-8 1 16,5-11-1-16,6-11 0 15,5-9 1-15,-28 25 0 16,0 0-1-16,56-59 2 15,-56 59-2-15,42-50 2 16,-42 50-2-16,45-49 0 16,-45 49 0-16,0 0 0 15,65-57 0-15,-65 57 0 0,0 0-2 16,49-24-1-16,-20 30 0 15,2 14-3-15,-1 10-2 16,8 12-14-16,-4 0-19 16,12 0-2-16,2-11 3 15,10-5-1-15</inkml:trace>
  <inkml:trace contextRef="#ctx0" brushRef="#br0" timeOffset="9172.5246">15646 1341 101 0,'0'0'41'0,"5"-62"1"15,-5 62 0-15,0 0-33 16,-37-46-3-16,37 46-1 16,-50-13 0-16,23 19-1 0,-43 8-4 15,8 8 0-15,-6 10 0 16,17 13 0-16,12 2 0 15,26 5 0-15,22-15 0 16,36-28 0-16,17-18 0 16,-62 9 0-16,77-34 0 15,-29 10 0-15,2-6 0 16,3-6 0-16,-3-6 0 15,5-4 0-15,-1-4 0 16,-7-1 0-16,-4-19 0 16,-43 70 0-16,71-98 0 15,-71 98 0-15,38-66 0 0,-38 66 0 16,0 0 0-16,36-7 0 15,-63 55 0-15,-11 28 0 16,-4 31-11-16,-2-2-18 16,26-12-13-16,30-18-3 15,41-27-2-15,22-35 2 16</inkml:trace>
  <inkml:trace contextRef="#ctx0" brushRef="#br0" timeOffset="9807.5608">17399 827 105 0,'23'-58'40'0,"-23"58"1"15,0 0-10-15,0 0-26 16,0 0 0-16,-49-15 0 15,49 15-1-15,-59 27 0 16,59-27 0-16,-83 56-1 16,-14-4 0-16,-2 29-1 0,0 9-2 15,17 5 1-15,22-2-2 16,29-23 0-16,40-15-3 15,41-23-1-15,27-20-2 16,16-15-1-16,22-10-8 16,-61-2-21-16,9 0-4 15,-2-5 0-15,8 1 1 16</inkml:trace>
  <inkml:trace contextRef="#ctx0" brushRef="#br0" timeOffset="10698.6119">17639 1192 100 0,'52'-65'41'0,"-52"65"2"16,0 0-1-16,0 0-32 15,0 0-5-15,-51-29-2 16,17 52 0-16,-32 13-3 16,10 17 2-16,2 2-3 0,18-5 2 15,15 4-3-15,23 0 2 16,12-11 0-16,19-13 0 15,11-13-1-15,8-15 0 16,8-10 0-16,2-11 1 16,-1-13-1-16,-61 32 1 15,54-42 1-15,-54 42-1 16,49-51 1-16,-49 51-1 15,29-58 1-15,-29 58-1 16,10-50 2-16,-10 50-2 16,0 0 0-16,-34-59 0 15,34 59 0-15,0 0 0 0,-63-34 1 16,63 34-1-16,0 0-1 15,-45-31 1-15,45 31 0 16,0 0 0-16,0 0 0 16,0 0 1-16,0 0-1 15,58 4 0-15,-58-4 0 16,70 0 0-16,-70 0 1 15,80-5-1-15,-80 5 1 16,82 0-1-16,-82 0 0 16,71 5 1-16,-45 4-2 15,16 21 1-15,-34 10-2 16,-21 13 2-16,-24-7-1 15,7 7 0-15,-4-3 0 16,11-6 1-16,16-23-1 16,9-11 1-16,-2-10 0 0,23-17 0 15,-1-9 0-15,-22 26 1 16,0 0 0-16,40-63 0 15,-40 63 0-15,33-58 0 16,-33 58-1-16,34-62 0 16,-34 62 0-16,29-55 0 15,-29 55 0-15,26-46 1 16,-26 46-1-16,0 0 0 15,0 0 1-15,39-74 0 16,-39 74 1-16,0 0-2 16,0 0 0-16,48-3 0 15,-48 3 0-15,0 0 0 16,58 22 0-16,-58-22 0 15,49 10 0-15,-49-10 0 0,57 1 0 16,-57-1 0-16,64-12 0 16,-64 12 0-16,60-18 0 15,-60 18 0-15,56-19 0 16,-56 19 0-16,0 0 0 15,55-5 0-15,-37 16 0 16,-15 22 0-16,-14 15 0 16,-6 16-3-16,-8 1-1 15,9 2-1-15,2-1-4 16,9-19-6-16,35-24-12 15,-8-22-11-15,27-7-3 16,-4-17 0-16,-45 23 1 16</inkml:trace>
  <inkml:trace contextRef="#ctx0" brushRef="#br0" timeOffset="11260.644">19033 1198 115 0,'33'-48'42'0,"-33"48"2"15,0 0-6-15,0 0-37 16,-17 10 0-16,-7 33 1 15,-12 14-2-15,7 11 1 16,3-3-2-16,11 1 2 16,1-13-1-16,9-17 0 15,1-13 0-15,4-13 0 16,0-10 0-16,13-20 0 15,4-5 0-15,1-15 0 16,-18 40 1-16,27-50-1 0,-27 50 2 16,31-71-3-16,-31 71 1 15,43-81-2-15,-43 81 2 16,43-82-2-16,-43 82 2 15,51-89-2-15,-51 89 1 16,45-68 1-16,-45 68 1 16,51-45 2-16,-51 45-2 15,48-22 1-15,-48 22-2 16,0 0 2-16,50 27-2 15,-22 28 1-15,-14 12-3 16,-7 2 1-16,-18-9-2 16,-11-17 3-16,-13-7-2 15,-6-5 2-15,-5-14-1 16,1-1 1-16,-2-2 0 0,6-2 0 15,-2 3 1-15,7 5-1 16,0 7 1-16,1 13-2 16,-2 13 2-16,-1 14-2 15,0 5 1-15,-3 11-1 16,4-2-1-16,0-3-6 15,12 5-10-15,-13-28-18 16,20-3-6-16,-5-22-1 16,14-8-1-16</inkml:trace>
  <inkml:trace contextRef="#ctx0" brushRef="#br0" timeOffset="12432.7111">19896 979 92 0,'0'0'39'0,"0"0"-3"16,0 0-4-16,42-58-27 15,-42 58-1-15,0 0 0 16,0 0-1-16,0 0 0 0,0 0 0 15,0 0 1-15,-50-7 0 16,50 7-1-16,0 0 0 16,-67 49 0-16,61-27-2 15,-42 39 2-15,-2 7-2 16,16 12 1-16,8-3-3 15,20-18 1-15,24-13-1 16,25-19 2-16,19-30-1 16,-62 3 0-16,67-21 2 15,-67 21-2-15,79-40 2 16,-79 40-4-16,65-61 2 15,-65 61-1-15,54-70 0 0,-54 70-1 16,29-93 0-16,-29 93 0 16,8-76 0-16,-8 76 3 15,-19-63-2-15,19 63 0 16,0 0 0-16,-35-65 1 15,35 65-1-15,0 0 0 16,0 0 0-16,0 0-1 16,0 0 1-16,0 0-1 15,0 0 1-15,0 0 0 16,74 9 1-16,-74-9 0 15,81 7 1-15,-81-7 1 16,89 0 0-16,-89 0 1 16,88-9-1-16,-88 9 2 15,73-8-3-15,-73 8 1 16,48 2 0-16,-48-2 0 15,0 0-1-15,0 0 1 0,26 57-1 16,-43-1 1-16,-13 3-2 16,11 6 2-16,5-3-3 15,18-2 1-15,-4-60-1 16,0 0 2-16,0 0-1 15,67 26 1-15,-67-26 1 16,66-30-2-16,-66 30 0 16,66-47 0-16,-66 47 0 15,68-54-2-15,-68 54 1 16,61-82 0-16,-61 82 0 15,49-57 0-15,-49 57 1 16,0 0 3-16,0 0-2 16,0 0 1-16,0 0-2 0,0 0 0 15,15-4-3-15,-20 53 1 16,-2 10-3-16,10-1-3 15,8-7-6-15,-11-51-9 16,0 0-12-16,0 0-4 16,70 25 1-16,-70-25-2 15</inkml:trace>
  <inkml:trace contextRef="#ctx0" brushRef="#br0" timeOffset="12785.7313">21123 1092 75 0,'50'-44'42'0,"-50"44"-1"15,0 0 1-15,52-45-15 16,-52 45-21-16,0 0-2 15,0 0 0-15,0 0-1 0,-1 23 0 16,-14 14 0-16,-9 10-3 16,0-3 1-16,24-44-1 15,0 0 0-15,0 0 1 16,-29 59-1-16,29-59 1 15,0 0 1-15,0 0-2 16,0 0 0-16,51-40 0 16,-51 40 0-16,0 0 0 15,58-58-3-15,-58 58 2 16,0 0-1-16,61-48 2 15,-61 48 1-15,0 0-1 16,60-19-1-16,-60 19-2 16,13 11 0-16,22 20-5 15,-7 6-7-15,7 13-14 16,-7 5-13-16,2-6 0 0,2-14 1 15,7-10 2-15</inkml:trace>
  <inkml:trace contextRef="#ctx0" brushRef="#br0" timeOffset="13230.7567">21936 1151 81 0,'24'-72'42'0,"-24"72"-2"15,0 0 3-15,-9-58-11 16,9 58-27-16,0 0 0 15,-56-11-1-15,20 22-1 16,-31 29-3-16,16 23 0 16,-8 1 0-16,24 4 0 0,16-20 0 15,34-5 0-15,21-24 0 16,26-19 0-16,-62 0 0 15,81-19 0-15,-81 19 0 16,95-46 0-16,-43 13 0 16,6-5 0-16,-5-8 0 15,3-3 0-15,-1-31 0 16,-3 19 0-16,-13 3 0 15,-39 58 0-15,59-95 0 16,-59 95 0-16,25-63 0 16,-25 63 0-16,0 0 0 15,0 0 0-15,-57 5 0 16,17 65 0-16,-12 38 0 15,10 22 0-15,15-1-6 0,24-38-5 16,40-23-11-16,1-36-9 16,24-20-11-16,-4-18 0 15,-58 6 1-15,75-25 2 16</inkml:trace>
  <inkml:trace contextRef="#ctx0" brushRef="#br0" timeOffset="13583.7769">22695 1176 117 0,'53'-79'44'15,"-53"79"1"-15,0 0-1 16,0 0-39-16,3-58-5 16,-3 58 0-16,0 0 0 15,0 0 0-15,-56 25 0 0,56-25 0 16,0 0 0-16,0 0 0 15,-45 63 0-15,45-63 0 16,27 38 0-16,-18-7 0 16,15 3 0-16,-3-7 0 15,2-3 0-15,-9 2 0 16,0 5 0-16,-17-3 0 15,-3 2 0-15,-9 0 0 16,-7-2 0-16,-6 0 0 16,-2-5 0-16,1-7 0 15,-1-7 0-15,14-4 0 16,2-14-13-16,31-6-10 15,-7-14-12-15,34 2-9 0,3-4 1 16,20 6 0-16</inkml:trace>
  <inkml:trace contextRef="#ctx0" brushRef="#br0" timeOffset="13741.7859">23303 1400 119 0,'-5'18'44'16,"-19"-15"2"-16,12-2-4 15,-13-16-38-15,9 0-4 16,7 1 0-16,9 14-21 15,0 0-15-15,-38-39-8 16,16 26-1-16,2 10-1 16</inkml:trace>
  <inkml:trace contextRef="#ctx0" brushRef="#br1" timeOffset="19077.0911">1891 1907 44 0,'0'0'31'15,"0"0"3"-15,-11-9-2 16,11 9-17-16,0 0 2 16,0 0-10-16,11-7-4 15,3 3 1-15,1-5-1 16,7 0-1-16,4 0-1 15,3 1 0-15,3 0 0 16,3 1-1-16,4 0 0 16,3 5 0-16,2 2-1 15,2 2 1-15,8 0 0 16,2 2 0-16,8-2 1 15,7 2-1-15,2-2 1 16,7-2 0-16,7 0 0 0,1-1 0 16,7-2-1-16,3 3 1 15,2 2-1-15,3 0 0 16,-2 1 0-16,3 2 0 15,2 1 0-15,3 1 0 16,6 0 0-16,7-1 1 16,0-2-1-16,4 1 1 15,4-4-1-15,9 1 1 16,4-1-1-16,3 0 1 15,-1-1 0-15,1 1 0 16,5-1 0-16,7 0-1 16,1 2 1-16,-1-4 0 15,6 4 0-15,1-2-1 16,2 1 0-16,7 2 0 15,-7 0 0-15,6 1-1 0,0 1 1 16,5-2-1-16,1 3 2 16,-1-3-3-16,5 0 3 15,1-2-1-15,4 0-1 16,1-3 0-16,2-2 1 15,-1 0 0-15,8-2-1 16,-1-1 1-16,2 0-1 16,5 0 1-16,2 0 0 15,1 4 1-15,-2-1-1 16,4 3 0-16,1 1 0 15,-4 2 0-15,-1 3 0 16,0-1-1-16,0 0 1 16,-3 0-1-16,4 0 1 15,1 0-1-15,3-3 1 0,1-1-1 16,8-1 1-16,-1 1 0 15,2-1 0-15,3-2 1 16,2 0-1-16,-6-2 2 16,1 2-2-16,2-2 1 15,-5-3 0-15,-5 2 0 16,2-2-1-16,-3 0 1 15,0-1-1-15,-4 1 1 16,0 0-1-16,-1 2 0 16,-7-3 0-16,0 2 0 15,1-1 0-15,-5-1 0 16,0-1 0-16,4-1 0 15,-2-3-1-15,2-3 1 16,-1-1-1-16,4-1 1 0,-5 1 0 16,0 2 0-16,-4 1 0 15,-6 1 0-15,-3 5 0 16,-7 1 0-16,-5 4 1 15,-9 2-1-15,-4 2 0 16,-6 0 0-16,-3 3 1 16,-7-3-1-16,-7 4 1 15,-4-3-1-15,5 2 0 16,-5-2 0-16,0 0 1 15,-3-2-1-15,3 0 0 16,0 2 1-16,0-5-1 16,1 4 0-16,-1-3 1 15,-3 3-1-15,-4-5 1 16,-3 5-1-16,-1-3 0 15,-5 1 1-15,-7 0-1 0,-4 1 0 16,-3 1 0-16,-7 0 0 16,-1 0 1-16,-6 1-1 15,-10-2 0-15,-6 1 0 16,-10 0 0-16,-10-1 1 15,-12 1-1-15,-10-1 1 16,-10 1-1-16,-9-1 0 16,-11 1-1-16,0 0-1 15,0 0-2-15,0 0-6 16,0 0-25-16,0 0-2 15,20 7 0-15,-10-8-2 16</inkml:trace>
  <inkml:trace contextRef="#ctx0" brushRef="#br2" timeOffset="24768.4166">1216 2576 78 0,'0'0'34'16,"0"0"-6"-16,14 4 0 16,-14-4-21-16,-5 31-3 15,1-2 0-15,-1 12 1 16,-3 12-2-16,1 13 0 15,-3 9-2-15,-3 9 1 16,-5 8-1-16,0 4 1 16,-3-3-3-16,1-3-3 15,8-4-6-15,-9-19-24 0,16-12-1 16,-2-23-1-16,14-19 2 15</inkml:trace>
  <inkml:trace contextRef="#ctx0" brushRef="#br2" timeOffset="24985.429">1194 2723 107 0,'-6'-19'38'16,"25"15"2"-16,4-17-3 15,27 2-36-15,10-8 0 16,16-3 0-16,15-5-1 16,3-3-3-16,4 11-5 0,-17-4-29 15,1 20-2-15,-26 4 0 16,-12 22 0-16</inkml:trace>
  <inkml:trace contextRef="#ctx0" brushRef="#br2" timeOffset="25203.4415">1246 3140 104 0,'-11'6'38'0,"26"1"1"15,5-20-2-15,15-3-35 16,22-5 0-16,14-3-1 15,3-3 0-15,-1 0-3 0,-1 7-3 16,-17-8-22-16,0 25-12 16,-26 1 2-16,-9 20-1 15,-27 1 0-15</inkml:trace>
  <inkml:trace contextRef="#ctx0" brushRef="#br2" timeOffset="25368.4509">1172 3545 102 0,'-15'27'37'0,"15"-27"1"15,31 4-2-15,24-27-35 16,25-14 0-16,23-13-5 16,10-18-2-16,26-4-28 15,-6-21-4-15,5 6 1 0,-16-10-4 16</inkml:trace>
  <inkml:trace contextRef="#ctx0" brushRef="#br2" timeOffset="25570.4625">2326 2512 101 0,'-43'4'38'0,"10"28"3"15,-8 7-2-15,3 20-32 16,13 8-3-16,6 11 2 16,5 7-3-16,1 5 0 15,5 4-2-15,4-1 0 16,5-2-4-16,3-14-2 15,13 5-31-15,-4-27-6 16,10-4 1-16,-3-26-1 16</inkml:trace>
  <inkml:trace contextRef="#ctx0" brushRef="#br2" timeOffset="25938.4836">2493 3126 103 0,'7'26'39'0,"-11"-16"2"15,13 8-2-15,-3-3-34 16,16-4-1-16,11-12-1 16,7-6 0-16,8-5 0 15,6-4-2-15,0-9 0 0,0-2-1 16,-7-3 0-16,-10-1 0 15,-10-1 0-15,-15 4 0 16,-14 0 0-16,-10 8 1 16,-16 6-1-16,-9 9 1 15,-11 7 0-15,-4 12 0 16,-3 13 0-16,6 7 0 15,0 11 0-15,13 4 0 16,9 5-1-16,18-3 0 16,20-5-1-16,15-7-2 15,24-9-3-15,8-23-9 16,26 3-25-16,-8-23-2 15,14-1 0-15,-10-19 0 16</inkml:trace>
  <inkml:trace contextRef="#ctx0" brushRef="#br2" timeOffset="26458.5133">3397 2966 79 0,'-23'-6'41'16,"5"21"-1"-16,-11 1 1 16,8 19-13-16,-11-1-24 15,4 11-1-15,-3 3-1 16,7 5 0-16,4-4-1 15,5-1 0-15,6-8 0 16,6-11-1-16,10-13 0 16,3-14 0-16,10-14 0 15,6-14 0-15,1-12 1 16,4-6-1-16,-4-6 1 15,0-3-1-15,-5 5 0 0,-4 6 0 16,-5 10 0-16,-7 7 1 16,-5 16-1-16,-1 9 0 15,0 0 0-15,0 21 0 16,4 1 0-16,4 1 0 15,3 0 0-15,7-1 0 16,6-4 0-16,0-6 1 16,7-9-1-16,2-6 1 15,0-9-1-15,-1-9 1 16,0-5 0-16,-2-4-1 15,-3-7 1-15,-3 3 0 16,-4 1-1-16,-3 3 1 16,-5 7 1-16,-12 23-2 15,14-8 0-15,-14 22 0 16,-4 15 0-16,-3 9 0 0,0 9-2 15,-1 8 1-15,3 7-2 16,2-6-1-16,9 0-5 16,-4-20-26-16,20 1-7 15,-1-22 1-15,16-5-2 16</inkml:trace>
  <inkml:trace contextRef="#ctx0" brushRef="#br2" timeOffset="26848.5356">4115 3060 89 0,'-23'19'39'0,"14"9"1"16,0-11 0-16,23 7-24 15,0-11-12-15,9-1 0 16,5-7-2-16,6-6 0 15,3-5-1-15,3-9 0 16,-2 0 0-16,-4-9-1 16,-7-1 0-16,-3-4 0 15,-12 1 0-15,-5 2-1 16,-9-1 1-16,-10 9 0 15,-5 6 0-15,-10 10 0 16,-10 9 1-16,-2 12 0 16,-5 10 0-16,0 10 1 15,1 10-1-15,9 5 0 16,9-2-1-16,11 1 0 15,17-7 0-15,15-9-3 0,17-8-1 16,11-20-2-16,18-2-8 16,-6-30-22-16,21 0-4 15,-11-20 1-15,6 3-2 16</inkml:trace>
  <inkml:trace contextRef="#ctx0" brushRef="#br2" timeOffset="27186.5549">4741 3032 116 0,'0'0'38'0,"0"0"3"15,-10 24-6-15,-16 0-30 16,6 12-2-16,-2 3-1 15,3 9-1-15,-1-1 1 16,3 0-1-16,4-6-1 16,5-7 1-16,4-12 0 0,7-12-1 15,-3-10 1-15,26-22-1 16,-4-5 1-16,4-9-1 15,2-6 0-15,4-3 1 16,-2 0-1-16,-2 7 1 16,-5 7-1-16,-6 12 0 15,-4 8 1-15,-13 11-1 16,14 13 1-16,-10 6-1 15,-2 9 0-15,0 4 0 16,5 5 0-16,5-2-1 16,2-4-1-16,7-8-2 15,10-8-2-15,-1-30-25 16,22 10-3-16,-9-28-7 15,17-4 0-15,-5-22 0 0</inkml:trace>
  <inkml:trace contextRef="#ctx0" brushRef="#br2" timeOffset="27390.5666">5538 2495 114 0,'-34'-2'41'16,"5"46"4"-16,-17 9-4 16,13 22-34-16,-8 9-5 15,5 8 3-15,4 4-5 16,7-1 0-16,9-2 0 15,5-10-3-15,7-3-2 16,-1-25-8-16,23-2-24 16,-18-30-6-16,14-6 1 15,-10-28-1-15</inkml:trace>
  <inkml:trace contextRef="#ctx0" brushRef="#br2" timeOffset="27817.591">5146 2994 109 0,'0'0'41'0,"26"12"-1"16,3-19-3-16,22 5-34 16,11-5 1-16,14-1-1 15,5-3 0-15,-1 1-1 16,-4 1 0-16,-4 1 0 15,-15 2-1-15,-9 2 0 16,-17 4 0-16,-16 0 0 16,-15 0 0-16,-5 11-1 0,-10-2 0 15,-5 4 0-15,2 2 0 16,-5 6 0-16,3 1 0 15,5 1 0-15,7 2 0 16,3 2 0-16,10-3 0 16,2-2 1-16,7-1-1 15,3-2 1-15,1 0 1 16,6-2-2-16,-5 0 0 15,3-1 0-15,-7-1 0 16,-1 5 0-16,-7 1 0 16,-8-2 0-16,-6 7-3 15,-9-6 0-15,-1 7-4 16,-17-12-9-16,15 11-19 15,-19-19-7-15,14 5 0 0,-5-19-1 16</inkml:trace>
  <inkml:trace contextRef="#ctx0" brushRef="#br2" timeOffset="28862.6508">7482 3095 102 0,'0'0'35'0,"-14"-26"3"15,14 26-9-15,-27-24-23 16,9 12-1-16,-4-2-1 16,-1 8 1-16,-9 0-1 15,3 10-1-15,-9 4 0 16,-1 10 0-16,-6 8-2 15,-1 8 1-15,-1 9-1 16,2 4 0-16,4 4 0 16,8 1 0-16,8-4-1 0,15-5 1 15,14-8-1-15,20-13 0 16,14-18 1-16,13-14-1 15,13-16 1-15,6-11-1 16,5-10 1-16,-4-5-1 16,-4-5 1-16,-11 2-1 15,-10 6 1-15,-12 7-1 16,-14 11 0-16,-10 9 0 15,-8 12 0-15,-2 10 0 16,-18 16 0-16,0 9 1 16,2 10-2-16,-2 10 1 15,4 3 0-15,9 1 0 16,9-2-2-16,12-11-1 0,16-7-2 15,10-18-1-15,19-1-9 16,-6-28-20-16,19 3-5 16,-12-18 1-16,4 5 1 15</inkml:trace>
  <inkml:trace contextRef="#ctx0" brushRef="#br2" timeOffset="29169.6684">8061 3118 116 0,'-24'2'36'16,"9"19"-3"-16,-14-14-4 15,9 21-23-15,-1-1-2 16,7 7-1-16,-1-2 0 15,8 0-1-15,3-3 0 16,5-2-1-16,1-9 1 16,-2-18 0-16,15 7-1 0,-2-17 0 15,1-11 0 1,0-9 0-16,2-8 0 0,1-8 0 15,-1-6 0-15,3-2-1 16,-3-3 1-16,3 4-1 16,-6 6 0-16,2 7 0 15,-3 8-1-15,-1 7 0 16,1 12-3-16,-1 9-1 15,3 18-8-15,-14-14-14 16,26 15-14-16,-10-10 1 16,12 10-1-16,-2-10 1 15</inkml:trace>
  <inkml:trace contextRef="#ctx0" brushRef="#br2" timeOffset="29528.6889">8495 3021 88 0,'17'19'37'0,"0"-12"0"16,15 4 0-16,-3-13-24 15,14 3-9-15,2-9 0 16,4-2-1-16,-5-5-2 15,-3 0 1-15,-9-4-1 16,-8-2-1-16,-12-2 1 16,-9 6 0-16,-14-1 0 15,-9 7 0-15,-12 7 1 16,-8 9 0-16,-7 11 0 0,-6 14 0 15,0 13 0-15,4 4 1 16,6 10-1-16,13-2-1 16,13-3-1-16,22-9-2 15,28-5-8-15,5-30-25 16,32 1-7-16,7-23 0 15,21-2-2-15</inkml:trace>
  <inkml:trace contextRef="#ctx0" brushRef="#br2" timeOffset="30146.7242">10311 2861 99 0,'-14'-8'38'0,"-2"22"0"15,-30-11-5-15,1 19-28 16,-8 3-1-16,-2 7 0 16,-4-1-1-16,6 2 0 15,7-4-1-15,12-5 0 16,17-5-1-16,20-7 0 15,20-7-1-15,20-6 0 16,14-3 0-16,6-1 0 16,5 0 0-16,-3 0 0 15,-6 4 1-15,-13 10-1 16,-18 6 1-16,-19 10-1 0,-17 5 0 15,-15 7 1-15,-12 3-1 16,-6 3 1-16,-7-3-2 16,5-5 0-16,6-6-2 15,7-15-4-15,31 4-26 16,-2-30-7-16,25-2 0 15,5-18-1-15</inkml:trace>
  <inkml:trace contextRef="#ctx0" brushRef="#br2" timeOffset="30563.7481">10786 2926 103 0,'0'0'40'0,"0"0"0"15,-29 11-1-15,24-1-35 16,-14 11-1-16,3 10 0 15,1 5-1-15,0 8 0 16,2 1 0-16,6 6-1 16,7-5 0-16,12-4 0 15,4-9 0-15,11-11 0 16,8-14 0-16,7-15 0 15,8-13-1-15,5-12 1 16,2-10-1-16,-5-5 1 16,-3-6-1-16,-5-1 0 15,-6 1 0-15,-8 7 0 16,-6 6 1-16,-11 10-1 0,-5 13-1 15,-8 17 1-15,0 0 0 16,-14 24 0-16,2 9-1 16,-3 8 0-16,4 5 0 15,3-1-2-15,10 3-3 16,7-28-23-16,24 9-7 15,0-24-5-15,21-4 1 16,1-25-1-16</inkml:trace>
  <inkml:trace contextRef="#ctx0" brushRef="#br2" timeOffset="31017.7741">11796 2380 82 0,'-23'-2'41'0,"5"32"-1"16,-10 3 1-16,10 29-17 15,-5-2-20-15,4 14 1 16,3 5-2-16,3 4 0 16,3 0-2-16,4-4 2 15,2-4-3-15,2-6 1 16,1-12-1-16,2-11 0 15,1-13 0-15,2-11-1 16,-4-22 1-16,16-2 0 16,-4-15-1-16,2-10 1 15,1-7 0-15,4-8 0 16,3-5 0-16,4-2-1 0,-1 6 2 15,3 3-2 1,-2 9 2-16,0 12-1 0,0 8 0 16,-4 12 0-16,-2 11 0 15,-9 10 0-15,0 7 0 16,-5 3 0-16,-6 3 0 15,-6-5 0-15,-10 0-1 16,-7-3 1-16,-9-1-1 16,-6-7 0-16,-6-1 0 15,-3-10-2-15,6 0-2 16,-2-16-24-16,28 3-9 15,0-19-2-15,24 5 0 16,7-13-2-16</inkml:trace>
  <inkml:trace contextRef="#ctx0" brushRef="#br2" timeOffset="31370.7943">12360 2886 106 0,'-14'-2'39'15,"-9"-5"2"-15,3 16-2 16,-17-11-33-16,7 8-2 15,-4 4-1-15,2 3-1 16,-1 6 0-16,7-1 0 16,6 4-1-16,6-4 0 15,10 4-1-15,9-8 0 16,12-3 0-16,9-3 0 15,7-1 0-15,4-2 0 16,-1 0 0-16,0-1 0 0,-6 3-1 16,-5 2 1-16,-10 4 1 15,-8 3-1-15,-8 5 0 16,-9 4 0-16,-5 4 0 15,-4 0-1-15,-1 2-1 16,1-6-1-16,9 1-5 16,-4-22-23-16,28 9-9 15,-2-28-1-15,24 0 0 16</inkml:trace>
  <inkml:trace contextRef="#ctx0" brushRef="#br2" timeOffset="31598.8073">13034 2370 87 0,'-16'4'41'0,"-8"38"2"16,-24 12-2-16,3 33-16 16,-4-4-22-16,1 11 1 15,7 1-2-15,6-1 1 16,12-3-4-16,5-8 0 15,8-8-5-15,3-26-24 16,18 1-9-16,-14-28-3 16,13-3 1-16,-10-19-2 15</inkml:trace>
  <inkml:trace contextRef="#ctx0" brushRef="#br2" timeOffset="31765.8169">12561 2896 86 0,'0'0'40'0,"-2"-12"1"16,21 21 0-16,7-18-14 15,18 12-26-15,8 6-4 16,13-6 0-16,13 12-11 16,-9-17-22-16,23 13-3 15,-9-13-1-15,7 11-1 16</inkml:trace>
  <inkml:trace contextRef="#ctx0" brushRef="#br2" timeOffset="32144.8385">13514 2839 121 0,'-52'-5'42'15,"2"24"0"-15,-28-10-4 16,6 21-33-16,-3 7-2 0,4 7 1 16,8 5-4-16,9 6 0 15,17-1 0-15,15-5 0 16,22-7 0-16,18-11 0 15,20-15 0-15,17-12 0 16,10-15 0-16,6-12 0 16,1-11 0-16,0-13 0 15,-8-2 0-15,-8-4 0 16,-12 3 0-16,-13 5 0 15,-11 8 0-15,-11 12 0 16,-9 13 0-16,0 12 0 16,-22 13 0-16,5 13 0 15,0 12 0-15,-1 7 0 16,7 6 0-16,0 0 0 0,10-1-2 15,8-8-2-15,15-6-3 16,1-32-7-16,25 13-19 16,-11-29-5-16,17 2-3 15,-5-21 0-15</inkml:trace>
  <inkml:trace contextRef="#ctx0" brushRef="#br2" timeOffset="32474.8574">13928 3003 106 0,'0'0'40'0,"-12"-11"2"15,2 29-4-15,-13-9-25 16,7 9-9-16,-3 3-2 15,4 2 0-15,1 1 0 16,5-3-2-16,5-4 1 0,4-5 0 16,0-12-1-16,18 0 1 15,-2-13 0-15,5-5-1 16,3-5 2-16,3-6-2 15,4-8 0-15,2 1 0 16,0 1 0-16,-2 6 0 16,-5 1 0-16,-4 12 0 15,-3 8 0-15,-9 10 0 16,-5 11 0-16,-6 5 0 15,-4 13 0-15,-2 2 0 16,0 7 0-16,-1-8 0 16,6 4-10-16,-5-15-3 15,15 8-24-15,-8-29-3 16,0 0-3-16,16-8-1 0</inkml:trace>
  <inkml:trace contextRef="#ctx0" brushRef="#br2" timeOffset="33150.8961">14744 2942 65 0,'0'0'40'0,"-11"-31"-1"16,3 19 1-16,-11-11-12 15,1 21-19-15,-11-8-5 16,-3 17 0-16,-6 7-1 16,-4 5 0-16,-2 8-1 15,7 7 0-15,3 0 0 16,10 1-1-16,12 1-1 0,17-11-1 15,24-2-3-15,13-17-9 16,28 11-22-16,-3-19-6 16,16 3 0-16,-3-16-1 15</inkml:trace>
  <inkml:trace contextRef="#ctx0" brushRef="#br2" timeOffset="33547.9188">14971 2951 103 0,'-13'8'39'16,"2"-7"0"-16,12 13-2 16,-1-14-35-16,23 10 0 0,1-6 0 15,12 0 1-15,2-2-1 16,6-4-1-16,4-2 1 15,-2-2-1-15,-3-2 1 16,-6-2-1-16,-8-2 0 16,-9-3-1-16,-7-7 1 15,-8 0 0-15,-8-3-1 16,-3 0 1-16,-10 0-1 15,-2 3 1-15,-8 6 0 16,-5 7 0-16,-7 14 0 16,-2 14 1-16,-2 9-1 15,-1 10 0-15,9 5 0 16,5 5-1-16,11-1 0 0,17-2-1 15,21-5-2-15,17-21-3 16,29 2-11-16,-1-28-19 16,29 1-5-16,-2-21 0 15,17 0-1-15</inkml:trace>
  <inkml:trace contextRef="#ctx0" brushRef="#br2" timeOffset="33834.9352">15852 2668 111 0,'-63'6'42'0,"5"17"3"15,-6-5-4-15,18 13-35 16,9-6-4-16,18 3 1 16,20-4-2-16,17-1-1 0,19-1 0 15,13-1 0-15,4 1-1 16,7-1 1-16,-5 4 0 15,-11 0-1-15,-12 6 1 16,-22 6 1-16,-15 5-1 16,-17 4 0-16,-15-4 0 15,-9 2 0-15,-3-6-2 16,-5-5-2-16,12-3-10 15,-5-27-21-15,22 5-8 16,1-22 1-16,16 0-2 16</inkml:trace>
  <inkml:trace contextRef="#ctx0" brushRef="#br2" timeOffset="35948.0561">16824 2705 75 0,'18'-9'34'15,"-10"-4"0"-15,-8 13 2 16,0 0-31-16,0 17-1 15,-9 3 0-15,-3 14 1 16,-4 5 0-16,-2 6 0 16,-2 2-1-16,1 3 0 15,0-5 0-15,6-3-3 16,1-12 0-16,7-8 0 0,4-9 0 15,1-13 0 1,18-12 0-16,-2-8-1 0,5-14 1 16,3-7 1-16,-1-7-2 15,5-3 0-15,-4-5-1 16,-4 4 0-16,-1 6 1 15,-4 8-1-15,-4 10 0 16,-4 10-1-16,-7 18 2 16,11-3 0-16,-8 16 1 15,0 8 1-15,4 7-1 16,2 6 2-16,4-1-2 15,8 2 2-15,6-5-2 16,7-7 1-16,7-11-2 16,8-10 0-16,9-9-1 15,6-12 2-15,-2-4-2 0,1-8-1 16,-5-3 2-16,-7 3-1 15,-11 5 0-15,-6 5-1 16,-13 7 2-16,-21 14-2 16,0 0 1-16,-4 16 3 15,-10 7-2-15,-3 8 1 16,1 6-3-16,0 0-1 15,10 11-8-15,-5-15-19 16,23 11-9-16,-2-16-1 16,17 7-1-16</inkml:trace>
  <inkml:trace contextRef="#ctx0" brushRef="#br2" timeOffset="36339.0784">17948 2713 74 0,'-14'-20'38'0,"-16"-3"0"15,5 20 3-15,-16-4-26 16,5 19-10-16,-2 6 0 16,1 15 0-16,0 2-1 15,5 8-2-15,7 0 1 16,9-1-1-16,9-2 0 15,13-8-2-15,14-10 0 16,15-12 0-16,11-10 0 16,9-13 1-16,5-7-1 15,2-9 1-15,-5-6 0 16,-4-1 0-16,-12 0-2 0,-15 3 0 15,-11 6 0-15,-13 6 2 16,-6 11-2-16,-12 7 1 16,-7 9 0-16,0 11-1 15,1 9 2-15,4 4-2 16,6 7-1-16,6-3-6 15,22 15-12-15,-2-22-19 16,28 7 0-16,4-19-2 16,19 2 0-16</inkml:trace>
  <inkml:trace contextRef="#ctx0" brushRef="#br2" timeOffset="36745.1015">18702 2683 90 0,'-28'-25'39'16,"2"17"-2"-16,-16-1 2 15,6 20-31-15,-7 4-3 16,0 15 1-16,4 5-2 16,7 4 0-16,5 1-2 15,15 1 1-15,13-11 0 16,17-10-2-16,17-17 1 15,17-16-2-15,14-16 1 16,8-11-1-16,4-15 0 16,-1-12 0-16,-2-9 1 15,-11-5-2-15,-12 4 1 16,-9 3-2-16,-15 9 3 0,-8 9-1 15,-11 15 0-15,-9 14 0 16,0 27 0-16,-24 18 0 16,3 22-1-16,-1 23 0 15,-1 12 1-15,2 11-1 16,6 10-2-16,1 0-2 15,14 4-4-15,-3-23-10 16,31 13-8-16,-13-33-12 16,17-4-2-16,-6-24-1 15,14-11 2-15</inkml:trace>
  <inkml:trace contextRef="#ctx0" brushRef="#br2" timeOffset="37098.1212">19250 2773 110 0,'-18'22'39'16,"19"6"3"-16,-1-28-12 16,27 24-28-16,9-19 0 15,13-5 0-15,6-11 0 16,6-6-1-16,1-6 0 15,-5-5-1-15,-9-4 1 16,-9-1-1-16,-13-1 0 16,-15 1 0-16,-12 4 1 15,-13 6-2-15,-16 8 2 16,-8 10 0-16,-9 14 0 15,-1 12 1-15,-2 16 0 16,4 10 0-16,9 10 0 0,8 2 0 16,17-2-3-16,15-9-1 15,31 0-17-15,-1-28-12 16,34 2-11-16,6-25-1 15,22-4-1-15,12-16 1 16</inkml:trace>
  <inkml:trace contextRef="#ctx0" brushRef="#br2" timeOffset="37626.152">21413 2194 97 0,'-8'-36'40'0,"-13"-11"0"0,7 14-2 16,-13-3-32-16,2 12 0 15,-8 7-2-15,-5 22 1 16,-8 20-2-16,-3 28-1 16,-4 21-1-16,-3 19 1 15,3 14-1-15,3 13 0 16,12 2 0-16,10-2-1 15,14-7-1-15,15-16 1 16,16-16-4-16,8-21-2 16,21-3-14-16,-10-36-17 15,14-1-4-15,-12-28 0 16,4-3-1-16</inkml:trace>
  <inkml:trace contextRef="#ctx0" brushRef="#br2" timeOffset="38895.224">20841 2711 111 0,'-19'1'42'16,"19"11"3"-16,0-12-4 16,15 1-39-16,16-5 0 15,13 1-1-15,7-6 1 16,8 2-2-16,4-2 1 15,2-2-1-15,-3 4 0 16,-5 4 0-16,-10 4 0 16,-9 7 1-16,-12 6-1 15,-9 8 2-15,-13 5-2 0,-6 7 1 16,-11 2-1-1,-3 3 0-15,-6-2 0 0,-2 1 0 16,-1-6 0-16,3-7-1 16,4-6 1-16,6-10 0 15,12-9 0-15,2-13 0 16,14-14 0-16,7-10 1 15,5-13-1-15,3-5-1 16,1-6 2-16,2-3-2 16,-8 1 1-16,-1 10 0 15,-8 10 0-15,-5 11-2 16,-4 9 2-16,-8 23 0 15,16-6 0-15,-8 18 0 16,6 7-1-16,6 3 1 0,6 4 0 16,9-2 0-16,8 1 0 15,7-9 0-15,3-2 0 16,9-7 0-16,-6-7 0 15,1-3 0-15,-8-7 0 16,-9-1 0-16,-11-2 0 16,-10-1 0-16,-18 2 0 15,-12 4 0-15,-12 8 0 16,-15 5 0-16,-5 13 0 15,-9 7 1-15,-4 14 0 16,0 10 1-16,4 1-1 16,6 6 2-16,16-1-3 15,14-1 0-15,17-11 0 16,19-10 0-16,18-14 0 15,17-12 0-15,12-14 0 0,7-12 0 16,4-14 0-16,-3-10 0 16,-9-6 0-16,-9-5 0 15,-12-2-2-15,-19 2 1 16,-12 0 0-16,-9 6 0 15,-10 10 1-15,-7 10-1 16,-5 5 1-16,3 12 0 16,1 10 0-16,13 1 0 15,-11 18 0-15,20 0 1 16,10-2-1-16,5 0 1 15,11-1 0-15,8-3-1 16,4-4 1-16,3-1 1 16,-2-3-2-16,-5 1 0 15,-11-2 0-15,-2 5 0 0,-11 2 0 16,-10 6 0-16,-13 6 0 15,-7 8 0-15,-8 5 0 16,-5 3 0-16,-6 5 0 16,0 0 0-16,4-3 0 15,4-6 0-15,11-9 0 16,11-25 0-16,11 7 0 15,16-21 0-15,8-14 0 16,6-10 0-16,7-8 0 16,1-6 0-16,-2-2 0 15,-6 7 0-15,-8 5 0 16,-9 10 0-16,-10 12 0 15,-14 20 0-15,0 0 0 16,-14 33 0-16,1-3 0 0,1 8 0 16,4 1 0-16,8-1 0 15,15-13 0-15,16-6 0 16,17-17 0-16,13-12 0 15,12-8 0-15,6-10 0 16,1-7 0-16,-4-2 0 16,-9 7 0-16,-13 1 0 15,-15 11 0-15,-12 12 0 16,-27 6 0-16,1 35 0 15,-14 3 0-15,-8 9 0 16,-1 7 0-16,0 4 0 16,8 11-2-16,-6-18-17 15,22 14-3-15,-14-36-5 0,27 17-5 16,-12-31-4-16,16 0-7 15,1-13 1-15</inkml:trace>
  <inkml:trace contextRef="#ctx0" brushRef="#br2" timeOffset="40256.3025">1415 4504 65 0,'8'-15'37'15,"-8"-9"-1"-15,5 9 2 16,-10-10-19-16,2 12-11 16,-11 0-2-16,0 12-1 15,-11 8-1-15,-3 13-2 16,-7 13 0-16,-1 11-1 15,-3 10 0-15,4 8 0 16,6 2 0-16,10 2 0 0,14-10 0 16,16-6 0-16,17-15 0 15,14-13 0-15,16-16 0 16,8-16-1-16,9-15 1 15,0-11-1-15,-1-13 1 16,-4-3-2-16,-14-4 2 16,-14 0-1-16,-16 3 0 15,-12 7 0-15,-19 8 0 16,-12 8 0-16,-8 7 1 15,-3 9 0-15,-1 4-1 16,2 4 1-16,8 4-1 16,19 2 1-16,0 0 0 15,20-6 0-15,15 3 0 16,11-1 0-16,6 4 0 15,6 4 0-15,-1 6-1 0,-4 8 1 16,-6 12-1-16,-14 8 1 16,-14 12-1-16,-12 7 1 15,-15 1-1-15,-4 0 0 16,-8-5 0-16,1-8 0 15,-3-12 0-15,7-13 0 16,15-20 0-16,3-25 0 16,18-15 1-16,12-13-1 15,10-9 0-15,5-7 0 16,3-1 1-16,0 6-1 15,-6 11 1-15,-8 15 0 16,-10 19-1-16,-15 16 1 16,-4 17-1-16,-6 17 0 15,-8 13 0-15,-2 3-2 0,4 9 0 16,4-3-3-16,13-3-2 15,1-20-10-15,33 6-6 16,-4-38-3-16,28 3-10 16,-4-30-3-16,22-5-2 15,-4-21 2-15</inkml:trace>
  <inkml:trace contextRef="#ctx0" brushRef="#br2" timeOffset="40452.3137">3118 3991 111 0,'-13'-23'40'0,"-17"14"1"16,6 33-2-16,-15 17-36 15,8 17 0-15,2 11-2 16,6 13-1-16,2 8 0 0,11 5-1 16,8-4-1-16,5-7-3 15,15-4-1-15,1-27-11 16,24 4-13-16,-9-26-10 15,13-9 2-15,-7-27-2 16</inkml:trace>
  <inkml:trace contextRef="#ctx0" brushRef="#br2" timeOffset="40925.3408">3390 4440 109 0,'-9'-22'40'0,"9"22"0"16,-25 3 0-16,5 18-36 15,4 8-2-15,6 8 0 0,6 3 0 16,6 0-1-16,7-2 0 15,11-9 0-15,9-8 0 16,7-13-1-16,4-15 1 16,6-11-1-16,0-9 0 15,-2-7 0-15,-1-7 0 16,-3-1 0-16,-6 1 0 15,-5 8 0-15,-7 10-1 16,-9 13 0-16,-6 22 1 16,-9 19-1-16,-7 28-1 15,-7 25 1-15,-7 25 1 16,-5 15-1-16,-3 13 2 15,-1 4-1-15,4-3 0 16,-1-8 1-16,1-24 0 0,7-19 0 16,5-30 0-16,4-26-1 15,12-31 1-15,-11-10 0 16,6-30 0-16,6-20-1 15,1-15-1-15,3-16 2 16,1-8-3-16,3-1 1 16,3 2-2-16,-2 1-1 15,9 20-8-15,-14-5-9 16,23 33-4-16,-17-4-9 15,15 26-6-15,-1-1-1 16,8 8 0-16</inkml:trace>
  <inkml:trace contextRef="#ctx0" brushRef="#br2" timeOffset="41885.3955">5412 4392 77 0,'6'-18'38'15,"-8"-4"-1"-15,5 9 1 16,-10-5-30-16,7 18-1 15,-21-16-2-15,1 25 2 16,-5 5-3-16,-2 11-2 16,-5 10 1-16,0 10-2 15,0 4 1-15,9 7-1 16,5-1 0-16,9-3-1 15,11-6 1-15,15-7-1 16,9-10 1-16,14-12-1 0,12-12 1 16,5-11-1-16,2-8 0 15,0-12 0-15,-3-8 0 16,-7-5 0-16,-8-5 0 15,-12-3 0-15,-15 2 0 16,-10 0 0-16,-10 0 0 16,-6 8 1-16,-5 4 0 15,-1 7 0-15,-1 7 0 16,2 5 0-16,8 5 0 15,9 9 0-15,0 0 0 16,18-7 0-16,7 6-1 16,2 5 1-16,10 0-1 15,2 5 1-15,0 6-1 0,2 5-1 16,-9 7 1-1,-8 8 0-15,-9 5-1 0,-5 4 1 16,-10 7 0-16,-6-5-1 16,-7-1 1-16,-2-6 0 15,0-8 0-15,1-10 1 16,14-21-1-16,-14 8 0 15,14-21 0-15,10-9 0 16,6-5 1-16,3-9-1 16,5-1 0-16,2-1 0 15,2 2 0-15,1 6 0 16,-1 8 0-16,-6 7 0 15,-3 12 0-15,-3 11 0 16,-4 13 0-16,-1 7-1 16,-3 12 0-16,-2 4-1 15,3 8-2-15,-1-4-2 0,13 5-7 16,-5-21-7-16,25 10-3 15,-16-31-4-15,26 6-6 16,-12-24-6-16,12-5 1 16,-9-14 2-16</inkml:trace>
  <inkml:trace contextRef="#ctx0" brushRef="#br2" timeOffset="42231.4155">6439 4516 101 0,'0'0'39'0,"-19"14"1"16,23-2-2-16,7-8-35 15,12-1 0-15,9-6-1 0,11-3 1 16,5-6-2-16,4-5 1 16,-2-2-1-16,-3-3 0 15,-8-4 0-15,-8 0-1 16,-13-1 2-16,-12-2-1 15,-12 4 1-15,-11 2-1 16,-12 4 0-16,-6 10 1 16,-6 8-2-16,-4 16 2 15,0 14-2-15,0 14 0 16,5 11 1-16,9 12-1 15,15-1 0-15,11 0-2 16,18-5-2-16,16-16-3 16,32-3-9-16,10-36-7 15,45-1-6-15,-3-31-11 0,39-6-3 16,14-19 2-16,19-3 2 15</inkml:trace>
  <inkml:trace contextRef="#ctx0" brushRef="#br2" timeOffset="42682.4413">8405 3870 81 0,'10'-24'38'15,"-7"0"0"-15,-3 24 0 16,0 0-23-16,9 26-12 16,-11 14 1-16,1 18 0 15,-5 15-1-15,-2 12-2 16,1 8 1-16,-1 8-1 15,0-3 0-15,1-6-2 0,5-8-1 16,2-17-4-16,10-2-10 16,-8-30-20-16,18-9-2 15,-8-27-1-15,12-4-1 16</inkml:trace>
  <inkml:trace contextRef="#ctx0" brushRef="#br2" timeOffset="42903.4539">8263 4295 111 0,'-18'-1'41'0,"1"-3"1"16,21 14-2-16,-4-10-37 16,27 9-1-16,3-5-2 15,7 2-1-15,11-3-1 0,5-2-1 16,8 4-2-16,-1-8-1 15,6 9-5-15,-17-14-24 16,12 12-4-16,-13-12 0 16,-3 6 2-16</inkml:trace>
  <inkml:trace contextRef="#ctx0" brushRef="#br2" timeOffset="43374.4808">8889 4256 98 0,'-28'-2'38'0,"13"17"2"16,-9-2-2-16,11 14-31 15,-9 4 0-15,11 10-3 16,-2 0-1-16,11 2 0 15,5-6-1-15,13-8-1 0,6-12 0 16,12-10 0-16,5-15-1 16,10-14 0-16,1-7 1 15,2-9 0-15,-5-8-1 16,-4-2 0-16,-8 1 0 15,-5-1 0-15,-8 10-1 16,-8 8 0-16,-7 11 0 16,-7 19-1-16,0 0 1 15,-7 40 0-15,-2 15 0 16,-7 25 0-16,-2 23 0 15,-7 16 0-15,3 13 2 16,-6 4-2-16,5-1 1 16,0-9-1-16,2-11 2 15,1-22-1-15,6-25 2 0,4-22-2 16,-4-24 0-16,5-23 1 15,-1-22 0-15,-1-19-1 16,-1-15-1-16,4-16 3 16,2-13-3-16,2-11 1 15,6-2-1-15,4 4 1 16,4 4-2-16,9 7 0 15,6 12-2-15,2 2-9 16,24 31-12-16,-13-9-10 16,23 23-1-16,-8-12-5 15,13 15 1-15</inkml:trace>
  <inkml:trace contextRef="#ctx0" brushRef="#br2" timeOffset="43937.513">9582 4287 104 0,'-16'6'40'15,"10"16"0"-15,-9-7-1 16,7 14-36-16,-3 3 1 16,4 7-2-16,-3 6 0 15,4 0-1-15,-1-2 0 16,1-1 0-16,1-10-1 15,2-5 0-15,2-10 0 16,1-17 0-16,0 0-1 16,12-13 1-16,-3-10 0 15,0-11-1-15,2-5 1 16,3-10 0-16,1-4 0 15,0-3 1-15,3 0-1 0,-1 3 1 16,2 7-1-16,0 4 1 16,2 10-1-16,-1 6 1 15,1 14-1-15,4 6 0 16,-2 11 0-16,0 5 0 15,1 7 0-15,-2 6 1 16,-7 8-2-16,-4 4 1 16,-8 4-1-16,-11 4 0 15,-6 1 1-15,-9 1-1 16,-6 0 1-16,-3-7-1 15,-5 0 1-15,2-6 0 16,0-1 0-16,3-1-1 16,2 1 1-16,2 4 0 15,0 6-1-15,0 12 1 0,0 10 1 16,-1 14-2-16,-3 11 1 15,2 0-2-15,6 2-1 16,-2-16-11-16,23 3-6 16,-8-39-7-16,32-6-7 15,-2-42-6-15,23-15-2 16,6-23 4-16</inkml:trace>
  <inkml:trace contextRef="#ctx0" brushRef="#br2" timeOffset="44322.5349">9945 4426 95 0,'0'0'40'15,"16"0"0"-15,13 0-1 16,0-3-34-16,19-7-2 15,3-4 0-15,10 0-1 16,-2-5 0-16,-5 0 0 16,-6-3-1-16,-11 1 0 15,-8-5 0-15,-11 2 0 16,-13-4 0-16,-13 4 0 15,-11 4 0-15,-6 5-1 16,-8 11 1-16,-8 11-1 16,-7 15 1-16,-1 13 0 15,-2 15 0-15,9 10-1 0,6 7 1 16,12-5-1-16,15-1-1 15,16-13-2-15,21-6-10 16,1-30-7-16,37 4-8 16,-12-32-10-16,30-3-3 15,0-15-2-15,22-4 1 16</inkml:trace>
  <inkml:trace contextRef="#ctx0" brushRef="#br2" timeOffset="44923.5692">11632 4192 83 0,'11'-21'37'0,"-11"21"1"15,-5-12 0-15,5 12-30 0,-25 17-3 16,6 0 0-16,-10 5-1 16,1 10-1-16,-3 3 1 15,6 7-2-15,3 1 0 16,8 2-1-16,9-5 0 15,13-5-1-15,14-11 1 16,9-7 0-16,9-13-1 16,6-10 1-16,1-11-1 15,-5-9 1-15,-5-9 0 16,-9-5 0-16,-13-2 0 15,-11 1 0-15,-13 3-1 16,-10 6 1-16,-9 8-2 16,-4 9 1-16,-1 11-2 15,3 9 0-15,7 10-1 0,8 1-2 16,18 10-5-16,-3-26-10 15,49 31-5-15,-8-34-13 16,26 2 0-16,4-22-2 16,17-1 2-16</inkml:trace>
  <inkml:trace contextRef="#ctx0" brushRef="#br2" timeOffset="45157.5828">12415 3637 110 0,'-32'-21'38'16,"-17"-2"2"-16,8 29-8 15,-11 3-29-15,3 19 0 0,3 18 0 16,2 19 0-16,0 13-1 16,11 11 0-16,5 8-2 15,6 4-1-15,12-2-1 16,4-9-4-16,16 2-11 15,-6-37-13-15,19-3-10 16,-8-28 0-16,11-10-2 16,-11-22 3-16</inkml:trace>
  <inkml:trace contextRef="#ctx0" brushRef="#br2" timeOffset="45319.5915">11905 4167 119 0,'-3'-10'43'0,"6"-10"-1"0,23 12-1 16,8-4-41-16,17-8-3 15,17 13-10-15,-1-19-13 16,18 18-15-16,-7-7 0 16,11 12-2-16,-6-4 1 15</inkml:trace>
  <inkml:trace contextRef="#ctx0" brushRef="#br2" timeOffset="45925.6268">13768 4117 99 0,'-17'-9'38'0,"-12"-4"1"16,1 16-3-16,-9 3-31 15,1 8-1-15,-4 8 0 16,2 11-1-16,1 5 0 15,5 6-1-15,8 0 1 0,7 2-2 16,11-6 1-16,12-6-1 16,14-12-1-16,14-12 1 15,10-12-1-15,8-11 1 16,5-10 0-16,3-8 0 15,-2-7 0-15,-6-5 0 16,-4-2 0-16,-12 5 0 16,-10 1 0-16,-6 6 0 15,-6 8-1-15,-7 5 0 16,-7 20-1-16,0 0 1 15,-8 18 0-15,0 8 0 16,1 10-1-16,2 6-1 16,2 2 0-16,6-2-1 15,9-2-2-15,6-18-5 0,23 2-10 16,-11-36-4-16,31 3-9 15,-6-28-6-15,14-5-1 16,-4-20 2-16</inkml:trace>
  <inkml:trace contextRef="#ctx0" brushRef="#br2" timeOffset="46109.6372">14535 3583 105 0,'-29'0'39'16,"5"31"1"-16,-11 14 0 15,8 22-36-15,-4 11-1 16,9 11-1-16,4 6-2 15,3-3-1-15,10-2-2 0,2-11-4 16,15 6-15-16,-13-31-17 16,16-5-1-16,-9-23-1 15,6-8 1-15</inkml:trace>
  <inkml:trace contextRef="#ctx0" brushRef="#br2" timeOffset="47092.6929">14179 4082 88 0,'-15'-17'40'0,"15"17"0"16,8-11 0-16,21 16-18 16,10-11-20-16,18-1 0 15,9-2 0-15,8 1 0 16,8-1-1-16,3 1 0 0,-8 2-1 15,-6 1 0-15,-12 4 1 16,-15 4-1-16,-14 2 1 16,-11 6 0-16,-18 3-1 15,-13 5 2-15,-9 7-1 16,-8 4 0-16,-8 8 0 15,0 3 0-15,3 3 0 16,1 1-1-16,10-4 0 16,8-1 0-16,15-9 0 15,14-8 0-15,12-12 0 16,12-14-1-16,9-10 1 15,7-10 1-15,1-8-1 16,-1-8 1-16,-7-7-1 16,-8-2 0-16,-13-2 0 0,-9 5 0 15,-10 1 0-15,-12 8-1 16,-7 6 2-16,-5 11-2 15,-1 8 2-15,-3 11-1 16,5 8 0-16,3 6 0 16,7 4 1-16,9 1-1 15,8-2 0-15,9-4 0 16,9-4 0-16,8-5 1 16,7-4-1-16,2-3 0 15,-2-1 0-15,-2-3 2 16,-6 2-2-16,-5 4 0 15,-8 3 0-15,-10 8 0 16,-7 6 0-16,-9 6 0 16,-6 9 0-16,-2 8 0 0,-8 2 0 15,3 3 0-15,-3 0 0 16,4-4-2-16,3-6 2 15,6-9 0-15,9-12-1 16,8-14 1-16,5-12 0 16,7-10 1-16,6-12 1 15,2-8-2-15,2-10 0 16,0-5 0-16,-5 1 0 15,-2 7 0-15,-9 6 0 16,-4 12 0-16,-8 10 0 16,-5 22 0-16,0 0 0 15,-9 13 0-15,7 9 0 16,-5 4 0-16,8-2 0 15,7-4 0-15,7-7 0 16,7-9 0-16,7-8 0 0,6-7 0 16,3-6 0-16,4-2 0 15,-2-2 0-15,-7 3 0 16,-8 5 0-16,-6 9 0 15,-9 8 0-15,-6 10 0 16,-10 11 0-16,-4 8 0 16,-3 6 0-16,1 5 0 15,2 5 0-15,2-4 0 16,10 0-5-16,0-12-8 15,24 7-5-15,-10-26-5 16,29 12-2-16,-11-30-5 16,26 13 0-16,-15-24-4 15,19 5-5-15,-6-2 8 16</inkml:trace>
  <inkml:trace contextRef="#ctx0" brushRef="#br2" timeOffset="47235.7011">16213 4436 126 0,'-22'17'44'0,"-8"-15"-1"16,15 1-4-16,15-3-44 15,-24-23-13-15,24 23-8 16,-2-20-10-16,2 20-7 16,2-18-1-16,-2 18 0 15</inkml:trace>
  <inkml:trace contextRef="#ctx0" brushRef="#br2" timeOffset="47933.741">16804 4253 100 0,'-18'0'39'16,"18"0"2"-16,0 0-2 16,0 0-33-16,29-2-4 0,7-13-1 15,9-5 0-15,6-2 0 16,4-7 0-16,-1-2-1 15,-2-1 1-15,-8 3-1 16,-11 4 1-16,-11 1-1 16,-15 9 1-16,-13 5-1 15,-13 8 1-15,-12 8 0 16,-7 7 0-16,-10 12 0 15,-5 7 1-15,-3 7-1 16,1 5 0-16,7 4 0 16,11 1 0-16,15-4-1 15,20-4 0-15,17-8-1 16,28-10-1-16,23-14-3 15,29 0-8-15,3-27-10 16,30 13-10-16,-11-24-6 0,10 7 0 16,-14-15-2-16</inkml:trace>
  <inkml:trace contextRef="#ctx0" brushRef="#br2" timeOffset="48361.7655">17890 4088 102 0,'-37'-7'39'0,"-13"-6"2"15,5 16 0-15,-12-6-34 16,13 15-4-16,-2 6 0 15,11 11 0-15,4 5-1 16,10 6 0-16,8-1-1 16,11 0 0-16,14-6-1 15,7-8 0-15,11-9 1 16,9-10-2-16,5-11 1 0,2-11 1 15,1-10-1-15,-3-4 0 16,-3-7-1-16,-3 0 1 16,-4-1-1-16,-10 5 0 15,-1 9 0-15,-8 7 0 16,-4 15 0-16,-7 16 0 15,-5 19 0-15,-4 14 0 16,-5 20 1-16,-3 15 0 16,-2 15-1-16,-2 7 1 15,-4 2 0-15,0-1 0 16,-3-12 1-16,0-9-1 15,-3-16 2-15,2-18-3 16,4-21 0-16,1-21-1 0,8-11-10 16,-4-31-8-16,27 7-5 15,-15-33-5-15,23 4-11 16,-7-20 0-16,15 4-1 15</inkml:trace>
  <inkml:trace contextRef="#ctx0" brushRef="#br2" timeOffset="48530.7752">18335 4365 107 0,'-1'12'39'0,"-18"-10"0"15,-4-1-12-15,13 8-62 16,-25-8-5-16,8 7-1 0,-8-4-1 15</inkml:trace>
  <inkml:trace contextRef="#ctx0" brushRef="#br2" timeOffset="48697.7852">17508 4699 111 0,'-11'-10'41'0,"11"-6"-7"16,14-4-22-16,-8-16-52 15,28 6-2-15,-2-6-1 16,8 9 0-16</inkml:trace>
  <inkml:trace contextRef="#ctx0" brushRef="#br2" timeOffset="50099.8655">19308 3961 76 0,'0'0'37'15,"-10"-14"-1"-15,-1 22-1 16,-16-4-26-16,7 17-3 15,-13-1 0-15,0 14-1 16,-2 3-1-16,4 8-1 16,5-2 1-16,8 5-2 15,8-4 1-15,14-5-2 16,12-6 1-16,15-7-2 15,13-14 1-15,12-9 0 16,11-13-1-16,5-10 2 0,-1-13-1 16,-1-5 0-16,-10-9 0 15,-16-3 1-15,-13 1-2 16,-19 1 1-16,-16 5-1 15,-17 6-1-15,-10 8 0 16,-8 7-1-16,2 12-1 16,0 6-1-16,13 15-1 15,4-3-4-15,31 20-14 16,-3-15-14-16,30 9-2 15,8-13-1-15,19 4 1 16</inkml:trace>
  <inkml:trace contextRef="#ctx0" brushRef="#br2" timeOffset="50316.8779">20190 3900 109 0,'-34'3'38'0,"-2"20"1"15,-16-3-10-15,-1 16-28 16,-2 6-1-16,0 13 1 15,-1 0-1-15,8-2 0 16,8 0-1-16,10-11-3 16,16-7-3-16,3-24-16 15,23 3-16-15,2-25 1 16,15 0 0-16,-2-17 0 15</inkml:trace>
  <inkml:trace contextRef="#ctx0" brushRef="#br2" timeOffset="50457.886">19896 4110 90 0,'-3'-26'38'0,"4"14"0"0,-8 0 1 16,7 12-33-16,0 0-2 15,13 22-1-15,0 0-2 16,9 0-2-16,8 7-4 16,2-10-9-16,24 11-24 15,-9-16 0-15,16 4 1 16,-4-18-3-16</inkml:trace>
  <inkml:trace contextRef="#ctx0" brushRef="#br2" timeOffset="50934.9133">20551 3938 106 0,'-21'22'39'0,"-7"2"1"0,11 19-3 16,-3-2-33-16,9 7-1 15,7-5-1-15,10 2 0 16,7-10-1-16,9-4 0 15,8-16 0-15,5-11 0 16,6-14-1-16,3-10 1 16,0-10 0-16,0-8-1 15,-4-5 1-15,-6-2-1 16,-1 3 1-16,-6 7-1 15,-11 9-1-15,-6 12 1 16,-10 14-1-16,-1 19 0 16,-8 17 1-16,-5 16-1 15,0 17 1-15,-6 13-1 0,-3 12 0 16,-1 6 1-16,-1 4 0 15,1-2-1-15,-1-8 1 16,0-10 0-16,1-11 2 16,-4-14-2-16,3-18 0 15,0-13 0-15,0-16 0 16,-1-16 0-16,-1-12-1 15,1-13 0-15,4-10-3 16,5-16-1-16,11-4-3 16,-2-22-13-16,28 17-5 15,-3-16-11-15,22 13-3 16,4-6 0-16,19 16 1 15</inkml:trace>
  <inkml:trace contextRef="#ctx0" brushRef="#br2" timeOffset="51469.9439">21457 4048 97 0,'-1'-32'38'0,"0"14"2"15,-15-10-4-15,1 14-29 16,-7 3-2-16,0 11 0 15,-9 9 0-15,1 12-2 16,-4 7 0-16,2 6 1 16,3 3-2-16,6 3-1 15,8-2 1-15,9-2-1 16,12-10 0-16,9-9-1 0,11-8 0 15,5-7 0-15,7-10 0 16,-2-4 0-16,2-7 0 16,-4-5 0-16,-2-4-1 15,-8 2 0-15,-1-2 0 16,-6 2 0-16,-3 6 0 15,-4 2 0-15,-10 18 0 16,0 0 1-16,9 11-1 16,-11 14 0-16,-7 19 1 15,-5 12-1-15,-4 13 0 16,-4 10 1-16,-5 10 0 15,-7 3-1-15,-3 2 2 16,-2-1-1-16,-3-6 0 16,2-10 1-16,0-10 1 15,2-13-1-15,2-17-1 0,7-15 1 16,5-15-2-16,2-16 0 15,10-14-2-15,3-18-2 16,12-6-10-16,-5-28-5 16,26 10-3-16,-12-25-7 15,26 15-5-15,-4-10-6 16,12 11 2-16</inkml:trace>
  <inkml:trace contextRef="#ctx0" brushRef="#br2" timeOffset="52170.984">21618 4226 99 0,'-5'19'41'0,"5"-19"-1"16,0 0 1-16,16 0-35 15,5-6-3-15,7-4 0 16,9-3-1-16,4-3 0 15,5-5-1-15,3-3 0 16,-2-4 0-16,-4-3 0 16,-6-1-1-16,-6-3 1 15,-10 4-1-15,-8 3 1 16,-12 6 0-16,-10 5-1 15,-10 11 0-15,-8 13 1 16,-7 12 0-16,-4 12-1 16,-3 9 1-16,4 5-1 15,4 7 1-15,6 1-1 0,13-7 0 16,12-4 0-16,16-15-2 15,16-9-1-15,10-15-1 16,17-6-4-16,-4-26-10 16,23 12-5-16,-17-28-6 15,17 11-8-15,-17-14-1 16,3 12 0-16,-17-8 2 15,-8 11 39-15,-4 15 11 16,-27-6 6-16,9 28 6 16,-26-5 11-16,5 20 2 15,-18 2 2-15,6 18-2 16,-8-2-34-16,5 6-1 15,-2-3-2-15,10 0 1 16,0-6-1-16,5-9-1 0,8-8 0 16,0-17 1-16,18 4-1 15,1-20 0-15,5-6 1 16,5-10-2-16,3-4 0 15,2-2 0-15,-1 0 0 16,0 3 0-16,-5 7 0 16,-4 9 0-16,-8 10 0 15,-4 11 0-15,-6 9 0 16,-2 10 0-16,-4 10 0 15,-5 1 0-15,4 8-7 16,-6-12-8-16,20 12-6 16,-13-26-5-16,24 15-5 15,-10-26-6-15,22 6-5 16,-2-12 2-16</inkml:trace>
  <inkml:trace contextRef="#ctx0" brushRef="#br2" timeOffset="52320.9925">22976 4240 120 0,'0'0'41'0,"-19"32"1"16,-10-11-2-16,6 14-37 15,-10 5-5-15,-1-3-11 16,9 22-12-16,-16-20-14 16,16 11-2-16,-4-11-3 15,8-1 2-15</inkml:trace>
  <inkml:trace contextRef="#ctx0" brushRef="#br2" timeOffset="53490.0594">1707 5950 78 0,'9'-8'34'0,"-4"-3"1"15,5 6 1-15,-10-5-27 16,0 10-2-16,11-13-2 15,-11 13 1-15,-2-14-2 16,2 14 1-16,-21-3-3 16,2 6 2-16,-7 4-1 15,-3 7 0-15,-13 8 0 16,4 7-1-16,-6 9 1 15,5 2-1-15,6 4 0 16,5 0-1-16,12-2 0 0,15-2-1 16,12-12 1-16,17-11-1 15,17-15 0-15,13-14 1 16,14-13-1-16,8-12 1 15,1-11 0-15,0-9 0 16,-3-5-2-16,-9 2 1 16,-10 2-2-16,-14 5 2 15,-12 10-2-15,-10 7 1 16,-10 9 0-16,-4 9-2 15,-9 18 3-15,-5 16 0 16,-2 20 2-16,-5 20-1 16,-3 21 0-16,-2 22 0 15,-2 19 1-15,0 11 0 16,0 11 0-16,-7-6 2 0,2-4-4 15,-2-10 0-15,-3-19 0 16,-3-18 0-16,-2-20 0 16,-3-22 0-16,1-20 0 15,0-21 0-15,6-19 0 16,2-22-7-16,15-12-2 15,-5-28-11-15,31 8-3 16,-12-25-8-16,33 13-5 16,-4-10-3-16,18 9 1 15,3 2 1-15</inkml:trace>
  <inkml:trace contextRef="#ctx0" brushRef="#br2" timeOffset="53858.0805">2708 5963 112 0,'12'-7'38'15,"-19"-10"0"-15,7 17-1 16,-27-27-33-16,8 18 1 16,-8 0-2-16,-1 8 1 15,-3 5-2-15,3 9 1 16,-1 5 1-16,8 8-2 15,6 4 1-15,6 1-3 16,11-2 0-16,11-1 0 16,10-4 0-16,6-5 0 15,6-8 0-15,4-6 0 16,-1-7 0-16,-2-6 0 15,-6-6 0-15,-4-8 0 16,-9-2 0-16,-8-6 0 0,-7-2 0 16,-4-8-4-16,-2 4-2 15,-3-9 0-15,7 5-6 16,-8-10-8-16,20 17-4 15,-14-16-6-15,26 18-6 16,-10-7-3-16,14 10 1 16,-1-2 2-16</inkml:trace>
  <inkml:trace contextRef="#ctx0" brushRef="#br2" timeOffset="54091.0938">3154 5356 81 0,'17'-16'40'0,"-11"-1"-1"15,-6 17 0-15,0 0-23 0,-7 24-10 16,-6 10 0-16,2 16-2 15,-6 13-1-15,1 13-1 16,0 9 0-16,0 6 0 16,6-1-1-16,5-1-1 15,11-8-1-15,10-11-2 16,20-5-6-16,-1-33-12 15,30 4-8-15,-5-28-10 16,16-5 0-16,-4-23-1 16,6 1 2-16</inkml:trace>
  <inkml:trace contextRef="#ctx0" brushRef="#br2" timeOffset="54490.1166">3792 5936 116 0,'-17'-31'38'16,"2"11"2"-16,-16-16-4 15,2 15-32-15,-1 4-2 16,-2 11 1-16,-3 15 2 15,2 10-2-15,-2 15 1 16,6 10 0-16,11 7-4 16,8 2 0-16,14-1 0 15,13-11 0-15,13-13 0 16,17-14 0-16,7-22 0 15,10-19 0-15,8-17 0 16,-2-17 0-16,1-11 0 16,-8-13 0-16,-8-8 0 15,-7-3 0-15,-10-1 0 16,-12 11 0-16,-13 12 0 15,-8 15 0-15,-12 20 0 0,-10 26 0 16,-9 30 0-16,-5 28 0 16,-3 23 0-16,2 18-2 15,9 12-1-15,3-1-7 16,25 11-6-16,-5-29-5 15,33 7-3-15,-6-40-5 16,30 0-5-16,-8-31-7 16,13-9 1-16,-4-14 6 15</inkml:trace>
  <inkml:trace contextRef="#ctx0" brushRef="#br2" timeOffset="54640.1252">4482 6060 113 0,'-24'41'42'0,"10"16"-1"0,-11-8-3 16,10 11-36-16,5-2-15 15,-9-19-14-15,19 3-12 16,-6-16-1-16,14-8-2 16,-8-18 1-16</inkml:trace>
  <inkml:trace contextRef="#ctx0" brushRef="#br2" timeOffset="55399.1686">5598 5698 76 0,'-33'-8'38'16,"-2"15"1"-16,-17 5 0 15,5 16-29-15,-7 5-2 16,3 13-2-16,1 4 1 15,9 3-3-15,7 0 0 16,12-2 0-16,9-10-1 0,15-12-1 16,12-13-1-1,19-13 0-15,11-16 0 0,13-12-1 16,7-11-1-16,5-9 3 15,-4-7-4-15,0 1 2 16,-12 4-1-16,-8 5 0 16,-11 8-1-16,-16 9 1 15,-10 8 1-15,-8 17-2 16,-8 14 2-16,-5 10 0 15,0 11 2-15,-4 7-2 16,6 6 2-16,3 0-2 16,9 2-1-16,6-10-3 15,17-4-6-15,-2-28-11 16,29 1-6-16,-8-29-10 15,18-8-3-15,1-26 0 0,9-6-1 16</inkml:trace>
  <inkml:trace contextRef="#ctx0" brushRef="#br2" timeOffset="55580.179">6358 5164 94 0,'-32'10'40'16,"0"31"-1"-16,-10 14-1 15,7 23-34-15,-3 12-1 16,3 11-1-16,11 1-2 15,7 1-2-15,18 1-10 16,1-25-19-16,27-3-6 16,1-22-1-16,17-12 0 15</inkml:trace>
  <inkml:trace contextRef="#ctx0" brushRef="#br2" timeOffset="55978.2015">6672 5673 90 0,'-13'21'38'16,"-9"3"0"-16,6 19 2 16,-1 1-32-16,2 7-2 15,-2-3 0-15,12 3-2 16,4-6 1-16,11-9-1 15,7-15 0-15,11-10-3 16,8-18 0-16,10-15 0 0,8-8-2 16,2-15 2-16,5-6-2 15,-5-4-1-15,-3 1 0 16,-8 3 1-16,-11 11-1 15,-13 7 0-15,-9 14 2 16,-12 19-3-16,-15 4 3 16,-4 19-1-16,-5 12 0 15,0 4 1-15,5 7 0 16,2-2-3-16,12 2-3 15,2-16-11-15,29 10-6 16,-6-30-9-16,23 5-5 16,0-19-3-16,13-1 1 15</inkml:trace>
  <inkml:trace contextRef="#ctx0" brushRef="#br2" timeOffset="56495.2312">7542 5743 96 0,'-27'8'39'0,"8"15"2"15,-15-2-1-15,7 6-36 16,-1 8 1-16,7 3-2 16,1 1 1-16,6-3-2 15,7-5 0-15,8-4-1 16,10-11-1-16,5-8 0 15,4-12 1-15,3-8-1 16,1-10-2-16,2-6 3 0,-1-7-3 16,-5-3 3-16,-2-2-2 15,-1-2 0-15,-5 8-1 16,-2 3 1-16,-5 8 1 15,-1 8-2-15,-4 15 2 16,0 0-1-16,0 15 1 16,0 5 2-16,2 6-1 15,5-2 0-15,7-1-1 16,10-6 3-16,10-6-3 15,8-10 2-15,7-10-1 16,1-3-2-16,2-7 2 16,-4-1-1-16,-6-1 1 15,-8 4-1-15,-9 4 1 16,-11 11-2-16,-14 2 2 15,0 21 0-15,-7 5 1 0,-7 6-1 16,1 9-1-16,1 1-1 16,3 6 0-16,4-8-5 15,16 9-8-15,-8-29-8 16,30 8-5-16,-11-27-6 15,23-1-6-15,-3-18-1 16,13-7 2-16</inkml:trace>
  <inkml:trace contextRef="#ctx0" brushRef="#br2" timeOffset="56682.242">8478 5744 104 0,'-21'39'39'16,"-3"-4"4"-16,8 19 0 15,-16 5-37-15,14 2-1 0,3-4-1 16,7-4-2-16,5-4 0 15,6-13-5-15,12-4-12 16,-15-32-9-16,37 1-9 16,-19-25-8-16,14-4 0 15,-8-18-1-15</inkml:trace>
  <inkml:trace contextRef="#ctx0" brushRef="#br2" timeOffset="56811.2493">8553 5374 102 0,'-34'5'19'15,"-9"-2"-17"-15,3-4-2 16,0-9-42-16,21 10 1 0</inkml:trace>
  <inkml:trace contextRef="#ctx0" brushRef="#br2" timeOffset="57448.2858">9002 5815 90 0,'-14'10'37'15,"6"7"-1"-15,-9-1 4 16,9 12-36-16,-14 3 4 15,4 9-5-15,-3 2 4 16,2 0-5-16,3-1 2 16,6-3-2-16,3-8 0 15,8-8-1-15,-1-22 0 0,23 4 0 16,-3-22 0-16,6-9 0 15,3-11-2-15,4-4 3 16,0-7-3-16,1-4 3 16,-3 0-3-16,-5 6 0 15,-2 5 0-15,-4 8 0 16,-4 8 1-16,0 12-2 15,2 12 3-15,-3 9-1 16,3 15 1-16,2 7 1 16,0 8 0-16,3 7-1 15,3 4-2-15,-1-8-1 16,9 12-10-16,-14-25-11 15,24 12-5-15,-16-28-11 16,15 1-2-16,-5-22 0 16,8-4 2-16</inkml:trace>
  <inkml:trace contextRef="#ctx0" brushRef="#br2" timeOffset="57647.2968">9815 5724 80 0,'0'0'39'0,"-15"-1"0"15,6 23 1-15,-10 6-13 16,3 14-22-16,0 7-1 15,2 6-1-15,1 3-1 16,7-5-1-16,6-1-4 16,2-20-13-16,22 6-12 15,-10-31-11-15,14-4-1 0,-2-21-1 16,11-6 1-16</inkml:trace>
  <inkml:trace contextRef="#ctx0" brushRef="#br2" timeOffset="57765.3039">9858 5394 86 0,'-13'-8'2'0,"13"8"-1"16,-9 16-2-16,14-4-37 15</inkml:trace>
  <inkml:trace contextRef="#ctx0" brushRef="#br2" timeOffset="58163.3267">10270 5700 98 0,'-20'35'42'0,"-9"-4"1"16,10 14 0-16,-4-3-35 15,8 5-2-15,4-4 0 16,9-2-1-16,6-8-1 15,11-4-4-15,7-13 0 16,10-8 0-16,5-12 0 16,5-11 0-16,2-11 0 15,0-7 0-15,-3-6 0 16,-1-6 0-16,-6-3-2 15,-2 1 0-15,-13 7 0 0,-2 5 0 16,-10 12 2-16,-7 23-2 16,0 0 2-16,-16 10-1 15,7 20 0-15,-2 7 1 16,4 6-1-16,2-2-3 15,14 10-7-15,-4-25-9 16,29 9-5-16,-11-24-11 16,22-1-2-16,-6-15-2 15,12-1 1-15</inkml:trace>
  <inkml:trace contextRef="#ctx0" brushRef="#br2" timeOffset="58674.3559">10983 5819 117 0,'-18'-8'40'0,"4"16"0"0,-11-1 0 16,5 12-38-16,-3 4 3 15,0 9-4-15,2 2 2 16,5 0-3-16,4-1 3 16,7-3-2-16,5-6 2 15,4-9-3-15,6-11 0 16,4-11 0-16,5-13 0 15,-1-5 0-15,3-9-2 16,-1-8 4-16,0-8-5 16,-2-1 1-16,-3 1 0 15,-1 1 0-15,-4 11 0 16,0 6 0-16,-6 11 2 15,-4 21-3-15,0 0 4 16,6 13-1-16,-7 11 1 0,2 5 2 16,3-2-3-16,7 3 3 15,4-8-2-15,5-6 2 16,7-6-2-16,7-10 2 15,2-10-3-15,5-2 0 16,2-4 0-16,-5-5-2 16,-4 1 4-16,-1 8-5 15,-7 2 3-15,-4 10-2 16,-10 14 2-16,-8 5 2 15,-4 13 1-15,-3 4-3 16,-1 10 0-16,-2-1-4 16,5 9-2-16,-6-18-10 15,22 11-5-15,-12-27-6 0,26 8-4 16,-9-24-5-16,21-3-5 15,-1-17 3-15,10-8 3 16</inkml:trace>
  <inkml:trace contextRef="#ctx0" brushRef="#br2" timeOffset="58824.3645">11766 5999 129 0,'-26'8'44'16,"9"4"-2"-16,-8-10-2 16,14 3-40-16,11-5 0 15,-24-9-18-15,24 9-8 16,-12-2-10-16,12 2-7 15,-15-5 1-15,15 5-2 16</inkml:trace>
  <inkml:trace contextRef="#ctx0" brushRef="#br3" timeOffset="64430.6852">1574 7346 38 0,'-8'-20'34'16,"-3"5"3"-16,-11-7-2 15,3 16-8-15,-24-13-4 16,2 16-13-16,-11-1-4 15,-3 16 0-15,-8 6-2 16,0 13-2-16,-1 9 0 16,2 11 0-16,2 10-1 15,6 9 0-15,4 7 0 16,8-3 0-16,10-1-1 15,8 1 1-15,14-6-1 16,13-12-2-16,19-7 2 0,20-17-3 16,23-11 0-16,10-14-5 15,26-3-26-15,-4-15-4 16,12 4 2-16,-8-11-1 15</inkml:trace>
  <inkml:trace contextRef="#ctx0" brushRef="#br3" timeOffset="65378.7392">1942 7760 91 0,'-7'-35'35'0,"6"8"1"15,-13-4-1-15,5 16-28 16,-11 1 1-16,1 21-1 0,-14 7-1 15,1 15-2-15,-8 13 0 16,2 6-1-16,-2 5 0 16,3 9-1-16,8-3 0 15,9-4-2-15,14-7 1 16,12-11-1-16,18-10 0 15,17-15-1-15,13-13 1 16,10-14 0-16,4-10-1 16,2-9 1-16,-2-8 0 15,-8-7-1-15,-13-3 0 16,-11 0 1-16,-18 0-1 15,-11 4 1-15,-14 4 0 16,-10 5 0-16,-11 3 0 16,-4 9 1-16,-9 8 0 0,3 6 0 15,2 5 0-15,6 7-1 16,9 2 1-16,21-1-1 15,-4 12 0-15,22-9 1 16,13 0-1-16,11-1-1 16,8-1 1-16,2 1 1 15,-1 2-1-15,-3 1 0 16,-7 5 1-16,-6 5-1 15,-9 8 0-15,-11 4 1 16,-8 9 0-16,-7 3-1 16,-6 5 0-16,-7-1 1 15,-1 3-1-15,-3-2 0 16,4-9 0-16,-1-3-1 15,4-12 1-15,9-8-1 0,1-12 1 16,14-11-1-16,4-7 1 16,4-12 0-16,2-1 0 15,5-9 0-15,-5-3 1 16,0-1-1-16,-4 3 1 15,-4 2 0-15,-3 7 0 16,-7 5-1-16,-3 8 1 16,-1 6-1-16,-2 13 0 15,0 0 0-15,0 19 0 16,0 2 0-16,4 3 0 15,1 0 0-15,4-1 0 16,5-1 0-16,8-4 0 16,3-8 0-16,8-10 1 15,5-6-1-15,4-13 1 16,1-6 1-16,0-6-2 0,-1-8 0 15,-7 0 0-15,-2 0 0 16,-7 6 0-16,-4 5 0 16,-7 9 0-16,-4 11 0 15,-11 8 0-15,0 27 0 16,-7 9 0-16,-5 9 0 15,-1 9 0-15,-2 7 0 16,4 6 0-16,-2 0 0 16,7 0-5-16,3-13-4 15,14-2-7-15,-4-24-10 16,21 2-14-16,-8-21-1 15,15-3 0-15,-4-22 1 16</inkml:trace>
  <inkml:trace contextRef="#ctx0" brushRef="#br3" timeOffset="65962.7727">3320 7700 110 0,'-5'-17'40'16,"5"17"0"-16,-8-10-1 15,8 10-35-15,-4 20-1 16,0 3 1-16,-1 9-2 15,2 8 0-15,-1 6-1 16,1 9 0-16,-3 0 0 16,0-2-1-16,-1-7 0 15,4-7 1-15,-1-5-1 16,0-12-1-16,4-11 1 15,0-11 0-15,8-22 1 16,1-6 0-16,3-9-1 0,1-8 1 16,3-7 0-16,-1-8 0 15,5-7-1-15,-1 4 1 16,3 4-1-16,-1 6 0 15,1 8 0-15,1 7-1 16,3 8 2-16,4 11-2 16,-3 12 1-16,4 7 0 15,-1 11 0-15,-1 6 0 16,-2 6-1-16,-5 4 1 15,-3 6-1-15,-10 4 0 16,-5 3-1-16,-9 1 1 16,-6 0 0-16,-7-3 0 15,-6 0 0-15,-4-7 0 16,-4-2 1-16,0-6 0 0,-1-5 0 15,0-6 1-15,1 0-1 16,3 0 0-16,1 5 1 16,1 3-2-16,0 13 1 15,-1 10-1-15,1 16 1 16,-2 10-2-16,8 11-2 15,-5-10-8-15,16 13-12 16,-7-18-14-16,17-4 0 16,-1-24-4-16,11-12 1 15</inkml:trace>
  <inkml:trace contextRef="#ctx0" brushRef="#br3" timeOffset="67332.8512">4275 7697 86 0,'17'-10'36'0,"-14"-5"-1"16,-3 15-3-16,-15-7-21 16,-5 15-2-16,-11 0-2 15,-3 12-1-15,-11 4-2 16,6 6 0-16,-5 5-2 15,8 0 1-15,6 3-1 16,10-3 0-16,13-2-1 16,14-3-1-16,12-8 1 0,15-6-1 15,10-8 0-15,13-6 0 16,2-9-1-16,1-9 1 15,2-5 0-15,-8-10 0 16,-6-4 1-16,-13-2-1 16,-9-3 0-16,-12-1 1 15,-9 1-1-15,-8 2 0 16,-8 5 1-16,-3 3 0 15,-6 5-1-15,2 7 1 16,-1 8-1-16,5 5 0 16,4 5 0-16,10 0 0 15,0 0 0-15,14 10 0 16,5-6 0-16,8-2 0 15,3-2 0-15,7-2 0 16,2-3 0-16,-5-3 0 0,0 1 1 16,-5 0-1-16,-7 3 1 15,-5-1 0-15,-6 4-1 16,-11 1 1-16,4 16 0 15,-11 7 0-15,-5 9-1 16,-2 5 1-16,-5 9-1 16,3 4 0-16,0 1-1 15,5-3 1-15,7-7 0 16,8-11 0-16,10-16 0 15,15-14 0-15,8-13 1 16,8-14-1-16,9-12 1 16,-2-6 1-16,-4-7-2 15,0 2 0-15,-6 0 0 16,-13 8 0-16,-10 8 0 0,-5 8 0 15,-11 12 0-15,-3 14 0 16,0 0 0-16,-19 28 0 16,7-1 0-16,1 7 0 15,2 5 0-15,-1 4 0 16,7-3 0-16,5-1 0 15,9-8-2-15,8-13-3 16,14-4-2-16,-1-16-3 16,16 0-4-16,-7-24-4 15,21 9-3-15,-21-21-1 16,9 6 15-16,-13 0 5 15,-7-1 5-15,-6 9 2 16,-16-6 6-16,6 17 5 0,-24-9 4 16,10 22 1-16,0 0-14 15,-15 3-2-15,5 10-2 16,2 7-1-16,-5 6 0 15,3 5-1-15,-2 6 0 16,3 0 1-16,2-1-2 16,0-7 2-16,4-5-1 15,5-9 0-15,-2-15 0 16,25-8 0-16,-4-15-1 15,7-7 1-15,5-9 1 16,4-6-2-16,1-1 0 16,0 1 0-16,-8 8 0 15,-2 8 0-15,-6 13 0 16,-5 10 0-16,-5 15 0 0,-7 13 0 15,2 10-2-15,-2 5 0 16,5 8-1-16,3-1-1 16,10 1-3-16,4-15-5 15,20 7-5-15,-8-28-6 16,23 7-9-16,-8-24-6 15,13-3-1-15,-10-16 2 16</inkml:trace>
  <inkml:trace contextRef="#ctx0" brushRef="#br3" timeOffset="67712.8729">6263 7534 114 0,'-14'-29'42'15,"-18"-4"0"-15,5 22-2 16,-18 7-35-16,6 7 0 16,0 8-3-16,1 15 0 0,5 11 1 15,2 6-3-15,13 7 0 16,9 2 0-16,8-6 0 15,12-3 0-15,12-15 0 16,14-10 0-16,10-21 0 16,5-15 0-16,6-14 0 15,-2-14 0-15,1-12 0 16,-3-7 0-16,-6-8 0 15,-7-1 0-15,-4 2 0 16,-11 9 0-16,-7 11 0 16,-9 15 0-16,-10 19 0 15,0 18 0-15,-29 30 0 16,0 18 0-16,-5 18 0 15,1 10 0-15,5 8 0 16,8-2 0-16,16-4-7 0,6-21-4 16,27-4-5-16,-3-36-8 15,33-3-8-15,-8-31-9 16,14-9 0-16,-5-19 1 15,6-5 3-15</inkml:trace>
  <inkml:trace contextRef="#ctx0" brushRef="#br3" timeOffset="67990.8888">6897 7374 103 0,'-23'10'40'15,"-14"1"3"-15,9 11-2 16,-19 2-31-16,21 2-5 16,4-4-3-16,9-2 0 0,13-2 0 15,12-7-1 1,8-5-1-16,9-4 1 0,6-1-1 15,1-1 0-15,-3 2 1 16,-3 3 0-16,-9 9 0 16,-9 9 1-16,-12 7-2 15,-9 5 0-15,-10 3 0 16,-3 0 0-16,0 0-2 15,-8-9-4-15,12 3-9 16,-11-27-9-16,20 8-12 16,-9-22-6-16,12-2 0 15,-3-18-1-15</inkml:trace>
  <inkml:trace contextRef="#ctx0" brushRef="#br3" timeOffset="68847.9377">8329 7408 91 0,'-26'-27'37'0,"6"19"-1"16,-11-7 1-16,3 11-28 15,-10-2-5-15,1 12 0 16,-2 3 0-16,-3 14 0 15,-1 9-1-15,7 10 1 16,-2 7-2-16,10 4 1 16,5 0-1-16,11-2-1 15,12-7 0-15,11-9-1 16,17-16 1-16,11-17-1 15,14-19 1-15,10-15 0 16,5-13 0-16,5-7-1 0,-2-9 1 16,-5-3 0-16,-14 3-1 15,-4 9 1-15,-17 11-1 16,-12 9 1-16,-14 13-1 15,-5 19-1-15,-27 9 2 16,3 17-2-16,-2 11 1 16,-5 11 0-16,8 6 0 15,4 5-1-15,10-1 0 16,16-11 0-16,15-8-4 15,12-17-2-15,23-2-9 16,-10-34-10-16,24 0-14 16,-9-18 1-16,9 0-2 15,-13-11 3-15</inkml:trace>
  <inkml:trace contextRef="#ctx0" brushRef="#br3" timeOffset="69147.955">8930 7460 78 0,'-12'29'38'15,"-11"-2"-1"-15,10 14 1 16,-6-15-15-16,8 14-17 15,0-4-3-15,5-2 0 16,1-9-1-16,8-7 1 16,-3-18-1-16,16-2 1 15,-4-17-1-15,2-9-1 16,1-12 1-16,0-4-1 15,3-6 1-15,-9-4-1 16,0 0-1-16,1 3 1 16,-6 6-1-16,0 7 1 0,0 9-1 15,-1 5-1-15,5 11-1 16,-8 13-2-16,28-3-6 15,-14 0-8-15,19 14-20 16,-9-8-2-16,19 9 2 16,-1-10-3-16</inkml:trace>
  <inkml:trace contextRef="#ctx0" brushRef="#br3" timeOffset="69502.9753">9409 7424 121 0,'-1'28'38'16,"1"-28"2"-16,28 22-8 16,2-26-30-16,12-5 0 15,5-6-1-15,5-6 0 16,-4-2-1-16,-3-1 0 15,-10-2 0-15,-12-1 2 16,-14 1-2-16,-10 2 1 16,-13 5-1-16,-9 4 2 15,-7 8-2-15,-6 8 1 16,-6 13 0-16,2 12-1 15,-1 9 1-15,9 10-1 16,4 4 1-16,10 6-2 16,14-1 0-16,10-12-3 15,22 7-11-15,-6-27-18 0,24 2-8 16,1-18 1-16,14-4-2 15</inkml:trace>
  <inkml:trace contextRef="#ctx0" brushRef="#br3" timeOffset="70155.012">11112 7324 105 0,'0'0'37'0,"-26"-7"2"15,8 11-4-15,-13-1-32 16,-3 6 0-16,-2 1 0 16,1 6 0-16,-3 4-1 15,7 1 1-15,5-3-2 16,9-1 1-16,9-2-1 15,8-15 0-15,22 15-1 16,3-12 0-16,9-2 0 16,7-2 0-16,2 2 0 15,-4 2 0-15,-1 7 1 16,-10 3-1-16,-7 7 0 15,-11 7 0-15,-12 3 1 16,-9 1-1-16,-8 0 1 0,-3-1-1 16,1-6-1-1,0-8-1-15,7-3-2 0,14-13-6 16,7-14-12-16,8-15-17 15,19 4 1-15,2-16-2 16,14 5 1-16</inkml:trace>
  <inkml:trace contextRef="#ctx0" brushRef="#br3" timeOffset="70544.0347">11586 7269 116 0,'0'0'37'15,"-25"-1"4"-15,19 23-5 16,-20-1-33-16,7 9-1 0,-8 7 1 15,7 6-2-15,-1 3 0 16,11 0 2-16,4-5-2 16,12-3 1-16,9-8-2 15,9-11 1-15,9-11-1 16,6-15 0-16,6-9 1 15,4-11-1-15,-1-6 0 16,-1-9 0-16,-4-2 1 16,-8-3 0-16,-4 2 0 15,-10 1 1-15,-5 9 0 16,-8 5-2-16,-6 9 0 15,-2 21 0-15,-10-4 0 16,-2 19 0-16,2 12 0 16,1 9-3-16,3 5 0 15,2 3-1-15,11 3-2 0,4-13-1 16,18 5-10-16,-6-29-10 15,24 3-13-15,0-23 1 16,19-6-2-16,-4-17 3 16</inkml:trace>
  <inkml:trace contextRef="#ctx0" brushRef="#br3" timeOffset="71006.0613">12488 6755 116 0,'-24'6'39'16,"-9"11"1"-16,8 28-3 15,-12 13-31-15,13 11-2 16,3 9-1-16,6 7-2 0,4 0 0 16,7-2 0-16,2-2-1 15,2-9-1-15,3-12 1 16,2-14-2-16,-3-13 2 15,3-14 0-15,-5-19 0 16,11-1 0-16,-4-16 0 16,4-10 0-16,0-6 0 15,4-4 0-15,4 1 1 16,0 3-1-16,2 6 0 15,6 8 0-15,-2 9 0 16,3 10 0-16,0 11 0 16,-4 8-1-16,1 8 0 15,-2 6 1-15,-5 1 0 16,-4 3 0-16,-8-4 0 0,-6-1 0 15,-8-3 0-15,-8-7 0 16,-7-2 0-16,-8-10-1 16,-4-2-1-16,-6-13-3 15,7 1-7-15,-12-24-10 16,24 9-15-16,-9-19-2 15,17 1-2-15,3-13 0 16</inkml:trace>
  <inkml:trace contextRef="#ctx0" brushRef="#br3" timeOffset="71724.1023">13246 7301 100 0,'-24'-10'38'0,"3"15"-2"16,-19-5-3-16,2 14-27 16,-7 0-1-16,5 8-1 15,-2 4-1-15,8 1-2 0,6-1 0 16,12 1 1-16,15-5-1 15,15-5 0-15,15-7 0 16,13-7-1-16,7-7 1 16,11-3-1-16,-1-3 1 15,-1-1-1-15,-10 1 0 16,-7 4 1-16,-12 5-1 15,-17 10 0-15,-14 6 0 16,-16 10 1-16,-13 5-1 16,-4 3 1-16,-7 4-1 15,-1-3 0-15,5-1 0 16,4-8-1-16,17-5-2 15,17-20-5-15,17 4-9 16,7-28-19-16,29-4-4 0,3-17 2 16,22 2-3-16</inkml:trace>
  <inkml:trace contextRef="#ctx0" brushRef="#br3" timeOffset="71964.1161">13949 6766 116 0,'-16'-11'39'0,"7"25"1"15,-9 6-1-15,13 8-36 16,-6 21-2-16,1 11 1 16,2 14-1-16,-2 9-2 15,-2 7 1-15,-1 1-2 16,-5 1 1-16,0-4-3 0,-2-5-1 15,2-17-5-15,13 1-13 16,-12-26-16-16,17-7 1 16,0-34-1-16,8 11 0 15</inkml:trace>
  <inkml:trace contextRef="#ctx0" brushRef="#br3" timeOffset="72175.1281">13639 7317 78 0,'-13'-6'40'15,"13"6"-3"-15,15 3 3 16,21 4-16-16,5-4-24 0,13-3-2 16,12 1-2-16,2-6-3 15,15 10-3-15,-12-12-14 16,13 11-14-16,-14-5 3 15,1 6-3-15,-14-4 3 16</inkml:trace>
  <inkml:trace contextRef="#ctx0" brushRef="#br3" timeOffset="72558.15">14560 7256 98 0,'-13'-19'38'0,"3"18"-6"16,-23-11 3-16,4 25-24 16,-17-1-2-16,1 13-3 15,-11 5-1-15,3 9-2 16,-2 3 0-16,9 4-1 0,8-2-1 15,12-3 1 1,13-8-1-16,18-6 0 0,15-10-1 16,17-10 0-16,12-10 0 15,7-7 0-15,6-9 0 16,1-5 0-16,-4-3 0 15,-4-5 0-15,-11 3 0 16,-9-1 0-16,-10 5 1 16,-10 2-1-16,-8 4-1 15,-6 8 1-15,-1 11 0 16,-12-1 0-16,2 12 0 15,-1 9-1-15,-2 6-1 16,0 5 0-16,5 6 0 16,2 1-2-16,9-1-2 15,5-9-4-15,16 10-6 0,-7-28-6 16,29 7-16-16,-8-21 0 15,14-2-1-15,-3-16 2 16</inkml:trace>
  <inkml:trace contextRef="#ctx0" brushRef="#br3" timeOffset="72941.172">15081 7314 109 0,'0'0'39'16,"-27"-18"2"-16,11 25-4 16,-17 8-32-16,9 1-3 15,-1 6 0-15,3 8 1 16,-1 3-2-16,9 2 1 15,2-3 0-15,6 1-1 16,4-7 0-16,7-5-1 0,3-7 1 16,6-9-1-16,2-7 0 15,7-11 1-15,0-4-1 16,5-6 1-16,-2-6 0 15,3-3 0-15,-5 0 0 16,3 2 0-16,-7 0 0 16,0 7-1-16,-3 5 2 15,-2 7-2-15,-2 8 0 16,-13 3 0-16,15 21-2 15,-14 2 1-15,-3 13-2 16,1-1 1-16,-1 6-3 16,0 1-1-16,13 1-7 15,-8-16-4-15,24 6-10 16,-12-24-13-16,23-3 1 0,-3-17-1 15,15-4 1-15</inkml:trace>
  <inkml:trace contextRef="#ctx0" brushRef="#br3" timeOffset="73181.1857">15723 7313 95 0,'-19'-26'41'0,"4"26"0"16,-14-6 0-16,11 14-26 15,-16-1-11-15,0 10-1 16,-3 6 0-16,1 5-2 15,2 7 0-15,5 0-1 16,3 3 1-16,11 0 0 16,13-4-2-16,12-6-1 15,13-4-2-15,6-16-4 0,20 6-9 16,-13-28-15-16,20 5-8 15,-12-18 0-15,9 4-1 16</inkml:trace>
  <inkml:trace contextRef="#ctx0" brushRef="#br3" timeOffset="73564.2076">15863 7351 109 0,'-17'20'40'0,"-7"-10"0"16,23 12-8-16,0-11-27 15,10 1-1-15,8-5-1 16,9-3-1-16,8-7 0 0,5-2-1 16,4-9 0-16,3-4 0 15,-5-3 0-15,-2-6 0 16,-4-1 0-16,-6 2 1 15,-9-1-1-15,-10 5 1 16,-10 5 0-16,-9 7 1 16,-15 11-1-16,-14 13-2 15,-8 8 0-15,-6 10 0 16,0 7 0-16,6 5 0 15,8 1 0-15,13 1 0 16,16-4 0-16,17-12 0 16,20-6-2-16,6-17-10 15,22 3-6-15,-12-28-9 0,30 4-11 16,-11-17-4-16,7-5-1 15,1-14 0-15</inkml:trace>
  <inkml:trace contextRef="#ctx0" brushRef="#br3" timeOffset="74286.2487">16761 7207 75 0,'-14'2'39'0,"-14"0"-2"16,0 14 1-16,-14-13-14 16,9 16-19-16,-7-4-1 15,8 4-1-15,3 1 0 16,12-1-2-16,5-2 0 15,10-5-1-15,10 2 1 16,9-7-1-16,12-1 0 16,7 1 0-16,5-4 0 15,2 3 1-15,-1 1-1 0,-1 3 0 16,-11 4 0-16,-7 7 1 15,-15 4-1-15,-13 6 1 16,-15 2-1-16,-7-1 0 16,-4 1 0-16,-4-5 0 15,6-6-1-15,4-7-1 16,25-15-4-16,-12-5-10 15,40-7-21-15,1-18-2 16,22-1-1-16,5-13 0 16</inkml:trace>
  <inkml:trace contextRef="#ctx0" brushRef="#br3" timeOffset="75141.2977">17956 7331 90 0,'4'-15'33'15,"-4"15"3"-15,5-11-7 16,-5 11-25-16,0 0 1 16,-17 0 1-16,11 13 0 15,-8 2-1-15,4 11 0 16,-9 3 0-16,3 8-2 15,-1 0 0-15,2 1-1 16,1-2-1-16,6-4 0 0,4-8 0 16,7-8 0-16,-3-16-1 15,18-1 1-15,-3-15 0 16,5-10-1-16,1-7 1 15,0-7 0-15,2-4-1 16,-4-3 2-16,-4 2-2 16,1 5 1-16,-4 3 0 15,-1 9-1-15,-6 8 0 16,0 8 2-16,-5 12-2 15,0 0 0-15,15 24 0 16,-4-4 0-16,0 1 0 16,11 2 0-16,6-3 1 15,6-3-1-15,6-4 1 16,9-13-1-16,3-5 1 15,4-5-1-15,-2-8 2 0,-2-2-1 16,-9-5 0-16,-7 3 1 16,-7 2-2-16,-11 4 0 15,-8 6 0-15,-10 10 0 16,0 0 0-16,-15 24 0 15,-2 2 0-15,1 9 0 16,0 5 0-16,1 9 0 16,2 1 0-16,8 1-6 15,12-1 0-15,2-16-8 16,24 9-6-16,-9-29-9 15,27 2-11-15,-3-19 0 16,17-3 0-16,-7-17 2 16</inkml:trace>
  <inkml:trace contextRef="#ctx0" brushRef="#br3" timeOffset="75525.3198">19081 7318 95 0,'-10'-22'39'0,"-16"0"2"16,4 12-2-16,-16-8-20 15,1 22-15-15,-5 6-1 16,4 12 0-16,-2 7 0 15,3 7-2-15,5 3 2 16,5 4-2-16,10-2 0 16,8-3 0-16,10-9 1 15,15-7-2-15,13-12 0 16,14-12 0-16,8-10 0 15,7-11 0-15,0-4 0 16,1-9 0-16,-5 0 0 0,-6-1 0 16,-14 4 0-16,-9 9 0 15,-11 6 0-15,-14 18 0 16,0 0 0-16,0 0 0 15,-17 16 0-15,0 9 0 16,5 9 0-16,2-3-6 16,7 9 1-16,4-8-2 15,21 7-6-15,-1-20-5 16,27 11-9-16,-7-27-12 15,22 3 1-15,0-17 0 16,9-2 1-16</inkml:trace>
  <inkml:trace contextRef="#ctx0" brushRef="#br3" timeOffset="75915.3421">19783 7340 89 0,'-12'-22'40'0,"-18"-3"1"16,1 11-1-16,-15-7-13 16,-2 19-22-16,2 3-2 15,1 9 0-15,1 12 0 16,4 6-2-16,9 3 2 15,8 7-3-15,10-3 0 16,13-6 0-16,12-8 0 16,16-9 0-16,12-12 0 15,11-13 0-15,7-10 0 16,3-15 0-16,2-6 0 15,0-8 0-15,-10-3 0 16,-3-3 0-16,-11 1 0 0,-9 6 0 16,-6 7 0-16,-10 11 0 15,-11 15 0-15,-5 18 0 16,-18 16 0-16,-3 18 0 15,-6 17 0-15,-1 9 0 16,-5 9 0-16,7 3 0 16,8 1-3-16,4-14-9 15,19 5-4-15,-6-29-5 16,29 8-7-16,-10-29-12 15,20-6 0-15,-4-18 0 16,4-6 2-16</inkml:trace>
  <inkml:trace contextRef="#ctx0" brushRef="#br3" timeOffset="76262.3619">20104 7336 96 0,'-18'7'40'16,"13"11"2"-16,0-8-2 15,15 12-23-15,9-9-15 16,9-3 0-16,7-3 0 15,10 0 0-15,2-6 0 16,1-3-1-16,-4-6 1 16,-4-3 0-16,-10-3-1 15,-5-3 0-15,-10-7 0 16,-11 0 1-16,-9-1-2 15,-9 3 0-15,-11 6 0 16,-7 9 0-16,-10 11 0 16,-8 10 0-16,-1 14 0 15,0 9 0-15,7 8 0 0,10 5 0 16,15-3 0-16,18-5 0 15,25-5-5-15,13-24-10 16,32 5-9-16,-3-30-12 16,28 1-6-16,3-22 1 15,16 0-3-15</inkml:trace>
  <inkml:trace contextRef="#ctx0" brushRef="#br3" timeOffset="76884.3974">22056 6778 114 0,'-23'-21'38'0,"1"12"1"15,-11-9-4-15,4 14-29 16,-8 5-3-16,1 13 0 15,-2 7 0-15,-3 18-1 16,2 12 0-16,5 15 0 0,4 12 0 16,3 10-1-16,6 7-1 15,3 4 0-15,9 0-2 16,6-11-1-16,9-6-3 15,0-19-7-15,20-3-12 16,-15-27-15-16,10-6 2 16,-10-24-3-16,3-8 2 15</inkml:trace>
  <inkml:trace contextRef="#ctx0" brushRef="#br3" timeOffset="78169.471">21565 7361 96 0,'0'0'40'0,"-11"-9"2"15,22 12-3-15,-1-12-14 0,18 3-23 16,10-6 0-16,13 3 1 16,7-5-1-16,4 3 0 15,4-1 0-15,-3 4-2 16,-3 5 0-16,-8 1 0 15,-9 9 0-15,-9 0 0 16,-12 8 0-16,-11 3 0 16,-6 7-2-16,-10 4 1 15,-4 3 1-15,-6 8 0 16,-3 1 0-16,-2-1 0 15,1 0 0-15,4-4 0 16,3-6-1-16,5-6 1 16,4-10 0-16,3-14 0 15,19-5 0-15,-2-14 0 0,2-9 0 16,2-6 1-16,-1-8-1 15,2-5 0-15,2-4 1 16,-6-2 1-16,2 5-2 16,-2 4 0-16,-1 6 0 15,1 6 0-15,3 4 0 16,1 9 0-16,2 10 0 15,5 5 0-15,1 4 0 16,5 2 0-16,2 5 0 16,1 0 0-16,1-1 0 15,-1 0 0-15,-4 1 0 16,-4-1 0-16,-5-1 0 15,-6 2 0-15,-9-3 0 16,-10-4 0-16,-6 14 0 16,-10-3 0-16,-5 1 0 0,-8 3 0 15,-3 7 0-15,-4 0 0 16,0 8 0-16,2 0 0 15,5 6 0-15,10-3 0 16,9-1 0-16,10 0 0 16,16-8 0-16,11-6 0 15,15-10 0-15,7-9 0 16,6-8 0-16,3-11 0 15,-1-3 0-15,-1-9 0 16,-10-1 0-16,-8-7 0 16,-10 0 0-16,-11 0 0 15,-10 3 0-15,-7 6 0 0,-4 4 0 16,-9 4 0-1,-2 8 0-15,0 7 0 0,1 8 0 16,0 8 0-16,14-8 0 16,-6 23 0-16,15-13 0 15,9 4 0-15,7-4 0 16,7 0 0-16,4-5 0 15,8-2 0-15,-4-2 0 16,4 0 0-16,-7 0 0 16,-4-2 0-16,-7 4 0 15,-5 1 0-15,-10 8 0 16,-8 0 0-16,-8 9 0 15,-9 2 0-15,-1 10 0 16,-9-1 0-16,1 7 0 16,-5-4 0-16,8-3 0 15,3-4 0-15,10-12 0 0,7-16 0 16,16 0 0-16,6-16 0 16,8-9 0-16,11-9 0 15,-2-2 0-15,4-7 0 16,-2 1 0-16,-6 2 0 15,-11 9 0-15,-2 9 0 16,-14 7 0-16,-8 15 0 16,0 0 0-16,-16 17 0 15,1 6 0-15,3 2 0 16,5 2 0-16,7-7 0 15,14-1 0-15,10-12 0 16,18-7 0-16,8-8 0 16,11-10 0-16,4-1 0 0,1-8 0 15,0 3 0-15,-9 2 0 16,-8 5 0-16,-15 8 0 15,-10 14 0-15,-14 11 0 16,-11 9 0-16,-6 13 0 16,-5 7 0-16,0 3 0 15,-4 3 0-15,11 5 0 16,-7-20-11-16,19 9-7 15,-13-28-3-15,25 15-7 16,-19-32-5-16,11 6-10 16,-11-6 0-16,-1-17 7 15</inkml:trace>
  <inkml:trace contextRef="#ctx0" brushRef="#br3" timeOffset="79321.5367">782 8885 95 0,'0'0'36'0,"0"0"1"16,0 0-2-16,-6 27-31 15,0-3-2-15,-4 6 1 16,3 9-1-16,-6 8 0 15,2 4 0-15,-5 1 0 16,7-1 0-16,3-8-1 16,2-6 0-16,2-11 0 0,6-9 0 15,-4-17 0-15,21-18-1 16,-2-9 0-16,1-9 0 15,0-8 1-15,1-5 0 16,-2-3 0-16,1-2-1 16,-5 3 0-16,-3 5 1 15,-4 7-1-15,-1 6 1 16,-4 8-1-16,1 7 2 15,-3 6-2-15,-1 12 2 16,13 2 0-16,-3 10-1 16,4 5 1-16,6-2-1 15,6 2 0-15,8 1-1 16,5-6 2-16,8-5-2 15,2-10 1-15,6-9-1 0,-2-6-1 16,0-4 2-16,-5-3-2 16,-6-2 2-16,-9 4-1 15,-8 3 0-15,-10 10 0 16,-15 10 0-16,7 13 1 15,-14 13 0-15,-8 10 0 16,-2 7-1-16,2 7 0 16,0 6-2-16,5 0-1 15,4-7-3-15,16 3-8 16,-2-29-5-16,28 1-20 15,-3-25 1-15,19-3 0 16,2-21-1-16</inkml:trace>
  <inkml:trace contextRef="#ctx0" brushRef="#br3" timeOffset="79954.5731">1956 8872 95 0,'-26'-2'38'0,"-2"16"1"16,-13-3 0-16,9 17-20 15,-3-4-15-15,5 7-1 16,2 6 0-16,10 6-1 15,7 0 0-15,12 3 0 16,17-6-1-16,8-2 1 16,9-9-2-16,6-11 0 15,5-13 0-15,3-10-1 16,-1-11-1-16,-4-14 1 15,-7-5-1-15,-8-9 0 16,-7-1 1-16,-4-6-1 0,-11 3 1 16,-4-1 0-16,-6 7 0 15,-5 2 2-15,2 9-2 16,-6 6 2-16,3 9-1 15,9 16 1-15,-14-6 0 16,14 6 0-16,1 17 1 16,10 0-1-16,1 3 0 15,6 0-1-15,3 0 1 16,2 2-1-16,1-1 1 15,3 1-1-15,-2 3 0 16,-2-2 1-16,-3 4-1 16,-3 5 1-16,-6-1-1 15,-7 6 1-15,-2-1-1 16,-6 0 0-16,-2-5 1 0,-1-5-1 15,-1-7 0-15,4-9 1 16,4-10-1-16,3-12 1 16,8-14-1-16,5-10 1 15,3-5-1-15,2-9 1 16,5-5-1-16,-1-3 0 15,-3 5 0-15,0 7 0 16,-5 9 0-16,-5 7 0 16,0 8-1-16,2 9 0 15,2 7 0-15,3 2-3 16,8 10-5-16,-4-10-5 15,20 10-9-15,-14-15-11 16,19 10-5-16,-11-10-1 16,7 7 0-16</inkml:trace>
  <inkml:trace contextRef="#ctx0" brushRef="#br3" timeOffset="80307.5931">2869 8839 83 0,'-18'30'40'16,"15"10"0"-16,-3-12 0 15,23 8-10-15,2-21-26 16,14-11-2-16,5-13 0 16,7-11 0-16,0-8-2 15,2-6 1-15,-9-6-1 16,-8-1 0-16,-8 3 0 15,-14 3 0-15,-13 8-1 0,-13 11 1 16,-8 10 0-16,-9 12 1 16,-1 14 2-16,-6 18-1 15,6 8 0-15,5 10 2 16,10 4-4-16,10 2 0 15,13-5 0-15,10-7 0 16,15-7 0-16,12-20-8 16,22 1-8-16,-7-31-10 15,21 3-15-15,-7-19 0 16,18 2-1-16,-1-12 1 15</inkml:trace>
  <inkml:trace contextRef="#ctx0" brushRef="#br3" timeOffset="80750.6186">4388 8521 96 0,'16'-26'38'15,"-11"0"1"-15,-1 12-1 16,-4 14-31-16,-15-4-4 15,6 22 0-15,1 13-1 16,-5 12 0-16,1 12 1 16,-1 11-1-16,1 5 0 15,-1 4 0-15,3 0-2 16,3-6 0-16,1-8-2 15,6-5-2-15,-1-22-12 16,15 2-12-16,-13-24-10 16,13-2 0-16,-14-10-2 15,14-21 2-15</inkml:trace>
  <inkml:trace contextRef="#ctx0" brushRef="#br3" timeOffset="80923.6285">4224 8900 90 0,'-16'-17'39'15,"16"17"2"-15,0-11-2 16,26 16-11-16,-3-11-27 15,8-5-2-15,12-2-1 16,6-10-3-16,14 3-7 16,-6-21-13-16,21 10-13 15,-17-15-1-15,7 4-1 16,-10-12 2-16</inkml:trace>
  <inkml:trace contextRef="#ctx0" brushRef="#br3" timeOffset="81262.6479">4909 8222 105 0,'-15'5'37'16,"-12"4"3"-16,10 25-5 15,-14 9-30-15,3 16 0 16,-3 10-1-16,5 8 2 16,1 6-2-16,5 6 0 15,5-5 0-15,9-6-2 16,4-12 2-16,6-13-4 15,6-13 0-15,6-10 0 16,6-16 0-16,2-14 0 16,5-11 0-16,2-7 0 15,-2-10 0-15,2-3 0 16,-3 0 0-16,-1 1 0 15,-6 4 0-15,-1 7 0 16,-5 8-2-16,-1 10 0 0,1 10-3 16,-5 2-3-16,12 11-6 15,-10-11-5-15,18 14-12 16,-8-15-9-16,15 5 1 15,-6-14-1-15,14 0 2 16</inkml:trace>
  <inkml:trace contextRef="#ctx0" brushRef="#br3" timeOffset="81993.6897">5409 8707 104 0,'-26'4'40'0,"-10"-2"0"16,13 15-2-16,-11 1-32 0,5 11-1 15,0-2 0-15,8 9-2 16,4 0 1-16,8 1-2 16,6-2 0-16,9-2-1 15,7-7-1-15,10-10-1 16,6-6 0-16,6-12 1 15,4-9-2-15,4-11 1 16,2-7-1-16,-3-9 0 16,0-3-1-16,-6-3 2 15,-6-3-1-15,-7 5 1 16,-6 4 0-16,-5 11 1 15,-8 8-1-15,-4 19 2 16,0 0 0-16,-16 11 1 0,5 17 0 16,-4 12 0-16,-1 7-1 15,7 2 0-15,1 1 0 16,8-6-2-16,9-4 0 15,5-16-4-15,19-4-5 16,-4-30-7-16,22 5-2 16,-12-29-14-16,15 2-5 15,-9-13-2-15,8 6 11 16,-16-7 24-16,-6 4 9 15,0 13 8-15,-22-1 4 16,4 26 15-16,-13 4 5 16,-12 11 4-16,-14 2-9 15,13 26-20-15,-10-3-4 16,6 5-4-16,1 2 2 15,5-3-2-15,8-7 0 0,7-7-2 16,9-13 0-16,9-15-1 16,4-13 1-16,8-12 0 15,0-9-2-15,3-5 1 16,-2-2-1-16,-4-1 1 15,-5 6-1-15,-7 11 2 16,-5 9-2-16,-14 18 1 16,11 1 2-16,-10 16-1 15,-2 10 0-15,-3 9-2 16,5 6-1-16,-3-4-5 15,11 10-6-15,-12-21-9 16,21 12-11-16,-13-20-10 16,13-2 2-16,-7-16-2 0</inkml:trace>
  <inkml:trace contextRef="#ctx0" brushRef="#br3" timeOffset="83086.7521">7519 8679 81 0,'0'0'35'15,"0"0"0"-15,-26 9-6 16,1 12-23-16,-18-1 2 15,3 17-1-15,-10-3 1 16,8 11-1-16,-2-5 0 16,10 4-3-16,9-5 0 15,13-2-2-15,13-9-1 16,17-8 0-16,12-8 0 15,9-10 0-15,9-9-1 16,7-8 0-16,5-7 0 16,-4-6 0-16,-2-7-2 0,-12-2 2 15,-3-3-2-15,-10 0 1 16,-12 0 0-16,-5 3 0 15,-8 0 0-15,-6 7 1 16,0 5 1-16,-2 5-1 16,1 4 1-16,3 16 0 15,4-11 0-15,-4 11 0 16,22 4 1-16,-6 3-1 15,3 4 0-15,1 1 0 16,-2 6 0-16,2-3-1 16,-4 3 0-16,-4 0 0 15,-3 2 1-15,-3 3-1 16,-7 0 1-16,-2 3 0 15,-6-1 0-15,-3 0-1 16,-5 2 2-16,0-4-2 0,-1-3 1 16,3-6-1-16,1-2 0 15,14-12 0-15,0 0 0 16,5-14-1-16,14-7 0 15,5-2 1-15,5-8-1 16,6-3 1-16,3-4-1 16,4 1 1-16,-5 0-1 15,0 4 2-15,-6 8 0 16,-6 6 0-16,-1 7 0 15,-10 12 0-15,-9 10-1 16,-6 11 1-16,-2 7 0 16,-4 9-2-16,-1 4 1 0,1 1-3 15,2 4 1 1,3-6-4-16,11 7-5 0,-9-18-4 15,23 11-6-15,-17-30-9 16,22 5-8-16,-10-16-1 16,15-5 2-16,-9-14 1 15</inkml:trace>
  <inkml:trace contextRef="#ctx0" brushRef="#br3" timeOffset="83447.7729">8338 8756 100 0,'-11'13'40'0,"15"6"-1"16,-4-19-4-16,14 19-30 0,11-18 0 16,17-4-2-16,6-7-1 15,6-7 0-15,6-5-2 16,-1-4 1-16,-4 0 0 15,-9-2-1-15,-11 2 1 16,-14 3-1-16,-13 3 1 16,-13 9 0-16,-12 6 0 15,-12 11 0-15,-11 8 0 16,-2 10 1-16,-8 10 1 15,5 8-1-15,5 3 0 16,10 1 0-16,14-5 0 16,12-5-3-16,22-7-1 15,7-19-10-15,29 5-6 16,-9-32-10-16,24 7-13 0,-5-18-1 15,17-1-1-15,-7-10 1 16</inkml:trace>
  <inkml:trace contextRef="#ctx0" brushRef="#br3" timeOffset="83882.7977">9660 8198 97 0,'3'-14'38'15,"-3"14"1"-15,0 0-1 16,4 32-35-16,-11 2 0 16,1 16-1-16,-3 10 1 15,0 11-1-15,0 6-1 16,2 5 1-16,0-4-1 0,4-5 0 15,4-9-2-15,1-15-3 16,13-1-10-16,-9-29-15 16,16-2-8-16,-8-24-1 15,10-2-3-15,-10-12 2 16</inkml:trace>
  <inkml:trace contextRef="#ctx0" brushRef="#br3" timeOffset="84567.837">9550 8679 105 0,'-12'1'40'15,"12"-1"0"-15,0 0 0 16,15-13-36-16,20 4-2 16,8-4-2-16,12-2-1 0,9 4-1 15,2-3-3-15,4 7-2 16,-9-5-5-16,5 19-14 15,-23-11-10-15,4 16 8 16,-26-12 16-16,-2 11 6 16,-19-11 5-16,0 0 4 15,-6 14 5-15,-15-25 16 16,21 11 8-16,-32-10-4 15,32 10-14-15,-24-4-7 16,24 4-2-16,-18 12-1 16,13 6-1-16,1 5 0 15,4 11-1-15,2-2 2 16,8 5-2-16,1-6 1 15,10-3-2-15,5-13 1 16,7-12-2-16,6-12 1 0,5-15-1 16,1-6-1-16,2-12 1 15,-2 0-1-15,-5-4 1 16,-4 3-1-16,-7 7 1 15,-9 13-1-15,-6 12 1 16,-14 11-1-16,4 28 1 16,-13 14 1-16,-5 20-1 15,-7 18 1-15,-3 17-1 16,-4 12 1-16,1 3 0 15,0 0 0-15,3-4 0 16,2-11 0-16,4-17 0 16,2-16 0-16,6-22 1 15,3-25-2-15,7-17 1 16,-10-17-1-16,7-16 1 0,3-15-1 15,1-13-1-15,2-9 1 16,8-10-1-16,0-2 1 16,6-1 0-16,5 5-2 15,-1 0 0-15,9 14-2 16,2 4-2-16,12 18-9 15,-11-3-3-15,18 25-12 16,-13-7-11-16,13 12 3 16,-5-6-2-16,6 10 4 15</inkml:trace>
  <inkml:trace contextRef="#ctx0" brushRef="#br3" timeOffset="85129.8691">10947 8566 70 0,'-3'-11'39'0,"3"11"0"15,0 0 1-15,0 0-12 16,-8 17-22-16,6 5-1 15,-7 8-1-15,0 14-1 16,-2 2 1-16,2 6-2 16,-3 0 1-16,2-6-1 15,-1-4 0-15,4-10-1 16,5-10 0-16,2-22-1 15,0 0 0-15,17-6 0 16,-4-17-1-16,2-8 1 16,1-8-2-16,2-7 2 15,-3-7-1-15,6-4 1 16,-3-2-1-16,4 9 0 0,-2 2 1 15,0 9 0 1,0 9 0-16,1 12 0 0,1 10 0 16,-3 11 0-16,2 10 0 15,-3 6 0-15,2 6 0 16,0 3 0-16,-5 2-1 15,-4 1 1-15,-3 4 0 16,-8-4 0-16,-4 1-1 16,-9 1 1-16,-6-7 1 15,-8 1-2-15,-2-3 2 16,-5-4-2-16,-1-2 1 15,-1-1 0-15,3 1 0 16,0-2 0-16,3 9-1 16,2 4 2-16,2 13-1 15,1 8 1-15,1 11-1 16,1 6 0-16,4 5 0 0,2-4-3 15,5 1-2-15,-3-18-6 16,19 1-5-16,-11-37-7 16,27 0-14-16,-5-32-2 15,16-4-1-15,-3-23 1 16</inkml:trace>
  <inkml:trace contextRef="#ctx0" brushRef="#br3" timeOffset="85542.8927">11384 8649 74 0,'0'0'40'16,"21"18"0"-16,0-16 0 15,21 8-12-15,-2-16-26 16,6-5 1-16,5-5-2 16,2-6 0-16,-2-5 0 15,-4-3-1-15,-5-3 0 16,-12-2 0-16,-9 0 0 15,-9 1 0-15,-12 5 1 16,-10 8 0-16,-13 9 1 16,-8 14 0-16,-11 11 1 15,-3 19-1-15,-6 10 1 16,4 15 0-16,1 3-1 0,13 5 0 15,13-6 0-15,13-7-2 16,19-10-1-16,10-20-5 16,22-5-7-16,-5-29-7 15,23 8-9-15,-13-24-14 16,19 3 1-16,-8-13-2 15,17-3 1-15</inkml:trace>
  <inkml:trace contextRef="#ctx0" brushRef="#br3" timeOffset="86204.9304">12710 8510 76 0,'0'0'38'0,"17"-9"-1"16,-19-5-7-16,2 14-15 15,-14-7-9-15,0 11-1 16,-7 1 0-16,-2 13-1 16,-9 3 0-16,3 12 0 15,-2 3 0-15,5 9 0 16,3 2 0-16,13 0-2 15,10-5 1-15,17-6-2 16,15-17 1-16,17-12-2 16,17-17 1-16,10-15-2 15,5-11 0-15,-5-7 1 16,-6-10-1-16,-10-4 1 0,-16 4-1 15,-19 5 1-15,-23 5 1 16,-19 11-2-16,-12 9 1 16,-9 7-1-16,-5 12 0 15,1 5-2-15,8 9 0 16,7 1-3-16,22 12-6 15,5-23-4-15,31 28-9 16,-2-30-12-16,24 4-2 16,4-13 0-16,17-1 1 15</inkml:trace>
  <inkml:trace contextRef="#ctx0" brushRef="#br3" timeOffset="86466.9454">13772 7989 66 0,'-23'-38'39'0,"1"11"-1"15,-16 6 0-15,7 24-16 16,-11 5-15-16,0 28 0 16,-6 8 0-16,6 19-2 15,0 6-1-15,7 18-1 16,5 2-1-16,8 2 0 15,8-4-2-15,6-8-2 16,13-9 0-16,0-16-3 16,15 0-9-16,-15-33-7 15,13 1-17-15,-18-22-2 16,13-3 1-16,-17-17-1 0</inkml:trace>
  <inkml:trace contextRef="#ctx0" brushRef="#br3" timeOffset="86624.9546">13209 8508 83 0,'-21'-32'42'16,"21"13"0"-16,1-6 0 15,29 17-14-15,-1-10-25 16,13 5-3-16,10 6-3 16,5-7-8-16,14 22-11 15,-18-14-19-15,9 13 1 16,-16-6-3-16,1 8 2 15</inkml:trace>
  <inkml:trace contextRef="#ctx0" brushRef="#br3" timeOffset="87353.9959">14820 8456 77 0,'-5'-13'36'15,"5"13"-8"-15,-28-17 5 16,12 12-22-16,-18-6-2 16,1 12-1-16,-12-2-1 15,1 16-2-15,-10 3 0 0,6 11-1 16,1 5-1-16,5 5 0 15,10 1-1-15,12 1-1 16,12-6 0-16,18-7 0 16,17-7 0-16,12-14-1 15,16-12 1-15,7-10-1 16,8-9 0-16,1-8 1 15,-3-7-1-15,-7-1 1 16,-7-1-1-16,-13 1 1 16,-12 8-1-16,-11 7 0 15,-13 6 0-15,-5 19 0 16,-15-5 1-16,-2 17-2 15,-3 12 1-15,-1 6 0 16,5 8-1-16,5-1 0 16,7 4-2-16,12-9-1 15,19-2-5-15,2-23-7 0,29 4-7 16,-10-27-15-16,22-3 0 15,-5-21-1-15,8-2 3 16</inkml:trace>
  <inkml:trace contextRef="#ctx0" brushRef="#br3" timeOffset="87541.007">15580 7979 98 0,'-9'-18'36'0,"-14"13"2"16,3 28-9-16,-12 9-23 15,3 18-2-15,-5 11 1 16,3 12-3-16,4 8 0 0,5 1-2 15,7-1-1-15,4-13-5 16,14 2-10-16,-8-24-13 16,15-3-7-16,-6-22-2 15,11-8-1-15</inkml:trace>
  <inkml:trace contextRef="#ctx0" brushRef="#br3" timeOffset="88496.0616">15255 8346 104 0,'-8'12'39'0,"22"2"1"16,4-12-5-16,20 7-31 15,5-5-2-15,13-1 1 0,5-4-1 16,3 0 0-16,4-5 0 15,-4 3 0-15,-7-2-1 16,-9 1 1-16,-9 0 0 16,-9 1 0-16,-12 0-1 15,-18 3 1-15,0 0-1 16,0 0 0-16,-21 18-1 15,2-3 1-15,-5 7-1 16,-1 7 0-16,2 5 0 16,-1 3 0-16,7 3 0 15,5-2 0-15,9-2 0 16,9-8 1-16,9-10-1 15,13-11 0-15,7-12 0 16,8-7 0-16,6-12-1 0,0-9 0 16,-2-6 0-16,-4-2 0 15,-7-3 0-15,-8 0 0 16,-9 4 0-16,-10 6 1 15,-9 5 0-15,-6 6 0 16,-6 8 0-16,1 7 1 16,-2 6-1-16,13 2 1 15,-11 8-1-15,11-8 1 16,11 17-1-16,7-10 1 15,5 2 0-15,7-1 0 16,3 0 0-16,0 1 0 16,-1-1 0-16,-3 2 0 15,-6 3 0-15,-3 5 1 16,-8 6-2-16,-10 3 0 0,-5 4 0 15,-8 4 0-15,-5 0 0 16,-3 3 0-16,1-4 0 16,-2-5 0-16,6-6 0 15,10-9 0-15,4-14 0 16,16-7 0-16,7-12 0 15,8-8 0-15,5-12 0 16,6-2 0-16,1-3 0 16,-6 1 0-16,-4 5 0 15,-3 7 0-15,-11 12 0 16,-6 11 0-16,-13 8 0 15,0 12 0-15,-8 6 0 16,2 4 0-16,-1-1 0 16,5-1 0-16,11-5 0 0,7-9 0 15,12-7 0-15,9-10 0 16,6-4 0-16,7-3 0 15,-3-3 0-15,-1 0 0 16,-4 7 0-16,-9 6 0 16,-13 11 0-16,-7 11 0 15,-10 11 0-15,-9 5 0 16,-5 9 0-16,-4 3 0 15,1 3 0-15,-2-6 0 16,8 9-13-16,-8-25-4 16,17 11-3-16,-11-29-5 15,20 9-7-15,-10-14-9 16,0 0 0-16,13-16 3 0</inkml:trace>
  <inkml:trace contextRef="#ctx0" brushRef="#br4" timeOffset="92540.2924">17918 8170 92 0,'0'0'37'16,"0"0"-1"-16,-14 17 1 15,5 6-34-15,-11 10-2 16,2 12 1-16,-3 7 0 16,2 12 1-16,-3 9 1 15,2 12-1-15,0 0 0 16,2 2 0-16,1-9 0 15,6-4-1-15,2-20 1 16,8-16-2-16,6-24 0 0,6-25 0 16,8-27-1-16,5-19 1 15,4-18-1-15,2-11 1 16,1-13-1-16,-1-5 1 15,-1-3-1-15,0 3 1 16,-3 8 0-16,-3 8 0 16,-3 16-1-16,-1 15 0 15,-2 15 0-15,0 12 1 16,-1 18-1-16,3 14 1 15,0 15-1-15,3 15 2 16,4 9-2-16,2 10 0 16,2 12 0-16,-2 11 0 15,1 13 1-15,-6 6-1 16,-4 9 2-16,-2-1-4 15,-9 3 3-15,-6-3-3 0,0-8 0 16,-6-18-5-16,7-4-9 16,-11-33-24-16,10-14-2 15,-2-24 2-15,0-12-2 16</inkml:trace>
  <inkml:trace contextRef="#ctx0" brushRef="#br4" timeOffset="93232.3324">18028 8594 88 0,'-41'-18'38'15,"17"9"1"-15,4-4 1 16,20 13-18-16,20-10-19 16,15-9 0-16,17-6-1 15,17-7-1-15,14-5 0 0,9-3 0 16,6 0-1-16,-1 0-1 15,-4 7 0-15,-11 3 0 16,-14 11 0-16,-13 4 1 16,-18 7-1-16,-13 5 1 15,-15 7 0-15,-6 6 0 16,-13 9 0-16,-7 6 1 15,-5 10-1-15,-2 7 1 16,-2 7 0-16,0 8 0 16,4 2-1-16,1 1 2 15,3-4 0-15,3-3 0 16,9-13 0-16,4-10 0 15,6-14-1-15,5-11-1 16,6-17 1-16,5-12-1 16,3-17 0-16,5-13 0 0,-1-7 0 15,1-8 0-15,-1-5 1 16,-3-1-1-16,-3 0 1 15,-2 13 1-15,-4 9 0 16,-3 15-2-16,-5 14 0 16,1 15 0-16,2 18 0 15,-1 21 0-15,-1 18 0 16,4 12 0-16,4 13 0 15,2 6-2-15,3 6 2 16,4 2 2-16,-1-9-2 16,3-10 0-16,2-14 0 15,1-17 0-15,0-19 0 16,-1-19 0-16,-1-17 0 15,-2-22 0-15,-4-14 0 0,-6-13 0 16,-3-11 0-16,-7-6 0 16,-4-4 0-16,-5-2 0 15,-2 6 0-15,-2 7 0 16,1 14 0-16,-1 13-4 15,7 16-3-15,0 6-3 16,17 30-9-16,-17-2-15 16,23 25-8-16,-7-3 1 15,15 8-1-15</inkml:trace>
  <inkml:trace contextRef="#ctx0" brushRef="#br4" timeOffset="93472.3461">19760 8210 74 0,'18'-1'39'0,"-18"1"0"16,20-9 1-16,-21-4-16 15,1 13-18-15,6 19 0 16,-4 8-2-16,-2 12 0 16,-2 12-1-16,-1 11-1 15,1 8 0-15,-1 6 1 16,0 4-2-16,-1-3 0 15,1-10-3-15,6-7-2 16,-3-21-7-16,15 0-15 16,-14-26-15-16,13-7-1 15,-9-26 0-15,12-5 1 16</inkml:trace>
  <inkml:trace contextRef="#ctx0" brushRef="#br4" timeOffset="93765.363">19771 8199 89 0,'-7'-39'41'0,"20"14"0"15,2-2 0-15,27 19-13 16,0-11-26-16,14 9 1 16,9 4-1-16,7 7 0 15,-2 8-1-15,-2 10 0 16,-9 16 0-16,-13 8-2 15,-14 16 1-15,-21 6-1 16,-14 6 1-16,-20 5-1 16,-18 2 3-16,-18 2-2 15,-13 0 1-15,-10-7-1 0,-4-9 0 16,-1-12-2-16,8-5 0 15,2-21-8-15,28-1-24 16,-3-28-6-16,34-12-2 16,18-19-2-16</inkml:trace>
  <inkml:trace contextRef="#ctx0" brushRef="#br4" timeOffset="94327.3952">21492 8105 88 0,'12'-30'37'15,"5"5"1"-15,-11-3-3 16,11 10-26-16,-13-2-2 15,-4 20 1-15,11 4-3 16,-8 21-1-16,-7 13 0 16,0 16-2-16,-2 15-1 15,1 10 0-15,-1 8 0 16,0 4 0-16,0-5 0 15,2-2 0-15,4-6-3 16,0-16-4-16,6-4-4 16,-9-29-22-16,15 0-7 0,-12-29-1 15,8 16-1-15</inkml:trace>
  <inkml:trace contextRef="#ctx0" brushRef="#br4" timeOffset="94509.4056">21415 8579 102 0,'-13'-18'40'16,"-4"-4"0"-16,17 22-1 15,-3-16-29-15,19 14-5 16,8-2-3-16,11-3-2 16,13 1-3-16,9-7-3 15,19 10-12-15,-10-19-19 16,18 7-4-16,-12-9 1 15,4 2-1-15</inkml:trace>
  <inkml:trace contextRef="#ctx0" brushRef="#br4" timeOffset="94907.4283">22243 7934 91 0,'-4'-18'39'0,"-11"6"-1"16,4 24 3-16,-10 5-26 15,6 17-11-15,-8 13 1 16,5 17-1-16,-4 7 0 15,1 13-1-15,-2 2 0 16,4 0-2-16,3-2 1 16,2-4 1-16,5-12-1 15,3-10-2-15,8-19 0 0,8-14 0 16,6-13 0-16,10-14 0 15,7-12 0-15,3-13 0 16,1-3 0-16,2-9 0 16,-5 3 0-16,-1 2 0 15,-7 6 0-15,-9 6 0 16,-4 12 0-16,-13 10 0 15,0 0 0-15,6 26 0 16,-10-2 0-16,2 2-3 16,2 5-1-16,5-6-2 15,10 5-6-15,-15-30-9 16,43 27-15-16,-16-27-6 15,18 1 1-15,0-15-1 16</inkml:trace>
  <inkml:trace contextRef="#ctx0" brushRef="#br4" timeOffset="95215.4457">22810 8431 83 0,'-12'4'42'0,"-16"5"-2"16,5 20 1-16,-17-4-14 15,11 13-21-15,-4 4-1 16,10 7 0-16,8-8-1 15,11 1-2-15,9-9-2 16,15-7 0-16,12-13 0 16,8-9 0-16,6-10 0 15,3-12 0-15,-3-7 0 16,-3-7 0-16,-8-5 0 15,-7-4 0-15,-13-1 0 0,-10-2-4 16,-9 7 1-16,-11-1-3 16,1 13-2-16,-11-6-5 15,25 31-9-15,-32-29-15 16,32 29-3-16,2-11-1 15,15 13 2-15</inkml:trace>
  <inkml:trace contextRef="#ctx0" brushRef="#br4" timeOffset="95553.4653">23295 8374 97 0,'0'0'40'16,"-26"-15"1"-16,8 17-1 15,-19 1-29-15,12 5-7 0,-3 3-1 16,4 7 0-16,0 2 0 15,7 3-1-15,10-1-1 16,6 1 0-16,10-5-1 16,9-2 0-16,4-2 0 15,3-3 0-15,2 0 0 16,-4-1 0-16,-3 2 0 15,-8 1 0-15,-7 5 1 16,-10 4-1-16,-10 1 0 16,-6 0 1-16,-3 1 1 15,0 0-2-15,1-4 0 16,-2-6-4-16,21 1-7 15,-7-23-13-15,31 6-15 0,-2-14-4 16,21 2 0 0,2-13-1-16</inkml:trace>
  <inkml:trace contextRef="#ctx0" brushRef="#br4" timeOffset="95929.4864">23549 8525 79 0,'0'0'41'15,"-24"6"0"-15,15 8 0 16,-4-11-20-16,16 8-15 15,-3-11-1-15,12 16-2 16,3-12 0-16,8-1-1 16,5-4 0-16,1-3-1 15,0-3 0-15,-2-3 0 0,-1-6 0 16,-5-3 0-16,-6-4 0 15,-8-1 0-15,-7-1-1 16,-5 2 1-16,-8 1-1 16,-6 8-1-16,-10 13 1 15,-10 13 0-15,-8 16 1 16,-1 13-1-16,0 11 3 15,4 5-3-15,9 4 0 16,15-2 0-16,16-12 0 16,19-12 0-16,21-16 0 15,9-19-9-15,23-1-9 16,-10-28-11-16,23 4-14 15,-10-11-1-15,7-3-2 16,-7-7 2-16</inkml:trace>
  <inkml:trace contextRef="#ctx0" brushRef="#br4" timeOffset="101143.785">1241 10281 40 0,'18'-1'35'0,"-18"1"-1"15,-1-10 3-15,-10-6-12 16,11 16-2-16,-26-22-13 15,11 8-4-15,-11-6 0 16,2 5-2-16,-9-2 0 16,2 7-1-16,-6 2-2 0,1 11 1 15,-3 8-1-15,-2 10 0 16,2 9-2-16,-1 8 1 15,7 2-1-15,3 1 1 16,6-3-1-16,12-5 1 16,12-10 0-16,16-12 0 15,18-14 3-15,19-12-4 16,15-11 4-16,9-6-2 15,7-6 1-15,1-5-1 16,-4 3 0-16,-12 3-1 16,-14 9 0-16,-15 9 1 15,-15 11-1-15,-25 8 0 16,2 24 0-16,-15 7 1 0,-6 12-2 15,-3 3 1-15,1 6-1 16,3 2 1-16,9-8-2 16,14-10-2-16,14-13-4 15,5-30-18-15,28-5-10 16,3-24-4-16,19-9 2 15,-3-23-2-15</inkml:trace>
  <inkml:trace contextRef="#ctx0" brushRef="#br4" timeOffset="101344.7959">1960 9540 112 0,'-22'17'37'0,"-11"9"1"16,10 34-3-16,-2 4-31 0,5 16-2 15,4 9 0-15,5 7-1 16,4 1-1-16,6 0 0 15,5-2-4-15,-3-15-1 16,10 6-20-16,-11-30-13 16,13-6-2-16,-9-28 2 15,5-6-2-15</inkml:trace>
  <inkml:trace contextRef="#ctx0" brushRef="#br4" timeOffset="102352.8542">1584 10108 118 0,'-12'11'38'16,"12"-11"2"-16,4 25-7 0,21-13-31 16,15-6 0-16,13-3 0 15,13-2 0-15,4-3-1 16,6-2 0-16,1-3 0 15,-9 3-1-15,-9 0 0 16,-14 0 0-16,-11 3 0 16,-12-1 1-16,-9 4-1 15,-13-2 1-15,0 0-1 16,-16 5 1-16,-3 2-1 15,-4 5 1-15,-3 6 0 16,-1 9-1-16,-4 6-1 16,5 6 2-16,2 5-2 15,5 0 2-15,11 0-2 16,7-5 2-16,10-10-2 0,13-11 2 15,9-14-2-15,10-16 1 16,10-12 1-16,3-12-2 16,1-10 2-16,-3-8-2 15,-7-5 1-15,-9-2-1 16,-11 5 2-16,-15 5-2 15,-13 7 1-15,-12 12 0 16,-8 8 0-16,-6 12 0 16,-1 10 0-16,2 10 1 15,3 7-1-15,5 3 0 16,13 3 0-16,12-6 1 15,14-2-1-15,13-5 0 16,7-6 1-16,12-5 0 16,6-5 0-16,1-3-1 0,-3 3 1 15,-4 2 0-15,-9 1 0 16,-8 6-1-16,-10 6 1 15,-12 8-1-15,-11 8 0 16,-7 4 1-16,-6 7-1 16,-4 4 0-16,-1 0 0 15,-2-1 0-15,3-3-2 16,3-7 1-16,5-9 1 15,8-18-2-15,0 0 2 16,26-12 0-16,-6-14 0 16,4-7 0-16,2-5 2 15,2-6-1-15,-2-2-1 16,-4 5 2-16,-5 7 0 15,-6 7-2-15,-4 7 0 16,-2 7 0-16,-5 13 0 0,0 0 0 16,-2 21 0-16,-1-3 0 15,3 4 0-15,3 1 0 16,3 1 0-16,4-6 0 15,6-6 0-15,4-6 0 16,9-11 0-16,1-8 0 16,6-7 0-16,1-5 0 15,0-6 0-15,-1-1 0 16,-4 1 0-16,-4 6 0 15,-7 5 0-15,-6 10 0 16,-15 10 0-16,9 18 0 16,-12 10 0-16,-4 10 0 0,-1 9 0 15,1 4 0-15,3 6-6 16,3-9-3-16,19 2-7 15,-7-30-9-15,32 7-8 16,-7-29-9-16,22-5 4 16,-4-18-3-16,11-7 5 15</inkml:trace>
  <inkml:trace contextRef="#ctx0" brushRef="#br4" timeOffset="102683.8731">3811 9869 108 0,'-30'-7'40'16,"10"21"1"-16,-11-5-1 15,10 15-32-15,-8 0-4 16,6 7-1-16,3-2-1 0,7 0 0 16,9-4-1-16,8-6-1 15,8-5 1-15,6-7-1 16,7-6 1-16,0-1-1 15,4-3 0-15,-3 2 1 16,-3 5-1-16,-6 5 1 16,-7 9 1-16,-7 5-2 15,-10 9 0-15,-3 3 0 16,-8 3 0-16,-3 0 0 15,3-1 0-15,-5-10-4 16,11 2-7-16,-5-22-9 16,18 6-10-16,-8-23-12 15,16-1 2-15,-3-16-4 16,8 1 4-16</inkml:trace>
  <inkml:trace contextRef="#ctx0" brushRef="#br4" timeOffset="103803.9371">5145 9919 94 0,'-19'-4'38'0,"-12"-8"1"15,3 12-1-15,-12-4-32 16,4 7 0-16,-4 1-1 16,6 8-1-16,-3 4-1 15,5 11-1-15,-1 3 0 16,8 8 1-16,2 3-1 15,9 7-1-15,4-2 1 16,10-1-1-16,12-5 0 16,5-9-1-16,13-4 1 0,6-13-2 15,7-13 1-15,4-14 1 16,6-8-1-16,-2-12 1 15,1-10-1-15,-1-5 1 16,-6-8-1-16,-3 1 1 16,-7 3 0-16,-10 7-1 15,-6 6 0-15,-10 13 1 16,-9 13-1-16,0 13 0 15,-21 24 0-15,0 11 0 16,1 11 0-16,3 6 0 16,3 3 0-16,13 0 0 15,8-10-1-15,18-10 1 16,15-17-2-16,17-15 0 15,10-15 0-15,6-13-2 16,5-7 1-16,-5-11-1 0,-2 3 1 16,-13-3-1-16,-12 9 2 15,-14 3 0-15,-14 13 1 16,-18 18 1-16,0 0 0 15,-11 17 1-15,-9 13 0 16,-2 7 0-16,-2 6 1 16,4 3-1-16,0-1 1 15,6-4-1-15,7-7 1 16,5-8-2-16,4-12 2 15,-2-14 0-15,18-3 0 16,-4-16-1-16,2-6 1 16,0-10 0-16,3-7 0 15,-3-6 0-15,0-1-1 16,0 0-1-16,-2 3 1 0,-1 7-1 15,-4 5 0-15,-1 11 1 16,2 8-2-16,-10 15 0 16,20 4-3-16,-7 0-3 15,9 20-8-15,-9-18-8 16,20 20-11-16,-6-16-5 15,13 4-2-15,-3-14 0 16</inkml:trace>
  <inkml:trace contextRef="#ctx0" brushRef="#br4" timeOffset="104177.9586">6301 9956 113 0,'-4'30'40'0,"4"-17"1"15,14 2-1-15,8-14-36 16,12-7-1-16,8-6-1 16,3-9-1-16,3-3 0 15,-1-4-1-15,-6-2 1 16,-5 1 0-16,-12-1 0 15,-8 3-1-15,-11-1 1 16,-11 5-1-16,-8 5 1 16,-12 8 0-16,-10 12 0 15,-6 15-1-15,-6 10 1 16,1 17 1-16,1 8-2 0,6 7 0 15,12 2 0 1,11-5 0-16,19-6 0 0,13-18-4 16,26-4-9-16,-3-32-10 15,26 3-11-15,-8-23-8 16,12-1-1-16,-7-13 0 15</inkml:trace>
  <inkml:trace contextRef="#ctx0" brushRef="#br4" timeOffset="104786.9928">7925 9744 94 0,'6'-15'38'0,"6"9"1"16,-12 6 0-16,17-8-33 15,-17 8-2-15,22 27 0 16,-12 0 0-16,3 17 0 15,-4 8-2-15,-1 12 1 16,-6 8-1-16,-6 9 1 16,-6-1-3-16,-7 0 3 15,-10-4-3-15,-7-4 2 16,-3-11-2-16,-4-10 1 0,-2-16-1 15,1-13-1-15,9-16-3 16,-2-24-4-16,24-4-11 16,-10-35-16-16,27 1-4 15,-2-28-1-15,15-5 0 16</inkml:trace>
  <inkml:trace contextRef="#ctx0" brushRef="#br4" timeOffset="104937.0019">7661 9465 112 0,'-25'0'39'15,"9"9"0"-15,3-9-3 16,1-2-41-16,37 7-24 16,-2-12-11-16,19 7 2 15,-2-5-2-15,17 6 1 0</inkml:trace>
  <inkml:trace contextRef="#ctx0" brushRef="#br4" timeOffset="105350.0256">8551 9731 103 0,'0'0'38'15,"-25"-9"2"-15,8 13-1 16,-14-3-34-16,2 11 0 15,-9 2-1-15,2 13 1 16,-2 5-2-16,3 6 0 0,3 5 0 16,10 0-1-16,8-1-1 15,14-4 0-15,18-8 0 16,13-9 1-16,15-11-2 15,12-11 0-15,6-10 0 16,4-10 0-16,-4-7 0 16,-4-5-2-16,-14-3 1 15,-15-3 0-15,-12 2 0 16,-15-1-1-16,-13 6-1 15,-11-1 0-15,0 8 0 16,-8 0 0-16,5 11-2 16,-3-1-3-16,26 15-6 15,-20-11-11-15,31 16-13 0,-11-5 1 16,37 5-2-16,-8-4 2 15</inkml:trace>
  <inkml:trace contextRef="#ctx0" brushRef="#br4" timeOffset="105575.0385">9114 9683 119 0,'0'0'40'0,"0"0"1"16,6-13-6-16,-9 24-31 15,-3 7-2-15,0 13 1 16,-7 8-2-16,3 10 1 15,-2 3-2-15,3 1 1 16,1 0-2-16,5-10-1 0,9-9-5 16,-6-34-14-16,36 13-18 15,-12-34-1-15,13-5-1 16,-4-22-1-16</inkml:trace>
  <inkml:trace contextRef="#ctx0" brushRef="#br4" timeOffset="106012.0634">9348 9475 103 0,'-1'33'41'0,"4"-17"-1"16,11 9 1-16,-8-5-36 15,11 2 0-15,0 0-1 16,0 2 0-16,-4 2-1 0,-5 6 0 15,-7 3-1-15,-2 4 0 16,-12 5 0-16,-2 2-2 16,-2-1 0-16,-2-3 0 15,3-8 0-15,4-7 0 16,9-14 0-16,3-13 0 15,22-22 0-15,6-9 0 16,8-13 0-16,5-7 0 16,2-8 0-16,2 2 0 15,-2 1 0-15,-5 11 0 16,-9 12 0-16,-7 16 0 15,-8 13 0-15,-8 16 0 16,-6 15 0-16,-3 11 0 16,-1 11 0-16,1 3 0 15,4 4 0-15,1-2 0 0,12-2-6 16,2-17-7-16,21 9-8 15,-10-35-7-15,20 4-12 16,-5-21 0-16,6-3-2 16,-7-13 3-16</inkml:trace>
  <inkml:trace contextRef="#ctx0" brushRef="#br4" timeOffset="106379.0845">10013 9699 108 0,'-10'22'38'0,"0"-5"3"0,21 9-2 15,-2-9-33 1,19 1-2-16,5-6-2 0,6-7 0 16,6-8-1-16,-1-5-1 15,-3-7 1-15,-6-4-1 16,-9-3 0-16,-5-5 0 15,-5 2-1-15,-10-1 1 16,-9 1 0-16,-5 4-1 16,-8 6 1-16,-5 11 0 15,-7 4 0-15,-1 11 1 16,-5 10 0-16,2 9-1 15,3 6 2-15,7 4-1 16,11-1 0-16,7-4-1 16,16-4-1-16,11-8-2 15,18-4-2-15,4-18-3 0,21 8-13 16,-8-24-13-16,19 5-6 15,-5-10 0-15,5 5 0 16</inkml:trace>
  <inkml:trace contextRef="#ctx0" brushRef="#br4" timeOffset="106784.1077">10921 9693 112 0,'0'0'40'0,"-24"-13"1"16,8 14 0-16,-18 0-36 15,3 7-1-15,-6 7-1 16,-4 10 0-16,-2 5-1 15,5 6 0-15,3 0 0 16,11 1-2-16,7-4 0 0,15-6 0 16,17-11 0-16,18-14 0 15,11-12 0-15,13-13 0 16,8-11 0-16,8-12 0 15,4-12 0-15,2-6 0 16,-5-7 0-16,-8-3 0 16,-10-3 0-16,-9 7-2 15,-20 11 2-15,-14 19-1 16,-16 19 1-16,-15 22 1 15,-11 25 1-15,-8 26-2 16,-8 21 0-16,2 13 0 16,4 4 0-16,14-3 0 15,8-5 0-15,6-17-9 16,20-4-6-16,-9-37-8 0,33 4-6 15,-16-34-10-15,21 0-4 16,0-18-1-16,11-5 4 16</inkml:trace>
  <inkml:trace contextRef="#ctx0" brushRef="#br4" timeOffset="107438.1451">12137 9274 79 0,'-3'-18'38'15,"3"18"0"-15,0 0 1 16,9 13-31-16,-13 14-2 16,4 22 0-16,-7 11-1 15,2 13-2-15,-7 12 0 16,1 6 0-16,-1 3-2 0,2-8 1 15,2-10-2-15,4-12-2 16,7-10-6-16,-3-30-18 16,17-4-13-16,-5-24 0 15,8-4-1-15,-8-18 1 16</inkml:trace>
  <inkml:trace contextRef="#ctx0" brushRef="#br4" timeOffset="107928.1731">11941 9651 113 0,'-16'-1'39'15,"3"-3"1"-15,13 4-3 16,9 15-33-16,12-6-2 16,10-2 0-16,10 1 0 15,9-1 0-15,7 0-1 0,6-2 0 16,2-3 0-16,0-2 0 15,-6-1-1-15,-1-1 0 16,-12-3 0-16,-8 0 0 16,-9-2 0-16,-6-1 0 15,-12 1 1-15,-11 7-1 16,0 0 0-16,-21-3 0 15,-4 13 0-15,-5 10 1 16,-3 8-1-16,-5 10 1 16,4 8 0-16,2 5-1 15,8 2 1-15,13-4 0 16,13-4 0-16,13-9-1 0,21-12 1 15,12-13-1-15,13-16 0 16,10-11 0-16,3-13 0 16,-6-7 0-16,-3-6 0 15,-13-3 0-15,-18 0-1 16,-15 3 0-16,-17 5-1 15,-18 8-1-15,-11 5 0 16,-6 13-1-16,-6 3-1 16,5 14-3-16,-3-4-6 15,26 23-8-15,-8-18-9 16,29 12-7-16,10-8-1 15,22 2 1-15</inkml:trace>
  <inkml:trace contextRef="#ctx0" brushRef="#br4" timeOffset="108460.2035">13538 9666 105 0,'7'-15'38'0,"-23"-8"2"16,-5 11-1-16,-22-4-35 15,1 11-1-15,-6 5 1 16,1 12 0-16,-3 11-1 15,8 10 1-15,1 10-1 16,12 4 0-16,7 5-1 16,16-2 1-16,13-6-3 15,15-9 0-15,12-9 0 16,11-15 0-16,8-14 0 15,8-12 0-15,-1-8 0 16,1-11 0-16,-8-3 0 0,-7-5 0 16,-9 0 0-16,-7 2 0 15,-12 2-2-15,-5 7 0 16,-7 6 0-16,-7 12 0 15,1 13 2-15,-16 11-1 16,3 20 1-16,-1 19 0 16,-5 20 0-16,0 14 2 15,-4 14-3-15,-1 6 2 16,1 7-2-16,-1-2 1 15,0-5-1-15,2-12 2 16,-2-12-2-16,3-18 1 16,1-14 0-16,-1-20 0 15,-2-16 0-15,-2-18 0 0,1-15-1 16,-4-14-1-16,0-15 0 15,1-14-4-15,7-6-1 16,-3-15-7-16,24 15-5 16,-13-20-8-16,33 18-9 15,0-5-3-15,18 15 0 16,7 5 2-16</inkml:trace>
  <inkml:trace contextRef="#ctx0" brushRef="#br4" timeOffset="108897.2285">14009 9839 111 0,'0'0'41'0,"0"-11"0"16,5-4-1-16,10 4-35 15,7-5-3-15,4 1 0 16,3-3 0-16,2 1-2 16,0 1 1-16,2 1 0 15,-6-1-1-15,-1-3 1 16,-8 2-1-16,-4-3 0 15,-4 0 0-15,-9-3-1 16,-6 2 2-16,-5 4-2 16,-9 4 1-16,-3 9 0 15,-6 10 1-15,-3 11 1 16,-3 13-1-16,3 12 2 15,6 8-1-15,5 5-2 0,11-2 0 16,13-1 0-16,14-11 0 16,15-11 0-16,19-14 0 15,14-18-4-15,17-8-5 16,-7-27-6-16,28 7-9 15,-19-34-4-15,17 9-10 16,-19-18-3-16,-4 3 1 16,-16-12 2-16</inkml:trace>
  <inkml:trace contextRef="#ctx0" brushRef="#br4" timeOffset="109091.2396">15000 9179 119 0,'-20'24'41'0,"-11"6"1"16,9 28-2-16,-2 0-36 15,4 11-1-15,3 5 0 0,1 9 0 16,4-3-3-16,2 0 0 16,2-3 0-16,-1-8-3 15,3-5-3-15,-6-20-8 16,14 2-10-16,-16-36-5 15,16 4-12-15,-6-26-1 16,8-5 2-16,-3-19 1 16</inkml:trace>
  <inkml:trace contextRef="#ctx0" brushRef="#br4" timeOffset="109278.2503">14726 9660 116 0,'-25'-13'42'0,"9"19"2"16,-4-1-2-16,20-5-31 15,16 11-11-15,13-9 0 0,19-3 0 16,10-8 0-16,16-2-3 15,7-13-5-15,14 5-9 16,-20-24-9-16,21 10-10 16,-18-20-6-16,2 1 0 15,-13-12 2-15</inkml:trace>
  <inkml:trace contextRef="#ctx0" brushRef="#br4" timeOffset="109610.2693">15659 9105 109 0,'-32'22'42'15,"-1"21"0"-15,-12 2 0 16,7 21-34-16,-6 2-4 15,2 8 1-15,-2 2-2 16,6 3-3-16,4-7 0 16,9-9 0-16,5-10 0 0,11-16 0 15,9-15 0-15,10-13 0 16,13-15 0-16,6-16 0 15,8-7 0-15,3-6 0 16,1-2 0-16,-1 2 0 16,-5 7 0-16,-5 6 0 15,-8 11 0-15,-10 11 0 16,-5 10 0-16,-7 7 0 15,-1 8 0-15,-5 1 0 16,4 8-4-16,-8-11-9 16,12 10-6-16,-12-22-6 15,22 14-6-15,-12-27-10 16,24 13-1-16,0-15 2 15,21-5 3-15</inkml:trace>
  <inkml:trace contextRef="#ctx0" brushRef="#br4" timeOffset="110322.31">15925 9713 100 0,'-10'24'38'0,"0"-10"3"16,13 3-3-16,-3-17-32 15,31 11-2-15,6-19-2 16,14-4 1-16,4-6-1 15,5-5-1-15,-1-5 0 16,-3-2-1-16,-10 1 1 16,-11 0-2-16,-14 4 1 15,-18 4 0-15,-13 4 1 16,-13 6-2-16,-13 7 2 15,-6 11-1-15,-7 4 1 16,2 11 2-16,-2 7-1 16,10 9 0-16,5 4 0 15,16 6 1-15,8-1-2 0,15 2 3 16,15-4-4-16,12-5 0 15,16-11 0-15,6-8 0 16,10-11-3-16,4-11 0 16,5-6-1-16,-5-17-4 15,9 4-5-15,-21-24-11 16,12 14-9-16,-23-13-5 15,1 6-1-15,-16-4 1 16</inkml:trace>
  <inkml:trace contextRef="#ctx0" brushRef="#br4" timeOffset="110630.3276">16777 9663 102 0,'-16'41'38'15,"-8"-1"1"-15,9 11 0 16,-11-2-30-16,12 3-3 16,-1-8-2-16,7-4 0 0,2-10-1 15,2-9 0-15,4-21 0 16,0 0-1-16,12-6 1 15,-2-17-3-15,-1-9 0 16,2-6 0-16,2-6 0 16,-2-2 0-16,3-1 0 15,3 4 0-15,-2 5 0 16,6 4 0-16,5 6 0 15,5 5 0-15,8 4 0 16,6 5 0-16,9 3 0 16,2-1-4-16,10 12-9 15,-12-16-7-15,19 17-6 16,-24-19-8-16,10 11-7 0,-10-11-2 15,-2 4 3-15</inkml:trace>
  <inkml:trace contextRef="#ctx0" brushRef="#br4" timeOffset="111352.3689">18512 9192 74 0,'2'-15'37'15,"-10"-7"-1"-15,-1 8 1 16,-13-8-27-16,4 19-1 16,-16-2-1-16,-1 19-2 15,-10 11-1-15,-7 20 0 0,-4 15 0 16,3 17-2-16,1 6 1 15,9 11 0-15,7-1-2 16,16 1 1-16,15-9-2 16,16-8 0-16,17-12-2 15,14-14-1-15,14-9-3 16,7-21-6-16,20 7-14 15,-7-32-13-15,14 2-1 16,-11-23-1-16,8 0-1 16</inkml:trace>
  <inkml:trace contextRef="#ctx0" brushRef="#br4" timeOffset="111645.3857">18964 9629 100 0,'-26'-11'39'0,"26"11"1"15,-29-7-2-15,29 7-29 16,-31 12-5-16,12 0 0 16,-6 5 0-16,-3 8-1 15,1 5-1-15,2 4 1 16,6 1-1-16,7-1 0 15,10-3-1-15,16-10-1 16,13-6 0-16,13-15-2 16,15-11-1-16,7-12-2 15,12-3-5-15,-7-22-11 0,13 10-13 16,-16-13-5-1,1 3 0-15,-14-7-1 0</inkml:trace>
  <inkml:trace contextRef="#ctx0" brushRef="#br4" timeOffset="112043.4085">19456 9135 109 0,'-2'-12'40'0,"-11"3"0"16,10 26 0-16,-7 3-34 16,5 16-1-16,-6 7-1 15,2 12-1-15,-3 4-1 16,1 9 1-16,-5 2 0 15,-1 1-3-15,0-2 0 16,-3-7 0-16,4-7 0 16,3-10 0-16,4-9 0 15,4-13 0-15,5-23 0 0,16 4 0 16,3-20 0-16,6-9 0 15,1-5 0-15,8-3 0 16,-2 0 0-16,-3 0 0 16,-1 9 0-16,-5 6 0 15,-4 11 0-15,-5 9 0 16,-7 12 0-16,-4 5 0 15,-2 13 0-15,-2 1 0 16,2 4 0-16,3 0 0 16,6 2-4-16,3-15-5 15,15 8-6-15,-9-27-8 16,24 12-3-16,-13-28-9 15,17 6-3-15,-10-18-2 0,7-1 3 16</inkml:trace>
  <inkml:trace contextRef="#ctx0" brushRef="#br4" timeOffset="112434.4307">19851 9631 114 0,'-16'13'40'0,"-6"-4"1"16,14 11-1-16,-4-3-35 15,17 0-1-15,9-4-1 16,14 1-1-16,3-6 0 15,10-4-1-15,3-6 2 16,2-6-3-16,-2-4 0 16,-2-4 0-16,-9-3 0 15,-7-3 0-15,-8-2 0 0,-7-2 0 16,-9 3 0-16,-9 0 0 15,-7 6 0-15,-6 4 0 16,-3 6 0-16,-6 10 0 16,-4 8 0-16,-1 8 0 15,2 7 0-15,3 7 0 16,8 3 0-16,10 5 0 15,10-3 0-15,14-8 0 16,14-7 0-16,11-8 0 16,14-7-6-16,6-16-3 15,14 5-7-15,-15-28-7 16,19 15-5-16,-19-22-8 15,13 12-2-15,-17-14-1 16,0 11 3-16</inkml:trace>
  <inkml:trace contextRef="#ctx0" brushRef="#br4" timeOffset="113110.4695">20647 9532 113 0,'-17'24'40'0,"-11"-5"2"15,8 14-1-15,-12 0-34 16,11 4-3-16,-1-1-1 16,7 0 0-16,4-6-1 15,3-5-2-15,5-9 0 16,3-16 0-16,0 0 0 15,14 2 0-15,-1-17 0 16,-3-9 0-16,3 0 0 16,1-8 0-16,1 0 0 15,-1-2 0-15,-3 4 0 16,-2 1 0-16,0 5 0 15,-4 7 0-15,1 5 0 0,-6 12-2 16,0 0 2-16,12 13 2 16,-10 4-2-16,3 5 0 15,-2 4 0-15,5-3 0 16,1 1 0-16,3-7 0 15,5-6 0-15,4-8 0 16,7-8 0-16,2-7 0 16,6-10 0-16,0-4 0 15,3-2 0-15,-3-3 0 16,-3 3 0-16,-4 2 0 15,-5 8 0-15,-10 10 0 16,-14 8 0-16,9 15 0 16,-15 9 0-16,-4 5 0 0,-3 9 0 15,1 0 0-15,2 5 0 16,3-10-3-16,11 3-5 15,-1-23-5-15,23 6-5 16,-11-29-6-16,26 10-3 16,-12-27-5-16,19 4-5 15,-9-14 0-15,7 2 4 16,-7-3 23-16,-16-3 22 15,11 23 6-15,-27-11 5 16,7 27 9-16,-14 2 6 16,-17 15 1-16,-2 5 1 15,5 22-19-15,-6-4-16 16,4 8 0-16,1 0-3 15,7-3 0-15,4-4-3 0,5-9-2 16,9-3-6-16,-10-27-12 16,29 8-10-16,-16-25-10 15,14-1 1-15,-6-18-1 16,8-3 1-16</inkml:trace>
  <inkml:trace contextRef="#ctx0" brushRef="#br4" timeOffset="113236.4767">21402 9246 125 0,'-20'-13'39'15,"-9"5"-3"-15,0-2-14 16,8 14-55-16,1-13-8 16,20 9-1-16,-16 1-1 15</inkml:trace>
  <inkml:trace contextRef="#ctx0" brushRef="#br4" timeOffset="113800.509">21989 9562 87 0,'-2'-19'37'0,"4"8"-1"16,-15-10 3-16,13 21-25 15,-25-28-7-15,7 19-1 16,-10 2-2-16,1 10 0 15,-7 5 1-15,-1 14-2 0,-3 9 1 16,3 8-1-16,3 6 0 16,4 6 0-16,9-2-3 15,12-3 0-15,14-6 0 16,15-10 0-16,19-7-3 15,11-16-3-15,17-1-4 16,-3-25-11-16,25 12-10 16,-16-23-8-16,11 7-1 15,-16-12 0-15,1 3 2 16</inkml:trace>
  <inkml:trace contextRef="#ctx0" brushRef="#br4" timeOffset="114177.5305">22430 9496 91 0,'-22'-4'38'15,"-9"0"3"1,4 14-1-16,-9-8-18 0,6 18-16 15,-5 5-1-15,6 3-1 16,0 1 0-16,7 5 0 16,7-5-4-16,9-1 0 15,8-7 0-15,10-5 0 16,13-9 0-16,7-8 0 15,9-8 0-15,5-10 0 16,3-3 0-16,-1-5 0 16,-1-2 0-16,-8-1 0 15,-3 0 0-15,-9 3 0 16,-7 6 0-16,-8 4 0 15,-12 17 0-15,0 0-2 16,0 0 2-16,-13 17 0 16,-1 9 0-16,-1 4 2 0,-2 10-2 15,3-3-2-15,8 4-1 16,4-14-3-16,18 7-7 15,-4-32-9-15,27 11-4 16,-5-31-10-16,24 0-4 16,-2-19-1-16,13-3 3 15</inkml:trace>
  <inkml:trace contextRef="#ctx0" brushRef="#br4" timeOffset="114404.5434">23259 8933 107 0,'-15'-24'41'16,"-3"28"0"-16,-14 11 0 0,7 30-34 15,-9 10-3-15,2 18 0 16,-2 7-2-16,3 9 2 16,7-1-3-16,-1-3 2 15,12-4-5-15,-1-13 0 16,12-9-5-16,-2-27-10 15,24 3-9-15,-7-33-12 16,22-4-3-16,2-25-1 16,15-6 3-16</inkml:trace>
  <inkml:trace contextRef="#ctx0" brushRef="#br4" timeOffset="114619.5558">23505 9007 114 0,'0'0'42'0,"-27"1"0"15,6 39 0-15,-15 9-37 16,3 17-1-16,-2 7-1 15,2 5 0-15,4 2-3 16,5-6 0-16,8-1 0 16,6-13 0-16,10-6-4 15,1-19-5-15,21 4-13 16,-22-39-5-16,40 17-14 15,-13-27 1-15,13-3-2 16,-6-13 3-16</inkml:trace>
  <inkml:trace contextRef="#ctx0" brushRef="#br4" timeOffset="115115.5842">23617 9410 121 0,'-12'9'42'0,"-9"-3"0"0,8 21-5 15,-3-5-33-15,3 5-1 16,4 4-1-16,5 0 2 15,5-2-4-15,7-3 0 16,5-6 0-16,8-7 0 16,6-12 0-16,4-8 0 15,6-8 0-15,4-9 0 16,6-10 0-16,1-4 0 15,4-4 0-15,-2 0-3 16,-6 9 0-16,-10 8 1 16,-9 13 0-16,-15 15 2 15,-11 21 0-15,-14 18 2 16,-16 20-1-16,-15 15 2 0,-7 10-1 15,-2 6 0-15,-1 2-2 16,1-1 0-16,3-7 0 16,8-11 0-16,10-11 0 15,5-16 0-15,10-14-2 16,6-13 4-16,13-22-2 15,-11 3 0-15,11-21 0 16,2-10 0-16,6-11 0 16,3-3 0-16,4-5 0 15,2 3 0-15,4 2 0 16,4-1 0-16,7 12-6 15,-3-7-7-15,17 20-8 16,-16-21-5-16,27 16-8 16,-14-20-7-16,13 0-3 0,1-17 2 15</inkml:trace>
  <inkml:trace contextRef="#ctx0" brushRef="#br4" timeOffset="115456.6037">24267 8676 114 0,'14'29'42'0,"12"18"0"16,-10 0-10-16,7 21-28 0,-3 11 1 15,0 11-2-15,-9 7 1 16,-6 3-1-16,-10 2-1 16,-4-2 2-16,-6-4-4 15,-5-9 0-15,-2-12 0 16,-2-9 0-16,0-13 0 15,3-13 0-15,10-4-5 16,-4-24-9-16,25 7-9 16,-14-30-5-16,30 10-11 15,-5-22-3-15,16 3-1 16,-1-9 2-16</inkml:trace>
  <inkml:trace contextRef="#ctx0" brushRef="#br4" timeOffset="115619.613">24613 9828 117 0,'0'20'45'16,"-13"-14"1"-16,13-6-2 15,-15 0-41-15,15 0-3 16,-9-22 0-16,5 4 0 16,6 8-3-16,-16-15-15 15,14 25-8-15,-22-28-7 16,8 16-13-16,-11-9 2 15,-4 1-1-15</inkml:trace>
  <inkml:trace contextRef="#ctx0" brushRef="#br5" timeOffset="156214.9349">842 11403 55 0,'6'-34'34'0,"-5"-1"-1"15,7 16 0-15,-9-4-22 16,1 23-1-16,4-20-3 15,-4 20-2-15,0 0-1 16,2 16-1-16,-7 3-1 16,1 9 0-16,-1 12-1 15,-1 8 1-15,-1 12-2 16,1 10 2-16,-1 5-1 15,-2 5-1-15,2-2 1 16,1-3-1-16,1-8 0 16,3-8 0-16,-1-14 0 0,3-10-2 15,1-15 2-15,-1-20 0 16,0 0 0-16,10-18 0 15,-4-13 0-15,0-14 0 16,0-8 1-16,-1-11 0 16,0-8-1-16,-1-7 1 15,-1-2 0-15,-1 2 0 16,-2 2 0-16,2 9 0 15,-2 9-1-15,-2 10 0 16,2 15 0-16,0 13 0 16,0 21 0-16,12 3 1 15,-2 17-1-15,2 7 1 16,6 3-1-16,9 2 1 15,6-1 0-15,6-1 0 16,6-12-1-16,5-8 1 0,2-13 0 16,5-8-1-16,0-9 1 15,-6-9-1-15,-3-4 0 16,-4-3 0-16,-6 6 0 15,-5 0-1-15,-8 9 1 16,-5 9 0-16,-6 14 1 16,-6 17-1-16,-7 16 1 15,-3 15-1-15,-5 14 0 16,-2 10 2-16,1 9-2 15,-2 3-1-15,6-6 0 16,3-6-1-16,10-8 0 16,4-18-5-16,16-3-5 15,-3-27-26-15,22-7 1 0,-4-20 0 16,12-5-3-16</inkml:trace>
  <inkml:trace contextRef="#ctx0" brushRef="#br5" timeOffset="156425.947">2010 11518 93 0,'-13'1'39'16,"0"15"-1"-16,6 22 0 16,1 2-36-16,-1 12 1 15,4 4-1-15,-1 5-1 16,6-2-1-16,-1-2-1 15,7-7-1-15,0-10-4 16,6-9-1-16,-14-31-22 0,29 0-9 16,-13-26 0-16,7-9-1 15</inkml:trace>
  <inkml:trace contextRef="#ctx0" brushRef="#br5" timeOffset="156567.9551">1991 11269 83 0,'-30'-22'37'0,"-1"9"-1"16,16 19-1-16,4 3-36 15,11-9-12-15,30 24-22 16,7-15 0-16,24 4-2 16,7-8 0-16</inkml:trace>
  <inkml:trace contextRef="#ctx0" brushRef="#br5" timeOffset="156943.9766">2840 11512 94 0,'-35'51'40'0,"3"12"1"15,-12-10-3-15,1 6-36 16,8-8 0-16,6-6-1 16,5-10 0-16,3-7-3 15,6-8 0-15,15-20-3 16,0 0 1-16,-8-15 3 15,13-7-3-15,-8-6 1 16,3-2 0-16,-7-5 2 16,-1 2 1-16,-2 4 3 15,-4 4-1-15,3 9 1 0,0 3 1 16,11 13-1-16,0 0 1 15,0 0 1-15,24 17-3 16,1-1 1-16,10 2-1 16,9 0-1-16,7 1-1 15,2-6-3-15,14 5-5 16,-9-18-17-16,20 9-14 15,-7-16-2-15,7 0 1 16,-9-15-2-16</inkml:trace>
  <inkml:trace contextRef="#ctx0" brushRef="#br5" timeOffset="157167.9889">3502 11021 106 0,'-20'19'39'16,"-6"10"1"-16,10 23-3 15,-2 7-34-15,7 13-2 16,2 8 0-16,8 4-2 16,3 0 1-16,4 1 0 15,3-4-4-15,-1-13-5 16,13 5-22-16,-14-26-9 15,7-6 0-15,-9-22-1 16</inkml:trace>
  <inkml:trace contextRef="#ctx0" brushRef="#br5" timeOffset="157687.0191">3315 11529 96 0,'5'15'40'0,"-5"-15"0"16,16 30 0-16,-1-21-37 15,13-2-1-15,4-9 0 16,8-5 0-16,2-8 0 16,2-6-1-16,0-1 0 15,-2-1-1-15,-8 1 2 16,-5 4-1-16,-11 8 0 15,-4 2 0-15,-14 8 0 16,6 11 0-16,-13 8 0 16,-2 7 0-16,-3 7-1 15,2 9 2-15,3 2-2 0,1 3 2 16,5-1-2-16,8-3 2 15,6-10-2-15,9-7 2 16,6-12-2-16,6-13 1 16,8-15-1-16,2-8-1 15,1-10 1-15,-2-9-1 16,0-3 1-16,-10 1-1 15,-3 1 2-15,-8 8-2 16,-8 5 1-16,-6 13 0 16,-8 16 0-16,0 0 0 15,3 12-1-15,-6 10 0 16,2 7-1-16,4 1 0 0,2 6-2 15,3-7 0-15,8 3-5 16,-4-22-11-16,22 11-4 16,-16-27-8-16,21 4-5 15,-12-17-3-15,13 1 2 16</inkml:trace>
  <inkml:trace contextRef="#ctx0" brushRef="#br5" timeOffset="158002.0372">4484 11504 86 0,'0'0'37'16,"-5"36"1"-16,-10-10 0 15,8 9-32-15,-4 2-1 16,5 1-1-16,0-3-1 16,5-1 0-16,1-9-1 15,5-5 2-15,-5-20-2 0,12 7 0 16,-5-19 0-16,2-7-1 15,0-11 0-15,1-11 0 16,-3-5 1-16,3-5-2 16,0-3 0-16,0 0 1 15,1 6-1-15,1 1 0 16,2 12-1-16,0 6 0 15,3 12-2-15,3 4-1 16,4 15-3-16,-7-5-13 16,17 18-8-16,-15-12-12 15,13 10 0-15,-6-10-1 16,3 3 1-16</inkml:trace>
  <inkml:trace contextRef="#ctx0" brushRef="#br5" timeOffset="158370.0582">4852 11405 98 0,'-8'32'40'0,"-9"-9"1"15,14 9-1-15,3-5-36 16,10-2 0-16,7-4-2 16,11-4 1-16,8-8 0 15,8-7-2-15,7-12 1 16,1-8-2-16,2-6 1 15,-2-10-1-15,-4-3-1 16,-9-2 1-16,-12-5-1 16,-8 4-1-16,-15 7 1 15,-10 5 0-15,-14 11 1 16,-13 13 0-16,-9 14 0 0,-3 16 1 15,-3 13 0-15,1 13 0 16,7 7 1-16,8 5-1 16,10-3-1-16,18-5 2 15,13-10-3-15,17-13 0 16,20-11-3-16,15-18-4 15,26-2-12-15,-6-27-4 16,28 6-10-16,-10-20-6 16,7 4-1-16,-16-10 0 15</inkml:trace>
  <inkml:trace contextRef="#ctx0" brushRef="#br5" timeOffset="158708.0775">5835 11334 82 0,'-33'-8'39'0,"-5"-3"0"15,9 12 0-15,-9-1-31 16,13 13-1-16,-1 0-2 15,6 10 0-15,2 4-1 16,4 5-1-16,2-2 0 16,6 3-1-16,2-4 0 15,8-8-1-15,9-3 0 16,6-9-1-16,7-6 1 15,4-4-1-15,5-1 0 16,0-3 0-16,0 4 1 16,-10 4-1-16,-4 7 0 15,-11 7 1-15,-13 4-2 16,-10 6 2-16,-7 2 0 0,-6 1-1 15,-6-2-2-15,2-5 0 16,3 2-7-16,-4-20-11 16,24 5-4-16,-12-26-8 15,22 5-7-15,-5-16-5 16,10-6 3-16</inkml:trace>
  <inkml:trace contextRef="#ctx0" brushRef="#br5" timeOffset="159572.127">7181 11271 70 0,'-11'-4'38'15,"-17"-3"0"-15,1 13 1 16,-19-7-29-16,6 17-3 0,-12 0-1 15,3 12-1-15,-3 1-1 16,4 8-1-16,8 3 0 16,6 2-1-16,11-3 0 15,10-1-1-15,12-7 0 16,15-4 0-16,9-9 0 15,11-6-1-15,9-12 1 16,8-9-1-16,2-8 1 16,-1-9-1-16,-1-8 0 15,-6-4 0-15,-4-2 1 16,-11-3-1-16,-8 3 0 15,-5 2 0-15,-10 9 1 16,-3 6-1-16,-5 10 0 0,1 13 0 16,-14 4-1-16,1 13 1 15,3 8 0-15,1 11 0 16,4 0 0-16,4 2 0 15,6-5-1-15,9-6-1 16,14-9-2-16,7-17-2 16,16 3-10-16,-6-31-7 15,23 8-13-15,-12-17-3 16,6 5-1-16,-13-8 1 15</inkml:trace>
  <inkml:trace contextRef="#ctx0" brushRef="#br5" timeOffset="159858.1433">7675 11329 81 0,'-10'32'36'16,"-4"-1"0"-16,4 15-1 0,-1-6-31 15,6 4 0-15,2-6 0 16,4 2 1-16,-1-8 0 16,5-5-1-16,-5-10 0 15,0-17-1-15,9 7 0 16,1-22-1-16,0-11 0 15,4-7-1-15,1-9 0 16,-1-9-1-16,1 0 0 16,0-4 0-16,-1 4 0 15,-4 3-1-15,2 11 1 16,-4 4-2-16,2 12-1 15,-1 3-2-15,11 19-12 16,-12-13-10-16,17 20-14 16,-9-6 3-16,15 7-3 15,-2-8 1-15</inkml:trace>
  <inkml:trace contextRef="#ctx0" brushRef="#br5" timeOffset="160218.1639">8270 11324 100 0,'15'15'39'16,"1"-15"2"-16,20 3-4 15,4-14-33-15,10-3-2 16,1-4 0-16,2-4-1 15,-3-3 0-15,-6 1-1 16,-11 0 1-16,-11-1 0 0,-14 4-1 16,-9 1 0-16,-18 5 1 15,-9 8-1-15,-11 8 1 16,-7 12 0-16,-7 10 0 15,-1 13 0-15,-1 7 0 16,11 10 1-16,9 3-2 16,13 0 1-16,19-2-2 15,14-10-1-15,26-3-10 16,1-27-10-16,37 6-13 15,-2-23-7-15,25-4-1 16,3-16 1-16</inkml:trace>
  <inkml:trace contextRef="#ctx0" brushRef="#br5" timeOffset="160826.1987">9999 11142 75 0,'5'-13'39'15,"-5"13"-2"-15,-5-18 1 16,-9 16-31-16,-9 1-1 15,-1 12 0-15,-15 2-2 16,2 8 0-16,-4 1-1 16,4 5 0-16,1-3-1 15,9-1 0-15,10-2-1 16,9-7-1-16,8-14 1 15,20 11-1-15,8-12 0 16,8 0 0-16,3-2 1 0,2 3-1 16,-2 4 0-16,-5 6 0 15,-9 5 0-15,-9 8 0 16,-14 3 0-16,-9 3 1 15,-9 2-1-15,-4-2 0 16,-1-3-1-16,-1-6-2 16,8-3-1-16,-3-16-8 15,25 9-12-15,-13-25-14 16,24 4-2-16,1-17-2 15,14 2 3-15</inkml:trace>
  <inkml:trace contextRef="#ctx0" brushRef="#br5" timeOffset="161225.2213">10351 11145 90 0,'0'0'40'16,"0"0"-2"-16,-22 15 0 16,8 6-33-16,-8 0 0 15,7 9-2-15,-4 3 1 16,5 5-1-16,4 0-1 15,9 1 1-15,6-2-1 16,5-4-1-16,12-8 0 16,5-8 0-16,8-12 0 15,8-12 0-15,5-10 0 16,0-13-1-16,4-8 1 15,-2-8-1-15,-5-3 0 16,-5-2 0-16,-6 2 1 0,-7 4-1 16,-8 8 0-16,-8 7 1 15,-4 15-1-15,-7 15 0 16,0 0 0-16,-8 17-1 15,3 12 0-15,-1 7 0 16,6 6-1-16,2-1-2 16,12-1-1-16,4-12-4 15,21 4-12-15,-10-31-3 16,28 3-10-16,-9-27-6 15,13-4-1-15,-6-17 1 16</inkml:trace>
  <inkml:trace contextRef="#ctx0" brushRef="#br5" timeOffset="161690.2481">11252 10623 106 0,'-17'-14'41'0,"-7"10"1"16,10 29-3-16,-5 9-34 15,9 15-2-15,1 11-1 16,6 10 0-16,4 7-1 15,6 5-1-15,0-1 1 16,3-4-1-16,-1-5 1 16,-2-9-2-16,0-11 2 15,-3-11-1-15,-2-12 1 16,1-11-1-16,-3-18-1 15,0 0 1-15,10-20 0 16,-1-8-1-16,0-4 1 0,5-8-1 16,3-1 1-1,4 0-1-15,1 6 1 0,2 4 0 16,4 13 0-16,-2 6 0 15,4 10-1-15,-4 9 1 16,0 7 0-16,-3 5 0 16,0 5-1-16,-5 2 1 15,-2-1-1-15,-9 3 0 16,-10-2-1-16,-9 3 1 15,-14 1-1-15,-11 0 0 16,-10 0 0-16,-4-8-1 16,1 0-2-16,-6-15-7 15,26 7-7-15,-6-32-5 16,36 18-4-16,7-39-12 15,26 6 0-15,11-10 1 0</inkml:trace>
  <inkml:trace contextRef="#ctx0" brushRef="#br5" timeOffset="162044.2684">11986 11051 90 0,'0'0'41'0,"-25"9"1"16,1 6-1-16,-14-5-32 15,2 8-5-15,1-4-1 16,6 7 0-16,1-3-2 15,11 1 1-15,9-2-1 16,9-3-1-16,9-2 1 16,13-6-1-16,9-3 0 15,4-3 0-15,4 0 0 0,1 0 0 16,-5 4 0-16,-6 5 0 15,-9 6 0-15,-11 8 1 16,-11 6-1-16,-8 6 0 16,-6 3 1-16,-4 2-1 15,1-5 0-15,-1-3-1 16,9-9-2-16,7-13-1 15,18-2-10-15,-3-32-7 16,30 9-5-16,-9-32-9 16,24-1-7-16,-4-17 1 15,11-6 2-15</inkml:trace>
  <inkml:trace contextRef="#ctx0" brushRef="#br5" timeOffset="162239.2795">12556 10626 113 0,'-14'39'42'0,"-16"11"2"16,9 23-3-16,-6 2-38 15,5 4-2-15,0 4 0 16,6 1-2-16,5-5 0 16,7-10-3-16,2-3-3 15,-5-27-12-15,17 8-6 16,-17-32-11-16,15-3-6 15,-8-12-1-15,5-21 2 16</inkml:trace>
  <inkml:trace contextRef="#ctx0" brushRef="#br5" timeOffset="162412.2893">12271 11113 110 0,'-10'3'44'16,"0"-4"1"-16,10 1-2 16,16-10-38-16,12 2-4 15,15-4-2-15,3-3-3 16,16 6-11-16,-14-19-10 15,22 17-8-15,-19-11-10 16,5 7-1-16,-15-2 1 16</inkml:trace>
  <inkml:trace contextRef="#ctx0" brushRef="#br5" timeOffset="163197.3339">13187 11218 53 0,'9'-22'38'0,"2"5"-1"15,-11-9 1-15,3 14-21 16,-14-12-8-16,1 12-2 15,-12 0-1-15,-3 11 0 16,-13 3-1-16,-5 11 0 16,-7 7-1-16,-2 10 0 15,-4 3-1-15,6 6 0 0,5 4-1 16,9 1 0-16,12-1-1 15,16-4 0-15,15-7 0 16,18-9 0-16,17-9-1 16,14-7 0-16,6-13 0 15,11-9 0-15,0-10 0 16,1-10 0-16,-7-2-1 15,-6-7 1-15,-13 4-1 16,-14-4 1-16,-9 4-1 16,-13 2 0-16,-6 8 0 15,-9 7 0-15,-5 9 0 16,-4 9 0-16,-2 11 0 15,0 9 1-15,2 10-1 16,2 8 0-16,3 7 0 0,3-1-1 16,9 4-1-16,3-5-2 15,13 2-5-15,-5-21-7 16,25 11-5-16,-16-27-4 15,22 6-8-15,-13-15-5 16,10-5 1-16</inkml:trace>
  <inkml:trace contextRef="#ctx0" brushRef="#br5" timeOffset="163553.3541">13786 11152 61 0,'6'-17'39'0,"-6"17"-2"16,4-15-6-16,3 31-12 15,-24-7-6-15,9 19-3 16,-12 1-4-16,4 5 0 15,-6 2-2-15,6 1-1 0,1-2 0 16,4-6-1-16,4-5 0 16,8-7-1-16,-1-17 0 15,22 4 0-15,2-19-1 16,2-5 1-16,3-8-1 15,4-5 1-15,-2-3-1 16,0 0 1-16,-4 0-1 16,-4 6 0-16,-3 6 0 15,-4 9 0-15,-5 8 1 16,0 10-2-16,-3 6 0 15,-2 9 0-15,-2 10-2 16,1 3 0-16,4 8-3 16,-3-6-5-16,17 14-8 15,-11-23-3-15,25 14-5 0,-13-28-6 16,25 3-8-16,-3-15 2 15</inkml:trace>
  <inkml:trace contextRef="#ctx0" brushRef="#br5" timeOffset="163809.3693">14556 11113 91 0,'-19'1'40'16,"-10"2"2"-16,2 14-2 15,-7 0-34-15,3 11-1 16,-5 3-1-16,5 6 0 15,0-2-1-15,7 3 0 0,8-2-2 16,10-6 0-16,13-8-1 16,14-10-2-16,14-8-3 15,7-14-8-15,20 8-9 16,-13-27-4-16,22 9-11 15,-12-13-5-15,2 4-1 16,-15-5 2-16</inkml:trace>
  <inkml:trace contextRef="#ctx0" brushRef="#br5" timeOffset="164169.3893">14761 11211 83 0,'-15'13'41'16,"13"6"0"-16,-2-7 1 15,18 4-31-15,0-8-6 0,11 0-2 16,3-6 0-16,5-1 0 15,-1-9-1-15,2-1-1 16,-4-6 0-16,-2-2 0 16,-4-6-1-16,-2-3 1 15,-7 1-1-15,-4-1 0 16,-10 2 0-16,-9 7 0 15,-10 7 0-15,-6 9 0 16,-10 11 1-16,-6 13 0 16,-6 13 0-16,0 9 1 15,5 4-1-15,7 6 1 16,14-3-2-16,12-5 1 15,16-11-3-15,18-13-1 16,19-10-4-16,7-18-7 16,32 1-7-16,-13-27-4 0,34 13-3 15,-16-26-8-15,10 8-6 16,-7-9 1-16</inkml:trace>
  <inkml:trace contextRef="#ctx0" brushRef="#br5" timeOffset="164583.4136">15588 11028 82 0,'-22'-6'41'16,"8"10"-1"-16,-12-1 3 15,0 7-32-15,-11-1-6 0,0 7-1 16,-6 1-1-16,3 1 0 16,3 0-1-16,9 2 0 15,7-4-1-15,14-3 0 16,7-13-1-16,31 15 0 15,4-12 0-15,8 1 0 16,4-2 0-16,4 3 0 16,-5 3 0-16,-6 3 1 15,-12 7-1-15,-8 5 0 16,-15 3 1-16,-9 8-1 15,-12-2 1-15,-4 1-1 16,-8 0-1-16,-2-6 0 16,-1 0-2-16,1-7-1 15,5-1-7-15,-6-22-6 0,18 12-6 16,-15-29-4-16,21 9-7 15,-12-23-8-15,10-3 1 16</inkml:trace>
  <inkml:trace contextRef="#ctx0" brushRef="#br5" timeOffset="165551.4689">16629 11132 87 0,'4'-12'38'15,"-4"12"0"-15,0 0-6 16,-18 11-27-16,-4 11-1 15,1 11 0-15,-7 0-1 16,1 7 0-16,2-3-1 16,5 4 0-16,3-9-1 15,6-2 0-15,10-11 0 0,7-5 0 16,4-9-1-16,3-7 1 15,6-10-1-15,2-10 0 16,2-7 0-16,0-6 0 16,-1-8 1-16,1-4-1 15,-4 2 0-15,0-3-1 16,-2 8 3-16,-4 4-1 15,-1 12 0-15,-2 8-1 16,-10 16 0-16,14-1 1 16,-7 13-1-16,-2 9 1 15,2 3-2-15,0 3 1 16,7 1 0-16,3-5 1 15,6-7 0-15,9-7 1 0,9-10-1 16,7-9 0-16,7-10-1 16,4-5 1-16,3-7 1 15,-2 5 0-15,-5-2 0 16,-11 7 0-16,-10 9-1 15,-7 10-1-15,-14 12 1 16,-12 12-1-16,-12 11-2 16,-7 10 0-16,-4 5 0 15,-2 5-1-15,5 0-1 16,3-6 0-16,13-3-3 15,3-20-8-15,28 8-5 16,-5-32-5-16,31 3-4 16,-9-25-6-16,16 0-4 15,-5-16 2-15</inkml:trace>
  <inkml:trace contextRef="#ctx0" brushRef="#br5" timeOffset="165927.4903">17672 11045 102 0,'-27'-16'41'0,"0"13"-1"15,-10-1-2-15,4 12-34 16,1 7-2-16,4 7 0 15,1 5-1-15,7 10 1 16,1 3-2-16,8 5 2 16,6-3 0-16,7 1-1 15,10-7 1-15,6-9-1 16,9-8-1-16,7-12 1 15,8-14-1-15,4-9 0 16,1-10 0-16,-1-10 0 16,-2-2 0-16,-5-4-1 0,-7-1 1 15,-6 5 0-15,-8 6 0 16,-7 6-1-16,-8 10 1 15,-3 16-1-15,0 0 0 16,-20 7 0-16,9 13-1 16,-1 4-1-16,4 7 0 15,6 0-2-15,11 7-2 16,1-14-6-16,24 13-6 15,-5-23-3-15,28 12-3 16,-7-24-6-16,17 0-7 16,-4-11 2-16</inkml:trace>
  <inkml:trace contextRef="#ctx0" brushRef="#br5" timeOffset="166318.5128">18426 11135 95 0,'-17'-24'38'0,"3"11"2"16,-19-3-2-16,-1 13-32 15,-4 5-2-15,0 10 0 16,-3 9 0-16,2 11-1 15,2 5 0-15,8 6 0 16,8-2-1-16,16-5 0 16,18-7-1-16,12-13 1 15,18-15-2-15,14-15 1 16,10-13-1-16,5-16 1 15,3-12 0-15,1-9 1 16,-8-5 0-16,-8-5 1 16,-9 1-3-16,-10 1 0 0,-10 9 0 15,-10 8 0-15,-13 19 0 16,-9 19 0-16,-10 21 0 15,-7 19 0-15,-5 23 0 16,-8 13 0-16,5 11-3 16,-2 5-1-16,7 6-2 15,6-11-3-15,19 3-6 16,-8-20-6-16,30 2-1 15,-16-27-3-15,27 7-2 16,-17-29-6-16,15-2-6 16,-8-13 4-16</inkml:trace>
  <inkml:trace contextRef="#ctx0" brushRef="#br5" timeOffset="166678.5333">18886 11150 99 0,'-11'4'41'0,"12"9"-1"15,-1-13 0-15,0 21-35 16,15-11-2-16,12-1 0 15,6-5-1-15,11-4 0 16,3-5-1-16,1-3 0 16,2-8 0-16,-6-1-1 15,-7-4 1-15,-7-1-1 16,-11-4 1-16,-12-1 1 15,-15 2 0-15,-10 3 1 16,-10 6-1-16,-6 8 0 16,-10 9-1-16,-7 10 0 15,-3 12-1-15,3 10-1 0,10 5 0 16,7 3 0-16,13 2 0 15,15-3 0-15,18-2-1 16,10-9-3-16,23 2-8 16,-4-18-5-16,23 12-5 15,-15-26-5-15,31 14-3 16,-11-22-8-16,20-2-4 15,5-8 4-15</inkml:trace>
  <inkml:trace contextRef="#ctx0" brushRef="#br5" timeOffset="167288.5683">20889 10753 76 0,'3'-39'37'0,"-13"0"-2"15,-4 6 2-15,-15 2-28 16,3 14-3-16,-14 2 0 15,6 16 0-15,-8 7-1 16,4 18 0-16,-2 8-1 16,3 15 0-16,2 6-1 15,8 11-1-15,2 5-1 0,5 5-2 16,7 2 0-16,6-5-2 15,4 1 0-15,5-9-5 16,8 0-5-16,-9-25-12 16,18 1-14-16,-9-19 0 15,8-7-1-15,-7-17 1 16</inkml:trace>
  <inkml:trace contextRef="#ctx0" brushRef="#br5" timeOffset="168519.6387">20329 11123 101 0,'0'0'41'0,"25"-3"-1"0,5-11 0 16,25 2-37-16,6-7-1 15,10-1 2-15,0-1-1 16,0 3 0-16,-5 4-1 15,-8 7 1-15,-12 6-3 16,-12 7 1-16,-14 9-2 16,-10 6-1-16,-12 6 2 15,-7 9-2-15,-9 1 1 16,-3 4 0-16,-2 0 1 15,0-1 0-15,3-3 0 16,2-5 0-16,7-6 0 16,6-10 0-16,5-16 0 15,11-4 0-15,8-13 1 0,4-9-1 16,2-8 0-16,2-4 0 15,3-3 0-15,-3-3 0 16,-2 2 1-16,-3 8 1 16,-4 3-1-16,-6 9 1 15,-1 1-1-15,2 9 1 16,-2 5-1-16,3 6 1 15,2 7-2-15,5-3-3 16,5 3 3-16,3-2-2 16,5-2 2-16,3-1-1 15,5-3 2-15,0-5-1 16,-4-1 1-16,-3 1 1 15,-7 0-1-15,-6 0 1 16,-22 7-2-16,0 0 0 16,0 0 0-16,-20 22-3 0,-8-5 3 15,-4 8-2-15,-3 2 1 16,-2 7 0-16,3 3 0 15,4 1 0-15,7-1 2 16,9-1 0-16,11-4-1 16,11-6 1-16,11-9-1 15,13-10 1-15,7-9-1 16,3-11-1-16,3-6 1 15,-2-8-1-15,-5-4 1 16,-6-4-1-16,-4 0 1 16,-9-1-1-16,-8 4 2 15,-3 3 1-15,-3 1-2 16,-5 6 3-16,0 5-3 15,4 3 3-15,-4 14-2 0,11-11 1 16,1 9 0-16,5 2-2 16,7 0 0-16,8-1 0 15,2 0 0-15,8-1 0 16,-1 1 0-16,0 2 0 15,-2 0 0-15,-8 8 0 16,-8 5 0-16,-11 4 0 16,-12 8 0-16,-10 3 0 15,-10 3-2-15,-6 0 1 16,-2 1 0-16,0-3 0 15,2-6 1-15,6-6 0 16,10-7 0-16,10-11 0 16,16-7 0-16,9-11 1 15,9-6-1-15,3-6 0 0,4-1 0 16,3-2 1-16,-4 1 0 15,-7 6 1-15,-7 9-2 16,-8 6 0-16,-18 11 0 16,11-2 0-16,-11 2 0 15,-1 18 0-15,-2-3 0 16,3-1 0-16,4-2-2 15,5-3 2-15,10-3 0 16,4-7 2-16,6-5-2 16,4-3 0-16,5-5 0 15,0 0 0-15,-4-1 0 16,-3 5 0-16,-7-1 0 15,-5 10 0-15,-19 1 0 16,11 13 0-16,-14 4 0 0,-5 3 0 16,-6 8 0-16,-5 0 0 15,5 9-8-15,-10-12-6 16,15 12-2-16,-11-17-3 15,17 12-3-15,-12-25-3 16,27 15-1-16,-12-22-1 16,34-1-1-16,-3-11 1 15,19-11-3-15</inkml:trace>
  <inkml:trace contextRef="#ctx0" brushRef="#br5" timeOffset="169976.7221">23235 11038 70 0,'1'-14'37'0,"-1"14"-1"16,0 0 2-16,0 0-26 15,0 0-5-15,-3 20-1 16,-9-10-1-16,1 10-1 15,-7 3-2-15,0 3 1 16,-1 5-1-16,-1 2 0 16,2-2-1-16,4 0 0 15,4-6 0-15,3-4-1 16,9-9 1-16,-2-12-1 15,15-2 1-15,2-9-1 0,1-9 1 16,4-6-1-16,1-3 1 16,-2-4-1-16,1-1 1 15,-3 1 0-15,0 2 0 16,-3 6 1-16,-4 3 0 15,-2 7 0-15,-10 15-1 16,12-8-1-16,-12 8 0 16,4 20 1-16,-2-3-2 15,0 3 0-15,5 2 0 16,3-4 0-16,8-2 1 15,8-4 1-15,9-10-1 16,11-4 2-16,6-9-1 16,5-4-1-16,2-6 2 15,-4 2 0-15,-7-4 0 16,-8 8 0-16,-9 0-1 0,-15 8 1 15,-16 7-2-15,0 0 0 16,-15 21-1-16,-4-3-2 16,-9 7 1-16,2-2-2 15,0 10-1-15,1-8-1 16,16 7-2-16,0-14-7 15,26 7-4-15,-6-22-5 16,31 9 0-16,-9-22-4 16,24 4-6-16,-10-13-1 15,11-3 2-15,-7-4 35 16,-12-6 11-16,8 11 4 15,-32-14 5-15,9 15 8 0,-30-11 4 16,4 15 6 0,-20-5-1-16,5 19-27 0,-15-8-6 15,2 17-1-15,-2 6-3 16,5 8-1-16,1 6 0 15,6 6-1-15,1 0 0 16,12 2 0-16,8-1-1 16,12-5 0-16,3-7 1 15,12-7 0-15,8-8 0 16,5-7-1-16,0-8 1 15,1-7-1-15,-4-6 1 16,-4-3 0-16,-5-4 0 16,-6-2-1-16,-7-1 2 15,-6 1 1-15,-6 3-1 16,-4 5 0-16,-1 1 0 0,-2 7 1 15,3 14-1-15,-6-10 2 16,6 10-3-16,0 0 0 16,12 12 1-16,1-4-1 15,6-1 1-15,4 1 0 16,2 3-1-16,4-5 0 15,-3 2 1-15,-4 1-2 16,-4 7 2-16,-6-1-1 16,-10 5-1-16,-3-1 0 15,-9 4 1-15,-6 0 0 16,-1 0 0-16,-2 0-1 15,-1-3 1-15,3-4-1 16,4-3 1-16,2-3 0 16,11-10 0-16,0 0 0 0,15-10 0 15,4-5 0-15,10-6 1 16,5-8-1-16,6-2 1 15,3-6-2-15,1-3 2 16,-1-2-1-16,-6 3-1 16,-7 1-1-16,-7 12-4 15,-15-1-4-15,4 21-7 16,-26-5-2-16,14 27-6 15,-21-11-3-15,16 20-5 16,-12-8-6-16,15 3 2 16</inkml:trace>
  <inkml:trace contextRef="#ctx0" brushRef="#br5" timeOffset="170381.7452">24732 11068 95 0,'0'0'40'0,"33"15"2"16,-13-16-2-16,15 4-33 16,1-5-3-16,5-3 0 15,0-4-2-15,4 0 0 16,-1-7 1-16,-3 2-1 15,-7-6 0-15,-4 1 1 16,-6-3-2-16,-7 2 1 16,-14 1-1-16,-8 4 1 15,-18 9-1-15,-12 12-1 16,-12 7 2-16,-5 13-2 0,-4 6 0 15,-4 11 0-15,12 4 0 16,6 0 0-16,15-1 0 16,21-8 0-16,15-8 0 15,15-10-5-15,18-6-2 16,8-19-7-16,23 6-4 15,-13-27-4-15,27 13-5 16,-27-25-3-16,30 14-3 16,-24-20-9-16,6-5 3 15</inkml:trace>
  <inkml:trace contextRef="#ctx0" brushRef="#br5" timeOffset="171269.796">862 12479 76 0,'6'-13'40'16,"-9"-7"-1"-16,3 20 0 15,1-21-32-15,-1 21-2 16,1 15-1-16,3 14 0 16,-7 10-1-16,1 18-2 15,-4 11 0-15,-2 14 0 16,0 8 0-16,1 1-2 15,-1-3 0-15,0-7-1 16,9-7-3-16,-2-16 0 16,14-3-13-16,-12-34-8 15,23-5-10-15,-12-25-2 16,11-6-1-16,-11-19 1 15</inkml:trace>
  <inkml:trace contextRef="#ctx0" brushRef="#br5" timeOffset="171442.8059">698 12933 95 0,'-36'4'41'15,"24"15"0"-15,0-15-2 16,26-3-35-16,7-6-2 16,20-13-1-16,22-8-4 15,8-13-2-15,19 1-13 16,-12-25-9-16,18 13-13 16,-12-13 0-16,2 9-1 15</inkml:trace>
  <inkml:trace contextRef="#ctx0" brushRef="#br5" timeOffset="171818.8273">1525 12318 86 0,'-22'21'39'0,"7"16"1"16,-11-3 0-16,16 10-34 15,-9 8-2-15,1 9 0 16,1 4 0-16,3 4-1 16,-1 0 0-16,6-2-2 15,-2-6 1-15,8-10-2 16,-1-7 2-16,10-11-1 15,6-15-1-15,0-12 0 16,10-15 0-16,2-10 0 16,3-9 0-16,3-6 1 15,-1-3-2-15,2 2 2 16,-5 3-1-16,-3 7 0 0,-4 8-1 15,-4 8 1-15,-1 10-1 16,-4 8-1-16,1 11 0 16,0 1-2-16,8 11-1 15,-1-5-3-15,12 15-7 16,-6-17-5-16,19 15-3 15,-16-25-3-15,22 7-7 16,-12-17-5-16,6-4 2 16</inkml:trace>
  <inkml:trace contextRef="#ctx0" brushRef="#br5" timeOffset="172524.8678">2081 12802 89 0,'-19'3'39'0,"-15"-1"1"15,7 20 0-15,-6 2-34 0,4 13-1 16,-1 2-1-16,8 7-1 15,3 1 0-15,6-2-1 16,12-5-1-16,9-5 0 16,11-12 0-16,4-11 0 15,11-12-1-15,4-13 0 16,2-12 1-16,1-10-1 15,-4-7 0-15,-2-3-1 16,-9-4 1-16,-4 4 0 16,-9 5 0-16,-5 4 0 15,-3 11 1-15,-6 8-1 16,1 17-1-16,0 0 1 15,-15 10 0-15,9 12 0 16,0 9-1-16,3 4 0 0,0 3-1 16,5 0-1-16,7-3-2 15,0-8 0-15,14-4-6 16,-4-23-4-16,20 7-5 15,-12-29-4-15,20 7 0 16,-13-22-6-16,11 6-6 16,-11-9 2-16,-1 3 30 15,-4 11 14-15,-18-9 6 16,7 23 3-16,-24-9 4 15,6 21 7-15,-12 10 8 16,4 9 0-16,-14 1-25 16,5 13-8-16,0 4-1 15,5 3-1-15,2-3 0 16,6-2-1-16,4-7 0 0,10-8-1 15,4-14 1-15,5-13-1 16,4-15 0-16,6-8 0 16,2-10 0-16,-3-4 0 15,4-2 0-15,-7 1-1 16,-2 7 1-16,-3 9 0 15,-6 11-1-15,-5 12 1 16,-9 6-1-16,12 26 0 16,-9 4-2-16,-1 10 0 15,6 8-3-15,-8-4-6 16,17 14-7-16,-14-23-3 15,21 15-5-15,-13-29-3 16,19 4-8-16,-8-18-3 0,13-5 2 16</inkml:trace>
  <inkml:trace contextRef="#ctx0" brushRef="#br5" timeOffset="173501.9233">4244 12713 61 0,'-8'-23'38'0,"8"23"-1"15,-19-19 1-15,19 19-27 16,-29-13-3-16,14 14-2 16,-8 2-1-16,-1 9 0 15,-4 7-2-15,3 11 0 0,-3 7 0 16,1 9-1-16,6 6 0 15,6 1 0-15,8 0-1 16,11-7 1-16,14-5-1 16,11-13-1-16,13-12 1 15,10-16 0-15,8-16-1 16,3-9 0-16,2-12-1 15,-5-7 1-15,-9-3-1 16,-8-1 0-16,-12 1 1 16,-17 7-1-16,-12 6 0 15,-10 7 1-15,-9 9 0 16,-7 8 0-16,-4 4 0 15,0 4 1-15,7 4-1 0,7 0 1 16,14-2 0-16,0 0-1 16,18 0 1-16,12-8-1 15,8-2 1-15,11-2-1 16,4 2 1-16,1 3-1 15,-4 5 1-15,-6 9-1 16,-11 9 0-16,-11 15 1 16,-15 7 0-16,-12 12-1 15,-10 6 1-15,-8 2-1 16,-3 0 1-16,0-5-1 15,1-8 0-15,8-14 1 16,3-14-1-16,14-17 0 16,18-22 0-16,7-11 0 15,11-16 0-15,7-5 0 0,5-6 1 16,2 1-1-16,-2 5 0 15,-6 11 0-15,-9 15 0 16,-8 11 1-16,-11 19-1 16,-7 14 0-16,-7 11-1 15,-1 9 1-15,0 8-2 16,1 1-1-16,10 3 0 15,1-8-3-15,19 1-7 16,-6-24-4-16,29 5-3 16,-14-28-4-16,26 10 0 15,-21-29-2-15,16 8-7 16,-15-16-1-16,-3-4 5 15</inkml:trace>
  <inkml:trace contextRef="#ctx0" brushRef="#br5" timeOffset="173839.943">5452 12755 100 0,'-10'11'41'16,"-9"-6"1"-16,15 11-2 15,4-16-36-15,8 15 0 16,13-11-2-16,6-4 0 16,8-6-1-16,3-4-1 15,4-3 1-15,0-7-1 16,-5-2 0-16,-6-2 0 15,-6-1 1-15,-7-1-1 16,-9 1 0-16,-8 0 0 16,-6 3 0-16,-12 10 0 15,-7 10 0-15,-8 10 0 16,-5 14 0-16,-3 12-1 0,5 14 2 15,3 6-2-15,9 4 2 16,10-4-2-16,17-6-1 16,10-12-1-16,27-6-10 15,-1-31-6-15,35 2-3 16,-4-34-6-16,35 6-3 15,-5-27-9-15,24 2 0 16,5-14 1-16</inkml:trace>
  <inkml:trace contextRef="#ctx0" brushRef="#br5" timeOffset="174318.9704">7015 12100 79 0,'0'0'39'0,"0"0"-1"16,-5 28 2-16,-11 13-34 15,13 13-1-15,-5 14-2 16,5 11-1-16,0 8 0 16,3 6-1-16,0-5 0 15,1-3-1-15,4-8-2 16,-1-14-2-16,10-5-5 15,-14-29-12-15,20 2-14 16,-20-31-4-16,25 3-1 16,-18-23 0-16</inkml:trace>
  <inkml:trace contextRef="#ctx0" brushRef="#br5" timeOffset="174537.9829">6883 12591 92 0,'-19'1'40'15,"-3"-2"2"-15,15 14-3 16,7-13-35-16,0 0-2 15,18 15-1-15,8-13-1 16,13 1-1-16,5-6-1 16,11 1 0-16,8-5-2 15,9-2-2-15,-5-14-6 16,14 13-15-16,-18-15-7 15,4 5-5-15,-16-5 1 16,-7 7 0-16</inkml:trace>
  <inkml:trace contextRef="#ctx0" brushRef="#br5" timeOffset="175024.0108">7514 12453 83 0,'-28'25'41'0,"-6"-1"-1"15,6 16 1-15,-5-9-31 16,11 13-5-16,7-3-1 16,11 3-2-16,7-7 0 15,13-8-1-15,6-12 1 16,11-10-1-16,6-13 0 15,10-10 0-15,0-12-1 16,4-10 0-16,-6-4 0 16,-1-3 2-16,-8-3-2 15,-7 4 0-15,-9 6 0 16,-7 8 0-16,-8 10 0 0,-7 20 1 15,0 0-2-15,-16 40-1 16,1 11 1-16,0 20 0 16,-5 22 1-16,-2 16-1 15,-1 10 1-15,0 7-2 16,3-1 2-16,-2-5 0 15,6-11 0-15,-3-16 0 16,4-19 0-16,1-23 0 16,2-23 0-16,2-22 0 15,0-21 1-15,4-18-1 16,0-17 0-16,6-16 0 15,-2-11 0-15,7-12 0 16,-1-9 0-16,1 0-1 16,6 6 0-16,2 4-1 15,7 12-2-15,3 6-2 0,14 22-8 16,-13-4-5-16,25 31-3 15,-18-15-2-15,24 27-4 16,-19-15-6-16,15 10-4 16,-8-5 4-16</inkml:trace>
  <inkml:trace contextRef="#ctx0" brushRef="#br5" timeOffset="175574.0422">8164 12479 88 0,'0'-10'40'16,"0"10"-1"-16,0 0 3 15,0 0-35-15,-9 12-1 16,4 9-3-16,-4 7 0 15,2 8-2-15,-2 8 1 16,-1 4-2-16,-1 3 1 0,3-2-1 16,-1-4 1-16,2-7-1 15,2-10 0-15,5-9 1 16,0-19-1-16,0 0 0 15,16-21 0-15,-4-7 0 16,-1-4 0-16,1-10 0 16,-2-4 0-16,2-2 1 15,-2 1-1-15,0 0 1 16,-1 8-1-16,0 5 1 15,0 6-2-15,8 7 3 16,2 6-2-16,2 8-1 16,5 6 1-16,1 3 0 15,5 4-2-15,1 2 1 16,-3 5 0-16,-3 4-1 0,-7 9 0 15,-7 2-1-15,-12 8 1 16,-12 7-1-16,-8 2 3 16,-9 6-2-16,-9-2 2 15,-5 0-1-15,-1-6 2 16,0-1 0-16,5-5 0 15,4-3 0-15,4 0 0 16,5 2-1-16,7 3 0 16,3 9 0-16,5 10-1 15,-2 4-2-15,2 14-3 16,-7-5-6-16,13 14-5 15,-13-24-5-15,18 11-2 16,-17-36-3-16,21-1-8 0,-5-35-3 16,21-13 1-16</inkml:trace>
  <inkml:trace contextRef="#ctx0" brushRef="#br5" timeOffset="176122.0736">8805 12599 79 0,'12'12'39'0,"-12"-12"1"16,20 2 0-16,-6-12-35 16,9-1 0-16,6-6-2 15,5-1 1-15,-2-5-2 16,6-3 0-16,-6-1-1 15,-4-1 1-15,-6-1-1 16,-13 4-1-16,-9-2 1 16,-11 4-1-16,-9 1 1 15,-7 6 0-15,-8 7 0 0,-3 9 1 16,-1 10-1-16,0 12 1 15,5 8 0-15,7 14 0 16,8 5-1-16,11 1-1 16,11 0 0-16,12-7-1 15,15-6-2-15,6-14-4 16,23 3-8-16,-12-31-7 15,24 13-4-15,-20-25-5 16,18 7-8-16,-7-11-3 16,8 2 2-16</inkml:trace>
  <inkml:trace contextRef="#ctx0" brushRef="#br5" timeOffset="176731.1084">10381 12358 77 0,'0'-16'40'16,"-8"-3"-1"-16,8 19 0 16,-24-24-31-16,9 23-2 15,-8 4-1-15,-1 10-1 16,-2 7-1-16,4 9 0 15,-4 5-1-15,8 9 1 16,2 3-1-16,5 0-1 16,9 1 0-16,11-4 0 15,7-6 0-15,10-9-1 16,7-11 0-16,9-13 0 15,7-15 1-15,4-13 0 16,0-12-1-16,-2-6 1 0,-7-7 0 16,-4-3-1-1,-12-2 1-15,-13 5-2 0,-12 4 1 16,-12 10 0-16,-12 10-1 15,-12 12-1-15,-2 11 1 16,-5 7-1-16,4 10 0 16,5 4-1-16,10 6-2 15,10-11-5-15,27 8-7 16,1-27-5-16,33 12-4 15,-4-27-6-15,28 1-6 16,-1-16-1-16,11 3 1 16</inkml:trace>
  <inkml:trace contextRef="#ctx0" brushRef="#br5" timeOffset="176994.1233">11266 11832 92 0,'-16'-30'40'15,"-12"0"0"-15,3 13 2 16,-12 5-39-16,4 14 2 15,-3 17-2-15,2 19-1 16,0 18 2-16,0 22-2 16,6 13 1-16,2 13-2 15,7 2-1-15,8-1-2 16,10-7 0-16,5-11-1 15,13-15-2-15,-2-27-7 16,17 0-9-16,-18-39-6 16,14 3-7-16,-17-23-6 15,1-1-1-15,-17-17 4 0</inkml:trace>
  <inkml:trace contextRef="#ctx0" brushRef="#br5" timeOffset="177152.1325">10839 12415 103 0,'-21'-15'41'0,"5"-6"3"15,19 8-2-15,5-2-37 16,24-3-2-16,14-5-3 15,7-4-2-15,17 11-5 16,-6-15-11-16,15 26-8 16,-22-11-10-16,7 20-5 15,-13-2-3-15,1 13 2 16</inkml:trace>
  <inkml:trace contextRef="#ctx0" brushRef="#br5" timeOffset="178059.1843">12104 12303 81 0,'0'0'39'16,"0"0"0"-16,0 0-1 16,1 25-33-16,-6 2-2 0,3 11 2 15,-4 1-1-15,0 8-1 16,2-2 0-16,0-3-1 15,2-6-1-15,-1-8 0 16,3-8 0-16,0-20-1 16,0 0 0-16,17-5 1 15,-10-16-1-15,6-9 1 16,-5-9-1-16,1-4 1 15,1-9-1-15,0-5 0 16,0-3 1-16,-1 0-1 16,5 6 0-16,1 2 0 15,4 10 0-15,4 5 0 16,1 11 0-16,4 14 0 15,5 8 0-15,-1 9 0 0,1 6 0 16,-3 11 0-16,-4 6 0 16,-5 4 0-16,-8 5 0 15,-8 2 0-15,-9 2-1 16,-10-1 2-16,-10-2-2 15,-9-2 2-15,-5-4-1 16,-4-3 1-16,-2-7-2 16,3-3 2-16,0-5-1 15,3 0 0-15,6 2 0 16,4 6-1-16,3 7 2 15,6 10-2-15,4 14 1 16,-2 13-1-16,2 12 2 16,1 4-2-16,5 1 0 15,2 0-2-15,7-2-2 0,-4-29-11 16,27 2-6-16,-14-41-5 15,29-3-6-15,-6-28-9 16,13-13 2-16</inkml:trace>
  <inkml:trace contextRef="#ctx0" brushRef="#br5" timeOffset="178860.2302">12937 12236 55 0,'4'-20'38'0,"2"9"1"0,-15-2 0 16,9 13-14-16,-30 0-20 15,8 8 1-15,-13 3-1 16,0 14 0-16,-10 6-1 15,-1 11 0-15,-3 7-1 16,4 5-1-16,1 2-1 16,10-3 1-16,15-5-1 15,9-6-1-15,15-13 1 16,17-11-2-16,14-17 1 15,11-13 0-15,14-13 0 16,-2-7 1-16,2-7 0 16,-2-4-1-16,-8 2 0 15,-10-2 1-15,-10 4-1 16,-11 3 0-16,-6 7 1 15,-10 6-2-15,-4 7 1 0,0 16 0 16,0 0 0-16,-14 7 0 16,9 16 0-16,-4 6 1 15,5 5-2-15,3 7 2 16,3-2-1-16,7-6 0 15,9-3-1-15,5-10 1 16,8-10 0-16,8-8 0 16,7-8 0-16,-1-9 0 15,1-5 1-15,-2-2-1 16,-4 3 0-16,-7 0 1 15,-5 5-1-15,-8 3-1 16,-9 7 1-16,-11 4 1 0,6 18-2 16,-9 2 2-16,-4 7-1 15,-5 1 0-15,0 6 0 16,2-1-1-16,1 0 1 15,2-7 0-15,4-5 0 16,3-21 0-16,12 7 0 16,4-21 1-16,3-9-1 15,5-7 2-15,-1-9-1 16,3-1-1-16,-3-3 1 15,-2 2-1-15,-6 5 0 16,-4 7 0-16,-2 8 0 16,-4 5-3-16,3 6 1 15,-8 10-2-15,22-10-3 16,-10-1-7-16,20 11-4 15,-12-24-3-15,26 13-3 0,-15-31-2 16,27 9-4-16,-11-23-5 16,10-3 0-16</inkml:trace>
  <inkml:trace contextRef="#ctx0" brushRef="#br5" timeOffset="179052.2412">14140 11741 112 0,'-18'42'41'15,"-15"3"1"-15,13 25-7 16,-8-2-32-16,7 12-3 15,1 5 1-15,2 3-2 16,3-2 0-16,0-4-1 16,10-2-2-16,-9-18-4 15,16 3-11-15,-16-34-5 0,19 4-10 16,-5-35-7-16,0 0 0 15,0 0 2-15</inkml:trace>
  <inkml:trace contextRef="#ctx0" brushRef="#br5" timeOffset="179375.2596">13819 12267 103 0,'0'0'42'0,"0"0"0"16,0 0 0-16,26-8-39 15,10-1-1-15,7-5 0 16,7 0-1-16,4-3 1 15,2 3-1-15,-4 3-1 16,-7 4 1-16,-7 5 0 0,-14 9 0 16,-5 8 0-16,-10 10-1 15,-10 7 1-15,-4 7 0 16,-5 7-1-16,-3 4 2 15,2 4-3-15,-1-6 0 16,4 2-2-16,0-10 0 16,9-3-4-16,-3-21-7 15,20 4-6-15,-11-33-3 16,26 10-4-16,-16-32-5 15,18 2-6-15,-14-19-1 16,5-3 3-16</inkml:trace>
  <inkml:trace contextRef="#ctx0" brushRef="#br5" timeOffset="179493.2664">14360 12061 100 0,'-12'-45'40'15,"-9"6"1"-15,9 12-3 0,-3 6-39 16,1 3-17-16,25 20-10 16,-11-2-13-16,12 1 0 15,-1 3-1-15,14 8 1 16</inkml:trace>
  <inkml:trace contextRef="#ctx0" brushRef="#br5" timeOffset="179912.2903">14934 12302 77 0,'-12'-9'41'16,"-14"-5"-2"-16,1 10 2 15,-15-5-30-15,4 12-5 16,-6 4-2-16,2 11 0 16,0 5-1-16,5 9 1 15,6 5-2-15,13 7 1 16,12-3-1-16,13-3-2 15,15-5 0-15,13-11-1 16,14-11-2-16,8-13 0 16,15-9-2-16,1-21-6 0,14 2-9 15,-17-30-3-15,17 12-8 16,-20-25-6-16,5 4-3 15,-14-13 0-15</inkml:trace>
  <inkml:trace contextRef="#ctx0" brushRef="#br5" timeOffset="180104.3013">15539 11811 106 0,'-29'49'41'16,"2"20"3"-16,0 10-3 16,3 12-36-16,-85-9-4 15,100 0-2-15,2-4 1 0,2-7-2 16,6-5-3-16,2-20-4 15,12 0-11-15,-15-27-4 16,24 1-10-16,-24-20-8 16,33-14 0-16,-15-13 1 15</inkml:trace>
  <inkml:trace contextRef="#ctx0" brushRef="#br5" timeOffset="180457.3209">15420 12323 94 0,'-7'24'42'16,"-3"-7"0"-16,18 4 0 15,-2-3-38-15,16-13-1 16,6-9 0-16,5-4-1 16,6-7-1-16,-4-4 0 0,0-5 0 15,-7-2 0-15,-7-3-1 16,-10 2 0-16,-9 0 0 15,-9 5 0-15,-11 6 0 16,-5 7 0-16,-7 11 0 16,-2 10 1-16,-3 14-1 15,0 11 2-15,5 8-1 16,9 7 1-16,8 3-1 15,11-4 0-15,11-7-2 16,13-10 0-16,17-8-4 16,6-22-8-16,24 5-4 15,-10-29-8-15,26 14-3 16,-24-23-5-16,16 13-6 15,-21-10-3-15,-8 8 3 0</inkml:trace>
  <inkml:trace contextRef="#ctx0" brushRef="#br5" timeOffset="180997.3523">12519 12837 86 0,'18'2'40'0,"-1"-4"-1"15,14 8-1-15,-1-5-33 16,11 3-3-16,10 3-1 15,14-1 0-15,8 1 0 0,14-2-1 16,16-5 1-16,18-5 0 16,19-7 0-16,16-5 0 15,13-4 1-15,11-3-1 16,9-4 0-16,1 3 0 15,-6 1-1-15,-11 4-1 16,-15 9-1-16,-20 2-1 16,-17 9-3-16,-28-2-4 15,-9 20-11-15,-37-15-9 16,2 13-8-16,-22-6-2 15,-4 2 2-15</inkml:trace>
  <inkml:trace contextRef="#ctx0" brushRef="#br5" timeOffset="181711.3933">16893 11734 71 0,'-21'-13'38'15,"5"10"1"-15,-12 10-1 16,1 22-33-16,-13 10 0 15,1 25-1-15,-10 12 1 16,1 16-2-16,-1 4 1 16,12 3-2-16,8-8-1 15,20-9-1-15,27-15-2 0,14-28-7 16,36-3-20-16,5-27-10 15,21-4-1-15,6-15-1 16</inkml:trace>
  <inkml:trace contextRef="#ctx0" brushRef="#br5" timeOffset="193649.076">24822 11609 37 0,'0'0'30'16,"0"0"3"-16,0 0-3 0,0 0-19 15,0 0-3-15,0 0-1 16,-9-9-1-16,9 9-1 16,0 0 0-16,0 0-1 15,0 0-2-15,0 0 1 16,0 0-2-16,0 0 1 15,0 0-1-15,0 0 0 16,0 0-1-16,0 0 1 16,0 0-2-16,0 0 1 15,0 0-2-15,0 0-1 16,0 0-7-16,-15 5-25 15,15-5 1-15,0 0-2 16,0 0 2-16</inkml:trace>
  <inkml:trace contextRef="#ctx0" brushRef="#br5" timeOffset="200760.4828">17159 12186 77 0,'-13'12'37'16,"15"10"-6"-16,-2-22 2 15,0 22-25-15,0-22-2 16,19 21-1-16,0-17 0 16,10 1-2-16,0-6 0 15,8-4-1-15,0-4-1 0,1-3 0 16,-5-3 1-16,-6 4-2 15,-7-3 1-15,-7-1 0 16,-11 3-1-16,-9 0 1 16,-10 1-1-16,-6 2 1 15,-8 2-1-15,-2 4 1 16,-4 3-1-16,0 8 1 15,1 7 0-15,5 6 0 16,4 5 0-16,8 6 0 16,5 3-1-16,11 1 1 15,9-4-1-15,9-7-1 16,17-3-2-16,8-16-2 15,20-4-4-15,-3-22-28 16,24-1 0-16,-2-21-2 16,13-2 0-16</inkml:trace>
  <inkml:trace contextRef="#ctx0" brushRef="#br5" timeOffset="200971.4949">18011 11761 81 0,'-25'13'38'0,"-8"3"0"16,9 17 0-16,-15 4-25 15,17 12-12-15,4 2 2 16,5 11-3-16,0-2 2 16,6 3-2-16,7-3-2 15,5-6-1-15,7-3-6 16,-3-17-28-16,16 1 0 0,-5-21-1 15,9-1 0-15</inkml:trace>
  <inkml:trace contextRef="#ctx0" brushRef="#br5" timeOffset="201339.5159">17990 12200 97 0,'-1'14'38'15,"1"-14"0"-15,13 26-8 16,3-23-27-16,12-4-1 15,10-6 0-15,3-1 1 16,2-5-1-16,1-3 0 16,-4 0 0-16,-6-3-1 0,-8 0 1 15,-9 1-1-15,-9 0 0 16,-8 2 0-16,-9 0 0 15,-6 3 0-15,-7 6-1 16,-1 5 1-16,-10 9-1 16,0 11 0-16,-2 10 0 15,-1 6 1-15,4 8-1 16,5 1 1-16,7 3-1 15,11-6 0-15,15-5-1 16,12-12-3-16,17-6-2 16,8-20-11-16,18 5-21 15,-4-18-1-15,14 0 0 16,-5-15-1-16</inkml:trace>
  <inkml:trace contextRef="#ctx0" brushRef="#br5" timeOffset="201834.5442">18665 12139 70 0,'-15'13'38'16,"-12"1"0"-16,7 13 1 15,-11-12-15-15,11 19-20 16,-4-4-1-16,8 2 0 16,0-2-1-16,8-2 0 15,1-5-1-15,7-8 1 16,0-15-1-16,14 10-1 15,1-17 0-15,1-7 0 16,7-10 1-16,2-5-2 16,2-4 1-16,-1-6 0 15,-2 2 0-15,-2 1 0 0,-6 5 1 16,-2 8 0-16,-3 3-1 15,-5 9 1-15,-6 11 0 16,0 0-1-16,2 19 1 16,-2-4-1-16,1 5 1 15,4-3-1-15,3 1 0 16,4-3 1-16,6-9-1 15,4-3 1-15,6-9 0 16,1-3 0-16,3-5 0 16,-1-1 0-16,-2-1 1 15,-3 1-1-15,-5 3 0 16,-5 2-1-16,-16 10 1 15,11 10-1-15,-14 8 0 16,-6 9-1-16,-2 7 0 16,-1 3-1-16,0 5-1 0,2 1-1 15,8 4-6-15,-3-19-8 16,20 9-23-16,-8-21 2 15,19-1-3-15,-3-15 2 16</inkml:trace>
  <inkml:trace contextRef="#ctx0" brushRef="#br5" timeOffset="202556.5853">19193 12271 103 0,'-10'23'39'0,"-5"-9"1"16,24 12-5-16,-8-14-30 15,12-2-2-15,6-7 0 16,5-4-1-16,5-7-1 16,0-4 0-16,1-6-1 15,-3-5 0-15,-2-3 0 16,-4-2 0-16,-8-1 0 15,-6 1 0-15,-7 5 0 16,-7 4 0-16,-5 5 0 16,-8 9 0-16,-6 12 0 15,-3 11 1-15,-6 9-1 16,1 9 0-16,2 7 1 15,4-1 0-15,7 2-2 16,14-4 2-16,13-7-3 16,10-15 1-16,18-7-3 0,8-16-2 15,16-2-6-15,-9-24-12 16,21 8-15-16,-13-17 1 15,5 14 7-15,-14-11 25 16,-8 7 6-16,-11 6 3 16,-15 1 7-16,1 23 12 15,-25-6 15-15,0 22 1 16,-17-6-8-16,6 17-22 15,-6 3-4-15,4 5-1 16,2-1-2-16,3 1 2 16,6-6-3-16,4-5 2 15,4-5-2-15,10-9 1 16,-6-10-1-16,28-7 0 15,-5-9 1-15,5-5-2 0,1-5 2 16,3-3-2-16,2-1 2 16,-4 2-1-16,-4 3 0 15,-4 5 1-15,-7 9-1 16,-4 4 1-16,-11 7 0 15,12 5 0-15,-11 5 0 16,0 5-1-16,0 4 0 16,-1 2 0-16,1 3-1 15,1-2 0-15,2 2-3 16,0-6-1-16,10 6-9 15,-14-24-9-15,22 11-16 16,-5-20-1-16,14 0 0 16,2-19 1-16</inkml:trace>
  <inkml:trace contextRef="#ctx0" brushRef="#br5" timeOffset="202743.5962">20360 11805 115 0,'-34'10'40'0,"8"31"1"16,-20 2-4-16,8 21-36 16,2 3 1-16,2 4-5 15,7 1 0-15,4-11-4 16,17 7-14-16,-10-23-17 15,16-1-2-15,-6-23-1 16,11 0 0-16</inkml:trace>
  <inkml:trace contextRef="#ctx0" brushRef="#br5" timeOffset="202916.6061">20062 12086 91 0,'-8'-31'41'16,"11"19"1"-16,-3-3-1 15,14 21-17-15,1-5-23 16,9-1-2-16,5 10-8 15,-7-15-16-15,17 11-16 16,-8-10 0-16,11 8-2 16,-11-10 1-16</inkml:trace>
  <inkml:trace contextRef="#ctx0" brushRef="#br5" timeOffset="203944.6649">20955 12183 90 0,'-26'-10'37'0,"14"12"1"15,-12-8-5-15,5 15-27 16,-5 3-1-16,3 8-1 16,0 4 0-16,3 7-1 15,-1 2 0-15,7 1-1 16,4-2-1-16,7-4 0 15,7-6-1-15,7-5 1 16,5-10-1-16,10-8 0 16,2-11-1-16,4-6 1 15,3-9 0-15,-2-5 0 16,-6-5 0-16,-3-3 0 15,-7 3 0-15,-11 0-1 16,-7 7 2-16,-7 3-1 0,-4 10 0 16,-4 4 1-16,1 11-1 15,3 2 1-15,10 0-1 16,0 10 0-16,15-2 0 15,11 1 1-15,10-4-1 16,7 3 0-16,6-1 0 16,0 5 1-16,-1-3-1 15,-5 5 1-15,-6 3-1 16,-13 3 1-16,-6 3-1 15,-12 0 0-15,-6 2 0 16,-7-2 1-16,-4-1-1 16,0-2 0-16,-1-2 0 15,0-4 0-15,4-2 0 16,8-12 0-16,-5 12 1 0,5-12-1 15,0 0 1-15,17-15 0 16,-4-2 0-16,3-7 0 16,1-8 1-16,5-5-1 15,1-1 0-15,1 0-1 16,-4 2 0-16,-2 4-2 15,0 7-1-15,-10 3-4 16,8 21-9-16,-21-11-20 16,5 12-4-16,0 0-1 15,29 12-1-15</inkml:trace>
  <inkml:trace contextRef="#ctx0" brushRef="#br5" timeOffset="205359.7459">22229 12113 46 0,'14'-7'28'16,"-14"7"-2"-16,21-15-1 0,-21 3-15 15,0 12 0-15,0 0 0 16,0 0 2-16,-9-10 0 15,9 10-2-15,-26 11-2 16,9 3-1-16,-5 0-2 16,0 10-2-16,-1 4 0 15,3 3-1-15,2 3 0 16,4-2-1-16,8 0-1 15,4-3-1-15,11-7 0 16,8-9-2-16,11-7 0 16,8-11-2-16,9-5-1 15,3-14-1-15,11 1 0 16,-6-9 1-16,4 2 0 15,-12-4 2-15,-4 6 1 16,-9 0 5-16,-15 5 1 0,-4 9 2 16,-16-1 1-16,3 15 0 15,-20-8 0-15,6 13 0 16,-7-1-2-16,3 10 0 15,-1 3 0-15,4 6-1 16,3 3-1-16,7 1 0 16,0 1 0-16,6 1-1 15,7-3 0-15,5-6-1 16,8-7 0-16,6-10 0 15,0-6-1-15,5-11 0 16,1-5 0-16,-1-7 1 16,-2-4-1-16,-6-2 0 15,-6-2 1-15,-7 3 0 16,-4 3 0-16,-7 2 0 0,-7 9 1 15,-2 4-1-15,-2 5 1 16,-3 7 0-16,4 2 0 16,10-1-1-16,-11 14 1 15,11-14 0-15,12 15 0 16,7-8 0-16,4-3-1 15,5 0 1-15,2-3 0 16,2 3 0-16,-6 0-1 16,-3 3 1-16,-7 1 0 15,-8 7-1-15,-4 6 0 16,-9 5 0-16,-5 2 1 15,-4 4-2-15,0 0 1 16,-3 1 0-16,5-4 0 16,1-6-1-16,8-8 1 0,3-15 0 15,0 0 0-15,23-14 0 16,-1-9 0-16,2-7 0 15,2-7 1-15,2-2-1 16,1-2 1-16,-5 2-1 16,-2 7 1-16,-6 5 0 15,-3 8 0-15,-4 8-1 16,-9 11 1-16,0 0-1 15,-2 19 1-15,-3 1-1 16,3 2 1-16,2 0-1 16,1-1 0-16,8-5 0 15,6-9 0-15,9-3-1 16,3-9 1-16,6-7 0 15,2-5 0-15,-1-4 0 16,1-1 0-16,-5 2 0 0,-7 4 0 16,-4 1 0-16,-9 9 0 15,-10 6 0-15,0 0-2 16,-8 23 0-16,0 0-1 15,-6 1-2-15,6 12-3 16,-6-11-6-16,19 16-8 16,-13-21-15-16,23 5-1 15,-15-25 0-15,33 18 1 16</inkml:trace>
  <inkml:trace contextRef="#ctx0" brushRef="#br5" timeOffset="205881.7757">23561 12083 97 0,'0'0'37'15,"0"0"2"-15,-4 22-7 16,-10-7-25-16,8 9-3 16,-2 5-1-16,1 4-1 15,-5 4 0-15,1 1-1 16,0-5 0-16,0 1 2 15,2-9-3-15,3-6 1 16,4-9-1-16,2-10 0 16,0 0 0-16,16-20 0 15,-3-4 0-15,2-3-1 16,2-9 1-16,3-3 0 15,-2-4 0-15,4-2 1 16,0 1 0-16,2 4-1 0,0 4 1 16,-1 5 0-16,1 8 0 15,0 4 0-15,-5 13-1 16,-3 3 0-16,2 8 0 15,-5 4 0-15,-3 3 0 16,-2 3-1-16,-2 1 0 16,-5 1 1-16,-3 3-1 15,-5 2 0-15,-4 1-1 16,-6 2 2-16,-5 4-2 15,-6 1 1-15,-2 3 0 16,-5 4 0-16,1 1 1 16,1 3 1-16,-2 1-1 15,2 2 1-15,4-2-1 16,1-1-1-16,5 1-5 0,-5-12-7 15,19 9-11-15,-16-17-15 16,17 2 1-16,-7-14-3 16,13 4 2-16</inkml:trace>
  <inkml:trace contextRef="#ctx0" brushRef="#br5" timeOffset="206904.8339">24192 12086 80 0,'0'0'30'15,"-5"-17"1"-15,5 17 1 16,-23-8-18-16,10 12-5 15,-10 0-2-15,3 9-2 16,-3 4-2-16,-1 5 0 16,1 7-1-16,3 2 0 15,4 2-1-15,5-2 1 16,8 0-2-16,5-4 1 15,8-6-1-15,7-9 0 16,6-6-1-16,4-9 1 16,4-9-1-16,0-6 0 0,-1-9 1 15,-3-3-1-15,-5-3 0 16,-2-3 0-16,-8-1 1 15,-6 3 0-15,-2 2 0 16,-5 5 0-16,-6 6 1 16,1 5-1-16,-3 4 1 15,9 12 0-15,-10-5-1 16,10 5 1-16,1 10 0 15,-1-10-1-15,22 15 0 16,-2-9 0-16,3-4 0 16,6-1 1-16,-1-2 0 15,0-1 0-15,-6-3 1 16,-1 3 0-16,-7 1-1 15,-14 1 1-15,10 2-1 16,-10-2 0-16,-13 17-1 0,2 0 0 16,-2 4 0-16,-2 7 0 15,-4 4-1-15,4 3 1 16,3 2 0-16,5-5-1 15,4-3 1-15,7-7 0 16,9-11 1-16,5-8-1 16,8-15 0-16,3-8 0 15,0-3 1-15,-3-4-1 16,-2-6 1-16,0 2-1 15,-7 1 0-15,-4 5 1 16,-5 5-1-16,-3 5 1 16,-5 15-1-16,0-11 0 15,0 11 0-15,-9 21-1 16,2 0-1-16,-3 6-1 0,3 11-5 15,-9-10-8-15,15 17-13 16,-11-20-10-16,16 6 0 16,-8-16-1-16,20-2 2 15</inkml:trace>
  <inkml:trace contextRef="#ctx0" brushRef="#br5" timeOffset="207258.8539">24763 12100 103 0,'-27'10'36'16,"9"16"0"-16,-10-11-8 16,9 9-25-16,2 1-1 15,7 1 0-15,3-6 0 0,7 1-1 16,2-8 0-16,-2-13 1 15,20 7-1-15,-3-15 0 16,2-8 0-16,1-5 0 16,1-5 0-16,-1-1 0 15,0-2 0-15,-3 1 0 16,-1 2 0-16,-4 6 0 15,-6 6 0-15,-6 14 0 16,0 0-1-16,0 0-1 16,0 23-1-16,-6-4-3 15,9 14-8-15,-14-17-10 16,15 13-15-16,-4-11-1 15,17 1-1-15,-6-14 2 16</inkml:trace>
  <inkml:trace contextRef="#ctx0" brushRef="#br5" timeOffset="207649.8768">25043 12115 96 0,'0'0'37'0,"-17"-6"2"15,17 6-9-15,-24 6-25 16,24-6 0-16,-24 14-2 15,14 3 0-15,-5 5-1 16,0 10 0-16,-3 4 0 16,5 0-1-16,2 1 0 15,7-5-1-15,5-5 0 16,8-14-1-16,8-10 1 0,8-16-1 15,4-14 1-15,9-8 1 16,4-10 0-16,0-8 0 16,1-7 1-16,-1-4 0 15,-4-3 0-15,-1 2 1 16,-5 7-1-16,-10 8 0 15,-6 15-1-15,-10 17 2 16,-6 18-2-16,-21 19 0 16,-2 22-1-16,-6 16-3 15,-5 14-3-15,-5-6-11 16,20 16-14-16,-12-19-12 15,22 2 3-15,-2-15-2 16</inkml:trace>
  <inkml:trace contextRef="#ctx0" brushRef="#br5" timeOffset="208240.9107">24946 12606 60 0,'6'20'38'15,"-6"-20"0"-15,41-17 2 16,-9-15-13-16,19-2-20 16,-1-12-4-16,7-11-1 15,1-6-1-15,-3-6 1 0,-7-3-1 16,-8-1-1-16,-15 1 2 15,-6-7-1-15,-11 2 1 16,-7 1 1-16,-8 0-1 16,-7 6 0-16,-2 1-1 15,-5 8 1-15,-1 5-1 16,0 13 0-16,0 9-1 15,1 5-1-15,2 9-2 16,-1 1-4-16,20 19-15 16,-21-23-17-16,21 23 0 15,-14-19-1-15,14 19-1 16</inkml:trace>
  <inkml:trace contextRef="#ctx0" brushRef="#br4" timeOffset="218721.5101">977 13870 52 0,'8'-24'35'15,"-6"-4"-1"-15,5 11 1 16,-12 0-25-16,5 17-3 16,0 0-3-16,-5 15 0 15,-3 10 0-15,2 12-1 16,-5 12-2-16,-2 11 0 15,-5 10 0-15,-1 6-1 16,-3 4 1-16,-2 1-1 16,4-7 0-16,0-8 0 15,4-17 0-15,7-13 1 0,3-23 0 16,6-13-1-16,13-41 2 15,3-9-1-15,1-16 1 16,4-13 1-16,0-12-1 16,1-9 1-16,-1-3-1 15,0 3 0-15,-5 7 0 16,3 10-1-16,-4 10 0 15,1 12-1-15,2 15 0 16,3 16 0-16,0 16 0 16,2 15 0-16,3 16 0 15,0 13 1-15,6 18-1 16,-2 15 0-16,-1 13 1 15,0 19-1-15,-7 10 0 0,-4 6-1 16,-3 8-1-16,-5-3 0 16,-2-8-1-16,-5-12-3 15,5-9-11-15,-10-34-21 16,12-10 0-16,-10-33-1 15,0-10 0-15</inkml:trace>
  <inkml:trace contextRef="#ctx0" brushRef="#br4" timeOffset="219413.5497">1019 14093 83 0,'-35'-7'38'0,"21"16"0"15,14-9 0-15,0 0-34 16,33-5-1-16,6-2-1 0,17-5 0 15,5-2-1-15,9-7 0 16,2-3 0-16,3 0-1 16,-4-3 0-16,-3 4 0 15,-6 2 0-15,-7 2-1 16,-9 5 2-16,-10 5-1 15,-8 5 1-15,-11 9-1 16,-10 6 0-16,-9 10 0 16,-7 6 1-16,-8 7-1 15,-1 9-1-15,-2 4 1 16,-2 3-1-16,3-1 1 15,0-1-1-15,4-10 1 16,6-7-1-16,9-12 1 16,0-19 1-16,12-1 0 0,6-19-1 15,6-16 2-15,3-9 0 16,-1-9-1-16,2-9 1 15,-3-1 0-15,-2-2 0 16,-5 5-1-16,-5 10 0 16,-3 10 0-16,-2 11-1 15,-2 12 0-15,-6 18 0 16,13 14 0-16,-6 14 0 15,5 12 0-15,-2 8 0 16,4 7 0-16,3 4-1 16,1 2 1-16,2-4-1 15,1-5 0-15,3-6 0 16,-1-11 0-16,1-10 0 15,-1-13 2-15,0-13-1 0,2-16 0 16,-6-16 1-16,1-11 0 16,-5-9 0-16,-3-9 1 15,-7-7-1-15,-3 0 0 16,-6 3-1-16,-2 11 0 15,-5 6 0-15,2 16-2 16,-3 4-3-16,12 29-2 16,-13-22-9-16,27 39-13 15,-14-17-9-15,20 26-1 16,-4-17-2-16,14 7 3 15</inkml:trace>
  <inkml:trace contextRef="#ctx0" brushRef="#br4" timeOffset="219645.563">2613 13654 75 0,'0'0'39'0,"2"11"-1"16,-10 0 0-16,5 19-28 16,-7 5-5-16,4 13-1 15,-1 11-2-15,1 8-1 16,0 8 0-16,1 1-1 15,3 0 0-15,2-7-2 16,4-6-1-16,0-18-2 16,7-10-3-16,-11-35-20 15,26 5-10-15,-12-28 0 16,8-6-2-16,-9-18 2 15</inkml:trace>
  <inkml:trace contextRef="#ctx0" brushRef="#br4" timeOffset="219938.5797">2535 13733 92 0,'-1'-15'39'0,"4"-5"2"16,20 11-3-16,6-7-34 16,12-1-2-16,9 0 1 15,6 7-1-15,2 2 0 16,2 16 0-16,-8 8-1 15,-2 15 0-15,-13 11 0 16,-12 11-1-16,-13 7-1 16,-13 7 2-16,-12 3-2 15,-11 0 0-15,-14-3-1 16,-10-4 0-16,-3-8 0 0,-6-7-1 15,2-8-1-15,-3-13-4 16,13-1-11-16,-12-26-16 16,22-2-5-16,-4-18-1 15,18-9 0-15</inkml:trace>
  <inkml:trace contextRef="#ctx0" brushRef="#br4" timeOffset="221510.6696">4922 10677 35 0,'-14'-2'28'0,"2"-2"2"15,12 4 0-15,-19-6-19 16,19 6-1-16,0 0-1 16,0 0 1-16,0 0-2 15,0 0 0-15,12-4-2 16,10 0 0-16,4-7-2 15,17 0 0-15,6-4 0 16,13 2-2-16,11-2 0 16,10 1-2-16,9-1 1 15,3 3-1-15,4 4 0 16,-2 4 1-16,-1 0-1 15,-1 4 1-15,-5 0 0 0,-2 0 0 16,-6 0 0-16,-1 0-1 16,-5-6 1-16,-3 1-1 15,-4-6 1-15,-6-1 0 16,-9-3-1-16,-4 0 1 15,-9 1-1-15,-8 0 0 16,-5 2 0-16,-10 1-3 16,-2 10-5-16,-16 1-27 15,0 0-3-15,0 0 1 16,-18-3-3-16</inkml:trace>
  <inkml:trace contextRef="#ctx0" brushRef="#br4" timeOffset="222492.7258">4059 13641 51 0,'4'-20'37'0,"-4"20"-1"16,11-21-1-16,-11 21-14 15,0 0-18-15,-5 23-1 16,3 0 0-16,-2 15 1 15,3 7-1-15,0 13-1 0,0 7 0 16,1 5-1-16,0 1 0 16,1 0-1-16,1-4-2 15,-2-12-2-15,7-1-3 16,-10-25-15-16,11 2-12 15,-7-20-2-15,-1-11 1 16,0 0 0-16</inkml:trace>
  <inkml:trace contextRef="#ctx0" brushRef="#br4" timeOffset="222653.735">4014 14085 64 0,'-21'-24'39'16,"11"13"-2"-16,-5-4 1 16,15 15-28-16,-3-12-3 15,16 9-2-15,2-3-2 16,12-2-2-16,7-3-3 0,3-10-3 15,15 7-13-15,-4-22-20 16,10 5 1-16,-5-14-2 16,5 0 1-16</inkml:trace>
  <inkml:trace contextRef="#ctx0" brushRef="#br4" timeOffset="223021.7561">4566 13456 74 0,'-25'9'38'0,"5"13"-1"16,-8 0 1-16,0 16-33 15,9 3-1-15,4 13 1 16,2 7-2-16,4 5 0 0,-1 5-1 16,9 1-1-16,-1-3 0 15,3-5-1-15,0-8 1 16,4-9-2-16,-1-12 1 15,6-9-1-15,0-14 1 16,4-12 1-16,5-12-1 16,3-8 0-16,1-7 1 15,1-3 0-15,0-2 0 16,1 2 1-16,-3 3-2 15,-4 9 1-15,-5 8-1 16,0 12 1-16,-4 8-4 16,-1 9 0-16,-1 5-2 15,0 1-1-15,9 7-3 16,-4-17-11-16,17 9-18 15,-8-19-1-15,19 1 0 0,-9-15 2 16</inkml:trace>
  <inkml:trace contextRef="#ctx0" brushRef="#br4" timeOffset="223345.7746">5054 13969 62 0,'-29'-11'39'0,"11"16"-2"16,-9 1 0-16,8 13-21 15,-5 3-12-15,6 9-1 16,3 2 0-16,11 4-1 15,-1 1-1-15,10-1 0 16,9-8 0-16,6-5-1 16,6-12 2-16,6-10-1 0,3-11-1 15,2-12 1-15,1-7 1 16,-5-9-1-16,-5-2 0 15,-10-4 0-15,-7 3-1 16,-11 1-1-16,-7 7 0 16,-11 3-1-16,-4 10-2 15,-3 4-2-15,2 12 0 16,-5-3-3-16,22 20-9 15,-4-12-18-15,19 7 1 16,2-5-3-16,22 3 4 16</inkml:trace>
  <inkml:trace contextRef="#ctx0" brushRef="#br4" timeOffset="223682.7939">5569 13854 58 0,'18'-12'37'0,"-4"9"-1"16,-14 3 1-16,0 0-25 15,-28-12-3-15,14 18-3 16,-7 0-1-16,5 7-1 15,-3 2-1-15,7 4-1 16,2 2 0-16,7 1 0 16,3-1-1-16,8-2 0 15,7-3 0-15,3-5-1 16,4-4 0-16,5-4 1 15,2-2-1-15,-2-2 0 16,-4 5-1-16,-2 3 2 16,-7 6-2-16,-7 7 0 15,-9 5 1-15,-6 6-2 16,-4 6 2-16,-5-1-2 0,-2 1 1 15,0-8-2-15,4-3-2 16,2-18-4-16,20 4-20 16,-7-27-9-16,18 0-1 15,-4-22-2-15</inkml:trace>
  <inkml:trace contextRef="#ctx0" brushRef="#br4" timeOffset="223998.812">5729 14034 68 0,'-6'12'38'15,"16"7"0"-15,-1-18 2 16,20-4-32-16,4-10-2 16,16-3-2-16,-1-10 1 0,4 2-1 15,-6-3-1-15,-5 0-1 16,-11 2 0-16,-9 3-1 15,-17 3 0-15,-14 7-1 16,-12 6 1-16,-8 5 0 16,-3 9-1-16,-3 8 1 15,-2 10-2-15,3 10 2 16,6 6-1-16,10 0-1 15,6 2 1-15,12-6-3 16,11-2-3-16,5-21-12 16,28 5-17-16,-7-22-5 15,23-1-2-15,4-18 0 16</inkml:trace>
  <inkml:trace contextRef="#ctx0" brushRef="#br4" timeOffset="224764.8558">7141 13989 60 0,'0'0'38'0,"0"0"-1"16,1 16 0-16,-1 2-31 15,-4 0 0-15,1 6-3 16,0-1 1-16,4 9-1 16,-3-1 0-16,5 5-1 15,-2-4 0-15,3 5 0 16,-1-3-1-16,2-3-1 15,-4-7 1-15,3-5 0 16,-4-19-1-16,0 0 1 0,5-13-1 16,-1-12 1-16,-2-10-1 15,2-4 1-15,-1-10 0 16,2-3 0-16,-1-3-1 15,2 1 1-15,0 2 0 16,6 5 0-16,-2 5-1 16,4 6 1-16,0 11-1 15,4 8 0-15,2 9 0 16,1 8 0-16,2 10 0 15,0 4 0-15,0 4-1 16,-2 3 2-16,-1 2-2 16,-3 3 2-16,-7-1-2 15,-5 3 1-15,-7-2 0 16,-6 2-1-16,-7-2 1 0,-9 3-1 15,-5 1 0-15,-8 2 0 16,-2 6 0-16,1 2 1 16,-1 8-1-16,3 9 1 15,1 7-1-15,6 5 1 16,7 1-1-16,6 0-1 15,10-2-5-15,-2-22-14 16,25 1-17-16,-7-24-3 16,17-12 1-16,-2-22 0 15</inkml:trace>
  <inkml:trace contextRef="#ctx0" brushRef="#br4" timeOffset="225698.9092">7947 13915 33 0,'3'-15'35'0,"1"4"3"16,-8-4-2-16,4 15-13 15,-21-13-13-15,8 17-1 16,-15-1-1-16,2 14-2 15,-9 5-1-15,-3 13-1 16,-4 6 0-16,7 7-2 16,3 2 0-16,8 1-1 15,9-4 0-15,8-4-1 16,15-11 1-16,10-11-1 15,8-13 0-15,11-10 1 16,1-13 0-16,5-10-1 16,0-9 1-16,1-5 0 15,-8-6 0-15,-4-2 0 0,-4 1 0 16,-7 4-1-16,-9 5 1 15,-2 8-1-15,-9 9 0 16,-1 20 0-16,0 0 0 16,-13 7 0-16,7 16-1 15,2 8 0-15,0 6 0 16,7 3 1-16,1 0-1 15,7-5 0-15,11-7 0 16,5-9-1-16,11-9 0 16,1-11-1-16,8-7 0 15,1-9-2-15,1-6 0 16,-4-6 1-16,-5 3 0 15,-10-1 2-15,-6 6-1 16,-12 4 2-16,-12 17 0 0,0 0 2 16,-16 4 0-16,1 16 0 15,-4 6 1-15,3 7-1 16,1 0 1-16,4 6 0 15,1-6 1-15,10-3 0 16,0-8 0-16,10-7 0 16,-10-15 0-16,22-3-1 15,-8-13 0-15,2-8 0 16,-2-5-1-16,-2-6 0 15,0-3 0-15,-4 3 0 16,-2 2-1-16,-1 5 1 16,3 6-2-16,-3 4 1 15,5 4-2-15,0 2-1 16,13 6-4-16,-7-14-10 0,26 15-7 15,-16-26-8-15,22 6-7 16,0-19-2-16,13-2 2 16</inkml:trace>
  <inkml:trace contextRef="#ctx0" brushRef="#br4" timeOffset="225875.9193">9168 13326 80 0,'-25'30'42'15,"3"24"-3"-15,-12 5 2 16,7 17-36-16,-1 8-2 15,8 8 0-15,6 3-3 16,4-4-1-16,7-3-2 16,1-18-6-16,17 6-21 0,-11-25-11 15,8-9 1-15,-9-21-2 16</inkml:trace>
  <inkml:trace contextRef="#ctx0" brushRef="#br4" timeOffset="226198.9378">8859 13832 92 0,'0'0'41'16,"0"0"2"-16,38-5-3 15,-3-4-37-15,14-1 0 16,4-5 0-16,5 2-1 15,-1-2 0-15,-2 7-1 16,-7 3 0-16,-8 7 0 0,-9 7 0 16,-12 7 0-16,-7 8 0 15,-5 7-1-15,-10 6 0 16,0 6 1-16,-4 2-2 15,-3 0-1-15,5-3-1 16,-3-8-1-16,11 2-6 16,-8-26-11-16,21 9-7 15,-13-30-12-15,17-3-2 16,-6-17 0-16,11-7 3 15</inkml:trace>
  <inkml:trace contextRef="#ctx0" brushRef="#br4" timeOffset="226311.9443">9408 13590 85 0,'-21'-36'39'0,"-3"7"-2"0,9 11-3 15,15 18-63-15,0 0-9 16,0 0-1-16,0 0-1 16</inkml:trace>
  <inkml:trace contextRef="#ctx0" brushRef="#br4" timeOffset="226750.9693">10102 13861 69 0,'-14'-8'41'0,"-11"-1"-2"15,-1 13 1-15,-14-4-31 16,3 15-2-16,-12 1-1 16,5 13-1-16,-2 7-2 15,7 5-1-15,7 1 0 16,12 3-1-16,14-6 0 0,16-3 0 15,21-11-1-15,14-14-2 16,20-15 0-16,12-13-2 16,13-9-4-16,-7-24-12 15,23 7-14-15,-22-20-6 16,5 3-1-16,-19-12 0 15</inkml:trace>
  <inkml:trace contextRef="#ctx0" brushRef="#br4" timeOffset="226950.9808">10565 13296 92 0,'-12'34'41'16,"-10"14"1"-16,10 25-3 16,-6 7-35-16,4 9-1 15,2 2-1-15,-1 2-1 0,5-5-1 16,2-7-1-16,5-11-2 15,1-19-4-15,18-2-16 16,-11-29-18-16,16-11-1 16,-3-19 0-16,12-11 1 15</inkml:trace>
  <inkml:trace contextRef="#ctx0" brushRef="#br4" timeOffset="227302.0009">10616 13855 88 0,'-6'29'42'0,"-4"-12"0"15,17 7-1-15,6-13-37 16,9-3 0-16,9-10-1 0,5-5-1 16,5-7 0-16,2-5-1 15,-1-4 0-15,-5-3-1 16,-4-3 1-16,-9-1-1 15,-6 0 0-15,-10 5 0 16,-9 2 1-16,-9 6-2 16,-5 10 2-16,-7 11-1 15,-2 12 0-15,-6 11 0 16,-1 13 1-16,2 7-1 15,2 9 0-15,5 0-1 16,8-3 1-16,9-6-2 16,12-10-1-16,11-15-3 15,22-2-8-15,-4-39-10 16,29 8-11-16,-4-25-6 0,16-1-1 15,-2-17 2-15</inkml:trace>
  <inkml:trace contextRef="#ctx0" brushRef="#br4" timeOffset="227605.0182">11445 13620 83 0,'-25'13'42'0,"-13"-1"0"16,6 16 0-16,-11 1-32 16,8 1-7-16,4-3-1 15,11 3 0-15,4-5 0 16,12-6 0-16,11-5-1 15,8-7-1-15,10-2 1 16,6-5-1-16,4-2 1 16,1 1-1-16,-4 6 1 0,-3 6 0 15,-10 6-1-15,-8 12 1 16,-13 6-1-16,-10 3 0 15,-7 2 0-15,-7 0-1 16,1-3-2-16,-5-10-3 16,10 1-5-16,-9-29-12 15,29 1-6-15,-17-7-13 16,21-14-1-16,-3-17 1 15</inkml:trace>
  <inkml:trace contextRef="#ctx0" brushRef="#br4" timeOffset="228671.0792">12819 13737 61 0,'0'0'39'15,"-5"-27"-1"-15,5 27 2 16,-22-29-26-16,8 24-6 16,-11 1-2-16,0 13-2 15,-7 9 0-15,-2 15-1 16,-4 8-1-16,4 11 1 15,-3 5-2-15,6 0-1 16,6-1 1-16,12-6-1 0,7-9 0 16,11-11 0-16,14-15-1 15,9-14 1-15,15-15 1 16,10-9 1-16,6-9-1 15,3-9 0-15,-4-5 0 16,-3 1 0-16,-7-1 0 16,-10 6 0-16,-12 5-1 15,-11 7 0-15,-12 9 0 16,-5 8 0-16,2 11-1 15,-23 12 1-15,9 11 0 16,1 6 0-16,1 10-1 16,8 7 1-16,4 3-1 15,4-4 0-15,15-4-1 0,5-7 0 16,14-11-2-16,9-14-1 15,6-9-2-15,0-21-1 16,11 1-4-16,-12-19-1 16,8 9 0-16,-19-15 2 15,1 13 2-15,-19-4 6 16,-9 9 3-16,-6 9 3 15,-16 2 5-15,8 16 2 16,-23 2 2-16,12 19-2 16,-12-1-1-16,14 14-2 15,-5 3-3-15,9 5 0 16,2-1-1-16,4 1 0 15,3-6-1-15,6-5 0 16,0-9-1-16,3-11 0 0,0-10 1 16,3-10-1-1,-2-12 1-15,1-6-1 0,-2-8 0 16,-2-5 1-16,-5-5-1 15,-3-1 0-15,-1 1-1 16,-6 4 1-16,-1 7-1 16,3 4 0-16,1 6 0 15,6 5 0-15,7 5-2 16,10 4 0-16,13 4-2 15,3-4-6-15,19 17-8 16,-13-21-4-16,24 24-7 16,-21-23-5-16,14 16-7 15,-18-11 1-15</inkml:trace>
  <inkml:trace contextRef="#ctx0" brushRef="#br4" timeOffset="229024.0994">14014 13767 87 0,'-13'20'40'0,"16"9"1"15,-1-15 1-15,14-3-35 16,7-6-3-16,7-5-1 16,8-9-1-16,-3-5 0 15,6-5-2-15,-6-4 1 16,-3-4 0-16,-10 0-1 15,-7-1 0-15,-11 1 0 16,-12 3 0-16,-9 4 0 16,-8 7 0-16,-6 10 0 15,-9 12 1-15,1 14-1 0,-4 10 1 16,5 10 0-16,5 9 0 15,12 1 0-15,11 1-1 16,9-3 0-16,16-12-3 16,10-12-2-16,23 2-8 15,-1-28-10-15,33 10-4 16,-8-27-10-16,29 3-3 15,6-18-3-15,20 1 3 16</inkml:trace>
  <inkml:trace contextRef="#ctx0" brushRef="#br4" timeOffset="229859.1471">15527 13341 78 0,'7'-24'39'0,"-9"0"-2"16,2 24-4-16,0 0-29 15,-18 13 0-15,3 8 0 16,1 15 0-16,-4 4-1 16,1 10-1-16,-2 2 2 15,3 5-2-15,2-4 0 16,2 0 0-16,5-9-1 15,1-7 0-15,3-8-1 16,3-11 1-16,0-18-1 16,0 0 1-16,14-18-1 15,-5-16 1-15,3-9-1 0,5-12 0 16,3-7 1-16,1-6-1 15,3 0 0-15,-1 2 1 16,1 9-1-16,-3 6 0 16,1 14 0-16,-2 13 1 15,-4 12-1-15,0 17 0 16,-1 14 0-16,0 11 0 15,3 14 0-15,3 9 0 16,3 6 0-16,8 6 0 16,4-3 0-16,6-1-1 15,6-10 2-15,-1-10-1 16,-1-10 0-16,1-14 1 15,-6-16 0-15,-5-17 0 16,-7-14 0-16,-4-14-1 0,-10-8 1 16,-5-10-1-16,-4-4 1 15,-6-3-1-15,-1 2-1 16,-7 5 0-16,4 9-1 15,-5 8-2-15,8 19-5 16,-9 0-6-16,10 26-7 16,0 0-4-16,25 23-7 15,-8-8-7-15,14 10 0 16,3-5 3-16</inkml:trace>
  <inkml:trace contextRef="#ctx0" brushRef="#br4" timeOffset="230218.1677">16688 13255 95 0,'-19'-4'40'15,"-8"3"2"-15,2 11-3 16,-14 3-35-16,4 10-2 16,-1 7 1-16,6 10-2 15,4 9 1-15,11 8-1 16,10 0 0-16,9 0 0 15,18-7 0-15,13-7 0 16,11-11-1-16,11-16 1 16,6-17-1-16,5-15 0 15,1-13 1-15,-7-9-1 16,-11-9 0-16,-12-6 0 15,-13-3 0-15,-16 3 0 16,-12 1-1-16,-14 4 1 0,-8 7-2 16,-5 8 0-16,-2 9-1 15,1 5-1-15,10 15-5 16,-2-9-7-16,27 25-5 15,-5-12-3-15,28 7-5 16,-4-10-9-16,22 7-2 16,2-11 3-16</inkml:trace>
  <inkml:trace contextRef="#ctx0" brushRef="#br4" timeOffset="230420.1792">17346 13176 100 0,'0'0'40'16,"14"17"2"-16,-23-3-3 15,-8 18-35-15,7 7-2 16,-2 12-1-16,-1 10 0 0,-2 11 0 15,3 0-1-15,0 1 0 16,0-5-2-16,3-9-1 16,8-6-5-16,-8-28-8 15,18 7-7-15,-9-32-7 16,9-13-10-16,-3-16-1 15,8-4 2-15</inkml:trace>
  <inkml:trace contextRef="#ctx0" brushRef="#br4" timeOffset="230595.1892">17192 13287 94 0,'-15'-29'41'15,"-2"1"2"-15,17 28-2 16,19-13-33-16,14 13-4 0,14 0-3 16,7 0-1-16,11 4-2 15,2-2-2-15,5 9-9 16,-14-14-7-16,6 25-11 15,-31-10-10-15,3 10-2 16,-21-5 2-16</inkml:trace>
  <inkml:trace contextRef="#ctx0" brushRef="#br4" timeOffset="230962.2102">16095 14068 83 0,'10'-5'43'15,"4"-13"-2"-15,15 16 2 16,13-7-38-16,10 3 0 16,9 0-1-16,19 3 0 15,10 2-2-15,11 1-1 16,3 1 0-16,3-1-1 15,-3 6 0-15,-5-2-3 16,-12 5 1-16,-13 1-3 16,-15 5-2-16,-23-13-8 15,3 16-7-15,-39-18-10 0,16 2-9 16,-16-2 0-16,-14-13 0 15</inkml:trace>
  <inkml:trace contextRef="#ctx0" brushRef="#br4" timeOffset="231593.2463">18468 13546 68 0,'16'-9'38'0,"-6"-3"-1"16,9 13 2-16,-9-2-31 15,12 12-2-15,-2 4-1 16,7 15 0-16,-5 3-2 16,2 14 1-16,-11 4-2 15,-2 10 1-15,-14 5-2 16,-14 7 1-16,-12-1-2 15,-12 2 1-15,-8-4 0 16,-6-10-1-16,2-7-2 16,1-18-2-16,12-15-4 15,-1-33-13-15,31-3-10 0,-6-36-10 16,20-9 1-16,-1-29 0 15</inkml:trace>
  <inkml:trace contextRef="#ctx0" brushRef="#br4" timeOffset="231736.2545">18245 13168 81 0,'-22'-22'40'0,"10"22"0"16,-4 4-1-16,16-4-27 16,7 22-16-16,5-19-11 15,26 11-24-15,-1-4 2 16,17 11-3-16,3-7 0 15</inkml:trace>
  <inkml:trace contextRef="#ctx0" brushRef="#br4" timeOffset="232119.2764">19189 13466 89 0,'0'0'40'0,"-15"5"1"16,4 1-1-16,-11-5-37 15,4 7 0-15,-6 5 0 16,4 12-1-16,-2 5 1 15,-2 10-1-15,8 4 0 16,3 0-1-16,8 0 1 16,9-7-1-16,11-10 0 15,17-10 0-15,11-20-1 16,9-11 0-16,4-12 0 0,3-9 0 15,-1-7 0-15,-4-4 0 16,-15-1 0-16,-13 4-1 16,-19 6 0-16,-16 6 0 15,-13 10 1-15,-12 8-2 16,-8 10 0-16,-7 3 0 15,8 9-3-15,2-3-1 16,27 14-8-16,1-16-7 16,33 14-6-16,0-19-7 15,30 6-6-15,2-11 2 16,16 4 1-16</inkml:trace>
  <inkml:trace contextRef="#ctx0" brushRef="#br4" timeOffset="232330.2885">19708 13457 102 0,'0'0'39'0,"0"-16"2"16,0 16-5-16,0 15-33 15,0 4-1-15,0 11 0 16,1 12 0-16,-2 10-1 16,-1 7 1-16,-1 2-1 15,2-4-1-15,1-4-2 16,1-15-1-16,11-13-6 15,-12-25-10-15,37-10-7 16,-20-25-13-16,25-4-1 16,-9-21-1-16,11-2 2 15</inkml:trace>
  <inkml:trace contextRef="#ctx0" brushRef="#br4" timeOffset="232719.3107">20009 13242 103 0,'-15'-2'42'0,"15"22"0"15,-5-5-3-15,12 7-35 16,5 0-2-16,4 2-1 15,6 5 1-15,-4 4-1 16,-3 5 1-16,-4 4-1 16,-4 3 0-16,-7 7 0 15,-7 0 0-15,-4-3-1 16,-1-4 1-16,-2-6-1 15,1-10 0-15,6-11 0 16,7-18 0-16,8-11 0 16,10-15-1-16,7-12 1 15,9-9 0-15,4-4 0 0,2-4 0 16,1 3 0-16,-4 9 0 15,-3 7 0-15,-10 13 0 16,-7 12 0-16,-17 11 0 16,14 17-1-16,-16 6-1 15,-3 4-1-15,4 9-2 16,0-1-3-16,10 10-7 15,-8-19-5-15,25 16-4 16,-13-27-2-16,27 15-7 16,-11-19-7-16,19 1 2 15</inkml:trace>
  <inkml:trace contextRef="#ctx0" brushRef="#br4" timeOffset="233162.3361">20639 13521 75 0,'0'0'40'16,"-16"10"-1"-16,24 4 0 15,0-4-27-15,13 2-8 16,5-8-2-16,8 4 0 16,3-8 1-16,7-2-1 15,0-6-1-15,3-6 1 0,-6-2-1 16,0-5 0-16,-9-1 0 15,-9-2-1-15,-8 1 1 16,-10 2-1-16,-13 6 0 16,-11 6 1-16,-10 8-1 15,-5 9 1-15,-8 12-1 16,-1 5 1-16,-1 10-1 15,7 2 1-15,12 1-1 16,10-3 1-16,17-1-3 16,15-10-1-16,19 0-5 15,10-21-8-15,30 15-7 16,-9-25-7-16,22 12-9 15,-3-13-2-15,5 6 3 16</inkml:trace>
  <inkml:trace contextRef="#ctx0" brushRef="#br4" timeOffset="233532.3572">21643 13525 82 0,'-26'-29'38'0,"0"10"0"16,-15-8-1-16,3 19-31 16,0 4 0-16,5 15-1 15,-6 10-1-15,9 12 1 16,4 3-2-16,7 7 0 15,12-5-1-15,9-2 0 16,12-13-1-16,13-14 0 16,12-16 0-16,12-16-1 15,7-14 0-15,4-11 1 16,-2-10-1-16,0-10 1 15,-5-8 0-15,-9-3 0 0,-9 3 0 16,-14 10 0-16,-16 10 0 16,-12 20 0-16,-13 21 0 15,-10 23 0-15,-8 28-1 16,-4 19 0-16,-1 17 0 15,4 5-2-15,15 6-3 16,2-10-6-16,20 4-4 16,-10-23-6-16,24 5-4 15,-19-30-2-15,14 11-8 16,-20-20-9-16,-11-5 5 15</inkml:trace>
  <inkml:trace contextRef="#ctx0" brushRef="#br4" timeOffset="234281.4001">1526 14933 54 0,'-3'-38'40'0,"6"16"0"0,-12 2-1 16,9 20-29-16,0 0-5 16,-13 25-1-16,6 12-1 15,2 23-2-15,-2 15 0 16,-3 16 0-16,0 11 0 15,0 10-2-15,0 2 1 16,-1-3-2-16,5-8-3 16,0-22-2-16,14-5-13 15,-8-38-12-15,22-11-6 16,-8-30-1-16,13-9 0 15</inkml:trace>
  <inkml:trace contextRef="#ctx0" brushRef="#br4" timeOffset="234723.4254">1311 15411 66 0,'-45'-10'42'15,"-3"-1"-3"-15,23 17 2 16,5-4-33-16,20-2-3 16,28 8-2-16,11-9-1 15,17-6 0-15,16-1-1 16,12-2-1-16,6-3 0 15,0 1 0-15,-4 3 0 16,-10 3 0-16,-12 4 1 16,-11 4-1-16,-19 4 0 15,-16 4 1-15,-14 3-1 16,-14 8 0-16,-8 1 1 15,-9 10 0-15,-4 5-2 0,-4 8 2 16,0 6-2-16,9 1 1 16,7 2 0-16,11-6 0 15,13-7-1-15,17-11 2 16,14-15-1-16,10-18-1 15,10-13 1-15,-1-17 1 16,0-11-1-16,-6-9 1 16,-10-4-1-16,-14-1 0 15,-16 1 0-15,-10 7-2 16,-16 7-1-16,-7 10-3 15,-16 4-5-15,10 27-7 16,-13-11-4-16,22 28-2 16,-10-16-5-16,31 17-10 15,0-16-1-15</inkml:trace>
  <inkml:trace contextRef="#ctx0" brushRef="#br4" timeOffset="235309.4589">2762 15614 50 0,'-18'-20'41'16,"-5"-16"-1"-16,10 12-3 15,-6-12-26-15,6 11-2 16,-7 2-4-16,-1 11-1 16,-6 12-1-16,0 15-1 0,-2 11-1 15,0 9-1-15,0 6 1 16,8 4-1-16,6-4 1 15,9 2-1-15,11-10 1 16,10-12-3-16,13-13 3 16,5-9-1-16,6-9 0 15,3-6 0-15,-2-9 0 16,-1-2 0-16,-7-4 0 15,-1 1 1-15,-9 1-1 16,-7-1 0-16,-2 3 0 16,-6 3 1-16,2 4-2 15,-7 7 2-15,-2 13-2 16,0 0 2-16,8 20-2 15,-5 16 0-15,1 17 1 0,-2 20-1 16,2 14 1-16,-4 16-1 16,-1 7 1-16,-3-1-3 15,-8-2 4-15,1-10 0 16,-9-13 0-16,-1-18-1 15,-3-20 0-15,-3-25-1 16,2-20-2-16,-2-23-1 16,11-12-5-16,-4-29-6 15,19 6-6-15,-12-34 0 16,26 11-4-16,-14-23-4 15,27 17-7-15,-7-4-1 16</inkml:trace>
  <inkml:trace contextRef="#ctx0" brushRef="#br4" timeOffset="235706.4813">3098 15582 39 0,'14'19'40'0,"-14"-19"1"16,5 22-3-16,-5-22-15 15,-1 11-18-15,1-11-1 16,23 5-1-16,-1-7-2 15,8-6 0-15,7-6 0 16,6-1 1-16,2-8-1 16,4-5 0-16,-7-1 0 15,-4-2 1-15,-13 1-1 16,-11 1 0-16,-12 7 0 15,-13 7 0-15,-17 5-1 0,-10 9 1 16,-10 7-1-16,-7 9 1 16,-1 15-1-16,1 9 0 15,5 7 0-15,10 7-1 16,13 0 1-16,16 2-2 15,20-6 2-15,17-11-3 16,18-16 2-16,14-18-2 16,15-14-1-16,6-20-5 15,17-6-4-15,-11-32-6 16,17 13-3-16,-23-30-1 15,12 16-8-15,-25-16-5 16,-5 7-1-16</inkml:trace>
  <inkml:trace contextRef="#ctx0" brushRef="#br4" timeOffset="235879.4913">3982 14938 67 0,'-32'6'40'15,"10"27"0"-15,-11 9 1 16,14 18-36-16,-1 8-2 16,5 13 0-16,3 6-1 15,7-1-3-15,-1 2 0 16,5-7-3-16,5-4-3 15,-10-26-13-15,22 6-3 16,-23-36-10-16,19 0-9 16,-12-21 2-16</inkml:trace>
  <inkml:trace contextRef="#ctx0" brushRef="#br4" timeOffset="236067.5022">3709 15468 80 0,'0'0'46'15,"0"0"-4"-15,14 5 1 16,8-5-41-16,13-4-1 15,11 0-3-15,7-5-1 16,19-1-5-16,9-16-7 16,27 13-7-16,-6-26-5 15,31 14-9-15,-3-13-7 16,20 2 1-16</inkml:trace>
  <inkml:trace contextRef="#ctx0" brushRef="#br4" timeOffset="236652.5357">4641 14968 48 0,'20'-23'40'0,"-15"-3"-1"16,-5 26-1-16,0 0-29 0,-6 14-2 15,-13 17-2 1,0 19-1-16,-6 11-1 0,-4 15-1 15,-1 12 0-15,0 5-1 16,1 1 1-16,5-2-2 16,4-13 1-16,6-8-1 15,6-17 1-15,12-17-2 16,4-21 2-16,13-18 0 15,4-18 0-15,10-16-1 16,2-11 2-16,5-7 0 16,-3-3-1-16,-1 1 1 15,-5 9-2-15,-6 5 2 16,-6 17-2-16,-3 13 1 15,-8 17-1-15,-1 12 1 0,-3 15-2 16,1 9-1 0,1 10 0-16,3 3-1 0,3 3-1 15,2-4-2-15,8-1-5 16,-4-26-8-16,22 5-1 15,-18-36-3-15,22 8-3 16,-17-32-8-16,8 2-4 16</inkml:trace>
  <inkml:trace contextRef="#ctx0" brushRef="#br4" timeOffset="237239.5693">5003 15505 71 0,'-15'6'39'15,"19"12"2"-15,-4-18-4 16,25 7-33-16,7-7 0 0,8-4-2 15,5-4 0-15,1-6 0 16,-1-5-1-16,-5-1 0 16,-7-3-1-16,-10-3 0 15,-10 0 1-15,-11 0-1 16,-10 0 1-16,-10 2-1 15,-4 3 0-15,-7 5 0 16,-4 8 0-16,-3 10 0 16,1 12 0-16,1 11 1 15,4 9-1-15,8 8 1 16,8 5-1-16,9-3-1 15,15-1 1-15,10-12-1 16,15-11 1-16,14-13 1 16,12-13 0-16,5-13-2 0,3-5 2 15,-1-5 0-15,-4-2-1 16,-10 6 2-16,-9 3-2 15,-12 8 0-15,-11 12 0 16,-22 2 1-16,9 27-2 16,-15 1 2-16,-4 6-2 15,-3 5-1-15,-3 2 2 16,3-3-2-16,3-4 2 15,3-9-2-15,1-6 3 16,6-19-2-16,0 0 3 16,6-16-1-16,2-9 0 15,2-8 2-15,4-5-2 16,1-5 0-16,4-4-1 15,4 3-1-15,0 4-2 0,-1 2-3 16,11 15-7-16,-10-7-5 16,17 25-5-16,-8-16-1 15,23 28-5-15,-9-16-8 16,25 12-3-16</inkml:trace>
  <inkml:trace contextRef="#ctx0" brushRef="#br4" timeOffset="237804.6016">7475 14703 64 0,'-26'-8'41'15,"-10"-5"-2"-15,-2 12 2 16,-14-2-33-16,2 20-2 16,-9 8-1-16,1 22-2 15,-8 19-1-15,7 23-1 16,2 15 0-16,16 6 1 15,12 6-3-15,14-7 0 16,19-5 0-16,18-16-2 16,20-18 0-16,16-27-5 15,22-9-7-15,0-36-10 16,30 6-5-16,-13-28-9 0,14-2-2 15,-9-17 1-15</inkml:trace>
  <inkml:trace contextRef="#ctx0" brushRef="#br4" timeOffset="238122.6198">7950 15147 73 0,'-14'7'42'0,"-17"2"-2"16,4 22 0-16,-17 1-36 0,3 10 1 15,-3 4-2-15,4 7 0 16,5-4-1-16,13-1-2 15,13-7 1-15,13-11-1 16,20-8-1-16,15-15-1 16,19-14-1-16,8-16-4 15,16 2-10-15,-13-33-6 16,21 11-8-16,-21-22-9 15,7 2-2-15,-13-13 2 16</inkml:trace>
  <inkml:trace contextRef="#ctx0" brushRef="#br4" timeOffset="238485.6406">8447 14676 85 0,'-23'5'40'16,"3"24"1"-16,-2 5 0 16,-5 19-38-16,8 9-1 15,2 13 0-15,0 6 0 16,0 3-1-16,-2 0 0 15,10-6 0-15,-4-9 0 16,8-10 0-16,2-17 0 16,6-13-1-16,10-17 1 15,6-18-1-15,7-17 1 16,4-10-1-16,4-11 1 15,4-4-1-15,-1 3 1 16,-2 2 0-16,-5 8 0 16,-3 13-1-16,-5 13 1 15,-5 16-1-15,-6 12 0 16,-6 14 0-16,-1 6-2 0,-3 7 0 15,5 2-3-15,-3-4-6 16,12 10-4-16,-11-26-7 16,24 16-2-16,-18-35-3 15,23 12-7-15,-10-23-7 16,7-4 3-16</inkml:trace>
  <inkml:trace contextRef="#ctx0" brushRef="#br4" timeOffset="238861.6621">8821 15271 76 0,'-12'-9'42'0,"15"20"0"16,-3-11 1-16,8 37-37 0,3-19-3 16,7 2 0-16,4-5-1 15,9-3-1-15,3-9 1 16,4-6-1-16,2-9-1 15,2-7 1-15,-4-7-1 16,-2-5 1-16,-6-2-1 16,-9-3 0-16,-7 1 0 15,-12 2 0-15,-13 5 0 16,-9 11 0-16,-9 11 0 15,-9 10 0-15,-7 13 0 16,-2 14 0-16,1 12 1 16,4 5-1-16,12 4 1 15,8-2-1-15,14-4 0 16,15-8-1-16,15-8-2 0,8-16-4 15,20-2-4-15,-1-23-9 16,29 10-3-16,-13-27-3 16,30 13-7-16,-11-18-9 15,14 4 3-15</inkml:trace>
  <inkml:trace contextRef="#ctx0" brushRef="#br4" timeOffset="239524.7">9770 15219 67 0,'2'-14'41'16,"-2"14"-1"-16,0 0 1 16,-6 15-35-16,-15 8-2 15,0 11 0-15,-6 6-1 16,-5 10-1-16,2-2 1 15,7-2-2-15,1-5 0 16,6-8 0-16,9-11 0 16,8-12-1-16,-1-10 1 15,26-23-1-15,-4-8 1 16,5-9 0-16,4-6-1 15,-4-5 1-15,2-3-1 16,-4 3 1-16,-3 5-1 0,-5 8 1 16,-4 8-1-16,-5 7 0 15,-8 23 1-15,11-10-1 16,-11 10 1-16,7 20-1 15,0 2 1-15,6 1-1 16,2 3 1-16,7-1-1 16,4-8 1-16,7-3-1 15,3-9 1-15,8-9-1 16,1-11 1-16,2-7-1 15,-3-5 1-15,-5-1 0 16,-6-1-1-16,-6 5 1 16,-7 7-1-16,-20 17 1 15,0 0-1-15,3 12 1 16,-15 18-1-16,0 10-1 0,-5 9 1 15,6 4-2-15,-3 5-1 16,10-6-3-16,6 1-3 16,0-27-5-16,26 8-6 15,-16-35-3-15,28 6-1 16,-16-35-4-16,22 8-5 15,-15-17-5-15</inkml:trace>
  <inkml:trace contextRef="#ctx0" brushRef="#br4" timeOffset="239695.7098">10538 15242 2 0,'9'-54'22'15,"19"29"5"-15,-28-13 7 16,9 25 7-16,-9 13 0 15,-3 12 2-15,-13 15-39 16,7 14-2-16,-2 9 0 16,-1 7-2-16,5 0-1 0,2-3-2 15,8-6-1-15,-7-20-4 16,24 2-13-16,-20-30-5 15,28-11-8-15,-13-19-8 16,13-3 1-16,-10-19 3 16</inkml:trace>
  <inkml:trace contextRef="#ctx0" brushRef="#br4" timeOffset="239823.7171">10593 14859 83 0,'-38'-53'43'0,"6"20"-2"16,-5 5-2-16,15 5-43 15,10 27-18-15,-10-10-15 16,22 19-5-16,0-13-1 15,42 25 0-15</inkml:trace>
  <inkml:trace contextRef="#ctx0" brushRef="#br4" timeOffset="240296.7441">11376 15140 67 0,'0'0'41'15,"-7"-25"-2"-15,7 25 1 16,-24-25-35-16,7 11 0 15,-15 0-1-15,1 10 0 16,-11 1-1-16,-2 12 0 16,-7 11 0-16,4 13 0 15,-2 12-1-15,6 6 0 16,10 7-1-16,14 4 0 15,12-4 0-15,16-3-2 16,17-14 1-16,18-11-3 0,20-14-2 16,10-14-2-16,21-2-7 15,-12-26-7-15,26 11-6 16,-17-25-6-16,7 8-8 15,-17-9 2-15</inkml:trace>
  <inkml:trace contextRef="#ctx0" brushRef="#br4" timeOffset="240662.7651">11884 15137 78 0,'-20'-15'40'0,"-16"-3"0"15,7 18 0-15,-7-2-36 16,2 13-1-16,-1 8 0 16,2 11 0-16,0 6 0 15,3 6 0-15,4 3-1 16,9 2 1-16,5-4-2 0,9-10 1 15,11-10-1-15,8-10 0 16,15-16-1-16,8-11 0 16,6-10 0-16,2-9 0 15,2-7 0-15,-4-4 0 16,-4 4 0-16,-4 1 0 15,-12 9 0-15,-6 8 0 16,-10 9 0-16,-9 13 0 16,3 16 0-16,-11 9 0 15,1 10 0-15,-2 7-1 16,0 4-1-16,3 0-1 15,7 1-2-15,3-17-6 16,21 5-5-16,-7-32-6 0,27 4 0 16,-13-35-4-16,31 7-6 15,-12-28-7-15,11-4 1 16</inkml:trace>
  <inkml:trace contextRef="#ctx0" brushRef="#br4" timeOffset="240889.7781">12573 14623 89 0,'0'0'43'0,"-32"-1"0"15,8 37-1-15,-10 19-37 16,2 12-3-16,1 9 0 16,1 13-2-16,1 2 1 15,5 0-1-15,9-5-1 16,8-6-1-16,7-12-2 0,5-18-2 15,19-10-7-15,-8-34-7 16,27 0-5-16,-9-39-4 16,22 1-9-16,-10-29-3 15,13-4 2-15</inkml:trace>
  <inkml:trace contextRef="#ctx0" brushRef="#br4" timeOffset="241070.7884">12894 14636 89 0,'0'0'41'15,"-21"3"1"-15,-2 41-2 16,-15 21-36-16,-4 13-3 15,0 9 0-15,4 4-1 16,6-1-2-16,6-10 0 16,10-4-3-16,3-18-5 0,22 1-11 15,-10-33-6-15,27 6-10 16,-9-21-5-16,16-4 2 15</inkml:trace>
  <inkml:trace contextRef="#ctx0" brushRef="#br4" timeOffset="241595.8184">13018 15104 86 0,'0'-30'41'16,"0"30"0"-16,-11-20-2 16,-1 28-35-16,-7 13-1 15,-1 11-1-15,0 9-1 16,1 4 1-16,2 2-1 15,6-2 1-15,8-6-1 16,7-8 0-16,9-12 0 0,9-15 0 16,8-14-1-16,5-13 1 15,6-10-1-15,0-10 0 16,0-6 0-16,1-1 0 15,-5 6-1-15,-10 6 1 16,-8 16-1-16,-19 22 1 16,0 0 0-16,0 33 0 15,-16 22-1-15,-7 10 2 16,-9 16-1-16,0 10-1 15,-2 7 0-15,-2 4-1 16,-1-3 1-16,3-6-1 16,-1-10 2-16,1-12-2 15,6-14 2-15,1-14 0 16,5-17 0-16,3-16 1 0,4-16 0 15,2-17 0-15,4-15 0 16,5-15 0-16,4-15 0 16,10-14 0-16,8-7-1 15,11-4 1-15,7 2-1 16,7 4 0-16,2 12-3 15,-2 6-5-15,5 26-3 16,-15 2-6-16,9 29-6 16,-26-18-1-16,18 28-3 15,-22-18-9-15,17 12-5 16</inkml:trace>
  <inkml:trace contextRef="#ctx0" brushRef="#br4" timeOffset="242012.8423">13665 14510 81 0,'0'0'43'15,"-10"7"-3"-15,33 9 2 16,-3 4-38-16,23 6-1 0,8 10-2 16,2 15-1-16,-6 11 1 15,-8 12 0-15,-18 12-1 16,-16 10 1-16,-19 1-1 15,-12 3 1-15,-18-10 0 16,-5-7 1-16,-2-15-3 16,2-19-4-16,21-15-6 15,-3-35-9-15,31 1-6 16,7-29-8-16,30 4-9 15,2-13-1-15</inkml:trace>
  <inkml:trace contextRef="#ctx0" brushRef="#br4" timeOffset="242168.8509">14160 15460 89 0,'-3'19'44'0,"7"0"1"16,-4-19-5-16,9-14-38 16,8-2-11-16,-7-19-10 15,20 15-6-15,-22-22-11 16,18 14-7-16,-13-7-2 15,10 9 2-15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20:06:34.79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5394 6070 41 0,'8'-16'29'15,"-8"16"4"-15,5-15-3 16,-10 1-7-16,5 14-15 16,-1-10 0-16,1 10-1 15,0 0 0-15,12 21-1 16,-10-4-2-16,5 11 1 15,-5 0-1-15,5 9 0 16,-3-2 0-16,1-1-1 16,-2-7 0-16,5-7 0 15,4-17 0-15,10-20 0 16,11-27-3-16,11-26 3 0,15-26-3 15,13-23-3-15,14-11-11 16,1-26-24-16,9 9-4 16,-16 4 1-16,0 24-1 15</inkml:trace>
  <inkml:trace contextRef="#ctx0" brushRef="#br0" timeOffset="12413.71">5236 8095 73 0,'0'0'38'0,"0"0"-1"15,-6 14 2-15,9 8-28 16,-14-6-5-16,5 8-1 15,1-4 0-15,11-4-1 16,12-15 0-16,20-23-1 16,28-27 0-16,31-32-1 15,36-26-3-15,26-37-10 16,30-12-26-16,1-25-3 0,-3-3-1 15,-27 5-3-15</inkml:trace>
  <inkml:trace contextRef="#ctx0" brushRef="#br0" timeOffset="23262.3304">5119 11761 77 0,'0'22'38'0,"-7"-1"0"16,10 7-4-16,-11-8-26 15,8 4-3-15,2-8 0 16,15-6-2-16,5-17 1 16,17-14 0-16,15-22-2 15,22-22 1-15,20-28-2 16,14-28-4-16,30-24-33 15,-10-37-2-15,2-17-1 0,-16-22-3 16</inkml:trace>
  <inkml:trace contextRef="#ctx0" brushRef="#br0" timeOffset="53247.0455">5107 13684 76 0,'0'0'38'0,"0"0"0"16,0 0-7-16,0 0-26 0,7 22-1 16,-3 11 0-16,-8 9-1 15,2 16 2-15,-4 5-2 16,2 1-1-16,4-8 0 15,14-15 0-15,20-34 1 16,34-39 0-16,38-47 0 16,42-48-4-16,44-43 1 15,31-47-10-15,32-18-21 16,-20-30-6-16,-11 6-4 15,-37 9-3-15</inkml:trace>
  <inkml:trace contextRef="#ctx0" brushRef="#br1" timeOffset="461366.3886">5370 10149 96 0,'12'-5'41'0,"-12"5"-1"15,2 29-2-15,-19 7-34 16,0 23 0-16,-5 10-2 15,-5 15 1-15,-1 2-2 16,0-4 1-16,7-18-1 16,13-30 1-16,25-45 1 15,38-58-3-15,40-63 3 0,45-59-2 16,43-49 0-16,30-46-6 15,36-14-16-15,-10-20-19 16,1 27-2-16,-41 25 1 16,-28 51-3-16</inkml:trace>
  <inkml:trace contextRef="#ctx0" brushRef="#br2" timeOffset="727326.6006">8502 4509 50 0,'4'21'36'16,"-11"-4"1"-16,6 12-1 15,-13-6-21-15,10 11-2 16,-5-8-7-16,10-1 0 15,0-11-2-15,12-4 0 16,3-13 0-16,9-9-2 16,6-12 1-16,7-10-1 15,6-22 0-15,11-19-1 16,10-27-1-16,10-33-1 15,21-23-6-15,-1-38-29 16,18-5-3-16,-7-18 0 16,3 19-2-16</inkml:trace>
  <inkml:trace contextRef="#ctx0" brushRef="#br2" timeOffset="728295.6561">8636 6149 67 0,'0'0'36'16,"-6"-11"-1"-16,6 11 2 0,-16 18-30 15,11 8-1-15,-8 6 0 16,7 16 0-16,-7-3-1 16,6 6-1-16,1-8-1 15,9-6 1-15,10-27-1 16,16-23-1-16,18-43 1 15,26-29 0-15,28-36-3 16,21-31-2-16,15-18-2 16,6-29-7-16,1 7-28 15,-12 0-1-15,-14 28-2 16,-33 20-1-16</inkml:trace>
  <inkml:trace contextRef="#ctx0" brushRef="#br3" timeOffset="853066.7924">8673 8270 75 0,'0'0'38'0,"8"14"0"15,-13 15 0-15,3 21-32 16,-7 7-2-16,5 11 1 15,-5-5-2-15,8-2 1 16,2-23-2-16,10-31 0 16,13-48-1-16,18-49 0 15,20-46-3-15,4-42-33 16,30-21-1-16,-6-19-1 15,-6 10-2-15</inkml:trace>
  <inkml:trace contextRef="#ctx0" brushRef="#br3" timeOffset="853529.8191">8658 10070 87 0,'0'0'38'0,"23"15"0"15,-16 6 1-15,7 18-33 16,-12-4-2-16,4 4 0 15,0-9 0-15,7-15-1 16,0-32-1-16,9-40 0 16,14-43-1-16,15-41-3 0,22-15-17 15,5-41-20-15,7-4-1 16,-12-2 0-16,-5 25-3 15</inkml:trace>
  <inkml:trace contextRef="#ctx0" brushRef="#br3" timeOffset="853973.8445">8700 11797 74 0,'0'23'40'0,"4"19"-1"15,-10 1 2-15,6 8-37 16,-2-10 0-16,9-14-2 0,4-29 1 15,14-35 0-15,12-43-2 16,18-42-5-16,24-21-33 16,5-28 0-16,6-8-2 15,-11-4-1-15</inkml:trace>
  <inkml:trace contextRef="#ctx0" brushRef="#br3" timeOffset="854444.8714">8764 13645 70 0,'-4'-16'41'16,"4"16"-1"-16,-16 35 0 15,-6 11-35-15,4 8-2 16,3 4-1-16,2-11 1 15,17-17-1-15,10-37 0 16,19-44-1-16,25-51-2 16,24-59-31-16,28-27-8 15,2-24 2-15,1-1-2 16</inkml:trace>
  <inkml:trace contextRef="#ctx0" brushRef="#br3" timeOffset="854902.8976">8580 15607 57 0,'0'0'42'15,"7"14"-2"-15,-12 10 2 16,3 23-37-16,-5-5-2 15,2 0 0-15,3-9 0 16,9-23 0-16,12-35 0 16,13-45-1-16,26-52 0 15,24-51-2-15,43-28-38 16,-11-35 0-16,6-7-1 15,-18 4-2-15</inkml:trace>
  <inkml:trace contextRef="#ctx0" brushRef="#br3" timeOffset="855415.9269">8739 17263 60 0,'5'-17'39'0,"-5"0"2"15,5 7 0-15,-7-2-35 16,2 12-1-16,1 15-1 16,5 15 2-16,-5 7-1 15,5 4 0-15,-3-6-2 0,9-8 0 16,7-26-1-16,16-32-3 15,21-52 2-15,16-54-4 16,30-45-29-16,6-44-12 16,15-20 1-16,-15-15-3 15</inkml:trace>
  <inkml:trace contextRef="#ctx0" brushRef="#br3" timeOffset="1.04485E6">3204 1936 46 0,'4'-10'32'0,"-4"10"3"16,0 0-2-16,0 0-9 16,4 18-19-16,-13 16-2 0,2 11-1 15,-7 8-1-15,1 10 1 16,-1 7-2-16,1 1 0 15,5 0-4-15,1-18-8 16,18-5-21-16,-2-21-1 16,15-8 0-16,3-19-1 15</inkml:trace>
  <inkml:trace contextRef="#ctx0" brushRef="#br3" timeOffset="1.04518E6">3537 2171 72 0,'-24'12'36'0,"10"8"-1"16,-7-3 1-16,2 12-29 0,-4-4-3 16,9 6 1-16,-5-2-2 15,12 3 0-15,2-3-1 16,10 0 0-16,7-6-1 15,9-7 0-15,5-8-1 16,7-10 1-16,1-10-1 16,0-4 1-16,0-8 0 15,-5-7-1-15,-10 0 1 16,-5-2-1-16,-9 7 1 15,-13 2-2-15,-4 5 1 16,-8 7-2-16,0 5-2 16,-8-3-5-16,17 14-27 0,-5-6 0 15,16 2-2-15,0 0 1 16</inkml:trace>
  <inkml:trace contextRef="#ctx0" brushRef="#br3" timeOffset="1.04552E6">4002 2159 78 0,'0'0'38'16,"0"0"0"-16,0 0 1 16,-28-6-32-16,12 15-2 15,-6-1-1-15,-1 5-1 16,0 4 0-16,4 1-2 15,3 1 0-15,4-3-1 16,5-1 1-16,8-1-1 0,-1-14 0 16,24 19 0-16,-8-14 0 15,5 0 0-15,3 0 0 16,-4 1 0-16,-1 3 0 15,-1 3 1-15,-9 5-1 16,-2 8 0-16,-9 2 0 16,-5 7 1-16,-4-2-2 15,-1-2-1-15,1 0-6 16,-9-14-29-16,18-3-1 15,-4-26-1-15,14-3-1 16</inkml:trace>
  <inkml:trace contextRef="#ctx0" brushRef="#br3" timeOffset="1.04586E6">4186 2304 79 0,'-1'13'38'0,"11"1"-2"16,1-14 2-16,19-5-34 15,-3-8 0-15,11-4-1 16,0-7 0-16,1-2 0 16,-1-4-1-16,-6 2 2 15,-8 0-1-15,-8 2 0 16,-9 7-1-16,-10 5 2 15,-13 6-3-15,-5 11 2 16,-7 10-1-16,-1 10-2 16,-3 8 0-16,2 7 0 0,1 6 1 15,8 6-2-15,7-4 1 16,9-2-1-16,11-9 0 15,10-9-1-15,16-13-4 16,1-24-29-16,25-5-5 16,0-19 1-16,17-3-2 15</inkml:trace>
  <inkml:trace contextRef="#ctx0" brushRef="#br3" timeOffset="1.04603E6">5068 1922 113 0,'-32'45'40'0,"3"20"0"15,-8-4-2-15,5 7-37 16,8-1-1-16,6-12-9 16,18 5-28-16,-3-25-3 15,19-3 0-15,4-19-2 16</inkml:trace>
  <inkml:trace contextRef="#ctx0" brushRef="#br3" timeOffset="1.04662E6">6714 1912 75 0,'13'6'35'15,"-13"-6"1"-15,-3 33-1 16,-8-9-11-16,0 13-21 16,-4 6-1-16,1 4-1 15,-1 3 0-15,1-1-1 16,4-4-2-16,9-11-5 0,19-4-29 15,1-20 0-15,17-2 1 16,3-17-2-16</inkml:trace>
  <inkml:trace contextRef="#ctx0" brushRef="#br3" timeOffset="1.04694E6">7087 2060 101 0,'-23'18'37'0,"-11"-1"1"16,9 13-2-16,-10 3-31 15,12 0-2-15,3 0 0 16,7 0-1-16,6-4 0 16,10-6-2-16,7-6 2 15,9-8-1-15,7-10-1 0,8-9 1 16,2-8 0-16,3-6-1 15,-1-8 1-15,-5-2 0 16,-8 0-1-16,-6 3 0 16,-13 5-1-16,-8 4 1 15,-10 10-2-15,-8 8 0 16,-2 13-2-16,-4-2-4 15,16 15-15-15,-7-10-15 16,20 5 1-16,-3-17-1 16,29 23 1-16</inkml:trace>
  <inkml:trace contextRef="#ctx0" brushRef="#br3" timeOffset="1.04726E6">7525 2103 101 0,'-6'11'38'0,"-16"-8"1"16,2 13-1-16,-12-3-33 15,7 2-2-15,-1-1 1 16,5 3-3-16,2-2 1 16,8-2-2-16,8-3 0 15,10 2 1-15,9-3-2 16,4-1 1-16,8 1 0 15,1-1-1-15,1 2 1 16,-3 2 0-16,-4 3 1 16,-9 1-1-16,-9 6 0 15,-9 4 0-15,-5-1 0 16,-5 2-1-16,-1-2-2 0,-4-9-4 15,14 11-22-15,-8-30-8 16,13 3 0-16,11-23-2 16,14 4 1-16</inkml:trace>
  <inkml:trace contextRef="#ctx0" brushRef="#br3" timeOffset="1.0476E6">7711 2250 89 0,'-16'11'37'0,"14"9"-2"15,2-20 2-15,14 17-26 16,2-14-8-16,10-5-1 0,8-3 1 16,5-5-1-16,5-3 0 15,0-5-1-15,-4-4 1 16,-2 4 1-16,-10-6 0 15,-10 2-1-15,-11 0 0 16,-8 5 1-16,-12 3-1 16,-6 11 0-16,-11 11 0 15,-3 5-2-15,-7 13 1 16,1 8-1-16,3 6 1 15,4 9-2-15,8 1 1 16,10-6-2-16,17-2-1 16,9-22-16-16,28 5-19 15,2-25-3-15,22-1 0 16,2-22-1-16</inkml:trace>
  <inkml:trace contextRef="#ctx0" brushRef="#br3" timeOffset="1.04806E6">8592 1996 95 0,'15'-6'38'16,"12"6"0"-16,1-9-1 15,10 9-30-15,-5-6-2 16,0 4-1-16,-5 1-1 15,-7 8 0-15,-9 5 0 16,-12 13-1-16,-18 4-1 16,-6 10 0-16,-12 5 1 15,-6 4-1-15,-2 2 0 16,3-1-1-16,7-5 0 15,10-8 0-15,19-12 1 16,18-11-2-16,19-11-1 0,11-23-13 16,23 6-24-16,-6-16-2 15,16 5-1-15,-3-11 0 16</inkml:trace>
  <inkml:trace contextRef="#ctx0" brushRef="#br3" timeOffset="1.04866E6">10203 1979 64 0,'14'-15'37'16,"-8"-4"0"-16,-6 19-1 15,4-10-17-15,-4 20-13 16,-13 9-1-16,2 13 0 16,-10 11-2-16,0 10-2 15,0 6 0-15,-1 9 0 16,6 1-1-16,5-1-1 0,12-2-3 15,3-25-25-15,22 3-6 16,0-27-2-16,23-6 0 16</inkml:trace>
  <inkml:trace contextRef="#ctx0" brushRef="#br3" timeOffset="1.049E6">10637 2207 97 0,'-22'13'38'0,"-12"-3"1"16,9 16-1-16,-8-2-33 15,9 6 0-15,7-3-2 16,7 9-1-16,7-6 0 16,9 5 0-16,7-6-1 15,7-5 0-15,6-5 0 0,3-8 0 16,4-11-1-16,3-11 1 15,-3-8-1-15,0-10 0 16,-6-6 1-16,-2-5-1 16,-10-1-1-16,-1-2-1 15,-10 6 0-15,-7 2 0 16,-5 11-1-16,-9 6-1 15,2 11 0-15,-5 4-1 16,3 13-2-16,-4-2-3 16,23 14-24-16,-12-11 0 15,24 5-2-15,1-12-1 16</inkml:trace>
  <inkml:trace contextRef="#ctx0" brushRef="#br3" timeOffset="1.04932E6">11110 2171 99 0,'0'0'37'0,"-13"3"2"15,4 14-6-15,-17-10-27 16,6 3 0-16,-6 0-3 16,8 3 0-16,3 0-1 15,5 2 0-15,10 0-1 16,6-1-1-16,10-1 1 15,9-2-1-15,2-2 0 16,7-1 0-16,-2-1 0 16,-1-1 0-16,-5-1 0 15,-6 4 1-15,-10 4-1 16,-11 3 0-16,-9 6 0 0,-9 0-1 15,-3 4-1-15,-2-1-1 16,3 5-4-16,-7-20-14 16,21 15-12-16,-7-25-4 15,14 0-1-15,13-14-2 16</inkml:trace>
  <inkml:trace contextRef="#ctx0" brushRef="#br3" timeOffset="1.04967E6">11359 2237 101 0,'-8'21'37'16,"8"-21"1"-16,1 23-11 15,-1-23-22-15,24 7-1 0,4-12-1 16,9-2 0-16,6-4-1 15,2-5 0-15,2-2 0 16,-3-1-1-16,-4-3 1 16,-11 6 0-16,-7-4 0 15,-10 7 0-15,-12 3-1 16,-11 8 2-16,-11 5-2 15,-7 8 0-15,-11 9 0 16,-2 2-1-16,-3 8 1 16,6 4-1-16,4-1 1 15,12 3-2-15,13-8 1 16,17-5-1-16,22-7-4 0,8-19-14 15,27 9-20-15,-7-21-2 16,17 7 1-16,-3-17-2 16</inkml:trace>
  <inkml:trace contextRef="#ctx0" brushRef="#br3" timeOffset="1.05032E6">12074 1988 96 0,'-16'-5'39'16,"16"5"0"-16,17-10 0 15,14 3-33-15,-3-2-3 16,9 2 0-16,1-3 0 15,4 5-1-15,-3 2 0 16,-4 0 0-16,-5 4-1 0,-7 2 1 16,-8 4-1-16,-9 4 0 15,-10 4 0-15,-10 8 0 16,-9 3 0-16,-4 4-1 15,-2 0 0-15,-2 2 0 16,4-3 0-16,7-4 0 16,15-3-1-16,5-22 1 15,32 14 0-15,3-15-1 16,6-3 1-16,1 0 0 15,1-2 1-15,-6 3-1 16,-10 7 1-16,-13 7 0 16,-20 8 0-16,-10 10 0 15,-17 4-1-15,-9 11 1 16,-3-1-1-16,-2 3 0 15,2-6-1-15,2-4-2 0,15 0-5 16,-3-27-16-16,24 9-15 16,7-18-4-16,0 0 1 15,7-30-2-15</inkml:trace>
  <inkml:trace contextRef="#ctx0" brushRef="#br4" timeOffset="1.07245E6">19654 2077 78 0,'0'0'38'0,"-22"-22"-1"15,6 18 1-15,-9 1-34 16,3-2-1-16,-4 3 0 15,5 10 1-15,-3 0-1 16,0 7-1-16,-2 5 0 16,3 4 0-16,-1 5 0 15,2 5-1-15,2 2 1 16,5-1-2-16,6-3 0 15,4-1 1-15,10-8-1 16,9-10 0-16,8-10 0 16,8-9 0-16,6-12 0 15,3-4 0-15,4-10 1 0,0-6-1 16,-4-4 1-16,-1 3 0 15,-6 5-1-15,-8 6 1 16,-6 8-1-16,-5 15 1 16,-13 5-2-16,6 34 1 15,-15 12 0-15,-6 22-1 16,-4 12 0-16,-4 11 2 15,-1 5 0-15,-4 1 0 16,-6-7 0-16,2-6 2 16,-1-16-1-16,0-18 1 15,-1-20-2-15,-1-12-1 16,-1-17-1-16,-1-23-3 15,8 0-28-15,-9-29-8 16,16 5 1-16,-3-17-4 0</inkml:trace>
  <inkml:trace contextRef="#ctx0" brushRef="#br4" timeOffset="1.07291E6">20237 2119 69 0,'-31'-4'41'0,"-12"-9"-1"0,5 15 2 15,-16-6-13-15,10 14-25 16,-1 4-1-16,5 9 0 16,-3 9-1-16,9 4-1 15,6 3-1-15,12 2 0 16,12-7 1-16,13-3-1 15,14-10 0-15,13-12 1 16,14-13-1-16,8-11 1 16,6-8-1-16,0-9 1 15,-4-3-1-15,-4-3 1 16,-13 7-1-16,-12 2 0 15,-9 8 0-15,-11 8 0 16,-11 13 0-16,-11 4 0 0,-5 11 0 16,-4 8-1-16,3 6 0 15,-2 5 0-15,9 1-1 16,2-3-2-16,17 3-5 15,2-21-29-15,24 1-3 16,-1-21 1-16,17 1-1 16</inkml:trace>
  <inkml:trace contextRef="#ctx0" brushRef="#br4" timeOffset="1.0731E6">20751 2106 101 0,'-11'15'39'0,"-12"2"1"16,1 22-1-16,-11 4-37 15,11-1-1-15,5 2-1 0,4 0 0 16,7 0-4-16,2-28-28 16,16 8-7-16,1-31 1 15,18-2-2-15</inkml:trace>
  <inkml:trace contextRef="#ctx0" brushRef="#br4" timeOffset="1.07353E6">20795 1748 98 0,'-11'20'38'0,"11"7"0"16,0-3-2-16,19-6-36 15,2 4 0-15,6-1-1 0,2 1 2 16,0-2-1-16,1 2-1 16,-4 6 1-16,-4 3 1 15,-7 4 0-15,-14 2 1 16,-2 9 1-16,-13-4 0 15,-3 10 1-15,-5-7-1 16,3-2 1-16,-1-12-1 16,5-2-1-16,8-15 0 15,7-14 0-15,17-12-1 16,11-14-1-16,7-9 1 15,11-7 0-15,3-5 0 16,5-4 0-16,-4 8 0 16,-6 6-1-16,-7 9 1 15,-9 17 0-15,-9 12-1 0,-10 14 1 16,-10 14-1-16,-4 7-2 15,1 8 1-15,-2 4-4 16,12 10-24-16,-6-22-11 16,24 4 0-16,-1-19-2 15,20 0 0-15</inkml:trace>
  <inkml:trace contextRef="#ctx0" brushRef="#br4" timeOffset="1.07431E6">22267 1769 93 0,'-7'-22'36'16,"7"22"-3"-16,-3-25 3 15,3 25-26-15,0 0-3 16,0 0-1-16,0 20 0 16,0 13-3-16,-9 8 1 15,-4 15-2-15,-5 7 0 16,-4 10-2-16,0 0 2 15,-1 5-3-15,1-6 0 0,2-5-4 16,14 0-24-16,0-28-11 16,21 3 2-16,-3-27-1 15,24-1 0-15</inkml:trace>
  <inkml:trace contextRef="#ctx0" brushRef="#br4" timeOffset="1.07472E6">22488 2183 104 0,'4'14'39'16,"-4"-14"2"-16,34 10-3 0,-11-17-34 15,20 1-1-15,3-4 0 16,8-3-1-16,-7-5 0 16,-2 3-1-16,-5-4 0 15,-8-1 1-15,-9 0-2 16,-11 2 2-16,-9 0-2 15,-8 1 1-15,-13 8 0 16,-5-2 0-16,-9 10 0 16,-8 8 0-16,-1 7 0 15,-3 6-1-15,2 5 1 16,4 4-1-16,7 3 1 15,11 2-2-15,15-2 1 16,18-7-1-16,16-5 0 16,12-10-3-16,17-2-2 0,5-19-8 15,19 2-24-15,-5-23-2 16,13 1 1-16,-16-15 0 15</inkml:trace>
  <inkml:trace contextRef="#ctx0" brushRef="#br4" timeOffset="1.07492E6">23371 1680 111 0,'-27'27'42'16,"-16"11"0"-16,9 15-1 16,-18 12-35-16,15 4-4 15,4 1 2-15,4 3-3 16,6-5 0-16,3 0-4 0,14-6-4 15,-10-18-29-15,31-1-4 16,-5-23 0-16,20-1-1 16</inkml:trace>
  <inkml:trace contextRef="#ctx0" brushRef="#br4" timeOffset="1.07529E6">23376 2065 104 0,'0'0'39'15,"3"20"0"-15,-3-20 0 16,27 16-35-16,-3-9-1 16,5-7-1-16,2-6 0 0,1 2 1 15,-3-7-2-15,0-4 1 16,-6-1-2-16,-3-2 2 15,-6-3-2-15,-8 0 1 16,-7 4 0-16,-8 0-1 16,-7 5 0-16,-10 5 0 15,-13 11 0-15,-5 9 1 16,-7 8-1-16,-2 9 1 15,-2 7 0-15,4 6-1 16,8-2 2-16,15 4-2 16,17-4 0-16,20-8-2 15,18-7-1-15,15-12-4 16,35 6-15-16,-11-27-16 15,20 2-2-15,-10-20 1 0,9 4-1 16</inkml:trace>
  <inkml:trace contextRef="#ctx0" brushRef="#br4" timeOffset="1.07547E6">23912 1988 93 0,'-34'-5'41'16,"3"23"1"-16,-11-2-1 16,16 16-16-16,-7-4-21 15,9 5-2-15,5 1 0 16,12-1-1-16,9-2-1 15,12-8-3-15,14-4-2 16,4-15-3-16,24 3-29 16,-7-24-4-16,18 2 2 15,-6-23-3-15</inkml:trace>
  <inkml:trace contextRef="#ctx0" brushRef="#br4" timeOffset="1.07566E6">24483 1611 110 0,'-6'14'40'16,"-23"15"3"-16,1 21-3 15,-13 6-36-15,2 13-1 16,-4 4 0-16,4 5-3 16,5-5 0-16,4-3-3 15,13-1-8-15,-2-22-27 16,22 3-1-16,-3-28-1 15,15 0-1-15</inkml:trace>
  <inkml:trace contextRef="#ctx0" brushRef="#br4" timeOffset="1.07672E6">24122 1983 119 0,'-19'10'42'15,"29"0"-1"-15,2-12-1 16,24 3-38-16,2-2 0 15,5 0 0-15,0-2-1 16,-1 1 0-16,-1 2-1 16,-7 1 1-16,-7 3-1 15,-8 7 0-15,-10 5 0 16,-7 4 0-16,-5 4 0 15,-5 5-1-15,-5 2 1 0,-1 2-1 16,-3 0 1-16,2-4-1 16,4-5 1-16,1-5 0 15,4-5 0-15,6-14 0 16,0 0 0-16,0 0 1 15,21-30-1-15,-2 1 0 16,-1-5 1-16,5-8 0 16,2 1-1-16,-2 0 1 15,-2 5-1-15,-5 4 0 16,-2 7 0-16,-2 5 0 15,-1 10 0-15,-11 10-1 16,20-6 1-16,-7 11 0 16,6 3-1-16,3 1 1 15,3-1 0-15,6 1 0 16,0 0-1-16,1-4 1 0,-2 0 0 15,-1-4 0-15,-5-1 0 16,-7-1 0-16,-7 0 0 16,-10 1 0-16,0 0 0 15,-23 3 1-15,-2 5-1 16,-7 7 1-16,-3 3-1 15,-3 6 0-15,3 0 0 16,4 6 0-16,7-3 0 16,6 3 0-16,11-6 0 15,10-7 0-15,9-4 0 16,9-9-1-16,6-6 1 15,5-8-1-15,6-8-1 0,-2-6 0 16,0-5 1-16,-3-3 0 16,-4 1 0-16,-7 2 0 15,-6 5 1-15,-6 3 0 16,-6 6 1-16,-3 5 0 15,-1 10-1-15,0 0 0 16,0 0 1-16,4 11-1 16,6-4 0-16,4 7 1 15,5-7 0-15,4 4 0 16,1-4 0-16,5 6 0 15,-3-3 0-15,-4 1 1 16,-6 4-1-16,-8-4-1 16,-6 7 2-16,-10-2-2 15,-3 5 0-15,-15-2 0 16,3 1 0-16,-4 1 0 0,4-4 0 15,4-1 0-15,3-5 0 16,16-11 0-16,0 0 0 16,0 0 0-16,29-5 0 15,4-10 0-15,6-4 0 16,6-3 0-16,4 0 0 15,0 1 0-15,-8 4 0 16,-6 9 0-16,-6 7 0 16,-10 8 0-16,-11 7 0 15,-9 12 0-15,-6 4 0 16,-6 10-3-16,3 2-2 15,-7 9-6-15,23 4-12 16,-12-21-18-16,24 9-1 16,-2-20-1-16,22 3 2 0</inkml:trace>
  <inkml:trace contextRef="#ctx0" brushRef="#br4" timeOffset="1.07968E6">21137 2455 62 0,'0'0'34'15,"11"2"-3"-15,-11-2-4 16,0 0-14-16,0 0-4 16,0 0-1-16,0 0-1 15,0 0-2-15,0 0 0 16,-3 19-1-16,-4-3 0 15,5 10 0-15,-7 11-1 16,1 14 2-16,-7 7-2 16,-1 9 0-16,-2 3-1 15,-1 3 0-15,3-5-1 16,1-6 0-16,6-8-3 15,1-17-3-15,12 5-11 16,-1-26-22-16,7-1-1 16,-10-15-1-16,19 0 0 0</inkml:trace>
  <inkml:trace contextRef="#ctx0" brushRef="#br4" timeOffset="1.08005E6">20908 2969 82 0,'-10'-17'38'0,"10"17"-1"16,-4-22 2-16,4 22-30 15,0-19-5-15,0 19 1 16,1-12 0-16,-1 12-1 0,0 0-2 15,-1 16 1-15,0 3-1 16,-2 6 0-16,1 8 0 16,-3 5-1-16,2 6 0 15,4 0-1-15,1-2 1 16,11-5 0-16,6-13 0 15,9-13-1-15,9-14 1 16,11-16 0-16,6-13 0 16,2-8-1-16,1-10 1 15,-5-4-3-15,-7 1-2 16,-11-6-10-16,1 20-25 15,-27 0-2-15,-1 21 0 16,-13-1-1-16</inkml:trace>
  <inkml:trace contextRef="#ctx0" brushRef="#br2" timeOffset="1.54304E6">19140 11398 26 0,'-1'11'29'16,"1"-11"1"-16,0 0-1 15,0 0-23-15,-13 3-2 16,13-3-1-16,0 0 1 15,11-3-1-15,-11 3 1 16,17-1-1-16,-7-4 0 16,7 5 0-16,-1-6 0 15,3 6-1-15,0-4 0 16,4 4-1-16,-4-1 0 15,0 1 0-15,0 2-1 16,1 1 1-16,-1-1 0 16,3 1 1-16,-2-2 0 15,8 2 0-15,-4-4 0 16,9 1 1-16,0-5-1 0,5 3 0 15,1-3-1-15,4 3 0 16,1-2 0-16,0 3 0 16,0 0-1-16,2 2 1 15,-3 3-1-15,1 0 0 16,-1 2 0-16,-3 1 0 15,2 0 0-15,0-1 0 16,2-1 0-16,-3 1 1 16,2-1-1-16,5-2 0 15,-2 1 0-15,0-2 1 16,3 0-1-16,-4-1 0 15,-1 2 1-15,1-1-1 16,1 2 0-16,-4-1 0 16,-1 0 0-16,-2 1 0 15,2-1 0-15,-2 0 0 0,1-2 0 16,0-2 0-16,1 0 0 15,-1-4 0-15,2-1 0 16,4-1 0-16,-2 0 1 16,3-2-1-16,-2-2 0 15,-2 1 0-15,2 0 0 16,-5 0 0-16,1-1 0 15,-2 1 0-15,-4 1 1 16,2-2-1-16,-3 2 0 16,-2-3 0-16,1 2 1 15,0-1-1-15,-4-1 0 16,0-1 0-16,0 1 0 16,-1-3 0-16,0 2 0 0,-2-1 0 15,1 0 0-15,1 0 0 16,1-1 1-16,-1 2-2 15,-1-1 2-15,2 0-2 16,-1 0 2-16,0-2-1 16,-4 1 0-16,-1 1 0 15,-2-3 0-15,0-2 0 16,-1 0 1-16,2-2 2 15,-1-3-2-15,2 2 2 16,1-3-1-16,1 0 1 16,-1 1-2-16,2 1 2 15,-2-1-2-15,1 0-1 16,-1-1 1-16,1 2-1 15,-1-3 0-15,0 2 0 0,1-3 1 16,0 2-2-16,-2-2 2 16,-2 1-1-16,-2-3 0 15,-1-1 0-15,2 1 1 16,-1-2-1-16,-2-1 0 15,1 0 1-15,1 0 0 16,2 1-2-16,-1 0 2 16,-4-1-2-16,-2-1 2 15,-4 2 0-15,-1-2 0 16,-2 0-1-16,-2-2 0 15,0-1 2-15,-3-3-2 16,0 0 2-16,2-3-2 16,-2 1 0-16,0-3 1 15,1-2-2-15,-1 1 2 0,-1-2-1 16,0 2 0-16,2 2 0 15,-1-3 0-15,-2-1-1 16,0 4 1-16,3-2-1 16,-3 1 0-16,2-1 1 15,-4-4-1-15,0 4 0 16,2 0 2-16,-1 0-1 15,-3 1 0-15,3 0 0 16,1 1 0-16,-1 3 0 16,0 2 0-16,0 2 0 15,1 0 0-15,1 3 0 16,2-1 0-16,-1 3 0 15,0 1-1-15,1-1 1 16,0 3-2-16,-1-1 2 0,0 3-1 16,0-2 1-16,-1 2-1 15,-1 3 1-15,1-3 0 16,-1 3 0-16,0 0 0 15,0-1 0-15,0 0 0 16,-1 1 0-16,0 0 0 16,-2 0 0-16,3 0 0 15,0-3 0-15,0 3 0 16,-1-1 0-16,1 1 0 15,-1 0 0-15,-1 0 0 16,2-2 0-16,-2 2 0 16,1 0 0-16,-1-1 0 15,2 2 0-15,-1-2 1 16,-2 1-2-16,3-5 2 15,-1 2 0-15,0-1-1 0,-2 1 1 16,-1-2 0-16,1 1 0 16,-1 0-1-16,-4 0 1 15,2 4 0-15,-2-2-1 16,0 1 0-16,2-2 0 15,1-1 0-15,0 0 0 16,1-3 0-16,3 0 0 16,0 0 0-16,1-1 0 15,-1 0 0-15,1 3 0 16,-1 2 0-16,-2 0 0 15,0 2 0-15,-2 2 0 16,-2 3 0-16,-3-1 0 0,-4 3 0 16,-1 1 0-1,-4 1 1-15,-3 0-1 0,-4 3 0 16,-3 3 0-16,-4 0 0 15,-2 3 0-15,0 5 0 16,-3 1 1-16,-5 3-2 16,1 4 1-16,-1 2 0 15,0 3 0-15,-1 0-1 16,-1 2 1-16,-2-1 0 15,1 1 0-15,0-3 0 16,-1 1 0-16,-2-2 0 16,0-1 0-16,-1-2 0 15,1 3 1-15,-1-3-1 16,-1-1 0-16,1 1 0 15,3 1 0-15,0-3 0 16,4 1 0-16,3-2 0 0,2 0-1 16,2-3 1-16,3 1 0 15,1 0 0-15,-1-2 0 16,0 0 0-16,0 1 1 15,-1 1-1-15,-5-1 0 16,-1 1 0-16,-4 2 0 16,-3 1 0-16,0-1 0 15,-3 2 0-15,-2 0 0 16,0-1 0-16,-1 0 0 15,0-2 0-15,3-1 0 16,-3-2 0-16,-1-2 0 16,4-1 0-16,-2-2 0 15,0 0 0-15,0-1 0 0,0 1 0 16,-4 2 0-16,4 3 0 15,-5 1 0-15,3 4 0 16,-5 3-1-16,-2 4 1 16,-2 6 0-16,-2 0 0 15,-1 5 0-15,1 3 0 16,2 2 0-16,2 3 0 15,0 4 0-15,6 0 0 16,5 0 0-16,7 3-1 16,2 4 2-16,4 3-2 15,1 0 0-15,4 2 1 16,3 9 0-16,2 1 0 15,-1 4-1-15,2 6 1 16,0 5-1-16,3 3 1 16,2 4 0-16,1 8 2 0,3-3-2 15,4 2 1-15,5 2 0 16,5 1 0-16,0 0-1 15,5 3 2-15,3 1-3 16,0 3 1-16,-1 4 1 16,0 6-1-16,-4 9 1 15,-1 4-1-15,-3 6 1 16,3 6-2-16,0 10 3 15,4 6-3-15,5 5 2 16,3 0-3-16,6-7 1 16,6-9-2-16,3-17 0 15,4-12-16-15,-5-40-20 16,10-29-1-16,-9-36-3 15,-1-30 4-15</inkml:trace>
  <inkml:trace contextRef="#ctx0" brushRef="#br2" timeOffset="1.54436E6">21511 3898 82 0,'-3'-13'37'0,"-6"-1"-2"16,0 3 1-16,4-8-36 15,-8-2 0-15,-1 1 0 16,-1-1 0-16,-4 0 1 15,0 0 0-15,-8 1 0 16,-4 5 1-16,-11-2-1 16,-4 6 1-16,-11 1 1 15,-4 6-1-15,-10 1 0 0,-2 3 0 16,-7 4-1-16,0 4 0 15,-6 0 0-15,-3 7 0 16,-1 3 0-16,-4 1 0 16,-1 5-1-16,-1 3 0 15,-3 2 1-15,1 3-1 16,-2 0 0-16,4 5 0 15,0-3 0-15,0 2 1 16,2-1-1-16,3 1 0 16,1 1 1-16,2 0-1 15,7 1 0-15,5 2 0 16,2 2 0-16,8-2-1 15,5 3 1-15,9-1-1 16,8 3 1-16,7 2-1 16,6-1 1-16,7 3-1 0,7 5 1 15,6 2 0-15,1 0-1 16,6 4 1-16,3 1 1 15,3 2-1-15,5-2 1 16,7-1-1-16,7-3 1 16,8 0-1-16,11-2 1 15,8-5-1-15,8-2 0 16,12-3 0-16,5-1 0 15,8-6 0-15,7-1 0 16,7-7 0-16,7-2 0 16,4-4 0-16,5-6 0 15,5-3 0-15,5-5 0 16,4-6 1-16,6-4-1 15,-2-3 0-15,2-7 1 0,-1 0 0 16,1-5-1-16,2-1 1 16,-3-4 0-16,-3-5 0 15,-4 0 0-15,-3-7 0 16,-1-3-1-16,-2-7 1 15,-6-5 0-15,-3-8-1 16,-10-4 0-16,-2-6 0 16,-9-5 0-16,-7-5 1 15,-9-4-2-15,-14 0 2 16,-15-4-1-16,-11 0 1 15,-13 0 0-15,-17 1 1 16,-15 0-1-16,-13 3 0 16,-17 0 0-16,-14 2 0 0,-15 2 0 15,-14 2 0-15,-12 6-1 16,-10 4 0-16,-4 8 1 15,-12 7-3-15,-4 14 0 16,-5 7-3-16,4 24-6 16,-14-2-16-16,14 27-13 15,-13 3-1-15,9 16-1 16,-4-3 2-16</inkml:trace>
  <inkml:trace contextRef="#ctx0" brushRef="#br2" timeOffset="1.54647E6">18513 7384 62 0,'0'0'36'0,"-15"-18"-2"15,3 6-1-15,0 6-26 16,-5-7-3-16,4 9 0 15,-13-2-1-15,2 5 0 16,-10-1-2-16,-4 5 1 16,-8-2-1-16,-4 1 1 0,-8-1 0 15,-3 3 0-15,-5-3 0 16,3 1 1-16,-6-3-1 15,0 2 0-15,-1 2-1 16,-3 0 0-16,-3 1 0 16,-1 4 0-16,-7 3-1 15,-1 3 1-15,-3 1-1 16,-5 3 0-16,-2 5 0 15,-4 3 0-15,-4 0 0 16,0 4 0-16,-1 0 0 16,0 5 1-16,1 0-1 15,-2 3 1-15,2 1-1 16,4 3 1-16,-1 3-1 15,3 6 0-15,-1 8 1 0,3 4-2 16,-2 7 2-16,-1 6-2 16,-1 9 1-16,1 8-1 15,2 4 1-15,-3 7 0 16,6 1 0-16,3 3 0 15,4 2 1-15,6 6-1 16,9-1 1-16,6 3-1 16,8 3 2-16,7 2-2 15,5 2 0-15,10 5 2 16,7 1-2-16,12-4-1 15,7 0 0-15,10 0 3 16,11 1-4-16,10-5 2 16,6-2-1-16,12-5 0 0,5-4-1 15,7-3 2-15,7-5-2 16,6-5 1-16,7-4 0 15,9-1 0-15,6-5 0 16,2-4 2-16,7-6-1 16,6 1 2-16,7-5-2 15,6-5 0-15,5-5 0 16,1-4 0-16,4-6 0 15,4-3-2-15,0-7 2 16,6-4-2-16,-2-11 2 16,-2-8 1-16,-3-11-1 15,1-12 0-15,-2-14 1 16,0-13 0-16,-5-10-1 15,-3-16 1-15,-5-8-1 0,-1-10 1 16,0-9 0-16,-2-7 0 16,-1-10-1-16,-2-5 1 15,-1-3 1-15,-2-1 1 16,-5-7-2-16,-2-6 1 15,-10-6-1-15,-11-2 0 16,-11-5 2-16,-15-2-2 16,-8-6 1-16,-16-7-3 15,-6-1 3-15,-10 0-2 16,-7 2 2-16,-1 0-2 15,-6 2 1-15,0 4-1 16,-2 6-2-16,2 5 2 16,-4 6-1-16,1 4 0 15,-4 8 0-15,-1 1 0 0,-3 7 0 16,-2 4 1-16,-4 2 0 15,-3 5 1-15,-1 0 0 16,-5 6-1-16,-4 5 2 16,-5 3-1-16,-3 6 0 15,-6 8 1-15,-8 7-1 16,-7 9-1-16,-8 8 1 15,-6 7-1-15,-1 7-1 16,-3 4 0-16,3 8-3 16,2-10-8-16,26 13-16 15,3-13-13-15,19-1 2 16,12-8-4-16,15-3 2 15</inkml:trace>
  <inkml:trace contextRef="#ctx0" brushRef="#br2" timeOffset="1.54994E6">5832 3989 65 0,'-31'-9'33'0,"0"-5"-2"16,-4-1-2-16,1-6-28 16,0 0-1-16,-2-3 0 15,0 1 1-15,-1-2 1 16,-2 0-1-16,-1-1 2 15,-1 4-1-15,-5-3 2 16,2 8 0-16,-12-1-1 16,1 5 0-16,-11 3-1 0,-3 6 0 15,-10 3 0-15,-7 7 0 16,-5 3-1-16,-6 3 0 15,-2 4 1-15,-2 5-1 16,-5 2 1-16,3 3 0 16,-2 3-1-16,4 6 0 15,3-1 0-15,-2 7 0 16,5 4 0-16,-5 3 0 15,4 5-1-15,0 5 1 16,2-1 0-16,4 2-1 16,1 1 1-16,4-1-1 15,5-4 1-15,8-2 0 16,10-4-1-16,6-4 1 15,10-3-1-15,8 0 1 0,4-2-1 16,11 0 1-16,4-2-1 16,8 1-1-16,3 1 1 15,5 3 0-15,6 2-1 16,1 1 1-16,6 1 1 15,0 2-1-15,6-1 1 16,0 2-1-16,2-2 1 16,3-1-2-16,3 3 2 15,0-2-1-15,5-2-1 16,1 1 1-16,4-5 0 15,3 0 0-15,6-2 0 16,2-3 0-16,3-1 0 16,5-7 0-16,4 2 0 15,3-2 1-15,2-1 0 16,3-2 0-16,2-1 1 0,1-3-2 15,-1 0 2-15,3-1-2 16,1-2 2-16,4-5-2 16,3-2 0-16,-3-3 0 15,3-3 0-15,2-2 0 16,0-1 0-16,0-3-1 15,1-3 2-15,0 1-1 16,2-3 0-16,3 2-1 16,0-4 2-16,-1 1-2 15,2-2 1-15,-1 0 0 16,0 0 0-16,-2-2 2 15,2-1-4-15,-1-1 3 16,0-3-4-16,0-2 2 16,0-2-1-16,-3 0 2 0,-1-3-2 15,-1-2 0-15,-7-1 2 16,0-2-2-16,-1 1 3 15,-4-1-1-15,-2-1 0 16,-4-4 1-16,-1-1-1 16,-8-1 0-16,-1-1 1 15,-8-3-1-15,-4-3 0 16,-3 0 0-16,-5-3 1 15,-4-1-1-15,-5 1 0 16,-4-5 1-16,-4 1-1 16,-5 0 1-16,-6-5-1 15,-6 0 1-15,-5-4-2 16,-1 1 2-16,-4-4 0 15,-4-1-1-15,-1-4 1 0,-4 2-1 16,-1-3 1-16,-8-1 1 16,-1 3-1-16,-7-3 0 15,-8 1 0-15,-5-1 1 16,-6 2 0-16,-6 2 0 15,-6 3-1-15,-7 6 0 16,-5 5 0-16,-9 11 0 16,-8 8 0-16,-10 14-1 15,-4 9 0-15,-3 7-2 16,0 10 0-16,4-7-4 15,21 9-14-15,0-29-20 16,33-2 0-16,5-27-1 16,27-10-2-16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20:37:56.14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1211 1159 76 0,'-3'-58'36'0,"3"58"1"16,0 0 0-16,0 0-32 15,0 0 0-15,0 0-1 16,0 0-1-16,0 0 2 15,0 0-4-15,-9 35 2 16,-6 31-3-16,2 19 2 16,-20-2-2-16,2 22 1 15,-6 7-1-15,2 1 0 16,1-11 0-16,8-21 0 15,8-16 1-15,4-18-1 16,7-17 2-16,7-30-1 16,0 0-1-16,24-42 2 0,-4-8-1 15,9-15 1-15,1-14-1 16,-12 32 0-16,-1-6 1 15,2-4-1-15,0-4 1 16,0-2-2-16,-1-4 2 16,2 5-2-16,-4 2 1 15,-1 6-2-15,-4-5 2 16,-11 59 0-16,19-98-1 15,-19 98 0-15,11-67 1 16,-11 67 0-16,0 0 0 16,0 0 1-16,47-17-2 15,-12 54 1-15,-35-37-1 16,49 52 1-16,-49-52 1 0,76 49-2 15,-28-32 0-15,6-5-1 16,1-7 1-16,4-5 1 16,-1-8 1-16,5-6-2 15,-4-7 0-15,2-2 0 16,-10-7 0-16,3 4 1 15,-54 26 0-15,89-33 0 16,-89 33 0-16,33 26 0 16,2 22-1-16,-25 34 2 15,-18 30-3-15,-22 0-1 16,5 18-3-16,2-2-7 15,20-13-28-15,6-51-2 16,20-14 0-16,0-15-2 16</inkml:trace>
  <inkml:trace contextRef="#ctx0" brushRef="#br0" timeOffset="804.0459">2786 1488 94 0,'-3'-12'40'0,"-7"-1"1"15,10 13-2-15,-31-15-34 16,11 17 0-16,-9 4-2 15,1 8 0-15,-9 8-1 0,1 8-1 16,-3 8 0-16,5 9 0 16,4 4 0-16,10 3 0 15,13-2 0-15,11-1-1 16,16-9 0-16,13-7 0 15,15-13 0-15,8-13 0 16,6-14-1-16,2-15 2 16,-4-9-2-16,-5-10 2 15,-6-9-1-15,-13-9 1 16,-12-2-1-16,-9-3 1 15,-15 62 0-15,4-65 0 16,-4 65 1-16,-14-62-2 16,14 62 1-16,-24-47 0 15,-15 11 0-15,5 17 0 16,-7 8-2-16,9 15 1 0,3 5-1 15,18 12 1-15,14-3 0 16,28-2 0-16,15-13-2 16,12-6 2-16,9-6 0 15,9-4 0-15,-1 2 0 16,-4 0 0-16,-10 7 0 15,-8 6 1-15,-11 11-1 16,-13 8 0-16,-14 10 0 16,-13 11 0-16,-11 4-1 15,-10 10 1-15,0 0 0 16,-4 0-1-16,1-7 1 15,2-5-1-15,11-12 1 0,7-14 1 16,18-20-1-16,11-16 1 16,8-15 0-16,8-12 2 15,1-11-2-15,5-13 2 16,-49 69 0-16,51-71-3 15,-51 71 0-15,46-72 0 16,-46 72 0-16,36-45 0 16,-10 12 0-16,0 25 0 15,-16 17 0-15,7 22 0 16,-16 15 0-16,10 16 0 15,-5 12-10-15,-6-10-7 16,21-1-11-16,-6-18-16 16,16-5 0-16,2-18-1 15,14-7 3-15</inkml:trace>
  <inkml:trace contextRef="#ctx0" brushRef="#br0" timeOffset="1394.0797">4711 1473 103 0,'-31'-25'39'0,"3"6"2"16,28 19-2-16,-38-21-36 15,-3 6 0-15,-4 9 0 16,-10 9-1-16,-1 13 1 16,-15 11-1-16,2 14 1 15,-8 9-1-15,11 14-1 16,9-2 1-16,11 0-2 15,12-3 1-15,19-6-1 16,22-11 1-16,24-15-1 16,22-16 0-16,17-17 2 15,11-16-1-15,10-14 1 16,4-11 0-16,-3-9-2 15,-6-5 0-15,-9-1 0 0,-17 7 0 16,-15 7 0-16,-14 11 0 16,-12 10 0-16,-16 12 0 15,-3 15 0-15,-17 18 0 16,-2 10 0-16,-1 13 0 15,0 11 0-15,5 5 0 16,7 1 0-16,12-3-4 16,15-11-2-16,17-14-2 15,5-25-9-15,34-9-10 16,-8-22-15-16,13-15 2 15,-4-17 0-15,-76 58 1 16</inkml:trace>
  <inkml:trace contextRef="#ctx0" brushRef="#br0" timeOffset="1578.09">5430 1184 117 0,'8'-78'40'16,"-8"78"2"-16,0 0 0 16,-27-28-39-16,-1 69 0 15,-14 40-3-15,6 50 1 16,-22-11-1-16,32 17-1 15,8-11-4-15,16-26-6 16,16-24-21-16,-10-24-9 16,13-11 1-16,-13-24-1 15</inkml:trace>
  <inkml:trace contextRef="#ctx0" brushRef="#br0" timeOffset="2058.1177">5089 1401 109 0,'-17'-28'41'0,"9"13"2"15,8 15-1-15,19 5-28 16,11 3-12-16,16-8 0 16,14-2 0-16,11-1-2 15,7 0 0-15,5-3 0 16,-1 0 0-16,-3 4 0 15,-13-1 0-15,-9 7 0 16,-14 4 0-16,-14 3 0 16,-14 4 0-16,-16 4 0 15,-10 9 0-15,-15 4 0 16,-7 9 0-16,-9-1 0 15,1 11 0-15,0 2 0 0,5 2 0 16,10-4 0-16,13-4 0 16,21-9 0-16,14-12 0 15,21-10 0-15,14-17 0 16,10-17 0-16,4-14 0 15,0-12 0-15,-5-10 0 16,-11-5 0-16,-16-10 0 16,-39 69 0-16,23-69 0 15,-23 69 0-15,-14-69 0 16,14 69 0-16,-35-51 0 15,35 51 0-15,-61-40-13 16,5 15-8-16,-26 3-10 16,29 21-12-16,-2 9 1 0,16 12-1 15,29 8 3-15</inkml:trace>
  <inkml:trace contextRef="#ctx0" brushRef="#br0" timeOffset="2824.1615">6542 1516 115 0,'0'0'40'0,"19"6"1"16,-19-6-2-16,0 0-35 16,3 17 0-16,-10 0-1 15,-6 6-1-15,-7 11 1 16,-7 10-2-16,-4 7 0 15,-5 3 1-15,2 0-2 16,3-5 0-16,8-6 0 16,7-9 0-16,11-16 0 15,5-18 0-15,28-13 0 16,0-17 0-16,6-12 0 0,4-8 0 15,0-7 0-15,-1-7 0 16,-2-4 0-16,-4 4 0 16,-8 4 0-16,-7 15 0 15,-3 6 0-15,-6 10 0 16,-5 17 0-16,-2 12 0 15,-2 13 0-15,-2 8 0 16,4 9 0-16,2 1 0 16,9 2 0-16,5-4 0 15,13-5 0-15,8-8 0 16,7-8 0-16,11-8 0 15,4-6 0-15,2-9 0 16,-3-7 0-16,-3-3 0 16,-7 0 0-16,-8 2 0 0,-9 0 0 15,-10 8 0-15,-10 7 0 16,-11 8 0-16,-4 23 0 15,-11 8 0-15,-5 9 0 16,-3 10 0-16,1 5 0 16,1 5 0-16,7-1 0 15,8-7 0-15,11-12 0 16,16-11-6-16,3-22-7 15,31-8-8-15,-17-23-5 16,26-10-13-16,-13-12-1 16,8-7 0-16,-15-11 3 15</inkml:trace>
  <inkml:trace contextRef="#ctx0" brushRef="#br0" timeOffset="2998.1715">7598 1391 117 0,'-12'-1'40'16,"3"21"1"-16,-16 16 0 16,7 16-34-16,-10 7-3 15,8 10-1-15,-3 2-1 16,13-1-2-16,2-8 0 15,8-8 0-15,9-12-4 16,5-16-3-16,16-12-7 16,-10-28-20-16,19-8-7 15,-12-17 0-15,10-9 0 16</inkml:trace>
  <inkml:trace contextRef="#ctx0" brushRef="#br0" timeOffset="3132.1791">7691 1325 94 0,'-19'-84'38'16,"19"84"2"-16,-20-80-7 15,20 80-31-15,-11-61-42 16,11 61 0-16,0 0 1 16,0 0-4-16</inkml:trace>
  <inkml:trace contextRef="#ctx0" brushRef="#br0" timeOffset="3395.1942">8470 1355 121 0,'-44'6'41'0,"-21"6"2"16,4 18-8-16,-16 10-30 15,20 6 1-15,-3 4-2 16,17 7-4-16,13 1 0 16,17-6 0-16,23-13 0 15,23-12 0-15,24-9-12 16,10-19-6-16,34-3-19 15,-7-13-7-15,15-4 0 16,-8-9-1-16</inkml:trace>
  <inkml:trace contextRef="#ctx0" brushRef="#br0" timeOffset="4267.244">9921 1444 101 0,'-20'-6'40'16,"-17"5"0"-16,-5 12-1 15,-15 4-35-15,0 11 1 16,-5 5-2-16,4 10 1 15,-4 5-2-15,11 6 0 16,7 0 0-16,15-2-1 16,12-6 0-16,16-6-1 15,17-12 2-15,14-10-2 16,17-14 0-16,7-16 2 15,10-13-2-15,3-6 2 0,1-10-2 16,-2-7 2-16,-9 0-2 16,-5-1 3-16,-14 5-3 15,-5 4 0-15,-12 15 0 16,-7 2 0-16,-10 14 0 15,-4 11 0-15,-8 11 0 16,-5 14 0-16,0 7 0 16,-3 12 0-16,3 7-2 15,2 3-3-15,9 1 0 16,4-8-5-16,24 2-9 15,-10-26-8-15,26 5-15 16,-4-22 1-16,12-4-1 16,-4-19 3-16</inkml:trace>
  <inkml:trace contextRef="#ctx0" brushRef="#br0" timeOffset="4634.265">10420 1552 114 0,'0'-15'39'0,"0"15"2"15,0 0-10-15,2 24-26 16,-8-4-2-16,4 9 0 15,-5 5-1-15,4 3-1 16,-3 1 0-16,3-1-1 16,-1-7 2-16,5-3-2 15,1-9 0-15,-2-18 1 16,26-1-1-16,-2-21 2 15,7-6-1-15,5-7 0 16,5-10 0-16,-1-6 0 0,0 1 0 16,0 1 0-16,-6 11 0 15,-7 10-1-15,-8 8 1 16,-7 15-1-16,-12 5 0 15,7 32-1-15,-7-2 0 16,-2 10-2-16,9 4-1 16,3 1-1-16,15 4-9 15,-3-24-9-15,31 6-17 16,-5-16 0-16,18-2-1 15,0-18 0-15</inkml:trace>
  <inkml:trace contextRef="#ctx0" brushRef="#br0" timeOffset="5018.2869">11515 1445 123 0,'-19'-10'43'16,"-23"3"0"-16,4 18-6 16,-10 4-34-16,1 13 0 15,-1 3-2-15,9 12 1 16,6 0-2-16,11 2 0 15,16-1 0-15,15-10 0 16,20-12 0-16,16-14 0 16,13-13 0-16,7-18 0 15,7-12 0-15,4-15 0 16,-76 50 0-16,78-72 0 15,-78 72 0-15,70-91 0 16,-70 91 0-16,66-93 0 16,-66 93 0-16,44-89 0 15,-44 89 0-15,28-58 0 0,-44 27 0 16,16 31 0-16,-36 25 0 15,9 27 0-15,-7 32 0 16,0 24 0-16,8 8-12 16,14-14-6-16,33-19-7 15,-5-33-4-15,36-5-16 16,2-18 0-16,24-11 1 15</inkml:trace>
  <inkml:trace contextRef="#ctx0" brushRef="#br0" timeOffset="5558.3179">13328 1038 85 0,'0'0'41'0,"0"0"-1"15,8-60 1-15,-8 60-27 16,0 0-10-16,0 0 1 16,-68 0-1-16,43 26 0 15,-37 39-1-15,-12 17-1 16,7 19 1-16,-6-7-1 15,16 11-1-15,8-2-2 16,25-7-1-16,39-40-2 0,22-14-2 16,25-11-7-16,4-28-11 15,36-1-17-15,-4-16 0 16,17-4 1-16,-10-14 1 15</inkml:trace>
  <inkml:trace contextRef="#ctx0" brushRef="#br0" timeOffset="6445.3686">13753 1478 102 0,'-38'-16'40'0,"0"8"2"15,-12 5-2-15,11 13-30 16,-11 3-5-16,7 6-1 16,-2 10-1-16,8 6-2 15,4 4 1-15,7 6-3 16,8 1 2-16,14-2-2 0,10-7 2 15,14-7-2-15,17-9 1 16,16-12 0-16,8-14 0 16,9-13 1-16,0-11-1 15,-3-6 1-15,-6-6-2 16,-10-5 2-16,-13 1-1 15,-15-1 0-15,-15 6 0 16,-10 7 0-16,-12 6 1 16,-7 7-1-16,-7 12 0 15,-1 5 0-15,1 8 0 16,5 6 0-16,8 4 0 15,11 3 0-15,13-3 0 16,12-2 0-16,18-4 0 16,10-7 0-16,9-2 0 15,3-6 1-15,5-2-1 0,-5-5 0 16,-5 2 1-16,-12-1 1 15,-11 4-2-15,-10 1 0 16,-13 8 0-16,-10-1 0 16,-9 26 0-16,-7-3 0 15,-8 7 0-15,-2 8 0 16,-3 5 0-16,1 0 0 15,4-1 0-15,5-3-2 16,5-9 2-16,12-8-1 16,8-12 1-16,9-14 0 15,9-15 1-15,3-7 1 16,4-11-2-16,3-7 0 0,0-7 0 15,-1-2 0 1,-8 4 0-16,0 7 0 0,-8 6 0 16,-2 8 0-16,-7 9 0 15,-8 19 0-15,0 0 0 16,6 11 0-16,-9 9 0 15,1 5 0-15,4 2 0 16,1 1 0-16,6-2 0 16,9-4 0-16,6-8 0 15,8-6 0-15,8-9 0 16,3-6 0-16,8-7 0 15,-3-8 0-15,1-2 0 16,-4-4 0-16,-10 2 0 16,-4 2 0-16,-11 6 0 15,-4 5 0-15,-16 13 0 16,0 0 0-16,-3 26 0 0,-10 5 0 15,2 5 0-15,-6 9 0 16,7 2 0-16,-2 4 0 16,12-3-4-16,2-12-6 15,19-4-5-15,-6-20-5 16,23 0-4-16,-10-23-3 15,26-2-2-15,-19-12-6 16,11-3-4-16,-5-6 5 16</inkml:trace>
  <inkml:trace contextRef="#ctx0" brushRef="#br0" timeOffset="6994.4">15152 1508 122 0,'-19'12'41'0,"6"12"2"0,-12 5-11 16,11 10-29-16,-8 4 0 15,5 8-1-15,-2-1-1 16,7 0-1-16,1-5 1 15,5-3-1-15,4-12 0 16,2-10 1-16,0-20-1 16,11 2 0-16,1-19 1 15,4-12 0-15,3-9 0 16,2-9 0-16,2-10 1 15,5-7-2-15,3-3 0 16,1 0 0-16,1 7 0 16,0 6 0-16,2 11 0 15,0 10 0-15,2 14 0 16,-2 14 0-16,-1 11 0 0,-1 11 0 15,-2 6 0-15,1 4 0 16,-3 3 0-16,-4 3 0 16,-9 1 0-16,-4-1 0 15,-12 0 0-15,-9 4 0 16,-6-4-2-16,-11 3 1 15,-8-5 1-15,-5 3-2 16,1-11 2-16,-6 1-2 16,0-7 2-16,3-8-2 15,4-3 2-15,2-5 0 16,6 2 0-16,1 0 0 15,1 10 0-15,-1 9 0 16,-1 16 0-16,-6 15 0 16,-1 11 0-16,-4 16 0 15,-3 8-2-15,0-1-2 0,10 4-6 16,-5-15-8-16,28-3-4 15,-11-38-5-15,28 2-12 16,4-36-5-16,21-14 3 16</inkml:trace>
  <inkml:trace contextRef="#ctx0" brushRef="#br0" timeOffset="7512.4297">15902 1064 79 0,'0'0'40'0,"47"-61"0"0,-47 61 1 16,47-57-20-16,-47 57-17 15,0 0 0-15,48-52 0 16,-48 52-1-16,0 0 1 16,0 0 0-16,0 0-1 15,18 83-1-15,-41-8-1 16,-3 24 2-16,-7 12-3 15,-5-10 2-15,1 7-4 16,9-4 0-16,3-15-1 16,14-26-1-16,2-8-3 15,-2-23-7-15,20-6-21 16,-9-26 1-16,11-4-6 15,7-20-2-15</inkml:trace>
  <inkml:trace contextRef="#ctx0" brushRef="#br0" timeOffset="7940.4541">16254 1403 80 0,'5'19'41'15,"-8"-9"-1"-15,10 8 1 16,-7 3-13-16,11-8-25 15,5 0-1-15,10-2 1 16,5-4-2-16,7-4 1 16,6-7-1-16,4-5 0 15,-1-6-1-15,0-2 1 16,-8-6 0-16,-7-2-1 15,-9 1 1-15,-13-2 0 0,-10 2-1 16,-12 7 1-16,-11 1 0 16,-9 9 0-16,-9 8 0 15,-7 12 0-15,-2 10 0 16,0 12 1-16,0 5-2 15,10 5 0-15,9 5 0 16,12 0 0-16,18-2 0 16,18-8 0-16,19-9-4 15,19-12 1-15,23-11-2 16,10-13-3-16,21-8-9 15,-14-21-7-15,21 6-7 16,-19-19-9-16,2-2-2 16,-99 49 3-16,82-59 0 15</inkml:trace>
  <inkml:trace contextRef="#ctx0" brushRef="#br0" timeOffset="8107.4637">17285 1312 80 0,'-26'-10'42'0,"-1"32"-1"16,-23 10-1-16,-3 25-12 15,-13 12-27-15,5 22 0 16,8-23-2-16,12-5-2 15,8-8-1-15,8-21-7 16,23-4-11-16,-11-25-12 16,24-8-4-16,-4-21-2 15,12-2 2-15</inkml:trace>
  <inkml:trace contextRef="#ctx0" brushRef="#br0" timeOffset="8285.4738">16917 1501 90 0,'-6'-22'41'16,"6"22"2"-16,0 0-4 15,30 11-6-15,-11 5-29 16,12 4-1-16,6 4-1 15,7-2-2-15,10 2-4 16,1-7-2-16,11 3-9 16,-14-16-8-16,14 7-8 15,-22-10-14-15,5 2 1 16,-14-5-1-16,2 1 4 15</inkml:trace>
  <inkml:trace contextRef="#ctx0" brushRef="#br0" timeOffset="8774.5018">18274 837 92 0,'0'0'40'15,"0"0"2"-15,51-33-5 16,-51 33-33-16,4 37-2 15,1 36 3-15,-17 27-4 16,-3 23 3-16,-2 4-4 16,-6-12 1-16,9-2-4 15,13-16 0-15,26-40-9 16,-1-31-12-16,30-9-15 15,1-18-1-15,18-6 0 0,1-19 0 16</inkml:trace>
  <inkml:trace contextRef="#ctx0" brushRef="#br0" timeOffset="9502.5435">18934 1325 110 0,'-15'-23'42'16,"-20"10"1"-16,-6 21 0 15,-12 12-40-15,2 17-1 16,6 12-1-16,9 3 0 15,26-3-1-15,10 3 1 16,12-7-1-16,14-9 0 16,11-10 0-16,12-9 0 15,5-12 1-15,4-10-1 0,0-12 0 16,0-13 0-16,-8-8 0 15,-11-12 0-15,-39 50 0 16,32-57-1-16,-32 57 2 16,13-72-2-16,-13 72 2 15,3-69-2-15,-3 69 2 16,-11-64-2-16,11 64 2 15,-17-47-1-15,17 47 0 16,0 0-1-16,0 0 1 16,-34-53 1-16,34 53-1 15,-9-11 1-15,9 11-1 16,0 0 0-16,46 9 1 15,-46-9 0-15,52 16 0 16,-52-16 0-16,63 18-1 0,-63-18 1 16,69 17 1-16,-49-2-2 15,43 5 0-15,-3 6 0 16,-39 1 0-16,-5 11 0 15,-26 6 0-15,-6 7 0 16,-7 0 0-16,1-2 0 16,4-7 0-16,7-11 0 15,10-14 0-15,14-10 0 16,12-17 0-16,15-12 0 15,7-15 0-15,8-13 0 16,-55 50 0-16,63-65 0 16,-63 65 0-16,68-78 0 15,-68 78 0-15,65-65 0 16,-65 65 0-16,48-55 0 15,-28 25 0-15,-3 24 0 0,-11 22 0 16,-11 22 0-16,-4 16 0 16,-2 27 0-16,1 4 0 15,15-1-6-15,22-18-5 16,5-21-2-16,26-9-4 15,-4-29-6-15,33-3-4 16,-16-26-2-16,20-9-10 16,-12-15 0-16,-6-12 4 15</inkml:trace>
  <inkml:trace contextRef="#ctx0" brushRef="#br0" timeOffset="9826.562">20564 1307 128 0,'0'0'43'0,"0"0"1"15,-5-63-9-15,-1 53-30 0,-22-3-5 16,-14 15 0-16,7 22 0 15,-5 11 0-15,13 13 0 16,10-5 0-16,23 1 0 16,23-18 0-16,7-6 0 15,7-7 0-15,0-4 0 16,-1-3 0-16,-7-1 0 15,-4 0 0-15,-14 5 0 16,-10 3 0-16,-13 2 0 16,-12 6 0-16,-13 7 0 15,-4 1 0-15,-5 1 0 16,1-1 0-16,4-5-5 15,18-4-7-15,2-11-2 0,35 2-8 16,-7-22-4-16,43 12-7 16,-1-11-11-16,22 5 0 15,4-6 5-15</inkml:trace>
  <inkml:trace contextRef="#ctx0" brushRef="#br0" timeOffset="9944.5687">21106 1733 112 0,'-30'2'29'16,"-17"-13"-20"-16,23 7-4 15,-13-9-44-15,37 13-7 16</inkml:trace>
  <inkml:trace contextRef="#ctx0" brushRef="#br1" timeOffset="14125.8078">1566 2378 59 0,'-11'3'33'16,"11"-3"0"-16,0 0-2 0,0 0-24 15,0 0-3-15,22 3 1 16,-5-5-3-16,5 6 0 16,3-1-1-16,6 3 1 15,8 0-1-15,8 0 0 16,10-2 0-16,10 0 0 15,13-4 0-15,14-1-1 16,10-2 0-16,14 0 0 16,10-2 0-16,7 2 0 15,9-1-1-15,11 3 1 16,4 1 0-16,5 1 1 15,7-1-1-15,5 0 0 16,8 1 0-16,6 1 2 16,7-4-2-16,8 2 1 0,7-3 0 15,10-1 0-15,10 0 0 16,5-2 1-16,9 0-1 15,9-1 0-15,3-2-1 16,7 1 1-16,5 2-1 16,-2 1 0-16,-1 1 0 15,1 2-1-15,-7 3 1 16,-1 2-1-16,-4 2 0 15,-1 3 1-15,0-3-1 16,1-2 1-16,7 1-1 16,8-1 1-16,8-3 0 15,7-2 1-15,6-1-1 16,6 0 0-16,1-3 1 15,3 1-1-15,4-1 1 0,-1-1-1 16,-1 0 0-16,3 2 0 16,0 0 0-16,0 0 0 15,-4 0 0-15,1 2 0 16,-5-2 0-16,-3-1 0 15,-3 2 0-15,-7-3 0 16,-4 0-1-16,0-1 2 16,-5-1-2-16,-5-2 1 15,-4 2 0-15,-7 0 0 16,-7 2-1-16,-4 1 1 15,-12 3 0-15,-7-1-1 16,-4 3 1-16,-5-2 0 16,-8-2 1-16,5 0-1 15,-7-4 1-15,-1 0 0 0,-5-1 0 16,1-8 1-16,-11 0 0 15,-5 1 1-15,-13-1-1 16,-13 1 1-16,-18 2-1 16,-11 5 0-16,-19-2-1 15,-15 6 0-15,-18 4 0 16,-15 1-1-16,-8 2 0 15,-13 0 0-15,-11 0 0 16,-8 2 0-16,-7-1-1 16,-9-3-3-16,4 2-31 15,-17-1-3-15,-1-12 0 16,-15 0 0-16</inkml:trace>
  <inkml:trace contextRef="#ctx0" brushRef="#br2" timeOffset="17869.022">1002 3307 69 0,'0'0'36'0,"15"-7"0"0,-15 7 0 15,0 0-17-15,1 15-14 16,-3 6-1-16,-8 11-1 15,-1 17-2-15,-8 11 2 16,-2 18-2-16,-6 12-1 16,-1 12 0-16,-6-1 2 15,6-3-2-15,-1-9 1 16,9-16 1-16,6-16-1 15,7-18 0-15,7-21 1 16,0-18 0-16,19-33-1 16,-1-9 0-16,4-17 0 15,-1-10 1-15,2-13-1 16,2-8 1-16,0-9-1 15,4-3 0-15,-2 3 0 0,8 0 0 16,1 9 0-16,5 6 1 16,1 9-1-16,1 11-1 15,1 16 1-15,0 12 0 16,-4 15 1-16,-2 15-1 15,-3 12-1-15,-2 15 1 16,-4 15-1-16,-3 16 1 16,-3 17-1-16,-2 16-1 15,-5 12 1-15,-3 14 0 16,-5 5-1-16,-5 4 0 15,1-1 0-15,-2-12-3 16,2-9-1-16,-6-25-5 16,16-1-18-16,-13-34-13 0,6-13 1 15,-7-25-1-15,0 0 2 16</inkml:trace>
  <inkml:trace contextRef="#ctx0" brushRef="#br2" timeOffset="18019.0304">1164 3958 110 0,'-41'-2'39'0,"5"-8"1"15,25 5-2-15,11-10-34 16,30-10-3-16,26-5-7 16,10-18-28-16,33 3-5 15,4-14 0-15,24 4-2 16</inkml:trace>
  <inkml:trace contextRef="#ctx0" brushRef="#br2" timeOffset="18762.0731">3219 3712 71 0,'-11'-14'39'0,"2"-9"0"15,9 23-1-15,-9-29-11 16,9 29-23-16,0 0-2 16,0 0 0-16,0 22 0 15,-5 12 0-15,-4 7-1 16,1 8 1-16,-5 6 0 15,0 3-1-15,0-5 0 16,0-7 0-16,4-8-1 16,6-11 1-16,4-16 0 15,-1-11 0-15,20-22 0 16,-1-14-1-16,4-6 1 15,2-13 0-15,2-6 0 16,1-6-1-16,-2 3 0 16,-1 5 1-16,-6 10-2 0,-1 11 2 15,-8 12-2-15,-2 11 1 16,-8 15 0-16,7 14 1 15,-4 8-1-15,-1 7 0 16,2 5 1-16,5 0-1 16,4 1 1-16,5-7 0 15,9-7-1-15,6-12 1 16,6-8-1-16,7-9 0 15,1-12 0-15,3-1 1 16,-1-11-2-16,-3-3 1 16,-6 2 0-16,-5 1 0 15,-10 7 0-15,-7 4 0 16,-9 11-1-16,-9 10 2 15,-5 19-1-15,-9 12-1 0,-5 12 1 16,-2 7-1-16,3 6 0 16,3 2-1-16,11 1-2 15,10-17-1-15,18-4-4 16,6-27-9-16,34-2-16 15,-6-26-7-15,19-5 2 16,-7-22 0-16</inkml:trace>
  <inkml:trace contextRef="#ctx0" brushRef="#br2" timeOffset="19380.1084">4404 3586 95 0,'0'0'38'0,"-29"-17"1"16,6 27 1-16,-15 1-31 16,9 11-4-16,-3 5-1 15,8 8-2-15,2 5 0 16,7 5 0-16,9-1-1 0,10-4 0 15,11-4-1-15,9-7 1 16,6-12 0-16,11-13-1 16,2-11 1-16,-1-15-1 15,0-9 0-15,-4-7 0 16,-9-8 0-16,-7-2 0 15,-7-1 0-15,-10 4 0 16,-6 2 0-16,-7 10 0 16,-10 4 0-16,2 10 1 15,-2 8-2-15,0 5 2 16,4 6-1-16,14 0 0 15,0 0 0-15,10 15 0 16,12-9-1-16,7-3 2 16,8 4-1-16,1 0 0 0,4 1 0 15,-4 4 1-15,-3 0 0 16,-8 7-1-16,-5 9 1 15,-8 2-1-15,-9 8 1 16,-10 3-1-16,-4 8 1 16,-5-3-1-16,-1-1 0 15,0-3 0-15,1-8-1 16,7-8 1-16,6-14 0 15,1-12 0-15,31-26 0 16,-1-4 0-16,6-12 0 16,6-7 1-16,2-5-1 15,0-2 1-15,-2 4 0 16,-4 10 0-16,-10 10-1 0,-4 11 1 15,-7 14-1-15,-4 13 1 16,-1 11-2-16,-4 10-1 16,1 9 0-16,7 1-3 15,4 6-3-15,2-8-5 16,16 12-20-16,-5-24-4 15,23 4-3-15,0-18-1 16</inkml:trace>
  <inkml:trace contextRef="#ctx0" brushRef="#br2" timeOffset="19775.1308">5796 3599 88 0,'-11'-15'40'16,"-21"-1"-1"-16,5 16 2 0,-16-6-20 15,6 19-17-15,-7 4 1 16,5 8-4-16,5 5 2 15,5 6-2-15,9 2 1 16,11 1-1-16,12-4-1 16,12-3 0-16,14-9 1 15,8-6-1-15,6-11 0 16,4-7 1-16,0-11-1 15,-3-9 1-15,-2-9-1 16,-6-7 1-16,-10-3-1 16,-2-1 1-16,-12 1 0 15,2 5 0-15,-9 5-1 16,1 10 0-16,-6 20 0 15,0 0 0-15,-11 10 0 16,2 15-2-16,4 11 0 0,-2 3-2 16,8 5 0-16,4-6-3 15,18 0-5-15,-1-27-8 16,35 5-8-16,-4-31-12 15,25-8 0-15,1-23-1 16,12-10 4-16</inkml:trace>
  <inkml:trace contextRef="#ctx0" brushRef="#br2" timeOffset="19979.1427">6720 2984 113 0,'-17'1'40'16,"-17"17"2"-16,1 35-3 15,-18 13-31-15,7 21-5 16,-1 11-1-16,9 13-1 0,6 0-1 15,10 0-2-15,10-7-1 16,5-16-4-16,13-5-8 16,-8-38-9-16,18-2-16 15,-14-31 0-15,8-9-2 16,-10-28 3-16</inkml:trace>
  <inkml:trace contextRef="#ctx0" brushRef="#br2" timeOffset="20147.1521">6283 3495 115 0,'-18'-24'42'15,"18"24"2"-15,0 0-3 16,34-5-31-16,0 10-10 16,12-5-5-16,27 9-11 0,-2-20-10 15,28 12-16-15,6-12 0 16,16 7-2-16,3-11 0 15</inkml:trace>
  <inkml:trace contextRef="#ctx0" brushRef="#br2" timeOffset="20670.1822">7379 3497 80 0,'-20'-11'41'0,"-14"-4"-3"16,1 18 2-16,-13-8-20 15,8 16-14-15,-9 6-1 16,2 16-2-16,0 5 1 15,4 10-2-15,4 2 0 16,11 4-1-16,11-1 0 16,12-6 0-16,10-4-1 0,13-10 1 15,9-12-1-15,9-13 1 16,9-12-1-16,0-14 1 15,0-12-2-15,-4-9 1 16,-5-9-1-16,-9-8 0 16,-9 1-2-16,-12-4-1 15,-8 6-1-15,-14 6 0 16,-2 16-2-16,-12 5 0 15,4 24-3-15,-12-1-7 16,20 33-4-16,-16-7-6 16,23 16-8-16,3-3-1 15,16 3 3-15,6-8 0 16</inkml:trace>
  <inkml:trace contextRef="#ctx0" brushRef="#br2" timeOffset="21287.2175">7731 3470 95 0,'-21'7'38'15,"13"5"2"-15,-13 0-1 16,6 21-24-16,-8-3-11 15,3 7-1-15,-2 7 0 16,2 11-2-16,-2-2 2 16,3 6-2-16,5-2 0 15,2-6 0-15,5-8 0 16,6-9 0-16,6-18 0 0,11-17 0 15,6-16 0-15,12-19-1 16,3-14 2-16,8-13-2 16,2-8 1-16,2-2 0 15,-2-2-1-15,-5 5 2 16,-7 12-2-16,-8 13 0 15,-8 11 0-15,-7 17 0 16,-12 17 0-16,0 0 0 16,8 32 0-16,-12 1 0 15,7 5 0-15,1-2-2 16,6 0 4-16,5-3-2 15,13-12 0-15,4-9 0 16,6-9 0-16,6-10 0 16,1-9 0-16,-2-3 0 0,-4-8 0 15,-4 2 0-15,-8-4 0 16,-7 6 0-16,-6 6 0 15,-5 4 0-15,-9 13 0 16,0 0 0-16,-5 26 0 16,-3 2 0-16,0 13 0 15,-1 4 0-15,4 5-4 16,1 1 0-16,13-1-2 15,7-16-5-15,16 3-6 16,-6-30-7-16,24 3-13 16,-9-22-2-16,10-7-1 15,-3-17 2-15</inkml:trace>
  <inkml:trace contextRef="#ctx0" brushRef="#br2" timeOffset="21482.2287">8800 3450 107 0,'-2'13'39'15,"-16"7"1"-15,4 23-1 16,-11 0-32-16,6 17-4 15,2 5 0-15,8 3-2 16,3-5 0-16,5-8-2 16,10-11-3-16,0-22-7 15,20-6-13-15,-12-32-12 16,15-8-4-16,-8-25-1 15,6-5 2-15</inkml:trace>
  <inkml:trace contextRef="#ctx0" brushRef="#br2" timeOffset="21616.2363">8896 3027 112 0,'-16'-2'38'16,"7"17"-4"-16,8 9-17 16,11-8-55-16,11 11 0 15,3-6-2-15,20 11-1 16</inkml:trace>
  <inkml:trace contextRef="#ctx0" brushRef="#br2" timeOffset="21851.2498">9453 3381 113 0,'-46'20'42'16,"-13"-7"0"-16,15 24-3 15,-12-3-33-15,9 7-2 16,9 4-1-16,13 3-1 15,21-6-2-15,20-7-1 16,24-2-6-16,10-25-7 16,29 12-9-16,-4-29-13 15,27 0-9-15,3-19 1 16,17-3 1-16</inkml:trace>
  <inkml:trace contextRef="#ctx0" brushRef="#br2" timeOffset="22399.2811">10771 3409 104 0,'-3'-15'37'0,"3"25"2"15,-18-2-9-15,8 22-27 16,-3 5 0-16,2 11-2 15,-5 6 0-15,1 5 0 0,0 1 0 16,2-6-2-16,8-4-3 16,-4-23-16-16,18-2-18 15,-9-23 0-15,27-11-1 16,-6-20 0-16</inkml:trace>
  <inkml:trace contextRef="#ctx0" brushRef="#br2" timeOffset="22564.2906">10718 3081 113 0,'-16'0'39'0,"-1"4"-1"16,13 14-8-16,17-1-35 0,0-7-12 15,24 13-19-15,2-12-2 16,19 12 1-16,1-10-2 15</inkml:trace>
  <inkml:trace contextRef="#ctx0" brushRef="#br2" timeOffset="23208.3274">11373 3345 99 0,'-17'24'37'16,"-16"-4"2"-16,8 16-8 16,-18-8-24-16,6 11-1 15,-3 0 0-15,8 8-3 16,4-3 1-16,11 3-2 15,10-4 0-15,11-3-1 16,13-10 0-16,14-11 0 0,15-11-2 16,11-14 1-16,8-14 0 15,2-8-1-15,-3-13 0 16,-4-6 0-16,-8-3 0 15,-14-1 0-15,-15-1 0 16,-12 6 1-16,-18 3-1 16,-10 11 1-16,-9 7 0 15,-4 8 1-15,1 9-1 16,5 6 1-16,6 5 0 15,18-3 0-15,5 15-1 16,20-8 1-16,15-4 0 16,12 1 0-16,7-1-1 15,5 1 1-15,-3 3 0 16,-4 3 0-16,-10 6 0 0,-11 6-1 15,-13 7 1-15,-13 8-1 16,-9 2 1-16,-10 4-1 16,-5 1 1-16,-5-4-1 15,-4-3 1-15,7-5-1 16,2-9 0-16,9-11 1 15,5-12 0-15,21-19-1 16,7-6 1-16,10-13 0 16,10-7 0-16,4-5 0 15,2-4 0-15,-2 5 1 16,-5 6-2-16,-8 13 0 15,-10 11 0-15,-6 17 0 16,-10 14 0-16,-7 12 0 16,-6 12 0-16,-4 7-4 0,7 8-2 15,-6-5-6-15,22 13-6 16,-15-25-8-16,31 11-7 15,-7-26-9-15,28 0-1 16,12-19 3-16</inkml:trace>
  <inkml:trace contextRef="#ctx0" brushRef="#br2" timeOffset="23569.3481">13507 3262 82 0,'8'-21'40'0,"3"25"0"16,-11-4 1-16,-1 45-17 15,-8-8-20-15,-5 12-2 16,-3 8 0-16,-1 9-1 15,0 3 1-15,2-3-3 16,9-4 0-16,3-11-3 16,15-5-5-16,-2-31-11 15,28-4-20-15,-4-23 1 16,18-10-2-16,-4-24 0 0</inkml:trace>
  <inkml:trace contextRef="#ctx0" brushRef="#br2" timeOffset="23706.3559">13697 3034 104 0,'-33'-13'38'0,"2"7"-2"16,15 4-13-16,17 13-49 16,12-13-12-16,26 10-1 15,9-8-1-15</inkml:trace>
  <inkml:trace contextRef="#ctx0" brushRef="#br2" timeOffset="24037.3748">14247 3195 87 0,'-41'18'40'0,"1"12"0"15,-13-12 1-15,13 14-19 16,-7-5-18-16,8 2-1 16,6 0-1-16,12 2-1 15,13-4 0-15,16-1-1 16,15-5 0-16,13-4 0 15,13-3 0-15,6-3 0 16,2-2 0-16,-1-1 0 16,-8-2 1-16,-7 3 0 15,-16 3 0-15,-15 3-1 16,-20 5 1-16,-13 3 0 0,-12 3-1 15,-9 1-2-15,-1 5-1 16,-6-8-6-16,14 10-7 16,-6-24-9-16,31 10-16 15,1-18 0-15,22-1-2 16,7-15 2-16</inkml:trace>
  <inkml:trace contextRef="#ctx0" brushRef="#br2" timeOffset="24621.4082">15565 3224 75 0,'-13'-17'39'0,"1"20"0"16,-17 0 1-16,0 25-14 15,-9-1-23-15,-5 11 0 16,-6 5 0-16,3 7-1 15,1 1 1-15,9-2-1 16,10-6 1-16,13-4-2 0,18-11 1 16,16-10-1-16,17-11 0 15,15-13 0-15,10-11-2 16,5-8 2-16,2-10-1 15,-3-7 1-15,-7-8-2 16,-8 4 2-16,-11-1-1 16,-10 2 0-16,-12 8 1 15,-10 9-1-15,-13 16 0 16,-6 12 0-16,-7 15 0 15,-8 15 0-15,-1 10 0 16,-1 10 0-16,3 5 1 16,4 0-2-16,12 1-1 15,8-8-2-15,17-4-1 16,9-20-7-16,31 3-7 0,-11-30-9 15,23 3-13-15,-4-21 0 16,9-4 2-16,-10-15 1 16</inkml:trace>
  <inkml:trace contextRef="#ctx0" brushRef="#br2" timeOffset="24953.4272">16235 3289 87 0,'0'0'39'16,"-25"15"-1"-16,14 14 2 15,-12-7-19-15,4 14-18 16,-1 4 1-16,8 1-1 15,0 1 0-15,4-7-1 16,3-7 1-16,8-12-2 0,-3-16 1 16,23 1 0-16,-2-17-2 15,7-10 1-15,2-12 0 16,7-4 0-16,-1-4-1 15,0 1 1-15,-4 5-1 16,-3 6 0-16,-6 12 0 16,-4 12 0-16,-7 16 0 15,-8 10 0-15,-1 14-1 16,-2 4-1-16,6 9-1 15,-4-5-8-15,13 13-4 16,-7-23-8-16,25 10-9 16,-6-22-10-16,14 0-1 15,2-16 2-15</inkml:trace>
  <inkml:trace contextRef="#ctx0" brushRef="#br2" timeOffset="25328.4487">17795 3182 108 0,'-14'-14'38'15,"12"25"2"-15,-11 1-11 16,3 25-25-16,-4 10-1 16,-4 14-1-16,0 8 1 15,-6 7-2-15,7 3 0 16,0-8-3-16,9-4-3 15,-1-30-12-15,27-4-16 16,-2-29-7-16,20-10 0 16,0-25-2-16</inkml:trace>
  <inkml:trace contextRef="#ctx0" brushRef="#br2" timeOffset="25478.4573">17870 2994 105 0,'-45'-22'38'0,"8"18"-2"16,9 8-8-16,12-8-51 15,16 4-14-15,26 12-1 16,19-1-2-16,3-5 1 16</inkml:trace>
  <inkml:trace contextRef="#ctx0" brushRef="#br2" timeOffset="26141.4952">18337 3237 98 0,'-30'31'40'0,"-9"-10"1"16,3 16-2-16,-7-2-34 15,14 0-1-15,5 2 0 16,9 3-2-16,5 1 1 16,15-3-1-16,8-6 0 15,12-3-1-15,10-8 0 16,3-9-1-16,5-13 0 15,3-9-1-15,1-12-1 16,-6-8 1-16,-2-8-2 16,-12-7 1-16,-6-8-1 15,-8-5 1-15,-6 2-1 16,-8 4 1-16,-5 4 1 15,-8 10 1-15,0 7 0 16,-1 13 0-16,2 6 1 16,13 12 0-16,0 0 1 15,2 20-1-15,15-6 1 0,8 4 0 16,8-2-1-16,5 4 1 15,2-2-1-15,-1 3 1 16,-2 0 0-16,-7 1-1 16,-7-1 0-16,-5 3 0 15,-9 0 0-15,-6 1 0 16,-6 4-1-16,-9 0 1 15,0 1 0-15,-3-2-1 16,-1-3 1-16,5-2-1 16,0-8 1-16,11-15-1 15,0 0 0-15,22-9 0 16,5-17-1-16,10-7 1 0,10-11 0 15,3-2 0-15,5-9-1 16,-1 5 1-16,-5 10 0 16,-10 6 1-16,-7 16-1 15,-11 16 0-15,-12 15 0 16,-10 16 0-16,-6 16-2 15,-7 6-1-15,3 9-3 16,-1-9-6-16,19 12-6 16,-10-29-6-16,36 11-7 15,0-24-10-15,34-3-1 16,15-18 2-16</inkml:trace>
  <inkml:trace contextRef="#ctx0" brushRef="#br2" timeOffset="26883.5376">20190 3112 102 0,'0'0'39'0,"0"0"1"16,-5 19-2-16,-11-2-34 15,4 11-2-15,-3 10 0 16,-2 7 0-16,-6 7 0 15,-1 6 0-15,0-2 0 16,3-2-1-16,3-7 1 16,8-7-1-16,1-12 1 15,11-9-1-15,-2-19 0 16,22-4-1-16,0-13 1 15,3-9 0-15,-1-13-1 16,3-2 1-16,-2-11-1 16,1-3 0-16,-3 4 0 15,-2 3 1-15,-4 5-1 16,-4 9 0-16,-2 10 0 0,-2 14 0 15,-9 10 0-15,10 21 0 16,-7 5 0-16,3 8 0 16,6 2 0-16,4 4 0 15,9-3 0-15,9-5 0 16,8-8 0-16,6-9 1 15,7-11 0-15,5-7-1 16,-2-9 1-16,-1-8-1 16,-6-4 1-16,-6-4-1 15,-8 0 1-15,-8 4-1 16,-8 3 0-16,-10 8 0 15,-11 13 0-15,0 0 0 16,-5 20-1-16,-7 7 1 16,0 11-2-16,-3 3-2 15,6 10-1-15,-1-5-6 0,17 7-5 16,-8-20-7-16,31 9-5 15,-12-27-7-15,25-1-5 16,3-17 0-16,12-5 3 16</inkml:trace>
  <inkml:trace contextRef="#ctx0" brushRef="#br2" timeOffset="27259.5591">21376 3243 87 0,'-25'-15'39'15,"1"22"1"-15,-18 1 1 16,4 27-21-16,-10-3-15 0,3 11-1 15,4 3 0-15,7 4-2 16,9 0 1-16,11-8-2 16,13-2 1-16,17-12-2 15,12-8 1-15,10-14 0 16,7-13-1-16,4-7 1 15,1-13-1-15,-3-5 1 16,-5-8-1-16,-11-2 0 16,-8 1-1-16,-7 4 1 15,-10 7-1-15,-9 7 1 16,3 23-1-16,-19-11 0 15,4 23 1-15,1 8-2 16,5 8 0-16,3 6-3 16,12 7-5-16,0-11-6 15,26 13-5-15,-9-22-8 0,28 8-7 16,-3-17-4-16,14-1 0 15,1-15 3-15</inkml:trace>
  <inkml:trace contextRef="#ctx0" brushRef="#br2" timeOffset="27660.5821">22042 3315 83 0,'-34'0'42'0,"-16"3"-2"16,3 22 1-16,-13-9-13 15,4 22-24-15,9 4 0 16,14 3-1-16,9-2 0 15,19-2-1-15,14-9 0 16,19-10-2-16,12-10 3 0,12-19-3 16,9-14 0-16,4-10 0 15,3-15 0-15,0-11 0 16,-8-10 0-16,-9-5 0 15,-8-2 0-15,-12 7 0 16,-11 7 0-16,-10 9 0 16,-11 17 0-16,-11 17 0 15,-7 21 0-15,-5 19 0 16,-6 20 0-16,3 15 0 15,-1 13 0-15,1 5 0 16,10 7 0-16,7-6-4 16,13 0-3-16,3-17-6 15,20 4-5-15,-5-34-5 16,27 3-7-16,-14-32-3 15,22-1-8-15,-4-20 1 0,5-11 4 16</inkml:trace>
  <inkml:trace contextRef="#ctx0" brushRef="#br2" timeOffset="28002.6016">22521 3404 108 0,'-19'34'41'0,"1"-14"0"15,23 10 0-15,3-18-33 16,25-1-6-16,8-10 1 15,11-4-1-15,4-10 0 16,0-5 0-16,-4-10 0 0,-6-4-1 16,-14-7 1-16,-12 0-2 15,-13-1 0-15,-14 5 0 16,-16 8 0-16,-15 12 0 15,-12 15 0-15,-10 16 0 16,-2 20 0-16,1 11 0 16,3 12 0-16,14 6 0 15,17 1 0-15,19-4 0 16,30-9 0-16,25-18-3 15,36-5-8-15,8-27-7 16,39 4-5-16,-8-32-7 16,30 9-9-16,-9-17-5 15,0-6 0-15,-16-5 5 16</inkml:trace>
  <inkml:trace contextRef="#ctx0" brushRef="#br2" timeOffset="28983.6577">1386 5165 52 0,'14'-19'37'0,"-14"0"-2"15,4-1 2-15,-8-19-16 0,9 9-8 16,-14-13-7-16,6 3 0 15,-10-5-1-15,3 6-1 16,-8 4-1-16,-4 12 0 16,-9 16 0-16,-5 20-1 15,-11 20 0-15,1 23-1 16,-3 19 1-16,0 20-1 15,1 18 1-15,5 13-2 16,6 7 2-16,5 2-1 16,12-4 0-16,3-5-2 15,13-7-2-15,1-19-2 16,15-9-7-16,-8-34-9 15,20-7-18-15,-14-36 1 0,12-14-3 16,-8-26 4-16</inkml:trace>
  <inkml:trace contextRef="#ctx0" brushRef="#br2" timeOffset="30268.7312">845 5609 86 0,'-22'-15'39'0,"-3"2"0"15,14 17 1-15,6-16-20 16,5 12-16-16,33-3-2 15,17-11 0-15,20-1-2 16,8-5 2-16,11-2-1 16,9 2 0-16,1 1 0 15,-2 6 0-15,-13 9 0 0,-13 10-1 16,-17 11 0-1,-16 13 1-15,-16 11-1 0,-13 7 0 16,-16 11 2-16,-11 3-2 16,-5 4 2-16,-5-5-1 15,0-6 0-15,2-8-1 16,5-11 1-16,8-11 0 15,13-25-1-15,0 0 1 16,15-31-2-16,6-8 1 16,3-14-1-16,9-9 1 15,-1-7 0-15,3-5 0 16,-2 2-1-16,-1 9 1 15,-7 10 0-15,0 8 0 16,-6 14 0-16,2 11 0 0,-2 12 0 16,1 9 0-16,3 8 0 15,5 2 0-15,4 3 0 16,5-3 0-16,5-1 0 15,1-1 0-15,-1-3 0 16,-4 0 0-16,-5-5 0 16,-7 3-1-16,-8-2 1 15,-18-2 0-15,7 24 0 16,-19-2 1-16,-10 9-1 15,-3 5 0-15,-7 9 0 16,-2 8 1-16,-3 3 1 16,7-1-1-16,5-3 0 15,12-4 0-15,11-7 0 16,15-7 1-16,15-13-2 15,10-13 0-15,13-11 0 0,11-14 0 16,1-13 0-16,10-12 0 16,-3-11 0-16,-5-10-3 15,-9-3 1-15,-7-5 1 16,-14 1-1-16,-13 3 0 15,-13 8 1-15,-16 10 1 16,-11 12 0-16,-6 11 0 16,-7 15 0-16,1 8 0 15,2 15 0-15,5 4 0 16,13 7 1-16,11 0-1 15,14-3 1-15,15-3-1 16,17-6 1-16,13-8-1 16,8-3 0-16,4-3 1 15,-1-7-1-15,-3 3 0 0,-9-2 0 16,-13 5 0-16,-11 2-1 15,-13 7 2-15,-13 9-1 16,-10 5 0-16,-11 10 0 16,-4 7 0-16,-8 6 1 15,0 3-1-15,-3-2 0 16,1 2 0-16,4-9 0 15,11-5 1-15,6-13-1 16,5-18 0-16,23-7 0 16,2-16 1-16,9-14-1 15,6-11 1-15,5-5-1 16,-2-7 1-16,-3-1 1 15,1 7-2-15,-11 8 0 16,-8 10 0-16,-7 14 0 0,-15 22 0 16,0 0 0-16,0 0 0 15,4 31 0-15,-6-2 0 16,2-1 0-16,6 1 0 15,10-7 0-15,10-9 0 16,9-8 0-16,9-10 0 16,6-10 0-16,5-8 0 15,0-4 0-15,-4-2 0 16,-6 4 0-16,-9 3 0 15,-9 12 0-15,-8 10 0 16,-11 19 0-16,-11 14 0 16,-8 12 0-16,0 9 0 15,-3 9 0-15,1 1-5 16,9 5-2-16,-2-13-4 0,15-4-2 15,-2-29-4-15,25 6-2 16,-9-36-5-16,36 8-4 16,-4-31 0-16,28 0-2 15,5-12-3-15,14-14 0 16</inkml:trace>
  <inkml:trace contextRef="#ctx0" brushRef="#br2" timeOffset="31477.8004">5616 5333 50 0,'0'-16'37'0,"0"5"0"15,-11-2-1-15,0 14-12 16,-16-7-16-16,4 11-2 16,-8 3-1-16,0 13-1 15,-6 9 0-15,4 14-1 16,1 7 0-16,5 8 0 15,7 4-1-15,8 5 0 16,12-6-1-16,14-6 1 16,14-12-1-16,16-16 1 15,11-17-1-15,6-14-1 16,5-14 0-16,-2-18 0 15,-1-11 0-15,-6-9-1 16,-15-5 1-16,-11-3-2 0,-15 3 2 16,-9 4 0-16,-10 5 0 15,-8 10-1-15,-6 9 2 16,-6 11-1-16,3 9 0 15,0 6 0-15,10 9 1 16,10-3-1-16,5 13 0 16,17-7 1-16,15-5 0 15,13-5-1-15,13-2 1 16,9-4 0-16,8-1 0 15,-3 4-1-15,-3 4 1 16,-15 11-1-16,-9 14 1 16,-18 11-1-16,-17 16 0 15,-20 8 1-15,-15 11-1 0,-12 6 1 16,-5-1-1-16,1-5 2 15,0-12 0-15,10-10 0 16,10-19-1-16,16-27 2 16,27-12-1-16,13-27-1 15,15-16 0-15,10-11-1 16,8-12 0-16,2-6 0 15,1 5 1-15,-14 12-3 16,-11 13 3-16,-13 16 0 16,-14 24-1-16,-14 19 0 15,-11 24 0-15,-11 14 0 16,-3 17-1-16,-2 5 0 15,0 8 0-15,6 0-1 16,8-2-1-16,8-15-1 16,21-5-3-16,4-23-4 0,23-2-7 15,-2-34 0-15,25 6-7 16,-15-35-2-16,21 9-2 15,-25-22-4-15,3 1-2 16,-15-3 2-16</inkml:trace>
  <inkml:trace contextRef="#ctx0" brushRef="#br2" timeOffset="31799.8188">7188 5427 113 0,'-11'23'40'0,"3"-11"1"16,24 10-10-16,0-11-28 15,20-3 0-15,10-7-1 16,6-7-1-16,6-5 1 15,2-7-1-15,-2-7 0 0,-7-5 0 16,-8 0-1-16,-11-7 1 16,-15 4 0-16,-12-2-1 15,-14 5 0-15,-12 8 0 16,-13 12 1-16,-9 10-1 15,-3 15 0-15,-6 14 0 16,1 14 0-16,6 13 0 16,7 5 0-16,9 4-1 15,17-1-3-15,17-12-4 16,23-4-4-16,4-25-6 15,41 3-6-15,1-35-5 16,40-1-8-16,4-21-5 16,23-9 3-16</inkml:trace>
  <inkml:trace contextRef="#ctx0" brushRef="#br2" timeOffset="32379.852">9130 5374 58 0,'0'-30'39'0,"-1"7"-1"15,-15-3 1-15,0 15-13 16,-20-9-18-16,3 16-3 15,-6 5-1-15,-4 12 0 16,-2 13-1-16,1 12 0 16,2 10-1-16,5 8 1 15,9 0-2-15,10-2 1 16,11-3-1-16,11-5-1 15,16-15 1-15,10-14 0 16,10-11 0-16,7-11-1 16,5-11 1-16,2-8-1 15,-1-10 1-15,-1-5-1 16,-8-2 1-16,-3 1-1 15,-8 1 1-15,-6 9-1 0,-10 2 0 16,-3 9 0-16,-14 19 0 16,0 0 0-16,3 12 0 15,-9 11 0-15,2 8-1 16,5 1 0-16,7 4-1 15,7-7-2-15,18 0-4 16,2-22-5-16,26 0-6 16,-9-30-5-16,29 3-5 15,-15-32-4-15,14-2-7 16,-10-16 3-16</inkml:trace>
  <inkml:trace contextRef="#ctx0" brushRef="#br2" timeOffset="32589.864">10071 4689 109 0,'-38'50'39'0,"4"37"1"16,-15 6-10-16,4 24-27 16,-3 11 1-16,7 4-3 15,11-6 0-15,7-12 0 16,13-9-4-16,4-26-4 15,22-9-10-15,-14-38-9 16,21-10-13-16,-5-32 2 16,7-10-3-16,-8-18-1 15</inkml:trace>
  <inkml:trace contextRef="#ctx0" brushRef="#br2" timeOffset="33581.9206">9711 5241 107 0,'-12'15'40'0,"2"-3"2"16,22 12-3-16,8-7-35 15,23-8-2-15,17-6-1 16,15-6 0-16,9-5 0 16,7-3 0-16,2-3-1 15,-6 0 1-15,-11 1-1 16,-11 5 0-16,-16 3 0 15,-12 2 1-15,-16 7-1 16,-21-4 0-16,-3 24 1 16,-15-2-1-16,-11 7 1 15,-5 6-1-15,-4 8 1 0,0 3 0 16,3 0 0-16,9-1-1 15,7-3 1-15,17-9 0 16,11-10-1-16,14-13 0 16,11-14 0-16,11-13 0 15,5-14-1-15,3-10 0 16,-3-9 0-16,-4-9-1 15,-9-4 0-15,-12 0-1 16,-14 5 0-16,-11 9 1 16,-13 11 0-16,-11 12 1 15,-5 13 1-15,-5 10-1 16,6 12 1-16,4 10-1 15,10 4 1-15,13-3-5 16,21 7-4-16,3-19-4 16,29 11-5-16,-8-23-2 0,25 10 6 15,-8-14 7-15,2-1 5 16,-7 1 3-16,-12-10 7 15,0 15 4-15,-23-17 8 16,6 24-1-16,-27-4-4 16,0 0-6-16,0 0-3 15,-11 30-2-15,-5-4-1 16,-1 10 0-16,-4 4-2 15,1 5 0-15,2 1 0 16,0-2 0-16,7-3-1 16,5-11 1-16,7-11-1 15,-1-19 1-15,27 1-1 0,-6-18 0 16,7-14 1-16,0-8-1 15,4-9 1-15,-2-1-1 16,-3-3 0-16,-4 7 1 16,-7 7-1-16,-3 6 0 15,-10 13 0-15,-3 19 0 16,0 0 0-16,-7 14 0 15,0 10 0-15,5 2 1 16,3 5-1-16,4-1 0 16,10-7 0-16,6-4 1 15,10-12-1-15,5-11 1 16,5-10 0-16,4-7-1 15,1-8 1-15,0-5 1 16,-3-1-4-16,-5 1 4 16,-4 7-5-16,-6 6 4 0,-10 14-1 15,-5 12 0-15,-10 18 0 16,-7 14 0-16,-4 14 2 15,-10 9-5-15,2 8 0 16,-4-4-6-16,10 5-2 16,-7-18-3-16,21 5-5 15,-8-36 0-15,29 6-7 16,-5-34-1-16,34 4-2 15,1-26 0-15,19-6-5 16,21-4 3-16</inkml:trace>
  <inkml:trace contextRef="#ctx0" brushRef="#br2" timeOffset="34090.9499">12837 4701 94 0,'16'4'40'0,"-16"-4"-1"15,3 38 0-15,-8-6-36 16,0 14-1-16,0 13 2 16,-2 14-2-16,-4 13 1 15,-2 9-1-15,1 3 0 16,-1-1-1-16,0-6 0 15,2-7-3-15,4-7-3 16,-4-25-5-16,16-1-13 16,-13-35-6-16,15-2-10 0,-7-14-2 15,15-22 2-15,-6-10 0 16</inkml:trace>
  <inkml:trace contextRef="#ctx0" brushRef="#br2" timeOffset="34280.9606">12684 5364 108 0,'-16'-3'42'0,"16"3"-1"15,0 0 0-15,37 0-36 16,1-17-4-16,19-9-2 16,17-5-1-16,7-10-1 15,13-3-6-15,-2-16-8 16,17 13-10-16,-24-15-12 15,3 9-1-15,-17-12 0 0,-5 7 1 16</inkml:trace>
  <inkml:trace contextRef="#ctx0" brushRef="#br2" timeOffset="34630.9808">13589 4570 89 0,'-34'31'39'15,"8"23"0"-15,-15 9 1 16,18 20-29-16,-19 5-6 15,5 17-1-15,0 1 0 16,6 3-1-16,1-5 1 16,5-8-2-16,6-13 0 15,7-9-1-15,9-21 0 16,10-11 0-16,7-23-1 15,8-16 1-15,10-16-1 0,4-13 1 16,7-15-1-16,1-6 1 16,-1-3-1-16,-2 0 0 15,-6 6 0-15,-5 10-1 16,-8 16 1-16,-4 9-1 15,-8 19-1-15,-2 6 0 16,-1 15-2-16,-1 2-1 16,11 8-4-16,-2-12-4 15,25 8-7-15,-14-27-5 16,30 9-4-16,-9-29-7 15,16-3-3-15,-7-15 2 16</inkml:trace>
  <inkml:trace contextRef="#ctx0" brushRef="#br2" timeOffset="35008.0023">14081 5239 114 0,'-36'38'41'0,"-12"0"1"16,11 20-8-16,0-8-30 15,6 3 0-15,15-4-2 16,12-9 0-16,17-11-1 15,13-12 0-15,15-13 0 16,8-14 0-16,7-14-1 16,2-10 1-16,0-12-1 15,-6-5 0-15,-7-5 1 16,-10 3-1-16,-11 3 0 15,-9 7 0-15,-8 11 0 0,-9 16-1 16,-9 13 1-16,-2 17 0 16,-6 14-1-16,2 12 1 15,0 10-1-15,7 2 0 16,6 4-1-16,8-9-1 15,17-3-3-15,3-22-4 16,22-1-4-16,-4-35-6 16,24 1-5-16,-14-34-3 15,22-4-6-15,-11-22-4 16,5-9 1-16</inkml:trace>
  <inkml:trace contextRef="#ctx0" brushRef="#br2" timeOffset="35195.013">14938 4751 112 0,'-41'83'42'15,"4"28"0"-15,-8-5-8 16,16 13-29-16,-3 0-2 16,11-4-2-16,5-15-1 15,9-18-4-15,17-12-8 16,-9-39-6-16,24 0-9 15,-25-31-8-15,27-13-5 16,-18-23-2-16,2-7 4 16</inkml:trace>
  <inkml:trace contextRef="#ctx0" brushRef="#br2" timeOffset="35359.0222">14589 5208 116 0,'-18'-11'42'16,"18"11"1"-16,0 0-2 0,54-1-40 15,-13 0-5-15,8-12-8 16,24 12-7-16,-14-23-10 15,30 10-13-15,2-11 0 16,13 6-2-16,-2-7 3 16</inkml:trace>
  <inkml:trace contextRef="#ctx0" brushRef="#br2" timeOffset="35963.0569">15978 4595 78 0,'0'-15'40'16,"0"15"-1"-16,0 23 1 16,-2 17-21-16,-11 14-16 0,-4 17 0 15,-6 11 2-15,-1 14-2 16,-5 5 1-16,0 2-2 15,2-6 1-15,3-8-2 16,5-11 1-16,4-11-1 16,8-13-1-16,9-16 1 15,6-14-1-15,7-13 1 16,9-22-1-16,8-9 1 15,8-16 0-15,4-6-1 16,-1-8 1-16,1-1-1 16,-6 1 1-16,-4 6-1 15,-7 11 0-15,-8 12 0 16,-6 16 0-16,-13 5 0 15,15 27-1-15,-12 3-1 16,8 9-1-16,-1 2-1 0,10 6-2 16,4-11-5-16,20 5-5 15,-9-26-6-15,26 6-6 16,-8-29-4-16,17-4-7 15,-6-15 1-15,4-9 2 16</inkml:trace>
  <inkml:trace contextRef="#ctx0" brushRef="#br2" timeOffset="36331.078">16671 5143 114 0,'-44'17'40'0,"-11"2"1"16,15 19-7-16,-5-2-30 15,7 7 0-15,4 0-1 16,10 3 0-16,7-3-2 0,12-3 1 15,11-6-1-15,9-9 0 16,7-9-1-16,10-10 1 16,4-14-1-16,6-7 1 15,0-10-1-15,-1-9 0 16,-5-6 0-16,-4-2 0 15,-8-3 0-15,-7 5 0 16,-4 5 0-16,-7 10 0 16,-6 11 0-16,0 14-1 15,-9 15 1-15,3 12-1 16,0 13-1-16,0 5-1 15,10 8-2-15,0-3-3 16,19 6-5-16,-3-23-6 16,30 12-5-16,-11-31-2 0,30 4-5 15,-7-22-9-15,16-7 3 16,-4-14 3-16</inkml:trace>
  <inkml:trace contextRef="#ctx0" brushRef="#br2" timeOffset="36715.1">17450 5215 78 0,'-22'-12'41'0,"-17"3"-1"15,1 18 0-15,-13-3-14 16,4 16-22-16,6 5-1 16,7 7 0-16,5 2-1 15,13 2 0-15,7-3-1 16,13-1 0-16,10-4-1 15,11-5 1-15,9-2-1 16,8-7 0-16,4-4 0 0,3-4 1 16,-2-5-1-16,-1-4 0 15,-3-1 0-15,-6-2 0 16,-8 1 0-16,-6 0 0 15,-11 1 0-15,-12 2 1 16,-10 15-1-16,-15 3 1 16,-13 9-1-16,-11 8 3 15,-10 1-3-15,-1 3 2 16,0-2-3-16,5-5 0 15,14-5-3-15,11-17-4 16,30-10-6-16,3-20-6 16,41 3-5-16,-5-31-8 15,33 6-4-15,4-15-7 16,16-7 5-16</inkml:trace>
  <inkml:trace contextRef="#ctx0" brushRef="#br2" timeOffset="37523.1462">18679 5224 93 0,'0'0'38'16,"-26"-23"2"-16,1 23-2 0,-17 2-32 15,3 8-3-15,-4 9 0 16,0 11 0-16,-3 7 0 16,8 7 0-16,2 3-1 15,13 2 0-15,9-1-1 16,11-6 0-16,14-8 0 15,11-7-1-15,8-10 0 16,9-10 1-16,5-9 0 16,0-7-1-16,0-8 0 15,-4-4 1-15,-4-8-1 16,-4-5 0-16,-6-2 0 15,-2-4-1-15,-6-2 0 16,-1 2 1-16,-5 6-1 16,-2 7 0-16,-2 13 1 0,-8 14-1 15,1 26 1-15,-5 20 0 16,-4 27 0-16,-3 17 1 15,-4 22 1-15,-2 11 0 16,-2 11 1-16,-7 0-1 16,-2-2 1-16,-5-7 1 15,-1-18-1-15,-4-12-3 16,-1-23 0-16,-2-21 0 15,3-22 0-15,2-22 0 16,6-20 0-16,4-23-3 16,11-13-3-16,4-24-6 15,18-4-2-15,-4-25-9 16,24 16-12-16,-10-21 8 15,30 21-6-15,-3-4-6 16,15 12 1-16</inkml:trace>
  <inkml:trace contextRef="#ctx0" brushRef="#br2" timeOffset="37976.172">19510 5331 93 0,'-12'-23'39'0,"-16"-5"2"15,0 16-3-15,-19-5-30 16,1 19-3-16,-7 9-1 16,1 16 0-16,-4 7-1 15,3 11 1-15,2 6-2 16,13 2 0-16,10-1 0 0,14-1-1 15,19-13 0-15,15-4 0 16,22-16 0-16,11-13-1 16,13-9 0-16,6-15 1 15,3-8-1-15,-1-13 0 16,-9-3 0-16,-7-8 0 15,-16 1 1-15,-12 2-1 16,-15 3 0-16,-13 9-1 16,-11 10 1-16,-10 11 0 15,-5 13 0-15,-3 13 0 16,2 11 0-16,5 8-2 15,6 7 0-15,10-4-3 16,15 9-5-16,3-18-2 0,25 7-6 16,-8-26-5-16,27 11-5 15,-17-29-3-15,23 10-5 16,-13-19-2-16,3-1 4 15</inkml:trace>
  <inkml:trace contextRef="#ctx0" brushRef="#br2" timeOffset="38419.1972">19939 5295 107 0,'11'9'37'16,"-11"-9"-3"-16,9 11-1 15,-9-11-23-15,-1 23-2 16,-4-5-3-16,3 11-1 16,-5 3-2-16,-2 7 0 0,-1 3-2 15,0 1 0-15,3-2-4 16,-1-5 0-16,8 1-6 15,-4-25-3-15,23 4-9 16,-16-28-6-16,25 4-4 16,-12-21-8-16,12-4 1 15,-8-14 3-15</inkml:trace>
  <inkml:trace contextRef="#ctx0" brushRef="#br2" timeOffset="38547.2046">20070 5090 100 0,'-8'-15'37'16,"8"15"-2"-16,0 0-22 15,0 0-39-15,29-5-8 16,-9 3-3-16,13 4 0 0</inkml:trace>
  <inkml:trace contextRef="#ctx0" brushRef="#br2" timeOffset="38907.2251">20392 5299 105 0,'-14'31'41'0,"7"9"1"15,-9-11-2-15,10-1-34 16,-8 2-3-16,5-3 0 15,1-1-2-15,2-3 1 16,4-6-1-16,2-17-1 16,12 13 1-16,4-19-1 0,5-8 0 15,1-5 1-15,4-9-1 16,4-3 0-16,2-7 1 15,-2 0-1-15,-1-2 1 16,-6 9-1-16,-5 4 0 16,-5 10 0-16,-13 17 0 15,14 0 0-15,-15 21-1 16,-4 8 0-16,-3 10-1 15,-2 4-1-15,1 5-3 16,-4-7-5-16,16 6-5 16,-9-22-5-16,26 8-7 15,-20-33-2-15,45 14-9 16,-13-21-1-16,10-7 4 15</inkml:trace>
  <inkml:trace contextRef="#ctx0" brushRef="#br2" timeOffset="39275.2463">20931 5291 105 0,'-14'10'39'16,"-6"-1"1"-16,15 15-10 16,-1-7-26-16,15 2-1 15,8-3 0-15,14-1-1 16,4-7 0-16,11-1 1 15,2-8-1-15,2-7 0 16,0-5-1-16,-7-4 1 16,-5-5-1-16,-6-4 0 15,-11 0-1-15,-9-3 0 16,-10 4 0-16,-9 7-1 0,-11 6 1 15,-11 10-1-15,-10 10 1 16,-6 12 0-16,-3 9 0 16,1 12 1-16,7 4-1 15,6 3 0-15,13 3-1 16,13-9-2-16,23-1-4 15,7-19-5-15,30 4-7 16,-5-29-4-16,32 9-6 16,-12-27-6-16,17 3-5 15,-4-11 3-15</inkml:trace>
  <inkml:trace contextRef="#ctx0" brushRef="#br2" timeOffset="39621.2662">21753 5292 123 0,'-31'3'41'0,"-20"-3"1"0,6 28-11 16,-4-10-27-16,3 11-2 15,5 2 0-15,11 3-1 16,14-2 0-16,14-2 0 16,15-8 0-16,11-11-1 15,13-12 1-15,10-12-1 16,8-14 1-16,5-13-1 15,5-10 1-15,-1-11-2 16,-1-5 0-16,-1-3 2 16,-8 6-2-16,-10 7 0 15,-10 10 0-15,-14 17 1 16,-20 29 0-16,0 0 1 15,-25 39 0-15,-8 18-1 16,-7 11 0-16,-1 4-4 0,6 8-5 16,0-14-4-16,22 5-7 15,-4-34-4-15,39 4-8 16,-2-34-7-16,32-9-3 15,14-14 3-15</inkml:trace>
  <inkml:trace contextRef="#ctx0" brushRef="#br2" timeOffset="40515.3173">23116 5260 69 0,'16'-2'38'16,"-16"2"-1"-16,-11 2 1 0,-9-6-12 15,2 16-18-15,-15 0-3 16,-1 14 0-16,-5 0 0 15,3 11-1-15,0-1-1 16,12 3 0-16,6-3-1 16,16-2 0-16,13-7-1 15,17-10 0-15,9-8-1 16,15-9 0-16,7-10 0 15,3-7-1-15,-1-7-1 16,-6-8 1-16,-10 1-1 16,-13-6 0-16,-12 3 1 15,-14-2-1-15,-15 5 2 16,-10 3-1-16,-5 5 2 0,-3 8-1 15,-1 2 1-15,6 8 0 16,9 6 0-16,13-1 0 16,6 10 0-16,20 1 0 15,12-4-1-15,13 4 1 16,8 1 0-16,2-1 0 15,4 2 0-15,-7 4 0 16,-4 3 0-16,-14 5 0 16,-16 4-1-16,-10 1 2 15,-11 4-2-15,-11 1 0 16,-10 1 1-16,-3-3-1 15,-4-3 0-15,4-1 0 16,0-8 0-16,7-2 1 16,14-19-1-16,0 0 0 15,0 0 2-15,26-18-2 0,-1-6 0 16,1-6 0-16,3-4 0 15,-5-5 0-15,1 2 0 16,-3 3 0-16,0 1 0 16,3 7 0-16,4-1 0 15,3-2 0-15,17 12-12 16,-5-14-2-16,21 22-6 15,-14-22-4-15,27 20-7 16,-21-20-1-16,17 16-5 16,-10-4-3-16,-13-8 4 15</inkml:trace>
  <inkml:trace contextRef="#ctx0" brushRef="#br2" timeOffset="41356.3653">1282 6789 90 0,'6'11'38'0,"-12"11"0"16,3 25 1-16,-17 1-21 15,-4 30-15-15,-4 13-2 16,-4 13 0-16,-2 9 0 16,-3 0 0-16,5-2-2 15,8-12 0-15,14-10-3 16,11-24-4-16,25-6-12 15,0-28-17-15,27-18 0 16,6-25-2-16,15-10 1 16</inkml:trace>
  <inkml:trace contextRef="#ctx0" brushRef="#br2" timeOffset="41702.3852">1678 7372 114 0,'-37'-3'39'0,"4"19"0"15,-17-4-6-15,10 22-29 16,3 7 0-16,9 11-1 15,8 2 0-15,10 4-1 16,10-1 0-16,14-7 0 16,13-7-1-16,12-14 0 15,13-18 0-15,10-15-1 16,4-20 1-16,-1-17-1 15,-3-11 0-15,-6-9 0 16,-12-3-1-16,-15-3 0 0,-16 4-1 16,-22 9 0-16,-15 14 0 15,-11 13-1-15,-5 16 0 16,-8 7-1-16,11 12-1 15,3 1-4-15,29 14-7 16,5-23-6-16,36 20-6 16,6-22-9-16,27-1 0 15,7-11 0-15,11-2 3 16</inkml:trace>
  <inkml:trace contextRef="#ctx0" brushRef="#br2" timeOffset="42015.403">2468 7242 90 0,'0'0'40'0,"-33"-7"-2"16,5 17 2-16,-15-7-13 0,5 13-23 15,2 2-2-15,6 6 0 16,7 2-1-16,10 3 0 16,12-1-1-16,10-2 0 15,16-1 1-15,8-6-2 16,12-6 2-16,5 0-1 15,0-3 0-15,-4 0 1 16,-7 1-1-16,-11 2 0 16,-14 7 1-16,-16 3-1 15,-13 3 0-15,-10 3 0 16,-6 1 0-16,-5-4-2 15,6-3-2-15,0-11-3 16,30-12-7-16,-14-13-7 16,43-5-6-16,-2-28-10 15,29-4-2-15,7-20-1 0,20-4 2 16</inkml:trace>
  <inkml:trace contextRef="#ctx0" brushRef="#br2" timeOffset="42227.4152">3197 6617 102 0,'-12'1'40'0,"-19"22"2"15,2 33-1-15,-15 8-25 16,10 25-13-16,2 14-1 16,4 7 0-16,10 4-1 15,7-2-2-15,11-8-2 16,7-17-2-16,12-6-9 15,-10-31-6-15,18-4-10 16,-15-31-9-16,9-12-1 0,-10-22 0 16,0-10 1-16</inkml:trace>
  <inkml:trace contextRef="#ctx0" brushRef="#br2" timeOffset="42385.4243">2940 7234 98 0,'-13'-21'41'0,"13"21"3"15,3-12-3-15,19 17-10 16,19-11-33-16,4-12-8 15,29 6-8-15,-11-18-10 16,27 6-13-16,6-9-1 16,23 4-2-16,7-3 2 15</inkml:trace>
  <inkml:trace contextRef="#ctx0" brushRef="#br2" timeOffset="42896.4535">4368 7400 99 0,'26'8'38'16,"-4"-6"2"-16,11 4-3 15,-5-7-33-15,14-4-1 16,5-10-1-16,9-3 1 16,-4-9-2-16,-1 1 1 15,-8-7 0-15,-7 3 0 16,-17 2 0-16,-16 2 0 15,-18 9 0-15,-16 9 0 16,-14 7 0-16,-8 11 0 16,-4 12 0-16,-1 10-1 15,3 7 1-15,7 9-1 16,13 5-1-16,16 1 1 0,18-6-2 15,19-7 1-15,20-12-2 16,24-14-1-16,18-13-3 16,5-26-7-16,27-1-7 15,-17-31-6-15,17 5-6 16,-18-20-7-16,-2-1-1 15,-17-9 2-15</inkml:trace>
  <inkml:trace contextRef="#ctx0" brushRef="#br2" timeOffset="43098.4649">5507 6593 105 0,'-15'5'40'0,"-15"18"0"16,2 32 0-16,-15 13-34 16,4 16-2-16,-1 7-1 15,4 9-1-15,4 3-1 0,6-2-2 16,10-4-1-16,7-14-3 15,17-2-8-15,-3-30-8 16,20 4-8-16,-6-32-9 16,14-8-2-16,-4-20-1 15,7-10 3-15</inkml:trace>
  <inkml:trace contextRef="#ctx0" brushRef="#br2" timeOffset="43674.498">5565 7289 115 0,'0'16'38'0,"11"6"1"0,-11-22-8 16,34 21-27-16,-2-19-1 16,13-6-1-16,8-11 1 15,3-2-1-15,1-7 0 16,-5-2 0-16,-4-3-1 15,-11-1 1-15,-13 3-1 16,-13 4 0-16,-16 3 0 16,-12 7-1-16,-12 8 1 15,-11 11-1-15,-5 9 1 16,-5 13-1-16,-5 10 0 15,6 7 1-15,6 8-1 16,11 1 1-16,12 0-2 16,16-4 0-16,20-6-2 15,12-17-2-15,23-6-2 0,10-20-5 16,23-3-6-1,-5-26-5-15,25 3-6 0,-17-25-5 16,7 4-4-16,-13-7 2 16,-4 7 12-16,-16 2 32 15,-30-4 6-15,-2 19 7 16,-38-6 6-16,9 35 7 15,-48-16 5-15,8 28 3 16,-22 0-11-16,7 21-27 16,-1 6 0-16,5 12-1 15,8 0-1-15,16 6-1 16,16-3 0-16,16-4-1 15,19-11-3-15,16-14 0 16,19-10-8-16,2-24-4 0,20-1-6 16,-6-34-9-16,22 1-4 15,-12-21-7-15,6-4 1 16,-9-14 2-16</inkml:trace>
  <inkml:trace contextRef="#ctx0" brushRef="#br2" timeOffset="43857.5085">7131 6739 118 0,'-19'31'41'0,"-17"15"2"15,4 27-2-15,-5 5-37 16,3 13-2-16,5 3 0 16,5 3-1-16,10-5-1 15,6-8-2-15,13-9-4 16,-5-24-6-16,19 0-14 15,-16-39 1-15,19 3-10 0,-15-26-6 16,3-5-1-16,-10-19 2 16</inkml:trace>
  <inkml:trace contextRef="#ctx0" brushRef="#br2" timeOffset="44041.519">6761 7181 116 0,'-10'-5'43'0,"10"5"1"15,0 0-2-15,30 6-32 16,15-13-10-16,10-6-4 15,28 2-8-15,7-23-7 16,37 13-6-16,0-22-8 16,33 8-7-16,1-9-4 15,0 7 3-15</inkml:trace>
  <inkml:trace contextRef="#ctx0" brushRef="#br2" timeOffset="45568.6063">7712 7171 83 0,'-3'-17'40'15,"-5"1"-2"-15,8 16 2 16,-10-21-22-16,10 21-14 16,-10 15 0-16,1 8-1 15,-6 13 1-15,-4 10-1 16,0 7 0-16,-4 7-1 15,3 0 0-15,2 4 0 16,3-10-1-16,6-6 0 16,8-13-1-16,5-12 1 15,-4-23-1-15,26-2 0 16,-3-22 1-16,1-11-1 15,4-11 1-15,0-6 0 0,0-4-1 16,-2-1 1-16,-2 4-1 16,-7 4 2-16,-2 9-2 15,-2 6 0-15,-4 14 0 16,3 5 0-16,5 10-2 15,2 5 2-15,10 4 0 16,5 0 0-16,11 0 0 16,8-3 0-16,3-5 0 15,3-3 0-15,2-4 2 16,-5-4-2-16,-6 1 0 15,-14-1 0-15,-12 2 0 16,-13 4 0-16,-11 9 0 0,-19 0 0 16,-4 12 0-16,-10 7 0 15,-6 7 0-15,-1 12 0 16,2 5 0-16,4 6 0 15,5 3 0-15,14 0 0 16,7-3 0-16,14-3 0 16,13-9 0-16,14-11 0 15,11-12 0-15,8-13 0 16,6-13 0-16,-1-11 0 15,-1-14 0-15,-6-9 0 16,-7-7-2-16,-13-4 0 16,-9 2 0-16,-13-1 1 15,-8 6-1-15,-6 6 2 16,-8 12 0-16,2 7 0 15,1 10 0-15,11 15 0 0,0 0 1 16,0 0 0-16,13 10 0 16,11-1 0-16,9 3 0 15,5-4 0-15,6-1 0 16,2-2 1-16,-3 1-2 15,-5 1 0-15,-5 4 0 16,-10 2 0-16,-9 8 0 16,-11 9 0-16,-10 5 0 15,-8 5 0-15,-5 4 0 16,-5 2 0-16,1-2 0 15,3-3 0-15,4-6 0 16,7-11 0-16,10-11 0 16,12-14 0-16,10-14 0 15,7-13 0-15,5-9 0 0,5-9 0 16,0-2 0-16,4-4 0 15,-2 3 0-15,-10 9 0 16,-4 8 0-16,-8 14 0 16,-6 14 0-16,-13 4 0 15,7 27 0-15,-13 7 0 16,2 8 0-16,-2 7 0 15,6 5 0-15,7-3 0 16,12 2-7-16,5-17-5 16,22 3-3-16,-3-28-2 15,25 6-2-15,-9-30-4 16,22 4 0-16,-15-32 1 15,17 3 1-15,-17-18 1 16,3 1 2-16,-9-6 2 0,-16-1 10 16,-1 15 25-16,-32-14 2 15,3 31 5-15,-38-7 1 16,7 30 2-16,-35-2 2 15,8 28 3-15,-19-3-10 16,7 14-20-16,2 6 0 16,14 1-4-16,11 0 0 15,15-2 0-15,21-11 0 16,18-9 0-16,19-6 0 15,12-7 0-15,5-5 0 16,4-3 0-16,-1 0 0 16,-7 1 0-16,-16 6 0 15,-12 14 0-15,-16 9 0 0,-20 9 0 16,-14 9 0-16,-12 7 0 15,-7 6 0-15,-4 1 0 16,6-1 0-16,6-13-6 16,19-2-6-16,8-22-4 15,31 0-3-15,-2-34-5 16,42 8-3-16,-4-32-2 15,33 8 0-15,-11-15-1 16,8 2 0-16,-9 12 3 16</inkml:trace>
  <inkml:trace contextRef="#ctx0" brushRef="#br2" timeOffset="45745.6165">10401 7437 132 0,'-34'5'44'0,"9"7"-2"16,-9-10-5-16,20-10-41 0,14 8-8 16,-22-9-6-16,37 14-7 15,-10-22-7-15,32 16-8 16,5-4-5-16,7-5 2 15</inkml:trace>
  <inkml:trace contextRef="#ctx0" brushRef="#br0" timeOffset="60371.453">11350 7318 66 0,'-10'14'34'16,"10"-14"1"-16,7 10 0 15,4-13-22-15,9 1-8 16,6-9-1-16,10-1 0 15,6-6 0-15,5 0 1 16,-3-3-2-16,1 1 1 0,-9-2-2 16,-8 4 1-1,-13 2-2-15,-11 2 0 0,-16 0 0 16,-9 2-1-16,-13 2 1 15,-9 2 0-15,-6 0 0 16,-4 6 0-16,-1 3 1 16,0 7-1-16,5 8 1 15,4 14-2-15,6 6 2 16,9 10-2-16,5 3 0 15,15 7 0-15,6-2 0 16,16 0-1-16,14-9-1 16,15-10 2-16,19-11-4 15,12-15-3-15,24 3-12 16,1-25-20-16,14 0 0 15,-1-13 0-15,5 0 0 0</inkml:trace>
  <inkml:trace contextRef="#ctx0" brushRef="#br0" timeOffset="60822.4788">12393 7227 103 0,'-28'-15'37'0,"-5"12"3"16,-10-3-3-16,6 6-33 15,-9 1 0-15,-2 10-1 16,1 5-1-16,-2 9 0 15,4 3-1-15,1 10 0 16,7-2 1-16,8 5-2 16,10-5 0-16,15-7 0 15,8-7 0-15,20-13 1 0,9-9-1 16,15-11 0-16,8-9 0 15,7-10 0-15,0-4 1 16,-2-5 1-16,-8 0-2 16,-6 5 2-16,-12 6-2 15,-9 9 2-15,-14 11-1 16,-12 8-3-16,-2 36 1 15,-8 6-1-15,-5 20 1 16,-2 15-1-16,-3 15 1 16,0 4-1-16,-1 7 0 15,5-4 3-15,-4-3-2 16,-2-11 0-16,-5-13 1 15,-6-12-1-15,-5-16 1 16,-10-12-1-16,1-13-2 0,-4-22-3 16,12-2-10-16,-14-28-20 15,27-6-1-15,1-19-2 16,21-8-2-16</inkml:trace>
  <inkml:trace contextRef="#ctx0" brushRef="#br0" timeOffset="62295.563">13669 6654 59 0,'6'-13'35'16,"-7"1"0"-16,1 12-1 0,0 0-8 16,-13 7-21-16,3 8-1 15,5 15 1-15,-7 7-2 16,-1 15-1-16,-2 10-1 15,-2 15 1-15,-4 7-2 16,1 6 0-16,-4 1 0 16,3-4-1-16,0-8 0 15,4-12 0-15,5-18 1 16,5-14-1-16,5-22 2 15,2-13 1-15,19-27 0 16,0-13 0-16,6-12 0 16,0-9 2-16,3-14-2 15,3-4 1-15,-2-6-1 16,-2 2 1-16,-4 1-2 0,-3 11 0 15,-8 7 1-15,1 11-2 16,-6 15 2-16,-1 13-1 16,-6 25 0-16,12 3 1 15,-8 25-1-15,5 13 1 16,2 13-2-16,3 12 1 15,8 7-1-15,2 6-1 16,3 4-1-16,3-4 1 16,2-5-1-16,4-7 1 15,1-12-1-15,0-11 1 16,-3-13 0-16,-3-14 2 15,-2-15 0-15,-2-13 0 16,-5-18 1-16,-2-11 1 16,-5-13-1-16,-2-11 0 15,-6-7 0-15,3-4 0 0,-6-4-1 16,0 4-1-16,-3 12-2 15,-1 5-2-15,2 20-3 16,-4 3-5-16,17 32-17 16,-15 3-11-16,21 14 0 15,-6 7 0-15,12 12 2 16</inkml:trace>
  <inkml:trace contextRef="#ctx0" brushRef="#br0" timeOffset="62729.5879">14803 7110 99 0,'-17'-4'39'16,"-12"-7"-1"-16,2 12 1 15,-7-3-33-15,3 9 0 16,-2 5-1-16,2 6-1 15,1 10 0-15,6 4-3 16,4 3 0-16,6 0-1 16,9-1 0-16,6-2-1 15,9-7 1-15,8-4-2 16,6-12 2-16,2-7 0 15,5-9 1-15,1-9 0 16,2-10 0-16,-4-7 1 16,1-5 0-16,-4-4-1 15,-2 2 1-15,-4 1 0 0,-5 7-2 16,-2 8 1-16,-14 24 0 15,12-7-1-15,-15 26 2 16,-1 10-5-16,-4 10 2 16,1 2-1-16,0 5 0 15,2-3-2-15,9-3-2 16,0-18-7-16,19 5-9 15,-6-31-18-15,19-2 1 16,-3-24-3-16,12-2 3 16</inkml:trace>
  <inkml:trace contextRef="#ctx0" brushRef="#br0" timeOffset="62944.6002">15405 6486 105 0,'1'14'38'16,"-11"9"2"-16,4 18 0 15,-17 9-37-15,9 1 1 16,0 6-3-16,5 4 2 16,0-1-3-16,-1-6-1 15,8 2-9-15,-9-21-22 16,12 4-6-16,-6-17-1 15,9-6-1-15</inkml:trace>
  <inkml:trace contextRef="#ctx0" brushRef="#br0" timeOffset="63111.6096">15199 6756 120 0,'0'0'40'0,"-9"-16"1"16,20 22-4-16,4-7-34 15,12-3-2-15,13 4-7 16,-3-14-22-16,22 10-12 15,-1-9 0-15,12 4-1 16,1-6 0-16</inkml:trace>
  <inkml:trace contextRef="#ctx0" brushRef="#br0" timeOffset="63504.6322">15797 7275 79 0,'-13'3'39'16,"4"13"-2"-16,-7-1 1 16,-2 16-20-16,0-4-17 15,-1 2-2-15,6 5-3 16,2-10-6-16,17 6-26 15,1-13 0-15,17-1-1 16,5-13-1-16</inkml:trace>
  <inkml:trace contextRef="#ctx0" brushRef="#br0" timeOffset="64120.6675">16417 6763 108 0,'-19'34'38'16,"-10"4"1"-16,11 16-4 15,-16-3-32-15,6 5 0 16,-1-1-1-16,6 3 0 15,2-7-1-15,6-7-1 16,7-10 0-16,6-11-1 16,2-23 1-16,11 2 0 15,7-21 0-15,0-13 0 16,4-11 1-16,1-8 1 15,2-6-1-15,-6-6 0 16,2 1 0-16,-5 3-1 0,-5 5 1 16,-2 8-1-16,-5 11 1 15,-2 11-1-15,-3 10 1 16,1 14 0-16,-5 13-1 15,5 9 1-15,1 3 0 16,5 5 0-16,6-2 0 16,6-1 0-16,9-8-1 15,10-8 1-15,8-10 0 16,6-8-1-16,2-11 1 15,2-2 0-15,-1-8 0 16,-5-4 0-16,-10 1 0 16,-5 3 0-16,-14 3 1 15,-6 6-2-15,-10 9 0 16,-4 10 0-16,-9 11 0 15,-2 16 0-15,-2 6 0 0,-4 15 0 16,2 8 0-16,1 5 0 16,5 5-4-16,3-5-1 15,16 8-8-15,-7-24-8 16,26 8-18-16,-8-19-3 15,17-3 3-15,-1-19-3 16</inkml:trace>
  <inkml:trace contextRef="#ctx0" brushRef="#br0" timeOffset="64593.6945">17328 7046 106 0,'-10'-8'38'15,"-13"-3"1"-15,4 16-1 0,-11 0-32 16,1 7-1-16,-7 5 0 15,5 9-1-15,0 2-1 16,7 4-1-16,6-5 0 16,10 2 0-16,8-8-1 15,10-4-1-15,9-11 1 16,9-5-1-16,7-6 0 15,1-9 0-15,3-5 1 16,-1-4-1-16,-3 2 0 16,-4-4 0-16,-7 3 0 15,-5 3 0-15,-8 5 0 16,-11 14 0-16,13-11 0 15,-13 11 0-15,-8 29-1 16,-2 3 0-16,-3 15 1 0,-3 10-1 16,-5 12 1-16,-1 8-1 15,-3 3 1-15,0 2-1 16,-1-5 1-16,0-6 0 15,-2-12 0-15,2-11 0 16,2-16 0-16,0-16-1 16,2-14-1-16,3-20-2 15,8-8-3-15,-3-22-6 16,16 6-6-16,-8-25-19 15,17 0-1-15,-2-15-1 16,15 4 0-16</inkml:trace>
  <inkml:trace contextRef="#ctx0" brushRef="#br0" timeOffset="65435.7427">17657 6489 98 0,'0'0'38'16,"0"0"2"-16,0 0-4 15,25-13-31-15,-1 0-1 16,5 3-1-16,3-2 0 16,4 4 0-16,-5 1-1 15,3 5-1-15,-7 4 1 0,-10 7 0 16,-6 3-1-16,-11 9 0 15,-10 4 0-15,-8 5 2 16,-7 4-2-16,-4 0 1 16,-3 1-1-16,0 0 1 15,5-2-1-15,4-5 1 16,10-6-2-16,12-5 1 15,12-7-1-15,11-6-1 16,13-7-2-16,7-8-1 16,10 2-3-16,-2-19-12 15,19 11-9-15,-17-18-13 16,8 5 2-16,-16-6-3 15,0 5 6-15</inkml:trace>
  <inkml:trace contextRef="#ctx0" brushRef="#br0" timeOffset="65615.753">18282 6454 68 0,'-13'26'37'0,"0"-8"-1"15,6 11 4-15,-8-5-16 16,8 13-17-16,-4 3-2 16,1 5 0-16,1 0-2 15,1-3 0-15,4-1-4 16,1-11-4-16,12 8-21 16,-12-23-10-16,12-3-2 15,-9-12-1-15,9-15 1 16</inkml:trace>
  <inkml:trace contextRef="#ctx0" brushRef="#br0" timeOffset="65780.7622">18143 6610 112 0,'0'0'39'16,"-17"-7"3"-16,17 7 0 15,7 14-34-15,14-11-5 16,9 0-2-16,9-5-4 16,16 6-11-16,-4-15-26 15,13 5-1-15,-6-8-1 16,2 8 0-16</inkml:trace>
  <inkml:trace contextRef="#ctx0" brushRef="#br0" timeOffset="66013.7757">18578 7111 109 0,'-32'42'38'0,"-1"-4"0"16,3 2-14-16,4 10-60 15,6-12-3-15,11 0 1 16,5-7-2-16</inkml:trace>
  <inkml:trace contextRef="#ctx0" brushRef="#br0" timeOffset="67965.8874">19724 6535 77 0,'7'-12'35'15,"-7"12"-3"-15,2-16 0 16,-2 16-23-16,-17-15-2 15,6 13 0-15,-13-3-1 16,0 6-1-16,-11 3-1 16,-4 10 0-16,-7 2 0 0,1 6 1 15,-5 4-2-15,4 5 1 16,3 3-2-16,6 2 1 15,8-5-2-15,14 0 1 16,12-5-2-16,12-1 0 16,14-5-1-16,11-2 1 15,14-2 0-15,9 0 0 16,7 0 0-16,-2 4 0 15,-1 1 0-15,-7 4 1 16,-11 7-1-16,-12 6 1 16,-20 1-1-16,-17 9 1 15,-22 0 0-15,-14 1-1 16,-11-2 1-16,-8-4-1 0,0-7 1 15,1-7-2-15,11-5 0 16,10-13-3-16,23-5-3 16,9-25-17-16,30 3-15 15,6-14-2-15,24 0 1 16,6-10-1-16</inkml:trace>
  <inkml:trace contextRef="#ctx0" brushRef="#br0" timeOffset="68487.9171">20192 6341 90 0,'0'0'38'16,"11"-8"0"-16,8 5 0 15,-2-11-24-15,8 5-12 0,6-2-1 16,5 3 1-16,-3 4 0 16,-2 4-1-16,-9 4 1 15,-9 8-1-15,-9 1 0 16,-12 9 1-16,-12 4 0 15,-6 4 0-15,-9 1-1 16,-1 5 1-16,0-4 0 16,4 0 1-16,5-2-1 15,12-4 0-15,14-6-2 16,11-4 2-16,19-5-4 15,12-10-1-15,15 5-7 16,-2-19-24-16,16 6-5 16,-7-14-2-16,8 5 0 15</inkml:trace>
  <inkml:trace contextRef="#ctx0" brushRef="#br0" timeOffset="68755.9324">20834 6400 116 0,'9'15'42'16,"-9"-15"0"-16,16 9-1 15,-16-9-35-15,22 2-4 16,2-4 0-16,7-2-2 16,6 0-2-16,3-5-5 0,15 9-20 15,-8-14-13-15,6 6-2 16,-6-7 1-16,4 3-2 15</inkml:trace>
  <inkml:trace contextRef="#ctx0" brushRef="#br0" timeOffset="69175.9564">21248 7241 99 0,'0'0'40'16,"-19"8"0"-16,9 4-1 16,-5-5-22-16,6 8-16 15,-8 11 0-15,2 6-1 16,-4 8 0-16,1 2-4 0,7 15-7 15,-7-14-27-15,16 1-2 16,4-13 1-16,15-4-2 16</inkml:trace>
  <inkml:trace contextRef="#ctx0" brushRef="#br0" timeOffset="69821.9934">22424 6526 96 0,'-10'-18'37'16,"-4"8"1"-16,-14-4-2 16,-1 14-28-16,-12-1 0 15,1 17 0-15,-10 4-2 16,-3 14-1-16,-5 8-1 15,1 13 1-15,0 11-3 16,6 5 0-16,11 7-2 16,9-1 0-16,13-2 0 0,19-4 0 15,21-8 0-15,15-13 0 16,21-17 0-16,18-16-2 15,16-12-3-15,9-18-1 16,15 0-12-16,-14-27-20 16,4-3-3-16,-13-14 2 15,-9 5-2-15</inkml:trace>
  <inkml:trace contextRef="#ctx0" brushRef="#br0" timeOffset="70091.0089">22996 6548 126 0,'-14'21'40'15,"4"21"3"-15,-18-7-6 16,9 18-32-16,-6 5-1 15,2 10-4-15,2 4 0 16,-1 2 0-16,7 1 0 16,1-6 0-16,10-3-3 15,2-14-9-15,20 2-18 16,-12-22-12-16,17-3 1 15,-5-16-1-15,11-8-1 16</inkml:trace>
  <inkml:trace contextRef="#ctx0" brushRef="#br0" timeOffset="70445.0292">23456 6525 122 0,'0'0'41'16,"32"14"1"-16,-1-20-2 15,20-2-37-15,2-3-5 16,7-5-9-16,12 9-27 16,-14-10-3-16,1 10 0 15,-7-6-2-15</inkml:trace>
  <inkml:trace contextRef="#ctx0" brushRef="#br3" timeOffset="78314.4793">997 8909 36 0,'12'-18'33'16,"-12"18"2"-16,0 0-2 15,11-1-11-15,-22-2-1 16,11 19-13-16,-11-1-2 15,5 18-1-15,-6 7-2 16,1 17-1-16,-5 11-1 16,0 10 1-16,-4 3 0 15,2 1 0-15,0-4-1 0,0-6 1 16,5-10-1-16,3-13-1 15,4-14 1-15,5-11 0 16,1-24-1-16,0 0 1 16,17-15-1-16,-5-17 1 15,1-18 0-15,4-10 0 16,1-11 0-16,3-10 1 15,0-4-1-15,3-6-1 16,-1 1 1-16,3 6-1 16,2 6 1-16,2 11-1 15,1 9 0-15,3 12 1 16,0 10-1-16,0 18 1 0,2 14 0 15,1 14 0-15,-2 19 0 16,-1 13-1-16,0 11 1 16,-1 14-1-16,-5 11 1 15,-1 12-1-15,-1 6 0 16,-10-1-2-16,1-2-1 15,-4-8-1-15,1-3-5 16,-13-26-24-16,11-4-6 16,-12-28 1-16,7-9-1 15</inkml:trace>
  <inkml:trace contextRef="#ctx0" brushRef="#br3" timeOffset="78490.4894">1304 9381 106 0,'-36'-16'38'0,"18"11"1"16,3-6-2-16,15 11-33 15,28-21-2-15,6-1-5 16,22 9-18-16,5-16-16 16,22 3-1-16,1-8-1 15,14 4-1-15</inkml:trace>
  <inkml:trace contextRef="#ctx0" brushRef="#br3" timeOffset="79809.5647">2820 9259 82 0,'7'-14'38'0,"-8"-7"-2"16,1 9 2-16,-14-8-26 0,14 20-3 15,-26-19-2-15,9 18-3 16,-7 3 0-16,-4 13-2 16,-3 8 0-16,0 12 0 15,-5 7-1-15,5 7 0 16,4 2-1-16,6 1 0 15,9-3-1-15,15-9-2 16,16-9 0-16,13-19-2 16,19-6-3-16,9-22-4 15,22 5-10-15,-8-28-14 16,18 4 1-16,-9-21 4 15,6 16 11-15,-20-11 9 16,-4 9 10-16,-18 9 6 16,-22-5 13-16,-5 22 14 0,-25-1 3 15,-9 15-4-15,-22-4-8 16,6 24-8-16,-19-4-6 15,5 15-2-15,-2 3-2 16,4 10-1-16,6 4 0 16,8 7-1-16,9-1-2 15,8-2 0-15,12-3 0 16,11-11 0-16,11-6-1 15,11-13 0-15,7-12 0 16,9-15-1-16,2-13 1 16,5-12-1-16,-3-12 0 15,-6-6 0-15,-5-7 0 16,-11 1 0-16,-10 3 1 15,-12 4-1-15,-12 8 2 0,-6 11-1 16,-9 8 1-16,-6 13-1 16,-2 8 1-16,1 7 0 15,1 7-1-15,8 5 1 16,7 0 0-16,8 1-1 15,10-2 1-15,11-5-1 16,9-3 1-16,6-2-1 16,3-2 0-16,2-2 0 15,-2-3 1-15,-6 3-1 16,-4 3 0-16,-7 4 0 15,-8 6 0-15,-9 9 0 16,-5 5 0-16,-8 9 0 16,-2 2 1-16,-2 2-1 15,1-2 0-15,-1-3 1 0,2-8-1 16,7-9 0-16,3-18 0 15,12-5 0-15,5-15 0 16,3-8 0-16,1-13 0 16,2-4 1-16,1-6-1 15,0 1 1-15,-2 4-1 16,-9 6 0-16,1 7 1 15,-7 10-1-15,0 10 1 16,-7 13-1-16,0 0 0 16,1 27 0-16,-2-2 0 15,-1 5 2-15,2 2-2 16,2 2 0-16,3-3 0 15,4-5 0-15,6-9 0 16,8-12 0-16,4-13 0 0,8-7 0 16,4-10 0-16,2-6 0 15,0-4 0-15,-1-1 0 16,-4 3 0-16,-7 2 0 15,-5 12 0-15,-5 6 0 16,-9 6 0-16,-10 7 0 16,8 22 0-16,-9 6 0 15,-5 15 0-15,0 8 0 16,1 8-5-16,0 3 0 15,5 6-6-15,-2-16-8 16,19 8-9-16,-14-31-5 16,21-1-7-16,-5-23-1 15,13-8 3-15</inkml:trace>
  <inkml:trace contextRef="#ctx0" brushRef="#br3" timeOffset="80396.5984">4470 9199 110 0,'-15'40'40'0,"-6"3"-1"16,8 15-3-16,-9-4-31 16,10 2 0-16,-2-4-1 15,7-2-1-15,-1-14 0 16,8-4-2-16,1-14 1 15,-1-18-1-15,11 6-1 16,-1-21 0-16,2-12 0 0,0-7 0 16,2-11 0-1,0-6 0-15,0-6 0 0,0 0-1 16,1 0 2-16,-2 2-2 15,1 9 1-15,5 3 0 16,-1 12 0-16,3 4 0 16,2 10 0-16,5 7 0 15,0 6 0-15,2 8-1 16,1 3 1-16,-2 4 0 15,-2 4 0-15,-5 4 0 16,-5-1 0-16,-7 5 0 16,-8 4 0-16,-8-1 0 15,-9 2 0-15,-6-4 0 16,-3 0 0-16,-4-1 0 15,-3-4 0-15,3-6 1 16,-1-4-1-16,5-5 0 0,3 0 0 16,1-1 0-16,2 9 0 15,-4 7 0-15,1 16 1 16,-3 18-1-16,-7 21 1 15,-3 16 0-15,-3 16-1 16,2 7 0-16,0 3-1 16,4-7-1-16,7-10-4 15,5-23-4-15,16-11-8 16,-8-39-9-16,26-9-5 15,-11-33-11-15,19-15 1 16,-5-21 1-16</inkml:trace>
  <inkml:trace contextRef="#ctx0" brushRef="#br3" timeOffset="80928.6288">5196 8453 94 0,'0'0'39'15,"-4"33"1"-15,-9 10-2 16,9 17-32-16,-13 17-2 15,-1 14-1-15,-2 6 0 0,2 9-2 16,2-3 1-16,2-7-2 16,5-4-1-16,2-16-5 15,20 2-20-15,-9-28-13 16,14-7 0-16,-5-24-2 15,12-10 2-15</inkml:trace>
  <inkml:trace contextRef="#ctx0" brushRef="#br3" timeOffset="81313.6508">5291 9114 96 0,'-4'18'38'0,"13"5"2"0,0-9-2 16,19 0-34-16,6-10-1 15,13-4 0-15,4-8-1 16,2-6 1-16,-1-5-2 16,-1-3 1-16,-7-6 0 15,-10 0-1-15,-12 1 0 16,-10-1-1-16,-14 6 2 15,-8 5-1-15,-11 6 0 16,-8 9 0-16,-11 11 0 16,-5 11 0-16,-2 13 1 15,2 10-1-15,3 5 0 16,9 9 0-16,7-1-1 15,13-1 1-15,20-8-2 16,19-9 0-16,19-13-4 0,8-17-2 16,25-1-8-16,-7-33-11 15,22 6-14-15,-10-17-1 16,7 2-1-16,-10-15 2 15</inkml:trace>
  <inkml:trace contextRef="#ctx0" brushRef="#br3" timeOffset="81657.6705">6275 9000 96 0,'-30'29'40'15,"-17"0"1"-15,4 18-2 16,-11-1-28-16,4 7-8 16,5 0-1-16,7-2-1 15,10-5-2-15,6-11-2 0,13-5-3 16,9-30-8-16,3 11-16 15,-1-27-9-15,14-3 0 16,-8-19 1-16,10 5 29 16,-10-10 5-16,0-2 7 15,3 12 10-15,-16-8 18 16,11 21 8-16,-8-1 3 15,2 21-3-15,0 0-25 16,25 19-6-16,-5 2-2 16,8 10-2-16,9-1-3 15,7 3-1-15,10-1-4 16,-3-12-8-16,13 11-8 15,-21-29-10-15,11 10-13 16,-11-17-1-16,-2-5-1 0,-10-10 2 16</inkml:trace>
  <inkml:trace contextRef="#ctx0" brushRef="#br3" timeOffset="85125.8689">7247 9021 92 0,'0'0'39'16,"0"0"1"-16,0 0-2 16,0-10-34-16,0 10-1 15,-6 16 0-15,2 6-1 0,0 8-1 16,-3 16 1-16,-6 10-2 15,3 7 1-15,-2 5-1 16,0 1 0-16,3-2-3 16,3-17-4-16,13-2-30 15,-3-27-1-15,11-11-1 16,-1-24-2-16</inkml:trace>
  <inkml:trace contextRef="#ctx0" brushRef="#br3" timeOffset="85297.8787">7302 8759 72 0,'-28'-15'38'16,"5"16"-2"-16,4 4 0 0,9 12-15 15,10 1-28-15,0-18-29 16,29 29 1-16,3-13-2 15,14 7 0-15</inkml:trace>
  <inkml:trace contextRef="#ctx0" brushRef="#br3" timeOffset="85958.9163">7879 9008 87 0,'-18'8'38'15,"-11"-3"0"-15,-3 14 1 0,-8 0-30 16,3 12-4-16,-5 7 0 15,4 13-1-15,2 0-1 16,9 6 1-16,9-2-2 16,10-3 0-16,15-11-1 15,13-9 0-15,14-17-1 16,11-16-1-16,8-15 0 15,4-17-1-15,1-10 0 16,-2-11 0-16,-10-2 0 16,-10-5 0-16,-12 5 1 15,-12 4 0-15,-13 8 1 16,-10 13 1-16,-9 8 0 15,-5 11 1-15,-4 7 0 16,6 8 0-16,1 4 0 16,10 4-1-16,12 1 0 0,10 3 0 15,9-5 0-15,14 1-1 16,5-1 1-16,4-1-1 15,1-1 1-15,-4 3 0 16,-5 0-1-16,-7 2 1 16,-7 4 0-16,-8 6-1 15,-11 4 1-15,-6 4-1 16,-5 2 1-16,-2 0-1 15,-3-3 0-15,5-4 0 16,3-10 0-16,7-16 0 16,0 0 0-16,23-31 1 15,2-1-1-15,4-10 1 16,8-4 1-16,-2-2-1 15,2 5 0-15,-5 5 0 0,-8 14 2 16,-4 11-3-16,-7 13 0 16,-7 15 0-16,-6 12 0 15,-2 10 0-15,-4 9 0 16,0 2-6-16,14 9-4 15,-4-19-7-15,24 14-9 16,-9-28-12-16,23-1-5 16,2-17-1-16,19-6 2 15</inkml:trace>
  <inkml:trace contextRef="#ctx0" brushRef="#br3" timeOffset="86404.9419">9493 8922 102 0,'0'0'39'0,"0"0"0"15,14 16-6-15,-19 2-28 16,2 16-1-16,-4 3 0 15,2 14-1-15,-2 0-1 16,4 8 0-16,-1-3-2 16,6-6 0-16,5-6-3 15,4-18-4-15,13 1-17 16,-4-30-16-16,9-8 1 15,-3-19-2-15,8-6 1 16</inkml:trace>
  <inkml:trace contextRef="#ctx0" brushRef="#br3" timeOffset="86537.9497">9577 8688 96 0,'-23'0'36'16,"7"6"-3"-16,16-6-5 15,12 23-63-15,7-16 0 16,24 4-2-16,7-7-1 15</inkml:trace>
  <inkml:trace contextRef="#ctx0" brushRef="#br3" timeOffset="86844.9671">10174 8867 95 0,'-31'20'40'16,"-16"-5"1"-16,6 7-2 0,-8-13-32 15,10 10-2-15,6-3-1 16,13 0-2-16,14-2 0 15,17-2-1-15,16-4 0 16,12 0 0-16,7 0-1 16,3 1 0-16,1 3 1 15,-5 1-1-15,-10 8 0 16,-14 4 1-16,-14 4-1 15,-14 5 0-15,-13 0-1 16,-8-1 0-16,0 1-3 16,-7-11-3-16,12 10-12 15,-9-25-12-15,18 3-9 16,14-11-1-16,0-11 0 15</inkml:trace>
  <inkml:trace contextRef="#ctx0" brushRef="#br3" timeOffset="88011.0339">11747 8937 68 0,'-15'-14'38'0,"3"7"-1"15,-8-8-16-15,1 20 7 16,-13-6-20-16,1 12-2 16,-6 2 0-16,-1 10-2 15,-5 5 0-15,5 6-1 16,-1 3-1-16,10 1 1 15,4 0-1-15,14-2-1 16,14-5 0-16,16-7 0 16,11-12-1-16,12-11 1 15,12-11-1-15,6-10 0 16,6-9 0-16,-1-10 1 15,-5-3-1-15,-5-4 0 0,-11 6 1 16,-9 1-1-16,-10 4 1 16,-11 10-1-16,-7 11 0 15,-7 14 1-15,0 0-1 16,-22 32 1-16,9 3-1 15,-1 12 0-15,0 10-1 16,5-1-2-16,8 9-7 16,1-23-9-16,24 8-17 15,0-22-6-15,18-9 1 16,6-20-2-16</inkml:trace>
  <inkml:trace contextRef="#ctx0" brushRef="#br3" timeOffset="89308.1081">13056 8394 48 0,'-12'-12'34'16,"12"12"0"-16,-16 13-2 15,9 12-17-15,-3-2-15 16,3 7 0-16,5 7-2 15,2-2-2-15,10 9-14 0,0-10-14 16,9-5-1 0,4-7 1-16,6-9 0 0</inkml:trace>
  <inkml:trace contextRef="#ctx0" brushRef="#br3" timeOffset="89490.1185">13353 8402 69 0,'-12'-9'37'0,"-2"14"-2"16,-8 8 0-16,6 16-30 15,-6 3-1-15,9 11-1 16,3 3-1-16,5 0-3 16,14 6-6-16,-3-11-27 15,20 3-1-15,-1-8-1 16,11 0 1-16</inkml:trace>
  <inkml:trace contextRef="#ctx0" brushRef="#br3" timeOffset="89775.1348">13785 8837 79 0,'-26'-6'38'0,"-11"0"1"16,0 16 0-16,-10 1-30 15,1 11-3-15,-1 2-2 16,5 11 1-16,5-1-2 16,13 5-1-16,10-4 0 0,19-4-1 15,13-10-1-15,20-11-1 16,23-9-1-16,7-15-4 15,19 3-12-15,-7-22-21 16,15-4 0-16,-10-13-2 16,3 2 1-16</inkml:trace>
  <inkml:trace contextRef="#ctx0" brushRef="#br3" timeOffset="89993.1473">14235 8312 91 0,'-25'10'39'0,"6"20"2"15,-4 5-2-15,1 14-36 0,8 8 0 16,5 8 0-16,1 6 0 16,3 3-1-16,4 2-2 15,5-6-2-15,8 3-6 16,-6-22-17-16,16-1-13 15,-3-15-1-15,8-6-2 16,0-19 1-16</inkml:trace>
  <inkml:trace contextRef="#ctx0" brushRef="#br3" timeOffset="90376.1692">14484 8752 90 0,'-29'4'39'16,"17"14"2"-16,-9 1-1 0,15 12-33 15,-12-2-1-15,9 4-2 16,4-1 1-16,6 4-1 16,5-7-2-16,5-5 0 15,8-5 0-15,4-8-1 16,6-7 0-16,3-9-1 15,3-8 1-15,0-6-1 16,3-11 0-16,-2-2 1 16,-5-5-2-16,0 0 1 15,-2 1-2-15,-5 5 2 16,-5 4-1-16,-5 10 1 15,-14 17-2-15,0 0 2 16,5 22 1-16,-16 3-3 16,0 11 1-16,-2 2-3 0,5 6-2 15,-2-10-8-15,20 13-6 16,-7-25-20-16,21 2 0 15,1-20-1-15,17-1 2 16</inkml:trace>
  <inkml:trace contextRef="#ctx0" brushRef="#br3" timeOffset="90939.2014">15286 8790 104 0,'-30'4'39'15,"15"12"2"-15,-16-6-7 16,10 15-29-16,-4-1 1 15,7 7-3-15,0-1-1 16,6 2 0-16,2-3-1 0,8-5-1 16,1-4 1-16,4-5-1 15,-3-15 0-15,17 6 0 16,-3-14 1-16,-1-7-1 15,7-6 0-15,-2-7 0 16,1-4 1-16,-3-2-1 16,3-1-1-16,-3 2 1 15,-2 2-1-15,-2 7 1 16,-3 6-2-16,-1 6 3 15,-8 12-2-15,0 0 1 16,13 16 1-16,-12 4 0 16,0 2 1-16,0 2-2 15,3-1 2-15,2-2-2 16,4-4 2-16,5-7-2 0,2-4 1 15,10-9 0-15,3-8 0 16,4-6 0-16,1-4-2 16,2-4 1-16,1-3-1 15,-3 2 2-15,-4 3-2 16,-6 2 1-16,-6 9-2 15,-6 9 3-15,-13 3 0 16,4 24-1-16,-12 3 1 16,-1 4-2-16,-4 8 0 15,0-1-3-15,5 7 0 16,0-10-7-16,15 8-7 15,-8-28-6-15,21 11-10 16,-8-20-6-16,14-4 0 0,-3-12 2 16</inkml:trace>
  <inkml:trace contextRef="#ctx0" brushRef="#br3" timeOffset="91509.234">15983 8789 88 0,'-24'11'39'0,"11"11"1"16,-8-2 0-16,12 15-21 15,-14-4-15-15,8 4-1 16,1-1-1-16,5 1 0 16,1-6 0-16,4 0-1 15,3-8 0-15,0-3 0 16,1-18-1-16,6 10 0 0,-6-10 1 15,14-24-1-15,-5 3 0 16,1-9 0-16,5-3 0 16,2-11 0-16,1 0-1 15,5-3 1-15,2-1-1 16,0 5 1-16,4 3-2 15,-3 8 2-15,0 8-1 16,-3 11 1-16,-2 11 0 16,-3 9 0-16,-6 9 0 15,-2 9 0-15,-3 3 2 16,-5 2-2-16,-2 4 1 15,-5 0-2-15,-5 1 2 16,-5 0-2-16,-7 0 2 16,-3-3-1-16,-5-1-1 0,-2-1 1 15,-4-5 0-15,1-5 0 16,3-1 0-16,0-5 0 15,7-3 0-15,4 1 0 16,3 2 0-16,-1 5 1 16,2 13-1-16,-2 8 0 15,-5 13 0-15,-1 9 0 16,-2 7-1-16,-1 2 0 15,8-2-3-15,-1-14-5 16,22 0-9-16,-6-34-6 16,29-8-16-16,4-30 0 15,22-10-1-15,4-18 1 16</inkml:trace>
  <inkml:trace contextRef="#ctx0" brushRef="#br3" timeOffset="91752.2477">16682 8253 102 0,'-16'15'39'0,"-11"5"0"15,3 11-2-15,-10 7-37 16,7 1-1-16,10 5-3 16,1-10-6-16,20 11-18 0,-4-19-9 15,19-2 1-15,2-19-3 16</inkml:trace>
  <inkml:trace contextRef="#ctx0" brushRef="#br3" timeOffset="91902.2564">16866 8317 105 0,'-10'9'38'15,"-15"17"0"-15,7 16-7 16,-13 6-33-16,-2-6-19 16,15 8-16-16,1-6 0 15,14-3-2-15,3-10-1 16</inkml:trace>
  <inkml:trace contextRef="#ctx0" brushRef="#br3" timeOffset="92577.2951">17389 8683 95 0,'10'-6'35'15,"-19"-5"-5"-15,9 11 2 16,-29 3-21-16,8 12-4 16,-12 6 0-16,3 10-2 0,-3 4-1 15,6 5-1-15,6 4 1 16,6 2-1-16,11-2 0 15,10-1-2-15,16-12 0 16,12-7 0-16,12-9-1 16,8-9 1-16,4-11-1 15,0-9 0-15,-3-11 1 16,-6-6-1-16,-9-8-2 15,-14-1 2-15,-16 0-2 16,-16 1 1-16,-7 5-2 16,-15 7 1-16,-6 7-2 15,-4 7 2-15,1 15-2 16,3 1 0-16,16 14-4 15,5-11-11-15,33 13-16 16,6-15-2-16,26 0-2 0,13-11 1 16</inkml:trace>
  <inkml:trace contextRef="#ctx0" brushRef="#br3" timeOffset="92840.3101">18475 8216 78 0,'-23'-46'39'0,"-5"20"0"15,-12 4 1-15,4 27-23 16,-20 9-12-16,9 23 0 16,-1 20-1-16,1 16 0 15,-1 14-1-15,11 11-1 16,7 2 1-16,8 2-2 0,13-7 0 15,6-9-4-15,10-9-2 16,-1-23-10-16,20-1-9 16,-21-30-16-16,10-7-1 15,-15-16 1-15,14-15 1 16</inkml:trace>
  <inkml:trace contextRef="#ctx0" brushRef="#br3" timeOffset="92990.3187">17931 8767 112 0,'-18'-25'41'0,"-3"0"0"16,21 14-1-16,3-3-33 15,25 8-5-15,16 1-4 16,11-7-8-16,20 12-9 16,-7-12-20-16,15 4-3 0,-4-6 0 15,2 6-1-15</inkml:trace>
  <inkml:trace contextRef="#ctx0" brushRef="#br3" timeOffset="93689.3587">19476 8666 101 0,'-23'-12'40'0,"9"10"1"16,-14-1-2-16,8 3-34 15,-13 9-2-15,-1 9 0 16,-4 12 1-16,-3 6-1 16,2 6 1-16,4 1-2 15,7 2 1-15,12 0-1 16,12-8 1-16,14-6-1 15,14-12-2-15,12-12 0 16,9-8 0-16,9-11 0 16,0-12 0-16,3-7 0 15,-3-5 0-15,-6-4 0 16,-10-1-3-16,-2 3 3 15,-12 2-1-15,-5 8 0 16,-10 10 0-16,-9 18 0 0,0 0 1 16,-14 12 1-16,2 13 1 15,1 9-2-15,3 4-1 16,6 2-2-16,11 0-2 15,3-12-7-15,28 1-7 16,-10-28-10-16,32 0-13 16,0-22 1-16,17-5-2 15,1-16 3-15</inkml:trace>
  <inkml:trace contextRef="#ctx0" brushRef="#br3" timeOffset="93907.3712">20403 8217 107 0,'-36'45'41'15,"-16"12"1"-15,6 19-1 16,-11 5-36-16,13 5 0 16,8 2-2-16,8-5-2 15,13-8-1-15,9-11-3 16,14-7-2-16,-2-24-11 15,22 4-10-15,-16-29-16 16,10-5 1-16,-8-17 0 16,5-8 0-16</inkml:trace>
  <inkml:trace contextRef="#ctx0" brushRef="#br3" timeOffset="94883.427">20029 8620 107 0,'2'15'42'0,"-2"-15"-1"16,36 24 0-16,-1-17-38 15,14-1-1-15,10-4 0 16,7 0-1-16,2-2 0 16,-1-1 0-16,-3-2-1 15,-5 0 1-15,-14 1 0 16,-8 0-1-16,-11 2 1 15,-12 2 0-15,-14-2 0 16,-2 14 0-16,-13 0 0 16,-7 2 1-16,-2 5 0 15,-6 6-1-15,2 4 1 16,2 3-2-16,4 2 0 0,7-3 0 15,9 1 0-15,8-7 0 16,10-5 0-16,9-10 0 16,7-10 0-16,9-10 0 15,1-9 0-15,0-11 0 16,2-7 0-16,-4-5 0 15,-5-5-3-15,-5-1 2 16,-6 2-2-16,-9 5 2 16,-7 4-2-16,-5 11 2 15,-3 8 0-15,4 16 1 16,-18-7-1-16,18 7 1 15,-11 20 0-15,14-5 0 16,6-3 0-16,8 0 0 16,5-4 0-16,5-2 1 15,5-4 0-15,-1-2 0 0,1-1 0 16,-4-2 0-16,-3 1 0 15,-6 1 0-15,-4 2 0 16,-15-1 0-16,12 15 0 16,-14-1 0-16,-8 4 2 15,-1 8-3-15,-4 3 0 16,-2 2 0-16,1 0 0 15,4-2 0-15,2-3 0 16,6-5 0-16,7-9 0 16,-3-12 0-16,26-11 0 15,-4-5 0-15,1-11 0 16,5-3 0-16,-1-5 0 15,1-1 0-15,-2 1 0 16,-6 7 0-16,-3 7 0 0,-7 6 0 16,-10 15 0-16,0 0 0 15,2 14 0-15,-8 6 0 16,1 2 0-16,4 5 0 15,2-4 0-15,8-1 0 16,9-9 0-16,6-4 0 16,9-10 0-16,8-10 0 15,3-4 0-15,2-7 0 16,-2-1 0-16,-1-4 0 15,-8 6 0-15,-4-1 0 16,-11 12 0-16,-10 6 0 16,-10 4 0-16,-2 20 0 15,-10 5 0-15,-1 4 0 16,-3 7 0-16,0-2 0 0,7 3 0 15,3-9-9-15,15 3-3 16,-9-31-6-16,39 25-4 16,-15-33-2-16,33 8-6 15,-13-25-2-15,21 1-7 16,-2-6 5-16,-1-7 2 15</inkml:trace>
  <inkml:trace contextRef="#ctx0" brushRef="#br3" timeOffset="95161.4427">22021 8613 93 0,'-30'4'42'0,"-15"1"0"15,9 10 0-15,-8-2-24 16,16 3-15-16,8 0-1 16,16 2 0-16,14-3-1 15,13-2 1-15,12-1-2 0,6-3 2 16,0-1-2-16,-1 2 2 15,-6-3 0-15,-8 8 0 16,-16 1-2-16,-11 6 0 16,-15 3 0-16,-11 2 0 15,-5 6 0-15,-5-9-2 16,-1 10-7-16,-3-16-4 15,20 7-7-15,-10-25-6 16,31 10-9-16,-5-20-7 16,13-4-2-16,3-11 4 15</inkml:trace>
  <inkml:trace contextRef="#ctx0" brushRef="#br3" timeOffset="95778.4782">23101 8299 79 0,'14'-22'37'16,"2"6"0"-16,-9 2 1 15,5 11-30-15,-12 3-3 16,-4 23 0-16,-5 7-1 15,-2 17 1-15,-7 9-1 16,-1 10 0-16,-4 6 0 16,3 6-1-16,4 2 0 15,1-4-3-15,2-2-1 16,4-12-3-16,9 1-4 15,-7-22-15-15,20 2-16 16,-12-19-1-16,9-7 0 16,-10-17 1-16</inkml:trace>
  <inkml:trace contextRef="#ctx0" brushRef="#br3" timeOffset="95973.4893">22832 8718 108 0,'-35'-11'39'0,"17"14"2"16,4-4-1-16,28-1-35 15,12 0-3-15,24-4-2 16,25-2-3-16,17-9-3 16,23 5-10-16,-9-18-11 15,24 6-13-15,-12-9 0 16,2 3-1-16,-14-6 1 15</inkml:trace>
  <inkml:trace contextRef="#ctx0" brushRef="#br3" timeOffset="96386.5128">23972 8118 80 0,'-25'32'43'0,"-7"1"-1"15,6 13 0-15,-8-2-16 16,7 14-22-16,-9 7 0 15,5 8 0-15,-5 1-1 16,-1 4 0-16,0-3-1 16,6-7 0-16,4-9-2 15,10-10 0-15,6-11 0 16,11-15 0-16,12-11 0 15,12-17 0-15,8-10 0 0,4-5 0 16,4-10 0-16,0 0 0 16,-5-4 0-16,-2 5 0 15,-8 4 0-15,-6 9 0 16,-8 8-2-16,-11 8 1 15,7 10 1-15,-9 9-1 16,2 4-1-16,-1 1-2 16,10 7-1-16,2-9-6 15,21 7-3-15,-4-21-8 16,28 11-6-16,-12-22-9 15,23 0-3-15,-6-14 2 16,5 1 1-16</inkml:trace>
  <inkml:trace contextRef="#ctx0" brushRef="#br3" timeOffset="96769.5349">24432 8709 106 0,'-19'-21'37'15,"3"12"3"-15,-18-5-10 16,6 15-24-16,-7 6 0 16,4 14-1-16,-7 2 1 15,8 9-3-15,-2 3 2 16,6 0-3-16,6 1 1 15,10-4-1-15,10-4 0 16,12-11 0-16,8-6-2 16,8-9 0-16,7-10 0 15,3-6 0-15,3-9 0 16,-1-6 0-16,1-3 0 15,-6-3 0-15,-3 1 0 16,-4 3 0-16,-7 4 0 0,-7 6 0 16,-6 10 0-16,-8 11 0 15,0 0 0-15,-14 17 0 16,-1 6 0-16,-4 5-3 15,1 4 3-15,3-1-4 16,5 3 0-16,7-11-3 16,16 3-4-16,-13-26-6 15,47 18-5-15,-20-35-5 16,30 10-6-16,-10-20-5 16,11-2-2-16,-4-10 4 15</inkml:trace>
  <inkml:trace contextRef="#ctx0" brushRef="#br3" timeOffset="96971.5462">25041 8365 107 0,'-20'25'40'0,"-13"13"-1"16,4 25-7-16,-19 0-25 15,1 10-3-15,-2-2 0 16,6-2-3-16,10-4-1 16,5-12-3-16,15-2-4 15,-4-24-12-15,27 5-8 16,-10-32-15-16,13 4 2 15,-5-18-1-15,6-5 1 16</inkml:trace>
  <inkml:trace contextRef="#ctx0" brushRef="#br3" timeOffset="97122.5551">24748 8635 100 0,'15'-5'43'16,"0"3"-1"-16,15 9-2 16,-8 0-30-16,11-10-20 15,20 13-10-15,-16-16-14 16,14 9-8-16,-12-5 0 15,1 3-1-15</inkml:trace>
  <inkml:trace contextRef="#ctx0" brushRef="#br3" timeOffset="98527.6354">25120 9057 76 0,'-20'8'42'0,"4"14"-1"0,-14 1 0 16,4 22-13 0,-10-1-25-16,-4 8-3 0,5 5-4 15,-8-12-13-15,28 11-20 16,-2-16-3-16,21-2-2 15,13-20 0-15</inkml:trace>
  <inkml:trace contextRef="#ctx0" brushRef="#br3" timeOffset="99796.708">1408 10825 68 0,'6'-26'36'0,"-19"-6"1"16,2 15-12-16,-19-13 7 15,2 15-22-15,-14 2-3 16,0 11-1-16,-9 4-1 16,3 13-1-16,-3 7-2 0,3 8 1 15,3 6-1-15,6 7-1 16,6 1 0-16,15 1 0 15,7 0-1-15,11-7-1 16,14-4 1-16,11-11 0 16,13-11 1-16,9-9 0 15,7-11 0-15,1-12 1 16,4-8-1-16,-1-5 1 15,-7-9-1-15,-4-1 1 16,-9-2-3-16,-9 2 1 16,-5 1 0-16,-7 9 0 15,-5 4 0-15,-4 10 0 16,-8 19 0-16,0 0 0 15,-5 20 0-15,-4 18-1 0,-4 12 1 16,-2 10-2-16,3 6-1 16,1-1-2-16,12 1-2 15,8-19-6-15,23-3-5 16,0-31-10-16,32-5-13 15,-1-29 0-15,19-4 2 16,-7-21 3-16</inkml:trace>
  <inkml:trace contextRef="#ctx0" brushRef="#br3" timeOffset="100127.7269">2091 10657 79 0,'-15'-13'40'0,"-13"0"0"16,5 20 0-16,-9-8-12 0,7 19-24 15,0 2-2-15,8 6 0 16,4 3 0-16,8 2-1 15,6-1 0-15,7-2 0 16,7-5 0-16,5-4 0 16,2-5 0-16,5-3-1 15,0-4 0-15,1-3 0 16,-7 0 1-16,-3 3-1 15,-6 3 0-15,-8 3 0 16,-6 5 1-16,-8 5-1 16,-4 5-1-16,-7-3 0 15,4 3 0-15,-5-5-2 16,7-1 0-16,3-9-3 15,10-3-5-15,0-22-7 0,22 8-6 16,-6-23-9-16,15 5-8 16,-1-10 0-16,8 0 1 15</inkml:trace>
  <inkml:trace contextRef="#ctx0" brushRef="#br3" timeOffset="100765.7634">3497 10773 75 0,'9'-29'36'0,"4"9"-5"15,-18-12 0-15,9 19-17 16,-19-9 0-16,15 22-4 15,-32-5-3-15,9 14-2 16,-10 9-1-16,-1 11 0 16,-5 9-1-16,2 7-1 0,2 5 0 15,8 0 0-15,9-2-1 16,14-4 0-16,12-10-1 15,15-12 0-15,16-15 1 16,9-12 0-16,10-12 0 16,4-9 0-16,-1-11 0 15,-2-7 0-15,-4-1 1 16,-10-2 0-16,-10 4-1 15,-8 4-1-15,-9 5 2 16,-7 9-2-16,-6 11 0 16,-5 14 0-16,0 0 0 15,-9 34 0-15,-1 4 0 0,1 5 0 16,3 9-6-16,1 0-1 15,10 5-6-15,-2-20-7 16,23 5-5-16,-6-29-10 16,27-4-7-16,7-18-2 15,22-8 5-15</inkml:trace>
  <inkml:trace contextRef="#ctx0" brushRef="#br3" timeOffset="101957.8316">5041 10700 94 0,'7'-23'36'0,"-7"23"0"15,-2-18-8-15,2 18-22 16,0 0-1-16,-14 24-1 16,1 2-1-16,0 10 1 15,-2 4-1-15,1 7 0 16,2 0 0-16,1 2-2 15,8-9 0-15,5-6 0 16,11-14 1-16,9-11 0 16,6-14-1-16,6-10 0 15,8-12 0-15,6-9 1 16,-2-8-1-16,0 3 0 15,-4-1 0-15,-10 5-2 0,-4 6 2 16,-8 11-2-16,-9 14 1 16,-11 6 0-16,0 28 0 15,-8 5 1-15,0 4-1 16,0 6-1-16,5 4 1 15,1-4-2-15,9-3 2 16,8-12-2-16,13-11 3 16,7-13 0-16,7-13 0 15,4-8 1-15,-1-15-1 16,3-4 2-16,-5-12-2 15,-12-1 1-15,-4-1-4 16,-9-3-1-16,-5 10-1 16,-12-4-3-16,4 15-5 15,-11-8-7-15,12 22-5 0,-19-12-11 16,21 14-4-16,-6-8-1 15,14 5 2-15</inkml:trace>
  <inkml:trace contextRef="#ctx0" brushRef="#br3" timeOffset="102380.8558">6155 9994 108 0,'-4'12'40'15,"-16"3"1"-15,6 22-1 16,-10 8-36-16,2 12-1 15,-2 9-1-15,5 10 1 0,-2 5-1 16,4 3 0-16,2-1-2 16,5-4 2-16,5-7-2 15,0-7 1-15,5-12-1 16,6-11 0-16,3-12 1 15,5-12-1-15,5-15 0 16,3-10 1-16,3-12-1 16,6-9 0-16,-1-7 1 15,3-3-1-15,-3-1 0 16,-1 3 0-16,-7 5 0 15,-2 12 0-15,-4 8 0 16,-16 11-1-16,14 20 0 16,-10 2-1-16,0 11-1 15,1 1-2-15,8 7-1 16,-2-12-5-16,17 7-5 0,-9-26-3 15,28 5-9-15,-10-18-10 16,10-8 0-16,0-12 1 16,4-4 2-16</inkml:trace>
  <inkml:trace contextRef="#ctx0" brushRef="#br3" timeOffset="102748.8769">6702 10567 105 0,'-18'-8'39'16,"-14"0"1"-16,12 23-8 15,-20 0-25-15,8 13 0 16,-4 7-2-16,5 6-1 15,0 5-1-15,11-1-1 16,6 0 0-16,10-8-1 16,10-7 0-16,13-9 0 0,5-11 0 15,12-12 0-15,3-11-1 16,3-8 1-16,-2-7-1 15,1-7 0-15,-7-1 0 16,-9 0 0-16,-6 4 0 16,-8 6-1-16,-7 5 1 15,-8 9 0-15,4 12 0 16,-16 7 0-16,3 9-1 15,4 6 1-15,0 8-1 16,2 0 0-16,7 4-3 16,3-8 0-16,13 3-6 15,-1-19-3-15,20 7-7 16,-12-27-5-16,26 8-8 15,-10-22-6-15,10 1-1 0,-6-11 3 16</inkml:trace>
  <inkml:trace contextRef="#ctx0" brushRef="#br3" timeOffset="103093.8964">7135 10601 79 0,'-24'8'41'0,"8"15"-1"16,-11-2 0-16,12 15-15 16,-9-4-20-16,9 2-1 15,2-1-1-15,7-3-1 16,10-6 0-16,5-7 0 15,6-11 0-15,5-8-1 16,4-13 0-16,4-7 0 16,1-7 0-16,-1-7 0 0,-2-4-1 15,1-2 0-15,-5 2 0 16,-1 4 0-16,-5 9 0 15,-2 9 1-15,-14 18-1 16,16-2 0-16,-11 20-1 16,1 9 1-16,-2 10-2 15,4 2 0-15,4 6-2 16,-1-8-2-16,14 4-5 15,-5-19-3-15,20 7-6 16,-11-31-6-16,29 8-4 16,-14-24-9-16,9 1 0 15,-5-14 3-15</inkml:trace>
  <inkml:trace contextRef="#ctx0" brushRef="#br3" timeOffset="103469.9181">7842 10457 114 0,'-22'-1'40'15,"-18"3"2"-15,6 23-9 16,-17 2-26-16,3 9-2 15,2 5-1-15,7 5 0 16,6 1-1-16,12-2-2 16,13-5 1-16,13-9-2 15,14-12 0-15,12-7 0 16,9-14 0-16,7-11 0 15,5-10 0-15,-2-8 0 16,-5-5 0-16,-5-2 0 16,-7 1 0-16,-12 2 0 15,-9 9 0-15,-9 7 0 16,-7 8 0-16,-6 12 0 0,-4 9 0 15,-1 7 0-15,3 6 0 16,3 3 0-16,7 5 0 16,3-4-5-16,9 4-2 15,3-14-3-15,19 5-4 16,-13-20-4-16,25 12-7 15,-13-28-5-15,21 10-4 16,-13-18-5-16,8-2 3 16,-5-9 3-16</inkml:trace>
  <inkml:trace contextRef="#ctx0" brushRef="#br3" timeOffset="103838.9391">8344 10407 111 0,'0'0'40'0,"-27"20"2"0,15 11-9 15,-14 2-26-15,4 9-1 16,-3 3-2-16,7 1 0 15,9-2-2-15,9-7 0 16,9-9-1-16,14-13 0 16,7-13 1-16,11-13-2 15,6-14 0-15,5-11 0 16,2-8 0-16,-1-5 0 15,-4-5 0-15,-4 0 0 16,-9 8 0-16,-8 6 0 16,-9 13 0-16,-10 12 0 15,-9 15 0-15,-5 22 0 16,-9 13 0-16,-1 12 0 15,-3 9 0-15,3 5 0 0,6 0 0 16,3-5 0-16,13-6-9 16,2-24-2-16,17-6-2 15,-4-29-4-15,20 0-6 16,-17-33-8-16,21 4-7 15,-8-15-4-15,0-9 4 16</inkml:trace>
  <inkml:trace contextRef="#ctx0" brushRef="#br3" timeOffset="104423.9727">9163 10837 96 0,'15'-5'40'15,"2"9"2"-15,-17-4-10 16,4 23-22-16,-18-2-4 0,-7 12-4 15,-5 5-3-15,-10-3-10 16,12 12-11-16,-18-17-18 16,23-2-1-16,-1-13-2 15,20-15 1-15</inkml:trace>
  <inkml:trace contextRef="#ctx0" brushRef="#br3" timeOffset="106526.0927">10011 10027 63 0,'14'-5'37'16,"-14"5"-1"-16,0 0 2 16,0 0-20-16,0 0-10 0,0 0-3 15,1 22-1-15,-8 1 0 16,2 14-1-16,-6 9-1 15,-2 11 1-15,-3 6-2 16,-2 8 2-16,-3 3-3 16,2 0 2-16,-1-7-2 15,6-8 2-15,4-10-2 16,4-9 1-16,6-13 0 15,8-13 0-15,6-15 0 16,8-8 0-16,4-14 0 16,5-9 0-16,1-7 0 15,3-2 0-15,-3-3 0 16,-1 7-1-16,-4 2 0 15,-6 9 1-15,-6 10-1 16,-2 11 0-16,-13 5 1 0,11 24-1 16,-9 1 0-16,-1 7 0 15,1 5-1-15,1 1-1 16,7 4-2-16,-1-6-2 15,13 6-6-15,-6-23-8 16,22 10-16-16,-9-18-4 16,11-2-1-16,-3-17 2 15</inkml:trace>
  <inkml:trace contextRef="#ctx0" brushRef="#br3" timeOffset="106911.1149">10695 10427 75 0,'-7'-29'39'15,"-1"13"-1"-15,-14 1 1 16,1 18-18-16,-11 1-17 15,-2 10 0-15,-2 6-1 16,3 13-1-16,-1 3 1 16,4 8 0-16,6-1-1 15,4 4 0-15,6-5-1 16,11-4 1-16,7-7-1 15,10-9 0-15,8-13 0 16,8-9-1-16,7-8 1 16,9-10-1-16,-1-9 1 15,2-8-1-15,1-4 0 16,-7 0 1-16,-6-1-1 15,-5 4 0-15,-8 5 0 16,-9 7 0-16,-6 12 0 0,-7 12 0 16,0 0 0-16,-17 23-1 15,7 6-1-15,-1 1-1 16,7 8-3-16,-4-6-6 15,22 12-6-15,-13-24-7 16,26 6-15-16,-7-14-1 16,13-3 1-16,-3-11 1 15</inkml:trace>
  <inkml:trace contextRef="#ctx0" brushRef="#br3" timeOffset="113554.4949">11520 10310 63 0,'3'-19'38'16,"-3"19"-9"-16,-20-13 7 16,5 21-20-16,-20-7-5 15,5 14-1-15,-14-2-4 16,3 11 1-16,-2 3-4 15,7 3 1-15,7 0-3 16,11-2 2-16,5-1-2 16,17-3 0-16,10-4-1 15,9-6 0-15,7-4 0 16,5-1 0-16,0-3 0 0,1-3 1 15,-7 1-1-15,-5-1 1 16,-12 3-1-16,-12-6 1 16,1 22-1-16,-14-7 1 15,-10 3-1-15,-1 4 1 16,-4 1-1-16,-2 4 0 15,1-3 0-15,3-3-1 16,7 0-2-16,1-7-4 16,22 2-30-16,-4-16-3 15,0 0 0-15,11-13-3 16</inkml:trace>
  <inkml:trace contextRef="#ctx0" brushRef="#br3" timeOffset="117585.7255">12747 10430 82 0,'-14'-17'38'0,"14"17"0"16,-30-24-9-16,16 19-18 15,-13-8-4-15,3 9 0 16,-13-1-2-16,4 10-1 0,-5 2 0 16,-1 13-2-16,-2 6 1 15,4 10-1-15,2 2-1 16,9 4 0-16,6 0 0 15,12-3-1-15,11-6 1 16,11-7-1-16,15-9 0 16,10-12 1-16,8-11-1 15,9-8 0-15,0-9 0 16,2-9 0-16,-3-6 1 15,-5-3-1-15,-11-1 1 16,-5-3-1-16,-10 2 2 16,-9 5-2-16,-7 6 1 15,-8 8-1-15,-2 6 0 16,2 18-1-16,-14 5 0 15,3 23 0-15,-4 20 0 0,0 14 1 16,-2 18-1-16,1 13 1 16,-3 9-2-16,2 1 2 15,2 2 0-15,-2-5-2 16,5-11 2-16,-1-8-1 15,0-13 1-15,-2-11-1 16,-1-13 1-16,-6-12 1 16,-4-14 0-16,-4-13-1 15,-4-15 0-15,0-15-2 16,5-9-1-16,0-22-6 15,16 7-11-15,-5-25-11 16,28 9-8-16,5-6-1 16,18 9-1-16</inkml:trace>
  <inkml:trace contextRef="#ctx0" brushRef="#br3" timeOffset="118079.7537">13382 10465 86 0,'-9'-27'39'15,"1"7"0"-15,-11-6 2 16,6 15-33-16,-13-1-3 15,0 13-1-15,-9 7 1 16,0 15-1-16,-4 10-2 0,3 7 1 16,1 3-1-16,7 5-1 15,9-2 0-15,7-1 0 16,12-7 0-16,11-8-1 15,9-10 0-15,13-7 0 16,5-10 0-16,5-8 0 16,2-8 0-16,-1-8 0 15,-3-9 0-15,-5-5 0 16,-4-3 0-16,-10-1-1 15,-5 1 1-15,-3 4 0 16,-6 4-1-16,-4 10 1 16,-4 20 0-16,0 0-1 15,-13 14 1-15,5 11 0 0,0 11-1 16,2 4 1-16,5 3-2 15,2-4-2-15,13 0-2 16,-1-18-9-16,25 9-10 16,-9-26-13-16,19 1-2 15,-4-18-2-15,11 0 3 16</inkml:trace>
  <inkml:trace contextRef="#ctx0" brushRef="#br3" timeOffset="118269.7646">13933 10450 97 0,'-14'0'39'0,"-4"15"2"15,4 15-2-15,-8 3-35 16,4 10-1-16,1 2-1 16,4 0 0-16,3-1-2 0,5-7-2 15,9-3-4-15,-6-23-16 16,17 1-18-16,-1-20 0 15,11-5-1-15,-2-17 0 16</inkml:trace>
  <inkml:trace contextRef="#ctx0" brushRef="#br3" timeOffset="118687.7885">14057 10218 83 0,'-1'14'42'15,"-6"0"-1"-15,11 8 1 16,-5-11-22-16,9 10-15 15,1 2-2-15,2 3 0 0,-3 1-1 16,0 3-1-16,-2 1-1 16,-2 4 1-16,-6 0-1 15,-1 0 1-15,-3-1-1 16,0-5 0-16,1-3 1 15,0-5-1-15,1-6 0 16,4-15 0-16,0 0 0 16,19-6 0-16,-4-10 0 15,5-5 0-15,2-7 0 16,1-1 0-16,-1-1 1 15,0 2-1-15,-1 5 0 16,-6 3 0-16,-2 10 0 16,-13 10 0-16,14 4 0 15,-10 12 0-15,-3 11-1 0,0 1 0 16,3 7-2-16,-2 1-1 15,9 8-4-15,-7-16-6 16,23 11-21-16,-13-24-2 16,17 1-4-16,-3-14-1 15</inkml:trace>
  <inkml:trace contextRef="#ctx0" brushRef="#br3" timeOffset="119083.8112">14641 10482 75 0,'-9'24'40'0,"-1"-5"1"16,11 7 0 0,3-14-16-16,11 6-21 0,3-7-1 15,10-4 0-15,1-9-2 16,5-6 1-16,2-5-2 15,-2-8 1-15,-2-2-1 16,-8-4 1-16,-2-1-1 16,-8 0 0-16,-6 0 2 15,-7 4-2-15,-9 5 0 16,-6 7 0-16,-7 7 0 15,-4 10 0-15,-8 8 0 16,1 14 1-16,0 4-2 16,1 7 2-16,7 4-1 15,7-1 0-15,11 0 0 0,11-7-1 16,14-3-3-1,9-15-2-15,20 3-7 0,-6-23-7 16,27 7-17-16,-9-18-3 16,14 3-2-16,-8-13 3 15</inkml:trace>
  <inkml:trace contextRef="#ctx0" brushRef="#br3" timeOffset="119446.8319">15335 10441 102 0,'-24'1'40'15,"-15"0"2"-15,3 15-1 16,-7 2-37-16,0 10 1 15,5 2-2-15,7 7 0 16,9-4-1-16,12 1-1 16,13-9 0-16,11-9 0 0,13-11 0 15,10-12-1-15,9-15 1 16,3-11-1-16,3-12 0 15,1-8-1-15,1-8 3 16,-4-9-2-16,-6 0 2 16,-3 4-2-16,-11 9 2 15,-8 8-2-15,-8 16 3 16,-12 18-3-16,-13 23 0 15,-8 23 0-15,-8 21 0 16,-4 15 0-16,-1 10 0 16,3 4-3-16,7 4-5 15,0-13-3-15,22 0-6 16,-8-29-3-16,31 8-8 15,-13-32-8-15,28-3-7 0,9-16 0 16,19-11 5-16</inkml:trace>
  <inkml:trace contextRef="#ctx0" brushRef="#br3" timeOffset="120425.8879">16523 10429 58 0,'0'0'39'16,"0"0"-2"-16,-23 2 2 0,10 10-13 15,-10-9-19-15,1 8-2 16,-2 1-1-16,2 8-1 15,-3 4-1-15,6 6 1 16,-1 1-1-16,8 3 0 16,4-2 0-16,8-2-1 15,5-6 0-15,9-4 0 16,8-12 0-16,8-6 0 15,4-10-1-15,6-9 0 16,4-8 0-16,-1-8 0 16,-5-5 0-16,-5-1-1 15,-9 0 1-15,-11 1-1 16,-10 5 0-16,-13 7 0 15,-8 6 1-15,-7 9 0 0,-3 7 0 16,-2 5-1-16,5 5 2 16,4 6-1-16,9 0 0 15,11 2 0-15,9-3 1 16,15-2-1-16,13-4 1 15,10-3-1-15,10-1 0 16,2-1 1-16,3 0-1 16,-3 6 0-16,-6 5 0 15,-11 9 1-15,-11 3-1 16,-10 7 1-16,-12 5-1 15,-7 1 1-15,-8 2-1 16,-4-2 0-16,-5-2 1 16,4-8-1-16,1-5 1 0,2-6 0 15,9-15-1-15,0 0 1 16,0 0 1-16,16-20-1 15,-2-5 1-15,4-5-1 16,-2-7 0-16,2-3 0 16,2-4 0-16,-1 4 0 15,-3 0 0-15,0 6-1 16,4 1 0-16,0 6-2 15,11 6-2-15,-1-3-6 16,18 13-4-16,-9-13-7 16,21 21-4-16,-13-23-8 15,24 16-6-15,-4-7-6 16,13 5 8-16</inkml:trace>
  <inkml:trace contextRef="#ctx0" brushRef="#br3" timeOffset="120928.9165">18300 9990 101 0,'11'2'38'15,"-15"11"2"-15,8 22-4 16,-19 5-29-16,2 15-2 15,-9 8-1-15,0 12 0 16,-6 4-3-16,4 3 1 16,2-3-3-16,7-7-1 0,10-7-3 15,5-17-3-15,23 0-10 16,-3-32-6-16,23 0-14 15,-2-19-1-15,16-4 0 16,-5-16 2-16</inkml:trace>
  <inkml:trace contextRef="#ctx0" brushRef="#br3" timeOffset="121235.9343">18621 10449 110 0,'-9'-15'38'0,"-11"0"2"16,6 19-9-16,-14-3-25 15,9 13-2-15,-3 6-1 0,2 9 0 16,4 3 0-16,5 7-1 15,4 0 0-15,10-1 1 16,6-3-2-16,7-4 0 16,10-9 0-16,4-7 0 15,5-10-1-15,3-10 0 16,1-9 0-16,-3-5 0 15,-5-8-1-15,-5-6 0 16,-3-1-1-16,-13-5-1 16,0 7-2-16,-13-6-2 15,3 17-7-15,-15-10-5 16,15 31-5-16,-22-26-8 15,22 26-7-15,0 0 1 16,0 0 1-16</inkml:trace>
  <inkml:trace contextRef="#ctx0" brushRef="#br3" timeOffset="121590.9546">19241 10349 102 0,'-20'7'38'0,"-12"-7"3"16,6 12-3-16,-12-7-33 15,9 4-2-15,5 1-1 16,7 4 1-16,11 1-2 16,10 1 1-16,9-1-2 15,11 1 1-15,6 0 0 16,3 1-1-16,4-2 1 15,-4 3-1-15,-2-2 1 0,-7 3-1 16,-8-1 0-16,-9 3 1 16,-9 1-1-16,-6 0 1 15,-9 0-1-15,0-2 0 16,-4 0-1-16,1-6-1 15,5 0-2-15,5-17-6 16,10 3-9-16,13-18-5 16,19 2-12-16,-3-20-4 15,19-2-1-15,1-13 3 16</inkml:trace>
  <inkml:trace contextRef="#ctx0" brushRef="#br3" timeOffset="121775.9652">19769 9983 111 0,'-17'23'39'0,"-8"13"1"15,4 26-4-15,-13 4-32 16,6 9 0-16,2 4-4 16,2 2 1-16,4-3-4 15,3-7-2-15,11 1-12 16,-9-27-14-16,15 0-9 15,-3-23 1-15,7-8-2 16</inkml:trace>
  <inkml:trace contextRef="#ctx0" brushRef="#br3" timeOffset="121934.9743">19467 10427 95 0,'-5'-19'42'16,"15"14"-1"-16,6-4 0 0,19 12-20 15,8-3-25-15,1-11-9 16,25 11-20-16,-10-16-1 15,14 8-8-15,-4-9-3 16</inkml:trace>
  <inkml:trace contextRef="#ctx0" brushRef="#br3" timeOffset="126630.2426">20598 10460 95 0,'-9'13'38'0,"9"-13"1"15,0 0-1-15,19-4-34 16,6-2 0-16,3-1-2 16,8-1 1-16,3 1-1 15,5 1-1-15,0-1 0 16,-3 3 0-16,-9 0 0 15,-3 0-1-15,-14 0 1 16,-15 4-1-16,7-14 1 16,-19 7 0-16,-12 0-1 15,-8 2 1-15,-7 1 0 16,-8 5 0-16,-3 7 1 15,-4 8-1-15,2 6 1 16,2 10 0-16,6 3-1 16,10 7 0-16,14-2 0 0,14-2 0 15,20-7-1-15,16-9-2 16,20-9-2-16,12-24-7 15,27 2-27-15,-3-23-3 16,11-2 1-16,-5-15-1 16</inkml:trace>
  <inkml:trace contextRef="#ctx0" brushRef="#br3" timeOffset="126840.2548">21408 9937 111 0,'-14'15'39'16,"-7"5"0"-16,6 22-1 0,-2 6-36 15,1 13 1-15,-4 9-3 16,-1 5 2-16,0 4-2 16,2 0-1-16,1-3-3 15,0-17-14-15,13 3-21 16,-2-17-1-16,16-9 1 15,2-19-1-15</inkml:trace>
  <inkml:trace contextRef="#ctx0" brushRef="#br3" timeOffset="127215.2763">21439 10520 107 0,'2'13'38'15,"-2"-13"0"-15,15 17-3 16,3-16-33-16,7-2-1 15,5-3 1-15,2-3 0 16,-1-5-1-16,3-2 0 16,-5-2 0-16,-1-2 1 15,-6-1-1-15,-7-2 0 16,-7 3 1-16,-7 1-1 15,-10 3 0-15,-6 3 0 16,-7 7 0-16,-7 6 1 16,-3 10-1-16,-3 6 0 15,-4 10 0-15,0 4 0 16,8 5 0-16,5 3 0 15,13-3-2-15,10-4 0 16,17-5-2-16,11-11-3 0,23-1-5 16,-4-17-25-16,27-1-3 15,-3-13-1-15,12 2-1 16</inkml:trace>
  <inkml:trace contextRef="#ctx0" brushRef="#br3" timeOffset="127419.2879">22132 10414 95 0,'-21'-13'37'16,"2"13"2"-16,-17 2-1 15,8 10-30-15,-15 9-3 16,5 9-1-16,-4 1 0 16,11 8 0-16,2-1-1 15,12-2-1-15,12-4-1 16,15-7-1-16,18-8-2 0,10-15-3 15,19 3-7-15,-2-26-26 16,19 1 0-16,-5-18-1 16,12 0-2-16</inkml:trace>
  <inkml:trace contextRef="#ctx0" brushRef="#br3" timeOffset="127606.2986">22659 10067 115 0,'-17'23'39'16,"-11"7"1"-16,10 18-10 15,-13 4-25-15,12 8-1 16,-3 4-2-16,7 1-1 16,3 1-4-16,2-10-3 0,12 4-31 15,-14-16-1-15,12-1 0 16,-7-20-2-16</inkml:trace>
  <inkml:trace contextRef="#ctx0" brushRef="#br3" timeOffset="127787.309">22360 10437 121 0,'-4'-15'43'16,"18"14"-1"-16,0-7 0 15,28 1-39-15,0 1-5 16,2-8-12-16,18 9-25 0,-15-9-2 15,10 8 0-15,-12-9-4 16</inkml:trace>
  <inkml:trace contextRef="#ctx0" brushRef="#br3" timeOffset="129049.3812">23031 10484 94 0,'1'12'35'0,"-10"-1"1"16,6 11-1-16,-10-2-31 15,1 10 0-15,-3-1 0 16,1 4 0-16,0-3-1 16,6-1 1-16,1-7-2 15,3-2 1-15,4-20-1 0,1 10 0 16,-1-10 0-16,17-24-1 15,-6-2 1-15,5-5-1 16,2-8 1-16,4-2-1 16,-1-4 0-16,0 1 0 15,0 3-1-15,-1 6 1 16,-4 7-1-16,-3 7 1 15,-3 7-1-15,0 9 0 16,-10 5 0-16,22 4 1 16,-7 3-1-16,3 0 0 15,6 0 0-15,6 0 0 16,7-4 1-16,2 0-1 15,3-2 0-15,1-1 0 16,0-3 0-16,-2 2 0 0,-5 0-1 16,-9 1 1-16,-3-2 0 15,-9 1 0-15,-15 1 0 16,0 0 1-16,0 0-1 15,0 0 0-15,-21 2 0 16,7 3 1-16,-6 3-1 16,-3 4 0-16,-1 7 1 15,-4 9-1-15,1 1 1 16,2 7-1-16,2 2 0 15,6 1 0-15,8-3 0 16,6-3 0-16,11-12 0 16,8-7 0-16,12-11 0 15,5-13 0-15,4-8 0 0,7-12 1 16,-2-8-1-16,-1-2 1 15,-7-4-1-15,-6-2 0 16,-6 5 3-16,-9 3-3 16,-7 8 0-16,-8 6 0 15,-8 9 0-15,10 15 0 16,-23-6 0-16,12 14-2 15,-1 5 1-15,7 5 1 16,5 1-1-16,5-1 1 16,9-2 0-16,4-1 0 15,6-4 0-15,1-4 0 16,6-3 0-16,-1-1 1 15,-3-4-2-15,-1-2 1 16,-7 2 1-16,-4 0-1 16,-3 0 0-16,-12 1 0 15,0 0 0-15,0 0 1 0,0 14-1 16,-8-5 0-16,-3 6 0 15,1 3 0-15,-3 0 0 16,3 0 0-16,3 2 0 16,4-7 0-16,7-2 0 15,-4-11 0-15,27-1 0 16,-7-9 0-16,6-6 2 15,3-3-2-15,0-3 0 16,-3 0 0-16,-2-1 0 16,-5 6 0-16,-7 4 0 15,-12 13 0-15,10-5 0 16,-14 16 0-16,-3 6 0 0,-6 6 0 15,4 7-6-15,-6-1-1 16,15 12-8-16,-13-19-9 16,29 12-15-16,-4-17-1 15,17 1-2-15,2-11 2 16</inkml:trace>
  <inkml:trace contextRef="#ctx0" brushRef="#br3" timeOffset="129656.4159">24893 10343 106 0,'-25'-7'41'15,"2"10"0"-15,-16-3-3 16,8 7-33-16,-3 2-1 0,6 9-1 16,3-1 0-16,11 2-2 15,7 3 0-15,8-2 0 16,6 0-1-16,6-3 0 15,1-1 0-15,1-2 0 16,-2-1 0-16,-7-2 0 16,-5 2 1-16,-3-2-1 15,-6 2 1-15,-1 0-1 16,-2-1 1-16,1 0-1 15,1-1 0-15,2 1 0 16,3-1 0-16,4 0-1 16,1 0 0-16,-1-11 0 15,5 19 0-15,-5-19 0 16,0 16-2-16,0-16-1 0,-5 12-2 15,-6-19-10-15,11 7-11 16,0 0-13-16,8-18 1 16,-5-4-1-16,14 0 0 15</inkml:trace>
  <inkml:trace contextRef="#ctx0" brushRef="#br3" timeOffset="129943.4321">25006 9975 113 0,'14'3'40'16,"12"17"2"-16,-10-5-10 15,9 15-26-15,3 6-1 0,0 10 0 16,-10 6-1-16,-3 5-1 15,-5 2-2-15,-6 3 0 16,-5-1-1-16,-5-2 1 16,-3-3-2-16,-5-8-1 15,-4-4-3-15,-5-14-7 16,13 9-11-16,-18-23-17 15,13 4-2-15,-8-18 0 16,12-1-2-16</inkml:trace>
  <inkml:trace contextRef="#ctx0" brushRef="#br3" timeOffset="130183.4459">24792 9982 83 0,'-63'15'44'15,"2"28"-1"-15,-18 9-2 16,12 24-11-16,-5 5-26 16,14 8 0-16,12-1-2 15,19 0 0-15,19-7-3 16,19-13-2-16,22-1-10 15,3-27-20-15,23-2-9 16,-3-19 0-16,10-4-2 16</inkml:trace>
  <inkml:trace contextRef="#ctx0" brushRef="#br0" timeOffset="135481.7491">846 12373 61 0,'0'0'35'16,"0"0"0"-16,0 0 0 15,22-5-24-15,-6-1-7 0,14-1 0 16,7-6-1-16,10 2 1 15,5-8 0-15,6 0-1 16,3-2 0-16,-5-1-1 16,-5 0-1-16,-9 4 0 15,-12-2 0-15,-10 0-1 16,-14 2 1-16,-8-1 0 15,-13 1 0-15,-7 0 0 16,-8 1 0-16,-6 1 0 16,-8 8 0-16,-3 7 1 15,-1 9-2-15,-4 13 1 16,1 11 0-16,5 12 0 15,2 8 0-15,10 5 0 16,6 3-1-16,18 4 2 16,10-8-1-16,23-5 0 0,20-15-1 15,14-10 0-15,22-11-3 16,10-17-6-16,27 3-20 15,-9-24-12-15,15 6 2 16,-17-17-4-16</inkml:trace>
  <inkml:trace contextRef="#ctx0" brushRef="#br0" timeOffset="136008.7792">2103 12140 79 0,'-29'-8'39'0,"-12"-8"0"0,4 10 0 16,-16-2-33-16,5 12 0 16,-5 7-2-16,3 13 0 15,0 10-1-15,11 11 0 16,6 6-2-16,15 1 1 15,15 1-1-15,16-6 0 16,16-9 1-16,13-10-1 16,10-13-1-16,9-13 0 15,3-10 1-15,1-9-2 16,-6-9 1-16,-8-3-1 15,-9-3 0-15,-11-4 0 16,-7 3 1-16,-12-2 0 16,-4 5 0-16,-7 6 0 0,-2 6 0 15,-3 5-1-15,4 13 1 16,-4 18 0-16,3 18 0 15,-3 21 0-15,4 15 1 16,0 16-1-16,0 15 0 16,0 10 0-16,-2 0 0 15,-1-5 0-15,-6-8 0 16,-1-10 0-16,-11-15-1 15,-5-16 2-15,-6-15-2 16,-6-20 1-16,-3-16-2 16,-2-17-3-16,3-7-5 15,-4-33-11-15,19 7-13 16,-5-24-6-16,21-1-2 15,1-15 2-15</inkml:trace>
  <inkml:trace contextRef="#ctx0" brushRef="#br0" timeOffset="143263.1942">4067 11832 17 0,'6'-11'31'16,"-6"11"2"-16,12-24 0 16,-12 24-12-16,4-23-3 0,-4 23-9 15,8-20-4-15,-8 20 1 16,0 0-2-16,0 0 0 15,0 0 0-15,3 25-1 16,-8 7 0-16,-3 14-1 16,-5 9 0-16,-1 13-1 15,-2 9 1-15,-3 5-3 16,-2-1 2-16,5-5-2 15,2-9 2-15,4-11 0 16,5-12-1-16,6-15 0 16,7-15 1-16,3-15-1 15,6-15 1-15,3-14-1 16,0-13 1-16,-2-8 0 15,1-10 0-15,-3-5-1 16,-3-3 0-16,-3-1 0 0,-2 3 1 16,-1 6 1-16,-3 10-1 15,0 7 1-15,-2 12-1 16,3 10 2-16,-5 22-2 15,16-1 2-15,-2 23-3 16,4 11-1-16,2 10 2 16,8 10-2-16,6 6 1 15,4 7-1-15,6-1 1 16,6-2-1-16,1-6 1 15,3-4 1-15,1-9-2 16,-4-9 1-16,-3-11 0 16,-6-9 1-16,-8-13-1 0,-6-13 0 15,-9-12 1-15,-5-12-1 16,-8-10 1-16,-4-9-1 15,-3-8 1-15,-2-7-2 16,-2 3 0-16,-2-2-3 16,6 11-1-16,-8-4-7 15,14 21-26-15,-8-1 1 16,13 19-4-16,-4-1 3 15</inkml:trace>
  <inkml:trace contextRef="#ctx0" brushRef="#br0" timeOffset="143513.2085">5156 11725 63 0,'0'0'39'0,"6"12"-2"16,-6 14 2-16,-5 3-19 15,3 16-17-15,0 8 0 16,-1 15-1-16,-2 7 1 16,2 8-3-16,-2 0 0 15,3-3-1-15,1-3-3 16,-4-12-4-16,14-3-29 15,-7-22 1-15,8-6-4 16,-3-24 2-16</inkml:trace>
  <inkml:trace contextRef="#ctx0" brushRef="#br0" timeOffset="143717.2201">5197 12214 62 0,'-13'-22'40'16,"-9"-3"-1"-16,11 16 0 15,-2-11-14-15,13 20-20 16,0 0-1-16,26-9-2 15,4 1-1-15,14-5-3 16,12-4-1-16,6-7-2 16,13 5-15-16,-7-16-18 15,6 4 0-15,-12-9-2 16,-3 5 2-16</inkml:trace>
  <inkml:trace contextRef="#ctx0" brushRef="#br0" timeOffset="143906.2309">5742 11609 80 0,'-17'11'39'0,"-8"11"-1"15,5 27 1-15,-8 4-29 16,8 18-5-16,-2 5-1 16,4 11-1-16,7-1-2 15,4-3-3-15,12-3-3 16,-2-23-21-16,18 3-13 15,-4-19 0-15,15-8-2 16,-6-20 2-16</inkml:trace>
  <inkml:trace contextRef="#ctx0" brushRef="#br0" timeOffset="144310.2539">5967 12225 85 0,'-14'9'36'0,"13"13"-1"16,-14-13 1-16,10 9-27 15,-3-5-1-15,4 4-3 16,2-3-1-16,3 2 0 0,-2 0-2 15,2 3 0-15,1-1-1 16,1 0 0-16,1-3-1 16,1-4 1-16,7-7-1 15,5-8 0-15,6-12-1 16,11-12 0-16,11-7-3 15,2-13-4-15,15 7-20 16,-16-17-13-16,4 10 1 16,-14-4-1-16</inkml:trace>
  <inkml:trace contextRef="#ctx0" brushRef="#br0" timeOffset="144476.2635">6162 12183 86 0,'-24'55'38'15,"-4"-7"0"-15,14 5 1 16,-2-14-35-16,12-1-2 15,5-9-4-15,6-17-9 16,12 1-26-16,0-17-1 16,10-5-1-16,-6-14 0 15</inkml:trace>
  <inkml:trace contextRef="#ctx0" brushRef="#br0" timeOffset="144874.2863">6497 11472 74 0,'-13'12'40'16,"12"4"0"-16,-7-2 0 0,6 15-24 15,-2-1-13-15,-3 5 1 16,0 6-2-16,1 9 0 15,0 0-1-15,-2-1-4 16,5 1-2-16,-5-17-24 16,11 6-9-16,-8-17-2 15,8-5-1-15</inkml:trace>
  <inkml:trace contextRef="#ctx0" brushRef="#br0" timeOffset="145062.2971">6351 11647 103 0,'-11'-9'41'0,"11"9"2"16,0 0-4-16,11-7-35 0,8 1-1 16,13-3-3-16,6-2-1 15,6-4-6-15,18 12-30 16,-15-13-5-16,9 12 1 15,-13 0-2-15</inkml:trace>
  <inkml:trace contextRef="#ctx0" brushRef="#br0" timeOffset="146001.3506">7170 12227 90 0,'-9'25'40'0,"-10"4"-2"16,2 13 2-16,-8 4-38 15,-3 2-4-15,3 6-4 16,-6-12-32-16,20 5 0 15,-3-18-2-15,22-7-1 16</inkml:trace>
  <inkml:trace contextRef="#ctx0" brushRef="#br0" timeOffset="148570.4977">7917 11629 65 0,'0'0'34'16,"0"0"-12"-16,0 0 3 15,0 0-15-15,0 0-4 0,-2-12-2 16,2 12 0-16,0 0-2 15,5-12-1-15,-5 12 0 16,0 0 0-16,9-11-1 16,-9 11 1-16,0 0 0 15,0 0 0-15,0 0 0 16,0 0-1-16,0 0 2 15,0 0-1-15,0 0 0 16,12-11 0-16,-12 11 0 16,0 0 0-16,0 0 0 15,4-10-1-15,-4 10 1 16,0 0-1-16,0 0 0 15,0 0 1-15,0 0 0 16,0 0 0-16,0 0-1 0,-1 15 2 16,-2 1-2-16,-2 7 3 15,0 5-2-15,-4 11 2 16,-1 5-2-16,-3 7-1 15,0 4 1-15,-3 5 0 16,0-4 0-16,-2 1-2 16,0-3 1-16,4-5-1 15,-1-10 1-15,2-6 0 16,5-9 1-16,3-9-1 15,5-15 0-15,0 0 1 16,7-17-1-16,4-9 1 16,1-10 0-16,3-4 0 15,2-9 0-15,-2-4 0 16,2-2 0-16,-1-2 1 0,-1 3-1 15,-1 2 0-15,-1 5 0 16,-1 8 0-16,-3 6-1 16,-3 9 1-16,-1 9-1 15,-5 15 0-15,13 6 0 16,-3 13 2-16,2 14-2 15,8 4-1-15,0 8 2 16,7 5-2-16,5 5 1 16,2 1 0-16,5-1-1 15,1-4-1-15,-2-8 2 16,5-3 1-16,-1-9-1 15,-4-5 0-15,-2-12 0 16,-6-10 1-16,-2-10 0 0,-4-12-1 16,-2-11 1-16,-3-14-1 15,-2-10 1-15,0-11 0 16,-1-9 0-16,-2-5 0 15,1-5-1-15,-3 1 0 16,-1 8 0-16,-5 8-2 16,-2 17-1-16,-4 7-4 15,7 32-15-15,-7 10-16 16,0 0-1-16,-7 29-1 15,14 6 2-15</inkml:trace>
  <inkml:trace contextRef="#ctx0" brushRef="#br0" timeOffset="148989.5215">9239 11657 63 0,'-23'-17'39'16,"1"9"0"-16,-13 1 0 16,6 18-19-16,-10 2-14 15,3 17 2-15,0 6-3 16,5 11-2-16,3 6 0 15,8 8-2-15,10 2 1 16,9-2-1-16,13-8-1 16,14-7-1-16,10-15 1 15,11-13 1-15,10-15-1 0,4-14 1 16,2-15-1-16,-3-11 1 15,-9-9 0-15,-7-8 2 16,-14 1-3-16,-13-2 1 16,-17 5-2-16,-11 3 1 15,-14 7-2-15,-9 7 0 16,-3 12-3-16,-7 2-3 15,14 22-12-15,-15-10-21 16,19 16 1-16,4-2-1 16,21 9 0-16</inkml:trace>
  <inkml:trace contextRef="#ctx0" brushRef="#br0" timeOffset="149691.5618">9559 12041 90 0,'-4'13'38'16,"4"-13"-1"-16,12 11-10 15,5-14-25-15,15-5-1 16,1-3 1-16,11 3 0 15,0-3-1-15,0 4 0 16,-3 1 0-16,-5 6 0 16,-13 5 0-16,-12 7-1 15,-13 9 1-15,-12 3 0 0,-10 9 0 16,-9 1 1-16,1 1-1 15,0-3 0-15,6-5 0 16,10-7-1-16,15-7 1 16,16-9 0-16,14-10-1 15,11-6 0-15,8 0 0 16,-2 2 0-16,0 5 1 15,-8 9 0-15,-18 11 0 16,-14 11 0-16,-20 7 0 16,-16 9 0-16,-12 1 0 15,-5 2 0-15,-5-1-1 16,6-13-2-16,11-4-5 15,3-27-24-15,32 0-8 16,5-29-2-16,25-1 0 0</inkml:trace>
  <inkml:trace contextRef="#ctx0" brushRef="#br0" timeOffset="150058.5828">10242 11458 90 0,'14'17'41'0,"-1"-18"0"16,15 7-1-16,-5-12-35 16,13 0-3-16,3 0-1 15,5-3-4-15,11 13-21 16,-11-15-16-16,8 8 0 15,-7-8-1-15,4 6 0 16</inkml:trace>
  <inkml:trace contextRef="#ctx0" brushRef="#br0" timeOffset="150493.6077">11006 12110 88 0,'-10'18'40'16,"1"15"2"-16,-14 3-2 15,14 8-35-15,-17-1-4 16,1 2-3-16,10 7-10 16,-3-18-26-16,14-1-3 15,3-15 1-15,12-6-1 0</inkml:trace>
  <inkml:trace contextRef="#ctx0" brushRef="#br0" timeOffset="151678.6755">12271 11489 60 0,'2'-23'37'15,"-9"-4"-2"-15,-1 12 0 0,-16-4-25 16,0 13-1-16,-18 1 0 15,-4 21-2-15,-12 9-1 16,-3 13 0-16,-7 9-1 16,1 14 1-16,4 2-3 15,10 6-1-15,14-4 0 16,20-4-1-16,20-9-1 15,26-14-1-15,25-10 0 16,20-13-5-16,19-6-1 16,6-20-13-16,16 6-20 15,-10-15-1-15,5 5-1 16,-18-5 1-16</inkml:trace>
  <inkml:trace contextRef="#ctx0" brushRef="#br0" timeOffset="152070.6979">12790 11521 81 0,'-24'2'40'0,"8"15"1"15,-13 1-1-15,7 22-31 16,-11-3-2-16,4 9-3 16,2 2 1-16,7 4-3 15,8-5 1-15,10-2-2 16,13-8 0-16,12-7-2 15,14-13 1-15,8-9 0 0,11-11 0 16,3-14-1-16,2-6 2 16,-5-11 1-16,-4-5-3 15,-11-9 2-15,-10 0-1 16,-15-4 0-16,-9-1-1 15,-12 0 0-15,-7 7-2 16,-7 0-2-16,-3 11 1 16,-7 2-2-16,8 23-8 15,-15-3-16-15,14 23-11 16,2 4 1-16,10 12 1 15</inkml:trace>
  <inkml:trace contextRef="#ctx0" brushRef="#br0" timeOffset="152754.737">13335 11847 74 0,'-11'2'39'15,"11"-2"-2"-15,9-6 2 16,11 9-35-16,5-13-2 15,9 2 2-15,2-4-2 16,5 8 2-16,-1-1-3 16,-3 4 0-16,-7 3-1 15,-8 5 1-15,-13 7 0 0,-10 2-3 16,-14 5 3-16,-8 3-2 15,-7 3 3-15,-6 1-1 16,2-1 0-16,2-4 1 16,7-2-1-16,7-5 0 15,18-16 0-15,6 14-1 16,17-18 0-16,13-3 0 15,5 0 0-15,5 1 1 16,-5 1-1-16,-1 7 1 16,-15 9-1-16,-12 6 1 15,-19 8 0-15,-14 8 0 16,-12 0-1-16,-6 4 1 15,-3-4-1-15,2-3-1 16,8-4-3-16,5-16-3 0,27 5-23 16,-1-15-11-16,16-17 1 15,4-7-2-15</inkml:trace>
  <inkml:trace contextRef="#ctx0" brushRef="#br0" timeOffset="153460.7774">14004 11139 80 0,'0'0'37'0,"-14"11"0"15,14-11-10-15,0 0-22 16,18 2-2-16,1-10 1 16,10 1-1-16,3-2 1 15,9 0-1-15,3-1-1 16,-3 6-1-16,-5 2 1 15,-7 5-1-15,-10 6 0 0,-13 10 0 16,-17 4-1-16,-12 9 2 16,-12 5-1-16,-6 6 1 15,-6-2-1-15,6 2 0 16,4-5 0-16,9-4 0 15,14-7 0-15,14-11-2 16,17-6-3-16,9-18-8 16,23 3-27-16,0-15 0 15,13 2-1-15,-3-12-2 16</inkml:trace>
  <inkml:trace contextRef="#ctx0" brushRef="#br0" timeOffset="153678.7899">14539 11273 92 0,'17'-3'39'16,"16"3"0"-16,-3-14-4 15,6 6-36-15,8 10-12 16,-1-9-24-16,4 6-1 16,-6-2-2-16,4 4 1 15</inkml:trace>
  <inkml:trace contextRef="#ctx0" brushRef="#br0" timeOffset="154159.8174">15071 11915 69 0,'-11'22'40'0,"-6"-1"-1"15,2 11 1-15,-11-2-24 16,0 7-17-16,10 7-7 16,-2-8-29-16,14 4 0 15,3-11-3-15,16-2 2 0</inkml:trace>
  <inkml:trace contextRef="#ctx0" brushRef="#br0" timeOffset="154903.8598">16205 11331 73 0,'-32'7'39'0,"0"14"-2"16,-14-7-2-16,0 20-26 15,-3-6-2-15,12 9-1 16,4-5-2-16,15 2-1 15,13-4-1-15,13-5-1 16,16-5 0-16,13-5-1 16,9-1 0-16,3 0 0 0,4-1 0 15,-5 1 1-15,-6 3 0 16,-10 6 1-16,-12 6-2 15,-13 3 0-15,-14 3 1 16,-13 3-2-16,-7 1 2 16,-6-2-3-16,3-4 1 15,0-12-5-15,14-3 0 16,2-21-19-16,26 3-13 15,6-20-1-15,19-3-2 16,5-16 1-16</inkml:trace>
  <inkml:trace contextRef="#ctx0" brushRef="#br0" timeOffset="155247.8794">16744 11407 67 0,'0'0'39'15,"-25"7"0"-15,5 11 1 16,-10 2-23-16,1 16-13 15,-4 3 0-15,8 9 3 16,-3 2-3-16,13 5 1 16,8-6-2-16,14-3-2 15,17-10 1-15,13-9-1 16,12-11 0-16,13-10-4 15,7-13 4-15,2-12-2 16,-4-11 1-16,-7-7 1 16,-12-7-1-16,-14-3 1 0,-18-3-2 15,-22-1 1-15,-14 5-2 16,-12 5-3-16,-12 11 2 15,-12 4-1-15,4 17-3 16,-8-5-16-16,22 23-16 16,1 0 0-16,20 9 0 15,9-1-1-15</inkml:trace>
  <inkml:trace contextRef="#ctx0" brushRef="#br0" timeOffset="155702.9057">17265 11782 91 0,'0'0'40'15,"-2"-14"0"-15,8 24-5 0,-19-3-30 16,1 9-3-16,-7 7 2 15,2 6-2-15,-4 3 1 16,4 3-3-16,6 0 2 16,10-4-3-16,13-9 2 15,15-6 1-15,19-9-3 16,11-14-1-16,15-4-3 15,-1-14-11-15,11 6-23 16,-15-14-1-16,-3 8-1 16,-19-9 1-16</inkml:trace>
  <inkml:trace contextRef="#ctx0" brushRef="#br0" timeOffset="155864.9149">17570 11837 104 0,'-34'43'39'0,"14"12"0"16,-7-4-7-16,12 1-34 15,9-2-1-15,4-8-5 16,15 4-29-16,0-18 0 16,12-5-2-16,3-15-2 15</inkml:trace>
  <inkml:trace contextRef="#ctx0" brushRef="#br0" timeOffset="156387.9449">17784 11309 65 0,'6'-14'39'0,"14"4"-1"16,-1-5 1-16,5 12-22 15,0-8-13-15,3 6-1 16,-8 4 0-16,-3 9 1 16,-9 6-2-16,-6 6 0 15,-7 7 1-15,-8 7-1 16,-4 0 0-16,-6 7 0 15,-2-1-1-15,0-1 1 16,2-3-1-16,5-4 0 16,9-4 0-16,9-8-1 15,14-7-1-15,11-9-3 16,21-1-5-16,0-18-29 15,19 4-2-15,2-16-1 16,9 4 0-16</inkml:trace>
  <inkml:trace contextRef="#ctx0" brushRef="#br0" timeOffset="156607.9573">18323 11376 88 0,'0'0'40'16,"19"10"0"-16,1-14 0 16,15 4-33-16,3-7-6 15,6-1-4-15,4 8-8 0,-5-12-26 16,9 3-2-16,-10-5 0 15,2 4-2-15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2:13:16.94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1745 1038 76 0,'0'0'40'16,"0"0"-2"-16,0 0 1 16,0 0-31-16,0 0-3 15,-55-20 2-15,55 20-3 16,-64 48 0-16,11 8-2 0,1 13 1 15,-4 5-2-15,7 8 2 16,-5-21-3-16,28 5 0 16,24-18-1-16,25-16 1 15,11-8-1-15,8-6 1 16,4-1 0-16,-2-2 0 15,-1 3 0-15,-10 0 1 16,-9 10-1-16,-16 7 0 16,-19 9 1-16,-11 7-1 15,-12 0 1-15,-7 1-3 16,-2-4-1-16,-1-10-7 15,20-8-27-15,-2-20-1 16,26-10-1-16,13-17-1 16</inkml:trace>
  <inkml:trace contextRef="#ctx0" brushRef="#br0" timeOffset="375.0211">2052 1580 104 0,'0'0'39'15,"17"-7"1"-15,-17 7-5 16,-19 23-30-16,6-5-1 15,-1 9-1-15,-4 6-1 16,4 4-1-16,2 6 1 16,8-3-2-16,6-4 2 15,10-4-2-15,9-10 1 16,14-10-2-16,8-17 2 15,7-13 0-15,5-11-1 16,0-10 1-16,-2-5-1 0,-2-7 2 16,-9 2-2-16,-9 2 2 15,-9 9-1-15,-8 8 0 16,-7 13 0-16,-9 17-1 15,-2 12 0-15,-8 15 0 16,-3 17 0-16,4 11-2 16,2 7 1-16,5 1-2 15,12-3-1-15,6-14-5 16,29-14-30-16,0-24-1 15,25-19 1-15,-3-23-1 16</inkml:trace>
  <inkml:trace contextRef="#ctx0" brushRef="#br0" timeOffset="563.0319">3166 1268 118 0,'22'-72'43'16,"-22"72"0"-16,-2-35-9 15,-8 59-30-15,-17 28-3 16,2 53 2-16,-18 3-4 15,19 17-1-15,13-3-10 16,14-28-28-16,20-30-1 16,3-20 0-16,18-9-1 15</inkml:trace>
  <inkml:trace contextRef="#ctx0" brushRef="#br0" timeOffset="1078.0617">4248 1207 70 0,'0'-63'39'15,"0"63"0"-15,0 0 2 16,-26-75-20-16,26 75-15 16,0 0-1-16,-61-61-1 15,61 61-2-15,-59-17 2 16,59 17-1-16,-93 33 0 15,15 23 0-15,5 28-2 16,18 24 1-16,-6 0-2 16,24 16 2-16,17-3-4 15,14-12-2-15,17-22-7 0,-6-23-27 16,20-7-3-16,-6-20 1 15,10-13-1-15</inkml:trace>
  <inkml:trace contextRef="#ctx0" brushRef="#br0" timeOffset="1277.0728">3536 1616 100 0,'0'0'42'15,"-14"15"0"-15,26 2-1 16,4 5-28-16,19-20-12 15,11-4-3-15,9-7-1 16,11-3-1-16,0-11-6 0,24-6-29 16,-15-1-2-16,5 1 2 15,-11-1-2-15</inkml:trace>
  <inkml:trace contextRef="#ctx0" brushRef="#br0" timeOffset="1893.1083">4295 1520 109 0,'-20'33'40'0,"-7"-2"1"15,7 10-8-15,-10 5-27 16,11-3-2-16,-2 2 0 16,10 1-1-16,4-4 0 15,8 0-1-15,12-10-1 16,10-11-1-16,13-13 2 0,10-16 0 15,9-16-2-15,2-12 2 16,4-10-2-16,-1-4 3 16,-7-4-3-16,-6 2 0 15,-13 9 0-15,-10 4 0 16,-14 16 0-16,-9 12 0 15,-1 11 0-15,-22 17 0 16,0 11 0-16,0 11 0 16,1 5 0-16,5 5-2 15,8-5 1-15,11-1-1 16,12-13 1-16,13-11-3 15,17-16 1-15,8-15 1 16,10-11-2-16,-1-6 1 0,4-5-2 16,-11-4 2-16,-5 4 1 15,-13 4 2-15,-14 11 0 16,-12 10 0-16,-11 9 2 15,-13 19 0-15,-6 6 1 16,-1 14-2-16,-1 4 2 16,1 4-2-16,4 0 2 15,8-5-2-15,2-5 1 16,11-9 0-16,3-17 0 15,7-12 0-15,3-14 0 16,4-11 1-16,1-16 0 16,-2-2-3-16,1-8 0 15,0-4 0-15,-2 2 0 16,2-2 0-16,-1 8 0 0,0 2-2 15,12 14-11-15,-6-11-9 16,29 15-18-16,3 1-1 16,29 6 0-16,4 3-2 15</inkml:trace>
  <inkml:trace contextRef="#ctx0" brushRef="#br0" timeOffset="2456.1405">6482 1533 107 0,'-10'-12'37'16,"-2"13"2"-16,-15 5-5 16,4 8-28-16,-11 5 0 15,-2 12-1-15,-5 8 0 16,3 8-2-16,0 4 1 15,8-1-2-15,6-5 0 16,10-2-1-16,16-11 0 0,14-11-1 16,13-14 0-16,12-13 1 15,10-18-1-15,9-8 2 16,2-10-2-16,4-5 0 15,-4-4 0-15,-8 0 0 16,-10 8 0-16,-10 3 0 16,-10 14 0-16,-10 12 0 15,-14 14 0-15,3 13 0 16,-11 11 0-16,4 7 0 15,-2 8 0-15,6 5 0 16,9-4-4-16,7-7-4 16,26-11-16-16,-7-26-16 15,27-9 0-15,-5-21-1 16,22-13 0-16</inkml:trace>
  <inkml:trace contextRef="#ctx0" brushRef="#br0" timeOffset="2650.1516">7307 1129 116 0,'0'0'43'16,"-15"2"0"-16,-12 32 0 16,-5 28-33-16,-10 38-10 15,-1 13-2-15,10 10-1 16,18-13-5-16,31-28-22 15,-12-23-8-15,14-11-2 16,-10-21 0-16,12-10 0 16</inkml:trace>
  <inkml:trace contextRef="#ctx0" brushRef="#br0" timeOffset="3561.2037">6955 1421 121 0,'-21'3'41'0,"22"16"0"16,4-1 0-16,31-11-38 15,13 2-1-15,19-4 0 16,12-3-1-16,8-2 0 16,5-2-1-16,5-3 0 15,-8-2 0-15,-11 4 0 16,-18 0 0-16,-13 5 0 0,-14 1 0 15,-10 3 2 1,-14 0-2-16,-13 4 0 0,-11 5 0 16,-11 3 0-16,-4 7 0 15,-3 5 0-15,-2 4 0 16,0 5 0-16,5 4 0 15,8 1 0-15,9-5 0 16,13-2 0-16,13-12 0 16,11-8 0-16,11-16 0 15,8-14-2-15,3-11 0 16,2-12 2-16,-2-8-2 15,-9-10 2-15,-6 1-1 16,-10-3 1-16,-12 6 1 16,-9 6-1-16,-8 5 2 15,-5 8-1-15,-2 10 2 0,3 7-3 16,0 11 0-16,11 3 0 15,0 10 0-15,12-1 0 16,12 5 0-16,7-1 0 16,6 0 0-16,6-1 0 15,0-1 0-15,-4 2 0 16,-3 0 0-16,-6 3 0 15,-10 2 0-15,-7 2 0 16,-10 7 0-16,-11-1 0 16,-7 4 0-16,-6 3 0 15,-1-3 0-15,1-3 0 16,1-8 0-16,9-3 0 15,11-16 0-15,0 0 0 16,26-23 0-16,2-7 0 0,7-6 0 16,4-4 0-16,1-1 0 15,-2 0 0-15,-3 10 0 16,-10 6 0-16,-10 13 0 15,-3 14 0-15,-12-2 0 16,0 29 0-16,-5-5 0 16,2 4 0-16,2-2 0 15,4-1 0-15,10-7 0 16,10-12 0-16,13-12 0 15,9-9 0-15,10-6 0 16,4-10 0-16,1 0 0 16,-2 1 0-16,-6 3 0 15,-8 7 0-15,-13 14 0 16,-10 11 0-16,-14 14 0 15,-8 11 0-15,-8 8 0 0,-5 7 0 16,-1 8 0-16,-5-5-4 16,18 5-16-16,-16-19-8 15,30 2-17-15,1-14 2 16,18-5-2-16,2-16 1 15</inkml:trace>
  <inkml:trace contextRef="#ctx0" brushRef="#br0" timeOffset="3696.2114">9144 1731 130 0,'-25'-7'45'16,"0"5"-7"-16,-2-13-11 16,32-15-67-16,-13 15-4 0,22 5 0 15,-14 10-2-15</inkml:trace>
  <inkml:trace contextRef="#ctx0" brushRef="#br0" timeOffset="18259.0444">6290 6407 54 0,'0'0'28'0,"0"-27"2"15,0 27 0-15,-1-25-18 16,1 25-1-16,-7-18-2 15,7 18-3-15,-25-9 0 16,5 15-2-16,-15 6 0 16,-7 10 0-16,-14 9 0 15,-6 13 2-15,-9 4-1 16,1 7 0-16,1-3-1 0,11 3 0 15,13-5-1-15,17-2 0 16,19-12-1-16,15-3-1 16,22-8-1-16,13-1 0 15,14 2 0-15,7 0 0 16,1 1 0-16,-1 3 0 15,-8 4-1-15,-9 3 2 16,-18 8-1-16,-18 4 0 16,-17 1 1-16,-14-2-1 15,-12-3 0-15,-4-7 0 16,-1-6-1-16,-2-14-4 15,16 0-18-15,1-29-17 16,21-7 0-16,3-16 0 16,18-4-2-16</inkml:trace>
  <inkml:trace contextRef="#ctx0" brushRef="#br0" timeOffset="20452.1698">5649 5492 53 0,'-60'29'29'0,"2"1"-5"15,-6 3 1-15,2 2-22 16,-3 4-3-16,2 1 2 16,1 7-2-16,2-2-1 15,2 8 0-15,-3-2-3 16,7 10 1-16,-6 0 0 15,4 5 2-15,-2 3-1 16,3 2 1-16,-1 2 2 16,3 2 3-16,6 6 1 15,2-5 0-15,8 7 0 16,1-4-2-16,7 3 0 15,4 1-3-15,3 0 0 16,8 3-3-16,0-3-1 0,8 1-1 16,-4-3 1-1,7 5 1-15,3 1 2 0,0-6 3 16,10 7 1-16,-3-10 3 15,9 3 0-15,0-5 1 16,11 5-1-16,1-14-1 16,14 3-1-16,2-12-2 15,11 0-1-15,5-4 1 16,8-2-4-16,10-7 0 15,4-5 1-15,9 0-1 16,4-7 1-16,8 0 0 16,6-6 0-16,5-5 0 15,4-5 1-15,2-6 1 16,5-3 0-16,6-10 1 15,1-6 1-15,-4-10 1 16,6-7-1-16,-5-9 0 0,9-5-1 16,-5-11 1-16,-2-4-1 15,-3-11 1-15,-9-3-1 16,-5-9 0-16,-8-4-1 15,-10-6 0-15,-6-6 0 16,-14-6 0-16,-5-5 0 16,-13 1 0-16,-9-2-1 15,-8-4 0-15,-11 3 1 16,-10 0-1-16,-14 2 1 15,-11 2 0-15,-11 2-1 16,-11 1 1-16,-10 2-2 16,-9 4 2-16,-8 0-2 15,-11 0 2-15,-4 5-2 0,-11 0 1 16,-5 1 1-16,-5 1-1 15,-5 5 0-15,-3 3 0 16,-5 6 1-16,-6 9-2 16,-5 9 1-16,-10 9 1 15,-4 16-2-15,-6 7 1 16,-1 10 0-16,1 6-1 15,0 1-1-15,12 8-6 16,5-11-29-16,26 4 0 16,11-9-2-16,23 7 1 15</inkml:trace>
  <inkml:trace contextRef="#ctx0" brushRef="#br0" timeOffset="21383.223">6311 5592 46 0,'10'-20'34'0,"-8"-3"1"15,1 9 0-15,-16-7-24 0,13 21-2 16,-25-11-3-16,6 17-1 15,-8 2-1-15,1 8 0 16,-3 2-1-16,4 8 0 16,3-2 0-16,8 4-1 15,5-3 0-15,10 1-1 16,9-4 0-16,7-3 0 15,7-7-1-15,8-3 1 16,2-8-1-16,0-5 1 16,3-5-1-16,-8-5 1 15,-1-5-1-15,-9-1 1 16,-8 0-1-16,-8 0 1 15,-7 2-1-15,-8 6 1 0,-6 5-1 16,-4 6 1-16,-8 7-1 16,1 7 1-16,-2 8 0 15,2 3-1-15,6 4 1 16,4 5 0-16,6-2-1 15,11-1 2-15,7-4-2 16,9-7 2-16,11-6-1 16,5-7 1-16,7-13-1 15,3-12 0-15,2-5-1 16,-3-8 0-16,-4-3 1 15,-6-3-2-15,-10 4 2 16,-10 0-2-16,-15 13 2 16,-9 10-1-16,-15 10 1 15,-9 9-1-15,-5 8 1 0,-2 6-1 16,6 3-1-16,4 1 0 15,15 1-3-15,8-19-28 16,32 6-6-16,4-13-3 16,16-2-2-16</inkml:trace>
  <inkml:trace contextRef="#ctx0" brushRef="#br0" timeOffset="22654.2957">5693 8477 37 0,'0'-18'32'0,"-3"-2"1"16,5 8-2-16,-11-11-9 0,9 23-12 15,-18-18 0 1,18 18-4-16,-24-1 0 0,9 10-1 16,-5 2-2-16,2 9 1 15,-4 3-2-15,3 5 1 16,0 0-1-16,4 4-1 15,4-1 1-15,6-4-1 16,7-1-1-16,5-5 1 16,5-8-1-16,7-5 0 15,6-8 1-15,4-8-1 16,5-8 0-16,-1-7 1 15,1-7-1-15,-3-1 0 16,-5-2 1-16,-6 1-1 16,-8 2 1-16,-7 10-1 15,-12 6 1-15,-3 9-1 16,-11 10 1-16,-5 9 0 0,-4 8 0 15,0 4 0-15,-1 3 0 16,4 3 0-16,6-2-1 16,8-2 1-16,9-5 0 15,11-7-1-15,9-7 0 16,8-6 0-16,10-8 0 15,5-8 0-15,2-5 1 16,-1-4-1-16,-4-6 0 16,-7 1 0-16,-9 0 1 15,-10 4 0-15,-13 1-1 16,-10 9 1-16,-11 9 0 15,-7 7 0-15,-9 7 0 16,1 7 0-16,1 2-1 0,3 5 1 16,5 1 0-16,10-1-1 15,10-3 0-15,8-3 0 16,12-4 0-16,7-6 0 15,6-3 0-15,3-6-2 16,3-4-2-16,-5-15-5 16,6 9-26-16,-16-17-5 15,5 1 0-15,-10-11-3 16</inkml:trace>
  <inkml:trace contextRef="#ctx0" brushRef="#br0" timeOffset="24358.3932">5683 4535 47 0,'-71'-14'29'16,"6"8"0"-16,-9-6 1 15,6 13-17-15,-13-8-3 16,10 10-4-16,-5-3 0 16,1 9-3-16,-1 0-2 15,-2 6 1-15,-3 6-2 16,1 3 1-16,2 11-1 15,-6 5 1-15,1 8 0 16,-2 8 1-16,-1 4-1 16,1 7 1-16,-4 2 1 15,-1 7-2-15,0 3 2 0,0 6-2 16,0 1 1-1,2 6-1-15,3 3 1 0,0 4-2 16,3 3 2-16,7 0-1 16,4 5 0-16,4 2 0 15,5-1 0-15,8 2 0 16,4-1 0-16,6 1 1 15,7 2-2-15,1 0 1 16,6-1-1-16,2 0 1 16,5 0-1-16,0 1 1 15,3-2-1-15,5 2 0 16,1 0-1-16,1-2 1 15,9-3 0-15,0 1-1 16,4-3 1-16,4-3-1 0,6-2 1 16,4-2-1-16,7-1 0 15,2-3 0-15,4 1 1 16,5-5-1-16,1 2 1 15,4-1 0-15,3-2 0 16,3-1 0-16,7-6 1 16,2 1 0-16,5-7 0 15,4-1-1-15,9-8 1 16,4-4 0-16,9-6-1 15,9-7 1-15,6-4 0 16,8-6-1-16,7-8 0 16,3-2 0-16,8-4 0 15,3-3-1-15,5-1 0 16,-4-2 0-16,3 0 0 15,1-1 0-15,0 1 0 0,5-3 0 16,-1-3 1-16,1 0 0 16,-3-5 1-16,7-3-1 15,3-7 1-15,1-3 0 16,5-6 0-16,-2-6-1 15,5-5 1-15,4-10 0 16,3-6-2-16,2-7 1 16,-2-9 1-16,7-4-1 15,-4-9 0-15,2-6 0 16,-8-6 0-16,2-5 0 15,-8-2 1-15,-4-3-1 16,-9-2-1-16,-11-1 1 16,-9-5-1-16,-9-1 1 15,-7-2-1-15,-12 1 2 0,-8-7-1 16,-12 0 1-16,-6-2 1 15,-7-4-1-15,-9 0 0 16,-5-1 1-16,-9-3-1 16,-5-1 1-16,-8-1-2 15,-9-2 1-15,-6 1 0 16,-6 0 0-16,-10 3-1 15,-8-1 0-15,-8 6 1 16,-7 0-2-16,-8 3 1 16,-8 2-1-16,-3 1 2 15,-10 3-3-15,-4 0 1 16,-4 2 2-16,-8 1-2 15,-3 1 0-15,-6-2 0 0,0 3 1 16,-5 2-1-16,-1-2 1 16,-2 2 0-16,-5 5 0 15,-2 1 0-15,-4 5 1 16,-4 5-2-16,-7 2 2 15,-6 6-1-15,-5 5 1 16,-6 0 0-16,0 6-1 16,-8 3 1-16,2 3 0 15,-6 6 0-15,-2 7 0 16,-1 9-1-16,-4 10 0 15,-4 13-2-15,-8 6-1 16,2 17-7-16,-9-8-25 16,21 9-5-16,5-11 0 15,21-1-3-15</inkml:trace>
  <inkml:trace contextRef="#ctx0" brushRef="#br0" timeOffset="25200.4414">6290 4383 60 0,'0'0'35'0,"-15"1"-1"15,0 0-2-15,2 11-19 0,-11-4-8 16,5 8-1-16,-2-1 0 16,4 8 0-16,1-2-1 15,5 2 0-15,3-2-1 16,12 0 0-16,3-6-1 15,8-3 0-15,4-6 0 16,7-4 0-16,2-6 0 16,1-4 0-16,0-6 0 15,-2-2 0-15,-4-4 0 16,-4 2 0-16,-7-1 1 15,-7 4-1-15,-7 1 0 16,2 14 1-16,-23-10-1 16,4 13 0-16,-8 5 0 15,1 6 0-15,-5 5 0 0,5 4-1 16,3-1 1-16,3 2-1 15,11-3 0-15,9-1 1 16,11-6-1-16,11-3 0 16,10-7 0-16,7-6 0 15,8-3 1-15,0-6-1 16,-3-4 1-16,-2-1 0 15,-12-3 0-15,-6 2 0 16,-11 0 0-16,-12 1-1 16,-11 5 1-16,-9 4-1 15,-6 5 0-15,-8 3 0 16,0 6-1-16,-3 1-2 15,7 10-3-15,1-7-28 16,26 11-6-16,1-11 0 0,22 7-3 16</inkml:trace>
  <inkml:trace contextRef="#ctx0" brushRef="#br0" timeOffset="26094.4925">7576 4903 70 0,'-24'-1'39'16,"6"9"0"-16,-10-4-1 16,8 14-23-16,-5-8-11 15,6 8-2-15,4-3 0 16,8 3 0-16,4-1-1 15,10 0 0-15,7-6 0 0,10-3 0 16,9-4-1-16,4-7 1 16,2-6 0-16,3 0 0 15,-3-8-1-15,-5-2 1 16,-7-4 0-16,-11 3 0 15,-7 0 0-15,-9 2 1 16,-13 6-1-16,-8 5 0 16,-8 6 0-16,-5 5 0 15,-2 7 0-15,3 4 0 16,2 2-1-16,7 1 1 15,11 0-1-15,11-3 0 16,12-5 1-16,12-3-1 16,13-6 0-16,10-4 0 15,2-4 0-15,3-4 1 0,-6 1-1 16,-6-2 0-16,-11 1 1 15,-12 2-2-15,-15 9 0 16,-18-5-2-16,-7 14-1 16,-11-1-4-16,12 17-25 15,-15-9-5-15,17 15-2 16,1-5-1-16</inkml:trace>
  <inkml:trace contextRef="#ctx0" brushRef="#br0" timeOffset="26792.5324">9116 6648 89 0,'6'-14'37'16,"8"5"0"-1,-7-4 1-15,6 10-30 0,-13 3-3 16,0 0 0-16,0 0-2 16,0 0 0-16,-7 25 0 15,-5 0-2-15,-3 7 1 16,0 1-1-16,2 3-1 15,6-2 1-15,6-3-1 16,8-5 1-16,11-10 0 16,9-8-1-16,10-8 1 15,6-8 0-15,2-8 0 16,-1-4 0-16,-3-6 1 15,-6 2-1-15,-11-3 0 16,-10 4 1-16,-14 7-1 0,-12 5 0 16,-13 7 0-16,-8 7 0 15,-6 6 0-15,0 6-1 16,0 6 1-16,6 2-1 15,6 1 0-15,12 0 0 16,14-3 1-16,16-4-1 16,8-5 0-16,11-4 1 15,6-6-1-15,3-6 0 16,-1-5 2-16,-5-3-2 15,-6-4 0-15,-9 1 0 16,-10-2 0-16,-13 1-4 16,1 16-4-16,-33-19-25 15,15 29-5-15,-16-4-4 16,6 16 0-16</inkml:trace>
  <inkml:trace contextRef="#ctx0" brushRef="#br0" timeOffset="27277.5602">9285 7936 97 0,'0'0'39'16,"-16"-7"1"-16,5 16-1 15,-15 4-34-15,3 10-2 16,-2 5-1-16,1 4-1 16,0 4 1-16,2 1-1 15,2 0 0-15,9-4 0 16,3-3 0-16,11-10 0 15,6-8 0-15,10-8 0 16,5-10-1-16,10-6 1 16,-2-5 0-16,4-5 0 15,-3-7 0-15,-10 4 0 16,-5 1 1-16,-14 5-1 15,-13 7 0-15,-10 7 0 16,-10 7 0-16,-6 10 0 16,-5 5-2-16,1 0-1 0,2 11-4 15,-4-12-26-15,18 13-3 16,-13-9-6-16,8 4-2 15</inkml:trace>
  <inkml:trace contextRef="#ctx0" brushRef="#br0" timeOffset="27944.5983">5974 9690 90 0,'13'14'36'15,"-13"-14"1"-15,19 30-2 0,-20-12-31 16,0 6 0-16,-9 4 1 15,2 6 0-15,-4-5-1 16,0 6 0-16,2-8 0 16,5-3-1-16,5-13-1 15,0-11 0-15,25-9 0 16,1-13-2-16,4-7 1 15,4-4 0-15,-2-2-1 16,-1 1 1-16,-5 5 0 16,-9 6-1-16,-12 10 1 15,-5 13 0-15,-16 6 0 16,-6 10 0-16,-4 6 1 15,2 2-1-15,-1 2-1 0,7-2 1 16,7 0-1 0,7-8 1-16,8-4-1 0,7-8 1 15,7-4-2-15,2-5 0 16,2-6-2-16,-2-4-1 15,-4 1-5-15,-16-13-24 16,5 12-6-16,-25-13-1 16,-3 10-3-16</inkml:trace>
  <inkml:trace contextRef="#ctx0" brushRef="#br0" timeOffset="28490.6294">4651 9632 90 0,'0'0'36'0,"0"0"2"16,-6 14-3-16,-18-10-25 15,7 9-3-15,-9-1-3 16,7 2 0-16,-3 0-1 16,6 2 0-16,3 0-2 0,5-1 1 15,5-2-1-15,7-3 1 16,-4-10-1-16,26 7-1 15,-5-12 1-15,4-5 0 16,2-6 0-16,2-5-1 16,-4-4 1-16,2-1-1 15,-9-3 0-15,-3 4 0 16,-9 0 1-16,-6 4-1 15,-3 7 1-15,-9 7 0 16,-5 11 0-16,-8 7 1 16,1 10-1-16,-5 9 0 15,4 3 0-15,1 5 0 16,5-3 0-16,7-2-1 16,9-7 0-16,11-12-3 0,12-5-6 15,-4-26-23-15,16 3-5 16,-12-22-5-16,4-4-1 15</inkml:trace>
  <inkml:trace contextRef="#ctx0" brushRef="#br0" timeOffset="29302.676">2746 7634 92 0,'1'-19'37'15,"-1"19"0"-15,4-12 1 16,-4 12-29-16,5-11-8 15,-5 11 1-15,0 0-1 16,0 0 2-16,15 10-1 16,-7 1 0-16,0 4 0 15,3 4 1-15,-1 1-1 16,4 3 1-16,-1 0-2 15,3-3 1-15,-3-5-2 16,2-2 1-16,-2-9 0 16,1-5-1-16,-2-8 1 15,0-7-1-15,-2-5 1 16,-1-3 0-16,-4-2 0 15,-3-1-1-15,-3 1 1 0,-3 6 0 16,-4 6 0-16,-5 8 1 16,-4 8-1-16,-1 9 0 15,-3 5 0-15,1 7 0 16,1 1 0-16,4 3 1 15,7-2-2-15,7-2 0 16,7-7 0-16,9-7 0 16,7-9 0-16,6-6 0 15,1-8 0-15,1-6 0 16,-1-4 0-16,-7-4 0 15,-6-1 0-15,-11 3 0 16,-8 4 0-16,-8 3 0 16,-11 9 0-16,-4 7 0 15,-4 6 0-15,-1 4 0 16,4 8-2-16,-1-1-4 0,15 14-25 15,-6-20-3-15,20 9-4 16,-1-17 0-16,18-4-6 16</inkml:trace>
  <inkml:trace contextRef="#ctx0" brushRef="#br0" timeOffset="30001.716">3081 6679 97 0,'9'-8'36'0,"-9"8"2"16,0 0-7-16,11-8-23 15,-11 8-3-15,0 0 1 16,-18 0-2-16,18 0 0 16,-25 18 0-16,7-3-1 15,-7 4-1-15,5 4 0 16,-6 3 0-16,5 2 0 15,-1-1-1-15,8-2-1 0,3-5 1 16,11-7-1-16,0-13 1 16,20 5-1-16,2-15 0 15,4-10 1-15,1-3-1 16,1-5 0-16,0-2 0 15,-7-1 1-15,-5 2-1 16,-9 5-1-16,-3 6 1 16,-13 5 1-16,-6 7-2 15,-7 9 2-15,-4 5 0 16,-4 7-1-16,2 1 0 15,1 2 1-15,5 1 0 16,11 0-1-16,1-5 1 16,10-14-1-16,18 13 0 15,1-18 0-15,7-5 2 16,3-4-2-16,2-2 0 0,-7-3 0 15,-4-1 0-15,-6 5 0 16,-9 1 0-16,-5 14 0 16,-24-3 0-16,-4 14 0 15,-5 4-2-15,-3 3 0 16,4 6-1-16,-1-5-5 15,22 6-24-15,-1-21-3 16,24-1-5-16,11-15 0 16</inkml:trace>
  <inkml:trace contextRef="#ctx0" brushRef="#br0" timeOffset="32291.847">4864 3072 88 0,'-95'27'35'0,"-1"0"-1"0,2 14-3 16,-7 1-32-16,-4 5 1 15,0 9-2-15,0 4 1 16,-2 4 3-16,-1 6-2 15,-4 1 2-15,-1 5 0 16,-4 0 2-16,6 6-2 16,-4 1 2-16,3 4-1 15,0 0-2-15,3 6 0 16,3 1 0-16,5 2-2 15,5 1 1-15,6 1-1 16,2 0 0-16,6 2 0 16,0 0 2-16,2 1-2 15,4 2 2-15,-1 0-2 0,3 3 2 16,0 1-1-16,1 3 2 15,5-2-1-15,4 2 0 16,7 3 0-16,6-1-1 16,10 1 1-16,7-2 0 15,10 0-1-15,9 0 0 16,2 4 0-16,4 1-1 15,3-1 2-15,1 3-2 16,-1-1 2-16,2 3-1 16,-4 1 1-16,-2 4-2 15,1-2 1-15,-1-1 0 16,-1 2-1-16,2-3 1 15,2-1-1-15,2-1 0 16,4 1 1-16,2-3 0 0,3 0 0 16,4 0 0-16,2-1-1 15,4 0 2-15,4 4-1 16,-1-2 1-16,5-2-1 15,2 3 2-15,9-2-2 16,4-5 1-16,6 1 0 16,11-7 0-16,4-1 0 15,9-9-1-15,5-4 1 16,7-8-1-16,4-3 0 15,7-5-2-15,1-5 2 16,2-2-1-16,1-2 0 16,-1-3 0-16,1 0 1 15,0-4-1-15,-2 1 1 16,1-4 1-16,4-2 0 0,0-3 0 15,2-6 0-15,7-6 0 16,6-3-1-16,6-5 0 16,4-3 0-16,2-5-1 15,3-2-1-15,2-3 1 16,4-4-1-16,5-4 1 15,0 1-2-15,0-4 3 16,0-4-2-16,-1 1 2 16,4 0 0-16,-2-4 0 15,-2-1 0-15,-1 0 1 16,-3-5-1-16,0-1 1 15,2-1-1-15,-1-3 1 16,-3-1 0-16,0-7-1 16,1-1 2-16,2-6-2 0,1 0 2 15,-1-6-2-15,1 0 2 16,2-7-2-16,2-2 2 15,4-1-2-15,2-4 0 16,-3-1-1-16,2-4 1 16,1 1 0-16,1-2-1 15,-3-2 1-15,0-4-2 16,-5 0 2-16,-2-4-1 15,-5-4 1-15,0-5 0 16,-6-4 0-16,-6-7 0 16,-4-3 0-16,-7-1 2 15,-7-5-2-15,-4-1-1 16,-8-6 2-16,-3 1-2 15,-5-3 1-15,-7 0 0 16,-4 1 0-16,-3-3-1 0,-8-1 1 16,-2 0-1-16,-4 0 0 15,-7-3 1-15,-2 0-1 16,-1-1 1-16,-1-5 0 15,-3-1 1-15,-1-1 0 16,-3-6 0-16,-3 2 1 16,-4-2-1-16,-4 1 0 15,-6 0 1-15,-9 3-1 16,-4 0 0-16,-6-1 1 15,-7 6-1-15,-6-1 1 16,-3 2-1-16,-2-1 1 16,-2 3-3-16,-1-3 2 0,0-1-2 15,-1-1 1 1,-3 1 0-16,-1-2-2 0,-3 1-1 15,-5-2 1-15,-2 0 0 16,-8 0 0-16,-5 0 0 16,-7 3-1-16,-6-1 2 15,-7 7 1-15,-4-2 1 16,-9 2-1-16,-1 1 2 15,-7 3-2-15,-2 4 1 16,-6 1 0-16,-3 5-1 16,1 0 1-16,-6 1 0 15,0 2 0-15,-3 2 0 16,0 3 0-16,-3-1 0 15,-3 4 0-15,-1 2 0 16,-6 3-1-16,-2 5 2 16,-7 6-2-16,-8 5 1 0,-4 6 0 15,-4 6 1-15,-9-1-1 16,0 8 0-16,-7 1 0 15,2 1 0-15,1 2 0 16,1 3 0-16,4-1-1 16,7 2 1-16,1 1-1 15,11 3 0-15,-4 5-1 16,4 5 1-16,3 8-1 15,-4 6-1-15,-1 13-1 16,-9 6-1-16,2 23-11 16,-12-17-19-16,15 13-5 15,1-14-1-15,13 1-2 16</inkml:trace>
  <inkml:trace contextRef="#ctx0" brushRef="#br0" timeOffset="34589.9784">10227 5533 59 0,'0'0'30'16,"0"0"1"-16,-19 2 0 15,10 11-16-15,-9-10-5 16,6 11-4-16,-5-2-1 15,4 5-2-15,-1-1-1 16,5 3-1-16,4-1 0 16,5 0 0-16,5-4 0 15,5-1 0-15,9-6 0 16,1-4-1-16,5-5 1 15,2-4 0-15,1-3 0 16,-4-1 0-16,-3-3 0 16,-3 0 0-16,-7-1 1 15,-3 2-1-15,-8 1 0 16,0 11 0-16,-18-11 0 0,1 11 0 15,-6 3 0 1,-1 8 0-16,0 1 0 0,-2 6 0 16,5-1-1-16,2 7 1 15,9 0 0-15,5-3 2 16,10-1-3-16,5-5 3 15,11-1-3-15,6-6 3 16,5-8-2-16,3-8 0 16,1-7 0-16,0-4-3 15,-6-5 4-15,-3-5-3 16,-9-2 2-16,-7 3-2 15,-9 1 2-15,-9 6 0 16,-9 7-1-16,-7 7 0 16,-5 8 0-16,-5 10-1 0,2 8-1 15,-2 10-2-15,11 14-6 16,-4-8-23-16,18 13-5 15,-1-7 0-15,17 10-2 16</inkml:trace>
  <inkml:trace contextRef="#ctx0" brushRef="#br0" timeOffset="35184.0124">10608 7499 82 0,'15'-20'36'16,"-2"-4"0"-16,7 9-3 15,-17-3-26-15,-3 18-3 16,6-15 0-16,-6 15-1 16,-13 7 0-16,2 6 0 15,-11 5 0-15,4 9 0 16,-4 0 0-16,4 9-1 0,-1-3 0 15,9 5 0-15,5-6 0 16,12-3-1-16,7-8-1 16,12-7 0-16,8-11 1 15,6-7-1-15,3-9 0 16,-1-7 0-16,-4-6 1 15,-8-1-1-15,-9 0 1 16,-10 0-1-16,-13 5 1 16,-13 2 0-16,-11 8 0 15,-7 6 0-15,-8 9 0 16,-1 8 0-16,0 4 0 15,2 6-1-15,8 3 1 16,10 3-1-16,9-1-3 16,9-11-27-16,21 13-4 15,-9-13-7-15,8 3 0 0,-7-5-1 16</inkml:trace>
  <inkml:trace contextRef="#ctx0" brushRef="#br0" timeOffset="35960.0568">6464 11009 79 0,'0'0'39'16,"8"-15"-2"-16,4 13 2 15,-12 2-35-15,0 0 0 16,0 0-1-16,-8 24-2 16,-2-7 2-16,-1 9-1 15,-4-2 0-15,4-1-2 16,3-1 2-16,4-4-2 15,7-6 1-15,-3-12 0 16,20 1-1-16,-1-9 0 16,3-5 0-16,0-4 1 15,0-3 0-15,-5 0 3 16,-5-2-3-16,-4 1 3 15,-9 4-3-15,-7 4 2 16,-7 3-1-16,-4 6 1 0,-5 4-2 16,-4 8-1-16,4 4 0 15,-2 3-1-15,3 3 1 16,6 3-2-16,6 0 2 15,4-2-1-15,11-3 0 16,6-5 0-16,9-5 1 16,3-5 0-16,1-6 0 15,4-4 0-15,-5-4 1 16,-2-3-1-16,-7-1-1 15,-8-3 1-15,-9 3-4 16,-11-3-2-16,-1 12-27 16,-24-10-3-16,1 14-4 15,-19-4 0-15</inkml:trace>
  <inkml:trace contextRef="#ctx0" brushRef="#br0" timeOffset="36506.088">4420 11191 71 0,'16'-17'37'0,"-1"8"-2"15,-11-5-5-15,-4 14-23 0,0 0-2 16,-17 14-1-16,1-6 0 15,3 5-1-15,-4-2 0 16,5 4-1-16,0-3 0 16,5-1 1-16,7-11-1 15,-1 13-1-15,1-13 1 16,24-1-2-16,-3-6 1 15,1-6 0-15,1-2-1 16,2-2 1-16,-2-3 0 16,-6 2 0-16,-6-2 0 15,-7 4 0-15,-7 2 0 16,-8 4 1-16,-5 2-1 0,-4 4 0 15,0 4 0 1,-4 5 0-16,1 2-1 0,5 3 1 16,1 0-1-16,7 5 0 15,3-2 1-15,9-1-1 16,-2-12 0-16,25 11 0 15,-3-12 0-15,3-4-1 16,4-1-2-16,-6-9-4 16,7 5-26-16,-17-13-4 15,0 7-3-15,-18-8 0 16</inkml:trace>
  <inkml:trace contextRef="#ctx0" brushRef="#br0" timeOffset="37287.1326">1605 8022 77 0,'4'-21'36'0,"-4"21"-1"16,-1-19-2-16,1 19-24 0,0 0-2 15,-14 0-2-15,0 4 0 16,4 11-1-16,-5 0-1 16,4 2-2-16,-2 0 0 15,4 4 0-15,2-3-1 16,6 0 0-16,5-6 0 15,6-5-1-15,6-6 2 16,5-4 0-16,2-7 0 16,1-7 1-16,0 0-1 15,-1-6 1-15,-8-2 0 16,-4 2 1-16,-7-4-2 15,-9 6 1-15,-10 5-1 16,-6 5-1-16,-4 6 1 16,-8 6 0-16,-4 6 0 15,7 5-1-15,-2 0 1 0,7 8-1 16,10-3 1-16,7 2-1 15,10-9 0-15,10-4-2 16,11-3-2-16,1-13-8 16,19 9-23-16,-11-18-4 15,1 5-1-15,-3-11-1 16</inkml:trace>
  <inkml:trace contextRef="#ctx0" brushRef="#br0" timeOffset="38053.1765">1648 6537 77 0,'0'0'35'15,"9"-16"1"-15,-9 16-2 16,-1-15-22-16,1 15-4 15,-13 2-3-15,13-2 0 16,-20 22-2-16,6-2 1 0,-3 1-2 16,4 5 0-16,-1 2 0 15,4 0 0-15,6-1-1 16,4-6 1-16,7-1-1 15,4-9 0-15,6-5-1 16,3-6 1-16,4-6 0 16,0-3 0-16,-1-7-1 15,-1-3 1-15,-3-4-1 16,-3 2 1-16,-7 0 0 15,-5 2-1-15,-9 3 1 16,5 16-2-16,-26-14 2 16,4 18-1-16,0 4 1 15,-4 3 0-15,-1 6-1 16,5 0 1-16,2 1-1 0,4-2 0 15,9 1-3-15,7-17-3 16,1 25-27-16,-1-25-6 16,15 9-2-16,-15-9 0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2:14:02.497"/>
    </inkml:context>
    <inkml:brush xml:id="br0">
      <inkml:brushProperty name="width" value="0.05292" units="cm"/>
      <inkml:brushProperty name="height" value="0.05292" units="cm"/>
      <inkml:brushProperty name="color" value="#DC9F0C"/>
    </inkml:brush>
  </inkml:definitions>
  <inkml:trace contextRef="#ctx0" brushRef="#br0">6290 6407 54 0,'0'0'28'0,"0"-27"2"15,0 27 0-15,-1-25-18 16,1 25-1-16,-7-18-2 15,7 18-3-15,-25-9 0 16,5 15-2-16,-15 6 0 16,-7 10 0-16,-14 9 0 15,-6 13 2-15,-9 4-1 16,1 7 0-16,1-3-1 0,11 3 0 15,13-5-1-15,17-2 0 16,19-12-1-16,15-3-1 16,22-8-1-16,13-1 0 15,14 2 0-15,7 0 0 16,1 1 0-16,-1 3 0 15,-8 4-1-15,-9 3 2 16,-18 8-1-16,-18 4 0 16,-17 1 1-16,-14-2-1 15,-12-3 0-15,-4-7 0 16,-1-6-1-16,-2-14-4 15,16 0-18-15,1-29-17 16,21-7 0-16,3-16 0 16,18-4-2-16</inkml:trace>
  <inkml:trace contextRef="#ctx0" brushRef="#br0" timeOffset="1">5649 5492 53 0,'-60'29'29'0,"2"1"-5"15,-6 3 1-15,2 2-22 16,-3 4-3-16,2 1 2 16,1 7-2-16,2-2-1 15,2 8 0-15,-3-2-3 16,7 10 1-16,-6 0 0 15,4 5 2-15,-2 3-1 16,3 2 1-16,-1 2 2 16,3 2 3-16,6 6 1 15,2-5 0-15,8 7 0 16,1-4-2-16,7 3 0 15,4 1-3-15,3 0 0 16,8 3-3-16,0-3-1 0,8 1-1 16,-4-3 1-1,7 5 1-15,3 1 2 0,0-6 3 16,10 7 1-16,-3-10 3 15,9 3 0-15,0-5 1 16,11 5-1-16,1-14-1 16,14 3-1-16,2-12-2 15,11 0-1-15,5-4 1 16,8-2-4-16,10-7 0 15,4-5 1-15,9 0-1 16,4-7 1-16,8 0 0 16,6-6 0-16,5-5 0 15,4-5 1-15,2-6 1 16,5-3 0-16,6-10 1 15,1-6 1-15,-4-10 1 16,6-7-1-16,-5-9 0 0,9-5-1 16,-5-11 1-16,-2-4-1 15,-3-11 1-15,-9-3-1 16,-5-9 0-16,-8-4-1 15,-10-6 0-15,-6-6 0 16,-14-6 0-16,-5-5 0 16,-13 1 0-16,-9-2-1 15,-8-4 0-15,-11 3 1 16,-10 0-1-16,-14 2 1 15,-11 2 0-15,-11 2-1 16,-11 1 1-16,-10 2-2 16,-9 4 2-16,-8 0-2 15,-11 0 2-15,-4 5-2 0,-11 0 1 16,-5 1 1-16,-5 1-1 15,-5 5 0-15,-3 3 0 16,-5 6 1-16,-6 9-2 16,-5 9 1-16,-10 9 1 15,-4 16-2-15,-6 7 1 16,-1 10 0-16,1 6-1 15,0 1-1-15,12 8-6 16,5-11-29-16,26 4 0 16,11-9-2-16,23 7 1 15</inkml:trace>
  <inkml:trace contextRef="#ctx0" brushRef="#br0" timeOffset="2">6311 5592 46 0,'10'-20'34'0,"-8"-3"1"15,1 9 0-15,-16-7-24 0,13 21-2 16,-25-11-3-16,6 17-1 15,-8 2-1-15,1 8 0 16,-3 2-1-16,4 8 0 16,3-2 0-16,8 4-1 15,5-3 0-15,10 1-1 16,9-4 0-16,7-3 0 15,7-7-1-15,8-3 1 16,2-8-1-16,0-5 1 16,3-5-1-16,-8-5 1 15,-1-5-1-15,-9-1 1 16,-8 0-1-16,-8 0 1 15,-7 2-1-15,-8 6 1 0,-6 5-1 16,-4 6 1-16,-8 7-1 16,1 7 1-16,-2 8 0 15,2 3-1-15,6 4 1 16,4 5 0-16,6-2-1 15,11-1 2-15,7-4-2 16,9-7 2-16,11-6-1 16,5-7 1-16,7-13-1 15,3-12 0-15,2-5-1 16,-3-8 0-16,-4-3 1 15,-6-3-2-15,-10 4 2 16,-10 0-2-16,-15 13 2 16,-9 10-1-16,-15 10 1 15,-9 9-1-15,-5 8 1 0,-2 6-1 16,6 3-1-16,4 1 0 15,15 1-3-15,8-19-28 16,32 6-6-16,4-13-3 16,16-2-2-16</inkml:trace>
  <inkml:trace contextRef="#ctx0" brushRef="#br0" timeOffset="3">5693 8477 37 0,'0'-18'32'0,"-3"-2"1"16,5 8-2-16,-11-11-9 0,9 23-12 15,-18-18 0 1,18 18-4-16,-24-1 0 0,9 10-1 16,-5 2-2-16,2 9 1 15,-4 3-2-15,3 5 1 16,0 0-1-16,4 4-1 15,4-1 1-15,6-4-1 16,7-1-1-16,5-5 1 16,5-8-1-16,7-5 0 15,6-8 1-15,4-8-1 16,5-8 0-16,-1-7 1 15,1-7-1-15,-3-1 0 16,-5-2 1-16,-6 1-1 16,-8 2 1-16,-7 10-1 15,-12 6 1-15,-3 9-1 16,-11 10 1-16,-5 9 0 0,-4 8 0 15,0 4 0-15,-1 3 0 16,4 3 0-16,6-2-1 16,8-2 1-16,9-5 0 15,11-7-1-15,9-7 0 16,8-6 0-16,10-8 0 15,5-8 0-15,2-5 1 16,-1-4-1-16,-4-6 0 16,-7 1 0-16,-9 0 1 15,-10 4 0-15,-13 1-1 16,-10 9 1-16,-11 9 0 15,-7 7 0-15,-9 7 0 16,1 7 0-16,1 2-1 0,3 5 1 16,5 1 0-16,10-1-1 15,10-3 0-15,8-3 0 16,12-4 0-16,7-6 0 15,6-3 0-15,3-6-2 16,3-4-2-16,-5-15-5 16,6 9-26-16,-16-17-5 15,5 1 0-15,-10-11-3 16</inkml:trace>
  <inkml:trace contextRef="#ctx0" brushRef="#br0" timeOffset="4">5683 4535 47 0,'-71'-14'29'16,"6"8"0"-16,-9-6 1 15,6 13-17-15,-13-8-3 16,10 10-4-16,-5-3 0 16,1 9-3-16,-1 0-2 15,-2 6 1-15,-3 6-2 16,1 3 1-16,2 11-1 15,-6 5 1-15,1 8 0 16,-2 8 1-16,-1 4-1 16,1 7 1-16,-4 2 1 15,-1 7-2-15,0 3 2 0,0 6-2 16,0 1 1-1,2 6-1-15,3 3 1 0,0 4-2 16,3 3 2-16,7 0-1 16,4 5 0-16,4 2 0 15,5-1 0-15,8 2 0 16,4-1 0-16,6 1 1 15,7 2-2-15,1 0 1 16,6-1-1-16,2 0 1 16,5 0-1-16,0 1 1 15,3-2-1-15,5 2 0 16,1 0-1-16,1-2 1 15,9-3 0-15,0 1-1 16,4-3 1-16,4-3-1 0,6-2 1 16,4-2-1-16,7-1 0 15,2-3 0-15,4 1 1 16,5-5-1-16,1 2 1 15,4-1 0-15,3-2 0 16,3-1 0-16,7-6 1 16,2 1 0-16,5-7 0 15,4-1-1-15,9-8 1 16,4-4 0-16,9-6-1 15,9-7 1-15,6-4 0 16,8-6-1-16,7-8 0 16,3-2 0-16,8-4 0 15,3-3-1-15,5-1 0 16,-4-2 0-16,3 0 0 15,1-1 0-15,0 1 0 0,5-3 0 16,-1-3 1-16,1 0 0 16,-3-5 1-16,7-3-1 15,3-7 1-15,1-3 0 16,5-6 0-16,-2-6-1 15,5-5 1-15,4-10 0 16,3-6-2-16,2-7 1 16,-2-9 1-16,7-4-1 15,-4-9 0-15,2-6 0 16,-8-6 0-16,2-5 0 15,-8-2 1-15,-4-3-1 16,-9-2-1-16,-11-1 1 16,-9-5-1-16,-9-1 1 15,-7-2-1-15,-12 1 2 0,-8-7-1 16,-12 0 1-16,-6-2 1 15,-7-4-1-15,-9 0 0 16,-5-1 1-16,-9-3-1 16,-5-1 1-16,-8-1-2 15,-9-2 1-15,-6 1 0 16,-6 0 0-16,-10 3-1 15,-8-1 0-15,-8 6 1 16,-7 0-2-16,-8 3 1 16,-8 2-1-16,-3 1 2 15,-10 3-3-15,-4 0 1 16,-4 2 2-16,-8 1-2 15,-3 1 0-15,-6-2 0 0,0 3 1 16,-5 2-1-16,-1-2 1 16,-2 2 0-16,-5 5 0 15,-2 1 0-15,-4 5 1 16,-4 5-2-16,-7 2 2 15,-6 6-1-15,-5 5 1 16,-6 0 0-16,0 6-1 16,-8 3 1-16,2 3 0 15,-6 6 0-15,-2 7 0 16,-1 9-1-16,-4 10 0 15,-4 13-2-15,-8 6-1 16,2 17-7-16,-9-8-25 16,21 9-5-16,5-11 0 15,21-1-3-15</inkml:trace>
  <inkml:trace contextRef="#ctx0" brushRef="#br0" timeOffset="5">6290 4383 60 0,'0'0'35'0,"-15"1"-1"15,0 0-2-15,2 11-19 0,-11-4-8 16,5 8-1-16,-2-1 0 16,4 8 0-16,1-2-1 15,5 2 0-15,3-2-1 16,12 0 0-16,3-6-1 15,8-3 0-15,4-6 0 16,7-4 0-16,2-6 0 16,1-4 0-16,0-6 0 15,-2-2 0-15,-4-4 0 16,-4 2 0-16,-7-1 1 15,-7 4-1-15,-7 1 0 16,2 14 1-16,-23-10-1 16,4 13 0-16,-8 5 0 15,1 6 0-15,-5 5 0 0,5 4-1 16,3-1 1-16,3 2-1 15,11-3 0-15,9-1 1 16,11-6-1-16,11-3 0 16,10-7 0-16,7-6 0 15,8-3 1-15,0-6-1 16,-3-4 1-16,-2-1 0 15,-12-3 0-15,-6 2 0 16,-11 0 0-16,-12 1-1 16,-11 5 1-16,-9 4-1 15,-6 5 0-15,-8 3 0 16,0 6-1-16,-3 1-2 15,7 10-3-15,1-7-28 16,26 11-6-16,1-11 0 0,22 7-3 16</inkml:trace>
  <inkml:trace contextRef="#ctx0" brushRef="#br0" timeOffset="6">7576 4903 70 0,'-24'-1'39'16,"6"9"0"-16,-10-4-1 16,8 14-23-16,-5-8-11 15,6 8-2-15,4-3 0 16,8 3 0-16,4-1-1 15,10 0 0-15,7-6 0 0,10-3 0 16,9-4-1-16,4-7 1 16,2-6 0-16,3 0 0 15,-3-8-1-15,-5-2 1 16,-7-4 0-16,-11 3 0 15,-7 0 0-15,-9 2 1 16,-13 6-1-16,-8 5 0 16,-8 6 0-16,-5 5 0 15,-2 7 0-15,3 4 0 16,2 2-1-16,7 1 1 15,11 0-1-15,11-3 0 16,12-5 1-16,12-3-1 16,13-6 0-16,10-4 0 15,2-4 0-15,3-4 1 0,-6 1-1 16,-6-2 0-16,-11 1 1 15,-12 2-2-15,-15 9 0 16,-18-5-2-16,-7 14-1 16,-11-1-4-16,12 17-25 15,-15-9-5-15,17 15-2 16,1-5-1-16</inkml:trace>
  <inkml:trace contextRef="#ctx0" brushRef="#br0" timeOffset="7">9116 6648 89 0,'6'-14'37'16,"8"5"0"-1,-7-4 1-15,6 10-30 0,-13 3-3 16,0 0 0-16,0 0-2 16,0 0 0-16,-7 25 0 15,-5 0-2-15,-3 7 1 16,0 1-1-16,2 3-1 15,6-2 1-15,6-3-1 16,8-5 1-16,11-10 0 16,9-8-1-16,10-8 1 15,6-8 0-15,2-8 0 16,-1-4 0-16,-3-6 1 15,-6 2-1-15,-11-3 0 16,-10 4 1-16,-14 7-1 0,-12 5 0 16,-13 7 0-16,-8 7 0 15,-6 6 0-15,0 6-1 16,0 6 1-16,6 2-1 15,6 1 0-15,12 0 0 16,14-3 1-16,16-4-1 16,8-5 0-16,11-4 1 15,6-6-1-15,3-6 0 16,-1-5 2-16,-5-3-2 15,-6-4 0-15,-9 1 0 16,-10-2 0-16,-13 1-4 16,1 16-4-16,-33-19-25 15,15 29-5-15,-16-4-4 16,6 16 0-16</inkml:trace>
  <inkml:trace contextRef="#ctx0" brushRef="#br0" timeOffset="8">9285 7936 97 0,'0'0'39'16,"-16"-7"1"-16,5 16-1 15,-15 4-34-15,3 10-2 16,-2 5-1-16,1 4-1 16,0 4 1-16,2 1-1 15,2 0 0-15,9-4 0 16,3-3 0-16,11-10 0 15,6-8 0-15,10-8 0 16,5-10-1-16,10-6 1 16,-2-5 0-16,4-5 0 15,-3-7 0-15,-10 4 0 16,-5 1 1-16,-14 5-1 15,-13 7 0-15,-10 7 0 16,-10 7 0-16,-6 10 0 16,-5 5-2-16,1 0-1 0,2 11-4 15,-4-12-26-15,18 13-3 16,-13-9-6-16,8 4-2 15</inkml:trace>
  <inkml:trace contextRef="#ctx0" brushRef="#br0" timeOffset="9">5974 9690 90 0,'13'14'36'15,"-13"-14"1"-15,19 30-2 0,-20-12-31 16,0 6 0-16,-9 4 1 15,2 6 0-15,-4-5-1 16,0 6 0-16,2-8 0 16,5-3-1-16,5-13-1 15,0-11 0-15,25-9 0 16,1-13-2-16,4-7 1 15,4-4 0-15,-2-2-1 16,-1 1 1-16,-5 5 0 16,-9 6-1-16,-12 10 1 15,-5 13 0-15,-16 6 0 16,-6 10 0-16,-4 6 1 15,2 2-1-15,-1 2-1 0,7-2 1 16,7 0-1 0,7-8 1-16,8-4-1 0,7-8 1 15,7-4-2-15,2-5 0 16,2-6-2-16,-2-4-1 15,-4 1-5-15,-16-13-24 16,5 12-6-16,-25-13-1 16,-3 10-3-16</inkml:trace>
  <inkml:trace contextRef="#ctx0" brushRef="#br0" timeOffset="10">4651 9632 90 0,'0'0'36'0,"0"0"2"16,-6 14-3-16,-18-10-25 15,7 9-3-15,-9-1-3 16,7 2 0-16,-3 0-1 16,6 2 0-16,3 0-2 0,5-1 1 15,5-2-1-15,7-3 1 16,-4-10-1-16,26 7-1 15,-5-12 1-15,4-5 0 16,2-6 0-16,2-5-1 16,-4-4 1-16,2-1-1 15,-9-3 0-15,-3 4 0 16,-9 0 1-16,-6 4-1 15,-3 7 1-15,-9 7 0 16,-5 11 0-16,-8 7 1 16,1 10-1-16,-5 9 0 15,4 3 0-15,1 5 0 16,5-3 0-16,7-2-1 16,9-7 0-16,11-12-3 0,12-5-6 15,-4-26-23-15,16 3-5 16,-12-22-5-16,4-4-1 15</inkml:trace>
  <inkml:trace contextRef="#ctx0" brushRef="#br0" timeOffset="11">2746 7634 92 0,'1'-19'37'15,"-1"19"0"-15,4-12 1 16,-4 12-29-16,5-11-8 15,-5 11 1-15,0 0-1 16,0 0 2-16,15 10-1 16,-7 1 0-16,0 4 0 15,3 4 1-15,-1 1-1 16,4 3 1-16,-1 0-2 15,3-3 1-15,-3-5-2 16,2-2 1-16,-2-9 0 16,1-5-1-16,-2-8 1 15,0-7-1-15,-2-5 1 16,-1-3 0-16,-4-2 0 15,-3-1-1-15,-3 1 1 0,-3 6 0 16,-4 6 0-16,-5 8 1 16,-4 8-1-16,-1 9 0 15,-3 5 0-15,1 7 0 16,1 1 0-16,4 3 1 15,7-2-2-15,7-2 0 16,7-7 0-16,9-7 0 16,7-9 0-16,6-6 0 15,1-8 0-15,1-6 0 16,-1-4 0-16,-7-4 0 15,-6-1 0-15,-11 3 0 16,-8 4 0-16,-8 3 0 16,-11 9 0-16,-4 7 0 15,-4 6 0-15,-1 4 0 16,4 8-2-16,-1-1-4 0,15 14-25 15,-6-20-3-15,20 9-4 16,-1-17 0-16,18-4-6 16</inkml:trace>
  <inkml:trace contextRef="#ctx0" brushRef="#br0" timeOffset="12">3081 6679 97 0,'9'-8'36'0,"-9"8"2"16,0 0-7-16,11-8-23 15,-11 8-3-15,0 0 1 16,-18 0-2-16,18 0 0 16,-25 18 0-16,7-3-1 15,-7 4-1-15,5 4 0 16,-6 3 0-16,5 2 0 15,-1-1-1-15,8-2-1 0,3-5 1 16,11-7-1-16,0-13 1 16,20 5-1-16,2-15 0 15,4-10 1-15,1-3-1 16,1-5 0-16,0-2 0 15,-7-1 1-15,-5 2-1 16,-9 5-1-16,-3 6 1 16,-13 5 1-16,-6 7-2 15,-7 9 2-15,-4 5 0 16,-4 7-1-16,2 1 0 15,1 2 1-15,5 1 0 16,11 0-1-16,1-5 1 16,10-14-1-16,18 13 0 15,1-18 0-15,7-5 2 16,3-4-2-16,2-2 0 0,-7-3 0 15,-4-1 0-15,-6 5 0 16,-9 1 0-16,-5 14 0 16,-24-3 0-16,-4 14 0 15,-5 4-2-15,-3 3 0 16,4 6-1-16,-1-5-5 15,22 6-24-15,-1-21-3 16,24-1-5-16,11-15 0 16</inkml:trace>
  <inkml:trace contextRef="#ctx0" brushRef="#br0" timeOffset="13">4864 3072 88 0,'-95'27'35'0,"-1"0"-1"0,2 14-3 16,-7 1-32-16,-4 5 1 15,0 9-2-15,0 4 1 16,-2 4 3-16,-1 6-2 15,-4 1 2-15,-1 5 0 16,-4 0 2-16,6 6-2 16,-4 1 2-16,3 4-1 15,0 0-2-15,3 6 0 16,3 1 0-16,5 2-2 15,5 1 1-15,6 1-1 16,2 0 0-16,6 2 0 16,0 0 2-16,2 1-2 15,4 2 2-15,-1 0-2 0,3 3 2 16,0 1-1-16,1 3 2 15,5-2-1-15,4 2 0 16,7 3 0-16,6-1-1 16,10 1 1-16,7-2 0 15,10 0-1-15,9 0 0 16,2 4 0-16,4 1-1 15,3-1 2-15,1 3-2 16,-1-1 2-16,2 3-1 16,-4 1 1-16,-2 4-2 15,1-2 1-15,-1-1 0 16,-1 2-1-16,2-3 1 15,2-1-1-15,2-1 0 16,4 1 1-16,2-3 0 0,3 0 0 16,4 0 0-16,2-1-1 15,4 0 2-15,4 4-1 16,-1-2 1-16,5-2-1 15,2 3 2-15,9-2-2 16,4-5 1-16,6 1 0 16,11-7 0-16,4-1 0 15,9-9-1-15,5-4 1 16,7-8-1-16,4-3 0 15,7-5-2-15,1-5 2 16,2-2-1-16,1-2 0 16,-1-3 0-16,1 0 1 15,0-4-1-15,-2 1 1 16,1-4 1-16,4-2 0 0,0-3 0 15,2-6 0-15,7-6 0 16,6-3-1-16,6-5 0 16,4-3 0-16,2-5-1 15,3-2-1-15,2-3 1 16,4-4-1-16,5-4 1 15,0 1-2-15,0-4 3 16,0-4-2-16,-1 1 2 16,4 0 0-16,-2-4 0 15,-2-1 0-15,-1 0 1 16,-3-5-1-16,0-1 1 15,2-1-1-15,-1-3 1 16,-3-1 0-16,0-7-1 16,1-1 2-16,2-6-2 0,1 0 2 15,-1-6-2-15,1 0 2 16,2-7-2-16,2-2 2 15,4-1-2-15,2-4 0 16,-3-1-1-16,2-4 1 16,1 1 0-16,1-2-1 15,-3-2 1-15,0-4-2 16,-5 0 2-16,-2-4-1 15,-5-4 1-15,0-5 0 16,-6-4 0-16,-6-7 0 16,-4-3 0-16,-7-1 2 15,-7-5-2-15,-4-1-1 16,-8-6 2-16,-3 1-2 15,-5-3 1-15,-7 0 0 16,-4 1 0-16,-3-3-1 0,-8-1 1 16,-2 0-1-16,-4 0 0 15,-7-3 1-15,-2 0-1 16,-1-1 1-16,-1-5 0 15,-3-1 1-15,-1-1 0 16,-3-6 0-16,-3 2 1 16,-4-2-1-16,-4 1 0 15,-6 0 1-15,-9 3-1 16,-4 0 0-16,-6-1 1 15,-7 6-1-15,-6-1 1 16,-3 2-1-16,-2-1 1 16,-2 3-3-16,-1-3 2 0,0-1-2 15,-1-1 1 1,-3 1 0-16,-1-2-2 0,-3 1-1 15,-5-2 1-15,-2 0 0 16,-8 0 0-16,-5 0 0 16,-7 3-1-16,-6-1 2 15,-7 7 1-15,-4-2 1 16,-9 2-1-16,-1 1 2 15,-7 3-2-15,-2 4 1 16,-6 1 0-16,-3 5-1 16,1 0 1-16,-6 1 0 15,0 2 0-15,-3 2 0 16,0 3 0-16,-3-1 0 15,-3 4 0-15,-1 2 0 16,-6 3-1-16,-2 5 2 16,-7 6-2-16,-8 5 1 0,-4 6 0 15,-4 6 1-15,-9-1-1 16,0 8 0-16,-7 1 0 15,2 1 0-15,1 2 0 16,1 3 0-16,4-1-1 16,7 2 1-16,1 1-1 15,11 3 0-15,-4 5-1 16,4 5 1-16,3 8-1 15,-4 6-1-15,-1 13-1 16,-9 6-1-16,2 23-11 16,-12-17-19-16,15 13-5 15,1-14-1-15,13 1-2 16</inkml:trace>
  <inkml:trace contextRef="#ctx0" brushRef="#br0" timeOffset="14">10227 5533 59 0,'0'0'30'16,"0"0"1"-16,-19 2 0 15,10 11-16-15,-9-10-5 16,6 11-4-16,-5-2-1 15,4 5-2-15,-1-1-1 16,5 3-1-16,4-1 0 16,5 0 0-16,5-4 0 15,5-1 0-15,9-6 0 16,1-4-1-16,5-5 1 15,2-4 0-15,1-3 0 16,-4-1 0-16,-3-3 0 16,-3 0 0-16,-7-1 1 15,-3 2-1-15,-8 1 0 16,0 11 0-16,-18-11 0 0,1 11 0 15,-6 3 0 1,-1 8 0-16,0 1 0 0,-2 6 0 16,5-1-1-16,2 7 1 15,9 0 0-15,5-3 2 16,10-1-3-16,5-5 3 15,11-1-3-15,6-6 3 16,5-8-2-16,3-8 0 16,1-7 0-16,0-4-3 15,-6-5 4-15,-3-5-3 16,-9-2 2-16,-7 3-2 15,-9 1 2-15,-9 6 0 16,-9 7-1-16,-7 7 0 16,-5 8 0-16,-5 10-1 0,2 8-1 15,-2 10-2-15,11 14-6 16,-4-8-23-16,18 13-5 15,-1-7 0-15,17 10-2 16</inkml:trace>
  <inkml:trace contextRef="#ctx0" brushRef="#br0" timeOffset="15">10608 7499 82 0,'15'-20'36'16,"-2"-4"0"-16,7 9-3 15,-17-3-26-15,-3 18-3 16,6-15 0-16,-6 15-1 16,-13 7 0-16,2 6 0 15,-11 5 0-15,4 9 0 16,-4 0 0-16,4 9-1 0,-1-3 0 15,9 5 0-15,5-6 0 16,12-3-1-16,7-8-1 16,12-7 0-16,8-11 1 15,6-7-1-15,3-9 0 16,-1-7 0-16,-4-6 1 15,-8-1-1-15,-9 0 1 16,-10 0-1-16,-13 5 1 16,-13 2 0-16,-11 8 0 15,-7 6 0-15,-8 9 0 16,-1 8 0-16,0 4 0 15,2 6-1-15,8 3 1 16,10 3-1-16,9-1-3 16,9-11-27-16,21 13-4 15,-9-13-7-15,8 3 0 0,-7-5-1 16</inkml:trace>
  <inkml:trace contextRef="#ctx0" brushRef="#br0" timeOffset="16">6464 11009 79 0,'0'0'39'16,"8"-15"-2"-16,4 13 2 15,-12 2-35-15,0 0 0 16,0 0-1-16,-8 24-2 16,-2-7 2-16,-1 9-1 15,-4-2 0-15,4-1-2 16,3-1 2-16,4-4-2 15,7-6 1-15,-3-12 0 16,20 1-1-16,-1-9 0 16,3-5 0-16,0-4 1 15,0-3 0-15,-5 0 3 16,-5-2-3-16,-4 1 3 15,-9 4-3-15,-7 4 2 16,-7 3-1-16,-4 6 1 0,-5 4-2 16,-4 8-1-16,4 4 0 15,-2 3-1-15,3 3 1 16,6 3-2-16,6 0 2 15,4-2-1-15,11-3 0 16,6-5 0-16,9-5 1 16,3-5 0-16,1-6 0 15,4-4 0-15,-5-4 1 16,-2-3-1-16,-7-1-1 15,-8-3 1-15,-9 3-4 16,-11-3-2-16,-1 12-27 16,-24-10-3-16,1 14-4 15,-19-4 0-15</inkml:trace>
  <inkml:trace contextRef="#ctx0" brushRef="#br0" timeOffset="17">4420 11191 71 0,'16'-17'37'0,"-1"8"-2"15,-11-5-5-15,-4 14-23 0,0 0-2 16,-17 14-1-16,1-6 0 15,3 5-1-15,-4-2 0 16,5 4-1-16,0-3 0 16,5-1 1-16,7-11-1 15,-1 13-1-15,1-13 1 16,24-1-2-16,-3-6 1 15,1-6 0-15,1-2-1 16,2-2 1-16,-2-3 0 16,-6 2 0-16,-6-2 0 15,-7 4 0-15,-7 2 0 16,-8 4 1-16,-5 2-1 0,-4 4 0 15,0 4 0 1,-4 5 0-16,1 2-1 0,5 3 1 16,1 0-1-16,7 5 0 15,3-2 1-15,9-1-1 16,-2-12 0-16,25 11 0 15,-3-12 0-15,3-4-1 16,4-1-2-16,-6-9-4 16,7 5-26-16,-17-13-4 15,0 7-3-15,-18-8 0 16</inkml:trace>
  <inkml:trace contextRef="#ctx0" brushRef="#br0" timeOffset="18">1605 8022 77 0,'4'-21'36'0,"-4"21"-1"16,-1-19-2-16,1 19-24 0,0 0-2 15,-14 0-2-15,0 4 0 16,4 11-1-16,-5 0-1 16,4 2-2-16,-2 0 0 15,4 4 0-15,2-3-1 16,6 0 0-16,5-6 0 15,6-5-1-15,6-6 2 16,5-4 0-16,2-7 0 16,1-7 1-16,0 0-1 15,-1-6 1-15,-8-2 0 16,-4 2 1-16,-7-4-2 15,-9 6 1-15,-10 5-1 16,-6 5-1-16,-4 6 1 16,-8 6 0-16,-4 6 0 15,7 5-1-15,-2 0 1 0,7 8-1 16,10-3 1-16,7 2-1 15,10-9 0-15,10-4-2 16,11-3-2-16,1-13-8 16,19 9-23-16,-11-18-4 15,1 5-1-15,-3-11-1 16</inkml:trace>
  <inkml:trace contextRef="#ctx0" brushRef="#br0" timeOffset="19">1648 6537 77 0,'0'0'35'15,"9"-16"1"-15,-9 16-2 16,-1-15-22-16,1 15-4 15,-13 2-3-15,13-2 0 16,-20 22-2-16,6-2 1 0,-3 1-2 16,4 5 0-16,-1 2 0 15,4 0 0-15,6-1-1 16,4-6 1-16,7-1-1 15,4-9 0-15,6-5-1 16,3-6 1-16,4-6 0 16,0-3 0-16,-1-7-1 15,-1-3 1-15,-3-4-1 16,-3 2 1-16,-7 0 0 15,-5 2-1-15,-9 3 1 16,5 16-2-16,-26-14 2 16,4 18-1-16,0 4 1 15,-4 3 0-15,-1 6-1 16,5 0 1-16,2 1-1 0,4-2 0 15,9 1-3-15,7-17-3 16,1 25-27-16,-1-25-6 16,15 9-2-16,-15-9 0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4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emf"/><Relationship Id="rId4" Type="http://schemas.openxmlformats.org/officeDocument/2006/relationships/customXml" Target="../ink/ink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8.xml"/><Relationship Id="rId7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9.xml"/><Relationship Id="rId10" Type="http://schemas.openxmlformats.org/officeDocument/2006/relationships/image" Target="../media/image9.emf"/><Relationship Id="rId4" Type="http://schemas.openxmlformats.org/officeDocument/2006/relationships/image" Target="../media/image6.emf"/><Relationship Id="rId9" Type="http://schemas.openxmlformats.org/officeDocument/2006/relationships/customXml" Target="../ink/ink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3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3180647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our research project and do something similar on Sulfur/Sulfide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sort of work expected for questions like this.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figure out molecular formulae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write molecular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87560" y="1131120"/>
              <a:ext cx="1421280" cy="1610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73160" y="1125360"/>
                <a:ext cx="1441080" cy="1630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32240" y="316440"/>
              <a:ext cx="5972040" cy="3388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6400" y="300240"/>
                <a:ext cx="5997960" cy="342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268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34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300519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2760" y="279000"/>
              <a:ext cx="8677440" cy="1434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8720" y="264960"/>
                <a:ext cx="8699040" cy="146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09160" y="595440"/>
              <a:ext cx="8740800" cy="2547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5840" y="581760"/>
                <a:ext cx="8764200" cy="257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0066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680" y="234720"/>
              <a:ext cx="8928000" cy="5697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5280" y="218160"/>
                <a:ext cx="8957520" cy="572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636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150178" y="-1137478"/>
            <a:ext cx="6691246" cy="89916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162800" y="4851400"/>
            <a:ext cx="1828802" cy="1827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986040" y="579960"/>
              <a:ext cx="8145360" cy="56818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71640" y="571320"/>
                <a:ext cx="8167680" cy="570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86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6480" y="289440"/>
              <a:ext cx="8792280" cy="4503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1720" y="275040"/>
                <a:ext cx="8823600" cy="453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559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0240" y="356760"/>
              <a:ext cx="3420000" cy="3692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5120" y="341280"/>
                <a:ext cx="3450600" cy="372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068440" y="1084680"/>
              <a:ext cx="3380760" cy="2946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52600" y="1069560"/>
                <a:ext cx="3412080" cy="297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256320" y="312840"/>
              <a:ext cx="8845200" cy="61459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3360" y="297720"/>
                <a:ext cx="8874000" cy="617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3" name="Ink 2"/>
              <p14:cNvContentPartPr/>
              <p14:nvPr/>
            </p14:nvContentPartPr>
            <p14:xfrm>
              <a:off x="3226320" y="287640"/>
              <a:ext cx="5776560" cy="2299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220200" y="272520"/>
                <a:ext cx="5791680" cy="232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3517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2280" y="137880"/>
              <a:ext cx="8902080" cy="4892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7520" y="121680"/>
                <a:ext cx="8925480" cy="492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51800" y="4760280"/>
              <a:ext cx="8589960" cy="1362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8120" y="4753800"/>
                <a:ext cx="8618400" cy="137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224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11200" y="252000"/>
              <a:ext cx="8130960" cy="4939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720" y="238320"/>
                <a:ext cx="8154720" cy="496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837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5121</TotalTime>
  <Words>94</Words>
  <Application>Microsoft Office PowerPoint</Application>
  <PresentationFormat>On-screen Show (4:3)</PresentationFormat>
  <Paragraphs>19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334</cp:revision>
  <dcterms:created xsi:type="dcterms:W3CDTF">2006-08-16T00:00:00Z</dcterms:created>
  <dcterms:modified xsi:type="dcterms:W3CDTF">2015-03-26T20:46:51Z</dcterms:modified>
</cp:coreProperties>
</file>