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60" r:id="rId4"/>
    <p:sldId id="361" r:id="rId5"/>
    <p:sldId id="3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3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4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8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91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5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4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3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1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6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5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7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7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3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9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7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8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6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7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51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4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21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3">14535 3583 105 0,'-29'0'39'16,"5"31"1"-16,-11 14 0 15,8 22-36-15,-4 11-1 16,9 11-1-16,4 6-2 15,3-3-1-15,10-2-2 0,2-11-4 16,15 6-15-16,-13-31-17 16,16-5-1-16,-9-23-1 15,6-8 1-15</inkml:trace>
  <inkml:trace contextRef="#ctx0" brushRef="#br2" timeOffset="47092.6935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7">16213 4436 126 0,'-22'17'44'0,"-8"-15"-1"16,15 1-4-16,15-3-44 15,-24-23-13-15,24 23-8 16,-2-20-10-16,2 20-7 16,2-18-1-16,-2 18 0 15</inkml:trace>
  <inkml:trace contextRef="#ctx0" brushRef="#br2" timeOffset="47933.7416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61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8">18335 4365 107 0,'-1'12'39'0,"-18"-10"0"15,-4-1-12-15,13 8-62 16,-25-8-5-16,8 7-1 0,-8-4-1 15</inkml:trace>
  <inkml:trace contextRef="#ctx0" brushRef="#br2" timeOffset="48697.7853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7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3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4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72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4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8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8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6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8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9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8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5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9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3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2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8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6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6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63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3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5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3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6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8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65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2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34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2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5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8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5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94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5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4">12271 11113 110 0,'-10'3'44'16,"0"-4"1"-16,10 1-2 16,16-10-38-16,12 2-4 15,15-4-2-15,3-3-3 16,16 6-11-16,-14-19-10 15,22 17-8-15,-19-11-10 16,5 7-1-16,-15-2 1 16</inkml:trace>
  <inkml:trace contextRef="#ctx0" brushRef="#br5" timeOffset="163197.3343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7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9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5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4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4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7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3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4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4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15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4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5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42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45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4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6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5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12">14160 15460 89 0,'-3'19'44'0,"7"0"1"16,-4-19-5-16,9-14-38 16,8-2-11-16,-7-19-10 15,20 15-6-15,-22-22-11 16,18 14-7-16,-13-7-2 15,10 9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662864"/>
              </p:ext>
            </p:extLst>
          </p:nvPr>
        </p:nvGraphicFramePr>
        <p:xfrm>
          <a:off x="214283" y="762000"/>
          <a:ext cx="8750332" cy="485955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page 16 and 17 in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elements, mixtures and compounds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atom-counting in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names of the ions and how they are both similar and different to the atoms they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are named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4739</TotalTime>
  <Words>138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326</cp:revision>
  <dcterms:created xsi:type="dcterms:W3CDTF">2006-08-16T00:00:00Z</dcterms:created>
  <dcterms:modified xsi:type="dcterms:W3CDTF">2015-03-22T23:17:18Z</dcterms:modified>
</cp:coreProperties>
</file>