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59" r:id="rId4"/>
    <p:sldId id="360" r:id="rId5"/>
    <p:sldId id="3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06:12.34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9050 4630 72 0,'0'0'37'16,"0"0"0"-16,0 0 1 15,-3 18-32-15,3 8-2 16,6 14 1-16,-8 10 0 15,6 11 0-15,-4-1-1 16,8-6-1-16,8-24-1 16,20-37 1-16,23-55-1 15,35-54 0-15,46-58 0 16,42-51-5-16,47-27-33 15,4-34-3-15,12 9-1 0,-18 12-3 16</inkml:trace>
  <inkml:trace contextRef="#ctx0" brushRef="#br0" timeOffset="3912.2237">10378 5936 86 0,'16'-10'35'16,"-9"-2"2"-16,-7 12-7 15,0 0-27-15,12-10 0 16,-12 10 1-16,0 0 0 16,0 0-1-16,7 15 0 15,-3 0-1-15,3 10 1 16,2 10 1-16,3 10-2 15,0 8 0-15,1 8 0 16,0 0 0-16,3 0 0 16,-2-8-1-16,4-8 1 15,-3-10-1-15,7-14 1 16,6-15 0-16,6-15 0 15,8-18 0-15,12-18 0 16,19-28-1-16,22-26 2 16,28-32-3-16,28-34 1 0,25-28-3 15,22-20 2-15,14-9-3 16,5 1 1-16,-8 13 0 15,-18 23-2-15,-30 30 1 16,-29 34 2-16,-33 36-1 16,-32 27 1-16,-24 27-2 15,-22 18 1-15,-21 13-3 16,0 14-5-16,-2 14-29 15,-17-6 1-15,9 9 0 16,-10-6-2-16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25:57.8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11014 8292 51 0,'4'-16'36'0,"-4"16"-1"16,0 0 0-16,0 0-26 16,-18-9 1-16,18 9-6 15,-14 3 0-15,14-3-1 0,-6 12 0 16,6 3 0-16,1 6-1 15,4 12 0-15,2 9 0 16,5 9 1-16,-6 6-1 16,7 4 1-16,-1-4 0 15,4-4 0-15,4-21 1 16,12-27-1-16,20-41 1 15,27-35-1-15,36-39 1 16,36-40-1-16,45-33 1 16,36-34-2-16,39-20-1 15,16-6-1-15,17 14-6 16,-23 5-32-16,-7 29-2 15,-39 20-1-15,-36 31-2 16</inkml:trace>
  <inkml:trace contextRef="#ctx0" brushRef="#br0" timeOffset="3627.2074">11373 10114 57 0,'0'0'35'0,"5"-12"0"16,-5 12 0-1,-11-14-26-15,11 14-2 0,-3-13-1 16,3 13-1-16,0 0 1 16,0 0-2-16,0 0 0 15,7 19-1-15,-3 10-1 16,2 16 1-16,-1 15-1 15,-1 13 0-15,0 0 0 16,4 1 1-16,7-12-1 16,16-26 2-16,21-46 1 15,33-42-2-15,43-56 2 16,44-51-3-16,50-42 1 15,34-39-3-15,30-27-3 16,6-25-17-16,5 18-21 0,-26 13-2 16,-30 36 0-16,-46 29-2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11:12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1559 1202 56 0,'0'0'35'0,"0"0"2"16,5-56 0-16,-5 56-18 15,0 0-14-15,0 0-1 16,12 42-1-16,2 21-1 16,0 25 3-16,-17-3-3 15,7 29 0-15,-1 10-2 0,-5-1 0 16,-6-25 0-16,-1-13-2 15,4-11-2-15,0-29-15 16,13-15-18-16,2-22 1 16,12-17-2-16,0-19 2 15</inkml:trace>
  <inkml:trace contextRef="#ctx0" brushRef="#br0" timeOffset="215.0123">1804 1335 94 0,'3'-83'40'0,"-3"83"1"0,14-92-2 16,-14 92-36-16,33-85-1 16,-33 85-2-16,56-79 1 15,-56 79-3-15,71-52-1 16,-71 52-9-16,83-27-28 15,-83 27 1-15,82-16-2 16,-82 16 2-16</inkml:trace>
  <inkml:trace contextRef="#ctx0" brushRef="#br0" timeOffset="429.0245">1784 1559 96 0,'-28'22'38'0,"22"-4"1"16,16-16-1-16,28-6-36 15,14-13-1-15,17-9 0 16,8-2 1-16,6-2-3 16,3 2-1-16,-7-1-4 15,-3 10-13-15,-26 6-20 16,-11 16 1-16,-28 11-1 15,-11 14 1-15</inkml:trace>
  <inkml:trace contextRef="#ctx0" brushRef="#br0" timeOffset="602.0344">1798 2008 99 0,'-25'22'38'0,"29"-6"1"16,11-16 0-16,18-6-37 0,21-13-1 15,20-9 0-15,15-13-4 16,2-19-10-16,21-2-26 15,-3-11 1-15,9-7-1 16,-66 34 0-16</inkml:trace>
  <inkml:trace contextRef="#ctx0" brushRef="#br0" timeOffset="803.0459">2979 1029 100 0,'19'-62'43'0,"-19"62"1"0,-14 26-1 16,-13 48-41-1,-3 39 1-15,-4 35-1 0,-11-9 0 16,7 4-3-16,17-12-3 16,13-19-3-16,7-36-32 15,24-7-3-15,5-21 0 16,12-18 0-16</inkml:trace>
  <inkml:trace contextRef="#ctx0" brushRef="#br0" timeOffset="1183.0676">3129 1745 99 0,'2'25'39'0,"5"-4"1"15,17-3 0-15,12-13-38 16,17-11 0-16,13-9 1 15,13-9-1-15,2-8-1 16,1-9 1-16,-5-4 0 16,-10-1-1-16,-15-2 0 15,-15 2 0-15,-37 46 0 16,0 0 0-16,12-82 2 15,-33 59-2-15,-24 13 1 16,-6 20 0-16,-21 12 0 16,3 20 0-16,-10 12 0 15,9 17-1-15,12-2-1 16,14 2 0-16,19-8 0 15,21-9-2-15,30-16-1 0,21-16-4 16,34-13-23-16,6-25-13 16,30-7 1-16,4-15-1 15,18-5 0-15</inkml:trace>
  <inkml:trace contextRef="#ctx0" brushRef="#br0" timeOffset="1397.0799">4470 1437 90 0,'-60'16'43'0,"-2"12"1"15,-9 2-2-15,8 9-15 16,-2-5-25-16,16 4 0 16,9 3-1-16,14 0-1 15,16-1 0-15,22-6-1 0,19-10-1 16,17-9 0-16,24-10-1 15,9-17-4-15,29-11-28 16,-5-16-6-16,13-7-1 16,-8-17 1-16</inkml:trace>
  <inkml:trace contextRef="#ctx0" brushRef="#br0" timeOffset="1615.0923">5230 1018 117 0,'7'-68'42'0,"-7"68"3"15,0 0-2-15,0 0-37 16,-23-11-4-16,-18 68-2 16,3 44 0-16,-4 29 0 0,3 0 0 15,12-17 0-15,17-11-6 16,12-15-13-16,-4-45-22 15,16-10-2-15,-9-21 0 16,9-7 0-16</inkml:trace>
  <inkml:trace contextRef="#ctx0" brushRef="#br0" timeOffset="2660.1521">4954 1395 110 0,'-13'-8'42'0,"13"8"1"16,7 14-1-16,15-1-34 15,9-16-6-15,13-5 1 0,-44 8-1 16,53-8-1-16,-53 8 1 16,55-12-2-16,-7 2 0 15,4 2 0-15,-9 5 0 16,-7 9 0-16,-11 7 0 15,-13 11 0-15,-7 7 0 16,-9 7 0-16,-9 0 0 16,-2 2 0-16,1-1 0 15,2-4 0-15,2-5 0 16,2-6 0-16,6-7 0 15,2-17 0-15,0 0 0 16,15-1 0-16,-2-17 0 16,2-9 0-16,1-8 0 15,6-6 0-15,1-5 0 16,-1 1 0-16,-22 45 0 0,0 0 0 15,35-62 0-15,-35 62 0 16,0 0 0-16,50-53 0 16,-50 53 0-16,0 0 0 15,65-43 0-15,-65 43 0 16,54-23 0-16,-54 23 0 15,59-18 0-15,-59 18 0 16,58-12 0-16,-58 12 0 16,51-8 0-16,-51 8 0 15,17 3 0-15,4 15 0 16,-25 9 0-16,-14 16 0 15,-15 8 0-15,-4 11 0 16,-3 5 0-16,14 6 0 16,7-5 0-16,10-10 0 0,11-10 0 15,13-12 0-15,9-21 0 16,10-18 0-16,8-15 0 15,3-18 0-15,1-16 0 16,-2-14 0-16,-44 66 0 16,47-75 0-16,-47 75 0 15,31-85 0-15,-31 85 0 16,29-74 0-16,-29 74 0 15,14-65 0-15,-14 65 0 16,12-48 0-16,-12 48 0 16,0 0 0-16,19-48 0 15,-19 48 0-15,0 0 0 16,53-27 0-16,-53 27 0 0,51 0 0 15,-51 0 0-15,56 10 0 16,-56-10 0-16,27 18 0 16,27 6 0-16,2 5 0 15,-21 1 0-15,-9 6 0 16,-32 9 0-16,-9 4 0 15,-14 0 0-15,1-7 0 16,8-5 0-16,7-10 0 16,16-11 0-16,12-17 0 15,13-12 0-15,6-15 0 16,9-10 0-16,-43 38 0 15,47-48 0-15,-47 48 0 16,53-51 0-16,-53 51 0 16,44-39 0-16,-7 15 0 0,-24 15 0 15,1 19 0-15,-22 14 0 16,6 17 0-16,-8 8 0 15,-4 10 0-15,36-5-20 16,-9-23-10-16,41-2-14 16,-1-13-1-16,23-8 1 15,3-8 0-15</inkml:trace>
  <inkml:trace contextRef="#ctx0" brushRef="#br0" timeOffset="3132.1791">7429 1290 89 0,'0'0'43'0,"0"0"0"15,0 0 0-15,0 0-14 16,0 0-24-16,-19-25-2 15,-27 32-3-15,-2 13 0 16,-13 7 0-16,9 7 0 16,5 3 0-16,26 5 0 15,17-3 0-15,32-4 0 16,10-8 0-16,12-3 0 0,3-5 0 15,-3-3 0-15,-6-2 0 16,-7-1 0-16,-9 2 0 16,-18 2 0-16,-15 5 0 15,-13 5 0-15,-11 2 0 16,-5 5 0-16,-5 0 0 15,-2 1 0-15,6-2 0 16,4-11-8-16,27-1-20 16,4-21-12-16,16 0-3 15,15-17-1-15,24 1 0 16</inkml:trace>
  <inkml:trace contextRef="#ctx0" brushRef="#br0" timeOffset="3274.1872">7893 1812 118 0,'-25'3'40'0,"3"-12"-10"16,9-8-28-16,4-1-38 16,12-5-6-16,-2-5-3 15</inkml:trace>
  <inkml:trace contextRef="#ctx0" brushRef="#br1" timeOffset="7747.4431">2020 2418 49 0,'-10'14'30'16,"10"-14"3"-16,0 0-2 15,0 0-21-15,0 0-4 16,9-3 0-16,-9 3 0 16,17-4-2-16,-6 2-1 0,7 4 0 15,1-3 0-15,7 1-2 16,6-2 0-16,6-2 1 15,6-3-1-15,10-2 0 16,6-1-1-16,10-1 1 16,6-1 0-16,4 1 0 15,5 0-1-15,2 4 0 16,2 1 0-16,1 1 0 15,4 3 0-15,1 1 0 16,3-3 0-16,1 1-1 16,5-3 1-16,3 0 0 15,4-2 1-15,4-1-1 16,0-1 0-16,-1 1 1 0,1-2-1 15,0 3 1 1,-1 2 0-16,1 1-1 0,1 3 1 16,-6 0 0-16,0 3-1 15,-1 2 1-15,-1-3-1 16,2 2 1-16,1 0-1 15,1-1 1-15,-1 0 0 16,3-2 0-16,-1 0 0 16,0 0 0-16,0-1 0 15,3 2-1-15,0-3 1 16,-5 2 0-16,2-1 0 15,-1 1-1-15,1-3 1 16,2 2-1-16,2-4 0 16,-3-2 0-16,0-1 0 0,-2 1 1 15,-5-5 0 1,0 2 0-16,-9-1-1 0,-3 1 1 15,-10 1 0-15,-6 2-1 16,-16 5 1-16,-4-5-1 16,-11 7 0-16,-13-1 0 15,-6 2 0-15,-9-1 1 16,-9 1-1-16,-11 0 0 15,0 0 1-15,10 1-1 16,-10-1 1-16,0 0-1 16,0 0-1-16,0 0-3 15,0 0-31-15,0 0-2 16,0 0-1-16,-19-16-1 15</inkml:trace>
  <inkml:trace contextRef="#ctx0" brushRef="#br2" timeOffset="11856.6781">1619 2878 96 0,'-6'-10'37'0,"-8"-9"2"15,3 15-2-15,-12-7-33 16,-2 11 0-16,-6 5-2 16,-7 12 0-16,-12 10 0 15,-9 11 0-15,-7 8-1 16,-1 8 0-16,2 3 0 15,7 0 0-15,8 0-1 16,12-8 0-16,18-5 0 16,17-8 0-16,21-7-1 15,12-7 1-15,14-7 0 16,9-1 0-16,2-4 0 15,1-1 0-15,-2-1 1 16,-3 3-2-16,-11 1 2 16,-14 8-1-16,-13 5 1 0,-13 6-2 15,-19 5 1-15,-8 1 0 16,-13 2 0-16,-7-2-1 15,4 1-2-15,-2-11-4 16,22 5-28-16,-2-20-3 16,28-1 0-16,-3-11-1 15</inkml:trace>
  <inkml:trace contextRef="#ctx0" brushRef="#br2" timeOffset="12237.6999">2066 3258 83 0,'7'-29'38'15,"-7"16"-1"-15,-23 3 1 16,-6 17-23-16,-16 4-12 16,0 13 1-16,-10 11 0 15,2 12-1-15,-1 5 0 16,6 7-2-16,10 0 1 15,12 0-2-15,15-7 1 16,15-8-1-16,15-12 1 16,20-13-2-16,12-13 2 15,11-14 0-15,1-14 0 16,5-8 0-16,-7-16 0 15,-3-3 0-15,-15-9-1 16,-14 0 1-16,-15 1-1 16,-13 6 0-16,-13 8 0 15,-7 6-1-15,-9 15-1 0,-5 6 1 16,5 16-3-16,1 3-2 15,16 19-7-15,1-11-24 16,23 13-2-16,3-13 2 16,23 7-2-16</inkml:trace>
  <inkml:trace contextRef="#ctx0" brushRef="#br2" timeOffset="12771.7305">2512 3292 92 0,'16'4'37'15,"-16"-4"0"-15,0 0 1 16,-2 16-29-16,2 8-3 15,-10 5-1-15,3 10-2 16,-4 4 0-16,0 7-2 0,-4 0 1 16,7-1-1-16,-3-8 1 15,5-9-1-15,5-11 1 16,1-21 0-16,16-3-1 15,6-24 0-15,4-12 0 16,4-11 0-16,6-12 0 16,0-7 0-16,2-2-1 15,-3 6 0-15,-5 9 1 16,-7 14-1-16,-5 14 1 15,-9 17 0-15,-9 11-1 16,4 36 1-16,-12 4-1 16,1 10 1-16,2 3-1 15,2 3-1-15,4-4 1 0,8-5 0 16,7-16 0-16,12-14 0 15,9-19 1-15,8-16-1 16,3-16 0-16,5-12 1 16,-2-6-1-16,-3-2 2 15,-5 1-2-15,-7 8 0 16,-9 10 0-16,-9 10 0 15,-18 25 0-15,11 6 0 16,-17 23 0-16,-5 10 0 16,0 10 0-16,-2 8 0 15,6 4 0-15,4 0-4 16,10 1-1-16,4-20-8 15,25 4-21-15,-8-28-7 16,15 1 1-16,-6-24-3 0</inkml:trace>
  <inkml:trace contextRef="#ctx0" brushRef="#br2" timeOffset="13109.7498">3511 3486 99 0,'-1'14'38'16,"11"5"3"-16,4-16-3 15,20-8-35-15,3-4 1 16,9-6-2-16,1-9 1 16,3-4-2-16,-3-8 1 15,-6-4-1-15,-8 0 0 16,-15-2 0-16,-12 2 0 0,-12 4 1 15,-17 7 0-15,-9 8 0 16,-11 16 1-16,-8 10-1 16,-2 16 0-16,-2 15 1 15,5 10-1-15,10 10 0 16,10 4-2-16,15 4 0 15,17-4 0-15,16-11-5 16,25-1-7-16,11-30-26 16,35-2-6-16,7-24 1 15,19-8-2-15</inkml:trace>
  <inkml:trace contextRef="#ctx0" brushRef="#br2" timeOffset="13742.786">5404 3261 95 0,'-24'-24'37'0,"6"12"2"16,-15-5-3-16,2 9-31 15,-9 2 1-15,0 17-2 16,-5 2 0-16,-2 16 0 16,-4 8-1-16,4 7 0 15,1 4-1-15,8 4 0 16,8-3-1-16,12-5 0 15,12-4 0-15,13-11-1 16,14-11 1-16,16-7-1 16,10-14 1-16,8-9 0 15,6-10-1-15,1-8 2 16,-3-10-2-16,-2-1 2 15,-6-2-2-15,-13 3 1 0,-7 5 0 16,-9 9-1-16,-5 7 0 16,-17 19 0-16,11-1 0 15,-11 19 0-15,-2 10-1 16,1 5 1-16,3 6-2 15,6-3-1-15,12 3-2 16,10-15-1-16,17-1-15 16,0-33-17-16,25-4-1 15,-1-29-1-15,17-3 0 16</inkml:trace>
  <inkml:trace contextRef="#ctx0" brushRef="#br2" timeOffset="13944.7976">6235 2670 113 0,'-30'39'42'15,"-15"8"-2"-15,7 31 0 16,9 7-38-16,-7 9 1 16,8 6-2-16,6 2 0 15,7-4-2-15,8-9-2 16,12-7-1-16,-4-22-6 15,21 0-27-15,-13-30-4 16,9-9 2-16,-18-21-3 16</inkml:trace>
  <inkml:trace contextRef="#ctx0" brushRef="#br2" timeOffset="14920.8534">5904 3210 110 0,'0'0'40'0,"0"0"1"16,19-3-2-16,0 6-37 15,24-10 0-15,10-3 0 16,12 0 0-16,5-2-1 16,-1-2 0-16,4 0-1 15,-6 5 0-15,-7 0 1 16,-13 1-1-16,-10 4 0 15,-13 2 1-15,-12 4-1 16,-12-2 0-16,-13 24 1 16,-8-1-1-16,-6 8 1 15,-7 7 0-15,-4 8 0 0,3 2 0 16,1 2-1-16,10 1 1 15,11-6 0-15,16-8 0 16,13-12-1-16,14-12 1 16,14-13-1-16,9-13-1 15,8-12 1-15,-2-13 0 16,-3-9 0-16,-8-7-1 15,-10-1 1-15,-11-1-1 16,-13 6 1-16,-13 4-1 16,-12 12 0-16,-6 11 1 15,-7 13 0-15,-2 10 0 16,1 10 0-16,4 6 0 15,5 5 0-15,12 3 0 16,13-3 1-16,9-4-1 0,17-5 1 16,10-10-1-16,7-5 1 15,9-5 0-15,4-6-1 16,-5-4 1-16,-6 2 0 15,-6 1 0-15,-12 3 1 16,-10 7-2-16,-12 7 0 16,-13 10 0-16,-14 13 0 15,-8 11 0-15,-2 5 0 16,-4 6 0-16,1 6 0 15,1-3 0-15,7-5 0 16,4-7 0-16,14-13 0 16,8-14 0-16,8-14 0 15,8-13 0-15,3-14 0 16,3-7 0-16,3-8 0 15,-2-4 0-15,-1 2 0 0,-4 2 0 16,-8 10 0-16,-3 5 0 16,-4 12 0-16,-11 18 0 15,0 0 0-15,10 3 0 16,-9 11 0-16,2 6 0 15,1 1 0-15,7-1 0 16,7-2 0-16,7-7 0 16,7-5 0-16,4-8 0 15,4-3 0-15,2-8 0 16,-1-4 0-16,-2-2 0 15,-6-1 0-15,-4 0 0 16,-10 5 0-16,-1 4 0 0,-8 4 0 16,-10 7 0-16,5 16 0 15,-11 7 0-15,-6 8 0 16,0 10 0-16,-1 5 0 15,2 1 0-15,6 1 0 16,5-8-8-16,18 3-8 16,-4-31-11-16,32 6-14 15,-5-22 1-15,20 0-1 16,-5-19 0-16</inkml:trace>
  <inkml:trace contextRef="#ctx0" brushRef="#br2" timeOffset="15244.8719">8230 3066 97 0,'-33'-11'41'0,"9"22"1"16,-10-3-1-16,8 7-21 16,-3 6-17-16,5 9-1 15,3 0 0-15,7 5 0 16,13-8-1-16,11-6 0 15,12-5-1-15,9-4 0 16,4-9 0-16,5-5 0 16,-2-3 0-16,-2 1 0 15,-6 2 1-15,-11 9 1 16,-15 10-2-16,-11 8 0 15,-14 10 0-15,-4 3 0 16,-6 5 0-16,-5 4 0 16,6-3-4-16,-2-12-9 15,25 7-15-15,-5-25-12 0,24 2-2 16,-1-22-3-16,21-2 3 15</inkml:trace>
  <inkml:trace contextRef="#ctx0" brushRef="#br2" timeOffset="15416.8818">8684 3519 95 0,'-28'20'40'15,"4"9"0"-15,-11-12-3 16,8 2-29-16,9 5-44 15,-6-8-3-15,13 7-1 16,1-8-1-16</inkml:trace>
  <inkml:trace contextRef="#ctx0" brushRef="#br2" timeOffset="16061.9187">9385 2600 86 0,'-5'-22'37'0,"5"22"1"15,0-19-2-15,0 19-31 16,-1 24-1-16,0 12 1 15,-4 15-1-15,0 17 1 16,-6 11-3-16,2 13 2 16,-6 8-2-16,3 0 1 15,1-7-2-15,3-6-2 16,4-13 0-16,8-16-2 15,10-11-4-15,-1-30-12 16,25-2-19-16,-7-27 0 0,17-2 0 16,-5-24-1-16</inkml:trace>
  <inkml:trace contextRef="#ctx0" brushRef="#br2" timeOffset="16244.9291">9729 3063 114 0,'-23'14'39'15,"14"20"1"-15,-13-6-10 16,11 20-26-16,1 3-2 15,6 1-1-15,6 0-1 16,4-8-1-16,10-7-2 16,2-18-4-16,20 0-27 15,-9-33-4-15,15 0 0 0,-10-25-2 16</inkml:trace>
  <inkml:trace contextRef="#ctx0" brushRef="#br2" timeOffset="16400.938">9844 2642 103 0,'-26'-20'37'15,"-5"3"1"-15,13 17-1 16,-1 8-37-16,19-8-4 16,0 0-16-16,21-6-19 15,8 4 2-15,-3-13-3 16,17 9 3-16</inkml:trace>
  <inkml:trace contextRef="#ctx0" brushRef="#br2" timeOffset="16618.9505">10174 2468 98 0,'-12'1'39'15,"3"17"2"-15,-12 0-1 16,11 9-34-16,-8 22-2 16,5 20 1-16,0 13-3 15,5 15 1-15,4 11-2 16,5 5 0-16,6-3-1 15,3-9-2-15,13-9-1 16,0-21-5-16,21-8-26 16,-12-35-8-16,17-9 3 15,-7-30-2-15</inkml:trace>
  <inkml:trace contextRef="#ctx0" brushRef="#br2" timeOffset="16887.9659">10490 2882 108 0,'-45'11'40'0,"6"25"1"16,-11-6-1-16,3 8-36 16,12 0-2-16,7-4 1 15,9 0-1-15,10-4 0 16,12-5-1-16,13 0 1 15,10-8-1-15,8-1-1 16,9-4 0-16,3-2 0 16,1-3-1-16,2-2-2 15,2 3-2-15,-9-15-11 0,15 16-22 16,-18-18-2-16,10 10-1 15,-10-14-1-15</inkml:trace>
  <inkml:trace contextRef="#ctx0" brushRef="#br2" timeOffset="17249.9866">10825 3150 103 0,'-15'12'41'16,"20"6"0"-16,-5-18-1 15,34 6-35-15,5-9-1 0,10-2 0 16,8-9-1-16,3-3-1 16,-1-5-1-16,-3-1 1 15,-10-4-1-15,-11 1-1 16,-15-2 0-16,-14 3 0 15,-12 0 0-15,-14 7 0 16,-15 10 0-16,-9 10 0 16,-5 11 1-16,-7 12-1 15,1 17 1-15,7 12 0 16,5 11-1-16,13 3 1 15,17-2-1-15,18-4-2 16,19-5-2-16,12-21-12 16,30 3-21-16,-5-27-4 15,18-2 1-15,-5-23-5 0</inkml:trace>
  <inkml:trace contextRef="#ctx0" brushRef="#br2" timeOffset="18008.03">12755 2567 92 0,'-40'-8'38'16,"1"14"2"-16,-16-5-4 15,-2 13-29-15,-5 2-2 16,6 8-2-16,1 1 0 15,10 6 0-15,7 2-2 16,18-1 1-16,17-2-1 16,12 1 0-16,24-7-1 15,9-1 1-15,15 2-1 0,4-3 0 16,1-1 0-16,-6 3 1 15,-9 2-1-15,-14 4 1 16,-18 8-1-16,-19 2 1 16,-17 2-1-16,-11 4 0 15,-9-3 0-15,-3-2 0 16,3-6-3-16,3-11-1 15,17-5-5-15,3-28-24 16,33 4-6-16,5-24 0 16,22 5-1-16</inkml:trace>
  <inkml:trace contextRef="#ctx0" brushRef="#br2" timeOffset="18331.0484">13115 2921 105 0,'0'0'38'0,"-33"10"3"16,9 15-2-16,-7-7-36 15,2 11 1-15,-3 3-1 16,6 6 0-16,3 1-1 16,13 1 1-16,10-5-2 15,14 0 1-15,10-11-2 16,12-8 1-16,10-13-1 15,6-10 1-15,0-10-1 16,3-7 0-16,-5-8 0 16,-10-4 0-16,-7-2 0 15,-15-3-2-15,-11 5 0 16,-13 2 0-16,-5 5-2 15,-11 5 0-15,0 12-2 0,-6 0-5 16,16 21-24-16,-6-7-3 16,20 13 0-16,-2-15-1 15</inkml:trace>
  <inkml:trace contextRef="#ctx0" brushRef="#br2" timeOffset="18759.0729">13921 2947 102 0,'-42'-6'40'16,"-21"-11"1"-16,6 16-1 16,-15 0-35-16,11 10 0 0,1 11-2 15,6 10 0-15,12 9-1 16,13 5 0-16,11 7-1 15,17-4 0-15,16-6-1 16,18-7 0-16,13-16 1 16,12-17-1-16,11-14 0 15,8-20 0-15,4-13 1 16,-3-17-1-16,-3-11 1 15,-8-9-2-15,-7-5 1 16,-9 2-1-16,-10 2 2 16,-11 10-2-16,-13 13 1 15,-10 25-1-15,-13 22 2 16,-11 26 0-16,-13 25 0 15,-7 25 0-15,-4 16-1 0,1 15 0 16,5 5-2-16,7-2-1 16,17-1-2-16,8-20-9 15,30 7-15-15,-5-35-11 16,24-3 0-16,-4-31-1 15,16-3 1-15</inkml:trace>
  <inkml:trace contextRef="#ctx0" brushRef="#br2" timeOffset="18945.0836">14494 2951 108 0,'0'0'39'16,"-15"-8"2"-16,4 29-1 16,-11 6-36-16,5 10-2 15,1 7 0-15,1 9-2 0,2 4-1 16,2-3 0-16,14-2-4 15,-3-17-10-15,19 7-21 16,-6-25-3-16,16-3 0 16,-6-28-1-16</inkml:trace>
  <inkml:trace contextRef="#ctx0" brushRef="#br2" timeOffset="19101.0925">14689 2622 75 0,'0'0'24'0,"-8"13"-23"16,14 5-1-16,-2 4-35 16,12-3 2-16</inkml:trace>
  <inkml:trace contextRef="#ctx0" brushRef="#br2" timeOffset="19468.1135">14903 2887 97 0,'-18'20'40'0,"5"12"0"16,-5-10 1-16,12 7-35 15,-8 1 0-15,13 1-1 16,1 0-2-16,8-3-1 16,6-4 0-16,9-3-1 15,7-6-1-15,5-7 0 16,7-11 0-16,0-4-1 0,2-12 0 15,3-7 0-15,-4-3 0 16,-3-8 0-16,0-3 0 16,-8-2 0-16,-3 5 1 15,-8 5 0-15,-4 9 0 16,-7 12 1-16,-10 11-1 15,-8 13 1-15,-7 11 0 16,-3 11 0-16,-2 4 0 16,2 3-1-16,3-2-2 15,9-5-1-15,13 2-9 16,-1-26-19-16,26 9-8 15,-4-26-1-15,22-1-1 16</inkml:trace>
  <inkml:trace contextRef="#ctx0" brushRef="#br2" timeOffset="19969.1421">15722 2871 94 0,'-17'20'41'16,"-16"-5"1"-16,10 18-2 15,-11-7-23-15,10 7-13 16,-1-1-1-16,7-4-1 15,4 0 0-15,6-7-1 16,8-4 0-16,6-7-1 16,-6-10 0-16,20-8-1 15,-6-8 1-15,5-4 0 16,-3-8 0-16,3-2-1 15,1-5 1-15,-3 4 0 0,-3 3 0 16,-4 6 0-16,0 3 0 16,-10 19 0-16,10-14 0 15,-10 14 0-15,4 11 0 16,-4-11-1-16,5 22 1 15,1-10-1-15,5 2 2 16,2-7-2-16,4-3 2 16,7-4-1-16,-1-4 1 15,6-6-1-15,2-6 1 16,3 0 0-16,-2-4 0 15,2 2 0-15,-2 0-1 16,-1 1 0-16,-3 8 0 16,-8 12 1-16,-10 8-1 15,-5 9-1-15,-10 10 1 0,-7 7-3 16,-3 9 0-16,-4 0-3 15,12 17-12-15,-14-27-15 16,25 14-8-16,-3-23 1 16,23 1-3-16</inkml:trace>
  <inkml:trace contextRef="#ctx0" brushRef="#br2" timeOffset="20103.1498">16326 3229 89 0,'-45'51'3'0,"3"2"-2"16,3 0-1-16,11-1-36 0</inkml:trace>
  <inkml:trace contextRef="#ctx0" brushRef="#br2" timeOffset="21188.2119">17004 2924 89 0,'13'-8'36'16,"-13"8"2"-16,0 0-1 16,0 0-31-16,-11 6-2 15,11-6-1-15,-14 25 1 0,0-4-1 16,3 9-1-16,-5 1 0 15,1 11 0-15,0-2-1 16,1 2 1-16,3-7-2 16,4-1 1-16,4-11 0 15,4-9 0-15,-1-14 0 16,18-12-1-16,-1-8 1 15,6-13 0-15,3-4 0 16,3-8 0-16,2 0-1 16,-1-2 0-16,1 4 1 15,-8 12-1-15,0 2 1 16,-8 17 0-16,-4 9-1 15,-3 14 0-15,-2 12 1 16,-2 9-1-16,0 11 0 16,0 3-2-16,1 8 0 0,4-1-1 15,6-2-3-15,-2-15-7 16,20 8-24-16,-13-27-4 15,17 6 2-15,-4-27-2 16</inkml:trace>
  <inkml:trace contextRef="#ctx0" brushRef="#br2" timeOffset="21574.2339">17460 2973 101 0,'-27'4'39'0,"16"11"0"16,11-15-1-16,2 15-37 15,23-8 0-15,10 0 0 0,10-4 0 16,9-1 1-16,3-4-1 16,-4-3 1-16,-1-3-1 15,-8-4 0-15,-7-2 0 16,-9-3 1-16,-10-4-1 15,-10 1 1-15,-9-2-1 16,-6 3 1-16,-11 3-2 16,-5 8 2-16,-8 8-1 15,-7 9 0-15,-7 13 0 16,-3 8 0-16,0 12 0 15,5 3-1-15,6 8 1 16,17-3-2-16,11 0 1 16,19-6-1-16,21-7-1 15,18-12-2-15,21-3-7 0,1-28-18 16,24 10-11-16,-8-27 0 15,7 4-2-15,-13-16 1 16</inkml:trace>
  <inkml:trace contextRef="#ctx0" brushRef="#br2" timeOffset="21936.2547">18102 3074 101 0,'-29'13'40'0,"20"9"1"15,9-22-1-15,18 7-38 16,13-6-1-16,13-2 1 15,7-6-1-15,5-5 1 0,2-3-1 16,2-3 0-16,-6-3 0 16,-10-1 0-16,-13-1 0 15,-10 2 1-15,-12 0-1 16,-9 3-1-16,-9 1 1 15,-10 5-1-15,-10 7 0 16,-3 7 1-16,-11 9-1 16,-1 13 0-16,-3 3 1 15,1 11-1-15,5 5 1 16,9 3-1-16,13 1 0 15,19-4-1-15,19-8-2 16,20-12 0-16,23-7-3 16,11-20-6-16,27 4-21 15,-8-27-7-15,15 2 1 16,-15-18-2-16</inkml:trace>
  <inkml:trace contextRef="#ctx0" brushRef="#br2" timeOffset="22258.2731">18973 2924 106 0,'-52'-2'41'0,"3"22"1"16,-13-6-1-16,17 11-35 15,1 8-4-15,11 5 1 16,14-2-1-16,17 1 0 16,19-12-1-16,19-11 0 15,16-13-1-15,10-12 1 16,11-13-1-16,5-14 1 15,-1-12 0-15,-6-8 0 16,-7-5-1-16,-10-3 0 16,-11-1 0-16,-8 5 0 0,-13 9 0 15,-11 10-1-15,-7 18 0 16,-4 25 1-16,-24 9 0 15,-4 32 2-15,-5 19-3 16,-1 13 1-16,1 14-5 16,-2-2-7-16,23 21-13 15,-3-25-17-15,37 0 0 16,10-25-2-16,35-4 0 15</inkml:trace>
  <inkml:trace contextRef="#ctx0" brushRef="#br2" timeOffset="22702.2985">20802 2385 95 0,'1'-28'39'0,"-1"28"1"0,0 0-2 15,-8 27-33-15,-4 12-2 16,0 15 1-16,-4 15-2 16,-2 11 0-16,-1 11-1 15,0 5 1-15,0-1-1 16,1-3 0-16,3-5-1 15,1-11-3-15,8-9-2 16,-2-22-8-16,15 0-23 16,-9-24-4-16,12-6 1 15,-10-15-1-15</inkml:trace>
  <inkml:trace contextRef="#ctx0" brushRef="#br2" timeOffset="23138.3234">20491 2950 106 0,'-18'-5'40'0,"18"5"1"15,5 12-1-15,14-2-37 16,9-2-1-16,18 1 0 16,5-1 0-16,8-1 0 15,4-3 0-15,6-1-1 16,-3-3 0-16,0-2 0 15,-9 1-1-15,-10-2 1 16,-10 1 0-16,-8 0-1 16,-9 0 1-16,-10 0-1 15,-10 2 1-15,0 0 0 16,-24 18-1-16,4-2 0 0,-3 8 1 15,-1 7-1-15,-2 10 0 16,5 4 0-16,10 2 0 16,10-2 0-16,11-5 0 15,13-6 0-15,11-12 0 16,8-12 1-16,5-15-1 15,2-9 0-15,-2-12 1 16,-4-6-2-16,-9-9 0 16,-11-6-1-16,-6 0-1 15,-13-4-2-15,-2 12-9 16,-21-20-15-16,12 26-11 15,-13-6 0-15,10 18-2 16,-4-1 2-16</inkml:trace>
  <inkml:trace contextRef="#ctx0" brushRef="#br2" timeOffset="23628.3514">22719 2329 99 0,'21'-17'40'0,"-17"-4"-1"16,-4 21-2-16,-8 28-32 15,-7 10 0-15,-11 16-1 16,-5 20 0-16,-4 9-1 16,-2 13-1-16,0 6-1 15,0 3 1-15,11-7-2 16,8-7 0-16,11-11-5 0,9-20-2 15,27 2-22-15,-3-31-10 16,22-4 0-16,-5-25-1 16,15-4 1-16</inkml:trace>
  <inkml:trace contextRef="#ctx0" brushRef="#br2" timeOffset="23972.3711">22965 2915 116 0,'-17'-14'40'0,"6"18"0"16,-8 0 0-16,5 13-37 15,-4 3 0-15,8 11-1 0,-3 2 0 16,4 4 0 0,4 0-1-16,6 1 1 0,5-5-1 15,6-3 0-15,5-9-1 16,6-10 2-16,3-11-2 15,6-7 0-15,1-11 0 16,0-11 0-16,0-3 0 16,-4-10 0-16,-2 1 0 15,-7-2 0-15,-6 0 0 16,-9 8 0-16,-5 5-3 15,-10 8 2-15,-3 10-2 16,-7 8 0-16,1 8-2 16,1 2-4-16,13 24-13 15,-9-18-14-15,22 13-4 16,-2-12 1-16,22 4-1 0</inkml:trace>
  <inkml:trace contextRef="#ctx0" brushRef="#br2" timeOffset="27603.5788">23775 2824 102 0,'0'0'36'16,"0"-20"2"-16,0 20-5 0,-23-6-29 15,1 11 1-15,-8 1-1 16,-3 9 0-16,-10 1-1 16,0 5 0-16,-3 3 0 15,7 2 0-15,2-1-1 16,8-3-1-16,10-1 0 15,14-3 0-15,12-3-1 16,12-1 0-16,9-3 0 16,4 3-1-16,4 1 1 15,0-2 0-15,-5 2-1 16,-4 2 1-16,-7 3 0 15,-10 2 0-15,-7-2 0 16,-9 1 1-16,-6 1-1 16,-9-1 0-16,-6-2 1 0,0 1-1 15,-3-3 0-15,-3-4-1 16,4 1-2-16,1-6-1 15,14 13-14-15,-5-20-21 16,19-1 0-16,0 0-1 16,25-6 0-16</inkml:trace>
  <inkml:trace contextRef="#ctx0" brushRef="#br2" timeOffset="28009.602">23961 3013 99 0,'-16'2'37'0,"9"9"1"0,-7-10 0 16,14-1-34-16,12 9 0 15,5-5 0-15,10-8-1 16,11-2 0-16,7-4-1 15,5-3-1-15,2-3 0 16,-1-3 0-16,-7-2 0 16,-7-1 0-16,-12-5-1 15,-12 3 1-15,-13-1 0 16,-9 4 0-16,-12 5 1 15,-10 11-1-15,-12 9 1 16,-9 12 0-16,-5 13 0 16,-2 13 0-16,2 7-1 0,7 9 2 15,9 3-3-15,18-5 0 16,23-5 0-16,18-5 0 15,28-10-2-15,16-14-3 16,24 4-13-16,-2-28-21 16,23 2-3-16,-7-22-1 15,7 2-1-15</inkml:trace>
  <inkml:trace contextRef="#ctx0" brushRef="#br2" timeOffset="29231.6719">734 5001 85 0,'-9'9'37'16,"-5"-6"0"-16,14-3 1 15,-1 11-33-15,15-6-2 16,4-5-1-16,11-1 0 15,5-5 1-15,9-3-1 16,5-6 0-16,3-3 0 16,0-3 0-16,-2-5-1 15,-6 0 1-15,-5-1-1 16,-13-2 0-16,-9 0 0 15,-18 3 0-15,-13 3 0 16,-11 4-1-16,-16 7 1 16,-7 6-1-16,-9 9 1 0,-5 14 0 15,-5 8 0-15,6 14 0 16,2 11 0-16,6 7 1 15,9 8-2-15,13 2 2 16,11 0-2-16,19-5 1 16,16-8-2-16,14-10 1 15,22-15-1-15,21-15-2 16,16-19-2-16,21-3-10 15,-9-30-22-15,26-2-4 16,-10-19 2-16,9-3-2 16</inkml:trace>
  <inkml:trace contextRef="#ctx0" brushRef="#br2" timeOffset="29472.6857">1925 4161 96 0,'-28'9'40'16,"-7"6"-1"-16,11 23 0 15,-10 15-31-15,9 7-5 16,2 14-1-16,4 16 0 16,-2 9 0-16,5 8-1 15,-1 3 0-15,-2-2-1 16,5-2-1-16,5-11-3 15,8-8-5-15,-3-28-29 16,23-13-1-16,2-26 0 16,18-13-2-16</inkml:trace>
  <inkml:trace contextRef="#ctx0" brushRef="#br2" timeOffset="29869.7084">2022 5009 99 0,'-15'19'38'15,"18"7"2"-15,-1-17-2 16,22-2-36-16,6-9 0 16,17-6 0-16,5-7 1 15,9-6-1-15,4-4-1 16,0-6 0-16,-3-4 1 15,-6 2-1-15,-12-4 0 16,-10 5 0-16,-15-2 0 0,-12 3 0 16,-14 8 0-16,-12 4-1 15,-18 14 1-15,-10 12 0 16,-8 16 0-16,-9 11 0 15,-3 15 0-15,4 12 1 16,3 2 0-16,12 5-1 16,15-3 0-16,17-5 0 15,25-11-1-15,19-15-2 16,28-13 0-16,20-18-4 15,25-6-2-15,-2-24-17 16,27 3-16-16,-10-17 0 16,7 6-1-16,-16-11 2 15</inkml:trace>
  <inkml:trace contextRef="#ctx0" brushRef="#br2" timeOffset="30171.7257">3147 4804 80 0,'0'0'39'0,"-14"-8"0"16,14 8 1-16,-23 6-24 15,8 6-9-15,-8 6-3 16,0 11 0-16,-11 6-1 15,2 11 0-15,-6 3 1 16,4 2-2-16,6-1 1 0,9-5-2 16,10-8 1-1,22-14-2-15,19-16-1 0,20-14-2 16,21-11-3-16,17-21-8 15,20 5-17-15,-5-25-10 16,13 1-1-16,-16-14 1 16</inkml:trace>
  <inkml:trace contextRef="#ctx0" brushRef="#br2" timeOffset="30372.7372">3856 4347 98 0,'-35'19'40'0,"5"21"0"16,-2 3-2-16,6 16-36 16,7 8 1-16,5 9-2 15,4 4 1-15,7 3-1 0,4-1-1 16,6-7-4-16,12 2-17 15,-9-22-18-15,10-8 0 16,-8-18-1-16,9-12 1 16</inkml:trace>
  <inkml:trace contextRef="#ctx0" brushRef="#br2" timeOffset="31507.8021">3620 4856 106 0,'10'8'40'0,"5"-11"1"0,21 7-8 16,7-12-29-16,7 2-2 16,4-3 1-16,3 1-2 15,-6-2 0-15,-2 5 0 16,-11 2 0-16,-7 6 0 15,-9 7 0-15,-11 7 0 16,-9 7-1-16,-8 3 1 16,-4 6-1-16,-4 4 1 15,1 1 0-15,-1-1-1 16,2-3 1-16,3-5-1 15,5-6 1-15,-1-6-1 16,5-17 0-16,0 0 1 16,17-9-3-16,-5-13 2 15,1-8-1-15,3-8 1 0,2-4-1 16,1 0 1-16,1 2 0 15,-6 5-1-15,1 6 1 16,-3 8 0-16,2 6 0 16,0 9 0-16,5 3 0 15,3 4 0-15,3 3 0 16,9-2 0-16,3 2 0 15,1-4-1-15,3-2 1 16,-2-1 0-16,-5-3 0 16,-4 2 1-16,-8-2-1 15,-8 2 0-15,-14 4 0 16,0 0 1-16,-14 10-1 15,-6 5 0-15,-3 8 0 16,-3 7 1-16,0 7-1 0,0 6 1 16,9 2 0-16,5 1-1 15,10-2 2-15,8-8-2 16,10-6 1-16,9-13-2 15,8-11 2-15,5-13-2 16,0-9 0-16,-1-12 1 16,-5-7-2-16,-3-8 2 15,-10-5-1-15,-8-2 1 16,-9-1-1-16,-5 4 1 15,-9 7 0-15,2 4 0 16,-1 9-1-16,0 12 0 16,11 15-1-16,-15 5-1 15,13 14-2-15,2 0-3 16,13 14-7-16,-11-14-8 15,30 13-10-15,-14-20 2 0,20 6 18 16,-3-19 6-16,12-4 3 16,-1-8 4-16,-3-17 10 15,10 11 10-15,-21-21 10 16,11 15 0-16,-21-13-16 15,7 17-4-15,-15-4-2 16,-1 15-1-16,-13 10-2 16,0 0-1-16,-4 31-1 15,-5 4 0-15,-7 8-1 16,-3 7 0-16,-3 4-1 15,2 3 1-15,1-5 0 16,2-7-1-16,9-10 0 16,5-10 0-16,3-25 0 0,22 5-1 15,1-24 1-15,12-12-1 16,1-10 0-16,6-5 1 15,1-7-2-15,-3 4 2 16,-3 4-1-16,-4 10 0 16,-9 14 1-16,-9 15-1 15,-9 17-1-15,-3 8 1 16,-6 16-1-16,-1 3-1 15,1 12-2-15,4-7-2 16,11 5-4-16,0-19-5 16,27 6-6-16,-7-28-6 15,29 9-5-15,-8-25-7 16,14-1 1-16,-9-16 1 15</inkml:trace>
  <inkml:trace contextRef="#ctx0" brushRef="#br2" timeOffset="31845.8214">5916 4622 103 0,'-20'2'42'0,"-18"-1"0"16,8 19-1-16,-6-1-35 15,-3 8-2-15,2 4-1 16,5 1-1-16,12-3-1 15,11 0 0-15,12-7-1 16,13-5 1-16,7-3-1 16,10-3 0-16,7-6 0 15,-4 3 1-15,0-1-1 0,-6 1 0 16,-10 6 1-16,-9 6-1 15,-12 2 0-15,-12 4 1 16,-8 3 0-16,-2 0-2 16,-2 1 0-16,-3-5-4 15,5 1-4-15,-5-18-8 16,23 10-6-16,-11-31-9 15,16 13-9-15,5-30-1 16,7 3-1-16</inkml:trace>
  <inkml:trace contextRef="#ctx0" brushRef="#br2" timeOffset="32498.8588">7243 4194 80 0,'15'-24'38'0,"-9"1"-2"16,-6 23 2-16,0 0-32 15,10 19 0-15,-14 17-1 16,-1 23-1-16,-5 14-1 16,-2 13-1-16,-3 14-1 15,1 5-1-15,0 5 2 16,3-4-3-16,-1-7 1 15,6-10-2-15,10-10-1 16,-2-22-9-16,18-7-25 16,-9-26 0-16,8-10-2 15,-2-24 0-15</inkml:trace>
  <inkml:trace contextRef="#ctx0" brushRef="#br2" timeOffset="32978.8863">7024 4686 101 0,'-25'4'39'15,"-2"-2"1"-15,20 14-1 16,0-5-37-16,26 1 1 16,13-4-1-16,11-3 0 15,10-4 0-15,12-4 0 16,7-4-1-16,3-6 0 15,-3-1 0-15,-5 3-1 16,-8-2 1-16,-9 4-1 16,-8 1 0-16,-14 2 0 15,-9 4 1-15,-7 4-1 0,-12-2 0 16,-2 25 0-16,-11-2 1 15,-4 11-1-15,-2 9 0 16,-1 3 0-16,-1 7 0 16,4 1 0-16,8-3 1 15,11-5-1-15,16-10 2 16,13-12-2-16,14-17 0 15,12-13 1-15,6-14-1 16,5-12 1-16,-5-13-1 16,-8-6 1-16,-15-2-2 15,-18-3 1-15,-19 5 0 16,-22 11-2-16,-18 9 1 15,-14 9-2-15,-7 18 0 16,-6 8-2-16,10 19-9 0,-5-9-9 16,31 19-10-16,7-12-7 15,29 2-2-15,13-9 1 16</inkml:trace>
  <inkml:trace contextRef="#ctx0" brushRef="#br2" timeOffset="38863.2228">8960 4344 73 0,'0'0'37'0,"5"-10"-3"16,-5 10 2-16,0 0-30 16,0 17-3-16,-4-6 1 15,5 12-2-15,-3 4 0 16,3 11 0-16,-2 4 0 15,1 11 0-15,-4 7-1 16,1 8 1-16,-4 2-1 16,2 0 1-16,-2-5-1 15,1-4-1-15,2-8 1 16,1-12-1-16,3-11 1 15,2-10-1-15,-2-20 0 0,16-5 2 16,-5-14-1-16,1-8 0 16,0-10-1-16,3-1 2 15,-1-10-2-15,0 1 1 16,2 1 0-16,1 2-2 15,-2 8 2-15,4 6-1 16,2 10 0-16,1 10 0 16,-1 9 0-16,3 9 1 15,-2 7-2-15,-2 9 2 16,-6 6-1-16,-3 4 0 15,-9 1 1-15,-9 6-1 16,-8-1 0-16,-9-1 0 16,-7-1 1-16,-5-2-1 15,-1-6 0-15,-4-6-3 16,9-3-2-16,-3-21-26 0,21 2-8 15,0-14 2-15,17-5-4 16</inkml:trace>
  <inkml:trace contextRef="#ctx0" brushRef="#br2" timeOffset="39288.2471">9444 4895 82 0,'5'10'38'0,"-5"-10"-2"16,17-3 1-16,2-5-33 0,4 1-1 15,2-8 0-15,7 0 0 16,0-5-1-16,1 1 0 15,-3-8 0-15,-1 3-1 16,-7 0 1-16,-4 1 0 16,-9-1 0-16,-4 4 0 15,-8 3 0-15,-7 5-1 16,-9 9 1-16,-2 5 0 15,-9 11-1-15,-5 10 0 16,-5 10 0-16,0 8 0 16,-1 6-1-16,5 1 1 15,11-2-2-15,5 1 2 16,17-11-2-16,14-8 1 15,18-9-3-15,18-15-1 0,16 2-8 16,8-19-26-16,18 2-1 16,4-16-2-16,9 5 1 15</inkml:trace>
  <inkml:trace contextRef="#ctx0" brushRef="#br2" timeOffset="39537.2614">10481 4617 92 0,'-22'5'39'0,"-12"-9"1"16,9 14-2-16,-8-3-33 16,6 12-1-16,-7 5-1 15,6 10-1-15,-2 4 0 16,3 3-1-16,9 4 0 0,9 1-1 15,7-5-1-15,14-9-1 16,14-9-1-16,7-16-3 16,20 1-10-16,7-24-23 15,11 2 0-15,-1-19 0 16,11 2 0-16</inkml:trace>
  <inkml:trace contextRef="#ctx0" brushRef="#br2" timeOffset="40357.3083">10868 4630 97 0,'-24'13'39'15,"-14"-3"0"-15,6 18-1 0,-6-2-34 16,4 8-1-16,3 1 0 16,7 8 0-16,4-3-2 15,11 2 1-15,6-6-2 16,15-6 1-16,8-8-1 15,12-11 0-15,6-9 0 16,9-10-1-16,1-11 0 16,-1-10-1-16,1-8 1 15,-7-10 0-15,-5-1 0 16,-11-2-1-16,-10 2 1 15,-9 5 1-15,-7 2 0 16,-6 10 0-16,-6 7 0 16,-1 10 1-16,0 8 0 15,3 9 0-15,11-3 0 16,-7 21 0-16,11-7 0 0,14 0 0 15,3 0-1-15,6-4 1 16,7 0 0-16,2-6-1 16,-2 0 1-16,-1-1-1 15,-5-2 1-15,-6 8-1 16,-8 2 1-16,-5 6-1 15,-9 5 1-15,-6 7-1 16,-4 4 0-16,-3 3 1 16,-2 2-1-16,1-3 0 15,2-4 0-15,2-6-1 16,8-12 1-16,2-13 0 15,16-1 0-15,4-15 0 16,4-11 0-16,5-5 0 16,2-7 1-16,0-3-1 0,0 4 1 15,-7 5-1-15,-5 5 1 16,-8 8-1-16,-11 20 1 15,0 0-1-15,0 0 1 16,-6 20-1-16,-2 1 0 16,4 2 0-16,3-1 0 15,5-3 0-15,11-4 0 16,11-10 0-16,8-9 1 15,6-9-1-15,6-6 1 16,2-6 0-16,-1-3-1 16,-5-2 1-16,-3 2-1 15,-7 5 1-15,-10 6 0 16,-6 7-1-16,-16 10 0 15,9 8 0-15,-12 9 0 0,-3 11 0 16,-3 6 0-16,-2 6-1 16,3 2-1-16,2 1 0 15,5 0-2-15,1-11-1 16,15 5-9-16,-15-37-10 15,34 25-13-15,-16-30-4 16,11 1 0-16,-5-19 1 16</inkml:trace>
  <inkml:trace contextRef="#ctx0" brushRef="#br2" timeOffset="40707.3283">12009 4689 94 0,'-2'24'39'0,"-7"-7"1"16,19 5-1-16,-2-5-34 15,15-7-1-15,5-9-1 16,10-5 0-16,0-6-1 16,4-6 0-16,-4-3-1 15,-2-3 0-15,-6-2 0 16,-8 0-1-16,-11-1 1 15,-9 4-1-15,-11 6 1 16,-8 10-1-16,-8 4 1 16,-5 9 0-16,-7 12 0 15,-3 12 0-15,3 10 0 16,1 4 0-16,10 3-1 15,10 0 1-15,9-5-2 0,11-4 0 16,17-7-3-16,14-18-6 16,25 4-16-16,-3-25-15 15,25-1 0-15,-1-15-3 16,18-1 2-16</inkml:trace>
  <inkml:trace contextRef="#ctx0" brushRef="#br2" timeOffset="41415.3688">13628 4539 89 0,'21'-22'37'0,"1"14"0"15,-25-8-6-15,3 16-25 16,-21 5 0-16,-5 9-2 15,-11 6 0-15,-3 5-2 16,-9 6 0-16,6 4 0 16,0 0 0-16,12-2 0 15,10-2-1-15,11-5 0 16,14-7-1-16,12-5 1 15,12-6-1-15,12-2 0 16,4-3 0-16,3 2 0 0,-4-2 0 16,-2 4 0-16,-10 6 1 15,-11 4-1-15,-13 7 0 16,-15 4 1-16,-12 1-1 15,-9 2 0-15,-5 1 0 16,-2-5-1-16,6-5-1 16,3-12 0-16,16-4-7 15,3-26-24-15,35 1-6 16,4-25-1-16,25-3 0 15</inkml:trace>
  <inkml:trace contextRef="#ctx0" brushRef="#br2" timeOffset="41654.3825">14299 3928 108 0,'0'0'39'16,"-18"26"1"-16,6 15-3 15,-3 8-35-15,1 15 0 16,-2 8 1-16,1 16-2 15,0 9 0-15,0 2 0 16,2-1-1-16,1-4-1 16,5-6-2-16,0-14-1 15,8-3-5-15,-12-28-29 16,17-3-1-16,-9-25-2 15,3-15 1-15</inkml:trace>
  <inkml:trace contextRef="#ctx0" brushRef="#br2" timeOffset="42213.4144">14004 4635 98 0,'0'0'39'16,"0"0"1"-16,14-12-2 15,19 13-35-15,12-8-3 16,11-1 0-16,13-2 0 15,8 2-1-15,6 0 1 16,-2 3-2-16,4 4 0 16,-5 1 1-16,-5 3-1 15,-8 1 0-15,-8 0 1 16,-10 0 0-16,-11-1 1 0,-10 0 0 15,-12-2 1-15,-16-1 0 16,0 0 1-16,-16 14 0 16,-12-5 1-16,-4 7 1 15,-12 6-1-15,-1 7 0 16,-6 3 0-16,2 3 0 15,4 1 0-15,9 0-1 16,10-1-1-16,14-6 0 16,16-10 0-16,15-6-1 15,17-11 0-15,11-8 0 16,8-7 1-16,6-9-1 15,1-8 0-15,-1-6 0 16,-10-1 0-16,-7 0 0 16,-12 0 0-16,-6 3 0 0,-12 6 0 15,-7 5 0-15,-11 11 0 16,4 12 0-16,-21-2 0 15,6 16 0-15,0 7-1 16,1 5 1-16,5 8-2 16,3-3 0-16,10 3-2 15,5-11-7-15,22 11-17 16,-5-26-12-16,17 0-1 15,-2-19-1-15,14-6 2 16</inkml:trace>
  <inkml:trace contextRef="#ctx0" brushRef="#br2" timeOffset="42678.441">15606 4080 100 0,'-11'-1'41'15,"-10"5"-1"-15,5 25 0 16,-8 3-32-16,7 17-4 15,-2 4 0-15,5 11-1 16,0 6-1-16,3 6 0 16,2 1-2-16,5-1 1 15,-1-4-1-15,4-10-1 16,3-9 1-16,1-10 0 15,1-13-1-15,3-13 1 16,4-15 0-16,1-11-1 16,2-12 1-16,4-6-1 15,-1-3 1-15,3-6-1 16,2 2 1-16,1 3 0 0,-2 6 0 15,1 4 0-15,-2 15 0 16,-5 4 1-16,2 9-1 16,-7 8 0-16,-1 6 0 15,-8 3 1-15,-6 5-1 16,-9 3 0-16,-7-1 0 15,-5 0 0-15,-8-3 0 16,-2-5-1-16,-1-3-1 16,2-11-2-16,9 0-5 15,-2-24-12-15,27 4-18 16,0-25-1-16,24 0-3 15,7-22 2-15</inkml:trace>
  <inkml:trace contextRef="#ctx0" brushRef="#br2" timeOffset="42903.4539">16190 3970 116 0,'-27'23'41'0,"12"15"0"15,-11-5-3-15,12 21-35 16,-10 9-1-16,4 10-1 15,4 7 0-15,0 4 0 16,2 1-1-16,6-2-1 16,3-2-1-16,5-13-3 15,11 2-10-15,-9-27-23 16,18-5-4-16,-7-21 1 0,12-6-2 15</inkml:trace>
  <inkml:trace contextRef="#ctx0" brushRef="#br2" timeOffset="43278.4754">16236 4616 103 0,'-12'24'40'0,"0"-12"2"15,20 10-3-15,2-14-36 16,16 1 0-16,7-9-1 15,9-3 0-15,5-8 0 16,6-3-1-16,-4-5 0 16,-2-4 0-16,-9-3 0 0,-5-1 0 15,-11-2 0-15,-6 2 0 16,-14 4-1-16,-9 5 1 15,-14 9 0-15,-10 11-1 16,-10 13 1-16,-9 10 0 16,-2 12 0-16,-1 10 0 15,1 8 0-15,10 2 0 16,11 1-1-16,14-6 1 15,18-8-2-15,14-10-1 16,22-7-3-16,6-22-8 16,27 6-14-16,-6-23-14 15,18 2-1-15,-9-17-2 16,7 4 1-16</inkml:trace>
  <inkml:trace contextRef="#ctx0" brushRef="#br2" timeOffset="43474.4866">17006 4894 116 0,'-18'14'43'0,"-4"-14"-1"16,22 0-4-16,-11 7-61 15,7-22-17-15,18 9-3 16,-6-10 0-16,7 7-1 16</inkml:trace>
  <inkml:trace contextRef="#ctx0" brushRef="#br3" timeOffset="48424.7697">17998 4161 61 0,'1'-17'36'0,"-1"17"-1"16,-2-23 0-16,2 23-18 15,-22-2-12-15,8 3-1 16,-7 3-1-16,-2 12 0 16,-9 3-1-16,-1 17 0 15,-7 5 0-15,3 10-1 16,-1 9 1-16,5 5-1 15,5 4 0-15,9 3 0 16,13-2 0-16,16-3-1 0,13-8 0 16,14-11 0-16,15-11-1 15,14-14 1-15,11-16-1 16,5-17 1-16,1-17 0 15,-4-12 0-15,-5-14 1 16,-11-9-1-16,-13-5 1 16,-17-7 0-16,-17 4-1 15,-15 1 1-15,-17 5-1 16,-13 7 1-16,-9 9-1 15,-8 11 0-15,-4 7-1 16,1 14 0-16,10 10-2 16,2 4-5-16,24 15-28 15,6-3-1-15,25 10 0 16,7-9-2-16</inkml:trace>
  <inkml:trace contextRef="#ctx0" brushRef="#br3" timeOffset="48681.7844">19017 3930 92 0,'3'-16'39'16,"-14"1"0"-16,11 15-1 15,-25 21-34-15,6 12 0 16,-3 14-1-16,-2 19-1 15,-2 14-1-15,-2 14 0 16,1 9-1-16,2 1 0 16,3-3-1-16,3-9-1 15,6-8-2-15,1-19-4 0,19-7-29 16,-7-25-2-16,14-9 0 15,-5-25-1-15</inkml:trace>
  <inkml:trace contextRef="#ctx0" brushRef="#br3" timeOffset="48854.7943">18735 4573 98 0,'-24'-10'39'16,"12"13"0"-16,1-9-4 15,11 6-33-15,27-9-2 16,10-4-2-16,19-2-6 15,0-13-29-15,25 0-1 0,2-14 1 16,8 1-2-16</inkml:trace>
  <inkml:trace contextRef="#ctx0" brushRef="#br3" timeOffset="49252.8171">19581 3805 105 0,'-29'3'39'0,"9"27"1"16,-14-1-3-16,6 25-33 15,2 8-2-15,0 15 2 16,-1 7-2-16,4 10 0 16,-1 3-1-16,1-2 0 15,2-6 0-15,4-6-2 0,3-11 1 16,5-12 0-1,6-14-1-15,8-16 1 0,9-19 1 16,9-19-1-16,8-15 0 16,7-11 1-16,4-11-1 15,0-5 1-15,2 0 0 16,-6 3-1-16,-7 10 0 15,-4 14 1-15,-11 14-1 16,-16 9 1-16,10 30-1 16,-13 3 0-16,1 9-1 15,-2 3 0-15,6 6-2 16,3-5-2-16,13 1-5 15,-5-19-14-15,22 5-16 16,-6-17-2-16,12-1 1 16,-7-17 0-16</inkml:trace>
  <inkml:trace contextRef="#ctx0" brushRef="#br3" timeOffset="49877.8528">19939 4617 97 0,'-9'11'39'0,"11"14"1"15,1-12-1-15,4 2-37 16,13-4 0-16,13 0 0 16,1-9 0-16,4-6-1 15,-1-3 0-15,0-6 0 16,-7-6 0-16,-6-7 0 15,-6-2 0-15,-9-2 0 0,-9-1 0 16,-9 1-1-16,-5 5 1 16,-5 0-1-16,-7 13 1 15,-3 9-1-15,-4 11 1 16,1 9-1-16,1 10 1 15,6 9-1-15,6 3 0 16,10 4 1-16,12-3-1 16,11-5 1-16,12-11-1 15,15-4 0-15,9-13 1 16,9-12-1-16,2-5 1 15,-2-12-1-15,-2 1 1 16,-4-2-1-16,-8 1 1 16,-11 5-1-16,-9 5 0 15,-8 6 0-15,-17 6 1 0,4 22-2 16,-13 5 1-16,-3 4 0 15,1 8 0-15,-3 0 0 16,4 3-1-16,1-3 1 16,7-7 0-16,3-10 0 15,5-11 1-15,6-13-1 16,-1-11 1-16,4-13 0 15,3-8-1-15,1-8 1 16,1-2 0-16,2-4 0 16,-1 2-1-16,2 3 1 15,-1 6-1-15,2 5-2 16,4 9-3-16,-5-4-9 15,18 24-14-15,-13-13-13 16,13 15-1-16,-3-8-2 0,17 12 1 16</inkml:trace>
  <inkml:trace contextRef="#ctx0" brushRef="#br3" timeOffset="50628.8958">22055 4594 90 0,'-14'-23'37'16,"-5"14"1"-16,-14-7 0 15,1 10-33-15,-11 4 0 16,1 12-1-16,-6 2 0 16,1 13 0-16,3 5-1 15,3 7 0-15,11 2-1 16,3 3 0-16,12-2-1 15,11 0 0-15,10-3-1 16,14-7 0-16,9-9 0 16,14-8 1-16,9-11-1 15,10-9 0-15,0-14 0 16,6-13 1-16,-3-7-1 15,-3-7 1-15,-7-4 0 0,-10 1 0 16,-10 2 0-16,-12 6 0 16,-9 11 0-16,-8 10-1 15,-6 22 1-15,-15-4-1 16,-1 25-1-16,0 10 1 15,-2 10-1-15,5 3 0 16,11 5 0-16,6-5-2 16,20-7-1-16,11-18-4 15,28-1-15-15,-1-35-15 16,21-5-2-16,-3-22 1 15,11-8-2-15</inkml:trace>
  <inkml:trace contextRef="#ctx0" brushRef="#br3" timeOffset="50830.9073">22981 3951 111 0,'-26'46'38'0,"-15"14"2"16,10 22-3-16,-4 9-34 15,1 13 0-15,7 2-1 16,2-1 0-16,11-6-3 15,6-8-1-15,12-8-2 16,-4-25-16-16,16-2-17 16,-10-24-3-16,12-11 1 15,-18-21-1-15</inkml:trace>
  <inkml:trace contextRef="#ctx0" brushRef="#br3" timeOffset="51844.9653">22607 4472 112 0,'-11'0'40'15,"-1"-2"1"-15,25 12-2 16,9-7-37-16,17 2 0 16,11-4-1-16,12 0 1 15,8-2-1-15,6-1 1 16,3-4-2-16,-2 0 1 15,-9 1-1-15,-11 1 1 16,-12 1-1-16,-13-2 1 16,-11 4-1-16,-21 1 0 15,0 0 1-15,-23 22-1 0,-7-5 1 16,-7 10 0-1,-4 7-1-15,-2 9 1 0,1 2-1 16,5 6 1-16,6-1-1 16,16-4 0-16,11-4 0 15,13-12 0-15,15-9 1 16,13-16-1-16,9-11 0 15,7-14 0-15,5-15 1 16,-5-7-1-16,-2-8 0 16,-7-6 0-16,-10-1 0 15,-15 2 0-15,-8 5 0 16,-14 9 0-16,-9 11 0 15,-7 8 0-15,-3 13 0 16,-2 9-1-16,5 9 1 0,5 6-1 16,12 6 0-16,10-1-1 15,13 0 1-15,10-2-1 16,12-4 0-16,5-5 1 15,3-3 0-15,0-8 1 16,-4-3 0-16,-5-2 1 16,-9-3 0-16,-5-3 1 15,-8 3-1-15,-6-2 1 16,-14 12 0-16,9-12-1 15,-9 12 0-15,-10 14 0 16,-3 6-1-16,-2 9 1 16,-4 5-1-16,0 7 0 15,-1 4 0-15,3-2 0 16,3-5-1-16,2-6 1 15,7-11 0-15,9-9 0 16,6-13 0-16,7-14 1 0,6-9-1 16,1-10 2-16,5-8-2 15,1-4 0-15,1-3 0 16,-3 3 0-16,-3 8 0 15,-9 7 0-15,-5 10 0 16,-5 9 0-16,-6 12 0 16,0 0 0-16,-5 23 0 15,0-2 0-15,1 3 0 16,5-1 0-16,5 0 0 15,7-5 0-15,9-4 0 16,6-7 0-16,5-9 0 16,8-7 0-16,3-5 0 15,-1-5 0-15,0-2 0 0,-6 2 0 16,-6-2 0-16,-7 4 0 15,-4 5 0-15,-10 7 0 16,-10 5 0-16,-3 18 0 16,-8 5 0-16,0 7 0 15,-3 6 0-15,0 4 0 16,4 5-3-16,3-5-3 15,16 4-7-15,-3-22-5 16,29 12-7-16,-15-29-13 16,27 5-2-16,-6-20-2 15,14-3 2-15</inkml:trace>
  <inkml:trace contextRef="#ctx0" brushRef="#br3" timeOffset="52159.9833">24619 4458 94 0,'-43'8'41'15,"9"12"1"-15,-7-11-2 16,20 7-21-16,3-2-15 16,10 0-2-16,8-4 1 15,9 2-2-15,8-3 0 16,4 0-1-16,2 2 1 15,0 1-1-15,-3 3 1 16,-1 5 0-16,-11 5-1 16,-8 1 1-16,-9 1 0 15,-7 4 0-15,-4 0 1 16,-4-5-2-16,0-2-2 15,0-8-1-15,9 2-2 0,-1-17-8 16,21 11-11-16,-5-12-17 16,17-9-1-16,1-6-2 15,20 4 2-15</inkml:trace>
  <inkml:trace contextRef="#ctx0" brushRef="#br3" timeOffset="52363.995">24892 4832 111 0,'-22'26'41'15,"-11"1"1"-15,4 14-3 0,-4 4-40 16,-6-4-21-16,16 13-15 15,-5-7-3-15,13 5 1 16,1-17-2-16</inkml:trace>
  <inkml:trace contextRef="#ctx0" brushRef="#br3" timeOffset="53355.0517">785 6039 71 0,'7'-25'38'0,"-4"-1"0"16,3 16 1-16,-9-3-17 16,3 13-18-16,-4 28 0 15,4 7-1-15,-4 15 0 16,-1 16-1-16,-2 9-1 15,0 14-1-15,-2 5 0 16,0 0 2-16,-4-4-2 16,6-9 0-16,2-7-3 15,2-20-3-15,17-6-31 16,-4-26 1-16,17-8-2 15,-3-21-1-15</inkml:trace>
  <inkml:trace contextRef="#ctx0" brushRef="#br3" timeOffset="53581.0646">1263 6436 111 0,'0'0'38'0,"-18"38"2"15,-2-6-2-15,9 16-34 16,-10 4-2-16,5 5 0 15,-1 3-1-15,8-1 1 16,6-5-3-16,4-7 0 16,10-8-4-16,2-18-5 15,18-4-27-15,-5-26-2 0,16-6 0 16,-9-21-1-16</inkml:trace>
  <inkml:trace contextRef="#ctx0" brushRef="#br3" timeOffset="53749.0742">1268 6084 116 0,'-43'-27'39'16,"15"22"-1"-16,-4-1-4 16,13 7-34-16,19-1-4 15,0 0-10-15,33-3-24 16,-4-8 0-16,18 7 0 15,0-12-1-15</inkml:trace>
  <inkml:trace contextRef="#ctx0" brushRef="#br3" timeOffset="53965.0866">1716 5932 111 0,'-5'26'38'16,"-13"2"2"-16,9 23-4 16,-5 2-32-16,5 15 0 15,3 9-2-15,1 13 1 16,5 3-2-16,5 8 2 15,1-1-3-15,4-8 0 16,3-5-2-16,2-15-2 16,9-4-7-16,-6-26-25 15,19-7-4-15,-5-27 1 0,11-7-2 16</inkml:trace>
  <inkml:trace contextRef="#ctx0" brushRef="#br3" timeOffset="54235.102">2057 6441 89 0,'-44'-1'40'16,"6"17"2"-16,-11-2-2 16,11 13-9-16,0-8-28 15,6 1-1-15,9-4 0 16,8 3 0-16,13-6-1 15,11-1 0-15,11-3 1 16,8-2-2-16,5 2 0 16,9 1 0-16,5 2 0 15,1-2 0-15,4 4-7 0,-9-2-4 16,12 15-21-16,-16-15-8 15,5 9-1-15,-11-12-1 16,4 2 3-16</inkml:trace>
  <inkml:trace contextRef="#ctx0" brushRef="#br3" timeOffset="54601.123">2364 6568 102 0,'-6'18'41'15,"6"-18"-1"-15,-2 23 0 0,2-23-30 16,32 4-5-16,0-11-2 16,14-5-1-16,3-7 1 15,4-4-2-15,-2-7 0 16,-3 1 0-16,-7-3 0 15,-13 2-1-15,-13 5 1 16,-17 4 0-16,-17 11 0 16,-12 10 1-16,-12 12-2 15,-6 10 0-15,-4 14 0 16,2 8 0-16,6 8 0 15,8 4 0-15,15 0 0 16,15-3 0-16,18-8 0 16,17-14 0-16,23 1-11 15,0-30-17-15,21-1-12 0,-4-17-2 16,9-2-1-16,-5-18-1 15</inkml:trace>
  <inkml:trace contextRef="#ctx0" brushRef="#br3" timeOffset="55703.186">4946 5789 97 0,'-29'-4'37'16,"-8"7"4"-16,9 24-3 16,-7 10-31-16,11 15-2 15,1 12 1-15,6 10-2 16,2 10 0-16,5 3-1 15,0 1-1-15,4-2 1 16,5-3-1-16,2-12 1 16,-1-13-2-16,2-9 1 15,1-15-2-15,4-12 0 16,3-14 0-16,4-12 0 15,3-13 0-15,4-7 0 16,2-7 0-16,1-2 0 16,0 1 0-16,0 2-2 15,-2 5 2-15,-6 10-2 0,1 12 2 16,-6 10 0-16,2 7-1 15,-3 4 2-15,4 8-3 16,4-6-1-16,8 2-1 16,3-13-6-16,18 5-13 15,-8-25-14-15,19-3-3 16,-5-15-2-16,10-2 1 15</inkml:trace>
  <inkml:trace contextRef="#ctx0" brushRef="#br3" timeOffset="55920.1984">5565 5867 105 0,'-24'-16'40'16,"7"31"1"-16,-13 14-1 16,2 29-35-16,-1 13 0 0,4 11-1 15,4 9-1-15,6 2-1 16,4 0-2-16,9-6 0 15,10-7-3-15,4-14-1 16,14-4-6-16,-2-29-15 16,18 1-15-16,-4-25 2 15,12-6-2-15,-7-20-1 16</inkml:trace>
  <inkml:trace contextRef="#ctx0" brushRef="#br3" timeOffset="56571.2357">5843 6446 113 0,'0'0'40'16,"-20"-16"1"-16,7 24 0 15,-5 2-37-15,0 11-1 0,2 7-1 16,6 5 2-16,-1 4-3 16,8 0 2-16,4 0-2 15,7-5 1-15,7-4-2 16,7-12 0-16,4-8 0 15,3-10 0-15,0-11 0 16,-1-6 0-16,1-11 0 16,-3-6-2-16,-3-7 1 15,-8-2-1-15,-6 0 2 16,-4 1-2-16,-5 6 2 15,-7 6-2-15,-3 10 2 16,-5 9 0-16,-4 10 0 16,5 6 0-16,1 8-1 15,6 2 1-15,5 2 0 0,7 0 0 16,8-4-1-16,9-3 1 15,7-4 0-15,4-2 0 16,0-3 0-16,2 0 1 16,-2-3-1-16,-2 6 1 15,-8 1 1-15,-1 4-1 16,-9 5 0-16,-6 7 0 15,-6 7-1-15,-3 4 2 16,-5 5-2-16,0 2 2 16,-1 2-2-16,1-2 0 15,-1-5 0-15,4-5 0 16,4-11 0-16,0-16 0 15,0 0 0-15,18-5 0 0,-8-18 0 16,3-10 0 0,2-8 0-16,0-4 0 0,-1-4 0 15,2 3 0-15,-3 1 0 16,-4 8 0-16,2 5 0 15,-3 10 0-15,2 7 0 16,2 4 0-16,3 9 0 16,2 1-5-16,10 5 0 15,-4-8-7-15,20 13-7 16,-12-22-6-16,18 14-15 15,-11-10 0-15,9 3-1 16,-8-6 2-16</inkml:trace>
  <inkml:trace contextRef="#ctx0" brushRef="#br3" timeOffset="56736.2451">6783 6290 112 0,'-9'28'40'15,"-10"-1"1"-15,3 14-1 16,-6 4-37-16,3 5 2 16,2 2-3-16,2-1 0 15,5-3-2-15,5-7-1 16,10-4-4-16,-3-23-8 15,19 1-22-15,-7-22-4 16,10-6-1-16,-3-20-2 16</inkml:trace>
  <inkml:trace contextRef="#ctx0" brushRef="#br3" timeOffset="57202.2718">6834 6075 119 0,'-4'-13'41'0,"-9"3"0"15,13 10-3-15,-4 15-39 16,4-15-2-16,28 24-4 15,-13-17-7-15,24 19-23 16,-14-11-2-16,16 15 26 16,-15-7 6-16,2 6 5 15,-7-1 4-15,-11-2 3 16,2 11 9-16,-25-11 24 15,11 12 0-15,-19-13-24 16,12 10-5-16,-4-9-4 16,4 3-1-16,4-5-2 15,7-5 1-15,5-5-2 16,5-6 0-16,4-8 0 15,4-7-1-15,2-6 2 0,0-5-2 16,0-8 0-16,2-3 0 16,-1 2 0-16,-4-2 0 15,1 2 0-15,-7 9 0 16,0 4 0-16,-13 14 0 15,12 2 0-15,-11 15 0 16,-5 6 0-16,-3 9 0 16,3 5-3-16,-2 1 1 15,6 1-4-15,-2-8-4 16,17 6-8-16,-11-23-6 15,27 7-11-15,-8-19-4 16,13-2-1-16,-6-14 0 16</inkml:trace>
  <inkml:trace contextRef="#ctx0" brushRef="#br3" timeOffset="57573.293">7564 6401 102 0,'-21'11'39'15,"17"2"1"-15,4-13-4 16,-11 20-31-16,16-10 0 15,9 1-2-15,4-9 0 16,8-1-1-16,2-8 0 16,4-2 0-16,-1-5-1 15,0-5 0-15,-3-3 0 16,-6-3 0-16,-10-1-1 15,-4 1 1-15,-11 1-1 16,-11 7 0-16,-13 6 1 16,-8 8 0-16,-3 9-1 0,-5 10 1 15,0 10 0-15,3 8 0 16,6 7 0-16,8 5-1 15,14 0 1-15,10-5 0 16,16 1-3-16,12-13 0 16,16 0-4-16,5-19-7 15,26 5-13-15,-12-22-13 16,15-3-2-16,-4-13-2 15,1-1 3-15</inkml:trace>
  <inkml:trace contextRef="#ctx0" brushRef="#br3" timeOffset="57726.3017">8158 6653 91 0,'-16'56'43'0,"-11"-5"-3"16,12 2 1-16,-4-17-18 15,1-5-31-15,18 6-24 16,-11-20-8-16,14-2 1 15,-3-15-2-15</inkml:trace>
  <inkml:trace contextRef="#ctx0" brushRef="#br3" timeOffset="58413.341">9304 5992 41 0,'-19'1'2'15,"19"-1"-2"-15,-5-14-4 16,-1 1-15-16</inkml:trace>
  <inkml:trace contextRef="#ctx0" brushRef="#br3" timeOffset="59590.4083">9803 5627 92 0,'-12'6'39'0,"-12"5"-2"16,9 22 3-16,-6 10-35 0,2 14 0 15,-2 12 0-15,0 16-1 16,-1 6 1-16,4 7-2 15,-1-1 0-15,10-5-3 16,5-3-2-16,4-16 0 16,13-9-5-16,-1-26-14 15,23-5-19-15,-1-21 1 16,14-9 1-16,-3-21 0 15</inkml:trace>
  <inkml:trace contextRef="#ctx0" brushRef="#br3" timeOffset="59980.4307">9994 6209 110 0,'-22'-14'40'16,"15"28"0"-16,-6-1-1 16,13 10-35-16,-7 6-1 15,7 5 0-15,0 3 0 16,3 0-1-16,5-3 0 15,5-3-1-15,3-8 0 16,6-3 0-16,8-13 0 16,4-7-1-16,6-11 0 15,4-6 1-15,5-11-1 16,-1-4 0-16,1-7 0 15,-6-1 0-15,-1-1 0 16,-8 4 0-16,-9 7 0 16,-8 7 0-16,-6 11 0 0,-11 12 0 15,-2 17 0-15,-9 7 0 16,-3 10 0-16,-2 5-1 15,2 6-1-15,2-4 0 16,9 2-2-16,3-11-2 16,20 4-8-16,-5-23-12 15,25 2-13-15,-3-16-1 16,20-2 1-16,-5-12 0 15</inkml:trace>
  <inkml:trace contextRef="#ctx0" brushRef="#br3" timeOffset="60650.469">10928 6234 112 0,'-17'-16'39'0,"0"18"1"0,-14 0-3 16,2 13-32-16,-8 10 0 16,6 7-1-16,1 5-1 15,5 2-1-15,9 0 0 16,12-1 0-16,9-7-1 15,14-8 0-15,10-9-1 16,9-8 0-16,5-11 0 16,7-8-1-16,2-12 1 15,-2-8-1-15,-6-4 0 16,-6-4 0-16,-8-2 1 15,-11 0-1-15,-12 2 0 16,-10 5 0-16,-9 6 1 16,-8 10 0-16,-3 8 0 15,-1 7 0-15,0 7 0 16,6 8 0-16,8 5 0 0,9-2 1 15,10 5-1-15,10-6-1 16,9-1 1-16,7-4 0 16,3 1 1-16,5-5-1 15,-3-2 1-15,-3 4-1 16,-7 0 1-16,-3 2 0 15,-10 5 0-15,-4 3 0 16,-7 4-1-16,-6 5 1 16,-6 5-1-16,-1 0 2 15,-2 4-2-15,0 2 0 16,1-3 0-16,2-3 0 15,1-3 0-15,5-7 0 16,0-19 0-16,13 10 0 16,0-19 0-16,1-9 0 0,4-9 0 15,1-4 0-15,-1-9 0 16,1 0 0-16,-1-1 0 15,-4-1 0-15,-1 6 0 16,0 6 0-16,-6 5 0 16,2 8 0-16,5 4 0 15,-3 7 0-15,7 9-3 16,-1-5-7-16,13 17-8 15,-11-18-7-15,25 17-9 16,-10-14-6-16,12 3-2 16,-6-9 2-16,8 4 3 15</inkml:trace>
  <inkml:trace contextRef="#ctx0" brushRef="#br3" timeOffset="60837.4797">11961 6184 120 0,'-14'28'41'16,"-4"-12"1"-16,5 15-1 15,-8 3-36-15,4 4-1 16,-2 1-2-16,6 8-2 15,-1-2 0-15,8-1 0 16,5-1 0-16,3-11-3 16,12 1-10-16,-14-33-11 15,40 20-13-15,-19-33-5 16,13-3 1-16,-6-16-2 15</inkml:trace>
  <inkml:trace contextRef="#ctx0" brushRef="#br3" timeOffset="60996.4888">12047 5896 96 0,'-20'-25'41'0,"-9"5"-1"16,11 15 0-16,-3-3-18 16,9 11-23-16,15 8-10 15,-3-11-26-15,0 0-2 16,0 0-1-16,19 13-1 15</inkml:trace>
  <inkml:trace contextRef="#ctx0" brushRef="#br3" timeOffset="63548.6347">8984 5882 94 0,'12'-18'36'16,"1"9"4"-16,-13 9-5 16,12-2-31-16,-21 15 2 15,0 15-3-15,-6 11 2 16,-3 12-3-16,0 9 2 15,-2 9-3-15,-3 7 3 16,4 4-3-16,3-4-1 16,5-7 2-16,5-7-4 15,1-13-1-15,10-3-5 0,-6-21-28 16,16-5-4-16,-5-26 2 15,12-6-2-15</inkml:trace>
  <inkml:trace contextRef="#ctx0" brushRef="#br3" timeOffset="63768.6473">9050 5836 105 0,'-5'-10'39'0,"5"10"2"16,0 0-4-16,24-10-33 15,-6 2-2-15,11-1-4 16,13-5 1-16,2 1-4 0,9 1-1 16,-7-10-24-16,8 19-8 15,-16-8 0-15,-3 18-2 16</inkml:trace>
  <inkml:trace contextRef="#ctx0" brushRef="#br3" timeOffset="63935.6569">9067 6059 114 0,'-49'34'41'15,"22"7"0"-15,5-18-1 16,22-23-36-16,28 13-2 16,16-22-4-16,19-2-9 15,-1-26-17-15,18 8-12 0,-9-14 0 16,6 8-3-16,-12-7 1 15</inkml:trace>
  <inkml:trace contextRef="#ctx0" brushRef="#br3" timeOffset="66557.8069">4449 6124 52 0,'12'-22'35'0,"2"3"-1"15,-10-4 2-15,-4 23-14 16,-1-34-11-16,-4 24-3 16,-13-5-1-16,-1 8-2 15,-8 1 0-15,-4 11-1 16,-11 4 0-16,-4 18 0 15,-14 10 0-15,-7 18-1 16,-9 14 0-16,-4 15-1 16,-5 9 1-16,4 9 1 15,10-2-2-15,15-5 1 16,22-12-2-16,27-18 2 15,34-26-3-15,34-25-2 0,39-17-14 16,22-38-25-16,37-13-2 16,7-20-1-16,11-13-1 15</inkml:trace>
  <inkml:trace contextRef="#ctx0" brushRef="#br3" timeOffset="67809.8785">12285 6392 66 0,'5'-15'36'16,"-5"15"1"-16,13-19 0 15,-13 19-16-15,0 0-14 16,0 15-1-16,-9-3-1 15,1 9 0-15,-7 2-2 16,-2 7-1-16,0 4 0 16,-1 3 2-16,0 0-2 15,3 0 1-15,5-3-2 16,-3-5 1-16,7-2-1 15,6-11 1-15,0-16-1 16,14 5 0-16,1-18-1 16,12-15 0-16,2-6 1 15,4-10-2-15,3-7 3 0,1-1-2 16,0-3 2-16,-2 5-3 15,-7 8 3-15,-4 9-2 16,-8 10 1-16,1 10-1 16,-6 11 1-16,-1 14-1 15,-4 11 0-15,-1 10 0 16,0 7-1-16,1 6 0 15,2 6 0-15,1-3 0 16,5 1-4-16,-1-13-5 16,14 1-29-16,-6-16 0 15,10-3-2-15,-4-19 2 16</inkml:trace>
  <inkml:trace contextRef="#ctx0" brushRef="#br3" timeOffset="68177.8995">12812 6417 103 0,'-13'4'38'16,"14"5"2"-16,-1-9-2 16,19 6-33-16,6-7-3 15,11-2 1-15,9-6-1 16,8 0 1-16,0-7-1 15,1-3 0-15,-6 2 0 16,-7 1-1-16,-11-3 1 16,-12 3-1-16,-15 2 1 15,-13 5-1-15,-13 5 0 16,-11 7 0-16,-11 6 0 15,-7 11 1-15,-5 9-1 0,-1 9 1 16,5 8-2-16,6 3 0 16,15 2 0-16,17-2 0 15,18-9 0-15,24-10 0 16,24-7 0-16,15-22-3 15,28 6-25-15,-5-24-14 16,15-1-1-16,-5-13-2 16,2 1 1-16</inkml:trace>
  <inkml:trace contextRef="#ctx0" brushRef="#br3" timeOffset="71070.0649">14481 6376 42 0,'0'0'32'0,"10"-14"1"16,-10 14 0-16,0-21-18 15,0 21-3-15,-2-18 0 16,2 18-3-16,-23-13-2 16,7 13 0-16,-13-1-2 15,1 11 1-15,-10-1-2 16,-1 10 0-16,0 2 0 15,1 3-1-15,4 4-1 16,5 2 0-16,7 1-1 16,8-4 2-16,10-2-3 15,8-4 2-15,14-8-2 16,7-5 1-16,11-8-1 15,7-8 1-15,6-8-1 16,4-6-1-16,-1-3 1 16,-1-4-1-16,-5-1 2 0,-10 0-1 15,-6 1 0-15,-8 3 0 16,-7 5 1-16,-6 2-1 15,-6 6 0-15,-3 13 0 16,0 0 0-16,0 0 1 16,-13 19-1-16,6 5 0 15,3 9-1-15,0 1-1 16,4 4-1-16,4-1 0 15,10 0-5-15,-5-16-15 16,16 2-17-16,2-20 1 16,11-3 0-16,-1-15 0 15</inkml:trace>
  <inkml:trace contextRef="#ctx0" brushRef="#br3" timeOffset="71438.086">15043 6274 102 0,'-20'12'37'16,"3"12"1"-16,-9-3-5 15,5 12-28-15,-2 0-1 16,7 3 0-16,1-1-2 16,6-3 2-16,5-6-2 15,8-4-1-15,3-9 1 16,8-6 0-16,3-10-1 15,5-9 0-15,3-8 1 16,3-3-2-16,-1-7 1 16,-1-3-1-16,1 1 1 15,-2 1-1-15,-8 5 1 0,1 7-2 16,-8 4 1-16,1 7 0 15,-12 8 0-15,15 8 0 16,-10 9-1-16,-1 3 0 16,5 9-2-16,2 3 0 15,7 5-3-15,1-5-3 16,17 11-20-16,-7-16-9 15,13 3-1-15,-4-11 1 16,9-4-1-16</inkml:trace>
  <inkml:trace contextRef="#ctx0" brushRef="#br3" timeOffset="71815.1076">15762 6310 103 0,'-7'-14'39'0,"-13"2"0"15,4 17-2-15,-7 4-32 16,0 12-1-16,-4 6-1 15,9 5 0-15,0 4-1 16,8 1 0-16,6-7 0 16,13-4 0-16,6-12-1 15,12-9 0-15,9-13 0 16,8-14 0-16,5-11 0 15,7-14 0-15,-3-9 0 16,1-12-1-16,-2-5 1 16,-5-1-1-16,-9 3 0 15,-8 8 0-15,-8 10-1 16,-10 15 2-16,-11 20-1 0,-1 18 1 15,-27 31 0-15,-1 16-1 16,-4 12 1-16,-2 8-1 16,5 7-3-16,2-5-7 15,24 12-16-15,-5-28-15 16,26-6-1-16,2-17-1 15,21-7-1-15</inkml:trace>
  <inkml:trace contextRef="#ctx0" brushRef="#br3" timeOffset="72376.1396">17193 6249 83 0,'-5'-20'36'0,"3"6"-1"16,-7-5-3-16,4 8-27 16,-3-1-1-16,8 12-1 15,-12-13 0-15,12 13-1 16,-14 2 0-16,14-2 1 15,-11 14-1-15,11-14 0 16,-8 18-1-16,4-8 0 16,4-10 1-16,-6 17-1 15,6-17-1-15,-3 13 0 0,3-13-5 16,0 0-13-16,0 0-19 15,0 0 0-15,0 0-2 16,0 0 0-16</inkml:trace>
  <inkml:trace contextRef="#ctx0" brushRef="#br3" timeOffset="72873.1681">17548 5858 85 0,'-5'-14'35'0,"5"14"3"16,-26-13-1-16,9 16-33 15,-16 3 4-15,1 11-4 16,-10 4 3-16,-1 17-4 16,-5 4 3-16,4 13-4 15,1 3 3-15,6 7-1 16,7 2-2-16,10 0 0 15,9-4-1-15,14-8 0 16,16-10 0-16,17-11-1 16,19-18 1-16,13-11-1 15,9-16 1-15,8-14-1 16,-1-14 1-16,-7-12 0 0,-6-9-1 15,-15-5 0-15,-19-2 0 16,-18 1 0-16,-20 1-2 16,-16 6 3-16,-14 8-4 15,-12 9 4-15,-11 15-3 16,-7 11 1-16,-2 16 0 15,3 13-1-15,12 15-1 16,6-3-16-16,35 21-13 16,6-8-10-16,29 5 2 15,9-6-3-15</inkml:trace>
  <inkml:trace contextRef="#ctx0" brushRef="#br3" timeOffset="73489.2033">18461 6135 76 0,'15'-12'37'0,"-7"-2"0"15,6 13-5-15,-14 1-18 16,0 0-4-16,-28 15-2 15,10 8-2-15,-11 5-3 16,-8 9-1-16,-7 6-1 16,-5 3 0-16,-3 2-1 15,1 1 0-15,6-5-2 16,3-5-2-16,13-5-2 15,1-18-3-15,24 2-4 16,4-18-2-16,4-12-2 16,1-16 5-16,14 1 5 15,-5-8 6-15,1-6 3 16,1 4 6-16,-13-9 6 0,10 21 2 15,-21-9 1-15,13 19-2 16,-14 1-6-16,9 14-2 16,0 0-2-16,11 26-2 15,5-6-1-15,11 3-2 16,11 2-1-16,8-6-2 15,18 3-6-15,-4-19-16 16,19 5-15-16,-1-15 0 16,10 2 0-16,-12-16 0 15</inkml:trace>
  <inkml:trace contextRef="#ctx0" brushRef="#br3" timeOffset="73902.2269">18987 6078 106 0,'-30'4'40'15,"3"15"1"-15,-12 2-1 16,12 19-35-16,-6-2-1 15,8 6-1-15,8 0-1 16,10-2 0-16,7-8-1 16,14-4 1-16,11-14-1 15,11-9 0-15,11-12-1 16,1-13 1-16,4-8-1 15,5-10 1-15,-2-4-1 16,-9-3 0-16,-3 0 0 16,-10 7 0-16,-7 7 0 15,-9 12 0-15,-17 17-1 16,8 19 1-16,-17 19-1 15,-7 15 1-15,-6 17-1 0,-4 14 3 16,-1 12-3-16,-6 6 3 16,3-1-3-16,-2-1 3 15,0-8-3-15,0-11 3 16,0-10-3-16,-1-12 1 15,0-17 0-15,1-13-1 16,0-14-2-16,-2-15-1 16,11-5-7-16,-14-28-23 15,23-3-6-15,-7-20-1 16,12-9-1-16</inkml:trace>
  <inkml:trace contextRef="#ctx0" brushRef="#br3" timeOffset="74655.27">20010 6234 92 0,'0'-19'37'0,"0"7"0"15,-14-6 2-15,1 6-33 16,-12 0-1-16,-1 10 0 16,-10 2 0-16,-1 11-1 15,-5 4 0-15,-1 11 0 16,0 0-1-16,6 4-1 15,3 1 0-15,11-2-1 16,10-3 1-16,14-6-1 16,14-6-1-16,13-6 1 15,12-6-1-15,7-7 1 16,3-5-1-16,3-5 0 0,-2-4 0 15,-4-4 0-15,-7-2 0 16,-7-3 0-16,-8 0 0 16,-4 2-1-16,-6 4 1 15,-7 2-1-15,-2 9 1 16,-6 11 0-16,-1 12-1 15,-6 16 1-15,-4 19 0 16,-5 18-1-16,-4 15 1 16,0 14 2-16,-5 11-3 15,0 5 3-15,-2-2-2 16,3-8 1-16,-5-6-1 15,1-12 4-15,-2-16-4 16,0-15 0-16,-4-19 0 16,-3-14 0-16,2-16 0 0,-1-13-3 15,7-13 0-15,2-16-3 16,16 0-12-16,-8-32-6 15,30 7-17-15,-3-15 1 16,19 8-2-16,4-6 1 16</inkml:trace>
  <inkml:trace contextRef="#ctx0" brushRef="#br3" timeOffset="75037.2919">20305 6361 106 0,'-10'1'39'0,"10"-1"1"0,0 0-2 16,23-1-34-16,4-7-1 16,14 0 0-16,8-5-2 15,8-3 1-15,2-3-1 16,0 0 0-16,-5-4-1 15,-6 2 1-15,-11-2 0 16,-7-1 0-16,-15 1 0 16,-9 2-1-16,-12 4 1 15,-8 4 0-15,-10 11 0 16,-7 6 0-16,-10 15-1 15,-5 9 1-15,-3 9 0 16,2 6 0-16,6 4 0 16,8 2 0-16,13-5-1 0,14-5 1 15,19-10-2-15,16-12-2 16,21-6-3-16,4-18-5 15,22 5-23-15,-9-22-6 16,10 1-1-16,-11-15 0 16</inkml:trace>
  <inkml:trace contextRef="#ctx0" brushRef="#br3" timeOffset="75352.3099">21106 6159 107 0,'-20'1'39'0,"3"21"1"16,-9 0 0-16,8 15-31 15,-5 0-4-15,9 3-2 16,-1-4 0-16,8 0-1 15,3-9-1-15,9-6 1 0,5-11-1 16,8-10 0-16,5-9 1 16,6-8-2-16,1-10 0 15,7-3 0-15,0-5 0 16,-1 0 0-16,1 3 0 15,-5 5 0-15,-5 5 0 16,-4 12 0-16,-4 10 0 16,-5 9 0-16,-4 10 0 15,-3 5 0-15,0 7 0 16,-4-2-4-16,8 16-15 15,-16-23-6-15,18 15-10 16,-12-19-8-16,12 0 1 16,0-12 0-16</inkml:trace>
  <inkml:trace contextRef="#ctx0" brushRef="#br3" timeOffset="76013.3477">22343 6192 77 0,'6'-23'37'15,"3"7"0"-15,-5-1 1 16,-4 17-23-16,0-10-5 15,0 10-2-15,-13 20-1 16,4 3-2-16,-5 6-1 16,0 8 0-16,-5 3-1 15,6 7-1-15,-5-1 0 16,9-1 0-16,-1-7-1 15,8-5 2-15,2-7-3 0,5-10 0 16,5-12 0-16,4-8 0 16,6-14 0-16,3-4 0 15,5-9 0-15,1-4 0 16,0-5 0-16,3-1 0 15,-1 4 0-15,1 5 0 16,-7 6 0-16,1 9 0 16,-6 11 0-16,-1 12 0 15,-5 14 0-15,-3 8 0 16,-2 9 0-16,-1 6 0 15,1 3 0-15,-2-1 0 16,7-2-2-16,-1-12-7 16,14 3-13-16,-12-24-5 15,19 1-12-15,-10-20-2 16,9-3 0-16,-5-12 0 0</inkml:trace>
  <inkml:trace contextRef="#ctx0" brushRef="#br3" timeOffset="76392.3694">22868 6303 114 0,'-1'19'39'0,"1"-6"2"16,14 7-2-16,2-8-35 15,10-1 0-15,8-6-1 16,5-3-1-16,3-5 0 15,4-6-1-15,1-4 0 0,-7-5-1 16,0-4 0-16,-10-1 0 16,-7-3 1-16,-11-2-1 15,-9 0 0-15,-6 5 1 16,-10 4 0-16,-9 7-1 15,-5 9 2-15,-8 10-2 16,-4 9 0-16,0 12 0 16,-3 6 0-16,4 5 0 15,3 3 0-15,11 2 0 16,11-5 0-16,14-5 0 15,18-5 0-15,10-18-16 16,33 7-7-16,-11-24-12 16,24 2-7-16,-3-16 0 15,12-2-1-15</inkml:trace>
  <inkml:trace contextRef="#ctx0" brushRef="#br3" timeOffset="76757.3902">23453 6303 118 0,'-26'28'40'0,"4"-10"0"16,26 3-1-16,11-11-37 16,17-3 0-16,11-7-1 15,9-3 1-15,4-5-1 16,1-5 0-16,-4-3 0 15,-9-3-1-15,-8-2 1 16,-11-1-1-16,-10-3 1 16,-11 4-1-16,-12 0 0 0,-7 5 0 15,-8 4 0-15,-6 7 0 16,-5 11 0-16,-4 8 1 15,-5 8-1-15,0 7 0 16,5 7 1-16,4 3-1 16,12 1 0-16,11-4 0 15,15-3-2-15,16-10-1 16,19-2-4-16,8-22-13 15,31 10-8-15,-5-24-13 16,17-1 1-16,-5-8-1 16,4-1 2-16</inkml:trace>
  <inkml:trace contextRef="#ctx0" brushRef="#br3" timeOffset="77102.41">24279 6205 117 0,'-28'4'41'0,"-17"-1"1"16,3 19 0-16,-12 8-35 15,7 1-3-15,4 6-2 16,11 2-2-16,9-1 0 15,16-6 0-15,13-5 0 16,14-11 0-16,15-15 0 16,10-11 0-16,10-13 0 15,5-12 0-15,0-11 0 16,-1-9 0-16,-3-9 0 15,-5-5 0-15,-9 2 0 16,-9 6 0-16,-10 8 0 16,-11 9 0-16,-6 19 0 15,-6 25 0-15,-25 10 0 0,0 30 0 16,-6 15 0-16,-2 11 0 15,7 10 0-15,-3-1-4 16,16 12-16-16,-9-23-4 16,32 7-8-16,-6-21-11 15,18-3-1-15,-2-13 0 16,5-4 2-16</inkml:trace>
  <inkml:trace contextRef="#ctx0" brushRef="#br3" timeOffset="77945.4582">855 7607 85 0,'5'-29'39'0,"5"19"-1"15,-10 10 1-15,4 22-22 16,-8 10-13-16,0 16 0 16,1 12-3-16,0 12 1 15,0 14-2-15,-1 6 0 16,1 3 0-16,2-2-1 15,0-3-1-15,2-8-1 16,3-9-2-16,0-21-5 0,14-2-21 16,-13-26-7-16,9-8 0 15,-14-16-1-15</inkml:trace>
  <inkml:trace contextRef="#ctx0" brushRef="#br3" timeOffset="78419.4853">687 8164 91 0,'-39'-26'39'16,"12"12"-1"-16,1 0 1 15,26 14-31-15,0 0-1 16,0 0-5-16,36 1 0 16,6-1-2-16,18-1 1 0,12-1 0 15,15-7-1-15,3-2 2 16,3-2-1-16,-1 0 1 15,-6 1-2-15,-8 2 2 16,-15-1-2-16,-19 3 1 16,-11 6 0-16,-10 3-1 15,-13 3 0-15,-14 6 0 16,-9 4 1-16,-5 8-2 15,-8 7 2-15,-3 7-2 16,-3 8 2-16,3 7-2 16,2 3 2-16,10-3-1 15,7-4 1-15,12-5 0 16,13-12-1-16,11-14 1 15,10-16-1-15,7-16 1 16,5-13-1-16,1-15 1 0,-1-7-1 16,-6-4 1-16,-12-6 0 15,-11 2 0-15,-13 6-1 16,-14 8-1-16,-11 14-2 15,-14 9-1-15,-5 22-5 16,-14-5-12-16,14 31-8 16,-6-7-13-16,22 14 1 15,7-9-1-15,20 2 3 16</inkml:trace>
  <inkml:trace contextRef="#ctx0" brushRef="#br3" timeOffset="79547.5498">3254 7607 96 0,'-15'-16'37'16,"-4"12"2"-16,-13-1-2 15,-7 13-31-15,-8 8-2 16,-3 14 0-16,-3 12 0 16,-2 11-1-16,1 8-1 15,4 11 1-15,7 1-1 16,11 2-1-16,12-7 1 15,12-2-2-15,13-10 1 16,12-4-1-16,11-9 1 0,10-13-2 16,7-7 1-16,4-9 1 15,4-10-1-15,3-7 0 16,-3-11 0-16,0-9 0 15,-3-8 1-15,-1-5-1 16,-8-5 1-16,-2-4 0 16,-8 2-1-16,-6 5 2 15,-6 7-2-15,-6 5 1 16,-4 11 0-16,-9 15 0 15,0 13-1-15,-8 9-1 16,1 9 0-16,-2 1-1 16,4 4 0-16,3 0-3 15,10 0-2-15,-1-24-13 16,28 7-7-16,-6-23-13 0,19-5 0 15,-1-15-2-15,9-9 4 16</inkml:trace>
  <inkml:trace contextRef="#ctx0" brushRef="#br3" timeOffset="79998.5756">3964 7716 89 0,'-23'-13'39'16,"5"31"0"-16,-10 4 1 15,6 21-19-15,-4 2-18 16,4 13 0-16,-3 5-1 15,6 4-1-15,-1-1 1 16,6-3-1-16,5-9 0 16,2-5-1-16,5-11 1 0,2-14-1 15,5-11 1-15,8-14-1 16,1-12 1-16,5-12 0 15,0-14 0-15,7-7 1 16,-1-9-1-16,0-7 1 16,-3-5-1-16,1 0 2 15,-2 1-3-15,-4 7 0 16,-1 10 0-16,-2 8 0 15,0 15 0-15,0 13 0 16,2 18 0-16,1 14 0 16,-3 14 0-16,0 12 0 15,1 11 0-15,-1 8 0 16,-2 3 0-16,-2 2 0 15,-2-2-2-15,-1-6-1 16,1-4-1-16,-3-10-3 0,5-4-8 16,-11-24-6-16,12 4-6 15,-11-23-9-15,0 0-4 16,-13-24 0-16,5 2 2 15</inkml:trace>
  <inkml:trace contextRef="#ctx0" brushRef="#br3" timeOffset="80177.5859">3931 8108 104 0,'-23'-5'40'0,"0"-2"0"15,23 7 0-15,0 0-32 16,13 4-5-16,16-16-1 16,15-3 0-16,10-6-3 15,13-6 0-15,9-4-2 16,-1-7-4-16,9 11-16 0,-15-13-15 15,3 10-1-15,-12-3-1 16,-3 8 0-16</inkml:trace>
  <inkml:trace contextRef="#ctx0" brushRef="#br3" timeOffset="80366.5967">4712 7700 107 0,'-21'15'40'0,"3"11"1"16,-7 1-2-16,13 18-32 15,-9-3-4-15,6 8-1 16,3 2-1-16,2-3-1 15,6 3-2-15,7-8-3 16,12 3-7-16,-8-22-15 0,22 0-13 16,-3-19 0-16,16-8-2 15,-3-18 2-15</inkml:trace>
  <inkml:trace contextRef="#ctx0" brushRef="#br3" timeOffset="80876.6258">5178 7672 107 0,'-11'13'40'0,"-10"8"1"16,5 20-1-16,-6 2-35 16,1 4 0-16,-3 7-2 15,1 1 0-15,0 0-1 16,4-8-1-16,5-5 0 0,2-8-2 15,6-9 2-15,1-7-2 16,5-18 1-16,13-8 1 16,-2-13-2-16,6-10 2 15,0-9 0-15,5-8 0 16,-3-6-1-16,1-2 1 15,0-1 0-15,-4 5 0 16,-1 9 1-16,-1 10-2 16,-1 10-2-16,-13 23 2 15,21 2 2-15,-8 22-2 16,-4 18-2-16,5 5 2 15,1 14-1-15,-1 1 0 16,4 2 1-16,4-9-1 16,1-8 1-16,6-12 0 15,2-16 0-15,2-14 0 0,3-21 0 16,0-13 2-16,-4-12-1 15,0-11 1-15,-8-10-2 16,-3-6 0-16,-4-6-3 16,-7-2 0-16,-1 11-5 15,-13-4-9-15,12 24-6 16,-21-3-4-16,17 27-9 15,-13 1-5-15,9 20-1 16,-8 13 3-16</inkml:trace>
  <inkml:trace contextRef="#ctx0" brushRef="#br3" timeOffset="81518.6626">6100 8006 81 0,'20'-2'37'16,"8"4"1"-16,0-6-1 15,12 4-30-15,1-11 0 16,13 2-2-16,0-8 0 16,5-1-2-16,-2-2 0 15,-4-3-1-15,-6 0 1 16,-12 1-2-16,-13 2 1 15,-10 4 0-15,-18 3-1 16,-10 5 0-16,-12 6 1 0,-8 8-1 16,-9 7 0-16,-7 8 0 15,-5 9 0-15,1 12 0 16,3 3 0-16,12 4 0 15,8 1-1-15,22-5 0 16,19-7 0-16,18-12-1 16,28-11-1-16,18-24-1 15,19-12-2-15,17-19-2 16,19-1-9-16,-12-32-7 15,20 7-10-15,-16-17-6 16,-6 4 0-16,-18-8 1 16</inkml:trace>
  <inkml:trace contextRef="#ctx0" brushRef="#br3" timeOffset="81695.6727">7356 7252 109 0,'-36'34'40'0,"-7"7"0"16,12 23 0-16,-4 6-37 15,10 12 0-15,3 4-1 16,7 3 0-16,4 2-3 15,5-3 0-15,8-4-2 16,2-13-4-16,12 1-13 16,-9-29-11-16,15-4-10 15,-2-22 0-15,12-11 0 16</inkml:trace>
  <inkml:trace contextRef="#ctx0" brushRef="#br3" timeOffset="82085.695">7410 7942 108 0,'-3'11'39'0,"14"4"1"16,1-16-5-16,15 2-32 15,9-8 0-15,10-4-1 16,1-5 0-16,5-3 0 15,-4-7-1-15,-1-1 1 16,-7-5-1-16,-10 3 0 16,-14-2 0-16,-9 2 0 15,-15 4 0-15,-12 10 0 16,-8 7 0-16,-8 9 0 15,-8 13 0-15,-1 11 0 16,0 11 0-16,4 8 0 0,7 4 0 16,9 4-1-16,11 0 0 15,14-7 0-15,14-5-1 16,18-11-1-16,16-7-2 15,13-19-3-15,15 5-11 16,-5-31-6-16,22 8-6 16,-10-19-11-16,2 3 0 15,-13-14 2-15,-7 4 2 16</inkml:trace>
  <inkml:trace contextRef="#ctx0" brushRef="#br3" timeOffset="82281.7062">8249 7750 125 0,'-40'5'40'15,"3"18"1"-15,-9-2-9 16,7 10-29-16,5 7-1 0,8 0 0 15,10 1-2-15,13-1 1 16,15-4-1-16,13-11-1 16,15-12-1-16,10-13-2 15,16-6-4-15,-4-23-13 16,24 5-7-16,-15-27-13 15,7-2 1-15,-10-14 0 16,2-2 1-16</inkml:trace>
  <inkml:trace contextRef="#ctx0" brushRef="#br3" timeOffset="82476.7174">8812 7252 89 0,'-23'21'39'0,"0"24"1"16,-8 7 0-16,10 23-17 15,-5-3-19-15,6 7-2 0,0 0 0 16,6-5 0-16,5-4-3 15,2-4-1-15,10-5-3 16,-7-26-13-16,17 9-12 16,-10-21-11-16,7-6 0 15,-10-17-1-15,0 0 3 16</inkml:trace>
  <inkml:trace contextRef="#ctx0" brushRef="#br3" timeOffset="83528.7775">8480 7700 103 0,'0'0'40'15,"0"-11"1"-15,20 11-2 16,2-10-31-16,15 3-5 16,8-2 0-16,9-2 0 15,-2-1 0-15,0 2-1 16,-5 3 0-16,-4 5 0 15,-10 3-1-15,-7 10 0 16,-8 5 1-16,-10 7-2 16,-4 6 2-16,-7 4-2 15,-4 3 0-15,-3 2 0 16,-4 1 0-16,1-4 0 15,-3-2 0-15,5-7 0 16,0-7 0-16,6-6 0 16,5-13 0-16,0 0 0 15,10-21 0-15,3-2 0 0,5-10 0 16,1-3-2-16,4-6 2 15,-2 2 0-15,4 0 0 16,-7 4 0-16,2 5-1 16,-2 5 1-16,1 9 0 15,-2 6 0-15,3 6-1 16,2 5 1-16,3 3 0 15,4 2 0-15,4 0 0 16,0 0 0-16,0-1 0 16,1-1 0-16,-7-2 1 15,-2-1-1-15,-7-1 1 16,-7 0-1-16,-11 1 2 15,0 0-2-15,-18 13 0 16,-5 0 0-16,-6 6 0 0,-4 8 0 16,-7 8 0-16,-3 6 0 15,5 6 0-15,2 6 0 16,11 4 0-16,7-8 0 15,10-3 0-15,10-9-2 16,12-11 2-16,12-11-1 16,6-15 1-16,8-17 0 15,1-9-1-15,0-12 1 16,1-7 0-16,-4-5 0 15,-6-4-1-15,-5 2 1 16,-9 6 0-16,-2 7-1 16,-7 4 2-16,-2 11-1 15,0 4 1-15,0 10 0 16,-7 10 0-16,23-3 1 0,-5 5-2 15,3 3 0-15,5-1 0 16,1 5 0-16,0 1 0 16,0 1 0-16,-4 3 0 15,-5 6 0-15,-6 3 0 16,-6 4 0-16,-8 6 0 15,-9-1 0-15,-3 2 0 16,-3-1 0-16,-2-6 0 16,4-2 0-16,2-9 0 15,13-16 0-15,0 0 0 16,0 0 0-16,19-14 0 15,4-8 0-15,4-6 0 16,1 0 0-16,3-2 0 0,-2 2 0 16,-4 7 0-16,-4 10 0 15,-7 8 0-15,-14 3 0 16,14 24 0-16,-13 1 0 15,0 6 0-15,-1 0 0 16,8 2 0-16,3-8-5 16,16-1-7-16,-3-21-4 15,26 8-6-15,-14-29-2 16,26 10-4-16,-18-29-1 15,18 11-3-15,-15-17-6 16,-5 1 8-16</inkml:trace>
  <inkml:trace contextRef="#ctx0" brushRef="#br3" timeOffset="83814.7939">10314 7733 9 0,'23'-30'21'15,"-32"-10"4"-15,12 24 5 16,-27-9 3-16,7 24 8 0,-17 1 1 15,5 20-1-15,-14 5-37 16,13 4-1-16,5 4-1 16,7 2-1-16,6 0 0 15,12-5 1-15,9-6-2 16,13-7 0-16,7-9 0 15,4-2 0-15,5-4 0 16,-5-1 0-16,-4 3 0 16,-6 4 0-16,-10 6 0 15,-12 11 0-15,-11 5 0 16,-12 5 0-16,-8 5 0 15,-4-1 0-15,2 3-2 16,-4-12-9-16,17 6-7 16,-10-33-5-16,29 8-4 15,-13-34-6-15,29-1-4 0,-4-23-6 16,8-16 2-16</inkml:trace>
  <inkml:trace contextRef="#ctx0" brushRef="#br3" timeOffset="84495.8329">11364 7429 91 0,'12'-11'36'16,"-12"11"2"-16,0 0 0 15,-14 26-33-15,-1 9 0 16,-8 14-1-16,0 12-1 16,-6 12 0-16,-1 12-1 15,5 2-2-15,-1 2 1 0,5-1-1 16,5-9-2-16,8-8 0 15,2-15-3-15,13-5-4 16,-7-28-20-16,19-6-10 16,-6-19 0-16,9-7 0 15,-6-19 1-15</inkml:trace>
  <inkml:trace contextRef="#ctx0" brushRef="#br3" timeOffset="84957.8593">11061 7871 107 0,'-32'-13'39'16,"11"13"2"-16,2-5-3 15,19 5-32-15,4 13-2 0,21-10-1 16,14-3 0-16,16-1-1 16,12-7 0-16,18-3-1 15,2-5 0-15,6 0-1 16,-7-2 1-16,-3 2-1 15,-15 3 0-15,-14 4 0 16,-21 5 0-16,-17 8 0 16,-19 7 1-16,-14 10-1 15,-14 10 0-15,-9 5 0 16,-6 11 0-16,-1 4 0 15,8 1-1-15,7 1 1 16,17-6 0-16,18-7 0 16,20-12 0-16,18-11-1 15,17-15 2-15,12-16-1 0,5-13 1 16,-2-9 0-16,-7-9 0 15,-11-5 0-15,-17-1-1 16,-22-1 0-16,-18 8-1 16,-19 10 0-16,-14 11-1 15,-14 8-2-15,-4 16-1 16,-6 2-5-16,16 23-7 15,-5-17-5-15,35 20-5 16,-1-21-3-16,39 2-10 16,17-10-1-16,30-9 3 15</inkml:trace>
  <inkml:trace contextRef="#ctx0" brushRef="#br3" timeOffset="85668.8999">13163 7456 81 0,'-2'-37'38'0,"0"-3"0"15,6 13 0-15,-4-3-31 16,8 18-2-16,-8 12 1 15,0 0 0-15,6 32-2 16,-9 12-1-16,-4 15 0 16,-2 12-1-16,-5 12-1 15,-1 6 2-15,-6-1-2 16,2 6 1-16,-1-10-1 15,2-6-1-15,6-16 1 16,4-12-1-16,5-18 0 16,7-13-1-16,7-13 2 15,4-22-2-15,4-10 2 0,1-9 0 16,-2-7-1-16,2-3 1 15,-3-3-1-15,-2 3 1 16,1 2-1-16,-2 13 1 16,-1 7-1-16,6 11 0 15,0 10 0-15,2 9-1 16,1 12 1-16,1 5 0 15,1 6 0-15,-6 9 0 16,-5 2-1-16,-10 1 1 16,-11 0-1-16,-8-2 0 15,-11-3 0-15,-9-5 0 16,-5-5-1-16,-3-13-3 15,2-5 0-15,1-19-9 0,25 4-6 16,-7-30-5-16,32 7-3 16,-1-16-11-16,23 1-1 15,6-4 2-15</inkml:trace>
  <inkml:trace contextRef="#ctx0" brushRef="#br3" timeOffset="86029.9206">13446 7938 74 0,'-2'24'40'0,"-5"-11"-1"15,19 3 2-15,-1-19-16 16,23 1-21-16,9-10 0 16,14-5-1-16,7-6-1 15,4-5 0-15,-6-2 0 0,-3-1-1 16,-12 1 1-16,-16 3-1 15,-16 1 0-15,-17 9 0 16,-18 4 0-16,-11 9 0 16,-13 9-1-16,-8 9 1 15,-3 7 0-15,-2 10-1 16,5 7 1-16,8 3 0 15,12 1-1-15,15 0 1 16,22-6-1-16,21-9-1 16,21-9-2-16,21-11-2 15,19-5-3-15,5-19-8 16,27 8-7-16,-17-28-6 15,20 15-5-15,-25-16-7 16,-2 6 2-16,-22-6 1 0</inkml:trace>
  <inkml:trace contextRef="#ctx0" brushRef="#br3" timeOffset="86224.9318">14575 7702 107 0,'-29'6'40'0,"-13"-3"1"16,6 17-1-16,-11 0-36 16,7 6 0-16,-1 6-2 15,9 0 0-15,5 6 0 16,10-2-1-16,11-2-2 15,13-8 0-15,19-3-3 16,10-15-4-16,23 3-11 16,-9-26-6-16,27 9-10 15,-9-18-6-15,8 3 1 16,-12-11 1-16</inkml:trace>
  <inkml:trace contextRef="#ctx0" brushRef="#br3" timeOffset="87051.9791">14891 7772 104 0,'-12'-17'39'0,"0"15"2"15,-16-2-1-15,9 12-34 16,-15 7-2-16,-1 13-1 15,-1 4 0-15,1 10 0 16,5-1-1-16,8 10 0 16,9-7 0-16,11-4-2 15,15-8 2-15,11-12-2 16,17-17-1-16,6-9 0 15,8-13 0-15,0-14-1 16,2-5 1-16,-7-7-1 0,-6-4 0 16,-14 2 1-1,-12 7 0-15,-12 5 0 0,-10 6 0 16,-10 11 1-16,-7 6 0 15,1 5 0-15,0 10 1 16,6 3-1-16,14-6 1 16,0 11 0-16,19-10-1 15,11-2 1-15,10-6 1 16,8-2-1-16,5-3 0 15,0 2 1-15,-6 1-1 16,-5 5 1-16,-12 4-1 16,-6 9 1-16,-11 6-2 15,-13 6 2-15,-9 4-2 16,-6 7 0-16,-2 2 0 15,-5 3 0-15,2-1 0 0,0-2 0 16,3-6 0-16,4-3 0 16,8-8 0-16,5-17 0 15,16 4 0-15,4-15 0 16,9-14 0-16,2-5 0 15,6-8 0-15,0-3 0 16,2-4 0-16,-6 2 0 16,-5 5 0-16,-4 7 0 15,-5 8 0-15,-8 12 0 16,-11 11 0-16,0 0 0 15,-2 23 0-15,-7 0 0 16,-2 2 0-16,7 0 0 16,-1 2 0-16,10-9 0 15,5-6 0-15,9-10 0 0,5-9 0 16,7-7 0-1,4-9 0-15,0-3 0 0,2-3 0 16,-5-2 0-16,0 4 0 16,-8 5 0-16,-5 9 0 15,-6 7 0-15,-13 6 0 16,14 24 0-16,-14 4 0 15,-3 9 0-15,-6 5 0 16,-1 4 0-16,5 5 0 16,-4-8-4-16,9 5-4 15,-1-21-6-15,15 6-3 16,-14-33-4-16,45 15-4 15,-25-33-1-15,24 9-3 16,-17-25-4-16,12-4-2 0,-3 0 5 16</inkml:trace>
  <inkml:trace contextRef="#ctx0" brushRef="#br3" timeOffset="87388.9983">16128 7754 108 0,'0'22'40'15,"0"-22"2"-15,16 24-2 16,2-19-34-16,12-4-2 15,5-7-1-15,4-3-1 16,3-6 0-16,-2-6-1 16,-5-3 0-16,-6-5 0 15,-13-1 0-15,-8 0-1 16,-12 2 0-16,-10 10 1 15,-14 6 0-15,-7 15 1 0,-8 15-2 16,-3 14 0-16,2 14 0 16,2 9 0-16,9 3 0 15,11 0 0-15,15-4 0 16,15-9 0-16,17-15 0 15,10-19-8-15,22-6-8 16,-7-30-6-16,26 5-4 16,-16-37-6-16,19 3-4 15,-11-23-8-15,-2-9 2 16</inkml:trace>
  <inkml:trace contextRef="#ctx0" brushRef="#br3" timeOffset="90151.1563">17528 7531 95 0,'8'-11'38'0,"-8"11"1"16,-12-3-2-16,-12 8-32 15,-3 9-2-15,-12 5 0 16,-5 13 0-16,-13 6-1 16,-1 7 1-16,-2 0-1 15,8 0 0-15,12-7-1 16,19-11 1-16,21-9-1 15,25-16 0-15,23-16-1 16,22-8 1-16,12-9-1 16,8 1 1-16,1-2 0 15,-8 7-1-15,-13 12 1 16,-18 12-1-16,-24 15 0 15,-25 16 0-15,-20 12 0 0,-20 9 0 16,-14 4 0-16,-5 0 1 16,-2-2-1-16,5-11-3 15,15-10-2-15,10-27-15 16,28-5-10-16,24-17-11 15,23-12 1-15,7-21-3 16</inkml:trace>
  <inkml:trace contextRef="#ctx0" brushRef="#br3" timeOffset="90430.1723">18176 7072 115 0,'-4'-10'40'0,"-8"-3"0"16,12 13-1-16,0 0-37 15,-2 11 0-15,4 9-1 16,0 16 0-16,-3 10 1 16,-2 12-1-16,-5 12 1 15,-5 13-1-15,-6 6-1 16,-2 2 0-16,-3 0-1 15,-3-5 0-15,7-7-3 16,0-13-3-16,20 2-14 16,-8-35-15-16,18-6-4 15,1-20-1-15,14-8 1 16</inkml:trace>
  <inkml:trace contextRef="#ctx0" brushRef="#br3" timeOffset="91001.2049">17904 7599 111 0,'-29'-3'39'15,"6"0"0"-15,23 3 0 16,-4 14-36-16,26-9-1 16,17-3-1-16,17 1 0 15,9-5 0-15,11 0 0 16,6-4 0-16,6 3 0 15,-2-3-1-15,-9 5 0 16,-10 1 0-16,-10 1 0 16,-14 1 1-16,-9 1-1 15,-15 0 1-15,-19-3-1 0,0 0 1 16,-18 16 0-16,-10-6 1 15,-7 5-1-15,-7 4 0 16,-5 4 0-16,0 8 0 16,1-1 0-16,6 5 0 15,11-1 0-15,10-4 0 16,13-2-1-16,13-8 2 15,15-9-2-15,13-8 0 16,10-8 0-16,8-9 0 16,4-7 0-16,1-9 0 15,-1-2 0-15,-2-6 0 16,-7 1 0-16,-8 0 0 15,-7 4 0-15,-11 3 0 16,-7 8 0-16,-9 9 0 16,-6 13 0-16,-12 12 0 0,-5 11 0 15,-1 9 0-15,-3 6 0 16,2 5 0-16,6 0 0 15,9-2 0-15,10-8-3 16,17-7-1-16,10-17-3 16,22 0-10-16,-9-28-6 15,25 7-5-15,-17-27-8 16,15-1-3-16,-13-20-2 15,1-1 3-15</inkml:trace>
  <inkml:trace contextRef="#ctx0" brushRef="#br3" timeOffset="91482.2325">19352 7050 118 0,'-17'-33'39'0,"6"17"2"0,-11 3-1 16,15 28-35-16,-10 2-1 16,8 13-1-16,-3 13-1 15,3 10 1-15,-4 13-3 16,0 10 0-16,1 10 0 15,-5 4 0-15,3-1 0 16,-1-5 0-16,5-8 0 16,1-9 0-16,5-11 0 15,6-16 0-15,7-15 0 16,7-17 0-16,6-12 0 15,2-13 0-15,3-11 0 16,1-10 0-16,-1-8 0 16,2-2 0-16,-1 0 0 15,-6 4 0-15,-3 7 0 0,-3 10 0 16,-2 9 0-16,-1 15 0 15,-13 3 0-15,16 29 0 16,-12 1 0-16,-4 5 0 16,-2 7 0-16,-5 4 0 15,-6-1 0-15,-5-4 0 16,-8 0 0-16,-1-10 0 15,-7-4 0-15,-1-10 0 16,0-9 0-16,3-9 0 16,7-8-2-16,5-13-5 15,18 2-7-15,-1-23-7 16,30 16-4-16,-6-26-6 15,31 12-7-15,0-11-4 16,19 5 2-16</inkml:trace>
  <inkml:trace contextRef="#ctx0" brushRef="#br3" timeOffset="91745.2475">20120 7094 116 0,'0'0'41'0,"-24"8"2"16,11 20-2-16,-17 5-33 15,6 15-5-15,-8 13 0 16,2 15-3-16,-7 9 0 16,3 9 0-16,1-2 0 15,5-3 0-15,6-7 0 0,7-6 0 16,12-9-6-16,3-31-9 15,26 6-9-15,-14-39-6 16,28 0-9-16,-10-22-3 16,12-5 0-16,-5-19 2 15</inkml:trace>
  <inkml:trace contextRef="#ctx0" brushRef="#br3" timeOffset="92119.2689">20055 7703 117 0,'-22'14'41'0,"18"8"2"16,4-22-3-16,-5 18-37 15,23-11-1-15,14-6 0 16,8-8 1-16,7-2-2 16,8-8 0-16,-2-6 1 0,1-4-2 15,-8-3 0-15,-4-2 0 16,-13 1 0-16,-10-1 0 15,-9 2 0-15,-14 5 0 16,-10 7 0-16,-10 11 0 16,-8 8 0-16,-8 14 0 15,-7 13 0-15,-1 9 0 16,2 10 0-16,5 7 0 15,9 2 0-15,13-2 0 16,16-6 0-16,20-6 0 16,20-13 0-16,19-10 0 15,10-8 0-15,17-5-11 16,-3-19-6-16,20 11-7 15,-21-23-3-15,15 18-6 0,-26-12-8 16,-2 9 1-16,-19 1 1 16</inkml:trace>
  <inkml:trace contextRef="#ctx0" brushRef="#br3" timeOffset="92257.2768">20969 7852 8 0,'0'0'22'0,"15"27"5"16,-32-17 7-16,12 13 7 15,-17-8 4-15,11 3-2 16,-10-14-8-16,21-4-35 16,0 0 0-16,-15 2-3 15,15-2-17-15,0 0-6 16,0 0-8-16,-14-6-11 15,14 6 0-15,-23-9 0 16</inkml:trace>
  <inkml:trace contextRef="#ctx0" brushRef="#br4" timeOffset="102271.8496">21709 7331 77 0,'6'-18'36'16,"6"4"0"-16,-10-3-2 15,10 7-24-15,-9-4-4 0,-3 14 2 16,12-1-3-16,-9 15-1 16,-4 8-1-16,-2 11-2 15,-3 8 0-15,-2 13 0 16,-3 9 0-16,-3 4-1 15,0 2 1-15,-1 1-1 16,0 0 0-16,3-9-1 16,3-8-2-16,1-16-5 15,18-9-28-15,-7-16-3 16,10-11 2-16,0-16-2 15</inkml:trace>
  <inkml:trace contextRef="#ctx0" brushRef="#br4" timeOffset="102825.8813">21479 7327 103 0,'-14'-6'40'15,"14"6"0"-15,8-10-1 16,6 6-34-16,16-7-2 15,13 1 2-15,6-3-2 16,9-1 1-16,4-1-2 16,2 4 0-16,-2-1 0 15,-4 2-1-15,-3 5-1 16,-8 3 1-16,-6 3-1 15,-9 10 1-15,-11 7-1 16,-6 4-1-16,-9 6 1 0,-1 8 0 16,-9 6-1-16,-2 6 1 15,-5 4-1-15,-3 5 0 16,-4-1 1-16,3 1 0 15,-2-3 0-15,2-4 0 16,4-6 0-16,7-10 0 16,6-11 0-16,7-11 1 15,9-13-1-15,6-9 0 16,10-14 1-16,3-10-1 15,2-6 2-15,3-4-2 16,-5-1 1-16,0 0 0 16,-8 8 1-16,-5 7-2 15,-5 14 0-15,-10 12 0 16,-9 4 0-16,5 33 0 15,-11 0 0-15,-2 8 0 0,3 5-2 16,-1 3 0-16,8 1-1 16,0-5-1-16,9 0-5 15,-1-23-12-15,23 7-18 16,-10-17-3-16,15 0 2 15,-5-14-1-15</inkml:trace>
  <inkml:trace contextRef="#ctx0" brushRef="#br4" timeOffset="103208.9032">22685 7674 95 0,'0'0'38'0,"-12"5"1"15,12-5-1-15,6 17-29 0,8-10-6 16,6-5 0-16,7 4 0 15,5-9 0-15,2 1-1 16,5-6 0-16,-2-1-1 16,-4-7 1-16,-4 0-2 15,-6-5 1-15,-4-2 0 16,-9-1 0-16,-7 0 0 15,-8 1-1-15,-5 2 1 16,-11 7 0-16,-7 8 0 16,-8 9 0-16,-3 13 0 15,-7 7 0-15,1 12 0 16,4 4 1-16,6 7-1 15,11-1-1-15,10 0 1 16,19-4-2-16,14-10-2 0,20-4-2 16,8-17-7-16,24 9-17 15,-6-19-12-15,13 1 0 16,-11-14-2-16,8 4 2 15</inkml:trace>
  <inkml:trace contextRef="#ctx0" brushRef="#br4" timeOffset="104476.9757">1165 9518 72 0,'7'-21'35'16,"-7"21"0"-16,2-22-1 15,-2 22-19-15,-9-16-9 16,-1 9 0-16,-14-1-1 16,-1 11 0-16,-11 0 0 15,-5 10-2-15,-4 6 0 16,-1 9-1-16,-2 9 0 15,0 8 0-15,5 2 0 16,8 3-1-16,5-2 0 16,12-5 0-16,9-6 0 15,15-13-1-15,10-13 1 0,16-14 0 16,16-14-2-16,10-18 2 15,12-8-1-15,-2-6 1 16,2-9-1-16,-8 4 1 16,-3 3 0-16,-12 11 0 15,-16 6-1-15,-10 15 1 16,-21 19 0-16,11 5-1 15,-13 18 0-15,-3 9 0 16,0 8 0-16,2 2-1 16,6 3 0-16,5-5-3 15,11-9-1-15,8-20-7 16,21-2-16-16,-2-35-10 15,13-6 0-15,-1-24-2 16,13-4 2-16</inkml:trace>
  <inkml:trace contextRef="#ctx0" brushRef="#br4" timeOffset="104679.9873">1916 8846 104 0,'-13'-4'37'0,"-10"14"1"16,1 25-2-16,-12 16-31 15,9 16-2-15,0 11 0 16,6 13-2-16,0 6 1 15,8 2-2-15,4-2 0 16,9-7-2-16,6-7-3 16,-5-22-20-16,14-4-12 15,-6-28 0-15,8-11-1 0,-9-24-1 16</inkml:trace>
  <inkml:trace contextRef="#ctx0" brushRef="#br4" timeOffset="105657.0432">1570 9358 107 0,'-13'7'38'16,"0"-4"0"-16,20 17-3 16,10-9-32-16,16-1 0 15,12-6-1-15,13 0 1 16,9-8-1-16,7-2 0 15,4-4-1-15,2 0 0 16,-7-3-1-16,-11 4 1 16,-11-1 0-16,-13 7 0 0,-10 1-1 15,-11 6 1-15,-12 7 0 16,-12 4 0-16,-6 7 0 15,-4 4-1-15,-5 8 1 16,1 4-1-16,-1 3 1 16,2 1-1-16,8-1 1 15,7-5-1-15,9-6 0 16,8-9 0-16,10-11 0 15,10-13 0-15,5-11-1 16,1-12 1-16,5-11 0 16,-3-5 0-16,-1-10 0 15,-7-1 0-15,-11-1 1 16,-12 4-1-16,-7 6 0 15,-10 7 0-15,-8 11 0 0,-7 10 1 16,-1 8-1-16,-1 9 0 16,6 6-1-16,6 3 1 15,10 3 0-15,13-3 0 16,12-3 0-16,11-6 0 15,13-3 0-15,6-4 0 16,3-4 1-16,0 2-1 16,-3 0 0-16,-7 3 1 15,-7 5-1-15,-10 5 1 16,-11 8-1-16,-7 7 1 15,-10 10 0-15,-5 2-1 16,-5 8 1-16,-2 0-1 16,-2 3 0-16,4-4 0 15,-1-5 0-15,4-7-1 0,6-9 1 16,1-18 0-16,19 5-1 15,-3-21 2-15,6-12-1 16,1-4 0-16,1-10 0 16,1-1 1-16,-3-4-1 15,-3 5 1-15,-6 5-1 16,-4 8 1-16,-4 11 1 15,-5 18-2-15,0 0 0 16,0 0 0-16,-7 18 0 16,4 3 0-16,4 1 0 15,3-3 0-15,6-1 0 16,6-7 0-16,7-5 0 15,5-7 0-15,3-7 0 16,4-4 0-16,-1-4 0 0,-2 0 0 16,-3-6 0-16,-1 2 0 15,-6 2 0-15,-5 5 0 16,-3 4 0-16,-14 9 0 15,13 6 0-15,-12 11 0 16,-3 11 0-16,-5 5 0 16,1 7 0-16,1 1-4 15,6 3-1-15,2-12-3 16,18 5-8-16,-8-33-10 15,28 3-9-15,-5-22-4 16,15-4-2-16,0-19 2 16</inkml:trace>
  <inkml:trace contextRef="#ctx0" brushRef="#br4" timeOffset="105956.0603">3730 9120 113 0,'-35'8'40'16,"12"15"1"-16,-13-2-1 15,14 15-35-15,-9-3-2 16,9 3 0-16,3 0-1 15,10-2-1-15,9-11 0 16,11-3 0-16,10-11-1 16,6-6 0-16,3-5 1 15,-1-2-1-15,-1-1 1 16,-6 5 0-16,-9 8 1 15,-12 8-2-15,-13 10 0 16,-5 7 0-16,-12 6 0 16,-1 5 0-16,0 1 0 0,-1-7-5 15,14 4-7-15,-5-24-13 16,25 0-12-16,-3-18-5 15,23-14-1-15,-4-12-1 16</inkml:trace>
  <inkml:trace contextRef="#ctx0" brushRef="#br4" timeOffset="106601.0972">4889 8782 76 0,'5'-16'35'0,"4"4"1"16,-11-2-3-16,2 14-25 15,0 0-1-15,9 15 0 16,-9 11 1-16,0 19-3 15,-6 11 0-15,2 18-2 16,-4 16 1-16,-3 8-2 16,-4 9 2-16,1-1-3 0,-1-6-1 15,5-7 0-15,4-11-3 16,1-18-1-16,12-10-6 15,-7-31-18-15,19-6-11 16,-9-23 1-16,9-5-1 16,-10-19 2-16</inkml:trace>
  <inkml:trace contextRef="#ctx0" brushRef="#br4" timeOffset="106798.1085">4704 9429 94 0,'-30'-5'39'0,"-4"-2"1"15,18 11 0-15,1-7-23 0,15 3-11 16,17-3-3-16,15-8-1 15,13-13 0-15,13-5-3 16,9-5-1-16,9-11-2 16,10 4-3-16,-4-16-13 15,14 12-19-15,-16-13-2 16,3 9 0-16,-14-5 0 15</inkml:trace>
  <inkml:trace contextRef="#ctx0" brushRef="#br4" timeOffset="107194.1311">5605 8586 97 0,'-24'22'40'16,"-11"4"0"-16,7 16 0 16,-8 3-33-16,7 12-1 0,2 4 0 15,3 9-2-15,4 6 1 16,1 9-3-16,8-1 1 15,1 0-2-15,3-6 0 16,4-6-1-16,2-12 1 16,5-10-1-16,4-13 0 15,3-16 2-15,4-14-2 16,3-12 0-16,3-11 0 15,1-9 0-15,1-6 0 16,-1-5 0-16,-1 3 0 16,-1 0 0-16,-1 8 0 15,-6 8 0-15,-1 13 0 16,0 11 0-16,-3 13-2 15,-2 7 1-15,4 9-1 0,2 4-2 16,9 2-1-16,4-5-1 16,13 0-5-16,-3-22-9 15,25 9-8-15,-13-24-10 16,14 0-1-16,-8-15-1 15,4-2 4-15</inkml:trace>
  <inkml:trace contextRef="#ctx0" brushRef="#br4" timeOffset="107579.1531">6135 9338 93 0,'-19'-11'39'15,"-12"1"1"-15,1 23-1 16,-6 3-31-16,-1 17 0 16,-3 7-2-16,8 11 0 15,-2-1-2-15,11 3 0 0,6-4-1 16,12-5-1-16,9-11 1 15,9-8-3-15,11-11 0 16,9-15 0-16,10-13 0 16,3-6 0-16,5-12 0 15,-2-8 0-15,-1-5 0 16,-6 0 0-16,-9-1 0 15,-7 6 0-15,-9 5 0 16,-8 9-2-16,-11 8 2 16,2 18 0-16,-19 4 0 15,6 14 0-15,-1 10 0 16,2 9 0-16,6 3 0 15,6 2-1-15,12-3-1 16,7-9-1-16,16-7-2 0,6-22-6 16,21 0-8-16,-9-34-7 15,24 2-6-15,-15-29-8 16,11-5-1-16,-9-16 1 15</inkml:trace>
  <inkml:trace contextRef="#ctx0" brushRef="#br4" timeOffset="107774.1643">6929 8719 102 0,'-34'51'40'16,"-12"11"2"-16,8 26-1 16,-8 5-36-16,14 10-1 15,9-2 0-15,12 2-4 0,6-9 0 16,6-11-3-16,13-2-12 15,-10-31-14-15,13-5-11 16,-8-28 1-16,3-7-3 16,-10-20 3-16</inkml:trace>
  <inkml:trace contextRef="#ctx0" brushRef="#br4" timeOffset="107940.1738">6585 9323 90 0,'-10'-24'41'15,"10"24"2"-15,10-22-2 16,15 27-13-16,7-11-25 15,7-3-3-15,17-1-3 16,2-13-12-16,19 15-17 16,-10-18-10-16,8 7 0 0,-9-12-2 15</inkml:trace>
  <inkml:trace contextRef="#ctx0" brushRef="#br4" timeOffset="108608.212">8109 9192 91 0,'-3'-26'38'16,"3"26"0"-16,-1-18-1 15,1 18-28-15,-6 20-4 16,2 4-1-16,-6 5-1 16,2 12 0-16,-3 5-1 15,0 10 0-15,0 0 1 16,-2 2-1-16,1-2 0 0,2-8 0 15,3-9-1-15,1-9 1 16,6-12-1-16,0-18 0 16,16-10-1-16,2-13 0 15,1-14 1-15,6-8-1 16,0-11 1-16,1-1-1 15,-1-1 0-15,1 5 0 16,-7 7 1-16,-1 8-1 16,-4 14 1-16,-3 14-1 15,0 16 1-15,-3 15-1 16,-1 11 0-16,-1 11 0 15,2 5 0-15,0 10 0 0,2 1-1 16,3-3 0 0,5-4-2-16,3-10-2 0,15-3-3 15,-10-23-9-15,19 8-11 16,-15-29-11-16,12-1-1 15,-10-18-1-15,2-6 3 16</inkml:trace>
  <inkml:trace contextRef="#ctx0" brushRef="#br4" timeOffset="108976.2331">8601 9297 104 0,'3'18'39'0,"0"-6"1"15,15 8-1-15,-4-8-35 16,15-4-1-16,9-8 0 15,10-2 0-15,0-8-1 0,3-3 0 16,-3-3-1-16,-4-5 0 16,-7-1 0-16,-10-2 0 15,-10 1-1-15,-12 2 1 16,-10 2-1-16,-9 7 1 15,-9 5-1-15,-6 6 1 16,-5 10-1-16,-4 10 1 16,0 10-1-16,2 9 1 15,5 5 0-15,5 4 0 16,10-1-1-16,13 4 1 15,13-13-1-15,13-5-1 16,20-11-2-16,8-15-4 16,22 1-10-16,-4-28-11 0,16 5-13 15,-10-20-1-15,5 7 0 16,-13-15 1-16</inkml:trace>
  <inkml:trace contextRef="#ctx0" brushRef="#br4" timeOffset="109352.2546">9310 9294 96 0,'-41'19'40'15,"16"10"2"-15,0-12-2 16,25 3-25-16,0-20-12 16,34 10 0-16,3-12-1 15,11-5 0-15,4-5-1 16,4-2-1-16,-1-2 1 15,-10 2-1-15,-8-3 1 0,-9 1-1 16,-12-3 0-16,-10 3 1 16,-13-3-1-16,-7 1 0 15,-9 1 1-15,-4 2-1 16,-7 7 1-16,-2 6 0 15,-4 10-1-15,2 9 1 16,4 11 0-16,2 8 0 16,11 6-1-16,8 3 2 15,13 1-2-15,12-3-2 16,18-6 1-16,11-13-2 15,18-8-3-15,4-17-3 16,21 5-10-16,-17-29-10 16,22 7-12-16,-13-14 0 15,1 4 0-15,-14-9 2 16</inkml:trace>
  <inkml:trace contextRef="#ctx0" brushRef="#br4" timeOffset="109705.2748">10111 9208 118 0,'-22'-2'42'0,"-15"-5"0"15,3 19-3-15,-13 1-34 16,3 9-2-16,0 8 0 15,6 11 0-15,4 2-3 16,12 6 0-16,10-3 0 16,13-6 0-16,14-11 0 15,18-15 0-15,13-20 0 16,7-19 0-16,11-19 0 15,6-15 0-15,2-13 0 16,-5-11 0-16,0-7 0 16,-10-1 0-16,-7 4 0 0,-11 9 0 15,-7 17 0-15,-16 15 0 16,-8 20 0-16,-8 26 0 15,-23 24 0-15,0 24 0 16,-7 19 0-16,-1 14 0 16,2 9 0-16,2-2-6 15,17 4-11-15,-2-28-4 16,30 10-8-16,-10-35-7 15,31-1-7-15,5-23-2 16,17-9 4-16</inkml:trace>
  <inkml:trace contextRef="#ctx0" brushRef="#br4" timeOffset="110191.3026">11647 8794 87 0,'4'-17'37'0,"-4"17"1"16,0 0 1-16,9 31-33 15,-17 6 1-15,3 15-3 16,-4 14 1-16,-2 16-1 16,-3 7 0-16,2 3-2 15,3-1-2-15,0-6 2 16,7-8-3-16,2-13-2 15,10-11-3-15,-6-29-16 0,24-4-16 16,-13-22-1-16,8-8 0 16,-9-17-3-16</inkml:trace>
  <inkml:trace contextRef="#ctx0" brushRef="#br4" timeOffset="110682.3306">11448 9238 93 0,'-28'1'40'0,"4"-2"1"16,17 12-1-16,7-11-25 15,0 0-12-15,35 4 0 16,5-3-2-16,11 0 1 16,11 1 0-16,3 3-1 15,2 1-1-15,-1 2 1 16,-1 2-1-16,-13 2 0 0,-5 1 1 15,-10-1-1-15,-9 0 0 16,-8-3 0-16,-8-2 0 16,-12-7 1-16,0 0-1 15,0 0 1-15,-6 13-1 16,-8-7 0-16,1 7 1 15,-3 3-1-15,2 4 1 16,5 6-1-16,2 3 0 16,4 0 1-16,10 0-1 15,10-5 0-15,7-5 1 16,12-9-1-16,6-8 0 15,2-9 0-15,1-10 1 16,-1-5-1-16,-7-7 0 16,-8-4 0-16,-10-3 0 0,-14 3 0 15,-12 0-2-15,-13 3 1 16,-10 5-1-16,-7 7-2 15,-10 3-1-15,4 15-3 16,-7-5-8-16,20 23-9 16,-9-11-11-16,26 13-3 15,4-6-3-15,22 8 3 16</inkml:trace>
  <inkml:trace contextRef="#ctx0" brushRef="#br4" timeOffset="111224.3616">13368 8751 88 0,'9'-14'37'15,"4"21"1"-15,-11 14 3 16,1 16-37-16,-9 16 1 16,-3 16-1-16,-4 14 0 15,-4 11-1-15,-2 1 0 16,0 3-2-16,5-9 0 15,6-9-1-15,13-12-2 0,3-19-3 16,22-6-13-16,-1-30-20 16,22-11 1-16,0-22-2 15,16-5-1-15</inkml:trace>
  <inkml:trace contextRef="#ctx0" brushRef="#br4" timeOffset="111568.3813">13857 9179 77 0,'-19'2'39'16,"-10"4"1"-16,2 17 0 15,-9-2-15-15,5 12-20 16,3 5-2-16,11 7 1 16,9 0-2-16,10-2 1 15,14-5-1-15,11-7 0 16,12-11-1-16,8-7 0 0,5-15 0 15,-2-7 0-15,2-12-1 16,-9-9 0-16,-6-10 0 16,-9-4 0-16,-12-3 0 15,-9-1-1-15,-12 0 0 16,-5 7-1-16,-10 7 1 15,-3 11-2-15,-5 14 1 16,-1 9 0-16,6 12-2 16,3 4-1-16,17 15-4 15,-1-14-8-15,30 15-14 16,0-20-7-16,24 4 0 15,5-18-2-15,20-3 3 16</inkml:trace>
  <inkml:trace contextRef="#ctx0" brushRef="#br4" timeOffset="111868.3985">14609 9041 109 0,'-19'1'38'16,"-18"-2"2"-16,9 18-8 16,-15-4-27-16,5 5-1 15,3 1-1-15,12 6 0 16,6-3 0-16,14 2-1 15,14-4-1-15,11 0 0 16,9-3-1-16,5-1 1 16,3 1-1-16,-2-1 0 15,-4 3 0-15,-10 3 0 16,-12 3 0-16,-8 1 0 15,-14 3-1-15,-6 0 1 0,-4 0-2 16,-5-5-1-16,5 0-4 16,-4-18-9-16,23 11-13 15,-10-22-11-15,12 5 1 16,19-22-3-16,4 3 3 15</inkml:trace>
  <inkml:trace contextRef="#ctx0" brushRef="#br4" timeOffset="112213.4182">14732 9281 104 0,'0'0'39'15,"29"20"2"-15,-8-25-5 16,17 1-32-16,5-4 0 0,9-4-1 15,0-4 0-15,1 1-2 16,-6 1 1-16,-6-2-1 16,-10-2 0-16,-11 1-1 15,-16-2 1-15,-12 1-1 16,-10 0 0-16,-7 3 0 15,-7 3 1-15,-5 6-1 16,-3 11 1-16,0 11-1 16,4 9 1-16,5 11 0 15,7 8 0-15,8 2-1 16,14 2-3-16,8-7-4 15,25 5-13-15,-2-24-16 16,22-2-5-16,3-17-1 0,16-8 0 16</inkml:trace>
  <inkml:trace contextRef="#ctx0" brushRef="#br4" timeOffset="112768.45">15959 9232 100 0,'-2'19'38'15,"-2"-9"1"-15,14 8-1 16,-2-5-33-16,15-8-2 16,7-9 0-16,12 0 0 15,2-9 0-15,5 0 0 16,-1-4-1-16,-4-2-1 15,-6 2 1-15,-5 0-1 16,-14-3 0-16,-9 1 0 16,-7 1-1-16,-12 2 1 0,-10 5-1 15,-7 4 1-15,-8 9 0 16,-1 8-1-16,-6 12 1 15,2 7 0-15,2 9 0 16,8 5 0-16,13 2 0 16,11-2-1-16,16-9 0 15,16-6 0-15,18-12-3 16,11-15-1-16,22-7-5 15,-3-26-11-15,24 8-10 16,-11-25-11-16,3 2 1 16,-12-15 0-16,-1 1 1 15</inkml:trace>
  <inkml:trace contextRef="#ctx0" brushRef="#br4" timeOffset="112972.4616">16975 8572 112 0,'-16'21'41'15,"-13"15"2"-15,4 26-3 16,-12 9-34-16,6 8-3 15,1 10 0-15,1 3-1 16,5 0 0-16,6-2-3 16,10-8-2-16,5-14-2 15,12-2-5-15,-3-30-13 16,20-4-15-16,-4-22-4 15,9-7 2-15,-4-18-2 16</inkml:trace>
  <inkml:trace contextRef="#ctx0" brushRef="#br4" timeOffset="113562.4954">17024 9222 109 0,'-2'11'39'16,"12"9"2"-16,-1-10-2 15,20-1-34-15,-2-2-1 16,10-2-1-16,3-6 0 15,10-4-1-15,-2-6 0 16,2-4-1-16,-7-3 0 16,-4-2 0-16,-9-5-1 15,-8 0 0-15,-8 0 1 16,-10-2-1-16,-10 5 0 15,-9 4 1-15,-8 6-1 16,-8 8 0-16,-7 11 1 0,-7 10 1 16,-1 12-2-16,0 5 0 15,8 9 0-15,9 1 0 16,9 1 0-16,17-5 0 15,19-6 0-15,17-13-6 16,22-6-1-16,6-18-4 16,24 2-8-16,-9-28-6 15,18 3-16-15,-15-13 1 16,1 5 1-16,-19-5 2 15,-6 10 15-15,-23 1 25 16,-13-8 11-16,0 25 8 16,-24-8 16-16,5 19 1 15,-25-13 0-15,8 19 2 16,-16-9-12-16,14 17-21 0,-15 3-2 15,5 10-2-15,1 2 0 16,6 6-4-16,5 2 0 16,8 0 0-16,9-3 0 15,14-3 0-15,9-8 0 16,10-13 0-16,15-5-6 15,-1-21-7-15,23 4-9 16,-10-31-11-16,18 5-9 16,-6-19 1-16,6-1-2 15,-4-10 4-15</inkml:trace>
  <inkml:trace contextRef="#ctx0" brushRef="#br4" timeOffset="113761.5068">18570 8587 104 0,'-31'15'41'0,"10"17"2"16,-8 5-1-16,15 11-31 15,-9 6-7-15,1 14-1 16,0 5 0-16,2 6-1 16,3 1 0-16,1-4-5 15,4-3-2-15,-2-17-7 16,14 3-10-16,-14-28-18 15,18-7-1-15,-4-24 0 16,0 0-1-16</inkml:trace>
  <inkml:trace contextRef="#ctx0" brushRef="#br4" timeOffset="114784.5653">18202 8986 110 0,'4'17'40'0,"-4"-17"2"16,29 13-1-16,-7-9-35 15,19-6-1-15,2-4-1 16,4 0-1-16,-3 0 1 16,0 4-4-16,-6 4 0 15,-6 8 0-15,-9 6 0 16,-9 7 0-16,-8 8 0 15,-6 5 0-15,-5 3 0 16,-2 4 0-16,-2-3 0 16,-2-2 0-16,4-8 0 15,3-5 0-15,3-9 0 16,1-16 0-16,12 3 0 0,1-16 0 15,1-11 0-15,5-6 0 16,-2-7 0-16,1-5 0 16,0 0 0-16,-2 0 0 15,-4 4 0-15,-1 7 0 16,-2 6 0-16,-2 7 0 15,5 9 0-15,-2 7 0 16,5 6 0-16,1 5 0 16,6 0 0-16,4 1 0 15,4 2 0-15,4-5 0 16,3-3 0-16,2-3 0 15,0-3 0-15,-2-3 0 16,-6-4 0-16,-4 1 0 16,-8-1 0-16,-8 1 0 0,-11 8 0 15,0 0 0-15,-27 4 0 16,2 11 0-16,-7 9 0 15,-1 3 0-15,-2 10 0 16,4 5 0-16,3 3 0 16,9 1 0-16,8-2 0 15,8-5 0-15,12-8 0 16,6-7 0-16,8-9 0 15,5-13 0-15,4-11 0 16,2-10 0-16,-1-8 0 16,0-10 0-16,-6-1 0 15,0-5 0-15,-8 5 0 16,-2 0 0-16,-7 8 0 0,1 5 0 15,-2 6 0-15,-2 8 0 16,6 3 0-16,1 3 0 16,5 3 0-16,3 2 0 15,4 2 0-15,1 2 0 16,-5 2 0-16,1 3 0 15,-9 2 0-15,-4 4 0 16,-9 4 0-16,-5 4 0 16,-8 2 0-16,-3 5 0 15,-1-2 0-15,-2-1 0 16,4-2 0-16,4-5 0 15,4-5 0-15,6-15 0 16,12 3 0-16,4-14 0 16,4-6 0-16,7-7 0 0,1-2 0 15,2 2 0-15,-1-1 0 16,-4 3 0-16,-3 12 0 15,-6 6 0-15,-4 10 0 16,-8 8 0-16,1 9 0 16,-5-1-4-16,7 11-7 15,-6-10-2-15,17 8-6 16,-7-25-6-16,27 11-5 15,-7-27-9-15,21-1-1 16,4-15 3-16,7-7 4 16</inkml:trace>
  <inkml:trace contextRef="#ctx0" brushRef="#br4" timeOffset="115098.5832">20093 8944 118 0,'-37'21'41'15,"-9"-2"3"-15,11 11-3 16,-1-2-38-16,11 0 0 15,6-4-1-15,15-1-1 16,13-6-1-16,12-9 0 16,8-3-1-16,8-8 0 15,0-2 1-15,1-2-1 16,-5 2 1-16,-11 2 1 15,-22 3 0-15,7 16 0 16,-27 5 1-16,-9 11-2 16,-11 4 0-16,0 6 0 15,-2 1 0-15,-1-3-6 16,14 8-7-16,-5-30-12 0,27 10-8 15,7-28-10-15,0 0 1 16,0 0-3-16</inkml:trace>
  <inkml:trace contextRef="#ctx0" brushRef="#br4" timeOffset="116075.6391">21296 9139 100 0,'1'-22'37'16,"2"3"0"-16,-16-6-6 16,2 8-26-16,-10 1 0 0,-7 7 0 15,-13 6 0-15,-8 13-1 16,-12 11 1-16,-2 14-1 15,-2 7 0-15,4 9-1 16,5 0-1-16,13 4 0 16,14-4-1-16,16-5 0 15,18-11-1-15,23-13 1 16,17-12-1-16,17-13 0 15,14-14 0-15,3-7 0 16,6-13 0-16,-1-3 0 16,-7-5 0-16,-14-1 0 15,-12 2 0-15,-17 0 0 16,-12 8-1-16,-9 5 1 15,-13 13 0-15,0 18-1 16,-25-2 1-16,8 26 0 0,-4 23 0 16,1 21 1-16,1 20 0 15,5 15 0-15,2 16 1 16,6 10-2-16,2 7 0 15,-1-4 0-15,0-10 0 16,-4-10 0-16,-7-11 0 16,-8-14 0-16,-10-18 0 15,-8-16 0-15,-5-22 0 16,-2-16 0-16,1-17 0 15,0-18-4-15,9-15 1 16,5-22-5-16,20-7-2 16,-1-32-9-16,31 7-7 15,-6-23-11-15,27 3 0 16,4-10-4-16,18 7 3 0</inkml:trace>
  <inkml:trace contextRef="#ctx0" brushRef="#br4" timeOffset="116315.6528">21771 9090 96 0,'41'-8'40'15,"-19"-2"1"-15,-2 12 0 16,-20-2-23-16,0 0-13 16,-7 16-1-16,-2 7 0 15,-5 7-2-15,2 10 0 16,0 4 0-16,1 6-2 15,4 1 0-15,6-2 0 16,4-2 0-16,2-11-4 16,10-6-2-16,-1-23-9 15,21 6-12-15,-13-27-14 0,16-1 0 16,-6-21-2-16,7 0 3 15</inkml:trace>
  <inkml:trace contextRef="#ctx0" brushRef="#br4" timeOffset="116706.6752">22086 8900 95 0,'0'0'41'0,"-11"-20"2"16,11 20-1-16,0 0-17 16,0 0-21-16,14 18-1 15,-1-4-1-15,-3 3-2 16,2 7 0-16,-3 6 0 15,-3 7 0-15,-2 6 0 16,-4 7 0-16,1 0 0 0,0 2 0 16,1-3 0-16,5-4 0 15,5-5 0-15,4-12 0 16,5-9 0-16,4-15 0 15,5-12 0-15,5-11 0 16,1-10 0-16,-3-10 0 16,-2-4 0-16,-1-7 0 15,-7 1 0-15,-1-1 0 16,-4 4 0-16,-6 4 0 15,1 10 0-15,-6 5 0 16,0 12-7-16,-5 0-4 16,9 18-4-16,-11-3-9 15,18 11-6-15,-18-11-8 0,33 15-2 16,-9-11 1-16,13 2 2 15</inkml:trace>
  <inkml:trace contextRef="#ctx0" brushRef="#br4" timeOffset="117067.6959">22834 9034 117 0,'-16'22'41'0,"-10"-10"1"16,14 16-7-16,5-14-29 16,11-4-2-16,11-4-1 15,17-5-1-15,11-1 0 16,6 0-1-16,8-4 1 15,1-2-2-15,-2-6 0 16,-8 3 0-16,-12-6 0 0,-13 1 0 16,-16-2 0-16,-14-1 0 15,-13 3 0-15,-13 1 0 16,-10 6 0-16,-5 7 0 15,-2 10 0-15,2 9 0 16,7 11 0-16,7 9 0 16,16 4 0-16,16 2 0 15,16-4 0-15,16-5 0 16,20-7 0-16,8-19-9 15,24 1-7-15,-9-33-8 16,21 12-6-16,-20-26-14 16,9-1 0-16,-8-13 0 15,-3-4 2-15</inkml:trace>
  <inkml:trace contextRef="#ctx0" brushRef="#br4" timeOffset="117920.7446">1009 10466 99 0,'11'-3'39'0,"-11"3"1"16,0 0-3-16,-14 9-33 15,6 7 0-15,0 13-2 16,2 11 0-16,-3 14-1 0,2 9 1 16,0 9-2-16,3 9 1 15,-1 0-2-15,3-2 0 16,3-7-1-16,1-14-3 15,7-4-1-15,-3-23-8 16,18 0-20-16,-24-31-3 16,26 8 0-16,-20-23-1 15</inkml:trace>
  <inkml:trace contextRef="#ctx0" brushRef="#br4" timeOffset="118115.7558">802 10988 105 0,'-32'-13'37'0,"18"11"2"16,0-9-3-16,14 11-30 0,20-15-1 15,9 0-3-15,9-5 0 16,13 1-1-16,10-7-2 16,9-1-1-16,10 6-7 15,-4-16-15-15,7 14-15 16,-10-12 0-16,2 5-2 15,-14-10 1-15</inkml:trace>
  <inkml:trace contextRef="#ctx0" brushRef="#br4" timeOffset="118521.779">1646 10255 106 0,'-26'26'38'0,"-8"3"-1"15,10 22-1-15,-8 0-31 0,11 12 1 16,-3 6-3-16,8 9 1 15,-1 4-2-15,7 2 1 16,-1-7-2-16,8-4 1 16,2-10-2-16,7-13-1 15,4-12 0-15,5-15-1 16,5-15 2-16,6-15 1 15,5-8 0-15,1-13 0 16,2-8 0-16,-1 0 1 16,1-6-1-16,-4 5 1 15,-6 6-1-15,-2 11-1 16,-4 12 0-16,-7 14 0 15,-2 13 0-15,-4 9-1 16,0 12-1-16,2 1-2 0,5 5 0 16,5-7-3-16,10-1-1 15,-1-16-9-15,20 3-6 16,-14-30-11-16,17-1-5 15,-10-15 1-15,3-2 1 16</inkml:trace>
  <inkml:trace contextRef="#ctx0" brushRef="#br4" timeOffset="118875.7993">2069 10924 104 0,'7'30'37'0,"-2"-11"0"16,14 10-3-16,2-17-30 0,9-5-1 15,5-11 0-15,9-6-1 16,2-10-1-16,0-6 0 16,2-10 0-16,-4-2-1 15,-8-5 1-15,-10 4-1 16,-12 0 0-16,-14 8 0 15,-10 9 1-15,-15 9-1 16,-12 15 1-16,-5 15 0 16,-8 9 0-16,2 13 1 15,1 7-1-15,7 7 1 16,9 3-2-16,14-4-1 15,13-3 0-15,16-12-2 16,21-6-1-16,10-20-6 16,27 1-10-16,-5-26-18 15,16 1 0-15,-8-18 1 0,8-1-3 16</inkml:trace>
  <inkml:trace contextRef="#ctx0" brushRef="#br4" timeOffset="119362.8271">2833 10785 105 0,'-24'18'38'15,"5"12"1"-15,-11-2-7 16,12 13-27-16,-2-2 0 16,8 6-2-16,2-6 0 15,6-2-2-15,4-9 0 16,7-9-2-16,3-12 2 0,7-9 0 15,2-12 0-15,1-10 0 16,6-7-1-16,-3-3 2 16,0-6-2-16,-3 3 1 15,-2 3-1-15,-5 5-1 16,-1 7 1-16,-6 5 0 15,-6 17 0-15,0 0 1 16,12-2 0-16,-8 14 0 16,0 4-1-16,5 0 2 15,0 1-2-15,4 1 1 16,3-4-1-16,5-7 1 15,4-10-1-15,5-4 0 16,6-9 1-16,2-2-1 16,2-7 1-16,-3 0-1 15,-4 3 1-15,-4 3 0 0,-8 7 0 16,-6 10 0-16,-15 2 0 15,8 29-1-15,-8-1 0 16,-1 6-2-16,5 6-3 16,-4 1-5-16,9 8-10 15,-9-19-8-15,23 12-10 16,-8-19-6-16,14-1 0 15,1-19 1-15</inkml:trace>
  <inkml:trace contextRef="#ctx0" brushRef="#br4" timeOffset="119850.855">4947 10277 63 0,'13'-24'37'0,"-7"-3"2"16,4 12 1-16,-11-2-21 15,1 17-10-15,0 21-3 16,-2 17-1-16,-6 11-1 15,1 18 0-15,-3 10-3 16,3 11 1-16,0 3-2 16,3 1 2-16,2-7-3 15,-1-9 0-15,6-7-2 16,0-16-5-16,11-4-9 15,-15-25-14-15,12-1-8 16,-11-23-2-16,15 2 2 0</inkml:trace>
  <inkml:trace contextRef="#ctx0" brushRef="#br4" timeOffset="120322.882">4748 10661 107 0,'-27'-11'39'15,"0"1"1"-15,15 16-1 16,-2 4-35-16,14-10-1 15,27 8-1-15,7-5-1 16,10-2 1-16,17 0-1 16,5-2 1-16,9-2-1 15,3 0 0-15,-1 2-1 16,-5-4 1-16,-5 5-1 15,-11-1 1-15,-11 1-1 0,-13 0 1 16,-8 1-1-16,-13 2 0 16,-11-3 1-16,-3 10-1 15,-11 3 1-15,-5 10-1 16,0 7 0-16,-1 5 1 15,0 8-1-15,5 1 1 16,7 3-1-16,8-3 0 16,5-6 0-16,16-13 0 15,10-11 1-15,12-15-1 16,5-14 0-16,4-11 0 15,3-11 0-15,-5-11 1 16,-3-5-1-16,-15 4-1 16,-14 1-1-16,-14 10 0 15,-22 6-2-15,-11 16 0 0,-15 4-4 16,-1 24-7-16,-19-12-9 15,24 20-14-15,-7-7 0 16,23 6-3-16,10-9 2 16</inkml:trace>
  <inkml:trace contextRef="#ctx0" brushRef="#br4" timeOffset="120985.92">7108 10661 87 0,'-4'-21'36'15,"0"7"1"-15,-20-3-2 16,6 11-27-16,-16 3-1 15,3 8-1-15,-11 9 0 0,3 13-1 16,-5 6-1-16,2 11 0 16,4 2-1-16,4 3 0 15,9 0-1-15,6-3-1 16,14-5 0-16,8-11-1 15,13-11 1-15,15-12-1 16,8-13 0-16,9-10 0 16,6-10 1-16,1-8 0 15,0-6 0-15,-4-3-1 16,-8 4 1-16,-10 0-1 15,-10 8 1-15,-8 4-1 16,-8 9 0-16,-7 18 1 0,0 0-1 16,0 0 0-1,-16 33 0-15,13 0-1 0,0 6 1 16,4 3-2-16,8 5-1 15,3-8-2-15,14-1-2 16,-3-21-9-16,26 2-8 16,-12-32-8-16,21-3-7 15,-3-23-3-15,16-8 3 16,-4-23 2-16</inkml:trace>
  <inkml:trace contextRef="#ctx0" brushRef="#br4" timeOffset="121202.9324">8011 9975 113 0,'-29'26'41'16,"8"25"1"-16,-15 9-2 0,8 18-34 16,-7 7-5-16,8 8 1 15,3 0-2-15,6-2 1 16,7-5-3-16,9-10 1 15,6-8-3-15,5-18-3 16,15-2-10-16,-19-32-16 16,16-2-8-16,-9-21 0 15,3-5 0-15</inkml:trace>
  <inkml:trace contextRef="#ctx0" brushRef="#br4" timeOffset="122178.9882">7581 10551 112 0,'-7'12'40'0,"7"-12"2"15,21 19-1-15,11-24-37 16,16-1-2-16,17-7 0 16,9 1-1-16,7-5 0 15,5 1-1-15,0 2 0 16,-10 2 1-16,-7 5-1 15,-15 4 0-15,-15 6 0 16,-12 5 0-16,-16 6 1 16,-14 4-1-16,-11 5 0 15,-9 6 1-15,-9 3-1 16,2 6 1-16,-4 2-1 15,3 2 0-15,9-1 1 16,7-2 0-16,7-6-1 0,11-3 0 16,12-11 0-16,9-9 1 15,9-10-1-15,7-10 0 16,2-12 0-16,6-9-1 15,-3-7 1-15,-4-9-1 16,-2-3 1-16,-9-2-1 16,-9 1 0-16,-11 4-1 15,-8 8 2-15,-6 6-1 16,-10 13 0-16,-5 8 1 15,0 12 0-15,0 9 0 16,3 5 0-16,11 3 1 16,11 0-1-16,10-4 0 15,13-6 1-15,12-6-1 16,11-5 0-16,3-5 0 15,5-4 1-15,-4-2-1 0,-6 3 0 16,-9 4 1-16,-10 4-1 16,-11 8 1-16,-11 7 0 15,-10 7 0-15,-9 9-1 16,-7 3 1-16,-3 8-1 15,3 2 0-15,-3 0 0 16,8-3 0-16,2-2 0 16,8-12 0-16,7-8 0 15,6-9 0-15,9-14-1 16,1-8 1-16,5-10 0 15,1-6 0-15,0-5 0 16,1-3 0-16,-4 2 0 16,-3 2 0-16,-4 8 0 15,-4 5 0-15,-3 8 0 0,-10 15 1 16,0 0-1-16,12 4 0 15,-11 8 1-15,2 7-1 16,1 0 0-16,1 1 0 16,5-3 0-16,4-5 0 15,8-8 2-15,2-6-2 16,8-6 0-16,-1-7 0 15,2-6 0-15,1 2 0 16,-3-2 0-16,-4 0 0 16,-7 8 0-16,-7 7 0 15,-13 6 0-15,7 19 0 16,-11 6 0-16,-3 9 0 15,-1 9 0-15,1 2 0 0,3 4-3 16,4-4-4-16,11 0-4 16,-3-22-4-16,25 6-7 15,-13-31-7-15,30 5-4 16,-11-24-7-16,13-4 1 15,-4-17 2-15</inkml:trace>
  <inkml:trace contextRef="#ctx0" brushRef="#br4" timeOffset="122481.0055">9815 10392 107 0,'-18'12'41'0,"-12"3"2"16,5 12-2-16,-17 0-33 16,19 5-4-16,6-2-2 15,7 1 0-15,8-8-1 0,10-4 0 16,8-9-1-16,9-3 0 15,2-5 0-15,0-3 1 16,-1 1-1-16,-2-1 1 16,-6 6-1-16,-8 6 1 15,-9 7-1-15,-8 3 2 16,-9 5-2-16,-3 3 0 15,-5-2 0-15,-3 1 0 16,4-4-3-16,0-9-1 16,11 3-7-16,-3-22-5 15,15 4-10-15,-4-16-9 16,11 0-7-16,-5-17-1 15,8-2 2-15</inkml:trace>
  <inkml:trace contextRef="#ctx0" brushRef="#br4" timeOffset="123042.0376">11002 10118 80 0,'11'-24'39'0,"3"12"1"15,-14 12 0-15,0 0-17 0,-2 30-19 16,-3 10-1-16,-6 12-1 15,2 19 1-15,-5 10-3 16,2 12 2-16,1 2-2 16,0 0 1-16,3-5-2 15,4-11 0-15,5-9-5 16,-6-25-12-16,19 1-15 15,-13-27-10-15,9-7 3 16,-10-12-1-16</inkml:trace>
  <inkml:trace contextRef="#ctx0" brushRef="#br4" timeOffset="123239.0488">10727 10675 91 0,'-21'-7'41'16,"-1"-1"1"-16,22 8-1 15,0 0-19-15,18 3-19 16,20-10-2-16,18-5-1 15,14-8-2-15,12-7-2 16,15-3-2-16,0-16-14 16,17 9-16-16,-18-14-7 15,1 6 4-15,-16-8-2 16</inkml:trace>
  <inkml:trace contextRef="#ctx0" brushRef="#br4" timeOffset="123600.0695">11713 9998 87 0,'-17'1'40'0,"-10"4"0"16,7 21 1-1,-14 1-18-15,5 23-19 0,-5 10 0 16,4 12 0-16,-6 7-2 16,4 4 1-16,1 0-2 15,5-2 1-15,4-7-2 16,6-9 2-16,9-14-2 15,5-9 0-15,11-17 0 16,7-13 0-16,11-14 0 16,4-12 0-16,5-8 0 15,3-7 0-15,0-5 0 16,-3 2 0-16,-2 1-1 15,-8 7 1-15,-3 9-1 16,-7 9 0-16,-4 11-1 0,-2 7 0 16,-1 14-2-16,3-1 0 15,5 11-2-15,3-11-5 16,20 12-5-16,-10-25-9 15,24 4-15-15,-4-15 0 16,15-3 1-16,-8-16 1 16</inkml:trace>
  <inkml:trace contextRef="#ctx0" brushRef="#br4" timeOffset="123975.0909">12258 10565 110 0,'-21'-6'40'16,"-16"-4"1"-16,13 25-8 15,-18-3-28-15,4 12 0 16,-3 9-1-16,9 8-1 15,3 2 0-15,10 2-1 0,9-2-1 16,13-7 1-16,12-6-1 16,13-12 0-16,12-10-1 15,9-12 0-15,6-15 0 16,2-7 0-16,-1-8 0 15,-6-5 0-15,-6-1 0 16,-11-3-1-16,-11 5 1 16,-7 6 0-16,-12 6 0 15,-6 14 0-15,3 12 0 16,-20 1 0-16,7 15 0 15,3 9 1-15,5 6-2 16,2 3 0-16,10 0-2 16,9-6 0-16,13-3-4 15,2-19-5-15,21 0-7 0,-10-31-9 16,25-1-12-16,-9-19-1 16,10-4 0-16,-7-18 1 15</inkml:trace>
  <inkml:trace contextRef="#ctx0" brushRef="#br4" timeOffset="124155.1012">13093 10043 100 0,'-9'-20'39'0,"-2"31"1"15,-15 14-4-15,4 36-28 16,-14 13-4-16,1 19 0 15,-2 9-2-15,6 4 1 16,4-5-4-16,7-8-1 16,9-9-2-16,-2-25-10 15,22-5-17-15,-9-30-10 16,10-14 1-16,-7-20-2 0</inkml:trace>
  <inkml:trace contextRef="#ctx0" brushRef="#br4" timeOffset="124336.1116">12713 10520 120 0,'0'0'43'0,"0"0"2"16,20-3-2-16,8 4-39 16,15-8-4-16,9-3 0 15,8-4-6-15,12 4-7 16,-13-19-12-16,20 11-16 15,-18-12-2-15,6 9 2 16,-7-9-5-16</inkml:trace>
  <inkml:trace contextRef="#ctx0" brushRef="#br4" timeOffset="124967.1477">14152 10561 94 0,'10'-26'38'16,"2"15"2"-16,-16 0-6 16,2 22-28-16,-8 6-1 15,-2 13 1-15,-6 3-2 16,3 8-1-16,-4 3 0 15,4 3 0-15,1-2-1 16,5-6-1-16,4-6 0 16,5-6 0-16,5-11 0 0,6-11-1 15,6-12 1-15,6-12-1 16,5-11 0-16,4-8 1 15,-1-7 0-15,2-3-1 16,-4-4 1-16,-2 4-1 16,-3 4 1-16,-6 8-1 15,-4 12 1-15,-2 10-1 16,-12 14 0-16,17 10 1 15,-7 15-1-15,0 10 1 16,1 10-1-16,2 5 0 16,2 4-1-16,4-3-2 15,5-2-1-15,-1-8-3 16,13-2-8-16,-13-26-7 15,21 6-11-15,-15-23-7 0,11-2-2 16,-14-17 2-16</inkml:trace>
  <inkml:trace contextRef="#ctx0" brushRef="#br4" timeOffset="125357.17">14733 10587 78 0,'0'0'41'15,"-8"29"-2"-15,8-15 2 16,19 10-20-16,-9-6-16 15,13 0-1-15,8-8 0 16,9-3-2-16,8-7 0 16,5-9-1-16,3-6 0 15,-2-6-1-15,-4-6 1 16,-6 0-1-16,-11-4 0 0,-12 2 0 15,-12 0 1-15,-11 5-1 16,-13 5 1-16,-9 7 0 16,-10 7 0-16,-3 10 0 15,-3 7 0-15,-4 11 0 16,5 6 1-16,6 9-1 15,5 3 0-15,13 4 0 16,9-3-1-16,13 0 0 16,15-4-2-16,12-9-1 15,13-4-2-15,10-16-6 16,14 5-6-16,-12-30-10 15,21 9-12-15,-14-19-3 0,1-1 1 16,-14-11 1-16</inkml:trace>
  <inkml:trace contextRef="#ctx0" brushRef="#br4" timeOffset="125748.1924">15439 10604 82 0,'-19'30'41'0,"0"-5"-1"15,19 1 2-15,0-26-17 16,24 15-23-16,8-13 1 15,14-9-2-15,5-8 1 16,4-3-1-16,2-7 0 16,0-4 0-16,-16 0-1 15,-4-2 1-15,-11 0 0 16,-12 1 0-16,-12 3-1 0,-11 3 1 15,-11 4-1-15,-9 7 1 16,-7 8-1-16,-5 11 1 16,-6 12-1-16,-2 12 1 15,0 10 0-15,6 11 1 16,5 7-1-16,11 2 0 15,13-1 1-15,17-7-2 16,17-12 0-16,16-12 0 16,20-11-4-16,10-17 0 15,15-9-6-15,-3-20-4 16,12 7-9-16,-22-24-10 15,10 14-8-15,-19-9 0 16,-2 11 0-16,-20-1 3 16</inkml:trace>
  <inkml:trace contextRef="#ctx0" brushRef="#br4" timeOffset="126154.2156">16296 10586 108 0,'0'0'41'16,"12"-7"0"-16,-17-10-8 16,5 17-25-16,-10-18-2 15,-4 14-2-15,-13 3 0 16,-2 10-1-16,-14 9 0 15,-2 12-1-15,-7 8 0 16,2 10-2-16,3 5 0 16,10-1 0-16,10-2 0 15,17-9 0-15,19-13 0 16,16-14 0-16,22-21 0 15,11-16 0-15,13-19 0 0,5-15 0 16,1-12 0-16,-1-8 0 16,-10-6 0-16,-10 0 0 15,-9 8 0-15,-14 11 0 16,-14 17 0-16,-15 19 0 15,-4 28 0-15,-20 3 0 16,-2 32 0-16,-7 20 0 16,-1 13 0-16,-1 5 0 15,11 7 0-15,3-10-7 16,22 3-4-16,4-25-4 15,34 2-7-15,-2-33-6 16,41 4-8-16,4-22-6 16,28-5 1-16,16-10 4 15</inkml:trace>
  <inkml:trace contextRef="#ctx0" brushRef="#br4" timeOffset="126605.2414">17895 10080 86 0,'3'-13'38'16,"-4"-7"0"-16,1 20 2 16,1-27-20-16,-1 27-16 15,0 0 0-15,-11 30 0 16,1 9-2-16,1 16 1 15,-5 17-1-15,-2 13 0 16,-1 13-2-16,0 4 2 16,3-1-3-16,5-8 0 15,6-8-2-15,2-17-4 16,12-11-4-16,-4-31-13 15,17-4-15-15,-9-21-1 0,6-6 0 16,-8-13 0-16</inkml:trace>
  <inkml:trace contextRef="#ctx0" brushRef="#br4" timeOffset="127047.2667">17638 10578 106 0,'-35'-26'38'16,"15"14"3"-16,4-6-4 15,16 18-31-15,20-11-2 16,9 6-2-16,15-3 0 15,11 2 0-15,11-3 0 16,10-1 0-16,5 1-1 16,-1-1 0-16,-4 1-1 0,-10 2 1 15,-12 3 0-15,-12 0-1 16,-13 2 0-16,-18 4 1 15,-11-2-1-15,-13 15 1 16,-12 3 0-16,-6 6 0 16,-4 8 0-16,0 8 0 15,0 5 0-15,5 6 1 16,9 1-2-16,14-2 0 15,13-7 0-15,17-8 0 16,14-13 0-16,8-13 0 16,11-15 0-16,7-12 0 15,-4-14 0-15,-4-10 0 16,-10-7 0-16,-14-7 0 15,-11 1 0-15,-18 2-5 0,-10 8-1 16,-16 4-4-16,0 23-4 16,-18-7-6-16,15 32-8 15,-10-7-11-15,22 13-2 16,5-2 2-16,21 4 1 15</inkml:trace>
  <inkml:trace contextRef="#ctx0" brushRef="#br4" timeOffset="127805.31">19781 10495 103 0,'-7'-14'37'15,"-14"-7"0"-15,2 13-5 0,-15-6-25 16,-1 10-2-16,-6 1-1 16,2 15 1-16,-6 4-1 15,4 13 0-15,-1 8-1 16,9 7 1-16,4 2-2 15,10 0 1-15,10-5-2 16,14-3 1-16,12-9-2 16,11-11 2-16,11-13-2 15,10-9 0-15,3-11 0 16,4-10 0-16,-2-7 0 15,-3-2 0-15,-3-8 0 16,-9 1-2-16,-4-2 1 16,-7 0 0-16,-8 6 0 15,-3 5 0-15,-7 10 1 16,-2 9-1-16,-8 13 1 0,0 22 0 15,-3 18 1-15,-4 17 0 16,0 18-1-16,-5 16 1 16,2 12-1-16,-3 6-1 15,-4 6 0-15,0-5 0 16,-6-5 1-16,-3-10-1 15,-6-13 1-15,-2-15-1 16,-5-18 1-16,-2-13 0 16,-6-20-1-16,2-18 0 15,0-14-1-15,2-13-1 16,8-13-2-16,2-14-2 15,13-1-4-15,-1-12-5 16,22 16-6-16,-6-12-8 16,25 19-7-16,-1 0-3 0,15 14 2 15</inkml:trace>
  <inkml:trace contextRef="#ctx0" brushRef="#br4" timeOffset="128458.3474">20524 10661 96 0,'-7'-24'38'16,"0"9"1"-16,-18-6 0 15,8 7-30-15,-17 0-5 16,2 13 0-16,-9 5 1 15,2 11-1-15,-9 6 1 16,6 12-2-16,-2 4 1 0,7 4-1 16,7 3-1-16,8-1-2 15,13-5 0-15,14-7 0 16,14-7 0-16,15-10 0 15,11-10 0-15,8-7 0 16,5-10 0-16,1-7 0 16,-3-9 0-16,-6-4 0 15,-9-3 0-15,-8-3 0 16,-12 5 0-16,-9 2 0 15,-6 3 0-15,-6 8 0 16,-4 12 0-16,4 9 0 16,-14 7 0-16,4 15 0 15,5 6 0-15,0 5 0 16,5 5 0-16,3 0 0 0,8-4-4 15,7-5 0-15,11-7-2 16,2-16-5-16,15 2-4 16,-10-28-7-16,22 11-8 15,-15-22-8-15,8 1 0 16,-12-9-1-16,3 5 15 15,-13 2 28-15,-12-7 6 16,1 22 9-16,-23-8 9 16,5 25 10-16,-19 4 1 15,2 20 2-15,-14-1-11 16,7 18-24-16,-1 5-1 15,6-1-2-15,4 0-1 16,7-2-2-16,10-8-1 16,5-14-2-16,13-7-4 0,-3-21-8 15,18 4-10-15,-13-21-15 16,7 1 0-16,-9-18-1 15,1 1 1-15</inkml:trace>
  <inkml:trace contextRef="#ctx0" brushRef="#br4" timeOffset="128595.3552">20836 10320 85 0,'-37'-25'41'0,"14"16"-5"16,3 4 4-16,20 5-17 16,9 22-43-16,-9-22-15 15,32 7-6-15,-13-4 4 16,10 6-6-16</inkml:trace>
  <inkml:trace contextRef="#ctx0" brushRef="#br4" timeOffset="129175.3884">21377 10591 75 0,'0'0'39'16,"3"-13"-1"-16,-3 13 2 16,0 0-16-16,0 0-17 15,-12 7-2-15,0 15-1 16,-6 3 0-16,-1 11-1 15,-5 4 1-15,4 2-1 16,-3 1-1-16,8-1 0 16,1-6-1-16,6-9 0 15,8-8-1-15,0-19 1 16,18 9-1-16,1-17 0 15,0-9 2-15,5-6-2 16,0-6 0-16,5-6 0 0,2-1 0 16,-2-2 0-16,-1 3 0 15,-1 7 0-15,-3 7 0 16,-2 10 0-16,-2 12 0 15,-6 12 0-15,-4 11 0 16,-2 6 0-16,-1 9 0 16,-1-1 0-16,3 7-8 15,-5-14-5-15,14 11-10 16,-16-25-10-16,25 5-7 15,-7-14-2-15,15-2 0 16,5-10 2-16</inkml:trace>
  <inkml:trace contextRef="#ctx0" brushRef="#br4" timeOffset="129609.4132">22470 10089 80 0,'0'0'39'15,"0"0"-1"-15,-5 24 0 16,0 22-9-16,-9 5-27 16,0 12 1-16,0 10-1 15,0 10 0-15,2 6-1 16,2-3 1-16,2-7-3 15,4-8 1-15,5-7-3 16,1-15-2-16,11 1-8 16,-13-29-16-16,18 1-9 15,-18-22-1-15,15 6 1 16,-13-16 0-16</inkml:trace>
  <inkml:trace contextRef="#ctx0" brushRef="#br4" timeOffset="129774.4226">22177 10701 118 0,'0'0'38'15,"-14"0"1"-15,34 11-6 16,3-11-33-16,14-7-2 16,19 0-8-16,-3-19-17 15,26 7-9-15,-7-16-1 16,11-1-3-16,-6-10 3 15</inkml:trace>
  <inkml:trace contextRef="#ctx0" brushRef="#br4" timeOffset="130150.4441">23059 9927 100 0,'-13'3'40'0,"-13"13"0"16,4 25 1-16,-12 8-24 16,7 17-11-16,-3 5-3 15,2 12 0-15,2 1-1 16,1 6 1-16,2-4-3 15,6-7 0-15,5-9 0 16,4-7 0-16,5-13 0 16,6-14 0-16,6-12 0 15,10-13 0-15,4-11 0 16,6-9 0-16,4-9 0 15,-3-2 0-15,1-2 0 16,-2 2 0-16,-6 2 0 0,-4 6 0 16,-7 9 0-16,-12 3 0 15,13 20 0-15,-13 0 0 16,0 9-2-16,-1 2-1 15,2 5-2-15,0-6-2 16,14 8-8-16,-10-22-10 16,25 7-13-16,-7-18-5 15,15-3 2-15,-3-15 1 16</inkml:trace>
  <inkml:trace contextRef="#ctx0" brushRef="#br4" timeOffset="130548.4669">23300 10742 111 0,'0'0'39'16,"7"21"1"-16,-7-21-8 16,31 9-27-16,3-9-1 15,9-3-1-15,3-5 0 16,5-3 0-16,-2-8-1 15,-5-2-1-15,-7-2 1 16,-7 0-1-16,-8-2 0 16,-13 2 0-16,-9 2 0 15,-15 4-1-15,-7 8 1 16,-7 6 0-16,-8 9 0 15,-4 9 2-15,-6 9-3 16,-1 9 0-16,3 6 0 16,7 3 0-16,8 2 0 0,12-1 0 15,15-3 0-15,15-10 0 16,18-7 0-16,14-9-3 15,15-7-3-15,3-13-1 16,16 2-5-16,-11-21-5 16,17 12-7-16,-22-23-12 15,8 6-3-15,-17-10 0 16,0 4 2-16</inkml:trace>
  <inkml:trace contextRef="#ctx0" brushRef="#br4" timeOffset="131051.4957">24073 10582 121 0,'-12'10'39'15,"-15"0"3"-15,15 22-9 16,-16-2-28-16,0 5-1 0,1 3-1 15,3 1 0 1,2 0-1-16,2-4 1 0,6-5-3 16,4-8 0-16,5-7 0 15,5-15 0-15,0 0 0 16,20-8 0-16,-5-8 0 15,2-6 0-15,5-8 0 16,2-1 0-16,-2-6 0 16,1-1 0-16,-4 1-2 15,-1 3 2-15,-3 5-1 16,-2 8 1-16,-6 8 0 15,-7 13 0-15,14-5 0 16,-9 16 0-16,2 4 0 16,1 1 0-16,4 3 0 15,3-5 0-15,6 0 0 16,1-6 0-16,7-6 0 0,1-6 1 15,5-7-1-15,4-2 2 16,0-7-2-16,2-2 0 16,-3 0 0-16,-2 0 0 15,-5 7 0-15,-6 8 0 16,-9 10 0-16,-16-3 0 15,7 29 0-15,-15-2 0 16,-5 10 0-16,-3 1 0 16,2 5 0-16,-1-9-3 15,10 6-7-15,1-17-3 16,22 7-9-16,-18-30-7 15,44 18-11-15,-11-17-2 16,18 3 0-16,0-10 1 0</inkml:trace>
  <inkml:trace contextRef="#ctx0" brushRef="#br4" timeOffset="131194.5039">24922 10883 118 0,'-14'8'44'0,"-11"-8"-1"16,8 6-2-16,-8-10-40 15,8-6-10-15,17 10-12 16,-11-9-15-16,11 9-8 15,0 0 1-15,0 0-2 16</inkml:trace>
  <inkml:trace contextRef="#ctx0" brushRef="#br1" timeOffset="207355.86">2198 11902 31 0,'5'-19'30'16,"1"8"4"-16,-3-3-5 15,-3 14-17-15,5-13-3 16,-5 13 0-16,0 0-2 16,0 0 2-16,8 12-6 15,-5 4-2-15,0 6 2 16,1 11-2-16,0 11 2 15,1 11-3-15,-5 12 2 16,-2 7-2-16,-2 6 1 0,-2 0 1 16,-2 0-1-16,1-7 0 15,-1-10-1-15,5-12-1 16,5-12-2-16,0-17-4 15,14-8-27-15,-16-14 0 16,34-13-3-16,-20-9 2 16</inkml:trace>
  <inkml:trace contextRef="#ctx0" brushRef="#br1" timeOffset="207973.8954">1837 11977 29 0,'-13'-4'30'0,"2"3"1"15,-1-4 0-15,12 5-15 16,-20-4-10-16,20 4 0 15,0 0-1-15,0 0-1 16,-12-9 0-16,12 9-1 16,0 0 0-16,0 0 1 15,0 0-1-15,0 0 0 16,13-7 0-16,9-3-1 15,13-8 1-15,15-6 0 16,15-7-1-16,18-5 1 0,17-6-2 16,11 0 1-16,2 2-3 15,-5 5 0-15,-5 10-4 16,-14 1-5-16,-6 21-25 15,-26-1 0-15,-14 17-2 16,-21-3 1-16</inkml:trace>
  <inkml:trace contextRef="#ctx0" brushRef="#br1" timeOffset="208683.936">2864 11754 47 0,'2'-14'33'16,"-2"14"1"-16,3-21-2 15,-3 21-23-15,1-10-2 16,-1 10-1-16,0 0 0 16,6 15-1-16,-6 1-1 15,0 14 0-15,-1 6-2 16,0 11 0-16,-4 9-1 15,2 7 0-15,-4 5 1 16,2 4-3-16,-3-4 2 16,6-7-1-16,-1-6 0 15,3-10 2-15,4-9-1 16,2-13 0-16,4-13 0 15,2-12 1-15,4-11-1 0,1-9 0 16,-1-7 0-16,5-4 0 16,-1-5 0-16,0-1 0 15,-1 2-1-15,0 3 0 16,-3 11 0-16,-2 6 0 15,-1 8 1-15,-1 9-1 16,-12 0 0-16,19 23 1 16,-13 0-1-16,1 2-1 15,0 4 0-15,-3-2-2 16,6 3-1-16,-2-10-1 15,10 6-7-15,-18-26-24 16,35 21 0-16,-14-26-2 16,10 3 3-16</inkml:trace>
  <inkml:trace contextRef="#ctx0" brushRef="#br1" timeOffset="208887.9477">3455 11993 69 0,'-1'18'36'16,"1"14"-2"-16,-9 5 2 15,1 18-32-15,0 0-1 16,2 7 0-16,0-3-1 16,6-4-1-16,1-9-2 15,4-11-2-15,9-12-23 16,-2-26-8-16,8-12-1 15,-4-23-3-15</inkml:trace>
  <inkml:trace contextRef="#ctx0" brushRef="#br1" timeOffset="209046.9568">3459 11648 93 0,'-19'2'37'16,"2"5"-4"-16,7 7-4 15,9 11-41-15,1-12-25 16,19 8 2-16,4-8-1 15,15 5-1-15</inkml:trace>
  <inkml:trace contextRef="#ctx0" brushRef="#br1" timeOffset="209353.9743">3960 11852 60 0,'3'22'36'0,"-23"-6"3"16,-1 9-2-16,-15-12-10 16,5 15-20-16,-6-6-2 15,9 2-2-15,4-3-1 16,9 2 0-16,8-7-1 15,11 0-1-15,11-4 0 16,11-1 1-16,4 0-1 16,6-1 0-16,0 4 0 15,-1 2 1-15,-8 6 0 16,-7 4-1-16,-14 5 1 15,-9 5-1-15,-12 0 1 16,-9 1-1-16,-1-5 0 0,-8-3-1 16,8-4-3-16,-7-17-10 15,23 4-23-15,-8-16-3 16,17 4 0-16,-1-19-2 15</inkml:trace>
  <inkml:trace contextRef="#ctx0" brushRef="#br1" timeOffset="209861.0033">5067 11671 62 0,'4'-22'36'0,"-4"22"-1"16,0 0-3-16,-4 16-24 15,-12 17-3-15,8 15-1 16,-7 11-1-16,4 12-2 16,-3 9 1-16,1 7-1 15,-1 0 1-15,4-3-3 16,3-5-1-16,-1-11-1 15,10 0-16-15,-7-25-16 16,9-8-2-16,-3-19 0 16,-1-16 1-16</inkml:trace>
  <inkml:trace contextRef="#ctx0" brushRef="#br1" timeOffset="210052.0143">4782 12189 83 0,'-15'-1'39'0,"-2"-4"-2"16,17 5 2-16,12-7-37 15,12-7 0-15,13-4-3 16,15-8-1-16,11-4-2 16,6-10-3-16,23 4-16 15,-9-14-13-15,9 3-1 16,-9-8-1-16,0 2 3 15</inkml:trace>
  <inkml:trace contextRef="#ctx0" brushRef="#br1" timeOffset="210421.0354">5627 11474 77 0,'-28'22'39'0,"9"16"-1"16,-15 7 0-16,9 17-31 16,-7 4-2-16,12 9-1 15,-6 1 0-15,7 6-1 16,3-6 0-16,4 0-1 15,2-8-1-15,7-10 0 16,0-9 0-16,6-11 0 16,5-11 0-16,1-11-1 15,5-10 0-15,1-10 1 16,4-12-1-16,2-2 0 15,-1-8 0-15,2 1 1 16,-1 0-1-16,-3 3 0 0,-1 5-1 16,-3 9 2-16,-4 10-2 15,-3 8 1-15,3 7-1 16,-2 3-1-16,2 3-2 15,3-4-1-15,12 7-5 16,-6-22-17-16,19 13-12 16,-6-20 0-16,11 2 0 15,-8-10 1-15</inkml:trace>
  <inkml:trace contextRef="#ctx0" brushRef="#br1" timeOffset="211075.0728">5920 12147 82 0,'0'0'39'0,"6"21"-1"16,-6-21 0-16,27 0-33 16,-3-7 0-16,13-1-2 15,5-8 0-15,5-8-1 16,4-4-1-16,1-5-1 15,-4-3 0-15,-6 2 0 16,-12 1 0-16,-11 4 0 16,-12 3-1-16,-12 9 2 15,-16 9-1-15,-13 10 0 16,-9 8 0-16,-5 13 1 15,-5 8 0-15,4 7 0 16,0 8 0-16,11 3-1 16,10-3 2-16,15-4-1 15,17-8 0-15,15-11 0 0,18-14 0 16,14-11-1-16,13-15 0 15,5-10 0-15,2-5 1 16,1-5-1-16,-6 1 0 16,-9 5 0-16,-12 6 0 15,-11 7 0-15,-13 11 1 16,-12 13-1-16,-9 10 0 15,-8 10 0-15,-7 9 0 16,-5 5 1-16,-1 2-1 16,4 1 0-16,-2-6 0 15,9-5 0-15,6-15 0 16,4-17 0-16,23-6 1 15,2-20-1-15,7-12 1 16,8-8-1-16,2-5 1 0,4-4 0 16,-3 4-1-16,-6 7 1 15,-6 11 0-15,-6 10-1 16,-8 16 1-16,-17 7 0 15,8 22-1-15,-13 3 0 16,-3 10-2-16,2-1-1 16,6 11-4-16,-4-17-14 15,24 15-8-15,-7-25-13 16,24 4 0-16,0-17-1 15,18-2 2-15</inkml:trace>
  <inkml:trace contextRef="#ctx0" brushRef="#br1" timeOffset="211705.1088">8162 11871 63 0,'7'-12'41'16,"-8"-6"-2"-16,1 4 2 15,-15-8-31-15,1 10 0 0,-13-3-4 16,-5 14 0-16,-12 7-2 16,-5 10-3-16,-11 8 2 15,1 10-3-15,-3 6 2 16,8 5-3-16,7 5 2 15,13-2-3-15,15-4 2 16,19-4-2-16,19-6 0 16,14-10-3-16,22-5-2 15,4-14-2-15,22 5-10 16,-6-21-20-16,19 1 1 15,-8-15-2-15,2 1 3 16</inkml:trace>
  <inkml:trace contextRef="#ctx0" brushRef="#br1" timeOffset="212133.1333">8639 11786 78 0,'-23'0'40'0,"-1"13"0"16,-17-3 1-16,9 13-35 15,-16 2 1-15,4 12-3 16,-2 1 0-16,4 9-3 16,3-2 2-16,10 2-3 15,9-3 1-15,10-5 1 16,11-9-1-16,13-10 0 15,11-14-1-15,12-13 1 0,7-11 0 16,5-11-1 0,4-6 1-16,-4-9 0 0,-2-1-1 15,-4 0 0-15,-10 5 1 16,-7 7-1-16,-8 8 0 15,-8 8 0-15,-10 17-1 16,0 0 1-16,-2 16-1 16,-6 9 0-16,-3 7 0 15,3 8-1-15,3 5-1 16,2-3 0-16,11 3-2 15,4-11-2-15,17 3-9 16,-6-27-11-16,23 0-10 16,-3-20-1-16,10-4-1 15,-6-16 1-15</inkml:trace>
  <inkml:trace contextRef="#ctx0" brushRef="#br1" timeOffset="212494.1539">9131 11839 88 0,'-17'-8'39'0,"7"22"0"16,-14 1 2-16,13 14-34 15,-10 6-2-15,5 4-4 16,1 2 2-16,3 4-2 16,6-8 1-16,10-3 0 15,10-14 0-15,8-10-1 16,11-17 0-16,10-12 0 15,6-12 0-15,6-10-1 16,1-10 1-16,-2-2 2 16,-4 0-3-16,-6 8 3 0,-11 6-3 15,-9 10 3-15,-11 14-3 16,-13 15 2-16,-5 12-2 15,-8 13-2-15,-5 10 1 16,-3 9-2-16,5 6 2 16,2 2-4-16,9 1 2 15,6-14-6-15,25 7-8 16,-8-32-9-16,30 4-10 15,-5-26-4-15,15-1-1 16,-1-20 1-16</inkml:trace>
  <inkml:trace contextRef="#ctx0" brushRef="#br1" timeOffset="212810.172">9855 11778 101 0,'-27'9'43'16,"-14"0"-1"-16,10 10-4 15,1 0-34-15,6 3-3 16,4-1 2-16,8 5-3 15,10-7 2-15,8-2-4 16,10-5 3-16,7-1-1 16,5-4 1-16,5-3-1 15,0 1 0-15,-1 2 0 16,-4 1 0-16,-9 6 0 15,-9 3 0-15,-9 7-1 16,-8 3 1-16,-13 7 0 16,-4 1 0-16,-7-2 0 15,5-4-2-15,-1-8-1 0,13-3-6 16,-5-26-14-16,33 6-12 15,-5-26-5-15,25-1-3 16,-1-14 2-16</inkml:trace>
  <inkml:trace contextRef="#ctx0" brushRef="#br1" timeOffset="213163.1922">10199 11936 96 0,'0'0'42'16,"7"21"0"-16,7-22-1 15,8 0-38-15,13-6 0 16,9-2-2-16,4-6 1 16,-1-3-2-16,1-6 1 0,-6 1 2 15,-10-2-3-15,-11 0 3 16,-12 3-3-16,-14 3 2 15,-10 6-2-15,-12 5 3 16,-7 13-2-16,-7 10 0 16,-6 8 0-16,2 10-2 15,-2 8 2-15,9 6-2 16,9 2 2-16,9 1-3 15,14-4 1-15,15-9-3 16,17-4 0-16,11-18-8 16,32 9-12-16,-7-29-9 15,27 5-8-15,4-16-3 16,16 1 2-16</inkml:trace>
  <inkml:trace contextRef="#ctx0" brushRef="#br1" timeOffset="213742.2253">11040 11692 70 0,'0'0'39'0,"-23"19"1"16,-8-2 0-16,0 7-30 15,-12-1-4-15,3 4-2 16,1 1 1-16,7-2-3 15,3-5 1-15,14 0-3 0,12-10 2 16,16-5-1-16,15-3 0 16,14-2 0-16,10-1-1 15,6 3 0-15,0 3 1 16,-6 8-1-16,-9 8 1 15,-16 8-1-15,-16 8 1 16,-18 6 0-16,-16 5-1 16,-12 0 1-16,-5-5-1 15,-2-6-1-15,9-10-3 16,4-23-12-16,29-5-14 15,0-11-11-15,26-21 0 16,6-16-1-16</inkml:trace>
  <inkml:trace contextRef="#ctx0" brushRef="#br1" timeOffset="214537.2708">12549 11552 73 0,'9'-24'37'0,"-1"14"1"16,-8 10 0-16,5 11-33 15,-15 12-1-15,3 14 1 16,-9 9-1-16,1 11-1 16,-4 3 0-16,-1 7 0 15,0 1-1-15,2 0 0 16,0-6 0-16,3-2-3 15,4-12 2-15,5-10 1 16,3-13-1-16,3-25 0 16,12-5-1-16,8-26 1 15,5-14 0-15,5-17 0 16,5-10-1-16,3-9 2 15,1-6-2-15,1-2 1 16,-1 6 0-16,-5 11 0 16,-3 9 0-16,-5 16 0 0,-8 14 0 15,1 18 0 1,-9 22-1-16,-3 19 1 0,-4 18-1 15,0 11 2-15,-3 14-1 16,4 6-2-16,-1 8 2 16,4 0-2-16,0-2 1 15,6-5-3-15,3-6 0 16,1-13-4-16,6-4-6 15,-12-30-11-15,17 6-10 16,-28-29-7-16,19-7 0 16,-21-16 1-16</inkml:trace>
  <inkml:trace contextRef="#ctx0" brushRef="#br1" timeOffset="214710.2807">12621 11879 96 0,'-27'-15'41'0,"27"15"1"15,-7-23-1-15,35 9-35 16,10-7-5-16,19-1-1 15,13-1-3-15,7-7-2 16,15 13-12-16,-14-13-19 16,16 11-4-16,-19-5-3 15,-1 9 3-15</inkml:trace>
  <inkml:trace contextRef="#ctx0" brushRef="#br1" timeOffset="214943.294">13536 11457 89 0,'-15'12'40'15,"11"9"1"-15,-9-5-1 16,5 13-35-16,1 9 0 16,6 13 0-16,-5 4-2 15,2 9-2-15,-4 0 1 16,1 4-2-16,1-2-1 15,0-11-3-15,6 3-5 16,-9-32-20-16,17 4-12 16,-8-30 1-16,10 11-2 15,-5-30 1-15</inkml:trace>
  <inkml:trace contextRef="#ctx0" brushRef="#br1" timeOffset="215341.3168">13199 11536 101 0,'-13'-1'42'0,"13"1"2"16,9 9-3-16,22-20-38 16,9 5-2-16,13-5 0 15,13-1-1-15,9-3 0 16,6-1-2-16,2-2-1 15,0 5-1-15,-4 1 0 16,-5 9-1-16,-13 0 1 16,-8 9 1-16,-14 0 0 15,-11 5 1-15,-6 1 1 16,-8 2 2-16,-7 2 0 15,-4-1 1-15,-2 6 1 0,-2 2-1 16,1 7 3-16,-5 7-2 16,3 7 1-16,-6 7-1 15,1 6-2-15,-6 0 1 16,3 6-2-16,-2-5 1 15,2-2-4-15,2-7 0 16,0-17-8-16,17 4-13 16,-9-36-13-16,13 13-3 15,-6-28-2-15,15-7 1 16</inkml:trace>
  <inkml:trace contextRef="#ctx0" brushRef="#br1" timeOffset="215559.3293">13764 11548 103 0,'0'16'43'16,"0"-16"0"-16,29 10-1 15,4-13-40-15,14-1 0 16,5 0-1-16,5-4-3 15,3 1-2-15,-2-11-13 16,15 21-14-16,-21-14-10 16,9 11-1-16,-13-8-1 15</inkml:trace>
  <inkml:trace contextRef="#ctx0" brushRef="#br1" timeOffset="216754.3976">14581 11572 66 0,'0'0'37'0,"0"0"1"16,0 0-1-16,8 18-29 16,-20 5-2-16,7 12 0 15,-8 3-1-15,1 10-2 16,-4 0 0-16,3 1-2 15,-1-5 1-15,6-2-3 16,2-11 2-16,4-7-2 16,2-11 2-16,0-13 0 15,0 0 0-15,16-8-1 16,-12-10 1-16,-2-4 0 15,-4-8 0-15,0-5 1 16,0-6-2-16,2-6 1 16,5-6-1-16,-1-5 1 0,10 1-2 15,5-1 2-15,6 5-2 16,5 7-1-16,3 10 2 15,-1 7 0-15,0 17 0 16,0 12-1-16,-7 10 1 16,-3 11 0-16,-2 6 0 15,-7 7 0-15,-4 3 0 16,-5 4 2-16,-3-2-2 15,-4-2 1-15,-3-4 0 16,-4-6 0-16,-1-5-1 16,-3-6 2-16,-1-5-1 15,-1-7-1-15,-2-2 1 16,1-6-1-16,1-2 0 15,2 1 1-15,1-1-1 0,13 6 1 16,-15-7 0-16,15 7 0 16,1 10 0-16,8 6 0 15,2 6 0-15,7 2-2 16,3 5 2-16,5 1-4 15,4 3 2-15,1-6-3 16,9 1 0-16,-4-15-7 16,21 10-12-16,-17-24-10 15,16 1-7-15,-8-17 0 16,9 1 0-16</inkml:trace>
  <inkml:trace contextRef="#ctx0" brushRef="#br1" timeOffset="217212.4238">15299 11561 90 0,'-12'5'39'0,"-9"4"-2"16,10 19 3-16,-5 1-37 16,3 10 1-16,-1 4-1 15,0 10-1-15,-2-4 0 16,2 4 0-16,-1-3 0 15,3-4-3-15,2-10 2 16,2-7-3-16,3-12 3 16,5-17-1-16,0 0 1 15,15-22-1-15,-1-10 0 16,5-10 2-16,0-6-2 15,2-10 1-15,2-5-1 16,-2-2 1-16,-1 2-1 16,-2 5 1-16,0 8-1 0,-4 8-1 15,-2 12 2-15,2 10-1 16,-2 14 1-16,1 13 0 15,0 13 0-15,4 6 0 16,0 9-1-16,6 3 2 16,2 8-1-16,1 4 1 15,0 3-2-15,0 1-2 16,-1-1 1-16,-7-1-2 15,4 1-2-15,-11-10-6 16,11 6-12-16,-24-27-8 16,16 6-6-16,-14-28-2 15,3 11-2-15,-9-22 2 16</inkml:trace>
  <inkml:trace contextRef="#ctx0" brushRef="#br1" timeOffset="217385.4337">15397 11844 103 0,'-24'-10'40'16,"13"11"0"-16,11-1-5 15,0 0-33-15,31-5-3 16,2 3 0-16,18 5-4 16,2-10-3-16,22 12-8 15,-13-18-17-15,19 11-6 16,-9-7 2-16,3 4-1 15</inkml:trace>
  <inkml:trace contextRef="#ctx0" brushRef="#br1" timeOffset="217655.4491">16186 11643 92 0,'-18'-17'39'0,"4"9"2"16,-14-7-4-16,2 13-31 16,-6 3-2-16,-1 13 2 15,-6 4-2-15,-4 14 1 16,2 6-3-16,0 4 0 16,4 4 0-16,8 1-2 15,10-3 2-15,17-2-4 16,19-11 2-16,17-9-4 15,17-10 1-15,12-9-3 16,15-2-5-16,-5-22-11 16,26 7-7-16,-20-24-8 15,12 7-4-15,-12-12 0 16,-5 3 2-16</inkml:trace>
  <inkml:trace contextRef="#ctx0" brushRef="#br1" timeOffset="217843.4599">16728 11564 95 0,'-9'9'41'0,"-14"3"-1"16,8 18 2-16,-13 5-38 15,5 10-3-15,3 5 2 16,3 7-3-16,-2 3 2 16,5-1-2-16,4 0-1 15,2-7-4-15,7-6-2 16,-6-21-13-16,18 4-15 15,-11-29-4-15,15 1-3 16,-5-21 1-16</inkml:trace>
  <inkml:trace contextRef="#ctx0" brushRef="#br1" timeOffset="218180.4792">16442 11612 101 0,'-16'11'42'0,"30"-1"1"16,4-11-3-16,21 3-37 15,12-4 0-15,6-4-1 16,7-7-1-16,4 0 0 16,0-5 0-16,-6 1-1 15,-7 3 0-15,-11 3 0 16,-10 6 0-16,-9 7 0 0,-10 12 0 15,-12 10 2-15,-11 13-1 16,-5 12 1-16,-9 7-1 16,0 5-1-16,-1 3 1 15,0-2-2-15,8-4 0 16,5-10-4-16,15-5-3 15,0-29-15-15,30 5-4 16,-12-29-7-16,28-1-8 16,-4-19-1-16,19-6 1 15</inkml:trace>
  <inkml:trace contextRef="#ctx0" brushRef="#br1" timeOffset="219295.543">17603 11593 87 0,'-25'-7'38'16,"-2"10"1"-16,-12 1 1 15,1 11-36-15,-5 5 0 16,2 13 1-16,-1 5-2 15,7 6-1-15,5 2 1 16,15 1-1-16,9-3 0 16,18-5-2-16,16-7 2 15,12-12-4-15,12-12 2 0,10-10 1 16,5-9-1-16,-2-11-1 15,-4-8 0-15,-8-7 3 16,-7-3-3-16,-13-3 0 16,-10 1-1-16,-13-1 2 15,-10 2-2-15,-11 7 2 16,-10 6-1-16,-5 9-1 15,-6 6 3-15,1 7-1 16,2 6 1-16,5 5-1 16,10 4 1-16,14-9 0 15,16 18 0-15,13-13-1 16,14 1 1-16,10-1 0 15,8 0 0-15,5 1 1 16,-5 2-1-16,-5 4 0 0,-12 3 0 16,-12 2 2-16,-16 6-2 15,-12 4 1-15,-14 0-2 16,-10 3 0-16,-8 0 0 15,-6 1-1-15,4-2 2 16,1-1-4-16,8-7 3 16,9-7-2-16,12-14 2 15,0 0 0-15,22-7 0 16,3-12 0-16,7-10 0 15,4-5 2-15,0-8-2 16,0-2 1-16,-6-3 0 16,-2 2 0-16,-9 5 0 15,-4 5 0-15,-11 12-1 16,-2 10 0-16,-2 13 0 0,-12 15 1 15,-1 11-1-15,3 13 2 16,2 8-2-16,6 3-1 16,7 4 1-16,6-3 0 15,11-4 0-15,7-7 0 16,8-6 1-16,5-13-3 15,5-13 3-15,-4-9-1 16,-2-12 1-16,-4-10-1 16,-5-12 1-16,-8-5 0 15,-4-6-1-15,-12-5 0 16,-5-1-2-16,-5 1-1 15,-1 8-4-15,-11-5-6 16,14 26-8-16,-21-10-2 16,21 32-5-16,-10-22-1 15,10 22-4-15,6 16-7 0,6-2 3 16</inkml:trace>
  <inkml:trace contextRef="#ctx0" brushRef="#br1" timeOffset="219653.5634">18845 11927 112 0,'-13'22'45'15,"-2"-21"0"-15,15-1-4 16,-34 0-43-16,13-17-16 15,21 17-9-15,-18-24-13 16,7 9-4-16,-6-8-2 16,5 8 1-16</inkml:trace>
  <inkml:trace contextRef="#ctx0" brushRef="#br5" timeOffset="225229.8824">20290 11347 58 0,'0'0'32'0,"6"-12"0"16,-6 12-3-16,0 0-24 16,0 0-2-16,0-12 0 15,0 12-1-15,0 0-1 16,0 0-1-16,-6 12 0 15,6-12-1-15,-1 14 1 16,1-14 0-16,0 12 1 16,0-12 1-16,0 0 1 15,0 0-1-15,0 0 1 0,0 0 1 16,0 0-1-16,11 7 0 15,-11-7 0-15,0 0 0 16,0 0-2-16,0 0 1 16,3-11-1-16,-3 11 0 15,0 0 0-15,0 0 0 16,0 0 0-16,0 0 0 15,0 0 0-15,0 0 1 16,-17-8-1-16,17 8 1 16,-23-2-1-16,6 3 1 15,-7 3-1-15,-3 4 0 16,-5 5 0-16,-3 9 0 15,-3 5 0-15,-1 4 0 16,1 0-1-16,6 3 1 0,5-3 0 16,8-4-1-16,7-2 0 15,13-8 0-15,10-4 0 16,8-5 0-16,8-4 0 15,5 1 0-15,4-2 0 16,4 1 0-16,-4 2 0 16,-5 1 0-16,-4 4 0 15,-7 2 2-15,-10 4-2 16,-6 5 2-16,-9 3-2 15,-9 1 0-15,-5 1 0 16,-6 1-1-16,-1 0 0 16,0-4-4-16,5 0-1 15,-5-17-24-15,20 9-6 16,6-16-1-16,0 0-1 15</inkml:trace>
  <inkml:trace contextRef="#ctx0" brushRef="#br5" timeOffset="225597.9034">20587 11639 56 0,'0'0'38'16,"-5"-11"-2"-16,5 11 1 15,-28-1-11-15,13 10-20 16,-9 2-2-16,1 6 1 15,-1 4-1-15,2 8 1 16,3-2-3-16,6 4-2 16,6-2 2-16,10-1-2 15,2-4 1-15,10-3-3 0,4-8 3 16,4-9-4-16,5-6 4 15,0-7-1-15,1-7 0 16,0-6 3-16,-3-5-3 16,0-4 1-16,-9 0-2 15,-1-1 0-15,-6 4 0 16,-7 1-1-16,-4 12-1 15,-9 4-3-15,10 11-1 16,-26-4-7-16,18 17-24 16,-7-5 3-16,15 7-3 15,0-15 1-15</inkml:trace>
  <inkml:trace contextRef="#ctx0" brushRef="#br5" timeOffset="226026.928">21142 11649 91 0,'1'-10'38'16,"-20"-8"-1"-16,7 14-5 16,-23-8-23-16,2 11-4 15,-7 5 0-15,-1 8-2 16,-4 9 1-16,5 4 1 15,3 4-3-15,8 6 2 16,10-4-2-16,16-3-2 16,13-11 1-16,17-9 2 15,17-11-3-15,11-10-2 0,10-11 2 16,7-12-2-16,-1-8 2 15,-4-4 0-15,-6-2 0 16,-10-1-2-16,-14 4 2 16,-11 2 0-16,-12 7 1 15,-10 10-1-15,-7 13 0 16,-9 13 0-16,-6 16 1 15,-4 14-1-15,0 10-1 16,-4 10 3-16,6 5-3 16,5 2 2-16,8 5-5 15,6-11-4-15,20 4-13 16,-5-24-17-16,23 1-1 15,-6-21-2-15,13-1 1 16</inkml:trace>
  <inkml:trace contextRef="#ctx0" brushRef="#br5" timeOffset="226206.9383">21653 11616 96 0,'0'0'38'16,"-15"-3"1"-16,5 23 0 16,-14 6-32-16,5 10-2 15,0 7-3-15,0 2-2 16,5 0 0-16,3-5-4 15,12 2-9-15,-2-22-25 16,16-2-1-16,-1-24-2 16,15-6 1-16</inkml:trace>
  <inkml:trace contextRef="#ctx0" brushRef="#br5" timeOffset="226348.9464">21734 11363 114 0,'-22'-10'38'0,"-8"3"0"16,11 16-16-16,13 5-55 15,-8-8-5-15,22 7 0 16,3-2-1-16</inkml:trace>
  <inkml:trace contextRef="#ctx0" brushRef="#br5" timeOffset="226723.9678">21975 11591 87 0,'-7'24'40'0,"-11"-8"0"0,8 10 4 16,-11-7-26-16,5 6-13 15,4-3-3-15,9 7 2 16,-1-4-2-16,5-2-1 16,8-1 0-16,4-8-4 15,6-6 3-15,4-2 0 16,6-11-1-16,1-9 1 15,4-4-1-15,1-8 2 16,-1-1-2-16,-2-5 2 16,-3 2-2-16,-4-6 0 15,-4 7 1-15,-3 4-2 16,-5 5 2-16,-6 5 0 15,-7 15 0-15,0 0 1 0,-7 22-2 16,-3 4 3-16,-8 14-4 16,-1 2-2-16,4 9-4 15,-9-15-16-15,16 8-16 16,3-16 0-16,20-2-1 15,2-17-1-15</inkml:trace>
  <inkml:trace contextRef="#ctx0" brushRef="#br5" timeOffset="227311.0014">22635 11619 90 0,'0'0'39'16,"0"0"-1"-16,-5 12-1 15,-12-9-26-15,8 11-2 16,-8 2-4-16,-1 12 0 15,-8 1-2-15,1 3-2 16,3-2 1-16,1-1-2 16,7-7 1-16,7-6-3 15,7-16 2-15,13-4-1 16,11-14 1-16,5-8 0 15,4-4 0-15,3-5 1 16,1-2-1-16,-5 0 1 16,-3 8-1-16,-5 6-2 0,-12 9 3 15,-12 14 0-15,0 0-1 16,-1 15 2-16,-8 5-1 15,-1 1 1-15,3 0-2 16,7 0 2-16,5-8-2 16,11-6 0-16,11-12 0 15,11-7-1-15,7-7 2 16,7-3-2-16,-2-4 2 15,0 3-2-15,-7 1 3 16,-7 8-1-16,-12 9 0 16,-13 10 0-16,-13 11 0 15,-9 8 0-15,-7 8-2 16,-6 4-1-16,4 9-9 15,-10-13-5-15,16 10-11 0,-11-17-16 16,18 3 1-16,-2-15-4 16,11-1 4-16</inkml:trace>
  <inkml:trace contextRef="#ctx0" brushRef="#br5" timeOffset="227934.037">23746 11550 66 0,'-5'-16'39'0,"5"16"0"16,0 0 0-16,0 0-11 16,0 0-23-16,-3 19-2 15,-3-1-2-15,-1 8 2 0,-5 6-2 16,-1 7 0-1,0 2-1-15,-1-3-3 0,5 1-2 16,-5-20-25-16,19 4-8 16,-5-23-2-16,12-2 0 15</inkml:trace>
  <inkml:trace contextRef="#ctx0" brushRef="#br5" timeOffset="228099.0465">23768 11262 100 0,'-13'-5'39'0,"-4"2"-1"16,17 3-5-16,-13 17-51 16,13-17-19-16,15 3 0 0,-3-3-1 15,10 11 0-15</inkml:trace>
  <inkml:trace contextRef="#ctx0" brushRef="#br5" timeOffset="228767.0847">24047 11525 64 0,'-20'18'37'0,"4"12"0"16,-6-5 1-16,9 15-15 15,-10-9-16-15,19 3-1 16,1-5-2-16,10-1-1 15,7-10-1-15,9-5 0 0,6-11-1 16,8-8-3-16,5-9 1 16,-1-11-1-16,-1-3 1 15,-2-8-1-15,-8 0 1 16,-6-2-2-16,-6 1 3 15,-9 1-1-15,-9 7 2 16,-8 8-1-16,-7 4 1 16,-3 9 0-16,-5 6 1 15,2 7-1-15,1 3 0 16,7 3 0-16,9 2 0 15,4-12 0-15,27 10 0 16,6-9 1-16,12-4 0 16,7-2-1-16,3 0 1 15,0 3-1-15,-6 3 1 0,-7 5-1 16,-11 7 1-16,-15 4-2 15,-11 6 0-15,-12 5 1 16,-11 1-1-16,-2 3 2 16,-6 0-2-16,1 2 1 15,1-8-1-15,6 2 2 16,2-10-3-16,10-5 3 15,6-13-2-15,10 1 0 16,11-12 0-16,5-12-2 16,5-3 3-16,6-7-3 15,2 2 2-15,2-1-1 16,-6 4 1-16,-2 3-1 15,-8 9 1-15,-8 10 0 16,-17 6 1-16,9 13-1 0,-18 9-1 16,-6 1 2-16,-4 8-3 15,-3 0 0-15,7 10-9 16,-6-20-11-16,24 10-17 15,-8-19-1-15,24 6-1 16,-2-17-1-16</inkml:trace>
  <inkml:trace contextRef="#ctx0" brushRef="#br5" timeOffset="229084.1028">25069 11491 74 0,'-13'1'40'0,"-17"0"-2"0,6 17 3 16,-22-7-22-16,21 12-13 15,-9 3-2-15,11 1-2 16,7-1 0-16,11-4-1 16,11-5 0-16,14-4-1 15,5-3 0-15,7-3 0 16,0 0-1-16,-4 2 3 15,-6 1-2-15,-7 7 1 16,-11 2 0-16,-9 4-2 16,-14 6 2-16,-3 0-2 15,-10 3 1-15,-2-1-3 16,-1 4-1-16,-3-18-12 15,20 13-23-15,-14-17 1 16,21 3-2-16,-1-14-1 16</inkml:trace>
  <inkml:trace contextRef="#ctx0" brushRef="#br5" timeOffset="230578.1883">960 13328 75 0,'-2'-17'38'0,"-11"-5"-3"16,13 22-2-16,-31-21-24 16,12 22-1-16,-13 3-4 15,3 8 0-15,-6 6-2 16,-1 7-1-16,-2 6 1 15,4 5 0-15,4 5-1 16,5 3 0-16,5-1 1 16,11 1-2-16,-1-7 1 15,15-4 0-15,10-9-2 16,6-9 1-16,4-11-1 15,8-12 0-15,0-12 1 16,6-10 1-16,-1-7-1 16,1-9 0-16,-4-6 1 0,-3 4 0 15,-6 3 0 1,-3 4 0-16,-9 10 0 0,-6 8 1 15,-8 14-2-15,0 9 1 16,-13 29-1-16,0 3 0 16,-1 11 0-16,1 4-1 15,6 4 1-15,7-3-1 16,12-5 0-16,7-11-1 15,17-13-1-15,10-18-1 16,14-9-1-16,-1-20-2 16,11 0-3-16,-12-15-2 15,9 7 0-15,-20-11 1 16,1 11 4-16,-18 4 4 15,-10 8 2-15,-7 14 4 0,-13 10 3 16,0 0 2-16,-27 19 2 16,16 13-2-16,-12 1-1 15,3 9-3-15,2-2 0 16,7 3-2-16,3-7 1 15,4-4-1-15,2-8 1 16,5-10 0-16,-3-14-1 16,18-10 0-16,-3-14 0 15,0-8-1-15,2-7 0 16,-2-8 0-16,2-4 1 15,-2-1-1-15,-5 4 0 16,-2 1 0-16,-6 8 0 16,2 7 0-16,-8 7 0 15,4 7-1-15,2 7-1 16,5 0-1-16,8 8-1 0,4-2-4 15,20 10-7-15,-9-17-17 16,17 14-6-16,-9-11-2 16,17 11 1-16</inkml:trace>
  <inkml:trace contextRef="#ctx0" brushRef="#br5" timeOffset="230908.2072">1836 13445 80 0,'10'3'38'0,"18"-1"-1"16,0-24-4-16,20 2-27 16,-4-11-2-16,3-2 0 0,-8-4-1 15,-1 2-1-15,-12 0 1 16,-9 5-1-16,-12 5 0 15,-16 7-1-15,-12 13 1 16,-7 11 0-16,-9 13-1 16,-1 13 1-16,-7 7-1 15,6 11 0-15,4 4 0 16,12-1 0-16,11-3-1 15,13-7-1-15,16-11 0 16,13-18-4-16,24-9-5 16,6-27-20-16,31 1-11 15,1-20 1-15,21-3 0 16</inkml:trace>
  <inkml:trace contextRef="#ctx0" brushRef="#br5" timeOffset="232230.2828">3182 13243 42 0,'2'-20'36'16,"-2"20"2"-16,5-22 0 0,-5 22-12 15,0 0-19-15,0 0-1 16,-11 1-1-16,9 11-2 15,-3 1 0-15,3 10-2 16,-1 4 0-16,3 9-1 16,0 6 1-16,-2 3-1 15,5 1 0-15,0-1 0 16,-2-6 1-16,4-6-1 15,0-7 0-15,-1-10 1 16,-4-16-1-16,11-2 1 16,-8-17-1-16,2-9 0 15,-1-8 1-15,1-8-1 16,0-6 1-16,-2-4-1 15,4-1 1-15,1 0 0 0,3 2-1 16,-1 7 1-16,5 7 0 16,4 8 0-16,3 4-1 15,0 10 0-15,4 9 0 16,2 10 1-16,-4 7-1 15,2 5 0-15,-4 6 0 16,-2 4 0-16,-6 4 0 16,-4 2 0-16,-9 2-2 15,-5 3 2-15,-9-1-1 16,-8 1 0-16,-5-1 0 15,-7-2 0-15,-7 0 0 16,0-4 1-16,-3-1 0 16,4 1 1-16,0 1-2 15,7 6 2-15,3 7-2 16,5 10 2-16,4 9-2 0,3 5 0 15,3 4-2-15,2-3-2 16,12 2-9-16,-7-25-19 16,22-4-6-16,-2-28-3 15,18-11 4-15</inkml:trace>
  <inkml:trace contextRef="#ctx0" brushRef="#br5" timeOffset="232620.3051">3731 13150 63 0,'-20'-14'38'15,"20"14"0"-15,-28 21 1 16,17 16-17-16,-4-1-18 15,-1 11-1-15,-1 5-1 16,6 5 0-16,1-2 0 16,8-2 0-16,8-13 0 15,9-6-1-15,7-17 0 16,10-14 0-16,4-16-1 15,11-16 0-15,0-9 0 16,-2-9 0-16,-4-4 0 16,-9-2 0-16,-10 1-1 15,-14 2 0-15,-8 8 0 16,-15 3-1-16,-5 12 0 0,-6 6-1 15,3 12 0-15,-1 4-4 16,24 5-7-16,-19 4-16 16,36 4-5-16,5-8-3 15,25 3 1-15</inkml:trace>
  <inkml:trace contextRef="#ctx0" brushRef="#br5" timeOffset="232960.3245">4398 13065 88 0,'-20'5'38'0,"1"10"1"15,-14-11-1-15,8 17-30 16,-10-8-4-16,7 3-1 16,3 0-1-16,7 1 0 0,7 1-1 15,9-2-1-15,7-5 0 16,10-3 1-16,9-3-1 15,4-3 0-15,3 1 1 16,-1-2-1-16,-1 1 0 16,-6 3 0-16,-6 4 0 15,-10 7 1-15,-7 5-2 16,-9 2 1-16,-6 5 0 15,-5-1-1-15,0 1 1 16,-3 0-1-16,5-4-2 16,2-8-1-16,11-1-4 15,5-15-10-15,10-5-22 16,5-12 1-16,16 0-2 15,-4-18 1-15</inkml:trace>
  <inkml:trace contextRef="#ctx0" brushRef="#br5" timeOffset="233147.3352">4670 13144 105 0,'-2'13'39'0,"-7"20"2"16,-16-3-13-16,5 14-25 16,-6 4-1-16,6 4 0 15,3-3-2-15,5-2 0 16,8-11-1-16,5-14-4 15,14-6-9-15,-3-27-25 16,18-6-2-16,0-24 0 16,10-1 1-16</inkml:trace>
  <inkml:trace contextRef="#ctx0" brushRef="#br5" timeOffset="233282.343">4647 12885 95 0,'-36'-4'39'15,"15"12"0"-15,6 0-6 16,15-8-63-16,18-13-8 15,6-3-1-15,22 3-2 16</inkml:trace>
  <inkml:trace contextRef="#ctx0" brushRef="#br5" timeOffset="233500.3554">5107 12650 75 0,'-5'30'41'16,"-13"-7"-1"-16,11 22 1 15,-20 7-27-15,16 14-9 16,-3 9-2-16,6 10 0 15,-4 1-2-15,6 2 0 16,3-6-2-16,1-9-2 16,2-7-3-16,-5-26-15 15,12 1-20-15,-8-25 0 16,9-5-1-16,-8-11 1 15</inkml:trace>
  <inkml:trace contextRef="#ctx0" brushRef="#br5" timeOffset="233696.3666">4839 13159 94 0,'-10'18'44'0,"1"-8"-2"16,17 5 0-16,2-17-38 15,19-4-2-15,13-4-2 16,3-6-2-16,11 0-2 15,-2-15-10-15,17 11-23 16,-19-10-4-16,9 13 1 16,-19-10 0-16</inkml:trace>
  <inkml:trace contextRef="#ctx0" brushRef="#br5" timeOffset="233853.3756">5446 13020 90 0,'0'16'38'16,"5"20"2"-16,-16-8-7 16,11 21-20-16,-11-3-8 0,4 8-1 15,-2-6-2-15,5-2-1 16,2-8-1-16,4-10-4 15,12-6-9-15,-14-22-28 16,33-18 0-16,-16-15 0 16,16-3-1-16</inkml:trace>
  <inkml:trace contextRef="#ctx0" brushRef="#br5" timeOffset="234206.3958">5566 12806 98 0,'-15'18'41'16,"-4"-10"1"-16,16 7-3 15,3-15-39-15,17 4 0 16,9-4-2-16,0 2 0 0,3 5 1 16,1 4 1-16,-4 14 0 15,-4 8 2-15,-11 10 0 16,-5 7 1-16,-7 5 0 15,3 1 1-15,-6 1-1 16,0-7 0-16,4-7-1 16,6-12-1-16,8-12 0 15,4-12 0-15,7-13 1 16,3-14-2-16,4-9 1 15,-2-9-1-15,1-8 1 16,-5-3-2-16,-3-6-2 16,-9 2-2-16,2 11-7 0,-18-7-6 15,9 25-24 1,-14-2-1-16,7 26-1 0,-7-18 1 15</inkml:trace>
  <inkml:trace contextRef="#ctx0" brushRef="#br5" timeOffset="234574.4169">6058 13137 99 0,'5'22'41'15,"-5"-22"1"-15,19 24-9 16,2-22-29-16,2-1 0 15,4-8-2-15,1-4 0 16,0-8-1-16,-2-3 0 16,-1-4 0-16,-7-2-1 0,-8-1 1 15,-8 3-1-15,-9 2 1 16,-9 8-1-16,-9 12 1 15,-6 14 0-15,-9 17 0 16,-3 10 1-16,2 12-1 16,5 4 0-16,7 3 0 15,11-3 0-15,14-9-1 16,15-12-1-16,18-14-2 15,9-15-5-15,15-7-4 16,-1-21-4-16,19 11-20 16,-10-17-8-16,6 3 0 15,-7-6 0-15</inkml:trace>
  <inkml:trace contextRef="#ctx0" brushRef="#br5" timeOffset="235359.4618">7555 13080 68 0,'-29'-16'39'0,"11"16"0"15,-12-12-9-15,5 23-13 16,-12-3-10-16,3 13-1 16,-8 2-1-16,5 11 0 15,-1 8-2-15,5 3 0 16,2 1-1-16,8-1 0 15,7-6-1-15,10-4-2 16,11-11 2-16,15-13-2 16,7-12 1-16,12-11 0 15,6-11 0-15,6-7 1 16,2-8-1-16,-2-2 0 0,-2-2 0 15,-10 2 1-15,-9 7-1 16,-4 6 0-16,-12 8 0 16,-14 19 0-16,0 0 0 15,0 0 0-15,-15 19-1 16,-2 7 0-16,7 7-2 15,-5 1-2-15,11 7-2 16,-5-13-13-16,26 12-16 16,-11-17-5-16,19 3-1 15,-3-19 1-15</inkml:trace>
  <inkml:trace contextRef="#ctx0" brushRef="#br5" timeOffset="235777.4857">7965 13064 76 0,'-13'0'40'16,"2"3"-1"-16,6 17-3 15,-10-8-31-15,2 11 1 16,-2 0-1-16,1 9-1 15,1 3 0-15,1 0-2 16,2-2 1-16,2 0-2 16,5-8 1-16,3-4-1 15,6-10 0-15,5-11-1 16,4-13 1-16,5-7 1 0,1-7-2 15,5-7 1-15,-4-4-1 16,6-3 1-16,-3 0-1 16,-2 2 1-16,-4 8-1 15,-4 4-1-15,1 12 1 16,-6 8 0-16,0 14-1 15,-4 10 1-15,1 13-2 16,0 4 0-16,5 9-2 16,4-7-1-16,8 6-3 15,1-18-7-15,24 6-8 16,-14-30-7-16,21 2-10 15,-6-19-1-15,5 0 4 16</inkml:trace>
  <inkml:trace contextRef="#ctx0" brushRef="#br5" timeOffset="236129.5058">8610 13048 79 0,'0'0'40'15,"-28"-15"-1"-15,17 30-5 16,-21-2-25-16,6 19-2 16,-4 0-1-16,7 8-2 15,1-3 0-15,11 0-1 16,8-11-1-16,11-11 0 15,13-17 0-15,8-15-2 16,11-16 1-16,6-13 1 16,8-11-2-16,-1-10 1 15,-2-7 0-15,-4-4-1 16,-5 0 1-16,-5-2 0 15,-8 10 0-15,-9 12 0 16,-10 15 0-16,-10 21 0 0,0 22 0 16,-25 25-1-16,0 23 1 15,-3 20-2-15,-5 16 1 16,8 4-2-16,4 2 0 15,6-11-6-15,16 5-6 16,-2-37-10-16,27 9-9 16,-11-29-6-16,22-5-6 15,-1-14 2-15</inkml:trace>
  <inkml:trace contextRef="#ctx0" brushRef="#br5" timeOffset="236685.5376">10191 12991 88 0,'-1'-10'39'0,"-14"-8"0"16,6 13-7-16,-14-7-28 15,-3 10 0-15,-7 4 1 16,0 15-1-16,-6 7 0 16,3 10 0-16,-2 9-1 15,4 8 0-15,6-1-2 16,13-1 0-16,9-6 0 0,16-9-2 15,16-8 0 1,11-20-3-16,22-8-2 0,4-28-15 16,26 5-10-16,-5-29-9 15,7-4-1-15,-9-15 0 16</inkml:trace>
  <inkml:trace contextRef="#ctx0" brushRef="#br5" timeOffset="237079.5601">10590 12462 93 0,'-22'21'41'16,"1"3"0"-16,11 18 1 16,-14 5-37-16,14 4-3 0,2 7 1 15,2 14-1-15,-2 6 0 16,-5 6 0-16,2-1-1 15,-3-1 0-15,4-8 0 16,1-8-1-16,1-15 1 16,7-14-2-16,2-18 2 15,12-15-2-15,6-17 1 16,2-9 1-16,4-9-1 15,4-6 1-15,0-3-1 16,-2 0 1-16,-2 5-1 16,-4 7 1-16,-5 12-1 15,-1 8 0-15,-6 14-1 16,-3 7 1-16,2 9-3 15,-3 1 0-15,9 7-4 16,-5-15-9-16,20 14-10 0,-11-25-17 16,16-2 3-16,-2-18-3 15,14-6 2-15</inkml:trace>
  <inkml:trace contextRef="#ctx0" brushRef="#br5" timeOffset="237286.572">11189 12527 94 0,'-14'12'41'16,"-9"11"2"-16,5 29-3 16,-15 13-35-16,7 8-3 15,0 4 0-15,6-1 0 16,1 1-2-16,12-4-1 0,9-9-3 15,0-24-11-15,24 3-19 16,-5-25-9-16,16-9 3 16,-2-18-4-16</inkml:trace>
  <inkml:trace contextRef="#ctx0" brushRef="#br5" timeOffset="237917.6081">11422 12888 69 0,'-21'-2'42'16,"2"20"0"-16,-9-3 0 15,9 20-21-15,-7-2-16 16,5 7-1-16,7 0-1 16,5 3 0-16,5-4-1 0,8-3-1 15,9-12 0-15,7-9 0 16,4-12-2-16,7-11 1 15,3-11-1-15,-2-6-1 16,0-11 0-16,-6-8 0 16,0 1-1-16,-9-6 0 15,-5 3 0-15,-8-3 0 16,-1 7 1-16,-6 5 1 15,-1 10 1-15,-2 9 0 16,6 18 1-16,0 0 1 16,-11-1 0-16,11 16 0 15,8 1 0-15,2 0 0 16,5-1-1-16,3-2 1 15,2-1-1-15,8-1 0 16,-4-2 1-16,3 2-1 0,-4 3 0 16,-2 5 0-16,-8 4 0 15,-3 4-1-15,-5 7 1 16,-10 0-1-16,-2 6 0 15,-5-3 0-15,-1-2 0 16,0-1 0-16,4-9 0 16,-2-6 0-16,11-19 0 15,0 0 0-15,19-5 0 16,-3-18 1-16,4-6-1 15,4-9 1-15,0-2-1 16,2-4 1-16,-1 0-1 16,-6 4 0-16,-4 6 1 0,-1 7-1 15,-3 8-1-15,2 2-1 16,1 9-1-16,-1-3-5 15,12 15-7-15,-12-21-10 16,24 17-8-16,-9-18-9 16,13 7 0-16,-6-8 1 15</inkml:trace>
  <inkml:trace contextRef="#ctx0" brushRef="#br5" timeOffset="238105.6188">12230 12844 93 0,'-28'38'42'0,"6"11"1"16,-5-7-2-16,16 12-33 15,-7-8-4-15,6-2-1 16,6-4-2-16,7-8-2 0,7-11-2 16,-8-21-5-16,34 17-10 15,-25-36-15-15,17 4-9 16,-10-13 0-16,11-4-1 15</inkml:trace>
  <inkml:trace contextRef="#ctx0" brushRef="#br5" timeOffset="238233.6262">12197 12603 92 0,'-20'-11'37'16,"-2"1"-19"-16,11 10-16 16,11 0-38-16,-10-5-6 15,10 5 2-15</inkml:trace>
  <inkml:trace contextRef="#ctx0" brushRef="#br5" timeOffset="238832.6604">12428 12877 79 0,'0'0'40'0,"-11"8"0"16,9 4 1-16,-15-4-34 15,11 8-3-15,-6 5 0 16,-2 12-1-16,-3 3 0 15,-1 5 0-15,-4 2-2 16,6-2 1-16,2-3-1 16,6-7 0-16,4-12 0 15,4-19-1-15,23 1 1 16,1-21-1-16,6-10 0 15,7-12 1-15,1-6 0 16,1-9-1-16,0 0 1 0,-1-1-1 16,-5 3 1-16,-3 5-1 15,-3 11 1-15,-8 12-1 16,-5 10 1-16,-14 17-1 15,13 8 1-15,-13 20-1 16,-2 13 0-16,-5 10 1 16,4 8-2-16,-1 2 0 15,9 2-2-15,2-10-3 16,17 3-13-16,-5-31-10 15,20-1-13-15,-2-20 0 16,14-7-1-16,-7-17 1 16</inkml:trace>
  <inkml:trace contextRef="#ctx0" brushRef="#br5" timeOffset="239194.6811">12969 12908 87 0,'-10'21'41'0,"-1"-6"-1"16,15 12 2-16,-1-15-36 15,17 2-2-15,8-5-1 16,8-5-1-16,1-8 0 16,4-4-1-16,-1-7 0 15,-9-2 0-15,-4-3-1 16,-10-2 1-16,-11 2-1 15,-8 0 0-15,-10 4 0 16,-9 0 0-16,-5 8 1 0,-5 3-1 16,-2 11 1-16,-3 10 0 15,-1 11 0-15,4 5 0 16,3 8 0-16,12 4 0 15,8-1-1-15,10-1 0 16,16-8-1-16,7-11-4 16,22-1-8-16,-3-26-9 15,21 12-15-15,-2-18-5 16,14 3 0-16,1-14 0 15</inkml:trace>
  <inkml:trace contextRef="#ctx0" brushRef="#br5" timeOffset="239669.7083">14067 12824 85 0,'0'0'40'15,"10"-19"0"-15,-10 19 0 16,-10 12-35-16,1 8-2 15,-4 8 1-15,1 8-2 16,-3 8 0-16,-2 6-1 16,3 2-1-16,3-5-3 15,12 8-17-15,-9-25-20 16,18-3 1-16,-10-27-3 15,29 2 2-15</inkml:trace>
  <inkml:trace contextRef="#ctx0" brushRef="#br5" timeOffset="239818.7168">13990 12609 95 0,'-32'3'36'0,"6"3"-4"15,12 2-31-15,17 6-37 16,9-13-1-16,20 5-2 15</inkml:trace>
  <inkml:trace contextRef="#ctx0" brushRef="#br5" timeOffset="240501.7559">14468 12811 65 0,'-17'26'39'16,"-10"-9"0"-16,3 10 1 15,-6-17-20-15,12 13-15 16,-5 1-2-16,10 3 0 15,3-2 0-15,8 2 0 16,4-4-1-16,14-6 0 16,6-8-1-16,7-9-1 15,7-9 0-15,6-12 0 16,2-7-1-16,0-9 0 15,-1-4 0-15,-11-1 0 16,-5-1 0-16,-11 1-1 0,-7 8 2 16,-10 4-1-16,-8 9 1 15,-5 7 0-15,-3 7 0 16,-3 8 1-16,1 4 0 15,5 4-1-15,5 2 1 16,7 3 0-16,2-14 0 16,16 16 1-16,3-13-1 15,10 1 0-15,3-3 0 16,2 1 0-16,-2-1 0 15,-1 5 0-15,-3 2-1 16,-8 4 1-16,-4 3-1 16,-11 2 1-16,-4 2-1 15,-5 5 0-15,-3-1 1 16,-2 1-1-16,-1 2 0 0,-1 0 0 15,1-2 0-15,3-1 0 16,2-2 0-16,4-9 0 16,1-12 0-16,14 5 0 15,2-14 0-15,4-10 0 16,3-5 0-16,4-2 0 15,-1-7 1-15,0 2-2 16,-2 4 1-16,-4 3 0 16,-5 7 0-16,-5 9 0 15,-10 8 1-15,12 1-1 16,-10 10 0-16,-2 5-1 15,5 5 0-15,0 2-2 16,6 7-2-16,-4-9-7 16,17 16-18-16,-10-17-10 15,19 4-1-15,-5-15-1 0</inkml:trace>
  <inkml:trace contextRef="#ctx0" brushRef="#br5" timeOffset="240853.776">15477 12674 90 0,'-16'12'41'0,"-11"-3"0"15,17 18-3-15,-10-6-33 16,7 6-1-16,6-3-1 15,5 3 0-15,7-7-2 16,6-3 0-16,7-4 0 0,0-2-1 16,3-4 0-16,1 0 0 15,-3 1 0-15,-4 3 0 16,-6 4 0-16,-4 6 0 15,-8 2 0-15,-6 4 1 16,-3 3-1-16,-3-2 0 16,-3 1-1-16,-1-5-2 15,7 3-6-15,-9-21-8 16,16 4-23-16,-5-12-1 15,10 2-1-15,1-19 1 16</inkml:trace>
  <inkml:trace contextRef="#ctx0" brushRef="#br5" timeOffset="241420.8084">16637 12328 64 0,'-57'30'39'16,"0"23"1"-16,-8 10 0 16,14 23-13-16,-1-3-24 15,14 5-1-15,10-3-1 16,19-7-3-16,19-7-6 15,8-30-22-15,30-4-9 16,8-19-1-16,19-7 0 16</inkml:trace>
  <inkml:trace contextRef="#ctx0" brushRef="#br5" timeOffset="241988.8409">17130 12749 88 0,'-14'-22'38'15,"14"22"-7"-15,-33-19 3 16,10 21-27-16,-12 3 0 16,-1 13-2-16,-8 10-1 15,1 12-1-15,-1 2 0 16,8 5-1-16,8-2-1 15,14-2 0-15,17-7-1 0,16-11-2 16,22-7-2-16,11-23-17 16,31 12-17-16,-7-14-2 15,16 7-1-15,-8-11 1 16</inkml:trace>
  <inkml:trace contextRef="#ctx0" brushRef="#br5" timeOffset="242409.865">17616 12776 81 0,'-10'-21'38'0,"10"21"0"15,-28-15-3-15,11 22-28 0,-13 3-2 16,-1 12 1-16,-8 7-2 15,-1 8 0-15,-2 0-1 16,5 2 1-16,6-2-2 16,10-4 0-16,11-6-1 15,14-9-1-15,16-11 1 16,10-11-1-16,12-8 0 15,4-5 0-15,2-5-1 16,-3-5 1-16,-4 0 0 16,-8-1 0-16,-8 6 0 15,-7 0 0-15,-10 7 0 16,-3 4 0-16,-5 11 0 15,0 0 0-15,0 0 0 0,-13 22 0 16,6 5 0-16,1 6-1 16,3 3-2-16,1-3-1 15,14 6-7-15,-5-22-9 16,21 2-19-16,-5-25-1 15,17-4-1-15,-1-20 1 16</inkml:trace>
  <inkml:trace contextRef="#ctx0" brushRef="#br5" timeOffset="242627.8775">18211 12358 111 0,'-32'24'39'0,"7"21"3"0,-18 3-9 16,7 15-31-16,-3 8 0 15,3 3-1-15,4 4-2 16,6-4-1-16,11-5-1 16,5-16-6-16,20 1-13 15,-5-30-18-15,21-9 0 16,1-26-1-16,17-8 1 15</inkml:trace>
  <inkml:trace contextRef="#ctx0" brushRef="#br5" timeOffset="242837.8895">18535 12326 113 0,'-21'29'40'0,"-4"28"2"16,-14 1-12-16,4 18-28 15,-5 4-1-15,5 3 0 16,2-2-2-16,11-5-1 15,7-12-1-15,7-14-6 16,18 3-16-16,-7-27-16 16,14 0 1-16,-4-24-1 15,13-3 1-15</inkml:trace>
  <inkml:trace contextRef="#ctx0" brushRef="#br5" timeOffset="243167.9084">18499 12875 83 0,'0'0'40'0,"7"22"-2"0,5-21 2 16,20 0-32-16,7-8-5 16,8-4 0-16,6-5 0 15,2-6-1-15,-3 0 1 16,-5-3-2-16,-11 2 0 15,-8 0-1-15,-15 5 1 16,-13-1-1-16,-12 8 0 16,-11 5 1-16,-12 10-1 15,-2 8 1-15,-6 11 0 16,-2 7 0-16,1 6 0 15,5 4 0-15,9 3-1 16,8-4 0-16,11-2-2 16,10-14-4-16,21 4-13 0,-6-25-21 15,24 0-1-15,-1-20-2 16,21 3 1-16</inkml:trace>
  <inkml:trace contextRef="#ctx0" brushRef="#br5" timeOffset="243791.9441">19393 12727 88 0,'-32'0'38'0,"-12"0"1"16,7 15-3-16,-16-2-30 16,9 11 0-16,-4 3-2 15,11 3 0-15,5 1-1 0,11 1 0 16,13-5-1-16,17-3-1 15,13-13 0-15,13-11-1 16,12-7 1-16,6-13-1 16,4-11 0-16,0-11 0 15,0-8 1-15,-3-7-1 16,-3-8 1-16,-5-4 0 15,-7-4 0-15,-4 0-1 16,-10 0 1-16,-3 12 1 16,-10 14-1-16,-5 18 0 15,-7 29 0-15,-22 19 0 16,-3 31-1-16,-7 23 0 15,-2 20-1-15,0 7-1 16,5 8-6-16,0-16-7 0,26 5-15 16,-1-28-13-16,19-8 1 15,6-23-2-15,17-9 2 16</inkml:trace>
  <inkml:trace contextRef="#ctx0" brushRef="#br5" timeOffset="244549.9874">20497 12826 85 0,'-19'-21'38'0,"10"9"-1"15,-13-10-3-15,10 11-27 16,-12-3-1-16,1 10-1 15,-3 4-2-15,-1 11 1 16,0 7-2-16,1 12 1 16,1 4-2-16,5 6 1 15,7-1-1-15,10-1 0 16,11-8 0-16,15-9-2 15,18-14-2-15,10-19-3 16,25 0-18-16,-5-26-13 16,14 1-2-16,-5-15-1 15,7 7 0-15</inkml:trace>
  <inkml:trace contextRef="#ctx0" brushRef="#br5" timeOffset="244964.0111">20974 12264 73 0,'-14'-14'38'16,"14"14"1"-16,-2 15 1 16,5 16-22-16,-5-1-13 15,-3 13 0-15,-9 6-1 16,-1 12 0-16,-8 10-1 15,-4 6-1-15,0 3 0 16,-2-1-1-16,1-7 0 0,8-8-1 16,10-12 0-16,6-8 1 15,12-16-1-15,11-16 0 16,10-18 0-16,9-12-1 15,11-10 1-15,-2-6 0 16,-1-3 0-16,2-2 0 16,-7 3 0-16,-9 8 0 15,-9 10 0-15,-8 12 0 16,-15 6 0-16,5 24 0 15,-14 4-1-15,-1 4 0 16,4 5-2-16,3-3-1 16,12 4-7-16,1-25-10 15,23 1-19-15,0-21 1 16,22-3-2-16,0-22 1 15</inkml:trace>
  <inkml:trace contextRef="#ctx0" brushRef="#br5" timeOffset="245181.0235">21748 12303 101 0,'-28'51'41'0,"-14"9"0"15,8 20-2-15,-13 2-35 16,13-2-3-16,9-2 0 15,8-3-3-15,11-7-1 16,7-16-3-16,23 1-13 16,-4-26-16-16,22-2-3 15,-1-19-2-15,18-3 1 0</inkml:trace>
  <inkml:trace contextRef="#ctx0" brushRef="#br5" timeOffset="245805.0592">22020 12738 99 0,'-25'-21'39'0,"7"19"1"15,-18-2-5-15,8 20-29 16,-2 6-2-16,-1 13-1 16,5 4 0-16,4 6-1 15,8-2 0-15,6-1 0 16,11-7-1-16,9-6 0 15,12-12-1-15,7-10 0 16,6-13-1-16,5-7 0 0,-2-10 0 16,1-7 0-16,-3-4 0 15,-2-7-1-15,-10 0 1 16,-2-2 1-16,-8 4-1 15,-5 6 1-15,-8 4 0 16,-4 7 0-16,-5 8 0 16,6 14 1-16,-18-5-1 15,18 5 1-15,-13 17-1 16,14-6 1-16,8 1-1 15,5-2 1-15,6-1 0 16,5 1-1-16,3-4 1 16,2 4 0-16,-2-1 0 15,-4 5-1-15,-4 5 1 0,-7 3-1 16,-8 5 1-16,-6 5-1 15,-6 1 0-15,-6 3 1 16,1-3-1-16,-3-3 0 16,2-7 0-16,4-5 0 15,2-5 1-15,7-13 0 16,0 0-1-16,14-15 1 15,0-5 0-15,4-5 1 16,5-6-1-16,3-2 0 16,-2-5 0-16,-1 3-1 15,2 0 1-15,-5 3-2 16,0 3-1-16,-1 2-1 15,4 11-5-15,-8-9-6 16,17 18-8-16,-20-14-9 0,17 16-11 16,-8-6-1-16,11 9 1 15,-6-4 2-15</inkml:trace>
  <inkml:trace contextRef="#ctx0" brushRef="#br5" timeOffset="246230.0835">22865 12694 66 0,'16'-12'40'16,"-12"-4"-1"-16,10 13 1 15,-14 3-15-15,0 0-21 16,-8 30-2-16,2 8 0 15,-3 7 0-15,-4 8-1 16,2 6-1-16,-2-1-2 16,9-1-1-16,1-17-8 15,19 2-16-15,-7-28-13 0,12-6 2 16,0-22-2-16,10-5 2 15</inkml:trace>
  <inkml:trace contextRef="#ctx0" brushRef="#br5" timeOffset="246346.0902">22952 12448 95 0,'-29'-18'32'0,"11"10"-29"16,-1 11-8-16,19-3-30 15,0 0-3-15</inkml:trace>
  <inkml:trace contextRef="#ctx0" brushRef="#br5" timeOffset="246850.119">23538 12657 61 0,'0'0'41'0,"-13"20"-2"16,-13-12 2-16,2 19-14 16,-16-7-19-16,-2 8-2 15,-8 2-1-15,3 3-1 0,3 0-1 16,8 3-1-16,12-4 0 15,17-6-1-15,14-9 0 16,22-10-1-16,17-10 0 16,12-16 0-16,8-11 0 15,11-11 1-15,-1-9-1 16,1-8 0-16,-5-5 1 15,-9-4-1-15,-8-3 0 16,-8-2 1-16,-9 0-1 16,-13 2 0-16,-8 10 0 15,-9 12 0-15,-9 19 0 16,-12 22 1-16,-7 23-1 15,-11 27 2-15,-3 19-1 16,-3 20-1-16,1 8-1 16,-3 2-3-16,14 6-4 0,-4-17-7 15,22 8-9-15,-14-29-13 16,20 5-5-16,-2-18-1 15,12 0 0-15</inkml:trace>
  <inkml:trace contextRef="#ctx0" brushRef="#br5" timeOffset="247112.134">23288 13358 92 0,'0'0'39'0,"0"0"3"16,0 0-5-16,30-17-31 15,10 1-1-15,5-5-2 16,9 2 0-16,2 1-4 15,-4-9-8-15,7 17-26 16,-21-11-6-16,-2 13 2 16,-12-8-4-16</inkml:trace>
  <inkml:trace contextRef="#ctx0" brushRef="#br5" timeOffset="247653.1649">24073 12825 91 0,'0'0'39'0,"24"16"-1"16,-24-16-2-16,33 2-31 16,-5-4-1-16,7 0-1 0,0-6-1 15,4-3-1-15,-1-6 1 16,1-3-1-16,-8-1 0 15,-6-3 0-15,-7 1 0 16,-9 0 0-16,-8 1-1 16,-10 2 0-16,-10 4 0 15,-5 4 1-15,-8 10-1 16,-7 9 2-16,-8 13-1 15,-1 10 1-15,4 9 1 16,4 7-1-16,9 6 0 16,13 1-1-16,17-5-1 15,16-10-1-15,20-8-4 16,11-15-2-16,22 1-8 15,-6-31-12-15,22 9-15 0,-9-16 1 16,7 4-1-16,-7-12 1 16</inkml:trace>
  <inkml:trace contextRef="#ctx0" brushRef="#br5" timeOffset="248021.186">24673 11984 72 0,'-2'15'43'0,"5"-2"-2"16,20 18 0-16,-5-3-15 15,23 15-23-15,4 8 0 16,4 11 1-16,-4 8-1 16,-7 5-1-16,-5 5 0 15,-12 2-1-15,-11 1 1 16,-14-3-1-16,-15-2 0 15,-8-3-2-15,-10-7 1 16,-5-4 0-16,-4-9-1 16,-1-5-1-16,5-5-6 15,0-22-6-15,26 6-16 16,-12-24-13-16,28-5 1 15,-10-14-2-15,24-4 2 0</inkml:trace>
  <inkml:trace contextRef="#ctx0" brushRef="#br5" timeOffset="249321.2603">980 14352 71 0,'2'-16'37'0,"-2"16"-1"15,-7-22-8-15,-3 22-22 16,-15 0-2-16,0 9 0 15,-6 5 0-15,-2 10-1 16,-4 4-1-16,-1 8 1 16,-2 4 1-16,6 3 0 0,1 1-1 15,8-2 0-15,6-4-1 16,13-1 0-16,9-6-2 15,9-10 1-15,13-7-2 16,10-11 1-16,6-8-1 16,10-10 0-16,5-13 0 15,1-9 2-15,-4-7 0 16,-1-5-1-16,-6-3 1 15,-7 2-1-15,-12 6 1 16,-7 5 0-16,-8 10 0 16,-7 11-1-16,-5 18 1 15,0 0-1-15,-12 22 1 16,4 14-1-16,-2 11 0 15,3 6 0-15,3 3 0 0,5 1-1 16,7-4 0-16,6-10-1 16,13-16-1-16,4-18-3 15,13-9-3-15,-4-26-14 16,21 5-14-16,-17-24-1 15,9 11-1-15,-14-16 2 16</inkml:trace>
  <inkml:trace contextRef="#ctx0" brushRef="#br5" timeOffset="249613.277">1590 14432 77 0,'-2'23'36'15,"-16"-5"0"-15,14 17-8 16,-17-8-20-16,12 5-3 16,-3-5-1-16,7 2 0 15,1-7-1-15,0-4-1 16,3-4 0-16,1-14 0 0,0 0 0 15,18-1-1-15,-6-21 0 16,6-7 0-16,1-9 0 16,5-4-1-16,-1-8 1 15,0-2-1-15,-3 0 1 16,-5 5-1-16,-7 5 0 15,-2 9 0-15,-6 7-1 16,-5 5-1-16,0 10-1 16,5 11-2-16,0 0-9 15,12-7-17-15,13 14-7 16,-3-10-2-16,19 6 1 15</inkml:trace>
  <inkml:trace contextRef="#ctx0" brushRef="#br5" timeOffset="250003.2993">2019 14475 82 0,'22'10'38'16,"1"-21"-2"-16,15 6-10 16,-1-22-22-16,4-1-2 15,-3-9 0-15,-6 3 0 16,-6-3 1-16,-6 6-1 0,-13 1 0 15,-10 6 0-15,-9 7 0 16,-9 12 0-16,-8 7 0 16,-7 14 0-16,-5 11 0 15,0 13 0-15,1 8 0 16,5 7 0-16,6-2-1 15,10 0 0-15,12-8 0 16,13-12-3-16,14-12-3 16,12-27-11-16,22-1-24 15,-1-20 0-15,23-5-2 16,-2-14 0-16</inkml:trace>
  <inkml:trace contextRef="#ctx0" brushRef="#br5" timeOffset="250597.3333">3639 14148 57 0,'0'0'38'0,"0"0"0"16,-11 15 0-16,-11 7-27 15,9 9-6-15,-5 4-1 16,0 10 1-16,-4 3-2 16,4 3 0-16,1-6 0 15,2-3 0-15,3-9-2 16,2-7 0-16,9-11 0 15,1-15 0-15,11-10-1 16,2-12 1-16,7-9-1 16,1-5 1-16,5-3 0 15,0-5-1-15,1 4 1 16,-2 2-1-16,-2 10 1 0,-3 6-1 15,-5 8 1-15,0 10-1 16,-2 8 0-16,-1 9 0 16,-1 8 0-16,1 5-1 15,2 9 0-15,2 2 0 16,1 8-3-16,-3-4-1 15,8 6-4-15,-10-19-12 16,20 8-13-16,-13-19-6 16,12-3 0-16,-7-23 1 15</inkml:trace>
  <inkml:trace contextRef="#ctx0" brushRef="#br5" timeOffset="250965.3544">4051 14238 64 0,'-4'22'39'0,"0"-11"0"16,15 5-1-16,-11-16-32 16,33 7-3-16,-2-14 0 15,11-4-1-15,3-7 1 16,2-6-2-16,-4-1 1 15,-4 2-1-15,-8-2 1 16,-11 4-1-16,-7 1 0 16,-12 6 2-16,-11 8-3 15,-9 4 1-15,-6 9-1 16,-5 5 1-16,-4 7-1 0,-1 11 1 15,-2 6 0-15,7 2-2 16,4 5 2-16,10 1 1 16,11-4-2-16,8-4-1 15,19-7-1-15,7-12-4 16,20 5-12-16,-6-29-12 15,22 8-10-15,-6-19-1 16,17 1 0-16</inkml:trace>
  <inkml:trace contextRef="#ctx0" brushRef="#br5" timeOffset="251461.3827">4880 14141 42 0,'-29'-16'39'0,"6"19"0"0,-12 1 1 15,3 21-14 1,-7-4-20-16,1 14 1 0,-2 3-1 15,7 7-1-15,4-3-1 16,11 2-1-16,10-7-1 16,10-8 0-16,11-14-2 15,10-14 1-15,9-14-1 16,8-9 0-16,-1-8 0 15,4-9 0-15,-5-2 0 16,-4-4-1-16,-5 7 1 16,-10 2-1-16,-3 8 1 15,-11 9-1-15,-5 19 1 16,0 0-1-16,0 32 0 15,-4 19 1-15,-2 21 0 16,1 21 0-16,-2 11-2 0,2 15 0 16,-1 5 0-16,1-6 1 15,-1-8-1-15,3-16 0 16,-4-19 0-16,2-18 0 15,-2-21 2-15,3-24 0 16,4-12 0-16,-18-25 0 16,8-10 0-16,1-12-1 15,-1-11 1-15,0-11-1 16,5-2 2-16,4-5-1 15,7-4 0-15,3-4-3 16,13 15-7-16,-7-11-21 16,15 25-4-16,-4-4-4 15,16 16-1-15</inkml:trace>
  <inkml:trace contextRef="#ctx0" brushRef="#br5" timeOffset="252077.418">5613 14184 58 0,'5'-16'39'0,"-5"16"-1"16,2-22 1-16,-2 22-31 15,-23-1-3-15,0 7 0 16,-13 4 0-16,-2 10-1 15,-7 5 0-15,-1 9 0 16,-3 4-2-16,6 8 1 16,5-1-1-16,7 1 0 15,13-4 0-15,12-4-1 16,12-11-1-16,14-9 0 15,14-13 1-15,8-13-1 16,8-17 0-16,4-6 1 0,3-9-1 16,-3-9 0-16,-5-1 1 15,-7-1-1-15,-10 6 0 16,-12 3 0-16,-6 11 1 15,-8 8-1-15,-7 12 0 16,1 11 0-16,-16 16 1 16,7 9-1-16,0 11-1 15,4 6 1-15,5 1-2 16,6 3 0-16,10 1-3 15,6-20-5-15,18 3-9 16,-9-34-10-16,25 1-9 16,-10-24-4-16,11-4 1 15</inkml:trace>
  <inkml:trace contextRef="#ctx0" brushRef="#br5" timeOffset="252280.4296">6199 13683 93 0,'0'0'41'16,"-17"11"0"-16,12 39-11 15,-8 16-26-15,1 18 0 16,0 12-3-16,1 9 1 16,2-1-2-16,3-5-2 15,9-8-4-15,-5-25-13 16,19-4-21-16,-11-24-1 15,10-9-1-15,-5-27 1 16</inkml:trace>
  <inkml:trace contextRef="#ctx0" brushRef="#br5" timeOffset="252483.4412">5932 14150 83 0,'-23'4'44'15,"17"10"-1"-15,6-14 0 16,20 8-37-16,6-16-5 15,15-5-2-15,13 0-1 16,5-8-4-16,11 12-9 16,-12-16-21-16,12 14-5 15,-11-6-1-15,-1 11 1 16</inkml:trace>
  <inkml:trace contextRef="#ctx0" brushRef="#br5" timeOffset="252663.4515">6550 14093 94 0,'-1'27'41'15,"-10"-6"1"-15,13 19-8 16,-11-2-31-16,3 7 0 15,-2 2-2-15,4 4 0 16,0-1-1-16,4-5-2 16,8-5-1-16,-4-20-6 15,19 0-11-15,-12-34-21 16,18-6 0-16,-12-24-2 15,15-2 3-15</inkml:trace>
  <inkml:trace contextRef="#ctx0" brushRef="#br5" timeOffset="253008.4712">6638 13876 92 0,'0'0'44'0,"-18"-6"-1"16,20 19 0-16,-4-3-38 16,15 2-1-16,5-3-2 15,5 2 0-15,2 4-1 16,0 6 1-16,3 7-3 15,-6 6 1-15,-8 9-1 16,-1 8 1-16,-6 3-1 16,-4 1 1-16,-3 0 0 15,2-6-1-15,1-10 2 16,5-11-1-16,5-15 1 15,5-16-1-15,8-15 1 0,3-12-1 16,2-8 0-16,0-10 0 16,-2-3 0-16,-5-6-2 15,-4 2-1-15,-9 1-2 16,-1 12-5-16,-15-4-6 15,11 26-4-15,-17-13-14 16,12 23-8-16,-6-1-1 16,5 11 3-16</inkml:trace>
  <inkml:trace contextRef="#ctx0" brushRef="#br5" timeOffset="253384.4927">7155 14073 74 0,'-1'13'44'15,"9"5"-2"-15,-8-18 2 16,22 19-31-16,-9-14-9 15,7 1 0-15,3-2-2 16,6-4 0-16,2-5 0 16,1-2-1-16,0-8 0 15,-8-2 0-15,-4-4 0 16,-3-3-1-16,-11-2 0 15,-7 0 1-15,-6 5-1 16,-8 0 0-16,-6 10 0 16,-6 5-1-16,-5 14 0 15,-6 14 1-15,-2 13 0 16,-2 11 0-16,2 6-1 15,6 8 2-15,6-2-2 16,12-2 1-16,13-9 1 0,20-16-2 16,12-13-1-16,13-18-1 15,16-9-5-15,0-18-4 16,19 6-5-16,-16-23-8 15,21 13-16-15,-17-9-3 16,-2 14 2-16</inkml:trace>
  <inkml:trace contextRef="#ctx0" brushRef="#br5" timeOffset="253557.5026">7675 14346 88 0,'-23'22'46'0,"14"-1"0"15,-5-20-1-15,14-1-30 16,0 0-14-16,14-22-2 0,3 11-5 15,-4-8-6-15,22 19-24 16,-20-14-4-16,17 16-5 16,-9-4-1-16</inkml:trace>
  <inkml:trace contextRef="#ctx0" brushRef="#br6" timeOffset="258968.8121">8535 13773 69 0,'6'-30'40'0,"1"9"0"16,-10 0 1-16,10 7-37 15,-11 3 0-15,4 11 0 16,0 0-1-16,-11 29-1 16,3 3 0-16,3 15-1 15,-2 9 0-15,2 10 0 0,-5 8-1 16,6 4 0-1,-3-2 0-15,3-2 0 0,7-6-2 16,-2-14-1-16,8-5-3 16,-5-25-11-16,13 0-24 15,-8-23 1-15,11-3-1 16,-9-19 0-16</inkml:trace>
  <inkml:trace contextRef="#ctx0" brushRef="#br6" timeOffset="259487.8418">8253 13864 79 0,'-33'-11'40'0,"18"10"1"16,1-9 0-16,28 3-37 15,9-5 0-15,16-4-1 16,13-6 0-16,10-2 0 15,8-4-1-15,8 0 0 16,0 0 0-16,-4 5-1 16,-6 5-1-16,-8 5 1 15,-8 10 0-15,-10 7-1 16,-11 14 1-16,-9 8-1 15,-13 15 1-15,-9 6-1 16,-9 13 0-16,-4 0 0 16,-5 4 0-16,-2 0 0 15,2-5 0-15,2-5-1 16,3-10 1-16,6-11-1 15,7-11 1-15,8-12 0 0,5-11 0 16,11-10 0-16,5-11 0 16,6-9 1-16,0-6 0 15,5-2 0-15,-3-2-1 16,-2 5 2-16,-8 9-2 15,-6 6 1-15,-8 12 0 16,-13 9 0-16,14 16-2 16,-16 7 0-16,-4 8 1 15,4 7-3-15,-2 4 1 16,4 2-2-16,6-1-1 15,0-12-6-15,20 10-14 16,-14-26-16-16,20-3-1 16,-7-15 0-16,10-5 1 15</inkml:trace>
  <inkml:trace contextRef="#ctx0" brushRef="#br6" timeOffset="259825.8612">9367 14072 69 0,'-13'7'41'0,"12"9"-2"16,1-16 2-16,18 25-33 15,1-21-4-15,14-3 0 16,9-9-1-16,7-4 0 16,4-10-1-16,-1-1 0 15,-4-4-1-15,-9 0 1 16,-7-2-1-16,-13 3 0 15,-17 3 0-15,-11 7 0 16,-15 8 0-16,-12 8 0 0,-9 14 0 16,-8 12-1-16,1 11 1 15,0 8 0-15,7 4 0 16,10 8-1-16,13-4 1 15,16-5-2-15,18-10-1 16,19-13-1-16,25-6-6 16,6-27-16-16,38 2-18 15,-3-16 1-15,22 1-2 16,-5-11 2-16</inkml:trace>
  <inkml:trace contextRef="#ctx0" brushRef="#br6" timeOffset="260471.8981">10231 14043 51 0,'-7'-22'41'0,"7"22"0"15,-16-18 1-15,9 30-14 16,-8-9-24-16,3 8 0 15,-1 6 0-15,-2 10-2 16,1 9 0-16,5 4 0 0,-1 4 0 16,8-3-2-16,7-2 1 15,10-8 1-15,7-9-2 16,5-16 1-16,10-12 0 15,5-19-1-15,0-7 1 16,2-8-1-16,-2-9 1 16,-6 2 0-16,-7-3-1 15,-5 4 0-15,-9 8 0 16,-2 7 1-16,-6 9-2 15,-7 22 2-15,0 0-2 16,-6 30 0-16,-3 19 0 16,-5 21 0-16,-2 22 0 15,-5 18-1-15,-4 14 1 16,0 9-1-16,-1-3 1 15,1-8 1-15,6-10-1 0,1-18 0 16,7-22 1-16,2-21-1 16,5-24 1-16,4-27 0 15,0 0 1-15,-1-36-2 16,0-5 1-16,-2-10 0 15,-3-9 0-15,-2-8 1 16,-2-4-1-16,2-6-1 16,4 0-1-16,2-1-1 15,10 6-3-15,-2-8-12 16,27 23-12-16,-5-5-11 15,17 15-2-15,9 0 3 16</inkml:trace>
  <inkml:trace contextRef="#ctx0" brushRef="#br6" timeOffset="261074.9326">11598 13992 74 0,'0'0'41'16,"-10"-18"0"-16,10 18-1 16,-27-2-36-16,5 7 0 15,-7 2-1-15,-4 7-1 16,-2 6 0-16,3 3 0 15,-2 3 0-15,9 2-1 16,4-4-1-16,8-2 1 16,12-8 0-16,12-5-1 15,7-9 0-15,10-5 0 0,5-3 0 16,0-1 0-16,1 1 0 15,-4 4 0-15,-6 5 1 16,-8 8-1-16,-9 8 0 16,-10 9 0-16,-8 5 0 15,-5 2 1-15,-6 3-1 16,-3-2 0-16,1-2 0 15,5-9-2-15,4-6-1 16,15-17-6-16,0 0-17 16,10-8-16-16,19-9 0 15,-1-19-1-15,18 1 1 16</inkml:trace>
  <inkml:trace contextRef="#ctx0" brushRef="#br6" timeOffset="261312.9462">11959 13552 85 0,'-5'-23'41'0,"5"23"0"16,0 0 1-16,6 26-39 15,-2 19 0-15,1 17-1 16,-6 15 0-16,-2 13-2 15,-5 6 0-15,-4 6 0 16,-1-6-1-16,-2-9-1 16,6-7-2-16,-2-26-10 15,16-3-27-15,-7-26 0 16,14-11-1-16,-12-14 1 15</inkml:trace>
  <inkml:trace contextRef="#ctx0" brushRef="#br6" timeOffset="261635.9647">11827 14034 87 0,'-13'11'42'0,"-1"-7"2"16,19 7-1-16,-5-11-39 15,27-11-2-15,9-4 0 16,10-4 1-16,5-3-1 15,8 2 0-15,0 1-1 16,-5 5 0-16,-6 10-1 16,-8 11 0-16,-14 10-1 15,-11 13 1-15,-13 7-1 0,-9 9 1 16,-5 4 0-16,-5 4-1 15,1-2 1-15,1-7-1 16,6-5 0-16,4-11-1 16,12-6-2-16,-7-23-5 15,34 13-13-15,-24-38-11 16,19 3-9-16,-6-16-1 15,9 0 1-15</inkml:trace>
  <inkml:trace contextRef="#ctx0" brushRef="#br6" timeOffset="261762.972">12346 13719 92 0,'-22'-36'41'0,"8"18"0"16,0 3-3-16,12 2-40 16,15 26-26-16,-13-13-12 0,29 15 0 15,-7-5-2-15</inkml:trace>
  <inkml:trace contextRef="#ctx0" brushRef="#br6" timeOffset="262033.9875">12865 13916 80 0,'10'1'41'0,"-20"-5"-2"16,1 6 3-16,-20-1-35 16,1 12-4-16,-8 4 0 15,-1 13 0-15,-7 7 1 16,1 11-2-16,1 1 1 15,9 5-1-15,4-5-1 0,11-6 0 16,16-10 0-16,13-11-1 16,16-16-2-16,14-14-2 15,18-5-4-15,-1-27-13 16,29 13-12-16,-15-25-10 15,11 6 1-15,-11-13 0 16</inkml:trace>
  <inkml:trace contextRef="#ctx0" brushRef="#br6" timeOffset="262259.0003">13193 13601 78 0,'-11'-22'42'0,"11"22"-1"15,0 0 2-15,0 0-35 0,8 33-2 16,-3 12-1-16,-8 11-1 15,-2 16-1-15,-4 7-3 16,-2 4 0-16,-1 3-2 16,-2-8-2-16,8-1-6 15,-8-29-15-15,24 2-18 16,-6-28 1-16,18-7-2 15,1-25 3-15</inkml:trace>
  <inkml:trace contextRef="#ctx0" brushRef="#br6" timeOffset="262560.0175">13355 13966 80 0,'-28'8'39'0,"7"11"1"15,-8-8 0-15,10 8-36 16,-7-2 1-16,4 3-1 15,-1 2 0-15,7 0-1 16,3-1 1-16,4-3-1 16,12-3-1-16,12-3 1 15,7-6-2-15,10-5 0 16,8-2 0-16,4-4-1 15,4 2 0-15,-2-1-1 16,-2 3-1-16,-10 2-1 16,-2 8-7-16,-15-11-11 15,10 20-9-15,-27-18-12 0,16 14-3 16,-16-14 3-16</inkml:trace>
  <inkml:trace contextRef="#ctx0" brushRef="#br6" timeOffset="263078.0472">14577 13634 58 0,'-7'-26'39'0,"7"26"-1"0,-14-3 1 15,10 27-18-15,-7 8-17 16,2 16 0-16,0 7-1 16,4 15 1-16,0 8-2 15,3 2-1-15,4 0 0 16,3-4-3-16,5-6-3 15,0-20-15-15,12-1-20 16,-7-19 0-16,7-6-1 16,-6-22 1-16</inkml:trace>
  <inkml:trace contextRef="#ctx0" brushRef="#br6" timeOffset="263522.0726">14386 13991 92 0,'-23'-7'41'0,"23"7"1"15,0 0-3-15,0 0-37 16,37-8 0-16,8 0-1 16,8-3 1-16,11-2-2 15,3-3 1-15,2 1 0 16,1 0-1-16,-8 6-1 15,-9-2 1-15,-9 7 0 16,-13 2 1-16,-10 6-1 16,-14 6 0-16,-9 4 2 15,-12 7-2-15,-8 9 1 16,-6 3-1-16,-1 9 1 15,-3 2-1-15,7 2 0 0,6 0 1 16,8-4-2-16,13-6 2 16,16-9-1-16,14-13 0 15,15-11 1-15,7-12 0 16,7-12-1-16,1-10 1 15,-5-6 0-15,-9-7 0 16,-11-1-1-16,-15 0-1 16,-17 3 0-16,-15 5-2 15,-18 2-2-15,-1 15-6 16,-19-12-13-16,17 30-6 15,-15-10-11-15,18 16-1 16,1-4 1-16</inkml:trace>
  <inkml:trace contextRef="#ctx0" brushRef="#br6" timeOffset="264381.1217">15820 13922 52 0,'-12'1'38'0,"12"-1"-2"15,0 0 2-15,-16-17-26 16,16 17-5-16,-14-15 0 15,2 9-2-15,-10-2 0 0,-3 8-1 16,-10 1 0-16,-2 11-1 16,-10 5 0-16,2 11 1 15,-2 3-2-15,5 6 0 16,6-2-1-16,11 2 0 15,11-6-1-15,12-4 1 16,13-11-1-16,12-14-1 16,11-7 1-16,12-10 1 15,3-11-1-15,7-4 1 16,-3-7-1-16,-2 1 1 15,-8-3-1-15,-7 6 1 16,-10 3-1-16,-11 7 0 16,-10 11 0-16,-5 12 0 15,-15 9-1-15,-2 14 2 0,-2 15-2 16,-1 12 0-16,1 16 0 15,2 15 1-15,0 9-1 16,7 7 1-16,0-1-2 16,4 3 2-16,-1-7-1 15,-1-8 0-15,-3-9 1 16,-3-15-1-16,-2-12 0 15,-6-10 0-15,-2-15 1 16,-2-11-3-16,0-12 1 16,0-13-1-16,8-7-1 15,3-19-3-15,17 4-12 16,-8-30-6-16,27 11-5 15,-7-23-9-15,17 3-1 16,3-10 2-16</inkml:trace>
  <inkml:trace contextRef="#ctx0" brushRef="#br6" timeOffset="264768.1438">16033 14049 77 0,'-15'16'40'0,"5"6"-1"16,-4-12 2-16,14 1-35 15,0-11-3-15,19 8 1 16,7-15-1-16,11-5 0 16,6-7-1-16,8-6-1 15,-1-1 0-15,-4-4-1 0,-4-2 1 16,-10 4-1-16,-12 3 1 15,-12 2-2-15,-12 5 1 16,-11 7 0-16,-9 4 0 16,-8 8 0-16,-5 10 1 15,-5 8 0-15,0 11-1 16,2 7 1-16,4 5-1 15,7 2 1-15,10 1-1 16,15-4 0-16,12-7 0 16,15-11-2-16,16-10 0 15,12-15-2-15,20-4-6 16,-4-26-13-16,28 7-7 15,-17-21-11-15,12 1 0 16,-10-15 1-16</inkml:trace>
  <inkml:trace contextRef="#ctx0" brushRef="#br6" timeOffset="264964.1551">16926 13490 85 0,'-26'36'39'0,"8"26"1"15,-11 1 1-15,2 17-36 16,5 1-2-16,5 4-1 15,2-1-1-15,7-7-1 16,3-5-4-16,0-22-6 16,15 7-18-16,-9-32-14 15,12-3 2-15,-13-22-2 16</inkml:trace>
  <inkml:trace contextRef="#ctx0" brushRef="#br6" timeOffset="265144.1653">16680 13916 99 0,'0'0'42'0,"0"0"1"16,23 7-2-16,6-12-39 16,10 0-4-16,13-1-2 15,0-15-14-15,26 18-13 16,-9-17-11-16,13 7 0 15,-5-8-1-15</inkml:trace>
  <inkml:trace contextRef="#ctx0" brushRef="#br6" timeOffset="265700.1972">17276 13450 79 0,'0'0'41'0,"-7"-10"-2"16,6 23 1-16,-12 6-35 15,9 12-2-15,-3 9 0 16,1 14 0-16,-3 8-1 15,-5 12 2-15,0 2-2 16,-1 0 0-16,1-2-1 16,0-8 1-16,4-10-2 15,3-11 1-15,5-13-1 16,7-14-1-16,6-14 2 15,7-11-1-15,6-12 0 16,8-7 2-16,0-5-1 16,-1-2-1-16,1-1 1 15,-3 7-1-15,-4 2 0 16,-4 10 1-16,-4 12 0 0,-5 11-1 15,-4 9-1-15,-3 9 0 16,0 6-1-16,0 3-2 16,8 4-1-16,-3-7-4 15,12 11-9-15,-9-29-10 16,26 9-2-16,-11-24-10 15,15-3-1-15,-8-16 3 16</inkml:trace>
  <inkml:trace contextRef="#ctx0" brushRef="#br6" timeOffset="266287.2307">17612 13992 86 0,'0'20'39'0,"1"-9"0"15,21 7 1-15,3-9-37 16,9-2-1-16,7-8 0 15,8-9 1-15,-1-3-1 16,1-3 0-16,-7-6 0 16,-10-1-1-16,-8-3 0 15,-10 1 0-15,-14 2-1 16,-10 2-1-16,-11 5 1 15,-6 5 0-15,-7 8 0 16,-1 9 0-16,-5 8-1 16,3 11 2-16,3 8-1 15,8 7 0-15,5 2-1 16,17 1 2-16,8-6-1 15,15-5 0-15,13-8 0 0,9-13 0 16,13-9 0-16,6-7 0 16,3-6 1-16,-5-4-1 15,-6 0 0-15,-7 1 0 16,-9 5 1-16,-12 5-1 15,-10 10 0-15,-9 7 0 16,-10 8 0-16,-4 7 0 16,-1 5-1-16,-3 4 1 15,0-3-1-15,2-3 1 16,4-4 0-16,2-5 1 15,5-11-1-15,0-11 1 16,14-8 0-16,-3-13 0 16,8-6 0-16,5-7 0 15,1-5 0-15,5-5-1 16,0-1 1-16,4 0-2 0,-1 7 0 15,1 0-5-15,5 18-8 16,-13-14-8-16,19 28-8 16,-17-14-4-16,21 18-9 15,-1-3 0-15</inkml:trace>
  <inkml:trace contextRef="#ctx0" brushRef="#br6" timeOffset="268305.3462">19255 11839 66 0,'0'0'37'0,"-12"-1"0"16,12 1 0-16,0 0-25 15,16 1-7-15,-3-3-2 16,7 1 0-16,1-4-1 15,4-2 2-15,2-3-3 16,1-2 3-16,-2 1-4 16,-4-1 3-16,-4 0-2 15,-7-1 0-15,-11 13-1 16,1-15 1-16,-12 12-1 15,-7 5 1-15,-7 3 0 0,-4 7 1 16,-5 3 0-16,4 5-2 16,1-1 2-16,7 4-3 15,7-2 2-15,8-1-3 16,15-2 1-16,7-5-4 15,18 0 0-15,4-12-9 16,20 8-24-16,-6-10 0 16,9 4-1-16,-7-10 0 15</inkml:trace>
  <inkml:trace contextRef="#ctx0" brushRef="#br6" timeOffset="268756.372">19799 11730 86 0,'-11'4'39'0,"-11"-1"-2"15,5 13 4-15,-9-3-34 16,7 7-5-16,-2-1 2 16,4 5-2-16,2-3 1 15,6 4-3-15,3-2 2 16,7-3-3-16,6-2 2 15,5-2 0-15,4-4-1 16,3-6 0-16,2-6-1 16,4-6 1-16,-2-6 0 15,-4-5-1-15,0-6 1 16,-3-4 2-16,-4-1-2 15,-3 0 2-15,-4 4-2 16,-3 3 3-16,-2 8-3 16,0 13 2-16,-15 11-1 0,5 14-4 15,-9 10 4-15,-1 12-3 16,-3 6 3-16,-6 8-3 15,-2 5 3-15,-4-4-3 16,0-5 3-16,1-3 0 16,0-12-1-16,-3-6-1 15,2-10 0-15,2-14-2 16,5-6-4-16,-7-23-14 15,19 3-17-15,-5-18-1 16,12-1-2-16,1-14 1 16</inkml:trace>
  <inkml:trace contextRef="#ctx0" brushRef="#br6" timeOffset="281888.123">19205 13570 73 0,'0'0'37'0,"0"0"-2"15,21 12 0-15,-21-12-32 16,0 22 1-16,-1-7-1 16,1 10 1-16,-5 2-1 15,1 8 0-15,-4 5-1 16,3 7 0-16,-5 7-1 15,1 5 0-15,-1 3-1 16,-1 0 0-16,3-3 0 16,1-7 0-16,4-8 0 15,1-11 0-15,4-15 1 16,-2-18-1-16,14-6 1 15,-2-16 0-15,0-12-1 16,1-4 2-16,-2-4-1 0,3-4 0 16,5 0 0-16,-4 3 0 15,4 6 0-15,3 8 0 16,2 8 0-16,0 6-1 15,0 10 0-15,4 6 0 16,-4 8 0-16,-3 6-1 16,-5 6 0-16,-6 9 1 15,-8 2-1-15,-9 5 0 16,-7 1 1-16,-9 1-1 15,-7-1 0-15,-7-2 1 16,-6-5 0-16,-3-7-2 16,3-5 0-16,-1-8 0 15,9-3-4-15,1-11-4 16,23 9-18-16,-8-19-9 0,19 13-1 15,8-27 0-15</inkml:trace>
  <inkml:trace contextRef="#ctx0" brushRef="#br6" timeOffset="282459.1557">19651 13963 63 0,'15'-4'36'0,"-9"-8"0"16,4 5 1-16,-13-4-25 15,3 11-6-15,2-15-1 16,-2 15 0-16,0 0-1 16,-8 18-1-16,0 3 0 0,0 10-1 15,-4 2-1-15,3 5 0 16,1-2-1-16,3 1 0 15,0-7 0-15,10-7 0 16,3-8 0-16,5-10 1 16,9-11-1-16,1-10 0 15,6-7 0-15,1-6 1 16,3-7 0-16,-3 0 0 15,-1-2 0-15,-1 4 0 16,-8 5 0-16,-1 11 0 16,-5 12-2-16,-14 6 1 15,11 32-1-15,-13 10-1 16,-3 18 1-16,-5 18 0 15,-7 18 0-15,-4 12-1 0,-2 5 1 16,-1-1-1-16,-1-5 2 16,3-9-2-16,-1-16 2 15,5-18-1-15,2-19 0 16,6-20 0-16,10-25 0 15,-13-5 1-15,11-19 0 16,2-17-1-16,3-17 2 16,5-11 0-16,2-13 0 15,7-7 1-15,4-1-1 16,3-1-1-16,4 10-4 15,-4-6-16-15,10 26-18 16,-8-2-1-16,10 22-3 16,-7 1 1-16</inkml:trace>
  <inkml:trace contextRef="#ctx0" brushRef="#br1" timeOffset="286948.4125">758 15249 15 0,'0'0'32'0,"0"0"1"16,0-16 1-16,0 16-16 16,0 0-7-16,0 0-2 15,0 0-2-15,3 12-2 16,-6 7-1-16,3 14 0 15,-4 10-1-15,-2 12-2 16,-1 6 1-16,-1 6-1 0,0-3-1 16,-1-4-2-16,4-5-4 15,-2-19-30-15,14-6 0 16,-7-30-1-16,27 13-1 15</inkml:trace>
  <inkml:trace contextRef="#ctx0" brushRef="#br1" timeOffset="287992.4722">1188 15389 29 0,'1'-21'23'0,"-1"21"0"16,3-16-1-16,-3 16-3 16,0-13-6-16,0 13-2 15,-1-10-3-15,1 10-3 16,0 0 0-16,0 0-1 15,-18-5-1-15,18 5 0 16,-20 21 0-16,7 0-1 16,-5 5 0-16,2 9 1 0,-4 4-2 15,4 4 0-15,2-1 1 16,7 2-1-16,5-6 1 15,10-2-2-15,6-13 1 16,7-6-2-16,10-11 1 16,5-15 0-16,3-10 0 15,3-12-1-15,0-9-1 16,-6-11 1-16,-6-2-1 15,-9-1 1-15,-8 1-1 16,-11 6 2-16,-12 9 0 16,-8 10 1-16,-11 13 1 15,-6 11 0-15,-2 9 0 16,1 7 0-16,3 4-1 15,9 3 0-15,9-1 0 16,12-2-1-16,3-16 1 0,32 11-1 16,2-16-1-16,8-6 1 15,5-2-1-15,4-2 1 16,2-2 0-16,-2 1-1 15,-7 5 1-15,-5 5 0 16,-9 6 0-16,-7 6 1 16,-7 7 0-16,-9 8-1 15,-5 6 1-15,-5 4 0 16,-4 5-1-16,-1 5 0 15,-3-2 0-15,1-1-1 16,-2-5 1-16,5-6-1 16,4-8 1-16,3-19-1 15,0 0 1-15,10-15 0 16,3-15 0-16,4-8 1 0,5-10-1 15,2-5 2-15,-1 0-2 16,1 1 1-16,-3 9 0 16,-2 11 0-16,-6 11 0 15,-13 21 0-15,15 1 0 16,-13 21-1-16,-2 10 1 15,0 8-1-15,3 4 0 16,-1 3 1-16,5-2-1 16,4-5 0-16,3-9 0 15,3-8 0-15,5-13 1 16,1-9 0-16,2-11 0 15,-2-10-1-15,-1-10 1 16,0-7 0-16,-6-9 0 0,3-1 0 16,-7-3-2-16,1-1-1 15,-3 6-1-15,-4 0-5 16,7 23-16-16,-15-8-14 15,2 30-3-15,9-16 0 16,-9 16 1-16</inkml:trace>
  <inkml:trace contextRef="#ctx0" brushRef="#br1" timeOffset="288212.4848">2203 15167 58 0,'6'-16'40'0,"-6"16"-2"16,0 0 1-16,0 0-31 0,0 0-3 15,2 31-2-15,-5-2 0 16,0 9-2-16,1 4-1 16,-4 10 1-16,3 0-3 15,-1-5-2-15,8 1-3 16,-5-18-26-16,16 3-6 15,-3-21-2-15,16 0 1 16</inkml:trace>
  <inkml:trace contextRef="#ctx0" brushRef="#br1" timeOffset="288518.5023">2665 15156 51 0,'0'0'40'15,"-15"-12"-2"-15,15 12 1 16,-28-2-29-16,17 4-3 16,-9 4-2-16,4 11-1 15,-5 4 0-15,2 13-1 16,-1 7-1-16,2 9 0 15,5-3-1-15,4 4 1 16,7-3-1-16,8-10-2 16,13-10 1-16,11-13-1 15,12-12-3-15,3-17-10 16,23 6-24-16,-12-22-4 15,14 8 0-15,-5-11 0 16</inkml:trace>
  <inkml:trace contextRef="#ctx0" brushRef="#br1" timeOffset="289511.5591">3671 15079 38 0,'0'0'38'16,"3"-17"0"-16,-3 17-1 0,-13 13-23 16,5 4-9-16,-1 6-2 15,2 11 0-15,-1 6 0 16,3 9-1-16,1 0 0 15,4 4 0-15,0-3 0 16,3-2 0-16,3-10-1 16,1-4-2-16,2-9 1 15,0-9-1-15,-9-16 0 16,18 10 1-16,-18-10 0 15,13-20-1-15,-10-1 1 16,-1-6 2-16,-2-9-2 16,-1-8 2-16,-2-8-2 15,2-6 0-15,-2-4 0 16,2 1 0-16,1 1 0 0,2 5-1 15,1 9 1-15,3 8 0 16,2 12 0-16,2 10 0 16,3 11 0-16,2 9-1 15,-1 5 1-15,0 5 0 16,0 2 1-16,1 3-1 15,-1 1 0-15,-5 5 0 16,-1-4 0-16,-7 2 0 16,-2 2 0-16,-7-2 0 15,-3 2-1-15,-6-1 1 16,-2-1 0-16,-1-2 0 15,-2-1-1-15,4-4 1 16,4-2 0-16,14-14-1 16,-9 12 1-16,9-12-1 15,26-8 1-15,-2-1-1 0,7-1 1 16,4 1 0-16,1 0 0 15,1 5 1-15,-6 6-1 16,-5 7 1-16,-10 9-1 16,-12 6 1-16,-10 7-1 15,-11 5 1-15,-7 3-1 16,-7-1 0-16,2-2 0 15,-5-7-3-15,9-3 0 16,1-15-4-16,18 1-9 16,-4-22-23-16,25-4 0 15,0-18 0-15,17 3 0 16</inkml:trace>
  <inkml:trace contextRef="#ctx0" brushRef="#br1" timeOffset="290284.6033">4158 15169 67 0,'-10'1'40'0,"10"-1"-1"16,-23 4-8-16,13 9-27 16,-3 4 0-16,6 10-1 15,-6 3-1-15,8 9 1 16,-1 0-2-16,4 5 1 15,4-6-1-15,8-1 1 16,7-13-1-16,6-5-1 16,9-15 1-16,1-11-2 15,7-11 1-15,-5-11-1 16,4-7 0-16,-8-6-1 0,-6-3 0 15,-7-1 1-15,-8 2 0 16,-6 0-1-16,-5 5 1 16,-6 8 1-16,-5 7 0 15,-1 9 0-15,-2 10 1 16,2 6-1-16,0 8 1 15,6 4 0-15,3 2-1 16,5 1 1-16,7-5 0 16,7-2 0-16,9-8 0 15,5-2 0-15,7-6 0 16,1 1 1-16,0-1-1 15,2 2 0-15,-8 6-1 16,-1 6 1-16,-10 8 0 16,-11 11-1-16,-7 3 1 15,-9 7-1-15,-6 6 0 0,-6 2 1 16,-2-2-1-16,3-5 0 15,2-6 0-15,5-7 0 16,7-13-1-16,4-11 1 16,19-18 0-16,2-11 0 15,9-9 0-15,4-10-1 16,-2-2 2-16,3 0-1 15,-2 3 0-15,-8 10 1 16,-6 8-1-16,-8 13 0 16,-11 16 1-16,8 12-1 15,-8 15 0-15,-2 8 0 16,2 7 0-16,2 2 0 0,5 1 0 15,1-2 0-15,7-8 0 16,3-11 1-16,4-13-1 16,2-10 0-16,0-13 0 15,3-9 1-15,-5-10-1 16,1-8-1-16,-7-1 0 15,-3-5-2-15,-4 5-5 16,-9-11-4-16,10 21-6 16,-20-10-22-16,15 18-3 15,-5-4 2-15,15 13 0 16</inkml:trace>
  <inkml:trace contextRef="#ctx0" brushRef="#br1" timeOffset="290696.6269">5279 15121 47 0,'0'0'39'0,"2"-11"-1"16,-2 11 0-16,0 0-27 15,2 14-8-15,2-4 0 16,0 12 0-16,1 4 0 15,0 9-1-15,-5 8-1 16,2 4 0-16,-4 2-1 16,2 2-1-16,-2 1-2 15,-3-10-6-15,16 5-24 16,-15-23-5-16,13 0-2 15,-9-24-1-15</inkml:trace>
  <inkml:trace contextRef="#ctx0" brushRef="#br1" timeOffset="291012.6449">5260 15135 58 0,'0'0'39'15,"0"0"0"-15,0 0 0 16,17-14-33-16,11 8-3 15,8 1 0-15,3 1 0 16,2 5 0-16,1 6-1 16,-5 7 0-16,-6 9 0 15,-10 9-2-15,-13 10 1 16,-9 5 0-16,-12 4 0 15,-10 3-2-15,-6-1 2 16,-5-3-1-16,-5-5-2 16,1-9 0-16,2-10-3 0,9-5-3 15,-2-23-15-15,29 2-15 16,-12-17-6-16,27-1 5 15,1-14 0-15</inkml:trace>
  <inkml:trace contextRef="#ctx0" brushRef="#br1" timeOffset="291223.657">5792 15127 59 0,'10'3'40'0,"-10"-3"-1"15,-1 24-1-15,-13 3-33 16,9 8 0-16,-6 6-3 0,0 11 0 15,2 1-1-15,2 4-2 16,3-2-2-16,1-13-6 16,18 3-21-16,-10-25-9 15,15-4-2-15,-4-24-1 16</inkml:trace>
  <inkml:trace contextRef="#ctx0" brushRef="#br1" timeOffset="291740.6866">6107 15181 67 0,'-8'20'41'16,"-11"-3"-2"-16,11 14-1 15,-4-3-35-15,1 4 0 0,-3-1-1 16,7 3 0-16,-3-5-1 15,0-2 0-15,5-6-1 16,1-6 1-16,4-15-1 16,0 0 1-16,0 0-1 15,17-22 0-15,-4-3 0 16,0-5 0-16,1-7 0 15,1-2 0-15,-4 1 1 16,1 2-1-16,-5 4 0 16,3 6 0-16,-4 8 0 15,3 6 0-15,-9 12 0 16,19 8 0-16,-6 10 0 15,-2 7 1-15,2 8-1 16,1 7 0-16,-1 2 0 0,-1 3 1 16,0-1-1-16,2-4 1 15,-1-6-2-15,1-6 0 16,2-10 1-16,0-11 0 15,-1-8 1-15,-1-12-2 16,0-10 2-16,-1-8-2 16,-1-9 1-16,1-5 1 15,-1-6-2-15,-2-8-2 16,5 4-1-16,-6-3-3 15,12 16-6-15,-17-8-16 16,11 22-10-16,-9 0-2 16,9 19 2-16</inkml:trace>
  <inkml:trace contextRef="#ctx0" brushRef="#br1" timeOffset="292233.7148">6863 15109 38 0,'0'0'37'0,"-18"-20"2"16,18 20-20-16,-28-14 7 0,16 19-18 16,-10 0 0-1,5 16-2-15,-9 3-1 0,1 15-1 16,-4 1-1-16,4 8 0 15,-3 1 0-15,7-2 0 16,7-4-1-16,6-4 0 16,11-13-1-16,10-8 0 15,11-13 0-15,10-8-1 16,4-11 1-16,4-4-1 15,-3-9 0-15,4-2 0 16,-12-2 0-16,-2 4 0 16,-10 3 1-16,-5 6-1 15,-8 8 0-15,-6 10 1 16,-4 11-1-16,-2 9-1 0,1 9 0 15,-4 4 0 1,8 5-5-16,-7-8-9 0,22 14-14 16,-10-22-14-16,11 1-1 15,-4-17-1-15</inkml:trace>
  <inkml:trace contextRef="#ctx0" brushRef="#br6" timeOffset="297077.9919">7856 14918 31 0,'19'-24'34'0,"-1"6"2"15,-6-7-13-15,6 22-7 16,-18 3-5-16,15 2-2 0,-16 16-2 16,3 16-1-16,-10 10-2 15,2 16 0-15,-5 9-3 16,-2 7 0-16,-2 1-1 15,4 1 1-15,1-7-3 16,3-9-1-16,4-5-1 16,2-19-7-16,12-7-26 15,-6-15-2-15,8-6-1 16,-13-10 1-16</inkml:trace>
  <inkml:trace contextRef="#ctx0" brushRef="#br6" timeOffset="297552.019">7700 15215 55 0,'-15'3'39'16,"-2"-4"-1"-16,17 1 1 16,0 0-34-16,22 1-2 15,3-10 0-15,12-4-1 16,4 0 1-16,12 1-1 15,-1-2 1-15,1 1-2 16,-2 2 1-16,-4 4-2 16,-6 0 1-16,-6 6 0 15,-7 0 0-15,-10 1-1 16,-8 2 1-16,-10-2-1 15,0 0 0-15,-1 18 1 16,-11 0-1-16,0 6 1 16,-2 8-1-16,-2 4 0 15,2 3 1-15,2 1-1 0,8-1 0 16,6-7 1-16,9-13 0 15,11-13-1-15,9-16 1 16,12-14 0-16,5-14-1 16,3-10 1-16,0-7 0 15,-6-4-1-15,-10 3 1 16,-13 6-1-16,-18 10 0 15,-17 13-1-15,-18 14 0 16,-13 16 0-16,-4 14-1 16,-4 2-3-16,10 15-4 15,-2-9-31-15,35 4 0 16,9-14-2-16,32-3 1 15</inkml:trace>
  <inkml:trace contextRef="#ctx0" brushRef="#br6" timeOffset="298409.068">9367 15216 47 0,'4'-12'40'0,"-4"-3"-2"16,0 15 1-16,0-16-29 16,0 16-3-16,-4 17-2 15,-3 5-2-15,-6 7 0 0,-1 5-1 16,-1 1-1-16,0 3 0 15,2-1 0-15,2-7 0 16,5-9 0-16,6-7-1 16,0-14 1-16,16-9-1 15,0-12 1-15,4-6-1 16,1-6 0-16,5-7 1 15,-1-1-1-15,-1 0 0 16,-3 1 1-16,-3 6-1 16,-4 5 1-16,-3 8-1 15,-2 7 1-15,-9 14-1 16,0 0 0-16,0 0 1 15,5 19-1-15,-5 2 0 0,0 6 1 16,4 0-1-16,1 2 0 16,5-2 0-16,7-5 0 15,3-6 1-15,8-11 0 16,9-10-1-16,3-11 1 15,6-9-1-15,1-9 1 16,2 0-1-16,-3-3 1 16,-6 5-1-16,-7 3 0 15,-7 9 1-15,-6 14-1 16,-20 6 0-16,10 26-1 15,-15 4 0-15,0 8 0 16,-2 3-1-16,3 9-1 16,1-8-4-16,18 8-12 15,-6-23-23-15,21-3 2 0,5-19-2 16,17-7 2-16</inkml:trace>
  <inkml:trace contextRef="#ctx0" brushRef="#br6" timeOffset="298807.0908">10511 15172 67 0,'-27'7'41'16,"-10"-8"-1"-16,6 10 1 15,-3-4-37-15,6 7 0 16,-3 2 0-16,8 6-1 15,-2 4-1-15,5 2 0 16,0 3 0-16,10 0 0 16,-1-2-1-16,11-4 0 0,3-8-1 15,10-7 1-15,11-11-1 16,5-8 1-16,9-10-1 15,4-8 0-15,3-4 0 16,-5-5 0-16,0 2 0 16,-5-2 0-16,-8 7 0 15,-7 7 0-15,-9 5-1 16,-7 8 1-16,-4 11 0 15,0 0-1-15,-7 26 0 16,-1 0 0-16,3 6-1 16,-4-1-1-16,13 5-3 15,-4-13-9-15,22 3-25 0,-6-18-1 16,13-6-1-16,-1-21 1 15</inkml:trace>
  <inkml:trace contextRef="#ctx0" brushRef="#br6" timeOffset="299017.1028">10952 14758 80 0,'-10'6'40'16,"-11"10"1"-16,10 24-6 15,-7 4-33-15,8 9 0 16,0 8-1-16,5 6-1 15,0 2-1-15,3-1 1 16,6-1-5-16,-2-16-6 16,15 0-29-16,-9-17 0 0,12-5-1 15,-5-21 0-15</inkml:trace>
  <inkml:trace contextRef="#ctx0" brushRef="#br6" timeOffset="299280.1178">11047 15045 70 0,'-27'8'42'16,"3"16"-1"-16,-6-2 1 16,12 5-36-16,-4-1-3 15,7 0 1-15,2-4-2 16,8-4 0-16,9-3 0 15,9-5-1-15,5-3 0 0,5-3 0 16,5-1-1-16,0-2-1 16,4 1-1-16,-2-5-3 15,9 13-9-15,-21-16-28 16,15 8 0-16,-13-8-2 15,13 5 2-15</inkml:trace>
  <inkml:trace contextRef="#ctx0" brushRef="#br6" timeOffset="299641.1385">11353 15136 68 0,'-17'13'42'0,"17"5"-1"0,0-18 0 16,14 16-35-16,4-18-3 15,11-7-1-15,1-5 0 16,4-4-1-16,-4-2 0 16,-4-1-1-16,-6-1 1 15,-8 2 0-15,-10 0-1 16,-10 7 1-16,-8 2-1 15,-6 4 1-15,-7 7-1 16,-1 8 1-16,-3 9 0 16,4 5 0-16,3 7 0 15,5 7 0-15,9 1-1 16,8 0 2-16,11-4-2 15,10-8-1-15,7-2-2 16,9-11-3-16,14 5-14 16,-4-21-22-16,15 0 0 0,-3-13-2 15,11 2 1-15</inkml:trace>
  <inkml:trace contextRef="#ctx0" brushRef="#br6" timeOffset="302412.297">12736 15125 32 0,'4'-25'35'0,"-2"15"1"15,-6-5-1-15,4 15-25 16,-13-17-3-16,13 17-2 16,-28-7 1-16,9 14-1 15,-7 0-1-15,-2 10 0 16,-6 3 0-16,3 7 0 15,-1 2-1-15,6 2 0 16,2-1-1-16,6 3 0 16,9-7 0-16,9-2-1 15,13-6-1-15,7-9 0 16,7-6-1-16,7-7 1 15,5-10 0-15,4-8 0 16,4-8 0-16,-3-4-1 16,-6-4 1-16,-1 2 0 0,-10 0 0 15,-4 6 0-15,-9 7 0 16,-10 8 0-16,-4 15-1 15,0 0 1-15,-18 25-1 16,5 6 0-16,3 11-1 16,-1 2 0-16,7 6-1 15,1-6 0-15,14 2-4 16,0-19-8-16,15 2-23 15,-3-19 0-15,14-3 0 16,-3-16 0-16</inkml:trace>
  <inkml:trace contextRef="#ctx0" brushRef="#br6" timeOffset="302735.3154">13193 15130 58 0,'0'0'37'16,"0"0"0"-16,-14 21-1 15,1-3-31-15,6 6-2 16,-3 2 0-16,0 5-2 15,5-2 1-15,0 0 0 16,2-7 0-16,3-5 0 16,0-17 0-16,13 9 1 15,-2-19-1-15,9-5 0 16,0-10-1-16,1-4 1 15,2-2-1-15,1 1 0 16,-1 0 0-16,-4 6-1 16,-1 5 0-16,-4 8 1 0,-1 9-1 15,-3 9-1-15,0 8-2 16,-3 5-2-16,10 16-17 15,-9-11-18-15,11 10 1 16,-5-10-2-16,14 6 1 16</inkml:trace>
  <inkml:trace contextRef="#ctx0" brushRef="#br1" timeOffset="306832.5498">14625 14688 40 0,'15'1'36'16,"-15"-1"0"-16,12 18-12 16,-12-18 3-16,-2 39-17 15,-6-11-3-15,4 14-2 16,-2 3-2-16,-1 9-1 15,-4 2-1-15,4 9-1 16,-4-1 0-16,4 0-2 16,2 2-3-16,-3-18-11 15,14 7-21-15,-5-15-1 16,13-6 0-16,-3-18-1 0</inkml:trace>
  <inkml:trace contextRef="#ctx0" brushRef="#br1" timeOffset="307223.5722">15058 14876 67 0,'0'0'38'0,"-19"-5"-1"15,11 22-6-15,-9-3-26 16,8 11-1-16,-5 8-1 15,4 7 0-15,0 5-1 16,2 5-1-16,2 0 1 0,7 1-1 16,5-6 0-16,6-7 0 15,7-9-1-15,4-12 0 16,9-13 0-16,2-15 0 15,5-14 0-15,-3-8 0 16,1-11 1-16,-6-7-1 16,-4-2 0-16,-10-4 0 15,-8 3 0-15,-9 4 0 16,-8 7 0-16,-7 8 1 15,-8 12-1-15,-4 11-1 16,-5 10-1-16,-2 9 0 16,6 12-3-16,1-4-9 15,21 17-24-15,-1-14-1 16,20 7-1-16,5-13 3 0</inkml:trace>
  <inkml:trace contextRef="#ctx0" brushRef="#br1" timeOffset="307831.6069">15595 15036 39 0,'0'0'35'0,"-11"-1"3"16,11 1-2-16,-1-13-26 16,1 13 0-16,0 0-1 0,0 0-2 15,0 0-2-15,0 0-1 16,-7 27-2-16,-6 6 0 15,-5 9-1-15,-1 8 0 16,-2 3 0-16,4 0-1 16,2-4 0-16,8-8 0 15,3-12 0-15,8-16 0 16,7-20 1-16,8-17-1 15,4-14 1-15,2-13-1 16,3-8 2-16,0-8-2 16,-3-3 2-16,1 1-2 15,-3 4 1-15,-2 10 1 16,-4 9-2-16,-3 11 2 0,-3 14-2 15,-11 21 2-15,18 3-2 16,-13 18 0-16,4 14 0 16,-2 7-2-16,5 7 2 15,-1 4-1-15,7 3 0 16,-1-7 0-16,3-7 1 15,3-9 0-15,-2-9 0 16,2-12 0-16,0-13 0 16,-3-12 1-16,-2-9-1 15,-3-8 0-15,0-8 1 16,-2-3-1-16,-3-6-1 15,0-1 0-15,-1 4-3 16,-2-3 0-16,8 19-17 16,-18-9-16-16,14 19-3 0,-10 1-1 15,-1 17 1-15</inkml:trace>
  <inkml:trace contextRef="#ctx0" brushRef="#br1" timeOffset="308065.6203">16346 14796 65 0,'-13'-3'41'0,"11"14"-2"15,-13 3 1-15,13 16-27 16,-9 15-10-16,0 8-3 15,-2 13 1-15,0 4-3 16,1 5-1-16,0-7-4 0,14 5-28 16,-9-23-4-16,16-2-1 15,-3-24 0-15</inkml:trace>
  <inkml:trace contextRef="#ctx0" brushRef="#br1" timeOffset="308497.645">16977 14876 79 0,'-28'-25'40'0,"11"22"-7"16,-15-14 0-16,3 14-25 15,-8 3-3-15,1 12-1 16,-4 9-1-16,2 13-1 15,2 9 0-15,4 9 0 16,9 3-1-16,9 0 0 16,9-4-1-16,18-6 1 0,12-10-2 15,15-17-1-15,15-4-6 16,0-27-24-16,20 2-9 15,-4-17 0-15,11 2-2 16</inkml:trace>
  <inkml:trace contextRef="#ctx0" brushRef="#br1" timeOffset="309148.6823">18216 14859 46 0,'7'-23'35'16,"-7"23"-11"-16,-3-23 4 16,3 23-11-16,-33 0-4 15,7 14-2-15,-13-2-3 16,1 11-2-16,-10 4-1 15,3 9 0-15,-3 2-2 16,8 5 1-16,6-2-2 16,10 3 0-16,12-3-2 15,13-2 1-15,15-8-2 0,14-9-1 16,14-7-2-16,10-13-3 15,16 5-13-15,-7-25-18 16,18 3-1-16,-10-19-1 16,4 3 1-16</inkml:trace>
  <inkml:trace contextRef="#ctx0" brushRef="#br1" timeOffset="309950.7281">18540 14907 52 0,'-19'-1'38'16,"-11"-3"1"-16,6 17-2 15,-10-3-18-15,9 12-13 16,-2 5-2-16,6 7-1 0,4 5 0 15,4 4-2-15,9-1 1 16,7 0-1-16,6-7-1 16,10-6 1-16,5-11-1 15,9-11 0-15,4-14 0 16,3-10 0-16,1-11-1 15,-1-10 1-15,-5-6 0 16,-6-4-1-16,-8 1 1 16,-9-1-1-16,-12 4 2 15,-5 6-1-15,-9 8 0 16,-5 10 0-16,-6 8 0 15,-2 11 1-15,3 7-1 16,4 8 0-16,5 2 1 16,8 6-1-16,10-4 0 15,9-2 0-15,12-7 0 0,8-4 0 16,10-5 0-16,5-6 0 15,4-3 1-15,-2-1-1 16,-5-2 0-16,-7 4 1 16,-5 2-1-16,-11 5 0 15,-10 7 1-15,-10 8-1 16,-9 7 0-16,-5 7 1 15,-3 5-1-15,1 7 0 16,-4-1 0-16,6 2 0 16,3-7-1-16,8-6 1 15,7-10 0-15,6-13 0 16,11-12 0-16,3-15 0 15,3-8 0-15,1-8 0 16,5-8 1-16,-4-4 0 0,-2 2 0 16,-4 6 1-16,-6 4-1 15,-1 11 1-15,-8 11-1 16,-9 16 0-16,0 0-1 15,9 20 1-15,-13 7-1 16,0 3 0-16,3 1 0 16,3-3-1-16,6-5 1 15,9-11 0-15,5-7 0 16,5-11 0-16,9-6 1 15,4-10-1-15,1-6 1 16,3-3 0-16,-1-1-1 16,-6 3 2-16,-3 2-1 15,-6 10 0-15,-5 6 0 0,-9 14-2 16,-7 11 1-16,-6 9-1 15,-6 11 0-15,-2 7-3 16,2 8 0-16,-6-8-7 16,9 16-8-16,-11-24-14 15,25 14-1-15,-14-24-6 16,23 3 0-16</inkml:trace>
  <inkml:trace contextRef="#ctx0" brushRef="#br1" timeOffset="310718.7721">19971 14997 64 0,'-4'-20'37'0,"15"15"-7"16,-17-12-1-16,6 17-17 15,0 0-5-15,0 0-1 16,0 0-2-16,3 24-1 15,-5 5 0-15,0 14-2 16,-7 8 0-16,5 3 0 16,-3 5 0-16,0-4 0 15,0-4 0-15,4-9-1 16,-2-9 1-16,5-14 0 15,0-19-1-15,0 0 1 16,14-19-1-16,-8-11 1 16,1-8-1-16,-4-8 1 15,0-11-1-15,-3-4 1 0,-2-5-1 16,0-1 0-16,-2 2 1 15,4 5 0-15,0 4 0 16,4 8 0-16,5 11 0 16,0 9 0-16,11 11 0 15,0 10 0-15,5 8-1 16,3 10 0-16,0 5 0 15,3 3-2-15,-3 3 1 16,-6 2 0-16,-8 5 0 16,-8 0 0-16,-11 1 0 15,-8-3 0-15,-9-2 0 16,-7-1-1-16,0-2 0 15,-3-9-2-15,9 4-5 16,-3-22-13-16,26 5-13 0,0 0-3 16,5-19-2-16,13-4 1 15</inkml:trace>
  <inkml:trace contextRef="#ctx0" brushRef="#br1" timeOffset="311129.7956">20655 14841 34 0,'-17'5'37'0,"17"-5"0"16,-28 0 0-16,28 0-18 15,-32-2-9-15,17 6-4 16,-4-1-1-16,-1 9 0 0,-5 8-1 15,-2 12 0-15,-3 5-1 16,3 9 0-16,0 3-1 16,6 4 0-16,6-1-1 15,11-3 0-15,11-11-1 16,12-10 1-16,12-16-1 15,8-11 0-15,7-14 0 16,1-9-1-16,-4-11 1 16,-5-7 0-16,-10-3 0 15,-12-3 0-15,-10 5-1 16,-12 0 1-16,-11 7-1 15,-8 1 0-15,0 10 0 16,-4 4 0-16,6 7-2 16,0 5-2-16,23 7-3 15,-19-3-14-15,34 18-6 0,-15-15-10 16,42 16-2-16,-14-11 3 16</inkml:trace>
  <inkml:trace contextRef="#ctx0" brushRef="#br1" timeOffset="311505.8171">20853 14916 85 0,'-4'-10'39'0,"4"10"-3"15,-7-12-5-15,7 12-25 16,0 0-3-16,-14 19 0 15,8 0-1-15,1 9 0 16,-3 4-1-16,4 7 1 0,-1 2-1 16,7-1 0-16,3-5 0 15,5-4 0-15,5-13-1 16,9-7 0-16,7-13 1 15,5-11-2-15,1-9 1 16,3-8 0-16,-1-4 0 16,-2-3 0-16,-5 2 0 15,-6 0 0-15,-4 7 0 16,-6 6 0-16,-7 7 0 15,-9 15 0-15,0 0 0 16,0 0 0-16,4 32 0 16,-12-5-1-16,3 7-2 15,0-1-2-15,10 14-11 16,-9-24-7-16,22 14-11 15,-10-22-6-15,16 3-1 0,-4-21 1 16</inkml:trace>
  <inkml:trace contextRef="#ctx0" brushRef="#br1" timeOffset="312091.8506">21475 14953 74 0,'-3'10'39'15,"3"-10"-1"-15,-7 22-7 16,-2-10-26-16,5 6-1 16,-4 2-1-16,3 5-1 15,-6 4-1-15,0 2 1 0,-1 0 0 16,1 0 0-16,2-5-1 15,0-4 0-15,4-10 0 16,5-12 0-16,0 0 0 16,5-18-1-16,5-5 1 15,4-6-1-15,3-6 0 16,3-4 1-16,1-2-1 15,0 3 0-15,-3 3 0 16,-1 8 0-16,-6 7 0 16,1 9 0-16,-12 11 0 15,10 10 1-15,-7 8-1 16,-3 6 0-16,-2 7 0 15,5 5 0-15,-1-2 0 16,6 1 1-16,5-5-1 0,5-2 0 16,6-6 0-16,3-6 0 15,3-13 0-15,2-3-1 16,-2-5 1-16,-4-11 0 15,-3-6 1-15,-5-8-1 16,-6-4 1-16,-4-3-1 16,-5-2 1-16,0-1-1 15,-3-2 1-15,0 9-2 16,0 3 1-16,1 6-2 15,6 12-2-15,-3 1-3 16,12 16-8-16,-16-5-7 16,24 13-4-16,-24-13-8 15,24 17-6-15,-12-12 2 16</inkml:trace>
  <inkml:trace contextRef="#ctx0" brushRef="#br1" timeOffset="312340.8648">22103 14838 39 0,'-8'11'39'16,"5"3"1"-16,-9-5 0 16,11 17-14-16,-11-11-16 15,10 11-4-15,-3 4-3 16,3 6 0-16,-1 4-2 15,-2 4-1-15,0 1 0 16,1-5-1-16,0 1-3 0,0-14-4 16,11 7-14-16,-7-34-14 15,0 0-3-15,0 0-2 16,15-30 1-16</inkml:trace>
  <inkml:trace contextRef="#ctx0" brushRef="#br1" timeOffset="312654.8828">22125 14802 87 0,'0'0'40'16,"0"0"0"-16,4 12-8 16,-4-12-28-16,21 9-2 15,-3-8-1-15,9 2 1 16,1 1-1-16,2 0 1 15,1 7 0-15,-6 2-1 0,3 7 0 16,-12 5 0-16,-6 7-1 16,-8 4 1-16,-11 4-1 15,-11 5 0-15,-11 1-1 16,-5 0 1-16,-5 0-1 15,1-6 0-15,-1-4 0 16,5-7-2-16,7-7-2 16,2-19-4-16,17 8-10 15,-7-32-16-15,20 6-2 16,-4-22-5-16,13-2 2 15</inkml:trace>
  <inkml:trace contextRef="#ctx0" brushRef="#br1" timeOffset="314176.9699">12739 16354 40 0,'1'-22'38'0,"6"10"1"16,-6-2 0-16,-1 14-25 15,0 0-10-15,10 12-2 0,-12 5 2 16,-1 17-2-16,-6 5 1 15,-2 16-2-15,-3 8 1 16,-5 8 0-16,3 3-1 16,-3 7 1-16,-1-3-1 15,5-7-1-15,2-13 1 16,6-12-1-16,2-12 1 15,9-20-1-15,-4-14 1 16,22-42 0-16,-2-9 0 16,5-13 1-16,-1-21-1 15,4-7 1-15,-3-8-1 16,0-7 1-16,-2 7-1 15,-3 6 0-15,-4 16-1 16,-5 13 1-16,-1 21-1 16,-1 17 1-16,-9 27-1 0,21 16 0 15,-13 25 0-15,4 19 0 16,2 15 0-16,5 12 0 15,3 6 0-15,4 3 1 16,5-5-1-16,3-5 0 16,4-8 0-16,3-19-1 15,-2-19 1-15,1-12 1 16,-2-24-1-16,-4-15 1 15,0-20-1-15,-6-18 1 16,-4-17-1-16,-4-7 1 16,-6-7 0-16,-4-10-1 15,-2 2-1-15,-3 8 0 16,-1 12-2-16,-4 9-2 15,5 30-4-15,-11 1-4 0,22 36-23 16,-16-8-5-16,14 38-2 16,-1-8 1-16</inkml:trace>
  <inkml:trace contextRef="#ctx0" brushRef="#br1" timeOffset="314569.9923">13911 16670 38 0,'0'0'39'0,"-27"-2"1"16,6 13-1-16,-17-11-12 16,5 17-21-16,-13 3-2 15,4 5 0-15,-4 5 0 0,9 6-2 16,6-1 1-16,11-1-1 15,15-4-1-15,14-7 0 16,15-9 0-16,13-10 0 16,6-9-1-16,3-10 1 15,4 1-1-15,-5-13 1 16,-3 3-1-16,-8-3 0 15,-11 3 0-15,-5 4-1 16,-8 4 2-16,-4 3-1 16,-6 13 0-16,0 0 0 15,0 0-1-15,0 0 1 16,-10 28-2-16,6-7-2 15,11 15-5-15,-6-14-6 0,18 19-18 16,-9-24-10-16,20 0 0 16,-4-15 1-16</inkml:trace>
  <inkml:trace contextRef="#ctx0" brushRef="#br1" timeOffset="314908.0117">14672 15979 65 0,'0'0'42'16,"0"0"-2"-16,13 27 1 15,-22 5-36-15,2 15-2 16,-4 12-1-16,-2 11-2 15,0 11 1-15,1 2-3 16,0-1 1-16,3-10-3 16,8-8-3-16,-7-33-20 15,17 3-12-15,-9-34-2 16,16 0 2-16</inkml:trace>
  <inkml:trace contextRef="#ctx0" brushRef="#br1" timeOffset="315081.0216">14495 16327 69 0,'-22'-4'42'0,"-3"-7"-1"15,25 11 0-15,-13-3-33 16,26-5-5-16,18-6-1 16,9-7-1-16,15 1-4 15,-1-9-4-15,19 16-20 16,-15-15-14-16,7 18-1 15,-13-2-2-15</inkml:trace>
  <inkml:trace contextRef="#ctx0" brushRef="#br1" timeOffset="316313.092">18263 16122 45 0,'12'-15'35'15,"-8"-9"1"-15,7 14-7 16,-19-9-21-16,8 19-2 16,-25-16 0-16,2 18 1 15,-15 2-1-15,-3 12-1 16,-11 8-1-16,-1 15-1 15,-4 6 1-15,4 9-1 0,4 6 0 16,10 7-1-16,11 0 0 16,11 2-1-16,11-10 0 15,14-5 0-15,9-6 0 16,14-10-1-16,8-13-1 15,12-11-1-15,10-13 0 16,6-18-2-16,16-11-2 16,1-20-4-16,23 0-28 15,-11-21-1-15,12 8-1 16,-16-13 1-16</inkml:trace>
  <inkml:trace contextRef="#ctx0" brushRef="#br1" timeOffset="316741.1165">18882 16029 81 0,'12'-8'41'0,"-14"-6"-1"15,2 14-13-15,4 13-21 16,-9 8-1-16,-2 9-1 15,-1 17-2-15,-6 8 1 16,0 8-2-16,-1 11 0 16,1 5-1-16,3-5 1 15,6-7-2-15,7-7-2 16,3-15-2-16,15 4-15 15,-11-30-21-15,20 2 0 16,-11-23-1-16,15 1 0 16</inkml:trace>
  <inkml:trace contextRef="#ctx0" brushRef="#br1" timeOffset="317464.1579">19377 15949 56 0,'-19'9'38'0,"19"-9"1"16,-18 2-6-16,18-2-22 15,0 0-3-15,0 0-2 16,21-2 0-16,-1 2-2 15,3-1-1-15,7 2 0 16,5 1-2-16,7-1 1 16,3 0-1-16,0-1-1 15,0-2 1-15,-1-1-1 16,-3-1 0-16,-4-1 0 15,-6-2 0-15,-5 1 0 16,-7-1 0-16,-4 2 0 16,-15 5 0-16,14-11 0 15,-14 11 0-15,0 0-1 16,0 0-1-16,-14 0-1 0,14 0-3 15,-17 1-5-15,19 11-25 16,-12-13-4-16,9 11-1 16,1-10 1-16</inkml:trace>
  <inkml:trace contextRef="#ctx0" brushRef="#br1" timeOffset="318251.2029">17537 16385 41 0,'0'0'36'16,"0"0"2"-16,3 16-10 15,-20-22-10-15,17 6-8 16,-27 12-4-16,6 1-1 15,-13 2-1-15,-9 12-1 16,-14 11-2-16,-16 9 1 16,-12 7-2-16,-10 6 1 15,-12 3 0-15,-1 1-1 16,0-6 1-16,12-14-1 15,10-15 0-15,16-12-2 0,16-12-2 16,14-19-4-16,38-1-29 16,-7-28-1-16,23 6-3 15,1-13 1-15</inkml:trace>
  <inkml:trace contextRef="#ctx0" brushRef="#br1" timeOffset="318901.2401">15496 16534 27 0,'-19'-13'28'16,"4"0"2"-16,1 10-18 15,-4-13-6-15,3 9-2 16,-4-6 1-16,19 13 1 16,-27-10 1-16,27 10 0 0,-20-6 1 15,20 6 0-15,-17-7-1 16,17 7-1-16,0 0-1 15,-10-8 1-15,10 8-3 16,0 0 1-16,0 0-2 16,0 0 1-16,0 0-1 15,0 0 0-15,14 22-1 16,0-2 1-16,4 4-1 15,8 7-1-15,3 2 1 16,3 5 0-16,3 1-1 16,-2 0 0-16,1-1 1 15,0-2-1-15,-2-2 0 16,-4 0 1-16,-4-8-1 15,-3 1 0-15,0-9 0 0,-3-8-1 16,-2-3-1-16,-3-9-1 16,2-4-3-16,-10-21-17 15,14 15-15-15,-17-13-2 16,10 10 0-16,-14-7 1 15</inkml:trace>
  <inkml:trace contextRef="#ctx0" brushRef="#br1" timeOffset="319385.2678">15435 16926 49 0,'-15'-2'38'16,"15"2"-1"-16,-17-4 0 15,17 4-32-15,0 0 1 16,0 0-2-16,0 0 0 16,14 4-1-16,-3-4 0 15,6 7 0-15,4 1-1 16,3 0 0-16,5 3-1 15,4 2 0-15,0 2 0 0,3-5-1 16,-3 5 0-16,2-4 1 16,-4-3-1-16,-3 0 0 15,-6-7 1-15,1-5-1 16,-9-11 1-16,0-5-1 15,-5-9 1-15,2-7-1 16,-4-7 1-16,0-4-1 16,-1-10 1-16,-2 1-3 15,2 4 1-15,-3 4-4 16,6 13-4-16,-12-6-23 15,15 26-8-15,-8-1 0 16,12 27-1-16</inkml:trace>
  <inkml:trace contextRef="#ctx0" brushRef="#br1" timeOffset="320084.3077">16858 16778 59 0,'0'0'37'0,"10"-2"-11"15,-10 2 3-15,-10-3-20 16,-3 3-2-16,0 6-1 0,-6 1-2 15,-3 5 0-15,-8 4 0 16,-3 1-1-16,-4 2-1 16,4 6 1-16,-3-6-1 15,4 4 0-15,3 0-1 16,6-3 0-16,6 1 0 15,5-3 0-15,8 0 0 16,2-5 0-16,7 4 0 16,6-5 0-16,5-3-1 15,2 0 1-15,9-2-1 16,0-3 1-16,3 0-1 15,3-1 0-15,0-1 0 16,-2-2 0-16,-1-2 1 16,-2 1-2-16,-3 1 1 0,-3-1-2 15,-1 2-1-15,-7-2-2 16,9 8-22-16,-23-7-5 15,25 13-8-15,-13-8-2 16</inkml:trace>
  <inkml:trace contextRef="#ctx0" brushRef="#br1" timeOffset="321827.4074">16608 17086 35 0,'0'0'31'0,"-10"19"-7"16,-3-19 2-16,13 0-16 15,0 0-1-15,-7 12-2 16,7-12 0-16,0 0-1 15,0 0-1-15,0-11-1 16,0 11 0-16,8-19 1 16,-5 3-1-16,5-1-2 15,-1-11 1-15,5-5-1 16,-1-6-1-16,2-2 0 15,5-7 1-15,-1 1-2 0,-2-2 1 16,1 6-1-16,-2 8 1 16,-3 8-1-16,-5 9 1 15,-6 18-1-15,0 0 0 16,0 0-1-16,-6 12-1 15,-1 1-1-15,4 11-11 16,-8-18-23-16,12 8-2 16,-1-14-1-16,0 0 1 15</inkml:trace>
  <inkml:trace contextRef="#ctx0" brushRef="#br4" timeOffset="326477.6734">14726 17680 37 0,'9'-13'36'0,"0"1"2"0,-8-14 0 16,8 4-33-16,-2-3 1 15,7 3 0-15,-9 4 0 16,-5 18-2-16,0 0-1 15,2 10-1-15,-15 20 0 16,13-30-2-16,-19 52 2 16,19-52-2-16,-29 79 2 15,10-28-1-15,-2 7 1 16,3-7 0-16,-2 3 0 15,-1 0 0-15,3-1-2 16,6-6 1-16,-1-4 0 16,13-43-1-16,-12 58 1 15,12-58-2-15,0 0 1 16,0 0 1-16,48 8 1 0,-9-57-1 15,6-31-2-15,13-29 2 16,-6-13-2-16,-1-9 0 16,-18 19 1-16,-8 32 0 15,-17 45-1-15,-5 18 1 16,-3 17 0-16,4 24 0 15,-2 18 0-15,-2-42 1 16,3 60-1-16,-3-60 1 16,17 86 0-16,-6-35 0 15,0 7 1-15,10 1-3 16,-1-10 2-16,5 0 0 15,3-2 0-15,3-6 0 16,-31-41 0-16,70 66-2 0,-70-66 1 16,77 35 3-1,-77-35-3-15,80 7-1 0,-47-17 1 16,38-29 0-16,-18-30-1 15,-10-19 2-15,-20-10-2 16,-9-3 0-16,-16 16 1 16,-5 26-2-16,2 28-1 15,-2 9-2-15,7 22-4 16,0 0-18-16,26 4-13 15,-9 7-2-15,13 5 1 16</inkml:trace>
  <inkml:trace contextRef="#ctx0" brushRef="#br4" timeOffset="327282.7195">16360 17993 14 0,'0'0'34'15,"0"0"3"-15,-48-34-1 16,48 34-25-16,0 0-1 16,0 0 0-16,0 0-3 15,0 0 0-15,-15-44-2 16,15 44-3-16,0 0-1 15,0 0 2-15,0 0-1 16,-59-27 0-16,59 27 1 16,-47 0 0-16,47 0 0 15,-62 10-2-15,62-10 2 16,-67 23 0-16,67-23-1 15,-66 35-1-15,66-35 1 16,-61 43-3-16,61-43 2 0,-44 49 2 16,44-49-3-16,-26 49-2 15,26-49 3-15,-1 41 0 16,1-41-1-16,0 0 0 15,46 26 0-15,-46-26 1 16,59-5 0-16,-59 5 0 16,71-22-2-16,-71 22 2 15,73-33-1-15,-73 33 1 16,67-39-2-16,-67 39 1 15,57-45-2-15,-57 45 3 16,45-44-1-16,-45 44 1 16,0 0 0-16,0 0 0 15,50-39 0-15,-50 39-2 16,0 0 2-16,0 0-1 0,2 51 1 15,-2-51-2-15,-4 48 1 16,4-48 0-16,-3 48 0 16,3-48 1-16,4 41-3 15,-4-41 2-15,0 0-5 16,21 42-1-16,-21-42-13 15,0 0-22-15,0 0-1 16,48 10-2-16,-48-10 2 16</inkml:trace>
  <inkml:trace contextRef="#ctx0" brushRef="#br4" timeOffset="328106.7666">17610 17672 38 0,'-3'-20'35'15,"3"2"2"-15,-9-3-1 0,6 2-31 16,-11 2 1-16,3 6-1 15,-9-2 3-15,2 6-2 16,-10-1-1-16,3 5 0 16,-6 2-2-16,-1-1 0 15,-2 0-1-15,1 7 0 16,-2 2 0-16,2 2 0 15,-1 9-1-15,1 4 1 16,-1 8-1-16,34-30 1 16,0 0-1-16,-56 67 1 15,56-67-1-15,-44 61 1 16,44-61-1-16,-39 68-2 15,39-68 2-15,-29 61-1 16,29-61 1-16,-10 62-2 0,10-62 2 16,9 56-1-16,-9-56 1 15,32 47 1-15,-32-47-1 16,58 37-2-16,-58-37 0 15,84 15 1-15,-30-16-1 16,5-6-1-16,7-4 0 16,3-6-2-16,8-1-5 15,-2 1-8-15,7-4-23 16,-9 0-1-16,3 0-2 15,-8 2 2-15</inkml:trace>
  <inkml:trace contextRef="#ctx0" brushRef="#br4" timeOffset="328751.8035">18325 17515 41 0,'10'-13'37'0,"-9"-2"1"16,6 3-1-16,-12-1-29 15,5 13-2-15,2-21 0 16,-2 21-1-16,-4-13-1 16,4 13 0-16,0 0-1 15,-11-9 0-15,11 9-1 16,0 0 1-16,-16 10-1 15,13 4 0-15,-1 9 0 0,3 7-1 16,-3 13 1-16,4-43-3 16,-7 57 2-16,7-57 0 15,-8 78 1-15,8-78 0 16,-17 91-1-16,13-40 1 15,-5-7 0-15,2-3 0 16,-4 2-1-16,11-43-2 16,-9 80 1-16,9-80-3 15,-15 68 1-15,15-68-1 16,-8 57-3-16,8-57-5 15,-5 43-21-15,5-43-10 16,0 0-2-16,0 0 1 16</inkml:trace>
  <inkml:trace contextRef="#ctx0" brushRef="#br4" timeOffset="331575.965">19269 17128 22 0,'-14'3'33'15,"4"-5"0"-15,-3 2 0 16,-7-8-25-16,8 3-2 0,-9-4-1 16,4 2-2-16,-6-2 0 15,-1 1-2-15,-8-1 1 16,0 2 0-16,-6-1 1 15,-9 3-1-15,-6 0 0 16,-4 2 0-16,-9 1 0 16,-6 3 0-16,-4 1-1 15,-6 4 0-15,-8 1-1 16,-3 3 1-16,-7 0-1 15,-3 3 0-15,-6 0 0 16,0 1 0-16,-6-3 0 16,-2 2 1-16,-1-2-1 15,1 0 2-15,0-1-2 16,0 2 0-16,-2-3 0 15,0 1 1-15,-4-1 0 0,2 4-1 16,2-2 1-16,0 1-1 16,-2 1 1-16,-1 0-1 15,-2-1 2-15,0 3-2 16,5-1 1-16,0-3 0 15,0-2-1-15,1 2 1 16,-2-6 0-16,6-2-1 16,1-4 1-16,6-1-1 15,1-2 1-15,3-1-1 16,3 0 0-16,3-5 0 15,6 4 0-15,-1 2 0 16,4 2 0-16,1 1 0 16,4 1 0-16,3-1 0 15,5 2 0-15,3 4 1 0,8-2-1 16,6 1 0-16,8 0 1 15,5 0-1-15,7-1 1 16,10 3-1-16,7-3 0 16,6 2 0-16,15-5 0 15,-11 11 1-15,11-11-2 16,11 18 2-16,1-6-1 15,2 5 0-15,2 4 0 16,-1 6 1-16,0 5-1 16,0 6 1-16,-2 8-1 15,-13-46 1-15,8 57 1 16,-8-57-3-16,11 78 3 15,-11-78-2-15,7 100 2 16,-1-50-3-16,-3 8 2 0,0 3-3 16,-3 7 1-16,2-1 0 15,-1 4 1-15,1-1-3 16,-4 1 3-16,4-4-1 15,0 1 1-15,-2-7 2 16,0-4-1-16,0-7 2 16,0-6-2-16,0-44 1 15,2 64-1-15,-2-64 4 16,0 0-1-16,0 0 0 15,0 0-1-15,0 0-1 16,0 0 0-16,0 0 1 16,0 0-2-16,0 0-3 15,0 0-1-15,0 0 0 0,0 0-1 16,48-33 2-16,-48 33 0 15,0 0 0-15,46-8 1 16,-46 8 1-16,58-3 0 16,-58 3 0-16,82-6 0 15,-30 4 1-15,9-3-1 16,5 2-1-16,9-4 2 15,8 0-3-15,9-1 2 16,5-1 1-16,9 0-2 16,5 1 1-16,8-1 0 15,6 0 1-15,7 0-2 16,7 1 2-16,5-2-1 15,3 2 0-15,6 4 0 16,3 0 1-16,5 1-1 0,6-1 0 16,-2 3 1-16,1-1-2 15,4 1 1-15,-4 0 0 16,2 1 1-16,-2 1-1 15,-5 0 1-15,-5-1-1 16,-5 1 0-16,-5 1 0 16,-9 1 0-16,-8-2 0 15,-8-1 0-15,-10 0 0 16,-10-2-2-16,-11 0 3 15,-10-1 0-15,-9-2 0 16,-7 0 0-16,-12-4-1 16,-52 9 0-16,82-24-1 15,-82 24 3-15,58-32-2 16,-58 32 1-16,37-46-1 15,-37 46 0-15,21-57-2 0,-21 57 1 16,11-67 0-16,-11 67-2 16,6-79 4-16,-5 34 0 15,20-25-3-15,-19-26 2 16,5 5 1-16,-2 3-2 15,2 0 3-15,-2 3-2 16,5 10-2-16,-6 9 0 16,8 16 2-16,-6 2 0 15,3 10 0-15,-4 7 0 16,0 6 0-16,-5 6 0 15,-4 7 0-15,3 1 0 16,1 11 0-16,-9-13 0 16,9 13 0-16,-10-15 0 15,10 15 0-15,-5-11-1 0,5 11 2 16,-8-10-2-16,8 10 1 15,0 0 0-15,-11-8 0 16,11 8 0-16,0 0 0 16,0 0 0-16,0 0-1 15,0 0 1-15,-8 12-1 16,8-12 0-16,0 0-1 15,0 0-1-15,0 0-4 16,9 11-24-16,-24-10-4 16,15-1-6-16,-23 10 2 15</inkml:trace>
  <inkml:trace contextRef="#ctx0" brushRef="#br4" timeOffset="333049.0493">9546 16365 42 0,'-9'-4'37'0,"9"4"0"16,0 0 0-16,4 21-31 15,-4-21-1-15,18 9 1 16,-5-8-2-16,7 1-1 15,4-7-1-15,5 0 1 16,-2-7-2-16,1 1 3 16,-1-4-4-16,-4-2 3 15,-4-2-3-15,-4 1 2 16,-8-5-1-16,-6-2 0 15,-7 3-1-15,-7 3-1 0,-8 2 2 16,-5 10-1-16,-7 6 1 16,-5 7 0-16,-3 13 0 15,2 7 0-15,-3 6 0 16,6 7 0-16,4 1 0 15,11 0-1-15,6 1 1 16,14-1-2-16,10-3 2 16,6-3-1-16,14-9 0 15,12-11-1-15,7-9-1 16,10-15-2-16,13-6-2 15,-8-28-16-15,13 8-18 16,-9-17 1-16,6 8-2 16,-9-11 3-16</inkml:trace>
  <inkml:trace contextRef="#ctx0" brushRef="#br4" timeOffset="333598.0807">10224 16139 50 0,'-15'2'39'0,"15"-2"0"16,-25-3 0-16,25 3-30 15,-19-9-3-15,19 9-1 16,-20-7 0-16,20 7-1 16,-23 7-1-16,11 10-1 15,-2 4 0-15,0 6-1 16,2-1 0-16,1 4-1 15,5 0 2-15,4-3-2 0,6-5 0 16,1-11 0-16,9-6 1 16,5-9 0-16,1-6 0 15,6-6 0-15,3-8-1 16,0-8 0-16,-2-1 0 15,1-2 1-15,-5 3-1 16,0 1-1-16,-6 6 1 16,-5 5-1-16,-12 20 1 15,13-8 0-15,-11 19 0 16,-1 12 0-16,-3 11-1 15,1 6 1-15,1 6 1 16,1 9-2-16,-1 1 2 16,1 4-1-16,-2 2 0 15,0-4 0-15,-4-4 1 0,-2-2-1 16,-2-5 0-16,-5 1 1 15,-6-5-1-15,3-6 1 16,-11-1-1-16,1-6 0 16,-4-3 0-16,-1-1 0 15,-1-11 0-15,0-6-1 16,9-7-2-16,-6-13-3 15,22 1-10-15,-15-29-19 16,25 5-6-16,1-25-3 16,11 6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32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42">5380 1301 86 0,'2'19'41'16,"-12"19"-1"-16,-5 17 1 15,-4 14-14-15,0 9-23 16,3-10-6-16,10-14-1 16,14-10-15-16,-3-29-19 15,20-11-3-15,-2-22 1 0,10-14-1 16</inkml:trace>
  <inkml:trace contextRef="#ctx0" brushRef="#br0" timeOffset="1591.091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8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7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1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1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4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7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1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3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9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9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3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1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5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93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7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5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6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9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6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4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3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5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4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12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8">24085 7561 121 0,'16'-14'42'16,"20"16"0"-16,10-5-2 15,13 4-40-15,19 7-7 16,-5-9-28-16,25 10-7 16,-14-5 0-16,1 10-1 15</inkml:trace>
  <inkml:trace contextRef="#ctx0" brushRef="#br2" timeOffset="49366.8236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086241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page 15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Which atoms want to gain or lose 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of the places that electrons can go to or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electrons 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opposites and examine ionic bonding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make bonds and new substances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write a chemical equation AND what the bits mean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a chemical equation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HW, set a due dates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embed learning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elements, mixtures and compounds and atom-counting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substances accurately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6920" y="1189800"/>
              <a:ext cx="1387800" cy="112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0" y="1183680"/>
                <a:ext cx="1415880" cy="11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952800" y="2338200"/>
              <a:ext cx="1067760" cy="1458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39480" y="2331720"/>
                <a:ext cx="1086120" cy="14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200" y="324360"/>
              <a:ext cx="8820000" cy="642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360" y="317160"/>
                <a:ext cx="8842320" cy="64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34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4637</TotalTime>
  <Words>155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323</cp:revision>
  <dcterms:created xsi:type="dcterms:W3CDTF">2006-08-16T00:00:00Z</dcterms:created>
  <dcterms:modified xsi:type="dcterms:W3CDTF">2015-03-18T21:47:10Z</dcterms:modified>
</cp:coreProperties>
</file>