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357" r:id="rId3"/>
    <p:sldId id="260" r:id="rId4"/>
    <p:sldId id="356" r:id="rId5"/>
    <p:sldId id="320" r:id="rId6"/>
    <p:sldId id="319" r:id="rId7"/>
    <p:sldId id="358" r:id="rId8"/>
    <p:sldId id="392" r:id="rId9"/>
    <p:sldId id="359" r:id="rId10"/>
    <p:sldId id="360" r:id="rId11"/>
    <p:sldId id="361" r:id="rId12"/>
    <p:sldId id="362" r:id="rId13"/>
    <p:sldId id="363" r:id="rId14"/>
    <p:sldId id="364" r:id="rId15"/>
    <p:sldId id="365" r:id="rId16"/>
    <p:sldId id="366" r:id="rId17"/>
    <p:sldId id="367" r:id="rId18"/>
    <p:sldId id="368" r:id="rId19"/>
    <p:sldId id="369" r:id="rId20"/>
    <p:sldId id="370" r:id="rId21"/>
    <p:sldId id="371" r:id="rId22"/>
    <p:sldId id="372" r:id="rId23"/>
    <p:sldId id="373" r:id="rId24"/>
    <p:sldId id="374" r:id="rId25"/>
    <p:sldId id="375" r:id="rId26"/>
    <p:sldId id="376" r:id="rId27"/>
    <p:sldId id="377" r:id="rId28"/>
    <p:sldId id="378" r:id="rId29"/>
    <p:sldId id="379" r:id="rId30"/>
    <p:sldId id="380" r:id="rId31"/>
    <p:sldId id="381" r:id="rId32"/>
    <p:sldId id="382" r:id="rId33"/>
    <p:sldId id="383" r:id="rId34"/>
    <p:sldId id="384" r:id="rId35"/>
    <p:sldId id="385" r:id="rId36"/>
    <p:sldId id="386" r:id="rId37"/>
    <p:sldId id="387" r:id="rId38"/>
    <p:sldId id="388" r:id="rId39"/>
    <p:sldId id="389" r:id="rId40"/>
    <p:sldId id="390" r:id="rId41"/>
    <p:sldId id="391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00:04:12.33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783 1192 45 0,'0'0'30'0,"25"-56"-2"16,-25 56 1-16,0 0-14 15,0 0 1-15,0 0-3 16,0 0-2-16,0 0-4 16,0 0-1-16,0 0-1 15,0 0-3-15,16 64 1 16,-9 8-2-16,-2 12 0 15,-29-11-1-15,7 26 0 16,-2 6 0-16,1-4 0 16,3-23 1-16,7-17-2 15,7-16 2-15,8-16-2 0,5-24 2 16,5-23 1-16,4-18-2 15,3-19 3-15,4-16-2 16,-28 71 2-16,25-88-1 16,-9 35 0-16,-3-6 1 15,0-2-2-15,0-5 2 16,3 1-3-16,0 0 3 15,3 2-2-15,-4-8 0 16,-1 6 1-16,3 2-1 16,3 9 1-16,2 1-2 15,-22 53 1-15,54-72-1 16,-54 72 0-16,69-28 0 15,-69 28 0-15,74 33 0 16,13 49 0-16,-8 33-1 16,0 27 1-16,-22 0-1 0,-7 4 0 15,-15-9-1-15,-12-11-2 16,-13-35 1-16,-8-21-4 15,4-6-20-15,-15-30-14 16,6-15 2-16,-10-21-1 16,1-15 1-16</inkml:trace>
  <inkml:trace contextRef="#ctx0" brushRef="#br0" timeOffset="189.0108">1122 1605 101 0,'-60'1'39'15,"4"0"1"-15,23 10-1 16,11-4-27-16,22-7-9 15,43-14-2-15,19-15 0 0,-62 29 0 16,99-47-1-16,-36 15-3 16,10-8-8-16,14-3-27 15,0-6-3-15,2-5 2 16,3-3-3-16</inkml:trace>
  <inkml:trace contextRef="#ctx0" brushRef="#br0" timeOffset="391.0222">2351 714 78 0,'0'0'41'16,"0"0"0"-16,27 78 1 16,-18-35-20-16,-23 80-18 0,5 24 0 15,-3 12-2-15,-10-16-2 16,8-2 0-16,13-13-6 15,11-14-20-15,-2-49-14 16,9-14 1-16,-8-21-2 16,8-15 2-16</inkml:trace>
  <inkml:trace contextRef="#ctx0" brushRef="#br0" timeOffset="902.0515">2167 1492 94 0,'-32'-8'41'16,"1"9"1"-16,18 11-3 15,13-12-19-15,-7 12-18 0,31-13 0 16,19-9-1-16,16-6-1 16,-59 16 1-16,86-24 0 15,-33 10-2-15,8-4-1 16,1 0-1-16,3 1 1 15,1-3-1-15,-4 3 1 16,0 2 0-16,-9 3 2 16,34-3 0-16,-15 12 1 15,-20 19 2-15,-36 12-1 16,-31 21 2-16,-37 13-1 15,-11 13 0-15,-5 2-1 16,19-1-1-16,11-7 1 16,18-7-1-16,19-13 0 15,20-13-1-15,21-19 1 0,15-20 0 16,13-19-2-16,5-13 2 15,1-15-1-15,-3-12 0 16,-11-11 0-16,-60 73 2 16,47-85-2-16,-47 85 0 15,29-90 0-15,-29 90 0 16,-1-87 0-16,1 87 0 15,-18-62 0-15,18 62 0 16,-42-52-2-16,42 52 0 16,0 0 0-16,-58-42-4 15,58 42-25-15,0 0-9 16,0 0-2-16,0 0 0 15,0 0-1-15</inkml:trace>
  <inkml:trace contextRef="#ctx0" brushRef="#br0" timeOffset="1437.0819">3609 1274 97 0,'61'26'42'0,"-37"9"1"16,-24 16-1-16,-24 7-20 16,-3 6-19-16,-15-7-3 15,20-2 1-15,4-4-1 16,6-4-1-16,5-8 1 15,7-9-2-15,7-11 2 16,5-10 0-16,5-12 0 16,5-17 0-16,0-8 0 15,1-11 1-15,-1-7 0 16,-1-8 1-16,-4 0-1 15,0 4 0-15,-17 50-1 0,16-45 2 16,-16 6-2-16,11 11 0 16,-11 2 0-16,12 14 0 15,-12 12 0-15,25-6 0 16,-11 6 0-16,13 4 0 15,4-2 0-15,6-2 0 16,4-1 0-16,1-1 0 16,-2-1 0-16,-2 0 0 15,-38 3 0-15,41-5 0 16,-41 5 0-16,0 0 0 15,49-9 0-15,-31 7 0 16,-5 2 0-16,-13 0 0 16,13 12 0-16,-13 9 0 15,-15 11 0-15,8 9 0 0,-13 5 0 16,1 7 0-16,5 1 0 15,4 3 0-15,5-9 0 16,10-9-3-16,18-17-2 16,7-22-10-16,31-8-24 15,-5-16-3-15,16-8 2 16,-6-16-2-16</inkml:trace>
  <inkml:trace contextRef="#ctx0" brushRef="#br0" timeOffset="1622.0927">4722 1385 124 0,'0'0'41'15,"-10"39"2"-15,-15 10-2 0,-3 22-39 16,1-2-1-16,6 5-2 16,7-4 0-16,6-10-3 15,12-8-2-15,0-26-22 16,21-6-13-16,-6-28 0 15,13-12 0-15,-8-21-1 16</inkml:trace>
  <inkml:trace contextRef="#ctx0" brushRef="#br0" timeOffset="1744.0997">4729 1358 97 0,'-19'-53'40'16,"-10"3"3"-16,-1-3-6 16,30 53-33-16,-66-105-42 15,66 105-4-15,-58-89 0 0,58 89-2 16</inkml:trace>
  <inkml:trace contextRef="#ctx0" brushRef="#br0" timeOffset="2172.1241">5657 1399 128 0,'-44'9'40'16,"-4"11"1"-16,-9 12-9 15,-5 6-28-15,5 12 0 16,0-1-2-16,13 6 0 16,9-1 0-16,17-6-2 15,18-8 0-15,26-15-2 16,31-16-1-16,21-27-18 15,34-3-18-15,6-19-2 0,21-2 0 16,-1-10-2-16</inkml:trace>
  <inkml:trace contextRef="#ctx0" brushRef="#br0" timeOffset="3027.1731">7052 1189 97 0,'-53'-53'36'0,"53"53"1"16,0 0-1 0,0 0-31-16,0 0-1 0,0 0-1 15,-42-5 2-15,46 56-2 16,-2 17 0-16,-13 10-1 15,-11-12 1-15,3 8-3 16,0 4 1-16,-1-14 0 16,9-15 0-16,3-14-1 15,2-10 0-15,4-13-1 16,2-12 1-16,0 0 1 15,21-36-1-15,-9-4 1 16,7-14-1-16,-19 54 2 16,23-70-1-16,-23 70 0 15,20-88-2-15,-10 41 3 16,6-1-3-16,-5 2 2 0,-11 46-1 15,22-85 1-15,-22 85-1 16,18-81 0-16,-18 81 2 16,0 0-2-16,40-58 2 15,-40 58-2-15,48 29 0 16,-1 34-1-16,9 30 1 15,-8-9-1-15,18 5 1 16,-2-13-2-16,3-13 2 16,-9-21 0-16,-4-15 1 15,-3-16 0-15,-9-16 0 16,-7-19 1-16,-10-14 0 15,-25 38 2-15,16-53-4 16,-16 53 0-16,-1-76 0 16,1 76 0-16,-3-89 0 0,-4 43 0 15,2-1-4-15,5 47-2 16,-9-88-23-16,9 88-12 15,-9-76-2-15,9 76 2 16,0 0 0-16</inkml:trace>
  <inkml:trace contextRef="#ctx0" brushRef="#br0" timeOffset="3449.1972">8242 1377 112 0,'-20'22'39'0,"3"-4"2"0,-5 9-2 16,-2 10-35-16,1 0 0 16,-1 5-2-16,5 4 1 15,4 2-1-15,8 1-1 16,9-8 0-16,13-9-1 15,12-14 0-15,12-12 1 16,12-15-1-16,10-15 0 16,4-13 1-16,1-13 0 15,0-6 0-15,-5-9 2 16,-61 65-3-16,57-62 0 15,-57 62 0-15,40-56 0 16,-40 56 0-16,27-38 0 16,-17 16 0-16,-10 22 0 15,-9 13 0-15,3 21 0 16,-16 9 0-16,10 12 0 0,-2 3-3 15,14-5 0-15,13-10-2 16,6-17-7-16,27-13-28 16,-3-13-1-16,14-4 0 15,0-17 0-15</inkml:trace>
  <inkml:trace contextRef="#ctx0" brushRef="#br0" timeOffset="3992.2283">9221 1355 98 0,'-18'0'40'0,"-1"20"1"15,-9 11-1-15,2 6-20 16,-5 3-17-16,7 0 0 16,4 3-1-16,5-2-2 0,4-2 1 15,3-6-1-15,7-6 0 16,2-10 0-16,-1-17-1 15,17 4 2-15,-1-15-1 16,3-10 0-16,2-10 1 16,1-6-1-16,0-7 1 15,2-2 0-15,-4 2 0 16,-5 2-1-16,-1 8 0 15,-3 8 1-15,-5 6-1 16,-6 20 0-16,10-3 0 16,-8 16-1-16,3 9 1 15,1 5-1-15,3 1 1 16,3 0 0-16,3 0 0 0,0-5 0 15,6-6 0-15,1-7 0 16,1-11 1-16,3-11 0 16,-1-6 1-16,2-12-2 15,-27 30 0-15,0 0 0 16,51-66 0-16,-51 66 0 15,36-46 0-15,-36 46 0 16,0 0 0-16,48-58 0 16,-17 38 0-16,-17 22 0 15,-7 18 0-15,-8 17 0 16,-7 19 0-16,-13 12 0 15,1 12-3-15,2-1-4 16,6-24-11-16,24-6-23 16,-3-19-2-16,20-13 1 0,2-21-2 15</inkml:trace>
  <inkml:trace contextRef="#ctx0" brushRef="#br0" timeOffset="4711.2694">10216 1019 99 0,'0'0'39'16,"-39"-75"2"-16,39 75-4 15,0 0-32-15,-27-54-1 16,27 54 2-16,0 0-1 16,0 0-2-16,-28 42 0 15,19 30 0-15,-4 22-3 16,2 23 2-16,-13-6-1 0,10 3 0 15,-2-6-3-15,10-14 2 16,10-40-2-16,4-15 2 16,7-15-1-16,3-19 1 15,4-9 0-15,-1-15 0 16,2-12 1-16,2-12-1 15,-4-7 1-15,-2-11 0 16,-19 61 0-16,22-64-1 16,-22 64 2-16,18-63-2 15,-18 63 1-15,27-52-1 16,-27 52 1-16,22-35-1 15,15 15-1-15,4 16 1 16,2 14-1-16,3 18 0 0,-3 12 0 16,-1 15 1-16,-16-2-1 15,-23 2 1-15,-16-3 0 16,-16-4-1-16,-18 0 1 15,-15-6-2-15,-10-9 1 16,-6-11-2-16,5-6-4 16,-2-26-15-16,31-5-17 15,6-10-2-15,32-6 1 16,15-12-1-16</inkml:trace>
  <inkml:trace contextRef="#ctx0" brushRef="#br0" timeOffset="5312.3038">10662 1575 90 0,'-5'27'40'16,"-1"-11"1"-16,14 0-1 15,3-17-18-15,17-6-20 16,11-7 0-16,11-8 0 15,5-5-1-15,1-6 0 16,-4-4 1-16,-7-3-2 16,-45 40 2-16,0 0-1 15,36-52 1-15,-36 52-1 16,-8-45 1-16,-16 29-1 15,-17 10 0-15,-6 15 1 16,-7 10-2-16,-1 10 0 16,3 5 0-16,18 8 0 0,16-3 0 15,19 0 0-15,18-6 0 16,20-10 0-16,16-10 0 15,14-6 0-15,8-9 0 16,8-5 0-16,-3-6 0 16,-6-2 0-16,-11 3 0 15,-11-1 0-15,-15 4 0 16,-11 4 0-16,-13 9 0 15,-11 10 0-15,-8 3 0 16,-7 9 0-16,-4 5 0 16,1 5 0-16,2 1 0 15,1-1 0-15,3-6-2 16,8-8 1-16,5-8 1 15,5-14 1-15,9-15 1 0,2-6-2 16,2-11 0-16,2-9 0 16,1-7 0-16,0-8 0 15,3 0 0-15,-29 56 0 16,25-59 0-16,-25 59 0 15,31-53 0-15,-31 53-13 16,27-58-23-16,-27 58-7 16,42-49 1-16,-42 49-2 15</inkml:trace>
  <inkml:trace contextRef="#ctx0" brushRef="#br0" timeOffset="5979.3419">13007 1361 95 0,'0'0'39'16,"-1"-42"1"-16,-20 38-1 15,-9 9-25-15,-13 14-10 16,-10 11 0-16,-16 19-1 16,0-1-1-16,11 5 0 15,10-3 0-15,12 0-1 16,15-10 0-16,13-5 0 15,21-17 0-15,16-11-1 16,16-11 1-16,14-7 0 16,7-11 0-16,4-8 0 15,1-3 0-15,-6-8 1 16,-8 2-2-16,-10 3 0 15,-12 1 0-15,-13 5 0 0,-8 8 0 16,-9 6 0-16,-5 16 0 16,-11 0 0-16,-3 17 0 15,-3 11 0-15,-3 11 0 16,-1 4 0-16,4 3 0 15,5 5 0-15,11-5-4 16,7-9 1-16,16-7-2 16,7-18-2-16,20-6-5 15,-4-22-17-15,22-1-10 16,-15-16 0-16,11-1 0 15,-12-9 1-15</inkml:trace>
  <inkml:trace contextRef="#ctx0" brushRef="#br0" timeOffset="6295.36">13605 1437 122 0,'0'0'39'16,"-8"17"1"-16,7 13-7 15,-13-1-27-15,0 6-2 16,-2-1-1-16,2 8 0 16,-1-3-1-16,2-1-2 15,4-6 3-15,2-3-5 16,6-12 4-16,1-17-2 15,24 0 0-15,5-23 0 16,7-11 0-16,9-12 0 16,4-8 0-16,2-7 0 15,-1 4 0-15,-4 1 0 16,-9 11 0-16,-10 13 0 15,-5 11 0-15,-11 18 0 0,-3 12 0 16,-5 16 0-16,-1 11 0 16,1 7 0-16,8 3 0 15,7 1-6-15,15 5-8 16,-5-20-19-16,20 7-9 15,1-19 1-15,16-6 0 16</inkml:trace>
  <inkml:trace contextRef="#ctx0" brushRef="#br0" timeOffset="6646.3801">14565 1426 101 0,'-28'-26'42'16,"-10"10"1"-16,-13 17 0 15,-4 15-19-15,0 12-22 16,3 10-2-16,8 6 0 0,7 5 0 15,15 0 0-15,18-7 0 16,17-13 0-16,22-17 0 16,17-15 0-16,14-15 0 15,11-19 0-15,5-21 0 16,-82 58 0-16,90-76 0 15,-48 24 0-15,2-2 0 16,-4 0 0-16,1-3 0 16,-14 7 0-16,0 1 0 15,-27 49 0-15,30-87 0 16,-30 87 0-16,-13-19 0 15,-4 34 0-15,-10 30 0 16,-2 23 0-16,-8 31 0 16,17 18-29-16,-2-3-10 0,31-16-6 15,27-51 0-15</inkml:trace>
  <inkml:trace contextRef="#ctx0" brushRef="#br0" timeOffset="7535.431">16162 1040 78 0,'-41'-53'39'0,"41"53"-1"16,0 0 1-16,0 0-22 15,-48-8-13-15,48 8 1 16,0 0 0-16,0 0 0 16,-62 82-1-16,29-11-2 15,4 11 2-15,-4-1-2 16,-2-12 1-16,2 6-3 15,4-1 1-15,3-21-1 16,21-30 1-16,5-23-1 16,27-29 1-16,-27 29-1 15,37-46 1-15,-37 46 1 16,44-74-3-16,-44 74 3 15,53-90-2-15,-28 36 1 16,2 0 1-16,-3 3-2 0,6-15 0 16,-12 12 0-16,-18 54 0 15,37-90 0-15,-37 90 0 16,25-56 0-16,-25 56 0 15,0 0 0-15,0 0 0 16,49-28 0-16,-49 28 0 16,0 0 0-16,55 53 0 15,-55-53 0-15,62 51 0 16,-62-51 0-16,81 32 0 15,-81-32 0-15,91 18 0 16,-43-20 0-16,1-2 0 16,-3-4 0-16,-46 8 0 15,84-22 0-15,-84 22 0 16,61-11 0-16,-61 11 0 0,7 19 0 15,-5 26 0-15,-26 25 0 16,-3 22 0-16,-9-2 0 16,21 1-3-16,20-2-9 15,21-29-5-15,38-22-24 16,-3-20 0-16,23-9 1 15,-4-17-2-15</inkml:trace>
  <inkml:trace contextRef="#ctx0" brushRef="#br0" timeOffset="7895.4515">17392 1379 117 0,'0'0'41'16,"5"-59"0"-16,-5 59 2 16,-27-20-39-16,-10 15-1 0,-11 14 0 15,-8 19-2-15,4 12 1 16,-8 8-2-16,20 6 0 15,3 5 0-15,22-9 0 16,11-11 0-16,17-9 0 16,15-12 0-16,11-18 0 15,13-14 0-15,10-13 0 16,4-13 0-16,0-11 0 15,-66 51 0-15,66-59 0 16,-66 59 0-16,53-64 0 16,-53 64 0-16,46-54 0 15,-46 54 0-15,17-30 0 16,-8 16 0-16,-9 14 0 15,-12 28 0-15,-4 7 0 16,9 13-10-16,-1 7-5 0,25 5-20 16,2-22-8-16,25-9 1 15,6-17-1-15</inkml:trace>
  <inkml:trace contextRef="#ctx0" brushRef="#br0" timeOffset="8226.4705">18141 1294 117 0,'2'-58'43'0,"-2"58"1"16,0 0-1-16,-42-51-40 16,42 51 0-16,-58-18-1 0,7 27-2 15,-7 17 0 1,18 7 0-16,25 3 0 0,30 0 0 15,18-10 0-15,24-6 0 16,3-7-3-16,-1-1 3 16,-3-2-1-16,-9 2 1 15,-13 4-1-15,-16 4 1 16,-19 4-1-16,-17 5 1 15,-15 1-1-15,-11 0 0 16,0-1-1-16,-2-6-2 16,11-6-7-16,-2-17-12 15,37 0-19-15,-6-24 1 16,39-3-2-16,4-7 1 15</inkml:trace>
  <inkml:trace contextRef="#ctx0" brushRef="#br0" timeOffset="8564.4898">18667 1121 109 0,'0'0'45'16,"0"0"0"-16,0 0 1 15,20-55-41-15,-20 55-2 16,0 0-1-16,0 0-2 15,-60 20 0-15,60-20 0 16,0 0 0-16,0 0 0 16,-43 58 0-16,43-58 0 15,0 0 0-15,0 0 0 16,29 61 0-16,17-22 0 0,6-5 0 15,-10 3 0-15,-13 5 0 16,-38 3 0-16,-25 8 0 16,-31-2 0-16,-3-6 0 15,9-12-6-15,0-13-5 16,25-8-14-16,2-19-17 15,27-3-2-15,5-11-1 16,22-7 1-16</inkml:trace>
  <inkml:trace contextRef="#ctx0" brushRef="#br0" timeOffset="9472.5417">19972 987 83 0,'13'-63'40'0,"-13"63"0"16,0 0-1-16,0 0-34 15,0 0 0-15,0 0 1 16,0 0-1-16,-26 28 0 16,-4 43-3-16,-5 21 1 15,-18 0-1-15,4-1 1 16,3-8-3-16,13-6 0 0,9-21 0 15,19-20 0-15,12-21 0 16,8-21 1-16,9-17 0 16,2-17 0-16,-26 40 0 15,32-55 0-15,-32 55 1 16,29-76-2-16,-29 76 1 15,32-92-2-15,-22 41 2 16,4-2-1-16,0-15 0 16,-14 68 0-16,23-104-1 15,-23 104 1-15,19-81 1 16,-19 81-1-16,0 0 0 15,0 0 1-15,47-48 0 16,-49 66 0-16,38 42-1 0,10 36 1 16,2 26-1-16,4-1 1 15,8-14-1-15,9-8 0 16,-13-30 0-16,-9-37 1 15,-5-19 0-15,-1-21 1 16,-6-20-2-16,-35 28 0 16,25-53 0-16,-25 53 0 15,25-83 0-15,-16 30 0 16,-6-3 0-16,5-2 0 15,-4 3 0-15,-2-1-3 16,1-21-1-16,-1 22-3 16,-2 55-7-16,-5-95-16 15,5 95-13-15,1-67 1 16,-1 67 0-16,0 0 4 0</inkml:trace>
  <inkml:trace contextRef="#ctx0" brushRef="#br0" timeOffset="9886.5654">20911 1162 83 0,'45'30'42'16,"-45"-30"0"-16,11 25 0 15,6 0-11-15,-18-1-28 16,-11 3 1-16,-12 10-2 15,7 14 1-15,-13-1-2 16,10 5 1-16,14-11-2 16,7 0 0-16,9-9 0 0,13-9 0 15,9-14 0-15,12-9 0 16,6-12 0-16,6-12 0 15,3-10 0-15,0-14 0 16,-2-6 0-16,-57 51 0 16,48-58 0-16,-48 58 0 15,47-56 0-15,-47 56 0 16,28-51 0-16,-28 51 0 15,27-31 0-15,-20 19 0 16,-7 12 0-16,-15 19 0 16,0 16 0-16,-4 9 0 15,1 10-5-15,7 0-4 16,23-10-8-16,-7-16-23 0,26-4-2 15,-2-15 1-15,16-3 1 16</inkml:trace>
  <inkml:trace contextRef="#ctx0" brushRef="#br0" timeOffset="10437.5968">21832 1308 127 0,'0'0'41'0,"-13"-8"1"15,1 20-9-15,-5 8-31 16,-2 11 1-16,0 5-1 15,3 6 0-15,-1-1-2 16,3 0 1-16,4-3-1 16,5-5 0-16,1-7 0 0,7-11 0 15,-3-15 0 1,16 4 0-16,1-14 0 0,4-12 2 15,2-10-2-15,7-5 0 16,2-5 0-16,-1-3 0 16,-1 1 0-16,-3 7 0 15,-7 5 0-15,-5 6 0 16,-2 16 0-16,-13 10 0 15,0 0 0-15,6 18 0 16,-7 3 0-16,1-1 0 16,1-1 0-16,4 3 0 15,4-6 0-15,6-5 0 16,7-10 0-16,2-6 0 15,5-9 0-15,4-5 0 16,-33 19 0-16,0 0 0 0,52-38 0 16,-52 38 0-16,0 0 0 15,52-41 0-15,-42 23 0 16,17 13 0-16,-27 5 0 15,19 20 0-15,-22 6 0 16,11 13 0-16,-12 1 0 16,7 7 0-16,2-5-2 15,1-15-10-15,18-8-5 16,-8-20-23-16,21-10-2 15,-4-15 2-15,13-13-2 16</inkml:trace>
  <inkml:trace contextRef="#ctx0" brushRef="#br0" timeOffset="10888.6227">22696 903 98 0,'0'0'43'0,"18"-97"0"16,-18 97 0-16,3-59-22 15,-3 59-17-15,0 0-1 16,0 0-3-16,-15 46 0 15,-14 57 0-15,4 37 0 16,-3 3 0-16,11-12 0 16,3-20 0-16,14-20 0 15,-5-29 0-15,6-25 0 16,1-21 0-16,-2-16 0 15,16-17 0-15,-6-13 0 16,3-13 0-16,-13 43 0 16,15-62 0-16,-15 62 0 15,28-69 0-15,-28 69 0 0,27-70 0 16,-27 70 0-16,36-55 0 15,-36 55 0-15,0 0 0 16,84-63 0-16,-52 52 0 16,9 24 0-16,-15 9 0 15,-3 28 0-15,-14-3 0 16,-6 6 0-16,-22-6 0 15,-5-5 0-15,-11-10 0 16,-12-7 0-16,-2-3 0 16,-6-11-4-16,12-7-8 15,-7-16-6-15,30-9-21 16,-4-5-5-16,27-1 2 15,11-10-1-15</inkml:trace>
  <inkml:trace contextRef="#ctx0" brushRef="#br0" timeOffset="11539.66">23119 1272 99 0,'8'20'42'15,"-19"-5"1"-15,7 3-2 16,4-18-19-16,29 13-20 16,1-9 0-16,11-4 0 15,3-7 0-15,1-4-2 16,-45 11 0-16,46-20 0 15,-46 20 0-15,0 0 0 16,50-45 0-16,-50 45 0 0,0 0 0 16,20-51 0-16,-20 51 0 15,0 0 0-15,0 0 0 16,-57-27 0-16,6 35 0 15,-6 8 0-15,-4 9 0 16,8 16 0-16,4 6 0 16,21 7 0-16,17-9 0 15,41-18 0-15,15-12 0 16,16-13 0-16,12-11 0 15,6-7 0-15,3-7 0 16,-1-7 0-16,-9 4 0 16,-13 3 0-16,-12 6 0 15,-15 8 0-15,-12 11 0 0,-12 12 0 16,-14 10 0-1,-8 8 0-15,-4 6 0 0,0 3 0 16,1-2 0-16,1 0 0 16,3-7 0-16,3-7 0 15,7-10 0-15,3-15 0 16,14-3 0-16,2-14 0 15,4-7 0-15,4-15 0 16,3-5 0-16,-27 44 0 16,30-56 0-16,-30 56 0 15,45-57 0-15,-45 57 0 16,45-61 0-16,-45 61 0 15,58-52 0-15,-58 52 0 16,58-49 0-16,-58 49-28 0,70-39 10 16,-70 39-8-16,62-25-18 15,-7 22 0-15,13 13-2 16</inkml:trace>
  <inkml:trace contextRef="#ctx0" brushRef="#br0" timeOffset="11744.6717">24480 1599 138 0,'-28'22'46'0,"-13"-11"-3"15,11-4-15-15,1-7-28 16,12-27-11-16,30 14-20 16,-5-5-14-16,17 11-1 15,5 0-2-15,10 5 3 16</inkml:trace>
  <inkml:trace contextRef="#ctx0" brushRef="#br1" timeOffset="18403.0524">1372 2282 26 0,'10'-11'29'0,"-10"11"1"16,19-14 0-16,-5 14-11 0,-2-8-6 15,13 8-4-15,-6-7-3 16,11 4-1-16,1-2-2 15,9 2-2-15,1-2 0 16,10 2-1-16,4 2 0 16,5 0 0-16,6 3 0 15,4 2 0-15,6-1 0 16,9 2 0-16,6-1 0 15,12-1-1-15,8-2 1 16,10-2 0-16,10-2-1 16,10 1 1-16,11 0 0 15,7-2 0-15,4 2-2 16,6 3 2-16,0 3 0 15,4 1 0-15,4 5 0 0,0 1 0 16,5 2 2-16,3 1-2 16,5 1 1-16,10-1 0 15,3-1 0-15,9-1 1 16,10-1-1-16,8 0 0 15,4-2 0-15,11 0 0 16,5 0-1-16,2 0 0 16,7-3 0-16,7 4 0 15,1-7-1-15,6-1 1 16,2-3-1-16,4-1 0 15,9-4 1-15,5-1 0 16,4-3 0-16,7 0 0 16,10-3 0-16,1 2 0 15,8 2 1-15,-1 2-1 0,1 2 0 16,3 1 1-16,45 3-1 15,-41 1 0-15,0 2 0 16,9 1 0-16,-2-2 0 16,3 0 0-16,4-2 0 15,6 0 0-15,-44-5 0 16,44 2 0-16,0-6-1 15,-5 3 1-15,2-2-1 16,-4 3 0-16,-1 0 0 16,-12 6 0-16,-2 1 1 15,-11 3-1-15,-3 2 1 16,-4 1 0-16,-5 1 1 15,2 0-1-15,-1-2 2 16,2-3 0-16,2-2 0 16,0 3 1-16,-3-8 0 0,-5 2-1 15,-7-4 1-15,-7 1 0 16,-10-1-1-16,-10 1 0 15,-12-1-1-15,-8 2 0 16,-14-1 1-16,-6 1-2 16,-13 2 1-16,-10-2-1 15,-13-1 1-15,-14-2-1 16,-14 0 0-16,-16-3-1 15,-21 0 1-15,-24 1-1 16,-22-1 0-16,-25-2-2 16,-16 9-3-16,-27-7-27 15,-13 10-1-15,0 0-1 16,-15 6-1-16</inkml:trace>
  <inkml:trace contextRef="#ctx0" brushRef="#br2" timeOffset="24125.3798">1018 3212 80 0,'0'-27'36'16,"5"6"-3"-16,0 0 0 15,2 9-26-15,-7 12-6 16,10 14 1-16,-12 17 1 0,0 22 0 15,-7 15 0-15,-5 21 1 16,-9 6 0-16,3 11-1 16,-2-4 0-16,5-5-2 15,4-12-2-15,5-15-4 16,16-8-24-16,2-31-8 15,17-13 0-15,-3-25-1 16</inkml:trace>
  <inkml:trace contextRef="#ctx0" brushRef="#br2" timeOffset="24330.3916">1027 3250 113 0,'9'-19'39'0,"11"-6"0"16,23 6-3-16,13-4-34 15,21-4-2-15,11-2-2 16,7-5-7-16,13 12-28 16,-17-1-1-16,-5 19-1 15,-27 1-1-15</inkml:trace>
  <inkml:trace contextRef="#ctx0" brushRef="#br2" timeOffset="24515.4022">950 3665 109 0,'-32'23'39'0,"32"-23"1"0,18-5 0 16,31-17-40-16,28-8 0 15,20-4-3-15,10-11-3 16,24 7-29-16,-6-6-3 15,2 16 1-15,-17 0-2 16</inkml:trace>
  <inkml:trace contextRef="#ctx0" brushRef="#br2" timeOffset="25132.4374">2114 3494 107 0,'-29'-6'39'0,"6"10"0"16,-14-3-2-16,3 13-35 0,-10 6 1 15,-2 16 0-15,-2 6 0 16,4 13-1-16,4 6 0 16,7 6 0-16,13-5-1 15,20-2 1-15,19-11-1 16,18-11 0-16,19-19-1 15,13-14 0-15,10-19 0 16,3-11-1-16,-1-16 0 16,-7-8 0-16,-11-5 0 15,-17-6-1-15,-18 0 1 16,-16 3 0-16,-17 4 0 15,-12 13 0-15,-11 6 1 16,-9 14 1-16,-3 12 0 0,2 8-1 16,3 8 1-16,15 7-1 15,8 3 1-15,19-3-2 16,21-3 1-16,16-3-1 15,16-6 1-15,11 4 1 16,9 1 0-16,-4 6 0 16,-1 7-1-16,-13 9 1 15,-14 11 0-15,-16 5 0 16,-14 8 0-16,-17-1-1 15,-9-3 0-15,-8-6 1 16,-4-8 0-16,1-12 0 16,0-16 0-16,8-11 0 15,8-18 1-15,9-15-1 16,8-9 0-16,7-10 2 0,7-6-3 15,2-4 0-15,4 5 0 16,5 4 0-16,-3 10-2 16,-2 3-2-16,8 16-4 15,0-4-7-15,24 23-24 16,-1-9-2-16,20 16 0 15,3-8-1-15</inkml:trace>
  <inkml:trace contextRef="#ctx0" brushRef="#br2" timeOffset="26154.4959">4634 3679 87 0,'-6'-32'35'0,"-3"12"0"15,-18-9-8-15,-1 16-18 16,-13-2-2-16,2 17 0 0,-10 3-1 16,-1 14-1-16,-3 6 0 15,7 11-2-15,-2 5 0 16,8 5-1-16,7 2 0 15,15-1-1-15,10-3-1 16,12-3 1-16,13-9-1 16,10-7 0-16,14-14 0 15,6-11 0-15,10-15-1 16,1-11 2-16,3-9-1 15,1-10 0-15,-3-1 1 16,-3-6-1-16,-9 3 0 16,-9 4 1-16,-9 8-1 15,-9 8 1-15,-11 10-1 16,-9 19 0-16,-11 3 1 0,-6 17-1 15,-6 13 0-15,-1 7 0 16,1 5 0-16,3 1-2 16,11 1 0-16,8-12-2 15,21-6-1-15,12-26-6 16,27-3-26-16,-2-25-1 15,20 1 0-15,-5-19 1 16</inkml:trace>
  <inkml:trace contextRef="#ctx0" brushRef="#br2" timeOffset="26470.514">5260 3602 99 0,'-17'15'36'0,"0"11"2"16,-12 0 0-16,11 10-32 16,-6 6-3-16,3 3 0 15,3 1 0-15,7 0 0 0,1-6-1 16,8-5 0-16,4-11 0 15,9-14-1-15,4-15 1 16,7-14-1-16,3-14 0 16,7-10 0-16,0-9 0 15,4-8 1-15,0-2-1 16,-1 2 1-16,-4 5-2 15,-3 12 2-15,-4 8-2 16,-3 15 1-16,-2 15-2 16,-2 15 1-16,-5 13-2 15,-1 12-1-15,4 13-2 16,-2-5-8-16,18 19-24 15,-8-13-3-15,19 3 1 16,-5-15-1-16</inkml:trace>
  <inkml:trace contextRef="#ctx0" brushRef="#br2" timeOffset="27055.5474">6951 3700 89 0,'0'0'36'0,"-2"-25"0"15,2 25 1-15,-32-15-31 16,8 14 0-16,-9 1-1 15,-5 10 0-15,-15 6-1 16,1 11 1-16,-7 5-2 16,5 9 1-16,4 1-1 15,8 4-1-15,11 2-1 16,17-6 0-16,15-8-1 15,21-9 0-15,16-16 0 16,15-9 0-16,14-13 1 16,10-13-1-16,7-11 1 15,0-8 0-15,-1-4 0 0,-12-2-1 16,-6 4 1-16,-14 5 0 15,-10 6 0-15,-16 11-1 16,-10 10 1-16,-15 15-1 16,4 12 0-16,-12 16 0 15,-5 13-1-15,1 5 1 16,2 7-1-16,4 0-1 15,8-1-1-15,8-13-1 16,20-13-3-16,5-36-9 16,28-4-22-16,-4-29 0 15,21-8 0-15,-9-28-1 16</inkml:trace>
  <inkml:trace contextRef="#ctx0" brushRef="#br2" timeOffset="27252.5587">7905 2956 107 0,'-13'-19'39'0,"-16"20"0"16,3 38 0-16,-15 18-24 15,6 26-12-15,-1 15 0 16,6 12-2-16,4 1 0 16,4 4-2-16,9-2-1 15,2-10-1-15,8-8-2 16,-3-27-10-16,16-3-22 15,-14-32-3-15,12-9 1 16,-8-24-2-16</inkml:trace>
  <inkml:trace contextRef="#ctx0" brushRef="#br2" timeOffset="27731.5861">7535 3504 118 0,'-1'12'39'15,"1"-12"1"-15,28 14-2 16,2-14-36-16,21-3-1 15,9-1 0-15,11-2 0 16,5-2-1-16,3-1 1 16,-1 1-1-16,-9 2 0 15,-12 1 0-15,-12 3 0 16,-10 1 1-16,-11 2-1 15,-24-1 1-15,8 10 1 16,-22 4-1-16,-10 6 1 0,-6 5-1 16,-6 6 1-16,-5 7-1 15,0 5 0-15,5 3 1 16,5 3-2-16,12-3 0 15,10-6 0-15,17-4 0 16,14-12 0-16,15-14 0 16,7-12 0-16,9-15 0 15,3-11-2-15,-1-13 2 16,-1-9-1-16,-10-6 0 15,-11-3 1-15,-13 0-1 16,-11 7 1-16,-11 6-1 16,-12 10 0-16,-7 10 0 15,-5 11-1-15,0 14 0 0,2 5-2 16,9 17-4-16,1-13-14 15,25 21-16-15,1-17-2 16,19 13 2-16,3-18-3 16</inkml:trace>
  <inkml:trace contextRef="#ctx0" brushRef="#br2" timeOffset="28235.6148">8748 3503 119 0,'0'0'40'0,"0"0"3"15,-28 5-4-15,18 11-34 16,-13 7-2-16,1 9-1 15,-3 8 0-15,1 3 0 16,1 5-2-16,7 2 0 0,0-6 0 16,7-7 0-16,7-8 0 15,7-11 0-15,7-14 0 16,7-17 0-16,5-10 0 15,5-13 0-15,0-9 0 16,3-5 0-16,-1-3 0 16,-4 2 0-16,-5 8 0 15,-3 9 0-15,-9 9 0 16,0 13 0-16,-10 12 0 15,0 0 0-15,8 24 0 16,-5-2 0-16,3-1 0 16,7-2 0-16,4-3 0 15,5-5 0-15,8-10 0 16,6-10 0-16,4-4 0 0,0-9 0 15,3-4 0-15,-6 0 0 16,-2 0 0-16,-7 5 0 16,-9 2 0-16,-6 11 0 15,-13 8 0-15,0 0 0 16,0 30 0-16,-10-2 0 15,-2 7 0-15,3 3-5 16,4 5-2-16,-4-8-9 16,17 15-9-16,-12-25-14 15,20 7-1-15,-4-22-1 16,14 1 2-16</inkml:trace>
  <inkml:trace contextRef="#ctx0" brushRef="#br2" timeOffset="28385.6235">9470 3816 116 0,'-13'27'40'15,"6"15"2"-15,-14-11-3 16,11 3-39-16,-1 13-18 16,-12-18-20-16,17 6-2 15,-11-16 0-15,15-1-2 16</inkml:trace>
  <inkml:trace contextRef="#ctx0" brushRef="#br2" timeOffset="28932.6548">10325 2912 98 0,'9'0'37'0,"-9"0"2"16,9 25-2-16,-16 12-35 16,7 8 0-16,-3 16 0 15,-1 15 1-15,-5 9-1 16,-2 10 0-16,1 3-1 15,-3-1 0-15,3-7-1 16,2-12-1-16,4-10-1 16,2-23-9-16,14-4-25 15,-5-30-3-15,11-4 2 0,-6-22-2 16</inkml:trace>
  <inkml:trace contextRef="#ctx0" brushRef="#br2" timeOffset="29123.6657">10130 3494 111 0,'-24'2'42'15,"-2"-5"-2"-15,26 3-1 16,0 0-36-16,27-9-2 16,16-6-2-16,16-6-2 15,19-2-3-15,1-19-11 16,22 16-19-16,-7-17-3 15,7 11 1-15,-14-13-2 0</inkml:trace>
  <inkml:trace contextRef="#ctx0" brushRef="#br2" timeOffset="29511.6879">10979 2864 111 0,'-27'13'40'16,"8"19"0"-16,-9-2 0 15,8 12-37-15,-6 12 0 16,6 13 0-16,-6 10 0 15,2 7-1-15,-1 5 0 16,-1 2-1-16,1-2 0 16,5-6-1-16,5-11 1 15,4-15-2-15,11-14 2 0,12-17-1 16,9-16 0-16,11-18-1 15,10-13 2-15,6-13-1 16,2-8 0-16,5-6 1 16,-4-1-1-16,-5 2 1 15,-5 6-1-15,-11 12 1 16,-8 11-2-16,-8 15 1 15,-14 3 1-15,7 28-2 16,-8 3 1-16,-6 8-2 16,4 4-1-16,0 3-1 15,6 3-2-15,2-16-8 16,17 12-14-16,-7-24-12 15,17 1 1-15,-4-21-1 16,15-3 2-16</inkml:trace>
  <inkml:trace contextRef="#ctx0" brushRef="#br2" timeOffset="29849.7073">11497 3552 92 0,'-5'12'40'0,"5"-12"0"15,5 25-2-15,5-25-24 16,18 8-10-16,7-9-2 15,11-2 1-15,4-6-1 16,2-6 0-16,-1-3-1 16,-5-7 1-16,-7-2-1 15,-9-2 1-15,-14-5-1 16,-14 4 0-16,-14 4 0 0,-12 4 0 15,-13 8-1-15,-9 12 1 16,-7 11 0-16,-4 13-1 16,-3 10 1-16,5 12-1 15,10 4 1-15,11 3-1 16,17 2-1-16,14-7-3 15,21 3-5-15,5-25-16 16,28 11-14-16,7-22-1 16,33 8 0-16,7-18-1 15</inkml:trace>
  <inkml:trace contextRef="#ctx0" brushRef="#br2" timeOffset="30480.7433">13407 3376 96 0,'-27'7'38'15,"-15"-6"-1"-15,2 17-2 16,-14-6-28-16,2 12-2 15,-10-1 1-15,10 10-2 16,1 3 0-16,11 4-1 16,6-2-1-16,12 1-1 15,13-3 1-15,13-2-1 16,17-11-1-16,12-8 1 15,11-11-1-15,11-10 1 16,9-8-1-16,3-11 1 16,-1-5-1-16,1-7 1 15,-5-4 0-15,-10-1 0 0,-9-1 0 16,-13 3 0-16,-9 5-1 15,-7 8 1-15,-12 6 0 16,-6 11-1-16,4 10 0 16,-20 20-1-16,6 10 2 15,2 10-2-15,5 7 1 16,5 4-2-16,11 4-1 15,13-9-2-15,16-2-3 16,2-28-10-16,27 4-21 16,-8-29-1-16,14-2 1 15,-10-26-2-15</inkml:trace>
  <inkml:trace contextRef="#ctx0" brushRef="#br2" timeOffset="30698.7558">14175 2826 115 0,'-13'34'41'15,"-13"10"1"-15,5 29 0 16,-5 9-40-16,2 11-1 16,4 6 0-16,6-4-1 15,3 1 0-15,5-8-3 16,6-10-1-16,0-18-4 15,15 1-19-15,-8-33-13 16,8-6 1-16,-15-22-2 16,20-8 1-16</inkml:trace>
  <inkml:trace contextRef="#ctx0" brushRef="#br2" timeOffset="31195.7842">13895 3368 118 0,'-14'12'41'0,"0"-9"0"16,23 13-2-16,13-10-38 15,12 0-1-15,13-5 0 16,9 1 1-16,6 0-1 16,6-1 0-16,0-4 1 15,-2 3-1-15,-9 0 0 16,-9 2 1-16,-9-2-1 15,-8 0 1-15,-9 0 0 16,-8 0-1-16,-14 0 1 16,0 0 0-16,-15 7-1 15,-1 3 1-15,-6 5 0 0,-6 6-2 16,-1 5 2-16,1 5-1 15,3 5 1-15,1-1-1 16,12 0 0-16,8-5 0 16,10-5 1-16,11-10-1 15,11-12 0-15,10-6 0 16,6-14 1-16,4-7-1 15,-1-9 0-15,-3-8 0 16,-1-4-1-16,-10-3 1 16,-8-3-1-16,-12 2 0 15,-8 5-1-15,-9 6 1 16,-6 7-1-16,-8 11-1 15,-1 13 0-15,-5 9-1 16,7 16-2-16,-5-4-11 0,22 24-12 16,-9-16-10-16,19 10 2 15,1-18-2-15,20 8 3 16</inkml:trace>
  <inkml:trace contextRef="#ctx0" brushRef="#br2" timeOffset="31744.8156">15002 3323 89 0,'0'0'41'0,"4"-22"0"15,-4 22-1-15,-19-5-14 16,5 15-23-16,-1 7 0 16,1 10-1-16,-2 7 0 15,-1 5-1-15,3 3 0 0,1 1 0 16,4-4 0-16,2-5-1 15,3-8 0-15,7-10 0 16,-3-16 0-16,23-2 0 16,-3-17 0-16,5-7 0 15,2-10 0-15,3-8 1 16,0-3-1-16,-1 0 0 15,-5 4 0-15,-3 7 1 16,-6 9-1-16,-6 8 0 16,-9 19 0-16,0 0 0 15,12 12-1-15,-10 7 1 16,1 7 0-16,2 0 0 15,7 1 0-15,8-4 0 16,6-6 0-16,7-6 1 0,4-9-1 16,3-6 0-16,6-7 2 15,-6-3-2-15,-2-7 0 16,-6 3 0-16,-7-3 0 15,-4 1 0-15,-10 4 0 16,-1 6 0-16,-10 10 0 16,0 0 0-16,-11 26 0 15,0 1 0-15,-2 8 0 16,-2 6 0-16,3 6-2 15,1-4-1-15,7 1-1 16,1-12-3-16,19 3-8 16,-16-35-10-16,42 16-14 15,-12-30 0-15,19 0 0 16,-3-22 1-16</inkml:trace>
  <inkml:trace contextRef="#ctx0" brushRef="#br2" timeOffset="31938.8267">15968 3205 129 0,'0'0'42'16,"-32"15"-2"-16,12 25-7 15,-10 0-30-15,-2 11-1 16,3 3 0-16,4 4-2 16,7 0 1-16,6-8-3 15,9-7-1-15,5-14-2 16,13-4-4-16,-15-25-14 15,38 1-16-15,-19-21-1 16,12-1 1-16,-9-23 0 16</inkml:trace>
  <inkml:trace contextRef="#ctx0" brushRef="#br2" timeOffset="32066.8341">16010 3158 70 0,'-3'-80'37'15,"5"20"0"-15,-14 0 1 16,13 33-10-16,-16 3-18 16,15 24-9-16,5 12-20 15,0 1-17-15,14 16-2 16,3-5 0-16,17 17-1 15</inkml:trace>
  <inkml:trace contextRef="#ctx0" brushRef="#br2" timeOffset="32298.8473">16565 3225 101 0,'-53'14'42'16,"-19"-6"1"-16,8 19-1 15,-11-8-22-15,16 9-17 16,8 9 1-16,18 0-4 15,18 4 0-15,19-1 0 16,20-5 0-16,14-7-3 16,13 3-7-16,1-25-14 15,17 4-16-15,-7-22-3 16,10-3 1-16,-5-23-2 15</inkml:trace>
  <inkml:trace contextRef="#ctx0" brushRef="#br2" timeOffset="33237.901">17351 3395 63 0,'7'-19'35'15,"-7"19"0"-15,7-16 0 16,-7 16-16-16,0 0-13 16,5 20-2-16,-11-4 0 15,-4 17 1-15,-8 3 0 0,1 7-2 16,-5 0 1-16,2-2-1 15,-1-4-1-15,4-8 0 16,7-8 0-16,10-21-1 16,0 0 0-16,16-6 0 15,6-15-1-15,7-8 1 16,8-9-1-16,6-6 2 15,1-3-2-15,1-3 0 16,0 0 0-16,-5 7 0 16,-3 5 0-16,-8 11 0 15,-7 9 0-15,-6 11 0 16,-3 16 0-16,-7 11 0 15,-1 10 0-15,-3 9 1 0,0 6-1 16,-2 6-1-16,2 4-2 16,-1-6-2-16,7 7-6 15,-9-20-20-15,20 3-8 16,-4-20 1-16,15-2-1 15</inkml:trace>
  <inkml:trace contextRef="#ctx0" brushRef="#br2" timeOffset="33634.9236">18064 3321 77 0,'-19'-15'37'16,"1"20"1"-16,-10 0 0 15,8 23-15-15,-8-3-21 16,5 10 1-16,2 7 0 15,4 4 0-15,6 0-1 0,7 1 0 16,10-4 0-16,12-6-1 16,12-7 0-16,12-12 0 15,10-10-1-15,9-11-1 16,5-15 1-16,4-8 0 15,-1-10-1-15,-2-8 2 16,-9-5-1-16,-10-1 0 16,-8-2 0-16,-14 6 1 15,-12 8-1-15,-9 7 0 16,-11 13 1-16,-9 11-1 15,-6 14 0-15,-2 9 0 16,-2 14 0-16,0 3-1 0,7 12 0 16,4-1-2-16,9 2-2 15,3-13-9-15,24 12-17 16,-5-23-8-16,18 4 1 15,0-23 0-15</inkml:trace>
  <inkml:trace contextRef="#ctx0" brushRef="#br2" timeOffset="34191.9556">18896 3379 80 0,'-10'-12'38'16,"10"12"0"-16,-25 6-1 15,12 14-22-15,-7-3-11 16,2 11-1-16,-3 0 2 15,2 7-3-15,1 0 1 0,2-2-2 16,3-5 1-16,6-4-2 16,7-7 2-16,0-17-2 15,20 1 1-15,2-13-1 16,4-14-1-16,10-4 2 15,-2-9-1-15,3-4 0 16,0-4 0-16,-6 2 0 16,-5 6 0-16,-5 4 1 15,-9 10-1-15,-2 7 0 16,-10 18 0-16,0 0 0 15,0 0 0-15,3 28 0 16,-5 0 0-16,3 2 0 16,4 1 0-16,2-1 0 15,4-4 0-15,5-7 1 0,6-8-1 16,7-9 1-16,5-9 0 15,2-10 0-15,0-6 0 16,0-4 0-16,-2-8 1 16,0 1-1-16,-6 0 0 15,-9 7 0-15,-5 2 0 16,-5 12-1-16,-9 13 1 15,0 0-1-15,-9 25 0 16,0 4 0-16,-1 8-1 16,-4 3 0-16,7 4-1 15,0-4-2-15,12 2-2 16,1-25-13-16,26 10-14 15,-1-32-8-15,21 2 3 16,-1-25-2-16</inkml:trace>
  <inkml:trace contextRef="#ctx0" brushRef="#br2" timeOffset="34666.9828">19987 2787 95 0,'-22'19'40'15,"-12"3"2"-15,9 20-2 16,-13-1-20-16,14 15-17 15,2 7-1-15,5 11 0 16,0 6 0-16,4-2-2 16,1 1 1-16,4-7-1 15,-1-7 0-15,4-13-1 16,1-8 1-16,1-16-1 15,4-9 1-15,-1-19 0 0,0 0-1 16,19-23 0-16,-5-3 1 16,4-6 0-16,3-5-1 15,6-4 1-15,3-1 0 16,2 6 0-16,3 7 0 15,-1 7 0-15,-3 11 0 16,-1 9 0-16,-2 12 0 16,-6 10 0-16,-3 9 0 15,-10 4-1-15,-3 4 1 16,-11 1-1-16,-9-1 0 15,-10-1 0-15,-16-4 1 16,-11-4-1-16,-7-5 1 16,-6-8 0-16,0-4-1 0,1-7 0 15,16-7-3-15,9-12-7 16,38 15-10-16,-2-33-18 15,41 12 1-15,8-10-2 16,25 8 1-16</inkml:trace>
  <inkml:trace contextRef="#ctx0" brushRef="#br2" timeOffset="35289.0184">20327 3425 89 0,'-29'4'40'0,"11"9"2"16,-2-9-2-16,27 11-14 15,-7-15-25-15,34 5 1 0,-1-6-1 16,7-1 0-16,5-6-1 16,2-3 1-16,-1-1-1 15,-4-8 0-15,-9-4 1 16,-9-1-1-16,-8-4 0 15,-7 0 0-15,-9 2 1 16,-10 5-1-16,-6 3 0 16,-7 11 1-16,-8 8-1 15,-4 11 1-15,-5 11-1 16,1 8 0-16,1 8 0 15,8 6 0-15,8 2 1 16,10-2-1-16,14 0 0 16,14-10 0-16,14-2 0 15,8-13-1-15,9-5 2 0,5-9-1 16,2-6 0-16,-4-5 0 15,-3-5 1-15,-9 2-1 16,-6 0 0-16,-13 3 0 16,-7 5 0-16,-12 1-1 15,-7 16 1-15,-6 1 0 16,-4 8-1-16,-3 0 1 15,0 2 0-15,3 0 0 16,2-4-1-16,6-5 2 16,9-18-1-16,-1 11 0 15,1-11 1-15,23-28 0 16,-4 2 0-16,3-9-1 15,6-4 1-15,1-7-1 16,2 0 0-16,3 0 1 16,1 0-2-16,-2 4-2 0,3 10-3 15,-9-7-7-15,17 25-9 16,-17-17-6-16,21 20-13 15,-4-6 0-15,19 13-1 16,3-5 3-16</inkml:trace>
  <inkml:trace contextRef="#ctx0" brushRef="#br2" timeOffset="36025.0605">21846 3380 81 0,'0'0'38'16,"0"0"-1"-16,6 30 2 16,-24-14-20-16,14 11-15 15,-5 3-1-15,2 6-1 16,-6 4 1-16,2 0-1 15,2-1-2-15,3-8-2 16,6-1-3-16,0-30-16 16,15 18-17-16,4-31 1 15,17-3-2-15,-1-20-2 0</inkml:trace>
  <inkml:trace contextRef="#ctx0" brushRef="#br2" timeOffset="36175.0689">22019 3052 111 0,'-32'-10'37'15,"13"13"-2"-15,2 2-4 16,17-5-58-16,0 0-10 16,17 5-1-16,14 4-1 15,0-7 2-15</inkml:trace>
  <inkml:trace contextRef="#ctx0" brushRef="#br2" timeOffset="36520.0888">22466 3206 89 0,'-35'6'39'0,"0"14"-1"16,-15-11 0-16,17 15-18 16,-11-8-17-16,8 3 0 15,7 0 0-15,10 2-1 16,15-2-2-16,18-3 1 15,16-1 0-15,10-1-1 16,13 0 1-16,1 0-1 16,-1 0 1-16,-4 4-1 15,-11 4 2-15,-15 2-2 16,-20 4 1-16,-21 3-1 15,-14 1 1-15,-13 2-1 0,-7-3 0 16,-4-5-1-16,6-1-3 16,0-12-3-16,27 8-14 15,-2-24-17-15,25 3-2 16,24-23 2-16,20 5-2 15</inkml:trace>
  <inkml:trace contextRef="#ctx0" brushRef="#br2" timeOffset="37059.1196">23581 2956 68 0,'12'-10'38'0,"-7"-2"-1"16,-5 12 0-16,0 0-17 16,7 12-10-16,-19 6-3 15,5 14-1-15,-6 8-3 16,-1 16 0-16,-2 6-2 15,1 11-1-15,-2 1 2 16,3 3-2-16,2-1 0 16,3-7-2-16,4-3-3 15,-2-19-6-15,14 0-24 0,-10-20-2 16,10-4-1-16,-7-23-1 15</inkml:trace>
  <inkml:trace contextRef="#ctx0" brushRef="#br2" timeOffset="37255.1308">23367 3450 127 0,'-18'-14'39'0,"18"14"1"16,-11-8-6-16,22 6-31 15,14-5-2-15,12-2-1 16,11-5-2-16,12-4-1 15,10 0-2-15,1-11-4 16,15 13-23-16,-15-17-8 16,5 7 2-16,-11-10-1 0</inkml:trace>
  <inkml:trace contextRef="#ctx0" brushRef="#br2" timeOffset="37655.1536">24227 2817 117 0,'-15'19'40'0,"-13"-10"1"15,9 21-1-15,-14 8-36 16,8-2-1-16,2 13-1 16,0 10 1-16,-1 7-1 15,-2 4 1-15,2 2-3 16,2-3 0-16,2-6 0 15,7-6 0-15,5-11 0 0,7-10 0 16,8-12 0-16,12-13 0 16,6-8 0-16,10-9 0 15,3-8 0-15,7-7 0 16,0-2 0-16,-1 0 0 15,-4-1 0-15,-7 7 0 16,-6 7 0-16,-10 12 0 16,-7 8 0-16,-10 12 0 15,-6 5 0-15,-3 5 0 16,-1 6-3-16,2-3-1 15,7 5-2-15,-1-17-7 16,21 11-11-16,-19-34-15 16,44 12-1-16,-16-24 1 0,16 1-1 15</inkml:trace>
  <inkml:trace contextRef="#ctx0" brushRef="#br2" timeOffset="38007.1736">24538 3395 126 0,'-15'15'41'0,"-6"-6"-1"15,18 18-9-15,0-12-29 16,15 0-1-16,8-4 1 16,9 1-2-16,7-7 1 15,7-2-1-15,1-7 1 16,-2-5-1-16,0-5 0 15,-7-4 1-15,-7-5-1 0,-11-4 1 16,-11 1-1 0,-14 1 0-16,-12 6 0 0,-12 4 0 15,-11 10 1-15,-11 10 0 16,-6 14 0-16,-4 11 0 15,2 10 1-15,9 3 0 16,10 7-2-16,20 0 0 16,23-4 0-16,24-12 0 15,28 0-11-15,7-27-10 16,31 10-15-16,-8-23-6 15,8-1-1-15,-14-17-1 16</inkml:trace>
  <inkml:trace contextRef="#ctx0" brushRef="#br2" timeOffset="39108.2368">824 5114 80 0,'12'-2'37'15,"-12"2"1"-15,5 10-2 0,-17 9-29 16,3 12-4-16,-5 3 0 16,1 15 0-16,-8 4 1 15,7 6-2-15,-4 0 1 16,3-5 0-16,3-6-1 15,8-9 0-15,-1-10 0 16,7-10-1-16,-2-19 0 16,19-8 0-16,-1-17 0 15,2-8-1-15,3-12 1 16,0-6 1-16,6-4-1 15,-3-3 0-15,-2 3 0 16,4 5 0-16,-3 8-1 16,0 8 0-16,0 10-1 15,0 9 2-15,-1 9-1 16,1 9 0-16,2 10 0 0,-1 12 1 15,-2 7 0-15,-1 9-1 16,-4 8 1-16,-4 6-1 16,-3 5-1-16,-4-5-1 15,2 2-3-15,-6-16-5 16,18 3-12-16,-16-28-13 15,21-2-3-15,-7-26 0 16,18-2-1-16</inkml:trace>
  <inkml:trace contextRef="#ctx0" brushRef="#br2" timeOffset="39543.2615">1569 5224 107 0,'0'0'36'16,"-19"-20"2"-16,19 20-3 0,-27 13-29 15,15 2-3-15,-2 6 1 16,6 9-2-16,1 4 0 15,7 7-1-15,5 2 0 16,4 3 0-16,8-2 0 16,2-2 0-16,10-9-1 15,4-6 0-15,5-11 0 16,4-9 1-16,5-14-1 15,4-12 1-15,0-12 0 16,1-9-1-16,-3-12 1 16,1-6 0-16,-6-2 0 15,-7 3-1-15,-10 4 0 16,-2 7 1-16,-9 10-1 15,-9 11 0-15,-7 15 1 0,0 10 0 16,-19 19-1-16,3 10 0 16,1 6 1-16,-1 6-1 15,4 5 0-15,5 0 0 16,9-3-1-16,7-8-1 15,13-7-1-15,6-14-2 16,13-6-3-16,1-18-6 16,19 5-10-16,-14-24-15 15,10 5 1-15,-15-16-1 16,8 6 3-16</inkml:trace>
  <inkml:trace contextRef="#ctx0" brushRef="#br2" timeOffset="40138.2955">2562 5136 111 0,'0'-21'36'0,"0"21"1"16,-10-1-7-16,8 14-24 0,-7 2-2 15,6 13-1-15,-3 3 1 16,-1 8-2-16,1 5 1 16,-2 8-1-16,0-3-1 15,0 4 1-15,-1-7-1 16,2-4 0-16,0-11 0 15,4-4-1-15,2-14 1 16,1-13-1-16,22-13 1 16,1-15-1-16,5-10 0 15,2-9 1-15,6-8 0 16,-1-1-1-16,-1 2 1 15,-3 2-1-15,-8 9 1 0,-4 11-1 16,-8 9 0-16,-2 7 0 16,-9 16 0-16,13-3 0 15,-13 3 0-15,9 29 0 16,-6-6 0-16,3 8 0 15,-2 3 0-15,0 3 0 16,1 1 0-16,-1-3 0 16,1-5 0-16,-1-4 0 15,5-9-1-15,2-10 1 16,3-13 0-16,4-11-1 15,5-11 1-15,3-10-1 16,5-4 1-16,2-9 1 16,-1-2-3-16,-2 3 3 15,-1 6-3-15,-4 9 2 16,-8 9-1-16,-2 11 2 0,-15 15-2 15,13 11 0-15,-13 12 3 16,-3 9-2-16,1 5 1 16,3 4-2-16,4 3 1 15,3-5-4-15,12-4-2 16,3-18-8-16,23 4-9 15,-11-29-8-15,21 1-9 16,-9-19 0-16,13-4-1 16,-6-17 3-16</inkml:trace>
  <inkml:trace contextRef="#ctx0" brushRef="#br2" timeOffset="40619.3232">3723 4673 92 0,'-23'5'41'0,"5"21"0"16,-5-1-1-16,13 19-30 15,-10 7-5-15,6 13 0 16,0 8 0-16,4 6-2 16,2 4 0-16,3-1-1 15,0-4 0-15,4-7-2 16,-1-11 2-16,2-10-3 15,1-11 1-15,1-16 0 16,-2-22-1-16,14-3 1 16,-1-21-1-16,2-11 1 15,2-10-1-15,3-8 1 16,4-5-2-16,0 1 2 15,0 5-2-15,-4 6 2 0,2 9-2 16,0 13 2-16,3 7-2 16,-2 14 2-16,4 11 1 15,-2 6-1-15,1 9 1 16,2 4-1-16,-4 6 1 15,-5 3-2-15,-9 3 2 16,-10 4-1-16,-12 0-1 16,-14 3 1-16,-10-6-1 15,-10-1 1-15,-4-8-2 16,-5-9-1-16,5-4-5 15,1-25-6-15,31 0-9 16,-3-29-6-16,32 5-11 16,9-18-1-16,26 6 1 15,6-8 2-15</inkml:trace>
  <inkml:trace contextRef="#ctx0" brushRef="#br2" timeOffset="41235.3585">4114 5326 113 0,'-24'13'41'0,"18"3"0"16,6-16-10-16,11-16-28 16,13 3 0-16,8-6-1 15,7-4-1-15,2-4-1 16,2-5-1-16,-3-2 2 15,-7 0-2-15,-5-1 1 16,-9 5-1-16,-8 1 1 0,-10 8-1 16,-10 6 2-16,-8 10 0 15,-9 11-1-15,-6 10 3 16,-4 10-1-16,-6 9 0 15,3 9 0-15,5 2 0 16,5 4-1-16,12-3 1 16,13-7-2-16,16-6 0 15,11-10 0-15,14-10 0 16,13-12 0-16,7-10 0 15,6-7 0-15,1-8 0 16,-1-1 0-16,-5 2 0 16,-9 4-1-16,-8 5 2 15,-12 9-2-15,-9 11 1 16,-11 8 1-16,-8 8-2 0,-8 8 1 15,-2 5 0-15,-3 1 0 16,-1 0 0-16,3-5 0 16,1-7 1-16,3-7-1 15,6-18 1-15,0 0-1 16,10-26 1-16,-1-7 0 15,4-10 0-15,4-9-1 16,-1-4 0-16,4-4 0 16,3 7-1-16,0 2 1 15,4 7-3-15,1 6-1 16,8 15-4-16,4-2-5 15,30 18-6-15,-6-16-5 16,39 25-5-16,-2-17-9 16,33 9-3-16,8-4 2 0</inkml:trace>
  <inkml:trace contextRef="#ctx0" brushRef="#br2" timeOffset="41864.3945">6296 5128 101 0,'-11'-11'39'15,"-13"-7"0"-15,5 16-10 16,-10-4-25-16,-1 10 0 16,-3 6-1-16,-1 12 0 0,-1 10 1 15,3 10-2 1,6 5 1-16,7 6-2 0,9 1 1 15,14-2-1-15,16-6 0 16,17-12-1-16,15-11 0 16,12-15 1-16,8-14-1 15,4-12 1-15,-2-17-1 16,-2-9 0-16,-14-4 0 15,-17-8 0-15,-15 1-1 16,-18 2 1-16,-13 5-1 16,-14 4 0-16,-10 14-1 15,-11 10 1-15,1 13-2 16,-3 6-1-16,12 15-2 15,0-3-9-15,33 18-6 16,-3-29-13-16,39 22-4 16,4-23-1-16,26 1 2 0</inkml:trace>
  <inkml:trace contextRef="#ctx0" brushRef="#br2" timeOffset="42114.4088">7298 4533 91 0,'-43'-44'37'0,"0"21"2"15,-15 4 1-15,8 27-31 16,-11 10-4-16,5 18-1 16,-2 16-1-16,12 15-1 15,3 14 0-15,9 11 0 16,12 4-1-16,12 4-1 0,10-2-1 15,7-10-4-15,12 0-5 16,-8-30-12-16,19 1-17 16,-15-28-1-16,10-5 0 15,-14-25 1-15</inkml:trace>
  <inkml:trace contextRef="#ctx0" brushRef="#br2" timeOffset="42264.4173">6779 5141 93 0,'-14'-23'40'0,"-7"-5"0"16,17 13-1-16,4-5-21 16,14 8-16-16,18 6-8 15,2-16-14-15,25 14-19 16,-1-9 0-16,18 9-1 0,-3-6-2 15</inkml:trace>
  <inkml:trace contextRef="#ctx0" brushRef="#br2" timeOffset="43032.4612">8033 5098 87 0,'12'-10'39'0,"-5"-2"-2"15,-7 12 0-15,0 0-30 16,0 0-6-16,2 19 3 15,-3 5-2-15,-6 6 2 16,0 12-2-16,-3 5 1 16,0 7-1-16,2-2-1 15,2 2 0-15,1-6 0 16,2-6-1-16,6-10 0 15,2-13 1-15,-5-19-1 16,20 0 0-16,-6-21 0 0,5-11 0 16,-3-11 0-16,1-10 0 15,-2-5-1-15,1-6 2 16,1-2-2-16,-3 2 1 15,4 7-2-15,1 6 2 16,-1 8-1-16,5 11 1 16,3 9 0-16,5 11-1 15,3 12 1-15,0 7 0 16,5 10 0-16,0 6 0 15,-3 2 1-15,-1 6-2 16,-9 3 2-16,-7 2-1 16,-10 0 1-16,-12 2-2 15,-10-3 2-15,-10-2-1 16,-12-6-1-16,-6-2 2 0,-3-8-2 15,-4-3 1-15,1-3 1 16,1-2-1-16,0 2 0 16,4 2 0-16,5 9 0 15,1 8 1-15,4 14-1 16,0 10 1-16,2 14-1 15,0 7 1-15,2 8 1 16,3 1-2-16,2 2-3 16,1-16-4-16,16 6-12 15,-14-34-11-15,25-3-8 16,-2-29-1-16,18-9-1 15</inkml:trace>
  <inkml:trace contextRef="#ctx0" brushRef="#br2" timeOffset="43759.5029">8778 4935 94 0,'11'-6'40'16,"-11"-5"0"-16,0 11 0 15,-11 11-32-15,4 5-5 16,-2 4 0-16,-2 9-2 16,-1 8 2-16,-1 5-3 15,-2 4 2-15,4 2-2 16,-1-3 1-16,4-2-2 0,1-10 2 15,2-6-1-15,5-13 0 16,0-14 0-16,14-5 0 16,0-16 0-16,1-10 0 15,7-8 2-15,-1-6-3 16,4-8 1-16,2-1-1 15,0-3 0-15,0 4 0 16,-1 8 1-16,0 6-2 16,0 9 1-16,1 8 1 15,-3 12 0-15,0 10 0 16,3 8 1-16,-3 6-1 15,-1 3 0-15,2 3 0 16,-2-2 0-16,-3-3 0 16,0 0 0-16,-3-2 0 15,0-5 0-15,-7-2 0 0,-10-6 0 16,0 0 1-16,6 13-1 15,-6-13 1-15,-25 20 0 16,4-2 2-16,-5 4-3 16,1 6 2-16,-1 5-1 15,4 3 1-15,7 2-2 16,6-2 2-16,14-3-2 15,9-8 0-15,13-8 0 16,12-10 1-16,7-12-1 16,6-9 1-16,0-10-1 15,0-9-1-15,-5-6 2 16,-9-4-2-16,-10-1 2 15,-14 0-3-15,-11 4 2 16,-11 9-3-16,-11 5 2 0,-4 10-1 16,-3 6-3-16,2 9-1 15,4-4-6-15,20 17-5 16,0-12-7-16,18-4-9 15,5-10-6-15,27 0 0 16,2-15 1-16</inkml:trace>
  <inkml:trace contextRef="#ctx0" brushRef="#br2" timeOffset="43985.5158">10097 4237 109 0,'-34'7'40'15,"4"25"1"-15,-16 4-2 0,11 19-36 16,-8 10 0-16,6 15-2 15,0 11 1-15,3 7-2 16,8 3 1-16,3-4-2 16,6-2 0-16,0-9-5 15,11-3-3-15,-9-33-13 16,24 2-12-16,-11-29-5 15,12-9-1-15,-6-24 0 16</inkml:trace>
  <inkml:trace contextRef="#ctx0" brushRef="#br2" timeOffset="44773.5608">9662 4886 72 0,'0'0'41'0,"-13"-2"-2"16,24 10 2-1,4-14-13-15,21 8-26 0,10-4-1 16,13 2 1-16,7-2-1 15,4 2-1-15,0-2 1 16,-5 1-1-16,-8 1 0 16,-10 3 0-16,-13-1 1 15,-11 2 0-15,-12 2-1 16,-11-6 1-16,-3 13 0 15,-10-3 0-15,-4 4 0 16,-7 6 0-16,-3 3 0 16,-5 6-1-16,-2 5 2 15,2 7-2-15,2 0 2 16,10 3-2-16,5-5 1 0,12-3-1 15,13-7 1-15,11-12-1 16,9-12 0-16,8-13-1 16,4-11 1-16,5-12 0 15,-3-11-2-15,-1-9 2 16,-6-5-2-16,-4-5 2 15,-6 1-1-15,-7 4 1 16,-6 5-1-16,-5 9 0 16,-7 10 2-16,-3 10-1 15,1 22 1-15,-10-7 0 16,2 19 0-16,5 3 0 15,3 6-1-15,5-4 0 16,7 4 1-16,9-3-1 16,4-2 0-16,7-2 1 15,3-1-1-15,-1-3 1 0,-4 3-1 16,-3 1 1-16,-9 2 0 15,-6 5 0-15,-16 3-1 16,-5 5 0-16,-7-1 2 16,-5 5-2-16,0-3 2 15,0 1-2-15,3-8 1 16,3-4-2-16,10-8 3 15,5-11-2-15,24-7-2 16,4-13 4-16,7-5-3 16,7-10 1-16,6-3-1 15,1 0 1-15,-1 5-1 16,-7 3 1-16,-7 11 1 15,-8 11-3-15,-6 9 2 16,-11 13-1-16,-4 9 1 0,-5 4-3 16,2 7-1-16,-1-5-8 15,13 12-1-15,-8-25-8 16,30 14-2-16,-9-30-7 15,27 6-10-15,-5-18 2 16,16-3 0-16</inkml:trace>
  <inkml:trace contextRef="#ctx0" brushRef="#br2" timeOffset="45074.5781">11497 4818 106 0,'-31'-23'39'0,"-3"19"2"16,-16 0-1-16,13 11-36 15,-8 9-1-15,4 8-1 16,9 4-1-16,10 2 1 0,17-3-2 15,15 0 1-15,14-8-1 16,12-4 0-16,7-5 0 16,5-5 0-16,2-1 0 15,-5-2 0-15,-8 5 1 16,-12 5-1-16,-17 7 2 15,-19 7-2-15,-11 7 2 16,-12 6-3-16,-5 4 1 16,-3-2-5-16,8 6-7 15,-9-29-9-15,28 11-5 16,-4-30-13-16,19 1-3 15,19-34 0-15,7 0 1 16</inkml:trace>
  <inkml:trace contextRef="#ctx0" brushRef="#br2" timeOffset="45555.6055">12712 4887 91 0,'0'0'39'0,"0"-14"1"16,0 14-2-16,-10 22-34 15,3-2-1-15,-4 9 1 16,-2 12-2-16,-4 7 2 16,2 7-2-16,-2 2 0 15,5-2-2-15,7-5-1 0,4-16-6 16,16 0-14-16,-15-34-18 15,37-7 1-15,-12-20 0 16,16-6-2-16</inkml:trace>
  <inkml:trace contextRef="#ctx0" brushRef="#br2" timeOffset="45697.6135">12753 4652 71 0,'-43'-57'39'0,"9"18"-1"16,-6 4-1-16,15 23-15 15,6 8-27-15,7-9-19 16,29 15-14-16,5-9 0 15,21 7-1-15,7-10 1 16</inkml:trace>
  <inkml:trace contextRef="#ctx0" brushRef="#br2" timeOffset="45938.6273">13468 4221 110 0,'-16'25'40'0,"-8"0"-1"16,5 28-5-16,-12 5-31 15,-2 19-1-15,-3 13 0 16,0 12-1-16,1 4 1 16,5 0-3-16,7-2-1 15,1-16-3-15,17 3-8 16,-7-42-14-16,24-6-11 15,-6-28-1-15,17-10-1 0,-9-23 2 16</inkml:trace>
  <inkml:trace contextRef="#ctx0" brushRef="#br2" timeOffset="46088.636">13072 4895 110 0,'-23'-18'41'0,"23"18"1"16,6-16-1-16,33 4-38 15,16 0-4-15,10-9-11 16,26 14-20-16,-11-16-8 15,15 9 0-15,-10-10-2 16</inkml:trace>
  <inkml:trace contextRef="#ctx0" brushRef="#br2" timeOffset="46706.6712">14636 4292 95 0,'0'0'37'16,"0"0"2"-16,-2 17-3 16,-13 10-34-16,1 11 0 15,-6 9 1-15,-1 19 0 16,-5 7 0-16,0 11 1 15,0 1-2-15,0 3 1 16,3-6 0-16,3-7-2 16,7-10 1-16,9-15-1 15,8-13 0-15,9-17-1 0,8-13 2 16,11-15 0-16,4-11-3 15,5-9 1-15,2-9 0 16,-3-1 0-16,-3-1 0 16,-2 4 0-16,-8 5-1 15,-3 10 0-15,-9 10 2 16,-1 13-1-16,-5 8 0 15,2 10-1-15,-2 7-1 16,-2 3 0-16,9 7-1 16,0-7-3-16,18 10-8 15,-10-24-8-15,27 6-17 16,-9-20 1-16,16 1 0 15,-8-18 1-15</inkml:trace>
  <inkml:trace contextRef="#ctx0" brushRef="#br2" timeOffset="47064.6917">15342 4855 76 0,'-6'-21'38'15,"-16"-2"0"-15,4 16 2 16,-15-3-16-16,6 19-20 16,-11 7 0-16,-3 15 0 15,0 6-1-15,0 8-1 16,4 2 1-16,8 2-1 15,8-3 1-15,9-6-2 16,13-8 1-16,14-10-2 16,14-12 2-16,11-12-2 15,9-10-1-15,5-12 2 16,0-6-2-16,1-4 2 15,-7-5-2-15,-5 2 1 0,-13 4 0 16,-9 6 0-16,-9 7 0 16,-7 9-2-16,-5 11 2 15,0 0-1-15,-13 23-1 16,3-1-2-16,4 9 0 15,-1-6-6-15,14 18-6 16,-9-23-10-16,26 10-13 16,-2-18 0-16,17 2 1 15,3-17 1-15</inkml:trace>
  <inkml:trace contextRef="#ctx0" brushRef="#br2" timeOffset="47410.7115">15943 4671 108 0,'-43'-8'40'0,"4"20"1"16,-9-4-1-16,17 12-36 16,-3 0-2-16,11 7-1 15,10 0 0-15,13 1-1 16,11-2 0-16,11-3 0 15,6-1 0-15,6-5 0 16,2-2-1-16,-1-1 1 16,-5-3 0-16,-6 2 0 15,-13 2 0-15,-8 2 0 16,-10 0 0-16,-10 4 0 15,-9 2 2-15,-2 1-2 16,-3 1 0-16,-1-1-1 0,11-2-1 16,1-10-4-16,23 9-9 15,-3-21-10-15,26-6-16 16,5-7 2-16,22 1-3 15,0-11 4-15</inkml:trace>
  <inkml:trace contextRef="#ctx0" brushRef="#br2" timeOffset="47567.7205">16424 5122 121 0,'-22'12'40'0,"-7"-14"-1"15,9-7-10-15,20 9-54 0,-13-23-15 16,17 11-1-16,-2-11 0 15,14 8-1-15</inkml:trace>
  <inkml:trace contextRef="#ctx0" brushRef="#br2" timeOffset="48401.7682">17295 4268 77 0,'12'-9'37'0,"-8"-2"0"15,-4 11-1-15,0 0-29 16,-5 14-3-16,-7 7 2 16,2 17-1-16,-7 9 0 15,1 17-3-15,-6 11 0 16,2 13-1-16,-3 6 0 15,8-1-1-15,2-3 0 0,5-8-3 16,9-7 0-16,3-22-8 16,22-6-22-16,-7-26-6 15,14-10 1-15,-4-22 0 16</inkml:trace>
  <inkml:trace contextRef="#ctx0" brushRef="#br2" timeOffset="48695.7852">17885 4079 96 0,'14'-12'37'0,"0"24"2"0,-20 7-5 16,3 29-30-16,-7 8 0 15,-4 20 0-15,-7 11-1 16,-1 13-2-16,-4 3 0 16,3-1 0-16,0-4 0 15,6-10-1-15,6-5 0 16,7-14-2-16,9-10-1 15,1-21-4-15,16-2-5 16,-13-28-21-16,17 0-4 16,-12-20 0-16,4 0-3 15</inkml:trace>
  <inkml:trace contextRef="#ctx0" brushRef="#br2" timeOffset="48851.7939">17649 4806 107 0,'-33'-30'39'0,"19"13"0"15,7-9-9-15,23 9-25 16,20 2-3-16,18-1-2 15,15 1-2-15,12-6-6 16,21 16-22-16,-9-13-9 16,5 14 0-16,-16-7-1 15</inkml:trace>
  <inkml:trace contextRef="#ctx0" brushRef="#br2" timeOffset="49174.8126">19060 4641 86 0,'1'-13'39'0,"-5"-10"1"15,4 23-1-15,-4-27-32 16,4 27-2-16,0 0-1 16,-7 32-1-16,-2 9-1 15,-5 13-1-15,-5 10 0 16,0 4-1-16,0 7 0 15,2-4-3-15,10-4 0 16,3-19-5-16,22-1-13 16,-10-31-18-16,24-9 2 15,-3-24-2-15,19-9 0 0</inkml:trace>
  <inkml:trace contextRef="#ctx0" brushRef="#br2" timeOffset="49317.8208">19163 4473 104 0,'-38'-33'39'0,"12"19"0"15,2 2-3-15,24 12-42 16,22 6-26-16,-1-4-6 16,23 11 0-16,1-5-1 15</inkml:trace>
  <inkml:trace contextRef="#ctx0" brushRef="#br2" timeOffset="49648.8396">19742 4580 95 0,'-18'-11'39'16,"-1"13"1"-16,-15-7-4 15,3 12-31-15,-14 6-2 16,2 8 0-16,1 5-1 16,6 5-1-16,11 3 1 15,16-1-1-15,14-3 0 16,16-4-1-16,16-4 0 15,12-5 0-15,6-4 0 16,2-3 1-16,-4-1-1 16,-6 3 1-16,-12 2 0 15,-12 4-1-15,-18 3 1 16,-14 3 0-16,-14 1-1 15,-5 1 0-15,-2 0-1 0,-4-7-4 16,12 6-10-16,-12-24-13 16,24 7-12-16,-3-17 1 15,13 9-2-15,18-30 2 16</inkml:trace>
  <inkml:trace contextRef="#ctx0" brushRef="#br2" timeOffset="50563.892">20683 4662 85 0,'-2'-13'37'0,"2"13"0"16,-8-10-2-16,8 10-31 15,-17 17-1-15,8 6 0 0,-7 2 0 16,1 13-1-16,-1 1 0 15,-2 12 0-15,3-2-1 16,6 0 0-16,4-4 2 16,10-5-2-16,8-10 1 15,11-12-1-15,8-12 0 16,12-14 0-16,7-11 0 15,5-10-1-15,2-7-1 16,-1-3 1-16,-5-3-1 16,-8 3 0-16,-7 7 2 15,-9 5-2-15,-10 9 1 16,-6 10 1-16,-12 8-1 15,0 0 0-15,1 27 0 16,-7 0 1-16,3 4-1 16,0 6 1-16,9 2-1 0,6-1 1 15,6-5 1-15,8-4-1 16,6-9 0-16,5-7 1 15,2-12-1-15,1-11 0 16,-4-12 0-16,-2-9-1 16,-8-10-1-16,-1-8 1 15,-7-6-2-15,-5 0 0 16,-4 2-2-16,-5-1-3 15,3 19-6-15,-17-10-9 16,17 27-17-16,-11-5 1 16,4 23 0-16,11-5 2 15</inkml:trace>
  <inkml:trace contextRef="#ctx0" brushRef="#br2" timeOffset="50970.9153">21872 4704 75 0,'17'9'39'0,"-17"-9"-2"15,0 14 2-15,-14-14-17 16,0 19-18-16,-1 3 0 16,1 9-1-16,0 4-1 15,0 8 1-15,3 0 0 16,3 2-1-16,0 0 0 15,6-4-1-15,2-5 1 16,3-9-1-16,3-8 1 16,4-11-2-16,4-11 1 0,2-8-1 15,3-9 0-15,-1-10 1 16,-1-7-2-16,2-9 2 15,-5-6-1-15,-1-1 0 16,-4-1-1-16,-3 5 2 16,-3 5-1-16,1 6 0 15,0 9 0-15,7 5-1 16,7 12 0-16,7 5-1 15,11 7-3-15,3-3-2 16,19 14-9-16,-13-15-7 16,18 11-16-16,-17-11 0 15,6 10 0-15,-16-8 2 16</inkml:trace>
  <inkml:trace contextRef="#ctx0" brushRef="#br2" timeOffset="51180.9272">22457 4652 97 0,'-2'16'39'0,"-9"-7"0"16,11 18 0-16,-19 5-24 15,15 3-11-15,-2 6-1 16,0 8 0-16,-3 0 1 16,-2 2-3-16,4-5 1 15,0-8-3-15,4-6-1 16,2-13-4-16,19-3-12 15,-12-31-13-15,24 0-11 16,-4-21 2-16,17-2-1 16,-9-21 3-16</inkml:trace>
  <inkml:trace contextRef="#ctx0" brushRef="#br2" timeOffset="51302.9343">22603 4275 116 0,'-25'-24'36'0,"11"12"-4"15,14 12-25-15,8-13-45 16,17 13 1-16,-1-10-3 15</inkml:trace>
  <inkml:trace contextRef="#ctx0" brushRef="#br2" timeOffset="51565.9494">23308 4096 86 0,'0'0'39'0,"-15"29"1"0,-8-3 0 15,5 29-11-15,-9 2-24 16,0 16-2-16,-7 10 0 15,7 10-2-15,-1 5 0 16,7-2 0-16,2-6 0 16,5-9-2-16,7-10-1 15,1-15-4-15,10-7-6 16,-8-29-10-16,21-3-17 15,-17-17 1-15,20-14-2 16,-15-12 1-16</inkml:trace>
  <inkml:trace contextRef="#ctx0" brushRef="#br2" timeOffset="51714.9579">23040 4663 126 0,'-10'-16'39'0,"10"16"1"16,10-1-10-16,14 3-29 15,11-1-4-15,7-7-8 16,22 11-16-16,-14-20-12 15,19 7 1-15,-11-17-2 16,8 2 0-16</inkml:trace>
  <inkml:trace contextRef="#ctx0" brushRef="#br2" timeOffset="51949.9713">23797 4074 116 0,'-15'29'41'15,"-18"5"1"-15,9 24-2 0,-18 1-34 16,10 15-3-16,-3 11-1 15,0 9 0-15,1 4-1 16,0-3-1-16,3-6 2 16,5-6-4-16,3-10 0 15,2-18-4-15,13-1-8 16,-9-31-8-16,25-2-17 15,-8-21-2-15,15-6 0 16,-6-17 0-16</inkml:trace>
  <inkml:trace contextRef="#ctx0" brushRef="#br2" timeOffset="52133.9818">23345 4736 119 0,'-15'3'41'0,"22"14"0"15,-7-17-1-15,35 8-35 16,-2-11-4-16,10-1-2 15,5-1-3-15,-1-12-7 16,16 17-12-16,-17-22-17 16,10 13 0-16,-14-7-1 15,13 7 0-15</inkml:trace>
  <inkml:trace contextRef="#ctx0" brushRef="#br2" timeOffset="52517.0038">23865 4771 123 0,'-22'19'41'0,"1"-11"-1"16,29 10-8-16,2-15-29 16,15-2-1-16,11-4-1 15,8-4 0-15,1-1 0 16,4-6 0-16,-3-6 0 15,-4-2-1-15,-6-3 0 16,-7-3 0-16,-9 2-1 16,-10-3 1-16,-7 5-1 15,-8 4 0-15,-12 7 1 16,-7 10 0-16,-7 9 0 15,-9 12 1-15,-1 11 0 16,-2 13 1-16,2 4-1 16,7 6 0-16,7 2-1 0,14-2 1 15,14-5-3-15,11-10-1 16,19-7-2-16,3-20-10 15,25 6-7-15,-14-29-14 16,19 2-4-16,-11-18 0 16,7 3 0-16</inkml:trace>
  <inkml:trace contextRef="#ctx0" brushRef="#br2" timeOffset="52826.0212">24480 4766 109 0,'-25'20'38'0,"3"15"3"15,-12-9-3-15,14 16-30 16,-6-8-4-16,6 2-1 15,5-8 1-15,10-6-2 0,9-11-1 16,12-11 1-16,10-10-1 16,5-9 0-16,4-10 0 15,8-7 1-15,-1-8-4 16,6 1 4-16,-5-1-2 15,-4 7 0-15,-5 6 0 16,-6 11 0-16,-3 12 0 16,-6 14 0-16,-4 13 0 15,-5 11 0-15,-2 11 0 16,1 5-3-16,6 12-7 15,-6-17-9-15,20 14-6 16,-16-20-13-16,21 0-4 16,-5-13-2-16,17-5 2 15</inkml:trace>
  <inkml:trace contextRef="#ctx0" brushRef="#br2" timeOffset="54024.09">925 6582 86 0,'3'-17'33'16,"-3"17"-4"-16,11-24 2 16,1 21-19-16,-8-9-3 15,9 12-3-15,-1 0 0 16,9 11-2-16,-2 5 0 15,6 12 0-15,-3 8 0 16,0 16 0-16,-4 6-2 16,-6 13 1-16,-10 7-1 15,-16 5 0-15,-14 4-1 16,-10-1 0-16,-11-2 0 0,-6-10-1 15,-4-12 0-15,1-15-3 16,10-19-1-16,7-28-5 16,26-4-13-16,-3-37-17 15,24-9 1-15,-3-25 0 16,18-6-2-16</inkml:trace>
  <inkml:trace contextRef="#ctx0" brushRef="#br2" timeOffset="54166.0981">691 6325 93 0,'-18'-21'38'15,"-5"5"1"-15,13 12-2 16,1-15-22-16,16 8-22 16,28 4-29-16,-2-10-3 0,18 7 2 15,8-4-2-15</inkml:trace>
  <inkml:trace contextRef="#ctx0" brushRef="#br2" timeOffset="54571.1212">1613 6506 94 0,'-9'28'39'0,"-8"-8"2"15,10 10-1-15,-4-8-24 16,7 10-10-16,4-3-2 0,8 4 0 15,6-1-1-15,4-3 1 16,8-7-3-16,11-5 2 16,3-8-3-16,7-8 0 15,-1-9 0-15,5-11 0 16,0-8 0-16,0-10 0 15,0-3 0-15,-7-5-2 16,0-1 2-16,-5 2-2 16,-5 6 2-16,-6 6-2 15,-6 14 2-15,-7 14-1 16,-9 14 1-16,-10 16-1 15,-8 13 0-15,0 6 0 16,1 9-3-16,2-2 0 16,11 3-6-16,2-25-9 0,32 7-14 15,-3-31-4-15,29-6-2 16,-4-21 0-16</inkml:trace>
  <inkml:trace contextRef="#ctx0" brushRef="#br2" timeOffset="54865.1381">2780 6406 107 0,'-31'7'39'0,"-17"-2"0"16,8 16 1-16,-11-2-26 16,17 4-12-16,6 0 0 15,17 1-1-15,15-2 1 16,16-4-1-16,18-2-1 15,10-3 1-15,4 1-1 0,2-1 1 16,-2 1 0-16,-8 2 1 16,-15 4-2-16,-15 8 3 15,-14 2-3-15,-11 4 0 16,-9-3 0-16,-8-1 0 15,3-3-3-15,-2-11-3 16,17 5-10-16,-5-33-17 16,21 0-7-16,5-19 0 15,21-1 0-15</inkml:trace>
  <inkml:trace contextRef="#ctx0" brushRef="#br2" timeOffset="55074.15">3369 5921 97 0,'-24'27'41'15,"0"25"1"-15,-18 14-1 16,9 22-19-16,-5 3-21 16,7 17 2-16,5 2-2 15,5 3 1-15,4-2-6 16,1-21-9-16,19 2-15 15,-12-27-11-15,13-13 0 16,-9-28-1-16,16-15 0 16</inkml:trace>
  <inkml:trace contextRef="#ctx0" brushRef="#br2" timeOffset="55256.1603">2991 6520 135 0,'0'0'42'15,"-17"-8"-2"-15,35 14-2 16,18-16-38-16,14-5 0 15,19 6-9-15,1-20-13 16,20 9-18-16,-6-14-2 16,18 5 1-16,2-11-2 15</inkml:trace>
  <inkml:trace contextRef="#ctx0" brushRef="#br2" timeOffset="55976.2015">4421 6157 75 0,'0'-28'38'0,"3"18"0"16,-3 10-1-16,0 0-14 16,-5 26-18-16,4 9-1 15,-3 13-1-15,4 16 0 16,-2 9-1-16,-1 14 1 15,0 5-1-15,0 3 1 16,-1-8-1-16,1-7 0 16,1-13-1-16,2-13 1 15,0-15-2-15,3-16 0 16,-3-23 0-16,15 1 0 15,-6-24 1-15,5-10-1 0,-1-10 1 16,1-8 0-16,2-3-2 16,0-1 0-16,2 3 0 15,0 6-1-15,4 11 2 16,4 11-2-16,1 9 1 15,5 14-1-15,1 11 3 16,2 11 0-16,0 8 0 16,-4 8 1-16,-8 5-2 15,-9 2 2-15,-14 6-2 16,-13-2 2-16,-15 3-3 15,-14-7 0-15,-8-3-1 16,-8-11-1-16,5-4-4 16,-6-23-11-16,25 3-11 15,-2-29-9-15,26-4 0 16,9-16-1-16,25-2 1 0</inkml:trace>
  <inkml:trace contextRef="#ctx0" brushRef="#br2" timeOffset="56358.2233">5033 6757 96 0,'9'19'39'16,"-9"-19"1"-16,29 11-2 15,-9-23-22-15,13-1-12 16,2-5-3-16,7-3 1 15,0-5 0-15,-2 0-1 0,-4-2-1 16,-7-2 0 0,-10 3 1-16,-10 0-1 0,-8 1 2 15,-9 4-2-15,-8 1 1 16,-5 6-1-16,-6 8 1 15,-4 8 1-15,-6 14-1 16,-3 12 1-16,2 10 0 16,1 10 0-16,6 7 0 15,8 6-2-15,9-2 0 16,17-5 0-16,24-11 0 15,17-10 0-15,29-14-3 16,16-16-3-16,26-4-8 16,-4-30-10-16,23 6-11 15,-11-21-6-15,9 3 0 16,-17-17 0-16</inkml:trace>
  <inkml:trace contextRef="#ctx0" brushRef="#br2" timeOffset="56600.2372">6385 6079 119 0,'-41'-45'40'0,"3"24"2"15,-14-6-9-15,8 32-29 16,-7 15-1-16,2 24 0 16,3 15-1-16,3 18 0 15,4 14 0-15,10 10 1 16,3 8-1-16,11-2-2 15,6-3 0-15,8-9 0 16,4-9-5-16,5-18-1 16,13-4-13-16,-15-34-6 0,16-6-17 15,-22-24 2-15,22-6-1 16,-16-20 2-16</inkml:trace>
  <inkml:trace contextRef="#ctx0" brushRef="#br2" timeOffset="57389.2824">5839 6680 94 0,'-21'-2'40'15,"14"15"1"-15,7-13-1 16,14 20-17-16,13-21-20 16,15 1-1-16,7-2-1 15,14-3 0-15,4-3 0 16,4-3 0-16,0-1-1 15,-9 2 0-15,-11-1 1 0,-10 3 0 16,-12 1 0-16,-11 2 0 16,-18 5 0-16,9-11 0 15,-9 11 1-15,-16 1-2 16,-1 7 0-16,-6 9 0 15,-5 7 0-15,-2 10 0 16,0 10 0-16,1 5 0 16,5 1 0-16,8 1 0 15,13-7 0-15,12-9 0 16,16-14 0-16,10-14 0 15,8-12 0-15,3-13 0 16,2-12 0-16,-3-7-2 16,-8-5 2-16,-8-7-1 15,-13 1 1-15,-6-1-1 16,-12 6 1-16,-6 5-1 0,-1 4 1 15,-4 10-1-15,4 4 1 16,9 20 0-16,-6-10 0 16,6 10 0-16,21 14 0 15,2-5 2-15,4 5-2 16,3-1 4-16,2 2-4 15,2-2 0-15,-1 4 0 16,-6-1 0-16,-4 3 0 16,-6 4 0-16,-6 4 0 15,-6 5 0-15,-5 3 0 16,-7 6 0-16,-1 1 0 15,-5 0 0-15,2-2 0 16,-2-5 0-16,4-7 0 16,3-10 0-16,6-18 0 0,0 0 0 15,15-24 0-15,0-7 0 16,5-10 0-16,2-7 0 15,5-7 0-15,2-4 0 16,-3 5 0-16,2 6 0 16,-2 5 0-16,1 9 0 15,-2 6 0-15,1 10 0 16,-2 7 0-16,-1 8 0 15,3 5 0-15,-6-5-7 16,6 15-8-16,-14-19-1 16,16 18-5-16,-19-23-4 15,23 18-6-15,-20-19-8 16,13 4 1-16,-8-5 4 0,2 0 5 15</inkml:trace>
  <inkml:trace contextRef="#ctx0" brushRef="#br2" timeOffset="57742.3026">7332 6554 105 0,'-5'14'39'15,"15"5"4"-15,-10-19-6 16,30 17-25-16,-4-17-6 16,12 0-2-16,6-9 0 15,3 0-3-15,3-9 1 16,-2 0-2-16,-5-6 2 15,-6-3-4-15,-12-3 4 16,-11-1-2-16,-12 1 0 16,-11 4 0-16,-14 8 0 0,-11 9 0 15,-5 15 0-15,-10 15 0 16,-4 15 0-16,-1 15 0 15,1 9 0-15,11 5 0 16,11 0 0-16,15-3 0 16,15-12 0-16,18-12 0 15,27-11 0-15,17-24-5 16,30-5-10-16,0-27-3 15,29 8-4-15,-16-29-6 16,25 6-8-16,-14-15-7 16,4-3 3-16,-7-3 4 15</inkml:trace>
  <inkml:trace contextRef="#ctx0" brushRef="#br2" timeOffset="58508.3464">9438 6836 91 0,'-10'2'35'16,"-9"-6"0"-16,0 6-6 15,-15-18-21-15,-1 2-2 16,-5-9-1-16,-2 0 0 16,-5-10 0-16,1-2-2 0,-3-9 0 15,2-5-2-15,3-7 0 16,6-9-1-16,2-11 1 15,7-8-3-15,5-7 1 16,9 2 0-16,8-4 0 16,7 4-1-16,8 12 0 15,7 6 1-15,8 18-1 16,6 18 0-16,4 10 3 15,0 16-3-15,-5 17 2 16,7 12 2-16,-9 10-1 16,-6 11 0-16,-13 11 1 15,-10 13 0-15,-14 10 0 16,-12 9 1-16,-10 4 0 0,-7 6-3 15,-6 0 3 1,5-5 1-16,9-5-3 0,14-12 2 16,16-13-2-16,19-12 2 15,24-17-3-15,25-19-1 16,29-7-10-16,4-28-13 15,30-3-14-15,-5-17-3 16,10-1 1-16,-4-15-3 16</inkml:trace>
  <inkml:trace contextRef="#ctx0" brushRef="#br2" timeOffset="59013.3753">10219 6295 74 0,'26'-11'38'16,"-12"2"-1"-16,5 12 1 15,-6-9-14-15,4 13-22 16,0 2 1-16,1 11 0 15,-4 7-1-15,1 13 2 16,-6 8-1-16,1 7 1 16,-9 9-2-16,-2 6 2 15,-13 2-3-15,-6 0 2 16,-12-1-1-16,-6-7 1 15,-9-10-3-15,-2-11-1 16,-3-18-2-16,-1-23-4 16,20-7-13-16,-7-32-12 15,24-11-8-15,3-23 0 16,23-6 1-16</inkml:trace>
  <inkml:trace contextRef="#ctx0" brushRef="#br2" timeOffset="59154.3834">10150 5900 110 0,'-15'9'38'16,"5"5"-6"-16,10 1-24 16,0-15-46-16,7 18 0 15,9-12 0-15</inkml:trace>
  <inkml:trace contextRef="#ctx0" brushRef="#br2" timeOffset="59564.4068">10732 6237 112 0,'-22'15'39'0,"6"12"1"15,-8-9-4-15,10 11-32 16,5 5-1-16,3 8 1 15,6-1-2-15,4 1 2 16,7-7-3-16,11-3 2 16,7-15-2-16,9-11-1 15,5-13 1-15,11-15-1 16,5-9 1-16,3-10-3 15,-1-5 3-15,-3-6-3 16,-5 3 3-16,-9 3-1 0,-5 8 0 16,-12 8-1-16,-7 15 1 15,-20 15 0-15,7 11 0 16,-16 14 0-16,-7 15-1 15,-2 6 0-15,2 9-2 16,1-2 0-16,14 3-7 16,3-25-9-16,33 6-13 15,-3-24-8-15,24-6 1 16,2-20-1-16</inkml:trace>
  <inkml:trace contextRef="#ctx0" brushRef="#br2" timeOffset="59868.4242">11621 6232 103 0,'-44'1'39'0,"8"14"0"16,0-1 0-16,22 4-29 16,1 0-8-16,21 1 1 15,14-3-2-15,14-4 0 16,15-3 0-16,4-2 0 15,0 0-1-15,-4 0 1 16,-8 2-1-16,-10 2 1 16,-16 8 0-16,-15 2 0 15,-14 7-1-15,-10 4 2 16,-6 0-1-16,-4 2 1 15,1-5-3-15,3-5 0 16,10-2-4-16,5-17-6 0,28 0-11 16,-1-26-18-16,24-5 1 15,2-15-2-15,20-6 1 16</inkml:trace>
  <inkml:trace contextRef="#ctx0" brushRef="#br2" timeOffset="60081.4364">12450 5725 108 0,'0'0'40'0,"-30"44"2"16,8 14 0-16,-13 6-38 16,4 14 0-16,0 9-1 15,4 2-1-15,4 0-2 16,3-4-3-16,12-1-7 0,-5-24-12 15,23-2-17-15,-11-25-1 16,11-8 1-16,-10-25-1 16</inkml:trace>
  <inkml:trace contextRef="#ctx0" brushRef="#br2" timeOffset="60228.4448">12155 6224 103 0,'-16'-28'41'0,"16"13"1"15,7-4-2-15,23 16-18 16,16-5-22-16,10-9-10 15,21 17-17-15,-5-19-12 16,13 10-2-16,-10-7 1 16,13 8-3-16</inkml:trace>
  <inkml:trace contextRef="#ctx0" brushRef="#br2" timeOffset="60965.487">13651 5855 91 0,'-2'-24'36'0,"3"13"1"16,-8-2-2-16,7 13-27 16,0 0-3-16,-15 15-2 0,5 7 3 15,2 12-4-15,-1 12 3 16,0 11-3-16,0 8 2 15,0 9-3-15,0 2 3 16,4 5-2-16,-3-11-1 16,2-2-1-16,4-12 0 15,-1-12 2-15,5-10-3 16,2-14 2-16,-4-20-2 15,19 6 1-15,-4-16 0 16,1-10 0-16,1-5-1 16,4-3 0-16,-2-5 1 15,3-2-1-15,1 5 1 16,2 0-1-16,4 6 1 15,0 4 0-15,5 8-1 16,0 7 1-16,0 9 0 16,-5 7 0-16,-3 9 0 0,-10 4 0 15,-10 8 0-15,-12 5 0 16,-14 3-1-16,-11-1 2 15,-13 0-2-15,-6-8 0 16,-1 1-3-16,-6-16-5 16,20 6-11-16,-14-30-10 15,29 4-9-15,4-21 0 16,23-4 0-16</inkml:trace>
  <inkml:trace contextRef="#ctx0" brushRef="#br2" timeOffset="61383.5109">14102 6375 109 0,'15'15'39'0,"-4"-11"0"16,13 8-6-16,-2-11-30 15,9 0 1-15,0-2-2 16,10-4 1-16,2 0-2 16,4-5 0-16,0-2 0 15,-2-5-1-15,-5-3 1 16,-5-5 0-16,-10-3-1 15,-12-3 1-15,-11-2 0 16,-14 4-1-16,-13 1 1 16,-13 7 0-16,-7 7 0 0,-6 12 0 15,-4 10 0-15,1 11 0 16,2 11 1-16,11 10-1 15,8 7-1-15,18 1 1 16,16 1 0-16,24-2-1 16,19-11-1-16,20-12-1 15,21-8-4-15,8-21-7 16,21 0-9-16,-11-30-14 15,16 2-4-15,-15-26 0 16,1 1-1-16</inkml:trace>
  <inkml:trace contextRef="#ctx0" brushRef="#br2" timeOffset="61602.5232">15305 5632 108 0,'-32'38'42'0,"-11"13"1"15,6 23-3-15,1 2-36 16,1 12-2-16,3 9 1 15,8-6-2-15,7 1-1 16,10-8-2-16,15-4-6 16,0-24-11-16,28-1-9 15,-4-25-13-15,18-9 2 16,-1-23-1-16,14-3 2 15</inkml:trace>
  <inkml:trace contextRef="#ctx0" brushRef="#br2" timeOffset="62402.5692">15599 6279 99 0,'-21'-2'40'15,"-14"-1"2"-15,5 15-2 16,-8-10-26-16,1 20-11 16,7 5 0-16,9 4-1 15,7 3 0-15,6 3 0 16,9-1-1-16,11-6 2 15,5-4-3-15,8-8 0 16,9-10-1-16,4-12 0 16,4-8 0-16,0-15-1 15,3-6 0-15,0-10-3 16,1-7 3-16,-4-3-1 15,-7-1 1-15,-5 3 1 16,-8 4 0-16,-8 9 1 16,-8 7 0-16,-9 13 1 15,-11 12 1-15,-2 12 0 0,-2 9-1 16,-1 9 1-16,2 3 0 15,6 5-1-15,7-1 0 16,8-5 0-16,10-3 0 16,13-5-1-16,9-10 0 15,7-6 1-15,4-6-1 16,1-5 1-16,-1-6 0 15,-5-4-1-15,-1-2 1 16,-12 0-1-16,-8 2 0 16,-4 2 1-16,-11 6-1 15,-6 11 1-15,0 0-1 16,-10 24 0-16,-4 5 0 0,-1 6 1 15,-3 7-1-15,0 7 0 16,4 1 0-16,6 0-1 16,5-9 1-16,7-8 2 15,10-10-2-15,11-13 0 16,9-13 0-16,6-13 0 15,5-11 0-15,2-9 1 16,3-8-1-16,-2-2-2 16,-5 3 3-16,-9 2-1 15,-7 9 0-15,-7 9 0 16,-20 23 0-16,12-6-1 15,-15 23 1-15,-3 10 0 16,-1 10 0-16,0 7 0 16,3 2 0-16,4-2 0 15,6-5 1-15,6-6-1 0,5-12 1 16,4-11-1-16,7-12 0 15,1-14 2-15,1-8-4 16,0-7 1-16,-3-5-2 16,-5-11-5-16,1 8-6 15,-21-18-5-15,12 18-5 16,-28-24-8-16,14 13-10 15,-10-9 1-15,7 9 1 16</inkml:trace>
  <inkml:trace contextRef="#ctx0" brushRef="#br2" timeOffset="62940.5998">17682 5736 85 0,'13'-16'36'0,"-8"-1"2"16,-5 17 0-16,1 11-26 16,-1 4-7-16,-4 10 0 15,-2 12-2-15,-6 14 1 16,-3 11-2-16,-2 11 0 15,-5 3 0-15,-1 3 0 16,-1 1-2-16,5-4-1 0,1-9-2 16,11-6-2-16,4-19-1 15,17-5-6-15,-14-37-14 16,31 15-10-16,-15-27-2 15,6-3-1-15,-11-13 2 16</inkml:trace>
  <inkml:trace contextRef="#ctx0" brushRef="#br2" timeOffset="63106.6093">17470 6267 117 0,'-15'10'40'16,"-4"-6"1"-16,26 10-5 16,7-11-32-16,17-5-3 15,22-7-3-15,12-9-2 16,20 0-7-16,-4-22-13 0,27 3-15 15,-14-11 1 1,4 4-3-16,-18-13 2 0</inkml:trace>
  <inkml:trace contextRef="#ctx0" brushRef="#br2" timeOffset="63474.6305">18255 5641 98 0,'-30'8'40'16,"9"21"2"-16,-7 5-1 15,13 14-34-15,-6 5-2 16,2 13-1-16,-5 9 0 15,5 5-1-15,-4 2 0 16,1-4 0-16,2-6-2 16,1-8 0-16,5-11-1 15,5-15 1-15,8-15-1 0,1-23 0 16,29 4 0-16,3-21 0 15,8-9 0-15,7-7 0 16,2-4 2-16,1 0-2 16,-4 3 0-16,-4 7 0 15,-10 11 0-15,-10 12 0 16,-10 12 0-16,-8 9-2 15,-5 11 0-15,-4 3-1 16,0 7-2-16,-1-5-2 16,13 8-7-16,-9-19-4 15,26 6-8-15,-11-20-14 16,19-3 1-16,-3-14 0 15,11-5 3-15</inkml:trace>
  <inkml:trace contextRef="#ctx0" brushRef="#br2" timeOffset="66911.8271">18715 6360 88 0,'0'0'36'16,"18"2"0"-16,-6-8 1 15,12 11-31-15,-2-9-2 0,12 2-1 16,-2-3 0-16,8 2-1 16,0-5 0-16,-1 0 0 15,-5-4 0-15,-2 0 0 16,-8-6-1-16,-7-2 0 15,-7-5 0-15,-8 1 0 16,-10 0 0-16,-7 0 0 16,-8 5 0-16,-8 7 0 15,-8 9 0-15,-5 15 1 16,-7 13-1-16,-2 11 1 15,2 5-1-15,6 9 1 16,8 2-1-16,15 0 0 0,19-5-1 16,25-12-1-1,33-7-7-15,11-25-13 0,38-2-16 16,4-18-5-16,28-6 1 15,2-17-2-15</inkml:trace>
  <inkml:trace contextRef="#ctx0" brushRef="#br2" timeOffset="67549.8636">20557 6219 89 0,'8'-13'37'0,"2"3"0"0,-13-6 1 16,7 4-30-1,-22 1-3-15,-4 8-1 0,-13 3 0 16,0 10 1-16,-7 3-2 16,2 6 0-16,3 2-1 15,8 1 0-15,13-1-1 16,14-2 0-16,17-2-1 15,11-4 0-15,16-3 0 16,7-2 1-16,3 2-1 16,-1-4 0-16,-6 5 0 15,-7 2 1-15,-11 3-1 16,-14 3 0-16,-17 2 0 15,-11 6 1-15,-12-3-2 16,-6 0 3-16,-5 0-3 0,-2-4 2 16,7-4-4-16,5-9-1 15,28-7-6-15,-14-7-11 16,42 1-7-16,-1-17-14 15,24 1 4-15,4-9-3 16,14 0 5-16</inkml:trace>
  <inkml:trace contextRef="#ctx0" brushRef="#br2" timeOffset="68105.8954">21120 6176 111 0,'4'-22'37'0,"-4"22"2"16,-14-20-8-16,14 20-25 15,-24 8-1-15,6 9-1 16,-6 6 1-16,1 8-1 15,0 5-1-15,6 1 0 0,-1 1-1 16,9 0-1-16,9-6 1 16,9-8-2-16,11-7 2 15,12-11-2-15,9-7 0 16,5-7-2-16,5-9 2 15,0-5 0-15,-2-6-1 16,-3-2 1-16,-11-1-1 16,-8 2 0-16,-10 3 0 15,-9 4 0-15,-8 10-1 16,0 12 1-16,-21 10 0 15,3 16 0-15,-10 19 0 16,-3 17 2-16,-9 17-2 16,1 15 3-16,-7 10-2 15,-2 7 2-15,-1 0-2 0,3-3 1 16,4-10-1-16,4-13-1 15,6-15 1-15,6-17 1 16,9-19-1-16,5-17 0 16,12-17 2-16,-3-23 0 15,9-11 0-15,8-13 0 16,-1-12-2-16,8-15 0 15,1-9 0-15,3-5 0 16,4-1 0-16,2 5 0 16,1 7 0-16,4 6-3 15,4 12-2-15,-1 8-4 16,11 23-7-16,-14-5-8 15,19 24-3-15,-14-11-9 16,12 13-2-16,-9-7-1 0,7 4 2 16</inkml:trace>
  <inkml:trace contextRef="#ctx0" brushRef="#br2" timeOffset="68696.9292">21818 6213 113 0,'0'0'39'0,"0"0"2"15,0 0-2-15,-11 9-33 16,-1 8-2-16,-3 2-1 15,-2 10 0-15,-4 2-1 16,0 5 0-16,0-3-1 16,1 2 1-16,4-9-2 15,6 0 0-15,0-10 0 16,10-16 0-16,0 0 0 0,24-4 0 15,-3-13 0-15,5-7 0 16,1-6 0-16,4-5 0 16,2 1 0-16,-3-1 0 15,-6 4 0-15,-4 6 0 16,-6 5 0-16,-5 9 0 15,-9 11 0-15,0 0 0 16,0 0 0-16,6 18 0 16,-6 0 0-16,2 1 0 15,3 0 0-15,4 0 0 16,5-3 0-16,3-7 0 15,6-4 0-15,4-6 0 16,2-7 0-16,0-6 0 0,3-2 0 16,-3-7 0-16,0-3 0 15,-2 2 0-15,-3-2 0 16,-4 2 0-16,-4 7 0 15,-3 2 0-15,-13 15 0 16,15-7 0-16,-15 7 0 16,3 26 0-16,-8-3 0 15,1 4 0-15,-2 6 0 16,2 1 0-16,3 1 0 15,-3-3 0-15,12-1 0 16,0-12-10-16,19 3-7 16,-9-25-4-16,25 9-6 15,-11-25-3-15,22 5-1 16,-6-20-9-16,8-4 3 15,-2-9 5-15</inkml:trace>
  <inkml:trace contextRef="#ctx0" brushRef="#br2" timeOffset="69187.9573">22792 5778 111 0,'-17'-6'39'0,"1"17"1"16,-11 2 1-16,16 14-35 16,-16 8 1-16,6 11-3 15,-2 7 1-15,3 5-3 16,2 2-2-16,2 1 0 15,4-5 0-15,0-4 0 16,5-7 0-16,2-9 0 16,5-7 0-16,1-11 0 15,-1-18 0-15,15 10 0 0,-2-17 0 16,5-7 0-16,-2-5 0 15,6-4 0-15,5-2 0 16,-2-4 0-16,6 3 0 16,-5 2 0-16,2 5 0 15,-2 6 0-15,-2 10 0 16,-2 6 0-16,-5 12 0 15,-3 7 0-15,-2 8 0 16,-2 4 0-16,-4 1 0 16,-4 1 0-16,-3-3 0 15,-4 0 0-15,-6-8 0 16,-5-3 0-16,-9-8 0 15,-6-3 0-15,-4-8 0 16,2-6 0-16,0-5 0 0,4-8-4 16,12 3-2-16,3-17-7 15,28 17-5-15,-8-22-6 16,32 19-4-16,-9-15-1 15,23 13-7-15,-4-5-3 16,6 5 5-16</inkml:trace>
  <inkml:trace contextRef="#ctx0" brushRef="#br2" timeOffset="69533.9771">23249 6153 127 0,'-5'-12'40'0,"5"12"2"16,-29-7-6-16,6 16-31 15,-5 6 0-15,-1 9-5 0,-1 7 0 16,4 5 0-16,5 4 0 15,6 2 0-15,10-4 0 16,10-4 0-16,10-7 0 16,11-9 0-16,9-11 0 15,5-7 0-15,2-12 0 16,5-10 0-16,-3-9 0 15,-5-10 0-15,-8-5 0 16,-12-1 0-16,-7 2 0 16,-10 2 0-16,-11 5 0 15,-9 8 0-15,3 12 0 16,-8 4 0-16,23 14-13 15,-15-2-3-15,30 18-4 16,-15-16-5-16,42 11-4 16,-18-18-1-16,27 5-6 15,-4-14-1-15,8-11 5 0</inkml:trace>
  <inkml:trace contextRef="#ctx0" brushRef="#br2" timeOffset="69892.9974">23934 5599 101 0,'28'-43'40'15,"-17"8"1"-15,3 28-1 16,-14 7-22-16,-11 29-13 15,-5 17-1-15,-4 18 2 16,-5 13-6-16,-2 15 0 16,-2 9 0-16,2-2 0 15,3-1 0-15,7-13 0 16,9-8 0-16,3-20 0 15,25-3-17-15,-7-32-4 0,27 9-7 16,-10-30-4-16,28 11-4 16,-13-15-7-16,11 7 4 15,-11-3 7-15,-8 12 28 16,2 5 24-16,-39-18 7 15,22 24 5-15,-39-20 5 16,13 10 7-16,-19-11 0 16,12 5-2-16,-10-22-36 15,9 8-6-15,12 6-6 16,-13-11-14-16,13 11-9 15,-11-2-6-15,11 2-9 16,-15 6-1-16,1-2 3 16</inkml:trace>
  <inkml:trace contextRef="#ctx0" brushRef="#br3" timeOffset="90610.1826">19998 7628 73 0,'-36'-6'14'15,"11"14"-10"-15,8 2-4 16,17-10-18-16,8 15-19 16</inkml:trace>
  <inkml:trace contextRef="#ctx0" brushRef="#br3" timeOffset="99080.667">1138 8032 87 0,'13'-20'36'0,"-8"-1"-2"15,5 13 0-15,-12-6-29 16,2 14-2-16,-5-11 1 16,5 11 0-16,-14 17 0 15,3 12-1-15,-4 3 0 0,-3 12-2 16,-3 7 0-16,-1 10-1 15,-1 1 1-15,1 3-1 16,1-3 0-16,5-9 0 16,5-9 0-16,3-8 0 15,6-12 0-15,2-24 1 16,15 0 0-16,4-25-1 15,2-15 1-15,5-10-1 16,2-14 2-16,-1-8-1 16,-2-5 0-16,-5-1 1 15,-1 5-1-15,-5 10 1 16,-5 9-1-16,-3 9 0 15,-3 17 0-15,3 13 0 16,-6 15-1-16,17 23 1 0,-5 13-1 16,9 10 0-16,3 12 0 15,8 7-1-15,9 6 1 16,2 1 0-16,7-2 0 15,-1-6 0-15,1-11 0 16,1-6 1-16,-6-11 0 16,-4-14 1-16,-6-16-1 15,-9-18 0-15,-6-14 1 16,-4-16-1-16,-9-11 0 15,-6-14-1-15,-2-6-1 16,-8-5-1-16,3 7-3 16,-7 3-3-16,10 22-21 15,-11 1-10-15,13 18 0 16,-4 9-2-16,5 18 3 0</inkml:trace>
  <inkml:trace contextRef="#ctx0" brushRef="#br3" timeOffset="99506.6914">2191 8084 105 0,'0'0'38'0,"0"0"2"15,0 0-3-15,-15 9-32 16,-6 8-1-16,3 8-1 15,-6 5 0-15,0 6-1 16,1 7 0-16,4 5-1 16,7-3-1-16,7 3 2 15,9-8-1-15,11-7-1 0,9-10 1 16,7-12-1-16,11-15 0 15,7-14 1-15,3-11-1 16,4-9 0-16,-3-4 1 16,-3-5-1-16,-3 2 1 15,-11 4-1-15,-6 7 1 16,-8 8 0-16,-9 10-1 15,-13 16 0-15,0 0 0 16,-13 16 0-16,2 8 0 16,-4 12 0-16,1 3-1 15,0 8-1-15,8 4-1 16,5-3-2-16,14 4-6 15,-3-17-16-15,22 5-13 16,0-17 0-16,14-1 0 0,-3-20 1 16</inkml:trace>
  <inkml:trace contextRef="#ctx0" brushRef="#br3" timeOffset="99773.7067">3145 8153 83 0,'-10'-31'41'0,"4"17"-1"16,-19 0 2-16,3 20-16 15,-11 1-20-15,-4 11-2 16,-3 16-1-16,-2 4 0 16,0 13-2-16,1 5 0 15,7 1 0-15,14-1 0 0,10-8-1 16,23-6 0-16,17-16-2 15,18-14-1-15,19-13-2 16,9-22-5-16,23 1-21 16,-11-26-10-16,7 1 1 15,-15-13-2-15</inkml:trace>
  <inkml:trace contextRef="#ctx0" brushRef="#br3" timeOffset="99988.719">3673 7666 86 0,'-20'-7'39'15,"5"23"0"-15,-8 6 2 16,10 26-12-16,-12 2-24 0,2 13-2 16,-5 6 0-16,4 9-1 15,-5 6-1-15,0 4-1 16,2 1-1-16,7-10-3 15,11-3-3-15,0-25-13 16,19 0-20-16,-2-26 0 16,21-9-1-16,-2-26-1 15</inkml:trace>
  <inkml:trace contextRef="#ctx0" brushRef="#br3" timeOffset="100357.7401">3637 8245 96 0,'-10'16'40'15,"11"5"0"-15,0-10-1 16,17 1-28-16,3-6-7 16,12-5-1-16,8-6 0 15,7-4-1-15,3-7-1 16,5-5 0-16,-3-4-1 15,-2-1 1-15,-12-6-1 16,-3 0 1-16,-14 1 0 16,-10 2-1-16,-17 7 1 15,-12 6 0-15,-15 8 0 16,-8 14 0-16,-11 12 0 15,-6 8-1-15,-4 13 1 16,2 6 0-16,7 4-1 16,12 5 0-16,12-2 0 15,18-3-1-15,23-6-2 0,16-14-4 16,32 6-9-16,0-27-21 15,34-2-4-15,-3-20-1 16,14-2-1-16</inkml:trace>
  <inkml:trace contextRef="#ctx0" brushRef="#br3" timeOffset="101042.7793">4640 8084 108 0,'-29'3'41'15,"-15"0"1"-15,3 21-1 16,-16 1-36-16,8 7-1 15,4 6-1-15,7 4 0 16,8 5 0-16,11 0-2 0,11-2 0 16,16-3 0-16,12-11-1 15,8-9-1-15,11-13 1 16,5-12-1-16,6-12 1 15,-4-14-1-15,-2-7 0 16,-7-5 0-16,-7-3 1 16,-10-2-2-16,-10-1 1 15,-6 9 0-15,-11 4 0 16,-2 11 0-16,-5 2-1 15,-2 13 2-15,3 4-2 16,13 4 1-16,-6 17 0 16,6-17 0-16,24 23 0 15,1-16 0-15,7 5 1 0,3-7 1 16,2 0 0-16,0-1 0 15,-6 0 1-15,-4 3 0 16,-8 1 1-16,-8 5-1 16,-9 1 0-16,-4 6 0 15,-8 2-1-15,-7 5 1 16,-1 5-1-16,-1 2 1 15,1 1-2-15,4-2 0 16,6-7 0-16,11-7 0 16,11-12 0-16,13-16 0 15,12-10-2-15,6-13 2 16,9-9 2-16,1-9-2 15,-1-4 0-15,-2 1 0 16,-9 6 0-16,-6 10 0 0,-12 8 0 16,-11 18 0-16,-14 11 0 15,-2 14 0-15,-8 15 0 16,-5 8 0-16,1 8 0 15,2 3-2-15,5 3-2 16,9-9-2-16,20-2-2 16,5-17-6-16,28 5-3 15,-6-33-7-15,26 5-17 16,-5-21 2-16,10-3-1 15,-14-14 3-15</inkml:trace>
  <inkml:trace contextRef="#ctx0" brushRef="#br3" timeOffset="101318.7951">5848 8081 93 0,'-8'-40'41'16,"3"12"1"-16,-20 3-1 15,4 24-16-15,-12 1-21 0,-1 11-1 16,-1 8-2-16,6 5-1 16,6 5 0-16,9 2 0 15,13-1 0-15,9 1-1 16,11-3 1-16,5-4 0 15,3-2 0-15,4-3 0 16,-4-1 0-16,-5-1 0 16,-11 1 1-16,-7 0-1 15,-15 1 0-15,-7-1-1 16,-6 1-1-16,-12 1-2 15,0 4-5-15,-15-14-7 16,18 13-10-16,-10-19-16 16,23 2 1-16,1-17-2 15,24-5 1-15</inkml:trace>
  <inkml:trace contextRef="#ctx0" brushRef="#br3" timeOffset="102716.875">14872 4163 65 0,'-46'2'29'0,"-7"-4"-1"15,-9 2-6-15,-5-2-24 16,-7 2 1-16,-6 0 0 15,-3 1 2-15,-4 4 1 16,-5-3 1-16,5 3 1 16,-2-5 0-16,9 4 1 15,-2-11 0-15,14 6 1 16,-2-7-1-16,14 0 0 15,0-6 0-15,12 5 0 16,3-8 1-16,14 8-2 16,2-2 0-16,10 4-2 15,15 7 0-15,-4-11-1 16,14 9 0-16,17 0-1 15,13-1 0-15,17-1 0 0,19-1 0 16,15-2 0-16,18-3 0 16,13 0 0-16,15-1 0 15,6 2 1-15,4 2-1 16,4 2 1-16,6 3 0 15,3 4 0-15,0 2 0 16,1 3 0-16,2 1 0 16,4 1 0-16,-2 4 0 15,3-1-1-15,-5 1 1 16,3 0-1-16,-1 0 0 15,-3-1 0-15,-3 2-1 16,-10-2 1-16,1 1-1 16,-6 0 1-16,-2 0-1 15,-7 1 1-15,-3-4 0 0,-3 2 0 16,2-2-1-16,-4-4 1 15,-4-1 0-15,-1-2 0 16,-4-2 1-16,-2-3-1 16,-4-3 0-16,-4-2 0 15,-6 2 1-15,-7-3-1 16,-5 1 1-16,-3 1-1 15,-3 1 1-15,-2 0-1 16,-1 2 1-16,3 2-1 16,7-2 0-16,1 1 1 15,7-1-1-15,3-2 0 16,1-2 0-16,4 0 0 15,-1-2 0-15,-5 0 0 16,-8-3 1-16,-7 2-1 0,-13-3 0 16,-9 3 1-16,-14 1-1 15,-9 0 0-15,-5 3 1 16,-4-3-1-16,1 3 1 15,2-1-1-15,5 0 0 16,3-4 0-16,4 2 0 16,-3-2-1-16,-1-1 0 15,-8 1 0-15,-9-3-1 16,-9 2 0-16,-11 2-1 15,-11-2-1-15,5 12-8 16,-30 0-24-16,16 4-2 16,-8-9 0-16,11 9-1 15</inkml:trace>
  <inkml:trace contextRef="#ctx0" brushRef="#br3" timeOffset="104014.9491">1450 9052 80 0,'-16'-10'36'16,"16"10"-2"-16,-11-24-1 15,21 10-30-15,0 1 0 16,9 4-1-16,5-5 1 16,11 6 0-16,5-2 0 15,12 3-1-15,12-3 0 16,9 5 1-16,7-5-2 15,14 5 1-15,5-5-1 0,17 5 1 16,9-6-2-16,5 3 2 16,6-1-2-16,10-1 0 15,6-1 0-15,7-1 0 16,0-1 0-16,0-1 0 15,-1 0 0-15,-1 3 0 16,-3-2 1-16,-5 3-1 16,-7 0 0-16,-3 5 0 15,-7 0 1-15,-4 0-1 16,-7 4 1-16,-8 0 0 15,-5 1-1-15,-5-1 1 16,-5-1-1-16,2-2 1 16,-3 0 0-16,1-2-1 15,0-3 1-15,4-2-1 0,-3 0 0 16,0-1 0-16,-3-1 0 15,-8 5 0-15,-10-1 0 16,-17 2-2-16,-8 4 0 16,-20 2 0-16,-6 2-1 15,-17-1-2-15,-2 11-7 16,-19-8-26-16,11-3 1 15,-19 8-2-15,19-8 2 16</inkml:trace>
  <inkml:trace contextRef="#ctx0" brushRef="#br3" timeOffset="105485.0333">7688 8164 70 0,'0'-22'35'0,"-10"6"0"16,1 6-1-16,-15-5-29 16,1 7 2-16,-11-3-1 15,-2 16 1-15,-12 0-2 16,-1 14 0-16,-6 4-1 15,1 8 0-15,2 5-1 0,5 6-1 16,7 2-1-16,12-3 0 16,11-4-1-16,16-4 1 15,16-7-1-15,15-9 0 16,14-11 0-16,11-12 1 15,9-9-1-15,7-9 0 16,1-6 1-16,-1-7-1 16,-8 1 1-16,-8-1-1 15,-14-1 1-15,-9 8-1 16,-14 1 1-16,-10 10-1 15,-9-1 0-15,-9 16 1 16,-5 4-1-16,-4 9 0 16,-4 9 0-16,3 3 1 15,5 9-2-15,6-2 1 16,10 4 0-16,10-5-1 0,11-6 1 15,9-6-1-15,9-4-1 16,7-10-1-16,1-5 0 16,0-5 1-16,-3-2-1 15,-6-3 1-15,-5 1 0 16,-7-1 1-16,-9 4 1 15,-5 3 1-15,-13 7 0 16,0 0 0-16,0 0 0 16,0 0 1-16,-8 23-2 15,2 0 2-15,-5 5-2 16,1 3 1-16,1 0-1 15,0 4 1-15,1-4 0 0,3-2 0 16,3-10 1 0,2-5 0-16,0-14 0 0,10-6 0 15,2-12 0-15,3-10 0 16,3-6 0-16,2-7-1 15,0-1 0-15,-2-6-1 16,1 8 1-16,-5 3-1 16,-4 8 0-16,-1 7 0 15,-3 9-1-15,2 2-2 16,4 10-2-16,1-1-3 15,13 16-13-15,-10-14-18 16,18 9-1-16,-6-9 2 16,15 4-3-16</inkml:trace>
  <inkml:trace contextRef="#ctx0" brushRef="#br3" timeOffset="105818.0524">8633 8266 77 0,'-4'29'39'0,"0"-14"1"15,17 1-1-15,5-15-21 16,18-3-13-16,14-12-1 16,14-4-1-16,2-3-1 15,1-5 0-15,-8 2-1 16,-7-1 0-16,-15 4 0 15,-22 4-1-15,-20 5 0 16,-23 9 1-16,-19 6 0 16,-7 9 0-16,-12 9 0 0,-3 8 0 15,1 9 1-15,12 6-1 16,15 1 0-16,18 2-1 15,24-9-1-15,26-10-2 16,24 0-8-16,11-26-25 16,32-1-5-16,2-17 0 15,25-4-2-15</inkml:trace>
  <inkml:trace contextRef="#ctx0" brushRef="#br3" timeOffset="106673.1013">10276 8142 86 0,'0'-11'37'0,"0"11"0"15,0 0 1-15,-8 25-33 16,2-5 0-16,3 14-1 15,-6 3 0-15,2 11-1 16,-2 1 0-16,1 5-1 16,0-5-1-16,1-5 1 15,1-7-2-15,4-7 1 16,1-12 0-16,1-18-1 15,0 0 1-15,16-22-1 16,-6-9 0-16,2-11 0 16,1-4 1-16,3-8-1 0,1-9 0 15,1-2 0-15,0 6 0 16,2 6 1-16,2 7 0 15,0 8-1-15,5 8 1 16,-2 10-1-16,9 14 1 16,-5 7-2-16,3 7 0 15,2 8 0-15,-3 6-1 16,-4 4 0-16,-7 5 1 15,-7 4-1-15,-8 3 0 16,-11 4 1-16,-8-1 1 16,-11 0-1-16,-4-7 1 15,-8 1 1-15,-2-9-1 16,2-3 0-16,-2-8 0 0,6-6 1 15,1-5 0-15,7-1-1 16,0 2 1-16,7 4 0 16,1 12 0-16,6 9 0 15,-3 14 0-15,-2 11 0 16,-2 12 0-16,1 6-1 15,2 5-1-15,-4-6-4 16,11 4-9-16,-10-24-17 16,19-2-8-16,2-27-1 15,21-10-1-15</inkml:trace>
  <inkml:trace contextRef="#ctx0" brushRef="#br3" timeOffset="107507.149">11402 8201 79 0,'0'0'39'0,"-8"-23"-1"16,-6 24-4-16,-22-12-23 15,-1 13-3-15,-18 3-1 16,-2 11-1-16,-15 5-1 15,0 12-1-15,-7 3-1 0,12 6 0 16,6 2-1-16,14 1-1 16,19-2 0-16,24-6-1 15,23-12 0-15,24-9 0 16,19-15-1-16,14-10 1 15,9-10-1-15,3-11 1 16,-4-5 0-16,-7-3-1 16,-14-1 1-16,-14-2 0 15,-16 8 0-15,-16 2 0 16,-15 7 0-16,-9 6 0 15,-9 9 1-15,-6 8-1 16,-2 9 0-16,-1 10 0 16,6 8 0-16,4 4 0 15,10 3-1-15,6 0 1 16,13-2 0-16,9-4 0 0,14-7-1 15,5-9 1-15,7-6 0 16,-2-8 0-16,3-8 0 16,-1-4 0-16,-4-4 0 15,-6-7 0-15,-8 2 0 16,-4 1 0-16,-7 2 1 15,-6 4-1-15,-5 5 0 16,-9 12 0-16,0 0-1 16,-16 14 2-16,1 7-2 15,-1 7 1-15,-2 4 0 16,1 1 0-16,2 1 0 15,3-3 1-15,7-7-1 16,7-8 0-16,-2-16 0 16,22 0 0-16,-7-13 1 0,3-8-1 15,1-5 0-15,-2-5 0 16,-1 0 1-16,-1 0-1 15,-2 6 0-15,-4 3 0 16,1 4 0-16,2 6 0 16,4 1 0-16,3 3-2 15,12 1-1-15,4-4-3 16,17 3-7-16,-4-21-5 15,24 5-22-15,-12-14 0 16,15-3-1-16,-6-16 2 16</inkml:trace>
  <inkml:trace contextRef="#ctx0" brushRef="#br3" timeOffset="107722.1613">12660 7569 105 0,'-42'51'41'15,"6"16"1"-15,-5-1-2 16,15 12-36-16,-2-1-2 15,9 6 0-15,5-2-2 16,3-6-1-16,5-5-2 16,3-12-2-16,5 1-7 15,-11-29-16-15,8-1-13 16,-7-19 0-16,8-10-1 15,-12-9 2-15</inkml:trace>
  <inkml:trace contextRef="#ctx0" brushRef="#br3" timeOffset="108038.1794">12287 8005 103 0,'16'2'39'0,"8"10"3"16,0-9-3-16,23 2-35 15,-3-1-2-15,8 0 0 16,2 1-1-16,-1 1 1 15,-1-3-1-15,-5 7 0 16,-6 0 0-16,-7 3 0 16,-10 1 0-16,-4 6 0 15,-9 2 0-15,-7 2-1 16,-7 5 0-16,-6 0 0 15,-4 5 0-15,-2 1-1 0,-1-1 1 16,2 0 0-16,-1-4-2 16,6-6-1-16,9-2-4 15,0-22-7-15,22 8-16 16,-9-28-11-16,20-3 1 15,-3-17-1-15,12-1 1 16</inkml:trace>
  <inkml:trace contextRef="#ctx0" brushRef="#br3" timeOffset="108168.1868">12963 7742 108 0,'-16'-7'38'0,"-1"7"0"16,17 0-6-16,17 27-62 15,-4-13-9-15,22 12-1 16,1-2-1-16</inkml:trace>
  <inkml:trace contextRef="#ctx0" brushRef="#br3" timeOffset="108423.2014">13497 8051 110 0,'-34'11'42'16,"-21"-7"0"-16,14 24-8 15,-15-5-27-15,7 10-3 16,4 3 0-16,10 8-2 15,12-1-1-15,17-4-1 16,20-6 0-16,18-5-1 16,17-10-1-16,16-15-2 0,21-4-5 15,-4-25-6-15,20 2-17 16,-14-24-9-16,6-2 0 15,-16-16 0-15</inkml:trace>
  <inkml:trace contextRef="#ctx0" brushRef="#br3" timeOffset="108626.213">14132 7618 91 0,'-21'48'42'0,"-17"5"1"16,6 18-1-16,-8-5-26 15,2 13-13-15,6 4-1 16,3 2-1-16,7-4 0 15,-1-7-3-15,13-7-2 0,4-14-4 16,20-5-10-16,-10-26-23 16,26-8 0-16,-6-25 0 15,17-4-1-15</inkml:trace>
  <inkml:trace contextRef="#ctx0" brushRef="#br3" timeOffset="108986.2336">14070 8189 68 0,'-10'13'41'0,"19"6"-1"16,-9-19 1-16,42 19-15 16,-12-19-21-16,16-2-2 15,3-6-1-15,8-5 0 0,0-7-1 16,1-3 1-16,-7-5-2 15,-5-2 1-15,-9-2-2 16,-9-1 3-16,-11 2-2 16,-12 5 1-16,-14 8-1 15,-11 9 1-15,-12 8 0 16,-9 15 1-16,-7 10-1 15,-5 12 0-15,0 9 1 16,8 7-1-16,9 2 0 16,15 0-2-16,14-3 1 15,15-12-4-15,25-4 0 16,8-22-8-16,27 2-7 15,-12-26-22-15,22-3 1 16,-7-19-2-16,7-1 1 0</inkml:trace>
  <inkml:trace contextRef="#ctx0" brushRef="#br3" timeOffset="109279.2504">14949 7981 106 0,'-36'9'41'0,"6"13"3"15,-10-9-3-15,23 9-35 16,-3-4-2-16,8 2-3 15,11-2 1-15,10-4-1 16,9-1 0-16,15-3-1 16,3 0 0-16,0-3-1 15,-4 3 2-15,-3 1-1 16,-10 2 1-16,-9 8-1 0,-10 2 0 15,-10 4 0-15,-10 6-2 16,-9 1 1-16,-1 4-3 16,-10-5-3-16,10 8-8 15,-16-24-10-15,15 8-17 16,-3-16 1-16,14-5-3 15,3-14 2-15</inkml:trace>
  <inkml:trace contextRef="#ctx0" brushRef="#br3" timeOffset="110045.2942">16651 7582 89 0,'-2'-30'37'16,"-7"-5"0"-16,2 7-3 15,-10-7-28-15,-1 4-1 16,-8 5 0-16,2 8 0 15,-9 10-1-15,-3 15-1 16,-8 11 0-16,-5 20 0 16,-3 18-1-16,-1 15 0 15,-5 11-1-15,1 15 1 16,5 3 0-16,7 6-2 15,11-1 0-15,12-6-1 16,14-6-1-16,8-14-3 0,18-1-4 16,-2-29-12-16,16 3-18 15,-13-23-1-15,1-6 0 16,-20-23 0-16</inkml:trace>
  <inkml:trace contextRef="#ctx0" brushRef="#br3" timeOffset="110248.3058">15767 8066 100 0,'0'0'40'0,"-12"-9"0"16,26 24 0-16,1-5-37 15,25-2-4-15,15 2 0 16,10-5-2-16,14 2 0 0,3-14-6 15,14 17-15-15,-7-21-15 16,7 4 2-16,-12-8-1 16,-2 4 2-16</inkml:trace>
  <inkml:trace contextRef="#ctx0" brushRef="#br3" timeOffset="110917.3441">16633 8047 108 0,'-51'15'39'0,"4"11"2"15,-8-5-8-15,17 12-28 16,1-3 0-16,12 6-2 15,15-1 0-15,17-1-3 16,19-7 1-16,15-4 0 16,16-9 0-16,13-6-1 0,4-9 0 15,1-11 0-15,-2-6-1 16,-6-8 1-16,-16-4-1 15,-14-1 0-15,-16-7 0 16,-12 2 1-16,-13-1-2 16,-10 4 2-16,-6 2 0 15,-5 6 0-15,-1 4-1 16,2 7 2-16,5 7-1 15,5 6 1-15,14 1-1 16,5 13 0-16,16-5 1 16,13-1-1-16,11-2 0 15,8 0 1-15,7-2-1 16,3-3 1-16,-5 2-1 15,-5-2 1-15,-10 0 0 16,-13 5 1-16,-14 2-1 0,-11 7 1 16,-14 3-1-16,-11 6 0 15,-4 5 0-15,-5 6 0 16,-2 1 0-16,4 2-2 15,7 2 2-15,6-3-2 16,14-8 1-16,15-4 0 16,13-12 0-16,14-11 0 15,10-9 1-15,9-12-1 16,5-8 1-16,-2-6-1 15,-5-8 0-15,-5 0 1 16,-10-1-1-16,-10 4 0 16,-12 6 0-16,-9 8 0 15,-10 7 0-15,-3 18 1 16,-10 2-1-16,-6 15-1 0,2 9 0 15,-2 2-2-15,4 9 0 16,2-1-2-16,10 4-2 16,1-13-7-16,18 11-3 15,-7-24-5-15,24 5-16 16,-8-14 1-16,10-2-2 15,-3-13 2-15</inkml:trace>
  <inkml:trace contextRef="#ctx0" brushRef="#br3" timeOffset="111277.3647">18008 8107 108 0,'3'-11'40'0,"-10"-4"0"16,7 15-4-16,-25 11-30 16,9 1-1-16,-5 9-1 0,5 4-2 15,-6 7 0-15,7-1-1 16,1 2 1-16,5-3-2 15,9-7 1-15,3-5 0 16,11-10-1-16,7-8 1 16,6-8-1-16,5-10 1 15,2-5-1-15,2-6 0 16,2-5 1-16,-2 0 0 15,1 1-1-15,-6 1 1 16,-4 6-2-16,-5 12 2 16,-3 7-1-16,-6 11 0 15,-5 15-1-15,-2 2-2 16,-1 17 1-16,-2 5-2 0,10 7-1 15,-2-10-6-15,22 11-6 16,-9-23-2-16,26 11-13 16,-6-21-7-16,13-5 0 15,-4-17 2-15</inkml:trace>
  <inkml:trace contextRef="#ctx0" brushRef="#br3" timeOffset="111628.3847">18782 8191 104 0,'-17'-38'38'15,"0"15"4"-15,-11-5-8 16,6 23-25-16,-12 4-4 15,6 13-1-15,3 9-1 16,3 12 0-16,2 5 0 16,11 1-3-16,9 0 2 0,9-4-1 15,12-8 0-15,9-9-1 16,8-15 0-16,8-11 1 15,5-14-1-15,3-6 0 16,-1-18 0-16,-1-5 0 16,-3-7 0-16,-8-2 0 15,-7 5 0-15,-11 4 1 16,-10 13-1-16,-11 12 0 15,-2 26 1-15,-27 8 0 16,2 22-1-16,-3 15-1 16,3 10-1-16,2 5-2 15,12 10-8-15,-7-16-7 16,26 11-6-16,-12-25-18 15,19-4 2-15,-5-16-2 16,12-9 2-16</inkml:trace>
  <inkml:trace contextRef="#ctx0" brushRef="#br3" timeOffset="112082.4107">19973 7987 94 0,'20'-18'39'16,"-11"2"0"-16,1 14 0 15,-20 7-35-15,2 8-1 16,-8 9 0-16,0 9 0 15,-6 5-1-15,3 9 0 16,-3 0-1-16,4 0-1 0,13-1-3 16,2-19-6-16,25 5-19 15,-7-24-11-15,19-7-1 16,1-15 0-16,11-6 0 15</inkml:trace>
  <inkml:trace contextRef="#ctx0" brushRef="#br3" timeOffset="112479.4334">20170 7800 112 0,'0'0'41'0,"-19"7"0"16,26 10 0-16,-3-1-37 15,13 5-1-15,4 1 0 16,1 11-1-16,-3 2 0 0,-3 3-2 15,-10-1 1 1,-6 1-1-16,-12 0 0 0,-4 0-1 16,-4-6 1-16,4-9-1 15,2-3 1-15,6-10 0 16,8-10 0-16,22-8 0 15,9-11 0-15,14-8 0 16,9-9 1-16,5-4-1 16,2-4 1-16,-2 3 0 15,-7 2-1-15,-7 10 2 16,-9 7-2-16,-10 9 2 15,-12 17-2-15,-10 13 0 16,-5 11-2-16,-8 4-2 16,0 11-1-16,-10-7-7 0,17 13-7 15,-16-21-9-15,24 7-14 16,2-17 0-16,20-1 0 15,5-11 2-15</inkml:trace>
  <inkml:trace contextRef="#ctx0" brushRef="#br3" timeOffset="112973.4617">21846 7566 108 0,'0'0'39'16,"0"0"1"-16,-1 17-7 0,-14 4-27 15,9 15-1-15,-4 13-2 16,0 16 0-16,-4 10-1 16,1 7-2-16,-3 6 0 15,3-3-2-15,3-5-2 16,1-13-2-16,9-2-3 15,-7-33-17-15,14 4-12 16,-10-22-1-16,3-14-1 16,0 0 1-16</inkml:trace>
  <inkml:trace contextRef="#ctx0" brushRef="#br3" timeOffset="113155.4721">21516 8039 114 0,'0'0'38'0,"-12"-11"3"0,29 20-7 16,-2-2-32-16,11-3-3 15,14 2 0-15,14-9-3 16,16 0-3-16,1-19-15 16,21 10-15-16,-5-14 0 15,7 2-2-15,-6-12 1 16</inkml:trace>
  <inkml:trace contextRef="#ctx0" brushRef="#br3" timeOffset="113531.4934">22512 7472 100 0,'-28'44'40'16,"-10"1"2"-16,7 16-1 0,-12-6-28 16,4 14-8-16,2 1-3 15,5 3 0-15,6-4-1 16,5-8 0-16,7-6-1 15,9-9 0-15,11-10 0 16,9-14-1-16,12-13 2 16,7-9-1-16,7-8 0 15,1-8 1-15,4-8 0 16,-9-1 0-16,-4-4 0 15,-6 3 0-15,-7 2 0 16,-6 11 1-16,-7 3-2 16,-7 10 0-16,-1 16 0 15,-5 2 0-15,2 10-2 0,0 2-2 16,7 8-1-16,-4-11-8 15,20 17-6-15,-15-29-14 16,22 8-8-16,-2-17 0 16,12-3 0-16,-1-12 2 15</inkml:trace>
  <inkml:trace contextRef="#ctx0" brushRef="#br3" timeOffset="113883.5137">22942 8084 108 0,'-19'8'41'0,"10"5"1"16,0-6-2-16,19 1-36 0,3-2-2 16,10-3 0-16,6-3 0 15,11-6-1-15,2-7 0 16,1-7-1-16,1-5 1 15,-2-5 0-15,-8-3 0 16,-9-4 0-16,-10 2-1 16,-16 3 1-16,-16 8 0 15,-17 14 0-15,-16 14 0 16,-14 16 0-16,-6 13 0 15,0 12-1-15,7 8 0 16,15 5 0-16,21-2-1 16,26-6-2-16,34-3-5 15,14-27-9-15,38 7-12 16,-3-19-12-16,13-2-1 0,-12-12-1 15,-3-1-1-15</inkml:trace>
  <inkml:trace contextRef="#ctx0" brushRef="#br3" timeOffset="114868.5701">2518 9468 90 0,'0'0'36'0,"-13"-14"-1"16,13 14-2-16,-9 9-27 15,2 6 0-15,-6 4-1 16,4 15-1-16,-9 2 0 16,0 12-1-16,-4 0 0 15,0 5 0-15,4-3 0 16,1-4-1-16,0-12-1 15,8-6 1-15,4-13-1 16,5-15-1-16,14-5 1 0,5-18-1 16,6-9 0-1,6-8 1-15,5-5-1 0,5-9 1 16,0-1 0-16,1 2-1 15,-2 4 1-15,-3 9 0 16,-5 6-1-16,-5 12 1 16,-4 12-1-16,-3 15 1 15,-7 12-1-15,0 15 0 16,-5 11 0-16,-3 10-2 15,3 8 0-15,-3 4-2 16,5 6-4-16,-3-14-11 16,19 4-19-16,-10-22-1 15,15 1 0-15,-2-26 0 16</inkml:trace>
  <inkml:trace contextRef="#ctx0" brushRef="#br3" timeOffset="115274.5933">3232 9507 121 0,'0'0'39'0,"-28"11"0"16,21 16-8-16,0-5-28 15,-2 4 0-15,4 5-1 16,6 1 1-16,7 2-2 15,10 0 1-15,6-2-1 16,5-7 0-16,8-8 0 16,5-4-1-16,6-12 1 15,5-12-1-15,-1-9 1 0,0-11-1 16,1-11 0-16,-3-4 0 15,-3-1 0-15,-4-4 0 16,-10 6 0-16,-4 9 0 16,-7 9-1-16,-8 13 1 15,-14 14 0-15,3 21-1 16,-10 10 1-16,-3 12-1 15,3 8-1-15,1 5 0 16,9 7-2-16,7-6-3 16,20 5-7-16,-1-31-10 15,24 6-16-15,3-24 3 16,13-4-2-16,-1-23 2 15</inkml:trace>
  <inkml:trace contextRef="#ctx0" brushRef="#br3" timeOffset="115507.6066">4479 9419 88 0,'-41'-2'40'16,"2"20"3"-16,-12 2-2 16,13 25-12-16,-4-4-25 15,9 3 0-15,11 0-2 16,15 2-1-16,20-9 0 15,16-8-2-15,18-9-1 16,10-15-2-16,18-6-2 16,4-22-10-16,17 5-15 15,-17-23-10-15,1-2 1 16,-14-14-2-16,-3 1 3 0</inkml:trace>
  <inkml:trace contextRef="#ctx0" brushRef="#br3" timeOffset="115702.6178">5017 9083 119 0,'-25'29'40'0,"6"21"1"16,-17-1-9-16,11 18-28 16,-2 6-1-16,4 8-1 15,2-2 0-15,7 3-2 16,7-5-2-16,6-14-4 15,15 5-16-15,-4-29-16 16,12-3-3-16,-5-24 1 16,11-3-2-16</inkml:trace>
  <inkml:trace contextRef="#ctx0" brushRef="#br3" timeOffset="116078.6393">5119 9591 81 0,'2'23'42'0,"-3"-11"-2"16,11 6 1-16,-10-18-15 16,27 6-21-16,-2-13-3 15,10-5-1-15,6-8-1 16,3-5 0-16,7-7-1 15,-4-4-1-15,-4-4 1 16,-6 1-1-16,-9 5 2 0,-14 5-1 16,-13 8 1-16,-16 11 0 15,-16 14 1-15,-12 12 0 16,-7 13 1-16,-2 11 0 15,-3 8 0-15,11 7 0 16,11 0-1-16,12-1 1 16,19-3-2-16,17-10-2 15,21-5-3-15,9-22-9 16,30 6-9-16,-14-26-17 15,17 0 0-15,-7-16-1 16,5 1 2-16</inkml:trace>
  <inkml:trace contextRef="#ctx0" brushRef="#br3" timeOffset="116446.6603">5919 9456 97 0,'-10'7'40'0,"-12"0"0"15,11 17-1-15,-13-3-31 16,5 12-1-16,-1-1-1 15,4 6-1-15,3 0-2 16,7-1 1-16,6-3-2 16,9-7 0-16,6-7-2 15,11-7 2-15,5-11-2 16,11-9 0-16,0-9 0 15,5-7 0-15,0-8 0 16,-3-5-2-16,-2-4 1 0,-4 0-1 16,-6 2 2-16,-8 6-2 15,-9 6 1-15,-5 9 0 16,-10 17 0-16,0 0 1 15,-16 22-2-15,-1 5 0 16,6 10-4-16,-8-5-7 16,17 18-5-16,-11-24-7 15,24 8-15-15,3-18 0 16,17 0-1-16,4-17 2 15</inkml:trace>
  <inkml:trace contextRef="#ctx0" brushRef="#br3" timeOffset="116746.6775">6655 9396 107 0,'-40'10'40'16,"7"16"2"-16,-15-7-6 15,16 15-31-15,4-6-1 16,12 6-2-16,12-8 1 15,18-3-1-15,13-6-1 16,11-9 0-16,5-3 0 16,-1-1-1-16,-3-1 0 15,-2 2 1-15,-14 5-1 16,-13 7 0-16,-15 8 0 15,-15 5 0-15,-12 7-2 16,-5-3 0-16,-2 13-10 0,-10-18-6 16,17 6-19-1,-5-18-3-15,19 1-1 0,0-22-1 16</inkml:trace>
  <inkml:trace contextRef="#ctx0" brushRef="#br3" timeOffset="117859.7411">8034 9540 69 0,'0'0'36'0,"-17"-5"-1"16,3 15 0-16,-25-9-22 15,2 16-3-15,-17-5-2 0,2 6-1 16,-5 0-1-16,6 4-1 16,2 0-1-16,10 5 0 15,10 1-1-15,14 1-1 16,15 0-1-16,18-1 0 15,11-4-1-15,12-9 0 16,13-8 0-16,3-11 1 16,5-13-1-16,6-11 1 15,-3-9-1-15,-6-9-1 16,-6-4 1-16,-9 0 0 15,-9 2 0-15,-6 5-1 16,-9 9 1-16,-9 8 0 16,-7 10 0-16,-4 16 0 15,0 0 0-15,-15 32 0 0,2 4 1 16,-2 11-1-16,1 8 0 15,3 5 0-15,6 1-2 16,4-7-1-16,15 0-3 16,8-20-4-16,23 1-9 15,-7-28-7-15,24-3-13 16,-7-23 1-16,10-2-1 15,-7-15 3-15</inkml:trace>
  <inkml:trace contextRef="#ctx0" brushRef="#br3" timeOffset="118227.7621">8709 9588 72 0,'1'-33'38'16,"-1"16"-2"-16,-14-1 3 15,14 18-19-15,-26 13-13 16,11 4-2-16,-3 10-1 0,3 7 0 16,-4 6-1-16,5 5 0 15,3-2-1-15,3 0 1 16,3-7-2-16,8-6 1 15,2-12-1-15,5-6 0 16,8-16 0-16,3-9-1 16,5-13 1-16,9-8 0 15,0-8-1-15,2-4 0 16,1 0 0-16,-1-1 0 15,-3 6 0-15,-5 10 0 16,-7 10-1-16,-4 12 1 16,-4 15 1-16,-3 12 0 15,-4 12-1-15,-2 8 0 16,3 5 0-16,2 3-2 15,5 1-2-15,2-9-2 0,14 2-3 16,1-25-8-16,23 9-9 16,-8-26-13-16,15-3 0 15,-5-17 1-15,11-2 1 16</inkml:trace>
  <inkml:trace contextRef="#ctx0" brushRef="#br3" timeOffset="118586.7827">9626 9583 89 0,'-12'-11'38'0,"-14"-4"2"16,3 15 1-16,-11-7-22 15,0 18-15-15,-1 4 1 16,2 11-1-16,4 4-1 0,6 8 0 16,8 2-1-16,6-2-1 15,13-6 1-15,10-8-1 16,9-12 0-16,12-14-1 15,9-14 2-15,5-14-2 16,4-12 0-16,4-11 0 16,-2-12 0-16,2-4-2 15,-4-4 2-15,-3 2-1 16,-7 6 1-16,-7 12 0 15,-10 13 0-15,-8 17 0 16,-18 23 0-16,-6 23 0 16,-9 24 0-16,-9 15 0 15,-3 13-1-15,1 4-2 16,6 12-7-16,-3-20-7 15,25 9-5-15,-10-31-11 0,23-2-8 16,5-23-1-16,17-8 0 16</inkml:trace>
  <inkml:trace contextRef="#ctx0" brushRef="#br3" timeOffset="119176.8164">11152 9292 92 0,'4'-17'38'16,"-4"17"0"-16,0 0-2 16,0 21-31-16,-4 10-1 15,2 12-1-15,-6 11 1 16,1 8-1-16,-1 6-1 15,-3 4 1-15,0-2-2 16,1-7-1-16,4-8-2 16,-2-14-4-16,13 1-15 15,-7-27-16-15,11-4-2 0,-5-23 0 16,8-3-1-16</inkml:trace>
  <inkml:trace contextRef="#ctx0" brushRef="#br3" timeOffset="119337.8257">10986 9610 73 0,'-34'-10'39'0,"14"11"0"15,3-3 1-15,20 12-12 16,15-11-24-16,19-7-3 16,23-8-3-16,18-13-4 15,24 7-16-15,-5-22-17 16,15 0 0-16,-9-13-2 15,-3 7 2-15</inkml:trace>
  <inkml:trace contextRef="#ctx0" brushRef="#br3" timeOffset="119699.8464">11729 8976 107 0,'-20'34'40'0,"-8"1"1"16,12 17-8-16,-2 4-29 15,-1 8-1-15,-1 8-1 16,2 6 1-16,-3-1 0 15,4-4 0-15,4-5 0 16,3-9-1-16,6-13-1 16,8-10 1-16,7-16-1 15,7-13 0-15,9-10-1 16,6-10 0-16,1-5 0 15,1-4 0-15,-4-1-1 0,-3 3 0 16,-7 3 0-16,-4 6 0 16,-17 11 1-16,14 4 0 15,-14 7-1-15,0 7 0 16,0 5 0-16,1-2-1 15,8 5-3-15,1-12-8 16,18 14-7-16,-13-25-14 16,21 2-6-16,-8-15 1 15,15 0-1-15</inkml:trace>
  <inkml:trace contextRef="#ctx0" brushRef="#br3" timeOffset="120074.8678">12091 9493 107 0,'-21'15'38'15,"13"11"2"-15,-6-10-9 16,19 10-27-16,9-7-1 16,12 0 1-16,10-8-1 15,8-1-1-15,5-10 0 16,1-9-2-16,1-3 0 15,0-4-1-15,-12-9 0 16,-2 0-1-16,-11-3 1 16,-8 2 0-16,-8 0 0 15,-10 6 1-15,-7 4 0 16,-10 8 0-16,-2 8 0 15,-9 8 0-15,0 10 0 16,-3 10 1-16,-2 5 0 0,8 5 0 16,3 4 0-16,8-4-1 15,13 0-1-15,8-8-2 16,16-1-2-16,6-24-10 15,25 10-9-15,-5-23-15 16,16-3 0-16,-3-13-1 16,8-3 2-16</inkml:trace>
  <inkml:trace contextRef="#ctx0" brushRef="#br3" timeOffset="120555.8954">12860 9471 97 0,'-23'14'40'15,"-8"-4"0"-15,8 17-1 16,-10-1-32-16,16-2-2 15,5 2-1-15,10-3-1 0,7-1-1 16,9-6 1-16,8-6-2 16,9-11 0-16,7-7-2 15,0-7 1-15,3-7-1 16,-1-8 0-16,0-1 0 15,-4-4-1-15,-6 2 0 16,-2 3 0-16,-10 9 0 16,-6 7 1-16,-12 14-1 15,2 14 0-15,-15 17 1 16,-10 18 1-16,-12 19-1 15,-9 18 2-15,-9 16-1 16,-5 11 0-16,-3 2 0 16,2-2 1-16,5-9-2 15,10-15 2-15,8-17-1 0,12-22 1 16,11-27-1-16,13-23 2 15,11-19 0-15,-1-14-2 16,1-14 2-16,0-10-1 16,2-12 1-16,-3-6-2 15,3-7 1-15,1 4-1 16,1 2-1-16,4 4 1 15,4 13-7-15,-6-1-8 16,19 28-11-16,-12-5-14 16,12 22 1-16,0 1-2 15,20 9 0-15</inkml:trace>
  <inkml:trace contextRef="#ctx0" brushRef="#br3" timeOffset="121711.9615">14377 9435 90 0,'-8'-25'30'0,"8"25"2"16,-39-27 1-16,17 24-21 16,-19-10-3-16,5 12-2 15,-7 1-2-15,3 10 0 16,-1 6-2-16,4 11 0 15,1 6 0-15,7 3-1 16,8 2 0-16,7 0-1 16,9-3 0-16,12-6 0 0,10-11 0 15,7-10 0-15,14-12-1 16,7-11-1-16,4-12 1 15,4-6-1-15,3-7 0 16,-6-3 0-16,-4-2 1 16,-5 2-1-16,-12 5 1 15,-9 8 0-15,-9 9 0 16,-10 11 0-16,-11 13 0 15,-8 12 0-15,-4 11 0 16,-1 8 1-16,-3 8-1 16,6 3 0-16,6-2 1 15,9-1 0-15,13-9 0 16,13-5 0-16,9-11-1 15,11-9 2-15,4-10-2 0,2-5 0 16,3-4-1-16,-8-5 0 16,-6-2 1-16,-8 1-1 15,-9 1 1-15,-9 3-1 16,-10 13 1-16,-4-11 0 15,-6 13 0-15,-5 7 0 16,-2 3 1-16,0 2 0 16,2 2-1-16,2 0 1 15,6-1 0-15,6-4 0 16,1-11-1-16,17 5 1 15,2-12-1-15,5-5-1 16,4-7 0-16,0-3 1 16,1-3 0-16,-4-2-1 0,0-1 1 15,-6 3-1-15,-4 3 1 16,-2 5 0-16,1 4 0 15,-1 6 0-15,3 5 0 16,3 4 0-16,1 6 0 16,7 3 0-16,3 0 1 15,6 2-1-15,2-4 0 16,4-3 1-16,-1-6-1 15,-3-7 0-15,-2-6 0 16,-3-6 0-16,-6-8 1 16,-8-3-1-16,-6-4 0 15,-7-2 0-15,-8 6 0 16,-10 4 0-16,-10 16 0 15,-9 14 0-15,-6 15 1 0,-5 13-1 16,1 15 0-16,2 7 0 16,10 2 1-16,11-3-1 15,21-4-3-15,16-20-6 16,25-1-8-16,-4-30-2 15,30 9-11-15,-4-28-10 16,27 2 0-16,-1-12-3 16,23-1 4-16</inkml:trace>
  <inkml:trace contextRef="#ctx0" brushRef="#br3" timeOffset="122583.0113">16280 9351 96 0,'0'0'36'16,"6"-15"2"-16,5 19-3 15,-11-4-31-15,3 22 0 16,-3 0-1-16,0 14 0 15,-3 6 1-15,-1 9-1 16,-4 1 0-16,1 4 0 16,-5-7-1-16,6-3 0 15,-3-11-1-15,4-8 2 16,2-14-3-16,3-13 1 15,0 0 0-15,14-23-1 0,-2-4 0 16,-1-9 0-16,5-8 1 16,-3-4-2-16,2-7 1 15,0-2 0-15,-1 0 0 16,2 8-1-16,1 1 1 15,3 10 0-15,5 12 0 16,5 5 0-16,6 14 0 16,2 9 0-16,3 10-1 15,2 3 1-15,-3 7 0 16,-8 2-1-16,-9 5 0 15,-11 1 0-15,-16 0 0 16,-14 0 0-16,-15 0 0 16,-9-1 0-16,-6-3 1 15,-6-2 0-15,-2-2 1 0,5-1 0 16,5-1-1-16,9-1 2 15,3 3-2-15,6 7 2 16,6 6-1-16,3 11 0 16,-1 7-1-16,1 9 1 15,0 5 0-15,-2 4-3 16,2 0 0-16,-2-9-2 15,12-3-8-15,-6-28-10 16,24-1-9-16,-9-30-12 16,27-15 2-16,-2-22 1 15</inkml:trace>
  <inkml:trace contextRef="#ctx0" brushRef="#br3" timeOffset="123321.0535">16971 9433 65 0,'0'0'37'0,"10"-18"-1"15,-10 18 2-15,0 0-18 16,0 0-13-16,0 0-1 15,-12 7-1-15,4 6 1 16,2 7-3-16,-6 6 1 16,1 5-1-16,-2 0 0 15,2 5-1-15,-3-5 0 0,5-3-1 16,3-5 0-16,2-4 0 15,4-19-1-15,0 0 0 16,24-6 0-16,-6-13-2 16,1-5 2-16,0-6-1 15,3-6 1-15,-2-1 0 16,0-2 0-16,-4 1-1 15,-1 6 1-15,-3 4 0 16,0 6 0-16,4 4 0 16,2 7 0-16,4 7 0 15,5 5 0-15,3 5 0 16,3 2 0-16,5 0 0 15,1 1 0-15,-1-2 0 16,-2 0 1-16,-4-2-1 16,-5-4 0-16,-4-1 0 0,-9-5 1 15,-14 5 0-15,0 0 0 16,3-10 0-16,-15 10-1 15,-7 4 1-15,-5 7 0 16,1 4 0-16,-6 6 0 16,3 5 0-16,0 4-1 15,9 1 2-15,7 0-2 16,6-2 1-16,13-5 0 15,8-5 0-15,12-7-1 16,6-8 1-16,3-8-2 16,1-2 0-16,0-9 1 15,-6-5-1-15,-6-3 1 16,-12-1-1-16,-6-4-1 15,-12 3 0-15,-7 0 0 0,-5 1-1 16,-3 9-2-16,-2-3-4 16,20 18-6-16,-28-23-4 15,28 23-11-15,11-14-8 16,11 5 1-16,2-11-1 15,17-2 2-15</inkml:trace>
  <inkml:trace contextRef="#ctx0" brushRef="#br3" timeOffset="123545.0663">17997 8928 99 0,'0'0'40'16,"-32"22"1"-16,18 10-1 15,-10-8-24-15,4 23-13 0,2 6-1 16,6 11 0-16,1 3-1 15,0 4-1-15,3-2 0 16,0-5-2-16,2 0-4 16,-6-19-10-16,12 7-12 15,-12-24-11-15,9-6-2 16,3-22 2-16,-11 1-1 15</inkml:trace>
  <inkml:trace contextRef="#ctx0" brushRef="#br3" timeOffset="124311.1101">17744 9357 115 0,'0'0'40'0,"14"1"0"0,12 5-1 16,1-6-37-16,15-4-1 15,10-1-1-15,4 3 0 16,-2-1 1-16,-5 2-1 15,-7 2 1-15,-8 2 0 16,-11 3-1-16,-9 0 1 16,-14-6 0-16,10 15 0 15,-10-15 0-15,-6 19-1 16,-2-7 0-16,-4 3 1 15,-3 2-1-15,-3 7 0 16,-1 2 0-16,1 1 1 16,-2 3-1-16,6-2 1 15,5-3-1-15,9-6 1 0,11-9-1 16,11-9 1-16,8-10-1 15,3-7-1-15,4-9 1 16,0-4-1-16,-2-9 1 16,-8-1-1-16,-6-2 0 15,-7 0 0-15,-4 5 0 16,-7 3 1-16,-3 7 0 15,-3 7 0-15,-2 6 0 16,5 13 0-16,0 0 1 16,0 0-1-16,1 21 1 15,7-8 0-15,6 1 0 16,2 1 1-16,5-1-1 15,3-1 1-15,2-2-1 16,1 2 1-16,-5 2-2 16,-3 1 0-16,-4 3 0 0,-8 1 0 15,-9 6 0-15,-7 4 0 16,-9 0 0-16,-3 2 0 15,2-2 0-15,-4-2 0 16,8-8 0-16,5-5 0 16,10-15 0-16,20-3 0 15,9-14 0-15,8-10 0 16,10-7 0-16,6-5 0 15,1-2 0-15,-3 4 0 16,-8 4 0-16,-7 8 0 16,-11 12 0-16,-7 9 0 15,-18 4 0-15,3 24 0 16,-6 2-2-16,-5 4-4 15,9 8-3-15,-6-9-5 0,22 9-4 16,-4-23-3-16,28 10-6 16,-7-22-7-16,22 1-5 15,-1-16 2-15,5-7 5 16</inkml:trace>
  <inkml:trace contextRef="#ctx0" brushRef="#br3" timeOffset="124596.1264">19339 9316 119 0,'-21'-15'40'16,"2"16"1"-16,-16-3-6 15,7 19-29-15,-2 5-3 16,5 6-1-16,7 2-1 16,14 0 0-16,5-2-1 15,13-1 0-15,9-6 0 16,3-2 0-16,3-6 0 0,-3 0 0 15,-4 1 0-15,-11 0 1 16,-8 3 0-16,-11 4 1 16,-12 1-2-16,-6-2 0 15,-4 7-2-15,-2-7-1 16,4 7-11-16,-11-19-6 15,21 12-8-15,-6-21-13 16,24 1-1-16,-13-20-1 16,19-1 2-16</inkml:trace>
  <inkml:trace contextRef="#ctx0" brushRef="#br3" timeOffset="125468.1763">20307 9753 94 0,'0'0'36'0,"8"11"-4"0,-8-11 1 15,0 0-24-15,-5-13-2 16,5 13 0-16,-5-16-1 15,1 2-2-15,-9-6-1 16,-6-1-1-16,-4-8-1 16,-3-4 0-16,-6-7-1 15,-4-5 0-15,-3-8 0 16,-3-8-1-16,6-4 1 15,6-4-1-15,4-2 1 16,8-1 0-16,7 3 0 16,10 3-1-16,11 6-1 15,10 11 2-15,6 5-2 16,10 8 1-16,9 10 0 15,3 4 0-15,2 8-1 0,-2 10 3 16,-4 9 1-16,-8 12-1 16,-14 9 0-16,-16 9 0 15,-16 13 1-15,-17 9-1 16,-15 13 1-16,-14 7-1 15,-7 6 0-15,-2 0 0 16,6-1 0-16,8-4 1 16,14-6-1-16,17-12 0 15,22-12 0-15,23-13-1 16,24-16 0-16,24-14-2 15,22-10-4-15,4-20-8 16,25 5-8-16,-16-18-17 16,9 4 0-16,-16-8-2 15,-6 11 2-15</inkml:trace>
  <inkml:trace contextRef="#ctx0" brushRef="#br3" timeOffset="125926.2024">21115 9261 99 0,'0'0'38'16,"0"0"1"-16,-14 11-2 15,5 7-29-15,-15 1-2 16,2 10-1-16,-4 2-2 15,-1 7 1-15,3-3-1 16,3 4-1-16,4-7 0 16,3-3-1-16,8-4 0 0,7-12 0 15,-1-13 0-15,25 8-1 16,-2-17 0-16,9-8 0 15,7-7 0-15,2-9-1 16,2-4 1-16,0-3 0 16,-5-1 0-16,-3 0 0 15,-6 7 0-15,-9 6 0 16,-8 10 1-16,-12 18-1 15,13-5 0-15,-12 20 1 16,-2 13-1-16,0 8 0 16,1 8 0-16,2 7 0 15,4 7-2-15,0-5 0 16,8 4-4-16,-3-13-5 0,17 10-6 15,-12-27-6-15,19 4-17 16,-12-24 2-16,9-5-2 16,-5-19 2-16</inkml:trace>
  <inkml:trace contextRef="#ctx0" brushRef="#br3" timeOffset="126326.2254">21611 9409 111 0,'-2'21'40'0,"-1"-8"-1"16,18 6-2-16,7-11-34 16,11-4-1-16,5-5 1 0,5-4-2 15,0-4 0-15,1-6 0 16,-4-2 0-16,-7-1-1 15,-12-3 1-15,-6 0-1 16,-12 3 0-16,-8 1 1 16,-11 5 0-16,-5 5-1 15,-9 6 1-15,-2 8 1 16,-8 6-1-16,-1 8 0 15,-1 9 1-15,6 6 0 16,6 2-1-16,8 1 2 16,12 3-3-16,10-5 0 15,17-4 0-15,11-9-3 16,15-3-1-16,4-14-4 15,16 2-7-15,-12-23-4 0,18 7-11 16,-13-18-11-16,6 0 2 16,-12-11 0-16,3 1 3 15</inkml:trace>
  <inkml:trace contextRef="#ctx0" brushRef="#br3" timeOffset="126691.2461">22329 9336 91 0,'-14'15'40'0,"-15"2"0"15,7 14 1-15,-9-10-20 16,7 11-15-16,4-3-2 15,10 2 0-15,8-5-1 16,12-7-1-16,10-8 1 16,12-9-3-16,7-8 0 15,6-8 0-15,6-4 0 16,0-11 0-16,-2 0 0 0,0-3-2 15,-9 0 1-15,-5-1 0 16,-7 6 1-16,-4 3 0 16,-7 4 0-16,-17 20 0 15,10-10 0-15,-15 20 0 16,-7 10 1-16,-1 9-1 15,-5 8 1-15,1 3 1 16,6 2-2-16,7-3-2 16,11-3 0-16,10-14-2 15,24-1-9-15,-1-29-4 16,30 6-9-16,-10-28-12 15,22-3-2-15,-5-18-2 16,7-4 3-16</inkml:trace>
  <inkml:trace contextRef="#ctx0" brushRef="#br3" timeOffset="126872.2566">23323 8916 107 0,'-42'40'41'16,"3"26"0"-16,-9-2 0 15,14 15-32-15,-2-3-7 16,3 7 0-16,8-3-2 15,3-9-1-15,4 1-5 16,-5-27-9-16,19 3-19 16,-15-22-4-16,9-4-2 15,-9-21 0-15</inkml:trace>
  <inkml:trace contextRef="#ctx0" brushRef="#br3" timeOffset="127947.3181">22952 9340 93 0,'17'5'40'0,"9"8"1"16,-1-10-1-16,13 11-18 16,-1-15-19-16,5 3-1 15,-5-2-1-15,0 1 0 16,-7 1 0-16,-4 0 0 15,-7 1-1-15,-6 5 1 16,-13-8 0-16,2 21-1 16,-7-8 1-16,-4 5 0 0,-2 3 0 15,-3 0 0 1,1 1 0-16,-1 0 0 0,2-3 1 15,7-5-2-15,1-2 0 16,4-12 0-16,0 0 0 16,24-8-2-16,-3-10 1 15,2-7-1-15,3-6 1 16,-1-5-1-16,0-3 1 15,-2-3-1-15,-3 5 1 16,-3 0 0-16,-4 10 1 16,-6 3-1-16,3 9 1 15,-10 15 0-15,21-7 0 16,-6 14 0-16,1 4 0 15,6 2 0-15,1 3 0 0,6 0 1 16,0 0-1-16,4-2 0 16,-4-4 1-16,0-3-1 15,-6-2 0-15,-2-4 1 16,-5-2 0-16,-16 1-1 15,10-12 0-15,-10 12 0 16,-17-8 0-16,1 11 0 16,-7 5 1-16,-6 6-1 15,-4 9 0-15,-4 7 1 16,4 4 0-16,2 5 1 15,8 1-1-15,6-1 1 16,11-6 0-16,10-4-2 16,13-10 0-16,12-14 0 15,7-6 0-15,4-10 0 16,2-11-2-16,-1-9 0 0,-4-5 1 15,-3-6-1-15,-7-3 1 16,-7 3-1-16,-6-1 0 16,-4 7 1-16,-2 5 0 15,-3 7 1-15,1 8 0 16,-6 16 0-16,16-8 0 15,-3 13 0-15,3 6 1 16,4 3 0-16,2 1 0 16,3 2 0-16,-1 0 0 15,-3 2 1-15,-2-1-1 16,-5 1 0-16,-10 3 1 15,-3-2 1-15,-8 6-3 16,-5 1 0-16,-7 1 0 16,-3-1 0-16,-1-3 0 0,1-3 0 15,7-3 0-15,15-18 0 16,0 0 0-16,0 0 0 15,25-18 0-15,10-7 0 16,7-7 0-16,4-4 0 16,2-3 0-16,-3 4 0 15,-3 7 0-15,-11 5 0 16,-10 11 0-16,-7 12 0 15,-14 12 0-15,-5 8 0 16,-9 11 0-16,1 3 0 16,-1 4 0-16,2-5-3 15,12 2-3-15,1-19-6 16,27 4-4-16,-6-26-4 15,33 12-2-15,-10-33-8 0,32 11-8 16,-6-19-3-16,10 0 5 16</inkml:trace>
  <inkml:trace contextRef="#ctx0" brushRef="#br3" timeOffset="128263.3362">24890 9136 109 0,'-38'8'42'0,"-15"-4"0"15,11 13 0-15,-9 1-34 16,15 3-6-16,13 6 0 15,10 4-1-15,15 1 0 16,14 1-1-16,14-6 0 16,7-1-1-16,7-4 1 15,-2-5-1-15,-4-3 1 0,-7-3-1 16,-11 0 1-16,-20-11 2 15,6 19-2-15,-23-8 2 16,-10-2-1-16,-7 2 1 16,-4 1 0-16,0 1-2 15,-3 0-3-15,6-6-8 16,21 13-4-16,-4-21-5 15,38 18-9-15,-4-17-14 16,28 7 1-16,6-9 0 16,20 7 2-16</inkml:trace>
  <inkml:trace contextRef="#ctx0" brushRef="#br3" timeOffset="128390.3435">25332 9631 123 0,'0'0'41'16,"-14"-13"-2"-16,-5 6-9 15,2-6-46-15,10 1-24 16,-12-6-2-16,19 18 0 15,-29-23-2-15</inkml:trace>
  <inkml:trace contextRef="#ctx0" brushRef="#br4" timeOffset="133606.6418">716 10976 88 0,'0'0'34'0,"5"-25"-8"16,-5 25 2-16,7-13-22 16,-7 13-1-16,0 0-1 15,10 17-1-15,-8 9 0 0,0 14-2 16,-3 12 1-16,0 16-1 15,-3 11 1-15,-1 11-2 16,-6 3 0-16,2 0 1 16,0-9-4-16,2-14-1 15,18-10-32-15,-3-29 0 16,16-17 0-16,-1-26-3 15</inkml:trace>
  <inkml:trace contextRef="#ctx0" brushRef="#br4" timeOffset="133824.6543">699 10977 103 0,'-17'-5'41'0,"5"-5"-2"15,12 10-1-15,17-8-35 16,16 0-1-16,20-4-3 15,17-1-1-15,10 2 0 16,1-1-3-16,9 17-16 16,-11-11-17-16,-1 12 0 15,-19-1-2-15,-11 11 1 16</inkml:trace>
  <inkml:trace contextRef="#ctx0" brushRef="#br4" timeOffset="134042.6668">772 11421 92 0,'-38'25'39'0,"25"-4"0"16,13-21-2-16,28-10-34 15,12 0-3-15,19-6-1 16,12 2-1-16,6-8-1 15,11 11-5-15,-8-12-10 16,7 16-20-16,-13-5 1 16,-2 14-2-16,-19-6 3 15</inkml:trace>
  <inkml:trace contextRef="#ctx0" brushRef="#br4" timeOffset="134639.7009">1626 11285 85 0,'-37'9'38'16,"1"14"-1"-16,-16 2 3 15,11 11-33-15,-13 3-2 16,8 5-1-16,5-1 0 16,11-1 0-16,11-2-2 15,22-7 0-15,16-13-1 16,22-11-1-16,20-14 0 15,18-9-1-15,8-11 0 16,3-7-1-16,-2-6 0 16,-9-1 0-16,-14 1 1 15,-17 1-1-15,-21 7 1 16,-21 4 0-16,-15 7 1 0,-12 4 0 15,-11 3 1-15,0 5 1 16,-1 3-1-16,4 2 0 16,6 4 0-16,12 2 1 15,11-4-1-15,18 6 0 16,11-4 0-16,5 2 0 15,11 2 0-15,3 5-1 16,-2 3 0-16,-4 7 0 16,-7 9 1-16,-11 5-1 15,-10 7 0-15,-11 2 0 16,-7 1 0-16,-7-1 2 15,-4-8-1-15,0-6 1 16,1-10-1-16,3-12 0 16,11-8 0-16,-4-23 0 15,14-9 0-15,7-7-2 0,7-11 2 16,2-4-1-16,6-3 0 15,-1 2 0-15,1 6-1 16,-3 4-2-16,0 13-2 16,-5-1-7-16,10 19-6 15,-15-10-7-15,28 19-7 16,-7-11-10-16,23 7 0 15,6-10 1-15</inkml:trace>
  <inkml:trace contextRef="#ctx0" brushRef="#br4" timeOffset="135372.7428">3577 11394 64 0,'16'-18'33'0,"-1"-9"-8"15,1 10 0-15,-13-8-14 16,6 6-3-16,-15-4 0 16,3 9-3-16,-14-1 1 15,1 11 0-15,-13 0 0 16,0 13 0-16,-10 5-1 15,-2 15 0-15,-3 5-1 16,3 13 0-16,-1 1-2 16,8 4 1-16,8 0-2 15,13-5 1-15,13-6-1 16,14-14 0-16,15-14 0 15,13-15 0-15,13-16 0 16,3-8-1-16,5-12 1 0,-3-6-1 16,-5-4 0-16,-6-1 0 15,-11 3 0-15,-9 3 0 16,-9 10 0-16,-8 6 0 15,-10 8 0-15,-6 8 0 16,4 11 0-16,-23 10 1 16,9 5-1-16,0 11 0 15,1 3 0-15,2 7 1 16,3 3-1-16,6 2 0 15,4 2 0-15,3 0 0 16,3-4-1-16,0-3 0 16,3-3-2-16,2-10 1 15,6-8-2-15,3-16-1 16,8-9-2-16,0-20-4 0,14 0-5 15,-12-24-8-15,18 13 0 16,-19-18-4-16,15 14-7 16,-19 2-1-16,-1 11 3 15</inkml:trace>
  <inkml:trace contextRef="#ctx0" brushRef="#br4" timeOffset="135800.7673">4177 11323 81 0,'0'0'38'0,"0"0"-1"15,21 10-5-15,-21-10-22 16,0 0-1-16,0 0-3 16,0 0-2-16,-8 13 0 15,3-2-2-15,-3 4 0 0,-4 7 0 16,-5 7-1-16,-2 5 1 15,-4 5-1-15,-1-1 1 16,1-1-1-16,4-5 1 16,9-4-1-16,9-13 0 15,11-13 0-15,10-14-1 16,13-13 1-16,10-7-1 15,5-11 1-15,0-4 0 16,0-5-1-16,-3 0 0 16,-4 5 1-16,-7 5-1 15,-8 10 1-15,-5 9-1 16,-5 10 0-16,-3 17 0 15,-6 11 0-15,-4 16-1 16,-3 11-2-16,0 7-2 0,7 11-7 16,-6-15-5-16,21 12-6 15,-10-28-6-15,29 6-3 16,-6-28-10-16,30-13 1 16,10-17 2-16</inkml:trace>
  <inkml:trace contextRef="#ctx0" brushRef="#br4" timeOffset="136482.8063">5888 11297 71 0,'-21'-11'37'16,"-2"11"1"-16,-21-2-3 16,9 14-24-16,-18 0-3 15,5 10-1-15,-8 0-1 16,8 6-1-16,6 4-1 15,10 0 0-15,11 0-2 16,13-1 0-16,14-7-1 16,17-3 0-16,14-9 0 15,10-11 0-15,14-13-1 16,0-10 1-16,5-11-1 15,0-7 1-15,-7-5-1 16,-4-1 1-16,-11 1-1 16,-10 5 0-16,-9 10 1 15,-10 9-1-15,-15 21 0 0,0 0 0 16,-2 20 0-16,-10 15 1 15,1 8-1-15,0 7-1 16,4 2 1-16,7 0-2 16,12-10-1-16,11-19-2 15,23-14-6-15,-3-35-3 16,32-6-8-16,-13-31-12 15,18-6-7-15,-5-20 0 16,-2-3 3-16</inkml:trace>
  <inkml:trace contextRef="#ctx0" brushRef="#br4" timeOffset="136678.8175">6684 10499 99 0,'-19'50'40'0,"-10"19"2"16,4 28-1-16,-9 3-36 15,10 9-4-15,3 1 0 16,2-1-2-16,7-9 0 15,2-11-3-15,8-9-1 16,-1-22-4-16,13 1-13 16,-12-30-18-16,6-8 0 15,-4-21-1-15,-1-12 3 16</inkml:trace>
  <inkml:trace contextRef="#ctx0" brushRef="#br4" timeOffset="137633.8722">6344 11203 94 0,'-9'-9'40'0,"23"12"2"15,7-5-2-15,24-1-36 16,0-3-2-16,14-3 0 16,10 0 0-16,6-2 0 15,2-1 0-15,0 1-2 16,-6 0 1-16,-9 4-1 15,-10 2 0-15,-8 1 1 16,-9 0 0-16,-15 4-1 16,-20 0 0-16,0 0 2 15,-14 20-2-15,-9-2 2 16,-11 7-1-16,-5 6 0 15,-3 7 1-15,1 5-1 16,5-3 1-16,11 3-1 16,11-5 0-16,16-8 0 0,22-13-1 15,10-11 1-15,13-13-2 16,7-9 1-16,3-11 0 15,-5-6-1-15,-7-7 1 16,-9-3-1-16,-15 0 0 16,-12 3 0-16,-11 3 1 15,-11 3 0-15,-5 7 0 16,-4 8 1-16,-2 6-2 15,4 6 1-15,6 5 0 16,14 2 0-16,-4 11 0 16,18-3 0-16,9 1-1 15,10-3 0-15,7 0 2 16,7-2-1-16,2 0 0 15,2-2 1-15,-4 0-1 0,-6 1 1 16,-6 1-1-16,-6 3 1 16,-11 5-1-16,-9 4 1 15,-13 6-1-15,-6 7 1 16,-7 2-1-16,-4 4 1 15,-1 1-1-15,-2 0 0 16,5-5 0-16,1-2 0 16,10-11 0-16,8-18 0 15,0 0 0-15,27-9 0 16,-2-16 0-16,4-9 0 15,6-6 0-15,2-7 0 16,-4-1 0-16,-1 1 0 16,-6 8 1-16,-8 6 0 0,-9 8 0 15,-2 11 0-15,-7 14 0 16,0 0-1-16,-11 20 0 15,6 2 0-15,0 3 0 16,8 2-1-16,5 1 1 16,9-5-2-16,12-8 2 15,9-10 0-15,10-7 0 16,8-6 0-16,0-7 0 15,-1-6 0-15,-2-1 1 16,-7-1-1-16,-7 1 0 16,-10 5 0-16,-10 4 1 15,-8 8 0-15,-11 5-1 16,0 0 0-16,-6 24-1 15,-2-5-2-15,0 9-1 0,-3-1-2 16,10 11-6-16,-10-14-6 16,17 13-3-16,-10-23-5 15,27 12-5-15,-10-19-9 16,15 2 1-16,-5-13 3 15</inkml:trace>
  <inkml:trace contextRef="#ctx0" brushRef="#br4" timeOffset="137761.8793">8340 11354 99 0,'-15'39'38'15,"-15"0"0"-15,10 10-5 16,-1 3-49-16,-12-12-22 16,16-3 0-16,1-11-2 15,15-8 0-15</inkml:trace>
  <inkml:trace contextRef="#ctx0" brushRef="#br4" timeOffset="138301.9104">9372 10544 83 0,'4'-16'40'0,"-4"16"-2"16,0 0 2-16,1 19-34 15,-14 7-1-15,3 16-1 0,-4 7 1 16,2 15-2-16,-6 5 0 16,3 8-2-16,0-1 1 15,2 0-2-15,2-4-1 16,5-9-1-16,8-4-2 15,-2-17-6-15,18 1-10 16,-13-24-17-16,16-3-3 16,-12-21-1-16,7-5 1 15</inkml:trace>
  <inkml:trace contextRef="#ctx0" brushRef="#br4" timeOffset="138466.9198">9094 11009 101 0,'-22'-7'41'0,"4"-3"1"0,18 10 1 16,14-4-39-16,16-4-3 15,21 0-3-15,12-7-2 16,22 6-8-16,-5-20-22 16,22 8-5-16,-12-11-1 15,6 2-1-15</inkml:trace>
  <inkml:trace contextRef="#ctx0" brushRef="#br4" timeOffset="138865.9426">9977 10330 96 0,'-27'7'41'0,"7"22"2"16,-12 3-4-16,15 22-30 16,-13 6-6-16,3 12 2 0,4 6-1 15,2 6 0-15,0-1-2 16,6-1-1-16,2-9 0 15,8-11 0-15,7-12-1 16,7-11 0-16,7-14 0 16,11-14-1-16,4-11 1 15,6-11 0-15,5-7 1 16,1-7 0-16,-4-2 0 15,-3 0 0-15,-6 2-1 16,-4 5 1-16,-8 8 1 16,-5 9-2-16,-13 3 0 15,13 22-2-15,-12 5 0 0,0 3-1 16,4 3-1-16,0 2-3 15,6 6-4-15,-4-18-7 16,20 8-4-16,-13-26-6 16,27 9-3-16,-12-26-5 15,11 1-5-15,-2-12 4 16</inkml:trace>
  <inkml:trace contextRef="#ctx0" brushRef="#br4" timeOffset="139210.9624">10481 11000 78 0,'0'13'42'15,"0"-13"-2"-15,16 18 3 16,-2-23-23-16,16 11-14 16,4-7-2-16,9-1-1 0,4-6-1 15,-2-4-1-15,-1-2 0 16,-5-5 0-16,-5-1-1 15,-14-2 0-15,-12-1 1 16,-11 1-1-16,-12 4 0 16,-11 4 0-16,-10 7 1 15,-8 10-1-15,-9 14 1 16,-2 9 1-16,-1 11-1 15,4 7-1-15,9 3 1 16,14 4-1-16,15-6 0 16,21-9-2-16,25-8-4 15,11-17-7-15,29 0-4 16,-4-26-7-16,35 11-5 15,-7-23-6-15,32 5-9 0,0-10 0 16</inkml:trace>
  <inkml:trace contextRef="#ctx0" brushRef="#br4" timeOffset="139999.0074">11869 10948 86 0,'15'-5'38'0,"-15"5"0"16,19-11 1-16,-19 11-33 16,0 0-3-16,-2 15 2 15,-6 7-2-15,-7 4 2 16,-4 4-2-16,-3 3 0 15,5-3-1-15,-3-3-1 16,8-3 0-16,5-11 0 0,7-13 0 16,10 4-1-16,11-16 0 15,7-9 1-15,2-3 0 16,5-6 0-16,-1-3 1 15,2-3-2-15,-4 1 2 16,-5 4-2-16,-3 6 2 16,-9 3-2-16,-6 8 0 15,-9 14 0-15,9-10 0 16,-9 10 0-16,8 13 0 15,-5 5 1-15,0 4-1 16,6 3 0-16,2 3-1 16,7 2 2-16,7-5-2 15,7-4 1-15,5-5-1 16,11-9 1-16,4-11-1 0,1-8 2 15,4-7 1-15,-4-4-1 16,-7-4 1-16,-6-1-1 16,-9 3 1-16,-9 3-1 15,-9 5 2-15,-13 17-3 16,0 0 0-16,0 0 0 15,-5 27 0-15,-2 3-2 16,3 6-1-16,4 6 0 16,2 5-2-16,8 4-2 15,2-9-3-15,17 5-3 16,-6-21-5-16,19 7-17 15,-9-26-1-15,17 4 1 16,-7-20-2-16</inkml:trace>
  <inkml:trace contextRef="#ctx0" brushRef="#br4" timeOffset="140405.0307">13137 10969 95 0,'2'-31'41'16,"-15"-1"-1"-16,6 22-5 16,-19-1-26-16,2 14-2 15,-11 7-1-15,3 15-1 16,-5 3-2-16,-1 8-1 15,8 3 1-15,4 4-2 16,8-3 0-16,11 0-1 16,12-7 0-16,10-5 0 15,12-12 0-15,6-7 1 16,9-9-1-16,1-8-1 15,0-9 1-15,-2-7 0 0,-5-5 0 16,0-6 0-16,-9 1 0 16,0-2 2-16,-8 5-2 15,-4 4 2-15,-3 6-2 16,-4 11 1-16,-8 10-1 15,-1 14-1-15,-4 10 0 16,-8 7-3-16,4 10 1 16,0 0-3-16,4 5 1 15,5-5-3-15,20-5-3 16,-6-16-3-16,29 3-5 15,-6-29-4-15,31 7-2 16,-12-28-3-16,23 0-7 16,-12-10-2-16,1-8 6 15</inkml:trace>
  <inkml:trace contextRef="#ctx0" brushRef="#br4" timeOffset="140729.0492">13935 10808 81 0,'-37'-2'43'0,"-3"15"0"15,-18 0 0-15,4 15-14 16,1-3-25-16,0 7-1 15,10-2-1-15,12-1-2 16,17-2 0-16,22-6-1 16,20-5 0-16,15-4 0 15,10-2-1-15,6-4 1 16,-1-3 0-16,-6 1 1 15,-9 3 0-15,-15 2-1 0,-18 5 1 16,-13 3 0 0,-12 4 0-16,-10-2-1 0,0 1 0 15,-4-1-1-15,6-4-3 16,3-7-1-16,20-8-4 15,0 0-4-15,29-12-6 16,-6-18-4-16,30 8-7 16,-4-18-8-16,24-3 0 15,0-6 4-15</inkml:trace>
  <inkml:trace contextRef="#ctx0" brushRef="#br4" timeOffset="141052.0677">14465 10742 88 0,'-34'-17'42'15,"5"27"1"-15,-13-6-1 16,8 22-18-16,1-10-22 15,9 0 1-15,10 2-1 0,12 2-1 16,7 1 0-16,9-4 0 16,8 0 0-16,4 1-1 15,2-3 1-15,-2 1-1 16,-5-2 0-16,-3 3 0 15,-9 2 0-15,-7 1-2 16,-8 4 1-16,-8 3 0 16,-9 1 0-16,-3 3-1 15,-9 0 1-15,-4 1-1 16,-2-2 1-16,-1-3 0 15,8-4-2-15,-2-11-5 16,17 0-4-16,-2-20-3 16,21 8-11-16,5-26-17 0,13-1 0 15,3-15-1-15,14-4 5 16</inkml:trace>
  <inkml:trace contextRef="#ctx0" brushRef="#br4" timeOffset="141720.1059">15298 10893 80 0,'0'0'36'0,"-5"12"-3"16,-9-13-1-16,12 16-17 15,-14-6-6-15,5 12-2 16,-7 2-2-16,1 9-2 0,-6 2 0 15,3 3-2-15,-2 1 1 16,9-4-2-16,2-2 1 16,9-10-1-16,6-10 2 15,12-7-1-15,7-12-1 16,7-9 1-16,3-7-1 15,1-6 1-15,0-7 0 16,-5-1 1-16,-3-2-1 16,-5 3 1-16,-4 4 0 15,-4 5 0-15,-1 7-1 16,-1 7 1-16,1 11-1 15,2 9-1-15,1 10-1 16,0 7-1-16,3 7 1 16,4 5-1-16,4 6-2 0,-2-7-2 15,12 10-5-15,-11-18-6 16,19 11-4-16,-18-27-6 15,21 11-4-15,-16-23-9 16,13-1 0-16,-8-14 3 16</inkml:trace>
  <inkml:trace contextRef="#ctx0" brushRef="#br4" timeOffset="142111.1282">16044 10910 74 0,'1'-17'42'16,"-12"3"-1"-16,11 14 4 15,-31 9-25-15,17 13-14 16,-11 6-3-16,0 9-1 15,2 2 0-15,6 3-1 0,4-2 0 16,10-1-2-16,7-8 2 16,12-6-2-16,9-10 2 15,8-9 0-15,9-11-1 16,4-5 0-16,3-11 0 15,-5-5-1-15,1-8 3 16,-4-1 0-16,-9-1-1 16,-6 0 1-16,-8 5-1 15,-7 4 1-15,-3 8-1 16,-7 10 1-16,-1 9-2 15,-7 9-1-15,-1 10-1 16,-1 8-1-16,3 5 0 16,-2 3-3-16,3 4 1 0,5-7-4 15,14 5-5-15,-6-21-4 16,26 10-4-16,-12-29-4 15,29 10-3-15,-11-22-5 16,19-1-4-16,-3-9 3 16</inkml:trace>
  <inkml:trace contextRef="#ctx0" brushRef="#br4" timeOffset="142651.1591">16769 10957 111 0,'-27'8'39'0,"6"14"-1"15,-11-5-5-15,9 13-31 16,-1 2 0-16,8 3-1 15,2 0 0-15,5-3-1 0,4-4 2 16,8-5 0-16,4-10-2 16,4-9 1-16,8-8-1 15,3-9 0-15,3-7 0 16,3-7 0-16,0-7 2 15,1 0 0-15,-4-2-1 16,-1 1 1-16,-2 6-1 16,-7 6 1-16,-6 8 0 15,-9 15 0-15,0 0-3 16,7 17 0-16,-9 7 0 15,-1 1-1-15,2 5 2 16,1-1-2-16,7-4 1 16,3-6 0-16,8-9 1 15,7-8 1-15,8-7-1 16,0-8 0-16,6-8 2 0,1-4-2 15,-2-4 2-15,-2-1 0 16,-4 2 0-16,-9 4 0 16,-7 7 0-16,-6 7 1 15,-10 10-3-15,0 0 2 16,-3 18-4-16,-3 4 0 15,1 2 0-15,1 3-1 16,5 1-1-16,4-2-2 16,10-1-3-16,1-17-4 15,19 5-3-15,-8-23-3 16,30 8-6-16,-15-29-2 15,26 9-1-15,-12-21-4 16,10-5-2-16,-7-5 5 16</inkml:trace>
  <inkml:trace contextRef="#ctx0" brushRef="#br4" timeOffset="143080.1837">17830 10453 95 0,'-16'10'42'0,"-14"6"1"16,8 19-2-16,-12 6-22 15,11 11-15-15,-3 6-1 16,4 9 0-16,1 0-2 15,2 0-1-15,4-6 0 16,1-5-1-16,0-7 0 16,8-8-1-16,1-11 0 15,5-11 1-15,0-19 1 16,18 10-1-16,2-20 1 0,3-6-1 15,6-7 2-15,2-6 0 16,4 0-1-16,1 0 2 16,-1 5-2-16,-1 6 2 15,-4 6-1-15,-3 10 0 16,-6 9-1-16,-5 7-3 15,-3 5 1-15,-6 4-1 16,-5 4 1-16,-6 1-1 16,-5 0 0-16,-4-2 0 15,-4-2 0-15,-7-2 2 16,-2-4-1-16,-6-4 0 15,2-3-2-15,-6-10-1 16,10 7-24-16,-5-22 18 16,21 6-3-16,-9-22-8 0,25 13-9 15,2-11-10 1,12 3 5-16</inkml:trace>
  <inkml:trace contextRef="#ctx0" brushRef="#br4" timeOffset="143773.2233">18081 11048 100 0,'0'0'42'16,"26"6"0"-16,-26-6-3 15,32-5-35-15,-4 3-1 16,7-1-2-16,2-2 1 15,1-1-1-15,0-4 0 0,0 0 2 16,-2-7-2-16,-6 0 1 16,-2-5-2-16,-5-2 2 15,-5-3-2-15,-7 1 2 16,-4 1-2-16,-7 4 0 15,-5 5 0-15,-8 6 0 16,-7 10 1-16,-6 9 0 16,-9 8 0-16,-2 12 0 15,-3 4 0-15,2 6-2 16,7 3 1-16,9-4 0 15,11-1 0-15,13-7-1 16,11-7 0-16,16-9 0 16,13-7 2-16,4-10-1 15,3-5 0-15,3-6 0 16,-3-3 1-16,-4 0-2 0,-9 1 2 15,-8 3 0-15,-11 6-1 16,-17 7 0-16,0 0 0 16,-7 21 0-16,-9 0-2 15,-4 2 2-15,2 4-2 16,-2 1 1-16,4-4 1 15,8-3 0-15,4-8 0 16,4-13 0-16,23-3 1 16,-3-12-1-16,3-9 0 15,2-6 1-15,-2-4 1 16,0-7 1-16,0 1-1 15,-2-2 0-15,-1 5-2 16,4 4 0-16,1 5 0 16,4 6 0-16,4 9 0 0,0 1-7 15,4 13-3-15,-8-3-1 16,10 13-2-16,-15-11-2 15,21 21-3-15,-16-17-7 16,19 17-7-16,-8-2-9 16,4-2 6-16,0 5 0 15</inkml:trace>
  <inkml:trace contextRef="#ctx0" brushRef="#br4" timeOffset="144868.2859">12265 11412 76 0,'20'2'37'0,"-4"-3"0"15,12 5-4-15,-8-5-29 16,8 2-3-16,6-2 0 16,5 1-1-16,8-1 0 15,5 0 1-15,10-3 0 16,10 0 0-16,5 0 0 15,5 2 1-15,5 1-1 16,8 1 1-16,2-4 0 16,6 4-1-16,6 0 0 15,4 2 1-15,1-4-1 16,5 5 0-16,1-2 0 0,2 3-1 15,2 2 1-15,-1 1-1 16,-2 4 1-16,-1-2-1 16,-1 2 0-16,4 1 0 15,3-2 1-15,5-1-1 16,3-2 0-16,3-1 1 15,5-2-1-15,7-3 1 16,4-1-1-16,-1-3 0 16,-2 2 1-16,0 0-1 15,-4-1 1-15,-4 1 0 16,-7 0 0-16,-4 2 0 15,-10-4 0-15,-3 5 0 16,-6-2 0-16,-2-2 0 16,-5 1 0-16,-2 0-1 0,-1-2 1 15,-3-1-1-15,0 1 0 16,-3-2 0-16,0 2 1 15,-4-1-1-15,-4 4 0 16,-3 2 1-16,-12 4-1 16,-4 0 1-16,-12 3-1 15,-14-1 1-15,-10 3-2 16,-11-4-1-16,-22-7-2 15,5 10-3-15,-5-10-7 16,-30-2-7-16,18 4-6 16,-19-21-4-16,17 7-9 15,-1-9 1-15,14-2 1 16</inkml:trace>
  <inkml:trace contextRef="#ctx0" brushRef="#br4" timeOffset="145687.3328">19873 11000 61 0,'15'-13'40'0,"-7"-1"-1"15,2 11 2-15,-10 3-24 16,0 0-10-16,-5 23-3 15,0 1-2-15,-1 6 0 16,-1 5-3-16,-3 5 1 16,1 4-1-16,-1 0 0 15,0-5-1-15,6 2-4 16,-6-15-16-16,16-1-15 15,-6-25-1-15,12 9-1 16,-3-27 1-16</inkml:trace>
  <inkml:trace contextRef="#ctx0" brushRef="#br4" timeOffset="145846.3419">19898 10668 98 0,'-25'-6'37'15,"1"7"-1"-15,15 8-5 16,16 10-51-16,5-12-17 15,16 4 1-15,8-6-3 16,13 5 2-16</inkml:trace>
  <inkml:trace contextRef="#ctx0" brushRef="#br4" timeOffset="146182.3609">20397 10833 78 0,'-23'11'39'0,"-11"-4"-3"15,4 8 3-15,-9-13-22 16,6 11-13-16,1 0 0 15,7 3-1-15,6 0 0 16,6 4 0-16,11-3-1 16,9 1-3-16,10-1 1 15,7-2-2-15,10-2 2 16,4 0-2-16,3-1 2 15,-1-2-2-15,-6 0 1 16,-5 4 2-16,-14-1-1 16,-12 4 0-16,-15 3 0 15,-12 2 1-15,-9 0-1 16,-7 1 0-16,1-1-2 0,0-6-2 15,15 4-9-15,0-20-8 16,24 0-13-16,20-8-4 16,17-9-4-16,7-13 2 15</inkml:trace>
  <inkml:trace contextRef="#ctx0" brushRef="#br4" timeOffset="146628.3864">21704 10396 72 0,'-24'22'39'15,"6"14"-1"-15,-10 1 2 16,12 20-11-16,-5-3-24 0,0 9-1 15,4 3-2-15,4 5 0 16,3-2-2-16,-1-2-2 16,8-4-1-16,-2-11-4 15,9 2-7-15,-10-23-14 16,12 3-10-16,-11-19-2 15,5-15 1-15,0 0 1 16</inkml:trace>
  <inkml:trace contextRef="#ctx0" brushRef="#br4" timeOffset="146805.3965">21376 10897 86 0,'-16'-2'42'16,"-3"-2"-3"-16,19 4 2 0,0 0-19 15,15 14-18-15,17-13-2 16,21-4-2-16,14-4-2 15,8-10-7-15,21 8-12 16,-11-20-17-16,16 2-1 16,-13-13-1-16,4-1-1 15</inkml:trace>
  <inkml:trace contextRef="#ctx0" brushRef="#br4" timeOffset="147189.4187">22351 10329 111 0,'-21'32'43'0,"-10"0"-3"15,9 17 3-15,-15 3-40 16,10 5 1-16,-2 4-1 0,6 4 0 16,-3 0-1-16,-2 0 1 15,3-6-3-15,7-8-2 16,3-7 4-16,9-11-5 15,7-8 3-15,12-11-2 16,9-13 3-16,9-9-1 16,6-9 1-16,4-3 2 15,0-4-3-15,2-2 0 16,-1 0 0-16,-10 6 0 15,-6 7 0-15,-6 8 0 16,-9 10 0-16,-6 11 0 16,-9 9 0-16,-3 8-3 15,2 7-1-15,-5-3-5 0,13 9-5 16,-8-17-6-16,25 9-4 15,-10-28-7-15,33 7-2 16,-2-23-7-16,15-3 1 16,2-10 3-16</inkml:trace>
  <inkml:trace contextRef="#ctx0" brushRef="#br4" timeOffset="147557.4398">22865 10874 109 0,'-18'5'39'16,"11"9"2"-16,7-14-1 15,17 19-34-15,2-12-4 16,8-1 0-16,6-4-1 0,1-4 1 16,-1-5-1-16,1-6 0 15,-6-3 0-15,-3-2-1 16,-9-5 1-16,-4-4 0 15,-9 1 0-15,-6 0 0 16,-11 7 0-16,-9 6 0 16,-14 9 0-16,-7 14 0 15,-9 12 1-15,-4 13-2 16,-3 9 0-16,6 8 0 15,9 3 0-15,17 0 0 16,22-8 0-16,22-8-3 16,22-11-2-16,14-18-7 15,30-2-3-15,-7-25-7 16,25 8-5-16,-19-29-7 0,13 8-2 15,-11-14-8-15,1-5 4 16</inkml:trace>
  <inkml:trace contextRef="#ctx0" brushRef="#br4" timeOffset="148689.5043">669 12558 89 0,'3'-15'38'0,"-3"15"1"16,0 0-4-16,0 0-30 15,-16 19-1-15,13 4-2 16,-7 5 2-16,0 9-1 15,-6 7 1-15,1 3-2 16,-3-1 1-16,1 2-2 16,2-7 0-16,-1-5 1 15,7-6-1-15,2-11-1 16,7-19 1-16,0 0-1 15,15-9 1-15,7-17-2 16,8-12 1-16,4-7 0 16,1-7 0-16,7-5 1 15,3 1-1-15,3 3 0 0,-4 9 0 16,-6 8 1-16,-1 11-1 15,-4 12 2-15,-4 13-2 16,-3 16 0-16,-8 12 0 16,-2 11 0-16,-5 9 1 15,-4 7-2-15,1 6 1 16,-1 1-3-16,3-1-1 15,-6-11-4-15,17 1-7 16,-10-28-4-16,20 7-7 16,-16-35-3-16,25 3-5 15,-11-24-7-15,11-3 2 16</inkml:trace>
  <inkml:trace contextRef="#ctx0" brushRef="#br4" timeOffset="149087.5273">1433 12570 93 0,'0'-10'41'16,"-10"0"1"-16,10 10-2 15,-12 24-35-15,6-3-2 16,-1 5 0-16,3 11-1 16,-1 2 0-16,2 6 0 15,3 0-1-15,4-4 0 16,6-6 1-16,9-9-1 15,6-9 0-15,13-14 0 16,11-9 0-16,9-15-1 16,3-9 1-16,5-8-1 15,-1-4 0-15,-7-2 0 0,-8 1 0 16,-11 5 0-16,-12 4 0 15,-11 13 1-15,-11 8-2 16,-5 13 2-16,-17 8-2 16,-3 11 1-16,-1 12 0 15,0 5-1-15,4 8 0 16,5-1-2-16,10 2-1 15,8-9-2-15,17 3-5 16,1-21-5-16,24 6-4 16,-10-27-4-16,23 8-3 15,-14-26-2-15,12 6-6 16,-13-17 0-16</inkml:trace>
  <inkml:trace contextRef="#ctx0" brushRef="#br4" timeOffset="149620.5578">2344 12667 97 0,'-22'-16'39'0,"11"23"1"16,-15-5-10-16,15 16-23 15,-13 4-1-15,7 12-2 16,1 2 0-16,2 3-1 16,2-1-1-16,5-1 0 15,6-6-1-15,4-5-1 16,5-13 1-16,4-9-1 15,5-14 0-15,6-9 0 16,0-9 0-16,2-7-1 16,1-7 1-16,-2-1 0 15,-1 0-1-15,-6 5 1 16,-5 6 0-16,-3 7 0 0,-4 8 0 15,-5 17 1-15,0 0-1 16,0 0 1-16,11 10-1 16,-4 7 1-16,3 3-1 15,4 0 0-15,2-1 1 16,7-1-1-16,4-9 1 15,3-5-1-15,3-6 1 16,1-7 1-16,5-8-1 16,-4-6 0-16,-2-4 0 15,-2 0 1-15,-5 2-1 16,-2 3 0-16,-7 5 0 15,-6 10-1-15,-11 7 1 16,6 12-1-16,-8 9-1 16,-2 7 0-16,-4 9-1 15,1 3-2-15,0 9-3 0,-4-8-4 16,16 5-3-16,-15-16-3 15,23 6-2-15,-13-36-5 16,34 28-1-16,-5-42 0 16,35 7-1-16,4-22 0 15,21-5-5-15</inkml:trace>
  <inkml:trace contextRef="#ctx0" brushRef="#br4" timeOffset="150352.5994">3199 12197 89 0,'13'-28'40'0,"-10"-5"-1"15,9 15 1-15,-13-1-37 0,3 5 0 16,-2 14 1-16,0 0-1 15,0 21 0-15,-2 16 0 16,-9 12 0-16,2 11 0 16,-2 12-2-16,-3 6 1 15,0 2-1-15,2-2 0 16,4-6 0-16,-1-10-1 15,8-10 1-15,4-13-1 16,4-15 0-16,7-10 0 16,6-14 1-16,3-9-1 15,1-10 0-15,4-8 0 16,-5-6 0-16,1-2 0 15,-3-2 0-15,-3 2 0 16,0 5 0-16,0 6 0 0,-1 9 0 16,3 8 0-16,5 9 0 15,4 9 0-15,4 9 0 16,0 6-1-16,3 7 1 15,-4 8 0-15,-7 1 0 16,-8 4-1-16,-13 1 1 16,-15 3-1-16,-12-2 1 15,-14-5 0-15,-11-5-1 16,-5-9 0-16,-4-10-1 15,5-15-2-15,11-9-2 16,9-23-4-16,27-2-3 16,3-23-5-16,31 10-4 15,-3-21-4-15,28 16-2 16,-6-10-4-16,10 11-4 0,-4 9 4 15</inkml:trace>
  <inkml:trace contextRef="#ctx0" brushRef="#br4" timeOffset="150972.6351">3686 12728 102 0,'-7'14'41'0,"15"4"0"16,-8-18-11-16,39 1-24 16,-9-4-1-16,18-2-2 15,4-6-1-15,5-3 0 16,1-3-2-16,-2-1 1 15,-8-4 0-15,-5-1-1 16,-13-4 1-16,-12 0 0 0,-12-2 0 16,-7 2-1-1,-10-2 1-15,-6 6-1 0,-6 4 1 16,-5 8-1-16,-6 11 0 15,-6 15 0-15,-2 8 0 16,0 11 1-16,2 7-1 16,7 3 1-16,8 3-1 15,15-3 1-15,13-7 0 16,23-9-1-16,13-12 1 15,15-9-1-15,9-8 0 16,4-10 1-16,4-1-1 16,-5-3 0-16,-7 0 0 15,-11 1 0-15,-11 7 0 16,-12 8 0-16,-10 8 0 15,-10 10 0-15,-5 6 0 16,-8 6 0-16,-1 4 0 0,-3 2 0 16,2-4 0-16,-1-4 0 15,4-6 0-15,4-9 1 16,3-14-1-16,0 0 1 15,5-27-1-15,4-3 0 16,2-6 1-16,3-8-1 16,5-2 0-16,1-5-1 15,7 1 1-15,0 1 0 16,4 5-1-16,-2 3-2 15,6 11-4-15,-5-3-3 16,17 17-3-16,-12-8-3 16,21 20-3-16,-13-17-5 15,34 25-2-15,-7-19 2 0,36 15-3 16,-6-9 1-16,16 4-3 15</inkml:trace>
  <inkml:trace contextRef="#ctx0" brushRef="#br4" timeOffset="151514.6661">5884 12434 63 0,'0'0'40'0,"0"0"-1"16,0 0 1-16,-11 20-19 16,-3-12-17-16,-3 8 0 15,-7 4 0-15,-1 9 0 16,-3 1 0-16,3 5-1 15,1 3 0-15,7 0 0 16,9-1-1-16,13-7-1 16,13-9 1-16,16-8-1 15,12-11 0-15,12-10 0 16,6-9-1-16,2-9 0 0,-3-5 0 15,-9-5 1-15,-11 1-2 16,-16-3 1-16,-14 8 0 16,-20 0 0-16,-13 7 0 15,-13 2-1-15,-4 8 0 16,-1 4 0-16,3 7-2 15,7 3-1-15,14 8-2 16,14-9-5-16,23 27-5 16,7-25-3-16,31 17-7 15,-8-22-2-15,28 10-4 16,-6-15-5-16,9-4 2 15</inkml:trace>
  <inkml:trace contextRef="#ctx0" brushRef="#br4" timeOffset="151783.6813">6955 12123 68 0,'12'-45'41'15,"-14"-9"-1"-15,0 12 1 16,-12-8-17-16,-1 16-19 16,-8 8-2-16,-5 18 0 15,-8 12 0-15,-5 23 1 16,-1 19-2-16,-9 21 1 15,0 15-1-15,3 14-2 16,5 5 1-16,12 0-1 16,7-2-1-16,13-10-2 15,11-10-1-15,10-22-4 16,12-5-5-16,-7-31-4 15,12 8-7-15,-27-29-4 16,24-4-4-16,-30-15-8 0,3-2 1 16</inkml:trace>
  <inkml:trace contextRef="#ctx0" brushRef="#br4" timeOffset="151942.6906">6335 12564 102 0,'-9'-13'43'0,"9"-8"0"16,24 13 0-16,13-12-37 15,16 2-5-15,15 5-5 16,2-10-7-16,17 19-7 15,-22-16-8-15,11 23-7 16,-28-7-8-16,-1 8-4 16,-14-1 3-16</inkml:trace>
  <inkml:trace contextRef="#ctx0" brushRef="#br4" timeOffset="152641.7306">8010 12334 72 0,'9'-13'40'16,"3"5"0"-16,-9-3 0 15,11 7-29-15,-14 4-7 16,0 0 0-16,-18 16 1 16,8 8-1-16,-7 3 0 15,1 12-1-15,-5 3 0 16,0 5-2-16,3-1 0 15,-1-2 0-15,4-2 0 0,2-7-2 16,8-7 2-16,5-13-1 16,0-15 0-16,15 1 0 15,1-15 1-15,5-9 0 16,2-10-1-16,5-6 2 15,1-9-1-15,4-2 0 16,0-1 0-16,1 2 0 16,-1 5 0-16,-2 8 0 15,-2 13 0-15,-3 15-2 16,-4 13 1-16,-6 17 0 15,-5 13 0-15,-5 9-1 16,0 8 0-16,0 2-2 16,2 0-2-16,2-7-1 15,15-4-3-15,-3-20-4 0,25 2-4 16,-12-37-6-16,26 9-4 15,-17-31-2-15,13 4-4 16,-11-15-4-16,-5-5 3 16</inkml:trace>
  <inkml:trace contextRef="#ctx0" brushRef="#br4" timeOffset="153030.7528">8705 12231 102 0,'-14'5'41'0,"-8"0"0"16,16 21-7-16,-9-2-29 15,1 13 1-15,5 3-3 16,2 8 1-16,3 0-1 15,6 0-2-15,7-6 1 16,5-5-1-16,7-9-1 0,6-9 0 16,5-13 1-16,3-12-2 15,6-12 1-15,1-11 2 16,1-7-2-16,0-7 1 15,-1-5-1-15,-2-1 1 16,-4 0-1-16,-5 9 0 16,-5 4 0-16,-8 13-1 15,-5 10 1-15,-13 13 0 16,5 14 0-16,-12 12 0 15,-1 12 0-15,-3 6 0 16,5 6-1-16,3 1-2 16,11 1-2-16,6-11-2 15,18 1-4-15,2-24-6 0,26 7-2 16,-9-33-6-1,23 9 0-15,-11-29-3 0,18 6-3 16,-16-17 0-16,-1-1 0 16</inkml:trace>
  <inkml:trace contextRef="#ctx0" brushRef="#br4" timeOffset="153263.7661">9833 12351 20 0,'28'-30'28'0,"-30"-15"3"15,5 21 7-15,-22-5 3 16,-1 18 2-16,-26-6-16 16,7 21-23-16,-3 12 0 15,-1 15 0-15,-5 7-1 16,8 11 0-16,5 2-2 15,12 2 1-15,11-3-2 16,13-8 0-16,18-7-1 0,14-17-3 16,21-6-1-16,9-18-3 15,19-2-5-15,-11-29-5 16,21 8-4-16,-21-30-5 15,15 13-2-15,-22-28-3 16,2 7-8-16,-18-6 4 16</inkml:trace>
  <inkml:trace contextRef="#ctx0" brushRef="#br4" timeOffset="153474.7782">10334 11846 99 0,'0'0'42'16,"-28"5"1"-16,15 19-1 16,-17 4-36-16,15 12-2 15,-2 12-1-15,3 10-3 16,-4 6 2-16,2 7 0 15,2 0-2-15,-2 0 0 0,3-3-3 16,1-11-3-16,12-5-6 16,-7-25-6-16,23 3-6 15,-16-34-6-15,35 3-2 16,-15-27-9-16,12 0 1 15,0-12 3-15</inkml:trace>
  <inkml:trace contextRef="#ctx0" brushRef="#br4" timeOffset="153849.7997">10381 12361 72 0,'0'0'41'16,"14"24"1"-16,-3-20 1 16,13 10-23-16,5-17-15 15,7-2-1-15,-3-8-1 0,8-1-1 16,-4-7-1-16,-2-2 0 15,-3-7-1-15,-7 1 0 16,-10-1 1-16,-7 0-1 16,-12 2 0-16,-8 2 1 15,-9 6 0-15,-8 5-1 16,-12 12 1-16,-3 7 0 15,-5 8 1-15,2 10-1 16,5 9 0-16,9 7 0 16,8 5 0-16,16 2 1 15,16-2-2-15,16-3 1 16,17-5-3-16,11-9-1 15,10-6-4-15,5-18-4 16,15 1-5-16,-13-27-4 0,18 10-5 16,-23-29-3-16,17 16-2 15,-27-19-4-15,7 5-2 16,-11 5 3-16</inkml:trace>
  <inkml:trace contextRef="#ctx0" brushRef="#br4" timeOffset="154180.8186">11250 12152 64 0,'-17'1'42'16,"5"9"0"-16,-12-7 2 15,3 16-14-15,-15-7-23 16,-2 7-2-16,-7 6 0 16,-3 3-1-16,1 4-1 15,5 3 0-15,8 2-1 16,14 1 0-16,16-7-2 15,18-1 2-15,17-12-2 0,14-8 0 16,12-11 0-16,5-7 0 16,-1-11 0-16,-4-7-2 15,-10-8 2-15,-14-6-1 16,-12-3 1-16,-15-2-3 15,-11 3 0-15,-14 1-1 16,-3 14-3-16,-9-3-3 16,5 21-2-16,-5-5-4 15,19 28-4-15,-11-14-5 16,28 21-2-16,-5-21-3 15,12 27-3-15,8-10-3 16</inkml:trace>
  <inkml:trace contextRef="#ctx0" brushRef="#br4" timeOffset="154877.8583">11664 12122 73 0,'-12'7'35'15,"-11"-7"-2"-15,12 19 1 16,-16-11-18-16,13 20-5 15,-11-4-3-15,8 12-1 16,-3-2-2-16,5 8 1 16,-3-4-2-16,6 3 0 15,-1-9-2-15,7 0 0 0,0-8-1 16,5-6 0-16,3-7-1 15,-2-11 1-15,22-6-1 16,-4-6-1-16,4-9 1 16,4-9-1-16,4-5 2 15,5-7-2-15,1-4 2 16,2 1-2-16,0-1 2 15,2 4-1-15,-3 9 0 16,1 7 0-16,-3 12 1 16,-4 12-1-16,-7 17-1 15,-3 9 1-15,-5 17 0 16,-4 6 1-16,-2 6-2 15,-2 2 0-15,4 4-2 16,2-8-3-16,13-3-4 0,-3-20-5 16,26 2-3-16,-12-33-6 15,29 8-2-15,-11-32-3 16,20 6-1-16,-16-22-1 15,3-2-1-15</inkml:trace>
  <inkml:trace contextRef="#ctx0" brushRef="#br4" timeOffset="155209.8774">12596 12084 104 0,'-39'-16'41'0,"1"17"1"16,-13-2-8-16,7 18-30 16,2 5 0-16,11 6-1 15,5 0-1-15,15 4 0 0,13-5-1 16,19-1 0-16,11-5 0 15,9-6-1-15,6 0 1 16,0-3-1-16,-2-2 0 16,-6 0 1-16,-8 0-1 15,-11 3 0-15,-10 3 0 16,-11 1 1-16,-13 6-2 15,-9 5 2-15,-12 4-1 16,-9 0-1-16,-5 6-1 16,-3-4-1-16,6 3-4 15,-1-13-4-15,20 6-5 16,-3-25-3-16,38 7-7 15,-7-30-2-15,39 9-3 16,-9-26-4-16,17-3-1 0</inkml:trace>
  <inkml:trace contextRef="#ctx0" brushRef="#br4" timeOffset="155829.9129">13563 12197 77 0,'0'0'41'0,"0"0"-1"15,-24 8-7-15,25 12-18 16,-15-2-9-16,9 10-1 15,-8 3-1-15,1 7-1 16,0 1-2-16,1 0-1 16,3 3-2-16,1-11-2 15,12-1-5-15,-5-30-9 16,19 13-10-16,-11-33-6 15,21 2-6-15,-5-18-2 16,9-6 4-16</inkml:trace>
  <inkml:trace contextRef="#ctx0" brushRef="#br4" timeOffset="155961.9203">13562 11899 88 0,'-26'-12'38'0,"0"4"-2"16,10 10-4-16,16-2-51 15,0 0-18-15,29 10-1 16,6-16-1-16,13 4 0 15</inkml:trace>
  <inkml:trace contextRef="#ctx0" brushRef="#br4" timeOffset="156215.935">14173 11738 102 0,'-13'15'41'0,"6"10"0"15,-9 2-11-15,11 17-26 16,-13 9-1-16,0 14-1 15,-4 4 1-15,3 7-3 16,-5-3 1-16,5-2 0 16,1-6-3-16,3-13 0 15,6-7-6-15,-1-24-7 16,21 4-8-16,-11-27-8 15,14-5-9-15,-6-12-2 16,3-3 4-16</inkml:trace>
  <inkml:trace contextRef="#ctx0" brushRef="#br4" timeOffset="156382.9443">13875 12198 109 0,'-13'-12'42'16,"13"12"1"-16,20-10-8 16,21 7-32-16,15 0-3 15,18-6-2-15,17 8-6 16,-1-16-6-16,19 19-10 15,-23-22-8-15,8 15-9 16,-23-12-4-16,-10 7 3 16</inkml:trace>
  <inkml:trace contextRef="#ctx0" brushRef="#br4" timeOffset="157081.9843">15562 11785 59 0,'11'5'42'0,"-15"7"-2"16,0 12-3-16,-11-7-16 15,5 15-14-15,-11 5-1 16,1 8-4-16,-4 3 3 15,2 7-4-15,-3-1 2 16,5 5 0-16,-1-6-1 16,3-1 0-16,6-9-1 0,7-6 0 15,6-8 0-15,6-12 0 16,8-12 0-16,8-7-1 15,5-13 1-15,6-8-1 16,2-6 0-16,0-3 0 16,-1-4 0-16,-1 2 0 15,-4 3-1-15,-3 9 1 16,-5 5 0-16,-4 10 0 15,0 12-1-15,-3 9 0 16,0 7-1-16,-1 6-1 16,5 8-2-16,3-4-2 15,12 10-5-15,-5-18-5 16,19 14-7-16,-11-26-3 15,24 9-4-15,-11-19-8 0,9-1 2 16</inkml:trace>
  <inkml:trace contextRef="#ctx0" brushRef="#br4" timeOffset="157441.0051">16331 12201 92 0,'-23'-32'39'16,"2"13"2"-16,-20-7-11 16,9 19-23-16,-12 6-2 15,2 15-1-15,-4 8 1 16,1 12-1-16,2 3-1 15,7 7 0-15,10-1-1 16,11-3 1-16,18-3-2 16,12-9 2-16,14-11-3 0,16-10 1 15,7-9-1-15,2-10 0 16,3-7 0-16,-4-9-1 15,-6-4 1-15,-5-1-2 16,-11 1 2-16,-12 4 0 16,-3 6 0-16,-8 6-1 15,-8 16 1-15,0 0-1 16,0 12-1-16,-6 7 0 15,2 11-3-15,2-2-2 16,9 11-6-16,-5-16-2 16,21 14-5-16,-5-28-5 15,31 12-3-15,-5-27-1 16,23 4-4-16,0-14-3 15</inkml:trace>
  <inkml:trace contextRef="#ctx0" brushRef="#br4" timeOffset="157756.0231">17014 12130 100 0,'-55'16'42'0,"1"4"1"16,8 3-1-16,13-13-37 15,-73 11-5-15,112-3 3 16,15-4-2-16,16-5 0 15,9-2-1-15,6 0 1 16,-3 0-1-16,-4 4 1 16,-14 2-1-16,-16 8 0 15,-16 5 2-15,-24 7-2 0,-16 4 1 16,-12 3-2-16,-6-4 0 15,1 1-3-15,1-14-6 16,24 6-3-16,5-23-5 16,37 6-2-16,3-27-9 15,41 12-1-15,-3-23-6 16,25 6-4-16,4-5 5 15</inkml:trace>
  <inkml:trace contextRef="#ctx0" brushRef="#br4" timeOffset="158020.0382">17342 12459 75 0,'-8'19'45'0,"-2"-13"-1"15,7 7 1-15,-9-18-20 16,12 5-17-16,-11 7-5 16,11-7-3-16,-10-3-4 15,10 3-6-15,-7-12-3 16,1-4-5-16,16 16-5 15,-15-23-9-15,22 18-3 16,-15-11-10-16,9 2 5 16</inkml:trace>
  <inkml:trace contextRef="#ctx0" brushRef="#br4" timeOffset="161897.2599">18012 11903 55 0,'17'-4'38'16,"-17"4"0"-16,22 0-1 16,-22 0-14-16,-3 18-17 15,1 1-1-15,1 11 1 16,-8 5-2-16,0 11 0 0,-4 4-1 15,-2 5-1-15,1 0 0 16,0 2-1-16,3-2-1 16,1-8 0-16,13-3-3 15,4-15-2-15,22-1-26 16,0-26-9-16,18-9 0 15,1-18-2-15</inkml:trace>
  <inkml:trace contextRef="#ctx0" brushRef="#br4" timeOffset="162146.2742">18600 11753 77 0,'11'0'43'15,"-11"0"-2"-15,12 22 1 16,-14 1-21-16,3 13-20 15,-8 5 1-15,-1 18-1 16,-10 9 1-16,-6 7-3 16,-3 2 2-16,2-3-4 15,1-3 0-15,2-12-1 16,15 1-11-16,-1-25-24 15,18-11-1-15,-10-24 0 16,25 7 0-16</inkml:trace>
  <inkml:trace contextRef="#ctx0" brushRef="#br4" timeOffset="162296.2828">18392 12211 98 0,'-40'-31'39'16,"16"12"2"-16,-4-5-8 16,30 13-25-16,15 1-3 15,21 1-4-15,31 4-4 16,17-14-34-16,24 5-3 15,1-9-1-15,9 0-1 16</inkml:trace>
  <inkml:trace contextRef="#ctx0" brushRef="#br4" timeOffset="162726.3074">19463 12027 61 0,'21'4'39'15,"-9"-5"-1"-15,-1 6 1 0,-11-5-17 16,0 0-16-16,-9 20-2 16,3 5 1-16,-7 7-1 15,1 8 0-15,-6 5-2 16,3 6 1-16,1-2-2 15,4-2-1-15,9-2-3 16,2-16-1-16,22 0-31 16,-4-25-5-16,14-7 1 15,-1-18-3-15</inkml:trace>
  <inkml:trace contextRef="#ctx0" brushRef="#br4" timeOffset="162874.3158">19654 11786 83 0,'-31'-11'39'15,"2"6"-6"-15,11 6-2 16,18-1-55-16,0 0-13 16,29 21 0-16,12-14-3 15</inkml:trace>
  <inkml:trace contextRef="#ctx0" brushRef="#br4" timeOffset="163213.3352">20091 12015 102 0,'-24'10'40'15,"-12"-11"0"-15,14 11-3 0,-5-10-33 16,7 5-1 0,7 3-1-16,3 3 0 0,10 6-1 15,7 2 0-15,8-1 0 16,6 1 0-16,6 1-1 15,2-1 0-15,-1-1 0 16,-4-3 1-16,-4-2-1 16,-6 4 0-16,-10 1 1 15,-8-1-1-15,-12 4 0 16,-10 1 0-16,-5 0 0 15,-10 4 0-15,-3 1-2 16,-4-4 0-16,8-1-3 16,1-7-3-16,19 3-21 15,1-19-12-15,19 1 1 16,14-26-3-16,17-2 3 15</inkml:trace>
  <inkml:trace contextRef="#ctx0" brushRef="#br4" timeOffset="164038.3823">20827 12078 96 0,'3'-17'37'15,"-3"17"-7"-15,6-20 2 0,-6 20-27 16,9-21-1-16,-9 21 0 16,11-12 0-16,-11 12-2 15,0 0 1-15,0 19-1 16,-7 1 1-16,-1 5-1 15,-4 8 0-15,-3 3 0 16,3 5-1-16,1-1 0 16,4-2 0-16,7-4 0 15,6-8 0-15,10-8-1 16,9-9 1-16,12-12-1 15,9-8 0-15,6-10-1 16,3-7 1-16,3-4 0 16,-3-4 0-16,-6 2 0 15,-6 0 0-15,-8 6-1 16,-11 7 2-16,-6 7-1 0,-18 14 0 15,0 0 0-15,0 15 0 16,-11 8 1-16,-3 6-1 16,2 3 1-16,1 2-1 15,5-2 1-15,6-6 0 16,7-4-1-16,6-9 1 15,7-11 0-15,7-9-1 16,4-8 1-16,-1-7 0 16,-1-5-1-16,-2-5 0 15,-5-4 0-15,-3 0-1 16,-6 0-1-16,-4 5-2 15,-8 1-3-15,7 14-8 16,-11-7-20-16,3 23-6 16,9-20 1-16,6 23-1 0</inkml:trace>
  <inkml:trace contextRef="#ctx0" brushRef="#br4" timeOffset="164399.4031">21955 12023 98 0,'0'0'39'0,"0"0"1"15,-14 10-3-15,9 2-32 16,-11 3-1-16,1 11-1 16,-6 4 0-16,3 8 0 15,-2-2-1-15,0 1 1 16,5-4-2-16,1-3 0 15,5-4 0-15,7-13 0 16,2-13-1-16,14 0 1 0,1-16-1 16,8-8 0-16,2-6 0 15,3-4 0-15,-1-5 1 16,-2-2-1-16,-3 2 0 15,-3 2 0-15,-6 8 0 16,-5 5-1-16,-1 8 0 16,1 5-2-16,3 11 0 15,3 3-4-15,14 12-6 16,-4-15-20-16,16 12-7 15,-4-6 0-15,12 4-1 16</inkml:trace>
  <inkml:trace contextRef="#ctx0" brushRef="#br4" timeOffset="164609.4151">22520 12005 95 0,'-10'7'41'16,"-8"0"1"-16,6 14-1 16,-13-8-27-16,0 14-11 15,4 3-1-15,3 7 0 16,-1 0-1-16,5 0 0 15,4-5-1-15,5-4-2 16,6-7-3-16,-1-21-6 16,33 6-19-16,-15-32-11 15,12 5 1-15,-7-15-2 16,12-4 2-16</inkml:trace>
  <inkml:trace contextRef="#ctx0" brushRef="#br4" timeOffset="164730.422">22574 11648 86 0,'-20'-42'37'16,"6"15"-1"-16,1 4-3 15,4 11-54-15,26 3-15 16,-5-7-2-16,16 7-1 16</inkml:trace>
  <inkml:trace contextRef="#ctx0" brushRef="#br4" timeOffset="164985.4364">23055 11439 91 0,'6'12'41'16,"1"13"1"-16,-16-3-2 0,3 15-21 15,-7 4-15-15,-3 12 1 16,-6 7-2-16,-3 11-2 16,-5 4 1-16,-3 3-1 15,0-3 0-15,4-1-3 16,1-8 0-16,0-12-4 15,9-7 0-15,0-20-6 16,19-2-18-16,0-25-12 16,0-12 2-16,3-15-2 15,9-2 2-15</inkml:trace>
  <inkml:trace contextRef="#ctx0" brushRef="#br4" timeOffset="165159.4465">22700 11889 110 0,'-22'-12'42'15,"22"12"0"-15,-14 5-1 16,31-2-36-16,3 0-4 15,14-3-1-15,14 0-1 16,8-6-3-16,6 1-1 16,-4-13-8-16,15 9-20 15,-17-18-5-15,2 5-3 16,-12-12-1-16</inkml:trace>
  <inkml:trace contextRef="#ctx0" brushRef="#br4" timeOffset="165397.4601">23522 11332 82 0,'-16'33'42'16,"-4"11"0"-16,-13 4 0 0,-1 22-17 16,-9-4-20-16,2 7-2 15,-2 6 0-15,0-4-2 16,2-5 0-16,5-6-2 15,11-9-1-15,5-11-4 16,10-9-1-16,-3-15-5 16,20 4-16-16,-7-24-13 15,0 0 0-15,5-10 1 16,5-3 1-16</inkml:trace>
  <inkml:trace contextRef="#ctx0" brushRef="#br4" timeOffset="165571.4701">23090 11922 104 0,'0'0'41'0,"-21"-26"1"16,21 26-3-16,4-15-29 15,14 9-6-15,8 2-2 16,7-1-1-16,9 4-3 16,1-2-1-16,2 7-3 15,-5-8-8-15,11 17-14 16,-21-14-13-16,4 8-1 15,-10-9 0-15,7 2 1 16</inkml:trace>
  <inkml:trace contextRef="#ctx0" brushRef="#br4" timeOffset="165939.4909">23644 11904 87 0,'-22'17'42'0,"9"6"0"16,-2-10-1-16,21 14-22 15,10-22-15-15,7-6-2 16,12-7 0-16,13-3-1 15,2-3-1-15,1-5 0 16,-2-5 0-16,-7 2 2 16,-10-4-3-16,-7 1 2 15,-15 3-1-15,-15 3 2 16,-10 2-2-16,-9 4 2 15,-10 7-1-15,-5 6 1 16,-6 7-1-16,-2 9 0 16,5 5 0-16,6 8-2 15,4 5 2-15,12 8-3 16,9 2 3-16,9-3-3 0,12 1 2 15,11-5-3-15,13-5 1 16,12-8-2-16,18-3-8 16,-2-23-5-16,28 3-23 15,-8-16-2-15,21 1 1 16,-5-14-1-16</inkml:trace>
  <inkml:trace contextRef="#ctx0" brushRef="#br4" timeOffset="166525.5245">24547 11980 106 0,'-39'1'40'15,"10"7"1"-15,-8-10-3 16,12 7-37-16,5-4-1 16,4 2 0-16,-1 2-1 0,2-1 1 15,3 2-1-15,1-1 1 16,11-5 0-16,-10 3 0 15,10-3 0-15,0 0 0 16,0 0 1-16,0 0-1 16,4-11 1-16,-4 11 1 15,12-12-2-15,-12 12 2 16,13-14-2-16,-13 14 2 15,9-12-2-15,-9 12 1 16,0 0 0-16,1-13-1 16,-1 13 1-16,-18 8 0 15,1 1 0-15,-5 6 0 16,-3 5 1-16,-6 5-1 15,-3 4 1-15,-1 6-1 16,2-5 0-16,6 1 0 0,7-8 0 16,9-6-1-16,11-17 1 15,11 1-1-15,11-17 0 16,10-9 0-16,8-9 0 15,5-6 0-15,6-2 1 16,6-4-1-16,2-2 1 16,8 4 1-16,-3 7-1 15,-3 7 1-15,-5 9-2 16,-6 18 0-16,-11 5 0 15,-10 14 0-15,-16 16 0 16,-16 7 0-16,-8 3 0 16,-7 3 0-16,-4-1 0 15,-3-7-6-15,8 0-3 16,-5-17-3-16,22 2-5 0,0-22-7 15,18-9-17-15,3-6-2 16,22-1-2-16,3-10 3 16</inkml:trace>
  <inkml:trace contextRef="#ctx0" brushRef="#br4" timeOffset="167687.5911">677 13686 79 0,'24'-10'37'0,"-24"10"0"16,28-1-8-16,-28 1-23 16,0 28 0-16,-2-9-2 15,3 14 0-15,-1 1-1 16,3 8-1-16,0 3 0 15,6 6 0-15,-4-3-1 16,1 2 0-16,-6 1 0 16,-7 4 0-16,-15-5 2 15,-6 0-2-15,-10-5 1 16,-5-8-2-16,-6-8-1 0,-5-15-2 15,8-10-6-15,-7-29-7 16,31-3-11-16,-9-36-6 16,25-2-6-16,-3-28-2 15,11-1 2-15</inkml:trace>
  <inkml:trace contextRef="#ctx0" brushRef="#br4" timeOffset="167822.5989">282 13329 99 0,'0'0'41'16,"13"-11"0"-16,10 8-4 15,-1-5-40-15,11-9-26 16,28 10-5-16,-9-10-6 0,19 11-1 16</inkml:trace>
  <inkml:trace contextRef="#ctx0" brushRef="#br4" timeOffset="168243.6229">1188 13555 98 0,'0'0'40'16,"18"0"1"-16,-18 0-12 15,0 0-23-15,-5 23-1 16,-1 5-1-16,-7 7-1 15,1 8 0-15,-3 5-1 16,5 4 0-16,5-5-1 0,6-2 0 16,11-9-1-16,12-16 1 15,9-13-1-15,10-16-1 16,5-14 1-16,4-12-1 15,-1-6 1-15,-5-6 0 16,-8-3-1-16,-8 2 1 16,-6 6 0-16,-7 5 0 15,-8 13 0-15,-4 9-1 16,-5 15 0-16,0 0-2 15,14 17-3-15,-14 1-5 16,11 21-5-16,-4-15-4 16,24 22-7-16,-12-23-1 15,24 15-3-15,-6-22-8 0,20-1 3 16</inkml:trace>
  <inkml:trace contextRef="#ctx0" brushRef="#br4" timeOffset="168588.6427">2201 13483 97 0,'-32'8'39'0,"-12"-1"2"16,15 16-12-16,-10-6-25 15,10 7 0-15,8-1-1 16,14 1-1-16,12-2-1 15,16-5-1-15,10-3 0 16,10-4 0-16,3-2 0 0,-2-4 0 16,-5 1 0-16,-8 5 0 15,-11 2 0-15,-12 5 1 16,-11 4 0-16,-8 6-1 15,-8-3 1-15,-4 5 0 16,2-4-1-16,1-4 0 16,4-4-3-16,8-12-3 15,10-5-7-15,12-18-7 16,21 4-6-16,-6-29-4 15,27 6-5-15,-1-21-6 16,9-3 2-16</inkml:trace>
  <inkml:trace contextRef="#ctx0" brushRef="#br4" timeOffset="168783.6538">2767 13159 82 0,'0'0'43'0,"-16"26"-3"16,2 21 2-16,-15-4-25 15,4 25-15-15,-2 10-1 16,0 8 1-16,2 3-2 15,4-3-1-15,5-3-2 16,-2-16-6-16,16 0-10 16,-15-33-19-16,19-5-2 15,-2-29-3-15,10-3 3 16</inkml:trace>
  <inkml:trace contextRef="#ctx0" brushRef="#br4" timeOffset="168934.6625">2515 13517 102 0,'0'0'42'16,"-11"-11"2"-16,23 19-2 15,4-5-35-15,18 0-8 16,15 13-8-16,2-30-25 16,20 8-5-16,-10-11-3 15,22-2-3-15</inkml:trace>
  <inkml:trace contextRef="#ctx0" brushRef="#br4" timeOffset="169688.7056">3680 13367 63 0,'10'-7'39'16,"-10"7"0"-16,0 0-1 15,0 0-29-15,-14 5-1 16,2 7-2-16,4 11 1 15,-5 5-2-15,1 8-2 16,1 5-1-16,0 7 1 16,5 2-2-16,2 3 0 15,5-4-1-15,2-3 1 16,7-5-1-16,1-9 0 15,3-9 0-15,4-8 0 16,-3-10 0-16,0-9 0 0,-3-7 0 16,-1-8 1-16,-4-5-1 15,0-3 0-15,-3 0 0 16,2-2 0-16,1 2 0 15,7 5 0-15,5 7 0 16,5 6-1-16,6 10 1 16,7 11 0-16,0 8 0 15,4 8 0-15,-7 6-1 16,-7 4 2-16,-12 3-1 15,-10-1 0-15,-17-5-1 16,-16-4 1-16,-14-5-1 16,-11-11-1-16,-4-5 0 15,-6-13-2-15,5-4-3 16,-9-22-23-16,32 9 12 15,-2-23-7-15,34 16-5 0,-2-14-8 16,23 8-1-16</inkml:trace>
  <inkml:trace contextRef="#ctx0" brushRef="#br4" timeOffset="170106.7293">4290 13784 98 0,'14'-11'40'16,"-7"-3"-1"-16,16 13-8 16,-3-11-28-16,6 0-1 15,0-2 0-15,7 1-1 0,-1 1 0 16,-1-1-1-16,-3 0 1 15,-5 0 0-15,-4-4 0 16,-9 2-1-16,-2-1 1 16,-8 0-1-16,-8-1 1 15,-4 4 0-15,-7 0 0 16,-5 4 0-16,-8 3 0 15,-2 10 0-15,-6 5 1 16,-3 7-1-16,2 7 1 16,5 11-1-16,6 2-1 15,12 6 1-15,16-1-1 16,12-2-1-16,24-6-2 15,11-11-4-15,27-1-6 0,-4-27-5 16,29 8-7-16,-20-32-5 16,29 7-3-16,-18-20-8 15,7-2 1-15</inkml:trace>
  <inkml:trace contextRef="#ctx0" brushRef="#br4" timeOffset="170346.7432">5362 13064 92 0,'-30'-14'42'15,"-15"11"-1"-15,6 28-2 16,-17 12-33-16,9 17-1 16,-3 13-2-16,5 13-1 15,4 6-1-15,9 4 0 16,8 0-1-16,10-6-1 15,12-10-2-15,6-12-2 0,18-4-7 16,-11-30-5-16,20 4-9 16,-19-37-3-16,17 4-6 15,-17-25-7-15,0-4 4 16</inkml:trace>
  <inkml:trace contextRef="#ctx0" brushRef="#br4" timeOffset="171358.8009">4820 13543 70 0,'-6'11'42'0,"6"-11"0"15,29 24 0-15,1-26-17 16,25 7-22-16,11-7-1 0,12-1-1 16,3-5 0-16,-1 1 0 15,-8 1-1-15,-10 0 1 16,-15 3-1-16,-15 3 0 15,-13 1 1-15,-19-1 0 16,0 0 0-16,0 0 0 16,-22 14 0-16,5-11-1 15,-3 3 1-15,-4 6 0 16,-2 3-1-16,-1 4 0 15,-3 8 0-15,4 4 1 16,3 4-1-16,4 2 0 16,10-1 0-16,8-3 0 15,15-6 0-15,6-8 0 16,12-9 0-16,7-9-1 15,3-10 1-15,-1-7-1 0,0-8 0 16,-7-6 0-16,-5-7 1 16,-5-2-1-16,-6-4 1 15,-4 3-1-15,-1 0 1 16,-4 8 0-16,1 3 0 15,-2 7 0-15,-1 7 0 16,-7 15 0-16,18-4 1 16,-5 7-1-16,0 4 1 15,4 2 0-15,3 1 0 16,2 1 0-16,-3 1 0 15,-1 4 0-15,-3 0 0 16,-4 5 0-16,-6 3 0 16,-5 5-1-16,-6 4 0 15,-2 2 0-15,-5 2 0 0,3-4 0 16,-4-1 0-16,4-4 0 15,0-6-1-15,5-8 1 16,5-14 0-16,0 0 0 16,0 0 1-16,15-29-1 15,0 0 0-15,3-5 0 16,5-3 1-16,2-4-1 15,4 6 0-15,-3 1 0 16,2 10 0-16,1 6 0 16,-5 9 0-16,4 9 0 15,5 7 0-15,3 4 0 16,0 1 0-16,6 1 0 15,7-2-1-15,2-7 0 16,5-3-1-16,2-6 1 0,-1-7-1 16,-6-8 0-16,-2-3 1 15,-10-6 0-15,-5-2 1 16,-10-1 1-16,-10 1-1 15,-14-1 1-15,-10 5 0 16,-11 5 0-16,-9 8-1 16,-8 10 1-16,-8 8 0 15,-1 14 0-15,-4 12 0 16,5 12 1-16,6 11 0 15,9 7 0-15,9 0 0 16,13 0-1-16,15-4 0 16,14-9-1-16,13-9-2 15,5-16-2-15,19-3-6 16,0-21-2-16,18 1-2 15,-3-22-1-15,25 7-3 0,-12-32-3 16,26 14 0-16,-10-33-4 16,26 11 3-16,-8-18-1 15,14 10 1-15,-4-6-1 16</inkml:trace>
  <inkml:trace contextRef="#ctx0" brushRef="#br4" timeOffset="173208.9069">8198 13908 81 0,'-18'-6'38'16,"7"8"-3"-16,-9-20-5 15,8 8-25-15,-3-10-1 0,-2-3-1 16,-6-9 0-16,-1-4-1 15,-11-9-1-15,-5-3 0 16,-7-5 0-16,-6-2-1 16,-6-1 1-16,1 2-1 15,5 1 0-15,6 4 1 16,10 3-1-16,13 4 1 15,20 0-1-15,18 2 1 16,20-1-1-16,15 0 0 16,15 2 0-16,10 4 0 15,0 11-1-15,-5 11 1 16,-12 17-1-16,-15 15 1 15,-25 25-1-15,-22 21 0 16,-26 18 2-16,-21 16-1 16,-17 8 1-16,-4-1 1 0,4-7-1 15,9-9 0-15,20-17 1 16,29-20-1-16,31-27-2 15,38-30-6-15,48-17-22 16,11-30-6-16,28-6-3 16,0-21-4-16</inkml:trace>
  <inkml:trace contextRef="#ctx0" brushRef="#br4" timeOffset="173709.9356">8988 13554 76 0,'26'0'40'0,"-14"2"-1"15,17 20-9-15,-15-8-21 16,11 15-3-16,-7 2-1 16,-2 11 0-16,-9 5-1 15,-6 5-1-15,-10 2-1 16,-11-1 0-16,-9-6-1 15,-6-6-1-15,-5-10-1 16,-3-13-2-16,4-12-2 16,-4-21-7-16,18 0-9 15,-12-31-11-15,21 1-8 16,1-17-2-16,10-8 1 15</inkml:trace>
  <inkml:trace contextRef="#ctx0" brushRef="#br4" timeOffset="173869.9447">8882 13138 91 0,'-7'12'39'0,"5"7"-1"16,-5-6-2-16,7-13-48 15,8 27-21-15,-8-27-6 16,21 25-2-16,-4-16 2 15</inkml:trace>
  <inkml:trace contextRef="#ctx0" brushRef="#br4" timeOffset="174237.9658">9446 13398 79 0,'-27'22'42'15,"5"12"-1"-15,-8-7 2 16,16 9-36-16,-6-6-3 15,11 2 0-15,9-4-1 16,10-2 0-16,9-9-1 16,10-8 0-16,7-11-1 15,6-7 0-15,5-11-1 16,3-5 1-16,-2-8-1 15,0-1 0-15,-4-2 1 16,-11 2-2-16,-3 4 1 16,-8 4 0-16,-2 8 0 0,-9 5 0 15,-11 13 0-15,0 0-1 16,2 17 0-16,-10 10 0 15,-3 11-2-15,0 1-1 16,4 13-6-16,-9-13-23 16,25 13-3-16,-11-26 6 15,33 7-13-15</inkml:trace>
  <inkml:trace contextRef="#ctx0" brushRef="#br4" timeOffset="174612.9872">10380 13289 83 0,'0'0'39'0,"-17"0"1"15,2 17-5-15,-13-3-30 16,0 10 1-16,-7 3-2 15,6 2 0-15,-2-4-1 16,10 3 0-16,6-9-1 16,12-3 0-16,3-16-1 15,30 11 0-15,1-12-1 16,6-3 1-16,1 2-1 15,2 2 0-15,-7 6 1 16,-8 7-1-16,-11 8 0 16,-12 9 0-16,-12 8 0 0,-11 1 0 15,-2 5-2-15,-5-6-1 16,7 2-4-16,-5-23-6 15,26 8-7-15,0-25-10 16,13-9-4-16,9-16-9 16,14-7 2-16</inkml:trace>
  <inkml:trace contextRef="#ctx0" brushRef="#br4" timeOffset="175124.0165">10818 13002 68 0,'5'-24'39'0,"4"11"1"16,-9 13 1-16,16 6-28 15,-19 14-8-15,0 25-1 16,-7 10 0-16,-2 16-1 15,-6 11-1-15,-3 9-1 16,-5 1 0-16,6-3-2 16,2-5-2-16,4-18-4 15,19-1-12-15,-11-32-15 16,21-8-6-16,-1-25-2 15,8-9 1-15</inkml:trace>
  <inkml:trace contextRef="#ctx0" brushRef="#br4" timeOffset="175282.0255">10656 13411 79 0,'-21'-8'43'0,"4"-5"0"16,17 13 0-16,0 0-19 16,33-12-23-16,12 4-4 15,12-10-7-15,15 15-24 16,-4-16-2-16,16 12-6 15,-14-9-1-15</inkml:trace>
  <inkml:trace contextRef="#ctx0" brushRef="#br4" timeOffset="175935.0629">12063 13443 64 0,'1'-11'38'0,"-13"-6"0"15,-4 11 1-15,-23-3-31 16,1 17-1-16,-12 0-1 15,5 14 1-15,-6 3-2 16,8 8 1-16,5 1-2 16,13 3-1-16,7-3-1 15,18-1 0-15,14-7-1 16,10-7 0-16,12-10 0 15,13-7 0-15,8-8-1 16,8-6 1-16,-1-8-1 16,-2-3 0-16,-8-2 0 0,-4-3 0 15,-13 4 0-15,-9-2 0 16,-12 5 0-16,-10-1 0 15,-5 3-1-15,-3 1 0 16,-2 4 0-16,0 3-1 16,4 11 0-16,0 0 0 15,10 14-3-15,-1 4-1 16,12 14-5-16,-8-11-7 15,22 16-11-15,-12-25-4 16,13 4-8-16,1-20 2 16,12-11 0-16</inkml:trace>
  <inkml:trace contextRef="#ctx0" brushRef="#br4" timeOffset="176394.0889">12929 12649 88 0,'-24'3'41'15,"4"28"1"-15,-15 13-2 16,11 21-34-16,-10 16-2 16,4 13 0-16,3 6-1 15,7 7 0-15,3-5-1 16,7-3-1-16,3-14 0 15,3-12-1-15,4-17 1 16,4-15-2-16,4-18 2 16,3-16-1-16,3-16 0 0,3-12 0 15,1-8 0-15,4-9-1 16,1-3 1-16,4-6 0 15,2-2 0-15,-1 5 1 16,2 7-2-16,0 9 2 16,-2 9-1-16,1 13 0 15,-3 12 0-15,-7 11 0 16,-4 13 0-16,-6 10-1 15,-10 2 1-15,-4 3-1 16,-9 3 0-16,-9-9-1 16,-2-5 0-16,-11-12-1 15,0-4-2-15,-9-21-4 16,9 1-6-16,-15-33-10 15,24 2-9-15,-9-27-7 0,21-12-1 16,11-23 3-16</inkml:trace>
  <inkml:trace contextRef="#ctx0" brushRef="#br4" timeOffset="177055.1269">14122 6967 98 0,'0'0'37'0,"0"0"1"15,24-4-7-15,9-12-18 16,33 2-7-16,27-6-1 15,36-2-2-15,30-1-1 16,28 2-1-16,20 4 0 16,12 4-1-16,-2 8 1 15,-12 9-1-15,-25 7 0 16,-23 1 0-16,-30 3 0 0,-29-2-1 15,-23 0 0-15,-26-8 0 16,-18-3-3-16,-21-15-4 16,-10 13-25-16,-5-32-6 15,-7 11 0-15,-6-10-1 16</inkml:trace>
  <inkml:trace contextRef="#ctx0" brushRef="#br4" timeOffset="178107.1871">13508 13245 72 0,'11'-13'38'0,"7"11"-8"15,-24-16 1-15,6 18-19 16,-13-14-4-16,-2 15-2 15,-11-1 0-15,0 8-2 16,-8 5 0-16,2 9-2 16,-4 3 1-16,5 7-2 15,3 3 1-15,10 3-2 16,7-1 1-16,9 1-1 15,10-6 0-15,7-5 0 16,15-11 0-16,8-8 0 16,7-9 0-16,6-11 0 15,-2-7 0-15,-1-8-1 16,-8-8 1-16,-6-1 0 15,-11-1-2-15,-14 1 1 0,-11 4 0 16,-14 4 0-16,-11 6-1 16,-3 4 0-16,-1 10-1 15,0 1 0-15,7 8-2 16,6-6-5-16,21 17-25 15,-3-12-3-15,27 11-1 16,4-8 1-16</inkml:trace>
  <inkml:trace contextRef="#ctx0" brushRef="#br4" timeOffset="178422.2051">13964 13194 97 0,'10'-22'41'0,"-10"22"0"15,-4-25-5 1,4 25-32-16,0 0 0 0,0 0-2 15,0 14 1-15,0 16-2 16,-6 7 1-16,0 7-1 16,3 5 0-16,1 3-1 15,3-2 0-15,5-5 0 16,5-10 0-16,4-13 0 15,7-11 0-15,6-15 0 16,2-10 0-16,4-9 0 16,-2-9 0-16,-3-6 0 15,-4-4-1-15,-7 0-1 16,-1 5-2-16,-8-5-5 15,6 20-23-15,-19-12 1 0,21 17-9 16,-10-1-3-16</inkml:trace>
  <inkml:trace contextRef="#ctx0" brushRef="#br4" timeOffset="178760.2243">14391 13235 87 0,'0'0'38'16,"1"12"2"-16,-1-12-3 15,37 4-30-15,-9-6-5 16,4 0 1-16,6-3-2 16,-1-2 1-16,-3-7 0 15,-5-1-1-15,-5-4 1 16,-6 0-1-16,-11-4 0 0,-4-1 0 15,-8 0 0-15,-4 6-1 16,-4 5 0-16,-6 9-1 16,-5 11 1-16,-2 12 0 15,-7 11 0-15,1 12 0 16,1 5 0-16,4 3 0 15,10 1 0-15,7-6-2 16,15-3-2-16,-7-24-28 16,33 7-8-16,-7-25-1 15,17-3 0-15</inkml:trace>
  <inkml:trace contextRef="#ctx0" brushRef="#br4" timeOffset="179210.2502">12330 14102 69 0,'25'-24'42'0,"18"3"-1"15,9-3 1-15,26 3-34 16,4 0-2-16,22 4-1 15,19 0 0-15,15-2-2 16,23-3-1-16,12-1-1 16,2-1-1-16,-5-3-2 15,-15 3-1-15,-19 1-1 16,-25 10-1-16,-29 2-1 15,-28 13-4-15,-38-10-24 16,-16 8-3-16,0 0-1 16,-22 8-1-16</inkml:trace>
  <inkml:trace contextRef="#ctx0" brushRef="#br4" timeOffset="179864.2876">15775 12814 81 0,'14'-1'41'0,"-14"1"-1"16,4 17 0-16,-9 8-36 15,-6 16-1-15,-6 7-1 16,3 13 1-16,-8 12-1 15,0 6-1-15,-1 3-1 16,2-1-1-16,8-6-1 16,2-7-2-16,9-1-23 0,1-26-11 15,15-4-1-15,-6-17-1 16</inkml:trace>
  <inkml:trace contextRef="#ctx0" brushRef="#br4" timeOffset="180052.2984">15513 13374 81 0,'0'0'41'16,"-15"-17"-2"-16,29 16 1 16,1-4-34-16,20-1-4 15,16-3-4-15,8-7-2 16,21 7-17-16,-12-14-17 15,13 1 0-15,-7-8-2 16,4 2 1-16</inkml:trace>
  <inkml:trace contextRef="#ctx0" brushRef="#br4" timeOffset="180405.3185">16464 12726 76 0,'-14'12'41'0,"-10"6"-1"15,1 22 1-15,-17 3-29 16,10 14-8-16,-5 4 0 15,8 4 1-15,-2 2-2 16,6 3 0-16,-1-7-1 16,9-7 0-16,6-8-1 0,4-10-1 15,11-10 0-15,6-11-1 16,5-9 1-16,9-13-2 15,1-6 2-15,4-7 1 16,1-2-2-16,-5-2 2 16,-2 1-1-16,-2 5 1 15,-5 3-1-15,-6 11 1 16,-12 2-1-16,14 13-2 15,-9 4 1-15,0 1-2 16,3 7-1-16,0-4-3 16,11 12-25-16,-9-21-5 15,20 11 4-15,-13-18-8 16</inkml:trace>
  <inkml:trace contextRef="#ctx0" brushRef="#br4" timeOffset="180777.3396">16793 13251 81 0,'0'0'42'0,"0"0"-1"16,11 11-1-16,-11-11-30 16,15 8-6-16,2-4-1 15,7 0 0-15,4-2-2 16,1-4 0-16,0-2 0 15,-1-4 0-15,0-6-1 16,-4-3 0-16,-2-4 0 16,-8-4 0-16,-5-3 0 15,-4-2-1-15,-6 2 1 16,-8 2-1-16,-6 10 1 0,-10 9 0 15,-6 11 1-15,-8 14 0 16,-2 10 0-16,1 13 0 16,3 3 0-16,11 4-1 15,12-2 0-15,11-9-1 16,18-5-2-16,12-16-5 15,15 1-3-15,-7-27-24 16,20 9 2-16,-17-20-7 16,16 1-3-16</inkml:trace>
  <inkml:trace contextRef="#ctx0" brushRef="#br4" timeOffset="182133.4174">18013 13109 59 0,'0'0'37'0,"-20"-3"0"16,-8 3-4-16,4 15-12 15,-13-5-17-15,8 5-1 16,1-1-1-16,7 3-1 16,7 0 1-16,9 3-1 15,9-4-1-15,11 0 0 16,7-2 1-16,10-1-1 15,1-2 0-15,3 1 0 16,-1-4 1-16,-4 1-1 16,-8 0 1-16,-6 5-1 15,-13 0 1-15,-8 2-1 16,-10 5 1-16,-9 0-1 15,-3-1 1-15,-2 2-1 16,3-4-1-16,6-7-1 0,19-11-3 16,0 0-11-16,16-7-22 15,11-14 0-15,19-2-1 16,4-12 1-16</inkml:trace>
  <inkml:trace contextRef="#ctx0" brushRef="#br4" timeOffset="182666.4479">18541 13132 79 0,'0'0'39'0,"0"0"-2"16,-11 0 2-16,-7 4-32 0,7 8-3 15,-6 3 0 1,6 9-1-16,-4 6-1 0,4 7-1 15,2 4 1-15,9 0-1 16,7 2-1-16,8-7 1 16,9-8-1-16,10-10 0 15,7-13 0-15,7-10 0 16,4-14 0-16,3-10 1 15,-3-5-1-15,0-5 1 16,-8-2 0-16,-5 0-1 16,-6 6 1-16,-9 4-1 15,-6 11 1-15,-8 10-1 16,-10 10 0-16,-2 22-1 15,-12 15 1-15,-8 16 0 16,-7 16-1-16,-8 16 1 0,-11 12 0 16,-4 8 0-16,-2-1-1 15,-3-4 1-15,1-6-1 16,4-11 1-16,7-16 0 15,9-17 0-15,7-17 0 16,9-20-1-16,8-14 2 16,12-15-1-16,9-16 1 15,6-14 0-15,8-13 0 16,5-9 0-16,8-9 0 15,7-6-1-15,4 3-1 16,2 2-2-16,3 11-2 16,-7-6-26-16,14 27-4 15,-19-4-4-15,9 23-2 16</inkml:trace>
  <inkml:trace contextRef="#ctx0" brushRef="#br4" timeOffset="183206.4788">19359 13182 74 0,'0'0'43'0,"-15"-4"-3"16,-4 4 1-16,10 19-18 15,-7-8-20-15,-4 10 0 16,-1 1-2-16,4 4 0 15,-3 4 0-15,6-1 0 16,-1-1-1-16,7-4 0 16,2-2 0-16,6-9-1 0,0-13 1 15,19 5 0-15,2-13 0 16,0-8 0-16,4-6 0 15,-1-8 0-15,4-1 1 16,-6-2 0-16,1-2-1 16,-3 6 1-16,-4 5-1 15,-3 3 1-15,-13 21 0 16,17-10-1-16,-17 10-1 15,6 17 1-15,-7 4 0 16,-2 6 0-16,3-1 0 16,0 3 0-16,2-4-1 15,4-6 1-15,6-5 1 16,6-10-2-16,7-11 2 15,5-9-1-15,5-5 1 16,1-2 0-16,-2-4 1 0,-5 2-1 16,-4 2 0-16,-5 8 1 15,-9 8-1-15,-11 7 0 16,3 14-1-16,-10 9 0 15,-6 5-1-15,-2 2-2 16,3 6-3-16,-23-10-27 16,33 13-2-16,-7-20-3 15,18 6-2-15</inkml:trace>
  <inkml:trace contextRef="#ctx0" brushRef="#br4" timeOffset="183898.5183">20067 12816 68 0,'0'0'39'0,"17"1"0"15,-17-1 0-15,7 18-25 16,-9-5-10-16,-8 15 1 16,-1 7-1-16,-1 12 1 15,-2 8-2-15,1 13 0 16,-1 1-1-16,4 3 0 15,6-4-2-15,6-9 1 16,5-10-1-16,2-11 0 16,5-14 0-16,4-13 0 15,-2-12 0-15,-2-9 0 16,-3-10 0-16,-4-8 1 0,-2-4-1 15,-4-5 1-15,-1-1-1 16,-1 0 1-16,2 6-1 16,4 5 0-16,4 11 1 15,4 9-2-15,3 11 1 16,4 13 0-16,5 12-1 15,-1 5 1-15,-3 10-1 16,-2 3 1-16,-7-1-1 16,-9 3 1-16,-11-6 0 15,-10-10 0-15,-7-4 0 16,-9-13-1-16,1-8-1 15,-3-14-2-15,8-4-3 16,-3-26-25-16,27 7-4 16,-3-21-1-16,23 6-4 15</inkml:trace>
  <inkml:trace contextRef="#ctx0" brushRef="#br4" timeOffset="184259.539">20664 13144 67 0,'17'10'40'15,"-17"-10"-2"-15,5 14 2 16,-20-14-15-16,0 10-20 16,-5 1-2-16,-1 4 1 15,-4 4-1-15,-1 7 0 16,-2 5 0-16,5 6-1 15,3 1 0-15,6 0 0 16,13 0-1-16,8-5 0 0,14-6-1 16,12-12 0-16,8-11 0 15,6-8-1-15,4-12 1 16,-3-6-1-16,-4-6 1 15,-11-4-1-15,-10-1 0 16,-14-1 0-16,-9 4-1 16,-12 0 0-16,-3 2-2 15,-8 2-1-15,6 4-2 16,-9-8-24-16,25 17-2 15,-7-13-3-15,23 8-2 16</inkml:trace>
  <inkml:trace contextRef="#ctx0" brushRef="#br4" timeOffset="184461.5503">21273 12707 100 0,'-14'6'40'0,"-1"28"2"15,-14 5-1-15,11 21-35 16,-12 10-3-16,6 13 0 15,1 3-1-15,5 0-1 16,1-4-2-16,8-9-4 16,30-3-28-16,-25-31-5 15,26-3-1-15,-2-26-5 16</inkml:trace>
  <inkml:trace contextRef="#ctx0" brushRef="#br4" timeOffset="184604.5587">21597 13383 85 0,'-14'5'43'0,"-15"-8"0"15,4 4-4-15,-9-6-20 16,-2-14-52-16,23 13-7 16,-6-10-2-16,7 6-3 15</inkml:trace>
  <inkml:trace contextRef="#ctx0" brushRef="#br5" timeOffset="189946.8641">1024 15102 13 0,'-19'15'33'16,"18"3"0"-16,-2-1 1 15,6 13-14-15,-3-14-4 16,13 8-10-16,1-13-3 15,12-4 1-15,10-13-1 16,7-9 0-16,3-15 0 16,8-9-1-16,-1-8-1 15,0-3 1-15,-9-6-1 16,-4 6 2-16,-15 2-2 15,-13 4 2-15,-16 9-1 16,-14 10 2-16,-18 13-2 16,-15 17 2-16,-13 16-2 15,-10 18-1-15,-7 17 0 0,1 19 0 16,9 10 0-16,9 3-2 15,15-1 1-15,20-5 0 16,25-15-1-16,27-18 0 16,30-17-2-16,17-26-3 15,29-8-9-15,6-28-23 16,26 0 0-16,-6-17-3 15,8 5 2-15</inkml:trace>
  <inkml:trace contextRef="#ctx0" brushRef="#br5" timeOffset="190502.8959">2153 15023 50 0,'-16'-26'38'16,"-3"11"-1"-16,-11-7 1 15,-1 15-29-15,-19 2-2 16,3 17-2-16,-14 11-1 16,1 16 0-16,0 12-2 15,11 9 0-15,6 2-1 16,11-1 1-16,17-6-2 15,17-11 1-15,19-17-1 16,17-16 1-16,13-21-1 16,8-18 0-16,9-11 0 15,-1-8 0-15,-2-7 0 16,-10-1 0-16,-10 6 0 15,-10 3 0-15,-9 13-1 0,-14 12 0 16,-12 21 1-16,0 16-1 16,-9 26 1-16,-2 25 0 15,-4 29 0-15,-3 26-2 16,1 25 1-16,1 20 0 15,0 5 1-15,3-2-1 16,3-12 1-16,5-15-2 16,-1-27 3-16,5-26-1 15,-4-35 2-15,-1-31-2 16,6-24 1-16,-22-33 1 15,7-19-3-15,-3-23 1 16,-1-16-1-16,-3-21-1 16,5-12-1-16,-3-9 1 15,10 4-3-15,4 1-2 0,16 26-14 16,-4 3-15-16,18 33-2 15,-1 14 0-15,12 28-1 16</inkml:trace>
  <inkml:trace contextRef="#ctx0" brushRef="#br5" timeOffset="193951.0933">12579 14451 65 0,'2'-14'36'16,"-2"14"-14"-16,6-19 3 16,-6 19-15-16,7-19-2 15,-7 19 0-15,7-15-3 16,-7 15 0-16,0 0-2 15,0 0 0-15,0 0 0 16,0 0-1-16,0 0 0 16,0 0 0-16,7 18-1 15,-7-6 0-15,-3 4 1 16,3 4-1-16,-2 4 0 15,-1 9 0-15,-2 2 0 16,-2 8-1-16,-3 4 1 16,0 5-1-16,0 5 0 15,0 0 0-15,1 4 0 0,0 1 0 16,2-4 0-16,3 4 0 15,1-3 0-15,3 3 0 16,0-4 0-16,0 4 1 16,4-1-1-16,-5 4-1 15,-2 1 2-15,3 1-1 16,0 0 0-16,0 2-1 15,0-4 1-15,5-1-1 16,0-4 1-16,5-4 0 16,7-3 0-16,1-6 0 15,3-2 0-15,6-1 0 16,2 1 0-16,3-4 0 15,-2 1 0-15,7-2-1 0,1 0 2 16,0 1-2-16,2-2 1 16,-1-2 0-16,0-3 1 15,1 2-1-15,0-5 0 16,1 0 0-16,-2-4 0 15,3-5-1-15,0-5 1 16,2-4-1-16,3-5 1 16,5-6-1-16,-1-4 0 15,7-4 1-15,1-7-1 16,5-2 1-16,1-4 1 15,0-4-1-15,-2-1 0 16,3-3 0-16,-2 1 0 16,-5-3-1-16,-4 0 1 15,-5-1 0-15,-5 1 0 0,-2-1 0 16,-9-6-1-16,-1 1 2 15,-7-6-1-15,1-1 1 16,-1-7 0-16,-2-2-1 16,0-9 1-16,2-1-1 15,0-2 0-15,4-4 1 16,2-3-1-16,-2 2 1 15,1-3 0-15,-3 1 0 16,-3 0-1-16,-3 0 1 16,-4 1-1-16,-6 1 2 15,-1-1-2-15,-6 1 0 16,-3-1 1-16,-2 1-2 15,0 1 2-15,0 2 1 16,0 4-1-16,1 2 1 16,4 4-1-16,-1 5 0 0,3 1 0 15,3 4 1-15,-4 2-1 16,4 3-1-16,-1-2 0 15,-1 3 0-15,-2 1 0 16,-1 1 1-16,-1 5-1 16,-4 3 0-16,0 5 1 15,-2 5-1-15,0 4 0 16,2 15 0-16,-10-13 0 15,10 13 0-15,0 0 0 16,0 0-1-16,0 0 1 16,12-13-1-16,-12 13 1 15,15-13-1-15,-15 13 0 16,13-11-1-16,-13 11-5 15,0 0-8-15,1 32-13 0,-15-14-12 16,7 15-2-16,-8-3 0 16</inkml:trace>
  <inkml:trace contextRef="#ctx0" brushRef="#br5" timeOffset="194785.141">11632 16083 37 0,'-5'-28'35'0,"-4"1"2"15,-7-5-2-15,1 8-23 16,-10-5-7-16,-1 12 0 15,-10-1 3-15,-1 14-2 16,-10 5-1-16,2 13 0 16,-5 2-1-16,8 11 0 15,-1 3-1-15,8 3 0 0,11 1-2 16,13 4 0-16,11-9 0 15,13 1 0-15,9-6-1 16,14-7 1-16,8-11-1 16,7-7 1-16,5-9-1 15,-2-8 0-15,2 0 0 16,-8-8 1-16,-7 0-1 15,-6 3-1-15,-10 4 2 16,-5 5 0-16,-9 3 0 16,-11 11-1-16,0 0 1 15,-3 17-1-15,-9 13 0 16,-8 10 1-16,-5 15-1 15,-5 14 0-15,-4 14 1 16,0 6-1-16,-4 1 0 16,8-5-1-16,7-9-1 0,5-14-3 15,20-3-9-15,-4-38-15 16,26-6-12-16,4-31 0 15,23-7-1-15</inkml:trace>
  <inkml:trace contextRef="#ctx0" brushRef="#br5" timeOffset="195204.165">11861 16175 81 0,'0'0'41'16,"16"-7"0"-16,-3-11-11 16,9 11-26-16,7-7 0 15,5 6-1-15,2-2 0 16,4 3-2-16,-6 0 0 15,0 3 0-15,-10 5 0 16,-6 5-1-16,-13 6 1 16,-8 11-1-16,-12 7 0 15,-9 7 0-15,-8 5 1 16,-7 7-1-16,-2 5 0 15,-2 5 1-15,4-3 0 16,7-5-1-16,11-8 1 16,14-9 0-16,18-15-1 0,22-17 1 15,20-16-1-15,12-15-3 16,11-6-1-16,0-16-8 15,15 12-23-15,-20-13-6 16,3 17-2-16,-24-3 1 16</inkml:trace>
  <inkml:trace contextRef="#ctx0" brushRef="#br5" timeOffset="196137.2184">10459 14404 78 0,'0'0'40'16,"14"-10"-1"-16,-10-15-3 16,25 12-33-16,6-7 0 15,9 1-1-15,5-1 1 16,2 1-1-16,0 2 0 15,-1 5 0-15,-5 4-1 0,-5 6 0 16,-12 7 0-16,-12 9 0 16,-11 5 0-16,-11 11 0 15,-16 8 0-15,-8 7 0 16,-13 5 0-16,-8 4 0 15,0-1 0-15,1-1-1 16,5-4 1-16,12-7-1 16,9-10 1-16,20-9-2 15,21-15 2-15,18-12-1 16,22-12-2-16,10-14-2 15,20 4-13-15,-11-20-24 16,15 5 1-16,-13-5-2 16,6 9 1-16</inkml:trace>
  <inkml:trace contextRef="#ctx0" brushRef="#br5" timeOffset="196857.2593">11254 14382 64 0,'-5'-10'39'16,"10"-4"-2"-16,15 2 2 15,1-12-34-15,13 6-3 16,2-5 0-16,5 4 0 0,-3 1 0 15,-4 7-1-15,-6 3 1 16,-8 9-1-16,-20-1 0 16,9 18 0-16,-16-1 0 15,-6 6 0-15,-5 1 0 16,-2 6 0-16,-1 1 0 15,3-1 0-15,0 0-1 16,11-4 0-16,7-6 1 16,10-3-1-16,9-9 0 15,9-6 1-15,9-3-1 16,4-4 0-16,5-1 1 15,-2 2-1-15,-7 3 1 16,-8 5 0-16,-10 7 0 16,-13 6-1-16,-12 7 1 0,-10 4-1 15,-12 3 0-15,-5 1-1 16,-1-2-2-16,-1-8-2 15,10 5-7-15,-2-26-14 16,27-1-13-16,0 0-1 16,11-22-1-16,11-7 2 15</inkml:trace>
  <inkml:trace contextRef="#ctx0" brushRef="#br5" timeOffset="197248.2819">12089 14164 73 0,'-15'1'39'15,"-18"-1"-1"-15,4 18-1 0,-15-5-35 16,3 7 1-16,0-2 1 16,4 7-1-16,5-5-1 15,13 1 0-15,7-4 0 16,15 1 0-16,11-7-1 15,13-1 0-15,14-5-1 16,9 0 0-16,2 2 1 16,5 2-1-16,-5 6 0 15,-6 3 0-15,-12 8 0 16,-16 5 1-16,-18 5-1 15,-14 2 0-15,-12 3 1 16,-12-4-1-16,-8-3 0 16,2-7 0-16,0-11 0 15,7-11 0-15,14-15-1 0,13-18 1 16,19-13 0-16,13-18-1 15,21-6-2-15,5-10-2 16,14 12-11-16,-13-8-23 16,8 14-1-16,-13 1-1 15,-5 20 1-15</inkml:trace>
  <inkml:trace contextRef="#ctx0" brushRef="#br1" timeOffset="206864.8319">7935 14746 47 0,'0'0'35'16,"6"10"1"-16,-6-10-5 15,13 4-16-15,-13-4-7 16,22 3-2-16,-8-2-1 0,5 2-3 16,2 0 1-16,5-1-2 15,3-1 0-15,6 1 0 16,2-3 0-16,5 0 0 15,1-1 0-15,4-2 1 16,5 0 0-16,0 0-1 16,2 1 0-16,0 0 0 15,1 0 0-15,0 2-1 16,0 0 1-16,0 1-1 15,0-2 0-15,5-1 0 16,-2 0 1-16,3 0-1 16,1-1 0-16,-1-1 0 15,-1 0 1-15,-1 2-1 16,-4 2 0-16,-4 1 0 15,-4 1 0-15,-3 4 0 0,-2-3 0 16,-3 4 0-16,3-4 0 16,2-2 0-16,2-1 1 15,7-2-2-15,0-3 2 16,3-3-1-16,1 0 0 15,3-3 0-15,-5 1 0 16,-2 2-1-16,-6 1 2 16,-7-1-2-16,-6 4 1 15,-4-1 0-15,-10 5 0 16,-2-1 1-16,-18 2-1 15,18-1 0-15,-18 1 1 16,0 0-1-16,0 0 0 16,0 0 1-16,1-11-1 15,-1 11 0-15,1-11 0 0,-1 11 0 16,9-12 0-16,-9 12 0 15,16-9 1-15,-16 9-2 16,21-6 1-16,-21 6 0 16,19-1 0-16,-19 1 0 15,11 0 0-15,-11 0 0 16,0 0 0-16,0 0 0 15,0 0 1-15,12-10-1 16,-12 10 0-16,0 0 0 16,10-15 0-16,-10 15 0 15,10-13 0-15,-10 13 0 16,4-10 0-16,-4 10 0 15,-2-13 0-15,2 13 0 16,-16-17 0-16,2 6 0 0,-6-1 0 16,-1-1 0-16,-3-1 0 15,-2 1 0-15,0 0 0 16,0 1 0-16,3 2 0 15,5 2 0-15,0 2 0 16,6 2 1-16,12 4-1 16,-17-4 0-16,17 4 0 15,0 0 0-15,0 0 0 16,20 1 0-16,1-1 1 15,8 1-1-15,3 3 0 16,4 2 0-16,0 4 1 16,1 2-1-16,-8 8 0 15,-5 3 0-15,-7 4 1 16,-14 3-1-16,-6 3 0 15,-10 2 1-15,-9 0-1 0,-8 2-1 16,-7-1 2-16,-6 1-2 16,-5-5 1-16,-3 2-1 15,2-6 0-15,-1-1-3 16,12-2-2-16,-2-22-14 15,40-3-13-15,0 0-5 16,22-21-3-16,16-15 1 16</inkml:trace>
  <inkml:trace contextRef="#ctx0" brushRef="#br1" timeOffset="208361.9176">8931 16323 53 0,'0'0'37'0,"-19"1"-2"16,19-1-2-16,0 0-28 0,0 0-1 15,0 0-1-15,0 0 0 16,0 0-1-16,0 0 0 15,20-2 0-15,-1 6-1 16,-1 0 1-16,10 1-1 16,4-2 2-16,9-2-1 15,5-5 0-15,8 0-1 16,6-4 1-16,5-4 0 15,4 1 0-15,2-1 0 16,-4 3-1-16,0 0-1 16,-4 4 1-16,-3 3 0 15,-8 2-1-15,-1 2 0 16,-6-1 0-16,-2 4 0 15,-3-2 0-15,-2 0 1 0,0-2-1 16,-1 0 0-16,5-1 0 16,-3-1 0-16,1 1 1 15,0-1-1-15,-2 1 0 16,-1 1 1-16,-3 0-1 15,-3 0 0-15,-6 0 1 16,-1 0-1-16,-2-1 0 16,-1 0 0-16,-3-3 0 15,3-2 0-15,0-6 0 16,-1 4-1-16,-1-3 1 15,3 3-1-15,-2-4 1 16,-4 7-1-16,1-2 1 16,-4 5-1-16,-2 2 1 0,-2 1-1 15,-9-2 1-15,15 6 0 16,-15-6 0-16,9 3 0 15,-9-3 0-15,0 0 1 16,0 0-1-16,10-12 1 16,-10 12-1-16,-5-23 1 15,0 10-1-15,-3-4 1 16,-3 1-1-16,-7-5 0 15,-5 7 1-15,-2-2-1 16,-8 4 1-16,0 3-1 16,-1 1 0-16,2 1 1 15,3 2-1-15,6 4 0 16,8-1 1-16,15 2-1 15,0 0 1-15,18-1-1 0,8 0 1 16,11 1-1-16,5 1 1 16,1 1-1-16,3 3 1 15,-5 2-1-15,-4 2 0 16,-11 5 1-16,-9 2-1 15,-11 10 0-15,-12 2 1 16,-8 3 0-16,-7 5 0 16,-12 0-1-16,-4 2 1 15,-4 0-1-15,-1-2-1 16,4-9-1-16,8-1-1 15,1-17-10-15,22 7-8 16,-8-30-7-16,33 5-9 16,-2-28-4-16,17 0-1 15</inkml:trace>
  <inkml:trace contextRef="#ctx0" brushRef="#br1" timeOffset="209801.9999">4216 14485 22 0,'0'0'33'0,"0"0"3"15,-7-14-2-15,7 14-12 16,0 0-13-16,0 0-3 16,-14 4-1-16,14 8-1 15,-8 4-1-15,5 8-1 0,-5 10 0 16,-2 4 0-16,1 2-2 15,-1 5 2-15,2-7-2 16,3-2 0-16,2-11 0 16,4-6 0-16,-1-19 1 15,12 0 0-15,1-15 2 16,2-8-2-16,-1-8 1 15,4-5 0-15,-2-3 0 16,1 1 0-16,-2 0-1 16,-2 4-1-16,-3 5 0 15,0 10 1-15,-5 4 0 16,-5 15-1-16,11-4 1 15,-11 4 0-15,9 21 0 16,-3-5 1-16,2 3-1 16,1-3 0-16,5-1 0 0,1-4 0 15,7-6-1-15,7-5 1 16,5-9 0-16,5-4-1 15,2-6 1-15,2-1-1 16,-3-1 1-16,-6 4-1 16,-4 2 0-16,-7 5 1 15,-9 10-1-15,-14 0 0 16,5 28 0-16,-11-2 0 15,-6 9 0-15,-1 1-2 16,3 7-1-16,0-2-1 16,10 1-4-16,-2-15-4 15,22 8-11-15,-20-35-7 16,42 16-9-16,-10-26 1 15,19-3 3-15</inkml:trace>
  <inkml:trace contextRef="#ctx0" brushRef="#br1" timeOffset="210163.0206">5170 14479 78 0,'-25'-6'37'16,"9"17"0"-16,-14-13-9 16,6 16-23-16,-5-1 0 15,4 7-1-15,0-2-1 16,8 5 1-16,-2 0-2 15,6 5 1-15,7-4-1 16,5-2 0-16,7-3-1 16,8-7 1-16,6-5-1 15,4-7 0-15,7-9 0 0,-1-5 0 16,5-9-1-16,0-4 0 15,-5-2 0-15,-3 2 0 16,-7-1 0-16,-4 5 0 16,-5 6 0-16,-11 17-1 15,0 0 1-15,0 0-1 16,-14 24-1-16,0-2-1 15,4 12-2-15,-2-7-4 16,15 12-11-16,-11-20-8 16,21 5-9-16,0-18-2 15,17-1 1-15</inkml:trace>
  <inkml:trace contextRef="#ctx0" brushRef="#br1" timeOffset="210523.0412">5589 14395 77 0,'-15'15'38'0,"-16"-5"-8"16,12 22 3-16,-11-9-24 15,11 9-2-15,0-6-2 16,11-1-1-16,10-6-1 15,10-10-2-15,13-9 0 16,10-6 0-16,3-4-1 16,1-2 1-16,1-1-1 15,-5 1 0-15,-10 8 0 0,-10 7 0 16,-13 11 0-16,-10 5 0 15,-11 9 1-15,-7 0-1 16,-3 2 0-16,0-1-1 16,4-5-1-16,5-9-1 15,15-5-4-15,5-20-9 16,31 7-10-16,-9-21-12 15,23 1-1-15,-1-13 0 16,10 1 1-16</inkml:trace>
  <inkml:trace contextRef="#ctx0" brushRef="#br1" timeOffset="210846.0595">6006 14351 81 0,'0'0'40'16,"-19"-2"-2"-16,18 12-3 0,-14-1-31 15,1 5 0-15,-1 3-1 16,1 5-1-16,4 0 0 15,2 1-1-15,6-3 0 16,4-3 1-16,9-9-1 16,7-5-1-16,8-8 1 15,5-3-1-15,2-4 0 16,1 2 1-16,-3 2-1 15,-8 7 0-15,-8 9 1 16,-10 7-1-16,-11 10 1 16,-8 5 0-16,-7 7-1 15,-4-2 0-15,-1-1-2 16,0-5-2-16,11 1-10 15,-6-24-7-15,28 8-8 0,-7-14-12 16,13-15-1-16,6-11 0 16</inkml:trace>
  <inkml:trace contextRef="#ctx0" brushRef="#br1" timeOffset="211718.1095">6623 14497 66 0,'15'-10'38'15,"-6"-5"-2"-15,5 13-3 16,-14 2-28-16,0 0-1 0,0 0 0 15,5 18 0-15,-10 8-1 16,-2 5 0-16,-3 1 0 16,-1 6-1-16,-2-1 0 15,3-1-1-15,-1-9-1 16,4-1 1-16,5-11 0 15,2-15 1-15,0 0-1 16,18-5-1-16,-4-16 1 16,9-5 0-16,1-9 1 15,5-3-2-15,-2-5 1 16,0 3-1-16,0 3 0 15,-6 6 1-15,-4 9-1 16,-3 6 0-16,-14 16 0 16,15 1 0-16,-14 16 0 0,1 7-1 15,1 3 0-15,-1 4-3 16,8 3-1-16,-4-10-5 15,21 11-11-15,-16-23-12 16,21 4-5-16,-8-13-3 16,12 0 3-16</inkml:trace>
  <inkml:trace contextRef="#ctx0" brushRef="#br1" timeOffset="212206.1374">7163 14465 52 0,'0'0'37'0,"0"0"-1"16,16 10-5-16,-16-10-19 15,0 0-5-15,0 0-1 16,0 22-1-16,-4-4-1 16,3 2 0-16,-4 3-1 15,2 3 0-15,-1-1-1 16,3 1 1-16,1-6-1 15,9 0 0-15,-1-9-1 16,9-6 0-16,2-5 0 16,4-6 0-16,3-5 0 15,2-5-1-15,-2-7 1 16,-3-2-1-16,1-2 0 0,-6-2 0 15,-4 2 0-15,-3 4 0 16,-6 3 1-16,-1 3-1 16,-4 6 0-16,0 11 0 15,0 0 0-15,-9 18 0 16,4 7 0-16,0 1 0 15,4 6-2-15,-2 2-1 16,7 2-2-16,1-11-3 16,18 8-12-16,-23-33-7 15,39 21-10-15,-17-24-3 16,14-2 2-16</inkml:trace>
  <inkml:trace contextRef="#ctx0" brushRef="#br1" timeOffset="212709.1662">7730 14479 43 0,'-6'-12'36'15,"6"12"3"-15,-20 13-1 16,13 12-16-16,-16-10-15 16,12 10-1-16,-2-5-2 15,6 5 0-15,0-2 0 16,7-4-2-16,2-4 0 15,3-4-1-15,6-7 0 16,3-5-1-16,4-8 1 16,-1-5-1-16,0-8 0 15,1 0 1-15,-1-7-1 16,-3 3 0-16,-3-3 0 0,-2 6 0 15,-5 3 0-15,0 3 0 16,-4 17 0-16,3-13 0 16,-3 13 0-16,6 11 0 15,0 0 0-15,0 3 0 16,3 0 1-16,4 0-1 15,0-3 0-15,-1-1 0 16,2-5 1-16,2-2-1 16,-2-6 0-16,1-2 1 15,0-7 0-15,2-4-1 16,0-3 1-16,-2 1 0 15,-1-2 0-15,0 3-1 16,-4 6 0-16,-10 11 0 16,11 0-1-16,-11 12-1 0,-1 11-2 15,-5-2-2-15,10 13-7 16,-14-18-7-16,20 16-8 15,-13-22-10-15,18 0-1 16,-2-19 1-16</inkml:trace>
  <inkml:trace contextRef="#ctx0" brushRef="#br1" timeOffset="213167.1924">8264 14191 54 0,'-5'-18'39'15,"5"18"1"-15,-23 19 0 16,14 7-20-16,-12-3-14 15,8 10-1-15,-3 1-1 0,7 8 0 16,-1 0-1-16,5 2-1 16,-1-2-1-16,5-4 0 15,1-4 0-15,3-6-1 16,3-7 1-16,1-8-1 15,3-11-1-15,4-6 1 16,0-7 0-16,2-5 0 16,0-6 0-16,1-2 0 15,-1-6 0-15,-2 1 0 16,1-1 0-16,-1 3-1 15,-1 4 1-15,-2 6 0 16,4 9 0-16,-1 7-1 16,-1 9 1-16,1 9-1 15,-4 10 0-15,-2 1 1 16,0 7-1-16,-5 2 1 0,-5-3-1 15,-6 1 1-15,-4-1 0 16,-10-6-1-16,-3 0-1 16,-5-8-2-16,1-1-3 15,-4-18-9-15,16 11-11 16,-10-29-1-16,24 6-10 15,-1-16-2-15,18-1 2 16</inkml:trace>
  <inkml:trace contextRef="#ctx0" brushRef="#br1" timeOffset="213731.2247">8472 14542 62 0,'-10'29'42'16,"-4"-15"-2"-16,19 1 2 15,-5-15-19-15,23-10-21 16,8-5-1-16,8-5 0 16,1-2-1-16,0-4 0 15,-3-1 1-15,-6-2-1 16,-6 3 0-16,-9 2 1 15,-7 0-1-15,-7 5 0 16,-5 4 1-16,3 15-1 16,-22-12 0-16,6 16 0 15,-1 8 0-15,-2 8 0 16,1 9 0-16,0 2 1 0,6 2 0 15,5 2 0-15,4-5-1 16,11-3 2-16,4-7-2 16,11-8 1-16,5-8 0 15,3-5 0-15,4-4 0 16,-3-2-1-16,-1-3 1 15,-4 2-1-15,-5 5 0 16,-7 3 0-16,-15 0 0 16,13 15 0-16,-16-2 1 15,-5 4-1-15,-4 1 0 16,-2 1 0-16,0-3 0 15,1-5 1-15,13-11-1 16,0 0 1-16,7-11 0 16,15-12-1-16,11-13 0 0,6-4-2 15,8-4-2-15,-2-9-8 16,16 16-7-16,-23-15-4 15,14 31-6-15,-28-14-4 16,8 25-10-16,-11 1 0 16</inkml:trace>
  <inkml:trace contextRef="#ctx0" brushRef="#br1" timeOffset="214752.2831">4062 16354 46 0,'0'0'35'0,"-17"-24"1"16,17 24-16-16,-35-15-14 15,13 11-1-15,-8 0-1 16,0 9-1-16,-7 1 3 15,0 9-4-15,0 2 3 0,2 9-2 16,5-3 2-16,8 9-4 16,6-3 3-16,11 1-2 15,10-2 0-15,8-5-1 16,11-5 0-16,6-6 0 15,7-10 0-15,6-7-1 16,-1-7 1-16,0-11-1 16,1-6-1-16,-5-7 3 15,-5 0-3-15,-5-3 3 16,-9 1-2-16,0 7 1 15,-9 1-1-15,-2 10 1 16,-8 20-1-16,0 0 1 16,0 0-1-16,3 23-1 0,-6 9 1 15,3 1-1-15,5 4 0 16,0-7-3-16,13-5-2 15,1-21-12-15,20 4-10 16,-11-40 1-16,17-3-13 16,-3-22 2-16</inkml:trace>
  <inkml:trace contextRef="#ctx0" brushRef="#br1" timeOffset="214955.2947">4578 15694 58 0,'-28'18'40'16,"16"19"-2"-16,-6 5 2 15,14 11-37-15,-8 14-2 0,9 8 1 16,1 5-2-16,5 0 0 16,7-1 0-16,-5-9-6 15,12 2-5-15,-13-27-11 16,13 3-14-16,-13-24-4 15,8-6 2-15</inkml:trace>
  <inkml:trace contextRef="#ctx0" brushRef="#br1" timeOffset="215901.3488">4468 16272 38 0,'2'29'40'15,"8"-21"0"-15,16 5 0 16,-3-24-18-16,12 0-21 0,8-7 2 15,4-2-2-15,2-1 0 16,-3-3-1-16,-4 2 1 16,-5 3-1-16,-7 7 0 15,-8 4 1-15,-8 3 0 16,-14 5-1-16,0 0 1 15,0 21 0-15,-10-2-1 16,-4 9 0-16,-4 4 2 16,2 8-1-16,-3 2 1 15,6 5-2-15,0-3 3 16,7-1-3-16,7-7 2 15,4-5-1-15,9-12-1 16,8-8 1-16,7-12-2 16,0-12 1-16,3-8-1 0,2-11 0 15,-5-4-1-15,-4-5 2 16,-4-4-1-16,-11 0 1 15,-4 6-2-15,-2 2 2 16,-12 7-1-16,-3 7 1 16,2 3 0-16,-2 7 0 15,11 13-1-15,-16-3 1 16,16 3 1-16,3 10-1 15,-3-10 1-15,18 13 0 16,-3-9 0-16,4 2 0 16,-1 0 0-16,3 0 1 15,-4-2-1-15,0 4-1 16,-5-1 1-16,2 6-1 15,-6 2 0-15,-2 5 0 0,-5 3 1 16,-3 0-1-16,-1 9 1 16,-6-2-2-16,3 5 2 15,-5-4-1-15,3-5 1 16,2-4-1-16,3-9 0 15,3-13 0-15,0 0 0 16,19-22 0-16,-4-3-1 16,3-6 2-16,4-9-2 15,-1 0 2-15,-2 1-2 16,0 5 2-16,-5 7-2 15,-1 7 2-15,-4 4-1 16,-9 16 0-16,17-13 0 16,-6 13 0-16,1-1 0 0,5 1 0 15,2 0 0-15,4-1 0 16,2 0 1-16,-2 0 0 15,-2 2 0-15,-4 3 0 16,-3-1-1-16,-1 5 1 16,-13-8 0-16,10 15-1 15,-9-3 0-15,-2 5-1 16,0 0 0-16,-2-1-1 15,1 6 1-15,-1-4-2 16,3 5 1-16,0-9-2 16,5-2-1-16,-5-12-3 15,22 2-6-15,-17-26-3 16,20 15-5-16,-16-31 0 15,20 21-5-15,-15-24 0 16,11 17-7-16</inkml:trace>
  <inkml:trace contextRef="#ctx0" brushRef="#br1" timeOffset="216081.3589">5700 16153 68 0,'0'0'39'15,"3"30"1"-15,-9-19-5 16,12 22-27-16,-12-5-3 16,6 10-3-16,-4 0 0 15,4 7-1-15,3-4-1 16,0-5-3-16,6-5-1 15,-3-19-8-15,16 5-10 16,-14-34-3-16,21 6-7 16,-11-30-7-16,7-1 0 15</inkml:trace>
  <inkml:trace contextRef="#ctx0" brushRef="#br1" timeOffset="216217.3669">5837 15886 69 0,'-28'-24'40'0,"8"22"-1"15,-4 4-2-15,12 7-39 16,9 15-18-16,-12-22-13 15,20 14-5-15,-5-16-4 16,10 20 1-16</inkml:trace>
  <inkml:trace contextRef="#ctx0" brushRef="#br1" timeOffset="216646.3913">6253 16119 32 0,'-16'4'37'0,"-2"-5"1"15,0 9 0-15,-14-8-21 16,6 16-11-16,-9 4 1 0,5 9-3 16,-3 3 1-16,6 7-1 15,3 1 1-15,12 1-3 16,6-6 2-16,13-10-3 15,10-9 0-15,11-12-3 16,15-4-7-16,-7-32-10 16,19 16-10-16,-11-24-11 15,9 4-3-15,-14-13 1 16</inkml:trace>
  <inkml:trace contextRef="#ctx0" brushRef="#br1" timeOffset="217262.4267">5383 16367 39 0,'0'0'27'0,"3"-14"2"16,-3 14 0-16,0 0-13 16,0 0-2-16,0 0-6 15,0 0-2-15,-11 0 1 16,11 0-5-16,-11 19 1 15,5-4-3-15,3 8-2 16,-2-3-8-16,17 20-10 16,-12-17-16-16,12 7-4 15,-6-11 2-15</inkml:trace>
  <inkml:trace contextRef="#ctx0" brushRef="#br1" timeOffset="218388.4911">5374 16367 2 0,'0'0'30'0,"0"0"-4"15,-17-3 1-15,17 3-10 16,-10-8-6-16,10 8 0 16,-1-16-3-16,1 16 1 15,8-28-4-15,0 19 1 16,-3-8-2-16,-5 17 0 15,11-14 0-15,-11 14-1 16,0 0 0-16,4 22-2 16,-10 1 1-16,-2 2-4 0,3 9-1 15,-5-13-9-15,21 16-12 16,-12-21-14-16,18 2 0 15,-1-17 0-15</inkml:trace>
  <inkml:trace contextRef="#ctx0" brushRef="#br1" timeOffset="219575.559">6803 16271 39 0,'1'-25'34'15,"10"11"-2"-15,-14-11-2 16,3 25-19-16,3-21-2 16,-3 21-3-16,0 0 0 15,0 0-2-15,-13 3-1 16,8 15 0-16,-3 1-2 15,-1 9 0-15,-2 5 2 16,2 5-2-16,-1 4 1 16,0-2-1-16,6-3 1 15,1-7-1-15,6-8 2 0,3-10-2 16,4-13 0-16,6-10 0 15,3-12-1-15,5-6 2 16,0-10-2-16,2 4 1 16,-1-6-1-16,-1 1 1 15,-1 2-2-15,-1 11 2 16,-4 2-1-16,-2 9 1 15,-2 11-1-15,-2 9 0 16,-3 12 0-16,1 10-1 16,-2 6 1-16,-3 7-2 15,5 4-1-15,-2-3-3 16,9 9-7-16,-10-32-9 15,23 12-13-15,-11-27-3 16,11 1-1-16,-3-20 2 0</inkml:trace>
  <inkml:trace contextRef="#ctx0" brushRef="#br1" timeOffset="219965.5813">7335 16198 62 0,'0'0'40'0,"-17"-1"-2"16,17 18 1-16,-9-2-35 15,7 3-1-15,-3 0 1 16,5 4-1-16,-3 1 0 16,6 2-2-16,-3 1 2 15,5-4-2-15,0-7 1 16,3-1-1-16,2-10 0 0,4-6 0 15,1-11-1-15,5-5 1 16,-2-10-2-16,3-1 2 16,1-3-1-16,-2-3 0 15,-3 7 0-15,-2 3 0 16,-3 8 0-16,-12 17 0 15,14-8 0-15,-14 8 0 16,1 28 0-16,-1-6-1 16,1 5 1-16,1 2-3 15,5 4 0-15,0-7-3 16,12 8-6-16,-5-24-9 15,24 13-6-15,-16-26-9 16,16 5-4-16,-3-19 1 16</inkml:trace>
  <inkml:trace contextRef="#ctx0" brushRef="#br1" timeOffset="220491.6113">7914 16139 66 0,'-16'12'39'15,"3"18"1"-15,-7-4-2 16,14 4-34-16,-7 4-1 15,6 1-1-15,1-2 1 16,6-5-2-16,1-2 0 16,6-9 0-16,-7-17 0 15,18 10 0-15,-5-18-1 16,2-11 0-16,1-9 0 0,2-2 1 15,2-6-1-15,-3-6 1 16,-2 2 0-16,-1 3 0 16,-4 7 0-16,-3 6 0 15,-2 11 1-15,-5 13-2 16,0 0 0-16,-4 11 1 15,2 11-1-15,2 5 1 16,-1 3-1-16,6-2 0 16,0-2 0-16,6-3 0 15,5-8 1-15,4-10 0 16,3-13 0-16,2-4-1 15,4-11 1-15,1-3 0 16,-1-7 0-16,-2 1 0 16,-1-1-1-16,-3 3 0 15,-7 9 0-15,1 1 1 0,-7 11-1 16,1 9 0-16,-11 0 0 15,16 30-1-15,-11 0 0 16,1 3 0-16,3 7-2 16,-3-1-5-16,11 12-8 15,-12-25-7-15,21 21-3 16,-15-35-4-16,19 7-12 15,-7-19 2-15</inkml:trace>
  <inkml:trace contextRef="#ctx0" brushRef="#br1" timeOffset="221169.6501">8807 15705 41 0,'-7'-36'40'0,"7"14"0"0,-8-3 0 15,8 25-19-15,-9-15-16 16,9 15 0-16,-14 16-1 16,7 12 0-16,-2 7-2 15,2 11 0-15,-4 9-1 16,3 7 1-16,-2 0-2 15,7 7 2-15,-1-5-1 16,4-8 1-16,2-7-2 16,4-10 1-16,5-9 0 15,2-14 0-15,7-14 0 16,-2-12 0-16,7-9-1 15,-2-4-1-15,1-3 1 16,3-5-1-16,-3-2 1 0,1 2-1 16,-2 5 1-1,-4 6 0-15,2 3 0 0,-3 4 0 16,-2 6 0-16,0 7 0 15,-6 7 0-15,0 7 0 16,-4 6 0-16,-5 5 0 16,-8 11-1-16,-6 0 2 15,-6 6-2-15,-7 1-1 16,-3 0 0-16,-4-7-3 15,8-1-2-15,-8-21-6 16,21 5-6-16,-13-37-6 16,25 18-3-16,3-38-10 15,16 5-1-15</inkml:trace>
  <inkml:trace contextRef="#ctx0" brushRef="#br1" timeOffset="221776.6849">9189 16040 73 0,'10'16'41'0,"-10"-16"-1"16,31 18-1-16,-17-18-35 15,8-3-1-15,-1-6 0 16,2-2-2-16,0-7 1 15,-2-2-1-15,-2-5-1 16,-1 2 1-16,-9-1-1 16,-2 2 1-16,-7 1-1 15,-5 8 1-15,-3 2-1 0,-2 4 0 16,-2 7 0-16,-4 6 1 15,1 6-1-15,1 8 1 16,-1 5-1-16,6 2 1 16,2 4 0-16,7 2-1 15,3-4 1-15,10-3 0 16,7-8-1-16,6-5 0 15,7-6 1-15,3-5-1 16,-3 0 0-16,1-5 1 16,-2 1-1-16,-5 0 0 15,-6 3 1-15,-7 1-1 16,-14-2 0-16,11 10 0 15,-11-10 0-15,0 19 0 16,0-19 0-16,-8 18 0 0,8-18 0 16,-8 12 0-16,8-12 1 15,0 0-1-15,0 0 1 16,1-25 0-16,10 5 0 15,3-4 0-15,0-3 1 16,3-4-1-16,-1 1-1 16,2 0 1-16,-1 4-2 15,1 0 0-15,2 4-3 16,-4-2-3-16,16 15-8 15,-12-21-5-15,24 28-5 16,-17-27-3-16,26 28-3 16,-18-17-5-16,17 15-5 15</inkml:trace>
  <inkml:trace contextRef="#ctx0" brushRef="#br1" timeOffset="221904.6922">10277 15981 92 0,'0'41'44'16,"-16"-17"-1"-16,1 4-2 15,-13-21-48-15,0-19-13 16,28 12-9-16,-24-19-9 15,18-1-7-15,-3-11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02:08:22.83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15830 14179 44 0,'0'0'33'15,"5"-11"0"-15,-3-3-5 0,10 7-22 16,-6-6 0-16,8 5-1 16,-7-6-1-16,4 8-1 15,-11 6 0-15,12-1 0 16,-13 13 0-16,-4 10 0 15,-9 7-1-15,-1 11 0 16,-5 7 0-16,2 11 0 16,-5 2-1-16,4 1 1 15,5-5-2-15,7-1 1 16,12-8 0-16,10-8 0 15,12-12-1-15,10-14 0 16,12-14 1-16,7-14-1 16,7-17 0-16,3-11 0 0,-3-14 1 15,-1-10-1 1,-8-3 1-16,-6-2-1 0,-12 3 1 15,-10 5 1-15,-8 14-1 16,-10 8 0-16,-9 18 0 16,1 24 1-16,-21 0-2 15,3 24 1-15,3 15-1 16,-1 10-1-16,3 10 0 15,8 2-1-15,5 2-1 16,8-8-3-16,13 2-4 16,-3-26-18-16,21 6-8 15,-4-20-2-15,15-1 1 16</inkml:trace>
  <inkml:trace contextRef="#ctx0" brushRef="#br0" timeOffset="369.0209">16705 14458 58 0,'0'0'36'15,"-17"-2"-2"-15,17 2 0 16,0 0-31-16,-10 17 0 16,10-17 1-16,3 24-2 15,-3-5 0-15,0 3 0 16,0 0-1-16,3 0 0 15,-2-1 0-15,-1-2-1 16,5-4 0-16,-5-15 0 16,9 13 0-16,-9-13 0 15,14-15 1-15,-7-4 0 16,2-6 0-16,1-6 0 0,-2-7 1 15,2-2-1-15,-2 0 0 16,2 2 0-16,-1 5-1 16,1 4 0-16,2 7 0 15,2 9-1-15,4 7 0 16,4 4-2-16,7 9-3 15,-1-6-5-15,13 18-22 16,-9-13-3-16,9 13-1 16,-9-9 2-16</inkml:trace>
  <inkml:trace contextRef="#ctx0" brushRef="#br0" timeOffset="804.0459">17274 14401 62 0,'-13'-11'36'0,"13"11"0"15,-28-8 0-15,11 10-30 16,-6-4-1-16,2 11 0 16,-7 2-1-16,4 5-1 15,-5 5 1-15,4 5-1 16,-1 1-2-16,7 4 1 15,4 1-2-15,7-3 1 16,7-1-1-16,4-7 0 16,9-6 0-16,7-5 0 15,6-8 0-15,3-8 0 16,1-6 0-16,1-5 1 15,-1-6-1-15,-1-3 0 0,-4-3 0 16,-5 2 1-16,-4 2-1 16,-1 4 0-16,-8 3 1 15,-1 7-1-15,-5 11 0 16,0 0 0-16,0 0 0 15,-9 27-1-15,3-5 0 16,-1 3 1-16,-2 5-3 16,4-1 0-16,5 1-3 15,-2-13-7-15,13 11-24 16,-6-19-1-16,14 7 0 15,-7-14 0-15</inkml:trace>
  <inkml:trace contextRef="#ctx0" brushRef="#br0" timeOffset="1203.0688">17455 14509 57 0,'2'-15'36'0,"-2"15"0"16,0 0-1-16,0 18-24 15,0-18-6-15,-8 26-1 16,2-11-1-16,4 1 0 15,-2-1-2-15,4-4 1 16,0-11-1-16,6 17 0 16,-6-17 0-16,17 0-1 15,-4-9 1-15,1-3-1 16,1-6 0-16,2-2 0 15,3-8 1-15,-3-1-1 16,1-1 1-16,0 0-1 16,-1 3 1-16,-2 2-1 0,-3 8 0 15,1 4 1-15,-13 13-1 16,16 2 0-16,-12 10 0 15,-2 6 0-15,-2 7 0 16,-3 3 0-16,3 4-1 16,-5-2-2-16,9 3-3 15,-11-14-8-15,18 8-23 16,-7-14-1-16,12 1 1 15,-3-16-1-15</inkml:trace>
  <inkml:trace contextRef="#ctx0" brushRef="#br0" timeOffset="3141.1796">17980 14332 67 0,'0'0'38'0,"0"0"-1"15,11 9 0-15,-11-9-33 16,-8 30 0-16,1-2-2 15,0 12 0-15,-4 5-1 16,0 5 0-16,2 2-3 16,-3-3-1-16,9 0-6 15,-8-21-29-15,17-6 2 16,-6-22-2-16,18-9 1 0</inkml:trace>
  <inkml:trace contextRef="#ctx0" brushRef="#br0" timeOffset="3307.1891">18030 14191 67 0,'-18'-5'37'0,"18"5"-1"16,-22 3 1-16,22-3-35 15,0 0-5-15,16-12-29 16,9 8-3-16,-1-6-1 15,9 8-1-15</inkml:trace>
  <inkml:trace contextRef="#ctx0" brushRef="#br0" timeOffset="3677.2103">18314 14407 47 0,'1'25'34'0,"-4"-13"2"16,5 8 0-16,-2-20-26 15,4 28-2-15,-1-18-1 16,9 7-2-16,-4 1-1 15,3 0-2-15,-1-2 0 16,1 1-1-16,-2-2 0 16,0-3-1-16,-9-12 0 15,23 7 0-15,-7-14 0 16,1-7 0-16,2-5 0 15,4-5 0-15,1-4 0 16,1-1 0-16,-1 1 0 0,-4 0 0 16,-4 9 1-16,-5 5-1 15,-11 14 0-15,11 1 0 16,-12 13 0-16,-4 8 1 15,-2 4-2-15,0 6 1 16,1 0-1-16,2-2-2 16,8 0-4-16,-5-15-22 15,20 3-7-15,-5-13-2 16,12 0 2-16</inkml:trace>
  <inkml:trace contextRef="#ctx0" brushRef="#br0" timeOffset="4242.2426">18938 14330 64 0,'0'0'36'0,"-13"4"-1"16,11 12 1-16,-7-4-31 15,6 12 0-15,-3 0-2 16,1 3 0-16,1 2-1 15,-1-2 1-15,1-3-2 16,2-2 0-16,0-5 0 16,2-6-1-16,0-11 0 15,0 0 0-15,17-3 0 16,-4-7 0-16,1-6 0 15,1-4 0-15,0-3 0 16,0-1 1-16,-2-2-1 0,0 5 0 16,-7 1 1-16,-1 3 0 15,0 5 0-15,-5 12 0 16,0 0 0-16,0 0 0 15,0 0-1-15,-7 16 1 16,7 0-1-16,1 1 0 16,5 0 0-16,2 0 0 15,2 0 0-15,5-3 0 16,4-3 0-16,1-4 1 15,-1-5 0-15,3-4 0 16,-2-8 0-16,0-3 0 16,-1-4 1-16,-2-2-1 15,-2-1 0-15,-1 1 0 16,-4 1 0-16,-2 6 0 0,-8 12-1 15,10-2 0-15,-8 16 0 16,-5 7 0-16,0 9-2 16,-2 2-1-16,4 10-3 15,-8-12-31-15,15 12 0 16,-6-12-3-16,17 3-1 15</inkml:trace>
  <inkml:trace contextRef="#ctx0" brushRef="#br0" timeOffset="4833.2764">19909 14246 65 0,'0'0'38'0,"18"-28"-2"16,4 17 1-16,1-8-33 15,10 2 0-15,3 1-1 16,4 6 0-16,-7 1-1 16,-3 9 0-16,-6 5-1 15,-11 8 1-15,-9 7-2 16,-10 12 2-16,-12 2-1 15,-7 12 1-15,-6 3-1 16,-3 2 0-16,-4 0 0 16,6-2 0-16,5-4 0 0,10-6 0 15,7-9-1-15,14-8 1 16,13-12-2-16,13-11-1 15,17-8-1-15,12-11-3 16,15 5-19-16,-6-19-14 16,12 6 2-16,-11-10-3 15,6 9 2-15</inkml:trace>
  <inkml:trace contextRef="#ctx0" brushRef="#br0" timeOffset="5364.3068">20499 14121 78 0,'0'0'39'0,"0"0"-1"16,10-5-2-16,-10 5-34 15,20-8-1-15,-5 5 1 16,2 1-1-16,2 1-1 16,4 0 0-16,0 1 0 15,3 0 0-15,-2 2 0 16,0 0 0-16,0 2 0 15,-5 0 0-15,-5 3 0 16,-14-7 1-16,8 18-1 16,-12-6 1-16,-10-1-1 15,-1 4 1-15,-8 1-1 16,-1 1 1-16,0 0 0 0,1 0-1 15,7-2 1-15,2 1-1 16,8-5 0-16,7 0 0 16,10-6 0-16,6 0 0 15,7-2 0-15,4 1-1 16,2-1 1-16,-2 4 1 15,-3 0-1-15,-3 4 0 16,-7 1 0-16,-10 7 1 16,-10 3-1-16,-8 3 1 15,-7 3-1-15,-8 2-1 16,-1-3 1-16,2-2-2 15,3-1-2-15,4-12-3 16,22 0-30-16,-2-12 0 0,19-10-2 16,7-16 1-16</inkml:trace>
  <inkml:trace contextRef="#ctx0" brushRef="#br0" timeOffset="5787.331">21267 14130 81 0,'0'0'40'0,"-29"-11"-2"15,8 16 0-15,-13-3-34 16,0 8-1-16,-7 2-1 16,3 4-1-16,2 3 0 15,4 2 0-15,10 0-1 16,10 3 0-16,15-4 0 0,14 0 0 15,10-5-1 1,9-2 1-16,6 4-1 0,0-5 1 16,-3 2-1-16,-5 1 0 15,-6 4 1-15,-15 1-1 16,-10 2 0-16,-9 5 0 15,-13 0 0-15,-4-3 1 16,-7 2-1-16,-3-8 0 16,2-3 0-16,0-5 0 15,10-10 0-15,5-7 0 16,10-9 1-16,14-10 0 15,6-7-1-15,8-9 1 16,6-4 0-16,7-6 0 16,-1 3 0-16,-3-2-4 0,5 11-31 15,-15-4-1 1,3 17-1-16,-13 1 0 0</inkml:trace>
  <inkml:trace contextRef="#ctx0" brushRef="#br0" timeOffset="6530.3735">21942 13950 59 0,'0'0'37'0,"11"-21"0"16,-11 21 0-16,0 0-29 15,-7 22-3-15,-3 0 0 16,1 12-1-16,-8 7-1 15,1 7-2-15,-9 7 1 16,2 7-1-16,-5 1 1 16,2-1-1-16,0-1 0 15,4-3 1-15,2-7-2 16,9-6 1-16,4-13-1 15,10-10 1-15,8-14 0 16,11-13-1-16,9-13 1 16,5-7-1-16,3-8 1 0,5-4 0 15,-1-1 0-15,-1 4-1 16,-7 5 0-16,-4 7 0 15,-9 10 1-15,-5 9-1 16,-6 11-1-16,-7 7 0 16,0 9 0-16,-4 3-1 15,1 5-1-15,-1 0-2 16,10 4-2-16,-1-14-8 15,18 7-22-15,-6-15-1 16,19 3 1-16,-6-16 0 16</inkml:trace>
  <inkml:trace contextRef="#ctx0" brushRef="#br0" timeOffset="6881.3935">22606 14371 56 0,'-17'-10'38'0,"-17"0"0"15,4 11 0-15,-13-3-17 16,7 12-15-16,-4 4-2 15,6 10 0-15,2 2-2 16,6 5 1-16,8 1-2 16,5 1 1-16,12 0-1 15,6-8 0-15,10-6-1 16,9-8 0-16,8-9 1 15,10-10-1-15,1-6 0 16,1-4 0-16,0-9 0 16,-4-1 0-16,-4 0 1 15,-8 1-1-15,-5 4 0 16,-8 6 1-16,-6 4-1 0,-9 13 0 15,0 0-1-15,-11 20 0 16,-3 2-1-16,-2 6-2 16,4 5-2-16,-5-9-24 15,19 14-8-15,-4-18-1 16,20 4 0-16</inkml:trace>
  <inkml:trace contextRef="#ctx0" brushRef="#br0" timeOffset="7192.4113">23024 14304 83 0,'-29'10'40'0,"-10"-5"-2"15,12 11 1-15,-5-8-33 16,13 6-4-16,10-4-1 15,16 2 0-15,8-5-1 16,10 1 1-16,9-1-1 16,1 2 0-16,1-1 0 15,-4 2 1-15,-4 4-1 16,-13 2 0-16,-10 7 1 15,-12-1-1-15,-10 4 0 16,-8-2 0-16,-4-1-2 16,-5-4-1-16,5 7-9 15,-4-18-27-15,11 5 1 16,-1-13-2-16,12 2 0 0</inkml:trace>
  <inkml:trace contextRef="#ctx0" brushRef="#br0" timeOffset="8049.4604">16251 15245 41 0,'-1'-27'35'0,"3"10"2"15,-10-7-2-15,8 24-26 16,-17-23-3-16,3 24 1 16,-9 1-2-16,-1 14-1 15,-5 5-1-15,2 7 0 0,-7 6-1 16,7 4 0-16,2 1 0 15,5-1 0-15,5-3-1 16,9-6 0-16,12-7-1 16,9-10 1-16,13-10-1 15,11-12 0-15,8-8 1 16,5-6-1-16,1-7 1 15,-1-2-1-15,-7 4 1 16,-6 6-1-16,-9 4 1 16,-12 13-1-16,-18 6 1 15,5 22 0-15,-18 8-1 16,-4 9 1-16,-3 11-1 15,-4 7-1-15,0 8 0 16,-1 0-1-16,7 3-1 0,3-8-4 16,12 6-28-16,-3-26-4 15,19-1-1-15,-4-26 1 16</inkml:trace>
  <inkml:trace contextRef="#ctx0" brushRef="#br0" timeOffset="8433.4823">16747 15228 63 0,'-10'7'38'0,"10"-7"0"16,0 0 0-16,24 8-35 0,-8-9-1 15,8 5 0-15,-1-4 0 16,3 4 0-16,-2 1-2 16,-1 3 1-16,-4 2 0 15,-4 4-1-15,-7 2 0 16,-4 6 0-16,-10 3 0 15,-5 2 0-15,-7 4 0 16,-9 5 1-16,-2 1-1 16,-4 0 0-16,1 0 1 15,3-3-1-15,5-4 2 16,8-2-3-16,9-9 2 15,11-7-2-15,13-6 2 16,9-7-2-16,16-5 0 16,4-10-5-16,18 6-32 15,-8-17 1-15,13 12-3 0,-11-13 1 16</inkml:trace>
  <inkml:trace contextRef="#ctx0" brushRef="#br0" timeOffset="9198.526">17643 15422 60 0,'0'0'36'16,"2"15"0"-16,-2-15-7 15,-17 31-22-15,6-6-1 16,1 9-3-16,-5 0 1 16,6 1-2-16,-4 0 0 15,5-2-2-15,0-7 1 16,5-4-2-16,2-10 2 0,1-12 0 15,0 0-1-15,13-10 1 16,-7-9 0-16,2-6 0 16,0-6 0-16,4-4 1 15,-3-2-2-15,2-1 1 16,0-2-1-16,4 5 2 15,2 4-2-15,0 5 1 16,4 7-1-16,0 6 0 16,2 7 0-16,0 7 0 15,2 7 0-15,-1 5 0 16,-6 3-1-16,2 6 2 15,-6 2-1-15,-6 2 0 16,-7 6 1-16,-7-2-2 0,-4 0 1 16,-8 1-1-1,-2-4 2-15,-7 0-2 0,-3-4 1 16,0-2-2-16,2-3 2 15,0-2 1-15,5 0-1 16,3 3 0-16,4 3 0 16,2 6 0-16,0 5 0 15,1 8 0-15,-2 8 0 16,0 6 0-16,-3 3 0 15,-1-6-1-15,4 1-3 16,-1-17-5-16,15-1-29 16,1-35 0-16,9 11 0 15,5-37-1-15</inkml:trace>
  <inkml:trace contextRef="#ctx0" brushRef="#br0" timeOffset="9873.5647">18116 15460 70 0,'0'0'40'16,"0"0"-1"-16,0 0 0 16,-17 20-35-16,7-3 0 15,0 4-1-15,-2 8-3 16,1 2 2-16,0 2-2 15,2 3 1-15,0-1-2 16,3-4 1-16,-2-6-1 16,8-5 1-16,0-10 0 15,0-10-1-15,13-8 1 0,-3-9 0 16,6-9 0-16,-1-7 0 15,3-4 2-15,-1-4-3 16,2-1 2-16,-2 3-1 16,-4 5 1-16,-2 7-1 15,-1 4 2-15,-1 9-2 16,2 7-1-16,0 6 2 15,3 5-1-15,3 4 0 16,4 4 0-16,4-2 0 16,7 3 1-16,1-1-1 15,1-3 0-15,-2-1 0 16,-1-4 1-16,-6 0 0 15,-3-2-1-15,-7-3 1 16,-15 1-1-16,0 0 0 0,0 0 0 16,-12-10 0-16,-5 11 1 15,-6 2-1-15,-1 9 1 16,-2 3-1-16,-2 7 0 15,3 5 0-15,2 7-1 16,8 0 1-16,5 2-1 16,9-4 1-16,8-3-1 15,8-7 1-15,7-9 1 16,7-13-1-16,2-9 0 15,3-12 1-15,-4-8-1 16,-2-7 0-16,-3-6 2 16,-5-2-3-16,-7-2 1 15,-5 4-1-15,-6 8 0 16,-5 8-3-16,-6 4-3 0,9 22-26 15,-16-8-6-15,16 8 1 16,-13 14-2-16</inkml:trace>
  <inkml:trace contextRef="#ctx0" brushRef="#br0" timeOffset="10120.5788">18899 15106 78 0,'-5'-22'40'15,"5"22"-2"-15,0 0 1 16,-12 23-35-16,1 9-2 0,0 12 0 16,-3 15-2-16,-2 10 1 15,-2 9-2-15,0 2-2 16,1 6-2-16,-3-19-10 15,14 5-23-15,-10-19-1 16,17-8-1-16,-4-25 0 16</inkml:trace>
  <inkml:trace contextRef="#ctx0" brushRef="#br0" timeOffset="10918.6245">18720 15353 83 0,'-16'-2'40'0,"18"14"-1"0,-2-12-2 15,20 13-35-15,8-4-1 16,9 2-1-16,3-6 1 16,3 2-1-16,-4-2 0 15,-4-2 0-15,-7 0 1 16,-6-1-1-16,-10-1 2 15,-12-1-1-15,13 1 0 16,-13-1 0-16,0 0 0 16,-10 11 0-16,0 0 0 15,-4 5 0-15,1 6-1 16,-4 6-1-16,0 7 2 15,2 1-2-15,4 4 1 16,6-2-1-16,5-6 1 16,4-7-2-16,9-10 3 15,4-11-1-15,5-12-1 0,2-12 1 16,1-11 0-16,-2-7 1 15,-1-7-2-15,-4-6 2 16,-3 2-1-16,-5 0 0 16,-4 9 0-16,-4 4 1 15,-2 13-1-15,-3 8-1 16,3 15 1-16,-13 1-1 15,6 13 0-15,2 6 1 16,1 2-2-16,3 2 1 16,2-5 0-16,5-1 1 15,6-9-1-15,7-4 1 16,3-7 0-16,1-3 1 15,4-5 0-15,-2-3 0 16,2-1 1-16,-3 1-1 0,-3 0 1 16,-5 5-1-16,-4 4 1 15,-12 4-2-15,0 0 1 16,7 18 0-16,-14 2 0 15,-2 5 0-15,-4 4-1 16,-1 6 0-16,0-3 0 16,4-1-1-16,0-2 2 15,6-10-3-15,5-8 3 16,-1-11-3-16,26-13 2 15,-1-8 1-15,5-9-1 16,3-7 2-16,7-4-1 16,-3 2 0-16,-2 3 0 15,-5 7 1-15,-8 6-1 16,-8 13 0-16,-14 10 0 15,4 11-1-15,-15 13-1 0,-5 5-2 16,4 13-5-16,-15-12-26 16,22 19-8-16,-5-13 1 15,22 7-2-15</inkml:trace>
  <inkml:trace contextRef="#ctx0" brushRef="#br0" timeOffset="11503.6577">19975 15436 67 0,'-11'-25'37'15,"11"25"0"-15,-26-26-8 16,13 23-23-16,-7-2 0 0,1 10-1 16,-3 1-1-16,0 9 0 15,0 2-2-15,5 4 1 16,-3-1 0-16,6 2-1 15,6-4 0-15,7 0 0 16,5-8-2-16,9-1 2 16,6-7-2-16,5-2 1 15,1-1-1-15,3 1 0 16,-5 2 1-16,-3 4-2 15,-11 6 2-15,-5 6-2 16,-12 7 2-16,-11 7-2 16,-7 2 1-16,-5 3-2 15,0-2 1-15,-5-6-3 0,17 2-9 16,-9-21-26-16,28-10-1 15,0 0-2-15,24-25 1 16</inkml:trace>
  <inkml:trace contextRef="#ctx0" brushRef="#br0" timeOffset="12208.6983">20757 15503 26 0,'0'0'34'16,"14"-22"2"-16,-2 17-1 15,-12-10-23-15,0 15 0 0,2-11-3 16,-2 11-1-16,-12-2-1 16,0 6-1-16,-9 2-2 15,-2 7 0-15,-5 3 0 16,0 8-3-16,-4 3 2 15,0 5-2-15,3 1 1 16,5 2-1-16,4-2 0 16,8-4-1-16,6-5 0 15,8-6 1-15,11-10-1 16,10-7 0-16,9-9 0 15,7-6 0-15,0-6 1 16,5-4-1-16,-3 0 0 16,-5 0 0-16,-4 2 0 0,-9 2 1 15,-8 7-1-15,-15 13 0 16,11-5 0-16,-11 5 0 15,-12 24 0-15,2-1 0 16,-2 6-1-16,-3 7 1 16,2 2-2-16,3 0 0 15,5 0-2-15,4-11-1 16,11 5-5-16,-10-32-28 15,36 17-1-15,-10-30 0 16,14 2 1-16</inkml:trace>
  <inkml:trace contextRef="#ctx0" brushRef="#br0" timeOffset="12577.7194">21121 15573 53 0,'-11'-18'38'16,"11"18"0"-16,-25-11 0 16,25 11-25-16,-27 13-6 15,15 0-2-15,1 4-2 16,1 4-1-16,2 2 0 15,2 6-2-15,0 1 1 16,3 1 0-16,-2 1-1 16,5-4 1-16,0-4-1 15,5-7 0-15,-5-17 0 16,26 4 0-16,-5-20 0 15,9-12 0-15,3-7 1 16,3-6-1-16,-1-3 0 16,-1-1 2-16,-3 5-1 15,-6 9 1-15,-7 5-2 0,-5 12 2 16,-13 14-1-16,0 0 1 15,6 25-2-15,-9-1-2 16,2 7 1-16,1 1-2 16,8 4 0-16,2-7-5 15,27 9-25-15,-12-24-7 16,18 5 0-16,-4-19 1 15</inkml:trace>
  <inkml:trace contextRef="#ctx0" brushRef="#br0" timeOffset="12961.7413">21715 15534 76 0,'-23'-13'41'0,"-11"-9"-1"16,9 19 2-16,-2-2-37 15,-1 13 1-15,4 10-3 16,3 11-1-16,5 5-1 15,6 8-1-15,8 0 1 16,7-1-2-16,10-6 2 16,12-11-3-16,9-15 3 15,10-15-1-15,7-14 0 16,5-19 0-16,1-8 0 15,2-13 1-15,-6-8-1 16,-6-6 1-16,-9-2-1 16,-5 4 1-16,-9 7-1 15,-8 11 1-15,-11 11-1 16,-5 16 0-16,-2 27 0 15,-20 12 1-15,0 26-2 0,-2 17 2 16,-5 12-3-16,2 6-5 16,7 14-10-16,-7-15-24 15,20 3-1-15,-2-21-1 16,18-4 0-16</inkml:trace>
  <inkml:trace contextRef="#ctx0" brushRef="#br0" timeOffset="16146.9235">22931 15127 32 0,'0'0'36'0,"10"-10"-1"16,-10 10 1-16,0 0-23 16,6 25-5-16,-12-4-2 15,2 13 0-15,-3 4-3 16,-1 10 0-16,-3 7 0 15,1 3-2-15,-4-2 0 16,4-3-2-16,4-4-2 16,-3-18-21-16,15 2-12 15,-5-18-3-15,12-2 1 0</inkml:trace>
  <inkml:trace contextRef="#ctx0" brushRef="#br0" timeOffset="16927.9682">23269 15227 47 0,'0'0'35'15,"11"-15"1"-15,-11 15-1 16,0 0-27-16,0 0-3 16,0 0 0-16,-9 27-1 0,-5-6-2 15,1 6 1-15,-5 6-2 16,0 1 1-16,3 0 0 15,6 0 0-15,3-5 0 16,11-1 0-16,6-11 0 16,16-3-1-16,6-7 0 15,9-6-1-15,11-5 0 16,-1-4-1-16,0-2 0 15,-1-5-2-15,-3 3 0 16,-9-7-1-16,-3 10-5 16,-17-13-29-16,4 13 2 15,-11-11-1-15,1 8 1 16</inkml:trace>
  <inkml:trace contextRef="#ctx0" brushRef="#br0" timeOffset="17164.9817">23592 15267 45 0,'-12'5'37'16,"-7"-9"1"-16,19 4 0 16,-19 9-17-16,15 2-16 15,-2 6-2-15,2 8 0 16,-3 4 0-16,1 10-2 15,-3 5 0-15,-1 0-3 16,-3 3 0-16,1-8-3 16,8 4-4-16,-10-18-29 15,20 6 0-15,-6-31-2 0,18 18 2 16</inkml:trace>
  <inkml:trace contextRef="#ctx0" brushRef="#br0" timeOffset="19602.1211">24165 15122 29 0,'0'0'32'0,"0"0"2"16,0 0-1-16,-9-15-22 15,9 15-4-15,-15 3 1 16,6 7-1-16,-13-2-1 16,2 12 0-16,-6 2-2 15,3 9-1-15,-7 6 0 16,5 7 0-16,-1 4-2 0,8 3 1 15,5-2-1-15,8 0-1 16,5-4 0-16,10-7-1 16,9-9 2-16,11-10-2 15,4-10 1-15,3-12-1 16,0-11 0-16,-2-10 3 15,-9-8-2-15,-4-5 1 16,-15-4 0-16,-14 2 0 16,-15 6 0-16,-5 3 0 15,-9 10 0-15,-2 9-2 16,-3 11 0-16,3 5-2 15,15 18-21-15,-1-8-13 16,24 11 0-16,-1-10-2 16,19 8 1-16</inkml:trace>
  <inkml:trace contextRef="#ctx0" brushRef="#br0" timeOffset="20823.191">15601 16664 28 0,'-5'-23'34'15,"5"23"2"-15,4-26-1 16,-4 26-26-16,9-26-2 15,-9 26 0-15,9-22-3 16,-9 22 0-16,10-12 0 16,-10 12-1-16,1 10 0 15,-2 7-2-15,-4 5 1 16,-2 8-1-16,0 2 0 15,-3 4 0-15,1 0 0 16,2-1-1-16,2-7 0 16,3-5 1-16,3-4-1 0,-1-19 0 15,16 11 0-15,0-16 0 16,3-7 0-16,4-7 1 15,1-9 0-15,5 0 0 16,0-9 0-16,0 3 0 16,-3-1 0-16,-1 7 0 15,-8 2 0-15,0 11 0 16,-17 15-1-16,17-5 1 15,-12 20-1-15,-3 8 1 16,-2 7-1-16,0 3-1 16,1 8 0-16,1-2-2 15,7 10-5-15,-7-19-29 16,19 9-1-16,-6-18-2 15,14 4 2-15</inkml:trace>
  <inkml:trace contextRef="#ctx0" brushRef="#br0" timeOffset="21232.2144">16137 16764 50 0,'0'0'38'0,"0"0"-1"15,10 13-1-15,5-19-31 16,13 1 0-16,1-7-1 16,9 1 0-16,-1-4-2 15,1-2 0-15,-4 1 0 16,-5 1-1-16,-9-1 0 0,-6 1 0 15,-9 1 0-15,-6 3 0 16,-8 0 0-16,-5 8 0 16,-6 2 1-16,-3 5-1 15,-2 7 0-15,-2 5 0 16,-2 7 0-16,2 5 0 15,3 3 0-15,5-1-1 16,5 0 1-16,9-3-1 16,8-2 0-16,12-9 0 15,14-7-2-15,8-7 0 16,15-3-3-16,7-13-4 15,22 3-31-15,-13-17 1 16,10 10-1-16,-12-17 2 0</inkml:trace>
  <inkml:trace contextRef="#ctx0" brushRef="#br0" timeOffset="21585.2346">16865 16579 59 0,'-29'1'39'16,"9"19"-1"-16,-8-10 1 15,9 13-32-15,-2 0-3 16,8 4 1-16,4-1-2 15,7 1-1-15,5-3 0 16,7-5 0-16,8-6 0 16,7-6-1-16,3-8 0 15,10-6-1-15,1-8 1 16,-1-5-1-16,0-6 1 0,-4 2-1 15,-4-5 0-15,-7 7 1 16,-6 2-1-16,-9 8 1 16,-8 12-1-16,0 0 0 15,0 0 0-15,-4 24 0 16,-2 2 0-16,-3 3-1 15,4 2 0-15,0-2-1 16,9 0-2-16,2-13-1 16,10 1-4-16,-4-21-30 15,20 2-1-15,-4-22 0 16,15 3 0-16</inkml:trace>
  <inkml:trace contextRef="#ctx0" brushRef="#br0" timeOffset="21791.2463">17471 16277 60 0,'-11'-15'41'15,"11"15"-3"-15,-24 19 2 16,15 11-28-16,-5 12-9 16,2 10-2-16,-3 9 0 15,1 5-1-15,-2 2 0 16,1-3 0-16,2 2-3 15,-5-14-4-15,17 6-31 16,-18-28-1-16,16-2 0 16,-8-21-1-16</inkml:trace>
  <inkml:trace contextRef="#ctx0" brushRef="#br0" timeOffset="21992.2578">17254 16597 71 0,'-24'-17'42'0,"13"23"-2"16,-7-10 1-16,18 4-35 15,6 16-4-15,9-10 0 16,11-6-3-16,11-7-1 16,10 0-3-16,-3-12-6 15,10 13-1-15,-7-21-8 16,7 23-19-16,-11-13-1 15,-1 19 1-15</inkml:trace>
  <inkml:trace contextRef="#ctx0" brushRef="#br0" timeOffset="22778.3028">17816 16543 53 0,'0'0'39'0,"7"-13"0"15,-7 13 0-15,-8 15-28 16,2 6-8-16,-7 6 0 0,3 6-1 16,-4 3-1-16,0 2 0 15,-1-2 0-15,6-3 0 16,-1-5-1-16,6-9 2 15,1-6-1-15,3-13 1 16,12-2-1-16,-3-11 1 16,6-10 0-16,0-2 0 15,5-10 0-15,-2-3-1 16,0-4 1-16,-1 4-1 15,-1 4 0-15,-3 5-1 16,2 6 0-16,-2 9 1 16,2 8-1-16,1 7 0 15,3 4-1-15,3 2 1 16,5 0-1-16,-2 1 1 0,3-2-1 15,3-2 1-15,-2-2 0 16,0-4 0-16,-5 0-1 16,-5-3 2-16,-4 2-1 15,-4-3 0-15,-11 6 1 16,0 0-1-16,0 0 0 15,-21 8 0-15,2 6 1 16,-4 6-1-16,-1 7 0 16,-4 6 0-16,5 2 1 15,-1 2-1-15,9 0 0 16,6-6 0-16,10-3 0 15,10-11 0-15,12-9-1 16,8-10 0-16,6-11 1 16,6-7-1-16,0-10 1 15,-2-4-1-15,-8-6 1 0,-7 1 0 16,-11 1-1-16,-11 4 1 15,-9 5 1-15,-9 10-2 16,-8 7 1-16,-3 8-1 16,0 11-1-16,-1-1-3 15,15 20-8-15,-8-19-26 16,24 15-1-16,-5-22-1 15,22 20 1-15</inkml:trace>
  <inkml:trace contextRef="#ctx0" brushRef="#br0" timeOffset="23222.3282">18636 16610 27 0,'0'0'36'0,"-16"-27"3"16,16 27-2-16,-4-32-14 16,4 32-12-16,9-11-4 15,-9 11-1-15,2 11-2 16,0 8 0-16,-8 4-1 15,-1 10-1-15,-4 4 1 16,-3 3-2-16,1 0 1 16,2-4-1-16,0-1 0 15,5-7-1-15,8-13 1 16,-2-15-1-16,24 1 1 0,0-16-1 15,5-10 1-15,6-7 0 16,-1-10 0-16,3-1 0 16,-5-2 0-16,-3 4 0 15,-2 4 1-15,-7 11-1 16,-6 6-1-16,-1 10 0 15,-13 10 0-15,14 15 0 16,-11 8-3-16,0 4-1 16,3 14-9-16,-15-15-19 15,18 16-9-15,-9-14-1 16,15 9 0-16</inkml:trace>
  <inkml:trace contextRef="#ctx0" brushRef="#br0" timeOffset="23696.3553">19249 16593 65 0,'-8'-11'41'16,"2"22"-1"-16,-17-14 0 0,4 16-32 15,-11-3-2-15,2 5-3 16,-1-2 0-16,5 1-2 16,8 1 0-16,4-4 0 15,16 1-1-15,11-6 0 16,10 1 0-16,7-3 0 15,6 2 0-15,-1-1 0 16,-2 0 0-16,-6 1 1 16,-6 3-1-16,-10 2 1 15,-12 1 0-15,-11 0-1 16,-8 3 1-16,-5 0-1 15,-6-1 0-15,-4 2 0 16,1-1-2-16,2-5-1 16,5 6-2-16,3-13-7 15,21 8-28-15,1-11-1 0,11-4 0 16,3-11 0-16</inkml:trace>
  <inkml:trace contextRef="#ctx0" brushRef="#br0" timeOffset="24262.3877">20195 16158 68 0,'-25'-1'38'16,"1"9"1"-16,-10-13-12 15,4 20-19-15,-10 1-2 16,3 12-2-16,-6 9 0 15,4 19-1-15,-3 12 0 16,8 12-2-16,4 3 1 16,10 1-2-16,11-3 0 15,16-5-2-15,17-6-3 16,8-29-25-16,26-2-9 15,2-26-1-15,27-8-2 16</inkml:trace>
  <inkml:trace contextRef="#ctx0" brushRef="#br0" timeOffset="25417.4537">20213 16522 40 0,'-11'1'37'0,"11"-1"-1"15,-15 5 1-15,15-5-27 16,0 0-2-16,23-17-2 15,-3-1-2-15,13 0-1 16,5-3-1-16,6 1 0 16,2 0 0-16,-2 5-1 15,-3 6 0-15,-8 9 0 16,-11 10 0-16,-12 11 0 15,-16 12 0-15,-10 9 0 16,-15 7 0-16,-3 4 1 0,-5 2-1 16,1-2 0-1,1-6 0-15,9-7 0 0,9-9 0 16,13-9 0-16,13-9-1 15,14-7 0-15,9-9 0 16,8-3-1-16,9-6-1 16,4-5-3-16,7 4-3 15,-16-11-31-15,13 12 0 16,-15-12-2-16,5 14 2 15</inkml:trace>
  <inkml:trace contextRef="#ctx0" brushRef="#br0" timeOffset="25927.4829">20758 16453 55 0,'12'-5'38'16,"2"-9"0"-16,10 9-2 15,4-7-31-15,-3 5-2 16,2-1 0-16,0 7-1 15,-6 2-1-15,-3 4 0 16,-6 2 0-16,-4 3 0 16,-7 1 0-16,-3 2-1 15,-5 2 1-15,-3 3-1 0,-1 0 0 16,-3 1 0-16,0 1 0 15,0-1 1-15,5-1-1 16,4-3 0-16,8-3 0 16,-3-12 0-16,23 11 0 15,-2-9 0-15,5-2 0 16,4 0 1-16,-2 0-1 15,-2 3 1-15,-7 4-1 16,-7 6 1-16,-11 5 0 16,-11 6 0-16,-9 5 0 15,-10 0 0-15,-3 3-1 16,-2-3 1-16,3-1-3 15,4-10-1-15,14 1-7 16,3-18-29-16,23 0 1 0,2-18-2 16,23 2 1-16</inkml:trace>
  <inkml:trace contextRef="#ctx0" brushRef="#br0" timeOffset="26416.5108">21537 16438 24 0,'1'-14'33'16,"-3"-5"3"-16,2 19-2 15,-19-26-22-15,19 26-5 16,-31-3 2-16,10 14-1 0,-13 0 0 15,3 13-2-15,-8-1-1 16,5 7-1-16,1 0-1 16,8 0 0-16,8-2-2 15,13-5 1-15,12-6-2 16,13-7 0-16,14-3 0 15,4-4 0-15,3-2 0 16,4 0-1-16,-6 4 1 16,-3 4 0-16,-13 5-1 15,-9 5 1-15,-11 8 0 16,-10 0 0-16,-13 8-1 15,-5-4 1-15,-4-1-1 16,-4-5 1-16,2-1-1 16,1-9 0-16,3-6 1 15,5-8-1-15,9-11 0 0,4-5 1 16,8-11-1-16,8-3 1 15,9-12 0-15,4-4 0 16,7-1-1-16,4-7-4 16,10 12-31-16,-12-7 0 15,8 14-3-15,-13-2 0 16</inkml:trace>
  <inkml:trace contextRef="#ctx0" brushRef="#br0" timeOffset="26851.5358">21865 16699 61 0,'0'0'41'15,"8"-16"-1"-15,7 16 0 16,-15 0-33-16,29-11-3 16,-6 5 0-16,7 3-2 15,7-3-2-15,6-3-2 16,10 2-5-16,-3-15-32 15,17 11-1-15,-9-12-1 16,6 8 0-16</inkml:trace>
  <inkml:trace contextRef="#ctx0" brushRef="#br0" timeOffset="27552.5759">22834 16498 24 0,'2'-17'35'0,"-2"17"2"15,-4-26-2-15,4 26-22 16,-26-13-4-16,6 16-1 16,-16-4-1-16,3 9-1 15,-9 1-2-15,3 10 0 16,1-6-1-16,5 7 0 15,4-3-1-15,11 3 0 16,8-4 0-16,10 0-1 16,12-3 0-16,9-4-1 0,10-1 1 15,5-1-1-15,7-5 0 16,5-2 0-16,-1-2 1 15,3-6-1-15,-5-3 0 16,-2-4 1-16,-2-3-1 16,-8-1 0-16,-4 0 0 15,-7 2 1-15,-3 3-1 16,-19 14 1-16,0 0-1 15,0 0 1-15,-21 35-1 16,-8-1 0-16,-7 14 0 16,-2 2 0-16,-4 10-1 15,0 5 0-15,6-1-1 16,5-9-1-16,17-1-6 15,0-20-28-15,26 0-2 0,-1-24-3 16,23-4 2-16</inkml:trace>
  <inkml:trace contextRef="#ctx0" brushRef="#br0" timeOffset="28021.6027">23232 16575 45 0,'10'1'40'0,"-10"-1"0"16,27 4-2-1,-18-11-19-15,11 12-15 0,2-4-1 16,2 3-1-16,0-1-1 16,1-2 0-16,0-1-1 15,-1-1 0-15,3-3 0 16,-4 1 0-16,-2 0 0 15,-4 2 0-15,-4 4 0 16,-13-3 1-16,7 13-1 16,-17 1 0-16,-10 6 1 15,-10 3-1-15,-10 7 1 16,-4 1 0-16,-4 4 0 15,3-1 0-15,5 3 0 16,7-2 0-16,18-6-1 0,11-4 1 16,24-10 0-16,12-6-1 15,17-8-1-15,5-5-1 16,4-5-2-16,-2-11-2 15,5 11-28-15,-21-19-6 16,-1 15-1-16,-18-9 1 16</inkml:trace>
  <inkml:trace contextRef="#ctx0" brushRef="#br0" timeOffset="28520.6311">23574 16157 63 0,'0'0'41'0,"-13"-24"-2"15,31 25 2-15,-3 8-36 0,28 2-2 16,9 7 0-16,15 8-1 15,3 10 0-15,3 9-1 16,-6 11 0-16,-9 10-1 16,-16 6 1-16,-13 0-1 15,-20 3 0-15,-16 3 1 16,-14 0 0-16,-11-7-1 15,-11-2 0-15,-2-13-1 16,1-4-3-16,-3-15-28 16,18 0-7-16,-4-21-1 15,21-3-1-15</inkml:trace>
  <inkml:trace contextRef="#ctx0" brushRef="#br0" timeOffset="28675.6401">24090 17019 69 0,'22'3'43'0,"-22"-3"-1"16,0 0 0-16,-20-5-32 15,6 4-8-15,-2-3-3 16,1-1-2-16,15 5-3 16,-30-12-32-16,30 12-2 15,-12-10-3-15,12 10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7T20:06:39.22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17T20:07:25.723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3777 1511 80 0,'-2'-34'38'0,"2"34"-4"16,0 0-1-16,-41-48-23 15,41 48-4-15,-89-31 0 16,8 25-2-16,-19 13 0 15,-8 19 0-15,-21 18-1 16,-9 26 0-16,-16 20 0 16,12 23-1-16,12 4 0 15,11 9-2-15,14 3 2 16,24 2-3-16,30-6 2 15,36-12 0-15,43-16 0 0,37-20-1 16,43-18 0-16,29-22 0 16,28-21-3-16,12-28-1 15,20-7-23-15,-10-39-16 16,3-6 1-16,-20-21-2 15,-14-4 2-15</inkml:trace>
  <inkml:trace contextRef="#ctx0" brushRef="#br0" timeOffset="900.0515">1646 2675 46 0,'0'-14'35'16,"0"14"2"-16,-18-13-6 16,8 28-6-16,-20-8-13 15,8 20-1-15,-14 2-4 16,6 18 1-16,-5 8-3 16,4 13 0-16,-2 3-2 15,9 10 1-15,11-1-2 16,7 0-1-16,11-5-1 15,14-14 0-15,8-12-1 0,11-16 0 16,4-16 1-16,6-16-1 16,-3-16 1-16,0-15 0 15,-8-9 0-15,-7-8 1 16,-11-5-1-16,-12 1-1 15,-15 4 0-15,-11 8-1 16,-13 15 1-16,-8 11-1 16,-7 20-1-16,-10 3-1 15,10 25-6-15,-9-10-24 16,25 9-3-16,3-15 1 15,22-1-3-15</inkml:trace>
  <inkml:trace contextRef="#ctx0" brushRef="#br0" timeOffset="1480.0847">1332 881 87 0,'0'0'39'16,"0"0"0"-16,0 0 1 16,0 0-31-16,0 0-6 15,0 0-1-15,0 0 0 16,-7 93-1-16,8-12-5 15,-1-81-5-15,19 79-27 16,-19-79 0-16,11 72-1 16,-11-72-2-16</inkml:trace>
  <inkml:trace contextRef="#ctx0" brushRef="#br0" timeOffset="1778.1017">1699 874 87 0,'0'0'39'0,"0"0"2"16,0 0 0-16,24-53-28 16,-24 53-9-16,0 0 0 15,0 0 0-15,-24 68-1 16,24-68 0-16,-15 66 0 15,15-66-1-15,7 69 1 16,-7-69-2-16,0 0 0 16,76 48-3-16,-76-48-1 15,93-3-1-15,-38-11-2 16,7-7-6-16,-6-11-28 15,12-7-1-15,-4-5 0 0,-1-8-1 16</inkml:trace>
  <inkml:trace contextRef="#ctx0" brushRef="#br0" timeOffset="1959.1121">2386 492 113 0,'-70'37'44'0,"70"-37"0"15,-72 75-2-15,72-75-38 16,-64 109-1-16,43-67-2 15,-20 97 0-15,14 6-3 16,17-3-1-16,13-25-30 16,-11-40-4-16,20-13-8 15,9-24 3-15</inkml:trace>
  <inkml:trace contextRef="#ctx1" brushRef="#br1">18650 13492 0</inkml:trace>
  <inkml:trace contextRef="#ctx0" brushRef="#br1" timeOffset="46900.6826">4963 2060 38 0,'0'0'33'15,"0"0"3"-15,0 0-3 0,0 0-11 16,31 17 0-16,-11-18-19 16,21 2 0-16,3-3-2 15,7-4-3-15,7 0-4 16,-7-10-23-16,4 8-4 15,-11-3 0-15,-6 8-2 16</inkml:trace>
  <inkml:trace contextRef="#ctx0" brushRef="#br1" timeOffset="47080.6929">5050 2309 94 0,'-26'20'37'0,"5"-14"-1"15,21-6 2-15,0 0-36 0,36-14-1 16,15-3-4-16,9-19-12 15,34 12-22-15,4-14 1 16,19 5-1-16,4-3 1 16</inkml:trace>
  <inkml:trace contextRef="#ctx0" brushRef="#br1" timeOffset="47714.7291">8143 1426 99 0,'0'0'38'15,"15"-57"2"-15,-15 57-2 16,-15-47-36-16,15 47 1 16,-59-30 0-16,0 21 1 15,-58 24-2-15,-7 27 2 16,-22 13-2-16,5 27 0 15,-3 13-1-15,24 13 1 16,27-5-1-16,39-4-1 16,24-11 0-16,23-9-1 15,27-10 0-15,20-12-2 0,28-17 0 16,13-10-2-16,21-10-2 15,8-24-5-15,15 2-5 16,-15-23-21-16,17-1-1 16,-14-11 1-16,-2 3 1 15</inkml:trace>
  <inkml:trace contextRef="#ctx0" brushRef="#br1" timeOffset="48399.7683">8469 1861 97 0,'-27'-3'37'0,"-11"-7"3"15,8 10-3-15,-8-1-33 16,-4 5 0-16,-1 8 0 0,0 9-1 16,-4 10 1-16,1 12-2 15,0 7 1-15,6 6-2 16,6 1 0-16,9 0 0 15,13-4-1-15,13-8 0 16,13-11 0-16,20-18-1 16,12-16 1-16,14-14-1 15,10-17 1-15,8-12 1 16,1-9-1-16,-4-6 0 15,-5 0 0-15,-12 0 1 16,-14 9-1-16,-12 7 1 16,-15 13-1-16,-16 12 0 15,-13 15 0-15,-9 13 0 0,-6 10 0 16,-2 12 1-16,-3 7-1 15,8 1 0-15,8 1 0 16,11-5-1-16,17-14 1 16,18-11-1-16,16-15 0 15,14-13-1-15,15-12 0 16,2-7 1-16,8-5-2 15,-8-3 1-15,0 9-1 16,-14 3 0-16,-12 12 1 16,-15 10 0-16,-12 17 1 15,-15 12 1-15,-10 15-1 16,-14 12 1-16,-5 2 2 15,-1 4-2-15,0-7 2 16,4-2-1-16,4-12 0 0,8-9 1 16,5-23 0-16,13 2 0 15,5-24 0-15,5-7 0 16,1-9 0-16,0-7 0 15,0-2-1-15,-4-3 1 16,-5 4-2-16,-3 4 1 16,-4 12-1-16,-6 5-2 15,1 8-1-15,0-1-1 16,13 10-7-16,-5-14-18 15,24 10-11-15,-1-7 0 16,20 2-1-16,2-11 2 16</inkml:trace>
  <inkml:trace contextRef="#ctx0" brushRef="#br1" timeOffset="48913.7977">9960 1194 101 0,'0'0'40'16,"0"0"2"-16,-42-17-3 16,13 43-35-16,7 23-2 15,7 18 2-15,7 29-2 16,3 19-1-16,4 7 0 15,1 9-1-15,-1-25 1 16,-1-6-2-16,-2-14 2 16,2-7-2-16,-2-18 1 15,3-12-1-15,2-19 1 0,3-18 0 16,-4-12 0-16,16-17 0 15,-3-13 1-15,1-11 0 16,3-8-1-16,4-6 1 16,3-3 0-16,6 3-1 15,2 7 0-15,0 6 0 16,3 15 1-16,-2 9-1 15,0 13-1-15,-2 11 1 16,-3 8 0-16,-3 7 0 16,-3 5 0-16,-5 3 0 15,-6 1-1-15,-7 4 1 16,-11-4 0-16,-11 0-1 15,-11-3 0-15,-5-5 1 0,-9-5-1 16,-5-4-1-16,2-6-1 16,4-16-3-16,18 4-8 15,0-22-23-15,30 5-4 16,11-12 3-16,20 6-3 15</inkml:trace>
  <inkml:trace contextRef="#ctx0" brushRef="#br1" timeOffset="49584.8361">10698 1797 106 0,'-14'-7'38'15,"-1"15"2"-15,-26-1-9 0,7 13-26 16,-8 8 1-16,1 14-1 15,-4 5-1-15,4 9-2 16,7 3 0-16,9-1 0 16,10-5-1-16,18-3-1 15,9-11 0-15,17-14 0 16,14-16 0-16,9-9 0 15,10-11 0-15,4-16 0 16,-4-8 0-16,-3-10 0 16,-8-3 0-16,-11-5 1 15,-13 6-1-15,-9 1 0 16,-11 5 0-16,-8 9 1 15,-9 9-1-15,-1 7 0 16,-1 9 1-16,2 7-1 0,10 0 0 16,-4 13 1-16,15-3 0 15,7-1 0-15,10-2 0 16,9 0-1-16,6-1 1 15,4-1-1-15,1 1 0 16,-5-1 0-16,-5 7 1 16,-6 4-1-16,-7 2 0 15,-15 10 0-15,-6 4 0 16,-9 3 0-16,-5 2 0 15,-7 1-1-15,-2-6 1 16,2-1-1-16,2-9 1 16,15-22-1-16,0 0 1 15,18-13 0-15,12-14 0 16,8-13 1-16,10 0 0 15,3-7 0-15,2 4 0 0,-2 5 0 16,-12 10 1-16,-4 13-2 16,-14 17 0-16,-14 16 0 15,-8 10 0-15,-9 9 0 16,-1 3-2-16,-2 3-3 15,12 3-5-15,-3-17-21 16,26 10-3-16,-2-22-11 16,23 0 2-16,2-14-1 15</inkml:trace>
  <inkml:trace contextRef="#ctx0" brushRef="#br1" timeOffset="49935.8562">12661 1479 93 0,'7'-10'41'0,"-7"10"2"15,3 16-2-15,-9 3-24 16,1 15-15-16,-6 11-1 15,3 11-1-15,-3 7 0 16,-2 6 0-16,1 2 0 0,2-1-3 16,5-3 1-16,4-10-5 15,19-5-10-15,-6-22-24 16,24-8 1-16,1-22-1 15,18-9-1-15</inkml:trace>
  <inkml:trace contextRef="#ctx0" brushRef="#br1" timeOffset="50204.8716">13153 1693 111 0,'-18'22'42'15,"-10"2"2"-15,10 8-3 16,-13-3-37-16,19 0-2 15,5-3 1-15,6 1-2 0,6-4 1 16,12-2-1-16,10-6-1 16,19-4 1-16,11-6-1 15,13-6-1-15,17-7 0 16,12-8-1-16,10-4-3 15,-1-14 0-15,6 3-17 16,-26-11-18-16,-5 6-4 16,-23-10 3-16,-16 9-2 15</inkml:trace>
  <inkml:trace contextRef="#ctx0" brushRef="#br1" timeOffset="50385.8819">13481 1709 117 0,'-59'68'44'0,"13"13"-1"15,-2-6-2-15,10 1-41 16,15-5 0-16,12-10-5 16,22 2-10-16,-5-23-25 15,25 0-2-15,3-22-1 16,23 0 0-16</inkml:trace>
  <inkml:trace contextRef="#ctx0" brushRef="#br1" timeOffset="50536.8905">13801 2295 99 0,'-27'10'41'0,"-5"-9"-1"16,3-4-11-16,8 1-49 16,-6-17-21-16,17 10-1 15,-5-8-1-15</inkml:trace>
  <inkml:trace contextRef="#ctx0" brushRef="#br1" timeOffset="51722.9584">6893 3086 65 0,'6'-19'35'15,"-6"19"-1"-15,0 0-1 16,0 0-10-16,0 0-20 16,0 0 0-16,0 0 1 15,0 0 0-15,0 0 0 16,0 0 0-16,0 0 0 15,-1 22 0-15,1 9-1 16,1 18 0-16,-3 10-1 16,1 16-1-16,-7 11 0 15,2 10 0-15,-4 1 0 16,-2-2-1-16,1-10 0 15,2-14 0-15,4-13 1 0,4-16-1 16,5-14 1-16,4-16 0 16,6-17 0-16,5-15 0 15,5-11 1-15,3-10-1 16,6-8 0-16,-1-3 0 15,4-1-1-15,0 6 1 16,-3 6-1-16,-3 11 1 16,-4 9-1-16,-3 16 1 15,-3 11-1-15,-1 10 0 16,-3 13 0-16,-2 7 0 15,0 10-1-15,0 3 0 16,1 6-1-16,-1-2-2 16,8-1-1-16,-4-10-1 15,15 1-9-15,-9-27-23 0,18-1-1 16,-4-25 1-16,9-5-1 15</inkml:trace>
  <inkml:trace contextRef="#ctx0" brushRef="#br1" timeOffset="52121.9812">7806 3672 91 0,'7'-23'37'0,"-13"-4"1"15,-2 16 0-15,-14-2-26 16,4 13-5-16,-10 6-3 16,1 10 1-16,-6 7-1 15,1 9-2-15,-1 7 1 16,5 4-1-16,1 1-1 15,8 0 1-15,8-5-1 16,10-6 0-16,10-10 0 16,14-10 0-16,10-14 0 0,11-11 0 15,5-13-1-15,7-9 1 16,-1-8 1-16,-1-8-2 15,-4-2 0-15,-8 3 0 16,-9 1 0-16,-9 9 0 16,-9 7 0-16,-6 11 0 15,-8 9 0-15,-1 12 0 16,-9 19 0-16,-1 5 0 15,4 14 0-15,-4 5 0 16,9 9-3-16,2 1-1 16,10 0 0-16,7-10-2 15,15 1-2-15,0-27-17 0,22 7-14 16,-4-26-1-1,12-3 1-15,-6-20-1 0</inkml:trace>
  <inkml:trace contextRef="#ctx0" brushRef="#br1" timeOffset="52452.0001">8603 3464 112 0,'-18'2'41'0,"-15"2"-1"16,4 22-1-16,-8-1-35 15,4 7-1-15,2 0-1 16,7 3-1-16,10-4 1 15,11-2-2-15,11-9 1 16,15-6-1-16,11-7 0 16,5-6 1-16,7-1-2 15,1-2 2-15,-1 0-1 0,-8 2 0 16,-4 8 0-16,-13 8 1 15,-14 10-1-15,-10 8 0 16,-9 5 0-16,-8 6 0 16,-7 1 1-16,-2 0-1 15,0-4-1-15,0-10-1 16,9-3-4-16,-4-26-15 15,24-3-18-15,0 0-2 16,15-23-1-16,2-10-1 16</inkml:trace>
  <inkml:trace contextRef="#ctx0" brushRef="#br1" timeOffset="53316.0495">9782 4021 81 0,'0'0'38'0,"-12"13"-1"16,12-13 1-16,0 0-28 0,-5 10-5 15,5-10-2-15,9 12 1 16,2-3-1-16,1-2-1 15,6 2 0-15,10-4 0 16,10-2-1-16,9-3 0 16,15-2 0-16,13-6 0 15,10-2 0-15,10-3 0 16,16 1 0-16,6-1 0 15,3 4-1-15,7 1 1 16,2 1 0-16,2 5 0 16,2 3-1-16,4 0 1 15,-6 3 0-15,-1-2 0 16,1 3 0-16,-4-4 0 15,2 1 0-15,-1-2 0 0,-7-2-1 16,-2 1 1-16,-7-3 0 16,-5 3-1-16,-6 0 0 15,-12 2 0-15,-11 1 0 16,-14 2 0-16,-10-1 1 15,-13 3-1-15,-12-3 0 16,-10 2 0-16,-10-2 0 16,-9-3 0-16,0 0 0 15,0 0 0-15,-14 3-2 16,14-3-2-16,-14-7-2 15,14 7-21-15,0 0-14 16,11-8 0-16,-7-6-1 16,18 7 1-16</inkml:trace>
  <inkml:trace contextRef="#ctx0" brushRef="#br1" timeOffset="54263.1037">14749 3570 94 0,'-14'-8'37'16,"14"8"-1"-16,-13-1-2 16,13 1-30-16,-6 23-1 15,4-1 1-15,-5 7-1 16,3 12 0-16,-4 8-1 15,1 7 1-15,-2 4-2 16,2-1 1-16,0-4-1 16,1-5 0-16,2-12 0 15,0-10 0-15,4-12-1 16,0-16 1-16,8-16 0 15,3-13-1-15,-2-9 1 16,3-11 0-16,-1-7 0 16,3-5-1-16,0-7 0 0,3 2 1 15,-3 5-2-15,2 3 2 16,2 7-2-16,-1 9 1 15,3 7-1-15,2 9 1 16,2 9 0-16,-2 8 0 16,5 12 0-16,-3 5 0 15,-2 5 0-15,1 8-1 16,-4 3 2-16,-6 8-1 15,-6 1 0-15,-9 4 0 16,-7 3 1-16,-6 1-2 16,-8 0 2-16,-6 1-1 15,-3-4 0-15,-4-4 0 0,0-3 0 16,0-3 0-1,3-7-1-15,3 2 2 0,2 1-2 16,3 4 2-16,0 9-1 16,4 9 0-16,-7 12-1 15,0 13 1-15,-1 12 0 16,-1 4-1-16,2 4-1 15,2-7-2-15,9-1-5 16,-5-26-24-16,27-1-6 16,3-30-1-16,18-16-1 15</inkml:trace>
  <inkml:trace contextRef="#ctx0" brushRef="#br1" timeOffset="55021.147">15376 3587 110 0,'-11'5'41'0,"3"11"-2"15,-10-4-1-15,1 8-36 16,0 5-1-16,0 10 1 15,1 5-1-15,-1 7 0 16,-2 1 0-16,8 3 0 16,-2-2-1-16,5-6 1 15,3-7-1-15,4-9 0 16,3-15 1-16,-2-12-1 15,25-16 0-15,-6-14 0 0,4-10 1 16,3-11 0-16,2-7-1 16,1-7 1-16,3-3-2 15,-3 4 2-15,-5 7-1 16,-2 8 0-16,-1 8 0 15,-3 10 0-15,-1 9-1 16,4 11 1-16,-1 8 0 16,3 5 0-16,5 4 0 15,5 3 0-15,8 0 0 16,5 1 0-16,5-4 0 15,3-1 0-15,-1-3 1 16,-2-1-1-16,-9-1 0 16,-6 2 0-16,-11-1 1 15,-11 2-1-15,-14-3 1 16,-21 21-1-16,-9-1 2 0,-9 6-2 15,-6 6 1-15,-5 9 0 16,2 1 0-16,3 2 0 16,6 1-1-16,15-6 1 15,14-3-1-15,14-8 0 16,19-12 1-16,19-10-1 15,13-13 0-15,8-10 1 16,6-12-1-16,2-8 2 16,-2-5-2-16,-10-4 0 15,-12-2 0-15,-17 2 0 16,-13 2 0-16,-16 7 0 15,-14 9 0-15,-8 9-2 16,-10 7 1-16,2 4 0 16,0 7-1-16,7 4-1 0,22-3-2 15,0 0-1-15,14 7-6 16,10-30-17-16,33 13-10 15,0-21-1-15,22 0 0 16,-7-19 2-16</inkml:trace>
  <inkml:trace contextRef="#ctx0" brushRef="#br1" timeOffset="55229.1589">16924 2770 104 0,'7'-17'39'0,"-23"7"1"16,-2 35-2-16,-13 10-33 15,-3 17-2-15,-4 15 0 16,5 16-2-16,0 12 1 15,2 8-2-15,8 1 1 0,7-3-2 16,5-6-1-16,2-13-4 16,18 2-18-16,-8-31-16 15,11-5 2-15,-6-29-1 16,8-6-2-16</inkml:trace>
  <inkml:trace contextRef="#ctx0" brushRef="#br1" timeOffset="56030.2047">16564 3401 111 0,'-10'-13'39'0,"28"19"2"16,0-11-3-16,18 5-36 15,12-2-1-15,11 2 1 16,3-3 0-16,8 2-1 0,-1-1 0 15,1-3 0-15,-8 0-1 16,-5-1 1-16,-9 0-1 16,-9 0 1-16,-10 2-1 15,-14 1 1-15,-15 3 0 16,-10 19 0-16,-17 2 0 15,-9 10 0-15,-8 6 1 16,-5 8-1-16,3 5 0 16,3 3 0-16,10 0 0 15,11-1 0-15,15-8 1 16,18-7-2-16,12-12-2 15,16-10 2-15,9-11 0 16,13-16-1-16,2-10 0 0,7-11 1 16,-6-7-2-16,-9-9 1 15,-5 1 0-15,-12-2 1 16,-15 3-1-16,-12 7 0 15,-16 6 0-15,-9 10 2 16,-5 8-1-16,-5 8 0 16,4 7 1-16,0 5-1 15,20-4 1-15,-6 14-1 16,23-9 1-16,16-3-1 15,10-3 1-15,10-3-1 16,7 1 1-16,2-2-1 16,-4 3 1-16,-7 0 0 15,-9 4-1-15,-12 5 1 16,-12 9 1-16,-13 4-2 0,-16 8 0 15,-7 5 0-15,-10 7 0 16,-1 4 0-16,-2 4 0 16,0-3 0-16,6-4 0 15,10-6 0-15,11-12 0 16,17-12 0-16,11-16 0 15,11-13 0-15,9-13 0 16,7-10 0-16,2-12 0 16,2-1 0-16,-2 0 0 15,-9 5 0-15,-8 8 0 16,-8 14 0-16,-11 12 0 15,-17 15 0-15,3 17 0 16,-14 8 0-16,-5 11 0 16,-1 2 0-16,2 6 0 0,5-6 0 15,15 0-8-15,4-21-8 16,35 9-19-16,-7-30-4 15,30 5-4-15,1-22 1 16</inkml:trace>
  <inkml:trace contextRef="#ctx0" brushRef="#br1" timeOffset="56320.2213">18788 3349 111 0,'-23'7'42'16,"-17"-4"0"-16,8 16-2 15,1-3-37-15,0 3-1 16,11 1 0-16,8-2 0 15,9 1-1-15,12-3-1 0,9-1 1 16,7-1-1-16,3-3 1 16,0 1-1-16,-2 2 2 15,-2 0-1-15,-12 2 0 16,-5 1 0-16,-10 5 0 15,-8 2 1-15,-10 3-2 16,-6-2 0-16,-3 4-2 16,-7-3-2-16,4 9-10 15,-18-21-22-15,14 10-7 16,-6-15 1-16,10 5-2 15</inkml:trace>
  <inkml:trace contextRef="#ctx0" brushRef="#br1" timeOffset="57817.307">20384 3456 59 0,'18'-8'38'0,"-12"-11"-2"16,-6 19 3-16,-2-33-12 16,-2 23-21-16,-20-1-1 15,-1 10 0-15,-11 2-1 16,-5 11 0-16,-5 5 0 15,-4 11-2-15,-2 3 2 0,5 5-2 16,1 1 1-16,12 1-2 16,5-1 0-16,13-1 0 15,11-4 0-15,16-6-1 16,16-9 0-16,10-7 1 15,12-8-1-15,6-8 0 16,8-9 0-16,0-7 1 16,-3-9-1-16,-7-1 0 15,-9-5 0-15,-7 1 0 16,-11 2 0-16,-12 6 1 15,-10 5-2-15,-6 7 1 16,-12 11 1-16,-7 12-2 16,-1 9 2-16,-3 7-2 15,3 9 2-15,3 4-2 16,5 3 1-16,12-1-2 0,13-2 1 15,13-8-2-15,13-3-2 16,4-10 0-16,14-1-2 16,-2-20-4-16,15 9-14 15,-15-25-12-15,3 6-1 16,-13-17 0-16,-1 8 3 15,-15-9 29-15,-4 2 5 16,-8 10 6-16,-15-11 16 16,6 21 14-16,-17-3 2 15,11 15 0-15,-24 7 2 16,12 13-29-16,-12 1-2 15,7 7-4-15,-5 5 0 16,3 1-1-16,2 2 0 16,5-4-2-16,4-4 0 0,6-3 0 15,5-11 1-15,-3-14-2 16,24 1 2-16,-4-13-2 15,7-11 2-15,-2-6-2 16,4-6 2-16,-1 1-2 16,-1-2 0-16,-3 4 0 15,-4 6 0-15,-5 9 0 16,-4 7 0-16,-11 10 0 15,15 9 0-15,-8 5-1 16,3 6 1-16,2 5-2 16,9 6-2-16,4-4-2 15,16 11-7-15,-10-24-16 16,25 13-11-16,-7-18 1 15,12 4-2-15,-6-20 3 0</inkml:trace>
  <inkml:trace contextRef="#ctx0" brushRef="#br1" timeOffset="58154.3262">21596 3500 113 0,'-19'-13'40'0,"-18"-2"2"16,5 27-3-16,-16 0-32 16,8 8-4-16,-1 6 0 15,9 7-1-15,5 0 0 16,13 1-1-16,14-6 2 15,13-6-3-15,14-10 0 16,12-11 0-16,11-14 0 16,10-12 0-16,6-11 0 0,1-11 0 15,0-12 0-15,-1-8 0 16,-6-5 0-16,-8 2 0 15,-12 4 0-15,-13 9 0 16,-18 13 0-16,-15 17 0 16,-13 21 0-16,-15 22 0 15,-8 20 0-15,-6 12 0 16,0 16 0-16,1 4 0 15,18 12-14-15,-8-14-21 16,25 9-7-16,-2-17-1 16,13 4-1-16</inkml:trace>
  <inkml:trace contextRef="#ctx0" brushRef="#br1" timeOffset="61143.4972">6826 6275 32 0,'0'0'27'0,"0"0"2"15,0 0-11-15,15 0-8 16,-15 0-2-16,13 0-2 16,-13 0 0-16,15-2-1 15,-15 2 0-15,23-2 0 16,-23 2 3-16,20-6-4 15,-9 3-1-15,7 3-1 16,-2-3 1-16,4 4-2 16,-1-1 0-16,2 0-1 15,5 0 1-15,2 0 0 16,-1-2 1-16,5 1-1 15,-1-4 1-15,5 3 0 16,1-3 0-16,7 2 0 0,-2-2 0 16,2 3-1-16,3-1 0 15,4 0 0-15,2 0-1 16,4 1 0-16,2-4 1 15,4 0-1-15,-1-2 0 16,4 0 1-16,-1-1 0 16,0 1 0-16,-1-2 0 15,-3 3 0-15,-4 2 0 16,-3 1-1-16,-1 3 1 15,-5 1-1-15,-1 0 1 16,-3 0-1-16,0 1 0 16,-4 0 0-16,2-1 1 15,-3 0-1-15,-2-1 0 0,0-2 0 16,-3 0 1-16,0 1-1 15,-7 1 1-15,2-1-1 16,-1 2 1-16,-4 0-1 16,2 2 0-16,-1 0 0 15,0 2 1-15,-2-2-1 16,2 3 0-16,2-2 0 15,-1 1 0-15,4-1 0 16,0-2 0-16,2 0 1 16,2-2-1-16,4-1 0 15,0 1 1-15,4-2-1 16,1 1 0-16,0 2 1 15,0-1-1-15,1 0 0 16,-3 2 0-16,2 1 0 0,1-1 0 16,-2 2 1-16,1-1-1 15,0-1 0-15,3-1 0 16,3 0 0-16,0 0 0 15,3-2 1-15,3 1-1 16,1-2 0-16,1 0 0 16,1 1 1-16,-2 1-1 15,2 1 0-15,-1 0 0 16,-3 1 0-16,-2 1 1 15,0 1-1-15,3 0 0 16,-1 0 0-16,2-2 0 16,-1 2 0-16,2-5 1 15,2 2-1-15,-2-2 1 16,1 1 0-16,-1 0 0 0,1-1-1 15,-5 0 1-15,1 1 0 16,-1 1-1-16,0-1 0 16,-1 1 1-16,0 1-1 15,-3-1 0-15,3 1 0 16,0-1 0-16,-1 0 0 15,0-1 0-15,1 1 0 16,-2-2 1-16,3 1-1 16,-2-1 0-16,0-2 1 15,0 1-1-15,2 0 1 16,-1-1-1-16,2 1 1 15,-2 0-1-15,0 2 0 16,0 0 0-16,-1-1 0 16,-2 2 0-16,-3 3 0 0,-3-1 0 15,3-1 0-15,-6 0 0 16,3 1 0-16,-2 0 1 15,1-2-1-15,1 0 0 16,0-1 1-16,1 0-1 16,1-1 0-16,2 0 1 15,-1 0-1-15,2 1 0 16,0 1 0-16,-1 0 0 15,0 0 0-15,-2 1 0 16,0-1 0-16,-2 2 0 16,-2-2 0-16,1 0 0 15,-1 0 0-15,-1-5 0 16,0 2 1-16,1-2-1 15,0 1 0-15,-1-2 0 0,-3 0 0 16,1 0 0-16,-1 2 0 16,-3-2 0-16,-1 3 0 15,0 0 0-15,-4 1 0 16,0 0 0-16,0-1 0 15,0 0 0-15,-1-3 0 16,3 2 0-16,4-3 0 16,0-3 0-16,2-2 0 15,1-1 0-15,2 0 0 16,1 3 0-16,0-2 0 15,-3 4 0-15,-1 1 0 16,-3 4 0-16,-4 2 0 16,-1 2 0-16,-1 4-1 0,-5 0 1 15,-4 2 0-15,2 3 0 16,-1-1 0-16,-2-1 0 15,3 0 0-15,-2-1-1 16,1-5-2-16,3 12-13 16,-12-14-20-16,7 5-2 15,-18-5 0-15,18-4-2 16</inkml:trace>
  <inkml:trace contextRef="#ctx0" brushRef="#br1" timeOffset="61978.545">15215 5746 46 0,'13'-15'31'15,"-13"15"3"-15,5-17 0 16,-5 17-21-16,0 0 2 15,0 0-5-15,0 0-1 16,0 0-4-16,0 0 0 16,-6 16-1-16,-5 1-1 0,2 9-1 15,-5 7 1-15,0 9-1 16,-5 11 0-16,-3 5-1 15,-1 4 1-15,1-1-2 16,4-5 2-16,5-6-2 16,9-13 1-16,4-15 0 15,13-21 0-15,9-16 1 16,9-19-1-16,7-11 0 15,5-9 0-15,0-6 2 16,0-3-3-16,-1-2 2 16,-2 2-2-16,-8 5 0 15,-4 11 0-15,-4 8 0 16,-4 9 0-16,-6 11-1 15,0 15 1-15,-2 14-2 16,-4 15 3-16,1 13 0 0,-2 9 0 16,3 6 0-16,2 5 0 15,1 0-1-15,6 2-2 16,-1-9-1-16,9-4-3 15,-6-17-8-15,25 3-19 16,-18-22-7-16,12-2 1 16,-8-18-1-16</inkml:trace>
  <inkml:trace contextRef="#ctx0" brushRef="#br1" timeOffset="62367.5672">15774 5963 97 0,'-5'18'36'15,"5"-18"2"-15,14 21-2 16,9-21-33-16,15-1-1 16,9-9 0-16,11-2 1 15,0-9-1-15,8-1 2 16,-3-4-3-16,-4 1 2 15,-9-2-2-15,-13 2 3 16,-12-3-3-16,-16 7 0 16,-14-1-1-16,-17 12-1 15,-9 2 3-15,-12 9-1 16,-10 7 0-16,-5 8-2 15,-5 14 3-15,7 4 0 16,2 8 0-16,10 3-1 0,13 0 1 16,15 0-3-1,18-2 2-15,20-9-3 0,21-5-1 16,13-13-1-16,20 1-5 15,-1-23-13-15,25 8-16 16,-11-18-1-16,7 1-1 16,-12-10 0-16</inkml:trace>
  <inkml:trace contextRef="#ctx0" brushRef="#br1" timeOffset="62776.5906">16714 5843 99 0,'-24'7'38'0,"-10"0"3"16,10 9-3-16,-7 0-27 0,12 8-8 15,3-1 1-15,9 7-1 16,4 3-1-16,7-1 0 16,7-3-1-16,12 0 0 15,8-10 0-15,4-5-1 16,9-13 1-16,3-10-1 15,3-11 0-15,5-7 0 16,-4-9 0-16,-4-6 2 16,-4-1-3-16,-6 0 3 15,-7 4-4-15,-4 5 4 16,-10 8-3-16,-7 8 3 15,-9 18-3-15,0 0 0 16,-11 10 2-16,0 15-2 16,-4 5 2-16,5 8-2 15,-3 2 2-15,11 3-3 0,3-5 2 16,9-6-3-16,18-6-2 15,4-26-7-15,33 4-12 16,-7-27-15-16,23-3 0 16,-4-23 1-16,11-5-3 15</inkml:trace>
  <inkml:trace contextRef="#ctx0" brushRef="#br1" timeOffset="62961.6012">17923 5296 102 0,'-12'17'39'0,"-17"10"2"16,1 30-2-16,-12 10-35 15,8 9 0-15,3 7 0 16,9 3-2-16,1 1 0 0,6-3-3 16,11-3-1-16,0-16-7 15,16 1-20-15,-13-23-11 16,6-4 0-16,-10-21-1 15,3-18 1-15</inkml:trace>
  <inkml:trace contextRef="#ctx0" brushRef="#br1" timeOffset="64045.6632">17604 5791 116 0,'25'-6'40'15,"-5"2"0"-15,21 8-8 0,2-14-28 16,6 5-3-16,7-8 2 16,0 6-4-16,-3-5 3 15,-4 6-4-15,-12 5 3 16,-6 6 0-16,-15 9-1 15,-8 4 2-15,-12 10 0 16,-8 3-1-16,-7 8 1 16,-5 1 0-16,1 4-1 15,-4-1-1-15,6-5 1 16,3-3-1-16,6-11 1 15,9-9-1-15,3-15 0 16,18-8 1-16,4-13-1 16,6-10 0-16,5-7-1 15,0-8 2-15,5-7-2 0,1-2 0 16,-5 8-1-1,-5 3 1-15,-4 9 0 0,-7 5-1 16,-3 10 2-16,-1 8-2 16,0 12 2-16,0 7 0 15,3 3 0-15,7 3 0 16,5 1 0-16,10-1 2 15,6-2-2-15,7-2 3 16,3-7-4-16,-1-1 2 16,-2-3-1-16,-8-1 0 15,-6-2 0-15,-13 2-2 16,-12-1 2-16,-13 4-2 15,-18 12 2-15,-8 0 2 16,-10 11 0-16,-5 0-1 0,-4 12 1 16,0 2 0-16,6 6 1 15,7 1-1-15,10-1-2 16,13-3 0-16,11-9 0 15,13-6 0-15,13-13 0 16,9-11 0-16,8-11 0 16,5-14 0-16,4-9 0 15,0-8 0-15,-3-5 0 16,-3-3 0-16,-5-1 0 15,-8 2-3-15,-10 6 1 16,-5 6 1-16,-7 8-1 16,-7 8 0-16,-4 3 2 15,-2 17-2-15,12-12 3 16,-1 11-1-16,10-1 0 15,5 2 1-15,6-1-1 0,8 0 1 16,2 2-1-16,1 2 1 16,-5 1 0-16,-3 9-1 15,-11 4 1-15,-9 6 1 16,-10 4-1-16,-13 4 2 15,-8 3-3-15,-7 3 0 16,-6 0 0-16,2-4 0 16,0-5 0-16,5-3 0 15,10-9 0-15,12-16 0 16,0 0 0-16,19-3 0 15,7-15 0-15,5-9 0 16,5-7 0-16,6-1 0 16,0-4 0-16,0 2 0 15,-8 6 0-15,-4 6 0 0,-8 7 0 16,-6 14 0-16,-16 4 0 15,11 21 0-15,-14 3 0 16,-3 7 0-16,2 7 0 16,0 1-4-16,12 7-5 15,-3-17-5-15,29 11-5 16,-8-23-5-16,33 9-4 15,-6-27-3-15,26 2-6 16,0-17 1-16,9-11 3 16</inkml:trace>
  <inkml:trace contextRef="#ctx0" brushRef="#br1" timeOffset="64357.681">20320 5649 86 0,'-45'-8'41'0,"-2"24"-2"16,-16 0 2-16,9 19-15 15,-1-8-22-15,9 5 0 16,11-2 1-16,19-4-2 15,16-4 1-15,21-9-2 16,16-4-2-16,12-4 0 16,5-4 0-16,4-1 0 15,-2 0 0-15,-7-1 0 16,-10 5 0-16,-16 6 0 15,-15 6 0-15,-17 3 0 16,-12 4 0-16,-12 6 0 16,-4 0 0-16,-3 1 0 15,1 0 0-15,1-10-6 16,23 9-14-16,-4-26-5 15,35 12-8-15,-4-20-9 0,29 5 0 16,5-13 1-16,22 1 1 16</inkml:trace>
  <inkml:trace contextRef="#ctx0" brushRef="#br1" timeOffset="64486.6884">20684 6116 132 0,'-21'4'42'16,"3"3"-2"-16,-5-8-7 15,5-21-54-15,18 22-20 16,-14-29-1-16,18 14-1 15,-4-5-1-15</inkml:trace>
  <inkml:trace contextRef="#ctx0" brushRef="#br2" timeOffset="89194.1016">12308 2605 75 0,'-10'-18'33'16,"-2"18"1"-16,-16-4-5 0,-2 17-25 15,-8 4 0-15,-3 15 2 16,-12 11-1-16,-4 16 1 15,-9 10-2-15,3 17 2 16,-3 11-2-16,10 15 0 16,5 4-1-16,14 5-1 15,12-4-1-15,17-1-1 16,16-9 0-16,15-12 0 15,14-18 0-15,9-22 0 16,10-23 0-16,6-23 0 16,3-24 0-16,0-21 0 15,-6-21 1-15,-10-14-1 16,-15-10 1-16,-15-6-1 15,-19 4 0-15,-20 11 0 0,-16 19-2 16,-18 24 0-16,-10 30-4 16,-21 13-29-16,13 30-4 15,-4 6 0-15,16 15-1 16</inkml:trace>
  <inkml:trace contextRef="#ctx0" brushRef="#br2" timeOffset="90345.1674">1627 2328 72 0,'-33'0'35'0,"0"6"-2"16,-5 7 1-16,-5 12-31 16,-9 17-1-16,-8 15 0 15,-10 18 0-15,-2 21 2 16,-5 15-2-16,4 19 1 15,6 12-2-15,16 8 0 16,19 2 1-16,24-2-1 16,31-10-1-16,28-17 0 15,29-22-1-15,23-32 0 16,27-40 2-16,22-35 2 15,11-43-2-15,4-34 2 0,-11-31 0 16,-6-20-1-16,-28-16 2 16,-26-6-3-16,-38-4 1 15,-40 4-3-15,-36 11 1 16,-36 17-4-16,-27 24 2 15,-25 17-4-15,-3 37-21 16,-5 13-11-16,16 35 1 16,12 18-2-16,34 17 1 15</inkml:trace>
  <inkml:trace contextRef="#ctx0" brushRef="#br2" timeOffset="92139.2701">2345 3566 40 0,'-10'2'27'0,"10"-2"0"15,-14 2-1-15,14-2-17 16,0 0-3-16,0 0-1 16,19-10-2-16,-5 5 0 15,5 6 0-15,0-2-1 16,9 5 0-16,-3 1-1 15,9 5 0-15,5-2 2 0,6 2-1 16,9-1 1-16,12 1-2 16,8-4 1-16,14 0 0 15,8-4 1-15,13 1-3 16,3 1 1-16,7 0-1 15,3 0-1-15,4 3 1 16,6 1 0-16,3 4 0 16,-1-2 0-16,3 2 0 15,1-2 0-15,5 1 1 16,4-7 0-16,-3 3 0 15,-1-3 1-15,-2-1-1 16,-6-2 1-16,-1-1 0 16,-12 1-1-16,-8-1 1 15,-21 3-2-15,-11 0 1 16,-21 0 0-16,-13 2-1 0,-17 0 1 15,-15 1 0-15,-16-6-1 16,0 0 1-16,-12 10 0 16,-5-9-1-16,-4-1 1 15,-2-2-1-15,-2-2 0 16,-2-1 0-16,1-2 0 15,-5-1-1-15,6-2 1 16,-3-1-1-16,4-1 1 16,-3 0 0-16,0-2-1 15,1-1 2-15,-1-1-2 16,-1 2 3-16,-1-1-3 15,3 0 3-15,0 0-2 0,4 2 2 16,1 2 0-16,4-1-1 16,3-3 0-16,5 4 0 15,7-2 0-15,2 0 0 16,4 2-1-16,-4 11 0 15,22-18 0-15,-4 15-1 16,0 3 1-16,3 5-1 16,2 4 1-16,1 2 0 15,3 3 0-15,-3 3 0 16,8 3 0-16,2-1 0 15,8 0 1-15,3 0-2 16,6 1 2-16,4-2-2 16,4 0 2-16,3-2-2 15,-2 2 1-15,-10-2 0 16,-8-2 0-16,-11 2 0 0,-12 3 0 15,-21 3 1-15,-20 4-1 16,-20 6 0-16,-24 5 0 16,-19 7 1-16,-11 1 0 15,-12 2 0-15,-2-2-1 16,8-3 1-16,6-5 0 15,13-6-2-15,22-1-6 16,8-16-29-16,29 0 1 16,10-14-3-16,14 0 0 15</inkml:trace>
  <inkml:trace contextRef="#ctx0" brushRef="#br2" timeOffset="128510.3504">6897 5158 29 0,'-15'-22'36'0,"0"12"-6"16,-24-16-8-16,5 21 1 15,-21-12-2-15,9 23 2 16,-26-8-1-16,3 17-21 0,-7 7 2 16,-2 10-2-16,0 6 2 15,6 7-2-15,8-1 1 16,11 2-2-16,16-1-1 15,19-2 1-15,22-4 0 16,25-7 0-16,22 2-1 16,17-6 1-16,19 4 0 15,8-4 0-15,11 2-1 16,-4 0 1-16,-6 7-1 15,-16 4 2-15,-21 4 1 16,-20 3-2-16,-26 6 1 16,-26 4 0-16,-22-2 1 15,-17-1-1-15,-13-12 1 16,-5-7-1-16,-1-17-1 0,3-16 0 15,10-19 1-15,10-22 0 16,21-23-2-16,15-18 0 16,19-16 0-16,16-11 0 15,23-2 0-15,16 0 0 16,8 11 0-16,7 13-2 15,-3 20 1-15,-9 14-3 16,1 37-22-16,-31 4-11 16,-10 20-1-16,-25 3-1 15,-2 14 0-15</inkml:trace>
  <inkml:trace contextRef="#ctx0" brushRef="#br2" timeOffset="128918.3737">7256 5647 72 0,'23'-8'40'16,"1"-11"-1"-16,15 4 0 15,-2-12-21-15,11 6-17 16,3 0-2-16,4 3-1 16,5 17-21-16,-22-11-12 15,-1 16-1-15,-18-2-3 16,-5 13 2-16</inkml:trace>
  <inkml:trace contextRef="#ctx0" brushRef="#br2" timeOffset="129095.3838">7283 5897 103 0,'-11'11'39'16,"29"1"2"-16,12-20-4 16,30-6-32-16,13-8-6 15,13-4-2-15,13 9-16 16,-10-16-18-16,2 9-1 15,-21-2-3-15,-5 9-1 16</inkml:trace>
  <inkml:trace contextRef="#ctx0" brushRef="#br2" timeOffset="134566.6968">8494 5257 47 0,'15'-23'33'15,"-3"8"1"-15,-4 5 0 16,-2 24-17-16,-7 1-14 15,-3 18 2-15,-5 7-1 16,2 18 0-16,-8 5 0 16,0 14-1-16,0 0-2 15,1 1 3-15,2-6-2 0,3-7-3 16,11 0-8-16,3-22-25 15,12-6 0-15,3-22-2 16,14-10 1-16</inkml:trace>
  <inkml:trace contextRef="#ctx0" brushRef="#br2" timeOffset="134912.7166">8973 5240 48 0,'0'0'32'0,"0"0"3"15,0 0-2-15,-8 13-19 16,3 5-5-16,-5 0-3 15,1 10 1-15,-2 0-2 16,3 8 0-16,-4-3-2 16,9 3 1-16,4-6-1 15,13-4-1-15,10-8 0 16,17-8 0-16,12-9-1 15,11-7-1-15,6-5-2 16,3-8-2-16,4 7-13 16,-12-16-20-16,-1 6 0 15,-14-11-1-15,-7 5 0 16</inkml:trace>
  <inkml:trace contextRef="#ctx0" brushRef="#br2" timeOffset="135114.7281">9404 5196 94 0,'-39'45'37'15,"-7"5"0"-15,11 14 1 16,-5 2-36-16,10 11 0 16,2 0-1-16,9 2 2 15,7-5-2-15,3-6-1 16,16-7-2-16,4-20-9 15,18 1-25-15,4-21 0 16,15-5 0-16,-3-16-3 16</inkml:trace>
  <inkml:trace contextRef="#ctx0" brushRef="#br2" timeOffset="135438.7467">9685 5693 86 0,'0'0'39'15,"16"6"1"-15,1-11-1 0,16-6-31 16,5 4-6-16,14-1-1 16,10-2 0-16,6-1 1 15,4-1-2-15,2 0-1 16,-2 4-2-16,-8-4-1 15,-6 16-11-15,-24-10-23 16,-6 8 0-16,-28-2-1 16,14 1 0-16</inkml:trace>
  <inkml:trace contextRef="#ctx0" brushRef="#br2" timeOffset="136061.7823">11193 5153 57 0,'5'-12'38'16,"-10"-3"-3"-16,5 15 1 16,-23-11-17-16,8 19-11 15,-13 4-1-15,1 19-2 16,-13 6 1-16,1 18-4 15,-8 11 3-15,3 10-2 16,0 11-2-16,7 3 4 16,8-4-3-16,15-4 1 15,13-7-1-15,15-15 0 16,15-13 0-16,14-15 0 15,9-18 1-15,4-14-4 0,1-11-1 16,-4-13 3-16,-9-11-3 16,-8-5-1-16,-13-4 0 15,-17-1 0-15,-11 4-2 16,-19 3 1-16,-11 13-1 15,-13 2-4-15,2 20-23 16,-19-2-7-16,5 10 2 16,-4-3-2-16</inkml:trace>
  <inkml:trace contextRef="#ctx0" brushRef="#br2" timeOffset="136856.8278">1957 676 38 0,'-64'3'21'0,"64"-3"-6"16,-79 0-13-16,79 0-28 15,-93-1-1-15</inkml:trace>
  <inkml:trace contextRef="#ctx0" brushRef="#br2" timeOffset="137133.8436">1146 587 58 0,'0'0'28'0,"-85"-28"2"15,85 28-4-15,-64-26-7 0,64 26-7 16,-47-16-5-16,47 16-2 16,0 0 0-16,0 0 1 15,0 0-3-15,-26 61-1 16,26-61 1-16,20 76 1 15,-20-76-2-15,26 101 2 16,-1-4 0-16,3 32-2 16,-1 5-1-16,-2-5-1 15,-4-10-3-15,-31-47-3 16,22-6-30-16,-10-22-2 15,10-25-1-15,-2-15 0 16</inkml:trace>
  <inkml:trace contextRef="#ctx0" brushRef="#br2" timeOffset="137788.8811">1203 735 104 0,'-1'-60'41'0,"-4"4"-1"15,5 56 0-15,13-92-39 16,-13 92-1-16,40-72 0 16,-40 72 2-16,80-56-2 15,-25 36 1-15,7 3-2 16,10 3 0-16,1-2 1 15,11 6-1-15,4-1 1 0,7 3 0 16,-1 0 0-16,1 1-1 16,-4-1 1-16,-3 4 1 15,-4-1-1-15,-8 4 1 16,-6 1-1-16,-9 4 0 15,-12 3 1-15,-49-7 0 16,75 17-1-16,-75-17 1 16,0 0-1-16,63 23 0 15,-63-23 1-15,0 0 0 16,0 0-1-16,34 66 1 15,-34-66-1-15,11 68 1 16,-11-68-1-16,8 88 1 16,-8-88-2-16,7 107 3 15,-3-42-2-15,-9-22 0 16,14 110 0-16,5 8-1 15,-6-4 1-15,-10-29 1 0,2-22-2 16,4-19 0-16,-3-19 1 16,2-30 0-16,-1-13-1 15,-4-12 1-15,2-13 1 16,-21-2-1-16,-8-8 0 15,-14 1 0-15,-21 0 1 16,-21 4 0-16,-28 4 1 16,-19 8-1-16,-16 10 0 15,-12 10 0-15,-2 8 2 16,7 0-3-16,10 3 2 15,24-8-4-15,28-5-3 16,14-22-26-16,45-5-9 16,19-19-1-16,24-7-3 0,11-14 2 15</inkml:trace>
  <inkml:trace contextRef="#ctx0" brushRef="#br2" timeOffset="152570.7265">777 8024 93 0,'-14'12'35'0,"-1"-6"0"15,6 11-7-15,-5-9-22 16,15 5-3-16,-1-13 0 15,32 17-3-15,2-10 2 16,15-3-1-16,10 0 1 0,13-7-2 16,4-6 2-16,4-2 1 15,-4-4-2-15,-4-2 2 16,-12-4-2-16,-14-1 2 15,-20-4-1-15,-15 0 0 16,-21 6-1-16,-13 2 1 16,-24 6-1-16,-9 7 1 15,-16 10-1-15,-2 10 0 16,-1 11 0-16,4 10-2 15,8 8 2-15,13 4-2 16,16 2 1-16,23-2-1 16,23-3 1-16,23-11-2 15,26-10-1-15,11-17-3 16,31-4-27-16,-2-18-5 0,25-4-1 15,-6-18 0 1</inkml:trace>
  <inkml:trace contextRef="#ctx0" brushRef="#br2" timeOffset="152757.7372">2145 7837 87 0,'-41'14'36'16,"-1"18"1"-16,-14 6 1 15,0 20-24-15,-8 0-12 16,1 10-2-16,4 5-1 15,6 0-2-15,11 3-8 16,0-18-22-16,23-8-2 16,7-21-1-16,14-9-2 15</inkml:trace>
  <inkml:trace contextRef="#ctx0" brushRef="#br2" timeOffset="152938.7476">1647 8117 108 0,'0'0'36'16,"0"13"3"-16,17 12-8 15,6-6-28-15,11-1-3 16,18 3-1-16,7-10-3 16,24 7-20-16,-6-20-5 15,20 4-7-15,1-13 0 16,6 2-2-16</inkml:trace>
  <inkml:trace contextRef="#ctx0" brushRef="#br2" timeOffset="153322.7696">2685 7987 114 0,'-40'11'40'0,"-14"2"0"16,7 13-5-16,-6-1-30 16,2 9-1-16,4 0-2 15,9 4 0-15,9 1-1 16,9-2 0-16,11-8-1 15,9-5 1-15,14-8-1 16,10-8 0-16,10-10 1 16,11-12-1-16,5-7 0 15,2-9 0-15,1-7 1 16,-5-4 0-16,-4 2 0 15,-11 2 0-15,-5 8 0 0,-13 5 0 16,-6 8 0-16,-9 16 1 16,-1 10-4-16,-7 12 2 15,-1 8-1-15,-2 6 0 16,4 5-1-16,3 3 0 15,4 1-2-15,3-11-1 16,15-1-2-16,-1-23-20 16,25 5-12-16,-3-22 0 15,13-2 0-15,-3-18-1 16</inkml:trace>
  <inkml:trace contextRef="#ctx0" brushRef="#br2" timeOffset="153840.7992">3203 8037 116 0,'-27'11'38'16,"13"12"1"-16,-13-4-8 15,0 13-27-15,5 0 0 16,7 7-2-16,-3-3 1 16,7 0-2-16,3-6 0 15,6-7 0-15,6-7 0 16,-4-16-1-16,24 6 0 15,-4-18 0-15,4-6 0 16,4-10 0-16,0-4 0 16,2-3 1-16,-6-5-1 15,4 4 1-15,-8 4 0 16,-4 7 0-16,-4 6-1 15,-12 19 1-15,12-5 0 16,-12 5-1-16,1 28 0 0,-2-4 0 16,4 3 0-16,1 0-1 15,9-1 1-15,1-6 0 16,10-7 0-16,3-6 0 15,8-7 0-15,3-9 0 16,1-7 1-16,2-11-1 16,0-4 1-16,-1-4 0 15,-4 2-1-15,-7 0 1 16,-6 6-1-16,-3 5 1 15,-11 8-1-15,-9 14 1 16,4 12-1-16,-10 9-1 16,-3 7 1-16,0 6-2 15,1 4-1-15,3-1-1 0,7 3-1 16,2-12-4-16,18 2-17 15,-3-22-10-15,17 0-4 16,0-16 1-16,11-3-1 16</inkml:trace>
  <inkml:trace contextRef="#ctx0" brushRef="#br2" timeOffset="154399.8312">4135 8022 112 0,'-23'17'38'15,"6"13"2"-15,-18-3-7 16,11 14-28-16,-1 0-1 15,9 6-2-15,-1 0 0 16,6-5 0-16,5-5-1 0,6-5 0 16,4-10 0-16,3-8-1 15,4-13 0-15,4-13 0 16,2-9 0-16,1-10 0 15,2-8 0-15,0-5 0 16,-1-8 0-16,1 0 1 16,2 5-1-16,-5 4 1 15,1 8-1-15,0 7 1 16,2 9-1-16,2 5 1 15,2 12-1-15,4 4 0 16,3 5 0-16,0 2 0 16,3 2 0-16,1 3-1 15,-6-3 1-15,-1 4-2 16,-9 1 2-16,-9-2-1 15,-10 1 0-15,-8 2 0 0,-11-2 1 16,-8-3 0-16,-6 2 2 16,-7-5-2-16,1 0 1 15,2 0 1-15,3 0-1 16,2 2-1-16,4 4 1 15,3 9-1-15,2 10 1 16,-3 14-1-16,-2 13 0 16,-3 11 0-16,-5 5 1 15,1 7 1-15,-2-2-2 16,6-12 0-16,5-7-1 15,13-24-4-15,18-11-7 16,2-40-26-16,32-9-4 16,0-28-1-16,25-12 0 15</inkml:trace>
  <inkml:trace contextRef="#ctx0" brushRef="#br2" timeOffset="154628.8443">4994 7310 114 0,'-24'53'43'16,"-16"9"-1"-16,4 22-1 16,-17 7-38-16,16 6-1 15,-5 5 0-15,9 0-2 16,2-2-2-16,7-12-2 15,10-8-2-15,2-28-11 0,23-4-20 16,-7-26-5-16,20-10 1 16,0-22-1-16</inkml:trace>
  <inkml:trace contextRef="#ctx0" brushRef="#br2" timeOffset="154967.8637">4961 8055 110 0,'2'17'39'15,"15"3"1"-15,-3-17-5 16,19 5-31-16,4-11-1 16,8-9 0-16,4-4-1 15,2-7 0-15,-3-5-2 0,-4-2 2 16,-16 0-2-16,-5-2 2 15,-18 4-1-15,-13 5 1 16,-15 8 0-16,-11 12 0 16,-10 11 0-16,-3 17 0 15,-4 13 0-15,5 8-2 16,6 11 0-16,12 1 0 15,15-1 0-15,13-5 0 16,13-8-2-16,18-17-4 16,23-3-12-16,0-28-22 15,24-5-4-15,3-19 1 16,15-6-1-16</inkml:trace>
  <inkml:trace contextRef="#ctx0" brushRef="#br2" timeOffset="155973.9212">6398 7736 97 0,'29'-20'39'16,"2"-9"1"-16,15 6-2 15,-5-4-34-15,12 5-2 16,1 4 1-16,2 10-1 15,-7 8 0-15,-4 9-1 16,-12 10-1-16,-14 8 1 16,-13 8-1-16,-12 6 1 15,-15 7 0-15,-10 1 1 16,-12 5-1-16,-8 5 2 15,-6-2-1-15,3-5-1 0,2-5 2 16,9-7-2-16,6-4 0 16,16-5 0-16,17-11 0 15,22-13 0-15,22-9-1 16,22-3 0-16,18-5-1 15,11-2 0-15,11-2-3 16,1-3-2-16,12 10-17 16,-19-7-17-16,-3 10-4 15,-18-6 3-15,-4 9-3 16</inkml:trace>
  <inkml:trace contextRef="#ctx0" brushRef="#br2" timeOffset="156152.9314">7657 8253 114 0,'-4'14'43'16,"4"-14"1"-16,0 0-3 16,-15-14-40-16,13-3-6 15,16 9-30-15,-14-13-7 16,4 11 0-16,-5-9-2 15</inkml:trace>
  <inkml:trace contextRef="#ctx0" brushRef="#br2" timeOffset="170561.7556">2432 9485 89 0,'6'-17'36'0,"-6"17"0"16,12-24-1-16,3 21-31 15,-15 3-2-15,0 0 0 16,0 0 0-16,-1 33 0 16,-9 3 0-16,-2 18 1 15,-7 15-1-15,-5 18 1 16,-2 11-1-16,-3 6-1 15,1-4 1-15,3-5-1 16,6-14-2-16,7-13 1 16,7-23 1-16,11-25-2 15,9-26 2-15,8-24-1 16,7-24 1-16,6-15 0 15,1-18 2-15,1-7-2 0,-2-10 0 16,-6-1 0-16,-4 3 0 16,-3 6-1-16,-8 16 1 15,-4 18-1-15,-9 16 0 16,1 16 1-16,-3 30-1 15,0 0 0-15,13 48 0 16,-2 11 1-16,2 15-1 16,6 10 0-16,6 13 0 15,11 7 0-15,5-3 0 16,6-5 1-16,7-10-1 15,8-13 0-15,2-14 1 16,4-22-2-16,-2-20 3 0,-2-22-1 16,-1-20 1-1,-11-19-1-15,-8-17 1 0,-7-14-1 16,-12-12 0-16,-10-7 0 15,-4-3-1-15,-10-1 0 16,-5 11-1-16,-2 11-1 16,1 18-1-16,-4 14-2 15,9 26-3-15,-10 5-22 16,20 35-10-16,-10 7 1 15,11 19-1-15,-2 2 0 16</inkml:trace>
  <inkml:trace contextRef="#ctx0" brushRef="#br2" timeOffset="170967.7788">4040 9859 96 0,'-55'12'40'16,"0"23"1"-16,-7 3-2 16,12 17-29-16,-8 3-4 15,14 10-2-15,10-5-1 16,16-5 0-16,17-10-3 15,17-14 1-15,19-23 0 16,18-14-1-16,13-17 1 16,2-15 0-16,3-10 1 15,-3-5-2-15,-10-4 2 0,-10 1-1 16,-16 8-1-16,-16 8 0 15,-16 14 0-15,-11 15 0 16,-9 17 0-16,-3 15 0 16,-6 14 0-16,6 10 0 15,3 5-1-15,11 2-1 16,13 2-5-16,8-19-12 15,27 9-22-15,-4-22 0 16,18-1-1-16,-3-15-1 16</inkml:trace>
  <inkml:trace contextRef="#ctx0" brushRef="#br2" timeOffset="171499.8092">1284 10558 93 0,'0'0'37'0,"3"16"0"15,-3-16 0-15,2 26-32 16,-9-8-2-16,2 5-2 16,2 1 0-16,1 3-1 15,3 3-3-15,1-8-2 0,14 3-21 16,-2-19-9-16,14 0-1 15,-4-20-1-15,10-1 1 16</inkml:trace>
  <inkml:trace contextRef="#ctx0" brushRef="#br2" timeOffset="171651.8179">1598 10524 99 0,'-1'15'36'16,"-5"11"0"-16,-10 2-6 16,10 12-26-16,-4 4-2 15,6 0-3-15,10 2-6 16,-3-15-26-16,17-3-2 15,-1-16 0-15,14-9-3 16</inkml:trace>
  <inkml:trace contextRef="#ctx0" brushRef="#br2" timeOffset="172300.855">1343 9117 66 0,'0'0'37'15,"0"0"-2"-15,12-11 1 16,-3 0-12-16,16 5-20 15,-5-3-1-15,11 1-1 16,0 0 0-16,1 4-1 16,-5 3 1-16,-4 8 0 15,-10 5 0-15,-9 13 1 16,-12 10-1-16,-9 11 1 15,-13 3 0-15,-5 7-1 16,-1-2 0-16,3-2 0 16,7-8 0-16,9-4-1 15,13-18-1-15,16-12 0 16,17-11-2-16,13-13-3 15,17 3-10-15,-1-24-21 0,14 9-3 16,-10-17 0-16,5 11-1 16</inkml:trace>
  <inkml:trace contextRef="#ctx0" brushRef="#br2" timeOffset="172784.8827">1816 9082 81 0,'0'0'38'0,"9"-10"0"15,10 4 0-15,-1-14-21 0,14 7-13 16,-5-1-2-16,6-1 0 15,0 4 0-15,-2 2-1 16,-6 6 0-16,-4 4-1 16,-9 6 1-16,-8 5-1 15,-8 8 1-15,-7 5 0 16,-6 2-1-16,-3 1 1 15,-3 0-1-15,0-1 0 16,3-4 0-16,5-4 0 16,7-7 0-16,8-12 0 15,0 0 0-15,23 7 0 16,-2-8 1-16,6-3 0 15,-3 4 0-15,4 5 1 0,-9 5 0 16,-1 12 0-16,-10 4 0 16,-8 8 0-16,-9 3-1 15,-7 4 1-15,-4-1-2 16,-6-1 1-16,1-5-2 15,-1-9-1-15,8-3-3 16,-3-19-14-16,21-3-18 16,-13 2-4-16,13-2 1 15,1-28-2-15</inkml:trace>
  <inkml:trace contextRef="#ctx0" brushRef="#br2" timeOffset="196511.2398">5185 9752 73 0,'12'-13'37'16,"13"1"-1"-16,6-8 1 0,10 11-22 16,5-13-14-16,6-1 0 15,6 2 0-15,0 3-4 16,3 13-18-16,-13-4-14 15,-4 11-1-15,-13 2 0 16,-7 7-1-16</inkml:trace>
  <inkml:trace contextRef="#ctx0" brushRef="#br2" timeOffset="196693.2502">5296 9956 104 0,'-29'20'37'15,"15"2"3"-15,14-22-3 16,24 9-35-16,15-15-1 15,21-9-2-15,20-2-4 16,1-13-29-16,22 3-4 16,1-7 1-16,10 6-3 15</inkml:trace>
  <inkml:trace contextRef="#ctx0" brushRef="#br2" timeOffset="197587.3013">7469 9000 65 0,'-20'-8'35'15,"-13"2"0"-15,-9 11 1 16,-14-3-25-16,2 19-3 15,-13 0-3-15,7 15 0 16,-5 4-1-16,8 10-1 16,6 1 0-16,10 4-1 15,13-2-2-15,15-4 1 16,14-5-1-16,15-7 1 15,19-8-1-15,8-11 0 16,12-5 0-16,8-6 0 0,3-1 0 16,-5 1 1-16,-4 1 0 15,-14 3-1-15,-11 11 1 16,-13 7 0-16,-18 7 0 15,-14 6 0-15,-12 7-1 16,-10 2 1-16,-5-1-1 16,-2-1 0-16,2-7-3 15,3-10-4-15,24-5-29 16,-3-16-2-16,16-11 0 15,17-3-1-15</inkml:trace>
  <inkml:trace contextRef="#ctx0" brushRef="#br2" timeOffset="197977.3237">7870 9488 70 0,'-14'0'39'16,"-15"-1"-2"-16,0 11 2 15,-9 0-20-15,0 9-14 16,-3 4 1-16,6 10-1 16,4 0-1-16,7 8 0 15,6 2-2-15,14 3 0 16,7 0 0-16,11-5-1 15,10-6-1-15,12-8 0 16,6-11-1-16,3-11 1 0,6-16 0 16,-2-11 0-16,2-16 0 15,-8-8 0-15,-5-6-1 16,-9-6-2-16,-8 0 1 15,-11 3-2-15,-9 12 0 16,-8 5-1-16,-5 17 1 16,-13 11-1-16,3 15 0 15,-10 4-5-15,17 17-24 16,-7-3 0-16,15 4-1 15,6-9 1-15</inkml:trace>
  <inkml:trace contextRef="#ctx0" brushRef="#br2" timeOffset="198450.3507">8632 9475 101 0,'-37'4'38'15,"-14"-8"1"-15,2 18-7 16,-12-8-26-16,0 14 0 16,-4 3 0-16,7 10 0 15,3 5-3-15,8 8 1 16,9 0-2-16,17 4 0 15,12-7-1-15,16-10 0 16,17-12-1-16,14-15 1 16,21-20-1-16,13-20 0 0,9-19 0 15,8-17-1-15,-1-12 2 16,-3-9-2-16,-11-2 1 15,-9-1 0-15,-18 8 0 16,-14 10 0-16,-15 14 0 16,-17 16 1-16,-11 23-1 15,-10 22 0-15,-11 24 0 16,-4 27 1-16,-8 19-1 15,4 17 0-15,2 8 0 16,7 6 0-16,15 2-2 16,8-10 0-16,17-8-4 15,11-24-2-15,26 1-21 16,-6-31-11-16,16-4 0 0,-8-22-2 15,5-5 3-15</inkml:trace>
  <inkml:trace contextRef="#ctx0" brushRef="#br2" timeOffset="198667.3631">9162 9471 101 0,'-10'22'40'16,"-6"10"1"-16,2 21 0 15,-11 1-32-15,5 6-5 16,3-2-1-16,6-3-1 15,4-9-1-15,5-11-1 16,10-10-1-16,4-17-2 16,8-9-3-16,-3-24-20 0,15-1-15 15,-9-17 2-15,12-5 0 16,-12-15-3-16</inkml:trace>
  <inkml:trace contextRef="#ctx0" brushRef="#br2" timeOffset="198789.3701">9219 9121 98 0,'-18'-13'36'0,"-3"10"-2"15,7 11-3-15,12 15-63 16,-3-9-2-16,14 7-3 16,5-7 0-16</inkml:trace>
  <inkml:trace contextRef="#ctx0" brushRef="#br2" timeOffset="199201.3937">9503 9497 111 0,'-25'41'41'0,"6"9"2"16,-9-8-2-16,17 1-35 16,-3-2-2-16,9-1-1 15,9-1-1-15,6-8-1 16,9-6-1-16,9-7 0 15,5-9 0-15,4-12-1 16,0-11 2-16,1-7-2 16,-3-11 1-16,-1-7 0 15,-5-7-1-15,-5-4 0 16,-4 2 1-16,-5 1 0 0,-2 8-1 15,-3 7 1-15,-5 12-1 16,-5 20 1-16,0 0 1 16,-8 26 0-16,-1 8 0 15,-3 8-1-15,2 7 0 16,1 0-1-16,7 1-1 15,3-14-2-15,16-3-2 16,8-23-7-16,26 3-22 16,-4-26-5-16,16-3 0 15,-3-16-1-15</inkml:trace>
  <inkml:trace contextRef="#ctx0" brushRef="#br2" timeOffset="199658.4198">10344 9493 88 0,'0'0'40'0,"0"0"0"15,-29 24 2-15,11 14-20 16,-8-2-16-16,2 8-2 15,-2 1-1-15,7 3 0 16,1-4-1-16,6-7-1 16,9-10-1-16,10-11 1 15,7-16-1-15,9-12-1 16,5-12 1-16,5-13 0 15,-1-8-1-15,-1-6 1 16,2-3-1-16,-4 3 0 16,-6 7 1-16,-8 7 0 15,-5 11 0-15,-4 13-1 16,-6 13 2-16,0 0-1 15,-3 27 0-15,-1-1 1 16,4 2 0-16,6 0-1 0,3-1 1 16,11-7 0-16,5-10-1 15,11-10 1-15,6-9-1 16,6-6 0-16,-1-8 0 15,1-4 0-15,-3 1 0 16,-6 0 0-16,-5 7 2 16,-9 8-4-16,-7 13 4 15,-9 14-2-15,-12 13 0 16,-3 10 0-16,-4 9 0 15,-1 3-4-15,4 15-12 16,-13-25-14-16,22 10-12 16,-3-21 0-16,20-4-2 15,4-23 1-15</inkml:trace>
  <inkml:trace contextRef="#ctx0" brushRef="#br2" timeOffset="200320.4577">11920 9074 104 0,'31'6'39'15,"-7"-16"0"-15,19 6-12 16,-1-10-24-16,6 5 0 16,1 1-1-16,-1 7 1 15,-11 7-1-15,-8 10 0 16,-15 9 0-16,-17 14 0 15,-18 6 0-15,-9 11 0 16,-15 4-1-16,-4 6 2 16,-7 2-1-16,-1-1 1 15,8-4-1-15,6-7 0 16,13-7 0-16,16-10 0 15,14-10-1-15,20-13 0 16,17-12-2-16,15-8 0 16,15-10-1-16,5-9-2 15,14-3-4-15,-7-16-27 0,9 11-6 16,-13-14-1-16,3 7-1 15</inkml:trace>
  <inkml:trace contextRef="#ctx0" brushRef="#br2" timeOffset="200832.487">12707 9058 101 0,'-11'1'40'0,"21"-1"1"16,9-15-2-16,21-2-37 15,14-6-1-15,8 1 1 16,6-1-1-16,0 6 1 15,-8 3-1-15,-4 7-1 16,-14 8 1-16,-16 9 0 16,-18 9 1-16,-15 8-1 15,-17 7 1-15,-10 7-1 16,-13 2 1-16,-6 4-1 15,4-2 1-15,3-4-1 16,11-6 0-16,14-8-1 16,17-10 1-16,22-9-1 15,16-9 0-15,17-3 0 0,8-7-1 16,5 5 1-16,-4 3 1 15,-6 6-1-15,-13 11 1 16,-15 10 0-16,-19 12 0 16,-19 7 0-16,-14 8 0 15,-14 0 1-15,-5 1 0 16,-7-3-2-16,3-7 0 15,4-9 0-15,14-7-3 16,5-19-7-16,26-7-26 16,0 0-6-16,10-18-1 15,6-15-2-15</inkml:trace>
  <inkml:trace contextRef="#ctx0" brushRef="#br3" timeOffset="210389.0336">5741 10903 79 0,'15'-16'37'0,"-6"-1"-2"15,8 14-3-15,-17 3-26 16,17 12-1-16,-14 10-1 15,3 16-2-15,-5 8 0 16,-2 13-2-16,-3 9 0 16,-3 4-3-16,-1 4 0 15,-2-6-4-15,12 1-15 0,-10-20-13 16,9-8-1-16,-3-22-2 15,2-21 2-15</inkml:trace>
  <inkml:trace contextRef="#ctx0" brushRef="#br3" timeOffset="210957.0661">5587 10957 93 0,'-22'-16'36'0,"17"6"0"16,8-9 1-16,17 0-36 15,15-3 0-15,15-6-1 16,12-1-1-16,8-4-2 16,10 7-2-16,-6-4-5 0,14 19-8 15,-17-11-10-15,4 17-6 16,-15-4 4-16,3 20 10 15,-24-9 10-15,-2 8 8 16,-11 9 8-16,-18-9 7 16,3 15 15-16,-14-6 4 15,2 13-2-15,-17-10-8 16,16 20-8-16,-14-8-5 15,6 11-4-15,-2 0-1 16,2 4-2-16,2-2 0 16,1 0-1-16,2-3 0 15,5-4-2-15,0-7 2 16,4-8 0-16,3-10-1 0,5-9 1 15,2-12-1-15,4-10 0 16,2-8 1-16,0-6 0 16,0-4 0-16,4 0 0 15,-6 0 0-15,1 8 1 16,-7 4-1-16,1 12 1 15,-13 10-1-15,15 7 0 16,-10 11 0-16,-2 8-1 16,2 6 0-16,-3 4-1 15,5 3 0-15,0-3-2 16,6-1 0-16,1-11-2 15,11 0-5-15,-7-24-23 16,19 3-6-16,-6-21 1 16,13 0-2-16</inkml:trace>
  <inkml:trace contextRef="#ctx0" brushRef="#br3" timeOffset="211157.0775">7010 11016 70 0,'7'-17'39'0,"-14"4"0"16,7 13 2-16,-21 9-22 15,10 14-13-15,-6 6-3 16,5 12-2-16,-3 3 1 15,6 7-3-15,3 1 1 16,7-2-2-16,6-8 0 16,3-9-2-16,11-2-10 15,-3-25-24-15,14-6-1 16,-8-24 0-16,9-4 1 15</inkml:trace>
  <inkml:trace contextRef="#ctx0" brushRef="#br3" timeOffset="211310.0862">7073 10795 73 0,'-30'-42'38'0,"8"19"-1"15,0 3-3-15,22 20-13 16,-13 12-19-16,19-1-3 16,18 7-3-16,7-10-8 15,26 9-25-15,-2-4 1 16,15 2-1-16,-4-7 1 15</inkml:trace>
  <inkml:trace contextRef="#ctx0" brushRef="#br3" timeOffset="211601.1029">7596 10868 81 0,'5'18'39'0,"-26"-9"0"16,-4 11 2-16,-15-7-27 15,2 14-6-15,-9-3-2 16,7 6-3-16,3-2 0 16,11 2-2-16,8-6 0 15,15-2-1-15,13-4 0 16,14-4-1-16,12-2 1 15,7-3 0-15,1 0 1 16,1 3-1-16,-5 3 1 16,-9 3-1-16,-15 5 0 15,-11 6 0-15,-18 3 0 16,-9 8 1-16,-9-2-1 15,-5 1-1-15,1-5-1 16,2-6-2-16,13 2-11 16,-3-27-17-16,23-3-10 0,0 0 1 15,38-25-2-15</inkml:trace>
  <inkml:trace contextRef="#ctx0" brushRef="#br3" timeOffset="212209.1377">8808 10474 86 0,'7'-24'38'16,"-7"24"-1"-16,9-13 2 15,-2 25-33-15,-15 10-2 16,1 16 0-16,-5 9-1 15,1 14 0-15,-4 8-1 16,0 12 1-16,-1 3-1 16,1-2-2-16,1-8 2 15,5-6-3-15,5-13 2 16,2-12-2-16,6-12 2 0,6-14-2 15,4-11 1-15,5-12 1 16,4-9-1-16,3-9 1 16,2-4 0-16,2-3 1 15,-2-1-2-15,-2 4 2 16,-1 3-2-16,-3 8 2 15,-4 9-2-15,0 9 2 16,-5 8-2-16,-2 12-2 16,0 4 2-16,1 7-2 15,1 5 0-15,0-1-2 16,7 2 0-16,5-10-3 15,9 2-1-15,-3-22-15 0,17 3-16 16,-6-16 0-16,10-4-1 16,-9-15 2-16</inkml:trace>
  <inkml:trace contextRef="#ctx0" brushRef="#br3" timeOffset="212579.1588">9533 10996 88 0,'-14'-26'40'16,"3"13"0"-16,-10 2-1 15,2 12-29-15,-5 5-5 16,4 12 0-16,-4 4-2 15,3 8-1-15,2 5 0 16,0 0-2-16,6 2 1 16,5-2-1-16,8-5 1 15,8-6-2-15,6-9 2 16,9-8-1-16,4-11 1 0,7-9-1 15,0-7 1-15,0-9-1 16,-2-4 1-16,-4-4 0 16,-5 2 0-16,-5 2 1 15,-6 6-2-15,-7 8 2 16,-5 6-2-16,0 13 2 15,-14 13-2-15,5 6-1 16,-4 10 0-16,4 7-2 16,2 4 1-16,4 2-2 15,8 3-1-15,7-14-5 16,23 10-13-16,-11-26-12 15,26 3-5-15,-3-21-2 16,14 0 1-16</inkml:trace>
  <inkml:trace contextRef="#ctx0" brushRef="#br3" timeOffset="212886.1764">10150 10983 98 0,'-34'-15'41'16,"10"24"3"-16,-15 1-5 15,14 7-35-15,-12 3-1 16,13 2-1-16,4 1-1 15,14-1-1-15,12-6 1 16,12-3-2-16,11-4 1 16,5-2 1-16,8-2-1 15,-6-1 1-15,-3 2-1 16,-3 3 1-16,-11 4-1 15,-10 4 1-15,-9 5-1 0,-10 2 0 16,-9 3 0-16,-5 0 0 16,-3 1-1-16,-2-2-2 15,3-3-2-15,-6-17-14 16,23 11-19-16,-9-16-3 15,18-1-1-15,0 0 0 16</inkml:trace>
  <inkml:trace contextRef="#ctx0" brushRef="#br3" timeOffset="214290.2567">10813 11372 35 0,'0'0'33'16,"0"0"1"-16,5-9 0 16,-5 9-13-16,0 0-17 0,10 0-1 15,-10 0-2-15,14 0 1 16,-14 0-1-16,21 4 3 15,-8-2-2-15,5 4 1 16,1-3-1-16,7 2 1 16,1-4-1-16,7 2 1 15,4-2-2-15,10 1 1 16,0-4-1-16,13-1 0 15,3-2 0-15,8 3 0 16,1 0-1-16,7 1 0 16,-1-3 1-16,1 4-1 15,0 2 0-15,1 2 0 16,-2-1 0-16,-1 2 0 15,0-2 0-15,0 3 0 0,-2 0 0 16,3-1 0-16,-2-2 0 16,-4 3 0-16,2 0 0 15,1-3 1-15,-1-1-1 16,2 3 1-16,2-3-1 15,-5 2 0-15,2-4 0 16,1 1 0-16,-2-3 0 16,-2-2 0-16,0 0 0 15,-1-5 0-15,-2 0 1 16,3 0-1-16,0-4 0 15,-6 3 0-15,0 0 1 16,-4 0-1-16,-6 3 0 16,-1 1 0-16,-11 0 0 0,-2 0 0 15,-6 3 0 1,-5 0 0-16,-4 0 1 0,-3 2-1 15,-1-3 0-15,-6 2 1 16,-1 0-1-16,1-1 1 16,-3 1-1-16,1 0 1 15,0 2-1-15,-1-2 0 16,3 1 0-16,0 1 0 15,-1-1 0-15,1-1 0 16,2-2 0-16,2 0 0 16,0-3 0-16,2 0 0 15,-1 0 0-15,0 0 0 16,-1-1 0-16,-1 2 0 15,-2 2 0-15,-2 1 0 0,-3 2 0 16,-3 2-1 0,-11-1 1-16,17 4-1 0,-17-4 0 15,15 1-2-15,0 5-9 16,-15-6-25-16,20-12 0 15,-11 2-1-15,6 1-1 16</inkml:trace>
  <inkml:trace contextRef="#ctx0" brushRef="#br3" timeOffset="215875.3474">15755 10947 72 0,'9'-15'34'0,"-9"15"1"16,0 0-4-16,0 0-25 15,-9 10-3-15,8 10 0 16,-8 2 1-16,2 11-2 16,-4 4 0-16,2 7-1 15,-4-1 0-15,3 3-1 16,-1-5 2-16,5 0 0 0,-1-8-1 15,2-9-1-15,4-4 1 16,-2-11-1-16,3-9 1 16,0 0-1-16,0-20 0 15,3-5 0-15,-3-6 1 16,1-6-1-16,0-6 0 15,3-6 0-15,1-3 1 16,6-2 2-16,3 2-2 16,4 3 1-16,4 4 0 15,3 7 0-15,2 7-1 16,6 7 2-16,-1 10-3 15,-2 10 1-15,3 7-1 16,-7 9 0-16,0 7 0 16,-5 8 0-16,-4 4-2 0,-6 5 0 15,-8 3 1-15,-4 2-2 16,-8 0 2-16,-9-1-1 15,-4-3 1-15,-7-3-2 16,-2-5 3-16,-3-6 1 16,2-5-2-16,1-4 1 15,2-8 0-15,2-1 0 16,7-5 0-16,3-2-1 15,4 1 1-15,2 2 0 16,0 8 0-16,2 6 0 16,-1 9 0-16,0 11 0 15,-2 7 0-15,-3 9 0 16,-1 6-1-16,-1 0 2 15,1 4-4-15,-4-11-3 16,14 4-30-16,-9-19 2 0,12-4-3 16,1-21-2-16</inkml:trace>
  <inkml:trace contextRef="#ctx0" brushRef="#br3" timeOffset="216634.3908">16269 10947 89 0,'-4'10'34'15,"0"5"1"-15,-7-1 1 16,8 7-34-16,-10 3 0 0,2 5-2 15,-2 0 1-15,4 5-1 16,-2-1 2-16,1-1 0 16,2-4-1-16,4-3 0 15,1-8-1-15,0-5 1 16,3-12-1-16,0 0 0 15,14-20 1-15,0-4-2 16,4-4 1-16,2-9 0 16,-1-3 1-16,3-5 2 15,3 2-2-15,-3 3 1 16,-1 5-1-16,-4 4 1 15,-3 7-1-15,-1 8 2 16,-2 9-3-16,2 6 0 0,0 4 0 16,3 6 0-16,3 3 1 15,1 1-1-15,8-1 0 16,2 1 0-16,4-3 1 15,3 0-2-15,0-5 1 16,0-2 0-16,-8-2 0 16,0-1 1-16,-8-1 0 15,-7-2-1-15,-14 3 1 16,0 0 0-16,-12 9-2 15,-6 1-1-15,-7 5 2 16,-8 7-1-16,3 3 1 16,-3 5-1-16,3 6 1 15,6 0-1-15,9-2 3 16,8-3-1-16,16-6-1 0,12-7 1 15,10-9-1 1,8-11 0-16,7-8 0 0,2-8 0 16,-2-6 0-16,-5-4 0 15,-7 0-1-15,-11-1 1 16,-9 0 0-16,-9 5-1 15,-10 2 1-15,-6 4 0 16,-6 3 0-16,1 4 0 16,0 1-1-16,2-2-1 15,14 12-10-15,-11-29-14 16,26 13-13-16,3-12 3 15,15 1-4-15,6-15 1 16</inkml:trace>
  <inkml:trace contextRef="#ctx0" brushRef="#br3" timeOffset="216836.4023">17429 10359 98 0,'-16'14'38'16,"-3"19"1"-16,-14 6-1 15,11 13-34-15,-11 13-2 16,3 10 0-16,2 5-2 15,3 5-1-15,3-1 0 16,0-4-3-16,8-3-1 16,-5-21-17-16,17 3-18 15,-7-19 0-15,10-10 1 16,-2-17 1-16</inkml:trace>
  <inkml:trace contextRef="#ctx0" brushRef="#br3" timeOffset="217625.4475">17097 10894 101 0,'0'0'39'16,"0"0"1"-16,36 15-1 15,-6-14-36-15,17-1 0 16,10-4-1-16,9 2 0 15,2-1-1-15,2-1-1 16,-4 0 1-16,-6 0-1 16,-11 1 0-16,-11 2 0 15,-9-1 1-15,-12 4-1 16,-17-2 1-16,-2 12 1 0,-14 0-1 15,-6 7 0-15,-8 4-1 16,1 6 0-16,-5 5 0 16,5 0-1-16,7 3 0 15,7-1 0-15,10-3 0 16,10-6-1-16,9-5 2 15,11-11 0-15,7-6-1 16,5-8 0-16,0-9 0 16,1-8 0-16,-4-5 0 15,-5-5-1-15,-4-6 3 16,-5 1 1-16,-8-4-1 15,-2 4 1-15,-6 0-1 16,0 6 2-16,-4 5-2 16,0 4 2-16,0 7-3 0,0 13 1 15,7-11-1-15,-7 11 1 16,22 5-1-16,-5 2 1 15,3 2 0-15,2 3 0 16,2 0-1-16,-2 6 1 16,-1 0 0-16,-6 3-3 15,-3 1 1-15,-6 1-1 16,-10 1 1-16,-2 0-1 15,-8 2 1-15,-1-1-1 16,-4-3 0-16,0-4 2 16,3 0 0-16,4-8 1 15,12-10-1-15,0 0 0 16,21-19 0-16,7-5 0 15,8-5 1-15,3-4 2 16,6-5-2-16,-1 3 2 0,-2 5-1 16,-8 7 0-16,-8 9 0 15,-8 12 0-15,-18 2-2 16,9 27-2-16,-14-2 1 15,0 5-2-15,-4 3 1 16,5 1-3-16,5-1-2 16,4-18-10-16,24 12-8 15,-9-28-9-15,28 2-6 16,-1-17-2-16,19 0 4 15</inkml:trace>
  <inkml:trace contextRef="#ctx0" brushRef="#br3" timeOffset="217926.4647">18796 10820 112 0,'-19'0'41'15,"-13"0"-1"-15,8 14-1 16,-8 0-34-16,10 3-2 16,5 3-1-16,9 1 0 15,8-1-1-15,9 1-2 16,10-3 2-16,5-2-4 15,4-2 2-15,2 0-1 16,-3-1 1-16,-3-2-1 16,-9 4 1-16,-7 1 0 15,-9 4 1-15,-7 3 0 16,-8 0 1-16,-6 4-1 15,-3 0 0-15,-3-1-1 16,9-1-2-16,-4-10-5 0,17 9-15 16,-13-23-12-16,19-1-5 15,0 0-2-15,34-13 0 16</inkml:trace>
  <inkml:trace contextRef="#ctx0" brushRef="#br3" timeOffset="218970.5244">20487 10867 60 0,'0'0'38'16,"-19"-17"-1"-16,5 16 2 16,-16-8-15-16,8 17-12 0,-18-1-5 15,0 10-1-15,-8 1-1 16,-1 10-1-16,-3 3-1 15,4 6-2-15,5-2 1 16,8 3-2-16,8-4 0 16,16 0-1-16,11-8 1 15,14-6-2-15,11-9 2 16,11-6 0-16,13-10 0 15,3-6 1-15,7-9-1 16,2-5-1-16,-3-9 3 16,-2-1 0-16,-7-3-1 15,-4 1 1-15,-11 2 0 16,-9 7 0-16,-7 5 0 0,-8 10 2 15,-10 13-4-15,0 0 1 16,-13 25-1-16,-2 4-1 16,1 4 0-16,0 6-1 15,2 2 1-15,4 0-1 16,8-5 0-16,12-6-1 15,12-7-1-15,6-10 0 16,17-6-1-16,-1-14-2 16,10-1-1-16,-4-14-1 15,3 1 1-15,-8-12 0 16,-3 3 3-16,-11-3 5 15,-8 4 1-15,-9 5 4 16,-9 2 0-16,-4 12 4 16,-3 10-1-16,-15-1 2 0,-2 10-4 15,4 9-3-15,-7 3 0 16,5 7-2-16,0-2 0 15,-1 3-1-15,4-2 1 16,7-5-2-16,0-3 2 16,6-6 0-16,-1-13-1 15,21 2 1-15,0-12-1 16,7-9 0-16,5-7 1 15,4-4 2-15,2-3-2 16,-2-2 1-16,0 4-1 16,-8 3 2-16,-4 6-3 15,-7 8 3-15,-18 14-3 16,13 3-1-16,-14 11 0 15,-2 6-2-15,-2 9 2 16,1 1-3-16,4 5 0 0,4-1-3 16,11 3 0-16,1-14-7 15,25 8-6-15,-9-25-10 16,25 10 0-16,-7-20-6 15,14-3-3-15,-6-12 3 16</inkml:trace>
  <inkml:trace contextRef="#ctx0" brushRef="#br3" timeOffset="219316.5442">21816 10911 106 0,'-17'-24'41'0,"-2"15"3"16,-17-3-10-16,7 24-23 16,-16 6-6-16,2 12-3 15,4 2 0-15,5 6-2 16,11-1 1-16,11-3-2 0,15-8 2 16,15-10-3-16,15-12 3 15,14-13 0-15,10-13 0 16,10-14 1-16,3-11 0 15,3-12 0-15,-4-9 0 16,1-6-2-16,-12-2 0 16,-6 3 0-16,-14 10 0 15,-10 11 0-15,-19 17 0 16,-15 22 0-16,-14 22 0 15,-15 25 0-15,-15 19 0 16,-6 13 0-16,-3 14 0 16,1-2-10-16,15 13-9 15,-11-20-14-15,30 6-6 16,-4-17-5-16,17-1 0 0,1-10-1 15</inkml:trace>
  <inkml:trace contextRef="#ctx0" brushRef="#br3" timeOffset="221501.6692">5087 13230 64 0,'0'0'37'0,"0"0"-1"16,2-17-6-16,9 14-24 15,-11 3-2-15,20-9-1 16,-6 5-1-16,4 2 0 16,2-1-1-16,3 0 0 15,3-1-1-15,4 2 1 16,2-2-1-16,4 2 1 15,-1 0-1-15,7-1 1 0,-1 2 0 16,3 1 0-16,3-1 0 16,8 1 0-16,1-3 0 15,4-1 0-15,4 1 0 16,3-1-1-16,2 0 1 15,2 0-1-15,2 1 0 16,0 0 0-16,-1 2 0 16,2-1 0-16,-3 2 0 15,0-1 0-15,-1-1 0 16,3 2 1-16,-2-3-1 15,5 3 0-15,2-1 0 16,-1 0 0-16,2 1 0 16,2 1 0-16,0 0 0 15,3-1 0-15,-3-1 0 0,0 1 0 16,3-1 0-16,4-1 0 15,2-3 0-15,-2 0 1 16,4 1-1-16,3 0 0 16,0-1 1-16,0 1-1 15,1 2 0-15,-1 1 1 16,-1-2-1-16,1 4 0 15,-3 1 0-15,-4-1 1 16,-1 0-1-16,-2-1 0 16,-2-1 1-16,2-3-1 15,2 0 0-15,-2-4 1 16,5 0-1-16,-3-4 1 15,3 0 0-15,3 0-1 0,-4-1 1 16,4-1-1-16,-4 0 1 16,2 3-1-16,-7 1 1 15,1 0-1-15,-2 3 0 16,-5 0 0-16,-3 4 0 15,-4 1 1-15,-3-1-1 16,-2 3 0-16,0 0 0 16,-3 0 0-16,-1 0 0 15,0-1 0-15,-2-1 0 16,-1-3 1-16,0 1-1 15,-1-2 0-15,-4 0 0 16,4 2 0-16,-3-2 0 16,-2 1 0-16,-1 1 0 15,-1 1 0-15,-3 1 0 0,-2 0 0 16,-1 2 0-16,-3-3 0 15,-3 3 0-15,-2-1 0 16,-2 1-1-16,3-1 2 16,-3 1-1-16,-1-2 0 15,0-3 0-15,-2 4 0 16,1-2 0-16,0 0 0 15,-2 1 1-15,-1 1-2 16,1-2 1-16,1 3 0 16,-1 0 0-16,0-1 0 15,0 2 0-15,3 1 0 16,0 1 0-16,-1-3 0 15,4 2-1-15,1 0 1 16,1-1 0-16,-1 0 0 0,6-1 0 16,1 0 0-16,3-2 1 15,-1-1-1-15,2 0 0 16,2 2 1-16,0-2-1 15,-1 3 0-15,-1 0 0 16,0 3 0-16,-2 0 0 16,-1 1 0-16,-1 0 0 15,-5 1 0-15,1-1 0 16,-2 1 0-16,0-3 0 15,-6 2 0-15,1-4 0 16,2 0 0-16,-3 0 0 16,1-1 0-16,-1-1 0 15,1 0 0-15,1 1 0 16,0 0 0-16,-1 0 1 15,-1 1-1-15,0 0 0 0,2 2-1 16,-3-2 1-16,3 2 0 16,0-2 0-16,0 1 0 15,0-3 1-15,2 2-1 16,2-1 0-16,0-1 0 15,1-2 0-15,4 1-1 16,0 4 0-16,0-2-1 16,2 4-1-16,-6-4-5 15,8 15-13-15,-15-13-14 16,6 9-3-16,-11-8-1 15,4-1 1-15</inkml:trace>
  <inkml:trace contextRef="#ctx0" brushRef="#br3" timeOffset="222500.7263">15336 12408 77 0,'0'0'37'15,"-1"-19"-1"-15,1 19-4 16,-8 12-29-16,1 2 1 15,-6 3-1-15,4 12 0 16,-6 2 0-16,1 8-1 16,-3-2 0-16,5 7 0 15,0-6 0-15,4-1-2 16,2-7 1-16,4-6-1 15,4-11 1-15,-2-13 0 16,19-2-1-16,-4-16 1 16,2-11 0-16,3-5 1 15,2-10-1-15,1-4 0 16,0-3 1-16,-2 1-1 15,0 4 0-15,0 7-1 0,-5 8 1 16,0 10-1-16,-1 13 0 16,-2 11 0-16,-1 14 0 15,-1 12 1-15,-2 11-1 16,-2 6 0-16,4 9-2 15,-2 1 1-15,3 3-3 16,-1-4-1-16,10 4-7 16,-10-27-15-16,17 6-13 15,-4-21 1-15,9-4 0 16,-4-22 0-16</inkml:trace>
  <inkml:trace contextRef="#ctx0" brushRef="#br3" timeOffset="222891.7487">15791 12509 78 0,'-7'23'39'16,"4"-8"-1"-16,13 4 0 15,2-11-34-15,19-2-3 16,9-10 0-16,11 1 3 15,4-9-2-15,0 0 0 16,0-7 0-16,-6-1-1 16,-8-4 1-16,-11 1-1 15,-8-1 1-15,-12 1-2 16,-13 1 1-16,-8 5-1 15,-11 4 1-15,-7 8 0 16,-6 7 0-16,-5 6 1 0,-2 10-2 16,1 9 2-16,4 5-1 15,7 1-1-15,7 8 1 16,11-2-1-16,13 0-1 15,13-8-1-15,15 2-1 16,10-15-3-16,16 3-8 16,-5-24-12-16,25 6-14 15,-10-18 2-15,12-1-3 16,-7-13 3-16</inkml:trace>
  <inkml:trace contextRef="#ctx0" brushRef="#br3" timeOffset="223267.7702">16610 12454 89 0,'-34'25'38'0,"9"13"1"16,-4-8-1-16,21 10-32 16,-1-9-3-16,11-1-2 15,12-4 1-15,11-8-2 16,12-8 1-16,9-9-1 15,6-8 1-15,4-6-1 16,1-7 1-16,0-8 0 16,-5-2-1-16,-6-3 1 15,-10-2 0-15,-4 2-1 16,-13 3 1-16,-5 4 0 15,-7 8-1-15,-7 6 0 16,0 12 1-16,-15 7-1 0,4 14 0 16,-2 4-1-16,1 8 1 15,4 3-1-15,3 1 0 16,9-2-2-16,6-5 0 15,10-12-3-15,21-6-2 16,-3-26-11-16,34 5-10 16,-9-26-9-16,14-3-1 15,-2-15 2-15</inkml:trace>
  <inkml:trace contextRef="#ctx0" brushRef="#br3" timeOffset="223454.7809">17726 12060 101 0,'-25'72'39'0,"-5"2"0"0,8 17-5 16,-1-6-33-16,4-1-1 16,10-7-2-16,2-15-7 15,13 5-16-15,-7-26-14 16,8-4 0-16,-4-23-2 15,-3-14 2-15</inkml:trace>
  <inkml:trace contextRef="#ctx0" brushRef="#br3" timeOffset="224532.8425">17461 12351 91 0,'0'0'40'0,"18"26"1"0,0-23-2 16,30 2-35-16,-1-8-2 15,7 1 1-15,1-5-1 16,3 3-1-16,-5-2 0 16,-4 2 0-16,-7 4-1 15,-13 6 0-15,-12 6 0 16,-8 4 2-16,-10 6-2 15,-7 9 2-15,-6 2-2 16,-4 4 0-16,-1 0 0 16,1-1 0-16,1-5 1 15,5-3-2-15,6-8 1 16,6-20-2-16,0 0 2 15,18-1 0-15,0-18 0 16,6-10 1-16,0-7 0 16,4-5 0-16,-2-4-1 0,-2 0 1 15,-1 0-1-15,-3 6 1 16,-5 5 0-16,0 9-2 15,-1 7 1-15,1 8-1 16,2 5 1-16,3 7 0 16,6 2 0-16,1 3 0 15,7 0 0-15,2 0 0 16,2-1 0-16,-1 1 0 15,-3-3 0-15,-5 1 0 16,-11-1 1-16,-7 1-1 16,-11-5 0-16,-6 17 0 15,-10-2 0-15,-7 4 1 0,-6 4-1 16,-4 8 2-1,1 5-3-15,3 1 1 0,4 3 0 16,7 0 0-16,9-5 0 16,9-6-1-16,10-7 1 15,9-13-1-15,8-9 0 16,10-10 1-16,2-15-1 15,2-6 2-15,-1-8-1 16,-3-7 0-16,-2-5 0 16,-8 2 0-16,-2 0 0 15,-9 3 1-15,-6 10-1 16,-3 6 0-16,-4 11 0 15,-2 8 0-15,-1 11 0 16,0 0 1-16,13 11-1 16,-1 0 1-16,4 1-1 0,9 0 1 15,5 0 0-15,4-3-1 16,0-1 1-16,0-2 0 15,-2 1-1-15,-4 0 1 16,-9 2-1-16,-9 5 1 16,-10 2-1-16,-10 4 2 15,-10 3-3-15,-2 6 2 16,-4-1-1-16,0-1-1 15,0-1 1-15,8-5-1 16,7-5 1-16,11-16-2 16,0 0 2-16,26-1 1 15,-1-16 0-15,8-4 0 16,4-8 0-16,2 3 0 15,-1-3 0-15,0 4 0 0,-6 6 0 16,-8 6-2-16,-5 8 2 16,-8 7-1-16,-4 8-2 15,-7 5 2-15,-1 6-3 16,-3 4 0-16,4 3-3 15,-4-8-6-15,20 9-5 16,-16-29-6-16,47 20-4 16,-16-29-3-16,31 8-3 15,-2-20-6-15,14-1 3 16</inkml:trace>
  <inkml:trace contextRef="#ctx0" brushRef="#br3" timeOffset="224836.8599">19615 12252 94 0,'-52'12'40'0,"2"15"3"15,-10-5-3-15,18 5-28 16,-3-1-9-16,10 1 0 16,14-9-1-16,17 0-1 15,18-10 0-15,13-4 0 16,14-5 0-16,9 0-1 15,-2-2 1-15,3 0-1 16,-8 6 1-16,-9 2 0 16,-16 8-1-16,-13 5 0 15,-13 6 0-15,-13 2 0 16,-7 2-1-16,-5-1-1 15,0 1-1-15,3-9-3 16,15 5-6-16,-1-24-9 16,27 11-4-16,-5-21-8 0,31 9-3 15,-3-17-5-15,14 7 1 16</inkml:trace>
  <inkml:trace contextRef="#ctx0" brushRef="#br3" timeOffset="224972.8677">19837 12569 118 0,'0'0'42'16,"-16"10"1"-16,2-7-4 15,-1-4-41-15,15 1-13 16,-17-20-19-16,17 20 0 16,-6-12-6-16,6 12-5 15</inkml:trace>
  <inkml:trace contextRef="#ctx0" brushRef="#br0" timeOffset="249231.2552">11797 10305 55 0,'10'-12'38'15,"-10"12"-4"-15,0 0 2 16,5 31-16-16,-19-6-16 15,5 17 2-15,-5 8-4 16,3 12 3-16,-2 7-3 16,3 11 2-16,-4 1-2 15,4 6 0-15,-2-4 0 16,3-3-2-16,3-9-2 15,1-17-3-15,13-2-6 16,-1-25-29-16,12-12 2 16,3-18-1-16,10-9 0 15</inkml:trace>
  <inkml:trace contextRef="#ctx0" brushRef="#br0" timeOffset="249537.2727">12381 10141 86 0,'18'-13'40'15,"-8"3"-2"-15,-10 10 1 16,8 22-34-16,-10 15-2 15,-7 14 0-15,3 20 2 16,-7 14-2-16,2 14 0 0,-4 10-1 16,3 5 0-16,3-5-2 15,0-3 2-15,7-12-3 16,4-13-2-16,7-12-2 15,-3-23-9-15,14-3-26 16,-6-19-1-16,4-7 1 16,-5-17-1-16</inkml:trace>
  <inkml:trace contextRef="#ctx0" brushRef="#br0" timeOffset="250583.3325">1523 10110 68 0,'-22'-7'31'0,"-7"7"-2"16,0 16-5-16,-20 2-18 16,0 16 0-16,-17 2 0 15,-6 14 0-15,-8 1-2 16,7 10 0-16,0 3-1 16,10 7 1-16,7 4-2 15,22 7 0-15,19 2-2 16,26 5 1-16,22 0-1 15,13-3-1-15,20-4 0 16,13-12-1-16,14-14 0 16,9-17 0-16,12-21 1 0,7-22 0 15,3-22 1 1,-5-19 2-16,-5-20-2 0,-10-17 2 15,-20-10 0-15,-18-7 0 16,-31-3 0-16,-23-2-1 16,-30 3-1-16,-24 0-1 15,-22 12-2-15,-20 9-4 16,-4 29-12-16,-8 4-13 15,8 26-2-15,1 12 0 16,21 20-1-16</inkml:trace>
  <inkml:trace contextRef="#ctx0" brushRef="#br0" timeOffset="252377.4352">2307 11171 2 0,'-30'-2'26'0,"2"-1"1"16,4-2 1-16,8 4-9 15,-4-13-6-15,20 14 5 16,-21-23-9-16,17 12 0 0,-8-7-4 15,6 7 1-15,-4-4-3 16,-2 6 0-16,2 1 0 16,-5 3-2-16,-2 3-1 15,1 3 1-15,0 1-1 16,3 3 0-16,13-5 0 15,-14 10 1-15,14-10 0 16,0 0 1-16,26 6-1 16,-1-7 0-16,4-3 0 15,11 1 0-15,6-2 0 16,9 1-1-16,4 1 0 15,5 3 0-15,2 1 0 16,5 2 0-16,-1 1 1 16,6 0-1-16,1-1 0 0,5-2 0 15,5-1 0-15,4-2 0 16,3-2 0-16,2 0 0 15,1-2 0-15,-3 3 0 16,-3 1 0-16,-4 0 0 16,-4 2 0-16,-5 3 0 15,-3-1 0-15,-1 1 0 16,-2 1 0-16,-4-1 0 15,-1 0 0-15,-4-1 0 16,-3-2 0-16,-8 1 1 16,-4-1-1-16,-7 1 0 15,-3 0 0-15,-6 1 1 16,-5-1-1-16,-2 1 0 0,-4 0 0 15,-6 2 0-15,-2-2 0 16,-13-2 0-16,16 6 0 16,-16-6 0-16,12 3 0 15,-12-3 0-15,10-1 0 16,-10 1 1-16,14-7-1 15,-4 3 0-15,1-1 0 16,-11 5 0-16,18-9 0 16,-18 9 0-16,13-8 0 15,-13 8 1-15,0 0-1 16,0 0 0-16,-22-6 0 15,5 3 1-15,-4-3-1 16,-4-1 0-16,-4-1 1 16,-4-3 0-16,-4-1-1 15,0-1 1-15,-1 0 0 0,-1 2 0 16,1-1 0-16,1 3 0 15,1 2-1-15,9 1 1 16,4 3-1-16,6 2 0 16,17 1 0-16,0 0 0 15,13 4-1-15,19-2 1 16,12-2 0-16,13 0 1 15,12 1-1-15,8 1 0 16,4 1 0-16,-3 4 1 16,-10 4-1-16,-9 5 0 15,-18 3 0-15,-18 8-1 16,-22 0 1-16,-19 4-2 15,-16 0 2-15,-15 2-1 16,-8-2 2-16,-11 2-2 0,-3-4 1 16,1-5-1-16,1-1 2 15,8-2-1-15,5-5-2 16,11-7-5-16,21 2-27 15,2-11 0-15,22 0-3 16,0 0 0-16</inkml:trace>
  <inkml:trace contextRef="#ctx0" brushRef="#br0" timeOffset="263520.0725">4831 12381 70 0,'0'0'37'0,"17"-10"0"16,-17 10-1-16,0 0-31 15,0 0-1-15,7 11 0 16,-10 3 0-16,3 12 0 15,0 5-2-15,0 10 0 16,0 8 0-16,4 8-1 16,-4 6-1-16,3 0-2 15,4-1-2-15,-5-19-15 16,15 2-17-16,-5-21-2 15,14-11-1-15,-5-21 0 16</inkml:trace>
  <inkml:trace contextRef="#ctx0" brushRef="#br0" timeOffset="263895.0939">5135 12370 82 0,'15'-6'38'15,"3"8"0"-15,1-7 0 16,18 1-35-16,0-2 0 16,6 3 0-16,1-2-1 15,1 5 0-15,-4 1-1 16,-4 9 1-16,-12 4-2 15,-8 10 1-15,-17 8 0 0,-14 7 0 16,-11 5 0-16,-7 4 0 16,-9 3 0-16,0 0 0 15,1-4 1-15,7-4-1 16,7-7 0-16,9-6 0 15,14-8 0-15,12-6-1 16,13-8 0-16,11-8-2 16,14-4-1-16,5-10-4 15,19 4-29-15,-9-16-3 16,11 6-1-16,-7-11-2 15</inkml:trace>
  <inkml:trace contextRef="#ctx0" brushRef="#br0" timeOffset="264274.1156">6172 12592 80 0,'-14'-1'40'0,"27"-1"-2"15,4-13 0-15,21 2-36 16,6-6-1-16,11-3 0 15,2 1-1-15,-1-1 0 16,0 11-5-16,-12-6-6 16,1 20-26-16,-22-1 1 15,-9 18-2-15,-21-1 1 16</inkml:trace>
  <inkml:trace contextRef="#ctx0" brushRef="#br0" timeOffset="264414.1236">6221 12768 79 0,'-26'20'38'16,"7"-12"0"-16,19-8-1 0,17 5-34 15,13-16-3-15,16-1-5 16,1-12-30-16,18 1-1 16,3-5-3-16,7 3 1 15</inkml:trace>
  <inkml:trace contextRef="#ctx0" brushRef="#br0" timeOffset="264875.15">7175 12377 70 0,'9'-22'37'0,"15"9"-1"15,5-9 1-15,17 0-33 16,-6-2-1-16,12 6 1 15,-3-2-1-15,-2 12 1 16,-12 5-1-16,-6 16-1 16,-17 10 0-16,-13 14 0 15,-16 13 0-15,-12 9-1 16,-12 4 1-16,-2 5-1 15,-6-2 1-15,5-4-1 0,8-11 0 16,10-5 0-16,15-14-1 16,15-11 1-16,16-15-1 15,19-14-1-15,17-12-1 16,15-12-3-16,15 0-7 15,-5-21-26-15,14 4-2 16,-7-7-1-16,-2 8 1 16</inkml:trace>
  <inkml:trace contextRef="#ctx0" brushRef="#br0" timeOffset="265393.1796">7964 12242 91 0,'0'0'39'15,"0"0"1"-15,15 0-4 16,8-12-36-16,9 1-1 15,7-1 2-15,5 3-1 16,2 2 0-16,-1 6 0 16,-3 2 1-16,-5 6-1 15,-9 2 1-15,-6 6 1 16,-11 5-1-16,-8 3 0 15,-13 1 0-15,-8 3 0 0,-11 0 1 16,-1 1-1 0,-5 1 0-16,3-5 1 0,1-1-1 15,11-4 0-15,10-7 0 16,10-12-1-16,21 11 0 15,12-13 0-15,9 1 0 16,5 1 0-16,-2 3 0 16,1 7 0-16,-13 5 0 15,-14 11 0-15,-15 7 0 16,-18 8 0-16,-14 2 1 15,-12 4-2-15,-8 2 2 16,-2-7-2-16,2-5 1 16,6-8-3-16,11-4-3 15,2-25-16-15,29 0-17 16,0 0-2-16,21-23-2 15,5-3 1-15</inkml:trace>
  <inkml:trace contextRef="#ctx0" brushRef="#br0" timeOffset="265843.2054">8837 12585 86 0,'13'9'42'16,"8"-6"0"-16,-2-12-1 15,23 6-34-15,3-7-3 16,12 1 1-16,4-5-3 16,8 1 1-16,-3 1-2 15,5-1 1-15,-5 4-1 16,-10 0-2-16,-6 4 1 15,-13 0-2-15,-7 4 0 0,-10-2-3 16,-3 5-2-16,-15-17-20 16,7 14-14-16,-9-10-1 15,0 11 0-15,9-17 0 16</inkml:trace>
  <inkml:trace contextRef="#ctx0" brushRef="#br0" timeOffset="266345.2341">10049 11986 73 0,'1'-15'38'16,"-1"15"0"-16,6-26 2 15,-6 26-35-15,4-20 0 16,-4 20 0-16,5-14 0 16,-5 14-1-16,0 0 0 0,7 28 0 15,-7 3-1-15,-1 15 0 16,-1 11-1-16,-1 15 1 15,-1 6-1-15,-2 9 0 16,-2-4-2-16,4-5 1 16,2-9-2-16,5-12 0 15,5-16-2-15,4-15-2 16,11-9-2-16,-7-31-18 15,20 5-17-15,-6-21 2 16,8-1-2-16,-8-15 1 16</inkml:trace>
  <inkml:trace contextRef="#ctx0" brushRef="#br0" timeOffset="266631.2504">10495 11872 89 0,'16'-1'41'0,"-16"1"2"15,7 23-2-15,-14-7-35 16,9 15-2-16,-6 9 1 16,4 16-1-16,-6 7-2 15,-1 8 1-15,-1 4-2 16,-3 3 1-16,5-3-2 15,-3-7 1-15,4-6-2 16,0-14 0-16,5-7-1 16,3-17-4-16,7-1-2 0,-10-23-18 15,17-3-16-15,-10-12 0 16,8 0-2-16,-10-15 3 15</inkml:trace>
  <inkml:trace contextRef="#ctx0" brushRef="#br0" timeOffset="268120.3356">799 9015 77 0,'-1'-18'35'16,"2"7"-1"-16,-8-1 1 16,7 12-29-16,0 0-2 15,-9 19 0-15,5 7-1 16,8 13 0-16,-3 9-2 15,6 14 1-15,-3 10-2 16,5 9 1-16,-2 4 0 16,1 2-1-16,-3-3-1 0,0-11-1 15,9-1-11-15,-4-31-21 16,14-16 0-16,1-31-1 15,16-17-2-15</inkml:trace>
  <inkml:trace contextRef="#ctx0" brushRef="#br0" timeOffset="268849.3773">797 8943 91 0,'0'0'35'16,"0"0"1"-16,39-14-1 0,9-5-33 16,18 1 1-16,17-5-2 15,15 0 2-15,16-5-2 16,18 3 1-16,7-1-1 15,2 2 0-15,-6 1 0 16,-10 6 0-16,-10 2 0 16,-12 4-1-16,-21 6 0 15,-21 2 1-15,-18 5-1 16,-17 2 0-16,-11 1 1 15,-15-5 0-15,4 12-1 16,-4-12 1-16,-16 10 0 16,16-10 0-16,-18 9-1 15,18-9 0-15,-16 11 0 16,12 0 0-16,0 6 0 0,3 4 0 15,0 9 1-15,1 9-1 16,-1 9 1-16,0 11-1 16,-3 9 0-16,0 11 1 15,-4 4-1-15,-2 2 0 16,0-4 0-16,1-2 0 15,2-8 0-15,0-10-1 16,4-13 1-16,5-11 0 16,3-9-1-16,1-10 0 15,5-6 0-15,-1-8 0 16,2-2 0-16,-2-4-1 15,-10 2 1-15,14-12 0 16,-14 12 0-16,-1-19 1 16,-7 9 0-16,-3 2 1 0,-6-1 0 15,1 2 0-15,-5 2 0 16,-4 3 1-16,1 2-1 15,-5 4 0-15,-4 6 0 16,-9 5-1-16,-10 4 1 16,-10 7-1-16,-11 1 0 15,-5 2-1-15,-5-2 1 16,5-3-1-16,5-3-4 15,2-19-15-15,23 4-17 16,11-19 0-16,21-4-2 16,8-21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02:22:12.36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16T02:23:11.045"/>
    </inkml:context>
  </inkml:definitions>
  <inkml:trace contextRef="#ctx0" brushRef="#br0">7958 5298 0 0,'-17'-7'5'0,"0"2"-2"16,-1 0-1-16,-2 2 1 16,-4 1-3-16,-4 0 1 15,-4 2-1-15,-6 3 1 16,-6 3 0-16,-4 2 0 15,-4 0 0-15,-5 2 0 16,-4 2 0-16,-1 0 0 16,0 2 0-16,-2 2 0 15,0 2-1-15,0-3 1 16,4 2-1-16,1 2 0 15,2 0 0-15,2 2 0 0,6 4-1 16,0 2 1-16,4 3-1 16,5 1 2-16,8 13 21 15,-9-10-2-15,18 16 3 16,-6-15-1-16,15 17-1 15,-7-16 0-15,22 15 2 16,-8-14-4-16,16 4-20 16,6-2 3-16,6 1-3 15,7 0 1-15,9-1 0 16,5-1 0-16,10-2 0 15,6-3 0-15,7-1 0 16,3-5 0-16,4-1 0 16,6-7-1-16,1-1 2 15,4-8-1-15,-1-3 0 0,5-7 0 16,2-8 0-16,4-5 1 15,-1-5-1-15,2-8 1 16,1-4 0-16,-2-7 0 16,0-2 0-16,-8-3 1 15,-1-3-2-15,-6-5 0 16,-5 0 1-16,-8-5-2 15,-7-3 1-15,-10 0-1 16,-10-7 1-16,-11-7 0 16,-11-4 0-16,-13-8 2 15,-9-2-2-15,-13-2 1 16,-10-1 1-16,-14 4-1 15,-10 7 1-15,-10 11-1 16,-16 14 1-16,-14 21-3 0,-19 19 3 16,-14 18-3-16,-26 9-20 15,12 35-1-15,-20-15-3 16,18 16-12-16,3-19-3 15,35-9 1-15</inkml:trace>
  <inkml:trace contextRef="#ctx0" brushRef="#br0" timeOffset="4392.2512">15576 5225 2 0,'0'-22'1'0,"-4"0"1"15,2-3 19-15,-2 13 2 16,-15-10-2-16,5 19 2 15,-23-12-1-15,4 24 0 16,-28-10 1-16,5 23 1 16,-26-1-20-16,2 11-1 15,-10 0 1-15,5 5 0 16,-1-1-2-16,11 3 1 15,8 0-2-15,11 3 0 16,10 2-1-16,11 2 1 16,7 8-2-16,8 9 2 0,3 9 1 15,8 10-1-15,4 6 0 16,7 6 0-16,7 3-1 15,8-2 1-15,15-8 0 16,9-8-1-16,14-12 0 16,18-12 1-16,17-24 0 15,19-20 0-15,16-25 0 16,16-21 1-16,11-24 0 15,4-17-1-15,-3-15-1 16,-14-10 3-16,-24-8-2 16,-25-1 0-16,-39-3 0 15,-38 5-1-15,-45 4 1 16,-34 8-1-16,-33 8 0 15,-17 10-2-15,-18 15 0 0,0 9 2 16,2 19-2-16,5 14-3 16,30 28-33-16,-7 7-2 15,13 17 0-15,7-4-3 16</inkml:trace>
  <inkml:trace contextRef="#ctx0" brushRef="#br0" timeOffset="7555.4321">19536 5420 13 0,'6'-22'34'16,"-7"-12"-11"-16,12 15 1 15,-16-13 0-15,16 19 1 16,-20-16 0-16,9 29 1 16,-8-23-21-16,-5 14-1 15,-5-4 0-15,-1 3-1 16,-5-3-1-16,1 1-1 15,-6 1 1-15,-2 1-1 16,-4 3-1-16,-5 2 0 16,-5 5 1-16,-3 5-1 15,-8 5 0-15,-5 5 0 0,-5 3 0 16,-3 9 0-16,-1 2 0 15,0 3 1-15,-3 5-1 16,2 5 0-16,2 1 0 16,1 3 0-16,4 5 0 15,0 3 0-15,1 3 0 16,3 2 1-16,4 2 1 15,3 0 0-15,7-2 0 16,5 4 0-16,9-4 0 16,11-4-1-16,8 0 1 15,11-6-2-15,9-2 0 16,10-4 0-16,11-1 0 15,7-4 0-15,5-3 0 0,7 0 0 16,3-4 0-16,4 1 0 16,4-2 0-16,1-2 1 15,2-3-1-15,4-3 2 16,4-4-2-16,7-3 2 15,7-8-2-15,2-7 1 16,8-7-1-16,3-11-1 16,5-6 2-16,2-7-2 15,1-9 2-15,-3-7-2 16,-4-8 1-16,-4-4 1 15,-11-5 0-15,-6-2-1 16,-10-1-1-16,-12-2 2 16,-11-1-2-16,-13-1 0 15,-9 2 0-15,-10 0 0 0,-13 3 0 16,-10 0 1-16,-12 1 1 15,-11 2-2-15,-15 3 2 16,-11 6 0-16,-19 4 0 16,-10 8 0-16,-13 7-1 15,-11 10 0-15,-5 8-1 16,-5 4-2-16,9 21-24 15,-1-16-7-15,28 17-9 16,5-5 1-16,20 5-2 16</inkml:trace>
  <inkml:trace contextRef="#ctx0" brushRef="#br1" timeOffset="14627.8367">11907 5238 74 0,'-31'-30'36'0,"-2"10"-2"15,-8-7-2-15,-4 8-27 16,-7-3-3-16,1 5 2 15,-8-1-3-15,4 7 2 16,-3 3-3-16,-1 9 2 16,-3 8 2-16,2 11-3 15,-4 13 2-15,2 13-3 16,-4 15 3-16,-4 12-3 15,0 16 2-15,1 4 1 16,-1 5-1-16,8 3 0 16,9-5 1-16,14 0-1 15,14-7 0-15,18-4 0 16,20-13 1-16,18-5-4 15,17-7 1-15,18-8 0 16,14-9 0-16,14-9 1 0,12-12-1 16,10-12 0-16,6-12 0 15,4-11 1-15,2-20 0 16,-1-11 0-16,0-17 0 15,-5-15 1-15,-13-13-2 16,-7-11 0-16,-15-12-1 16,-17-5 1-16,-19-3 0 15,-21 1 0-15,-25 8-2 16,-29 7 1-16,-25 16 2 15,-24 19-1-15,-24 19-1 16,-24 23 1-16,-19 22 0 16,-15 16-2-16,-4 15-1 15,2 2-10-15,15 10-24 16,16-19-4-16,31-8 1 0,27-22-2 15</inkml:trace>
  <inkml:trace contextRef="#ctx0" brushRef="#br1" timeOffset="18154.0383">23627 5283 85 0,'-13'-23'35'16,"-6"-6"0"-16,4 1 0 16,-14-5-31-16,4 3 1 15,-11 0-4-15,-4 8 3 16,-9 0-3-16,-8 8 1 0,-8 6-1 15,-7 7 2-15,-8 2 0 16,1 7-2-16,-4 3 4 16,-1 8-3-16,4 1 2 15,4 4-3-15,4 3 2 16,8 8-2-16,2 2-1 15,5 7 0-15,2 6 0 16,6 6 0-16,4 4-1 16,2 6 1-16,6 2 0 15,6 1 2-15,6 2-1 16,10 0 1-16,11-2 0 15,8 1 1-15,13-3-1 16,8-2 0-16,11-4 0 16,12-3-1-16,5-2-1 15,14-8 1-15,11-5-1 0,4-7 0 16,11-10 0-16,7-5 1 15,7-7-1-15,5-8 0 16,8-8 1-16,-3-6-1 16,-3-7 0-16,0-4 0 15,-10-10 0-15,0-5 0 16,-10-8 1-16,-13-7-1 15,-11-4 1-15,-10-7 0 16,-13-4-2-16,-5-9 2 16,-13-6-1-16,-9-6-1 15,-16-5 1-15,-8-9-1 16,-15 0 1-16,-10 1-1 15,-17 2 1-15,-20 17-1 16,-27 13 0-16,-23 17 1 0,-21 23 0 16,-23 24-1-16,-21 21-1 15,-11 15-2-15,6 15-6 16,3-10-31-16,35 1-1 15,28-18 0-15,43-15-3 16</inkml:trace>
  <inkml:trace contextRef="#ctx0" brushRef="#br1" timeOffset="32014.8311">23199 6847 99 0,'0'0'36'16,"-1"-19"3"-16,1 19-6 15,-5-24-26-15,1 13-1 16,-9-1-1-16,0 8 0 16,-9 4-1-16,-6 10 0 15,-5 9-2-15,-5 10 1 16,-4 3-2-16,4 6 1 16,-1 4-2-16,9 1 1 15,8-1-1-15,10-1 0 16,14-4 0-16,13-1 0 0,12-8 0 15,11 1 0-15,9-4 0 16,9-3-2-16,6-3 2 16,4-4-2-16,-3 2 2 15,-6-5-2-15,-5 3 1 16,-14 1 0-16,-12 2 0 15,-15 4 2-15,-20 5-2 16,-11 4 1-16,-17 2 0 16,-7 6 1-16,-6-6-2 15,2 0 0-15,1-7-1 16,4-10-4-16,20 2-8 15,-1-26-24-15,23-5-2 16,2-19 0-16,16-5-1 0</inkml:trace>
  <inkml:trace contextRef="#ctx0" brushRef="#br1" timeOffset="32216.8427">23228 6719 119 0,'-31'-19'41'0,"11"14"1"16,-3-2-1-16,23 7-36 15,0 0-1-15,33 1-1 16,17 1-3-16,17-5 0 16,20 2-4-16,3-10-17 15,20 12-18-15,-10-12-3 16,2 10-1-16,-8-3-1 0</inkml:trace>
  <inkml:trace contextRef="#ctx0" brushRef="#br1" timeOffset="37143.1245">14932 6947 72 0,'10'-21'36'0,"-2"-1"0"16,1 6 0-16,-6-7-27 15,4 11-3-15,-5-3-1 0,-2 15 0 16,7-18-2-16,-7 18-1 16,0 0 0-16,-6 15-1 15,-4 5 0-15,-4 13 1 16,-6 7-1-16,-7 11 1 15,-4 5 0-15,-2 9-2 16,-3-2 1-16,2 0 0 16,3-8-1-16,9-5 0 15,6-11 1-15,16-8-1 16,13-11 1-16,20-15 1 15,24-10-1-15,19-12 1 16,24-13 0-16,13-7 0 16,8-6 0-16,6-3 0 15,-6-4-1-15,-6 6 0 0,-16 4 0 16,-17 6 0-16,-22 10-1 15,-12 7-1-15,-16 4 1 16,-10 6-2-16,-11 7 0 16,-11 0-3-16,0 0-1 15,-22 13-4-15,12 2-27 16,-14-9-3-16,3 7 1 15,-8-6-1-15</inkml:trace>
  <inkml:trace contextRef="#ctx0" brushRef="#br1" timeOffset="37479.1435">15403 6932 94 0,'-12'-13'38'0,"12"13"2"16,-16 7-2-16,12 20-31 16,-8 3-2-16,3 15 0 15,-6 11-1-15,1 12-2 16,-5 8 0-16,1 7-1 15,-5-3 0-15,4-1-2 16,-1-6 2-16,6-5-2 16,5-14 1-16,7-9 0 15,3-10-1-15,8-16-1 16,9-7-1-16,0-16-2 15,12 3-18-15,-10-23-16 0,10 0 0 16,-11-13-3-16,4 3 2 16</inkml:trace>
  <inkml:trace contextRef="#ctx0" brushRef="#br1" timeOffset="41433.3698">18852 6937 95 0,'12'-27'37'0,"0"-10"3"15,9 10-8-15,-6-10-22 16,7 10-4-16,-5 0 0 15,-2 9-2-15,-5 5-1 16,-10 13 0-16,3 16-2 16,-16 13 1-16,-15 14-1 15,-7 17 1-15,-11 13-1 16,-6 14 0-16,-6 1 1 15,5 1 0-15,7-7-1 16,11-9 0-16,21-16 1 16,26-19-1-16,33-25 1 0,31-20-2 15,35-18 0-15,20-15 0 16,19-13 0-16,12-6 0 15,0-6 0-15,-4 0 0 16,-18 0 0-16,-22 4 0 16,-18 10-6-16,-31-3-6 15,-11 22-16-15,-41-12-14 16,-14 14 0-16,-29-4 0 15,-11 11 0-15</inkml:trace>
  <inkml:trace contextRef="#ctx0" brushRef="#br1" timeOffset="41648.3821">19311 6842 126 0,'-5'63'44'0,"-9"2"-1"16,13 19-1-16,-4-2-42 15,4 13 0-15,-5 5 0 16,-3 2 0-16,-11 2 0 15,-8 0 0-15,-3-3 0 16,-3-12-2-16,9-7-6 16,2-29-10-16,26-8-18 15,3-34-7-15,19-17 0 16,11-27-1-16</inkml:trace>
  <inkml:trace contextRef="#ctx0" brushRef="#br1" timeOffset="57790.3054">15382 2589 62 0,'5'-21'36'0,"-1"4"0"16,-2-11-8-16,-2 28-14 15,8-32-5-15,-4 21-1 16,-4-4-1-16,0 15-1 15,0 0-2-15,8 27 0 16,-10 12 0-16,0 20 1 16,-3 16-2-16,-1 14 1 15,-1 16-2-15,3 5 1 16,-1 0-1-16,1-9 0 15,4-11-1-15,3-17-2 0,4-17-1 16,2-15-1-16,5-17-4 16,-14-24-25-16,21-9-9 15,-16-18 0-15,4 2-1 16</inkml:trace>
  <inkml:trace contextRef="#ctx0" brushRef="#br1" timeOffset="58363.3382">18753 2318 82 0,'8'-14'39'16,"4"19"0"-16,-12-5-5 16,9 26-28-16,-10 13-1 15,3 18 1-15,-3 18-1 16,0 22 1-16,-6 13-2 15,1 16 0-15,-3 7-1 16,0-5 0-16,-2-8-1 16,5-15-2-16,5-17-2 15,5-23-3-15,14-12-14 16,-3-44-22-16,19-12-1 15,-3-27 0-15,14-15-3 0</inkml:trace>
  <inkml:trace contextRef="#ctx1" brushRef="#br1">25000 7161 0</inkml:trace>
  <inkml:trace contextRef="#ctx0" brushRef="#br1" timeOffset="59407.3979">21515 2969 73 0,'-21'0'39'15,"7"6"-1"-15,-5-7 0 16,10 11-16-16,9-10-18 15,0 0-1-15,22-11 0 16,11 2 0-16,10-11-1 16,14 5 1-16,12-8 0 15,7 2 0-15,3-1-1 16,-7 10 0-16,-7-1-1 0,-12 14 0 15,-16 12 0-15,-18 4-1 16,-23 12 0-16,-19 10 0 16,-15 6 0-16,-16 6 0 15,-8 9 0-15,-10-3 0 16,0 5 0-16,2-4 0 15,6-3 0-15,12-7 1 16,11-2-1-16,13-10 0 16,18-7 0-16,15-7 0 15,14-9 1-15,18-6-1 16,14-7-1-16,18-9 0 15,13-6-3-15,5-16-5 16,17 6-27-16,-14-22-4 16,4 8-1-16,-15-11-1 0</inkml:trace>
  <inkml:trace contextRef="#ctx0" brushRef="#br1" timeOffset="59820.4215">22321 3096 100 0,'0'0'37'16,"32"-2"2"-16,-6-10-2 15,13 0-35-15,4-6 0 16,8 1 0-16,-2-5 1 15,2-1-2-15,-5-2 1 0,-8 1 0 16,-5-6 0-16,-11 3 1 16,-15 0-1-16,-12 7 0 15,-17 2 0-15,-10 14 0 16,-16 5 0-16,-6 11-1 15,-12 9 0-15,0 12 0 16,0 4 0-16,4 4-1 16,10 4 1-16,14 0-1 15,14-5 0-15,18 2 1 16,18-6-1-16,17-6 0 15,20-8-1-15,14-7-2 16,15-10-1-16,7-12-3 16,12 4-6-16,-13-24-25 15,8 4-2-15,-16-15 1 0,-1 6 0 16</inkml:trace>
  <inkml:trace contextRef="#ctx0" brushRef="#br1" timeOffset="60450.4576">23123 2897 100 0,'-25'18'37'16,"13"9"1"-16,-9-3 0 15,11 14-27-15,-5 0-6 16,4 7-1-16,0-1-1 16,7 0-1-16,-2-6 0 15,6-4 0-15,0-8-1 16,1-8 0-16,-1-18-1 15,0 0 1-15,17-11-1 16,-11-15 1-16,4-10-1 16,-1-6 1-16,0-7-1 0,3-4 1 15,2-2-1-15,3 2 0 16,-3 6 1-16,3 6-1 15,4 8 0-15,2 7 0 16,6 7 0-16,1 8 1 16,6 9-1-16,4 2 0 15,7 2 0-15,5 2 0 16,3 1 0-16,-3 3 0 15,2-5 1-15,-4 4-1 16,-5-5 0-16,-9 4 1 16,-9-4 0-16,-10 3-1 15,-17-5 2-15,0 0-2 16,-9 21 0-16,-8-11 0 15,-10 11 0-15,-2 1 0 0,-4 11 0 16,2 3 0-16,2 7 0 16,7 5 0-16,9 2 0 15,13 0 0-15,11-2 0 16,16-8 0-16,11-8 0 15,9-10 0-15,9-14 0 16,3-16 0-16,0-14 0 16,-6-13 0-16,-4-8 0 15,-12-10 0-15,-11-5 0 16,-13-9 0-16,-13-1 0 15,-13 4 0-15,-12 6 0 16,-11 7 0-16,-10 16-4 16,-7 9-1-16,-1 27-8 0,-12 4-21 15,19 27-8-15,1 1 0 16,18 14-2-16</inkml:trace>
  <inkml:trace contextRef="#ctx0" brushRef="#br0" timeOffset="110111.298">10962 9736 50 0,'10'-3'22'0,"-10"3"-7"16,0 0 8-16,5-18 2 15,-5 18-14-15,0 0-2 16,0 0-2-16,0 0-1 16,0 0 0-16,0 0-2 15,0 0 0-15,0 0-2 16,4 27 1-16,-4-5-1 15,0 9 1-15,-4 10-1 0,4 10 1 16,-7 8-1-16,1 4 0 16,-2 1-1-16,2-2 1 15,-1-7-2-15,3-7 0 16,4-11-3-16,0-19-5 15,15-4-28-15,-3-19 0 16,8-5 0-16,-1-13-1 16</inkml:trace>
  <inkml:trace contextRef="#ctx0" brushRef="#br0" timeOffset="110982.3478">11228 9892 60 0,'0'0'34'16,"0"0"1"-16,0 0-1 16,-10-10-23-16,10 10-4 15,0 0-1-15,9-12-1 16,-9 12-1-16,15-16-2 15,-2 5 1-15,6 3-2 16,0-1 1-16,9 0 0 16,2-2-1-16,7 1 1 15,-2 0-1-15,3 2 0 16,-2-3 0-16,-1 4 0 15,-5 0 0-15,-5 2 0 16,-4 2 0-16,-4 3 0 16,-6 3-1-16,-11-3 1 15,10 16-1-15,-10-2 1 0,-3 4-1 16,-4 5 1-16,-2 4-1 15,-4 6 0-15,-2 3 0 16,-3 3 1-16,-4 1-1 16,-2 1 0-16,-5 0 0 15,-1 0 0-15,-2 1 0 16,-1-4 0-16,1-1-1 15,-1-5 2-15,5-2-2 16,3-4 1-16,6-5 0 16,8-2 0-16,5-4-1 15,8-4 3-15,9-5-2 16,12 0 1-16,6-5 0 15,13-2 0-15,5-2 0 16,8-4 0-16,4-1 0 16,2 0 0-16,-1-5 1 0,-2 4-1 15,-8 0 0-15,-6 2 0 16,-7 2 1-16,-8 2-2 15,-8 1 1-15,-5 1 0 16,-16 1-1-16,15 1 1 16,-15-1-1-16,0 0 1 15,0 0-1-15,-13 3 0 16,13-3-1-16,0 0 0 15,-11 2-4-15,11-2-10 16,0 0-25-16,-14-13-3 16,14 13 2-16,-1-10-3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7T20:17:17.05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15106 4084 77 0,'11'-17'35'0,"11"0"0"0,5-9 0 15,5 3-33-15,12-2 0 16,7 3 0-16,1 3 0 16,3 4 0-16,-7 3-1 15,-5 7 0-15,-11 9 0 16,-4 9 0-16,-15 6 0 15,-8 10 0-15,-12 9-1 16,-10 6 2-16,-10 5-1 16,-8 9 1-16,-9 1 0 15,-6 0-1-15,-2-5 1 16,3-4-1-16,2-9 2 15,9-4-2-15,7-9 1 16,9-8-1-16,13-5 0 16,9-15 0-16,29 13 0 15,6-13 0-15,10-3 0 0,12-2 0 16,7-4 0-16,9 0-1 15,2-3 0-15,2 0-2 16,5 4-2-16,-7-11-15 16,8 15-20-16,-14-4 1 15,1 12-2-15,-11-8 1 16</inkml:trace>
  <inkml:trace contextRef="#ctx0" brushRef="#br0" timeOffset="1005.0575">18634 4084 50 0,'0'0'33'0,"-20"-4"1"16,20 4 1-16,-8-15-22 0,8 15-4 15,20-27-4-15,7 8 0 16,7-8-1-16,16 2-2 16,9-7 1-16,12 5-2 15,0-2 1-15,6 8-1 16,-3 9-1-16,-11 7 0 15,-11 7 1-15,-15 16 0 16,-22 7-1-16,-12 14 1 16,-20 9-1-16,-15 6 2 15,-18 5-1-15,-7 5 1 16,-11 2 0-16,-1-2-1 15,0-6 1-15,4-4-1 16,7-9 1-16,10-2-1 16,14-11 0-16,11-3 0 15,14-8 0-15,18-5-1 0,14-7 1 16,20-6-1-16,18-7 0 15,14-5-1-15,17-3-1 16,11-13-5-16,21 6-29 16,-7-12-2-16,10 7-1 15,-17-8-2-15</inkml:trace>
  <inkml:trace contextRef="#ctx0" brushRef="#br0" timeOffset="2885.165">22546 4119 72 0,'24'-15'36'0,"13"-8"-2"15,15 3 1-15,5-2-25 16,13 1-8-16,1 2-1 15,0 9 0-15,-7 6 1 16,-12 10-1-16,-16 10 1 16,-17 12-1-16,-19 6 0 15,-19 14 0-15,-19 4 1 16,-15 11 0-16,-16 3 0 15,-9 5 1-15,-11 3-1 16,0 2 1-16,2-5 0 16,14-7-1-16,8-9 0 15,21-5 0-15,22-11 0 0,27-10-1 16,28-14 0-16,28-11-1 15,24-8-2-15,13-5 0 16,15 1-3-16,0-16-8 16,5 12-25-16,-15-6-1 15,-9 11 1-15,-27-5-2 16</inkml:trace>
  <inkml:trace contextRef="#ctx0" brushRef="#br0" timeOffset="5357.3064">15025 8185 44 0,'12'-8'31'15,"-12"8"2"-15,0 0-11 16,-8-14-6-16,8 14-4 15,0 0-3-15,-11-4-1 16,-2 1-3-16,2 11 0 16,-7 0-1-16,-2 9-1 15,-7 3 0-15,3 9-1 0,-3 1 0 16,4 6 0-16,2 0-1 15,7-1 0-15,9-4-1 16,9 1 0-16,10-7 0 16,10-1 0-16,11-5 0 15,9-3 0-15,7-2 0 16,2 2 1-16,2 0 0 15,-4 2-1-15,-5 2 1 16,-10 4-1-16,-14 4 1 16,-9 0-1-16,-14 1 2 15,-10 4-2-15,-8-3 1 16,-6-7-2-16,0 0-3 15,-7-20-20-15,12 2-13 16,-1-17-1-16,6 1-1 0,3-18 1 16</inkml:trace>
  <inkml:trace contextRef="#ctx0" brushRef="#br0" timeOffset="5557.3178">15097 8093 82 0,'-18'1'38'15,"-2"2"1"-15,13 9 0 16,2 1-30-16,19-4-8 16,18-9-1-16,14-8-2 15,19 1-4-15,2-13-28 0,22 6-3 16,-1-7 0-1,12 4-1-15</inkml:trace>
  <inkml:trace contextRef="#ctx0" brushRef="#br0" timeOffset="6426.3676">15391 9450 74 0,'-22'15'36'0,"-2"8"0"15,-10 1 1-15,0 17-32 16,-8 4 0-16,3 15 1 16,-3 8-1-16,7 11 0 15,2 4-2-15,11 3 1 16,9-2-4-16,14-7 1 15,13-8-2-15,14-11 2 16,10-17-2-16,8-14 1 16,3-14 0-16,2-15-1 15,-2-13 3-15,-2-11-1 16,-10-11 0-16,-8-7-1 15,-13-3 1-15,-12-2 0 16,-12 3-2-16,-14 6 2 0,-10 10-1 16,-10 12-1-16,-7 14 0 15,-6 11-2-15,9 24-7 16,-6-1-28-16,17 15 1 15,2-3-2-15,16 6-3 16</inkml:trace>
  <inkml:trace contextRef="#ctx0" brushRef="#br0" timeOffset="7043.4028">15023 10947 90 0,'0'0'40'0,"-14"3"-2"16,14-3 1-16,5 11-37 15,12-14-2-15,11-2 1 16,13-1-1-16,7-1 2 15,8 1-1-15,3 3 0 16,2 5-1-16,-2 5 0 16,-7 10 1-16,-10 7-1 15,-12 12-1-15,-12 9 1 16,-13 9-1-16,-14 7 0 15,-9 10 1-15,-9 4 0 0,-8 1-1 16,-2 1 2-16,-1-5 0 16,7 0-4-16,-1-22-14 15,21 5-22-15,0-14 0 16,16-9-1-16,2-14-1 15</inkml:trace>
  <inkml:trace contextRef="#ctx0" brushRef="#br0" timeOffset="7718.4415">15585 12170 56 0,'-38'-14'36'0,"-4"16"0"15,-13 1 0-15,3 14-29 16,-8 1-2-16,6 8-1 15,2 2 0-15,9 4-2 16,4 0 0-16,14 1 0 16,12-1-1-16,14-2 0 15,17-1 0-15,13 2 0 16,10 0-1-16,6 3 0 15,10-4 0-15,0 4-1 16,-3 1 1-16,-4 3-1 16,-8 0 0-16,-15 5 1 15,-9 3-1-15,-14 1 2 16,-15 2-1-16,-9 0 1 15,-11-4 0-15,-5-6 0 0,-3-11 0 16,1-13 0-16,6-19 0 16,7-18-1-16,9-21 1 15,12-17-2-15,10-18 2 16,12-8-1-16,12-8 0 15,6 1 0-15,6 5-1 16,1 8-3-16,5 27-15 16,-12 2-19-16,0 22 1 15,-16 11-2-15,-7 18 1 16</inkml:trace>
  <inkml:trace contextRef="#ctx0" brushRef="#br0" timeOffset="8429.4821">15698 13667 52 0,'-11'-24'37'16,"-1"11"0"-16,-10-3 0 15,1 17-28-15,-9-5-3 16,0 8-1-16,-6 3-1 16,1 13-1-16,-5 3-1 15,3 10 0-15,-1 5 0 0,6 5 0 16,5 1-1-16,9 7 1 15,10-3-1-15,12-3 0 16,9-6-1-16,16-8 0 16,8-10 0-16,13-9-1 15,7-14 2-15,9-10-2 16,1-11 2-16,-1-5 0 15,-3-5 1-15,-9 4-1 16,-10-1 1-16,-9 9-1 16,-16 8 0-16,-19 13 0 15,-4 20-1-15,-21 17 2 16,-11 15-3-16,-8 15 1 15,-5 16-1-15,-4 9-1 16,-1 12 0-16,2-4-1 16,12 5-7-16,-8-16-31 0,29 1 1 15,-5-21-2-15,21-3 1 16</inkml:trace>
  <inkml:trace contextRef="#ctx0" brushRef="#br0" timeOffset="10403.595">15817 13961 29 0,'0'0'29'0,"-11"4"1"15,11-4-2-15,0 0-23 16,13-14-3-16,-13 14-1 16,15-11 0-16,-15 11-1 15,17-4 0-15,-6 3 1 16,-11 1-1-16,16 3 2 15,-16-3 1-15,10 1 1 16,-10-1 0-16,0 0 1 16,4-16 0-16,-4 16 0 15,0-25 1-15,0 9-1 16,-5-7 0-16,4-1-2 15,-7-3 0-15,-1 1-1 0,-3-1 1 16,-4 4-1-16,-4 0 0 16,0 1-1-16,-4 3-1 15,-2-5-2-15,7 8-5 16,-5-14-30-16,18 1 1 15,1-7-2-15,15-1 0 16</inkml:trace>
  <inkml:trace contextRef="#ctx0" brushRef="#br0" timeOffset="11701.6693">19004 8223 46 0,'13'-16'35'0,"-13"16"2"16,6-14-1-16,-6 14-17 15,0 0-8-15,-13 5-5 16,-3 2-1-16,-2 8 0 15,-8 2-3-15,-1 6 0 16,0 4-1-16,2 0 0 16,2 1 0-16,8-2-1 15,10-4 0-15,14-2 0 16,9-4 0-16,12-3 0 0,7-2 0 15,7 3 0-15,3 0 0 16,-1 6 0-16,-3 3 1 16,-6 7-1-16,-12 5 0 15,-7 5 2-15,-15 3 0 16,-9 6-2-16,-9-2 3 15,-4-4-3-15,-7-4 2 16,0-9-3-16,5-5-1 16,-2-19-10-16,23-6-25 15,-11-17 0-15,22-9-1 16,-1-15-2-16</inkml:trace>
  <inkml:trace contextRef="#ctx0" brushRef="#br0" timeOffset="11886.6799">19097 8198 99 0,'-22'-11'39'0,"22"11"0"16,-14-2-2-16,28 4-33 16,17-4-3-16,16-1-1 15,16 4-3-15,8-7-23 16,21 13-12-16,-4-2 0 15,2 11-2-15,-12 3 0 16</inkml:trace>
  <inkml:trace contextRef="#ctx0" brushRef="#br0" timeOffset="12470.7133">19566 9479 95 0,'0'-22'37'16,"-14"1"3"-16,-3 17-4 16,-13 1-32-16,0 13-1 15,-6 9 1-15,-2 15-1 16,-4 12-1-16,-1 12 1 15,1 15-1-15,5 12 0 16,3 7 0-16,7 4-1 16,10 1-2-16,10-8 2 15,15-8-2-15,7-12 1 16,15-17-1-16,9-19 1 15,9-19 0-15,5-17 0 0,4-17 2 16,-6-9-2-16,-8-9 1 16,-7-3-1-16,-14 0 1 15,-15 3-2-15,-17 9-1 16,-13 10 1-16,-13 12-2 15,-11 10 0-15,-2 15-4 16,-10-8-16-16,11 26-17 16,1-5 2-16,16 8-3 15,-1-5 3-15</inkml:trace>
  <inkml:trace contextRef="#ctx0" brushRef="#br0" timeOffset="12937.74">19036 11044 92 0,'10'-25'40'0,"19"5"1"16,4-10-4-16,9 6-33 16,11-1-2-16,1 9 2 0,0 5-2 15,0 6-1-15,-4 6 1 16,-8 5-1-16,-3 4 0 15,-7 8 0-15,-5 4-1 16,-8 3-1-16,-9 4 1 16,-7 8-2-16,-9 6 2 15,-8 10-2-15,-9 9 2 16,-6 6-2-16,-5 4 0 15,-3 3 2-15,3 3-3 16,-1-12-3-16,18 8-30 16,-5-18-3-16,18-5 0 15,3-17-3-15</inkml:trace>
  <inkml:trace contextRef="#ctx0" brushRef="#br0" timeOffset="13588.7772">19507 12452 79 0,'-40'-12'39'15,"-2"13"-2"-15,-14-3 1 16,5 12-31-16,-7 0-4 16,10 8 1-16,3 1-3 15,10 2 0-15,9 2-1 16,13 2 0-16,10 0 0 15,12-3-1-15,15 3 1 0,3 1-2 16,8-2 2-16,3 2 0 16,3 2 0-16,-3-1 0 15,-3 1 0-15,-8 2 1 16,-9 2-1-16,-7 3 0 15,-11 0 0-15,-11 0 0 16,-6-2 0-16,-4-3 0 16,-6-6-1-16,2-9 1 15,6-11 0-15,5-16-1 16,10-14 1-16,9-14-1 15,13-10 0-15,10-11 0 16,6-6 1-16,7-7-2 16,2 9 1-16,-5 5 1 15,-1 16-5-15,-17 1-22 16,3 23-9-16,-17 6-1 0,-6 14-2 15</inkml:trace>
  <inkml:trace contextRef="#ctx0" brushRef="#br0" timeOffset="14197.8121">19574 13606 74 0,'-19'-21'39'16,"-14"-1"-2"-16,3 19 0 16,-10 3-34-16,-2 13 0 15,-2 6 0-15,0 11 1 16,-1 6-2-16,9 4 0 15,3-3 0-15,18 2 0 0,10-6 0 16,13-7-1-16,16-6 0 16,15-10 0-16,13-8 0 15,10-6-1-15,9-7 1 16,0-7-1-16,-1-6 1 15,-4-3-1-15,-7-2 1 16,-10 3-1-16,-15 1 1 16,-9 5 0-16,-13 10 0 15,-12 10 0-15,-15 25 0 16,-9 13-1-16,-12 18 0 15,-7 13-1-15,-4 16-1 16,-7 6 0-16,6 12-4 16,-5-13-11-16,24 6-21 0,-4-17-3 15,29-8 0-15,4-22-1 16</inkml:trace>
  <inkml:trace contextRef="#ctx0" brushRef="#br0" timeOffset="35218.0143">16184 10971 41 0,'-7'-21'34'16,"2"1"-1"-16,-1 1-3 15,-6-5-24-15,4 7 0 16,-6 3-4-16,0 1 0 16,-8 4 0-16,-6 5 0 15,-6 0-1-15,-5 3 1 16,-10-2 0-16,-1 2 0 15,-6-2 1-15,-1 0 0 16,-4-2 0-16,0 2 0 16,0-1-1-16,3 1 0 0,-1 3 0 15,2 4-1-15,-2 3 1 16,0 2-2-16,-2 5 1 15,0 3-1-15,2 3 0 16,-2 0 0-16,4 5 0 16,-1-2 0-16,1 2-1 15,5 0-1-15,3-3 2 16,0 3-2-16,4-1 2 15,2 1-2-15,1 3 1 16,2 3 0-16,-3 5 1 16,-1 5 0-16,-1 7 0 15,-1 3 0-15,1 6 0 16,2 2 0-16,4 0 0 0,8-3 1 15,6-3 0 1,9-3 0-16,9-1 0 0,8-6-2 16,7-4 1-16,4 0-1 15,8-1 2-15,2-1-4 16,4 0 3-16,9-2-2 15,1-4 2-15,9-2 0 16,6-4 0-16,5-5 0 16,10-4 0-16,6-6 0 15,6-5 0-15,8-4 0 16,6-7 0-16,5 1 0 15,4-6 0-15,1 1 0 16,0-3 0-16,-3 4 0 16,1-3 0-16,-2 1 0 15,-4-3 0-15,1-2 0 0,-8-1 0 16,3-7 0-16,-3-4 0 15,-2-6 2-15,-4-7-2 16,-3-3 2-16,-6-6-2 16,-1-4 2-16,-9-5-2 15,-2 2 2-15,-10-2-1 16,-8-1-1-16,-10 3 1 15,-13-1-1-15,-13 1 1 16,-14 0-1-16,-14 1 1 16,-12-4 1-16,-13-2-1 15,-11-1 1-15,-10 0-1 16,-13 5 1-16,-12 8-2 15,-15 8 2-15,-8 17-3 16,-11 9-2-16,1 20-7 0,-8 0-27 16,14 7 1-16,3-8-2 15,27-12 0-15</inkml:trace>
  <inkml:trace contextRef="#ctx0" brushRef="#br0" timeOffset="36383.081">24145 10969 29 0,'-3'-16'34'0,"-5"-2"-2"16,-8 3 3-16,-10-7-16 15,0 9-11-15,-12-4-3 16,0 6 0-16,-10-3 0 15,-1 3-1-15,-11-4-2 16,1 3 1-16,-11-2-1 16,-6 4 0-16,-9-1-1 15,-5 6 1-15,-8 2 0 0,-5 10-1 16,-7 5 0-16,-4 5 0 15,-1 8 0-15,1 3 0 16,2 6-1-16,10 2 1 16,8 3-2-16,10-1-1 15,11 2 1-15,13 3-1 16,11-1 0-16,13 8 0 15,8 6 1-15,10 4-1 16,6 5 1-16,16 2 1 16,11 1-1-16,11 0 3 15,17 2-2-15,15-4 0 16,16-4 0-16,14-5-1 15,15-5 2-15,10-6-1 16,14-7 1-16,12-11-4 0,9-15 4 16,8-9 0-16,0-17 1 15,10-12-1-15,-4-17 1 16,0-11 0-16,-6-12 0 15,-15-9 1-15,-21-13-1 16,-20-8 0-16,-27-5 1 16,-26-2-2-16,-35-2 2 15,-26 0-2-15,-38 10 1 16,-26 8-1-16,-26 17 0 15,-24 11-2-15,-10 17-2 16,-19 7-4-16,6 23-30 16,-10-3 0-16,11 8-1 15,4-5-1-15</inkml:trace>
  <inkml:trace contextRef="#ctx0" brushRef="#br0" timeOffset="37363.137">10940 10984 56 0,'0'0'40'0,"5"-20"-3"15,-5 20 2-15,0 0-27 16,7 16-5-16,-8 12-3 15,1 18-1-15,-10 12 1 16,-2 18-2-16,-6 8-1 16,-5 6-1-16,1-4 0 15,0-7-1-15,6-8-3 16,7-25-10-16,17-7-23 0,9-26-2 15,16-13 0-15,5-19 0 16</inkml:trace>
  <inkml:trace contextRef="#ctx0" brushRef="#br0" timeOffset="37752.1593">11469 10975 75 0,'8'-11'40'16,"-4"-2"-2"-16,-4 13 0 16,4-15-35-16,-4 15 1 15,0 0-1-15,0 0 1 0,-3 25 0 16,-6 3-2-16,-10 7 0 15,-2 11 0-15,-6 6 0 16,-1 8-1-16,-1 1 1 16,3 0-1-16,5-6 0 15,12-6 1-15,9-12-1 16,19-8 0-16,14-18-1 15,17-12 1-15,17-13-1 16,11-11 1-16,13-7-1 16,8-10 0-16,4-2-1 15,-2-4-1-15,-5 4-2 16,-12 0-4-16,-3 12-31 15,-25 0-2-15,-10 10-1 16,-23 1 1-16</inkml:trace>
  <inkml:trace contextRef="#ctx0" brushRef="#br0" timeOffset="37979.1723">11865 11063 97 0,'-18'50'40'15,"-8"2"1"-15,8 20-2 16,-11 3-37-16,10 7 1 16,-1 4-1-16,5 0 0 15,4-1-4-15,-4-10-7 16,16 1-30-16,-2-19-3 0,10-9 1 15,1-19-3-15</inkml:trace>
  <inkml:trace contextRef="#ctx0" brushRef="#br0" timeOffset="39452.2565">11067 12502 59 0,'8'-20'39'0,"3"4"-1"15,-8-9 1-15,2 13-31 16,-9-6-4-16,4 18 1 16,0-18-1-16,0 18-1 15,0 0-1-15,-9 19 0 16,0 11-1-16,-3 14-1 15,-4 16 0-15,-3 19 1 16,-4 14-2-16,-2 13 1 0,0 6-3 16,1-4-2-16,8-3-2 15,-4-22-30-15,25-15-2 16,4-28 0-16,15-23 0 15</inkml:trace>
  <inkml:trace contextRef="#ctx0" brushRef="#br0" timeOffset="39812.2771">11841 12350 75 0,'-19'7'40'0,"-14"6"-2"0,4 20 3 15,-14 5-38-15,5 17 1 16,-2 10-1-16,2 17 1 16,-1 13-1-16,6 7-1 15,8 8-1-15,6-5-1 16,12-6 0-16,15-10 0 15,11-18 0-15,15-21 0 16,12-22 1-16,7-19-2 16,3-24 2-16,-1-11 1 15,-6-12-1-15,-8-6 0 16,-14-2-1-16,-19 3-1 15,-18 8-2-15,-20 7-2 16,-11 28-22-16,-26-3-14 0,0 17 0 16,-11 1 0-16,9 7 0 15</inkml:trace>
  <inkml:trace contextRef="#ctx0" brushRef="#br0" timeOffset="41538.3758">11141 13844 61 0,'0'0'39'0,"-6"-19"0"16,6 19 0-16,-15-10-33 15,15 10-1-15,0 0-1 16,-11 15 1-16,2 4-2 16,0 14-1-16,-4 9-1 15,1 16 0-15,-10 11-1 16,1 11 0-16,-2 6-1 15,0 2-1-15,4-2-2 16,1-12-1-16,17-1-9 16,-4-27-26-16,23-10 1 15,1-23-2-15,15-11 2 16</inkml:trace>
  <inkml:trace contextRef="#ctx0" brushRef="#br0" timeOffset="42071.4063">11791 13974 43 0,'6'-13'37'15,"-7"-9"1"-15,3 6 0 16,-9-9-24-16,5 6-8 16,-12-8-1-16,0 5 0 15,-6 1 0-15,-1 7-2 0,-6 4 0 16,-3 11 0-16,-9 6-1 15,1 11 1-15,-4 9-1 16,3 11 0-16,1 6-1 16,1 4-1-16,9 2 1 15,9-3-1-15,12-6 0 16,13-4-1-16,15-11 1 15,10-14 0-15,13-12 0 16,12-9 0-16,2-14 1 16,2-6 1-16,-1-9-1 15,-4-1 0-15,-11 0 1 16,-4 4-1-16,-14 5 1 15,-9 8 0-15,-11 12-2 16,-6 10 1-16,-25 33-1 0,-3 15 0 16,-13 19 0-16,-8 18 0 15,-9 19-1-15,-5 12 0 16,-4 6 0-16,5-7-1 15,15-6-2-15,10-27-8 16,27-6-31-16,8-34 0 16,26-16-1-16,9-28 1 15</inkml:trace>
  <inkml:trace contextRef="#ctx0" brushRef="#br0" timeOffset="54852.1374">6771 15322 37 0,'4'-21'36'15,"4"10"2"-15,-8-8-3 16,0 19-28-16,0 0-1 15,0 0-1-15,-16 20 1 16,9 7-2-16,-7 9-2 16,1 14 1-16,0 6-2 15,-1 10-1-15,0 2 0 16,2 4-1-16,6-1 0 15,2-4-2-15,7-5 0 16,1-11-5-16,8 0 0 16,-5-19-3-16,19 1-23 15,-11-18-3-15,10-4 0 0,-5-20 1 16</inkml:trace>
  <inkml:trace contextRef="#ctx0" brushRef="#br0" timeOffset="55438.1709">7463 15408 21 0,'0'-20'31'16,"0"7"3"-16,-3-3-2 15,2 4-25-15,-4-7-2 16,4 7 1-16,-8-6 1 15,9 18 0-15,-20-22-2 16,8 19 1-16,-7 0-1 16,1 10 0-16,-5 2-2 15,0 12 0-15,-6 4-2 16,3 10 1-16,-1 4-2 15,0 8 0-15,3 2 0 16,3 7 0-16,6 0 0 16,7 0-1-16,8-1 1 15,10 0 0-15,11-7 1 0,8-4 0 16,9-9 0-16,8-8-1 15,8-11 1-15,6-11-1 16,3-14 1-16,0-15-2 16,0-15 1-16,-2-10 0 15,-5-16 0-15,-6-6 1 16,-11-6-1-16,-8-2 2 15,-12 1-2-15,-15 4 1 16,-14 8 0-16,-17 9 0 16,-14 10-2-16,-13 15 1 15,-7 21-1-15,-11 14-1 16,0 22-2-16,-6 8-5 15,19 17-30-15,1-1 0 16,19 4-2-16,12-9 1 0</inkml:trace>
  <inkml:trace contextRef="#ctx0" brushRef="#br0" timeOffset="62388.5684">14943 15287 29 0,'9'-23'34'0,"-9"23"1"15,6-23-1-15,-6 23-26 16,4-15-1-16,-4 15-1 16,0 0-1-16,0 0 0 0,0 0-2 15,2 17 1-15,-7 8-2 16,4 14 1-16,-1 12-1 15,-4 16-1-15,-2 13 0 16,-4 9-1-16,-2 8 1 16,-1 0-1-16,2-7 0 15,2-10-3-15,4-13 1 16,4-18-1-16,14-17-6 15,2-31-6-15,24-4-21 16,0-24-1-16,16-4 0 16,-4-15 1-16</inkml:trace>
  <inkml:trace contextRef="#ctx0" brushRef="#br0" timeOffset="62898.5976">15694 15437 28 0,'7'-17'32'0,"4"4"2"16,-5-4-1-16,5 5-26 15,-11-5-1-15,0 17 1 16,-3-23-1-16,3 23-1 15,-14-14-1-15,4 14 0 16,-6 1 0-16,-3 6-1 16,-1 5-1-16,-2 7 0 15,-2 4 0-15,0 9 0 16,-1 1 0-16,5 9-2 0,-2 3 1 15,7 6-1-15,2 1 2 16,10 5-3-16,6-3 2 16,8-1-3-16,10-5 2 15,5-6 0-15,11-9-1 16,4-12 1-16,13-12 0 15,1-13 0-15,6-14 0 16,0-10 0-16,-3-15 1 16,-1-9-2-16,-6-7 1 15,-7-3 1-15,-11-3-1 16,-12 3 1-16,-13 2-1 15,-14 5 1-15,-13 9-1 16,-17 11 0-16,-15 12-1 16,-15 9-1-16,-3 13-1 0,-6 1-3 15,15 19-21-15,1-9-10 16,24 7-1-16,15-11 0 15</inkml:trace>
  <inkml:trace contextRef="#ctx0" brushRef="#br0" timeOffset="64518.6902">18685 15326 48 0,'18'-31'35'15,"3"9"2"-15,-17-8-6 16,8 15-24-16,-7-5-1 15,-5 20 1-15,9-12-3 16,-9 25 0-16,-6 12-2 16,-2 16 0-16,-4 13 0 0,-5 14-2 15,-1 14 1-15,-5 9-2 16,3 5 1-16,1-3-1 15,9-5-2-15,4-17-4 16,21-3-10-16,2-31-19 16,24-12-2-16,7-28 0 15,17-12 1-15</inkml:trace>
  <inkml:trace contextRef="#ctx0" brushRef="#br0" timeOffset="64936.7142">19537 15147 62 0,'-29'-6'38'16,"2"16"-1"-16,-13-2 0 15,7 16-34-15,-2 4 0 16,1 11-1-16,1 5 0 15,5 10 0-15,2 4 0 16,9 3-2-16,4 1 1 16,12 1-1-16,9-4 1 15,8-6-1-15,16-10 0 16,5-10-1-16,11-14 1 15,9-13 0-15,1-14 0 16,5-13 0-16,-4-12 0 16,-5-10 0-16,-9-4 0 15,-6-7 1-15,-13-4-1 16,-11 1 0-16,-12 1 0 0,-9 3 1 15,-9 3-2-15,-10 9 0 16,-10 11 0-16,-7 9 0 16,-7 16-2-16,-8 8-1 15,5 16-4-15,-10-5-28 16,19 12 0-16,-1-13-2 15,23 1 2-15</inkml:trace>
  <inkml:trace contextRef="#ctx0" brushRef="#br0" timeOffset="66315.793">22708 15261 46 0,'3'-15'34'0,"-3"15"2"16,0-23-5-16,0 23-24 15,0 0-1-15,0 0-1 16,0 0 0-16,-10 35-2 16,-3 1-1-16,-2 16 1 15,-7 9-1-15,-1 13 0 16,-2 4 0-16,0 3-2 15,5-4 2-15,7-5-3 0,4-11 1 16,9-15-5-16,17-3-5 16,-6-27-27-16,22-2-1 15,-7-21-1-15,11 0 1 16</inkml:trace>
  <inkml:trace contextRef="#ctx0" brushRef="#br0" timeOffset="67040.8345">23406 15284 49 0,'-11'-9'37'16,"0"-3"-1"-16,11 12 0 15,-13-17-29-15,13 17-2 16,-14-18 0-16,14 18-2 15,-17-17 0-15,7 13-1 16,-4 1 0-16,-1 3 0 16,-1 4 0-16,-3 5 0 15,-2 5 0-15,-1 5-1 16,-2 4 0-16,0 9 1 15,-1 2-1-15,1 7 0 16,0 2 0-16,2 7-1 0,1 0 1 16,2 5-1-16,7 1 1 15,5 2-2-15,6-3 2 16,5-2-2-16,8-3 0 15,6-7 2-15,8-4-2 16,5-9 1-16,5-8 0 16,6-6 0-16,3-7 0 15,1-8-1-15,1-10 1 16,-2-7 0-16,2-6 0 15,-4-6 0-15,-1-5 0 16,-4-7 0-16,-3-4 0 16,-5-1 0-16,-4-1 1 15,-5-2 1-15,-4 2-2 16,-6 2 2-16,-5 2-2 0,-5-2 1 15,-3 2-1-15,-6 0 0 16,-2 1 0-16,-1 2-1 16,-3 0 1-16,-3 4-1 15,-2 5 2-15,-4 5-2 16,-3 9 1-16,-6 7 0 15,-7 12 0-15,-8 6 0 16,-4 9-1-16,-2 5-1 16,0 7-2-16,1-13-6 15,19 12-26-15,-1-21-3 16,34-8-1-16,0 0 0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7T20:20:16.56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7199 3817 78 0,'5'-12'36'16,"-5"12"0"-16,6-11 1 15,-6 11-29-15,0 0-2 16,8 14-1-16,-12 0 0 15,3 10-1-15,-4 7-1 16,1 12-2-16,-3 10 0 16,0 8 0-16,-5 7-1 15,1 3-1-15,-1 2 0 16,-1-4-1-16,6-5 0 15,2-11-1-15,8-10-3 0,2-24-6 16,19-9-25-16,-1-28 1 16,24-11 0-16,-2-24-1 15</inkml:trace>
  <inkml:trace contextRef="#ctx0" brushRef="#br0" timeOffset="212.0121">7732 3709 103 0,'0'17'39'0,"-5"20"0"15,-14 2-1-15,-3 19-34 16,3 5-1-16,4 9 0 16,-3 0-2-16,5 3 0 15,0-2-3-15,3-8-1 0,10 1-3 16,-2-16-6-16,16 7-25 15,-4-16-4-15,12 3 3 16,-10-12-3-16</inkml:trace>
  <inkml:trace contextRef="#ctx0" brushRef="#br0" timeOffset="694.0397">7261 5318 71 0,'0'0'36'16,"0"0"0"-16,0 0 0 15,0 0-29-15,0 0-2 0,-3 13 0 16,4 7-1-16,-3 6-1 16,0 10-1-16,-2 11-1 15,0 7 0-15,-2 12-3 16,-2-2 0-16,9 5-9 15,-6-20-24-15,15-3-1 16,-3-21 0-16,15-9-2 16</inkml:trace>
  <inkml:trace contextRef="#ctx0" brushRef="#br0" timeOffset="1090.0623">7628 5258 86 0,'0'0'37'0,"14"-8"-1"16,-14 8 2-16,27-24-36 15,-5 11 0-15,10 2 0 16,1-3 1-16,8 5-1 15,-2-2 0-15,0 8 0 16,-5 1-1-16,-4 9 0 16,-8 6 0-16,-11 12 0 15,-12 9 0-15,-12 9 0 16,-13 6 0-16,-4 9 0 15,-11 3-1-15,-1-3 1 0,-1-5 0 16,6-7-1-16,6-9 1 16,13-12 0-16,15-13 0 15,17-14-1-15,17-13 1 16,13-11-1-16,14-7-1 15,8-6-1-15,6 4-4 16,-8-10-23-16,6 22-10 16,-17 2 0-16,-3 23-2 15</inkml:trace>
  <inkml:trace contextRef="#ctx0" brushRef="#br0" timeOffset="1555.0889">7317 6376 87 0,'5'-12'38'15,"-5"12"-1"-15,0 0-1 16,12 26-28-16,-17-1-3 16,7 8 0-16,-5 9-3 15,2 6 1-15,1 7-2 16,0 2 0-16,2 1-2 15,-2-6-1-15,9 0-6 16,-8-12-28-16,16-3-3 16,-2-17 1-16,9-4-1 15</inkml:trace>
  <inkml:trace contextRef="#ctx0" brushRef="#br0" timeOffset="2044.1169">7610 6416 100 0,'0'0'39'0,"0"0"0"15,32-28-1-15,8 8-36 16,15-8 0-16,6-2 0 16,5 0 0-16,2 4-1 15,-3 6 1-15,-13 8-1 0,-10 10 0 16,-15 9 0-16,-16 9 0 15,-13 13-1-15,-14 6 1 16,-8 8 0-16,-11 4 0 16,-1-3 0-16,2-2-1 15,6-5 1-15,12-8-1 16,12-11 1-16,15-12-1 15,17-10 0-15,14-7 0 16,6-4-1-16,7-2 2 16,-3 3-1-16,-7 5 1 15,-9 10-2-15,-17 14 2 16,-21 11 1-16,-16 12-2 15,-16 10 2-15,-11 5-2 16,-6 0 0-16,-1 1-3 16,0-11-1-16,17-1-32 0,-1-18-5 15,25-6 1-15,11-18-2 16</inkml:trace>
  <inkml:trace contextRef="#ctx0" brushRef="#br0" timeOffset="2495.1427">7205 7517 98 0,'7'-15'39'16,"-7"15"1"-16,0 0-1 16,-11 30-36-16,5-1-1 0,-1 14 0 15,-3 6-2-15,2 11 1 16,-2 7-2-16,-1 5 0 15,4-2-3-15,4-11-3 16,15-4-30-16,-6-21-2 16,15-9 0-16,0-23-2 15</inkml:trace>
  <inkml:trace contextRef="#ctx0" brushRef="#br0" timeOffset="2781.1591">7654 7454 106 0,'-18'25'40'0,"-13"0"0"16,11 15-1-16,-3-3-37 15,4 4 1-15,10-1-2 16,9-1 1-16,12-7-1 15,14-7 0-15,18-11-1 16,18-14 1-16,15-16 0 16,9-13-2-16,14-11-1 15,-2-12-3-15,6 1-5 16,-21-13-27-16,-2 8-3 15,-27-4 1-15,-11 15-1 16</inkml:trace>
  <inkml:trace contextRef="#ctx0" brushRef="#br0" timeOffset="2922.1671">8025 7470 107 0,'-52'84'39'16,"0"-1"0"-16,14 8-1 16,3-9-37-16,15-1-2 15,17-3-7-15,2-20-29 16,21-5-3-16,1-18 0 15,16-5-1-15</inkml:trace>
  <inkml:trace contextRef="#ctx0" brushRef="#br0" timeOffset="3316.1897">7284 8790 95 0,'0'18'38'16,"-12"7"2"-16,3 20-4 15,-8 4-31-15,3 7-3 16,1 6 0-16,5-1-3 16,7-2-2-16,4-17-5 15,25-5-28-15,0-21-2 16,16-13 0-16,7-20-1 15</inkml:trace>
  <inkml:trace contextRef="#ctx0" brushRef="#br0" timeOffset="3633.2078">7829 8700 94 0,'-31'9'40'16,"-7"-1"0"-16,3 15-1 0,-7 4-33 15,11 5-3-15,8-3 1 16,9 5-2-16,13-4 0 15,11 0-2-15,13-2 2 16,12-5-2-16,9-5 0 16,8-3-1-16,2 0 1 15,-2 0 0-15,-5 4 0 16,-6 2 0-16,-12 7-1 15,-14 10 1-15,-11 4 0 16,-8 1 0-16,-11 1-1 16,-5-3 0-16,-1-6-3 15,-3-14-5-15,12-6-27 16,-5-26-3-16,15-9 0 15,-2-20-1-15</inkml:trace>
  <inkml:trace contextRef="#ctx0" brushRef="#br0" timeOffset="3787.2166">7906 8732 87 0,'-18'0'41'0,"15"10"1"16,3-10-2-16,14 3-16 15,8-9-25-15,13-9-4 16,23 1-32-16,-9-8-3 15,16 5 0-15,-6-4-3 16</inkml:trace>
  <inkml:trace contextRef="#ctx0" brushRef="#br0" timeOffset="4208.2407">7324 9825 91 0,'11'-37'38'15,"-9"6"0"-15,5 20 1 16,-7 11-34-16,-6 26 0 16,-4 15-2-16,-2 19 0 15,-2 11-1-15,0 8-2 16,0 5-1-16,5-2-1 15,9-2-3-15,4-21-8 16,14-3-26-16,3-25 1 16,17-9-1-16,1-23 1 15</inkml:trace>
  <inkml:trace contextRef="#ctx0" brushRef="#br0" timeOffset="4515.2582">7963 9783 106 0,'-35'5'40'15,"7"31"1"-15,-16 5-1 16,-4 20-35-16,3 7-2 16,6 8 0-16,5 2-2 15,8-4 1-15,13-9-2 16,14-5 2-16,16-14-3 15,10-10 1-15,13-13-1 16,2-15 2-16,6-10-2 16,-2-10 1-16,-6-10 1 0,-8-5-4 15,-13-3 3-15,-14-6-2 16,-13 5-1-16,-16-4-4 15,-3 18-15-15,-23-8-18 16,4 17 1-16,-13 1 1 16,8 16-2-16</inkml:trace>
  <inkml:trace contextRef="#ctx0" brushRef="#br0" timeOffset="4899.2802">7249 11093 74 0,'9'-18'42'0,"-8"1"-3"15,-1 17 1-15,0 0-28 16,-1 28-7-16,-7 2-1 16,4 16-1-16,-6 8-2 15,2 5-1-15,3 5-1 16,3-3 0-16,3-2-3 0,3-12-2 15,19-3-31-15,-9-23-2 16,13-5-1-16,-3-22 0 16</inkml:trace>
  <inkml:trace contextRef="#ctx0" brushRef="#br0" timeOffset="5220.2986">7569 11068 98 0,'12'-10'39'15,"-12"10"2"-15,28-7-3 16,-3-1-35-16,9-3 1 16,7-4-2-16,8 1 3 0,-1-2-3 15,3 1 1-15,-5 3-2 16,-4 6 1-16,-13 8-1 15,-7 12 0-15,-14 10 0 16,-8 12-2-16,-10 12 2 16,-10 11-2-16,-4 10 1 15,-9 7-2-15,3 3 0 16,-3-5-1-16,8-1-3 15,1-17-16-15,18 3-19 16,-2-19 2-16,16-8-4 16,1-16 1-16</inkml:trace>
  <inkml:trace contextRef="#ctx0" brushRef="#br0" timeOffset="5620.3215">7183 12297 82 0,'16'-25'39'0,"-7"2"-1"16,5 24-6-16,-14-1-24 16,0 30-3-16,-8 9-1 15,-2 15-1-15,-3 11-1 16,0 6-2-16,1 8 0 15,3-5-2-15,11-6-2 16,-1-19-10-16,22 0-24 16,1-25-2-16,15-10-1 15,0-22 2-15</inkml:trace>
  <inkml:trace contextRef="#ctx0" brushRef="#br0" timeOffset="6087.3482">7827 12129 70 0,'-20'-26'41'0,"2"20"-2"16,-15 8 2-16,4 20-23 16,-9 2-14-16,1 8 0 15,-2 5-2-15,7 2 1 16,5-1-2-16,8 0 1 15,13-5-1-15,13-9-1 16,15-9 0-16,12-8 0 16,12-6 0-16,6-3-1 15,7-1 1-15,0 3 0 16,-3 4 0-16,-5 7 1 0,-12 8-1 15,-12 11 0-15,-12 7 0 16,-11 7-1-16,-11 5 1 16,-8 0-1-16,-7 0 1 15,-5-3-2-15,-2-4 2 16,1-13-3-16,4-9 3 15,1-14-2-15,6-13 1 16,4-17-1-16,7-13 0 16,1-17 1-16,10-11-1 15,2-10 1-15,5-3 0 16,4-4 0-16,2 6-2 15,-3 3-1-15,7 24-20 16,-13-3-15-16,1 20 1 16,-8 6-2-16,0 12 1 0</inkml:trace>
  <inkml:trace contextRef="#ctx0" brushRef="#br0" timeOffset="6761.3867">7185 13521 70 0,'6'-18'40'15,"-5"-4"0"-15,-1 22-1 16,3-16-34-16,-3 16-1 15,-5 14 0-15,1 15-1 0,-3 12-1 16,1 14 0-16,-3 7-1 16,-1 8 0-16,0 6-3 15,4-2 0-15,6-2-3 16,-3-17-4-16,22 0-30 15,-11-21-1-15,16-4-2 16,-4-15 2-16</inkml:trace>
  <inkml:trace contextRef="#ctx0" brushRef="#br0" timeOffset="7400.4233">7997 13499 71 0,'-5'-15'38'16,"-15"-7"0"-16,4 14-12 16,-13-12-18-16,4 10-2 0,-6-2-1 15,1 9-1-15,-7 3 0 16,3 9-1-16,-4 7 1 15,6 11-1-15,-4 4 0 16,6 7-1-16,2 0 0 16,9 1-1-16,6-4 0 15,9-5-1-15,8-6 1 16,13-11-1-16,6-11 0 15,9-7 1-15,3-7-1 16,3-6 0-16,2-4 0 16,-1-3 1-16,-5-1-1 15,-5 2 0-15,-6 4 0 16,-5 4 0-16,-4 7 1 15,-14 9-1-15,5 15 0 0,-9 12 1 16,-6 11-1-16,-4 10 0 16,-7 9 1-16,-3 9-1 15,0 2-1-15,0-4 0 16,4 0-2-16,1-14-2 15,11 1-5-15,-8-22-23 16,19 1-10-16,-1-18 1 16,14-2-2-16</inkml:trace>
  <inkml:trace contextRef="#ctx0" brushRef="#br0" timeOffset="8256.4722">6941 14787 56 0,'0'0'40'0,"18"-17"-1"16,4 5 0-16,6-10-36 15,6 0 0-15,4-2 0 16,5 5 0-16,-1 1-1 16,-1 5-1-16,-4 9 1 15,-7 7 0-15,-8 9 0 16,-8 12-1-16,-14 7 0 15,-7 11-1-15,-15 6 1 16,-7 10 0-16,-6 2-1 16,-5 5 1-16,-2-5-1 0,3-2 1 15,2-8 0-15,7-5 0 16,10-10 0-16,6-8 0 15,10-9-1-15,8-6 1 16,10-8-2-16,7-5 1 16,10-6 0-16,6-4-1 15,9-8 0-15,5-3-1 16,5 1-1-16,3-9-4 15,12 15-16-15,-10-19-17 16,7 11 0-16,-13-9-1 16,2 10 0-16</inkml:trace>
  <inkml:trace contextRef="#ctx0" brushRef="#br0" timeOffset="8654.495">7897 14698 68 0,'0'0'41'0,"-26"-10"-2"16,12 15 1-16,-11 2-36 15,-2 12 0-15,-5 6 0 16,0 11-1-16,-4 8-1 15,2 9-1-15,2 3 0 16,7 5 0-16,6-1-1 16,15-1 0-16,8-5 1 0,16-8-1 15,12-11 0-15,11-11 0 16,9-18 1-16,13-12-1 15,5-17 1-15,0-15-1 16,-1-10 1-16,-4-11-1 16,-7-7 1-16,-14-3 0 15,-12 2-2-15,-19 0 0 16,-13 6-1-16,-19 6-2 15,-10 16-3-15,-18 5-2 16,3 31-21-16,-18 2-11 16,5 22 0-16,-6 8 0 15</inkml:trace>
  <inkml:trace contextRef="#ctx0" brushRef="#br0" timeOffset="17354.9926">14774 3820 64 0,'9'-19'34'0,"4"8"0"15,-15-5-2-15,12 12-22 16,-10 4-1-16,0 0-2 16,0 0 0-16,2 30-2 15,-6 4-2-15,-1 13 0 16,1 11-1-16,-3 10 0 15,0 7-1-15,-4 6-1 16,2-2 0-16,-1-5 0 0,1-7-2 16,6-13-1-16,9-6-2 15,2-30-9-15,17-4-22 16,5-28 0-16,16-9-2 15,1-17 2-15</inkml:trace>
  <inkml:trace contextRef="#ctx0" brushRef="#br0" timeOffset="17580.0055">15329 3828 100 0,'0'0'38'0,"-9"14"0"15,5 16-2-15,-6 0-32 16,0 11-1-16,0 4-1 15,1 10 1-15,-3 1-2 0,4 7 0 16,1 0-1-16,0-5-2 16,8-2-2-16,-3-19-11 15,16 8-24-15,-6-21 1 16,12 1-2-16,-8-17-1 15</inkml:trace>
  <inkml:trace contextRef="#ctx0" brushRef="#br0" timeOffset="18106.0356">14879 5185 68 0,'0'0'32'0,"0"0"-3"15,0 0 3-15,3 16-18 16,-3-16-5-16,-4 27-1 16,0-5-2-16,4 13-1 15,-6 2-2-15,1 10 0 16,-6 4-2-16,-1 4 1 15,2-1-3-15,-4-1 0 16,9-3-3-16,0-21-3 16,16 2-29-16,-11-31 1 15,26 9-2-15,-3-24-2 0</inkml:trace>
  <inkml:trace contextRef="#ctx0" brushRef="#br0" timeOffset="18466.0562">15155 5219 95 0,'24'-15'38'15,"18"5"0"-15,-4-11-4 16,10 5-31-16,5-4 0 15,3 8 0-15,-10 1-1 16,-3 10 0-16,-14 8 0 0,-7 10-1 16,-16 9 0-16,-11 12 1 15,-13 4-1-15,-11 11 1 16,-10 3-1-16,-4 3 0 15,-4-4 0-15,4-4 0 16,5-6-1-16,9-11 1 16,12-7-2-16,13-9 1 15,18-12 0-15,15-11-2 16,20-7-2-16,5-18-13 15,16 9-20-15,-8-11-3 16,9 5 1-16,-13-5-2 16</inkml:trace>
  <inkml:trace contextRef="#ctx0" brushRef="#br0" timeOffset="18995.0864">14769 6426 82 0,'0'0'37'16,"0"0"-2"-16,0 0 1 15,0 0-30-15,0 0 0 16,-9 24-1-16,9 6-1 15,-6 2-1-15,2 14 1 16,-4 6-2-16,-2 7 1 0,3 3-3 16,-2-1 0-16,3-1-6 15,0-20-9-15,12 3-22 16,-2-20 0-16,14-7-1 15,0-17-2-15</inkml:trace>
  <inkml:trace contextRef="#ctx0" brushRef="#br0" timeOffset="19504.1156">15102 6409 98 0,'0'0'38'0,"0"0"1"16,14 0-2-16,15-3-33 15,1-9-3-15,11 2 0 16,6-1 1-16,0 2-1 15,-3 3 0-15,-1 3-1 16,-6 2 1-16,-10 4 0 16,-11 5-1-16,-8 6 1 15,-15 6-1-15,-8 3 1 16,-9 6 0-16,-7 3 2 15,-6-1-2-15,1 0 1 16,1-2-1-16,8-4 0 16,11-4 0-16,14-9 0 0,16-8-1 15,11-5-1-15,16-3 1 16,6-2-1-16,4 0 1 15,-2 1 1-15,-8 5-1 16,-3 7 1-16,-23 8 1 16,-12 11-1-16,-17 6 0 15,-15 6 0-15,-12 2 0 16,-8 7 0-16,-4-2-1 15,-2-5-1-15,11-3-4 16,1-20-14-16,28 4-19 16,1-21-2-16,14 0-1 15,22-19 0-15</inkml:trace>
  <inkml:trace contextRef="#ctx0" brushRef="#br0" timeOffset="19984.143">14701 7657 54 0,'3'-25'36'15,"4"7"0"-15,-3 0 0 16,-4 18-15-16,1-12-14 16,-1 12 0-16,2 12-3 15,-4 12 1-15,-7 11-2 16,-2 12-1-16,-8 8 0 15,-1 6-1-15,-1 7-2 16,-2-4-2-16,8-2-4 0,-2-23-14 16,20 0-16-16,2-24-1 15,22-10 0-15,7-18 0 16</inkml:trace>
  <inkml:trace contextRef="#ctx0" brushRef="#br0" timeOffset="20247.1581">15243 7507 96 0,'-25'3'38'0,"0"21"2"16,-13 0-3-16,10 10-32 15,-5 1-2-15,10 6-1 16,11-1-1-16,11-3 0 15,17-10 0-15,19-5-1 0,19-14 1 16,19-12-2-16,13-9 0 16,11-11-2-16,7-4-1 15,1-15-6-15,5 8-28 16,-27-8 0-16,-11 8-1 15,-26 1 0-15</inkml:trace>
  <inkml:trace contextRef="#ctx0" brushRef="#br0" timeOffset="20420.168">15470 7537 101 0,'-46'44'40'0,"11"13"0"16,2-1-2-16,20-2-36 15,-1 7-1-15,6 6-2 16,7 3-2-16,-3-10-5 15,10 7-22-15,-10-13-8 16,10 2 0-16,-8-9-2 16</inkml:trace>
  <inkml:trace contextRef="#ctx0" brushRef="#br0" timeOffset="20811.1903">14857 8789 93 0,'11'-17'36'0,"-5"-3"-1"15,-6 20-6-15,14-8-27 16,-14 8 1-16,0 20 2 16,-3 6-2-16,-6 10 1 15,-4 11-2-15,-2 7 1 0,1 3-2 16,3 3-2-16,3-8-5 15,16 5-25-15,-1-25-5 16,17-8-2-16,7-18-1 16</inkml:trace>
  <inkml:trace contextRef="#ctx0" brushRef="#br0" timeOffset="21149.2097">15431 8653 104 0,'-15'6'40'15,"-14"6"-1"-15,1 20-5 16,-6-2-30-16,4 7-1 16,5 0 0-16,10 1-2 0,10-4 2 15,11-1-3-15,15-8 2 16,13-7-2-16,12-3 0 15,6-4 0-15,2-3 0 16,1 0 1-16,-6 0-1 16,-8 3 0-16,-12 4 0 15,-14 7 0-15,-14 7 0 16,-12 3-1-16,-13 4 0 15,-4 2 0-15,-5-1-2 16,-4-6-1-16,12 2-7 16,-9-26-18-16,20-2-10 15,1-21 1-15,23-5-2 16</inkml:trace>
  <inkml:trace contextRef="#ctx0" brushRef="#br0" timeOffset="21316.2192">15496 8720 114 0,'-11'-2'39'15,"11"2"2"-15,0 0-6 16,28-11-36-16,2-2-8 16,22 10-27-16,-5-8-4 15,11 11 1-15,-7 1-2 16</inkml:trace>
  <inkml:trace contextRef="#ctx0" brushRef="#br0" timeOffset="21701.2412">14976 9819 95 0,'7'-31'38'0,"-7"1"1"0,4 17-3 16,-4 13-31 0,-10 13-1-16,3 18-1 0,-1 19 0 15,-6 11-1-15,1 13-2 16,-2 6-1-16,5 3 0 15,5-1-2-15,5-11-3 16,23-5-20-16,-2-26-11 16,23-14-3-16,5-22 2 15,15-12 1-15</inkml:trace>
  <inkml:trace contextRef="#ctx0" brushRef="#br0" timeOffset="21984.2574">15661 9788 111 0,'-36'8'41'15,"2"29"0"-15,-23 8-3 16,12 22-33-16,-5 8-3 16,7 11 1-16,6 2-2 15,11 2 1-15,11-5-3 16,13-10 2-16,11-10-3 15,18-15 2-15,7-17 0 16,5-15-1-16,4-17 1 16,-1-15-1-16,-4-11 0 15,-6-12-1-15,-7-6 0 16,-16-7-4-16,-7 2-4 15,-24-13-13-15,8 24-8 16,-23-4-8-16,2 19 1 16,-11 4-2-16</inkml:trace>
  <inkml:trace contextRef="#ctx0" brushRef="#br0" timeOffset="22366.2793">14913 11211 88 0,'7'-10'40'15,"-7"10"0"-15,-2 20-1 16,-8 14-34-16,-9 4-3 16,-1 14 0-16,-1 1-1 15,1 7 0-15,5-2-1 16,3-4-1-16,13-4-6 15,0-22-21-15,23 1-12 16,2-20 0-16,15-7-1 16</inkml:trace>
  <inkml:trace contextRef="#ctx0" brushRef="#br0" timeOffset="22672.2968">15311 11206 92 0,'0'0'41'0,"29"-4"1"15,-10-3-2-15,18 1-37 16,1-4-1-16,9 3 0 16,0 0-1-16,3 2 1 15,0 4-1-15,-5 3 1 16,-6 6-1-16,-6 10 0 15,-16 6-1-15,-10 13 1 0,-12 7 0 16,-12 9-1-16,-7 3 0 16,-5 5 0-16,-3-1-1 15,0-3 0-15,8-2-7 16,-5-23-14-16,16 6-19 15,0-14 2-15,13-1-4 16,0-23 4-16</inkml:trace>
  <inkml:trace contextRef="#ctx0" brushRef="#br0" timeOffset="23070.3195">15016 12313 74 0,'13'-31'39'0,"1"17"0"16,-10 0-1-16,-4 14-31 15,-3 27-3-15,-6 9 1 16,-9 9-2-16,1 9 0 16,-6 11-2-16,3 3 0 0,1 2-1 15,6-4-2-15,8-3-2 16,4-17-7-16,25 4-22 15,-1-23-6-15,20-7 0 16,5-22-1-16</inkml:trace>
  <inkml:trace contextRef="#ctx0" brushRef="#br0" timeOffset="23500.3441">15738 12235 90 0,'-27'-27'40'16,"-4"22"0"-16,-19-2-3 15,0 18-33-15,-2 9-1 0,5 10-1 16,1 2 0-16,9 7 1 16,12-1-3-16,13 2 2 15,15-6-1-15,19-2 0 16,11-6-1-16,11-2 0 15,12-2-1-15,3-2 0 16,0 0 1-16,-3 1-1 16,-10 3 1-16,-11 4-1 15,-14 3 1-15,-16 5 0 16,-16 1 0-16,-11 5 0 15,-12-1 0-15,-6-3 0 16,-3-6 0-16,1-7-1 16,1-14 1-16,11-11 0 15,8-15-1-15,12-19 0 0,10-11 0 16,8-15-1-16,13-8 1 15,7-8 0-15,10 3-1 16,-1-1-1-16,5 11-2 16,-12-2-15-16,7 24-18 15,-14 8 0-15,-3 18-2 16,-14 5 0-16</inkml:trace>
  <inkml:trace contextRef="#ctx0" brushRef="#br0" timeOffset="23938.3692">14986 13651 59 0,'14'-44'35'15,"-1"-5"0"-15,5 11-9 16,-14-9-17-16,8 15 0 0,-7-1-1 15,2 18-2-15,-7 15 0 16,0 0-1-16,-24 25-1 16,12 14-1-16,-10 13-1 15,2 8-1-15,1 9-2 16,-1 4 0-16,12 4-5 15,-1-16-16-15,22 8-15 16,-2-20-1-16,17-4-3 16,4-20 1-16</inkml:trace>
  <inkml:trace contextRef="#ctx0" brushRef="#br0" timeOffset="24371.394">15766 13477 75 0,'-36'-28'40'0,"3"13"-2"15,-13-3-2-15,4 17-30 16,-2 3 0-16,6 16-1 15,0 5-1-15,2 11-1 16,6 4-1-16,5 3 0 16,11 0 0-16,11-3-1 15,10-11-1-15,16-3 0 16,7-13 0-16,11-7 0 15,6-8 0-15,3-7 0 0,-1-6 0 16,-4 1 0-16,-8-2 0 16,-9 4 1-16,-7 4-1 15,-21 10 0-15,0 0 1 16,0 0-1-16,-25 32 1 15,1-2-1-15,-6 13 0 16,0 4 0-16,-3 10-2 16,2 1-1-16,9 7-4 15,0-17-9-15,22 16-14 16,-10-22-10-16,17 4-3 15,-4-13 1-15</inkml:trace>
  <inkml:trace contextRef="#ctx0" brushRef="#br0" timeOffset="25173.4398">14934 14779 66 0,'7'-21'40'15,"18"12"-1"-15,5-12-2 16,21 4-34-16,2-6-1 15,3 2-1-15,2 5 1 16,-2 5 0-16,-10 8 0 16,-10 10 1-16,-16 8-2 15,-16 14 2-15,-19 6-2 16,-14 12 0-16,-16 6 1 15,-6 4-1-15,-10 3 0 16,3 4-1-16,3-6 1 16,13-6-2-16,14-8 1 15,20-8 0-15,24-13 0 16,22-14-1-16,21-11-1 0,16-13-1 15,17-5 0-15,6-11-2 16,13-2 0-16,1-10-3 16,5 5 1-16,-16-9-3 15,-5 11 3-15,-20-9 2 16,-9 6 2-16,-21 4 4 15,-20 2 2-15,-14 11 3 16,-24 1 2-16,-6 15 3 16,-20-1-3-16,3 18 2 15,-12 3-3-15,2 11-4 16,-1 8 1-16,4 12-3 15,6 3 1-15,5 9-2 16,10 0 1-16,11-1-2 16,13-6 1-16,16-6 1 0,11-13-1 15,14-17 0-15,15-17 0 16,8-17 0-16,8-15 0 15,2-15 0-15,-1-7 0 16,-7-7 0-16,-11-4-1 16,-14-1 1-16,-17 8-2 15,-17 3-1-15,-16 18-3 16,-24 2-5-16,-3 29-9 15,-26-11-9-15,8 22-10 16,-8 1-2-16,13 7 2 16</inkml:trace>
  <inkml:trace contextRef="#ctx0" brushRef="#br0" timeOffset="26010.4877">18804 3902 81 0,'20'-15'38'0,"-20"1"-3"16,-3 29 0-16,-17 4-24 15,1 18-2-15,-11 11-3 16,1 11-2-16,-3 4-2 16,0 9 0-16,7-1-1 15,3 0-2-15,8-3-1 16,5-11-3-16,9-5-1 15,1-18-6-15,25 2-19 16,-7-28-6-16,15-5-1 16,-2-21-1-16</inkml:trace>
  <inkml:trace contextRef="#ctx0" brushRef="#br0" timeOffset="26211.4992">19212 3907 78 0,'0'11'40'16,"-16"11"0"-16,3 23 0 15,-18-2-17-15,9 16-21 16,-3 3-1-16,3 4-2 16,5 1-1-16,2-7-5 15,14 10-13-15,-11-20-17 16,17 6-2-16,-4-14-2 15,12 1 1-15</inkml:trace>
  <inkml:trace contextRef="#ctx0" brushRef="#br0" timeOffset="26626.5229">18539 5273 90 0,'11'-12'38'16,"-9"0"0"-16,11 25-3 15,-16 1-30-15,-2 14-1 16,-6 8-1-16,-3 10-1 16,-1 5-1-16,0 3-1 15,-1 7-1-15,2-9 2 16,6 0-8-16,-3-21-16 15,20 5-15-15,1-19 1 16,12-4-2-16,0-18 2 16</inkml:trace>
  <inkml:trace contextRef="#ctx0" brushRef="#br0" timeOffset="26993.5439">18875 5270 99 0,'24'3'39'0,"-14"-7"1"16,15 8-6-16,7-9-32 16,1-1-1-16,-1 0 1 15,3 5 0-15,-3 2-1 16,0 3-1-16,-6 2 1 15,-3 7-1-15,-9 4 1 16,-8 4-1-16,-12 6 1 16,-10 3-1-16,-13 4 0 0,-9 3 1 15,-6 2-1-15,-7-4 0 16,2 1 0-16,6-5 0 15,7-2 0-15,12-6 0 16,17-8 0-16,7-15 0 16,35 9-1-16,8-15-2 15,11 5-6-15,-10-19-22 16,23 10-8-16,-10-11 0 15,1 10-2-15</inkml:trace>
  <inkml:trace contextRef="#ctx0" brushRef="#br0" timeOffset="27406.5676">18358 6453 65 0,'8'-13'38'15,"-3"-1"-1"-15,-5 14 2 16,0 0-11-16,11 0-23 15,-9 15-2-15,-1 12-1 16,-6 9 1-16,2 10 1 16,-5 9-3-16,-1 6 1 15,-1 6-2-15,-2 0-2 16,8 5-5-16,-8-16-19 15,17 5-13-15,-3-17 1 16,14-8-3-16,1-19 2 16</inkml:trace>
  <inkml:trace contextRef="#ctx0" brushRef="#br0" timeOffset="27932.5976">18748 6362 104 0,'-27'9'39'16,"27"-9"0"-16,0 0-1 15,38-2-37-15,9-10 0 16,14 3 1-16,6-4 0 16,6 3-1-16,-4 1 0 15,-7 2 1-15,-9 5-1 16,-14 3 0-16,-11 6 0 0,-17 6-1 15,-17 4 1-15,-13 5 0 16,-13 4 0-16,-6 9-1 16,-9-1 1-16,-5 5 1 15,-1 1-1-15,7-1 1 16,11-5-2-16,13-1 2 15,17-4-2-15,14-10 2 16,20-3-2-16,8-3 0 16,13-4 0-16,4 3 0 15,-7-4 0-15,-6 5 1 16,-15 3 0-16,-13 4-1 15,-18 6 1-15,-14 4 0 16,-17 3-1-16,-11 1 0 0,-6 1 0 16,-4-3-2-16,6 3-5 15,-2-20-13-15,23 7-19 16,2-17-2-16,28-5 0 15,0 0-1-15</inkml:trace>
  <inkml:trace contextRef="#ctx0" brushRef="#br0" timeOffset="28345.6213">18626 7567 94 0,'9'-15'38'15,"-8"0"2"-15,-1 15-6 16,1 14-27-16,-4 13-1 16,-11 8-2-16,-1 11-2 0,-6 10-1 15,-3 0-1-15,0 6-2 16,0-3-2-16,11 6-13 15,-6-21-19-15,21-8-2 16,4-14-1-16,17-6-1 16</inkml:trace>
  <inkml:trace contextRef="#ctx0" brushRef="#br0" timeOffset="28622.6371">19164 7499 117 0,'-10'-9'40'15,"-2"18"0"-15,-12-1-8 16,3 16-29-16,-3 2-1 0,5 8 1 16,2 3-1-16,8 3 0 15,6 0-1-15,9-1 0 16,14-8 0-16,13-7-1 15,16-12-1-15,14-10 0 16,14-9-1-16,8-11-2 16,9-7-4-16,-13-16-14 15,10 6-17-15,-27-8-1 16,-8 8 1-16,-23-5-2 15</inkml:trace>
  <inkml:trace contextRef="#ctx0" brushRef="#br0" timeOffset="28803.6475">19379 7608 124 0,'-43'65'40'16,"14"12"2"-16,-5-9-12 16,16 2-29-16,3 1-1 15,7-10-3-15,3 0-5 16,-6-20-16-16,20 2-16 15,-13-7-1-15,13-2 0 16,-9-10 1-16</inkml:trace>
  <inkml:trace contextRef="#ctx0" brushRef="#br0" timeOffset="29164.6681">18811 8660 72 0,'0'0'39'15,"-13"24"-1"-15,6 6 2 16,-10-5-16-16,2 16-20 15,0 3-1-15,1 4-1 16,0 3-1-16,5-3-3 0,8 0-2 16,-1-22-17-16,22 3-15 15,-4-17-2-15,19-7-2 16,1-15 2-16</inkml:trace>
  <inkml:trace contextRef="#ctx0" brushRef="#br0" timeOffset="29494.687">19244 8636 103 0,'-14'1'40'0,"-10"4"0"16,4 12 0-16,-14 11-36 15,9 0-1-15,4 5 0 0,8 3-1 16,6-1 1-16,7 1-1 15,9-6 0-15,12-1-2 16,8-5 2-16,7-6-3 16,5-3 0-16,1-2 1 15,0 1 0-15,-6-1 0 16,-7 1 0-16,-11 5-1 15,-9 3 1-15,-11 3-1 16,-8 4 0-16,-11 1 0 16,0 3-2-16,-7-8-2 15,10 8-13-15,-14-25-9 16,18 3-12-16,4-19 0 15,16-6-2-15,3-15 2 16</inkml:trace>
  <inkml:trace contextRef="#ctx0" brushRef="#br0" timeOffset="29675.6973">19382 8615 114 0,'0'0'42'0,"-9"-14"0"15,23 14-2-15,-14 0-40 16,36-10-4-16,8 13-9 15,-8-11-15-15,16 16-12 16,-6 2-1-16,6 13-1 16,-10 0 3-16</inkml:trace>
  <inkml:trace contextRef="#ctx0" brushRef="#br0" timeOffset="30095.7214">18948 9887 102 0,'-5'-15'39'0,"-9"1"0"16,4 18-2-16,-12 11-31 15,2 14-1-15,-2 12-2 16,-3 16-2-16,-1 13-1 15,-1 9 1-15,2 10-3 16,4 0-1-16,13 3-7 16,-2-24-18-16,23-7-13 15,7-21 4-15,21-15-4 16,5-26 2-16</inkml:trace>
  <inkml:trace contextRef="#ctx0" brushRef="#br0" timeOffset="30433.7407">19617 9739 113 0,'-23'20'40'16,"-21"17"1"-16,-1 30-3 15,-10 6-34-15,2 15-1 16,2 3-2-16,13 6 2 15,8-6-2-15,11-5 0 16,17-15-1-16,11-13 0 16,16-14-1-16,8-19 2 15,9-16-2-15,-4-12 1 0,0-14-1 16,-8-10 0-16,-3-6-1 15,-16-7 0-15,-10 0 0 16,-15-5-4-16,-9 5 2 16,-12-4-2-16,-1 17-3 15,-14-2-10-15,12 31-8 16,-13-2-10-16,10 16-2 15,4 8 3-15,11 11-2 16</inkml:trace>
  <inkml:trace contextRef="#ctx0" brushRef="#br0" timeOffset="30802.7618">18688 11222 80 0,'7'-10'39'0,"5"16"-1"15,-16 9-1-15,4 16-31 16,-15 8-3-16,0 12 0 0,-8 5-1 15,1 3-1-15,1 2-1 16,3-5 0-16,7-2-6 16,-3-23-21-16,24 0-10 15,1-17-1-15,19-11-1 16,4-14 0-16</inkml:trace>
  <inkml:trace contextRef="#ctx0" brushRef="#br0" timeOffset="31116.7798">19103 11143 99 0,'0'0'40'0,"20"6"2"15,3 1-3-15,0-7-36 0,11-3-1 16,7 2 0-16,7 0-1 15,-1 0 1-15,1 1-1 16,-8 1 0-16,-4 4 0 16,-6 4-1-16,-9 5 1 15,-12 5-1-15,-9 9 1 16,-12 6 0-16,-8 10-1 15,-12 8 0-15,-4 6 0 16,-5 2-1-16,-2 1 1 16,7-1-4-16,-4-13-8 15,22 12-17-15,-6-22-12 16,17 0 0-16,0-18-2 15</inkml:trace>
  <inkml:trace contextRef="#ctx0" brushRef="#br0" timeOffset="31507.8021">18745 12241 65 0,'10'-20'40'0,"3"15"0"15,-13 5 0-15,-4 20-15 16,-14 4-21-16,0 13-2 15,-8 15-1-15,1 10-1 16,-3 10 0-16,0 2-2 16,10 3-3-16,4-13-2 15,23 9-24-15,-4-23-9 16,25-8 2-16,6-21-1 15</inkml:trace>
  <inkml:trace contextRef="#ctx0" brushRef="#br0" timeOffset="31952.8276">19405 12253 91 0,'-38'-19'37'15,"-4"19"2"-15,-14 4-3 16,5 17-31-16,-3 1-1 15,13 9-1-15,5-1-1 16,13 5 1-16,13-5-2 16,18 0 1-16,14-5-2 15,12-3 0-15,8 0 0 16,8-1-1-16,0-2 1 0,-1 1-1 15,-5 3 1-15,-9-2-1 16,-13 7 1-16,-8 2-1 16,-16-1 1-16,-10 6 0 15,-10-3 0-15,-8 0 0 16,-3-5-1-16,0-6 0 15,0-10 0-15,9-8-1 16,5-11 1-16,10-13-1 16,10-9 1-16,9-12-1 15,6-8 0-15,5-7 1 16,4-2 1-16,1-1-1 15,1 7-2-15,-8-1-6 16,8 19-22-16,-15-1-4 16,1 16-2-16,-8 4-2 15</inkml:trace>
  <inkml:trace contextRef="#ctx0" brushRef="#br0" timeOffset="32387.8525">18623 13558 70 0,'10'-22'39'0,"1"14"-1"16,-14-3-2-16,7 20-29 15,-12 9-1-15,1 15-1 16,-7 10-2-16,1 10 0 16,-5 9-2-16,3 8-1 15,1 3-1-15,4-7-3 0,13 8-24 16,-6-25-3-16,18 1-8 15,-1-18-1-15</inkml:trace>
  <inkml:trace contextRef="#ctx0" brushRef="#br0" timeOffset="32882.8808">19446 13622 47 0,'-7'-19'36'16,"-8"-5"1"-16,9 6 0 15,-11-10-14-15,6 16-16 16,-6-7-2-16,-2 8-1 15,-3 0 0-15,-1 11-1 16,-6 7 0-16,3 8 0 16,-3 8-1-16,4 7 0 15,4 4-1-15,6 5 1 16,4-2-1-16,12-1 0 15,9-8-1-15,8-6 1 16,7-11-1-16,8-11 1 16,5-11-1-16,4-9 1 15,0-10-1-15,-1-4 1 16,-3 2-1-16,-8-2 1 15,-4 8 0-15,-10 7-1 0,-16 19 0 16,0 0 1-16,-15 35-1 16,-8 8 1-16,-12 17-2 15,-5 13 1-15,-7 10-1 16,1 5-2-16,6 2-1 15,1-9-5-15,21 9-12 16,-13-26-17-16,28-3-2 16,1-19-2-16,17-6 1 15</inkml:trace>
  <inkml:trace contextRef="#ctx0" brushRef="#br0" timeOffset="33522.9174">18559 14848 66 0,'0'0'40'0,"10"-16"-1"16,8 15 2-16,-18 1-35 16,40-19-2-16,-3 3-2 15,13 2 1-15,2-2-2 16,5 1 1-16,-3 5-1 15,-4 0-1-15,-7 8 1 16,-12 7-1-16,-12 7 0 16,-16 8 0-16,-17 8 0 15,-11 5 0-15,-16 8 0 16,-9 7 0-16,-4 3 0 15,-8 2 0-15,6-3 1 0,5-1-1 16,10-4 1-16,11-6-1 16,15-5 0-16,15-10 0 15,15-5-1-15,14-9 0 16,15-7-1-16,10-8-2 15,13-4-2-15,-3-16-7 16,22 13-11-16,-18-23-14 16,10 3-2-16,-14-11 2 15,3 3-1-15</inkml:trace>
  <inkml:trace contextRef="#ctx0" brushRef="#br0" timeOffset="33836.9353">19478 14723 81 0,'-19'15'40'0,"-10"0"-2"15,1 14-2-15,-2 2-32 16,-2 7-2-16,6 4 0 16,4 6 0-16,7 2 0 15,5 1-1-15,10-4 0 16,12-6 0-16,10-9 0 15,12-13-1-15,7-12-1 16,7-10 1-16,4-16 0 16,0-12-1-16,0-12 1 15,-4-8 0-15,-10-6-1 16,-10-2 1-16,-10-3-1 15,-14-3-1-15,-12 12-2 0,-16 3-2 16,-4 21-9-16,-25-1-7 16,4 31-16-16,-15 5-1 15,5 20-1-15,-5 9 1 16</inkml:trace>
  <inkml:trace contextRef="#ctx0" brushRef="#br1" timeOffset="96376.5124">22343 3820 74 0,'0'0'35'0,"15"-22"-1"16,-15 22 1-16,5-15-28 15,-5 15-2-15,0 0-1 16,10 24 1-16,-12 1 0 15,2 14-1-15,-7 10-1 16,5 11 0-16,-9 4-1 0,3 8-1 16,0-2 0-16,1 0-1 15,0-6 0-15,4-11-2 16,1-7-1-16,4-22-9 15,15-1-26-15,-1-24 1 16,12-5-1-16,0-20-1 16</inkml:trace>
  <inkml:trace contextRef="#ctx0" brushRef="#br1" timeOffset="97020.5492">22672 3925 105 0,'5'-16'38'16,"11"6"0"-16,0-22-7 15,12 12-29-15,5-3 1 16,9 2 0-16,-1 4 0 16,2 2-1-16,-8 4-1 15,-1 7 1-15,-7 8 0 16,-8 6-1-16,-7 6 0 15,-9 8 0-15,-9 5-1 16,-7 4 1-16,-6 8-2 0,-4 2 2 16,-8 4-2-16,-3 2 1 15,-4-2 0-15,0 2 0 16,-3-1 0-16,5-5 0 15,0-3 0-15,9-4 0 16,7-6 1-16,9-5-1 16,13-5 0-16,15-8 1 15,12-8-1-15,15-5 2 16,10-7-1-16,4-1 0 15,8-7 1-15,-4 1-1 16,-3-3 0-16,-5 3 1 16,-6 3-2-16,-10 2 1 15,-6 3-1-15,-4 5 1 16,-3 3-1-16,-7 2 0 0,-2 2 0 15,-2 0-1-15,-1 3 1 16,-3-3 0-16,-10-5 0 16,13 12-1-16,-13-12 1 15,0 0 0-15,9 13 0 16,-9-13-1-16,0 0 0 15,0 0-2-15,0 0-2 16,0 0-6-16,0 0-24 16,-8-15-4-16,8 15-1 15,-18-16-1-15</inkml:trace>
  <inkml:trace contextRef="#ctx0" brushRef="#br1" timeOffset="97977.604">22419 5008 78 0,'2'-17'34'16,"5"5"0"-16,-6-3-1 15,-1 15-29-15,8-20 1 16,-8 20-1-16,0 0 0 16,11 15 1-16,-12 6 0 15,2 15-2-15,-3 8 1 16,-3 13-2-16,1 4 1 0,-4 7-1 15,1 0 0-15,-1-3-2 16,2-3-1-16,4-12-1 16,7-4-5-16,-2-19-22 15,19-4-8-15,-3-18 0 16,15-7-2-16</inkml:trace>
  <inkml:trace contextRef="#ctx0" brushRef="#br1" timeOffset="98596.6394">22750 5012 74 0,'0'0'38'16,"0"0"-2"-16,14-11 0 16,13 4-15-16,5-10-19 15,8 1-1-15,3-1 2 16,4 4-2-16,-2 4 1 15,-4 4 0-15,-6 6-1 16,-4 7 1-16,-12 8-1 16,-6 5 0-16,-12 7 2 15,-9 5-2-15,-10 5 1 16,-6 7-2-16,-10 5 2 0,-6 2-2 15,-8 3 2-15,-3 4-2 16,-2-5 0-16,2-1 0 16,4-6 0-16,8-6 1 15,10-8-1-15,11-6 1 16,12-9 0-16,15-7 0 15,17-9-1-15,11-3 1 16,14-8 0-16,6-3 0 16,5-2 0-16,4-1 0 15,-3 0 0-15,-3 0 0 16,-8 4 0-16,-9 3-1 15,-12 2 0-15,-5 4 1 16,-8 0-1-16,-6 2 0 16,-12 0 0-16,0 0 0 0,0 0 1 15,4 14-2 1,-4-14 1-16,0 0-1 0,-10 15 0 15,10-15-1-15,-6 11-2 16,6-11-3-16,0 11-14 16,0-11-17-16,0 0-2 15,-24-2 1-15,24 2-1 16</inkml:trace>
  <inkml:trace contextRef="#ctx0" brushRef="#br1" timeOffset="100814.7663">22371 6360 52 0,'6'-17'31'15,"1"2"1"-15,-2-3-12 16,-5 18 7-16,5-26-15 16,-5 26-3-16,5-20 0 15,-5 20-2-15,0 0-2 16,0 0 0-16,-4 11-2 15,1 8 0-15,-4 7-2 16,-3 10 1-16,1 6-2 16,-5 7 2-16,0 3-2 15,-1 3 2-15,4-1-3 0,-1-8-1 16,10-1-5-16,-6-19-26 15,18-5-3-15,-10-21 0 16,33-2-2-16</inkml:trace>
  <inkml:trace contextRef="#ctx0" brushRef="#br1" timeOffset="101197.7882">22767 6188 70 0,'0'0'34'0,"0"0"-1"16,-10 12 1-16,10-12-15 16,-7 14-16-16,2 0 0 15,2 6 1-15,-7 1 0 16,2 7 1-16,-7-2-1 15,2 4 0-15,-3-1-1 16,6 1 1-16,-1-7-1 16,12 0 0-16,9-7 0 15,12-6 0-15,14-5-1 16,13-5 0-16,13-7 0 15,7-5-1-15,5 0 0 16,1-6-2-16,-4 3 1 16,-5-3-2-16,-6 3-1 15,-13-4-1-15,-5 7-2 0,-16-9-5 16,2 11-25-16,-20-10-2 15,-3 6 0-15,-14-4 0 16</inkml:trace>
  <inkml:trace contextRef="#ctx0" brushRef="#br1" timeOffset="101490.8049">23025 6184 106 0,'-10'21'38'0,"5"11"1"15,-6-3-2-15,10 9-31 16,-12-1-2-16,6 10 0 0,-5 1-1 16,1 0 1-16,-2-1-2 15,0 1 1-15,2-3-3 16,-1-3 2-16,2-4-2 15,0-3 2-15,5-7-3 16,0-4-1-16,6-5-1 16,3-6-2-16,6 0-5 15,-10-13-27-15,14 1-3 16,-10-13 1-16,10 6-1 15</inkml:trace>
  <inkml:trace contextRef="#ctx0" brushRef="#br1" timeOffset="102797.8797">22424 7460 74 0,'9'-14'33'0,"-3"-1"0"16,-6 15-5-16,7-20-18 15,-7 20-2-15,5-12-1 16,-5 12 0-16,0 0-2 16,0 17-1-16,-7 0 0 15,1 12-2-15,-4 9 0 16,-3 9-1-16,-2 9 0 15,-4 5-1-15,3 1-1 16,-1-4-1-16,10-3-4 0,-6-16-28 16,19-3-2-16,1-17-2 15,14-10 0-15</inkml:trace>
  <inkml:trace contextRef="#ctx0" brushRef="#br1" timeOffset="103203.9029">22863 7392 67 0,'5'-14'36'16,"-5"14"1"-16,0 0 0 0,-5-11-18 15,5 11-13-15,-9 15-1 16,4 2 0-16,-10-2 0 16,1 11-1-16,-7 1-1 15,-1 8 0-15,-4-1 0 16,4 3-1-16,1-6 0 15,6 2-1-15,7-5 0 16,9-5 0-16,10-6 0 16,14-4-1-16,11-8 1 15,9-4-1-15,11-6 1 16,5-6-1-16,8-4-1 15,1-5 0-15,-1 0-1 16,-5-5-1-16,-2 4-1 16,-14-5-3-16,0 14-8 15,-22-13-22-15,0 11-1 0,-20-7 0 16,-4 9 0-16</inkml:trace>
  <inkml:trace contextRef="#ctx0" brushRef="#br1" timeOffset="103487.9192">23174 7411 93 0,'-10'27'37'15,"-1"-10"1"-15,12 17 0 16,-16-1-29-16,7 13-1 15,-8 3-1-15,3 7-2 16,-5-2-2-16,2 3 0 0,1-5-2 16,2-4-1-16,3-5 0 15,3-10-2-15,5-5 0 16,2-7-3-16,4-2-2 15,-4-19-17-15,13 14-15 16,-13-14-1-16,12 1-1 16,-12-1 1-16</inkml:trace>
  <inkml:trace contextRef="#ctx0" brushRef="#br1" timeOffset="104826.9957">22509 8651 64 0,'8'-10'34'15,"-8"10"1"-15,6-15-3 16,-6 15-23-16,0 0-1 15,1 20 0-15,-11-5 1 16,4 18-3-16,-4-1 0 16,1 12-3-16,-4 4 0 15,2 7-1-15,-2 3 1 16,2 3-3-16,2 2 0 15,0-6-1-15,7-1-2 16,-2-13-3-16,15 6-12 16,-1-27-18-16,13-6-1 15,5-24-2-15,14-7 1 0</inkml:trace>
  <inkml:trace contextRef="#ctx0" brushRef="#br1" timeOffset="105285.0219">23164 8488 90 0,'0'0'37'16,"-9"-1"0"-16,9 1-1 15,-20 16-32-15,12-2-1 16,-2 6 0-16,-4 11 1 0,-3 2-1 16,-2 11 1-16,-3 6 0 15,-1 5-2-15,-4 3 2 16,3 2-3-16,2 0 1 15,7-3-1-15,8-2 0 16,7-7-2-16,9-8 1 16,12-7-1-16,7-10 1 15,8-14 0-15,4-8-1 16,2-10 1-16,0-8 0 15,-6-10 0-15,-6-2-1 16,-8-4 1-16,-12 3-1 16,-13 1 1-16,-16 5-1 15,-10 4 1-15,-17 9 0 0,-6 7-1 16,-9 8 1-16,0 2-1 15,5 5-1-15,4-3-5 16,24 2-29-16,1-9-3 16,27-1 1-16,0 0-2 15</inkml:trace>
  <inkml:trace contextRef="#ctx0" brushRef="#br1" timeOffset="106457.089">22592 9812 76 0,'0'0'35'0,"-6"-25"-1"16,6 25-1-16,-6-22-22 15,6 22-4-15,0-13-1 16,0 13-1-16,0 0-1 15,5 23 0-15,-6-3-1 16,2 13 0-16,-4 8-1 16,0 11 0-16,-6 6-1 15,0 8-1-15,-2 2-1 16,-4-2 1-16,3-3-2 15,1-7 0-15,7-9-4 16,-1-16-4-16,23-4-27 0,-4-23 2 16,15-4-2-16,1-16-4 15</inkml:trace>
  <inkml:trace contextRef="#ctx0" brushRef="#br1" timeOffset="106877.113">23214 9689 92 0,'-15'-8'37'0,"5"16"0"15,-10-4 1-15,7 9-28 16,-8 3-6-16,3 13 0 15,-5 3 0-15,4 14 0 0,-1 7-1 16,1 6 0-16,-1 8 0 16,6 1-2-16,4-1-1 15,5-3 1-15,7-7-2 16,8-10 1-16,6-10-1 15,8-9 0-15,6-13 0 16,5-9 1-16,1-9 0 16,-5-6 0-16,-2-5 2 15,-8-3-4-15,-7-2 4 16,-9-1-3-16,-12-1 1 15,-16 4 0-15,-9 1 1 16,-9 4-2-16,-8 4 0 16,-4 3 0-16,4 7-4 15,0-7-7-15,13 18-26 0,5-10-4 16,16 10 2-16,15-13-3 15</inkml:trace>
  <inkml:trace contextRef="#ctx0" brushRef="#br1" timeOffset="108327.1959">22526 11117 38 0,'0'0'33'0,"7"-11"0"16,-7 11 1-16,10-8-14 15,-10 8-14-15,0 0 1 16,0 0-1-16,0 0-1 16,2 19 0-16,-6 10-1 15,-5 7-1-15,0 13 0 16,-5 7-2-16,1 9 0 15,0 1-2-15,-1-4-1 0,13 2-8 16,-1-15-25-16,16-8 0 16,0-17-2-16,15-10 0 15</inkml:trace>
  <inkml:trace contextRef="#ctx0" brushRef="#br1" timeOffset="108898.2286">23189 11033 55 0,'-14'-11'37'15,"1"10"0"-15,-11-3-1 0,4 13-17 16,-15-4-14-16,7 4 0 15,-5 3-1-15,0 11-1 16,0 0-1-16,3 2-1 16,2 3 0-16,6 1 0 15,6 0-1-15,9-2 0 16,14-4 1-16,8-1-1 15,13-6 0-15,6-1 0 16,8-4 0-16,7-1 0 16,2 1 0-16,-3-2 0 15,-3 3 0-15,-5 5 0 16,-9 2 0-16,-10 4 0 15,-8 4 0-15,-12 0 0 0,-12 5-1 16,-7-2 1-16,-8 1 0 16,-5-6 0-16,1-2-1 15,-4-4 1-15,1-8 0 16,3-5-1-16,5-8 0 15,6-10 0-15,6-6 0 16,6-12 0-16,9-8-1 16,6-10 0-16,9-2 1 15,6-9-1-15,7 3 1 16,1-1-1-16,2 4 2 15,-4 5 0-15,-5 10 0 16,-8 7-1-16,-4 13-2 16,-17 0-7-16,5 18-23 15,-21-3-1-15,8 9-2 0,-5-2 2 16</inkml:trace>
  <inkml:trace contextRef="#ctx0" brushRef="#br1" timeOffset="110881.342">22504 12308 63 0,'0'0'34'0,"0"0"-1"15,9-14-2-15,9 2-26 16,0-6 0-16,7 2 0 15,2-7-1-15,6 5 0 16,-2 0-1-16,4 6-1 16,-6 3 0-16,-1 9 0 15,-9 7-1-15,-5 10 0 16,-10 9-1-16,-9 8 1 15,-11 8 1-15,-9 4 0 0,-8 6 0 16,-4 3-1-16,-6-3 1 16,-1 2 0-16,0-5 0 15,5-2 0-15,5-7-1 16,7-3 0-16,9-10 0 15,11-3 0-15,8-7 0 16,13-6 0-16,12-7 0 16,9-5-1-16,8-6 0 15,8-4 0-15,1-2-2 16,-2-6-3-16,3 8-4 15,-17-11-28-15,9 9 1 16,-20-6-3-16,3 8 0 16</inkml:trace>
  <inkml:trace contextRef="#ctx0" brushRef="#br1" timeOffset="111407.3721">23008 12357 90 0,'10'-14'36'16,"4"-3"-1"-16,14 5-8 0,1-9-23 15,7 0-2-15,1-2 1 16,2 8 0-16,-4 1 0 15,0 8-1-15,-10 6 0 16,-5 8-1-16,-12 11 0 16,-7 6 1-16,-11 6-1 15,-6 7 2-15,-9 7-1 16,-2 2-1-16,-4 4 0 15,0 1 1-15,0-2-1 16,3-2 0-16,4-3 1 16,6-3-2-16,7-8 1 15,6-5 0-15,11-7 0 16,13-8 0-16,9-8 0 15,15-9-1-15,5-4 1 0,9-3-1 16,-1-5-1-16,0-2-1 16,-3 4-1-16,-11-1-2 15,-2 15-10-15,-23-10-24 16,0 15 0-16,-17-6 0 15,2 11-2-15</inkml:trace>
  <inkml:trace contextRef="#ctx0" brushRef="#br1" timeOffset="113443.4886">22504 13509 58 0,'0'0'35'16,"-2"-19"-1"-16,13 12-2 16,-8-8-25-16,13 4 0 0,5-4-2 15,8 4 0-15,2-4-2 16,7 4 0-16,-2 2-1 15,2 3-1-15,-5 3 0 16,-4 4 0-16,-6 6 0 16,-9 7-1-16,-8 4 0 15,-9 8 1-15,-10 5-1 16,-5 6 1-16,-11 5 0 15,-7 4 1-15,-6 1-1 16,0 4 0-16,-2-4 1 16,5-2-1-16,2-5 0 15,8-4 1-15,10-9-2 16,7-2 1-16,14-9 0 15,12-6 0-15,13-8-1 0,12-4 1 16,10-4-1-16,5-2 0 16,9-3 0-16,1-4-1 15,0 1-2-15,-7-6-4 16,5 12-28-16,-20-10-1 15,5 5-1-15,-14-7-3 16</inkml:trace>
  <inkml:trace contextRef="#ctx0" brushRef="#br1" timeOffset="113991.5199">23381 13477 71 0,'0'0'36'0,"-26"-5"-1"16,13 13-3-16,-12-7-25 16,6 10-1-16,-7-1-1 15,3 5-1-15,-3 2-1 16,6 7-1-16,-1 1 1 15,6 5-1-15,0 2-1 16,4 6 0-16,7 1 0 16,7 0 0-16,3-1-1 0,8-3 1 15,5 0-1-15,12-9 0 16,3-6 0-16,7-10 0 15,4-8 0-15,1-13 0 16,2-10 0-16,0-9 0 16,-4-8 0-16,-4-7 0 15,-9-3 1-15,-5 0-1 16,-8 0 0-16,-7 1 0 15,-10 5 1-15,-8 6-2 16,-8 7 1-16,-8 8-1 16,-10 9 0-16,-7 8-1 15,-4 12-2-15,-6 2-4 16,9 19-29-16,-10-7 0 0,19 7-2 15,1-7 1-15</inkml:trace>
  <inkml:trace contextRef="#ctx0" brushRef="#br1" timeOffset="117634.7283">22459 14734 46 0,'16'-11'35'0,"-2"1"2"16,15-2-3-16,-2-6-28 16,15 2-2-16,5-5 0 15,4 6 0-15,-1-1-2 16,-1 4-1-16,-6 7 0 15,-7 6-1-15,-12 6 1 16,-10 8 0-16,-10 7-1 0,-10 6 1 16,-12 6 0-16,-10 4-1 15,-9 4 1-15,-7 4 0 16,-6-1 1-16,0 1-1 15,1-2 2-15,5-6-2 16,7-4 0-16,9-5 1 16,12-5-1-16,15-9 0 15,16-6-1-15,14-9 0 16,14-4 0-16,11-7 1 15,12-6-1-15,7-1 0 16,6 0-1-16,-4-1-1 16,2 3-3-16,-13-4-7 15,-2 17-26-15,-14-7 1 16,-4 15-3-16,-16-7 2 0</inkml:trace>
  <inkml:trace contextRef="#ctx0" brushRef="#br1" timeOffset="118132.7568">23632 14670 51 0,'-3'-13'39'0,"-9"-5"-2"16,12 18-1-16,-34-15-28 0,13 16-2 15,-8 3-1-15,0 10 0 16,-9 3-1-16,-1 9-1 15,1 4-1-15,1 6-1 16,2 1 0-16,9 5-1 16,5-3 0-16,7 4 0 15,12-7 1-15,13 1-2 16,11-4 1-16,11-7 0 15,11-7 0-15,7-8 0 16,8-7 1-16,3-10-1 16,1-7 0-16,-4-10 1 15,-7-8-1-15,-3-7 0 16,-11-5 2-16,-9-1-1 0,-13-2 0 15,-10 1 0 1,-10 3-1-16,-12 4 1 0,-13 4-1 16,-9 10 0-16,-10 8-2 15,-7 4 0-15,2 11-4 16,-14-5-31-16,23 14-1 15,2-8-2-15,18 8 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7T01:53:38.67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4188 693 75 0,'0'0'41'16,"0"0"-3"-16,50-51 2 15,-50 51-33-15,0 0-5 16,0 0 1-16,54 75 1 15,-37 3-2-15,-10 47 0 16,-9 22-1-16,2 18 1 16,-14-12-3-16,7-1 2 15,4-23-3-15,9-34-7 16,20-33-27-16,3-27-3 15,16-13 1-15,2-21-1 16</inkml:trace>
  <inkml:trace contextRef="#ctx0" brushRef="#br0" timeOffset="458.0262">5087 1417 94 0,'7'-52'37'0,"-7"52"2"16,0 0-3-16,0 0-31 16,-12-32-1-16,-10 33-1 15,2 20 2-15,-15 5-3 16,4 16 1-16,-7 8-2 15,3 11 1-15,0 2-2 0,13 2 1 16,7-4 0-16,13-7-2 16,10-9 2-16,14-9-2 15,11-16 1-15,9-10 0 16,10-18 0-16,2-17 2 15,3-9-1-15,-2-15 1 16,-4-8-1-16,-8-9 1 16,-43 66-1-16,33-70 1 15,-33 70-1-15,13-74-1 16,-13 74 2-16,-8-61-3 15,8 61 0-15,-29-46 0 16,-8 12 0-16,-9 11-2 16,2 14-3-16,-4 4-2 15,20 11-15-15,6 3-15 0,22-9-1 16,0 0 2-16,0 0-2 15</inkml:trace>
  <inkml:trace contextRef="#ctx0" brushRef="#br0" timeOffset="865.0495">5539 1282 93 0,'0'0'40'16,"85"-5"0"-16,-85 5-1 16,56 3-21-16,-13 6-16 15,-21 12 1-15,-23 7-1 16,-7 12 0-16,-6 3-2 15,6 6 2-15,-5 4-2 16,3 3 1-16,1-6-1 0,1-5 1 16,4-8-1-16,3-9 1 15,7-17 0-15,4-12-1 16,9-11 1-16,4-16-1 15,2-10 1-15,4-12 0 16,0-4 1-16,-29 54-1 16,27-60 1-16,-27 60-2 15,30-53 2-15,-30 53-2 16,24-48 0-16,-24 48 0 15,33-27 0-15,-14 13 0 16,2 15 0-16,0 16 0 16,3 13-3-16,-4 9 0 15,1 8-3-15,5 4-2 16,20-15-29-16,-9-4-2 0,19-7 0 15,-7-10-2-15</inkml:trace>
  <inkml:trace contextRef="#ctx0" brushRef="#br0" timeOffset="1233.0706">6773 1323 105 0,'0'0'40'0,"9"-52"3"15,-9 52-2-15,0 0-23 16,-32-49-13-16,32 49-2 15,0 0-3-15,-49-8 0 16,7 20 0-16,-4 10 0 0,8 12 0 16,10-1 0-16,21-1 0 15,22-10 0-15,24-6 0 16,15-15 0-16,3 1 0 15,-2 5 0-15,-5 3 0 16,-8 7 0-16,-13 12 0 16,-21 8 0-16,-14 8 0 15,-17 6 0-15,-14 6 0 16,-10-2 0-16,-5-3 0 15,0-9 0-15,6-9 0 16,10-15 0-16,10-19-8 16,34-13-21-16,2-18-11 15,27-1-2-15,1-12 0 16,22 4-2-16</inkml:trace>
  <inkml:trace contextRef="#ctx0" brushRef="#br0" timeOffset="1383.0791">7175 1737 130 0,'-26'20'43'16,"10"-3"-1"-16,-8-15-6 16,15-18-53-16,11 1-21 15,-9-10-5-15,15 5 1 16,-8-3-3-16</inkml:trace>
  <inkml:trace contextRef="#ctx0" brushRef="#br1" timeOffset="5403.3091">4659 2053 69 0,'0'0'35'0,"-9"-6"-2"15,9 6-3-15,0 0-22 16,0 0-4-16,0 0 0 16,17 9-1-16,-3-9 0 0,10 2 0 15,4-2 0-15,10 0-1 16,5 2 0-16,9 0 0 15,5 0 0-15,9 2-1 16,5-4 0-16,4 3 1 16,11-4-1-16,5-1 1 15,11-5 0-15,9-3 0 16,9-3-1-16,7-4 1 15,11-1-1-15,3 0 0 16,6 0 0-16,-7 1-1 16,-5 4 1-16,-8 4-1 15,-9 3 0-15,-12 5-1 16,-19 1-1-16,-17 0-1 15,-12 5-6-15,-25-11-23 0,0 3-5 16,-21-10 1-16,-4 0-2 16</inkml:trace>
  <inkml:trace contextRef="#ctx0" brushRef="#br2" timeOffset="9333.5339">1514 2732 74 0,'3'-31'37'15,"3"15"-2"-15,-10 3 2 16,4 13-23-16,-11 24-11 15,2 8 1-15,-6 13-2 16,1 14 2-16,-8 13-3 16,-1 14 3-16,-2 9-3 15,-1 5 3-15,1-1-3 16,1-2-1-16,4-14 0 15,6-11 0-15,4-14 1 16,5-15-1-16,6-21 1 16,-1-22-2-16,15-13 2 15,-1-21 1-15,5-22 0 16,1-12 0-16,2-15 0 0,-3-16 0 15,3-10-1-15,3-7-1 16,-3-3 0-16,1 5-1 16,-1 13 1-16,1 7-1 15,-1 14 1-15,3 17-2 16,2 15 2-16,2 16 1 15,4 19 0-15,1 19-1 16,8 16 0-16,3 16 1 16,3 17 0-16,0 17 1 15,-3 15-1-15,-4 14 1 16,-7 10-1-16,-10 8 0 15,-7 3-2-15,-12-5 0 16,-6-4-3-16,-7-15-1 16,1-7-6-16,-13-29-26 0,14-10-3 15,-10-28 2-15,9-12-2 16</inkml:trace>
  <inkml:trace contextRef="#ctx0" brushRef="#br2" timeOffset="9508.5439">1551 3344 109 0,'-30'1'37'0,"3"-3"1"16,27 2-4-16,0 0-34 16,24-8-2-16,24-6-6 15,9-18-16-15,24 8-13 16,3-12 1-16,19 2-1 15,-4-6 1-15</inkml:trace>
  <inkml:trace contextRef="#ctx0" brushRef="#br2" timeOffset="9845.5632">2517 3033 93 0,'10'22'36'15,"-19"-6"1"-15,1 13-1 16,-6 1-28-16,5 15-2 16,-6 3-1-16,1 11 1 15,0 0-3-15,1 1-1 16,3-7 0-16,4-1 0 15,4-16-1-15,6-9 0 16,8-19 0-16,3-16 0 16,10-20-1-16,11-14 2 15,3-11-1-15,6-12 1 16,2-3-2-16,1-2 2 0,-3 5-1 15,-2 11-1-15,-7 14 1 16,-5 16-1-16,-8 14 1 16,-3 19-2-16,-7 14 0 15,-4 12-1-15,1 11-2 16,-1 1-4-16,12 16-22 15,-7-18-10-15,20 4-1 16,-2-18-1-16,24-2 1 16</inkml:trace>
  <inkml:trace contextRef="#ctx0" brushRef="#br2" timeOffset="10169.5817">4252 3051 98 0,'1'27'39'16,"-9"0"1"-16,6 21-2 15,-10 9-36-15,5-1 0 16,0 3-1-16,3-4-1 0,3-3-3 15,1-14-4-15,17-5-28 16,-17-33-3-16,29 4 0 16,-12-32-1-16</inkml:trace>
  <inkml:trace contextRef="#ctx0" brushRef="#br2" timeOffset="10319.5903">4222 2698 85 0,'-40'-30'36'0,"-2"7"2"16,13 22-1-16,5 8-26 15,14-1-18-15,26 10-28 16,9-7-3-16,25 9 2 16,6-9-4-16</inkml:trace>
  <inkml:trace contextRef="#ctx0" brushRef="#br2" timeOffset="10995.6289">4855 3063 104 0,'-29'32'39'15,"-8"-8"1"-15,9 19-3 16,-2-10-33-16,6 9 0 16,8-2-1-16,10 2 0 15,6-2-2-15,10-4 0 16,8-5 0-16,12-13-1 15,10-8 0-15,5-16 0 0,6-13-1 16,1-13 0-16,0-9 0 16,-3-12 0-16,-5-4 0 15,-9-5 0-15,-13 0 0 16,-11 6 1-16,-12 5 0 15,-11 10 1-15,-8 12 0 16,-12 16 0-16,-6 10 0 16,0 10 0-16,1 10-1 15,8 4 1-15,6 7-1 16,13-1 1-16,16-5 0 15,15-8-1-15,18-9 0 16,14-9 1-16,8-4 0 16,10-5 0-16,-1-3-1 15,1 0 1-15,-10 3 0 16,-9 5 0-16,-12 8 0 0,-9 10 0 15,-14 8 0-15,-13 7 0 16,-11 10-1-16,-5 9 1 16,-6 2-1-16,-2 2 1 15,4-1-1-15,0-6 0 16,6-9 0-16,13-11 0 15,8-19 0-15,14-14 0 16,9-16 1-16,7-11-1 16,3-11 2-16,5-4 0 15,-3-2-2-15,-4 5 0 16,-9 9 0-16,-8 12 0 15,-9 12 0-15,-16 18 0 16,0 0 0-16,4 36 0 0,-9 3 0 16,-5 7-4-16,8 13-5 15,-4-12-14-15,25 13-16 16,-9-16-2-16,26 7 1 15,0-24-2-15</inkml:trace>
  <inkml:trace contextRef="#ctx0" brushRef="#br2" timeOffset="11355.6495">6878 2841 107 0,'5'-13'39'0,"5"29"1"16,-15 2-1-16,1 21-31 15,-8 5-5-15,1 11 0 16,-4 9-2-16,2 6 0 15,3-1-1-15,3-6-2 16,8-3-2-16,8-19-5 16,19-2-26-16,-4-26-5 0,18-11 1 15,-4-27-2-15</inkml:trace>
  <inkml:trace contextRef="#ctx0" brushRef="#br2" timeOffset="11513.6585">6820 2449 116 0,'-36'27'35'0,"12"-2"-4"16,15 1-30-16,32-6-39 15,13-13-1-15,26 8-1 16</inkml:trace>
  <inkml:trace contextRef="#ctx0" brushRef="#br2" timeOffset="11858.6783">7424 2822 111 0,'-29'22'41'16,"-9"-14"-2"-16,9 15 0 16,2-6-35-16,5 8-1 15,4 3-1-15,7 6-1 16,2-1 0-16,10 0 0 15,8 3-1-15,10-7 0 16,9-6 1-16,8-4-1 16,6-9 0-16,7-3 0 15,0-4 1-15,-1-3-1 16,-7 4 0-16,-9 5 1 0,-14 11-1 15,-14 7 0-15,-15 11 1 16,-12 5-1-16,-13 4 0 16,-8 9 0-16,-2-6-2 15,-1-6-2-15,6 6-10 16,-3-25-23-16,20-1-3 15,-1-19 0-15,25-5-1 16</inkml:trace>
  <inkml:trace contextRef="#ctx0" brushRef="#br2" timeOffset="12675.725">9089 2965 92 0,'-29'-12'38'16,"0"12"0"-16,-13-6 2 0,5 13-32 15,-11 1-1-15,4 13-2 16,-3 5-2-16,0 9 1 16,3 6-2-16,6 6 1 15,9 3-2-15,10-2 0 16,9-4 0-16,14-8 0 15,14-10-1-15,11-11 1 16,13-17-1-16,10-16 0 16,6-12 0-16,5-12 0 15,3-10 1-15,-2-6-1 16,-4-4 0-16,-7 7 1 15,-14 3-1-15,-3 15 1 16,-14 5-1-16,-9 17 1 0,-13 15-2 16,-6 16 1-16,-8 19 1 15,-5 8-2-15,0 12 0 16,0 7-1-16,8 9-1 15,5-8-2-15,17 2-4 16,-2-26-14-16,30 6-15 16,-1-27-1-16,16-6-1 15,-3-23 0-15</inkml:trace>
  <inkml:trace contextRef="#ctx0" brushRef="#br2" timeOffset="13030.7453">9661 3045 109 0,'-26'17'39'0,"12"10"2"15,-9 0-1-15,7 13-37 16,-6 3 0-16,6 5-1 16,1-2 0-16,2-1 0 15,7-8-1-15,5-9 0 16,9-13-1-16,10-16 1 15,8-19-1-15,7-10 1 16,5-12 0-16,5-14 0 16,3-5 0-16,2-5 0 15,-2-1 0-15,-8 7 0 16,-4 11 0-16,-8 10 2 15,-4 11-3-15,-9 20 0 16,-9 18 0-16,-9 19 0 16,-4 17 0-16,-4 14-4 0,2 13 0 15,3-2-6-15,21 19-16 16,-6-27-14-16,28 5-1 15,7-26-2-15,28-2 1 16</inkml:trace>
  <inkml:trace contextRef="#ctx0" brushRef="#br2" timeOffset="13622.7792">11672 2951 106 0,'-33'-2'40'0,"0"13"-1"15,-16-2-1-15,-5 16-34 16,-1 5 0-16,0 13-1 16,-2 6-1-16,5 8 0 0,8-1 0 15,10 1 0-15,13-5-1 16,12-8 0-16,15-12-1 15,16-14 1-15,15-19-1 16,15-17 0-16,13-16 0 16,7-14 1-16,4-9-1 15,2-8 1-15,-5-5-1 16,-7 5 1-16,-9 5 0 15,-15 10-1-15,-13 15 1 16,-9 14 0-16,-20 21-1 16,3 11 1-16,-12 22-1 15,-5 10 0-15,-1 10 0 16,3 11 0-16,3 4-1 15,9-3 0-15,12-7-2 16,11-12-1-16,18-12-4 0,5-30-11 16,33-4-16-16,-9-36-4 15,20-3 0-15,-10-29-2 16</inkml:trace>
  <inkml:trace contextRef="#ctx0" brushRef="#br2" timeOffset="13826.7909">12639 2258 112 0,'-24'17'41'15,"-17"20"0"-15,6 31-1 16,-2 9-38-16,1 18 1 16,6 9-1-16,6 5 0 15,8 7-2-15,5-6 0 16,13-2-3-16,-2-15-1 0,13 4-14 15,-11-31-21-15,14-4-1 16,-10-28-1-16,7-8 0 16</inkml:trace>
  <inkml:trace contextRef="#ctx0" brushRef="#br2" timeOffset="14291.8175">12168 2960 117 0,'-20'13'39'0,"3"-9"2"15,28 15-4-15,18-16-36 16,20-2-1-16,19-3 1 16,12-5-1-16,13-2 0 0,7 1 0 15,4-5 1-15,-11 4-1 16,-13-1 0-16,-15 5 1 15,-17 2 1-15,-19 3-1 16,-29 0 1-16,-6 16 0 16,-25 0 0-16,-13 8 1 15,-4 5-1-15,-5 7 1 16,-1 5-3-16,3 5 0 15,13 0 0-15,13 2 0 16,17-4 0-16,13-9 0 16,16-8 0-16,14-10 0 15,13-17 0-15,8-11 0 16,5-12 0-16,-2-11 0 0,-5-11 0 15,-6-6 0 1,-14-1 0-16,-9-2 0 0,-15 5 0 16,-16 5-4-16,-9 8 0 15,-10 8-1-15,0 17-3 16,-4-1-9-16,20 26-10 15,-14-9-12-15,28 16 1 16,0-11-2-16,21 11 1 16</inkml:trace>
  <inkml:trace contextRef="#ctx0" brushRef="#br2" timeOffset="14831.8484">13484 2899 113 0,'0'0'40'0,"-17"-12"2"16,2 23-2-16,-18 3-36 0,5 8 0 15,-2 6-2-15,0 9 1 16,-2 9-2-16,5 4 0 16,3 1 0-16,6-4 0 15,6-4-1-15,8-8 0 16,7-11 0-16,6-13 0 15,9-18 0-15,4-14 0 16,3-10 1-16,3-13-1 16,0-6 2-16,1-8-2 15,-1-1 0-15,-10 4 0 16,0 12 0-16,-7 5 0 15,-5 15 0-15,-6 23 0 16,0 0 0-16,-4 20 0 0,2 10 0 16,0 4 0-16,4 5 0 15,6 0 0-15,7-7 0 16,10-10 0-16,2-10 0 15,15-12 0-15,6-12 0 16,1-9 0-16,6-11 0 16,-4-6 0-16,-3 1 0 15,-5 1 0-15,-8 7 0 16,-12 15 0-16,-11 13 0 15,-11 16 0-15,-10 20 0 16,-9 14 0-16,-3 15 0 16,-2 6 0-16,4 11 0 15,1-6-9-15,21 4-6 16,-3-24-8-16,34 6-7 0,3-33-10 15,38-7-1-15,17-23-2 16,34-10 3-16</inkml:trace>
  <inkml:trace contextRef="#ctx0" brushRef="#br2" timeOffset="15359.8785">15484 2206 92 0,'-5'14'39'0,"9"8"1"16,-13 5-2-16,6 18-31 15,-8 15-6-15,-1 15 2 16,-3 14-1-16,-3 11 1 15,-7 9-2-15,1 3 1 16,2-3-2-16,0-7-1 16,9-8-4-16,0-21-7 15,16-4-24-15,-3-25-4 16,12-10 2-16,-12-34-2 15</inkml:trace>
  <inkml:trace contextRef="#ctx0" brushRef="#br2" timeOffset="15562.8902">15003 2938 117 0,'-26'-1'40'0,"-2"-5"2"16,28 6-5-16,0 0-35 15,32-12-2-15,24-7-1 16,15-9-3-16,19-5-1 15,12-12-2-15,18 0-4 16,-6-24-18-16,18 18-10 16,-19-16 1-16,-2 10 0 15,-22-9 3-15</inkml:trace>
  <inkml:trace contextRef="#ctx0" brushRef="#br2" timeOffset="15929.9112">16104 2070 105 0,'-43'30'39'0,"8"22"1"16,-10 5-1-16,6 20-36 15,4 9-1-15,2 16 3 16,2 2-2-16,0 11 1 16,2 1-1-16,1 2 0 15,3-9-1-15,3-11 0 16,4-16 0-16,8-15-3 15,5-22 2-15,13-21-1 16,10-24 0-16,11-21 0 16,10-17 0-16,5-12 0 15,7-8 1-15,1-7-1 16,0 1 2-16,-5 10-2 0,-7 9 0 15,-7 16 0-15,-9 13 0 16,-7 13 0-16,-4 15-3 16,-3 11 0-16,3 12-1 15,0-1-2-15,11 10-1 16,1-15-10-16,21 16-10 15,-9-26-12-15,21 3 1 16,-6-21 0-16,13 2 1 16</inkml:trace>
  <inkml:trace contextRef="#ctx0" brushRef="#br2" timeOffset="16329.9341">16652 2894 114 0,'-37'-2'39'0,"-15"-3"2"15,6 22-4-15,-9 0-32 0,3 12 0 16,0 8-1-16,6 6-2 15,8 6 1-15,10-1-2 16,12-2 0-16,15-4 2 16,14-10-3-16,10-3 0 15,13-16-2-15,8-11 2 16,4-11 0-16,5-12 0 15,-2-8 0-15,1-9 0 16,-7-3 0-16,-2-8 0 16,-9 1 0-16,-5 4 2 15,-7 1-2-15,-7 11 0 16,-5 3 0-16,-10 17 0 15,0 12 0-15,-13 10 0 16,-1 15 0-16,-1 9-2 0,3 8 0 16,-3 2-1-16,8 8-1 15,6-8 0-15,16-4-2 16,6-18-5-16,26 1-9 15,-9-35-7-15,29 0-12 16,-1-28 1-16,20-3 0 16,-9-26 0-16</inkml:trace>
  <inkml:trace contextRef="#ctx0" brushRef="#br2" timeOffset="16515.9447">17528 2271 77 0,'-35'42'42'0,"-22"17"-2"0,8 24 4 16,-13 2-20-16,10 15-21 15,10 3-1-15,12-1 0 16,11-2-3-16,5-13-4 16,21 6-20-16,-10-28-15 15,16-3 2-15,-13-25-2 16,5-7-1-16</inkml:trace>
  <inkml:trace contextRef="#ctx0" brushRef="#br2" timeOffset="16673.9537">16965 2913 121 0,'9'-13'42'16,"5"-10"0"-16,23 16-2 16,16-7-41-16,13-9-11 15,29 19-25-15,4-21-7 0,28 12 2 16,5-17-4-16</inkml:trace>
  <inkml:trace contextRef="#ctx0" brushRef="#br2" timeOffset="17298.9895">18781 2136 82 0,'-7'13'38'0,"-5"19"-1"16,-18 8-1-16,1 22-33 15,-8 11 0-15,1 16 4 0,-5 5-2 16,2 12 0-16,1-1-1 15,6-1 1-15,3-12-2 16,8-9 0-16,9-15 0 16,9-12-3-16,9-22 1 15,11-16 0-15,9-18 0 16,7-17 0-16,5-13 0 15,5-11 0-15,2-10 0 16,1-4 0-16,-4 2 0 16,-5 6 0-16,-5 10-1 15,-7 12 0-15,-6 16 0 16,-9 12 0-16,-1 17 0 15,-4 11-1-15,0 13-1 16,-2 3-1-16,8 10-2 0,4-6-5 16,17 13-13-16,-9-23-16 15,20 2 0-15,-1-22-1 16,16-1 2-16</inkml:trace>
  <inkml:trace contextRef="#ctx0" brushRef="#br2" timeOffset="17680.0112">19446 2818 108 0,'-21'-12'40'16,"-20"1"1"-16,6 27-2 16,-20 6-35-16,9 9-1 15,-3 6 0-15,7 7-1 16,4 5-1-16,8 2 0 0,12-3 1 15,11-4-2-15,11-10 1 16,15-6-1-16,14-17 1 16,9-9-1-16,11-15 1 15,4-11-1-15,1-9 1 16,0-10 0-16,-2-8 0 15,-12-1 0-15,-9 3 0 16,-6 8-1-16,-8 4 1 16,-11 8-1-16,-7 14 0 15,-3 15 0-15,-16 19-1 16,2 9 0-16,-2 12-2 15,-1 4-1-15,8 9-2 16,3-4-2-16,18 12-9 16,-3-33-9-16,34 9-13 0,-2-26 0 15,17-1 0-15,2-24 2 16</inkml:trace>
  <inkml:trace contextRef="#ctx0" brushRef="#br2" timeOffset="17981.0285">20115 2753 113 0,'-41'-3'41'0,"4"21"0"16,-12-9 0-16,18 7-37 16,-5 4-1-16,10 3-2 15,11 0 0-15,13-3 0 16,14-1-1-16,13-4 0 0,10 2 0 15,5-3 0-15,-1 1 0 16,1 3 1-16,-10 3-1 16,-5 2 1-16,-14 3-1 15,-11 1 1-15,-11-2-1 16,-11 2 0-16,-6-1-2 15,-5-9-1-15,3 5-8 16,-8-23-11-16,22 13-13 16,-9-23-6-16,25 11 0 15,-10-22-1-15</inkml:trace>
  <inkml:trace contextRef="#ctx0" brushRef="#br2" timeOffset="18783.0744">21361 2748 98 0,'-12'-12'37'0,"-17"-7"3"16,0 17-1-16,-16-3-32 15,0 12-2-15,-6 4 0 16,0 12-2-16,1 6 0 15,4 6 1-15,8-1-2 16,10 6-1-16,11-1 0 16,13-5-1-16,14-1 1 15,11-9-1-15,14-4 0 16,8-5 0-16,5-9 0 0,5-4 0 15,1-10 1-15,-4-5-2 16,1-7 1-16,-10-5-1 16,-2-10 1-16,-9-2-1 15,-4-2-1-15,-2 0 1 16,-9 6 0-16,-5 4 0 15,-4 8 0-15,-6 21 1 16,-9 11 0-16,-6 24 0 16,-9 22 1-16,-7 24-1 15,-4 21 2-15,-5 18-1 16,-2 10 0-16,2 4 0 15,0 2 0-15,5-7-1 16,2-11 1-16,4-19 0 0,-1-19-1 16,1-21 1-1,1-20-1-15,-2-20 0 0,-4-23 0 16,-2-20-2-16,3-12 0 15,0-20-2-15,6-7-2 16,-1-19-8-16,22 17-9 16,-6-18-9-16,23 20-6 15,2-4-1-15,21 16-1 16,8 1 2-16</inkml:trace>
  <inkml:trace contextRef="#ctx0" brushRef="#br2" timeOffset="19252.1011">22108 2875 109 0,'-33'-26'39'0,"7"18"2"15,-14-9-4-15,1 18-32 16,0 5-1-16,0 12 0 16,-2 8 0-16,0 8-2 15,4 7 0-15,3 0 0 16,8 4-1-16,7-1-1 15,10-4 0-15,11-4 1 16,15-9-1-16,12-10 0 16,11-12 0-16,13-10 0 15,8-12 0-15,2-12 1 0,1-5-1 16,-3-7 1-16,-8-3 1 15,-9 1-2-15,-13 1 0 16,-11 9 0-16,-11 7 0 16,-10 12 0-16,1 14 0 15,-26 5 0-15,8 13 0 16,-3 11 0-16,2 9-3 15,2 1 0-15,11 6-1 16,5-6-1-16,14 3-6 16,1-26-7-16,28 12-9 15,-7-27-12-15,21 0 2 16,-5-21-1-16,11 2 2 15</inkml:trace>
  <inkml:trace contextRef="#ctx0" brushRef="#br2" timeOffset="19446.1122">22669 2840 124 0,'-18'17'41'15,"-13"1"0"-15,7 24-2 16,-7-5-35-16,7 6-2 16,1 2 0-16,8-2-2 15,6-2-1-15,9-7-1 16,7-3-3-16,3-22-9 15,24 11-14-15,-15-27-11 16,18 0-1-16,-9-23-1 16,10-3 1-16</inkml:trace>
  <inkml:trace contextRef="#ctx0" brushRef="#br2" timeOffset="19918.1392">22819 2469 116 0,'-22'8'41'16,"13"13"1"-16,-4-12-3 15,26 5-38-15,0 2 0 16,6 2 0-16,7 4 0 16,2 5 1-16,-3 0-1 15,-2 6 1-15,-5 1-1 16,-9 9 1-16,-8 1 0 15,-9 1 1-15,-6 1-3 16,-6 0 0-16,-3-6 0 16,-2 1 0-16,4-8 0 15,1-9 0-15,7-6 0 0,13-18 0 16,0 0 0-16,13-1 0 15,8-17 0-15,10-7 0 16,4-7 0-16,2-3 0 16,2-3 0-16,1 2 0 15,-8 5 0-15,-5 7 0 16,-7 7 0-16,-10 13 0 15,-10 4 0-15,2 22 0 16,-10 3 0-16,-3 8 0 16,1 4 0-16,-4 1 0 15,9 3-5-15,-2-10-2 16,15 10-8-16,-8-24-6 15,28 15-8-15,-13-25-10 16,22 4 1-16,-8-22-1 0,11 2 2 16</inkml:trace>
  <inkml:trace contextRef="#ctx0" brushRef="#br2" timeOffset="20280.16">23294 2899 111 0,'-12'12'38'0,"-1"-8"2"16,13 12-2-16,0-16-33 15,15 16-2-15,9-9-1 16,8-2 0-16,8-4 0 16,5-2-1-16,2-6 0 15,0-2 0-15,-4-6 0 0,-5-1 0 16,-7-6-1-16,-5-2 1 15,-12 1 0-15,-9 2 0 16,-7 0-1-16,-7 8 1 16,-10 6-1-16,-10 11 1 15,-9 10 0-15,-7 11-1 16,-4 6 1-16,3 5 1 15,0 7-2-15,8 0 0 16,11 0 0-16,17-9-2 16,24-4-1-16,18-12-1 15,29 3-8-15,4-24-10 16,36 11-12-16,-6-24-5 15,20 5-1-15,-7-16-1 16</inkml:trace>
  <inkml:trace contextRef="#ctx0" brushRef="#br2" timeOffset="20633.1802">24140 2892 124 0,'-70'10'42'16,"6"18"1"-16,-5-6-2 16,9 11-36-16,13 1-5 15,16 7 0-15,13-4 0 16,15-2 0-16,13-11 0 15,19-11 0-15,9-12 0 16,16-13 0-16,10-13 0 16,4-15 0-16,6-16 0 15,1-13 0-15,-1-12 0 16,-7-7 0-16,-6-9 0 15,-9 2 0-15,-16 11 0 0,-13 10 0 16,-16 21 0-16,-18 30 0 16,-17 29 0-16,-11 30 0 15,-9 25 0-15,1 24 0 16,3 10 0-16,10 6 0 15,17 11-13-15,-3-29-7 16,33 10-8-16,-11-31-10 16,25-1-5-16,-5-24-2 15,9-5 2-15</inkml:trace>
  <inkml:trace contextRef="#ctx0" brushRef="#br2" timeOffset="21952.2556">1140 4832 75 0,'5'-30'37'0,"-1"11"-1"0,-23 3 1 15,5 18-30-15,-23 4 0 16,4 18-1-16,-14 10-1 16,3 13-1-16,-4 10 0 15,7 5-1-15,8 5 0 16,7-1-1-16,11-5 0 15,12-5-1-15,14-13 1 16,17-14-2-16,15-18 1 16,15-14 0-16,9-16 0 15,8-15 0-15,2-12-1 16,-2-9 1-16,-8-5-1 15,-9-2 1-15,-17 3-1 16,-17 7 1-16,-15 5-2 0,-10 9 1 16,-13 13 1-16,-8 7-1 15,-6 11 0-15,-1 6 0 16,2 6 0-16,3 3 0 15,9 4 0-15,10-1 0 16,10-1 0-16,13 0 1 16,11 0-1-16,10 2-1 15,6 4 1-15,5 6 0 16,3 4 0-16,-3 6 0 15,-6 8 1-15,-6 2-2 16,-9 4 2-16,-11 2-1 16,-9-4 1-16,-6-4-1 15,-8-9 2-15,-6-8-1 16,0-10 0-16,-1-13 0 15,3-14 0-15,4-14 0 0,7-14-1 16,9-10 1-16,9-11-1 16,6-5 1-16,7 0-2 15,5 3 1-15,9 7-2 16,-1 5-1-16,8 16-4 15,-10-4-10-15,22 28-9 16,-11-14-8-16,27 18-6 16,1-12-2-16,17 9 1 15</inkml:trace>
  <inkml:trace contextRef="#ctx0" brushRef="#br2" timeOffset="22365.2792">3212 4396 76 0,'16'-36'41'0,"0"16"-1"15,-12 2 1-15,-4 18-16 16,0 12-23-16,-1 13-1 0,-6 14 0 16,1 15 0-16,-4 14-1 15,1 11-1-15,-2 11 1 16,3 0 0-16,2 1 1 15,5-8-2-15,8-7 0 16,5-16-4-16,19-7-2 16,-4-32-20-16,24-4-10 15,-3-24 0-15,11-6-3 16,-5-18 2-16</inkml:trace>
  <inkml:trace contextRef="#ctx0" brushRef="#br2" timeOffset="22665.2964">3714 4792 94 0,'-17'-28'40'16,"3"15"0"-16,-12 3-1 15,7 15-30-15,-6 10-4 0,5 12-2 16,-1 10 0-16,7 4-1 16,4 5-1-16,5 4 0 15,6-2 2-15,6-5-2 16,7-5 1-16,8-10-2 15,5-11 1-15,3-8-1 16,4-13 0-16,0-11 0 16,-1-11-1-16,-2-8 0 15,-3-9 0-15,-5-8 0 16,-3-3-2-16,-8-5 0 15,-1 7-1-15,-11 1-4 16,8 19-9-16,-21-8-11 16,13 27-11-16,-9 3 1 15,9 10-2-15,-2 15 3 0</inkml:trace>
  <inkml:trace contextRef="#ctx0" brushRef="#br2" timeOffset="23040.3178">4316 4683 101 0,'-16'1'40'0,"-18"-3"2"16,5 13-3-16,-6 1-36 15,3 5 0-15,1 6-2 16,6 3 1-16,9 4-2 15,11 1 0-15,12-2 0 16,10-5 0-16,13-2 0 0,6-6 0 16,7-5 0-16,2 0-1 15,-2-4 1-15,-5-3 0 16,-6 1 0-16,-7 3 1 15,-9 5-1-15,-9 4 1 16,-11 7 1-16,-6 4-2 16,-10 6 2-16,-2 2-2 15,-2 1 2-15,-1-1-3 16,7-5-1-16,3-9-3 15,15-6-8-15,0-26-11 16,32-1-11-16,1-29-4 16,21-4-2-16,1-25 3 15</inkml:trace>
  <inkml:trace contextRef="#ctx0" brushRef="#br2" timeOffset="23251.3298">4918 4210 110 0,'-18'35'41'0,"-19"11"0"16,5 27-1-16,7 8-38 15,-4 13-2-15,7 4 1 16,6 6-1-16,8-6 1 16,9-5-2-16,7-7-1 15,2-13-3-15,7-5-9 16,-13-34-14-16,15-1-11 15,-19-33 0-15,15 7-1 16,-20-28 1-16</inkml:trace>
  <inkml:trace contextRef="#ctx0" brushRef="#br2" timeOffset="23408.3389">4660 4849 87 0,'-19'-39'41'0,"17"16"1"16,-3-4-1-16,25 18-17 16,7-5-21-16,13-2-4 15,21 8-7-15,-2-19-16 16,32 16-16-16,-3-13 0 15,18 12-3-15,0-7 0 16</inkml:trace>
  <inkml:trace contextRef="#ctx0" brushRef="#br2" timeOffset="24777.4172">6297 4977 77 0,'-15'5'36'0,"15"-5"0"16,-14 13-1-16,14-13-31 16,17 6 0-16,9-6-1 15,7-7 0-15,10-2 0 16,3-7 0-16,9-3 0 15,-4-5-1-15,0 0 0 16,-13 0 0-16,-7 3-1 16,-16 0 1-16,-12 10-1 15,-16 3 1-15,-16 7-1 16,-15 4 0-16,-9 6 0 15,-11 6 0-15,-2 8 0 16,-1 4 0-16,8 3 1 16,4 3-1-16,15 3-1 15,15 3 1-15,20-2 0 0,22-1 0 16,17-8-2-16,19-5 0 15,15-12-1-15,14-9-1 16,6-17-5-16,21-1-19 16,-14-24-10-16,10-4-2 15,-16-18-1-15,-2 2 1 16</inkml:trace>
  <inkml:trace contextRef="#ctx0" brushRef="#br2" timeOffset="24994.4296">7241 4117 107 0,'-20'14'39'16,"7"27"2"-16,-10 4-4 16,9 16-34-16,-2 12-3 0,5 14 1 15,1 9-1-15,5 2 0 16,1 5-2-16,1-7-2 15,7-2 0-15,-6-21-16 16,17 1-17-16,-7-26-2 16,12-8-1-16,-2-27 0 15</inkml:trace>
  <inkml:trace contextRef="#ctx0" brushRef="#br2" timeOffset="25395.4526">7477 4858 94 0,'-9'15'39'16,"12"4"0"-16,-3-19-1 16,17 10-35-16,8-9 0 15,10-3 0-15,8-7 1 16,8-3-2-16,2-9 0 15,4-1 0-15,-4-3 0 16,-3-7-1-16,-10 1-1 16,-8-3 1-16,-13 3 0 15,-13 2-1-15,-13 7 0 16,-13 7 1-16,-12 11 0 15,-11 13 0-15,-9 14 0 16,-6 15 0-16,-3 11 0 16,3 9 0-16,5 3 0 0,10 3 0 15,17-3 0-15,16-8-2 16,25-13 1-16,20-14-3 15,25-11-5-15,6-27-12 16,32 6-10-16,-6-26-11 16,16 0 0-16,-11-21-1 15</inkml:trace>
  <inkml:trace contextRef="#ctx0" brushRef="#br2" timeOffset="26136.495">8654 4749 86 0,'-30'0'39'0,"-21"-5"-1"16,2 18 0-16,-14-4-30 16,-1 14-2-16,-4 4-1 15,4 7-1-15,7 4-1 16,14 5-1-16,12 1 0 15,15-1-1-15,17-3 0 16,19-8-1-16,21-10 1 16,20-14-1-16,21-11-3 15,9-21 0-15,21-9-6 0,-4-28-10 16,22 3-20-16,-16-20 2 15,3 4-1-15,-22-11-2 16</inkml:trace>
  <inkml:trace contextRef="#ctx0" brushRef="#br2" timeOffset="26353.5074">9223 4091 106 0,'-29'20'39'0,"10"26"2"15,-5 4-2-15,15 6-38 16,-3 23 2-16,3 11-2 15,4 8 0-15,2 4-1 16,-1 1-1-16,7-4-1 16,-3-3 0-16,-1-13-4 0,5 4-10 15,-12-30-22-15,13-8 0 16,-10-22-2-16,10-11 1 15</inkml:trace>
  <inkml:trace contextRef="#ctx0" brushRef="#br2" timeOffset="27436.5693">9021 4743 99 0,'-1'-13'40'15,"17"12"1"-15,1-10-2 16,20-1-36-16,4-1-1 15,12 3 1-15,0 1-1 0,2 1 0 16,-1 4-1-16,-6 8-1 16,-7 3 1-16,-11 12-1 15,-9 5 0-15,-11 9 1 16,-5 5-1-16,-9 6 0 15,-4 2 0-15,-4-1 0 16,-2-4 0-16,2-5 0 16,1-6 0-16,1-8-1 15,6-10 1-15,4-12 2 16,0 0-2-16,16-24 0 15,-2-3 0-15,4-11 0 16,1-10 1-16,1-6-1 16,0-6 1-16,-1 1-2 15,-4 4 1-15,1 5 0 0,-7 10 1 16,0 8-2-16,-4 12 1 15,-5 20 0-15,20-9 0 16,-7 16 0-16,6 4 0 16,9 2 0-16,10 0 0 15,7-3 0-15,15-4 0 16,1-3 0-16,3-6 0 15,-3 1 0-15,-6-5 0 16,-8-1 0-16,-17 1 0 16,-12 0 0-16,-18 7 0 15,-18 2 1-15,-11 7-1 16,-10 6 1-16,-9 11-1 16,-6 7 1-16,1 10 0 15,1 5 0-15,8 7-1 16,7 1 1-16,16-3-1 0,13-2 0 15,16-9 1-15,18-9-2 16,13-15 1-16,12-11 1 16,6-16-1-16,7-11-1 15,-2-13 1-15,-2-9-1 16,-12-9 1-16,-8-4-1 15,-10 0 1-15,-12 1-1 16,-8 3 1-16,-7 8 0 16,-7 9 0-16,0 6 0 15,-1 9 1-15,5 19-1 16,2-13 0-16,8 13 1 15,7 3-1-15,8 2 0 16,6-2 0-16,6 2 1 16,5-4-1-16,1 1 1 0,-2-1-1 15,-5 2 1-15,-6 1-1 16,-4 2 1-16,-12 7 0 15,-8 5-1-15,-12 7 1 16,-8 5-1-16,-7 10 0 16,-6 5 0-16,-2 2 0 15,5 3 0-15,1-7 0 16,7-3 0-16,12-15 0 15,14-15 0-15,14-17 0 16,14-16 0-16,13-18 0 16,3-6 1-16,9-12 0 15,-2-1-1-15,-3 1 0 16,-8 11 1-16,-12 12-1 0,-10 14 1 15,-15 21-1-15,-10 18 0 16,-7 15-1-16,-7 12-2 16,0 10-2-16,-2-2-6 15,16 16-7-15,-13-25-1 16,25 13-5-16,-14-34-6 15,31 7-4-15,-9-22-7 16,16-6 3-16</inkml:trace>
  <inkml:trace contextRef="#ctx0" brushRef="#br2" timeOffset="29456.6849">11807 4161 80 0,'-22'-11'35'15,"-6"19"1"-15,-11 7-2 16,1 23-28-16,-13 13-2 15,8 17 0-15,-3 14-2 16,4 10 0-16,4 5-1 0,13 0-1 16,12-5 0-16,13-10-1 15,18-14-3-15,13-18-1 16,25-7-21-16,0-30-10 15,18-6 0-15,-2-21-2 16</inkml:trace>
  <inkml:trace contextRef="#ctx0" brushRef="#br2" timeOffset="29801.7046">12084 4479 87 0,'-21'-12'38'0,"-4"1"0"16,3 14 0-16,-8 1-33 15,10 7-1-15,3 2-1 16,6 5-1-16,5 2-1 16,6 1 0-16,11-4 0 15,7-1-1-15,9-1 0 16,5-4 0-16,4-2 0 15,3-2 0-15,-1 1 0 16,-5 2 0-16,-11 6 0 16,-7 5 1-16,-12 6-1 15,-10 6 0-15,-11 5 0 16,-8 1 0-16,-3-2 0 15,-1-2-2-15,7-5-1 16,-1-13-4-16,24 3-21 0,0-20-10 16,14-10 0-16,6-14-2 15</inkml:trace>
  <inkml:trace contextRef="#ctx0" brushRef="#br2" timeOffset="30139.7239">12356 4155 96 0,'4'-19'37'0,"12"12"1"16,0-4-1-16,12 10-35 0,8 5 1 15,5 10 0-15,-1 8 1 16,-1 13-2-16,-6 12 1 16,-6 13-2-16,-10 9 1 15,-11 13-2-15,-17 3 1 16,-7 6-2-16,-10 1 1 15,-6-4 0-15,0-8 1 16,-5-13-3-16,7-5 0 16,-2-25-8-16,22 1-18 15,-7-28-10-15,19-10-1 16,0-11-2-16,14-12-1 15</inkml:trace>
  <inkml:trace contextRef="#ctx0" brushRef="#br0" timeOffset="39406.2538">12848 5044 77 0,'-39'17'41'0,"-1"-5"-1"16,13 0-1-16,4-4-24 16,9-19-47-16,35 1-8 15,8-17 1-15,15-2-3 16</inkml:trace>
  <inkml:trace contextRef="#ctx0" brushRef="#br3" timeOffset="43164.4689">13530 4282 68 0,'15'-25'38'15,"5"10"-1"-15,-13-4 1 16,4 15-27-16,-11 4-5 15,0 0-1-15,0 0-2 16,5 32 0-16,-13 1-2 16,3 11-1-16,-1 11 1 15,0 13-1-15,-2 11 0 16,1 6 0-16,2 4 0 15,-1 1 0-15,3-4 1 16,1-5-1-16,6-10-1 16,-3-16-3-16,14-5-16 15,-6-32-17-15,12-15 0 16,-6-21-1-16,7-11-1 0</inkml:trace>
  <inkml:trace contextRef="#ctx0" brushRef="#br3" timeOffset="43712.5002">13284 4381 97 0,'-22'-4'38'16,"4"-4"2"-16,18 8-3 15,11-7-34-15,17-2 0 16,13-9 0-16,15-2 0 15,12-5-1-15,13-4 1 0,4-1-2 16,5 1 1-16,-6 4-1 16,-4 5 0-16,-8 7-1 15,-11 9 0-15,-12 10 0 16,-12 6 0-16,-9 12 0 15,-7 10 1-15,-11 9-1 16,-5 10-1-16,-6 10 1 16,-6 7 0-16,-6 9-1 15,-2 3 1-15,-4 1 0 16,0-6 0-16,2-6-1 15,4-8 2-15,2-14-1 16,8-12 0-16,7-16 0 16,-4-21 1-16,23-8 0 15,-2-17-1-15,5-11 1 16,2-10 0-16,1-6 0 0,-1-2 0 15,3-1 0-15,-2 6-1 16,-4 10 1-16,-4 7-1 16,-3 16 0-16,-1 14 0 15,-6 15 0-15,-3 14 0 16,-2 13-1-16,-1 9-1 15,2 6 0-15,0 1-1 16,7 0-3-16,1-11-1 16,15 5-15-16,-7-32-16 15,17-2-1-15,-4-21-2 16,10-7 3-16</inkml:trace>
  <inkml:trace contextRef="#ctx0" brushRef="#br3" timeOffset="43900.511">14783 4538 89 0,'-4'-18'38'0,"-10"7"-1"15,4 22 2-15,-9 10-32 16,7 14-4-16,-1 12-1 16,5 8 0-16,3 5-2 15,3 4 1-15,7-2-3 16,1-9 1-16,12-1-5 15,-7-26-29-15,17-3-3 16,-5-23 1-16,10-8-2 16</inkml:trace>
  <inkml:trace contextRef="#ctx0" brushRef="#br3" timeOffset="44057.5199">14765 4233 100 0,'-26'-17'37'0,"11"16"0"16,5 1-4-16,10 0-38 15,35 15-29-15,-8-11-2 16,22 14 0-16,2-7-2 16</inkml:trace>
  <inkml:trace contextRef="#ctx0" brushRef="#br3" timeOffset="44414.5404">15408 4434 101 0,'-26'16'38'0,"-17"-6"1"16,6 19-3-16,-8-9-31 15,4 6-1-15,6-1-1 16,8 5-1-16,8-4 0 16,12-1-1-16,18-3-1 15,13-6 0-15,13-3 0 16,6-2 0-16,3-3 1 15,3-3-1-15,-4-2 0 16,-5 2 1-16,-11 6-1 16,-12 2 1-16,-16 8-1 15,-11 4 0-15,-15 7 0 16,-7 1 1-16,-7 5-2 15,-3-2 0-15,1-1-1 0,2-9 0 16,13 1-4-16,-1-20-20 16,27-7-14-16,0 0 1 15,30-12-2-15,-4-15 0 16</inkml:trace>
  <inkml:trace contextRef="#ctx0" brushRef="#br3" timeOffset="45094.5793">16455 4072 87 0,'1'-22'35'16,"-1"22"1"-16,3-11 1 0,-3 25-33 15,-4 11 0-15,2 18 0 16,-7 10 1-16,5 19-2 15,-5 6 0-15,-1 16-1 16,-4 1 1-16,5 6-1 16,-4-8-1-16,4-6 0 15,2-10 0-15,2-16-1 16,5-11 0-16,5-19 2 15,7-16-2-15,3-16 1 16,6-18-1-16,6-9 2 16,4-11-1-16,0-10 0 15,0-2 0-15,3-1-1 16,-4 4 1-16,0 4-1 15,-5 10 0-15,-3 12 0 0,-2 14 0 16,-1 15 0-16,-3 12 0 16,-2 11-1-16,0 10 0 15,-2 4 0-15,5 8-2 16,-3-4 0-16,8 1-2 15,-2-12 0-15,10-3-4 16,-5-23-11-16,19 1-19 16,-9-20 0-16,10-3 2 15,-6-18 0-15</inkml:trace>
  <inkml:trace contextRef="#ctx0" brushRef="#br3" timeOffset="45469.6006">17219 4651 89 0,'-15'-31'36'15,"0"16"1"-15,-11-5-1 16,5 19-29-16,-7 4-2 0,1 13 0 15,2 6-2-15,2 13 0 16,-2 4-1-16,4 6 0 16,5-1 0-16,5 2-1 15,7-6 0-15,4-5 0 16,12-7-1-16,6-15 1 15,10-8-1-15,6-13 0 16,5-10 0-16,4-11 0 16,0-9 1-16,0-4-1 15,-6-2 1-15,-7 4-1 16,-6 1 1-16,-9 6-1 15,-7 10 0-15,-8 7 0 16,0 16 0-16,-18 3-1 0,3 13 1 16,-1 8-2-16,3 9 0 15,2 2 0-15,8 5-3 16,3 0-1-16,16 5-7 15,-4-21-15-15,25 5-12 16,-2-18 1-16,13-3 0 16,0-14 1-16</inkml:trace>
  <inkml:trace contextRef="#ctx0" brushRef="#br3" timeOffset="46086.636">17822 4551 88 0,'-12'7'38'0,"-8"-1"-1"0,7 16 2 15,-12 5-34-15,11 8 0 16,-2 7-1-16,6 5-1 16,0 2-2-16,5 0 1 15,2-4-1-15,1-2-1 16,2-10 0-16,1-7 2 15,1-10-2-15,-2-16 0 16,0 0 0-16,14-5 1 16,-8-18-1-16,5-8 1 15,0-8-1-15,0-9-1 16,5-6 2-16,1-5-1 15,2 1 1-15,0 0-1 16,3 7 0-16,2 6 0 16,1 10 0-16,3 7 0 0,2 13-1 15,-1 7 1-15,1 10-1 16,-1 7 0-16,-1 6 0 15,-4 5 1-15,-5 4-2 16,-5 0 1-16,-10 3 0 16,-7 2 1-16,-9 1-1 15,-9-2 1-15,-6-1 0 16,-6-4 0-16,-2-4 1 15,1-1-1-15,0-5 1 16,3-4-1-16,4-5 1 16,6 0-1-16,3 2 1 15,0 2-1-15,3 7 1 16,0 10-1-16,0 12 3 15,-2 13-3-15,-1 14 2 0,0 13-1 16,-4 9 1-16,1 4-1 16,-1 2 0-16,1-6-2 15,0 0-2-15,-1-14 1 16,12 0-12-16,-17-29-12 15,19 0-15-15,-5-19 3 16,12-8-3-16,1-16 3 16</inkml:trace>
  <inkml:trace contextRef="#ctx0" brushRef="#br3" timeOffset="47003.6885">18447 4600 53 0,'-8'-14'34'0,"1"0"0"15,-2-2 1-15,4 6-26 16,-4-10 1-16,9 20-2 16,-10-15 0-16,10 15-2 15,-13 14 0-15,8 9-1 16,-6 8-1-16,1 14-1 15,-2 7-2-15,-1 8 1 16,-1 5 0-16,0-1-1 16,0-3 2-16,3-3-3 15,-1-12 2-15,5-10-2 16,2-11 2-16,5-12-2 0,0-13 0 15,10-11 2-15,0-12-3 16,3-8 1-16,-2-10-1 16,5-8 2-16,-3-8-2 15,4-8 1-15,-2-3 1 16,1-1-3-16,0 3 2 15,0 4 0-15,3 8 0 16,4 8 0-16,4 7 0 16,2 12 0-16,0 13 1 15,3 7-1-15,1 9 0 16,-2 6 0-16,4 6 0 15,-6 8-1-15,-5 5 1 16,-2 5-1-16,-8 3 0 16,-7 6 1-16,-8 5-1 0,-9 0 1 15,-8 3-1-15,-9-5 1 16,-6-3-1-16,-7-1 1 15,-4-6 0-15,0-5-1 16,0-6 1-16,1-6 0 16,3-3 0-16,3 0-1 15,2 0 1-15,6 6 0 16,0 10 2-16,6 10-2 15,-3 13 2-15,4 10-2 16,-1 12 1-16,-1 6-1 16,4 10 0-16,-3-2-2 15,6 3-4-15,-8-20-11 16,17 6-13-16,-7-23-8 15,14-6-1-15,-3-22 1 0</inkml:trace>
  <inkml:trace contextRef="#ctx0" brushRef="#br3" timeOffset="47459.7146">18872 4684 80 0,'-7'15'37'16,"9"6"0"-16,1-7 0 0,18-6-33 15,3-1-2 1,13-3 0-16,9-9 0 0,7-7 0 15,4-8-1-15,-1-2 0 16,-1-9 0-16,-4-2 0 16,-10-4 0-16,-8 1 1 15,-12 0-1-15,-10 8 1 16,-13 1 0-16,-10 5 0 15,-12 10 0-15,-4 9 0 16,-10 9 0-16,-1 15-1 16,-6 6 1-16,-1 14-1 15,3 4 0-15,9 6 0 16,6 3 0-16,14-4-1 15,9-1 0-15,16-9-1 16,17-10-1-16,13-10-1 16,16-9-2-16,2-15-4 0,21 5-15 15,-15-23-16-15,13 1 1 16,-11-12 0-16,1 0 0 15</inkml:trace>
  <inkml:trace contextRef="#ctx0" brushRef="#br3" timeOffset="47837.7362">19806 4486 70 0,'-8'-12'39'15,"1"25"-1"-15,-15 2 1 16,8 17-17-16,-9 2-19 16,1 7 0-16,-1 3 0 15,2 4-1-15,0-3 0 16,5-3 0-16,3-8-1 0,6-7 0 15,6-9 0-15,1-18 0 16,17-2 0-16,2-14 0 16,2-8 0-16,5-12-1 15,5-4 1-15,0-6 0 16,1-4 0-16,2 4-1 15,-4 3 1-15,-2 11-1 16,-5 4 1-16,0 14 0 16,-7 10-1-16,-2 14 1 15,-5 11-1-15,-3 12 0 16,-2 11-1-16,-2 2 0 15,0 11-2-15,3-5-2 16,9 6-9-16,-12-21-9 16,27 7-16-16,-7-21-2 0,18-4-1 15,-1-16 1-15</inkml:trace>
  <inkml:trace contextRef="#ctx0" brushRef="#br3" timeOffset="48353.7656">20722 4501 60 0,'4'-14'37'0,"-4"14"-1"15,3-21 2-15,-3 21-28 16,-22-8-1-16,6 15 0 16,-20-1-1-16,-3 11-3 15,-8 2 0-15,2 6-2 16,-1 0 0-16,4 1-1 15,8 0-1-15,10-3 0 16,15-6-1-16,17-6 0 16,17-5 0-16,8-3-1 15,7-2 1-15,5 3 0 16,-2 0 0-16,-5 6 1 0,-8 5 0 15,-9 6-1-15,-15 11 1 16,-10 0-1-16,-8 2 0 16,-10 1 0-16,-2-2 0 15,-4-4-2-15,3-2-1 16,1-12-1-16,11 4-13 15,-8-23-11-15,21 4-13 16,-6-11 1-16,14-1-1 16,5-12 0-16</inkml:trace>
  <inkml:trace contextRef="#ctx0" brushRef="#br3" timeOffset="49143.8109">21682 4056 91 0,'-3'-17'37'16,"3"17"1"-16,0 0-2 15,1 12-31-15,-4 11 0 16,1 16 0-16,-8 7-1 15,3 13-2-15,-4 8 0 16,-1 7 0-16,-1-3 0 16,2 3-1-16,0-7-1 0,3-8 1 15,3-10-1-15,2-7 1 16,1-11-1-16,2-9 0 15,3-8 0-15,-3-14 0 16,0 0 0-16,13-4 1 16,-7-9-1-16,1-6 0 15,2-4 1-15,0-3-1 16,5-6 0-16,5 1 0 15,1 4 0-15,2 4 0 16,1 4 0-16,3 10 0 16,2 9 0-16,2 6 0 15,-2 12 0-15,-4 6 0 16,-3 4 0-16,-6 4 0 15,-7 1 0-15,-11-1 0 16,-11-5 0-16,-10-1 0 0,-9-4 1 16,-6-7-1-16,-4-6 0 15,-3-6 0-15,5-5-2 16,4-7 0-16,12-1-3 15,4-12-4-15,21 22-14 16,1-33-13-16,19 20-4 16,3-12-1-16,15 11 2 15</inkml:trace>
  <inkml:trace contextRef="#ctx0" brushRef="#br3" timeOffset="49563.8349">22121 4643 102 0,'-24'1'39'0,"24"-1"0"16,-12-1-2-16,12 1-33 15,12-3-1-15,12-1-1 16,5-3 0-16,6-1 0 15,6-5 0-15,3-2-1 16,1-5 1-16,0 0-1 16,-5-6 0-16,-8 2 0 15,-9 0 0-15,-6 1 0 16,-14 2 0-16,-8 6 0 15,-10 8 0-15,-10 9 0 16,-12 11 0-16,-5 11-1 0,-7 7 0 16,2 11 1-16,3 4-1 15,7 4 0-15,9-1 0 16,12-3-1-16,21-4 1 15,14-9 0-15,21-6-2 16,14-12-1-16,18-6-3 16,8-14-6-16,17 11-11 15,-11-27-11-15,16 10-5 16,-15-13-2-16,3 3 1 15</inkml:trace>
  <inkml:trace contextRef="#ctx0" brushRef="#br3" timeOffset="49924.8556">23200 4573 81 0,'12'-10'38'15,"-9"-7"0"-15,8 3 1 16,-17-8-26-16,7 8-3 16,-12-2-3-16,-2 11-1 15,-14 5-1-15,-6 12-1 16,-11 6-1-16,-7 11-1 15,-2 6 0-15,0 6-1 16,4 3 0-16,10 0-1 16,10-3 0-16,18-5-1 0,15-5 0 15,19-9-1-15,18-6-3 16,6-13-3-16,24 7-13 15,-10-27-9-15,25 10-11 16,-8-17 0-16,4 2-1 16,-7-11 2-16</inkml:trace>
  <inkml:trace contextRef="#ctx0" brushRef="#br3" timeOffset="50329.8787">23637 4520 101 0,'-17'4'38'0,"-9"-11"3"15,5 16-1-15,-11-2-34 16,4 7 0-16,-8 2 0 0,3 13-2 16,-1 1-1-16,0 4 0 15,7 1-1-15,3 1 0 16,9-5-1-16,9-3-1 15,12-11 2-15,14-8-2 16,9-12 0-16,13-11 0 16,5-9 0-16,4-7 0 15,1-9 0-15,-1-3 0 16,-6 1 0-16,-9 1 0 15,-10 8 0-15,-9 10 0 16,-12 9 0-16,-5 13 0 16,-18 15 0-16,1 8 0 15,-1 12 0-15,-1 7 0 16,3 3-2-16,3 0-2 0,10-3 0 15,8-8-2-15,14 1-5 16,-3-28-10-16,26 11-3 16,-14-30-6-16,25 4-9 15,-8-17-1-15,9-2 2 16</inkml:trace>
  <inkml:trace contextRef="#ctx0" brushRef="#br3" timeOffset="50709.9005">24089 4523 106 0,'-27'-18'40'16,"11"29"2"-16,-12-3-2 15,8 15-33-15,-6 2-3 16,1 10-1-16,2 2 0 16,4 3 0-16,1-1-1 0,4-1-1 15,8-5 1-15,9-6-2 16,6-11 2-16,8-9-2 15,9-11 0-15,9-11 0 16,2-9 0-16,6-10 0 16,-1-4 0-16,1-2 0 15,-2-2 0-15,-4 5 0 16,-8 4 0-16,-8 10 0 15,-6 12 0-15,-15 11-2 16,1 14 2-16,-11 10-1 16,-6 12-1-16,-2 5 0 15,2 6-2-15,-2-3 0 16,10 1-3-16,1-18-9 15,28 7-7-15,-10-31-4 16,31 5-9-16,-3-19-3 0,14-4-1 16,-1-15 2-16</inkml:trace>
  <inkml:trace contextRef="#ctx0" brushRef="#br3" timeOffset="51013.9179">24690 4489 103 0,'-29'16'40'0,"-10"-2"2"16,6 12-2-16,-9-2-33 15,12 5-3-15,4-6 0 16,8 1-1-16,11-3-2 16,9-5 1-16,8-7-2 15,8 1 1-15,5-3-1 16,0-2 0-16,-2-3 0 0,1 2 0 15,-11 5 0-15,-4 1 1 16,-12 5-1-16,-7 5 0 16,-7 2 0-16,-5 4-1 15,0 2-2-15,-2-4 0 16,7 3-3-16,1-16-10 15,21 15-8-15,-3-26-7 16,14 3-9-16,7-13-2 16,14-3 2-16,-1-9 1 15</inkml:trace>
  <inkml:trace contextRef="#ctx0" brushRef="#br3" timeOffset="51388.9393">24825 4558 104 0,'-8'21'40'0,"-7"-7"1"15,11 9-1-15,-4-7-35 16,12 1-1-16,5-5-1 16,7-2 0-16,6-7-1 15,1-6-1-15,2-4 1 16,3-4-2-16,0-9 1 15,-5-3-1-15,-3-3 0 16,-3-1-1-16,-5 2 1 16,-9 2-1-16,-10 7 1 15,-9 6 0-15,-13 12 1 16,-8 13 0-16,-11 12 0 0,-4 14 1 15,-3 7 0-15,5 6 0 16,7 0 0-16,13-1-2 16,15-4 0-16,15-13-3 15,24-8-3-15,12-23-9 16,31 5-9-16,-11-28-5 15,27 4-12-15,-5-12-3 16,8 0-1-16,-9-7 2 16</inkml:trace>
  <inkml:trace contextRef="#ctx0" brushRef="#br3" timeOffset="52930.0274">1361 6505 92 0,'-13'-16'36'16,"0"7"1"-16,-14-8-1 15,1 16-28-15,-20-5-3 16,-2 8-1-16,-9 2 0 15,2 7 0-15,-4 4-1 16,2 9 0-16,8 1-1 16,9 6 1-16,11 3-2 15,11 0 1-15,14 1-1 16,14-4 1-16,17-4-2 15,17-7 2-15,12-10-1 16,13-9-1-16,7-10 1 0,4-11-2 16,4-10 2-16,-5-7-2 15,-8-8 1-15,-12-1 0 16,-6-4 0-16,-13 3-1 15,-11 4 2-15,-9 5-1 16,-6 10 0-16,-9 7 1 16,-5 21-1-16,0 0 0 15,-16 18 0-15,2 18 0 16,-1 12 1-16,1 12 0 15,3 11-2-15,0 4 1 16,10-2-2-16,9-10 0 16,14-11-2-16,13-27-3 15,28-12-13-15,-4-44-9 0,28-12-10 16,0-29-2-16,12-11 3 15,-5-23-1-15</inkml:trace>
  <inkml:trace contextRef="#ctx0" brushRef="#br3" timeOffset="53131.039">2487 5697 106 0,'-34'20'41'16,"-3"32"1"-16,-8 17-2 16,8 22-35-16,4 13-3 15,3 14-1-15,11 4 1 16,6 3 0-16,8-5-4 15,5-7 1-15,8-6-5 16,-4-25-10-16,18-6-20 0,-12-27-3 16,6-14 0-16,-16-35-1 15</inkml:trace>
  <inkml:trace contextRef="#ctx0" brushRef="#br3" timeOffset="54124.0958">2066 6376 116 0,'-24'-4'40'0,"19"15"1"16,5-11-1-16,29 7-38 16,12-11 0-16,17-5-1 15,21-6 1-15,17-5-1 16,8-4 0-16,9-4 0 0,-5 4-1 15,-8 1 0-15,-11 5 0 16,-16 7 0-16,-19 8 1 16,-23 11-1-16,-19 9 0 15,-20 11 0-15,-16 10 1 16,-10 9 0-16,-11 10 0 15,-6 5 3-15,1 5-4 16,3 0 0-16,7-5 0 16,14-3 0-16,13-10 0 15,19-9 0-15,15-18 0 16,19-16 0-16,10-14 0 15,9-15 0-15,4-12 0 16,-1-14 0-16,-4-6 0 16,-8-7 0-16,-13 2 0 0,-18 1 0 15,-14 7 0-15,-9 8 0 16,-10 12 0-16,-9 9 0 15,-2 8 0-15,2 10 0 16,5 7 0-16,18-2 0 16,-7 15 0-16,22-4 0 15,9-3 0-15,14 0 0 16,10-1 0-16,7 1 0 15,3-2 0-15,1-2 0 16,-4 2 0-16,-4 1 0 16,-8 1 0-16,-13 0 0 15,-8 4 0-15,-12 5 0 16,-7 3 0-16,-12 7 0 15,-3 4 0-15,-10 6 0 0,-3 2 0 16,-1 5 0-16,-1-5 0 16,7-2 0-16,5-9 0 15,7-8 0-15,8-20 0 16,19 1 0-16,4-20 0 15,7-12 0-15,5-7 0 16,5-7 0-16,1-6 0 16,-4-2 0-16,-4 8 0 15,-7 7 0-15,-4 7 0 16,-6 12 0-16,-5 12 0 15,-11 7 0-15,2 18 0 16,-6 5 0-16,3 5 0 16,0 1 0-16,5 1 0 15,3-3 0-15,4-9 0 0,10-8 0 16,9-12 0-16,7-9 0 15,7-12 0-15,4-5 0 16,3-9 0-16,-2-1 0 16,-1 1 0-16,-7 3 0 15,-10 8 0-15,-8 11 0 16,-9 12 0-16,-11 14 0 15,-7 12 0-15,-7 11 0 16,-3 8 0-16,3 5 0 16,2 7 0-16,-1-6-4 15,18 5-12-15,-3-23-4 16,27 7-3-16,-8-30-2 15,28 6-4-15,-13-26-6 16,21-5-5-16,-1-12 6 0,4-14 5 16</inkml:trace>
  <inkml:trace contextRef="#ctx0" brushRef="#br3" timeOffset="54439.1138">4717 6234 114 0,'-21'6'41'0,"-14"-2"1"15,5 18-2-15,-2-1-35 16,1 8-2-16,5 1-1 15,6-3-1-15,13 1 0 16,8-6 0-16,14-5 0 16,11-4-1-16,5-4 1 15,6-2-1-15,1-2 0 16,-1-1 1-16,-8 4 1 0,-5 5-2 15,-15 4 0-15,-8 5 0 16,-13 8 0-16,-10 3 0 16,-9 5 0-16,-6 1 0 15,0 4 0-15,-5-10-3 16,10 10-13-16,-11-26-7 15,24 11-4-15,-12-32-7 16,17 1-8-16,2-23-1 16,8-11 2-16</inkml:trace>
  <inkml:trace contextRef="#ctx0" brushRef="#br3" timeOffset="55572.1786">5758 5897 83 0,'1'-29'36'15,"4"12"-1"-15,-7 0-5 0,2 17-24 16,-7 16 2-16,3 15-4 15,-5 11 2-15,2 14-2 16,-2 12 1-16,-1 14-2 16,0 2 1-16,-3 7-2 15,2-2 0-15,0 0 1 16,1-11-2-16,2-9 2 15,2-11-2-15,5-12 0 16,1-15 0-16,4-11 1 16,-4-20-1-16,20-1-1 15,-5-18 0-15,3-9 0 16,2-13 0-16,5-4-1 15,2-6 1-15,2 1-1 0,2 2 0 16,-4 5 0-16,0 11 1 16,-2 12-1-16,-1 16 0 15,-6 14 2-15,-2 15-1 16,-3 12 1-16,-4 11-1 15,-2 10 3-15,-4 3-3 16,-3 1 2-16,-7-3-2 16,-5-4 2-16,-6-8 0 15,-8-9-2-15,-5-12 1 16,-7-10 0-16,-4-11-1 15,-1-10 0-15,-1-10-1 16,4-11-1-16,6-5-2 16,6-12-3-16,22 9-11 15,-4-15-7-15,31 14-9 0,-3-7-6 16,25 13-1-16,0-1 2 15</inkml:trace>
  <inkml:trace contextRef="#ctx0" brushRef="#br3" timeOffset="56020.2042">6415 6673 90 0,'-24'3'38'0,"10"1"0"16,-6-8 2-16,20 4-27 15,-9-19-9-15,18 3 0 16,6-7-2-16,14-2-2 0,3-3 1 16,6-1-1-16,2-3 1 15,-1 3-1-15,-5-2 2 16,-5 4-1-16,-7 0 1 15,-10 4 0-15,-8-2-1 16,-10 7 1-16,-7 3-1 16,-9 10 0-16,-6 6 0 15,-4 10 0-15,-6 11-1 16,-2 12 1-16,0 10 0 15,4 2 0-15,7 5 0 16,11-1 1-16,12-4-2 16,13-6 1-16,19-8-1 15,16-9-1-15,17-9-2 16,14-13-3-16,21-2-3 15,-1-20-10-15,24 12-5 0,-17-23-6 16,15 7-8-16,-14-10-3 16,-1 5 3-16,-20-5 0 15</inkml:trace>
  <inkml:trace contextRef="#ctx0" brushRef="#br3" timeOffset="57091.2655">7520 6360 103 0,'-12'-7'40'15,"-7"-6"0"-15,3 12 0 16,-4-3-35-16,-6 11-1 15,-6 7 0-15,-3 8-1 16,-3 8-1-16,0 8-1 0,1 4 0 16,7 0 1-16,10 2-2 15,11-7 1-15,16-5-3 16,16-13 1-16,16-4-3 15,14-18 0-15,18 1-7 16,-3-22-11-16,23 8-4 16,-11-18-15-16,3 5 3 15,-15-6-2-15,-4 6 4 16,-16 0 35-16,-16-2 7 15,-4 18 12-15,-32-14 7 16,4 27 14-16,-23-20 0 16,0 22 2-16,-13-1-1 15,1 12-35-15,-4 2 0 16,3 10-2-16,-2 7-1 15,5 2 2-15,4 4-2 0,7 1 1 16,11 0-2-16,6-6 1 16,13-7-2-16,10-9 0 15,14-9 0-15,10-13 0 16,10-10 0-16,4-11 0 15,2-7-4-15,-2-7 1 16,-4-3 0-16,-10-1 0 16,-8 3 1-16,-17 4-1 15,-11 6 2-15,-6 11 0 16,-12 6 2-16,-4 9 0 15,-4 5-1-15,3 5 1 16,7 5 0-16,4-1 0 16,7 1 0-16,12 1 0 15,6-4 0-15,9-3-1 0,6-3 1 16,4-1 0-16,0-1 1 15,3 0-1-15,-6-1 0 16,-7 2 0-16,0 1-1 16,-9 4 1-16,-5 1 0 15,-8 5-1-15,-5 4 1 16,-8 6-1-16,-3 4 0 15,-3 3 2-15,-4 2-2 16,0-2 0-16,2 0 0 16,3-4 0-16,8-8 0 15,4-16 0-15,21-2 0 16,2-14 0-16,7-11 0 15,10-6 0-15,3-8 0 16,1-4 0-16,0-4 0 0,-3 2 0 16,-8 6 0-16,-6 8 0 15,-5 8 0-15,-12 10 0 16,-10 15 0-16,0 0 0 15,-8 24 0-15,-1 1 0 16,-1 6 0-16,4-1 0 16,5 3 0-16,7-9 0 15,9-8 0-15,8-8 0 16,9-10 0-16,6-7 0 15,3-8 0-15,1-3 0 16,-4-6 0-16,-1 1 0 16,-8 2 0-16,-5 4 0 15,-6 9 0-15,-18 10 0 16,10 8 0-16,-15 11 0 15,-7 12 0-15,-5 7 0 0,1 7 0 16,0 2 0-16,4 1 0 16,5-7 0-16,12-2-6 15,6-19-7-15,24-1-4 16,-6-26-2-16,33 6-4 15,-18-28-4-15,25 9 0 16,-19-22-7-16,7 3-2 16,-8 3 5-16</inkml:trace>
  <inkml:trace contextRef="#ctx0" brushRef="#br3" timeOffset="57456.2863">9263 6394 118 0,'-25'8'41'16,"15"6"1"-16,10-14-2 15,6 14-36-15,13-11-1 0,15-1-1 16,7-4 0-16,8-1-1 15,4-4 1-15,-3-3-2 16,-4-3 0-16,-6-3 0 16,-8 0 0-16,-12-6 0 15,-11-2 0-15,-9-3 0 16,-11 2 0-16,-11 3 0 15,-10 7 0-15,-9 9 0 16,-8 12 0-16,-5 12 0 16,-2 18 0-16,-2 10 0 15,7 12 0-15,10-1 0 16,16 1 0-16,18-6 0 15,23-9 0-15,18-15 0 16,30-8-5-16,9-30-10 0,35 4-7 16,-2-31-3-16,29 8-4 15,-13-24-6-15,22 0-7 16,0-10 0-16,8-5 7 15</inkml:trace>
  <inkml:trace contextRef="#ctx0" brushRef="#br3" timeOffset="59008.3751">10755 6278 98 0,'9'-12'37'0,"-9"-4"2"16,0 16-2-16,0 0-33 15,-9 12-1-15,-3 5 0 16,-1 11 0-16,-7 6 0 15,-1 10 0-15,-3 1-1 16,0 1 3-16,4-4-3 16,2-4 1-16,5-10-1 15,7-6 0-15,6-22-1 16,0 0 0-16,19-8-1 15,0-12-1-15,4-10 1 0,4-5-2 16,-1-3 2-16,-2-2-1 16,-4 2 1-16,-2 3-1 15,-4 5 1-15,-5 7 0 16,-4 7 0-16,-5 16 0 15,7-11 0-15,-7 11 0 16,8 16 1-16,1-1-1 16,3 5 0-16,6 0 1 15,8-2-1-15,4-2 1 16,9-4 0-16,7-6 0 16,4-8-1-16,4-7 1 15,1-7 0-15,1-6-1 16,-4-6 1-16,-4-4-1 15,-10 3 1-15,-8-2-1 0,-8 6 1 16,-13 4-1-16,-8 8 2 16,-1 13-2-16,-23 5 0 15,2 12 0-15,-2 8 0 16,-1 6 0-16,3 4-2 15,4 8 2-15,7-1-2 16,9-1-1-16,13-1-2 16,6-8 0-16,19 0-8 15,-2-21-6-15,22 7-13 16,-7-24 6-16,16 4-6 15,-11-20-7-15,7-1 3 16,-10-11 1-16,-3-3 37 16,-7 6 10-16,-21-10 15 0,2 11-6 15,-19-7 10-15,1 11 6 16,-17-1 1-16,0 14 0 15,-15 0-29-15,6 16-4 16,-8 5 0-16,3 10-2 16,-3 8 0-16,5 7 1 15,1 7-2-15,4 0 1 16,9 0-1-16,10 0-1 15,4-7 0-15,14-6 1 16,9-12-2-16,8-9 1 16,7-12-1-16,4-9 0 15,2-10 0-15,-4-7 0 16,-1-5 2-16,-7-6-4 15,-11 3 2-15,-6-1 0 0,-10 7 0 16,-7 4 0-16,-6 7 0 16,-8 4 0-16,1 7 2 15,-5 8-4-15,4 6 2 16,1 4 0-16,8 6 0 15,3 0 0-15,9 1 0 16,7 0 0-16,7-1 0 16,8-1 2-16,0 0-2 15,5 1 0-15,-1-1 0 16,-1 4 0-16,-7 4 0 15,-4 3 0-15,-8 1 0 16,-7 5 0-16,-5 1 0 16,-8 0 0-16,-3-1 0 15,-4 0 0-15,-2-6 0 0,4-4 0 16,10-18 0-16,-16 8 0 15,18-18 0-15,8-12 0 16,9-7 0-16,5-13 0 16,5-5 0-16,4-4 0 15,0-2 0-15,-1 6 0 16,-3 3 0-16,-5 6 0 15,-4 7 0-15,-3 9 0 16,-3 10 0-16,0 2-2 16,3 11-3-16,1-5-6 15,13 18-4-15,-13-17-5 16,22 23-3-16,-17-21-2 15,23 19-2-15,-20-17-5 16,11 8-7-16,-5-4 6 16</inkml:trace>
  <inkml:trace contextRef="#ctx0" brushRef="#br3" timeOffset="59359.3952">12733 6304 119 0,'-11'24'41'0,"-1"-13"1"15,22 2-1-15,17-10-38 16,6-4 0-16,10-8-2 15,13-2 1-15,2-6-1 16,3-3-1-16,-5-3 2 16,-4-2-2-16,-12-2 0 15,-12 0 0-15,-10-4 0 16,-15 3 0-16,-12 0 0 0,-10 7 0 15,-11 10 0-15,-9 9 0 16,-8 14 0-16,-5 14 0 16,-2 14 0-16,-1 13 0 15,8 6 0-15,8 7 0 16,11-2 0-16,16-5 0 15,20-9 0-15,19-15 0 16,24-6-8-16,4-22-9 16,38 5-5-16,1-31-3 15,36 11-5-15,-5-21-11 16,23 5-1-16,2-8 1 15</inkml:trace>
  <inkml:trace contextRef="#ctx0" brushRef="#br3" timeOffset="60230.445">14475 6129 105 0,'-24'-1'39'15,"-18"0"2"-15,4 15-1 16,-7-2-36-16,0 10 1 15,0 3-2-15,10 3 0 16,4 0 0-16,13-2-1 16,11-3 0-16,14-5-1 15,15-6 0-15,10-5-1 16,12-3 0-16,7-3 0 0,1-2 1 15,-2 2-1-15,-6 2 0 16,-4 4 0-16,-11 4 1 16,-14 4-1-16,-11 4 1 15,-8 0-1-15,-9 3 0 16,-4 1 1-16,-7-3-1 15,1 1-1-15,-1 0 1 16,3-5-2-16,7-4 0 16,1-7-1-16,13-5-1 15,13-12-2-15,15 0-4 16,-3-26-6-16,26 10-6 15,-11-27-6-15,25-4-9 16,-7-16 0-16,6 0-2 16,-6-13 5-16,-1-7 33 0,-2 11 12 15,-23-6 7-15,10 25 6 16,-31 7 13-16,2 19 0 15,-19 15 3-15,6 24-3 16,-31 26-29-16,8 14-3 16,-6 13-1-16,5 14-1 15,-4 11 0-15,5 10 0 16,3 3-1-16,7-3 0 15,3-5-1-15,5-5-3 16,5-6 0-16,2-16 0 16,7-7-6-16,-11-23-10 15,17 3-6-15,-15-29-8 16,0 0-7-16,-3-10-1 15,6-7 2-15,-12-10-1 0</inkml:trace>
  <inkml:trace contextRef="#ctx0" brushRef="#br3" timeOffset="60757.4752">14685 6286 110 0,'-9'-19'39'15,"9"19"2"-15,10-22-2 16,14 9-35-16,4 6-2 16,8 1-2-16,14 4-1 15,4 0-2-15,11 7-1 16,2-4-2-16,9 14-4 15,-15-12-10-15,14 16-14 16,-18-8-4-16,0 2 0 16,-19-3 32-16,-7-5 6 15,-8 0 3-15,-23-5 6 16,17 1 9-16,-32-11 15 0,15 10 6 15,-33-12 0-15,18 12-30 16,-17-1-4-16,-2 8-1 16,-8 4 0-16,0 10 0 15,-5 3-1-15,3 5 0 16,5 0 0-16,6 3-1 15,11-5 0-15,13-2-2 16,15-10 0-16,16-7 0 16,14-9 0-16,11-7 0 15,4-5 0-15,4-8 0 16,0-1 0-16,-3-6 0 15,-9 0 0-15,-7 3 0 16,-9 3 0-16,-9 2 0 0,-6 7 0 16,-12 13-2-16,8-11 2 15,-8 11-1-15,-6 17-1 16,2 0-1-16,1 5-1 15,1-2-1-15,7 10-6 16,-5-17-4-16,23 11-6 16,-12-23-3-16,26 6-3 15,-6-19-9-15,16-7-3 16,2-14 1-16</inkml:trace>
  <inkml:trace contextRef="#ctx0" brushRef="#br3" timeOffset="61229.5022">16064 5752 89 0,'-26'9'39'16,"-11"7"3"-16,5 20-2 16,-2 0-13-16,6 11-24 15,4 6 1-15,6 12-3 16,3-1 2-16,8 4-1 15,-1-2-1-15,7-5 0 16,0-6-1-16,1-8 0 16,3-13 0-16,1-11 0 15,3-10-1-15,3-12 1 16,4-10-1-16,1-6 0 15,2-8 1-15,4-7-1 16,0-1 0-16,2 0 0 16,0 4 0-16,-1 5 0 0,-1 8 0 15,-1 9 1-15,-3 9-1 16,-3 9 1-16,0 9 0 15,-3 5 0-15,-2 5-1 16,-4 1 2-16,-1 0-2 16,-3 1 2-16,-4-6-1 15,-4-1 0-15,-8-7 0 16,-5-3 0-16,-8-8 0 15,-5-4 0-15,-3-6-2 16,-5-11-2-16,11 2-10 16,-10-24-5-16,27 9-4 15,-8-27-6-15,35 6-11 16,3-12-1-16,22 3 1 15</inkml:trace>
  <inkml:trace contextRef="#ctx0" brushRef="#br3" timeOffset="61479.5165">16578 5801 114 0,'-30'44'40'15,"-13"-1"3"-15,11 23-3 16,-4-2-35-16,6 10-3 15,6 3 1-15,2 2-1 16,7-3-2-16,6-7-2 16,9-7-2-16,3-19-4 15,16 0-12-15,-11-32-5 16,27 3-12-16,-13-22-4 0,12-2-2 15,-5-17 3-15</inkml:trace>
  <inkml:trace contextRef="#ctx0" brushRef="#br3" timeOffset="61830.5365">16607 6335 104 0,'-11'8'40'16,"11"10"2"-16,0-18-1 15,28 21-33-15,-4-16-5 16,11 0 0-16,8-5-1 15,4-4 0-15,3-5 0 0,5-2-1 16,-6-7-1 0,-6-2 1-16,-9-6-1 0,-11-3 0 15,-14 4 0-15,-11 2 0 16,-15 7 0-16,-17 9 0 15,-11 13 1-15,-7 10 0 16,-6 14 0-16,3 9 0 16,6 9 1-16,10 6-2 15,10-1 0-15,21-8 0 16,21-5 0-16,19-14-2 15,33-5-12-15,9-30-6 16,47 2-6-16,-2-30-5 16,36 0-13-16,7-15-2 15,21-12 3-15</inkml:trace>
  <inkml:trace contextRef="#ctx0" brushRef="#br3" timeOffset="62868.5958">18234 6295 71 0,'14'-32'38'15,"1"5"-1"-15,-6 0 1 16,1 13-17-16,-10-1-17 16,0 15 0-16,0 0-1 15,-12 14 0-15,-2 5 0 16,0 12 0-16,-4 2-1 0,4 6 1 15,0 0-1-15,7 0 0 16,7-3-1-16,8 0 0 16,8-6 0-16,10-6 0 15,6-8-1-15,5-6 0 16,6-11 0-16,2-9 1 15,2-7-1-15,-2-12 0 16,-5-7 0-16,-4-3 1 16,-7-3-1-16,-4 2 0 15,-7 2 1-15,-9 9-1 16,-4 4 1-16,0 11-1 15,-5 14 0-15,0 0 1 16,-10 17-1-16,10 5 0 16,5 6 0-16,1 1 1 0,4 3-1 15,6-2 0-15,4-4 0 16,6-4 1-16,0-8 0 15,10-5-1-15,-1-11 1 16,1-8-1-16,-1-9 1 16,-4-5 0-16,-4-8-1 15,-1-4 1-15,-8-4-2 16,-7-3 0-16,-4 4-1 15,-3-2-1-15,-1 10-2 16,-3-3-3-16,8 22-8 16,-14-11-6-16,20 29-4 15,-14-6-6-15,14 6-6 16,-2 2-1-16,10 5 3 15</inkml:trace>
  <inkml:trace contextRef="#ctx0" brushRef="#br3" timeOffset="63092.6087">19368 6117 108 0,'0'0'39'15,"0"0"2"-15,0 0-2 16,0 0-33-16,-16 19-2 16,3 4-1-16,2 9-1 15,-3 4 0-15,6 4-1 16,1 2-1-16,4-3 0 15,9-3-2-15,3-10-2 16,15 1-9-16,-7-26-10 16,25 5-8-16,-16-20-10 0,13-3 1 15,-8-17-2-15,4-3 3 16</inkml:trace>
  <inkml:trace contextRef="#ctx0" brushRef="#br3" timeOffset="63233.6168">19384 5702 100 0,'-22'-27'36'15,"13"8"-4"-15,9 19-12 16,21-16-57-16,8 13 0 16,1-4-2-16,16 3 1 15</inkml:trace>
  <inkml:trace contextRef="#ctx0" brushRef="#br3" timeOffset="63467.6302">19998 5607 70 0,'-18'30'40'0,"5"16"2"16,-9 3 1-16,8 27-14 16,-4-3-23-16,7 10-1 15,-1 2 0-15,5 1-2 16,2-3 0-16,0-4-4 15,8-6-2-15,-2-17-4 16,14-1-13-16,-15-32-12 16,14-4-9-16,-14-19 0 15,29-8 0-15</inkml:trace>
  <inkml:trace contextRef="#ctx0" brushRef="#br3" timeOffset="63667.6416">19883 6107 116 0,'0'0'41'0,"-14"-2"0"15,14 2-1-15,23-1-35 16,5-7-5-16,11-3-1 16,6-4-4-16,17 4-10 15,-10-19-12-15,16 8-14 16,-9-12 2-16,5 5-4 15,-10-13 3-15</inkml:trace>
  <inkml:trace contextRef="#ctx0" brushRef="#br3" timeOffset="64017.6615">20588 5551 105 0,'-21'45'42'16,"-12"3"3"-16,5 17-2 16,-10 1-37-16,0 11 0 15,3 2 0-15,1 1-4 16,6-4-2-16,7-7 0 15,7-11 0-15,10-8 0 16,5-12 0-16,14-15 0 16,7-14 0-16,9-9 0 15,6-11 0-15,4-8 0 16,1-5 0-16,-2-2 0 0,0 0 0 15,-8 7 0 1,-5 2 0-16,-7 8 0 0,-2 10 0 16,-3 10 0-16,-6 6 0 15,-1 5 0-15,-1 8 0 16,0-5 0-16,9 14-16 15,-11-19-5-15,19 12-4 16,-24-32-4-16,46 25-10 16,-15-25-4-16,19-5 2 15,2-8 4-15</inkml:trace>
  <inkml:trace contextRef="#ctx0" brushRef="#br3" timeOffset="64719.7018">22064 6234 111 0,'-19'-29'39'15,"-4"11"1"-15,-14-9-3 16,-1 18-32-16,-8 7 0 16,-3 11-2-16,-3 8 1 15,3 13-1-15,0 4 0 16,8 7 0-16,8 1-1 0,9-3-2 15,14-6 0-15,10-2 0 16,15-11 0-16,14-11 0 16,12-10 0-16,11-7 0 15,6-11 0-15,5-4 0 16,-2-3 0-16,-4-4 0 15,-6 2 0-15,-7 5 0 16,-12 5 0-16,-12 6 0 16,-7 8 0-16,-13 4 0 15,8 10 0-15,-10 3 0 16,5 6 0-16,-2-6-8 15,20 13-11-15,-10-17-4 16,26 11-4-16,-12-19-11 16,27 2-4-16,5-10 0 0,14-6 2 15</inkml:trace>
  <inkml:trace contextRef="#ctx0" brushRef="#br3" timeOffset="65286.7342">23689 5646 110 0,'-6'-46'38'16,"-17"-7"3"-16,1 15-4 15,-10-3-31-15,-2 14-2 16,-6 7-1-16,-1 19 0 0,-6 20-1 15,-2 24 0-15,-6 18 1 16,1 21 0-16,0 17 0 16,0 13-3-16,7 9 0 15,7 1 0-15,9-3 0 16,13-10 0-16,12-11 0 15,10-15 0-15,13-15 0 16,8-25-3-16,12-6-11 16,-11-31-8-16,16 1-14 15,-16-21-6-15,1-3 2 16,-12-17-2-16</inkml:trace>
  <inkml:trace contextRef="#ctx0" brushRef="#br3" timeOffset="65487.7456">23028 6218 130 0,'0'0'43'15,"-8"10"-1"-15,24-1-2 16,7-5-40-16,12-3 0 16,14-1 0-16,8-3 0 15,6 0-3-15,-1-1-1 16,4 2-2-16,-4-9-7 15,5 17-12-15,-21-17-12 16,5 8-3-16,-15-8 2 16,-1 6-2-16</inkml:trace>
  <inkml:trace contextRef="#ctx0" brushRef="#br3" timeOffset="65873.7677">23740 6146 122 0,'-6'12'40'0,"-12"-3"2"16,7 14-3-16,-6-4-34 15,3 8-1-15,-1 2-1 16,2 4-3-16,2 1 0 15,3 1 0-15,6-4 0 16,8-4 0-16,5-7 0 16,8-9 0-16,9-9 0 15,9-10 0-15,5-10 0 16,2-9 0-16,3-5 0 15,4-8 0-15,0-4 0 16,-4-1 0-16,-6 4 0 16,-7 5 0-16,-6 7 0 0,-10 8 0 15,-7 15 0-15,-11 6 0 16,-6 27 0-16,-8 3 0 15,-3 9 0-15,-3 2 0 16,4 5 0-16,2-5 0 16,9-3 0-16,8-10 0 15,13-6-6-15,0-19-8 16,27 4-7-16,-11-28-4 15,25 8-4-15,-12-23-11 16,15-2-2-16,-2-14 3 16,7-4 2-16</inkml:trace>
  <inkml:trace contextRef="#ctx0" brushRef="#br3" timeOffset="66138.783">24850 5381 113 0,'-11'-7'43'0,"-15"19"0"16,1 37-1-16,-19 18-37 15,10 18 0-15,-7 16-1 16,1 15-4-16,-7 5 0 16,8-2 0-16,2-7 0 15,9-11 0-15,7-12 0 16,8-15 0-16,13-14 0 15,7-22-3-15,23-11-11 16,-4-33-9-16,32 3-4 16,-12-32-13-16,23-5-1 0,-3-22-2 15,4-10 2-15</inkml:trace>
  <inkml:trace contextRef="#ctx0" brushRef="#br3" timeOffset="66338.7944">25130 5645 121 0,'-21'37'44'16,"-13"11"1"-16,2 22 0 15,-13 15-45-15,8-7 0 16,7 8 0-16,4 0 0 16,4-3 0-16,4 1 0 15,3-8 0-15,4-11 0 16,13-2-5-16,-12-25-16 15,24 6-6-15,-18-30-9 16,16 0-8-16,-1-22-1 0,12-7 2 16</inkml:trace>
  <inkml:trace contextRef="#ctx0" brushRef="#br3" timeOffset="67478.8596">855 8220 41 0,'11'-22'30'0,"5"-4"3"16,5 1-2-16,-10-7-11 15,11 11-9-15,-15-3 1 16,7 10-1-16,-18-2-1 15,4 16-1-15,-17 0-3 16,-3 16-1-16,-6 3-2 16,-1 8-1-16,-7 8-1 15,0 4 0-15,2 5 1 16,9 1-2-16,4 0 1 15,11 2 0-15,11-7 0 16,15-3 0-16,11-12 0 16,14-6-1-16,14-13 0 15,1-14 1-15,3-12 0 16,2-12-1-16,-4-10 1 0,-8-7-1 15,-11-4 1-15,-17-3 0 16,-11 2 0-16,-16 6 0 16,-12 7 0-16,-13 7 0 15,-9 9-1-15,-7 13 1 16,-3 8-1-16,3 11-1 15,8 5 0-15,8 3-1 16,15 2 0-16,19-3-2 16,22 1-4-16,7-20-13 15,29 12-5-15,-6-20-14 16,20 5 2-16,-6-8 0 15,9 7 0-15</inkml:trace>
  <inkml:trace contextRef="#ctx0" brushRef="#br3" timeOffset="67854.8811">1594 8089 110 0,'-11'8'37'15,"4"10"1"-15,-5-14-5 16,3 12-29-16,4 3-1 16,2 9 1-16,0 4-1 15,4 6-1-15,1 0 1 16,6 2-1-16,2-4 0 15,5-6 0-15,3-10 0 16,7-11-1-16,5-16 1 16,9-15-1-16,4-11 0 15,3-11 0-15,4-12 0 16,-1-2 0-16,-5-2 1 15,-4 4-2-15,-6 10 0 16,-10 12 0-16,-8 8 0 0,-16 26 0 16,13 3 0-16,-13 20 0 15,-3 12 0-15,-1 8-2 16,4 3-1-16,3 3-1 15,12-3-2-15,3-15-5 16,19-5-8-16,-7-29-4 16,31-1-6-16,-9-31-6 15,18-8-5-15,-6-16 3 16,4-9 1-16</inkml:trace>
  <inkml:trace contextRef="#ctx0" brushRef="#br3" timeOffset="68034.8914">2694 7340 120 0,'-20'15'39'0,"-13"18"1"15,7 34-1-15,-11 9-37 16,11 14 1-16,1 13-3 16,9 1-1-16,7 2-1 15,8-11-3-15,15 7-14 16,-14-30-12-16,17-2-10 15,-7-22 1-15,9-13-1 16</inkml:trace>
  <inkml:trace contextRef="#ctx0" brushRef="#br3" timeOffset="68245.9034">2437 7905 118 0,'-16'-5'42'0,"1"-1"0"0,15 6-1 16,10 11-35-16,17-8-3 15,11-3-3-15,11-1-1 16,14-1-3-16,3-10-7 16,17 13-13-16,-15-13-13 15,5 11-5-15,-14-6 0 16,0 7 0-16</inkml:trace>
  <inkml:trace contextRef="#ctx0" brushRef="#br3" timeOffset="68883.9399">3020 8119 106 0,'-14'23'39'0,"13"2"1"0,1-25-1 16,16 8-35-16,3-11-1 15,9-4-1-15,2-8 0 16,5-4 0-16,1-5-1 15,0-1 0-15,-6-3 0 16,-4 0-1-16,-10 1 0 16,-5 2 1-16,-6 7-1 15,-13 4-1-15,-6 8 1 16,-6 8 0-16,-9 7 0 15,-1 13 0-15,-2 7 0 16,-1 5 0-16,4 3 0 16,5-1 0-16,9 0 0 15,10-7 0-15,13-6 1 0,11-13-1 16,15-8 1-16,7-10 0 15,11-12-1-15,9-3 1 16,0-5 0-16,0-1 0 16,-3 4-1-16,-5 3 1 15,-8 6-1-15,-11 11 1 16,-10 12-2-16,-12 9 0 15,-9 10 0-15,-6 5 0 16,-2 7 1-16,-7 4-1 16,-1-1 0-16,3-2 1 15,1-6 0-15,3-6 1 16,6-11-1-16,0-16 1 15,10-1 0-15,4-16 1 16,-2-10-1-16,4-6 1 0,-1-10 0 16,1-3 1-16,0-1-3 15,-2 4 0-15,1 2 0 16,-4 7 0-16,4 5 0 15,0 5 0-15,6 10 0 16,0 5 0-16,9 10-9 16,-6-12-10-16,19 18-5 15,-16-18-3-15,25 19-9 16,-14-10-7-16,11 4 1 15,-3-3 1-15</inkml:trace>
  <inkml:trace contextRef="#ctx0" brushRef="#br3" timeOffset="72451.144">4984 7914 69 0,'1'-14'36'0,"5"4"1"16,-5-9 0-16,-1 19-20 16,2-22-9-16,-2 22-1 15,4-20-1-15,-4 20-1 16,-10 1-1-16,-5 12-2 15,-10 8 1-15,-6 8-1 16,-8 12-1-16,-3 1 0 16,-1 2-1-16,4-3 0 15,7-2 0-15,14-10 0 16,18-9 0-16,15-8-1 15,19-12 1-15,11-6-1 16,8-5 1-16,2 2 1 16,-3 0-1-16,-3 6 0 15,-15 5 0-15,-13 10 0 0,-19 5 0 16,-11 7 0-16,-14 7-1 15,-11-4-1-15,3 0-2 16,-6-8-4-16,17 1-17 16,-3-22-13-16,23 2-2 15,2-23 0-15,21-3-1 16</inkml:trace>
  <inkml:trace contextRef="#ctx0" brushRef="#br3" timeOffset="72893.1693">5437 7505 102 0,'-26'-13'40'0,"26"13"0"15,-24 9-1-15,19 10-34 16,-6 3-2-16,2 11 0 15,0 12 0-15,-5 12 0 16,-2 8-1-16,-1 11-1 16,-2 4 1-16,0-1-2 15,4-4 1-15,2-10-1 16,5-8 1-16,7-15-2 15,8-11 1-15,8-18 0 16,9-15 1-16,10-14-1 16,8-13 0-16,5-6 2 15,2-6-1-15,-2-2 0 0,-3 5 0 16,-5 3 0-16,-10 12 0 15,-10 13-1-15,-5 14 0 16,-9 15 0-16,-6 10-1 16,-5 6-2-16,2 7 0 15,2 4-2-15,7 4-2 16,-3-15-8-16,20 9-7 15,-10-29-6-15,25 5-7 16,-7-20-5-16,9-6 0 16,-4-15 2-16</inkml:trace>
  <inkml:trace contextRef="#ctx0" brushRef="#br3" timeOffset="73269.1908">5850 8021 97 0,'-14'25'39'16,"3"-9"-1"-16,21 4 0 15,2-13-33-15,18-1-2 16,12-8-1-16,8-9 1 16,4-2-2-16,5-8 1 15,-4-2-1-15,-8-3 1 16,-13 3 0-16,-10-1 0 15,-17 3-1-15,-11 5 0 16,-15 5 1-16,-13 6-1 16,-8 9 0-16,-7 7 0 15,0 10 0-15,-1 11 0 16,3 7-1-16,6 6 0 15,10 3 1-15,12-1-1 0,11-2 0 16,14-7-1-16,16-7-1 16,15-14-1-16,18-11-3 15,10-19-7-15,22 5-9 16,-15-30-6-16,20 5-8 15,-13-19-4-15,3-2 0 16,-14-14 2-16</inkml:trace>
  <inkml:trace contextRef="#ctx0" brushRef="#br3" timeOffset="73494.2037">6802 7445 113 0,'0'0'40'0,"-23"-5"2"16,10 25-2-16,-6 7-36 0,1 14-1 15,2 11 0-15,-3 11-1 16,2 10-1-16,-1 10 1 15,0 1-2-15,2 2 0 16,4-3-2-16,5-8-2 16,7-10-1-16,4-22-4 15,21-5-12-15,-8-42-5 16,30-3-10-16,-4-31-5 15,15-10 1-15,-4-24 2 16</inkml:trace>
  <inkml:trace contextRef="#ctx0" brushRef="#br3" timeOffset="73681.2144">7184 7415 112 0,'-8'14'41'0,"-16"18"1"16,2 31 0-16,-14 13-37 16,4 11 0-16,1 7-4 15,6 4 1-15,2-3-3 16,7-8-1-16,14-8-4 15,-1-25-11-15,26 2-9 16,-13-33-7-16,27-9-9 16,0-20-1-16,18-5 1 15</inkml:trace>
  <inkml:trace contextRef="#ctx0" brushRef="#br3" timeOffset="73802.2213">7452 8133 107 0,'-15'4'38'0,"-2"1"-13"0,-5-10-21 16,7-3-40-16,1 1-4 15,14 7-3-15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7T01:55:15.251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8753 7445 6 0,'4'-27'25'16,"0"16"0"-16,-14-11 2 15,10 22 0-15,-19-34-4 16,9 24 2-16,-20-11-2 16,11 15 0-16,-24 6-19 15,2 3-1-15,-5 2 0 16,-3 12-1-16,-6 8-1 15,0 10 0-15,2 7 1 0,2 15-1 16,1 7 0-16,6 6 2 16,6 2-3-16,5 5 1 15,9 2-1-15,13-4 0 16,12-7 1-16,11-10-2 15,15-14 2-15,16-12-2 16,10-12 1-16,14-13 0 16,5-18 1-16,1-9 0 15,-2-9 0-15,-3-3-1 16,-9-5 1-16,-8 0 0 15,-11 3 0-15,-11 3 0 16,-11 10-2-16,-6 8 1 16,-12 13 0-16,0 0 0 15,-3 13 0-15,-5 12-1 16,0 10-1-16,-1-1-2 0,8 8-2 15,-3-12-7-15,23 7-23 16,-5-14-3-16,12-4 0 16,5-15 0-16</inkml:trace>
  <inkml:trace contextRef="#ctx0" brushRef="#br0" timeOffset="418.0238">9281 7805 80 0,'-20'-20'37'15,"3"13"0"-15,-13 1 1 16,4 15-23-16,-14 4-9 16,-1 14-1-16,-2 1 0 0,4 15-2 15,2 2-1-15,5 0 0 16,8-1-1-16,10-4-1 15,10-5 1-15,13-9-2 16,8-9 1-16,12-14 0 16,12-11 1-16,4-9 0 15,6-9 0-15,-1-5 0 16,-3-5 0-16,-4-3 0 15,-8 1 0-15,-9 2 1 16,-9 6-1-16,-8 7-1 16,-8 8 0-16,-1 15 0 15,-11-1 0-15,-2 16-1 16,-1 9 1-16,1 12-1 0,4 6-1 15,2 1-1-15,7 2-2 16,5-8-2-16,15 3-5 16,-5-22-19-16,23 2-9 15,-5-19 1-15,13-4-1 16</inkml:trace>
  <inkml:trace contextRef="#ctx0" brushRef="#br0" timeOffset="618.0353">9709 7848 89 0,'-8'-10'37'15,"8"10"1"-15,-19 13 0 16,14 11-23-16,-8 8-12 16,3 10-1-16,1 0-1 0,3 7-1 15,2-3-1 1,4-5-2-16,8-3-4 0,-3-21-19 15,14-6-13-15,-3-19 2 16,9-9-3-16,-3-18 2 16</inkml:trace>
  <inkml:trace contextRef="#ctx0" brushRef="#br0" timeOffset="1050.06">9763 7585 86 0,'-14'-1'38'0,"6"13"-1"16,8-12 2-16,-1 31-19 15,8-17-19-15,8 1 1 0,8 1-2 16,1 2 1 0,0 3 0-16,3 7-1 0,-6 3 1 15,-3 5-1-15,-8 5 1 16,-8 6 0-16,-5 4-1 15,-4 2 1-15,-7-5 0 16,2-4-1-16,-1-8 1 16,9-6-1-16,-1-14 1 15,5-16-1-15,22-12 2 16,-1-11-1-16,8-10 1 15,4-7-1-15,6-3 0 16,-1-3 1-16,-1 4-1 16,-6 8 0-16,-3 10-1 15,-9 10 0-15,-4 12 0 16,-15 2 0-16,14 25-1 0,-14 3-1 15,2 6 0-15,-1 1-2 16,4 4-1-16,-1-4-2 16,8 4-5-16,-7-18-15 15,17 6-12-15,-9-19 1 16,12 2-1-16,-4-16 2 15</inkml:trace>
  <inkml:trace contextRef="#ctx0" brushRef="#br0" timeOffset="1253.0716">10527 7816 109 0,'0'0'38'0,"-14"24"2"16,-8-3-7-16,11 21-30 0,-2 0-2 15,6 7 0-15,1 1-1 16,5 0-1-16,3-4-1 15,3-8-3-15,7-1-23 16,-8-25-9-16,14-4-1 16,-8-18-1-16,10-5 0 15</inkml:trace>
  <inkml:trace contextRef="#ctx0" brushRef="#br0" timeOffset="1711.0978">10629 7621 95 0,'-7'-13'38'15,"7"24"0"-15,0-11-1 0,13 17-31 16,-7-3-2-16,9 6 0 16,-2-2 0-16,3 3-1 15,-3 1 0-15,2 1 0 16,-5 0-1-16,-2 2 0 15,-6 1 0-15,0-2 0 16,-5 3-1-16,-1 0 0 16,-2-3 0-16,0-1-1 15,1-1 0-15,2-1 0 16,1-6 0-16,2-15-1 15,10 11 1-15,2-14 0 16,5-7 0-16,4-9 0 16,2-3 0-16,3-7 0 15,4 1 1-15,-5-4 0 16,2 5-1-16,-5 5-1 0,-5 6 1 15,-2 9-1-15,-15 7 1 16,13 11-2-16,-12 8 0 16,-2 4 0-16,2 6-1 15,-2 0-2-15,7 3-2 16,0-10-1-16,17 11-12 15,-9-25-6-15,22 5-13 16,-9-13 1-16,10-4 0 16,-3-8 2-16</inkml:trace>
  <inkml:trace contextRef="#ctx0" brushRef="#br0" timeOffset="2205.1261">11298 7786 104 0,'0'-13'40'0,"-13"0"0"0,13 13-5 15,-24 3-28-15,7 6-2 16,-4 7-1-16,3 9-1 15,-3 5 0-15,6 3-2 16,1 3 0-16,6 1 0 16,3-7-1-16,9 0 0 15,2-12 0-15,5-6 0 16,4-10 0-16,5-9 1 15,2-8-1-15,2-10 1 16,2-3-1-16,-1-8 1 16,0 5-1-16,-2 1 0 15,-6 5-1-15,1 9 0 16,-8 10 0-16,-10 6 0 0,9 30-1 15,-10 9 0-15,-7 15 0 16,-4 18 0-16,-3 14 0 16,-6 11 0-16,-1 7 0 15,-3 0 1-15,-1 1 1 16,-1-10 0-16,0-9 1 15,3-17-1-15,2-17 2 16,3-19-2-16,3-18 1 16,7-16-1-16,-1-19-1 15,7-10 1-15,2-16-1 16,1-11 0-16,2-15-1 15,2-6 1-15,5 2-1 16,-1-2-1-16,5 11-6 16,-9-10-10-16,15 25-18 0,-9-1-1 15,8 17-3-15,-4 4 2 16</inkml:trace>
  <inkml:trace contextRef="#ctx0" brushRef="#br0" timeOffset="3423.1958">12342 7783 78 0,'-19'1'36'15,"-4"8"1"-15,-7-2-2 16,2 14-27-16,-7-4-3 16,6 9 0-16,-1 0-1 15,9 3 0-15,0-1-2 16,12 0 1-16,5-2-1 0,16-3-1 15,7-10 0-15,11-4 0 16,7-12-1-16,7-6 1 16,4-9 0-16,3-8-1 15,2-5 1-15,-5-7-1 16,-5 3-1-16,-9 1 1 15,-11 3 0-15,-9 4 0 16,-12 5 0-16,-9 10-1 16,-8 6 2-16,-7 3-1 15,-1 6 0-15,0 1 1 16,4 2-1-16,8 2 1 15,11-8 0-15,-3 11-1 16,19-8 1-16,9-1-1 16,7 1 1-16,5 1-1 0,4 1 0 15,1 3 0-15,-5 2 0 16,-4 5 1-16,-7 4-1 15,-9 3 0-15,-9 3 0 16,-7-1 0-16,-6 3 0 16,-5-3 1-16,-3-6-1 15,-2 0 0-15,5-8 1 16,10-10 0-16,-14 1 0 15,14-11 0-15,7-7 1 16,6-4-1-16,1-8 0 16,7-1 0-16,2-3-1 15,2-1 0-15,5 0 0 16,4-1-4-16,8 7-3 15,-4-11-13-15,17 18-19 16,-6-6-3-16,14 9 1 0,-3-4-1 16</inkml:trace>
  <inkml:trace contextRef="#ctx0" brushRef="#br0" timeOffset="3875.2216">14124 7467 51 0,'2'-29'36'16,"1"8"0"-16,-2 1 1 16,-1 20-17-16,0-16-11 15,0 16-1-15,-4 21-2 16,2 9 0-16,-7 13-3 15,0 13 0-15,-9 9-1 16,3 7-1-16,-3 2-1 16,3-2 0-16,3-8-1 0,8-8-1 15,13-14-3-15,5-17-3 16,25-6-20-16,1-21-11 15,15-6 2-15,0-14-1 16</inkml:trace>
  <inkml:trace contextRef="#ctx0" brushRef="#br0" timeOffset="4209.2406">14562 7685 88 0,'-30'-12'37'0,"11"26"1"16,-13-3 1-16,4 19-32 15,-5 2-2-15,7 7 0 16,-1 0-2-16,9 5 0 15,4-5-1-15,10 4 1 16,7-10-2-16,15-2 1 0,9-13 0 16,8-9-1-16,6-13 0 15,6-6-1-15,0-11 1 16,-2-13-2-16,-2-2 2 15,-9-9-2-15,-7 1 1 16,-12 1-1-16,-10 3 0 16,-10 7-1-16,-8 8 0 15,-10 9-1-15,-2 13-2 16,-5 0-1-16,11 18-5 15,-9-9-20-15,23 15-3 16,3-11-4-16,20 5 0 16</inkml:trace>
  <inkml:trace contextRef="#ctx0" brushRef="#br0" timeOffset="4558.2607">15118 7640 96 0,'9'-13'37'15,"-17"-1"1"-15,-2 16-8 16,-15-6-25-16,1 8 0 15,-7 3-1-15,5 11-1 16,0 2 0-16,1 5-1 16,6 1 0-16,7 3-1 15,9-3 0-15,10 0 0 16,6-4 0-16,9-6-1 15,9-1 0-15,6-1 1 16,0-5-1-16,1-1 0 0,-4-1 0 16,-8 0 0-16,-6 0 1 15,-10 3-1-15,-12 4 0 16,-12 0 0-16,-6 4 0 15,-7 4 1-15,-2-1-1 16,-6 3-1-16,7-1 0 16,-1-4-3-16,12 0-2 15,-3-20-24-15,32 5-3 16,-1-22-7-16,21 2 1 15</inkml:trace>
  <inkml:trace contextRef="#ctx0" brushRef="#br0" timeOffset="4769.2728">15559 7674 113 0,'0'0'40'0,"-19"24"0"16,-3-11-10-16,4 16-26 15,0 2-1-15,4 4-1 16,5 3 0-16,-1 1-2 15,8-2 0-15,2-4-3 16,6 0-2-16,-4-17-25 16,22 2-8-16,-10-17-2 15,12-2 0-15</inkml:trace>
  <inkml:trace contextRef="#ctx0" brushRef="#br0" timeOffset="5227.299">15726 7457 111 0,'0'0'40'16,"6"17"2"-16,-6-17-8 16,7 25-29-16,-1-3-1 15,4 3-1-15,-2 5 0 16,2 6-1-16,-4 1-1 15,-1 2 0-15,-5 4-1 16,-3-2 1-16,-4 2-1 16,-4-4 0-16,0-1 1 15,-1-8-1-15,1-5 0 16,4-8 0-16,7-17 1 0,0 0-1 15,16-13-1-15,6-12 1 16,9-8 0-16,3-6 0 16,5-5 0-16,0-2 0 15,0 5 0-15,-8 4 0 16,-4 9 0-16,-8 11 0 15,-6 10 0-15,-13 7 0 16,10 22-1-16,-8 4 0 16,1 9-1-16,1 2-1 15,8 3-2-15,1-5-1 16,18 6-9-16,-6-23-7 15,22 8-9-15,-5-20-8 16,11-4-1-16,-4-13 2 16,6-4 1-16</inkml:trace>
  <inkml:trace contextRef="#ctx0" brushRef="#br0" timeOffset="5699.3259">16574 7615 120 0,'-11'-18'40'0,"-15"2"1"16,-1 23-10-16,-12 1-27 15,3 14 0-15,-1 10-1 16,6 8-1-16,4 6 0 15,9 2 0-15,8-2-1 16,10-3 0-16,10-10-1 16,6-9 1-16,9-12-1 15,4-11 0-15,4-10 0 16,-1-11 0-16,2-9 0 15,-3-5 0-15,-1-6 0 16,-3-1 0-16,-5 3-1 0,-4 4 1 16,-5 11-1-16,-4 11-1 15,-9 12 1-15,-3 20 0 16,-8 21-1-16,-1 16 2 15,-8 21 0-15,-4 12-1 16,-3 13 1-16,-2 7-1 16,2 1 2-16,0-5-1 15,1-11 0-15,4-14 0 16,5-19 0-16,-1-17 0 15,7-19 0-15,0-18 1 16,4-20-1-16,2-14 0 16,5-17 0-16,0-12-1 15,7-13 0-15,2-9-1 16,8-3-1-16,4-3-2 0,9 10-6 15,-9-6-18-15,16 21-1 16,-13-2-9-16,10 15-2 16,-2 0 1-16,10 5 1 15</inkml:trace>
  <inkml:trace contextRef="#ctx0" brushRef="#br0" timeOffset="6368.3642">17336 7766 69 0,'0'0'39'16,"18"4"-1"-16,-7-6 1 15,15 7-11-15,0-10-25 16,9-1-1-16,6-7 1 16,2 3-1-16,1-9-1 15,0 2 1-15,-5-3-1 16,-8 3 0-16,-9 0 0 15,-9 1-1-15,-11 2 1 16,-6 1 0-16,-10 4-1 16,-9 3 1-16,-9 6 0 15,-6 7 0-15,-5 7 1 16,-2 7-1-16,-1 5 0 0,3 8 1 15,5 1-1-15,12 1 0 16,10-1-1-16,17-6 0 16,19-8 0-16,17-9-1 15,19-12-3-15,12-17-3 16,23 2-24-16,-3-30-4 15,18 2-4-15,-9-18 0 16</inkml:trace>
  <inkml:trace contextRef="#ctx0" brushRef="#br0" timeOffset="6579.3763">18323 7140 105 0,'-19'3'41'0,"-9"5"-1"16,7 20-1-16,-11 7-30 15,10 9-7-15,-2 9 0 16,8 10-2-16,0 7 1 15,2 5-2-15,5 1-1 16,3-7-1-16,6 0-2 16,2-18-12-16,19 3-17 15,-7-19-6-15,13-8 1 16,-5-18-2-16</inkml:trace>
  <inkml:trace contextRef="#ctx0" brushRef="#br0" timeOffset="6963.3982">18369 7682 99 0,'-4'16'38'0,"10"-3"2"16,-6-13-2-16,29 10-31 15,-7-10-4-15,8-2 0 16,8-7-1-16,4-1 0 15,1-8 0-15,4 1-1 16,-4-5 1-16,-5-1-2 16,-5 0 1-16,-8 0 0 15,-10 2-1-15,-8 3 1 16,-10 3-1-16,-10 4 1 15,-7 6-1-15,-7 9 1 16,-6 5-1-16,-4 10 1 16,-1 4 0-16,2 11 0 15,2 2-1-15,8 3 1 0,9-2-1 16,12-1 0-16,15-6-1 15,17-6-2-15,18-6-1 16,14-15-4-16,22 10-16 16,-8-28-11-16,19 7-5 15,-14-17 1-15,7 7-1 16</inkml:trace>
  <inkml:trace contextRef="#ctx0" brushRef="#br0" timeOffset="7172.4102">19229 7559 116 0,'-36'-7'40'16,"4"15"1"-16,-12-3-6 15,7 17-29-15,3 3-2 0,9 7-1 16,4 5-1-16,13 1-1 16,12-2 0-16,11-5 0 15,16-4-2-15,9-12-2 16,12-7-1-16,3-16-7 15,20 2-10-15,-7-24-17 16,11-5-4-16,-6-13 2 16,5-2-1-16</inkml:trace>
  <inkml:trace contextRef="#ctx0" brushRef="#br0" timeOffset="7366.4213">19864 7181 92 0,'-12'15'40'15,"-13"9"0"-15,5 17-1 16,-9-1-20-16,13 17-16 0,-9 8 0 15,7 6-2-15,3 1 0 16,1-3-2-16,10-1-2 16,-2-11-5-16,15 2-14 15,-14-20-18-15,15-8 1 16,-14-17-1-16,4-14-1 15</inkml:trace>
  <inkml:trace contextRef="#ctx0" brushRef="#br0" timeOffset="8416.4814">19624 7507 90 0,'0'0'40'16,"-2"14"2"-16,15-4-1 15,-1-12-19-15,14 3-19 16,7-4 0-16,8 0-1 15,-2 1-1-15,0 1 0 16,-3 3 0-16,-4 4-1 16,-4 5 1-16,-11 7-1 15,-6 6 0-15,-8 4 1 16,-4 3-1-16,-6 5 1 15,-2-3-1-15,-3 2 0 16,2-4 0-16,3-4 0 16,2-5 0-16,4-7 0 15,1-15 0-15,12 6 1 16,-1-15-1-16,6-12 0 0,4-5 1 15,3-10-1-15,2-6 1 16,1-2-1-16,-3 2 0 16,-3 3 1-16,-5 3-1 15,-1 8 0-15,-5 7 0 16,-2 8 0-16,-8 13 0 15,14-5 0-15,-14 5 0 16,20 11-1-16,-1-1 1 16,4-2 0-16,6 1 0 15,7-4 0-15,0-1 0 16,4-3 0-16,-6-1 0 15,0-1 0-15,-10-1 0 16,-4 0 1-16,-9 0-1 16,-11 2 0-16,0 0 2 15,-18 14-2-15,-1 0 0 0,-8 6 0 16,0 7 0-16,-5 5 0 15,5 4 0-15,2 2 0 16,7 3 0-16,8-3 0 16,6-5 0-16,13-4 0 15,10-10 0-15,5-9 0 16,8-10 0-16,5-12 0 15,2-9 0-15,-1-8 0 16,0-9 0-16,-5-4 0 16,0-3 0-16,-6 0 0 15,-5 5 0-15,-1 2 0 16,-7 9 0-16,-2 7 0 0,-4 8 0 15,-8 14 0 1,14-3 0-16,-14 3 0 0,7 19 0 16,-2-4 0-16,1 0 0 15,-2 3 0-15,4-2 0 16,-2 0 0-16,1 1 0 15,-3-1 0-15,-1 5 0 16,-5-2 0-16,-4 2 0 16,-3 0 0-16,-4 2 0 15,0-5 0-15,-1-1 0 16,5-6 0-16,9-11 0 15,0 0 0-15,12-13 0 16,7-7 0-16,9-5 0 16,6-4 0-16,3 0 0 15,2 1 0-15,-5 5 0 16,-6 9 0-16,-9 11 0 0,-7 10 0 15,-10 10 0-15,-6 6 0 16,-3 10 0-16,-5-4 0 16,4 6 0-16,2-11-6 15,17 5-7-15,-11-29-19 16,39 21 9-16,-11-34-6 15,26 5-4-15,-7-18-7 16,13 1 2-16,-5-10 2 16</inkml:trace>
  <inkml:trace contextRef="#ctx0" brushRef="#br0" timeOffset="8712.4983">21419 7477 97 0,'-2'-14'41'16,"-16"1"1"-16,5 13-1 0,-20-4-16 16,12 13-21-1,-5 6-2-15,3 6 1 0,0 7-3 16,6 2 0-16,3 2 0 15,9-3 0-15,6-3 0 16,7-2 0-16,6-5 0 16,5-7 0-16,0-2 0 15,3-6 0-15,-2 0 0 16,0 0 0-16,-6 2 0 15,-3 5 0-15,-8 1 0 16,-6 7 0-16,-8 4 0 16,-7 2 0-16,-5 4 0 15,-3-1 0-15,-5 0-2 16,-5-7-8-16,12 9-24 0,-12-25-2 15,21 6-1-15,-8-18-4 16</inkml:trace>
  <inkml:trace contextRef="#ctx0" brushRef="#br0" timeOffset="9819.5615">22282 7194 49 0,'17'-25'38'0,"-8"0"-3"15,3 11 2-15,-13-1-9 16,1 15-11-16,0 0-10 0,-14 15-1 16,-4 3-2-16,1 12-2 15,-6 10 0-15,0 10 0 16,-2 10 0-16,2 13 0 15,-1 5-1-15,2 5 1 16,6-1-1-16,2-6 1 16,6-8-1-16,3-11 0 15,5-12 0-15,3-16 0 16,6-14-1-16,3-14 1 15,5-15 0-15,3-8 0 16,2-11 0-16,4-9 0 16,2-6 0-16,3 0 0 15,-1 0-1-15,-1 9 0 16,-2 9 1-16,-6 14-1 15,-6 17 0-15,-4 15 0 0,-8 16 0 16,-5 7 0-16,-2 11-2 16,-3 2 0-16,2 4-1 15,3-5-3-15,13-2-1 16,4-24-8-16,25 10-9 15,-7-27-9-15,24-5-4 16,3-14-3-16,9-9 4 16</inkml:trace>
  <inkml:trace contextRef="#ctx0" brushRef="#br0" timeOffset="10199.5833">22958 7658 87 0,'-29'-24'38'16,"0"13"0"-16,-11-1 1 15,3 23-18-15,-10-8-16 0,8 10-2 16,-1 4 0-16,7 6-1 15,-1 8 0-15,8 1 0 16,6 4 0-16,8-2 0 16,9 0-1-16,9-5 0 15,12-5 0-15,10-8 0 16,6-7 0-16,8-9-1 15,5-8 0-15,5-7 1 16,-3-8-1-16,-3-5 0 16,-4-4 0-16,-10 0-1 15,-6 0 1-15,-7 2-1 16,-6 4 1-16,-10 6-1 15,-4 9 1-15,1 11-1 16,-19 6 0-16,6 9 1 0,-2 8-2 16,0 2-1-16,5 6-1 15,5-3-1-15,12 9-9 16,-5-22-8-16,21 12-14 15,-5-17-3-15,16 0 0 16,-1-11 1-16</inkml:trace>
  <inkml:trace contextRef="#ctx0" brushRef="#br0" timeOffset="10763.6155">23310 7632 108 0,'-12'9'38'0,"-8"0"1"16,14 16-6-16,-15 2-29 15,8 5 0-15,-2 5 0 0,7 3-1 16,-2 0-1-16,4 1 0 16,0-2-2-16,4-5 0 15,1-8 0-15,1-4-1 16,0-22 2-16,3 11-1 15,-3-11 0-15,10-26 1 16,-3-1 0-16,1-6 0 16,2-8 0-16,-1-5 0 15,4-3 0-15,3-2-2 16,3 1 2-16,3 2-2 15,4 5 2-15,3 7-2 16,4 7 2-16,-2 9-1 0,2 11 0 16,-2 10 0-1,-6 7 0-15,-5 7 0 0,-4 6-1 16,-9 6 2-16,-4 2-2 15,-10 1 1-15,-5 1 0 16,-8-4 0-16,-4 0 0 16,-3-3 0-16,-4-5 0 15,0-2 0-15,1-3 0 16,0-1 0-16,1 4 0 15,4 2 0-15,0 11 0 16,0 8-1-16,3 7 0 16,-2 9 0-16,-1 10 0 15,-1 3 0-15,-1 4 0 16,1 0-2-16,3-5 0 15,-3-9-3-15,13-1-7 0,-6-23-19 16,19-3-4-16,0-30-4 16,12 7 0-16</inkml:trace>
  <inkml:trace contextRef="#ctx0" brushRef="#br0" timeOffset="11394.6517">23770 7620 103 0,'2'15'39'16,"-7"0"1"-16,2 12-1 15,-12-4-31-15,8 11-4 0,0 1-1 16,3 5 0-16,-5-2-2 15,0 5 0-15,0-5 0 16,3-7-2-16,1-4 1 16,3-7-1-16,2-20 1 15,0 0 0-15,12-1 0 16,-2-21 0-16,9-7 1 15,-1-4 0-15,6-11-1 16,-1-3 1-16,1-4-1 16,2 2-1-16,-4 1 1 15,-3 8 0-15,-4 3 0 16,-1 8 0-16,-3 11 0 15,-11 18 0-15,18-6 0 16,-18 6 0-16,23 25 0 0,-4-4 0 16,4 4 0-16,4 5 0 15,2 3-1-15,-4 0 1 16,-3 2 0-16,-6-2 0 15,-9-1 0-15,-12 0 0 16,-9-5 0-16,-12-2 0 16,-6-7 0-16,-8 0 0 15,-2-5 0-15,-2-1 0 16,1-7 0-16,2 3 0 15,6 3 0-15,1 0-1 16,3 7 0-16,4 1-1 16,5 15 1-16,-4 3 0 15,1 16 0-15,-3 3 0 16,4 4 0-16,-2 1 0 15,8-1-1-15,2-11-4 0,19 0-8 16,-7-31-18-16,30-5-4 16,3-23-4-16,17-10-1 15</inkml:trace>
  <inkml:trace contextRef="#ctx0" brushRef="#br0" timeOffset="11790.6744">24104 7864 76 0,'6'15'40'0,"-6"-15"-2"15,25 17 2-15,-5-22-16 0,19 6-16 16,-4-10-4-16,7-3-2 15,-1-6 0-15,-4-1 0 16,-5-2-1-16,-8-1 0 16,-7-5 1-16,-7 4-1 15,-9 3-1-15,-9 3 0 16,-6 6 1-16,-5 7-1 15,-5 8 1-15,-4 8-1 16,-2 11 1-16,-2 6 0 16,-1 8 1-16,5 3-1 15,3 4 0-15,7-3-2 16,10-4 0-16,8-6-2 15,17-6-2-15,5-12-2 0,19 3-10 16,-11-32-6-16,27 5-13 16,-12-14-2-16,12 0-1 15,-11-11 2-15</inkml:trace>
  <inkml:trace contextRef="#ctx0" brushRef="#br0" timeOffset="12139.6943">24676 7734 78 0,'0'0'39'0,"-15"0"0"15,0 15 1-15,-12-6-10 16,16 16-22-16,-12-1-3 15,5 3-1-15,0 0 0 16,4 4-2-16,3-8 0 16,3 0 0-16,6-10 0 15,2-13-2-15,0 0 0 0,18 5 0 16,-4-16 0-16,6-7 0 15,0-3 0-15,3-4 0 16,1-1 0-16,-1 2 0 16,1 2 0-16,-8 5 0 15,-1 5 0-15,-4 9 0 16,-11 3 0-16,6 19 0 15,-7 4 0-15,-4 10 0 16,1 5-3-16,-1 0-1 16,5 2-2-16,0-9-4 15,19 5-5-15,-9-22-20 16,27 6-2-16,-7-24-3 15,21 0 1-15</inkml:trace>
  <inkml:trace contextRef="#ctx0" brushRef="#br0" timeOffset="12440.7115">25157 7704 125 0,'-36'5'40'16,"6"14"2"-16,-11-8-7 15,13 10-31-15,-1 0-2 16,13 3 0-16,9-3-1 15,8-1 0-15,8-3 0 16,8-2 1-16,4-1-2 16,2 2 0-16,-1-2 0 15,-1 5 0-15,-13 0 0 16,-6 3-2-16,-13 3 1 15,-8 1 0-15,-9 2 0 0,-9-9-2 16,1 5 0-16,-7-12-5 16,16 2-5-16,-9-19-20 15,36 5-5-15,-19-16-4 16,31-6 0-16</inkml:trace>
  <inkml:trace contextRef="#ctx0" brushRef="#br0" timeOffset="13692.7831">1076 9735 64 0,'-8'-16'36'0,"-17"0"-1"15,-1 11-2-15,-22-10-5 16,10 15-20-16,-12-3-2 15,4 11-2-15,-4 5 0 16,6 14 0-16,1 10-1 16,7 11 1-16,3 4-2 15,7 5 1-15,9-3-1 16,10-6 2-16,12-11-2 15,13-16-1-15,12-24 0 16,13-23 0-16,10-23 0 16,14-21-1-16,4-15 1 15,6-11-1-15,-4-11 0 16,-7 2 1-16,-5 1 0 15,-11 14-1-15,-13 14 1 0,-13 17-1 16,-9 18 1-16,-9 21-1 16,-11 31 0-16,-3 29 0 15,-9 28 0-15,2 20 0 16,-1 18 0-16,4 10-1 15,6 10 0-15,5-3 0 16,10-6-3-16,8-20-1 16,19-11-9-16,-3-33-10 15,23-3-4-15,-10-34-12 16,18-10 1-16,-11-26 0 15,11-7 1-15</inkml:trace>
  <inkml:trace contextRef="#ctx0" brushRef="#br0" timeOffset="14081.8054">1715 9673 83 0,'-36'-5'40'16,"9"20"-2"-16,-7 2 1 16,12 17-14-16,1 4-21 15,5 6-1-15,5 1 0 16,8 3 0-16,5-3 0 15,8-7-1-15,7-7-1 16,8-11 0-16,8-17 0 16,6-11 0-16,8-13-1 15,0-12 1-15,4-10-1 16,-3-4 0-16,-7-4 1 15,-3 2-1-15,-7 7 1 16,-11 3-1-16,-4 11 0 0,-10 12 1 16,-6 16-1-16,0 0 0 15,-11 20 0-15,4 7 1 16,1 9-2-16,1 3 1 15,9 4-1-15,2-1-2 16,11-6 0-16,6-11-3 16,18-1-7-16,-2-29-9 15,25 8-7-15,-11-29-10 16,20 3 1-16,-7-18-1 15,5 3 2-15</inkml:trace>
  <inkml:trace contextRef="#ctx0" brushRef="#br0" timeOffset="14388.823">2613 9661 112 0,'-22'24'38'0,"-14"-3"1"15,9 16-2-15,-5-4-33 16,8 8-1-16,3-3 0 16,6 3-1-16,4-6 0 15,4-2-1-15,10-8 1 16,3-7-2-16,-6-18 1 15,25 6 0-15,-9-21 0 16,4-8-1-16,0-11 0 16,0-5 1-16,0-7-1 15,-1-4 0-15,-2 1-1 16,-4-3 1-16,1 3-1 15,-2 6 0-15,2 7-1 16,0 8-1-16,6 11-1 16,-2 0-2-16,15 20-12 0,-13-11-8 15,18 18-10-15,-6-8-3 16,11 7 1-16,-1-12 0 15</inkml:trace>
  <inkml:trace contextRef="#ctx0" brushRef="#br0" timeOffset="14577.8338">3169 9552 108 0,'-22'23'37'0,"1"18"2"16,-9-3-3-16,6 14-33 16,1 6 0-16,3 5-1 15,5-1 0-15,6-4-2 16,7-8-2-16,5-18-6 15,20-6-21-15,-6-24-10 0,10-13 1 16,0-22-2-16</inkml:trace>
  <inkml:trace contextRef="#ctx0" brushRef="#br0" timeOffset="15028.8595">3230 9296 114 0,'0'0'40'0,"0"0"2"16,9 12-2-16,-5 0-37 15,16 4 1-15,3 1-2 16,5 7 0-16,-4 8 0 16,1 4 0-16,-6 8-1 15,-5 4 0-15,-8 2-1 0,-5 6 2 16,-2 1-2-16,-5-3 0 15,-2-6 0-15,-1-8 0 16,3-11 0-16,4-11 0 16,2-18 0-16,17-12 0 15,3-18 0-15,5-12 0 16,5-9 0-16,6-3 0 15,-1-5 0-15,1 4-2 16,-3 9 2-16,-6 10-1 16,-3 12 1-16,-5 14-1 15,-4 13 1-15,-5 13 0 16,-1 12-1-16,0 7 0 15,4 4 0-15,5 2-1 0,5 1-1 16,5-11-1 0,13 0-1-16,-1-16-4 0,16 2-8 15,-12-25-7-15,16 6-6 16,-17-22-7-16,6-3-1 15,-12-9 1-15,-4 0 2 16</inkml:trace>
  <inkml:trace contextRef="#ctx0" brushRef="#br0" timeOffset="15485.8857">4209 9447 127 0,'-24'1'40'0,"-18"3"1"15,6 25-8-15,-10-1-28 16,3 10-2-16,1 7-1 16,8 7-1-16,9 2 2 15,10 0-3-15,15-7 0 0,11-7 0 16,12-9 0-16,7-10 0 15,7-15 0-15,4-11 0 16,-3-14 0-16,0-8 0 16,-2-7 0-16,-9-5 0 15,-5-3 0-15,-3 8 0 16,-9 5 0-16,-6 9 0 15,-4 20-2-15,-7 12 1 16,-4 26 0-16,-7 23 1 16,-2 24-1-16,-6 22 0 15,-8 22-1-15,-4 9 1 16,-1 10-1-16,2-9 2 15,1-9-1-15,2-14 0 16,4-25 1-16,1-22 1 16,6-29 0-16,7-25 0 0,2-24 0 15,3-20 0-15,5-21-1 16,6-20 1-16,4-13 1 15,4-12-4-15,10-2 4 16,4 0-2-16,3 6 0 16,6 9-3-16,6 20-6 15,-8-3-22-15,14 32-4 16,-9-2-2-16,19 16-5 15,6-3-3-15</inkml:trace>
  <inkml:trace contextRef="#ctx0" brushRef="#br0" timeOffset="20234.1573">5474 9435 83 0,'-25'-2'37'15,"-1"10"0"-15,-13-7-2 16,8 15-27-16,-11-1-2 16,8 13 0-16,-6 4 0 15,4 11-2-15,6 3-1 16,8 2 0-16,7 1 0 15,12-3-1-15,16-15 1 16,15-9-3-16,21-16-1 16,17-19-2-16,17-7-9 15,0-25-27-15,19-6-1 16,-2-19 0-16,4-1-2 15</inkml:trace>
  <inkml:trace contextRef="#ctx0" brushRef="#br0" timeOffset="20639.1805">6142 8840 75 0,'-25'-2'40'16,"-10"9"-1"-16,9 17 1 16,-7 2-12-16,6 21-25 15,2 6-1-15,4 19 1 16,-1 15-1-16,2 13 1 15,-1 4-1-15,1 9 0 16,1-7 0-16,6-7 0 16,2-10-1-16,7-19 1 15,8-20-1-15,7-28 0 16,9-23-1-16,11-23 0 0,2-19 1 15,7-13-2-15,1-7 2 16,0-7-2-16,-3-1 1 16,-3 8-1-16,-4 12 0 15,-7 14 0-15,-6 20 1 16,-6 17 0-16,-3 17 0 15,-5 18 1-15,0 9-1 16,0 6 0-16,6 9-2 16,0-4 0-16,9-2-2 15,1-13-3-15,19 0-11 16,-12-27-18-16,19 1-5 15,-7-21 1-15,6-5 0 16</inkml:trace>
  <inkml:trace contextRef="#ctx0" brushRef="#br0" timeOffset="21009.2016">6578 9538 100 0,'-19'19'39'0,"9"10"2"15,1-8-3-15,11-3-34 16,12-5-1-16,12-6 0 15,10-8-2-15,7-6 0 16,3-7-1-16,1-3 0 16,-3-6 0-16,-4-2-1 15,-11 0 1-15,-8 0-1 16,-13-1 1-16,-13 6 0 15,-9-1 1-15,-9 7 0 0,-6 7 0 16,-8 8 0-16,0 14 0 16,-1 9 0-16,2 9 1 15,6 8 0-15,4 4-1 16,11 4 1-16,13-2-1 15,11-6-1-15,15-7-2 16,12-16-2-16,22-4-4 16,-2-24-14-16,20 4-17 15,-4-21-1-15,8-1 0 16,-11-13-2-16</inkml:trace>
  <inkml:trace contextRef="#ctx0" brushRef="#br0" timeOffset="21525.2311">7309 9432 95 0,'-16'15'39'0,"-12"3"0"0,4 17 0 15,1 0-33-15,0 10-1 16,-1 3-1-16,7 2 0 16,2-5-1-16,5-1 0 15,4-9-2-15,5-6 1 16,5-16-2-16,-4-13 1 15,22-8-1-15,-3-14 0 16,2-11 0-16,2-6-1 16,-2-8 0-16,-2-4 0 15,0 5 0-15,-1 4 1 16,-8 8-1-16,0 8 1 15,-6 10-1-15,-4 16 2 16,0 0-1-16,11 10 1 16,-6 5 0-16,1 6-1 0,6 0 1 15,2-1 0-15,6-7 0 16,2-2 0-16,7-9 0 15,1-8 0-15,0-3 0 16,4-5 0-16,-4-5 0 16,0-2-1-16,-6 0 0 15,1-2 0-15,-8 6 1 16,-2 2-1-16,-15 15 0 15,15-8 0-15,-13 19 0 16,-4 11 0-16,-4 8 0 16,-1 8 0-16,-1 5 0 15,1 1-1-15,6 1-2 16,6-13 0-16,11 1-9 0,1-32-7 15,24 5-13-15,-4-28-9 16,16-4 1-16,-4-18-2 16</inkml:trace>
  <inkml:trace contextRef="#ctx0" brushRef="#br0" timeOffset="21693.2407">8071 9405 111 0,'-15'30'40'16,"-11"2"1"-16,7 18 0 15,-10 0-38-15,11 6-1 16,6 2 0-16,3-2 0 15,9-5-3-15,2-14-3 16,18-4-11-16,-10-30-19 16,22-7-7-16,-9-25 1 0,9-2-2 15</inkml:trace>
  <inkml:trace contextRef="#ctx0" brushRef="#br0" timeOffset="21826.2484">8082 9189 113 0,'-24'-31'40'0,"-9"5"0"16,9 17-6-16,24 9-52 15,-30 1-19-15,30-1-4 16,-12 10 0-16,21 0-2 16</inkml:trace>
  <inkml:trace contextRef="#ctx0" brushRef="#br0" timeOffset="22361.279">8739 9415 90 0,'0'0'39'0,"-20"-13"-1"16,1 13 3-16,-13-4-33 16,3 12-2-16,-14 1-1 15,2 13-2-15,-7 6 1 16,4 7-1-16,5 7 0 15,6 3-1-15,12 1 0 16,14 2-1-16,15-9 0 16,19-6-1-16,17-6-2 0,15-16-2 15,13-3-2-15,3-20-10 16,21 4-19-16,-9-22-5 15,7 2-1-15,-13-13 0 16</inkml:trace>
  <inkml:trace contextRef="#ctx0" brushRef="#br0" timeOffset="22721.2995">9210 9379 113 0,'-28'13'39'16,"-10"0"0"-16,5 23-9 15,-5-7-26-15,4 10 1 16,2 4-1-16,1 6 0 0,5-2 0 15,5-2 0-15,9-5-2 16,11-9 1-16,11-14-2 16,12-12-1-16,10-15 1 15,12-15-1-15,5-11 0 16,8-8-1-16,-5-6 1 15,-2-4-1-15,-8 2 1 16,-9 5-1-16,-9 7 0 16,-13 12 0-16,-7 13 1 15,-4 15 0-15,-15 10-1 16,3 13 0-16,2 11 0 15,2 8 0-15,6 6-3 16,4-3 0-16,14 4-7 16,0-25-7-16,28 5-14 0,-2-29-8 15,12-9 0-15,-1-24-2 16</inkml:trace>
  <inkml:trace contextRef="#ctx0" brushRef="#br0" timeOffset="22916.3106">10031 8771 102 0,'-23'29'41'16,"-15"19"2"-16,-1 34-1 16,-11 9-35-16,6 12-3 15,6 7-1-15,5-2-3 16,14-5-5-16,-1-24-16 15,30-3-18-15,0-29-2 16,15-12-1-16,6-25-1 0</inkml:trace>
  <inkml:trace contextRef="#ctx0" brushRef="#br0" timeOffset="23595.3494">10810 9298 89 0,'0'0'38'16,"0"0"0"-16,-5 13 1 0,-4 0-34 15,2 12 0-15,-6 2-2 16,3 11 0-16,-4 5 1 15,2 5 0-15,-3-1-1 16,3 0 0-16,1-7-1 16,5-3 1-16,1-8-2 15,1-10 1-15,4-19-1 16,0 0 0-16,13-6-1 15,-3-16 0-15,2-9 0 16,-1-8-1-16,2-3 1 16,0-7 0-16,-3 0 0 15,0 4-1-15,-1 2 1 16,-1 9 0-16,2 6 0 15,3 6 0-15,5 7 0 16,4 6-1-16,5 6-2 0,9 1-2 16,9 10-9-16,-3-20-8 15,18 15-18-15,-11-13 0 16,12 7-2-16,-12-13 2 15</inkml:trace>
  <inkml:trace contextRef="#ctx0" brushRef="#br0" timeOffset="23967.3708">11264 9374 92 0,'-9'29'39'16,"1"-10"0"-16,17 4 0 0,-4-10-34 15,24-4-1-15,8-10-1 16,9-2-1-16,6-10 0 15,0-3 0-15,0-6-1 16,-4-2 0-16,-10-3 0 16,-7 0 0-16,-12-3-1 15,-9-2 1-15,-11 6 0 16,-8 3-1-16,-10 4 1 15,-5 8-1-15,-10 9 1 16,-4 12-1-16,-4 13 1 16,0 13-1-16,-1 5 1 15,4 9-1-15,9 3 0 16,12 0 1-16,12-3 0 15,18-11-2-15,19-6-1 16,14-16-3-16,26 0-9 0,-4-29-12 16,21 6-14-16,-2-20-1 15,11-1-1-15,-11-12 2 16</inkml:trace>
  <inkml:trace contextRef="#ctx0" brushRef="#br0" timeOffset="24320.391">12213 9188 101 0,'-25'-3'40'16,"-14"-2"1"-16,3 21-1 16,-18 2-35-16,11 14 0 15,-4 5-2-15,8 7 0 16,2 2 0-16,10 3-1 15,10-5-1-15,8-3 1 16,12-14-1-16,12-9 0 0,13-14-1 16,13-12 0-16,6-12 0 15,6-10 0-15,2-8 0 16,-1-3-1-16,-5-2 1 15,-10 5 0-15,-7 5 0 16,-14 6 0-16,-7 13 0 16,-11 14 0-16,0 0 0 15,-19 26 0-15,9 1-1 16,0 3-2-16,6 6-1 15,4-2-1-15,10 5-7 16,2-23-6-16,22 13-6 16,-9-25-12-16,21 2-4 15,2-14-1-15,6-3 3 16</inkml:trace>
  <inkml:trace contextRef="#ctx0" brushRef="#br0" timeOffset="24563.4049">12794 9177 103 0,'-29'-6'41'0,"0"19"1"15,-11 4-1-15,6 8-37 16,-5 6 0-16,4 9-1 16,6 0 0-16,11 4-1 15,9-5-1-15,14-7 0 16,15-12-1-16,12-11-2 15,17-9-1-15,10-15-3 16,16-3-8-16,-5-27-8 16,20 8-14-16,-13-21-6 15,7 2 0-15,-13-13 2 0</inkml:trace>
  <inkml:trace contextRef="#ctx0" brushRef="#br0" timeOffset="24747.4154">13368 8766 98 0,'-25'23'40'0,"-13"10"3"16,2 21-1-16,-5 0-35 15,5 16-4-15,4 6 1 16,5 5-3-16,6-4-1 16,6-2 0-16,10-7-4 15,0-11-2-15,13-1-12 16,-14-30-14-16,15-3-9 15,-9-23 0-15,13-4 0 0</inkml:trace>
  <inkml:trace contextRef="#ctx0" brushRef="#br0" timeOffset="25079.4344">13018 9157 104 0,'0'0'40'16,"-15"16"1"-16,22 0 0 15,-7-16-38-15,33 13 0 16,3-13-2-16,8-2 0 15,6-3 0-15,1-2 0 16,0-2-1-16,-3-1 0 16,-7 2 1-16,-6 0-1 15,-8 1 0-15,-8 4 0 0,-7 1 1 16,-12 2-1-16,0 0 1 15,8 12 0-15,-17-1-1 16,-2 10 1-16,-1 4-1 16,-5 7 1-16,2 8-2 15,0 1 0-15,2 3-2 16,2-2-1-16,7 1-8 15,-3-22-7-15,19 4-12 16,-12-25-11-16,22-2 2 16,-8-21-1-16</inkml:trace>
  <inkml:trace contextRef="#ctx0" brushRef="#br0" timeOffset="25230.4431">13421 8876 108 0,'-21'-30'41'15,"-8"4"-1"-15,9 16-2 16,-2 7-38-16,0-7-14 15,25 21-19-15,-3-11-8 16,0 0 1-16,10 3-2 16</inkml:trace>
  <inkml:trace contextRef="#ctx0" brushRef="#br0" timeOffset="26116.4937">13912 9088 89 0,'-20'-8'38'0,"3"10"0"16,-10-3 2-16,5 10-36 15,-9 2 1-15,0 12-1 16,-3 1 0-16,2 11 0 15,1 0-1-15,5 4 0 16,6 1-1-16,10-5 0 16,10-2-1-16,13-8 0 15,11-10-1-15,12-10 0 16,8-11 0-16,5-10-1 15,-2-12 0-15,2-9 0 16,-8-1 0-16,-8-5-1 16,-12 2 1-16,-12 2 0 15,-9 5 1-15,-9 7-1 16,-6 9 2-16,-3 8-1 15,0 4 1-15,4 6-1 16,14 0 1-16,-8 14 0 0,18-5 0 16,11 0-1-16,9-2 1 15,6 3 0-15,6-3 0 16,3-1-1-16,-3-1 1 15,-2 1 0-15,-10 1 0 16,-8 3-1-16,-8 5 1 16,-11 5 0-16,-9 3-1 15,-7 7 1-15,-8 7-1 16,-1 2 0-16,1 0 0 15,0 0 0-15,6-5 0 16,7-8 1-16,9-12-1 16,12-12 0-16,10-14 1 15,10-12-1-15,6-13 1 0,5-5 0 16,4-5 0-16,-1-2-1 15,-4 6 1-15,-5 5-1 16,-9 9 1-16,-9 10-1 16,-6 17 0-16,-12 13 1 15,-7 13-2-15,-4 8 1 16,-4 9-2-16,4 3-2 15,8 6-3-15,-2-18-8 16,26 13-5-16,-7-35-4 16,36 9-9-16,-7-26-7 15,21-3-1-15,-1-18 2 16</inkml:trace>
  <inkml:trace contextRef="#ctx0" brushRef="#br0" timeOffset="26433.5118">15018 9040 108 0,'-33'-14'40'16,"0"19"1"-16,-9 2-1 15,7 11-37-15,-2 2 0 16,8 10-1-16,8 2-1 16,9 0 1-16,15-6-1 15,11-3 0-15,9-9-1 16,9-2 1-16,4-4-1 15,0-4 0-15,-4-1 1 16,-3 3 0-16,-12 5-1 16,-9 5 2-16,-13 8-1 15,-8 5 0-15,-8 2-1 16,-2 5 1-16,0 0-2 15,-1-5-2-15,13 2-5 0,0-21-8 16,28 6-6-16,-5-26-11 16,26 4-8-16,6-18-2 15,16 1 2-15</inkml:trace>
  <inkml:trace contextRef="#ctx0" brushRef="#br0" timeOffset="26567.5194">15390 9421 125 0,'-25'11'45'0,"3"5"-2"16,-10-14-4-16,6-5-43 15,26 3-14-15,-18-19-10 16,18 19-15-16,13-25-2 16,9 10 0-16,6-7 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7T20:42:11.47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1215 11241 52 0,'2'-17'35'15,"-3"-3"-2"-15,3 7-1 16,-4 3-16-16,2 10-13 16,5-13-2-16,-5 13 2 15,11 13-1-15,-4 10 1 16,0 9-1-16,0 20 2 15,1 14-2-15,4 19 2 0,-5 16-2 16,2 12 0-16,-2 10 1 16,2 4-2-16,-1-8 1 15,7-10-2-15,-2-19 1 16,6-18-2-16,3-26 1 15,3-24 1-15,5-29-1 16,6-27 1-16,4-20-1 16,-3-16 1-16,0-17 1 15,-1-10 0-15,-4-13-1 16,-1-6 1-16,-3-2-1 15,-2 5 0-15,-3 6-1 16,1 11 3-16,2 13-4 16,0 12 0-16,5 27-3 15,-2 10-7-15,10 30-25 0,-14 10-1 16,11 25-1-16,-9 6-3 15</inkml:trace>
  <inkml:trace contextRef="#ctx0" brushRef="#br0" timeOffset="460.0264">2621 11823 41 0,'-9'-24'34'0,"-5"7"1"15,-17 1 0-15,-1 21-13 16,-15-1-14-16,1 20-1 16,-13 5 0-16,6 18-1 0,-6 5-1 15,8 13 0-15,6-3-1 16,12 1-2-16,9-10 0 15,14-7-2-15,13-17 1 16,14-15 0-16,10-21-1 16,15-18 0-16,7-16 0 15,8-12 0-15,-2-7 1 16,0-6 2-16,-6-2-3 15,-5 3 2-15,-9 8-2 16,-9 14 1-16,-10 9 0 16,-9 17 1-16,-7 17-2 15,-5 22 1-15,-3 17-1 16,1 16-1-16,-1 13 1 15,6 10-2-15,4 1 1 0,7-5-3 16,14-11-2-16,5-29-6 16,24-12-27-16,-4-39 1 15,19-20-2-15,-1-36 1 16</inkml:trace>
  <inkml:trace contextRef="#ctx0" brushRef="#br0" timeOffset="661.0379">3310 10897 100 0,'-41'72'38'0,"0"35"1"16,-10 14-2-16,9 20-34 15,4 10-2-15,12 3-2 0,9 0 2 16,8-9-4-16,13-8 1 15,6-26-6-15,18-12-27 16,-5-38-6-16,14-19 3 16,-3-33-2-16</inkml:trace>
  <inkml:trace contextRef="#ctx0" brushRef="#br0" timeOffset="1030.059">3353 11872 63 0,'-2'39'40'0,"3"-8"-1"0,14 2-3 16,4-14-12 0,17-14-23-16,11-14 1 0,12-8 0 15,8-14 0-15,4-5 0 16,-1-8-2-16,-7-1 1 15,-11 2-1-15,-13 1 1 16,-19 6-1-16,-17 6 2 16,-21 13-1-16,-14 11-1 15,-14 12 2-15,-10 13 1 16,-5 13-1-16,2 11-1 15,-1 12 1-15,12 8-1 16,10 2 1-16,12-1-2 16,16-5 1-16,15-9-3 15,22-11 0-15,11-18-3 16,24-3-10-16,5-30-25 15,19-6 1-15,-3-17-2 0,10 0-1 16</inkml:trace>
  <inkml:trace contextRef="#ctx0" brushRef="#br0" timeOffset="1375.0787">4252 11709 71 0,'-26'20'40'16,"5"18"-1"-16,-12 0 1 15,12 22-21-15,-11-4-13 16,8 4-3-16,3-1 0 15,8-4-2-15,6-7 0 16,9-8 0-16,8-18 0 16,6-12 0-16,12-21-1 15,3-17 0-15,8-16 0 0,3-15 1 16,3-7-1-16,-1-7 1 15,0 0 0-15,-1 5 0 16,-7 12 0-16,-5 12 0 16,-4 16 0-16,-7 19 0 15,-4 17 0-15,-8 15 0 16,-5 15-2-16,-1 9-2 15,0 10 0-15,4-1-4 16,18 13-15-16,-5-22-19 16,19 0 0-16,8-20-3 15,12-9 4-15</inkml:trace>
  <inkml:trace contextRef="#ctx0" brushRef="#br0" timeOffset="1696.0971">5298 11672 79 0,'-25'-7'39'16,"5"11"1"-16,-9-5-1 15,11 14-29-15,-16 5-5 16,3 16 1-16,-6 7-2 16,2 7-1-16,-2 6 0 15,2 4-1-15,4-3 0 16,9-3-2-16,11-9 1 0,17-14-3 15,16-10-1-15,15-18-4 16,34 2-20-16,-3-24-14 16,24-1 0-16,-2-14-2 15,18-1 1-15</inkml:trace>
  <inkml:trace contextRef="#ctx0" brushRef="#br0" timeOffset="2082.1191">5594 11902 60 0,'9'11'39'0,"5"-14"1"16,17-2 0-16,4-20-17 15,10 7-17-15,5-9-2 16,11-1-1-16,-4 0-2 16,-1 0 1-16,-8 1-1 15,-10 2 0-15,-11 4-1 16,-15 7-1-16,-12 14 2 15,-26-10-1-15,-10 14 1 16,-11 9 2-16,-11 9-1 16,0 14 1-16,-2 4-1 15,6 7 0-15,7 5 0 16,13 1-1-16,18-3 0 0,21-11-2 15,19-11 0-15,20-18-3 16,26-9-7-16,4-20-19 16,23-6-12-16,-5-17 0 15,5 0-2-15</inkml:trace>
  <inkml:trace contextRef="#ctx0" brushRef="#br0" timeOffset="2726.156">1932 12575 66 0,'21'6'37'0,"1"5"-2"15,-1-6-2-15,11 11-27 16,2-5-1-16,12 3-2 15,7-4 0-15,18 0 0 16,9-3-1-16,14 0 1 16,11-5-1-16,13 2 0 15,15-3-1-15,11-1 2 16,14-2-2-16,6-1 0 15,16-5 0-15,13-3 0 16,12-4 0-16,13-4 0 16,9-3 0-16,5 0 0 15,1-1-1-15,-4 4 1 16,-15 3 0-16,-17 6-1 0,-24 10 0 15,-27 8-1-15,-29 9-1 16,-30 1-2-16,-27 7-1 16,-29-3-4-16,-10 13-17 15,-30-17-10-15,-2 7-2 16,-13-17-2-16,1 0 3 15</inkml:trace>
  <inkml:trace contextRef="#ctx0" brushRef="#br0" timeOffset="3719.2128">7284 11103 44 0,'7'-14'36'16,"-7"14"1"-16,7-14 0 15,4 18-21-15,-11-4-10 16,-7 15 0-16,-3 5 0 16,5 18-1-16,-9 12-2 15,4 13-1-15,-3 17-1 16,-5 12 3-16,3 8-4 0,-1 6 1 15,5 2-3-15,0-12-3 16,15 5-17-16,-2-30-15 16,16-12-1-16,5-24-2 15,13-13 1-15</inkml:trace>
  <inkml:trace contextRef="#ctx0" brushRef="#br0" timeOffset="4153.2376">7875 11687 79 0,'0'0'40'16,"-22"-23"-2"-16,5 21 1 0,-15-1-35 15,3 5 0-15,-5 3 0 16,2 12 2-16,-6 7-3 15,2 9-1-15,1 5 0 16,5 6 0-16,4 0-1 16,8 1 0-16,6-6 0 15,11-2-2-15,12-13 2 16,8-8-1-16,14-10 0 15,6-12 1-15,10-6-1 16,3-10 0-16,1-8 0 16,-1-1 3-16,-4-5-3 15,-5 2 2-15,-10 4-1 16,-8 4 1-16,-8 5-1 15,-8 11 1-15,-9 10-3 0,0 0 1 16,-9 24-1-16,-5-1-2 16,5 9 0-16,-2 3-1 15,8 5-1-15,0-6-3 16,19 6-5-16,-5-21-26 15,26 1 0-15,-1-16-2 16,17-8 2-16</inkml:trace>
  <inkml:trace contextRef="#ctx0" brushRef="#br0" timeOffset="4649.266">8536 11708 54 0,'3'-15'40'16,"-14"-1"-1"-16,-3 17 1 15,-15-5-14-15,8 26-18 0,-11 3-3 16,3 11-1-16,-1 3-1 15,9 6-2-15,6-3 1 16,10 0-1-16,11-8 0 16,11-11-2-16,12-11 2 15,7-11-1-15,6-11 1 16,3-11-1-16,1-8 0 15,-3-6 3-15,-1-1-3 16,-12 1 0-16,-3 2 0 16,-8 6 0-16,-9 9 0 15,-10 18 2-15,0 0-3 16,-5 19-2-16,-5 20 2 15,-8 20 0-15,0 21 0 16,-6 19 1-16,4 15 0 0,-2 9-3 16,2 1 2-16,1-3 1 15,7-8-1-15,1-15 1 16,4-23 0-16,3-19-1 15,1-27 1-15,3-29 1 16,0 0 0-16,0-38-1 16,4-14 1-16,0-17 0 15,5-16 0-15,-1-18-1 16,8-8-1-16,-1 0 0 15,5 9-2-15,-2 4-2 16,15 23-16-16,-17-1-19 16,14 25-1-16,-7 6 0 15,7 20 1-15</inkml:trace>
  <inkml:trace contextRef="#ctx0" brushRef="#br0" timeOffset="5289.3026">9055 11852 58 0,'0'0'41'16,"21"8"-1"-16,-3-17 1 15,19 3-14-15,3-13-23 16,6-3 0-16,-1-5-2 15,3-3 0-15,-4-2-1 16,-7 2 1-16,-8 0-1 16,-9 4-2-16,-11 3 2 0,-10 6 0 15,-12 8 0-15,-8 8-1 16,-11 8 1-16,-7 12 2 15,-3 10-2-15,-5 10 2 16,4 6-1-16,7 4-2 16,7-1 2-16,16-2-2 15,15-9 2-15,16-9-4 16,21-13 2-16,14-14-2 15,13-14 3-15,8-7 2 16,5-12-3-16,-2 1 1 16,-5-7-1-16,-3 6 1 15,-16 3-1-15,-11 8 1 16,-13 14-2-16,-13 9 1 15,-14 11 1-15,-12 15-2 0,-9 8 1 16,-3 11-1-16,-3 5 2 16,1 1-2-16,2-1 1 15,7-5-3-15,6-11 4 16,7-12-1-16,6-13 0 15,7-17 1-15,4-16-1 16,5-9 0-16,1-14 1 16,1-2 2-16,1-5-3 15,-1 0 0-15,0 2 0 16,-1 7 1-16,2 4-2 15,-2 6 2-15,5 5-3 16,3 0-4-16,9 10-5 16,-6-17-13-16,21 17-18 0,-4-10 0 15,12 5-3-15,4-4 2 16</inkml:trace>
  <inkml:trace contextRef="#ctx0" brushRef="#br0" timeOffset="6160.3524">3359 13418 62 0,'13'-16'40'15,"0"16"-2"-15,-13 0 2 16,20 23-26-16,-16-1-12 15,0 9-1-15,-4 8 0 16,-1 11 0-16,0 4-1 0,-5 6 0 16,2 1-4-16,-6-11-7 15,12 2-25-15,-5-24-2 16,11-3 0-16,-8-25-1 15</inkml:trace>
  <inkml:trace contextRef="#ctx0" brushRef="#br0" timeOffset="6325.3618">3422 13078 79 0,'-21'-6'38'0,"9"14"-2"15,2 1 0-15,17 5-37 16,3 2-29-16,3-14-5 0,16 2-1 15,2-7-2-15</inkml:trace>
  <inkml:trace contextRef="#ctx0" brushRef="#br0" timeOffset="6685.3824">4010 13280 61 0,'-17'11'38'0,"-9"-5"0"16,-2 10 0-16,-11 1-28 15,5 11-4-15,-4 2-1 16,8 12 0-16,2-2-1 16,13 3-1-16,7-8 0 0,14-1-1 15,16-15-1-15,16-8-1 16,13-12 1-16,7-9-1 15,3-1 0-15,1-4 0 16,-7 3 0-16,-7 8 0 16,-14 9 0-16,-18 12 1 15,-16 9-1-15,-16 11 1 16,-13 7-1-16,-5 2 1 15,-8 0-2-15,1-6-1 16,8-6-3-16,1-25-16 16,32-9-19-16,0 0 0 15,10-33-2-15,16-11 0 16</inkml:trace>
  <inkml:trace contextRef="#ctx0" brushRef="#br0" timeOffset="7072.4046">5368 13040 40 0,'1'-46'38'0,"6"16"0"15,-6 9-2-15,-1 21-13 16,0 25-14-16,2 21-3 16,-10 13-2-16,4 16-1 15,-3 13-2-15,1 10 0 16,2 0 0-16,2-1-1 15,6-8-3-15,1-16-4 16,16-8-29-16,-10-21-1 16,6-14-1-16,-3-23-1 15</inkml:trace>
  <inkml:trace contextRef="#ctx0" brushRef="#br0" timeOffset="7239.4141">5282 13513 68 0,'-24'-4'41'0,"1"-3"-1"16,23 7 0-16,0 0-25 15,12-11-12-15,21-8-1 16,15-11-3-16,17-4-5 16,-1-16-30-16,19 5-2 15,-5-13-1-15,7 5-1 16</inkml:trace>
  <inkml:trace contextRef="#ctx0" brushRef="#br0" timeOffset="7616.4357">5976 12856 62 0,'-17'25'40'15,"-8"0"0"-15,9 20 1 16,-8 0-24-16,6 15-10 16,-4 5-3-16,7 12 0 15,0 5-1-15,2 3 0 16,3 0-1-16,3-4 0 15,4-8-1-15,1-12-1 16,7-15 1-16,5-15 0 16,6-18-1-16,7-21 0 15,4-17 0-15,5-11-1 16,1-7 1-16,0-6 0 15,-1 4 0-15,-4 3 0 16,-4 12 0-16,-6 14 0 0,-6 16 0 16,-7 17 0-16,-4 13 0 15,0 13 0-15,-1 6 0 16,4 8-1-16,5-2-1 15,6-5-1-15,14-8-4 16,4-27-10-16,23 0-24 16,-8-26 0-16,10-7-2 15,-6-22 2-15</inkml:trace>
  <inkml:trace contextRef="#ctx0" brushRef="#br0" timeOffset="7955.4551">6484 13447 53 0,'-12'18'40'0,"15"10"-1"15,-1-10 1 1,19 12-16-16,5-18-20 0,10-4-1 16,3-9-1-16,7-5 0 15,1-10 0-15,-1-6-1 16,-5-3 0-16,-3-6-1 15,-11 2 1-15,-12-2-1 16,-12 1 1-16,-12 5 0 16,-13 3-1-16,-13 13 2 15,-7 9-1-15,-6 14 0 16,-6 8 0-16,1 14 1 15,6 10 0-15,8 9-2 16,12 3 2-16,12-3-3 16,15-4 1-16,16-12-3 0,24-1-9 15,3-26-29-15,30-2 0 16,4-19-1-16,15 0-2 15</inkml:trace>
  <inkml:trace contextRef="#ctx0" brushRef="#br0" timeOffset="8503.4864">8309 13374 45 0,'-4'-23'38'16,"-11"-5"2"-16,0 18-1 15,-12-6-15-15,7 22-17 16,-16 3-2-16,5 14 0 15,-8 8-2-15,7 9 1 16,-2 11-1-16,9 3-1 16,5 1 1-16,11-1-1 15,9-7 0-15,13-5 0 16,11-14-1-16,12-11-1 0,9-16 1 15,11-14-1-15,2-12 0 16,-2-11 0-16,-2-8 0 16,-7-4-1-16,-11-4 0 15,-13 0 0-15,-11 5 0 16,-14 3 0-16,-8 6 0 15,-8 10 0-15,-8 8 0 16,1 9 0-16,5 10-2 16,2 2-1-16,13 17-7 15,5-18-16-15,10 22-14 16,11-15 0-16,14 5-1 15,2-10 3-15</inkml:trace>
  <inkml:trace contextRef="#ctx0" brushRef="#br0" timeOffset="8879.5079">8856 13288 74 0,'-14'0'41'16,"-6"3"1"-16,3 13 0 16,-19 6-30-16,15 2-8 15,-1 4-1-15,8 11 0 16,4 3 0-16,6 3-1 15,8-5-1-15,8-1 0 16,8-6 0-16,8-11 0 16,5-12-1-16,9-13 1 15,3-15-1-15,2-11 0 16,-3-5 0-16,0-8 0 15,-7 1 1-15,-6-1-1 16,-9 9 0-16,-8 5 0 0,-8 15 1 16,-6 13-1-16,-6 12 0 15,-3 12 0-15,3 5-1 16,-1 8 1-16,5 3-1 15,7-3 0-15,13-6-2 16,6-15-1-16,14-9-4 16,3-32-10-16,24-3-24 15,-8-24 0-15,11-5 0 16,-8-19 0-16</inkml:trace>
  <inkml:trace contextRef="#ctx0" brushRef="#br0" timeOffset="9059.5182">9689 12783 65 0,'-15'20'40'0,"-10"20"1"0,2 26 0 15,-5 4-19-15,11 18-19 16,1 10 0-16,6 2-2 16,10-7-1-16,4-8-2 15,9-6-1-15,-5-30-17 16,18 0-20-16,-12-27 0 15,4-8-2-15,-10-25 2 16</inkml:trace>
  <inkml:trace contextRef="#ctx0" brushRef="#br0" timeOffset="9242.5287">9503 13247 89 0,'-19'-25'43'0,"19"25"1"0,-18-20-2 16,37 20-32-16,-4 0-8 15,8-2-2-15,15 1-3 16,8-9-2-16,25 13-14 15,-9-13-21-15,22 5-1 16,-7-8-3-16,12 10 2 16</inkml:trace>
  <inkml:trace contextRef="#ctx0" brushRef="#br0" timeOffset="9900.5663">10014 13359 50 0,'-2'16'41'0,"17"-2"-1"16,7-13 2-16,17 5-16 15,-1-14-21-15,15-5-1 16,-1-10-1-16,3 0 1 15,-7-3-2-15,-5-1 0 16,-7-3-1-16,-12 1 0 16,-9 1 0-16,-13 1-1 15,-11 4 0-15,-10 7 0 16,-8 7 0-16,-12 7 0 15,-5 11 0-15,-1 8 0 16,-2 13 1-16,4 7-1 0,2 8 1 16,9 3-1-1,11-2 2-15,15 0-1 0,12-8 0 16,18-12-1-16,17-12 1 15,12-14 0-15,16-12-1 16,6-11 0-16,7-7 0 16,-2 0 1-16,-3-3-1 15,-13 5 1-15,-11 5-1 16,-14 10 0-16,-18 12 0 15,-12 13 1-15,-11 14-1 16,-12 10-1-16,-6 16 1 16,0 5-1-16,-3 8 1 15,7-2 0-15,6-1 0 16,6-13 0-16,9-11 0 0,9-18 0 15,4-21 1-15,7-20-1 16,0-17 1-16,2-9-1 16,-7-11 1-16,-2-7 0 15,-3-3 0-15,-5 4 0 16,-3 4 0-16,1 8 0 15,1 6-1-15,2 4 0 16,9 5-2-16,8 0-1 16,16 12-8-16,4-19-9 15,30 18-18-15,-2-14-5 16,18 8-1-16,1-7 0 15</inkml:trace>
  <inkml:trace contextRef="#ctx0" brushRef="#br0" timeOffset="10295.5889">12279 12547 99 0,'0'0'41'0,"2"22"0"15,-12 18-13-15,3 32-25 16,-6 16-1-16,-1 18 0 15,-2 12-1-15,2 1-2 16,7 0 0-16,7-13-3 16,16-2-7-16,-3-39-24 15,29-10-5-15,-1-33-2 16,21-14 2-16</inkml:trace>
  <inkml:trace contextRef="#ctx0" brushRef="#br0" timeOffset="10666.6101">12791 13115 72 0,'-19'-28'42'15,"1"14"-1"-15,-12 0 0 16,3 22-23-16,-1 1-15 16,-3 9-1-16,-5 7 1 15,2 13-1-15,1 6 0 16,0 8 0-16,8-1-1 15,4 0 0-15,11-5 0 16,10-8 0-16,13-12-1 16,7-14 0-16,16-14 1 15,9-15-1-15,7-10 0 16,5-11 1-16,-1-4-1 15,-5-5 0-15,-4 3 1 16,-7 7-1-16,-14 6 1 16,-11 11-1-16,-15 20 0 15,0 0 0-15,-12 13 0 0,-5 12 0 16,-1 8-1-16,0 0-1 15,7 5-2-15,9-7-1 16,17 7-7-16,-1-24-9 16,27 0-21-16,-5-16 0 15,20-1-1-15,-5-16 3 16</inkml:trace>
  <inkml:trace contextRef="#ctx0" brushRef="#br0" timeOffset="11162.6385">13300 13080 97 0,'0'0'41'15,"-25"-1"0"-15,17 26-4 16,-7-4-34-16,1 14 0 0,0 4-1 16,5 7 0-16,1 1 0 15,8-1-1-15,3-4 0 16,8-10-1-16,5-8 0 15,5-14 0-15,5-14 0 16,4-14 0-16,7-12 0 16,-1-8 0-16,5-7 0 15,-1-4 0-15,-4 2 0 16,-4 6 0-16,-7 9 0 15,-7 16 0-15,-18 16-1 16,5 27 0-16,-15 18 1 16,-12 26 0-16,-4 30-1 15,-3 21 1-15,-2 14-1 16,-2 7-1-16,2 2 1 0,2-8 0 15,6-13 0-15,2-19 0 16,6-28 0-16,6-26 0 16,1-26 1-16,8-25 0 15,-2-14 0-15,3-20 0 16,2-19 0-16,0-17-1 15,0-16 2-15,3-12 0 16,0-6 0-16,0-1-2 16,2 5 0-16,-1-4-5 15,10 23-8-15,-11-9-17 16,16 26-11-16,0 3 0 15,18 11 1-15</inkml:trace>
  <inkml:trace contextRef="#ctx0" brushRef="#br0" timeOffset="11921.6819">13899 13200 66 0,'-2'20'41'16,"2"-20"-2"-16,20 20 1 16,1-29-24-16,16 1-13 15,14-10-1-15,7-5 1 16,5-9-2-16,4 1 2 15,-6-6-2-15,-7 4 1 16,-13-3 0-16,-13 6-1 16,-19 5 1-16,-16 8-1 15,-18 5 0-15,-12 11 0 16,-9 9-1-16,-7 7 1 15,-6 9 0-15,2 11 1 16,4 3-1-16,9 6 0 16,12 0 0-16,17 0 1 15,12-5-2-15,21-7 1 0,23-13-1 16,17-9 1-16,13-12-1 15,10-6 0-15,4-7 0 16,-4-6 0-16,-4-4 1 16,-10 2-1-16,-16 2 1 15,-13 6-1-15,-16 4 0 16,-10 6 0-16,-12 5 1 15,-8 19-1-15,-6 3 0 16,-4 11 0-16,-4 8-1 16,2 6 1-16,0 0-1 15,6 2 1-15,5-6-1 16,4-8 1-16,9-10 0 15,-4-25-1-15,19 5 2 16,0-24-1-16,-1-12 1 0,3-7-1 16,0-8 1-16,0-3 0 15,0-6-1-15,0 1 0 16,1 1 0-16,2 5-1 15,0 3 0-15,1 2-2 16,9 11-3-16,0-7-7 16,23 21-7-16,-10-12-9 15,25 20-11-15,-2-6-3 16,20 11 0-16</inkml:trace>
  <inkml:trace contextRef="#ctx0" brushRef="#br0" timeOffset="12615.7216">16336 13040 43 0,'3'-18'37'0,"2"6"2"15,-11-3-2-15,6 15-13 16,-31-7-15-16,10 13-4 16,-9 1-1-16,-1 12 0 15,-2 3-1-15,0 13 1 16,2 0-2-16,8 9 1 0,4-1-2 15,10 3 0-15,10-2 0 16,12-5-1-16,14-3 1 16,7-8-2-16,13-11 1 15,6-13-1-15,4-8 1 16,1-13 1-16,-7-10 0 15,-3-11 0-15,-11-8-1 16,-8-3 1-16,-13-4-1 16,-15 1 0-16,-11 3-1 15,-6 3-1-15,-7 10 0 16,-7 11-1-16,3 15 0 15,-1 5-3-15,12 18-6 16,-5-4-9-16,29 14-17 16,1-7-1-16,22 3 0 15,8-11 0-15</inkml:trace>
  <inkml:trace contextRef="#ctx0" brushRef="#br0" timeOffset="12882.7369">17493 12523 51 0,'-19'-48'38'0,"1"10"0"16,-17 3 1-16,4 20-15 15,-12 5-20-15,0 18 1 16,-7 14 0-16,5 26 0 15,-4 16-2-15,5 21 0 16,1 11-1-16,9 13 0 0,5 5-2 16,9 0-2-16,11-6-1 15,4-14-4-15,18 0-12 16,-9-37-14-16,16-6-7 15,-7-30-1-15,11-12 0 16</inkml:trace>
  <inkml:trace contextRef="#ctx0" brushRef="#br0" timeOffset="13063.7473">16885 12919 81 0,'-17'-14'42'15,"17"14"-1"-15,12 0 1 16,13 16-27-16,8-19-16 0,10-4-3 15,16 10-11-15,-2-16-19 16,13 11-6-16,-4-6 0 16,10 10-2-16</inkml:trace>
  <inkml:trace contextRef="#ctx0" brushRef="#br0" timeOffset="13534.7742">17979 13160 60 0,'0'0'41'0,"13"2"-2"15,15-4 2-15,-3-11-17 16,9 3-22-16,8-3 0 16,4 1-1-16,0-1 0 15,-1-1-1-15,-1-4 0 16,-6 0 0-16,-7 0 1 15,-5-4 0-15,-9-3 0 16,-6 4-1-16,-11-1 1 16,-7 2 0-16,-9 3 1 15,-7 7-1-15,-8 7 0 16,-4 8 1-16,-9 11-1 15,-2 9 1-15,-1 6 0 0,4 10-1 16,4 1 0-16,9 4 0 16,11-1-1-16,15-7 0 15,18-5-1-15,12-14-2 16,18-7-1-16,13-21-7 15,24 2-10-15,-4-28-20 16,15 1 1-16,-3-21-1 16,11 0 1-16</inkml:trace>
  <inkml:trace contextRef="#ctx0" brushRef="#br0" timeOffset="13731.7855">19024 12441 100 0,'-17'18'42'0,"-9"1"1"16,12 20-3-16,-9 6-37 15,7 7-2-15,-3 13-1 16,4 10 0-16,-3 8-1 16,2 0-3-16,2 5-1 15,-2-18-10-15,17 7-24 16,-7-23-1-16,14-5-2 15,-2-26 0-15</inkml:trace>
  <inkml:trace contextRef="#ctx0" brushRef="#br0" timeOffset="14121.8078">19054 12998 73 0,'-14'23'40'0,"16"3"1"15,-6-10-1-15,17 12-18 16,2-18-20-16,10-5-1 15,8-8 1-15,6-6-1 16,10-6 0-16,6-10 0 16,3-3-1-16,3-7 0 15,-7 2 0-15,-8-3 0 16,-6 4 0-16,-11 0 0 15,-14 4 0-15,-16 5-1 16,-12 3 2-16,-13 11-1 16,-10 8 1-16,-6 10 1 15,-7 12-1-15,-2 12 1 16,-2 12 0-16,4 8-1 15,7 5 1-15,12-2-1 0,11 0-2 16,14-3 0-16,15-12-2 16,14-9-1-16,25-5-9 15,5-27-9-15,31 3-19 16,-2-17-1-16,20 1 1 15,-3-15 0-15</inkml:trace>
  <inkml:trace contextRef="#ctx0" brushRef="#br0" timeOffset="14512.8301">20090 12889 91 0,'-27'-11'39'0,"2"11"1"16,-22-8-3-16,9 14-33 16,-5 1 0-16,1 10-1 15,-5 5 0-15,4 9 0 16,5 3 0-16,6 8 0 15,6 1-1-15,13 0-1 0,15-1-1 16,13-4-1-16,18-6-1 16,16-14-2-16,22-3-6 15,4-22-7-15,26 7-16 16,-6-23-8-16,10-3 1 15,-7-22-1-15</inkml:trace>
  <inkml:trace contextRef="#ctx0" brushRef="#br0" timeOffset="14754.844">20735 12288 101 0,'-26'52'41'0,"9"18"1"16,-8 1-2-16,21 1-37 15,-13 13-2-15,2 10-1 16,4 0 1-16,6-3-3 16,-2-6 0-16,4-8-2 15,8-5-6-15,-7-28-11 16,16-3-19-16,-11-26-1 15,10-6-1-15,-9-21 2 16</inkml:trace>
  <inkml:trace contextRef="#ctx0" brushRef="#br0" timeOffset="15903.9097">20440 12823 99 0,'0'0'42'0,"0"0"0"15,28 18-2-15,-2-27-36 16,15 1-4-16,14 1 0 15,4-2 0-15,4 1-1 16,-3 2 1-16,-2 3 0 16,-6 4 0-16,-5 5 0 15,-10 3 0-15,-8 5 0 16,-10 3 1-16,-9 6-1 15,-9 6 1-15,-8 2-1 16,-6 4 1-16,-4-1 0 16,-3 3-1-16,-1-1 0 15,4-3 1-15,2-5-1 16,4-5 0-16,7-7 0 0,4-16 0 15,0 0 0-15,15 2 0 16,-4-18 0-16,3-8 1 16,-2-8-1-16,-1-7 0 15,0-7 1-15,-2-4-1 16,1-1 1-16,-1 4 0 15,-2 7-1-15,3 4 0 16,6 10 0-16,3 10 0 16,9 8 0-16,5 7 1 15,10 5-1-15,8 0 0 16,10 0 0-16,7 0 0 15,4 0 0-15,4-1 0 16,-7-1 0-16,-4 2 0 0,-13 0 0 16,-16 3 1-1,-15 3-1-15,-16 2 0 0,-20 6 0 16,-15 4 0-16,-13 4 1 15,-9 5-1-15,-5 7 0 16,0 3 1-16,4 1-1 16,5 0 0-16,12 0 0 15,14-5 0-15,14 0 0 16,15-6 0-16,13-8-1 15,13-10 1-15,14-6 0 16,8-7-1-16,6-9 2 16,6-7-2-16,0-9 1 15,-3-6 0-15,-6-2 0 16,-9-4-1-16,-13-3 1 15,-10-3 0-15,-12-1 0 16,-10 0-1-16,-8 7 2 0,-9 5-1 16,-2 9 0-16,0 6 0 15,1 9 0-15,14 8 0 16,-10 9 0-16,16 1 0 15,8 3 0-15,10-1 0 16,3 1 0-16,7-6 1 16,4 0-1-16,0-7 1 15,-1 3-1-15,-3-1 1 16,-6 0 0-16,-7 3 0 15,-7-1-1-15,-5 10 1 16,-10 2-1-16,-11 9 1 16,-4 3-1-16,-8 6 0 15,-3 0 0-15,0 2 0 0,5-4 0 16,4-6-1-16,7-5 1 15,11-21 0-15,12 4 0 16,15-19 0-16,6-12 0 16,9-9 1-16,3-8-1 15,6-6 1-15,-1 0-1 16,-3 0 1-16,-5 9 0 15,-11 8-1-15,-10 17 0 16,-10 13 0-16,-13 15 1 16,-11 17-1-16,-7 13 0 15,-7 10-1-15,1 4 0 16,5-2-1-16,11-1-2 15,13-10-1-15,20-4-7 16,9-23-3-16,32-3-18 0,-6-21 10 16,28 10 0-16,-17-27-4 15,17 11-4-15,-15-21-6 16,-9-4 6-16</inkml:trace>
  <inkml:trace contextRef="#ctx0" brushRef="#br0" timeOffset="16271.9308">22835 12701 92 0,'-23'-1'39'0,"9"11"2"16,-12-5-4-16,7 13-30 15,-5-3-3-15,-1 7 0 16,0 2 0-16,5 0-2 15,3-3 0-15,10 0-1 0,7-4 0 16,12-3 0-16,10-7-1 16,6 0 0-16,10-4 0 15,2 2 0-15,-1 2 1 16,-4 3-1-16,-3 4 1 15,-13 6 0-15,-10 6 0 16,-10 5-1-16,-11 5 1 16,-10 1 0-16,-4 0-1 15,-6 0-1-15,-2-5-1 16,3-4-2-16,12-3-8 15,-2-21-6-15,21-4-5 16,7-11-3-16,23 7-5 16,-1-21-11-16,20 10 2 15,-3-9 2-15</inkml:trace>
  <inkml:trace contextRef="#ctx0" brushRef="#br0" timeOffset="16396.9379">23226 13187 93 0,'11'8'41'0,"0"4"1"15,-11-12-6-15,0 0-32 16,0 0-26-16,-23-27-20 15,14 11 1-15,-9-7-4 16,2 6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6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6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customXml" Target="../ink/ink7.xml"/><Relationship Id="rId7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customXml" Target="../ink/ink8.xml"/><Relationship Id="rId4" Type="http://schemas.openxmlformats.org/officeDocument/2006/relationships/image" Target="NUL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3785861"/>
              </p:ext>
            </p:extLst>
          </p:nvPr>
        </p:nvGraphicFramePr>
        <p:xfrm>
          <a:off x="214283" y="762000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mass number and atomic number to figure out what is in an atom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mass number and atomic number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 from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have some time on it in class (AFTER setting a due date)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what happens when the number of protons and electrons is not equal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ion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why atoms want to gain or lose electrons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atoms ionize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HW, set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 for both HW reduction, learning and preparation for the test.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66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36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25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84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75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6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26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60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2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96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Karess</a:t>
            </a:r>
            <a:r>
              <a:rPr lang="en-NZ" sz="10800" dirty="0" err="1" smtClean="0">
                <a:solidFill>
                  <a:srgbClr val="FFFF00"/>
                </a:solidFill>
              </a:rPr>
              <a:t>’s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58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30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05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95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43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04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82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43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04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51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300519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94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412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36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34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16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62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81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92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53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45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1520" y="257040"/>
              <a:ext cx="9018360" cy="5801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440" y="245520"/>
                <a:ext cx="9039960" cy="582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607360" y="5014440"/>
              <a:ext cx="3098160" cy="1151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94760" y="5002200"/>
                <a:ext cx="3123720" cy="116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072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50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1000" y="97200"/>
              <a:ext cx="7735320" cy="4760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7680" y="82080"/>
                <a:ext cx="7765200" cy="478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722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0"/>
            <a:ext cx="8979044" cy="5867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378160" y="829440"/>
              <a:ext cx="6622200" cy="2915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64840" y="817920"/>
                <a:ext cx="6644880" cy="294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401200" y="1382760"/>
              <a:ext cx="6426360" cy="44161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88960" y="1369440"/>
                <a:ext cx="6452640" cy="444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1845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171575"/>
            <a:ext cx="8991601" cy="45148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99" y="228600"/>
            <a:ext cx="8915401" cy="9525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498760" y="1335240"/>
              <a:ext cx="6086880" cy="4170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90840" y="1326960"/>
                <a:ext cx="6108840" cy="419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4462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6680" y="231120"/>
              <a:ext cx="8795880" cy="2823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1560" y="217080"/>
                <a:ext cx="8814600" cy="285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8440" y="2561400"/>
              <a:ext cx="8848440" cy="1386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2600" y="2547360"/>
                <a:ext cx="8873640" cy="141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437400" y="3922920"/>
              <a:ext cx="7932240" cy="1274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25880" y="3915000"/>
                <a:ext cx="7958160" cy="129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326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43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4495</TotalTime>
  <Words>169</Words>
  <Application>Microsoft Office PowerPoint</Application>
  <PresentationFormat>On-screen Show (4:3)</PresentationFormat>
  <Paragraphs>25</Paragraphs>
  <Slides>41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319</cp:revision>
  <dcterms:created xsi:type="dcterms:W3CDTF">2006-08-16T00:00:00Z</dcterms:created>
  <dcterms:modified xsi:type="dcterms:W3CDTF">2015-03-17T20:46:15Z</dcterms:modified>
</cp:coreProperties>
</file>