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18" r:id="rId4"/>
    <p:sldId id="356" r:id="rId5"/>
    <p:sldId id="319" r:id="rId6"/>
    <p:sldId id="32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2:59:31.8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981 963 70 0,'0'0'33'15,"0"0"0"-15,0 0 1 16,0 0-29-16,0 0-1 15,0 0 3-15,0 0-3 16,-31 54 1-16,17 22-1 16,-4 18 0-16,-4 5-2 15,-12-13 1-15,2 0-2 16,7-10 0-16,4-19 0 15,9-21 2-15,10-26-1 16,9-26 0-16,-7 16 0 16,0 0 0-16,34-79 0 0,-34 79-1 15,34-91 0-15,-11 33 0 16,1-5 0-16,2-4 0 15,-1-7 0-15,-2-5-1 16,-2 2 1-16,3 3 0 16,-3 12-1-16,3 6 2 15,-24 56-1-15,46-83-2 16,-46 83 2-16,50-33-1 15,-50 33 1-15,52 27-1 16,-25 29 0-16,25 63 0 16,-10 26-1-16,3 12 2 15,-17-26-4-15,-1-15 1 16,-3-17-5-16,-4-33-7 0,0-21-24 15,-7-21-2-15,2-14 2 16,-15-10-2-16</inkml:trace>
  <inkml:trace contextRef="#ctx0" brushRef="#br0" timeOffset="203.0114">1186 1355 110 0,'0'0'40'16,"0"0"-1"-16,-53-38-2 15,53 38-36-15,0 0-2 16,0 0-1-16,47-61-2 16,-47 61-2-16,83-45-6 0,-33 17-25 15,12-8-1-15,4-5 0 16,8-6 0-16</inkml:trace>
  <inkml:trace contextRef="#ctx0" brushRef="#br0" timeOffset="391.0224">1949 715 97 0,'0'0'37'0,"65"-47"1"16,-65 47-1-16,0 0-32 15,0 0 0-15,50 52-1 16,-57 24-3-16,-10 52 3 16,-4 17-4-16,8 5 2 15,-2-14-3-15,8-17 0 16,8-24-7-16,5-32-4 15,13-30-25-15,-6-20-2 16,11-13 1-16,-12-15-1 0</inkml:trace>
  <inkml:trace contextRef="#ctx0" brushRef="#br0" timeOffset="887.0507">1963 1341 110 0,'0'0'38'0,"0"0"2"15,-62-55-1-15,62 55-35 16,0 0-2-16,0 0 0 15,-22-54-1-15,22 54-1 16,0 0 0-16,51-32 0 16,-51 32 0-16,69-10-2 15,-69 10 0-15,89-9 1 16,-38 3 1-16,-2 1 0 0,3 3 1 15,-4-1 1-15,-48 3-1 16,81 2 1-16,-81-2 2 16,49 20-2-16,-20 18 0 15,-26 11-1-15,-10 13 0 16,-30-18-2-16,9 16 2 15,2-3-2-15,17-4 1 16,25-23-1-16,14-8 1 16,13-14 0-16,13-12 0 15,4-12 0-15,4-13 1 16,-64 29-1-16,64-42 2 15,-64 42-1-15,51-57-1 16,-51 57 0-16,33-61-1 16,-33 61 0-16,5-58-1 0,-5 58 2 15,0 0 0-15,-36-63-1 16,36 63 0-16,0 0-1 15,-57-40 0-15,57 40-3 16,0 0-3-16,0 0-32 16,-52-30 0-16,52 30-1 15,0 0 1-15</inkml:trace>
  <inkml:trace contextRef="#ctx0" brushRef="#br0" timeOffset="1413.0808">2936 1177 102 0,'0'0'39'0,"77"-9"3"16,-77 9-1-16,58 6-32 0,-58-6-2 15,40 32-3 1,-32 7-2-16,-17 11-1 0,-4 6 0 16,-12-20-1-16,14 16 0 15,-1-7-1-15,10-7 1 16,-1-10-1-16,4-10 1 15,-1-18 0-15,14 4 0 16,-1-20 0-16,5-14 0 16,-18 30 1-16,0 0 1 15,37-60-1-15,-37 60 0 16,25-49 1-16,-25 49-2 15,25-48 2-15,-25 48-2 16,0 0 0-16,36-56 0 16,-36 56 0-16,0 0 0 0,17-27 0 15,0 30 0-15,-1 4 0 16,6 13 0-16,-1-2 0 15,10 1 0-15,-31-19 0 16,0 0 0-16,63-6 0 16,-63 6 0-16,51-22 0 15,-51 22 0-15,51-30 0 16,-51 30 0-16,51-32 0 15,-51 32 0-15,46-26 0 16,-46 26 0-16,0 0 0 16,37-1 0-16,-17 18 0 15,4 17 0-15,-16 15 0 16,-2 17 0-16,-3 3 0 15,5 1-10-15,16-9-28 16,-4-29-5-16,19-12 0 0,-1-17-1 16</inkml:trace>
  <inkml:trace contextRef="#ctx0" brushRef="#br0" timeOffset="12216.6988">4235 1355 73 0,'10'-6'40'15,"-10"6"-2"-15,11 0 1 16,-10 12-11-16,-4 3-26 15,0 8 0-15,-6 7 0 16,2 8 1-16,-4 6-2 16,2 1 1-16,1 0-2 15,1-6-1-15,7-6-2 16,0-12-3-16,20-14-30 15,-8-22-3-15,14-13 0 0,-3-16-1 16</inkml:trace>
  <inkml:trace contextRef="#ctx0" brushRef="#br0" timeOffset="12366.7073">4383 1260 93 0,'-5'-55'39'16,"5"55"1"-16,0 0-1 15,-22-61-32-15,22 61-11 16,0 0-18-16,0 0-15 15,0 0-1-15,2-55-1 16,-2 55 0-16</inkml:trace>
  <inkml:trace contextRef="#ctx0" brushRef="#br0" timeOffset="12600.7207">4769 1155 94 0,'0'0'41'0,"0"0"2"15,40 40-3-15,-44 9-22 16,-18 11-13-16,-33-10-2 15,3 16 1-15,-3 3-3 16,16-4 0-16,16-7-1 16,34-13 0-16,20-21-2 15,21-23 0-15,19-20-5 16,-71 19-29-16,78-52-4 15,-78 52 0-15,90-66 2 16</inkml:trace>
  <inkml:trace contextRef="#ctx0" brushRef="#br0" timeOffset="16846.9636">834 2170 71 0,'0'0'38'0,"4"-21"-3"15,-4 21 2-15,-2-11-24 16,2 11-7-16,-5 22-4 16,3-3 0-16,-11 8 1 15,3 11-2-15,-5 12 1 16,0 12-1-16,-6 6 1 15,1 5 0-15,-1-1 0 16,2 0 1-16,4-10-2 16,2-9 1-16,2-16-1 15,9-17 1-15,2-20-1 16,7-11-1-16,6-23 0 15,5-13-1-15,3-13 2 16,1-8-2-16,3-3 1 0,0-5-1 16,-2-1 1-16,-2 6 1 15,-2 10-1-15,-5 13 1 16,-6 12 0-16,0 11-1 15,-4 13 0-15,-4 12 2 16,8 32-3-16,-3 5 1 16,-1 12 0-16,4 12-1 15,3 4 1-15,7 6 0 16,3-4 0-16,7-8 0 15,8-11 0-15,4-10 1 16,5-18 1-16,2-19-1 16,2-22 1-16,-3-15-1 15,-2-11 0-15,-5-12 1 16,-9-10-2-16,-9-5 1 0,-7 5-2 15,-10 3 0-15,-7 18-4 16,-12 3-2-16,9 23-31 16,-20 4 0-16,10 30-1 15,-7 2-2-15</inkml:trace>
  <inkml:trace contextRef="#ctx0" brushRef="#br0" timeOffset="17312.9903">1643 2450 91 0,'-20'-12'38'0,"8"18"-1"15,-10-4 2-15,12 14-35 16,-10 5 0-16,5 11-1 16,0 1 0-16,5 9 1 15,5-2-2-15,4 3 1 16,2-6-2-16,11-5 2 15,8-10-3-15,2-10 2 16,8-16-2-16,8-11 0 16,3-15 0-16,4-11 0 15,2-8 0-15,-5-4 0 16,-5-3 1-16,-3 2-2 15,-7 7 2-15,-8 9 0 16,-5 11-1-16,-9 8 0 0,-5 19 1 16,0 0-1-16,-9 13 0 15,1 15-1-15,1 4 0 16,-1 7-1-16,6 6-1 15,0-5-2-15,11 8-4 16,-3-24-11-16,17 9-18 16,-1-22-1-16,13-2 1 15,-4-18 0-15</inkml:trace>
  <inkml:trace contextRef="#ctx0" brushRef="#br0" timeOffset="17845.0207">2330 2369 94 0,'0'0'37'0,"-12"8"0"0,2 10 1 15,-4 2-34-15,3 11 0 16,-4-2 0-16,3 8-2 16,4-3-1-16,1 2 1 15,6-8-1-15,2-3 0 16,4-10 0-16,5-7-1 15,5-9 1-15,2-8-1 16,1-12 1-16,1-7 0 16,0-4 0-16,-1-5-1 15,-2-1 1-15,-3 1 0 16,-4 2-1-16,-2 4 0 15,-4 9 1-15,0 3-1 16,-3 7 0-16,0 12 0 16,0 0 0-16,0 0 0 0,9 11 0 15,-1 5 0-15,1 1 0 16,5 3 0-16,2-3 1 15,4 0-1-15,1-4 1 16,4-5-1-16,2-7 1 16,4-7 0-16,1-7 0 15,-5-7 0-15,1-1 0 16,-1-2 0-16,-5 0 0 15,-4 4 0-15,-3 4-1 16,-15 15 0-16,13-2-1 16,-14 17 0-16,-5 12 0 15,-2 9 0-15,0 6-2 16,-1 3-1-16,8 6-1 0,-4-12-3 15,21 8-16-15,-9-30-15 16,16-4 1-16,6-24-3 16,8-4 2-16</inkml:trace>
  <inkml:trace contextRef="#ctx0" brushRef="#br0" timeOffset="18328.0483">3112 2010 106 0,'0'0'40'16,"-26"-4"1"-16,13 22-1 15,-7 4-37-15,7 9 1 16,7 3-2-16,1 14-1 16,1 1 1-16,6 11-2 0,-1 4 1 15,2 1-2-15,1-1 2 16,-1-5-2-16,2-9 1 15,-2-7-1-15,0-11 1 16,0-10 0-16,-3-22 0 16,0 0-1-16,15-19 1 15,-7-11 0-15,2-8 0 16,0-7 1-16,3-4-1 15,4-2 0-15,0 6 0 16,2 3 0-16,1 14-1 16,-2 9 1-16,1 8 0 15,-2 12 0-15,-2 10-1 16,-1 9 1-16,-4 5 0 15,0 7 0-15,-6 1-1 16,-2 5 1-16,-8 0-1 0,-6 2 1 16,-6-6 0-16,-9-1-1 15,-5-6 1-15,-6-4-1 16,5-5-1-16,-2-13-2 15,8 3-5-15,-1-23-14 16,28 15-15-16,-6-25-1 16,22 10-1-16,2-11 0 15</inkml:trace>
  <inkml:trace contextRef="#ctx0" brushRef="#br0" timeOffset="18929.0827">3412 2468 102 0,'-14'12'40'0,"4"-8"1"15,12 7-2-15,-2-11-36 16,23 4 0-16,2-6-2 16,6-5 0-16,6-4 0 15,4-3 0-15,0-4 0 16,-1-5 0-16,-5-1-1 15,-8-2 1-15,-8 0-1 16,-6 3 1-16,-8 2 0 16,-8 3-1-16,-7 4 1 15,-6 7-1-15,-7 7 1 16,-5 9-1-16,0 9 1 15,-5 8-1-15,4 4 1 16,1 8-1-16,11 0 1 16,5 1-1-16,14-5 1 0,8-7-1 15,14-12 0-15,11-4 1 16,6-13-1-16,5-8 0 15,0-5 0-15,1-3 0 16,-3-3 0-16,-8 4 0 16,-8 5 0-16,-7 5 0 15,-7 9 1-15,-7 10-1 16,-8 6 0-16,-6 7 0 15,-1 0 0-15,0 5 0 16,-1-1 0-16,2-5 1 16,2-6-1-16,5-18 1 15,0 0-1-15,20-5 1 16,-2-18 0-16,3-7 0 0,3-10 0 15,5-1 0-15,1-2 0 16,2-2-1-16,-3 8 0 16,-1 2-2-16,3 10-3 15,-5-6-8-15,16 19-8 16,-19-18-7-16,26 14-13 15,-5-13-1-15,13 6-3 16,6-15 5-16</inkml:trace>
  <inkml:trace contextRef="#ctx0" brushRef="#br0" timeOffset="19529.1168">5167 1749 106 0,'0'0'39'0,"6"21"0"16,-15 4-2-16,-3 15-34 16,-2 7-1-16,-2 4-4 15,5 6-3-15,-11-7-33 16,17 0-1-16,-1-19 0 15,21-8-1-15</inkml:trace>
  <inkml:trace contextRef="#ctx0" brushRef="#br0" timeOffset="21249.2154">5843 1169 77 0,'8'-56'35'0,"-8"56"-1"15,0 0 2-15,0 0-30 16,0 0-1-16,8-58 1 0,-8 58-2 16,0 0 1-16,0 0-1 15,0 0 0-15,-20 39-2 16,10 17 1-16,-5 8 0 15,0 9-1-15,-13-13 0 16,6 9 0-16,1-7-2 16,7-12 2-16,7-25-2 15,5-9 1-15,2-16 0 16,0 0 0-16,0 0 0 15,16-21 0-15,-8-9 0 16,-8 30 0-16,0 0 1 16,20-72-1-16,-20 72 0 15,24-73-1-15,-24 73 1 0,30-86 0 16,-30 86 0-16,37-95 0 15,-37 95-1-15,32-93 0 16,-32 93 0-16,36-73 2 16,-36 73-2-16,0 0 1 15,55-53-1-15,-55 53 0 16,42 21 0-16,-4 30 2 15,-10 32-3-15,-5 25 2 16,-14-4-3-16,5-1 0 16,-7-15-2-16,2-15 0 15,3-29-6-15,-13-25-16 16,15 1-12-16,-14-20-1 15,0 0 0-15,2-20 0 16</inkml:trace>
  <inkml:trace contextRef="#ctx0" brushRef="#br0" timeOffset="21421.2252">6040 1443 117 0,'-55'-52'39'16,"55"52"0"-16,0 0 0 16,-33-48-36-16,33 48-2 15,0 0 0-15,0 0-1 16,27-60-3-16,-27 60-5 15,58-33-31-15,-58 33 0 16,79-36 1-16,-28 6-2 16</inkml:trace>
  <inkml:trace contextRef="#ctx0" brushRef="#br0" timeOffset="21639.2377">6618 901 117 0,'0'0'41'15,"33"-59"0"-15,-33 59-3 16,0 0-36-16,0 0 1 15,0 0-1-15,-35 63-1 16,30-33 0-16,-12 58-1 16,4 13-1-16,3 10 0 15,-5-10-3-15,8-2-2 16,7-11-28-16,-4-17-6 15,11-30 1-15,-5-20-2 16</inkml:trace>
  <inkml:trace contextRef="#ctx0" brushRef="#br0" timeOffset="21865.2506">6511 1368 122 0,'-34'-63'38'0,"34"63"3"16,0 0-2-16,-24-50-36 15,24 50-2-15,0 0 0 16,0 0-1-16,0 0-1 16,49-45-2-16,-49 45-2 15,54-5-5-15,-54 5-24 16,77-14-5-16,-77 14 0 15,78-6 0-15</inkml:trace>
  <inkml:trace contextRef="#ctx0" brushRef="#br0" timeOffset="22225.2712">6934 1181 90 0,'0'0'37'0,"47"6"1"16,-47-6 1-16,0 0-20 15,0 0-11-15,10 42-2 16,-29-9-2-16,2 5 0 16,-18-5-1-16,11 12-1 15,-4-1 0-15,9 4-1 16,3-6 1-16,18-4-2 15,8-10 0-15,8-11 0 16,11-14 0-16,12-12 0 16,4-9 0-16,4-15 0 15,-49 33 0-15,54-44 0 16,-54 44 0-16,43-53 0 0,-43 53 0 15,33-57 0-15,-33 57 0 16,13-57 0-16,-13 57 0 16,0 0 0-16,-8-61 0 15,8 61 0-15,0 0 0 16,0 0-3-16,0 0-3 15,-45-48-2-15,45 48-8 16,0 0-12-16,0 0-13 16,0 0 3-16,0 0-2 15,0 0 3-15</inkml:trace>
  <inkml:trace contextRef="#ctx0" brushRef="#br0" timeOffset="22744.3008">7293 1260 103 0,'0'0'39'0,"53"-2"0"16,-53 2 1-16,0 0-30 15,57-1-3-15,-57 1-2 16,17 13-1-16,-17 9-1 15,-18 4-2-15,4 9 0 16,-3-2-1-16,6 5 1 16,-2-1-1-16,10-4 2 15,1-11-2-15,4-8 0 16,-2-14 0-16,22-11 0 15,-3-10 0-15,3-9 0 16,-22 30 0-16,0 0 0 16,38-55 0-16,-38 55 0 15,0 0 0-15,37-62 0 16,-37 62 0-16,0 0 0 0,0 0 0 15,37-54 0-15,-46 44 0 16,19 10 0-16,-10 0 0 16,9 17 0-16,-3-2 0 15,10 4 0-15,-1-8 0 16,12-4 0-16,-27-7 0 15,0 0 0-15,0 0 0 16,59-16 0-16,-59 16 0 16,0 0 0-16,53-30 0 15,-53 30 0-15,0 0 0 16,51-30 0-16,-51 30 0 15,0 0 0-15,14-5 0 16,-4 19 0-16,-7 9 0 16,-2 15 0-16,-10 11 0 15,2 4-6-15,3 3-10 0,-5-15-6 16,25-9-9-16,-16-11-12 15,20-10 2-15,-3-10-1 16,12-9 2-16</inkml:trace>
  <inkml:trace contextRef="#ctx0" brushRef="#br0" timeOffset="24186.3834">6157 1959 70 0,'0'0'35'0,"-20"4"0"15,1 7-3-15,-14-4-11 16,6 8-15-16,-9-3-1 0,4 3-1 16,-2-2-1-16,4 5 1 15,0-3-2-15,6 6 0 16,0-1-1-16,8 0-1 15,6-1 0-15,5 0-1 16,4-2 0-16,7-2 0 16,7-2 1-16,3-7-2 15,9-3 2-15,1-3 0 16,5 1 1-16,-2-1-1 15,1 0 0-15,-3 3 1 16,-4 0-1-16,-7 3 1 16,-16-6-1-16,13 22 1 15,-21-6-1-15,-8 7 0 16,-9 3 1-16,-4 7-1 15,-4-2-1-15,0 1 1 0,4 0-3 16,4-7-3-16,17 2-21 16,8-27-10-16,15 6 2 15,9-24-3-15,14-1 1 16</inkml:trace>
  <inkml:trace contextRef="#ctx0" brushRef="#br0" timeOffset="24727.4143">6449 2146 89 0,'-18'0'36'16,"3"13"1"-16,-13-8 1 0,3 9-25 16,-5 6-10-1,2 5 0-15,-1 3 0 0,5 1-1 16,3-4 1-16,11 4-1 15,6-8 0-15,13-3-1 16,12-10 1-16,10-8-1 16,12-10 0-16,5-10 0 15,7-11 0-15,0-6 0 16,-1-3 0-16,-2 0 1 15,-7 0-2-15,-10 5 1 16,-8 8-1-16,-8 6 1 16,-19 21-1-16,11 6-1 15,-16 22 1-15,-9 17-2 16,-5 22 2-16,-3 16-1 15,-3 16 0-15,1 13 2 0,-1 2-2 16,0-2 1-16,4-9 0 16,0-8 1-16,4-18-1 15,1-18 1-15,2-17 0 16,2-18-1-16,0-15 1 15,1-16-1-15,2-11 1 16,1-17-1-16,1-11 1 16,3-7-1-16,3-9 0 15,1-5-1-15,10 0 1 16,3-1-2-16,7 2 0 15,6 3-2-15,10 7-1 16,1-4-7-16,21 21-10 16,-12-10-17-16,18 16 1 15,-8-8-1-15,12 14 2 0</inkml:trace>
  <inkml:trace contextRef="#ctx0" brushRef="#br0" timeOffset="25298.447">7232 2115 112 0,'0'0'39'15,"-19"10"0"-15,13 6-1 16,-6-3-34-16,-4 9-2 16,1 2 0-16,0 3-1 15,-5 4 0-15,2 1 0 16,-2-5-1-16,7-1 1 15,0-4-1-15,6-5 0 16,7-17 0-16,4 12 1 0,7-17-1 16,4-7 0-16,6-5 0 15,2-8 1-15,1 1 0 16,1-7-1-16,-3 1 1 15,-3 3 0-15,-5 4-1 16,-3 8 1-16,-3 5-1 16,-8 10 0-16,0 0 0 15,0 0 0-15,8 13 0 16,-6-3-1-16,2 4 1 15,1-3-1-15,5 1 1 16,1-2 0-16,2-4 0 16,6-3 0-16,3-4 0 15,2-6 1-15,3-8-1 0,-2-1 2 16,4-9-2-16,-5-1 1 15,1 0 0-15,-4-1 1 16,-6 6-2-16,-2 1 2 16,-13 20-2-16,16-9 0 15,-12 23 2-15,-4 7-4 16,-2 8 2-16,0 7-1 15,0 4-1-15,1 3-1 16,6 0-1-16,1-11-2 16,13-1-7-16,-4-26-9 15,26 7-6-15,-13-28-11 16,20 0 1-16,-5-22 0 15,9-2 0-15</inkml:trace>
  <inkml:trace contextRef="#ctx0" brushRef="#br0" timeOffset="25763.4736">8091 1764 98 0,'-13'25'40'0,"-10"2"2"16,9 12-2-16,-9 6-24 15,9-3-13-15,0 5 0 16,6 3-1-16,1-2 1 15,3 1-3-15,1-6 1 16,5-2-2-16,-2-5 1 16,3-6 0-16,-1-10 0 15,1-6 0-15,-3-14 0 16,0 0 0-16,0 0 1 15,10-11-1-15,-5-7 0 0,3-5 0 16,1-6 0-16,4-3 1 16,1 2-1-16,5 0 0 15,-1 6-1-15,3 4 1 16,1 7 0-16,-3 4 0 15,1 11 0-15,-4 8-1 16,-2 6 1-16,-5 5-1 16,0 0 1-16,-8 5-1 15,-5 1 0-15,-5 1 0 16,-11 0 1-16,-4-4-1 15,-5-4 0-15,-5-3 0 16,-2-3-1-16,3-7-1 16,5-3-1-16,3-13-4 15,25 9-10-15,-14-20-15 0,29 10-4 16,-1-14-1-16,16 10-1 15</inkml:trace>
  <inkml:trace contextRef="#ctx0" brushRef="#br0" timeOffset="26116.4938">8406 2099 99 0,'15'-8'38'0,"-16"-3"2"16,1 11-3-16,0 0-30 15,-21 23 0-15,2-3-2 16,0 8-1-16,-6 2-1 15,4 5 0-15,0 0-1 16,7 2 0-16,6-5-1 0,8-6 0 16,8-10-1-16,14-9 1 15,7-10-1-15,7-9-1 16,3-8 1-16,1-8 0 15,-2-6-1-15,-6-4 1 16,-9 1-1-16,-11 2 0 16,-12 6-1-16,-8 5 1 15,-6 5-1-15,-5 4-1 16,4 8-2-16,0-3-3 15,15 10-8-15,-2-16-6 16,26 10-10-16,-5-13-5 16,19 2-2-16,-2-12 1 15</inkml:trace>
  <inkml:trace contextRef="#ctx0" brushRef="#br0" timeOffset="26289.5037">8852 1793 86 0,'0'0'40'16,"-17"34"1"-16,-11-3 1 15,6 26-12-15,-6-2-27 16,0 9-2-16,1 5 1 15,1 5-3-15,8 1-2 16,5-14-10-16,20 12-11 16,-11-34-14-16,23-3-3 15,1-26-2-15,17-11 1 16</inkml:trace>
  <inkml:trace contextRef="#ctx0" brushRef="#br0" timeOffset="27483.572">9358 2058 99 0,'0'15'39'0,"-11"4"-1"16,0 11-3-16,-11 7-37 15,3-10-22-15,11 15-13 16,-2-10-1-16,13 3-1 15,1-19-1-15</inkml:trace>
  <inkml:trace contextRef="#ctx0" brushRef="#br0" timeOffset="28460.6279">9753 1008 74 0,'0'0'38'15,"0"0"-1"-15,0 0 0 16,0 0-28-16,0 0-3 15,0 0 0-15,0 0 0 16,0 0-4-16,0 0 2 16,21 30-3-16,-26 34 2 15,-6 11-2-15,2 10 1 16,-17-14-1-16,10 7 0 15,-1-6 0-15,3-11 0 0,7-32 0 16,3-12 0-16,4-17 1 16,9-14-1-16,1-16 1 15,-10 30 0-15,17-47 1 16,-17 47-2-16,25-63 1 15,-25 63-2-15,26-83 2 16,-26 83-2-16,35-86 1 16,-35 86-1-16,30-94 0 15,-30 94-1-15,29-81 2 16,-29 81-2-16,30-54 1 15,-30 54 1-15,0 0 0 16,57-23-1-16,-29 33 0 16,15 35 1-16,-10 28-2 15,4 20 2-15,-11-7-3 0,3-1-1 16,-4-9-3-16,-6-15 0 15,-6-25-5-15,-17-21-10 16,17-4-14-16,-13-11-4 16,-8-10 1-16,-4-8-1 15</inkml:trace>
  <inkml:trace contextRef="#ctx0" brushRef="#br0" timeOffset="28634.6378">10044 1418 82 0,'0'0'41'0,"-54"-45"-3"15,54 45 3-15,0 0-11 16,0 0-27-16,-40-49-2 15,40 49-2-15,0 0-1 16,49-47-4-16,-49 47-5 16,70-44-18-16,-70 44-11 0,95-57 1 15,-46 26-1-15,7-1 3 16</inkml:trace>
  <inkml:trace contextRef="#ctx0" brushRef="#br0" timeOffset="28813.6481">10524 927 88 0,'72'-63'39'0,"-72"63"0"15,0 0 1-15,49-42-19 16,-49 42-17-16,0 0-1 15,0 0-2-15,-12 76-1 16,-6 8 1-16,-3 14-2 16,4 10 0-16,5 2-2 15,1-27-4-15,14-5-7 0,-3-25-24 16,15-31-1-1,-15-22 0-15,20 7 0 0</inkml:trace>
  <inkml:trace contextRef="#ctx0" brushRef="#br0" timeOffset="29799.7045">10555 1301 115 0,'0'0'39'16,"-37"-49"3"-16,37 49-2 15,0 0-37-15,0 0-2 16,0 0 0-16,-3-53-1 15,3 53-2-15,0 0 0 16,66-12-1-16,-66 12 0 16,66 0 0-16,-66 0 1 0,74-2 0 15,-74 2 1-15,77-13 3 16,-77 13 0-16,72-5 1 15,-72 5 0-15,57 0 1 16,-57 0 0-16,0 0-1 16,25 24 0-16,-34 6-2 15,-8 11 1-15,-12 2-1 16,-4-7 0-16,13 7-1 15,11 1 1-15,13-10-2 16,19-13 1-16,8-12 0 16,5-9 0-16,5-13 1 15,0-10-2-15,-41 23 1 16,0 0 0-16,60-51 0 15,-60 51-1-15,29-50 1 0,-29 50-2 16,18-54 1-16,-18 54 1 16,5-49 0-16,-5 49-1 15,0 0 1-15,-5-54 0 16,5 54 0-16,0 0 2 15,0 0-2-15,0 0 0 16,0 0-1-16,0 0 1 16,0 0 0-16,0 0 0 15,0 0 0-15,63-38 0 16,-63 38 0-16,51 13 0 15,-51-13 1-15,52 10 1 16,-52-10-1-16,54 5 0 16,-54-5 1-16,0 0-2 15,43 22 0-15,-26-4 0 0,-18 7 0 16,-7 12 0-16,-17-12 0 15,11 9 0-15,-1-4 0 16,15-7 0-16,10-14 0 16,5-9 0-16,-15 0 0 15,0 0 0-15,0 0 0 16,60-41 0-16,-60 41 0 15,0 0 0-15,58-59 0 16,-58 59 0-16,0 0 0 16,62-63 0-16,-62 63 0 15,0 0 0-15,45-46 0 16,-45 46 0-16,0 0 0 15,0 0 0-15,0 0 0 16,36-34 0-16,-36 34 0 0,0 0 0 16,0 0 0-16,54 27 0 15,-54-27 0-15,0 0 0 16,62 12 0-16,-62-12 0 15,52 0 0-15,-52 0 0 16,54-9 0-16,-54 9 0 16,57-13 0-16,-57 13 0 15,51-13 0-15,-51 13 0 16,0 0 0-16,64-11 0 15,-64 11-14-15,19 28-6 16,-4 11-5-16,-22 1-1 16,6 1-6-16,-8 1-5 15,8 1-5-15,-3-11 4 0</inkml:trace>
  <inkml:trace contextRef="#ctx0" brushRef="#br0" timeOffset="30735.758">9984 1915 95 0,'15'-1'36'0,"-15"1"1"15,2 21 0-15,-4-1-34 16,-6 4-1-16,-4 7-1 16,1 6 1-16,-5 0-1 15,-1 1 1-15,1-4-1 16,2-4 0-16,0-7 0 15,5-3 0-15,9-20 0 16,0 0 1-16,0 0-1 16,2-11 0-16,12-14 0 15,2-6 1-15,8-7-1 0,1-6 0 16,3-2-1-16,-1-2 1 15,-2 4-1-15,-1 6 1 16,-5 9-1-16,-4 9 0 16,-5 15 0-16,-10 5 1 15,13 30 0-15,-11 5 0 16,1 9 0-16,1 9-1 15,7 5 1-15,2 2-1 16,9-5 0-16,2-4 0 16,10-8 1-16,6-15-1 15,6-13 1-15,2-10 0 16,-1-13 0-16,1-13 1 15,-4-11-1-15,-6-8 1 0,-8-8-1 16,-7-2 0 0,-6-1-1-16,-9 0 0 0,-7 5-1 15,-6 3 0-15,-1 13-1 16,-3 5-1-16,1 12-1 15,8 13-1-15,0 0-4 16,-9 13-7-16,27 16-7 16,-11-11-10-16,21 19-4 15,-6-9-3-15,16 8 2 16</inkml:trace>
  <inkml:trace contextRef="#ctx0" brushRef="#br0" timeOffset="31168.7828">11118 2107 91 0,'0'0'38'0,"-18"-21"-1"0,1 21 3 16,-10-6-35-16,-4 11 1 16,-7 6-2-16,1 10 1 15,-6 5-1-15,3 8-1 16,0 0 0-16,7 5-1 15,7-3 0-15,12-2-2 16,11-8 1-16,17-7 0 16,15-12 0-16,12-10 0 15,10-9-1-15,7-9 1 16,3-5 0-16,-6-9-1 15,-4-4 1-15,-8-3 0 16,-12 6-1-16,-10 0 1 16,-12 7-1-16,-7 2 1 0,-9 12-1 15,-7 11 0-15,-4 11 0 16,-4 8 0-16,3 9-1 15,-1 6 0-15,7 5-2 16,5 0-1-16,8 1 0 16,8-9-3-16,15 0-2 15,2-18-5-15,23 9-7 16,-11-25-3-16,25 8-6 15,-15-21-7-15,10 4 0 16,-9-11 3-16</inkml:trace>
  <inkml:trace contextRef="#ctx0" brushRef="#br0" timeOffset="31753.8162">11613 2057 101 0,'-13'-19'38'0,"13"19"2"16,-23 18-1-16,16 1-34 16,-11 4-2-16,9 5 0 15,-5 2-1-15,7 6 0 16,-2-5 0-16,7-3-1 15,-1-5 0-15,3-6 0 16,0-17 1-16,14 12-1 16,0-23 0-16,4-5 0 15,5-10 0-15,-2-9 1 16,3-2-1-16,-1-5 0 15,-2 1-1-15,-4 2 1 16,-5 6 0-16,-2 4 0 16,-5 11-1-16,-2 8 0 15,-3 10 0-15,0 0 0 16,0 12 0-16,0 3 0 0,0 1 0 15,2 6-1-15,6-4 1 16,1 3 0-16,5-7 0 16,1 3 0-16,4-8 0 15,0 0 1-15,3-7-1 16,-2-6 0-16,0-4 1 15,2-9-1-15,-3-2 1 16,0-5-1-16,-1-2 0 16,-1-6 0-16,0 9 2 15,-1-4-2-15,-3 9 0 16,-3 9 0-16,-10 9 0 15,14 6 0-15,-14 9 0 16,-2 15 0-16,-3 5-2 16,-2 6 2-16,2 2-1 0,-1 3-1 15,2-3 0-15,3-7-3 16,6-4-1-16,3-19-7 15,16 4-4-15,-10-27-5 16,24 8-3-16,-18-27-4 16,23 8-8-16,-11-14 0 15,7-1 0-15</inkml:trace>
  <inkml:trace contextRef="#ctx0" brushRef="#br0" timeOffset="32118.8371">12298 1988 90 0,'-13'21'39'16,"-9"-7"3"-16,15 12-3 15,-3-15-18-15,15 6-17 0,10-8-1 16,13-4 0-16,8-8-1 16,9-9 0-16,2-4-1 15,4-9 0-15,-2-1 0 16,-5-7 0-16,-8 1-1 15,-9-1 2-15,-10 2-2 16,-10 1 1-16,-9 7-1 16,-12 8 1-16,-9 7-1 15,-9 14 0-15,-2 8 2 16,-5 10-2-16,-2 10 0 15,2 10 0-15,6 3 0 16,7-1 0-16,12-2 0 16,13-3 0-16,13-7 0 0,12-8-5 15,18-4 0-15,5-17-7 16,19 4-5-16,-11-23-6 15,20 14-3-15,-19-23-4 16,14 11-9-16,-14-11 0 16,1 3 2-16</inkml:trace>
  <inkml:trace contextRef="#ctx0" brushRef="#br0" timeOffset="32254.8449">12998 2190 94 0,'-29'61'40'16,"-14"-7"1"-16,12 14-1 15,-5-15-21-15,9 0-24 16,24 6-27-16,-6-23-6 15,18-3-3-15,4-27-2 0</inkml:trace>
  <inkml:trace contextRef="#ctx0" brushRef="#br0" timeOffset="44931.5698">13624 1334 76 0,'53'-60'41'0,"-53"60"-2"16,0 0 1-16,0 0-19 16,54-55-17-16,-54 55-1 0,0 0-1 15,46-15 1-15,-30 29-2 16,-7 20 1-16,-16 14-1 15,-2 16 1-15,-12 11-2 16,0 9 0-16,-4-2 0 16,5-9-1-16,5-12-1 15,3-11-3-15,14-7-5 16,-6-18-29-16,25-15-1 15,-4-22 1-15,18-8-2 16</inkml:trace>
  <inkml:trace contextRef="#ctx0" brushRef="#br0" timeOffset="45164.5833">13899 1332 97 0,'-32'-60'42'0,"32"60"1"16,0 0-1-16,-8-50-26 15,8 50-14-15,0 0-2 16,0 0 1-16,65-52-2 16,-65 52 0-16,63-32-3 15,-63 32-2-15,73-21-14 16,-73 21-21-16,79-24 0 15,-79 24 0-15,70-14 1 16</inkml:trace>
  <inkml:trace contextRef="#ctx0" brushRef="#br0" timeOffset="45367.5948">13781 1535 107 0,'-14'29'40'0,"5"-13"1"15,25-4-2-15,10-16-37 16,19-13 0-16,14-8-1 15,7-3 0-15,5-2-2 16,-1-5-2-16,1 8-4 16,-21-1-29-16,0 13-4 15,-31 11 1-15,-8 17-2 16</inkml:trace>
  <inkml:trace contextRef="#ctx0" brushRef="#br0" timeOffset="45530.6042">13736 1878 101 0,'-23'25'40'0,"28"-9"0"15,12-22-1-15,41-2-33 16,3-20-5-16,18-10 0 16,11-3-6-16,-3-15-31 15,17 1-4-15,-11-12 2 16,0 5-2-16</inkml:trace>
  <inkml:trace contextRef="#ctx0" brushRef="#br0" timeOffset="45750.6168">14733 1100 108 0,'0'0'41'16,"16"-61"3"-16,-16 61-2 16,-13-5-38-16,-7 42-2 15,-3 36 1-15,-7 24-1 16,1 3-1-16,-11-2-1 15,11 4-2-15,1-14-2 16,12-15-4-16,21-11-30 16,-5-21-4-16,17-9 1 15,2-19-2-15</inkml:trace>
  <inkml:trace contextRef="#ctx0" brushRef="#br0" timeOffset="46140.6389">14839 1536 78 0,'-5'22'42'16,"1"-6"-2"-16,13 4 2 16,-9-20-13-16,38 7-26 15,-3-17 0-15,11-1-1 16,5-11 0-16,4-1 0 15,-3-6-1-15,-2 2 0 16,-9-5 0-16,-6 3 0 16,-35 29-1-16,0 0 1 15,0 0 0-15,21-57-1 16,-37 41 1-16,-15 10 0 15,-10 9 0-15,-10 13 0 0,-8 17 1 16,1 6-2-16,-2 7 0 16,23 5 0-16,9 0 0 15,15-5 0-15,20-11 0 16,17-7 0-16,24-16 0 15,13-10-4-15,19-1-5 16,-6-21-14-16,14 2-18 16,-11-10-1-16,8 1 0 15,-16-9-1-15</inkml:trace>
  <inkml:trace contextRef="#ctx0" brushRef="#br0" timeOffset="46358.6516">15693 1331 89 0,'-32'-8'42'0,"-2"19"1"16,-22 8-1-16,4 16-9 15,-4 3-31-15,11 9 0 16,7-6 0-16,15 2-2 16,16-5 0-16,16-7 0 15,20-11 0-15,18-11 0 16,19-12-4-16,7-10 0 15,12-6-6-15,-7-27-26 16,-31 20-6-16,1-4 1 16,-48 30 0-16</inkml:trace>
  <inkml:trace contextRef="#ctx0" brushRef="#br0" timeOffset="46538.6617">16232 1014 121 0,'0'0'42'0,"9"-15"1"16,-31 54-11-16,-16 29-29 15,1 32-1-15,-7-4-2 16,22-10-1-16,6-6-5 16,10-19-26-16,18-18-8 15,-7-14-1-15,10-9-1 16</inkml:trace>
  <inkml:trace contextRef="#ctx0" brushRef="#br0" timeOffset="47599.7224">15960 1326 97 0,'-17'-8'43'0,"17"8"2"16,1 16-3-16,18-7-18 15,-19-9-23-15,0 0 2 16,67-16-3-16,-67 16 0 15,63-18 0-15,-63 18 0 16,68-17 0-16,-68 17 0 16,67-20 0-16,-67 20 0 15,64-12 0-15,-64 12 0 16,54 4 0-16,-17 11 0 15,-15 13 0-15,-15 14 0 16,-17 7 0-16,0 6 0 16,-8-5 0-16,7-7 0 0,-1-10 0 15,7-9 0-15,0-10 0 16,5-14 0-16,19-10 0 15,-6-13 0-15,6-11 0 16,3-8 0-16,-22 42 0 16,30-49 0-16,-30 49 0 15,25-57 0-15,-25 57 0 16,32-51 0-16,-32 51 0 15,0 0 0-15,29-70 0 16,-6 53 0-16,0 13 0 16,2 9 0-16,5 5 0 15,10 7 0-15,2-5 0 16,11-5 0-16,-53-7 0 0,57-3 0 15,-57 3 0-15,51-11 0 16,-51 11 0-16,48-12 0 16,-48 12 0-16,0 0 0 15,0 0 0-15,48-30 0 16,-70 28 0-16,8 12 0 15,-26 9 0-15,2 14 0 16,-13 5 0-16,7 11 0 16,1 2 0-16,20-1 0 15,9-8 0-15,14-8 0 16,14-11 0-16,11-13 0 15,6-12 0-15,12-13 0 16,-2-9 0-16,3-9 0 16,-5-7 0-16,2-4 0 0,-41 44 0 15,0 0 0 1,44-66 0-16,-44 66 0 0,0 0 0 15,36-55 0-15,-40 30 0 16,23 13 0-16,-19 12 0 16,23-9 0-16,-23 9 0 15,35 11 0-15,-10-1 0 16,9 1 0-16,-6-2 0 15,-3-2 0-15,-2 1 0 16,-3 4 0-16,-6 2 0 16,-10 4 0-16,-8 4 0 15,-10 2 0-15,-5 6 0 16,-5 0 0-16,0 0 0 15,-4-1 0-15,7-5 0 0,4-6 0 16,17-18 0-16,0 0 0 16,29-15 0-16,7-16 0 15,9-11 0-15,-45 42 0 16,52-50 0-16,-52 50 0 15,61-45 0-15,-3 4 0 16,-15 13 0-16,-12 18 0 16,-13 18 0-16,-13 16 0 15,-7 14 0-15,-4 8 0 16,-5 3 0-16,2-9-10 15,27-8-25-15,-8-20-4 16,28-7-3-16,-4-16 0 16</inkml:trace>
  <inkml:trace contextRef="#ctx0" brushRef="#br0" timeOffset="48705.7858">18285 1373 76 0,'0'0'38'16,"0"0"-1"-16,-8 23-1 16,7 5-25-16,-12-8-6 15,5 6-1-15,-4 3-1 16,4 5 1-16,-2 1-2 15,5 3 1-15,-2-1-2 16,5-2-1-16,-1-5 2 16,1-4-2-16,1-6 0 0,2-5 0 15,-1-15 0-15,0 0 0 16,5-14 1-16,0-8 1 15,2-7-2-15,1-9 1 16,2-6 0-16,3-11 1 16,-13 55-1-16,20-66-1 15,-20 66 2-15,24-72-2 16,-24 72 2-16,35-67-2 15,-35 67 2-15,38-61-2 16,-38 61 1-16,47-45-1 16,-47 45-1-16,30-26 0 15,19 16 0-15,-1 16 1 16,-4 16-2-16,-10 19 2 15,-13 12-2-15,-10 1 2 0,-17-3-1 16,-16-8 1-16,-8-9 0 16,-6-4 0-16,-5-5-1 15,-2-7 1-15,-2-6 0 16,4-5 1-16,0-5-1 15,7-1 1-15,4 0-1 16,7 5 1-16,-1 8 0 16,5 12-1-16,1 14 1 15,-4 11-1-15,1 16 1 16,2 11-3-16,0 7 1 15,-2 0-4-15,8-1-3 16,-8-20-26-16,21 2-6 16,-2-25 0-16,17-11-2 15</inkml:trace>
  <inkml:trace contextRef="#ctx0" brushRef="#br0" timeOffset="49231.8159">19259 1324 76 0,'0'0'41'15,"0"0"0"-15,0 0 0 0,0 0-17 16,0 0-20-16,0 0 0 16,-9-36 1-16,-33 34-1 15,-6 13 0-15,-13 7-2 16,-1 13 1-16,-10 9-2 15,3 11 1-15,-1 2-2 16,19 1 0-16,14-6 0 16,16-3-1-16,19-11 1 15,19-16 0-15,21-12-1 16,18-14 1-16,11-12 1 15,13-12-1-15,1-9 1 16,-3-10 2-16,-4-1-3 16,-14-2 0-16,-60 54 0 15,50-46 0-15,-50 46 0 16,27-41 0-16,-11 16 0 15,-16 25 0-15,0 0 0 0,-19 21 0 16,4 12 0-16,4 10 0 16,-1 3-2-16,12-1-2 15,9-7-3-15,9-16-5 16,26-13-5-16,-7-26-21 15,29-10-3-15,-5-18 0 16,-61 45-1-16</inkml:trace>
  <inkml:trace contextRef="#ctx0" brushRef="#br0" timeOffset="49425.827">19973 952 114 0,'0'0'42'0,"0"0"1"15,30-35-11-15,-42 60-29 16,-7 42-1-16,-18 34 0 15,0 31 0-15,3-20-3 16,6 0-1-16,13-19-6 16,5-43-26-16,20-12-7 15,-10-23 0-15,14-8 0 16</inkml:trace>
  <inkml:trace contextRef="#ctx0" brushRef="#br0" timeOffset="49614.8378">19766 1319 117 0,'-7'-14'44'0,"4"4"-2"0,14 5 0 16,-11 5-41-16,0 0-4 15,65-13-2-15,-65 13-3 16,86-28-28-16,-86 28-7 15,92-37 1-15,-42 13-2 16</inkml:trace>
  <inkml:trace contextRef="#ctx0" brushRef="#br0" timeOffset="49824.8498">20559 845 86 0,'0'0'43'0,"0"0"1"16,0 0 0-16,0 0-16 15,0 0-25-15,26 31 0 16,-62 49-1-16,-7 27 0 0,-9 15-2 15,8-4 0-15,3-5 0 16,13-5-3-16,7-16-3 16,12-43-3-16,16-11-25 15,-13-24-8-15,17-13 1 16,-8-12-3-16</inkml:trace>
  <inkml:trace contextRef="#ctx0" brushRef="#br0" timeOffset="50027.8612">20312 1323 121 0,'-18'-22'43'16,"6"14"3"-16,12 8-4 16,0 0-39-16,16 19-3 0,-16-19 0 15,51-5 0-15,-51 5-3 16,73-9-2-16,-73 9-11 15,81-16-11-15,-81 16-16 16,87-16 2-16,-87 16-1 16,80-19 1-16</inkml:trace>
  <inkml:trace contextRef="#ctx0" brushRef="#br0" timeOffset="51026.9186">20835 1328 88 0,'-26'38'43'0,"1"5"0"15,-3 0 0-15,12-4-14 16,13-22-27-16,15-2 0 15,14-8 0-15,14-13-1 0,10-6 1 16,4-9-2-16,3-8 0 16,-2-7 0-16,-55 36 0 15,53-38 0-15,-53 38 0 16,0 0 0-16,45-58 0 15,-45 58 0-15,-1-40 0 16,-12 32 0-16,-25 9 0 16,3 20 0-16,-22 8 0 15,10 15 0-15,-2 5 0 16,17 7 0-16,12-12 0 15,15-3 0-15,16-12 0 16,18-12 0-16,16-14 0 16,14-16-4-16,8-12 0 0,4-10 0 15,2-4 0 1,-5-9-1-16,-5 5 1 0,-15 1 2 15,-9 9 1-15,-16 11 1 16,-12 11 1-16,-11 11 1 16,-3 18 2-16,-7 9 0 15,-9 10-1-15,-1 5 1 16,-3 4-2-16,1 6 0 15,1 0-1-15,5-6 0 16,1-6 0-16,6-8 0 16,4-10-1-16,5-10 2 15,0-12-2-15,20-20 0 16,-5-4 0-16,2-12 0 15,2-8 0-15,3-11 0 16,-22 55 0-16,29-62 0 0,-29 62 0 16,29-69 0-16,-29 69 0 15,32-56 0-15,-32 56 0 16,29-53 0-16,-29 53 0 15,0 0 0-15,50-53 0 16,-49 43 0-16,37-9 0 16,4 12 0-16,-42 7 0 15,48 3-6-15,-48-3-3 16,48 7 1-16,-48-7 1 15,51 10 2-15,-51-10 4 16,43 9 1-16,-5-4 3 16,-9 3 2-16,-10 2 2 15,-8 9 1-15,-13 5-1 16,-10 13-1-16,-17 4-6 0,-3 10 0 15,-4 5 0-15,0-1 0 16,5-3 0-16,3-7 0 16,7-8 0-16,7-13 0 15,14-24 0-15,14 0 0 16,14-23 0-16,10-15 0 15,9-11 0-15,6-13 0 16,-53 62 0-16,64-67 0 16,-64 67 0-16,59-67 0 15,-59 67 0-15,53-40 0 16,-10 9 0-16,0 24 0 15,-21 13 0-15,3 22 0 16,-20 14 0-16,8 19 0 16,-15 6 0-16,-1-5 0 0,-1-6 0 15,4-13 0-15,9-6 0 16,-4-21-38-16,23-4 20 15,-9-24-22-15,22 2 2 16,-10-13-2-16</inkml:trace>
  <inkml:trace contextRef="#ctx0" brushRef="#br0" timeOffset="51154.9258">22459 1639 145 0,'-26'9'43'0,"11"-7"-2"16,0-4-15-16,12-12-26 15,10-10-24-15,18 10-14 16,-5-2-5-16,19 12 0 0</inkml:trace>
  <inkml:trace contextRef="#ctx0" brushRef="#br1" timeOffset="55804.1916">925 3390 32 0,'0'0'22'15,"0"0"-2"-15,11-4 2 16,-11 4-4-16,0 0-6 16,18 4-2-16,-18-4-1 15,30-7 0-15,-5-3-2 16,14 4-1-16,2-8-1 0,14 1-3 15,2-2 0 1,9-3-2-16,6 2 0 0,7 5 0 16,3-4 0-16,9 4 0 15,8 0 1-15,7 3-1 16,10 0 0-16,9-1 1 15,12-1 0-15,10-3 1 16,8 0-1-16,11 1 0 16,7-1 0-16,5-2 1 15,6 0-2-15,4 5 1 16,5 0-1-16,4 3 0 15,0 2 1-15,8 3-1 16,1 1 0-16,9-1 1 16,8 1 0-16,8 0 0 15,9-2 0-15,14-2 0 0,12-1 0 16,11-1 1-16,12-2-1 15,9 0 0-15,4 1 1 16,5 1-2-16,5-1 1 16,1 2-1-16,4-3 0 15,4 1 0-15,8-1-1 16,10-2 1-16,9 1 0 15,10-2-1-15,10-3 1 16,7 0 0-16,9-1 1 16,4 2-1-16,9 0 0 15,5 1 1-15,3-1 0 16,6 2 0-16,-1 3 0 15,9 3 0-15,-3 2 0 16,11-1 0-16,-3 3-1 0,5 1 1 16,3-2-2-16,5 3 2 15,7-1-2-15,42 0 0 16,-25 0 1-16,5-3 0 15,44 0 1-15,-40-1-1 16,2-4 1-16,1-1-1 16,3-8 2-16,-12 2-1 15,12 2 1-15,-8 2-1 16,-7 2 0-16,-7 3-1 15,-6 3-1-15,-8-1-3 16,-4 9-33-16,-54-7-3 16,-7-2 1-16,-29-14-3 15</inkml:trace>
  <inkml:trace contextRef="#ctx0" brushRef="#br1" timeOffset="57208.2721">5150 829 57 0,'0'0'30'16,"0"0"3"-16,59-29-9 15,-59 29-9-15,0 0-8 16,0 0 1-16,53 4 0 0,-53-4-2 16,0 0 0-16,0 0-2 15,0 0-2-15,42 64 1 16,-42-64 0-16,10 55-2 15,-10-55 1-15,2 64-2 16,11 34 2-16,-3 9-3 16,1 6 3-16,-14-10-2 15,9 19-1-15,-5 5 0 16,-1 5 1-16,-1-11 0 15,-2 10-2-15,0 7 3 16,-2 17 0-16,-1 5-1 16,-2 11 2-16,0 12-1 15,0 11 0-15,0 10 1 16,2 5-1-16,-1 5 0 0,3 4-2 15,-2 8 0-15,4 0 1 16,0-1 0-16,4 6-2 16,-1 2 4-16,2 2-2 15,5 8 1-15,-2 2-1 16,0 5 2-16,1 4-1 15,-1 5 0-15,-3 5 0 16,-3 0-2-16,-2 5 1 16,-6 3-2-16,-2 7 3 15,-4 7-2-15,-2 12 0 16,-1 13 1-16,0 8-1 15,1 12 1-15,4 4 1 16,0 0-1-16,5 4-1 16,4 2 0-16,4-2 0 15,1-3-1-15,4 1 1 0,-1 4-2 16,2 5 1-16,-2 11 0 15,0 7 0-15,-2 8-1 16,-6 8 0-16,-1 6 0 16,-1 5 0-16,-5 6 2 15,5-3-2-15,1-8 2 16,9-17-1-16,5-12 1 15,1-192-3-15,3 9-2 16,3-10-27-16,11 3-3 16,-3-20-2-16,6 2 1 15</inkml:trace>
  <inkml:trace contextRef="#ctx0" brushRef="#br1" timeOffset="58221.3301">9342 1040 66 0,'0'0'38'0,"0"0"-3"16,0 0 2-16,0 0-22 16,0 0-12-16,0 0-1 15,0 0-1-15,0 0 0 16,7 64-1-16,1 22 2 15,-4 9-3-15,-10-5 3 16,7 26-3-16,0 11 0 16,2 10 1-16,-6 10-1 15,3 16 2-15,-2 18 0 16,-5 18 1-16,1 19-2 0,-3 12 2 15,0 16 1-15,-5 6-2 16,7 7 1-16,1 2-1 16,5 4-1-16,4 7 1 15,3 3-1-15,3 3 3 16,3 8-2-16,0 5 1 15,-3 4 0-15,-5 12 0 16,-1 8 0-16,-6 4-3 16,-2 5 2-16,0 6-3 15,-1-4 2-15,6 3-1 16,0 1 0-16,3-1 1 15,5-2-1-15,2-6 1 16,2 0 1-16,-1-4-2 16,0 1 1-16,-4 4-1 15,-4 4 0-15,-4 10-1 0,-6 15 1 16,-7 14 0-16,-3 13-1 15,-5 14 2-15,-3 10-2 16,2 5 2-16,4 2-2 16,6 1 2-16,9-7-2 15,9-7 2-15,9-9-2 16,13-16 1-16,6-14 0 15,-14-185-3-15,5 7-7 16,3-15-25-16,-2 0-3 16,8-29-3-16,5-7 3 15</inkml:trace>
  <inkml:trace contextRef="#ctx0" brushRef="#br1" timeOffset="59238.3883">13470 1039 58 0,'0'0'36'16,"0"0"-1"-16,2-75-1 0,-2 75-24 16,0 0-6-16,0 0-1 15,0 0 1-15,0 0-1 16,0 0 0-16,0 0 1 15,-51 6-3-15,43 69 2 16,1 20-2-16,5 25 1 16,-8 4-2-16,8 26 0 15,3 17 0-15,1 20 0 16,0-4 1-16,-2 18 1 15,-3 18 0-15,2 21-1 16,-5 8 2-16,4 18 0 16,-3 10-2-16,5 6 1 15,5 10-1-15,2 10-2 16,1 6 4-16,7 9-2 15,-1 12 1-15,0 6-1 0,-1 12 0 16,-3 8-1-16,-2 6-1 16,-2 4 2-16,-2 7-3 15,-4 5 1-15,-4 7 1 16,6 7-2-16,-3 6 2 15,2 4 1-15,3 5-2 16,-2 0 2-16,0 3-2 16,2 7 1-16,-4 0-2 15,0 8 1-15,-6 10-1 16,-3 51 1-16,0-27 0 15,-4 8-3-15,2 52 2 16,-2-33-1-16,1 8 1 16,-1-7 0-16,4-8 0 15,4-271-3-15,1 13 5 0,4 3-3 16,1 10 0-16,3-28-5 15,12 0-12-15,1-63-14 16,14-13-5-16,6-35 0 16,-4-50-2-16</inkml:trace>
  <inkml:trace contextRef="#ctx0" brushRef="#br0" timeOffset="116195.646">1916 3728 94 0,'0'0'38'15,"-3"-11"0"-15,3 11-2 16,0 0-32-16,0 0-1 16,0 0 0-16,18 31-1 15,-11 4 0-15,-3 17 0 0,0 9-1 16,-3 10 0-16,-2 5-2 15,-5 0 0-15,3-3-4 16,-19-17-25-16,31-3-9 16,-5-20 1-16,16-10-2 15</inkml:trace>
  <inkml:trace contextRef="#ctx0" brushRef="#br0" timeOffset="116563.6671">2345 3828 101 0,'0'0'40'0,"12"-24"0"0,10 15-1 15,0-5-35-15,14 1-2 16,9-4 0-16,11 3 0 15,3 2 0-15,0 7-1 16,-6 6 0-16,-6 10 0 16,-13 12 0-16,-14 14-1 15,-21 17 1-15,-17 11 0 16,-20 12-1-16,-9 9 0 15,-12 3 1-15,-5-3-1 16,5-11-1-16,9-10 1 16,13-18 0-16,21-16 0 15,30-21 0-15,25-23 0 0,32-14-2 16,18-11-3-16,33 3-29 15,-10-9-6-15,10 11 0 16,-16 3-1-16</inkml:trace>
  <inkml:trace contextRef="#ctx0" brushRef="#br0" timeOffset="116984.6912">1728 5438 79 0,'13'-32'37'0,"16"-3"0"16,4-11 1-16,10 4-33 15,-2-1-2-15,2 6 0 16,-8 6 0-16,0 15 1 16,-16 11-2-16,-4 20 1 15,-13 15-1-15,-8 17 1 16,-5 13 0-16,-3 12-2 15,0 7 0-15,0 2-2 0,8 2-1 16,4-18-10-16,19 0-24 16,4-22-2-16,20-13-1 15,3-21-2-15</inkml:trace>
  <inkml:trace contextRef="#ctx0" brushRef="#br0" timeOffset="117465.7187">2515 5128 103 0,'-39'13'41'15,"21"4"1"-15,4-15-3 0,31-6-37 16,18-6-2-16,19-1 1 15,10-2-1-15,7 3 1 16,0 0-3-16,-5 5 3 16,-5 4-1-16,-14 7-1 15,-14 6 2-15,-13 4-1 16,-13 9 1-16,-14 2-1 15,-8 4 2-15,-9 6-2 16,-6 1 0-16,-3-1 0 16,-2 1 0-16,2-4 0 15,6-3 0-15,7-7 0 16,11-5 0-16,13-9 0 15,18-9 0-15,13-6-1 16,13 0 1-16,4-3 0 0,3-2 0 16,-4 6 0-16,-8 6 1 15,-14 12 0-15,-20 12-1 16,-24 12 1-16,-21 10 0 15,-15 11 0-15,-15 2 1 16,-4 1-3-16,1 1-3 16,3-16-30-16,23-1-5 15,12-20 0-15,28-3-2 16</inkml:trace>
  <inkml:trace contextRef="#ctx0" brushRef="#br0" timeOffset="117833.7397">2199 6800 104 0,'-6'-15'39'16,"-12"5"1"-16,8 24-3 16,-8 3-30-16,3 22-2 0,-9 14-2 15,1 15 0-15,-4 12-3 16,1 6 0-16,1 5-2 15,4-4-3-15,12 0-10 16,3-25-23-16,24-14-1 16,5-27 0-16,22-13-2 15</inkml:trace>
  <inkml:trace contextRef="#ctx0" brushRef="#br0" timeOffset="118058.7526">2751 6857 115 0,'-38'7'39'15,"2"29"2"-15,-12 5-3 0,9 11-33 16,2 1-2-16,12 0 0 16,17-9-1-16,23-11 0 15,26-15 0-15,26-18-2 16,22-13-2-16,20-17-1 15,18-10-3-15,-5-20-27 16,9 2-7-16,-17-15-2 16,-12 5 1-16</inkml:trace>
  <inkml:trace contextRef="#ctx0" brushRef="#br0" timeOffset="118193.7603">3085 6797 124 0,'-86'95'43'15,"8"5"-2"-15,25 7-1 16,15-7-44-16,23-11-34 0,27 3-4 15,6-15 2-15,16 4-3 16</inkml:trace>
  <inkml:trace contextRef="#ctx0" brushRef="#br0" timeOffset="118517.7788">2110 8499 100 0,'18'-14'38'0,"-2"18"1"16,-8 9-2-16,-8 18-34 15,-1 13-2-15,-5 13-1 16,0 9-1-16,-5 5-5 15,11 12-26-15,-4-14-5 16,16-4 0-16,3-22-1 16</inkml:trace>
  <inkml:trace contextRef="#ctx0" brushRef="#br0" timeOffset="118831.7967">2886 8223 105 0,'-52'5'39'15,"2"20"2"-15,-6 2-3 16,14 8-33-16,1 3-2 16,19 3 0-16,20-8-1 15,21-5-1-15,20-9 0 16,18-5 0-16,15-2-1 15,5-1 1-15,2 3-1 16,-5 2 0-16,-15 13 0 16,-14 9 0-16,-25 10 0 0,-19 10 0 15,-17 5 0-15,-12-3-2 16,-5-4-1-16,-9-13-4 15,13-5-27-15,-3-30-5 16,20-14-1-16,5-30-1 16</inkml:trace>
  <inkml:trace contextRef="#ctx0" brushRef="#br0" timeOffset="118975.805">3056 8295 121 0,'0'0'43'15,"0"0"0"-15,12-4-4 16,23 2-42-16,0-10-32 15,22 4-7-15,3-4 0 0,12 3-2 16</inkml:trace>
  <inkml:trace contextRef="#ctx0" brushRef="#br0" timeOffset="134606.6991">2483 9563 71 0,'-3'-26'32'0,"7"11"0"16,-12-6 0-16,8 21-17 16,-9-20-5-16,9 20-2 15,-10-8-2-15,10 8-2 16,0 0-1-16,-8 29-1 15,5 9-1-15,0 18 1 16,-1 21-2-16,-4 13 1 16,-3 12-1-16,-3 7-1 15,4 0-4-15,0-19-25 16,19-9-9-16,6-30 0 15,19-20 1-15</inkml:trace>
  <inkml:trace contextRef="#ctx0" brushRef="#br0" timeOffset="134983.7206">3331 9391 102 0,'1'-11'38'15,"-1"11"2"-15,-19 11-3 16,-1 15-35-16,-12 11 0 16,-3 17 0-16,-9 17 1 15,-4 19 0-15,0 14 0 16,6 8-1-16,5 0-1 0,16-5 1 15,13-14-2-15,20-18 1 16,20-21-2-16,15-25 0 16,13-23 2-16,2-20 0 15,-1-13 1-15,-5-14 0 16,-17-6 0-16,-18-2-2 15,-25 1 0-15,-26 5-1 16,-13 6-2-16,-19 9-2 16,2 11-4-16,-12 2-30 15,18 19-2-15,-1-2 1 16,26 10-1-16</inkml:trace>
  <inkml:trace contextRef="#ctx0" brushRef="#br0" timeOffset="135432.7463">2467 10917 97 0,'14'-7'39'16,"-14"7"0"-16,3 18-3 16,-15 12-32-16,-2 16-3 15,-8 11 1-15,-3 13-2 16,1 10 0-16,-1 5-1 15,1-1-1-15,8-5-2 16,14-10-3-16,1-18-29 16,24-10-1-16,4-26-2 15,19-9 0-15</inkml:trace>
  <inkml:trace contextRef="#ctx0" brushRef="#br0" timeOffset="135733.7635">2743 10999 114 0,'0'0'43'0,"14"-8"-3"16,11 16-4-16,3-15-33 16,15-2 0-16,10-4-1 15,13-1 1-15,4-2-1 16,3 3-1-16,-4 4 0 15,-7 8 0-15,-13 9-1 16,-9 17 1-16,-21 14-2 16,-15 15-1-16,-18 12 2 0,-13 14-2 15,-7 8 0-15,-7 0-1 16,1 0-1-16,1-12-5 15,18-3-31-15,2-20-3 16,20-13 1-16,8-24-3 16</inkml:trace>
  <inkml:trace contextRef="#ctx0" brushRef="#br0" timeOffset="136102.7844">2511 12325 88 0,'-6'31'40'16,"2"17"-1"-16,-17 2 0 16,2 18-36-16,-3 8-1 0,7 5-2 15,5 1-1-15,4-12-3 16,26-1-32-16,1-25-3 15,28-13 1-15,9-25-2 16</inkml:trace>
  <inkml:trace contextRef="#ctx0" brushRef="#br0" timeOffset="136477.8059">3363 12242 95 0,'-47'-14'41'15,"-18"9"1"-15,0 26-2 16,-10 3-37-16,8 14 0 15,0 9-2-15,19 4 1 0,15 1-2 16,15-2 1-16,22-5-1 16,21-6 0-16,23-7 1 15,18-4-1-15,13-3 0 16,2-3 0-16,-1-1 0 15,-10 2 0-15,-13 5 0 16,-22 4 0-16,-27 7 0 16,-23 5 0-16,-27 1 0 15,-10-5 0-15,-9-5 0 16,-3-11 0-16,6-19 0 15,9-18-1-15,20-25 1 16,24-28 0-16,29-18 0 16,19-18-2-16,15-7 0 15,4-2-2-15,8 22-28 16,-17-3-8-16,-2 29-1 0,-26 20-1 15</inkml:trace>
  <inkml:trace contextRef="#ctx0" brushRef="#br0" timeOffset="136808.8248">2864 13648 79 0,'0'-24'39'15,"0"24"0"-15,-12 19 1 16,-5 22-35-16,-8 12-2 16,-5 15-1-16,-3 9-2 15,3 2-2-15,6 5-1 16,5-16-4-16,26-2-32 15,6-24 0-15,27-14-1 16,14-25 0-16</inkml:trace>
  <inkml:trace contextRef="#ctx0" brushRef="#br0" timeOffset="137168.8456">3645 13560 89 0,'-37'-40'41'0,"0"16"1"16,-14 3-1-16,1 15-36 15,-9 17-2-15,0 18 0 16,7 11 0-16,3 12-1 16,11 4-1-16,14-1 1 15,16-4-1-15,19-9 1 16,19-14-1-16,13-15 0 15,12-19 0-15,8-16-1 16,3-10 1-16,-3-11-1 16,-6-5 1-16,-11 1-1 0,-9 3 0 15,-11 8 0-15,-11 15 0 16,-15 21 0-16,-8 14 0 15,-10 25 0-15,-8 25 0 16,-9 18-1-16,-5 14-3 16,-2 8-2-16,10 20-26 15,-8-17-4-15,20 9-2 16,-3-19-7-16</inkml:trace>
  <inkml:trace contextRef="#ctx0" brushRef="#br0" timeOffset="137736.8781">2622 15120 66 0,'0'0'41'0,"-11"-10"-1"16,23 4 0-16,12-13-38 15,18-4-1-15,18-3-1 16,9-3 1-16,8 5 0 15,0 4 0-15,-7 10-1 16,-11 11 1-16,-22 15 0 16,-20 15 0-16,-26 14 0 15,-21 12 1-15,-20 10-1 16,-11 8 1-16,-9 2 0 15,2-2-2-15,9-7 1 16,10-6-1-16,17-10 0 16,19-13-2-16,24-15 0 0,23-17-4 15,26-8-1-15,13-25-28 16,31-1-5-16,-2-20-1 15,17-2 1-15</inkml:trace>
  <inkml:trace contextRef="#ctx0" brushRef="#br0" timeOffset="138037.8953">3681 15066 52 0,'-42'17'43'16,"-13"5"-1"-16,10 21 1 16,-11 3-19-16,13 15-20 15,10 7-2-15,13 2-1 16,13 0 0-16,18-5-2 15,17-12 1-15,16-17-1 16,12-20 1-16,12-22 0 0,12-25 1 16,-1-21 0-16,-4-17 0 15,-15-13 1-15,-15-8-1 16,-21-6 0-16,-21 3-1 15,-25 10 0-15,-23 20-1 16,-23 21-1-16,-13 30-1 16,-14 17-2-16,6 35-26 15,-9-6 13-15,36 27-19 16,6-12-8-16,32-2 2 15</inkml:trace>
  <inkml:trace contextRef="#ctx0" brushRef="#br0" timeOffset="141698.1047">5985 3623 45 0,'14'-12'31'16,"-14"12"3"-16,6 12-2 15,-15 1-17-15,7 21 0 16,-10 1-9-16,1 13 0 16,-7 4-1-16,2 12-1 15,-5-1-1-15,6 2 0 16,-3-5-1-16,7-5 0 15,3-13 0-15,4-9 0 16,6-18-1-16,9-16 1 0,2-20 0 16,5-16-1-16,2-16 1 15,4-7 0-15,-2-11 0 16,0-5-2-16,-1-3 1 15,-4 8 1-15,-4 8-2 16,0 14 1-16,-6 11 0 16,0 16 0-16,-7 22 0 15,0 0 0-15,8 26 0 16,-6 11-1-16,0 6 1 15,7 5-1-15,4 1 1 16,9-5 0-16,10-11-1 16,11-9 2-16,6-14-1 15,11-14 0-15,2-12 1 16,6-11 0-16,-2-7-1 0,-3-4 1 15,-10-4-2-15,-6 4 2 16,-13 7-1-16,-8 9 0 16,-9 8 0-16,-17 14-1 15,6 20 0-15,-16 13 0 16,-7 14 1-16,-1 10-2 15,-2 9 0-15,2 0-2 16,11 3-1-16,4-10-1 16,15-3-2-16,6-17-2 15,29-1-26-15,-7-20-5 16,24-1 2-16,-3-17-1 15</inkml:trace>
  <inkml:trace contextRef="#ctx0" brushRef="#br0" timeOffset="142142.1301">7284 3995 107 0,'-11'-13'39'0,"-11"-9"0"16,7 16-1-16,-9-7-34 16,2 7 0-16,-4 6 0 15,0 10-1-15,-3 12-1 16,0 12-1-16,0 9 1 15,5 7-1-15,0 5-1 16,7 0 0-16,9-2-1 16,11-10 0-16,11-11 1 15,8-14-1-15,8-17 2 16,9-15 0-16,7-14 0 15,6-7 1-15,-4-14-1 16,-1-4 1-16,-3-2-1 0,-4 3 1 16,-8 7-2-16,-10 10 0 15,-6 16 0-15,-16 19 0 16,11 24-1-16,-17 21 1 15,-8 19-2-15,-1 19 1 16,-6 17 0-16,-4 11 0 16,-6 5 0-16,-2-5 0 15,-5-9 0-15,-1-10 0 16,-6-17 1-16,-1-19 1 15,-3-18-2-15,-2-22-2 16,5-14-2-16,-5-31-27 16,14 4-7-16,-7-22-2 15,16-9-1-15</inkml:trace>
  <inkml:trace contextRef="#ctx0" brushRef="#br0" timeOffset="143238.1928">6057 5057 73 0,'0'0'36'16,"0"0"0"-16,1 16-2 15,-5 7-29-15,-5 15-3 16,-3 14 2-16,-3 18-1 15,-11 10 1-15,1 11-1 0,-8 1-1 16,9-3 2-16,-2-11-2 16,7-10 2-16,5-21-3 15,11-19 3-15,3-28-2 16,25-11-1-16,-1-26 0 15,7-16 0-15,3-18 1 16,4-9-2-16,2-11 1 16,-3-5-1-16,-1 0 0 15,-2 5 1-15,0 9-1 16,-6 14 0-16,-5 13 0 15,-2 14 1-15,-6 19-2 16,1 19 1-16,-3 19 1 16,0 16-1-16,-3 18 1 15,0 16-1-15,4 12 0 16,-2 11 0-16,2 10 0 0,-7 5-2 15,4 1 3-15,-3-7-5 16,4-4-2-16,-13-21-27 16,18-6-6-16,-9-27 1 15,9-12-1-15</inkml:trace>
  <inkml:trace contextRef="#ctx0" brushRef="#br0" timeOffset="143432.2039">6205 5415 96 0,'-37'-15'40'0,"19"17"0"16,1-3-1-16,17 1-36 0,22 6-2 16,16-12-2-16,17-6 0 15,9-11-3-15,20-3-3 16,0-14-29-16,18 0-3 15,-8-12 2-15,8 5-3 16</inkml:trace>
  <inkml:trace contextRef="#ctx0" brushRef="#br0" timeOffset="143615.2143">7130 4855 102 0,'-35'75'40'0,"-13"3"2"15,7 22-4-15,-4 0-34 16,5-1-2-16,7-2-1 0,5-11-3 15,10 1-3-15,2-20-28 16,20-5-7-16,-1-20 1 16,14-4-3-16</inkml:trace>
  <inkml:trace contextRef="#ctx0" brushRef="#br0" timeOffset="144952.2908">6356 6536 79 0,'0'0'36'0,"-21"-11"-1"15,-7 20 2-15,-15 0-33 16,-3 16 1-16,-7 3-1 15,1 11 2-15,-4-1-2 16,10 7 1-16,3-6-1 16,14 1-1-16,10-8-1 15,18-3 0-15,14-10-2 0,14-5 1 16,17-6-1-16,9-1 0 15,11-3 0-15,-1 0 0 16,-1 3 0-16,-9 10 0 16,-14 7 0-16,-18 8 0 15,-22 8 1-15,-21 7-1 16,-17 2 0-16,-11 3 0 15,-3-6-1-15,-1-10-2 16,14-10-2-16,6-23-27 16,34-3-7-16,7-25 1 15,31-5-1-15</inkml:trace>
  <inkml:trace contextRef="#ctx0" brushRef="#br0" timeOffset="145124.3004">6708 6845 107 0,'-7'24'39'16,"-2"16"1"-16,-14 0-3 15,1 11-34-15,0 2-2 16,3-1-1-16,6-3-3 16,1-11-4-16,16-4-30 15,3-18-2-15,14-9 0 16,1-22-1-16</inkml:trace>
  <inkml:trace contextRef="#ctx0" brushRef="#br0" timeOffset="145259.3083">6884 6459 110 0,'-30'-44'39'0,"-8"8"1"0,2 18-6 16,7 24-69-16,1-4-3 16,18 13-1-16,4 1-3 15</inkml:trace>
  <inkml:trace contextRef="#ctx0" brushRef="#br0" timeOffset="146228.3638">5948 8101 80 0,'7'-31'38'15,"0"9"-1"-15,-2 3 1 16,5 17-34-16,-10 2 0 16,8 23-1-16,-7 4 1 15,3 13-2-15,-5 10 0 16,-1 14 0-16,-1 9-1 15,-3 8 1-15,-1 2-1 16,3-6 0-16,-2-3 1 16,4-9-1-16,0-12 0 15,6-12 0-15,3-19-1 16,3-19 0-16,4-17 0 15,2-15-1-15,-1-18 0 16,-1-9 1-16,-1-15-1 0,-4-8 1 16,-2-10 0-16,0-6 1 15,0 1 0-15,2 2 0 16,2 6 0-16,5 7 0 15,10 7-1-15,5 16 2 16,8 12-2-16,9 17 1 16,2 16-1-16,-1 15 1 15,0 14-1-15,-2 13 1 16,-11 9-1-16,-12 13 0 15,-14 8 0-15,-17 2 0 16,-21 2 0-16,-15 0-1 16,-15-7 0-16,-4-10-2 15,-1-6-4-15,-4-23-30 16,21-7-3-16,8-22 1 15,28-7-3-15</inkml:trace>
  <inkml:trace contextRef="#ctx0" brushRef="#br0" timeOffset="147054.411">6537 9366 77 0,'-11'-27'38'16,"-5"16"-1"-16,-19 0 1 15,-4 25-31-15,-20-3-2 0,0 17 1 16,-11 8 1-16,5 13-2 15,-1-1-1-15,11 4 0 16,12-4-1-16,18-6 0 16,23-7-2-16,24-12 0 15,22-10-1-15,21-6 1 16,13-4-2-16,10-1 1 15,0 1 1-15,-4 7-1 16,-13 6 0-16,-15 10 1 16,-26 11 0-16,-20 8 0 15,-25 7 0-15,-17 5 0 16,-16-2-1-16,-8-4 1 15,0-6-2-15,-2-11-1 16,11-5-6-16,1-21-28 0,25-1-5 16,4-18 1-16,19-1-2 15</inkml:trace>
  <inkml:trace contextRef="#ctx0" brushRef="#br0" timeOffset="147773.4522">6286 10912 86 0,'-10'-19'40'0,"-16"-2"-3"16,-3 13 2-16,-13 3-35 15,-6 13 1-15,-7 7-1 16,-7 15-1-16,-2 9 0 0,5 12-1 16,3 5 0-16,12 2-1 15,10 3 1-15,18 2-2 16,13-7 1-16,18-4-2 15,16-9 1-15,15-10-2 16,14-10-1-16,9-18-3 16,15 1-28-16,-5-24-7 15,8-1 1-15,-8-22 0 16</inkml:trace>
  <inkml:trace contextRef="#ctx0" brushRef="#br0" timeOffset="148007.4656">6749 10745 103 0,'-13'-2'41'0,"-2"11"0"16,5 20-1-16,-9 4-34 15,-1 14-2-15,-4 10-2 16,-3 12 0-16,-2 5-1 15,3 4-1-15,0-4 0 16,5-3-3-16,7-8 0 16,8-16-4-16,22-4-30 15,-4-28-4-15,17-6-1 16,0-22-1-16</inkml:trace>
  <inkml:trace contextRef="#ctx0" brushRef="#br0" timeOffset="149180.5326">5788 12177 54 0,'13'-16'36'16,"-1"15"1"-16,-12 1-1 15,2 36-24-15,-16-7-5 0,2 20 0 16,-10 8-2-16,2 11-2 15,-8 7 1-15,1 5-2 16,-3-2 1-16,2-6-1 16,7-10 0-16,2-7-1 15,9-16 0-15,6-11 1 16,4-28-2-16,14-4 1 15,2-21-1-15,10-16 1 16,3-13 0-16,3-8 1 16,-2-13-1-16,1-6 1 15,-5-4 0-15,0 2-1 16,-5 8 1-16,-4 10 0 15,-6 13-1-15,-1 17-1 16,1 14 1-16,0 24 0 16,-1 23 0-16,0 19-1 0,4 11 0 15,3 15 1-15,3 8-1 16,2 5 0-16,3 2-1 15,-1-3 0-15,1-5-1 16,1-9-1-16,-2-9-1 16,-3-21-5-16,5-4-26 15,-26-35-6-15,26 7 1 16,-25-30-1-16</inkml:trace>
  <inkml:trace contextRef="#ctx0" brushRef="#br0" timeOffset="149630.5583">5848 12588 88 0,'-41'-9'39'15,"21"10"-1"-15,6-7 0 0,14 6-33 16,26-7-4-16,10-6-2 16,18-5-2-16,11-9-2 15,14 9-4-15,-9-14-25 16,14 12-2-16,-12-3-3 15,-2 13 3-15,-22-5 24 16,-5 15 8-16,-18 2 4 16,-15 1 7-16,2 16 24 15,-20-7 5-15,2 14 2 16,-14-4 0-16,12 15-25 15,-10-6-4-15,7 8-4 16,-5 1-1-16,6 4 0 16,0-5-1-16,4 1-1 15,0-9 1-15,2-5-1 0,3-8-1 16,1-18 1-16,0 0-1 15,15-13 0-15,-4-14-1 16,1-7 1-16,3-11-1 16,2-6 1-16,0-2 0 15,6 2 0-15,-1 4-1 16,1 8 1-16,3 4 0 15,0 4-1-15,8 9-3 16,-3 1-8-16,15 17-26 16,-13-9-5-16,10 13 0 15,-1-6-2-15</inkml:trace>
  <inkml:trace contextRef="#ctx0" brushRef="#br0" timeOffset="150360.6001">5810 13468 72 0,'11'-20'40'0,"4"8"-1"16,-7-1 1-16,-8 13-34 16,9-10-3-16,-9 10-1 15,5 30 0-15,-5 10 0 16,-5 13 0-16,-1 18 0 15,-1 17-2-15,-2 11 0 0,2 5 0 16,1 0-1-16,6-8-2 16,4-16-1-16,9-13-5 15,-1-33-29-15,22-17-1 16,1-29-2-16,16-12 2 15</inkml:trace>
  <inkml:trace contextRef="#ctx0" brushRef="#br0" timeOffset="150744.6221">6401 13367 83 0,'0'0'41'0,"-34"15"0"15,8 8 0-15,-19-2-38 0,-2 13-1 16,-9 5 0-16,-1 8 1 15,-3 3-1-15,-1 4 1 16,7-3-2-16,7-3 1 16,15-4-1-16,10-8 1 15,16-9-1-15,17-12-1 16,15-10 1-16,14-9-1 15,12-5 0-15,5-1 0 16,4-4 1-16,-1 1-1 16,-4 5 0-16,-5 6 0 15,-11 11 1-15,-8 10-1 16,-9 8 1-16,-8 8-1 15,-2 6-1-15,-3 2 0 0,3 2-1 16,1-5-2-16,10 0-2 16,-2-22-30-16,21 6-4 15,-4-19-3-15,16-2-1 16</inkml:trace>
  <inkml:trace contextRef="#ctx0" brushRef="#br0" timeOffset="151563.669">6338 14888 36 0,'9'-22'38'15,"-19"-3"2"-15,1 9-2 16,-18-8-28-16,-2 13 0 16,-13 0-3-16,-2 12 1 15,-11 8-3-15,1 14-2 16,-4 7 1-16,1 19-2 15,0 5-1-15,9 12 0 16,6 2 0-16,9 2-2 16,10-1 2-16,17-4-1 15,13-11 0-15,17-7-1 0,17-11-1 16,11-12-2-16,18-4-2 15,3-20-29-15,16 7-4 16,-9-15-2-16,10 3 1 16</inkml:trace>
  <inkml:trace contextRef="#ctx0" brushRef="#br0" timeOffset="151947.6909">6729 15182 71 0,'-31'0'42'0,"-16"-4"-1"15,4 14 0-15,-4-2-38 16,1 8-1-16,-2 7 0 16,5 7 1-16,3 7-2 0,8 1 0 15,10 2 0-15,13-6 1 16,10-3-1-16,17-10 0 15,12-12 0-15,11-11-1 16,13-14 1-16,6-11 0 16,4-11-1-16,2-7 0 15,-10-3 1-15,-1-2-1 16,-10 4 1-16,-9 7-2 15,-11 7 2-15,-6 13-1 16,-19 19 1-16,0 0-1 16,5 37 1-16,-16 3 0 15,-2 15-2-15,0 0 1 16,3 5-3-16,6-7-4 15,18 0-31-15,-6-25-3 0,22-9-2 16,0-24-2-16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43.89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13820 3384 94 0,'-13'-16'38'0,"13"16"1"16,-3-17-3-16,3 17-31 15,11-20-1-15,0 11-2 16,3 0 0-16,4-1 0 0,6 0-1 15,2 2 0-15,0 4-1 16,-1 3 1-16,-5 5 0 16,-4 9 0-16,-12 8 0 15,-8 9 0-15,-14 8 1 16,-6 8-2-16,-12 6 2 15,-2 3-1-15,-6 3 0 16,4-3 0-16,3-5 0 16,11-7-1-16,10-5 0 15,15-10 0-15,17-13-1 16,9-11-1-16,14-9-2 15,7-11-1-15,10 3-7 16,-8-15-25-16,9 11-3 16,-10-8 1-16,1 13-1 15</inkml:trace>
  <inkml:trace contextRef="#ctx0" brushRef="#br0" timeOffset="1">14683 3022 86 0,'0'0'37'0,"-13"-13"0"16,3 19 1-16,-15 1-31 15,6 15-1-15,-11 4-1 16,-2 14-1-16,-5 8-1 16,-1 12 0-16,1 5 0 15,2 8-2-15,6 0 1 16,8 1-2-16,11 0-1 15,8-12-3-15,20 1-4 16,0-24-28-16,20-1-3 16,5-25 0-16,13-7-1 15</inkml:trace>
  <inkml:trace contextRef="#ctx0" brushRef="#br0" timeOffset="2">14960 3164 94 0,'0'-21'37'16,"-4"-5"0"-16,3 13 2 16,-4-1-34-16,5 14-1 15,-19-13 1-15,7 18-1 16,-7 7 0-16,-3 14-2 15,-3 11 0-15,-1 9 0 16,2 10-2-16,-1 3 1 16,5 9-1-16,4-3-1 0,6 6 0 15,4-12-4-15,9 0-3 16,-6-18-27-16,18 5-4 15,-6-22 0-15,11 0-1 16</inkml:trace>
  <inkml:trace contextRef="#ctx0" brushRef="#br0" timeOffset="3">14721 3594 83 0,'-20'-9'38'0,"-3"-5"-1"16,7 14 1-16,4-9-21 15,12 9-14-15,0 0-3 16,25-8 0-16,5 1-4 15,5-9-1-15,13 8-6 0,-2-20-5 16,12 16-20-16,-12-10 0 16,4 10 2-16,-18-8 20 15,1 16 6-15,-15-3 4 16,-8 2 7-16,-4 16 9 15,-15-8 21-15,2 13 1 16,-11-5 0-16,10 20-18 16,-12-13-2-16,10 17-4 15,-6-7-1-15,8 4-4 16,-1-3 0-16,7-5-3 15,6-5-1-15,5-9 0 16,7-7-3-16,5-11 0 16,6-5-2-16,-2-9 1 15,8-2-2-15,-6-7 2 0,2-1-2 16,-8-2 3-16,-3 4 1 15,-5 5 2-15,-8 3 1 16,-2 11 1-16,-3 11 1 16,-9-2 0-16,-2 14 0 15,-1 11-1-15,-2 6 1 16,2 3-3-16,0 5 1 15,3-1-2-15,3 0-1 16,6-9-1-16,9-5-1 16,3-15-4-16,15 2-25 15,-2-24-5-15,13-1-1 16,-3-20 0-16</inkml:trace>
  <inkml:trace contextRef="#ctx0" brushRef="#br0" timeOffset="4">15661 3009 104 0,'0'0'38'16,"-13"13"1"-16,12 7-8 15,-14-2-25-15,9 12-1 16,-5 8-1-16,1 11 0 15,-7 9-2-15,1 5 0 16,-1 3 0-16,0-1-2 16,2-2 1-16,4-11-3 15,5-9 0-15,5-19-3 16,14-3-7-16,1-29-27 0,15-5-1 15,0-21 1-15,10-5-1 16</inkml:trace>
  <inkml:trace contextRef="#ctx0" brushRef="#br0" timeOffset="5">15875 3007 82 0,'0'0'40'15,"0"0"-1"-15,-7 12 1 16,8 8-18-16,-6-3-17 15,-1 12 0-15,-7 8-1 16,-2 13-1-16,-4 9-1 16,-3 2-1-16,2 5 1 0,-2-1-2 15,6-5-1-15,3-11-2 16,9-5-1-16,1-23-9 15,20 1-23-15,-6-25-4 16,14 0-1-16,-5-20 0 16</inkml:trace>
  <inkml:trace contextRef="#ctx0" brushRef="#br0" timeOffset="6">16050 2957 83 0,'0'0'40'16,"-5"24"-2"-16,3-10 2 16,11 19-21-16,1-12-15 15,1 3 0-15,4 2-1 16,-1 7 0-16,2 3-2 15,-3 8 1-15,-5 3-2 16,-6 6 1-16,-9 3 1 16,-9 8-1-16,-7-3 0 15,-7-2-2-15,-4-2-1 16,-4-12-4-16,12 3-28 15,-8-23-5-15,18-2-1 16,5-20-2-16</inkml:trace>
  <inkml:trace contextRef="#ctx0" brushRef="#br0" timeOffset="7">16246 3645 100 0,'-18'23'40'0,"-4"19"0"15,-10-7-5-15,2 3-51 16,14 5-23-16,-5-8 0 15,15 2-1-15</inkml:trace>
  <inkml:trace contextRef="#ctx0" brushRef="#br0" timeOffset="8">16883 3134 93 0,'-8'-15'37'0,"-6"16"0"15,-19 1 0-15,-3 10-31 16,-8 3-2-16,1 13 1 15,-2 2-2-15,4 7 0 16,7 0-1-16,11 1 0 16,13-4-2-16,17-3 0 0,16-4 0 15,14-3 0-15,10-4-1 16,8 2 1-16,1 0 0 15,-2 4 0-15,-12 6 1 16,-11 4-1-16,-17 6 1 16,-16 2-1-16,-17 1 0 15,-10-5 0-15,-10-2 1 16,0-10-1-16,-3-12 1 15,4-13 0-15,10-14 0 16,10-15 0-16,11-13-2 16,11-9 0-16,15-12-2 15,4-5-1-15,14 5-5 16,-5-10-26-16,13 17-6 15,-12-4 2-15,4 22-1 0</inkml:trace>
  <inkml:trace contextRef="#ctx0" brushRef="#br0" timeOffset="9">17454 2876 92 0,'-20'7'37'0,"-12"4"0"16,3 30-3-16,-16 4-26 16,7 22-3-16,-1 10-1 0,6 11-1 15,8 4 0-15,8 3-2 16,13 2-1-16,8-9-2 15,18-10-1-15,4-19-5 16,23-3-28-16,-4-30-3 16,12-4 0-16,-1-25-1 15</inkml:trace>
  <inkml:trace contextRef="#ctx0" brushRef="#br0" timeOffset="10">17922 3080 87 0,'6'-17'38'0,"-10"-11"0"15,6 12-1-15,-17-9-28 16,1 7-3-16,-7 2-1 16,0 10-1-16,-8 6 0 15,1 15-2-15,-4 13 0 16,-1 15 0-16,3 11-2 15,1 13 1-15,2 5 0 16,4 8 0-16,7-3-1 16,3-3-1-16,9-4-1 0,2-11-3 15,8-6 0-15,-2-23-10 16,15 4-23-16,-19-34-2 15,25 16 0-15,-18-27 0 16</inkml:trace>
  <inkml:trace contextRef="#ctx0" brushRef="#br0" timeOffset="11">17552 3454 104 0,'-15'7'40'16,"-2"-6"0"-16,12 11-2 15,-3-8-35-15,8-4-3 16,21-2-1-16,4-6-2 15,13 3-3-15,0-11-6 16,16 11-26-16,-8-12-1 0,8 9 1 16,-10-8-2-16</inkml:trace>
  <inkml:trace contextRef="#ctx0" brushRef="#br0" timeOffset="12">17973 3390 74 0,'-12'6'38'16,"7"12"1"-16,-10-5 0 15,8 17-18-15,-13-6-14 16,9 5-2-16,0 1 0 15,3 2-2-15,0-3 0 16,7-1-1-16,2-4 0 16,3-9-2-16,8-6 1 15,8-9 0-15,3-10-1 16,2-4 1-16,4-10-1 0,1-5 1 15,1-3-2-15,-4-2 2 16,-1 2-1-16,-7 4 0 16,-5 8-1-16,-5 4 2 15,-9 16-1-15,0 0 0 16,-1 10 0-16,-7 11 0 15,0 4 0-15,-1 2-1 16,1 3 1-16,3-4-3 16,6-2-1-16,3-12-4 15,18 4-26-15,-7-28-6 16,15 4 0-16,-3-19-1 15</inkml:trace>
  <inkml:trace contextRef="#ctx0" brushRef="#br0" timeOffset="13">18540 3019 108 0,'0'0'39'16,"-15"25"2"-16,-18 3-6 16,8 20-30-16,-5 7-2 15,8 7-1-15,-2 1 0 16,4 2-1-16,7-4 0 15,6-8-3-15,10-8-2 16,2-14-3-16,20-3-27 16,-9-26-8-16,13-3 3 15,-3-22-3-15</inkml:trace>
  <inkml:trace contextRef="#ctx0" brushRef="#br0" timeOffset="14">18705 3057 80 0,'0'0'40'0,"-6"13"1"16,-11 16 0-16,1 25-13 15,-10 0-25-15,7 6-1 16,-1 1 0-16,3-1-2 16,8-2 0-16,3-11-5 15,15-3-4-15,-5-26-11 16,17 2-20-16,-3-23-1 15,13-1-1-15,-1-22 1 16</inkml:trace>
  <inkml:trace contextRef="#ctx0" brushRef="#br0" timeOffset="15">18846 2949 102 0,'-1'13'40'0,"1"-13"3"15,16 25-3-15,-5-12-35 16,18 5 0-16,1 5-1 16,5 7-1-16,-8 7-1 15,-4 9 0-15,-7 5 0 16,-7 5-1-16,-16 6 0 15,-8 3-1-15,-10-2 1 16,-8-2-3-16,-2-3 0 0,-6-13-3 16,6 4-5-16,-11-28-25 15,18 7-7-15,-2-22 0 16,13 0-2-16</inkml:trace>
  <inkml:trace contextRef="#ctx0" brushRef="#br0" timeOffset="16">19218 3694 86 0,'-2'-17'38'16,"2"17"0"-16,0 0-2 15,-12 18-27-15,-1 7-3 16,-2 18 1-16,-8 5-4 15,-3 6-3-15,2 12-28 16,-7-13-10-16,12-1-1 0,2-17-2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58.67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20564 3195 85 0,'-13'2'37'15,"13"-2"1"-15,0 0-1 16,29-17-29-16,-9 1-5 15,16 2-1-15,5-2 1 16,9 1-1-16,2 3-1 16,6 4 0-16,-3 5-1 15,-7 7 0-15,-10 11 0 16,-16 10 0-16,-15 7 0 15,-15 9 0-15,-13 5 0 16,-17 5 1-16,-9 3 1 0,-8 6-1 16,-7-4 2-16,1-2 0 15,1-9 0-15,10-3-1 16,12-10 1-16,15-1-1 15,18-6 0-15,23-10-1 16,20-6 0-16,19-6 0 16,16-3-1-16,15-2 0 15,8-5 0-15,-1-1-3 16,-6 1-1-16,-12-8-9 15,-11 16-26-15,-26-4-2 16,-10 11 0-16,-30-8-1 16</inkml:trace>
  <inkml:trace contextRef="#ctx0" brushRef="#br0" timeOffset="2877.1645">20498 4599 69 0,'0'0'38'0,"0"0"-2"16,10-12 1-16,6 5-29 16,13-2-6-16,11-5 0 15,12 3 0-15,3-3-1 16,7 6 0-16,0 2 0 15,0 8 0-15,-9 6-1 16,-9 12 1-16,-18 10-1 16,-18 10 0-16,-21 9 0 15,-17 6 1-15,-18 3 0 16,-10 4 1-16,-4-9-1 15,4-3 1-15,9-10-1 0,16-10 0 16,19-9 0-16,23-11 1 16,25-9-2-16,18-3 0 15,10-3 1-15,11 3 0 16,-2 3 2-16,-9 7-2 15,-16 10 3-15,-23 13-4 16,-28 10 4-16,-21 11-2 16,-27 4 1-16,-11 0-2 15,-8-2-1-15,3-8-1 16,13-8-3-16,10-23-29 15,46-15-7-15,0 0 1 16,35-17-3-16</inkml:trace>
  <inkml:trace contextRef="#ctx0" brushRef="#br0" timeOffset="4373.2502">20695 6062 80 0,'4'-18'37'16,"2"4"-1"-16,-2-1 1 15,-4 15-31-15,4-17 0 16,-4 17-2-16,0 0 1 16,-8 18-1-16,-7 5-1 15,-4 13 0-15,-5 6-1 16,1 8 1-16,-4 4-1 15,3 0 0-15,7-2 0 16,10-4-1-16,15-14 0 16,17-12 1-16,19-15-1 15,22-13-1-15,18-14 0 16,11-12-1-16,10-8-1 0,-4-13-5 15,1 2-30-15,-22-9-2 16,-11 10 0-16,-28-5 0 16</inkml:trace>
  <inkml:trace contextRef="#ctx0" brushRef="#br0" timeOffset="4522.2586">20992 5988 111 0,'-45'52'39'0,"17"19"1"15,3 0-2-15,13 16-36 16,16 0-1-16,8-2-4 15,16 7-34-15,-1-12 0 16,7 1-2-16,-7-7 0 16</inkml:trace>
  <inkml:trace contextRef="#ctx0" brushRef="#br0" timeOffset="5334.3052">20829 7521 79 0,'0'0'38'0,"8"-13"-1"15,-8 13 2-15,-10-6-29 16,10 6-2-16,-29 19-3 15,6 3 0-15,-9 8-1 16,0 9-2-16,-2 5 0 16,5 3-1-16,5 4 0 0,10-4 0 15,13-4-1-15,15-9 1 16,15-6-1-16,9-5 0 15,15-8 0-15,4-5 0 16,3 0 0-16,-2 1 1 16,-5 3-1-16,-10 6-1 15,-15 5 1-15,-16 8-1 16,-19 7 0-16,-15 6 0 15,-12 1 0-15,-8-3-2 16,4-4 0-16,-6-17-7 16,18-5-28-16,2-24-1 15,27-10 0-15,6-24-1 0</inkml:trace>
  <inkml:trace contextRef="#ctx0" brushRef="#br0" timeOffset="5501.3147">20938 7645 111 0,'-36'-15'41'16,"10"17"0"-16,6-2 0 15,20 0-34-15,27-2-4 16,24-9-3-16,21-3-5 16,7-11-34-16,22 4-1 15,-7-3-1-15,-2 11-2 16</inkml:trace>
  <inkml:trace contextRef="#ctx0" brushRef="#br0" timeOffset="6145.3515">20922 8915 102 0,'0'0'37'16,"-14"3"1"-16,-11 4-8 16,-2 21-25-16,-14 9 0 15,1 21 0-15,-13 10-2 0,6 15 1 16,-2 7 0-16,13 8 0 15,11-3-2-15,18-2 0 16,22-10-1-16,19-17 1 16,19-17-1-16,16-20 0 15,11-20-1-15,3-15 1 16,-7-16 0-16,-11-10-1 15,-22-11 1-15,-22-3-2 16,-28 4 0-16,-29 1-1 16,-21 12-1-16,-20 5-1 15,-4 13-1-15,-7 0-6 16,18 23-28-16,4-1 0 15,27 12 0-15,16-4 0 16</inkml:trace>
  <inkml:trace contextRef="#ctx0" brushRef="#br0" timeOffset="6870.393">20469 10644 74 0,'0'0'37'16,"-11"0"-1"-16,11 0 2 16,0 0-28-16,-10-5-2 15,10 5-2-15,0 0-1 16,10 3-1-16,2-4-1 15,10 2-1-15,10-3 0 16,12-1 0-16,10-4-1 16,9 0 0-16,6-2 0 15,3-3 0-15,-5 3 0 16,-6 2 0-16,-9 5-1 15,-14 6 1-15,-14 12 0 0,-17 14 0 16,-20 15-1-16,-18 16 1 16,-13 12-1-16,-13 10-1 15,-6 5 0-15,-1 2-1 16,11-7-1-16,5-16-6 15,24-7-30-15,10-26-3 16,26-12 1-16,11-25-1 16</inkml:trace>
  <inkml:trace contextRef="#ctx0" brushRef="#br0" timeOffset="8092.4629">20389 12136 34 0,'17'-18'32'0,"-5"9"3"15,-6-5-2-15,4 10-14 16,-14-12-7-16,4 16-2 15,-9-15-3-15,-6 16-2 0,-14 1-1 16,-6 10 0-16,-9-1 0 16,-3 10-1-16,-1 1-1 15,0 4 1-15,6-1-1 16,10 0-1-16,7-3 0 15,13 1 0-15,16-5-1 16,11-3 0-16,17-2 0 16,8-1 0-16,13-1-1 15,5 2 1-15,0-1 0 16,0 5 1-16,-9 1-1 15,-11 4 0-15,-16 7 0 16,-20 4-1-16,-19 2 1 16,-17 2 0-16,-10-5 0 15,-8-2-1-15,0-8 1 16,1-7-1-16,7-16 1 0,12-14-1 15,18-14 1-15,15-13 0 16,15-11-1-16,12-7 1 16,10-2-2-16,6 1 0 15,6 9-4-15,-7-2-26 16,3 20-4-16,-12 6-1 15,-2 15 0-15</inkml:trace>
  <inkml:trace contextRef="#ctx0" brushRef="#br0" timeOffset="8594.4916">20939 11817 58 0,'-24'-2'36'0,"2"10"-2"16,-8-1 2-16,5 16-23 15,-13 0-4-15,9 20 0 16,-9 7-3-16,8 16-3 16,-3 6 0-16,7 5 0 15,6 6-1-15,7 1-1 16,11-1-1-16,7-4-1 15,12-4-1-15,4-18-5 16,15-4-31-16,-2-14 0 16,12-12 1-16,1-15-2 15</inkml:trace>
  <inkml:trace contextRef="#ctx0" brushRef="#br0" timeOffset="9045.5174">21375 12002 68 0,'0'-17'37'16,"-4"-11"-1"-16,3 6 1 15,-8-7-26-15,4 4-2 16,-9-2-5-16,3 9 3 16,-9 4-3-16,-1 15 2 15,-8 7-3-15,-3 13 0 16,-7 14 0-16,1 13-4 15,-2 11 3-15,-1 10-2 16,2 6 1-16,5 1-2 16,6-1 1-16,11 0 1 15,9-6-3-15,8-11-1 16,14-10-3-16,5-18-5 0,20 0-29 15,-3-20 1-15,8 0 0 16,-12-17-2-16</inkml:trace>
  <inkml:trace contextRef="#ctx0" brushRef="#br0" timeOffset="9248.529">20870 12387 92 0,'0'0'39'0,"-14"6"-2"15,30-5 2-15,5-9-37 16,18-2-2-16,9-4 0 16,7-2-3-16,7 4-2 0,-6-10-25 15,9 13-7-15,-13-6 0 16,5 8 0-16</inkml:trace>
  <inkml:trace contextRef="#ctx0" brushRef="#br0" timeOffset="9712.5554">21532 12210 89 0,'0'0'38'16,"-16"4"0"-16,12 11 1 15,-6 0-33-15,5 7-1 16,-4 3-1-16,4 9 0 15,-5 4-2-15,1 5 1 0,0-3-1 16,6-3-2-16,-1-1 1 16,6-8-2-16,3-5 0 15,4-8 0-15,8-9 0 16,3-10-1-16,4-10 1 15,5-7 1-15,-1-7-1 16,3-6 1-16,-1-5 0 16,-4-6 1-16,0-5-1 15,-1-1 1-15,-4 4 0 16,-2 2-1-16,-1 6 1 15,-3 3 0-15,-4 8 0 16,3 10 0-16,-14 18 0 16,13-6 1-16,-13 6-1 15,-5 29 0-15,-4-4 0 16,-5 10-1-16,-2 4 0 0,-1 5 0 15,-3 1-1-15,1-2-1 16,4-1-1-16,4-9-2 16,7 2-5-16,-10-19-27 15,22 3-3-15,-8-19 1 16,19 8-1-16</inkml:trace>
  <inkml:trace contextRef="#ctx0" brushRef="#br0" timeOffset="10232.5852">22081 11752 87 0,'0'0'36'16,"0"0"2"-16,0 0 2 16,-10 3-32-16,12 12-2 15,-7 0-1-15,5 11-2 16,-4 0 1-16,-2 12-2 15,-6 8 1-15,1 12-3 16,-8 5 3-16,1 5-4 16,-7 5 3-16,2 1 0 15,0-7-2-15,5-3 1 16,5-10-2-16,6-14-2 15,13-14-2-15,-6-26-4 16,37 7-30-16,-18-24-2 16,15-3 2-16,-7-18-3 0</inkml:trace>
  <inkml:trace contextRef="#ctx0" brushRef="#br0" timeOffset="10585.6055">22342 11763 101 0,'-7'-12'38'16,"7"12"1"-16,-4-13-1 15,4 13-33-15,0 0-1 0,12-7-1 16,-12 7 0-16,2 20 0 16,-2-2 0-16,-2 11-3 15,-4 5 3-15,-3 13-4 16,-4 4 3-16,-4 13-3 15,-4 3 2-15,-1 1-3 16,0-2 2-16,3-4 1 16,3-8-2-16,7-10-1 15,7-8-3-15,2-36-28 16,18 17-7-16,-5-31 0 15,15-1-1-15</inkml:trace>
  <inkml:trace contextRef="#ctx0" brushRef="#br0" timeOffset="11028.6308">22413 11646 87 0,'0'0'38'16,"0"0"0"-16,4-14 1 16,11 14-33-16,-15 0-2 0,28-5 0 15,-11 5 0-15,9 5-2 16,1 4 1-16,6 7 2 15,-3 5-3-15,-1 14 3 16,-1 6-3-16,-6 10-1 16,-8 9 1-16,-8 9-1 15,-7 5 1-15,-10 8-4 16,-11-1 2-16,-5-3-1 15,-4-3 1-15,0-8 0 16,-2-5-3-16,5-19-3 16,9-3-28-16,-5-27-7 15,24-13-1-15,-14-5-1 16</inkml:trace>
  <inkml:trace contextRef="#ctx0" brushRef="#br0" timeOffset="12568.7189">19804 13412 45 0,'9'-16'35'0,"1"3"0"16,-3-3 1-16,-7 16-22 16,6-20-7-16,-6 20-2 0,-17-3-1 15,-3 12 0-15,-13 4-1 16,-7 8 0-16,-11 3-1 15,-2 7 1-15,-3 0-1 16,4-1 0-16,8-4-1 16,13-1 0-16,16-6 0 15,16-6-1-15,23-5 1 16,17-1-1-16,13-1 0 15,10 3 0-15,3 3 1 16,4 2-1-16,-6 4 1 16,-12 4-1-16,-16 5 1 15,-14 3-1-15,-17 2 0 16,-16-1 0-16,-17-1 1 15,-12-3-1-15,-8-8 0 16,-6-6 1-16,2-10-1 0,1-11 0 16,11-10 0-16,12-13 0 15,16-12 0-15,14-5-1 16,17-3 0-16,9-1-2 15,11 5-4-15,-4-3-30 16,15 17 0-16,-10-1-1 16,5 18-1-16</inkml:trace>
  <inkml:trace contextRef="#ctx0" brushRef="#br0" timeOffset="13326.7623">20487 13073 43 0,'0'-18'35'16,"-1"7"1"-16,-13 0-1 16,0 17-10-16,-17-9-17 15,1 14-2-15,-12 4-1 16,0 11-1-16,-5 10-2 15,4 14 0-15,0 11 0 16,10 8-1-16,10 8 0 16,11 4 0-16,12 0-2 0,12-4-1 15,12-6-3-15,9-18-3 16,20-2-29-16,-4-21 0 15,10-3-1-15,-5-22 0 16</inkml:trace>
  <inkml:trace contextRef="#ctx0" brushRef="#br0" timeOffset="13633.7799">20842 13259 68 0,'-1'-16'38'16,"-11"-5"0"-16,5 7 0 0,-6-1-30 16,3 9-3-16,-8 3-1 15,2 10-1-15,-3 6 0 16,-1 13-2-16,-2 8 0 15,4 8 0-15,0 7 0 16,2 4-1-16,2 4 1 16,3 2 0-16,6-1-1 15,1-7-2-15,5-3-4 16,-5-13-31-16,18-2 0 15,-10-17-1-15,12-2-1 16</inkml:trace>
  <inkml:trace contextRef="#ctx0" brushRef="#br0" timeOffset="13900.7951">20503 13582 86 0,'0'0'39'0,"0"0"0"15,10-12-1-15,6 9-35 16,8-3-2-16,8-4-2 15,7 2-2-15,1-7-4 16,16 7-30-16,-11-9-1 16,11 10 0-16,-10-4-1 0</inkml:trace>
  <inkml:trace contextRef="#ctx0" brushRef="#br0" timeOffset="14288.8173">21046 13449 63 0,'-11'-13'39'15,"11"13"-2"-15,0 0 2 16,0 0-24-16,-13 6-9 16,11 12-2-16,-5 1 1 15,5 12-2-15,-6 3 0 16,3 6-1-16,-1-1 0 15,4-1-1-15,4-2 0 0,6-7 0 16,6-14-1-16,7-12 0 16,9-10 0-16,4-11 0 15,3-11 0-15,4-3 0 16,-6-7 1-16,0 3 0 15,-6 2 0-15,-8 8-1 16,-6 6 2-16,-7 9-2 16,-8 11 1-16,0 0 0 15,-13 18-1-15,4 3 0 16,0 3 0-16,-2 4-2 15,8 3-3-15,-2-7-3 16,18 6-27-16,-8-19-6 16,12 1 2-16,-1-16-2 0</inkml:trace>
  <inkml:trace contextRef="#ctx0" brushRef="#br0" timeOffset="14506.8298">21631 13287 89 0,'10'-23'40'0,"-11"2"-1"16,1 21 2-16,0 0-34 15,-15 32-4-15,1 1 0 16,0 11-1-16,-3 5-1 16,0 4-1-16,-1 3 0 15,4-6-2-15,5-4 0 16,3-9-1-16,9-6-5 15,-3-31-27-15,10 13-5 16,4-27 1-16,11-1-1 0</inkml:trace>
  <inkml:trace contextRef="#ctx0" brushRef="#br0" timeOffset="14718.8419">21880 13131 83 0,'4'-24'42'0,"-4"24"0"15,-9 22-2-15,0 19-24 16,-17 9-11-16,3 8-3 15,-1 5-1-15,1 2 0 16,3-3-2-16,6-6-1 16,7-6-1-16,2-18-5 15,19 1-27-15,-10-22-6 16,13-4 1-16,-4-21-1 0</inkml:trace>
  <inkml:trace contextRef="#ctx0" brushRef="#br0" timeOffset="15018.859">21985 13051 94 0,'7'11'40'15,"5"11"2"-15,-7 0-3 16,13 16-33-16,-8 3-2 16,3 10-1-16,-4 4-1 0,-2 2-2 15,-5 1 1-15,-3-1-2 16,-4-3 1-16,-8-5-1 15,-2-6 0-15,-7-3 0 16,0-7-3-16,-5-11-4 16,10 2-27-16,-11-20-6 15,14-1 2-15,-1-14-3 16</inkml:trace>
  <inkml:trace contextRef="#ctx0" brushRef="#br0" timeOffset="15257.8727">22328 13598 77 0,'-7'15'43'15,"6"14"-1"-15,-10-3-1 16,1 25-21-16,-6-7-17 16,-5 4-3-16,0 8-5 15,-8-17-30-15,14 8-7 16,-6-16 0-16,17-3-1 15</inkml:trace>
  <inkml:trace contextRef="#ctx0" brushRef="#br0" timeOffset="15753.9011">22768 13089 104 0,'-3'15'41'15,"6"21"3"-15,-11 1-5 16,7 13-36-16,-10 8-3 16,-2 10 0-16,1 5 0 15,-2 2-1-15,5-3-2 16,4-12-3-16,18-3-30 0,-3-20-5 15,20-5 1-15,-1-20-3 16</inkml:trace>
  <inkml:trace contextRef="#ctx0" brushRef="#br0" timeOffset="16872.9651">19858 14635 54 0,'-4'-18'36'0,"4"18"-4"16,-19-17-1-16,5 25-20 15,-15-4-2-15,6 12-2 16,-14 0-2-16,3 7-1 15,0 0-1-15,1 2-1 16,3-3-1-16,7 0 0 16,7-5 0-16,9-3-2 15,9-2 0-15,13-1 0 16,12-1 1-16,6-4-1 15,9 6 1-15,6 0-1 16,4 1 1-16,-1 6 0 16,-4 0 0-16,-9 6 0 15,-11 2 0-15,-14 6 1 16,-13 0-1-16,-12 5 0 0,-16-2 1 15,-9 1 0-15,-6-7 0 16,-3-5 0-16,-1-10 0 16,8-10 0-16,6-16 1 15,11-15-1-15,16-15-1 16,12-12 0-16,17-8 0 15,8-4 0-15,13-2-2 16,5-3-2-16,10 21-28 16,-9-9-5-16,7 17-1 15,-12 2-1-15</inkml:trace>
  <inkml:trace contextRef="#ctx0" brushRef="#br0" timeOffset="17345.9922">20573 14291 61 0,'-8'-12'38'0,"-13"0"-1"16,1 14 1-16,-18 4-30 16,2 18-1-16,-10 9-2 15,0 21-2-15,-5 10-1 16,0 16 1-16,3 5-2 15,12 5-1-15,12-1 0 16,12-6-1-16,22-5-3 16,9-29-24-16,28 4-11 15,4-26-1-15,18-4 0 0</inkml:trace>
  <inkml:trace contextRef="#ctx0" brushRef="#br0" timeOffset="17641.0091">20923 14487 77 0,'-7'-13'40'16,"-12"-3"-1"-16,5 12 0 15,-4-3-34-15,-3 10-1 16,-2 6-2-16,1 11 1 16,-5 9-2-16,6 10 0 15,-1 13-1-15,4 7-1 0,4 8-1 16,7 1-1-16,5 4-5 15,-1-12-30-15,15 4-2 16,-5-18-1-16,11-5 1 16</inkml:trace>
  <inkml:trace contextRef="#ctx0" brushRef="#br0" timeOffset="18135.0373">20685 14892 69 0,'-17'-1'40'0,"-6"-4"-1"0,12 13 0 15,1 0-33-15,10-8-4 16,15 9-1-16,9-10 0 16,12-5-2-16,8-5-1 15,10-4 1-15,1-1-2 16,3-3 1-16,-6 2 1 15,-7 3 0-15,-8 5 1 16,-12 3 1-16,-11 6 0 16,-14 0 2-16,-3 14 0 15,-9-1 0-15,-2 5 0 16,-3-1 0-16,1 8-1 15,1 0 0-15,6 3 0 16,3 1-2-16,5-2 1 16,6-1-2-16,5-6 0 15,9-7 0-15,1-10 0 0,8-6-1 16,1-11 1-16,2-9-1 15,3-8 1-15,0-6 0 16,-5-2 2-16,0-3 0 16,-5 5 0-16,-4 5 1 15,-4 9 0-15,-5 13-2 16,-11 10 1-16,5 19 0 15,-11 9-2-15,-2 8 1 16,1 6-2-16,0 2-1 16,1-6-4-16,12 3-26 15,-7-27-6-15,21-6-1 16,-2-25 1-16</inkml:trace>
  <inkml:trace contextRef="#ctx0" brushRef="#br0" timeOffset="18338.0489">21716 14394 68 0,'0'0'42'0,"-8"35"-1"16,-9 13-1-16,8 25-16 16,-15 6-22-16,5 6 0 15,0 0-2-15,-1 1-1 16,7-8-3-16,1-11-1 15,9-12-2-15,0-28-30 16,23-10-3-16,-2-29 0 16,19-10-2-16</inkml:trace>
  <inkml:trace contextRef="#ctx0" brushRef="#br0" timeOffset="18508.0586">22024 14445 75 0,'11'-38'41'16,"-1"32"0"-16,-14 16 1 15,-2 35-23-15,-13 7-16 16,-2 15-1-16,-2 4-2 15,0 5-2-15,-1 1-1 16,1-6-3-16,9-3-29 16,-8-19-6-16,14-4 1 15,-3-25-4-15</inkml:trace>
  <inkml:trace contextRef="#ctx0" brushRef="#br0" timeOffset="19667.1249">22088 14279 80 0,'5'-28'39'0,"8"11"-1"15,-8-8-11-15,12 18-20 16,0 6-2-16,6 14-1 15,-4 10-1-15,-1 15 0 16,-5 11-2-16,-6 13 1 0,-12 8-3 16,-10 7 2-16,-6 2-2 15,-6-5-1-15,-7-4 1 16,0-10-1-16,3-12-2 15,3-14-3-15,14-1-27 16,-2-30-4-16,16-3-2 16,-5-13 1-16</inkml:trace>
  <inkml:trace contextRef="#ctx0" brushRef="#br0" timeOffset="19945.1408">22433 14771 73 0,'-3'26'39'16,"-13"-3"1"-16,2 16-1 16,-15 5-35-16,2 5-5 15,3 7-6-15,-3-9-31 16,13 7 1-16,0-19-3 15,18-1 0-15</inkml:trace>
  <inkml:trace contextRef="#ctx0" brushRef="#br0" timeOffset="20560.176">22976 14440 81 0,'0'0'41'16,"-19"-16"-2"-16,19 16 1 16,12-21-35-16,11 5-2 15,9 1-1-15,9 3 0 16,6 4 0-16,3 2 0 15,0 7-1-15,-3 9 1 16,-10 4-1-16,-8 10 0 16,-19 7-1-16,-14 6 1 15,-17 4-1-15,-11 9 1 16,-13 1-2-16,-9 1 1 15,-2 1-1-15,-2-2 1 0,7-2-1 16,4-4 1-16,14-5-1 16,12-3 1-16,13-7 1 15,17-7 0-15,20-8 0 16,14-7 0-16,22-8 0 15,11-6-1-15,12-2 1 16,7-7-1-16,0-1-1 16,-1-3-2-16,-7 7-5 15,-22-6-27-15,1 14-6 16,-26-5-1-16,-2 10-2 15</inkml:trace>
  <inkml:trace contextRef="#ctx0" brushRef="#br0" timeOffset="20733.1859">23881 15017 98 0,'0'0'44'15,"-22"3"-2"-15,12-15-12 16,-4 1-69-16,-7-18-4 15,12 1-2-15,-7-10 0 16</inkml:trace>
  <inkml:trace contextRef="#ctx0" brushRef="#br0" timeOffset="26116.4938">9604 3470 60 0,'14'-12'33'15,"-14"12"0"-15,0 0-3 16,9 12-21-16,-9-12 0 15,-13 32-2-15,1-7-1 16,2 11-3-16,-2 3 0 16,1 6-1-16,0-1 1 15,0-1-2-15,3-4 1 16,5-4-1-16,-1-6 0 15,4-9 0-15,1-7-1 16,-1-13 1-16,0 0-1 16,0 0 0-16,12-27 1 0,-6-3-1 15,1-11 0-15,7-7 1 16,1-11 0-16,2-2 0 15,5-2 0-15,-2 7 1 16,2 6-1-16,-3 11 1 16,1 11 0-16,-5 16-1 15,-3 14 1-15,-4 16-1 16,-5 9 0-16,0 9-1 15,-2 3 2-15,-1 1-2 16,4-2 1-16,2-7 0 16,7-9 0-16,7-11 0 15,12-12 0-15,9-12 0 16,5-8-1-16,4-3 1 15,1-4-1-15,-3 5 1 0,-6 6-1 16,-4 8 0-16,-12 17 1 16,-13 14-1-16,-10 16 0 15,-8 11-1-15,-7 14 1 16,-1 2-2-16,1 7-1 15,2-8-1-15,9-3-5 16,-2-21-24-16,24-2-6 16,0-24 1-16,19-5-1 15</inkml:trace>
  <inkml:trace contextRef="#ctx0" brushRef="#br0" timeOffset="26529.5174">10556 3765 98 0,'-13'-5'38'15,"-5"-8"2"-15,6 8-2 16,-2-5-34-16,-4 4-1 16,-1 2 0-16,-3 9 0 15,-3 5-1-15,-2 11 0 16,-3 8-1-16,1 7 1 15,1 6-1-15,3 4-1 16,8-2 1-16,7 0-1 16,10-9 0-16,14-13 1 15,10-12-1-15,11-12 1 16,8-13-1-16,5-10 1 15,-1-10-1-15,1-8 1 0,-6-1 0 16,-7 0-1-16,-7 5 1 16,-9 5-1-16,-8 7 0 15,-6 6 0-15,-5 21 0 16,0 0-1-16,-16 20 0 15,6 6-1-15,-1 11-2 16,3 5-1-16,4 6-1 16,3-6-5-16,21 6-24 15,-9-19-5-15,20 0 2 16,1-19-2-16</inkml:trace>
  <inkml:trace contextRef="#ctx0" brushRef="#br0" timeOffset="27002.5445">11053 3788 90 0,'-17'-20'38'0,"3"16"1"16,-16-4 0-16,8 10-30 16,-8 3-4-16,4 10-1 15,-2 4-1-15,8 9 0 16,3 3-2-16,7 7 1 15,11 0-1-15,7-1 0 16,12-3-1-16,3-7 0 16,11-11 0-16,4-9 1 15,4-12-1-15,-4-12 0 16,-6-7 1-16,-2-8-1 15,-7-5 1-15,-4-2-1 16,-9 2 1-16,-5 2-1 16,-4 8 0-16,-3 7 0 0,2 20-1 15,-14 0 1-15,2 25 0 16,-1 19-1-16,-4 17 1 15,-2 18-1-15,-2 14 0 16,-5 12-1-16,0 3 1 16,-3 3 0-16,0-5 0 15,-1-12 0-15,-1-12 0 16,1-17 1-16,1-19 0 15,3-19 0-15,3-20 0 16,3-21-2-16,9-16 0 16,6-20-2-16,12-11-4 15,-3-26-24-15,26-1-7 16,-3-12 2-16,19 10-2 15</inkml:trace>
  <inkml:trace contextRef="#ctx0" brushRef="#br0" timeOffset="27423.5686">11485 3820 103 0,'15'-3'40'15,"-15"3"0"-15,-10 8 0 16,-6 0-32-16,-1 7-5 15,2 6-1-15,-2 6-1 16,0 7 0-16,-2 5 0 16,3 1 0-16,2 1-1 15,0-4 1-15,8-4 0 16,2-7-1-16,5-10 0 0,-1-16 1 15,22-4-1-15,-6-14 1 16,7-10-1-16,0-10 1 16,5-7 0-16,1-4 0 15,-1-3 0-15,-3 5 0 16,-1 5 0-16,-6 8 0 15,-4 12-1-15,-2 12 1 16,-12 10-1-16,11 21 0 16,-10 5-1-16,-1 8-1 15,2 3-1-15,3 5-1 16,-1-4-3-16,9 9-6 15,-11-26-22-15,19 6-5 16,-5-19 0-16,15 0-1 16</inkml:trace>
  <inkml:trace contextRef="#ctx0" brushRef="#br0" timeOffset="27793.5897">11869 3853 109 0,'-19'15'40'0,"15"5"0"15,4-20 0-15,19 10-36 16,3-14-3-16,15-7 1 16,7-7-1-16,7-1 0 15,3-9 1-15,-3-2-2 16,-9-1 1-16,-6 1 0 15,-15 5 0-15,-14 3-1 16,-15 6 1-16,-13 5 0 0,-9 11-1 16,-9 8 1-16,-4 11-1 15,-2 11 1-15,3 5-1 16,7 9 0-16,7 2 1 15,10 3-1-15,13-4 0 16,14-8-1-16,15-7-2 16,10-14-1-16,19-2-6 15,-1-28-25-15,21 6-5 16,-11-25-1-16,12 5 0 15</inkml:trace>
  <inkml:trace contextRef="#ctx0" brushRef="#br0" timeOffset="28093.6069">12579 3628 108 0,'-30'-15'40'0,"4"27"1"15,-14-1-1-15,8 8-34 16,-4 10-2-16,5 4-1 16,3-1-1-16,10-1 0 15,12-2 0-15,7-8-1 16,18-10-1-16,9-4 0 15,5-7 0-15,5-5 0 16,-2-1 0-16,-2-1 0 16,-6-1 1-16,-7 5-1 15,-21 3 0-15,9 21 1 16,-17-1-1-16,-10 7 0 15,1 3 1-15,-3 1-2 16,6 2 0-16,-2-6-2 0,13-1-2 16,3-26-5-16,24 20-25 15,-8-36-2-15,19 5-4 16,-1-21-1-16</inkml:trace>
  <inkml:trace contextRef="#ctx0" brushRef="#br0" timeOffset="28273.6171">12851 3687 119 0,'0'0'41'0,"-15"5"1"15,3 18-1-15,-2 4-39 16,-4 5 0-16,3 5-1 16,0 6-1-16,3 1 0 15,6-4-2-15,8-2-3 16,-2-38-14-16,20 33-16 0,-6-36-7 15,11-2 1-15,-4-25-1 16</inkml:trace>
  <inkml:trace contextRef="#ctx0" brushRef="#br0" timeOffset="28729.6433">12908 3487 118 0,'0'0'41'16,"-18"12"-2"-16,23 12-7 15,2-13-33-15,5 0-3 16,11 5-2-16,-6-13-7 15,17 16-3-15,-15-13 5 16,6 4 5-16,-8-3 3 0,-2 3 3 16,-7 1 3-16,-8-11 3 15,0 30 8-15,-18-22 2 16,13 14-3-16,-11-6-6 15,5 9-1-15,-1-3-2 16,4 6-1-16,1-4 0 16,2 0-1-16,5-3 0 15,5-4-1-15,4-5 0 16,6-8-1-16,6-8 0 15,4-9 1-15,4-8-1 16,1-3 0-16,1-5 0 16,-3-2-1-16,1 0 1 15,-4 0 0-15,-8 8 0 16,-1 5-1-16,-16 18 0 0,11-9 0 15,-11 9 0-15,-6 22-1 16,-2 1-1-16,-1 1 0 16,3 5-2-16,-5-3-1 15,14 8-4-15,-3-34-24 16,6 28-2-16,-6-28-2 15,30-6-2-15</inkml:trace>
  <inkml:trace contextRef="#ctx0" brushRef="#br0" timeOffset="29197.6701">13528 3629 114 0,'-16'-1'41'0,"4"18"1"16,-10-4-1-16,-4 10-38 0,7 5 1 15,2 5-2-15,0 2 0 16,7-4-1-16,4-2 0 15,3-4 0-15,5-10-1 16,-2-15 1-16,19-2-1 16,-3-18 0-16,4-10 0 15,2-6 0-15,0-6 0 16,5-2 0-16,-3 1 0 15,1 5 0-15,-2 8-1 16,-6 10 1-16,-3 11 0 16,-14 9 1-16,15 15-1 15,-14 7 2-15,3 2-2 16,-4 3 0-16,4-2 0 15,6-4 0-15,2-9 0 16,9-10 0-16,7-10 0 0,7-8 0 16,3-6 0-16,4-4 0 15,-3-2 0-15,-1 6 0 16,-5 3 0-16,-8 13 0 15,-10 10 0-15,-10 12 0 16,-10 11 0-16,-3 8 0 16,-3 8 0-16,-2 0 0 15,4 8-4-15,-17-17-31 16,25 17-1-16,-15-26-3 15,18 7 0-15</inkml:trace>
  <inkml:trace contextRef="#ctx0" brushRef="#br0" timeOffset="30240.7297">9579 5030 72 0,'0'0'37'0,"-9"-9"-1"16,9 9 0-16,-2-21-28 0,2 21-5 15,-5-13 1-15,5 13-3 16,0 0 1-16,-12 23-1 16,7-1 2-16,-4 14-2 15,-2 7 3-15,0 11-3 16,-5 4 2-16,-3 3-2 15,-1-5 2-15,1-2-1 16,1-7-1-16,2-12 0 16,5-10 0-16,6-14 0 15,5-11-1-15,14-23 1 16,7-10 0-16,6-11 0 15,5-12-1-15,2-7 3 16,5-7-3-16,-5-2 1 0,0 5-1 16,-5 6 1-16,-5 12-1 15,-6 12 1-15,-6 11 0 16,-2 14-2-16,-10 12 1 15,7 25 1-15,-7 11 1 16,0 11-3-16,0 12 3 16,2 10-3-16,0 7 2 15,3 1-3-15,2-1 0 16,3-9-3-16,4-7-3 15,-3-21-6-15,14 0-22 16,-12-26-2-16,5-3-1 16,-18-10-1-16</inkml:trace>
  <inkml:trace contextRef="#ctx0" brushRef="#br0" timeOffset="30414.7397">9694 5382 98 0,'-24'-5'39'16,"-4"-2"1"-16,17 11-2 15,11-4-34-15,1-18 0 16,19 0-3-16,14-7-3 15,18-5-1-15,6-14-2 16,18 5-11-16,-6-19-21 16,10 8-2-16,-11-7 0 15,0 7 0-15</inkml:trace>
  <inkml:trace contextRef="#ctx0" brushRef="#br0" timeOffset="30599.7503">10237 4782 98 0,'-21'29'38'0,"-12"4"1"15,9 27-6-15,-5-4-28 16,3 8-2-16,2 3 1 15,4 2-3-15,5-2 1 16,5-3-3-16,9-7 0 16,3-11-4-16,14 2-16 15,-3-29-15-15,17 2-3 16,-3-20-1-16,13-7 1 15</inkml:trace>
  <inkml:trace contextRef="#ctx0" brushRef="#br0" timeOffset="30939.7697">10363 5204 93 0,'-19'5'38'16,"5"16"1"-16,-9-2 0 0,13 10-34 16,-9 2-2-16,5 3 0 15,7-2 0-15,4 0-1 16,2-5 0-16,9-7 0 15,7-9-1-15,7-10 0 16,5-11 0-16,5-5 0 16,2-11 0-16,3-5 0 15,-3-2-1-15,-5-3 1 16,-3 4 0-16,-5 2-1 15,-10 7 1-15,-3 2-1 16,-3 9 0-16,-5 12 0 16,0 0-1-16,0 0 1 15,-15 27-1-15,10-4-1 0,1 9-2 16,-1-3-2-16,10 11-9 15,-10-15-18-15,20 4-7 16,-7-15 1-16,14 2-2 16</inkml:trace>
  <inkml:trace contextRef="#ctx0" brushRef="#br0" timeOffset="31495.8015">10854 5173 101 0,'0'0'38'0,"-15"15"1"15,11 8-7-15,-12-3-29 16,5 4 1-16,-3 2-2 0,3 1 1 16,0-1-2-16,4-2 0 15,3-5 0-15,3-6-1 16,1-13 1-16,0 0-1 15,19 0 1-15,-9-12-1 16,4-7 0-16,0-7 0 16,0-3 1-16,1-5-1 15,0-3 0-15,-4-2 2 16,-1 5-3-16,-1 3 3 15,-1 7-3-15,-3 7 2 16,-3 6-2-16,-2 11 2 16,0 0 2-16,9 21-4 15,-9-2 2-15,1 4-2 16,3 2 3-16,1-3-2 0,3-1 2 15,2-6-2-15,6-7 0 16,8-7 0-16,1-9 1 16,4-6-1-16,2-2 1 15,1-4-1-15,-6 3 1 16,-2-2-1-16,-5 7 1 15,-9 3-1-15,-10 9 1 16,0 0-2-16,9 13 1 16,-14 5-2-16,-1 6 0 15,-2 4-1-15,5 5-2 16,-3-3 0-16,9 6-4 15,-3-20-6-15,20 10-19 16,-20-26 7-16,36 6-11 16,-13-17 0-16,8-2 1 15</inkml:trace>
  <inkml:trace contextRef="#ctx0" brushRef="#br0" timeOffset="31682.8121">11445 5091 100 0,'6'-10'37'16,"-6"10"2"-16,0 0-11 15,-25 19-21-15,15 10-3 16,-3 6 2-16,3 7-4 15,-1 5 2-15,2 2-2 16,4-3-2-16,5-6-3 16,8-4-2-16,-4-24-9 15,20 3-21-15,-8-24-4 16,11-4-1-16,-5-20-1 15</inkml:trace>
  <inkml:trace contextRef="#ctx0" brushRef="#br0" timeOffset="32104.8363">11573 4956 75 0,'-11'4'37'0,"-3"1"-2"16,8 9 2-16,6-14-25 16,1 16-12-16,14-4-1 15,8-2 3-15,2 1-1 16,3 1 1-16,-4 2 3 15,0 2-1-15,-9 4 2 16,-3 3-1-16,-12 1 2 16,-2 6-4-16,-10 0 2 15,2 4-2-15,-4-4-2 16,1-2 0-16,2-4 0 0,7-5-1 15,6-7 0-15,-2-12 0 16,26-6 0-16,-6-13 0 16,6-4 1-16,1-7-1 15,4-4-1-15,-6-4 2 16,0 3-3-16,-6 5 4 15,-4 8-3-15,-6 10 0 16,-9 12 1-16,4 10-2 16,-5 12 1-16,-2 9-3 15,-1 8 2-15,2 2-5 16,6 4 2-16,0-9-3 15,14 7-23-15,-4-28-3 16,16 4 0-16,-3-23-3 16</inkml:trace>
  <inkml:trace contextRef="#ctx0" brushRef="#br0" timeOffset="32283.8466">12205 5082 110 0,'-14'18'40'0,"-14"5"1"15,8 19-2-15,-5 1-36 16,6 3-2-16,6 1 1 15,7-4-4-15,10-4-1 16,4-15-3-16,17 3-25 16,-8-32-4-16,17-3-4 15,-12-21-2-15</inkml:trace>
  <inkml:trace contextRef="#ctx0" brushRef="#br0" timeOffset="32425.8547">12242 4914 90 0,'0'0'36'16,"-18"12"-1"-16,18 8 1 15,4-2-38-15,0-2-31 16,15 6-2-16,1-10-1 16,11 4-2-16</inkml:trace>
  <inkml:trace contextRef="#ctx0" brushRef="#br0" timeOffset="32752.8734">12455 5099 101 0,'0'0'40'0,"-14"31"1"15,2-17-1-15,10 3-35 0,-8 3-1 16,4 5-1-16,1-1-1 15,4 2 0-15,5-4-1 16,2 0 0-16,6-8 0 16,5-7-1-16,5-7 0 15,3-8 1-15,1-6-1 16,1-11 0-16,0-4 1 15,-2-4-1-15,-2-1-2 16,-3 4 4-16,-3 2-4 16,-7 6 2-16,-5 9-2 15,-5 13 1-15,0 0-1 16,2 11 0-16,-4 11 0 15,-1 0-4-15,5 5 1 16,-2-8-10-16,17 7-17 0,-17-26-4 16,32 20-2-16,-9-26-1 15</inkml:trace>
  <inkml:trace contextRef="#ctx0" brushRef="#br0" timeOffset="33192.8986">13039 5022 89 0,'-18'6'40'16,"-6"4"3"-16,2 15-4 15,-9 1-22-15,5 3-14 16,3 2 0-16,7 0-1 16,4-5 1-16,8-4-2 15,7-8-1-15,10-10 1 16,3-11-1-16,6-9 0 0,6-11-1 15,-3-4 3-15,4-4-3 16,-1 0 1-16,-4 1-1 16,-4 5 2-16,-6 9-2 15,-5 9 1-15,-9 11 0 16,0 0-1-16,8 16 3 15,-9 2-2-15,1 1 2 16,1 1-2-16,3-1 2 16,5-6-2-16,5-7 1 15,6-7-1-15,4-7 0 16,5-6 1-16,1-2 0 15,0 0 0-15,-1-2-1 16,-3 6 2-16,-4 1-1 16,-5 12-1-16,-4 9 3 0,-9 9-5 15,-2 15 2-15,-9 3-5 16,1 25-27-16,-23-9-2 15,6 23-3-15,-26-11-1 16,-2 15-4-16</inkml:trace>
  <inkml:trace contextRef="#ctx0" brushRef="#br0" timeOffset="33988.9441">9931 6319 67 0,'9'-17'38'0,"1"5"-1"16,-8-4 0-16,-2 16-15 15,-13-11-17-15,-2 8 0 16,-11 3-1-16,-7 13-1 0,-10 6 0 16,-8 7 0-16,-2 5 0 15,2 4 0-15,2 1-2 16,10 0 1-16,10-3 0 15,15-6-1-15,15-9 0 16,17-4-1-16,14-9 0 16,11 0 0-16,5-5 1 15,3 0-1-15,-3 5 0 16,-4 0 2-16,-15 10-1 15,-13 6 1-15,-20 10-2 16,-14 6 2-16,-15 7-2 16,-6-4 1-16,-4 1-1 15,3-6-1-15,8-6-3 16,10-13 0-16,22-3-9 0,7-31-9 15,31 3-14-15,3-19-3 16,22 1 1-16,-2-9-3 16</inkml:trace>
  <inkml:trace contextRef="#ctx0" brushRef="#br0" timeOffset="34154.9536">10184 6544 95 0,'-2'16'38'0,"-8"6"2"16,-14 4-2-16,6 13-21 15,-3-7-14-15,0 4 0 16,3-4-1-16,4 0-2 15,5-4-2-15,5-8-2 16,12-3-4-16,-8-17-24 0,30-10-7 16,-8-16 1-1,12 1-1-15</inkml:trace>
  <inkml:trace contextRef="#ctx0" brushRef="#br0" timeOffset="34297.9618">10267 6196 99 0,'-27'-20'37'16,"4"17"0"-16,0 5-3 15,23-2-36-15,-6 13-27 16,6-13-7-16,20-1 0 16,3-11-2-16</inkml:trace>
  <inkml:trace contextRef="#ctx0" brushRef="#br0" timeOffset="34529.975">10677 5985 89 0,'-7'11'38'0,"1"16"1"16,-15 2 1-16,7 16-23 15,-14 5-13-15,10 12 1 16,-4 7-2-16,3 10 0 16,1 4-1-16,3 0 1 15,4-3-2-15,7-7 0 16,7-11-4-16,10-15 0 15,16-5-12-15,-1-34-16 16,25-5-9-16,-3-22 0 16,12-7-1-16</inkml:trace>
  <inkml:trace contextRef="#ctx0" brushRef="#br0" timeOffset="34702.9849">11016 6503 109 0,'-8'18'41'0,"-14"5"-1"15,9 13 1-15,-16-2-36 16,18 6-2-16,1-1-3 15,5-3 0-15,9-1-4 16,0-16-26-16,20 2-7 16,-4-19-2-16,10-3 0 15,0-19-1-15</inkml:trace>
  <inkml:trace contextRef="#ctx0" brushRef="#br0" timeOffset="34837.9926">11163 6300 101 0,'-26'-22'37'16,"0"3"-2"-16,4 9-7 15,4 12-59-15,18-2-5 16,0 0-1-16,10 7-1 16</inkml:trace>
  <inkml:trace contextRef="#ctx0" brushRef="#br0" timeOffset="35086.0069">11617 6462 111 0,'-31'1'39'15,"2"10"2"-15,-13-8-10 16,4 15-26-16,0 0 0 16,9 7 1-16,3 3-3 15,9 4 2-15,11-1-4 16,13-4 0-16,18-3-3 15,6-15-2-15,24 3-28 16,-5-19-6-16,20-1-3 16,-8-16-1-16,9 3 1 15</inkml:trace>
  <inkml:trace contextRef="#ctx0" brushRef="#br0" timeOffset="35679.0408">11958 6463 104 0,'-31'7'40'15,"2"13"2"-15,-10-4-2 0,12 14-25 16,-3-5-12-16,4 3 1 15,7 3-2-15,9 0 1 16,10-1-1-16,10-4-2 16,10-6 0-16,6-5 0 15,5-6 0-15,1-8 0 16,2-7-3-16,-2-10-1 15,1-2 1-15,-11-9-2 16,0-3 1-16,-7-4 0 16,-5 2 1-16,0-1 0 15,-5 4 3-15,0 6-1 16,-4 5 2-16,3 5 0 15,-4 13 2-15,0 0-1 0,15-5 0 16,-15 5 0-16,18 10 0 16,-5-3-1-16,1-1 0 15,2 1 0-15,2-2 0 16,-2 4 0-16,-2 0 0 15,0 6 0-15,-6 0 0 16,1 2 1-16,-8 3-1 16,-2 3 2-16,-5 0-2 15,-7 1 1-15,-1 0-2 16,3-2 0-16,-3-3 0 15,4-6 0-15,10-13 0 16,0 0 0-16,25-9 0 16,4-8 0-16,8-12 0 15,6-1 0-15,4-3 0 0,2-1 0 16,-5 8 0-16,-5 5 0 15,-8 7 0-15,-8 14 0 16,-9 10 0-16,-4 10 0 16,-5 7 0-16,-3 6 0 15,4 7 0-15,-6-5-9 16,14 14-25-16,-14-19 0 15,18 5-5-15,-11-14-1 16</inkml:trace>
  <inkml:trace contextRef="#ctx0" brushRef="#br0" timeOffset="37136.1239">9130 7821 92 0,'9'-21'37'16,"7"2"0"-16,-13-5-5 15,11 13-25-15,-12-3-2 16,-2 14 0-16,0 0-2 15,8 17 0-15,-13 10-1 16,-1 11-1-16,-7 11 0 0,1 9-1 16,-3 10 0-16,0 1 1 15,1 3-1-15,4-4 0 16,0-9 0-16,4-6 0 15,5-18 0-15,4-9 1 16,-3-26 0-16,21 4-1 16,-8-24 1-16,5-15-1 15,1-10 2-15,-1-12-1 16,-1-8 0-16,0-7 1 15,-1-10-1-15,1-1 0 16,1 0 0-16,-2 5 0 16,5 9-1-16,0 6 0 15,8 14 1-15,1 11-1 16,5 17 0-16,2 12 0 15,1 13 0-15,0 10 0 0,-4 11 0 16,-6 7 0-16,-5 8 0 16,-13 7 0-16,-11 5 0 15,-14 3 0-15,-15 1-1 16,-11-1 1-16,-5-7-2 15,-6-8 0-15,5-13-1 16,2-16-3-16,23-6-10 16,-2-33-9-16,31 3-14 15,7-21 0-15,19 1-1 16,9-14 2-16</inkml:trace>
  <inkml:trace contextRef="#ctx0" brushRef="#br0" timeOffset="37616.1516">9926 7559 72 0,'-7'-16'39'0,"7"16"-1"16,-8-19 2-16,8 19-13 16,-12 13-24-16,3 9 1 15,-7 9 0-15,0 16 0 16,-9 14-2-16,-1 12-1 15,-6 8 1-15,2 4-1 16,0-2-1-16,2-4 1 0,10-10-1 16,3-8 0-16,7-16-1 15,9-13 1-15,7-16 0 16,7-12 0-16,6-12 0 15,4-11 1-15,3-6-1 16,1-7 0-16,-1-7 0 16,0 6 0-16,-4-2 0 15,-5 10 1-15,-1 3-1 16,-6 11 0-16,-12 11 0 15,17 3-1-15,-12 14-1 16,-3 1-3-16,6 11 0 16,-4-9-4-16,15 16-8 15,-15-22-8-15,20 7-12 16,-6-16-2-16,12 0 0 15,-6-12 2-15</inkml:trace>
  <inkml:trace contextRef="#ctx0" brushRef="#br0" timeOffset="37910.1683">10201 8067 96 0,'-10'-20'39'0,"5"8"1"15,-13-3-4-15,18 15-29 16,-29 7-3-16,14 9 0 16,0 3-2-16,5 7 0 15,2 3-1-15,5 3 0 16,8-2-1-16,2-4 1 15,9-6 0-15,4-8 0 16,4-7 0-16,4-10-1 0,2-7-1 16,1-8 1-16,-5-9-1 15,-7-5 0-15,-2-1-1 16,-12-3-2-16,-3 5-1 15,-11-1-2-15,1 15-4 16,-17-8-6-16,25 27-6 16,-36-15-10-16,36 15-2 15,-14-2-2-15,14 2 3 16</inkml:trace>
  <inkml:trace contextRef="#ctx0" brushRef="#br0" timeOffset="38249.1878">10509 7966 99 0,'0'0'37'15,"0"0"1"-15,-6-15-9 0,6 15-23 16,-17 0 0-16,17 0-2 16,-24 14 1-16,13 4-3 15,-4 1 1-15,3 4-2 16,2 0 0-16,4 0 0 15,5-4-1-15,8-1 0 16,7-6 0-16,8-7 0 16,7-3 0-16,1-4 0 15,-1 2 0-15,-2 1 0 16,-3 4 0-16,-9 5 0 15,-11 3 0-15,-8 4 0 16,-11 4-1-16,-7-1 1 16,1-2-3-16,-1-5-2 15,6 1-8-15,-6-21-9 0,22 7-10 16,5-21-8-16,14 1-1 15,1-13 2-15</inkml:trace>
  <inkml:trace contextRef="#ctx0" brushRef="#br0" timeOffset="41052.3481">12535 7924 93 0,'0'0'36'16,"-14"12"1"-16,-5-9-3 0,0 11-31 15,-2 1-1-15,0 11 1 16,-5 1 0-16,6 4-1 15,-4-2 2-15,11 1-2 16,3-6 0-16,9 0-1 16,9-9 0-16,10-11 0 15,6-7-1-15,8-9 0 16,5-6 0-16,1-8 1 15,-4-3-1-15,-1-2 1 16,-11 0-1-16,-5 1 0 16,-8 3 0-16,-9 0 1 15,-9 10-1-15,-4 3 0 16,-2 6 1-16,-3 2-1 15,0 5 0-15,4 2 0 0,14-1 1 16,-11 7-1-16,11-7 0 16,18 2 1-16,1-3-1 15,5-2 1-15,4-1-1 16,1 0 1-16,3-2-1 15,-4 0 1-15,-6 3 0 16,-2 1-1-16,-6 5 1 16,-14-3 0-16,9 19-1 15,-11-2 1-15,-7 4-1 16,-5 9 0-16,1 4 0 15,1-1-1-15,2 1 1 16,2-5-1-16,8-8 1 16,9-8 0-16,11-13 1 0,10-15-1 15,5-8 1-15,7-9 1 16,1-5-1-16,1-6 1 15,-5 2-1-15,-7 2 1 16,-10 7-2-16,-8 7 1 16,-12 10-1-16,-2 15 0 15,-23 1 0-15,2 12 0 16,0 11 0-16,-2 3-1 15,6 5-2-15,1 5-2 16,13 1-4-16,2-17-6 16,28 7-5-16,-10-24-5 15,28 11-4-15,-11-27-4 16,20 4-5-16,-6-15 1 15</inkml:trace>
  <inkml:trace contextRef="#ctx0" brushRef="#br0" timeOffset="41321.3635">13361 7825 85 0,'-13'-16'38'16,"3"9"1"-16,-15 4 1 15,6 11-25-15,-13 0-11 16,7 7-1-16,2 0 0 16,6 4-1-16,8 0 0 15,7-1 0-15,6-1-1 16,7-4 0-16,3 0 0 15,4-1 0-15,-4-2-1 16,0 0 1-16,-9 5-1 16,-6 5 0-16,-9 2 0 15,-7-3-2-15,-3 8-1 0,-6-7-2 16,2 8-7-16,-13-15-7 15,18 10-6-15,-20-22-9 16,15 7-6-16,-8-10 0 16,3 2 0-16</inkml:trace>
  <inkml:trace contextRef="#ctx0" brushRef="#br0" timeOffset="45159.583">10884 8072 35 0,'-1'-13'33'15,"1"13"-12"-15,0 0 9 16,0 0 0-16,-4-13-13 16,4 13-5-16,0 0-3 15,13 1 0-15,-13-1-3 16,0 0-1-16,5 15-1 15,-4 0-2-15,-2 4 0 16,0 7-1-16,-4 1 0 16,0 2 0-16,1 1-1 15,-1-2 0-15,0-3 0 16,4-4 0-16,0-6 0 15,1-15 0-15,4 11 0 0,-4-11 0 16,8-15 0-16,-4-2 0 16,3-2 1-16,0-7-1 15,1-6 0-15,-1-4 1 16,5-1-1-16,0 0 2 15,1 2-1-15,2 1 0 16,2 5-1-16,1 5 2 16,1 6-1-16,-1 6-1 15,0 6 0-15,-3 5 0 16,-1 6 0-16,-2 2 0 15,1 3-1-15,-5 5 0 16,1 1 0-16,-2 7 0 16,0 3 0-16,0-2-1 0,-3 2 1 15,-1 0 0-15,-7-2 0 16,-1-2 1-16,-3-2 0 15,-7-10-1-15,-3-2 1 16,1-3 0-16,-6-4 0 16,3-2 1-16,-1-4-1 15,3-1 0-15,2-2 1 16,3 1-1-16,13 7 1 15,-16-10 0-15,16 10 0 16,-11 4 0-16,4 11 0 16,-1 14 1-16,-8 13-1 15,-4 17 0-15,-12 11 0 16,-6 12-1-16,-6 3 2 15,2 3-2-15,0-8 0 0,7-14-4 16,23-8-9-16,-2-37-26 16,31-17-1-16,10-29 0 15,23-13-3-15</inkml:trace>
  <inkml:trace contextRef="#ctx0" brushRef="#br0" timeOffset="45670.6123">11439 7529 104 0,'12'-4'39'0,"-12"4"0"16,3 12-10-16,-15 4-23 15,5 16 0-15,-6 10-2 16,0 8-2-16,-3 9-1 16,-4 10 0-16,0 1-1 15,2-2 0-15,3-5-1 16,4-8 1-16,4-11-1 15,5-7 0-15,7-14 1 16,3-12-1-16,7-12 1 16,6-7 1-16,2-11 0 0,0-4 0 15,0-2 0-15,-1-1 1 16,-1 2 0-16,-5 5 0 15,-2 6-1-15,-14 13 0 16,14-1-1-16,-12 17 1 16,-4 6-2-16,2 5-1 15,0 5-1-15,0-4-4 16,12 12-6-16,-11-21-18 15,17 7-10-15,-2-22 0 16,17-3-2-16</inkml:trace>
  <inkml:trace contextRef="#ctx0" brushRef="#br0" timeOffset="46781.6758">11858 7981 68 0,'-17'-1'35'16,"5"12"-1"-16,-10 4-5 15,8 16-17-15,-13-6-3 16,10 12-2-16,-5-10 0 16,11 8-2-16,5-11-2 15,12-2 0-15,10-12-2 16,12-9 0-16,8-9 0 15,5-7-1-15,6-9 0 16,-1-3 1-16,-5-5-1 16,-11 1 0-16,-11 0-2 15,-16 3 1-15,-10 7-1 16,-16 0 1-16,-6 13-2 15,-11-3-2-15,7 12-4 0,-9-3-27 16,20 8 1-16,-2-4-1 16,24-2 0-16</inkml:trace>
  <inkml:trace contextRef="#ctx0" brushRef="#br0" timeOffset="47179.6985">12202 7954 88 0,'-4'-12'37'16,"-7"7"0"-16,11 5-1 16,-21 12-31-16,11 0-1 0,-4 8 0 15,5 10-1 1,-5 1-1-16,5 6 0 0,-1-2 0 15,3-1-2-15,3-4 2 16,3-5-2-16,4-12 1 16,-3-13 0-16,19-2 0 15,-2-13-1-15,4-8 1 16,-1-7 1-16,0-4-2 15,-2-1 2-15,0 1-1 16,-5 5 1-16,-4 4-1 16,-2 7 1-16,-3 6-1 15,-4 12-1-15,13-10 1 16,0 4-3-16,12 0-1 15,4-9-7-15,21 9-11 0,-8-13-20 16,15 3 0-16,-2-10-2 16,9 7 2-16</inkml:trace>
  <inkml:trace contextRef="#ctx0" brushRef="#br0" timeOffset="49140.8107">10012 9211 63 0,'-31'-8'37'0,"2"19"-1"16,-15 2 2-16,-4 16-21 15,-12-1-12-15,4 10 1 16,1-2-2-16,11 5-1 15,3-4 0-15,19 0 0 16,8-8-1-16,15-4 0 16,15-10-1-16,11-5 0 15,14-8-1-15,6-2 1 16,6-2 0-16,1 2-1 0,-7 0 1 15,-2 5 0-15,-14 9 0 16,-14 8 0-16,-17 9 0 16,-14 10 1-16,-15 5-1 15,-13 3 0-15,-4 3 0 16,-3-3 0-16,3-6-2 15,4-7 0-15,15-9-2 16,10-17-3-16,18 0-16 16,6-23-17-16,18-4 0 15,0-15-1-15,13 2 2 16</inkml:trace>
  <inkml:trace contextRef="#ctx0" brushRef="#br0" timeOffset="49552.8343">10060 9666 81 0,'0'0'36'0,"19"-11"-1"16,-17 1-7-16,11 11-19 16,-13-1-2-16,0 0 0 15,2 16 0-15,-4 5-1 16,-6 2 0-16,4 10-2 15,-6 1-1-15,3 2 0 16,5-4-1-16,4-4-1 16,6-9 0-16,10-12 0 15,7-13 0-15,10-13-1 16,5-12 0-16,6-7 0 0,0-11-1 15,-2-3 1-15,-2-1-1 16,-5 4 1-16,-10 5 0 16,-5 8-1-16,-8 8 1 15,-6 12 0-15,-8 16 0 16,0 0 1-16,-8 27 0 15,-1 3 0-15,-1 9 0 16,0 5-1-16,3 3-1 16,0 0-1-16,10-1-4 15,-2-17-6-15,22 2-26 16,-8-22-3-16,16-8 0 15,4-22 0-15</inkml:trace>
  <inkml:trace contextRef="#ctx0" brushRef="#br0" timeOffset="49768.8467">10957 9124 100 0,'-27'23'40'0,"4"26"2"15,-12 8-3-15,9 12-35 16,-9 6-1-16,4 7 0 15,1 0-2-15,7-3 0 16,11 0-4-16,0-19-10 16,22 1-26-16,-5-21-1 15,19-8-1-15,-1-21-2 16</inkml:trace>
  <inkml:trace contextRef="#ctx0" brushRef="#br0" timeOffset="50680.8988">11039 9596 87 0,'-4'-12'36'0,"4"12"0"16,0 0-4-16,0 0-24 0,-20 23-2 15,11 7-1-15,-5 3 0 16,0 10-1-16,-2 1 0 15,1-3-1-15,-3-4-1 16,8-5 0-16,-2-5-2 16,6-13 1-16,6-14 0 15,0 0-1-15,10-23 1 16,2-4-1-16,1-4 0 15,3-9 0-15,-1-8 0 16,4-1-1-16,1-4 0 16,-1 2 0-16,1 4 0 15,-1 5 0-15,0 8 0 16,1 5 0-16,3 10 1 0,-2 8 0 15,6 12 0-15,-3 8 0 16,0 6 0-16,4 7 0 16,-5 2 0-16,-1 6 0 15,-5 2 1-15,-6 2 0 16,-9 0 0-16,-6 1 0 15,-8-1-1-15,-9-3 1 16,-4-2 0-16,-6-7 0 16,-3-5-2-16,2-4 2 15,-2-5-1-15,3-5 0 16,4-2 0-16,2 3 0 15,4 5 0-15,0 6 1 16,0 14-1-16,2 9 1 16,-3 10-1-16,0 10 0 0,3 3 0 15,-1-2 0-15,5-1-3 16,5-11 0-16,10-7-4 15,-2-26-11-15,20-5-21 16,-2-24-1-16,18-8 0 16,-1-22-1-16</inkml:trace>
  <inkml:trace contextRef="#ctx0" brushRef="#br0" timeOffset="51070.9209">11608 9112 82 0,'-18'29'42'16,"-1"21"-2"-16,-13-2 1 0,5 22-26 16,-6-5-11-16,3 4 0 15,5-2 0-15,3-4 0 16,8-8-1-16,7-7-1 15,8-13-1-15,7-10 1 16,7-16-1-16,9-10-1 16,3-8 1-16,5-12-1 15,-2-8 0-15,2-2-1 16,-3 0 1-16,-3 3-1 15,-7 3 1-15,-5 9-1 16,-14 16 1-16,15-5-1 16,-16 18 2-16,-2 8 0 0,0 6-1 15,0 4 0 1,3 3-2-16,2-3-1 0,7 5-7 15,-4-22-5-15,19 4-25 16,-6-16-2-16,8-2 0 16,-2-15 1-16</inkml:trace>
  <inkml:trace contextRef="#ctx0" brushRef="#br0" timeOffset="51454.943">11945 9464 90 0,'-22'16'39'15,"7"13"2"-15,-7-4-2 16,12 11-30-16,-4-6-2 16,8 0-2-16,6-6-1 15,8-2 0-15,8-6-1 0,6-9-2 16,6-3 0-16,2-9-1 15,1-4 0-15,3-6 0 16,-3-7-2-16,-2-1 1 16,-1-4-1-16,-6 2 1 15,-4-3 0-15,-6 5-1 16,-4 2 1-16,-5 5 0 15,-3 16 2-15,0 0-1 16,-12-1 0-16,3 17 1 16,0 7-1-16,-2 3 1 15,3 6-2-15,-1-2-1 16,11 2-1-16,-1-8-4 0,18 6-8 15,-9-21-25-15,18-1 1 16,-1-16-1-16,12-2 0 16</inkml:trace>
  <inkml:trace contextRef="#ctx0" brushRef="#br0" timeOffset="51761.9606">12502 9511 98 0,'-10'17'39'15,"-2"7"1"-15,-17-3-10 16,13 12-24-16,0-1-1 15,4 4 0-15,2-6-1 16,5-1-1-16,2-10-1 16,4-5 0-16,-1-14 0 15,16-3-1-15,-3-12 0 0,7-11 0 16,-1-3-1-16,2-3 0 15,1-5 0-15,-1 1 0 16,1 4 0-16,-5 4 0 16,0 4-1-16,-3 7 0 15,-1 3 0-15,4 3-1 16,5 3-2-16,-1-7-6 15,14 12-22-15,-6-13-10 16,13 6 1-16,1-10-2 16</inkml:trace>
  <inkml:trace contextRef="#ctx0" brushRef="#br0" timeOffset="55128.1532">11411 8765 70 0,'-16'7'36'15,"-11"3"1"-15,4 12-8 16,-15-6-21-16,5 10-3 16,-4-7 2-16,12 7-2 15,-3-7 1-15,14 1-3 16,7-10-1-16,7-10-1 15,21 10 0-15,3-12-1 16,7 1 0-16,0 0 0 16,1 2 1-16,-5 5-1 15,-7 6 0-15,-12 6 0 16,-12 6 1-16,-10 6-1 15,-11 1 0-15,-4 4 1 16,-2-4-2-16,2-7-1 0,8-1-3 16,3-19-8-16,18-4-24 15,13-6 1-15,15-10-3 16,2-11 1-16</inkml:trace>
  <inkml:trace contextRef="#ctx0" brushRef="#br0" timeOffset="55478.1732">11544 8969 92 0,'-5'19'37'0,"-11"-9"1"16,8 10-4-16,-10-8-30 16,7 7-1-16,-2-2 0 15,8 3-1-15,0-4 0 16,10-1-1-16,8-6 0 15,5-4 0-15,5-8-1 0,5-5 1 16,3-4-1-16,2-5 0 16,-1-4 1-16,-5-3-1 15,-2 3 0-15,-4-3 0 16,-5 4 0-16,-4 0 0 15,-4 3 1-15,-2 4-1 16,-4 3-1-16,-2 10 1 16,0 0 0-16,0 0-1 15,3 16 0-15,-8 6 0 16,5 8-2-16,-5 0-1 15,10 10-5-15,-11-13-25 16,15 4-3-16,-3-20 0 16,13-5-2-16</inkml:trace>
  <inkml:trace contextRef="#ctx0" brushRef="#br0" timeOffset="55683.1849">12162 8564 89 0,'-27'30'39'15,"2"23"0"-15,-14 2 1 16,7 2-36-16,0 6-1 16,5-3-2-16,7-5 0 15,9-11-7-15,20 0-28 16,-3-21-6-16,17-7 1 15,2-16-1-15</inkml:trace>
  <inkml:trace contextRef="#ctx0" brushRef="#br0" timeOffset="55998.203">12583 8539 54 0,'-7'-15'39'16,"-12"5"0"-16,0 15 1 15,-12 1-14-15,3 23-19 0,-7 7-3 16,3 15 0-16,2 4-1 15,2 4-1-15,6 2 0 16,5-2-1-16,6-5 0 16,9-6-3-16,8 2-6 15,-4-21-29-15,14-3-3 16,-3-15 1-16,7-6-2 15</inkml:trace>
  <inkml:trace contextRef="#ctx0" brushRef="#br0" timeOffset="56197.2143">12337 8903 98 0,'-23'0'40'16,"23"0"-2"-16,-11 2-1 0,11-2-34 15,17-2-3-15,-5 0 0 16,8 2-2-16,2-4-3 15,8 7-7-15,-3-13-24 16,8 8 0-16,-9-9-1 16,6 11 4-16</inkml:trace>
  <inkml:trace contextRef="#ctx0" brushRef="#br0" timeOffset="56510.2322">12614 8841 98 0,'0'0'36'16,"0"-18"-3"-16,2 29-2 16,-16-12-21-16,8 11-3 15,-3 1-3-15,3 5 0 16,-1 2-1-16,1 7-1 15,2-3 0-15,4-2 0 0,-1-1-1 16,3-3 1-16,5-5-2 16,3-6 1-16,4-8-1 15,5-7-1-15,3-3 1 16,1-4-1-16,0-1 1 15,0-3-1-15,-2 2 1 16,-4 5 0-16,-5 1 0 16,-12 13 0-16,0 0 0 15,0 0-1-15,0 0 1 16,-7 16-1-16,2-1-1 15,0-4-2-15,7 8-2 16,-2-19-5-16,17 20-19 16,-17-20-8-16,27 2-1 15,-13-10 0-15</inkml:trace>
  <inkml:trace contextRef="#ctx0" brushRef="#br0" timeOffset="56810.2493">12937 8880 105 0,'10'3'35'15,"-10"-3"-8"-15,-4 19 4 16,-13-6-27-16,7 5 0 15,-1 3-2-15,0 2 1 16,0 0-1-16,6-2 1 16,-2-6 0-16,8-2 0 15,-1-13-1-15,13-1 0 16,-5-12 0-16,7-6 0 15,-2-6-1-15,2 1 0 16,0-5 0-16,-1 6 0 16,-5-1 0-16,4 8 1 0,-4 2-1 15,1 7 0-15,1 1 0 16,4 4-2-16,7 3-3 15,-7-9-7-15,22 12-22 16,-13-14-9-16,14 5 1 16,-5-6-3-16</inkml:trace>
  <inkml:trace contextRef="#ctx0" brushRef="#br0" timeOffset="57809.3065">9981 10713 62 0,'24'-14'34'16,"-1"9"-7"-16,-13-7 3 16,9 9-19-16,-16-8 0 15,-3 11-1-15,0 0-1 16,-9-11-1-16,-14 8-2 15,-1 9 0-15,-10-2-2 16,-4 10-1-16,-5 5-1 16,-3 12 1-16,-1 2-1 15,0 13-1-15,-1 6 0 16,8 4-1-16,0 0 1 15,15-3-1-15,8-7 0 0,13-9-1 16,20-14 1-16,23-16-1 16,24-14 0-16,16-14 1 15,19-6-3-15,3-14-1 16,10 9-11-16,-9-17-24 15,-3 9-1-15,-24-5 1 16,-12 12-2-16</inkml:trace>
  <inkml:trace contextRef="#ctx0" brushRef="#br0" timeOffset="58267.3327">10462 10483 90 0,'5'-22'40'15,"-5"22"1"-15,0 0-2 16,-5 12-31-16,-5 7-4 16,0 13 1-16,-6 7-2 15,0 10 0-15,-2 8-1 16,-1 4 0-16,1 1 0 15,-1 1-1-15,2-8-1 16,6-5 0-16,3-7 0 16,4-8-2-16,4-6 2 15,4-12-1-15,3-7 1 16,9-11-2-16,4-8 3 15,1-6 1-15,3-7-1 16,3-4 0-16,0-1 0 16,-2-1 1-16,-1 4-1 0,-4 6 1 15,-3 5-1-15,-5 10-1 16,-12 3 1-16,13 20-1 15,-10 0 0-15,-3 5-2 16,4 3 1-16,-3 0-2 16,7-1-1-16,-1-7-2 15,11-3-2-15,0-18-9 16,18 1-24-16,-10-17-1 15,13-2 0-15,-7-14 3 16</inkml:trace>
  <inkml:trace contextRef="#ctx0" brushRef="#br0" timeOffset="58484.3452">10978 10484 100 0,'0'0'40'16,"-9"17"1"-16,-8 8 0 15,10 18-34-15,-11 4-4 16,4 7 0-16,-2 3-1 15,4 0 1-15,3-4-3 16,4-3 0-16,6-5-3 16,3-13-3-16,11-1-6 15,-15-31-25-15,35 16-5 16,-10-25 1-16,11-1-1 15</inkml:trace>
  <inkml:trace contextRef="#ctx0" brushRef="#br0" timeOffset="59117.3814">11320 10796 79 0,'0'0'41'0,"-14"9"-1"16,-4-4 1-16,7 14-17 16,-16-6-20-16,4 8 0 15,1 1-1-15,1 4 0 16,7 3-1-16,5-1-2 15,7-3 2-15,9-3-3 16,5-7 2-16,14-8-2 16,4-7 1-16,8-8 0 15,2-7 0-15,2-6 1 16,-3-6-1-16,-5 0 1 15,-8-4-2-15,-10 1 2 16,-10 2-2-16,-10 3 1 16,-8 6 0-16,-9 9-1 0,-1 3 1 15,-3 6 1-15,3 5-1 16,5 4 0-16,10 3 0 15,7-1 1-15,11-1-1 16,11-2 0-16,6-3 1 16,8-2-1-16,7-1 1 15,0-2-1-15,-1 2 1 16,-4 5-1-16,-4 3 1 15,-10 3-1-15,-8 6 1 16,-10 4-1-16,-6 3 0 16,-8 1-1-16,-3-2 0 15,-1-1 0-15,-2-6 1 16,1-3-2-16,13-14 1 15,-14 12 0-15,14-12 1 0,9-19 1 16,4 2-1-16,5-4 2 16,0-5-2-16,4-4 2 15,0-4-2-15,0 4 2 16,-6 3-1-16,-1 4-1 15,-3 5-1-15,-6 7 0 16,-6 11-2-16,15-13-1 16,-2 18-3-16,-2-11-5 15,19 15-5-15,-12-18-20 16,20 9-3-16,-2-7-1 15,10 5 1-15</inkml:trace>
  <inkml:trace contextRef="#ctx0" brushRef="#br0" timeOffset="59305.3921">12221 10798 108 0,'-6'10'40'16,"3"12"2"-16,-24-8-6 15,8 10-32-15,-1 2 1 16,1 6-2-16,2-1 0 16,-1 0-2-16,9-3-1 15,3-6-2-15,6-4 0 16,0-18-3-16,23 11-5 15,-8-30-6-15,19 2-25 16,-12-14 1-16,12-3-1 16,-8-12 0-16</inkml:trace>
  <inkml:trace contextRef="#ctx0" brushRef="#br0" timeOffset="59695.4144">12337 10622 94 0,'0'0'41'16,"-10"13"2"-16,12 5-1 15,-2-18-27-15,-6 17-12 16,15-7 0-16,0 8 0 15,1 0 0-15,1 8-1 16,-4 1 0-16,-3 4-1 16,-6 3 0-16,0-2 1 15,-2-3-2-15,-2-4 0 16,0-6 0-16,2-7 0 15,4-12 0-15,0 0 0 16,21-13 0-16,-2-7 0 16,-1-5 0-16,6-3 0 15,0-4 0-15,-1 3 0 16,-1 3 0-16,-6 7 0 0,-5 8 0 15,-11 11 0-15,4 14 0 16,-5 5 0-16,-3 8 0 16,-1 3-3-16,5 6-1 15,2-1-1-15,9 2-5 16,-1-14-3-16,20 6-3 15,-9-26-13-15,23 4-13 16,-7-13 1-16,11-3 0 16,-7-13 2-16</inkml:trace>
  <inkml:trace contextRef="#ctx0" brushRef="#br0" timeOffset="60046.4345">12846 10797 104 0,'-26'5'42'0,"8"12"1"15,-4-8-1-15,27 8-36 16,-5-3-2-16,12-3-2 15,10-5 0-15,8-3 0 16,7-7-2-16,2-3 1 16,2-5-1-16,-7-7 0 15,-2-4 0-15,-10-1 0 16,-10-1 0-16,-7 3 0 15,-13 3 0-15,-12 9 1 16,-12 8-1-16,-6 10 1 16,-8 8-1-16,0 10 1 15,0 10 0-15,5 7-1 16,11 3 0-16,13-1-1 0,17-2 1 15,14-8-2-15,17-5-1 16,8-7-3-16,16-3-4 16,-7-19-4-16,9 5-2 15,-20-19-21-15,5 7-7 16,-15-9 1-16,-12 2 2 15</inkml:trace>
  <inkml:trace contextRef="#ctx0" brushRef="#br0" timeOffset="60949.4862">9781 12037 76 0,'0'0'40'15,"0"0"-1"-15,-17-4-1 16,10 24-30-16,-13-3-3 0,3 15 0 15,-2 7-1-15,1 13 0 16,0 7-1-16,-1 9 1 16,3 3-2-16,2 2 0 15,-1-5-1-15,2-4 0 16,2-13-1-16,3-10 0 15,1-13 0-15,5-16-1 16,2-12 2-16,10-25-1 16,5-11 1-16,3-14-1 15,4-13 1-15,2-8 0 16,1-10 0-16,1-3 0 15,0 2 0-15,-1 7-1 16,-4 11 1-16,-4 10-1 16,0 13 1-16,-4 17-1 0,1 16 1 15,1 17-1-15,4 15 1 16,-3 19-1-16,5 9 1 15,1 11 1-15,2 12-2 16,0 8 1-16,-1-1 0 16,-2 0-2-16,1-3 0 15,-3-9 0-15,2-12-2 16,-2-14-2-16,4-13-1 15,-5-23-6-15,11-1-3 16,-21-29-20-16,12 3-6 16,-14-20 0-16,-3 3 0 15</inkml:trace>
  <inkml:trace contextRef="#ctx0" brushRef="#br0" timeOffset="61841.5372">9874 12404 98 0,'-10'8'40'15,"10"-8"2"-15,10 6-3 16,17-13-35-16,11-4-2 15,8-8 0-15,12 2 0 16,-1-1-1-16,1-1 0 16,-4 6 1-16,-6 8-2 15,-11 7 1-15,-12 10 0 16,-9 7 0-16,-11 7 1 15,-11 5-2-15,-6 4 2 16,-4 1-1-16,-2-4-1 16,-1-2 0-16,4-4 1 15,-1-10-1-15,8-3-1 16,8-13 2-16,0 0-1 0,6-26 1 15,7 0-1-15,2-9 1 16,1-5-1-16,6-6 1 16,-2-4-1-16,-1 3 0 15,-3 5-1-15,0 9 1 16,-5 7-1-16,2 14-1 15,1 6-1-15,5 13-1 16,2 3-2-16,13 11-4 16,-4-9 0-16,22 13-5 15,-8-20-4-15,19 11-16 16,-13-16 6-16,11 12 1 15,-14-10 22-15,0-2 7 0,-4 2 4 16,-24-11 6-16,11 13 5 16,-27-18 16-16,7 16-2 15,-24-20-1-15,14 18-19 16,-29-19-3-16,7 12-2 15,-8 3-1-15,-5 9-1 16,-6 5 1-16,2 10-1 16,-2 5 0-16,3 9 0 15,3 1-1-15,8 5 0 16,11-6-1-16,11 0 0 15,16-11-1-15,10-7 1 16,11-12-1-16,7-7 0 16,4-10-1-16,4-6 0 15,-2-7 1-15,-7-5-1 16,-4-1 1-16,-10 0-1 0,-7 3 0 15,-6 5 0-15,-9 6 1 16,-2 18 0-16,0 0 0 16,-21 22 1-16,6 14-1 15,1 15-1-15,0 17 1 16,-1 16 0-16,-1 15 0 15,0 7 0-15,1 4 0 16,-4-2-1-16,3-5 1 16,-5-11 0-16,1-15 0 15,-2-18-1-15,-2-22 1 16,-1-21-1-16,-3-17 1 15,2-22-2-15,1-14-2 16,-3-24-3-16,12-4-4 16,-10-22-2-16,25 14-4 0,-8-19-13 15,16 21-12-15,9 1 0 16,13 14 2-16</inkml:trace>
  <inkml:trace contextRef="#ctx0" brushRef="#br0" timeOffset="62575.5792">11451 12353 97 0,'-7'-19'41'0,"4"6"2"16,-11-10-6-16,0 11-33 15,-6 2 0-15,-2 10-1 0,-5 8 1 16,-2 12-1-16,-2 9 0 16,3 10 0-16,1 5-1 15,6 3-1-15,8-2 0 16,11-4 0-16,15-10-1 15,8-12-1-15,13-13 1 16,8-14-1-16,5-10 1 16,1-10-1-16,-2-11 0 15,-6-3 1-15,-9-5-1 16,-10 1 0-16,-11 2 1 15,-13 1-1-15,-10 9 1 16,-5 4 0-16,-4 8 0 16,-1 8 0-16,0 9 1 0,4 8-1 15,19-3 0-15,-9 20 0 16,18-8 0-16,10-1 0 15,10 1 0-15,3-5 1 16,7-4-1-16,2 0 0 16,-6-3 0-16,1 1 1 15,-7 1 0-15,-5 2-1 16,-6 2 1-16,-4 5 0 15,-9 4-1-15,-4 6 1 16,-6 4-1-16,-5 4 1 16,-4 4 0-16,0 3 0 15,-1 0-1-15,2-6 0 16,8-5 1-16,6-12-1 15,10-13 0-15,10-13 0 0,12-13 0 16,5-10-1-16,8-9 2 16,2-2-1-16,2 0 1 15,-6 6-1-15,-6 12 0 16,-7 13 0-16,-10 17 0 15,-13 16 1-15,-8 15-1 16,-7 13 0-16,-5 9-3 16,0 1-2-16,4 10-4 15,-4-15-3-15,13 8-1 16,-5-23-2-16,21 8-3 15,-16-30-8-15,27 9-15 16,-8-9 0-16,-2-6 4 16</inkml:trace>
  <inkml:trace contextRef="#ctx0" brushRef="#br0" timeOffset="63849.652">9164 13538 73 0,'0'0'39'0,"4"-14"0"0,-4 14-4 15,0 0-31-15,9 22-1 16,-11-2 1-16,2 15-1 15,-8 7 0-15,3 9 0 16,-9 3-1-16,2 7 0 16,-5-5 0-16,4-5-1 15,-4-8 1-15,6-12-1 16,1-14 0-16,10-17 0 15,0 0 0-15,-4-22 0 16,9-9 0-16,2-8 0 16,1-8 0-16,1-7 0 15,5-6-1-15,2-6 0 16,3-1 1-16,3-1-1 0,6 5 0 15,1 4 0-15,5 7 0 16,3 9 1-16,4 13-1 16,2 14 0-16,0 13 1 15,-2 11-1-15,-2 9 1 16,-7 9-1-16,-3 11 1 15,-10 4-2-15,-7 6 2 16,-15 6-1-16,-11 2 0 16,-12 0 1-16,-9-4-1 15,-8-4-1-15,-4-7 1 16,-1-14-2-16,2-7 0 15,7-16-1-15,14-8-3 16,5-22-6-16,27 6-8 16,-3-18-22-16,22 5 2 0,2-9-2 15,16 9 2-15</inkml:trace>
  <inkml:trace contextRef="#ctx0" brushRef="#br0" timeOffset="64292.6773">9819 13694 53 0,'-13'0'40'15,"-11"-6"1"-15,8 9 0 16,-9-8-17-16,8 15-17 0,-9 5-2 16,3 8-1-16,0 6-2 15,6 7 1-15,3-2-1 16,5 5 0-16,9-4-1 15,8-3 0-15,6-9 0 16,10-5 0-16,4-13 0 16,5-7-1-16,0-11 0 15,3-6 0-15,-5-5 1 16,-2-10-1-16,-8 2 0 15,-8-6 0-15,-9 4 0 16,-8 4-1-16,-3 3 1 16,-8 8-1-16,-4 9 0 15,-3 5 0-15,6 10-2 16,-1-2-1-16,15 12-6 0,2-15-6 15,12 8-24-15,2-15-1 16,20 1-1-16,1-19 1 16</inkml:trace>
  <inkml:trace contextRef="#ctx0" brushRef="#br0" timeOffset="64532.6909">10349 13208 77 0,'-8'-18'43'0,"8"18"-2"16,-29-3 2-16,14 23-28 15,-3 8-13-15,-2 12 0 16,1 14 0-16,3 14-1 16,-2 10 0-16,7 3-1 0,2 7 1 15,2-6-2-15,5-4-1 16,4-14-2-16,7-9-2 15,-2-30-8-15,16-6-27 16,-10-23-1-16,8-7 0 16,-6-20 1-16</inkml:trace>
  <inkml:trace contextRef="#ctx0" brushRef="#br0" timeOffset="65050.7205">10129 13600 95 0,'-28'-1'41'15,"15"10"1"-15,13-9-3 16,0 11-37-16,20-8-1 0,9-2-1 15,13-1-2-15,6-4-2 16,14 5-5-16,-9-18-18 16,19 14-10-16,-14-11-3 15,7 11-1-15,-18-12 9 16,7 15 23-16,-15-6 4 15,-8-2 8-15,-2 13 19 16,-20-17 10-16,2 11 7 16,-11 1 1-16,0 0-7 15,-25-10-21-15,11 18-3 16,-11-1-1-16,2 15-1 15,-10 4-2-15,3 12-1 16,-6 6-1-16,5 6 0 16,3-1 0-16,7-3-1 0,9-7-1 15,12-6 0-15,10-16-1 16,13-14 1-16,13-16-1 15,8-10-1-15,4-13 1 16,-2-7 0-16,-1-1 0 16,-8-1-1-16,-7 6 1 15,-10 8 0-15,-11 13 0 16,-9 18-1-16,-11 0 1 15,-4 16-1-15,-3 11 0 16,1 2-1-16,4 7-2 16,4-6-1-16,10 7-5 15,4-21-3-15,21 11-6 16,-9-25-22-16,25-1 0 15,0-17-1-15,11 1 2 16</inkml:trace>
  <inkml:trace contextRef="#ctx0" brushRef="#br0" timeOffset="65414.7415">11210 13483 91 0,'-15'1'43'16,"-11"1"0"-16,1 20-2 15,-16-1-35-15,9 4-3 16,-1 4-1-16,9 0 0 15,3 1-2-15,11-6 1 16,12-8-1-16,11-7 0 16,11-6 0-16,5-6 0 15,7-1 0-15,-3-1 0 16,1-1 0-16,-9 7 0 0,-6 6 1 15,-11 5-1-15,-11 9 1 16,-8 3 0-16,-7 2-1 16,-4 1 1-16,-3-1 0 15,2-5-2-15,1-3 0 16,4-9-1-16,18-9-3 15,-14-1-3-15,25-1-6 16,-4-23-6-16,21 9-23 16,0-15 1-16,12 3 0 15,2-9 1-15</inkml:trace>
  <inkml:trace contextRef="#ctx0" brushRef="#br0" timeOffset="65734.7599">11466 13529 88 0,'1'-11'42'0,"-1"11"0"15,0 0-1-15,-12 13-37 16,-4 3-1-16,-1 6-1 15,-3 3 0-15,6 3 1 16,-1 1-2-16,7-3 1 16,7-4-1-16,5-8 0 15,15-8 0-15,2-5-1 16,10-7 0-16,-1-1 0 15,1-1 0-15,-2 3 0 16,-6 2 0-16,-6 8 1 16,-9 8-1-16,-8 5 1 15,-9 7 0-15,-2 3-1 16,-4 3 1-16,-2-1-1 0,2-2-2 15,2-5 0-15,11-1-2 16,2-22-5-16,12 19-3 16,-4-29-5-16,28 10-15 15,-13-21-11-15,13 2 2 16,-6-16 1-16</inkml:trace>
  <inkml:trace contextRef="#ctx0" brushRef="#br0" timeOffset="65922.7706">11821 13492 92 0,'0'0'30'0,"0"0"0"15,1 37 3-15,-17-6-20 16,12 22-4-16,-9 0-4 16,5 7-1-16,1-5-1 0,4-3-1 15,2-7-3-15,4-16-3 16,9-6-9-16,-12-23-27 15,17-14 0-15,-5-17-3 16,8-8 2-16</inkml:trace>
  <inkml:trace contextRef="#ctx0" brushRef="#br0" timeOffset="66065.7788">11871 13265 82 0,'-25'-11'44'0,"12"17"-4"15,-5-2-3-15,3-11-30 16,15 7-51-16,-17-19 1 15,17 19 0-15,-7-21 0 16</inkml:trace>
  <inkml:trace contextRef="#ctx0" brushRef="#br0" timeOffset="66716.8159">12037 13525 53 0,'0'0'41'15,"-1"-23"-1"-15,1 23 1 16,1-27-16-16,-1 27-18 15,0 0-2-15,0 0-1 16,-6 23-1-16,-1 7 0 16,-5 6-1-16,2 11 0 0,1 0-1 15,4 2 1-15,4-4-2 16,5-7 1-16,8-12 0 15,10-13-1-15,11-19 0 16,5-13 0-16,9-12 1 16,-3-8-1-16,4-8 0 15,-4-2 0-15,-7 2 0 16,-7 4 0-16,-10 11 1 15,-6 10-1-15,-11 11 0 16,-3 11 0-16,-10 18 0 16,-3 3 0-16,4 5-1 15,-1 4-1-15,7 4-2 16,2-8-3-16,18 7-6 15,-17-33-9-15,36 17-19 0,-11-21-1 16,11 2 0-16,-4-16 2 16</inkml:trace>
  <inkml:trace contextRef="#ctx0" brushRef="#br0" timeOffset="67214.8444">12630 13483 76 0,'0'0'41'16,"-20"-7"0"-16,20 7 1 15,-25 8-24-15,13 10-15 16,-4 8-1-16,1 8 1 15,-1 4-1-15,2 7 0 16,0-3-1-16,8-2 0 16,0-6 0-16,5-9 0 0,2-12-1 15,-1-13 1-15,22-19-1 16,-6-10 0-16,4-10 0 15,-1-8 0-15,0-4 0 16,0-7 1-16,-4 7-1 16,-1 4 0-16,-5 7 0 15,-2 12 1-15,-5 11-1 16,-2 17 0-16,0 0 1 15,4 15-1-15,-2 5 1 16,6 3-1-16,6 2 1 16,2-8-2-16,9-3 2 15,5-8-1-15,2-9 0 16,5-8 1-16,-2-4 0 15,-3-3-1-15,-5-3 1 16,-6 1 0-16,-1 4 0 0,-11 5-1 16,-9 11 1-16,0 0-1 15,5 31 0-15,-10 3 0 16,-4 9 0-16,-1 8-2 15,3 10-4-15,-5-6-3 16,7 10-3-16,-9-18 0 16,19 11-7-16,-19-31-9 15,19 10-17-15,-11-12 2 16,-2 1 2-16</inkml:trace>
  <inkml:trace contextRef="#ctx0" brushRef="#br0" timeOffset="67986.8887">9953 14835 76 0,'4'-23'40'15,"2"10"-13"-15,-21-12 8 16,1 15-27-16,-15-3-2 16,-6 12 0-16,-9 3-3 15,-4 10 1-15,-8 6-1 16,3 13-1-16,-7 5 1 15,6 11-1-15,5 5 0 16,7 4 0-16,8-1 0 16,9 4-1-16,13-3 0 15,13 1 0-15,13-10-1 16,13-9-1-16,12-7-1 0,16-11-2 15,13-7-1-15,3-20-4 16,16 1-5-16,-14-30-11 16,19 12-14-16,-11-15-3 15,0 4 2-15,-13-8 1 16</inkml:trace>
  <inkml:trace contextRef="#ctx0" brushRef="#br0" timeOffset="68415.913">10336 15034 73 0,'0'0'40'15,"-13"-12"0"-15,13 12-4 16,-16-8-30-16,1 8-1 0,-9 1-1 16,1 11 0-16,-9 0-1 15,1 15 0-15,-6 3 0 16,5 4 0-16,-2 6-2 15,7-6 1-15,10-4-1 16,9-4 0-16,11-8 0 16,11-8-1-16,9-13 1 15,11-4-1-15,5-8 0 16,4-6 0-16,0 1 1 15,-1-7-1-15,-5 2 0 16,-5-1 0-16,-7 3 1 16,-8 1-1-16,-7 6 0 15,-4 5 0-15,-6 11 0 16,0 0 0-16,-10 4 0 0,-1 15 0 15,1 6 0-15,0 5 0 16,3 6-2-16,2-4 0 16,8-2-2-16,6-10-1 15,14-6-6-15,0-27-4 16,21 4-9-16,-8-29-18 15,17-5-1-15,-3-17 2 16,4 1 2-16</inkml:trace>
  <inkml:trace contextRef="#ctx0" brushRef="#br0" timeOffset="68596.9236">10816 14617 90 0,'-13'34'41'16,"-10"7"1"-16,7 25-2 15,-9 2-37-15,7 1-2 0,2 2-1 16,5-6-2-16,10-5-1 15,2-17-5-15,21 6-13 16,-10-25-21-16,14-7 0 16,-6-16-1-16,12-2 1 15</inkml:trace>
  <inkml:trace contextRef="#ctx0" brushRef="#br0" timeOffset="68970.9448">11332 15054 75 0,'4'-15'41'16,"-11"-7"0"-16,7 22-4 15,-22-28-33-15,3 14 0 16,-6 1 0-16,-4 12 0 16,-6 7-1-16,-2 10 0 15,0 8-1-15,2 10 0 16,-2 4 0-16,12 5-1 15,5 4 0-15,11-4-1 16,10-1 0-16,8-9 0 16,12-4-2-16,9-12 0 15,13-6-2-15,-1-17-3 16,14-1-5-16,-12-23-8 0,18 2-22 15,-15-11 0-15,2 5 0 16,-12-11 2-16</inkml:trace>
  <inkml:trace contextRef="#ctx0" brushRef="#br0" timeOffset="69129.9541">11539 15008 78 0,'-7'33'42'0,"-10"-4"0"16,7 18-1-16,-12 5-35 16,10-2-2-16,2-1-1 15,4-4-1-15,5-7-2 16,6-12-2-16,9-10-4 15,-1-24-8-15,20 3-22 16,-16-25-6-16,16-4-1 0,-9-14 2 16</inkml:trace>
  <inkml:trace contextRef="#ctx0" brushRef="#br0" timeOffset="69250.961">11686 14817 68 0,'-11'-8'40'16,"-8"2"-3"-16,-2 1-15 15,2 1-44-15,-2 1-18 16,21 3-4-16,-16-1 2 15</inkml:trace>
  <inkml:trace contextRef="#ctx0" brushRef="#br0" timeOffset="69903.9981">11814 14932 64 0,'-11'-3'40'15,"-1"4"0"-15,9 21-4 16,-14-4-28-16,12 16-1 15,-13 4-2-15,7 9-1 16,0 0 0-16,8 2 0 16,3-6-2-16,7-6 0 15,9-9 0-15,5-13-1 16,8-14 0-16,8-13 0 15,4-14 0-15,4-8-1 16,0-9 1-16,0-6-1 0,-5 1 0 16,-1 0 0-16,-8 4 0 15,-7 6 0-15,-5 10 0 16,-10 12 0-16,-9 16 1 15,0 0-1-15,-9 22 0 16,-3 4 0-16,1 9-1 16,1 3-1-16,3 5 0 15,7-6-2-15,11-1-1 16,2-16-6-16,18 8-5 15,-11-28-9-15,19 5-16 16,-5-15 0-16,8 0 1 16</inkml:trace>
  <inkml:trace contextRef="#ctx0" brushRef="#br0" timeOffset="70445.0293">12490 14990 75 0,'-4'-16'41'0,"4"16"0"16,-23 9 1-16,17 10-36 15,-14 2-3-15,2 5-1 16,-2 4 0-16,2 5 0 15,0 2-1-15,4-1 0 16,2-4 0-16,4-5 0 16,3-9 0-16,4-6-1 15,1-12 0-15,14-11 0 16,0-8 1-16,4-10-1 15,1-6 0-15,2-4 0 16,-2-4 0-16,1 2 0 0,-7 4 0 16,1 4 0-16,-10 5 0 15,0 9 0-15,-4 19 0 16,-8-10 0-16,8 10 0 15,-4 14 1-15,9-3-2 16,1 3 1-16,9-2 0 16,1 1 1-16,9-7-1 15,5-1 1-15,2-4-1 16,-3-4 0-16,1-1 1 15,0-3 0-15,-5-2-1 16,-1-4 1-16,-5 0-1 16,2-2 1-16,-5 2-1 15,-1 3 0-15,-1 3 1 16,-5 8-1-16,-9-1 0 0,16 26 1 15,-18 0-1-15,2 7 0 16,-2 3-1-16,-1 7 1 16,1-2-3-16,0-3-1 15,11-1-6-15,-6-17-3 16,16 5-4-16,-19-25-9 15,31-5-16-15,-14-12-1 16,11 2 2-16</inkml:trace>
  <inkml:trace contextRef="#ctx0" brushRef="#br0" timeOffset="70611.0388">13141 15223 90 0,'-5'14'43'0,"7"4"0"0,-2-18-4 16,-22 1-41-16,22-1-11 15,-18-9-24-15,18 9-4 16,-21-13-3-16,21 13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00:04:12.33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783 1192 45 0,'0'0'30'0,"25"-56"-2"16,-25 56 1-16,0 0-14 15,0 0 1-15,0 0-3 16,0 0-2-16,0 0-4 16,0 0-1-16,0 0-1 15,0 0-3-15,16 64 1 16,-9 8-2-16,-2 12 0 15,-29-11-1-15,7 26 0 16,-2 6 0-16,1-4 0 16,3-23 1-16,7-17-2 15,7-16 2-15,8-16-2 0,5-24 2 16,5-23 1-16,4-18-2 15,3-19 3-15,4-16-2 16,-28 71 2-16,25-88-1 16,-9 35 0-16,-3-6 1 15,0-2-2-15,0-5 2 16,3 1-3-16,0 0 3 15,3 2-2-15,-4-8 0 16,-1 6 1-16,3 2-1 16,3 9 1-16,2 1-2 15,-22 53 1-15,54-72-1 16,-54 72 0-16,69-28 0 15,-69 28 0-15,74 33 0 16,13 49 0-16,-8 33-1 16,0 27 1-16,-22 0-1 0,-7 4 0 15,-15-9-1-15,-12-11-2 16,-13-35 1-16,-8-21-4 15,4-6-20-15,-15-30-14 16,6-15 2-16,-10-21-1 16,1-15 1-16</inkml:trace>
  <inkml:trace contextRef="#ctx0" brushRef="#br0" timeOffset="189.0108">1122 1605 101 0,'-60'1'39'15,"4"0"1"-15,23 10-1 16,11-4-27-16,22-7-9 15,43-14-2-15,19-15 0 0,-62 29 0 16,99-47-1-16,-36 15-3 16,10-8-8-16,14-3-27 15,0-6-3-15,2-5 2 16,3-3-3-16</inkml:trace>
  <inkml:trace contextRef="#ctx0" brushRef="#br0" timeOffset="391.0223">2351 714 78 0,'0'0'41'16,"0"0"0"-16,27 78 1 16,-18-35-20-16,-23 80-18 0,5 24 0 15,-3 12-2-15,-10-16-2 16,8-2 0-16,13-13-6 15,11-14-20-15,-2-49-14 16,9-14 1-16,-8-21-2 16,8-15 2-16</inkml:trace>
  <inkml:trace contextRef="#ctx0" brushRef="#br0" timeOffset="902.0515">2167 1492 94 0,'-32'-8'41'16,"1"9"1"-16,18 11-3 15,13-12-19-15,-7 12-18 0,31-13 0 16,19-9-1-16,16-6-1 16,-59 16 1-16,86-24 0 15,-33 10-2-15,8-4-1 16,1 0-1-16,3 1 1 15,1-3-1-15,-4 3 1 16,0 2 0-16,-9 3 2 16,34-3 0-16,-15 12 1 15,-20 19 2-15,-36 12-1 16,-31 21 2-16,-37 13-1 15,-11 13 0-15,-5 2-1 16,19-1-1-16,11-7 1 16,18-7-1-16,19-13 0 15,20-13-1-15,21-19 1 0,15-20 0 16,13-19-2-16,5-13 2 15,1-15-1-15,-3-12 0 16,-11-11 0-16,-60 73 2 16,47-85-2-16,-47 85 0 15,29-90 0-15,-29 90 0 16,-1-87 0-16,1 87 0 15,-18-62 0-15,18 62 0 16,-42-52-2-16,42 52 0 16,0 0 0-16,-58-42-4 15,58 42-25-15,0 0-9 16,0 0-2-16,0 0 0 15,0 0-1-15</inkml:trace>
  <inkml:trace contextRef="#ctx0" brushRef="#br0" timeOffset="1437.0821">3609 1274 97 0,'61'26'42'0,"-37"9"1"16,-24 16-1-16,-24 7-20 16,-3 6-19-16,-15-7-3 15,20-2 1-15,4-4-1 16,6-4-1-16,5-8 1 15,7-9-2-15,7-11 2 16,5-10 0-16,5-12 0 16,5-17 0-16,0-8 0 15,1-11 1-15,-1-7 0 16,-1-8 1-16,-4 0-1 15,0 4 0-15,-17 50-1 0,16-45 2 16,-16 6-2-16,11 11 0 16,-11 2 0-16,12 14 0 15,-12 12 0-15,25-6 0 16,-11 6 0-16,13 4 0 15,4-2 0-15,6-2 0 16,4-1 0-16,1-1 0 16,-2-1 0-16,-2 0 0 15,-38 3 0-15,41-5 0 16,-41 5 0-16,0 0 0 15,49-9 0-15,-31 7 0 16,-5 2 0-16,-13 0 0 16,13 12 0-16,-13 9 0 15,-15 11 0-15,8 9 0 0,-13 5 0 16,1 7 0-16,5 1 0 15,4 3 0-15,5-9 0 16,10-9-3-16,18-17-2 16,7-22-10-16,31-8-24 15,-5-16-3-15,16-8 2 16,-6-16-2-16</inkml:trace>
  <inkml:trace contextRef="#ctx0" brushRef="#br0" timeOffset="1622.0927">4722 1385 124 0,'0'0'41'15,"-10"39"2"-15,-15 10-2 0,-3 22-39 16,1-2-1-16,6 5-2 16,7-4 0-16,6-10-3 15,12-8-2-15,0-26-22 16,21-6-13-16,-6-28 0 15,13-12 0-15,-8-21-1 16</inkml:trace>
  <inkml:trace contextRef="#ctx0" brushRef="#br0" timeOffset="1744.0997">4729 1358 97 0,'-19'-53'40'16,"-10"3"3"-16,-1-3-6 16,30 53-33-16,-66-105-42 15,66 105-4-15,-58-89 0 0,58 89-2 16</inkml:trace>
  <inkml:trace contextRef="#ctx0" brushRef="#br0" timeOffset="2172.1242">5657 1399 128 0,'-44'9'40'16,"-4"11"1"-16,-9 12-9 15,-5 6-28-15,5 12 0 16,0-1-2-16,13 6 0 16,9-1 0-16,17-6-2 15,18-8 0-15,26-15-2 16,31-16-1-16,21-27-18 15,34-3-18-15,6-19-2 0,21-2 0 16,-1-10-2-16</inkml:trace>
  <inkml:trace contextRef="#ctx0" brushRef="#br0" timeOffset="3027.1731">7052 1189 97 0,'-53'-53'36'0,"53"53"1"16,0 0-1 0,0 0-31-16,0 0-1 0,0 0-1 15,-42-5 2-15,46 56-2 16,-2 17 0-16,-13 10-1 15,-11-12 1-15,3 8-3 16,0 4 1-16,-1-14 0 16,9-15 0-16,3-14-1 15,2-10 0-15,4-13-1 16,2-12 1-16,0 0 1 15,21-36-1-15,-9-4 1 16,7-14-1-16,-19 54 2 16,23-70-1-16,-23 70 0 15,20-88-2-15,-10 41 3 16,6-1-3-16,-5 2 2 0,-11 46-1 15,22-85 1-15,-22 85-1 16,18-81 0-16,-18 81 2 16,0 0-2-16,40-58 2 15,-40 58-2-15,48 29 0 16,-1 34-1-16,9 30 1 15,-8-9-1-15,18 5 1 16,-2-13-2-16,3-13 2 16,-9-21 0-16,-4-15 1 15,-3-16 0-15,-9-16 0 16,-7-19 1-16,-10-14 0 15,-25 38 2-15,16-53-4 16,-16 53 0-16,-1-76 0 16,1 76 0-16,-3-89 0 0,-4 43 0 15,2-1-4-15,5 47-2 16,-9-88-23-16,9 88-12 15,-9-76-2-15,9 76 2 16,0 0 0-16</inkml:trace>
  <inkml:trace contextRef="#ctx0" brushRef="#br0" timeOffset="3449.1972">8242 1377 112 0,'-20'22'39'0,"3"-4"2"0,-5 9-2 16,-2 10-35-16,1 0 0 16,-1 5-2-16,5 4 1 15,4 2-1-15,8 1-1 16,9-8 0-16,13-9-1 15,12-14 0-15,12-12 1 16,12-15-1-16,10-15 0 16,4-13 1-16,1-13 0 15,0-6 0-15,-5-9 2 16,-61 65-3-16,57-62 0 15,-57 62 0-15,40-56 0 16,-40 56 0-16,27-38 0 16,-17 16 0-16,-10 22 0 15,-9 13 0-15,3 21 0 16,-16 9 0-16,10 12 0 0,-2 3-3 15,14-5 0-15,13-10-2 16,6-17-7-16,27-13-28 16,-3-13-1-16,14-4 0 15,0-17 0-15</inkml:trace>
  <inkml:trace contextRef="#ctx0" brushRef="#br0" timeOffset="3992.2283">9221 1355 98 0,'-18'0'40'0,"-1"20"1"15,-9 11-1-15,2 6-20 16,-5 3-17-16,7 0 0 16,4 3-1-16,5-2-2 0,4-2 1 15,3-6-1-15,7-6 0 16,2-10 0-16,-1-17-1 15,17 4 2-15,-1-15-1 16,3-10 0-16,2-10 1 16,1-6-1-16,0-7 1 15,2-2 0-15,-4 2 0 16,-5 2-1-16,-1 8 0 15,-3 8 1-15,-5 6-1 16,-6 20 0-16,10-3 0 16,-8 16-1-16,3 9 1 15,1 5-1-15,3 1 1 16,3 0 0-16,3 0 0 0,0-5 0 15,6-6 0-15,1-7 0 16,1-11 1-16,3-11 0 16,-1-6 1-16,2-12-2 15,-27 30 0-15,0 0 0 16,51-66 0-16,-51 66 0 15,36-46 0-15,-36 46 0 16,0 0 0-16,48-58 0 16,-17 38 0-16,-17 22 0 15,-7 18 0-15,-8 17 0 16,-7 19 0-16,-13 12 0 15,1 12-3-15,2-1-4 16,6-24-11-16,24-6-23 16,-3-19-2-16,20-13 1 0,2-21-2 15</inkml:trace>
  <inkml:trace contextRef="#ctx0" brushRef="#br0" timeOffset="4711.2694">10216 1019 99 0,'0'0'39'16,"-39"-75"2"-16,39 75-4 15,0 0-32-15,-27-54-1 16,27 54 2-16,0 0-1 16,0 0-2-16,-28 42 0 15,19 30 0-15,-4 22-3 16,2 23 2-16,-13-6-1 0,10 3 0 15,-2-6-3-15,10-14 2 16,10-40-2-16,4-15 2 16,7-15-1-16,3-19 1 15,4-9 0-15,-1-15 0 16,2-12 1-16,2-12-1 15,-4-7 1-15,-2-11 0 16,-19 61 0-16,22-64-1 16,-22 64 2-16,18-63-2 15,-18 63 1-15,27-52-1 16,-27 52 1-16,22-35-1 15,15 15-1-15,4 16 1 16,2 14-1-16,3 18 0 0,-3 12 0 16,-1 15 1-16,-16-2-1 15,-23 2 1-15,-16-3 0 16,-16-4-1-16,-18 0 1 15,-15-6-2-15,-10-9 1 16,-6-11-2-16,5-6-4 16,-2-26-15-16,31-5-17 15,6-10-2-15,32-6 1 16,15-12-1-16</inkml:trace>
  <inkml:trace contextRef="#ctx0" brushRef="#br0" timeOffset="5312.3038">10662 1575 90 0,'-5'27'40'16,"-1"-11"1"-16,14 0-1 15,3-17-18-15,17-6-20 16,11-7 0-16,11-8 0 15,5-5-1-15,1-6 0 16,-4-4 1-16,-7-3-2 16,-45 40 2-16,0 0-1 15,36-52 1-15,-36 52-1 16,-8-45 1-16,-16 29-1 15,-17 10 0-15,-6 15 1 16,-7 10-2-16,-1 10 0 16,3 5 0-16,18 8 0 0,16-3 0 15,19 0 0-15,18-6 0 16,20-10 0-16,16-10 0 15,14-6 0-15,8-9 0 16,8-5 0-16,-3-6 0 16,-6-2 0-16,-11 3 0 15,-11-1 0-15,-15 4 0 16,-11 4 0-16,-13 9 0 15,-11 10 0-15,-8 3 0 16,-7 9 0-16,-4 5 0 16,1 5 0-16,2 1 0 15,1-1 0-15,3-6-2 16,8-8 1-16,5-8 1 15,5-14 1-15,9-15 1 0,2-6-2 16,2-11 0-16,2-9 0 16,1-7 0-16,0-8 0 15,3 0 0-15,-29 56 0 16,25-59 0-16,-25 59 0 15,31-53 0-15,-31 53-13 16,27-58-23-16,-27 58-7 16,42-49 1-16,-42 49-2 15</inkml:trace>
  <inkml:trace contextRef="#ctx0" brushRef="#br0" timeOffset="5979.3419">13007 1361 95 0,'0'0'39'16,"-1"-42"1"-16,-20 38-1 15,-9 9-25-15,-13 14-10 16,-10 11 0-16,-16 19-1 16,0-1-1-16,11 5 0 15,10-3 0-15,12 0-1 16,15-10 0-16,13-5 0 15,21-17 0-15,16-11-1 16,16-11 1-16,14-7 0 16,7-11 0-16,4-8 0 15,1-3 0-15,-6-8 1 16,-8 2-2-16,-10 3 0 15,-12 1 0-15,-13 5 0 0,-8 8 0 16,-9 6 0-16,-5 16 0 16,-11 0 0-16,-3 17 0 15,-3 11 0-15,-3 11 0 16,-1 4 0-16,4 3 0 15,5 5 0-15,11-5-4 16,7-9 1-16,16-7-2 16,7-18-2-16,20-6-5 15,-4-22-17-15,22-1-10 16,-15-16 0-16,11-1 0 15,-12-9 1-15</inkml:trace>
  <inkml:trace contextRef="#ctx0" brushRef="#br0" timeOffset="6295.36">13605 1437 122 0,'0'0'39'16,"-8"17"1"-16,7 13-7 15,-13-1-27-15,0 6-2 16,-2-1-1-16,2 8 0 16,-1-3-1-16,2-1-2 15,4-6 3-15,2-3-5 16,6-12 4-16,1-17-2 15,24 0 0-15,5-23 0 16,7-11 0-16,9-12 0 16,4-8 0-16,2-7 0 15,-1 4 0-15,-4 1 0 16,-9 11 0-16,-10 13 0 15,-5 11 0-15,-11 18 0 0,-3 12 0 16,-5 16 0-16,-1 11 0 16,1 7 0-16,8 3 0 15,7 1-6-15,15 5-8 16,-5-20-19-16,20 7-9 15,1-19 1-15,16-6 0 16</inkml:trace>
  <inkml:trace contextRef="#ctx0" brushRef="#br0" timeOffset="6646.3801">14565 1426 101 0,'-28'-26'42'16,"-10"10"1"-16,-13 17 0 15,-4 15-19-15,0 12-22 16,3 10-2-16,8 6 0 0,7 5 0 15,15 0 0-15,18-7 0 16,17-13 0-16,22-17 0 16,17-15 0-16,14-15 0 15,11-19 0-15,5-21 0 16,-82 58 0-16,90-76 0 15,-48 24 0-15,2-2 0 16,-4 0 0-16,1-3 0 16,-14 7 0-16,0 1 0 15,-27 49 0-15,30-87 0 16,-30 87 0-16,-13-19 0 15,-4 34 0-15,-10 30 0 16,-2 23 0-16,-8 31 0 16,17 18-29-16,-2-3-10 0,31-16-6 15,27-51 0-15</inkml:trace>
  <inkml:trace contextRef="#ctx0" brushRef="#br0" timeOffset="7535.431">16162 1040 78 0,'-41'-53'39'0,"41"53"-1"16,0 0 1-16,0 0-22 15,-48-8-13-15,48 8 1 16,0 0 0-16,0 0 0 16,-62 82-1-16,29-11-2 15,4 11 2-15,-4-1-2 16,-2-12 1-16,2 6-3 15,4-1 1-15,3-21-1 16,21-30 1-16,5-23-1 16,27-29 1-16,-27 29-1 15,37-46 1-15,-37 46 1 16,44-74-3-16,-44 74 3 15,53-90-2-15,-28 36 1 16,2 0 1-16,-3 3-2 0,6-15 0 16,-12 12 0-16,-18 54 0 15,37-90 0-15,-37 90 0 16,25-56 0-16,-25 56 0 15,0 0 0-15,0 0 0 16,49-28 0-16,-49 28 0 16,0 0 0-16,55 53 0 15,-55-53 0-15,62 51 0 16,-62-51 0-16,81 32 0 15,-81-32 0-15,91 18 0 16,-43-20 0-16,1-2 0 16,-3-4 0-16,-46 8 0 15,84-22 0-15,-84 22 0 16,61-11 0-16,-61 11 0 0,7 19 0 15,-5 26 0-15,-26 25 0 16,-3 22 0-16,-9-2 0 16,21 1-3-16,20-2-9 15,21-29-5-15,38-22-24 16,-3-20 0-16,23-9 1 15,-4-17-2-15</inkml:trace>
  <inkml:trace contextRef="#ctx0" brushRef="#br0" timeOffset="7895.4515">17392 1379 117 0,'0'0'41'16,"5"-59"0"-16,-5 59 2 16,-27-20-39-16,-10 15-1 0,-11 14 0 15,-8 19-2-15,4 12 1 16,-8 8-2-16,20 6 0 15,3 5 0-15,22-9 0 16,11-11 0-16,17-9 0 16,15-12 0-16,11-18 0 15,13-14 0-15,10-13 0 16,4-13 0-16,0-11 0 15,-66 51 0-15,66-59 0 16,-66 59 0-16,53-64 0 16,-53 64 0-16,46-54 0 15,-46 54 0-15,17-30 0 16,-8 16 0-16,-9 14 0 15,-12 28 0-15,-4 7 0 16,9 13-10-16,-1 7-5 0,25 5-20 16,2-22-8-16,25-9 1 15,6-17-1-15</inkml:trace>
  <inkml:trace contextRef="#ctx0" brushRef="#br0" timeOffset="8226.4705">18141 1294 117 0,'2'-58'43'0,"-2"58"1"16,0 0-1-16,-42-51-40 16,42 51 0-16,-58-18-1 0,7 27-2 15,-7 17 0 1,18 7 0-16,25 3 0 0,30 0 0 15,18-10 0-15,24-6 0 16,3-7-3-16,-1-1 3 16,-3-2-1-16,-9 2 1 15,-13 4-1-15,-16 4 1 16,-19 4-1-16,-17 5 1 15,-15 1-1-15,-11 0 0 16,0-1-1-16,-2-6-2 16,11-6-7-16,-2-17-12 15,37 0-19-15,-6-24 1 16,39-3-2-16,4-7 1 15</inkml:trace>
  <inkml:trace contextRef="#ctx0" brushRef="#br0" timeOffset="8564.4898">18667 1121 109 0,'0'0'45'16,"0"0"0"-16,0 0 1 15,20-55-41-15,-20 55-2 16,0 0-1-16,0 0-2 15,-60 20 0-15,60-20 0 16,0 0 0-16,0 0 0 16,-43 58 0-16,43-58 0 15,0 0 0-15,0 0 0 16,29 61 0-16,17-22 0 0,6-5 0 15,-10 3 0-15,-13 5 0 16,-38 3 0-16,-25 8 0 16,-31-2 0-16,-3-6 0 15,9-12-6-15,0-13-5 16,25-8-14-16,2-19-17 15,27-3-2-15,5-11-1 16,22-7 1-16</inkml:trace>
  <inkml:trace contextRef="#ctx0" brushRef="#br0" timeOffset="9472.5417">19972 987 83 0,'13'-63'40'0,"-13"63"0"16,0 0-1-16,0 0-34 15,0 0 0-15,0 0 1 16,0 0-1-16,-26 28 0 16,-4 43-3-16,-5 21 1 15,-18 0-1-15,4-1 1 16,3-8-3-16,13-6 0 0,9-21 0 15,19-20 0-15,12-21 0 16,8-21 1-16,9-17 0 16,2-17 0-16,-26 40 0 15,32-55 0-15,-32 55 1 16,29-76-2-16,-29 76 1 15,32-92-2-15,-22 41 2 16,4-2-1-16,0-15 0 16,-14 68 0-16,23-104-1 15,-23 104 1-15,19-81 1 16,-19 81-1-16,0 0 0 15,0 0 1-15,47-48 0 16,-49 66 0-16,38 42-1 0,10 36 1 16,2 26-1-16,4-1 1 15,8-14-1-15,9-8 0 16,-13-30 0-16,-9-37 1 15,-5-19 0-15,-1-21 1 16,-6-20-2-16,-35 28 0 16,25-53 0-16,-25 53 0 15,25-83 0-15,-16 30 0 16,-6-3 0-16,5-2 0 15,-4 3 0-15,-2-1-3 16,1-21-1-16,-1 22-3 16,-2 55-7-16,-5-95-16 15,5 95-13-15,1-67 1 16,-1 67 0-16,0 0 4 0</inkml:trace>
  <inkml:trace contextRef="#ctx0" brushRef="#br0" timeOffset="9886.5654">20911 1162 83 0,'45'30'42'16,"-45"-30"0"-16,11 25 0 15,6 0-11-15,-18-1-28 16,-11 3 1-16,-12 10-2 15,7 14 1-15,-13-1-2 16,10 5 1-16,14-11-2 16,7 0 0-16,9-9 0 0,13-9 0 15,9-14 0-15,12-9 0 16,6-12 0-16,6-12 0 15,3-10 0-15,0-14 0 16,-2-6 0-16,-57 51 0 16,48-58 0-16,-48 58 0 15,47-56 0-15,-47 56 0 16,28-51 0-16,-28 51 0 15,27-31 0-15,-20 19 0 16,-7 12 0-16,-15 19 0 16,0 16 0-16,-4 9 0 15,1 10-5-15,7 0-4 16,23-10-8-16,-7-16-23 0,26-4-2 15,-2-15 1-15,16-3 1 16</inkml:trace>
  <inkml:trace contextRef="#ctx0" brushRef="#br0" timeOffset="10437.5969">21832 1308 127 0,'0'0'41'0,"-13"-8"1"15,1 20-9-15,-5 8-31 16,-2 11 1-16,0 5-1 15,3 6 0-15,-1-1-2 16,3 0 1-16,4-3-1 16,5-5 0-16,1-7 0 0,7-11 0 15,-3-15 0 1,16 4 0-16,1-14 0 0,4-12 2 15,2-10-2-15,7-5 0 16,2-5 0-16,-1-3 0 16,-1 1 0-16,-3 7 0 15,-7 5 0-15,-5 6 0 16,-2 16 0-16,-13 10 0 15,0 0 0-15,6 18 0 16,-7 3 0-16,1-1 0 16,1-1 0-16,4 3 0 15,4-6 0-15,6-5 0 16,7-10 0-16,2-6 0 15,5-9 0-15,4-5 0 16,-33 19 0-16,0 0 0 0,52-38 0 16,-52 38 0-16,0 0 0 15,52-41 0-15,-42 23 0 16,17 13 0-16,-27 5 0 15,19 20 0-15,-22 6 0 16,11 13 0-16,-12 1 0 16,7 7 0-16,2-5-2 15,1-15-10-15,18-8-5 16,-8-20-23-16,21-10-2 15,-4-15 2-15,13-13-2 16</inkml:trace>
  <inkml:trace contextRef="#ctx0" brushRef="#br0" timeOffset="10888.6227">22696 903 98 0,'0'0'43'0,"18"-97"0"16,-18 97 0-16,3-59-22 15,-3 59-17-15,0 0-1 16,0 0-3-16,-15 46 0 15,-14 57 0-15,4 37 0 16,-3 3 0-16,11-12 0 16,3-20 0-16,14-20 0 15,-5-29 0-15,6-25 0 16,1-21 0-16,-2-16 0 15,16-17 0-15,-6-13 0 16,3-13 0-16,-13 43 0 16,15-62 0-16,-15 62 0 15,28-69 0-15,-28 69 0 0,27-70 0 16,-27 70 0-16,36-55 0 15,-36 55 0-15,0 0 0 16,84-63 0-16,-52 52 0 16,9 24 0-16,-15 9 0 15,-3 28 0-15,-14-3 0 16,-6 6 0-16,-22-6 0 15,-5-5 0-15,-11-10 0 16,-12-7 0-16,-2-3 0 16,-6-11-4-16,12-7-8 15,-7-16-6-15,30-9-21 16,-4-5-5-16,27-1 2 15,11-10-1-15</inkml:trace>
  <inkml:trace contextRef="#ctx0" brushRef="#br0" timeOffset="11539.66">23119 1272 99 0,'8'20'42'15,"-19"-5"1"-15,7 3-2 16,4-18-19-16,29 13-20 16,1-9 0-16,11-4 0 15,3-7 0-15,1-4-2 16,-45 11 0-16,46-20 0 15,-46 20 0-15,0 0 0 16,50-45 0-16,-50 45 0 0,0 0 0 16,20-51 0-16,-20 51 0 15,0 0 0-15,0 0 0 16,-57-27 0-16,6 35 0 15,-6 8 0-15,-4 9 0 16,8 16 0-16,4 6 0 16,21 7 0-16,17-9 0 15,41-18 0-15,15-12 0 16,16-13 0-16,12-11 0 15,6-7 0-15,3-7 0 16,-1-7 0-16,-9 4 0 16,-13 3 0-16,-12 6 0 15,-15 8 0-15,-12 11 0 0,-12 12 0 16,-14 10 0-1,-8 8 0-15,-4 6 0 0,0 3 0 16,1-2 0-16,1 0 0 16,3-7 0-16,3-7 0 15,7-10 0-15,3-15 0 16,14-3 0-16,2-14 0 15,4-7 0-15,4-15 0 16,3-5 0-16,-27 44 0 16,30-56 0-16,-30 56 0 15,45-57 0-15,-45 57 0 16,45-61 0-16,-45 61 0 15,58-52 0-15,-58 52 0 16,58-49 0-16,-58 49-28 0,70-39 10 16,-70 39-8-16,62-25-18 15,-7 22 0-15,13 13-2 16</inkml:trace>
  <inkml:trace contextRef="#ctx0" brushRef="#br0" timeOffset="11744.6717">24480 1599 138 0,'-28'22'46'0,"-13"-11"-3"15,11-4-15-15,1-7-28 16,12-27-11-16,30 14-20 16,-5-5-14-16,17 11-1 15,5 0-2-15,10 5 3 16</inkml:trace>
  <inkml:trace contextRef="#ctx0" brushRef="#br1" timeOffset="18403.0525">1372 2282 26 0,'10'-11'29'0,"-10"11"1"16,19-14 0-16,-5 14-11 0,-2-8-6 15,13 8-4-15,-6-7-3 16,11 4-1-16,1-2-2 15,9 2-2-15,1-2 0 16,10 2-1-16,4 2 0 16,5 0 0-16,6 3 0 15,4 2 0-15,6-1 0 16,9 2 0-16,6-1 0 15,12-1-1-15,8-2 1 16,10-2 0-16,10-2-1 16,10 1 1-16,11 0 0 15,7-2 0-15,4 2-2 16,6 3 2-16,0 3 0 15,4 1 0-15,4 5 0 0,0 1 0 16,5 2 2-16,3 1-2 16,5 1 1-16,10-1 0 15,3-1 0-15,9-1 1 16,10-1-1-16,8 0 0 15,4-2 0-15,11 0 0 16,5 0-1-16,2 0 0 16,7-3 0-16,7 4 0 15,1-7-1-15,6-1 1 16,2-3-1-16,4-1 0 15,9-4 1-15,5-1 0 16,4-3 0-16,7 0 0 16,10-3 0-16,1 2 0 15,8 2 1-15,-1 2-1 0,1 2 0 16,3 1 1-16,45 3-1 15,-41 1 0-15,0 2 0 16,9 1 0-16,-2-2 0 16,3 0 0-16,4-2 0 15,6 0 0-15,-44-5 0 16,44 2 0-16,0-6-1 15,-5 3 1-15,2-2-1 16,-4 3 0-16,-1 0 0 16,-12 6 0-16,-2 1 1 15,-11 3-1-15,-3 2 1 16,-4 1 0-16,-5 1 1 15,2 0-1-15,-1-2 2 16,2-3 0-16,2-2 0 16,0 3 1-16,-3-8 0 0,-5 2-1 15,-7-4 1-15,-7 1 0 16,-10-1-1-16,-10 1 0 15,-12-1-1-15,-8 2 0 16,-14-1 1-16,-6 1-2 16,-13 2 1-16,-10-2-1 15,-13-1 1-15,-14-2-1 16,-14 0 0-16,-16-3-1 15,-21 0 1-15,-24 1-1 16,-22-1 0-16,-25-2-2 16,-16 9-3-16,-27-7-27 15,-13 10-1-15,0 0-1 16,-15 6-1-16</inkml:trace>
  <inkml:trace contextRef="#ctx0" brushRef="#br2" timeOffset="24125.3798">1018 3212 80 0,'0'-27'36'16,"5"6"-3"-16,0 0 0 15,2 9-26-15,-7 12-6 16,10 14 1-16,-12 17 1 0,0 22 0 15,-7 15 0-15,-5 21 1 16,-9 6 0-16,3 11-1 16,-2-4 0-16,5-5-2 15,4-12-2-15,5-15-4 16,16-8-24-16,2-31-8 15,17-13 0-15,-3-25-1 16</inkml:trace>
  <inkml:trace contextRef="#ctx0" brushRef="#br2" timeOffset="24330.3916">1027 3250 113 0,'9'-19'39'0,"11"-6"0"16,23 6-3-16,13-4-34 15,21-4-2-15,11-2-2 16,7-5-7-16,13 12-28 16,-17-1-1-16,-5 19-1 15,-27 1-1-15</inkml:trace>
  <inkml:trace contextRef="#ctx0" brushRef="#br2" timeOffset="24515.4022">950 3665 109 0,'-32'23'39'0,"32"-23"1"0,18-5 0 16,31-17-40-16,28-8 0 15,20-4-3-15,10-11-3 16,24 7-29-16,-6-6-3 15,2 16 1-15,-17 0-2 16</inkml:trace>
  <inkml:trace contextRef="#ctx0" brushRef="#br2" timeOffset="25132.4374">2114 3494 107 0,'-29'-6'39'0,"6"10"0"16,-14-3-2-16,3 13-35 0,-10 6 1 15,-2 16 0-15,-2 6 0 16,4 13-1-16,4 6 0 16,7 6 0-16,13-5-1 15,20-2 1-15,19-11-1 16,18-11 0-16,19-19-1 15,13-14 0-15,10-19 0 16,3-11-1-16,-1-16 0 16,-7-8 0-16,-11-5 0 15,-17-6-1-15,-18 0 1 16,-16 3 0-16,-17 4 0 15,-12 13 0-15,-11 6 1 16,-9 14 1-16,-3 12 0 0,2 8-1 16,3 8 1-16,15 7-1 15,8 3 1-15,19-3-2 16,21-3 1-16,16-3-1 15,16-6 1-15,11 4 1 16,9 1 0-16,-4 6 0 16,-1 7-1-16,-13 9 1 15,-14 11 0-15,-16 5 0 16,-14 8 0-16,-17-1-1 15,-9-3 0-15,-8-6 1 16,-4-8 0-16,1-12 0 16,0-16 0-16,8-11 0 15,8-18 1-15,9-15-1 16,8-9 0-16,7-10 2 0,7-6-3 15,2-4 0-15,4 5 0 16,5 4 0-16,-3 10-2 16,-2 3-2-16,8 16-4 15,0-4-7-15,24 23-24 16,-1-9-2-16,20 16 0 15,3-8-1-15</inkml:trace>
  <inkml:trace contextRef="#ctx0" brushRef="#br2" timeOffset="26154.4959">4634 3679 87 0,'-6'-32'35'0,"-3"12"0"15,-18-9-8-15,-1 16-18 16,-13-2-2-16,2 17 0 0,-10 3-1 16,-1 14-1-16,-3 6 0 15,7 11-2-15,-2 5 0 16,8 5-1-16,7 2 0 15,15-1-1-15,10-3-1 16,12-3 1-16,13-9-1 16,10-7 0-16,14-14 0 15,6-11 0-15,10-15-1 16,1-11 2-16,3-9-1 15,1-10 0-15,-3-1 1 16,-3-6-1-16,-9 3 0 16,-9 4 1-16,-9 8-1 15,-9 8 1-15,-11 10-1 16,-9 19 0-16,-11 3 1 0,-6 17-1 15,-6 13 0-15,-1 7 0 16,1 5 0-16,3 1-2 16,11 1 0-16,8-12-2 15,21-6-1-15,12-26-6 16,27-3-26-16,-2-25-1 15,20 1 0-15,-5-19 1 16</inkml:trace>
  <inkml:trace contextRef="#ctx0" brushRef="#br2" timeOffset="26470.514">5260 3602 99 0,'-17'15'36'0,"0"11"2"16,-12 0 0-16,11 10-32 16,-6 6-3-16,3 3 0 15,3 1 0-15,7 0 0 0,1-6-1 16,8-5 0-16,4-11 0 15,9-14-1-15,4-15 1 16,7-14-1-16,3-14 0 16,7-10 0-16,0-9 0 15,4-8 1-15,0-2-1 16,-1 2 1-16,-4 5-2 15,-3 12 2-15,-4 8-2 16,-3 15 1-16,-2 15-2 16,-2 15 1-16,-5 13-2 15,-1 12-1-15,4 13-2 16,-2-5-8-16,18 19-24 15,-8-13-3-15,19 3 1 16,-5-15-1-16</inkml:trace>
  <inkml:trace contextRef="#ctx0" brushRef="#br2" timeOffset="27055.5474">6951 3700 89 0,'0'0'36'0,"-2"-25"0"15,2 25 1-15,-32-15-31 16,8 14 0-16,-9 1-1 15,-5 10 0-15,-15 6-1 16,1 11 1-16,-7 5-2 16,5 9 1-16,4 1-1 15,8 4-1-15,11 2-1 16,17-6 0-16,15-8-1 15,21-9 0-15,16-16 0 16,15-9 0-16,14-13 1 16,10-13-1-16,7-11 1 15,0-8 0-15,-1-4 0 0,-12-2-1 16,-6 4 1-16,-14 5 0 15,-10 6 0-15,-16 11-1 16,-10 10 1-16,-15 15-1 16,4 12 0-16,-12 16 0 15,-5 13-1-15,1 5 1 16,2 7-1-16,4 0-1 15,8-1-1-15,8-13-1 16,20-13-3-16,5-36-9 16,28-4-22-16,-4-29 0 15,21-8 0-15,-9-28-1 16</inkml:trace>
  <inkml:trace contextRef="#ctx0" brushRef="#br2" timeOffset="27252.5587">7905 2956 107 0,'-13'-19'39'0,"-16"20"0"16,3 38 0-16,-15 18-24 15,6 26-12-15,-1 15 0 16,6 12-2-16,4 1 0 16,4 4-2-16,9-2-1 15,2-10-1-15,8-8-2 16,-3-27-10-16,16-3-22 15,-14-32-3-15,12-9 1 16,-8-24-2-16</inkml:trace>
  <inkml:trace contextRef="#ctx0" brushRef="#br2" timeOffset="27731.5861">7535 3504 118 0,'-1'12'39'15,"1"-12"1"-15,28 14-2 16,2-14-36-16,21-3-1 15,9-1 0-15,11-2 0 16,5-2-1-16,3-1 1 16,-1 1-1-16,-9 2 0 15,-12 1 0-15,-12 3 0 16,-10 1 1-16,-11 2-1 15,-24-1 1-15,8 10 1 16,-22 4-1-16,-10 6 1 0,-6 5-1 16,-6 6 1-16,-5 7-1 15,0 5 0-15,5 3 1 16,5 3-2-16,12-3 0 15,10-6 0-15,17-4 0 16,14-12 0-16,15-14 0 16,7-12 0-16,9-15 0 15,3-11-2-15,-1-13 2 16,-1-9-1-16,-10-6 0 15,-11-3 1-15,-13 0-1 16,-11 7 1-16,-11 6-1 16,-12 10 0-16,-7 10 0 15,-5 11-1-15,0 14 0 0,2 5-2 16,9 17-4-16,1-13-14 15,25 21-16-15,1-17-2 16,19 13 2-16,3-18-3 16</inkml:trace>
  <inkml:trace contextRef="#ctx0" brushRef="#br2" timeOffset="28235.6149">8748 3503 119 0,'0'0'40'0,"0"0"3"15,-28 5-4-15,18 11-34 16,-13 7-2-16,1 9-1 15,-3 8 0-15,1 3 0 16,1 5-2-16,7 2 0 0,0-6 0 16,7-7 0-16,7-8 0 15,7-11 0-15,7-14 0 16,7-17 0-16,5-10 0 15,5-13 0-15,0-9 0 16,3-5 0-16,-1-3 0 16,-4 2 0-16,-5 8 0 15,-3 9 0-15,-9 9 0 16,0 13 0-16,-10 12 0 15,0 0 0-15,8 24 0 16,-5-2 0-16,3-1 0 16,7-2 0-16,4-3 0 15,5-5 0-15,8-10 0 16,6-10 0-16,4-4 0 0,0-9 0 15,3-4 0-15,-6 0 0 16,-2 0 0-16,-7 5 0 16,-9 2 0-16,-6 11 0 15,-13 8 0-15,0 0 0 16,0 30 0-16,-10-2 0 15,-2 7 0-15,3 3-5 16,4 5-2-16,-4-8-9 16,17 15-9-16,-12-25-14 15,20 7-1-15,-4-22-1 16,14 1 2-16</inkml:trace>
  <inkml:trace contextRef="#ctx0" brushRef="#br2" timeOffset="28385.6235">9470 3816 116 0,'-13'27'40'15,"6"15"2"-15,-14-11-3 16,11 3-39-16,-1 13-18 16,-12-18-20-16,17 6-2 15,-11-16 0-15,15-1-2 16</inkml:trace>
  <inkml:trace contextRef="#ctx0" brushRef="#br2" timeOffset="28932.6548">10325 2912 98 0,'9'0'37'0,"-9"0"2"16,9 25-2-16,-16 12-35 16,7 8 0-16,-3 16 0 15,-1 15 1-15,-5 9-1 16,-2 10 0-16,1 3-1 15,-3-1 0-15,3-7-1 16,2-12-1-16,4-10-1 16,2-23-9-16,14-4-25 15,-5-30-3-15,11-4 2 0,-6-22-2 16</inkml:trace>
  <inkml:trace contextRef="#ctx0" brushRef="#br2" timeOffset="29123.6657">10130 3494 111 0,'-24'2'42'15,"-2"-5"-2"-15,26 3-1 16,0 0-36-16,27-9-2 16,16-6-2-16,16-6-2 15,19-2-3-15,1-19-11 16,22 16-19-16,-7-17-3 15,7 11 1-15,-14-13-2 0</inkml:trace>
  <inkml:trace contextRef="#ctx0" brushRef="#br2" timeOffset="29511.6879">10979 2864 111 0,'-27'13'40'16,"8"19"0"-16,-9-2 0 15,8 12-37-15,-6 12 0 16,6 13 0-16,-6 10 0 15,2 7-1-15,-1 5 0 16,-1 2-1-16,1-2 0 16,5-6-1-16,5-11 1 15,4-15-2-15,11-14 2 0,12-17-1 16,9-16 0-16,11-18-1 15,10-13 2-15,6-13-1 16,2-8 0-16,5-6 1 16,-4-1-1-16,-5 2 1 15,-5 6-1-15,-11 12 1 16,-8 11-2-16,-8 15 1 15,-14 3 1-15,7 28-2 16,-8 3 1-16,-6 8-2 16,4 4-1-16,0 3-1 15,6 3-2-15,2-16-8 16,17 12-14-16,-7-24-12 15,17 1 1-15,-4-21-1 16,15-3 2-16</inkml:trace>
  <inkml:trace contextRef="#ctx0" brushRef="#br2" timeOffset="29849.7073">11497 3552 92 0,'-5'12'40'0,"5"-12"0"15,5 25-2-15,5-25-24 16,18 8-10-16,7-9-2 15,11-2 1-15,4-6-1 16,2-6 0-16,-1-3-1 16,-5-7 1-16,-7-2-1 15,-9-2 1-15,-14-5-1 16,-14 4 0-16,-14 4 0 0,-12 4 0 15,-13 8-1-15,-9 12 1 16,-7 11 0-16,-4 13-1 16,-3 10 1-16,5 12-1 15,10 4 1-15,11 3-1 16,17 2-1-16,14-7-3 15,21 3-5-15,5-25-16 16,28 11-14-16,7-22-1 16,33 8 0-16,7-18-1 15</inkml:trace>
  <inkml:trace contextRef="#ctx0" brushRef="#br2" timeOffset="30480.7433">13407 3376 96 0,'-27'7'38'15,"-15"-6"-1"-15,2 17-2 16,-14-6-28-16,2 12-2 15,-10-1 1-15,10 10-2 16,1 3 0-16,11 4-1 16,6-2-1-16,12 1-1 15,13-3 1-15,13-2-1 16,17-11-1-16,12-8 1 15,11-11-1-15,11-10 1 16,9-8-1-16,3-11 1 16,-1-5-1-16,1-7 1 15,-5-4 0-15,-10-1 0 0,-9-1 0 16,-13 3 0-16,-9 5-1 15,-7 8 1-15,-12 6 0 16,-6 11-1-16,4 10 0 16,-20 20-1-16,6 10 2 15,2 10-2-15,5 7 1 16,5 4-2-16,11 4-1 15,13-9-2-15,16-2-3 16,2-28-10-16,27 4-21 16,-8-29-1-16,14-2 1 15,-10-26-2-15</inkml:trace>
  <inkml:trace contextRef="#ctx0" brushRef="#br2" timeOffset="30698.7558">14175 2826 115 0,'-13'34'41'15,"-13"10"1"-15,5 29 0 16,-5 9-40-16,2 11-1 16,4 6 0-16,6-4-1 15,3 1 0-15,5-8-3 16,6-10-1-16,0-18-4 15,15 1-19-15,-8-33-13 16,8-6 1-16,-15-22-2 16,20-8 1-16</inkml:trace>
  <inkml:trace contextRef="#ctx0" brushRef="#br2" timeOffset="31195.7842">13895 3368 118 0,'-14'12'41'0,"0"-9"0"16,23 13-2-16,13-10-38 15,12 0-1-15,13-5 0 16,9 1 1-16,6 0-1 16,6-1 0-16,0-4 1 15,-2 3-1-15,-9 0 0 16,-9 2 1-16,-9-2-1 15,-8 0 1-15,-9 0 0 16,-8 0-1-16,-14 0 1 16,0 0 0-16,-15 7-1 15,-1 3 1-15,-6 5 0 0,-6 6-2 16,-1 5 2-16,1 5-1 15,3 5 1-15,1-1-1 16,12 0 0-16,8-5 0 16,10-5 1-16,11-10-1 15,11-12 0-15,10-6 0 16,6-14 1-16,4-7-1 15,-1-9 0-15,-3-8 0 16,-1-4-1-16,-10-3 1 16,-8-3-1-16,-12 2 0 15,-8 5-1-15,-9 6 1 16,-6 7-1-16,-8 11-1 15,-1 13 0-15,-5 9-1 16,7 16-2-16,-5-4-11 0,22 24-12 16,-9-16-10-16,19 10 2 15,1-18-2-15,20 8 3 16</inkml:trace>
  <inkml:trace contextRef="#ctx0" brushRef="#br2" timeOffset="31744.8156">15002 3323 89 0,'0'0'41'0,"4"-22"0"15,-4 22-1-15,-19-5-14 16,5 15-23-16,-1 7 0 16,1 10-1-16,-2 7 0 15,-1 5-1-15,3 3 0 0,1 1 0 16,4-4 0-16,2-5-1 15,3-8 0-15,7-10 0 16,-3-16 0-16,23-2 0 16,-3-17 0-16,5-7 0 15,2-10 0-15,3-8 1 16,0-3-1-16,-1 0 0 15,-5 4 0-15,-3 7 1 16,-6 9-1-16,-6 8 0 16,-9 19 0-16,0 0 0 15,12 12-1-15,-10 7 1 16,1 7 0-16,2 0 0 15,7 1 0-15,8-4 0 16,6-6 0-16,7-6 1 0,4-9-1 16,3-6 0-16,6-7 2 15,-6-3-2-15,-2-7 0 16,-6 3 0-16,-7-3 0 15,-4 1 0-15,-10 4 0 16,-1 6 0-16,-10 10 0 16,0 0 0-16,-11 26 0 15,0 1 0-15,-2 8 0 16,-2 6 0-16,3 6-2 15,1-4-1-15,7 1-1 16,1-12-3-16,19 3-8 16,-16-35-10-16,42 16-14 15,-12-30 0-15,19 0 0 16,-3-22 1-16</inkml:trace>
  <inkml:trace contextRef="#ctx0" brushRef="#br2" timeOffset="31938.8267">15968 3205 129 0,'0'0'42'16,"-32"15"-2"-16,12 25-7 15,-10 0-30-15,-2 11-1 16,3 3 0-16,4 4-2 16,7 0 1-16,6-8-3 15,9-7-1-15,5-14-2 16,13-4-4-16,-15-25-14 15,38 1-16-15,-19-21-1 16,12-1 1-16,-9-23 0 16</inkml:trace>
  <inkml:trace contextRef="#ctx0" brushRef="#br2" timeOffset="32066.8341">16010 3158 70 0,'-3'-80'37'15,"5"20"0"-15,-14 0 1 16,13 33-10-16,-16 3-18 16,15 24-9-16,5 12-20 15,0 1-17-15,14 16-2 16,3-5 0-16,17 17-1 15</inkml:trace>
  <inkml:trace contextRef="#ctx0" brushRef="#br2" timeOffset="32298.8473">16565 3225 101 0,'-53'14'42'16,"-19"-6"1"-16,8 19-1 15,-11-8-22-15,16 9-17 16,8 9 1-16,18 0-4 15,18 4 0-15,19-1 0 16,20-5 0-16,14-7-3 16,13 3-7-16,1-25-14 15,17 4-16-15,-7-22-3 16,10-3 1-16,-5-23-2 15</inkml:trace>
  <inkml:trace contextRef="#ctx0" brushRef="#br2" timeOffset="33237.901">17351 3395 63 0,'7'-19'35'15,"-7"19"0"-15,7-16 0 16,-7 16-16-16,0 0-13 16,5 20-2-16,-11-4 0 15,-4 17 1-15,-8 3 0 0,1 7-2 16,-5 0 1-16,2-2-1 15,-1-4-1-15,4-8 0 16,7-8 0-16,10-21-1 16,0 0 0-16,16-6 0 15,6-15-1-15,7-8 1 16,8-9-1-16,6-6 2 15,1-3-2-15,1-3 0 16,0 0 0-16,-5 7 0 16,-3 5 0-16,-8 11 0 15,-7 9 0-15,-6 11 0 16,-3 16 0-16,-7 11 0 15,-1 10 0-15,-3 9 1 0,0 6-1 16,-2 6-1-16,2 4-2 16,-1-6-2-16,7 7-6 15,-9-20-20-15,20 3-8 16,-4-20 1-16,15-2-1 15</inkml:trace>
  <inkml:trace contextRef="#ctx0" brushRef="#br2" timeOffset="33634.9238">18064 3321 77 0,'-19'-15'37'16,"1"20"1"-16,-10 0 0 15,8 23-15-15,-8-3-21 16,5 10 1-16,2 7 0 15,4 4 0-15,6 0-1 0,7 1 0 16,10-4 0-16,12-6-1 16,12-7 0-16,12-12 0 15,10-10-1-15,9-11-1 16,5-15 1-16,4-8 0 15,-1-10-1-15,-2-8 2 16,-9-5-1-16,-10-1 0 16,-8-2 0-16,-14 6 1 15,-12 8-1-15,-9 7 0 16,-11 13 1-16,-9 11-1 15,-6 14 0-15,-2 9 0 16,-2 14 0-16,0 3-1 0,7 12 0 16,4-1-2-16,9 2-2 15,3-13-9-15,24 12-17 16,-5-23-8-16,18 4 1 15,0-23 0-15</inkml:trace>
  <inkml:trace contextRef="#ctx0" brushRef="#br2" timeOffset="34191.9556">18896 3379 80 0,'-10'-12'38'16,"10"12"0"-16,-25 6-1 15,12 14-22-15,-7-3-11 16,2 11-1-16,-3 0 2 15,2 7-3-15,1 0 1 0,2-2-2 16,3-5 1-16,6-4-2 16,7-7 2-16,0-17-2 15,20 1 1-15,2-13-1 16,4-14-1-16,10-4 2 15,-2-9-1-15,3-4 0 16,0-4 0-16,-6 2 0 16,-5 6 0-16,-5 4 1 15,-9 10-1-15,-2 7 0 16,-10 18 0-16,0 0 0 15,0 0 0-15,3 28 0 16,-5 0 0-16,3 2 0 16,4 1 0-16,2-1 0 15,4-4 0-15,5-7 1 0,6-8-1 16,7-9 1-16,5-9 0 15,2-10 0-15,0-6 0 16,0-4 0-16,-2-8 1 16,0 1-1-16,-6 0 0 15,-9 7 0-15,-5 2 0 16,-5 12-1-16,-9 13 1 15,0 0-1-15,-9 25 0 16,0 4 0-16,-1 8-1 16,-4 3 0-16,7 4-1 15,0-4-2-15,12 2-2 16,1-25-13-16,26 10-14 15,-1-32-8-15,21 2 3 16,-1-25-2-16</inkml:trace>
  <inkml:trace contextRef="#ctx0" brushRef="#br2" timeOffset="34666.9828">19987 2787 95 0,'-22'19'40'15,"-12"3"2"-15,9 20-2 16,-13-1-20-16,14 15-17 15,2 7-1-15,5 11 0 16,0 6 0-16,4-2-2 16,1 1 1-16,4-7-1 15,-1-7 0-15,4-13-1 16,1-8 1-16,1-16-1 15,4-9 1-15,-1-19 0 0,0 0-1 16,19-23 0-16,-5-3 1 16,4-6 0-16,3-5-1 15,6-4 1-15,3-1 0 16,2 6 0-16,3 7 0 15,-1 7 0-15,-3 11 0 16,-1 9 0-16,-2 12 0 16,-6 10 0-16,-3 9 0 15,-10 4-1-15,-3 4 1 16,-11 1-1-16,-9-1 0 15,-10-1 0-15,-16-4 1 16,-11-4-1-16,-7-5 1 16,-6-8 0-16,0-4-1 0,1-7 0 15,16-7-3-15,9-12-7 16,38 15-10-16,-2-33-18 15,41 12 1-15,8-10-2 16,25 8 1-16</inkml:trace>
  <inkml:trace contextRef="#ctx0" brushRef="#br2" timeOffset="35289.0184">20327 3425 89 0,'-29'4'40'0,"11"9"2"16,-2-9-2-16,27 11-14 15,-7-15-25-15,34 5 1 0,-1-6-1 16,7-1 0-16,5-6-1 16,2-3 1-16,-1-1-1 15,-4-8 0-15,-9-4 1 16,-9-1-1-16,-8-4 0 15,-7 0 0-15,-9 2 1 16,-10 5-1-16,-6 3 0 16,-7 11 1-16,-8 8-1 15,-4 11 1-15,-5 11-1 16,1 8 0-16,1 8 0 15,8 6 0-15,8 2 1 16,10-2-1-16,14 0 0 16,14-10 0-16,14-2 0 15,8-13-1-15,9-5 2 0,5-9-1 16,2-6 0-16,-4-5 0 15,-3-5 1-15,-9 2-1 16,-6 0 0-16,-13 3 0 16,-7 5 0-16,-12 1-1 15,-7 16 1-15,-6 1 0 16,-4 8-1-16,-3 0 1 15,0 2 0-15,3 0 0 16,2-4-1-16,6-5 2 16,9-18-1-16,-1 11 0 15,1-11 1-15,23-28 0 16,-4 2 0-16,3-9-1 15,6-4 1-15,1-7-1 16,2 0 0-16,3 0 1 16,1 0-2-16,-2 4-2 0,3 10-3 15,-9-7-7-15,17 25-9 16,-17-17-6-16,21 20-13 15,-4-6 0-15,19 13-1 16,3-5 3-16</inkml:trace>
  <inkml:trace contextRef="#ctx0" brushRef="#br2" timeOffset="36025.0605">21846 3380 81 0,'0'0'38'16,"0"0"-1"-16,6 30 2 16,-24-14-20-16,14 11-15 15,-5 3-1-15,2 6-1 16,-6 4 1-16,2 0-1 15,2-1-2-15,3-8-2 16,6-1-3-16,0-30-16 16,15 18-17-16,4-31 1 15,17-3-2-15,-1-20-2 0</inkml:trace>
  <inkml:trace contextRef="#ctx0" brushRef="#br2" timeOffset="36175.069">22019 3052 111 0,'-32'-10'37'15,"13"13"-2"-15,2 2-4 16,17-5-58-16,0 0-10 16,17 5-1-16,14 4-1 15,0-7 2-15</inkml:trace>
  <inkml:trace contextRef="#ctx0" brushRef="#br2" timeOffset="36520.0888">22466 3206 89 0,'-35'6'39'0,"0"14"-1"16,-15-11 0-16,17 15-18 16,-11-8-17-16,8 3 0 15,7 0 0-15,10 2-1 16,15-2-2-16,18-3 1 15,16-1 0-15,10-1-1 16,13 0 1-16,1 0-1 16,-1 0 1-16,-4 4-1 15,-11 4 2-15,-15 2-2 16,-20 4 1-16,-21 3-1 15,-14 1 1-15,-13 2-1 0,-7-3 0 16,-4-5-1-16,6-1-3 16,0-12-3-16,27 8-14 15,-2-24-17-15,25 3-2 16,24-23 2-16,20 5-2 15</inkml:trace>
  <inkml:trace contextRef="#ctx0" brushRef="#br2" timeOffset="37059.1196">23581 2956 68 0,'12'-10'38'0,"-7"-2"-1"16,-5 12 0-16,0 0-17 16,7 12-10-16,-19 6-3 15,5 14-1-15,-6 8-3 16,-1 16 0-16,-2 6-2 15,1 11-1-15,-2 1 2 16,3 3-2-16,2-1 0 16,3-7-2-16,4-3-3 15,-2-19-6-15,14 0-24 0,-10-20-2 16,10-4-1-16,-7-23-1 15</inkml:trace>
  <inkml:trace contextRef="#ctx0" brushRef="#br2" timeOffset="37255.1308">23367 3450 127 0,'-18'-14'39'0,"18"14"1"16,-11-8-6-16,22 6-31 15,14-5-2-15,12-2-1 16,11-5-2-16,12-4-1 15,10 0-2-15,1-11-4 16,15 13-23-16,-15-17-8 16,5 7 2-16,-11-10-1 0</inkml:trace>
  <inkml:trace contextRef="#ctx0" brushRef="#br2" timeOffset="37655.1537">24227 2817 117 0,'-15'19'40'0,"-13"-10"1"15,9 21-1-15,-14 8-36 16,8-2-1-16,2 13-1 16,0 10 1-16,-1 7-1 15,-2 4 1-15,2 2-3 16,2-3 0-16,2-6 0 15,7-6 0-15,5-11 0 0,7-10 0 16,8-12 0-16,12-13 0 16,6-8 0-16,10-9 0 15,3-8 0-15,7-7 0 16,0-2 0-16,-1 0 0 15,-4-1 0-15,-7 7 0 16,-6 7 0-16,-10 12 0 16,-7 8 0-16,-10 12 0 15,-6 5 0-15,-3 5 0 16,-1 6-3-16,2-3-1 15,7 5-2-15,-1-17-7 16,21 11-11-16,-19-34-15 16,44 12-1-16,-16-24 1 0,16 1-1 15</inkml:trace>
  <inkml:trace contextRef="#ctx0" brushRef="#br2" timeOffset="38007.1738">24538 3395 126 0,'-15'15'41'0,"-6"-6"-1"15,18 18-9-15,0-12-29 16,15 0-1-16,8-4 1 16,9 1-2-16,7-7 1 15,7-2-1-15,1-7 1 16,-2-5-1-16,0-5 0 15,-7-4 1-15,-7-5-1 0,-11-4 1 16,-11 1-1 0,-14 1 0-16,-12 6 0 0,-12 4 0 15,-11 10 1-15,-11 10 0 16,-6 14 0-16,-4 11 0 15,2 10 1-15,9 3 0 16,10 7-2-16,20 0 0 16,23-4 0-16,24-12 0 15,28 0-11-15,7-27-10 16,31 10-15-16,-8-23-6 15,8-1-1-15,-14-17-1 16</inkml:trace>
  <inkml:trace contextRef="#ctx0" brushRef="#br2" timeOffset="39108.2368">824 5114 80 0,'12'-2'37'15,"-12"2"1"-15,5 10-2 0,-17 9-29 16,3 12-4-16,-5 3 0 16,1 15 0-16,-8 4 1 15,7 6-2-15,-4 0 1 16,3-5 0-16,3-6-1 15,8-9 0-15,-1-10 0 16,7-10-1-16,-2-19 0 16,19-8 0-16,-1-17 0 15,2-8-1-15,3-12 1 16,0-6 1-16,6-4-1 15,-3-3 0-15,-2 3 0 16,4 5 0-16,-3 8-1 16,0 8 0-16,0 10-1 15,0 9 2-15,-1 9-1 16,1 9 0-16,2 10 0 0,-1 12 1 15,-2 7 0-15,-1 9-1 16,-4 8 1-16,-4 6-1 16,-3 5-1-16,-4-5-1 15,2 2-3-15,-6-16-5 16,18 3-12-16,-16-28-13 15,21-2-3-15,-7-26 0 16,18-2-1-16</inkml:trace>
  <inkml:trace contextRef="#ctx0" brushRef="#br2" timeOffset="39543.2617">1569 5224 107 0,'0'0'36'16,"-19"-20"2"-16,19 20-3 0,-27 13-29 15,15 2-3-15,-2 6 1 16,6 9-2-16,1 4 0 15,7 7-1-15,5 2 0 16,4 3 0-16,8-2 0 16,2-2 0-16,10-9-1 15,4-6 0-15,5-11 0 16,4-9 1-16,5-14-1 15,4-12 1-15,0-12 0 16,1-9-1-16,-3-12 1 16,1-6 0-16,-6-2 0 15,-7 3-1-15,-10 4 0 16,-2 7 1-16,-9 10-1 15,-9 11 0-15,-7 15 1 0,0 10 0 16,-19 19-1-16,3 10 0 16,1 6 1-16,-1 6-1 15,4 5 0-15,5 0 0 16,9-3-1-16,7-8-1 15,13-7-1-15,6-14-2 16,13-6-3-16,1-18-6 16,19 5-10-16,-14-24-15 15,10 5 1-15,-15-16-1 16,8 6 3-16</inkml:trace>
  <inkml:trace contextRef="#ctx0" brushRef="#br2" timeOffset="40138.2957">2562 5136 111 0,'0'-21'36'0,"0"21"1"16,-10-1-7-16,8 14-24 0,-7 2-2 15,6 13-1-15,-3 3 1 16,-1 8-2-16,1 5 1 16,-2 8-1-16,0-3-1 15,0 4 1-15,-1-7-1 16,2-4 0-16,0-11 0 15,4-4-1-15,2-14 1 16,1-13-1-16,22-13 1 16,1-15-1-16,5-10 0 15,2-9 1-15,6-8 0 16,-1-1-1-16,-1 2 1 15,-3 2-1-15,-8 9 1 0,-4 11-1 16,-8 9 0-16,-2 7 0 16,-9 16 0-16,13-3 0 15,-13 3 0-15,9 29 0 16,-6-6 0-16,3 8 0 15,-2 3 0-15,0 3 0 16,1 1 0-16,-1-3 0 16,1-5 0-16,-1-4 0 15,5-9-1-15,2-10 1 16,3-13 0-16,4-11-1 15,5-11 1-15,3-10-1 16,5-4 1-16,2-9 1 16,-1-2-3-16,-2 3 3 15,-1 6-3-15,-4 9 2 16,-8 9-1-16,-2 11 2 0,-15 15-2 15,13 11 0-15,-13 12 3 16,-3 9-2-16,1 5 1 16,3 4-2-16,4 3 1 15,3-5-4-15,12-4-2 16,3-18-8-16,23 4-9 15,-11-29-8-15,21 1-9 16,-9-19 0-16,13-4-1 16,-6-17 3-16</inkml:trace>
  <inkml:trace contextRef="#ctx0" brushRef="#br2" timeOffset="40619.3232">3723 4673 92 0,'-23'5'41'0,"5"21"0"16,-5-1-1-16,13 19-30 15,-10 7-5-15,6 13 0 16,0 8 0-16,4 6-2 16,2 4 0-16,3-1-1 15,0-4 0-15,4-7-2 16,-1-11 2-16,2-10-3 15,1-11 1-15,1-16 0 16,-2-22-1-16,14-3 1 16,-1-21-1-16,2-11 1 15,2-10-1-15,3-8 1 16,4-5-2-16,0 1 2 15,0 5-2-15,-4 6 2 0,2 9-2 16,0 13 2-16,3 7-2 16,-2 14 2-16,4 11 1 15,-2 6-1-15,1 9 1 16,2 4-1-16,-4 6 1 15,-5 3-2-15,-9 3 2 16,-10 4-1-16,-12 0-1 16,-14 3 1-16,-10-6-1 15,-10-1 1-15,-4-8-2 16,-5-9-1-16,5-4-5 15,1-25-6-15,31 0-9 16,-3-29-6-16,32 5-11 16,9-18-1-16,26 6 1 15,6-8 2-15</inkml:trace>
  <inkml:trace contextRef="#ctx0" brushRef="#br2" timeOffset="41235.3585">4114 5326 113 0,'-24'13'41'0,"18"3"0"16,6-16-10-16,11-16-28 16,13 3 0-16,8-6-1 15,7-4-1-15,2-4-1 16,2-5-1-16,-3-2 2 15,-7 0-2-15,-5-1 1 16,-9 5-1-16,-8 1 1 0,-10 8-1 16,-10 6 2-16,-8 10 0 15,-9 11-1-15,-6 10 3 16,-4 10-1-16,-6 9 0 15,3 9 0-15,5 2 0 16,5 4-1-16,12-3 1 16,13-7-2-16,16-6 0 15,11-10 0-15,14-10 0 16,13-12 0-16,7-10 0 15,6-7 0-15,1-8 0 16,-1-1 0-16,-5 2 0 16,-9 4-1-16,-8 5 2 15,-12 9-2-15,-9 11 1 16,-11 8 1-16,-8 8-2 0,-8 8 1 15,-2 5 0-15,-3 1 0 16,-1 0 0-16,3-5 0 16,1-7 1-16,3-7-1 15,6-18 1-15,0 0-1 16,10-26 1-16,-1-7 0 15,4-10 0-15,4-9-1 16,-1-4 0-16,4-4 0 16,3 7-1-16,0 2 1 15,4 7-3-15,1 6-1 16,8 15-4-16,4-2-5 15,30 18-6-15,-6-16-5 16,39 25-5-16,-2-17-9 16,33 9-3-16,8-4 2 0</inkml:trace>
  <inkml:trace contextRef="#ctx0" brushRef="#br2" timeOffset="41864.3945">6296 5128 101 0,'-11'-11'39'15,"-13"-7"0"-15,5 16-10 16,-10-4-25-16,-1 10 0 16,-3 6-1-16,-1 12 0 0,-1 10 1 15,3 10-2 1,6 5 1-16,7 6-2 0,9 1 1 15,14-2-1-15,16-6 0 16,17-12-1-16,15-11 0 16,12-15 1-16,8-14-1 15,4-12 1-15,-2-17-1 16,-2-9 0-16,-14-4 0 15,-17-8 0-15,-15 1-1 16,-18 2 1-16,-13 5-1 16,-14 4 0-16,-10 14-1 15,-11 10 1-15,1 13-2 16,-3 6-1-16,12 15-2 15,0-3-9-15,33 18-6 16,-3-29-13-16,39 22-4 16,4-23-1-16,26 1 2 0</inkml:trace>
  <inkml:trace contextRef="#ctx0" brushRef="#br2" timeOffset="42114.4088">7298 4533 91 0,'-43'-44'37'0,"0"21"2"15,-15 4 1-15,8 27-31 16,-11 10-4-16,5 18-1 16,-2 16-1-16,12 15-1 15,3 14 0-15,9 11 0 16,12 4-1-16,12 4-1 0,10-2-1 15,7-10-4-15,12 0-5 16,-8-30-12-16,19 1-17 16,-15-28-1-16,10-5 0 15,-14-25 1-15</inkml:trace>
  <inkml:trace contextRef="#ctx0" brushRef="#br2" timeOffset="42264.4173">6779 5141 93 0,'-14'-23'40'0,"-7"-5"0"16,17 13-1-16,4-5-21 16,14 8-16-16,18 6-8 15,2-16-14-15,25 14-19 16,-1-9 0-16,18 9-1 0,-3-6-2 15</inkml:trace>
  <inkml:trace contextRef="#ctx0" brushRef="#br2" timeOffset="43032.4613">8033 5098 87 0,'12'-10'39'0,"-5"-2"-2"15,-7 12 0-15,0 0-30 16,0 0-6-16,2 19 3 15,-3 5-2-15,-6 6 2 16,0 12-2-16,-3 5 1 16,0 7-1-16,2-2-1 15,2 2 0-15,1-6 0 16,2-6-1-16,6-10 0 15,2-13 1-15,-5-19-1 16,20 0 0-16,-6-21 0 0,5-11 0 16,-3-11 0-16,1-10 0 15,-2-5-1-15,1-6 2 16,1-2-2-16,-3 2 1 15,4 7-2-15,1 6 2 16,-1 8-1-16,5 11 1 16,3 9 0-16,5 11-1 15,3 12 1-15,0 7 0 16,5 10 0-16,0 6 0 15,-3 2 1-15,-1 6-2 16,-9 3 2-16,-7 2-1 16,-10 0 1-16,-12 2-2 15,-10-3 2-15,-10-2-1 16,-12-6-1-16,-6-2 2 0,-3-8-2 15,-4-3 1-15,1-3 1 16,1-2-1-16,0 2 0 16,4 2 0-16,5 9 0 15,1 8 1-15,4 14-1 16,0 10 1-16,2 14-1 15,0 7 1-15,2 8 1 16,3 1-2-16,2 2-3 16,1-16-4-16,16 6-12 15,-14-34-11-15,25-3-8 16,-2-29-1-16,18-9-1 15</inkml:trace>
  <inkml:trace contextRef="#ctx0" brushRef="#br2" timeOffset="43759.5029">8778 4935 94 0,'11'-6'40'16,"-11"-5"0"-16,0 11 0 15,-11 11-32-15,4 5-5 16,-2 4 0-16,-2 9-2 16,-1 8 2-16,-1 5-3 15,-2 4 2-15,4 2-2 16,-1-3 1-16,4-2-2 0,1-10 2 15,2-6-1-15,5-13 0 16,0-14 0-16,14-5 0 16,0-16 0-16,1-10 0 15,7-8 2-15,-1-6-3 16,4-8 1-16,2-1-1 15,0-3 0-15,0 4 0 16,-1 8 1-16,0 6-2 16,0 9 1-16,1 8 1 15,-3 12 0-15,0 10 0 16,3 8 1-16,-3 6-1 15,-1 3 0-15,2 3 0 16,-2-2 0-16,-3-3 0 16,0 0 0-16,-3-2 0 15,0-5 0-15,-7-2 0 0,-10-6 0 16,0 0 1-16,6 13-1 15,-6-13 1-15,-25 20 0 16,4-2 2-16,-5 4-3 16,1 6 2-16,-1 5-1 15,4 3 1-15,7 2-2 16,6-2 2-16,14-3-2 15,9-8 0-15,13-8 0 16,12-10 1-16,7-12-1 16,6-9 1-16,0-10-1 15,0-9-1-15,-5-6 2 16,-9-4-2-16,-10-1 2 15,-14 0-3-15,-11 4 2 16,-11 9-3-16,-11 5 2 0,-4 10-1 16,-3 6-3-16,2 9-1 15,4-4-6-15,20 17-5 16,0-12-7-16,18-4-9 15,5-10-6-15,27 0 0 16,2-15 1-16</inkml:trace>
  <inkml:trace contextRef="#ctx0" brushRef="#br2" timeOffset="43985.5158">10097 4237 109 0,'-34'7'40'15,"4"25"1"-15,-16 4-2 0,11 19-36 16,-8 10 0-16,6 15-2 15,0 11 1-15,3 7-2 16,8 3 1-16,3-4-2 16,6-2 0-16,0-9-5 15,11-3-3-15,-9-33-13 16,24 2-12-16,-11-29-5 15,12-9-1-15,-6-24 0 16</inkml:trace>
  <inkml:trace contextRef="#ctx0" brushRef="#br2" timeOffset="44773.5609">9662 4886 72 0,'0'0'41'0,"-13"-2"-2"16,24 10 2-1,4-14-13-15,21 8-26 0,10-4-1 16,13 2 1-16,7-2-1 15,4 2-1-15,0-2 1 16,-5 1-1-16,-8 1 0 16,-10 3 0-16,-13-1 1 15,-11 2 0-15,-12 2-1 16,-11-6 1-16,-3 13 0 15,-10-3 0-15,-4 4 0 16,-7 6 0-16,-3 3 0 16,-5 6-1-16,-2 5 2 15,2 7-2-15,2 0 2 16,10 3-2-16,5-5 1 0,12-3-1 15,13-7 1-15,11-12-1 16,9-12 0-16,8-13-1 16,4-11 1-16,5-12 0 15,-3-11-2-15,-1-9 2 16,-6-5-2-16,-4-5 2 15,-6 1-1-15,-7 4 1 16,-6 5-1-16,-5 9 0 16,-7 10 2-16,-3 10-1 15,1 22 1-15,-10-7 0 16,2 19 0-16,5 3 0 15,3 6-1-15,5-4 0 16,7 4 1-16,9-3-1 16,4-2 0-16,7-2 1 15,3-1-1-15,-1-3 1 0,-4 3-1 16,-3 1 1-16,-9 2 0 15,-6 5 0-15,-16 3-1 16,-5 5 0-16,-7-1 2 16,-5 5-2-16,0-3 2 15,0 1-2-15,3-8 1 16,3-4-2-16,10-8 3 15,5-11-2-15,24-7-2 16,4-13 4-16,7-5-3 16,7-10 1-16,6-3-1 15,1 0 1-15,-1 5-1 16,-7 3 1-16,-7 11 1 15,-8 11-3-15,-6 9 2 16,-11 13-1-16,-4 9 1 0,-5 4-3 16,2 7-1-16,-1-5-8 15,13 12-1-15,-8-25-8 16,30 14-2-16,-9-30-7 15,27 6-10-15,-5-18 2 16,16-3 0-16</inkml:trace>
  <inkml:trace contextRef="#ctx0" brushRef="#br2" timeOffset="45074.5781">11497 4818 106 0,'-31'-23'39'0,"-3"19"2"16,-16 0-1-16,13 11-36 15,-8 9-1-15,4 8-1 16,9 4-1-16,10 2 1 0,17-3-2 15,15 0 1-15,14-8-1 16,12-4 0-16,7-5 0 16,5-5 0-16,2-1 0 15,-5-2 0-15,-8 5 1 16,-12 5-1-16,-17 7 2 15,-19 7-2-15,-11 7 2 16,-12 6-3-16,-5 4 1 16,-3-2-5-16,8 6-7 15,-9-29-9-15,28 11-5 16,-4-30-13-16,19 1-3 15,19-34 0-15,7 0 1 16</inkml:trace>
  <inkml:trace contextRef="#ctx0" brushRef="#br2" timeOffset="45555.6056">12712 4887 91 0,'0'0'39'0,"0"-14"1"16,0 14-2-16,-10 22-34 15,3-2-1-15,-4 9 1 16,-2 12-2-16,-4 7 2 16,2 7-2-16,-2 2 0 15,5-2-2-15,7-5-1 0,4-16-6 16,16 0-14-16,-15-34-18 15,37-7 1-15,-12-20 0 16,16-6-2-16</inkml:trace>
  <inkml:trace contextRef="#ctx0" brushRef="#br2" timeOffset="45697.6137">12753 4652 71 0,'-43'-57'39'0,"9"18"-1"16,-6 4-1-16,15 23-15 15,6 8-27-15,7-9-19 16,29 15-14-16,5-9 0 15,21 7-1-15,7-10 1 16</inkml:trace>
  <inkml:trace contextRef="#ctx0" brushRef="#br2" timeOffset="45938.6275">13468 4221 110 0,'-16'25'40'0,"-8"0"-1"16,5 28-5-16,-12 5-31 15,-2 19-1-15,-3 13 0 16,0 12-1-16,1 4 1 16,5 0-3-16,7-2-1 15,1-16-3-15,17 3-8 16,-7-42-14-16,24-6-11 15,-6-28-1-15,17-10-1 0,-9-23 2 16</inkml:trace>
  <inkml:trace contextRef="#ctx0" brushRef="#br2" timeOffset="46088.6361">13072 4895 110 0,'-23'-18'41'0,"23"18"1"16,6-16-1-16,33 4-38 15,16 0-4-15,10-9-11 16,26 14-20-16,-11-16-8 15,15 9 0-15,-10-10-2 16</inkml:trace>
  <inkml:trace contextRef="#ctx0" brushRef="#br2" timeOffset="46706.6714">14636 4292 95 0,'0'0'37'16,"0"0"2"-16,-2 17-3 16,-13 10-34-16,1 11 0 15,-6 9 1-15,-1 19 0 16,-5 7 0-16,0 11 1 15,0 1-2-15,0 3 1 16,3-6 0-16,3-7-2 16,7-10 1-16,9-15-1 15,8-13 0-15,9-17-1 0,8-13 2 16,11-15 0-16,4-11-3 15,5-9 1-15,2-9 0 16,-3-1 0-16,-3-1 0 16,-2 4 0-16,-8 5-1 15,-3 10 0-15,-9 10 2 16,-1 13-1-16,-5 8 0 15,2 10-1-15,-2 7-1 16,-2 3 0-16,9 7-1 16,0-7-3-16,18 10-8 15,-10-24-8-15,27 6-17 16,-9-20 1-16,16 1 0 15,-8-18 1-15</inkml:trace>
  <inkml:trace contextRef="#ctx0" brushRef="#br2" timeOffset="47064.6919">15342 4855 76 0,'-6'-21'38'15,"-16"-2"0"-15,4 16 2 16,-15-3-16-16,6 19-20 16,-11 7 0-16,-3 15 0 15,0 6-1-15,0 8-1 16,4 2 1-16,8 2-1 15,8-3 1-15,9-6-2 16,13-8 1-16,14-10-2 16,14-12 2-16,11-12-2 15,9-10-1-15,5-12 2 16,0-6-2-16,1-4 2 15,-7-5-2-15,-5 2 1 0,-13 4 0 16,-9 6 0-16,-9 7 0 16,-7 9-2-16,-5 11 2 15,0 0-1-15,-13 23-1 16,3-1-2-16,4 9 0 15,-1-6-6-15,14 18-6 16,-9-23-10-16,26 10-13 16,-2-18 0-16,17 2 1 15,3-17 1-15</inkml:trace>
  <inkml:trace contextRef="#ctx0" brushRef="#br2" timeOffset="47410.7117">15943 4671 108 0,'-43'-8'40'0,"4"20"1"16,-9-4-1-16,17 12-36 16,-3 0-2-16,11 7-1 15,10 0 0-15,13 1-1 16,11-2 0-16,11-3 0 15,6-1 0-15,6-5 0 16,2-2-1-16,-1-1 1 16,-5-3 0-16,-6 2 0 15,-13 2 0-15,-8 2 0 16,-10 0 0-16,-10 4 0 15,-9 2 2-15,-2 1-2 16,-3 1 0-16,-1-1-1 0,11-2-1 16,1-10-4-16,23 9-9 15,-3-21-10-15,26-6-16 16,5-7 2-16,22 1-3 15,0-11 4-15</inkml:trace>
  <inkml:trace contextRef="#ctx0" brushRef="#br2" timeOffset="47567.7207">16424 5122 121 0,'-22'12'40'0,"-7"-14"-1"15,9-7-10-15,20 9-54 0,-13-23-15 16,17 11-1-16,-2-11 0 15,14 8-1-15</inkml:trace>
  <inkml:trace contextRef="#ctx0" brushRef="#br2" timeOffset="48401.7684">17295 4268 77 0,'12'-9'37'0,"-8"-2"0"15,-4 11-1-15,0 0-29 16,-5 14-3-16,-7 7 2 16,2 17-1-16,-7 9 0 15,1 17-3-15,-6 11 0 16,2 13-1-16,-3 6 0 15,8-1-1-15,2-3 0 0,5-8-3 16,9-7 0-16,3-22-8 16,22-6-22-16,-7-26-6 15,14-10 1-15,-4-22 0 16</inkml:trace>
  <inkml:trace contextRef="#ctx0" brushRef="#br2" timeOffset="48695.7852">17885 4079 96 0,'14'-12'37'0,"0"24"2"0,-20 7-5 16,3 29-30-16,-7 8 0 15,-4 20 0-15,-7 11-1 16,-1 13-2-16,-4 3 0 16,3-1 0-16,0-4 0 15,6-10-1-15,6-5 0 16,7-14-2-16,9-10-1 15,1-21-4-15,16-2-5 16,-13-28-21-16,17 0-4 16,-12-20 0-16,4 0-3 15</inkml:trace>
  <inkml:trace contextRef="#ctx0" brushRef="#br2" timeOffset="48851.7941">17649 4806 107 0,'-33'-30'39'0,"19"13"0"15,7-9-9-15,23 9-25 16,20 2-3-16,18-1-2 15,15 1-2-15,12-6-6 16,21 16-22-16,-9-13-9 16,5 14 0-16,-16-7-1 15</inkml:trace>
  <inkml:trace contextRef="#ctx0" brushRef="#br2" timeOffset="49174.8126">19060 4641 86 0,'1'-13'39'0,"-5"-10"1"15,4 23-1-15,-4-27-32 16,4 27-2-16,0 0-1 16,-7 32-1-16,-2 9-1 15,-5 13-1-15,-5 10 0 16,0 4-1-16,0 7 0 15,2-4-3-15,10-4 0 16,3-19-5-16,22-1-13 16,-10-31-18-16,24-9 2 15,-3-24-2-15,19-9 0 0</inkml:trace>
  <inkml:trace contextRef="#ctx0" brushRef="#br2" timeOffset="49317.8208">19163 4473 104 0,'-38'-33'39'0,"12"19"0"15,2 2-3-15,24 12-42 16,22 6-26-16,-1-4-6 16,23 11 0-16,1-5-1 15</inkml:trace>
  <inkml:trace contextRef="#ctx0" brushRef="#br2" timeOffset="49648.8397">19742 4580 95 0,'-18'-11'39'16,"-1"13"1"-16,-15-7-4 15,3 12-31-15,-14 6-2 16,2 8 0-16,1 5-1 16,6 5-1-16,11 3 1 15,16-1-1-15,14-3 0 16,16-4-1-16,16-4 0 15,12-5 0-15,6-4 0 16,2-3 1-16,-4-1-1 16,-6 3 1-16,-12 2 0 15,-12 4-1-15,-18 3 1 16,-14 3 0-16,-14 1-1 15,-5 1 0-15,-2 0-1 0,-4-7-4 16,12 6-10-16,-12-24-13 16,24 7-12-16,-3-17 1 15,13 9-2-15,18-30 2 16</inkml:trace>
  <inkml:trace contextRef="#ctx0" brushRef="#br2" timeOffset="50563.892">20683 4662 85 0,'-2'-13'37'0,"2"13"0"16,-8-10-2-16,8 10-31 15,-17 17-1-15,8 6 0 0,-7 2 0 16,1 13-1-16,-1 1 0 15,-2 12 0-15,3-2-1 16,6 0 0-16,4-4 2 16,10-5-2-16,8-10 1 15,11-12-1-15,8-12 0 16,12-14 0-16,7-11 0 15,5-10-1-15,2-7-1 16,-1-3 1-16,-5-3-1 16,-8 3 0-16,-7 7 2 15,-9 5-2-15,-10 9 1 16,-6 10 1-16,-12 8-1 15,0 0 0-15,1 27 0 16,-7 0 1-16,3 4-1 16,0 6 1-16,9 2-1 0,6-1 1 15,6-5 1-15,8-4-1 16,6-9 0-16,5-7 1 15,2-12-1-15,1-11 0 16,-4-12 0-16,-2-9-1 16,-8-10-1-16,-1-8 1 15,-7-6-2-15,-5 0 0 16,-4 2-2-16,-5-1-3 15,3 19-6-15,-17-10-9 16,17 27-17-16,-11-5 1 16,4 23 0-16,11-5 2 15</inkml:trace>
  <inkml:trace contextRef="#ctx0" brushRef="#br2" timeOffset="50970.9153">21872 4704 75 0,'17'9'39'0,"-17"-9"-2"15,0 14 2-15,-14-14-17 16,0 19-18-16,-1 3 0 16,1 9-1-16,0 4-1 15,0 8 1-15,3 0 0 16,3 2-1-16,0 0 0 15,6-4-1-15,2-5 1 16,3-9-1-16,3-8 1 16,4-11-2-16,4-11 1 0,2-8-1 15,3-9 0-15,-1-10 1 16,-1-7-2-16,2-9 2 15,-5-6-1-15,-1-1 0 16,-4-1-1-16,-3 5 2 16,-3 5-1-16,1 6 0 15,0 9 0-15,7 5-1 16,7 12 0-16,7 5-1 15,11 7-3-15,3-3-2 16,19 14-9-16,-13-15-7 16,18 11-16-16,-17-11 0 15,6 10 0-15,-16-8 2 16</inkml:trace>
  <inkml:trace contextRef="#ctx0" brushRef="#br2" timeOffset="51180.9273">22457 4652 97 0,'-2'16'39'0,"-9"-7"0"16,11 18 0-16,-19 5-24 15,15 3-11-15,-2 6-1 16,0 8 0-16,-3 0 1 16,-2 2-3-16,4-5 1 15,0-8-3-15,4-6-1 16,2-13-4-16,19-3-12 15,-12-31-13-15,24 0-11 16,-4-21 2-16,17-2-1 16,-9-21 3-16</inkml:trace>
  <inkml:trace contextRef="#ctx0" brushRef="#br2" timeOffset="51302.9343">22603 4275 116 0,'-25'-24'36'0,"11"12"-4"15,14 12-25-15,8-13-45 16,17 13 1-16,-1-10-3 15</inkml:trace>
  <inkml:trace contextRef="#ctx0" brushRef="#br2" timeOffset="51565.9494">23308 4096 86 0,'0'0'39'0,"-15"29"1"0,-8-3 0 15,5 29-11-15,-9 2-24 16,0 16-2-16,-7 10 0 15,7 10-2-15,-1 5 0 16,7-2 0-16,2-6 0 16,5-9-2-16,7-10-1 15,1-15-4-15,10-7-6 16,-8-29-10-16,21-3-17 15,-17-17 1-15,20-14-2 16,-15-12 1-16</inkml:trace>
  <inkml:trace contextRef="#ctx0" brushRef="#br2" timeOffset="51714.9579">23040 4663 126 0,'-10'-16'39'0,"10"16"1"16,10-1-10-16,14 3-29 15,11-1-4-15,7-7-8 16,22 11-16-16,-14-20-12 15,19 7 1-15,-11-17-2 16,8 2 0-16</inkml:trace>
  <inkml:trace contextRef="#ctx0" brushRef="#br2" timeOffset="51949.9713">23797 4074 116 0,'-15'29'41'15,"-18"5"1"-15,9 24-2 0,-18 1-34 16,10 15-3-16,-3 11-1 15,0 9 0-15,1 4-1 16,0-3-1-16,3-6 2 16,5-6-4-16,3-10 0 15,2-18-4-15,13-1-8 16,-9-31-8-16,25-2-17 15,-8-21-2-15,15-6 0 16,-6-17 0-16</inkml:trace>
  <inkml:trace contextRef="#ctx0" brushRef="#br2" timeOffset="52133.9818">23345 4736 119 0,'-15'3'41'0,"22"14"0"15,-7-17-1-15,35 8-35 16,-2-11-4-16,10-1-2 15,5-1-3-15,-1-12-7 16,16 17-12-16,-17-22-17 16,10 13 0-16,-14-7-1 15,13 7 0-15</inkml:trace>
  <inkml:trace contextRef="#ctx0" brushRef="#br2" timeOffset="52517.0038">23865 4771 123 0,'-22'19'41'0,"1"-11"-1"16,29 10-8-16,2-15-29 16,15-2-1-16,11-4-1 15,8-4 0-15,1-1 0 16,4-6 0-16,-3-6 0 15,-4-2-1-15,-6-3 0 16,-7-3 0-16,-9 2-1 16,-10-3 1-16,-7 5-1 15,-8 4 0-15,-12 7 1 16,-7 10 0-16,-7 9 0 15,-9 12 1-15,-1 11 0 16,-2 13 1-16,2 4-1 16,7 6 0-16,7 2-1 0,14-2 1 15,14-5-3-15,11-10-1 16,19-7-2-16,3-20-10 15,25 6-7-15,-14-29-14 16,19 2-4-16,-11-18 0 16,7 3 0-16</inkml:trace>
  <inkml:trace contextRef="#ctx0" brushRef="#br2" timeOffset="52826.0214">24480 4766 109 0,'-25'20'38'0,"3"15"3"15,-12-9-3-15,14 16-30 16,-6-8-4-16,6 2-1 15,5-8 1-15,10-6-2 0,9-11-1 16,12-11 1-16,10-10-1 16,5-9 0-16,4-10 0 15,8-7 1-15,-1-8-4 16,6 1 4-16,-5-1-2 15,-4 7 0-15,-5 6 0 16,-6 11 0-16,-3 12 0 16,-6 14 0-16,-4 13 0 15,-5 11 0-15,-2 11 0 16,1 5-3-16,6 12-7 15,-6-17-9-15,20 14-6 16,-16-20-13-16,21 0-4 16,-5-13-2-16,17-5 2 15</inkml:trace>
  <inkml:trace contextRef="#ctx0" brushRef="#br2" timeOffset="54024.09">925 6582 86 0,'3'-17'33'16,"-3"17"-4"-16,11-24 2 16,1 21-19-16,-8-9-3 15,9 12-3-15,-1 0 0 16,9 11-2-16,-2 5 0 15,6 12 0-15,-3 8 0 16,0 16 0-16,-4 6-2 16,-6 13 1-16,-10 7-1 15,-16 5 0-15,-14 4-1 16,-10-1 0-16,-11-2 0 0,-6-10-1 15,-4-12 0-15,1-15-3 16,10-19-1-16,7-28-5 16,26-4-13-16,-3-37-17 15,24-9 1-15,-3-25 0 16,18-6-2-16</inkml:trace>
  <inkml:trace contextRef="#ctx0" brushRef="#br2" timeOffset="54166.0981">691 6325 93 0,'-18'-21'38'15,"-5"5"1"-15,13 12-2 16,1-15-22-16,16 8-22 16,28 4-29-16,-2-10-3 0,18 7 2 15,8-4-2-15</inkml:trace>
  <inkml:trace contextRef="#ctx0" brushRef="#br2" timeOffset="54571.1212">1613 6506 94 0,'-9'28'39'0,"-8"-8"2"15,10 10-1-15,-4-8-24 16,7 10-10-16,4-3-2 0,8 4 0 15,6-1-1-15,4-3 1 16,8-7-3-16,11-5 2 16,3-8-3-16,7-8 0 15,-1-9 0-15,5-11 0 16,0-8 0-16,0-10 0 15,0-3 0-15,-7-5-2 16,0-1 2-16,-5 2-2 16,-5 6 2-16,-6 6-2 15,-6 14 2-15,-7 14-1 16,-9 14 1-16,-10 16-1 15,-8 13 0-15,0 6 0 16,1 9-3-16,2-2 0 16,11 3-6-16,2-25-9 0,32 7-14 15,-3-31-4-15,29-6-2 16,-4-21 0-16</inkml:trace>
  <inkml:trace contextRef="#ctx0" brushRef="#br2" timeOffset="54865.1381">2780 6406 107 0,'-31'7'39'0,"-17"-2"0"16,8 16 1-16,-11-2-26 16,17 4-12-16,6 0 0 15,17 1-1-15,15-2 1 16,16-4-1-16,18-2-1 15,10-3 1-15,4 1-1 0,2-1 1 16,-2 1 0-16,-8 2 1 16,-15 4-2-16,-15 8 3 15,-14 2-3-15,-11 4 0 16,-9-3 0-16,-8-1 0 15,3-3-3-15,-2-11-3 16,17 5-10-16,-5-33-17 16,21 0-7-16,5-19 0 15,21-1 0-15</inkml:trace>
  <inkml:trace contextRef="#ctx0" brushRef="#br2" timeOffset="55074.15">3369 5921 97 0,'-24'27'41'15,"0"25"1"-15,-18 14-1 16,9 22-19-16,-5 3-21 16,7 17 2-16,5 2-2 15,5 3 1-15,4-2-6 16,1-21-9-16,19 2-15 15,-12-27-11-15,13-13 0 16,-9-28-1-16,16-15 0 16</inkml:trace>
  <inkml:trace contextRef="#ctx0" brushRef="#br2" timeOffset="55256.1604">2991 6520 135 0,'0'0'42'15,"-17"-8"-2"-15,35 14-2 16,18-16-38-16,14-5 0 15,19 6-9-15,1-20-13 16,20 9-18-16,-6-14-2 16,18 5 1-16,2-11-2 15</inkml:trace>
  <inkml:trace contextRef="#ctx0" brushRef="#br2" timeOffset="55976.2016">4421 6157 75 0,'0'-28'38'0,"3"18"0"16,-3 10-1-16,0 0-14 16,-5 26-18-16,4 9-1 15,-3 13-1-15,4 16 0 16,-2 9-1-16,-1 14 1 15,0 5-1-15,0 3 1 16,-1-8-1-16,1-7 0 16,1-13-1-16,2-13 1 15,0-15-2-15,3-16 0 16,-3-23 0-16,15 1 0 15,-6-24 1-15,5-10-1 0,-1-10 1 16,1-8 0-16,2-3-2 16,0-1 0-16,2 3 0 15,0 6-1-15,4 11 2 16,4 11-2-16,1 9 1 15,5 14-1-15,1 11 3 16,2 11 0-16,0 8 0 16,-4 8 1-16,-8 5-2 15,-9 2 2-15,-14 6-2 16,-13-2 2-16,-15 3-3 15,-14-7 0-15,-8-3-1 16,-8-11-1-16,5-4-4 16,-6-23-11-16,25 3-11 15,-2-29-9-15,26-4 0 16,9-16-1-16,25-2 1 0</inkml:trace>
  <inkml:trace contextRef="#ctx0" brushRef="#br2" timeOffset="56358.2235">5033 6757 96 0,'9'19'39'16,"-9"-19"1"-16,29 11-2 15,-9-23-22-15,13-1-12 16,2-5-3-16,7-3 1 15,0-5 0-15,-2 0-1 0,-4-2-1 16,-7-2 0 0,-10 3 1-16,-10 0-1 0,-8 1 2 15,-9 4-2-15,-8 1 1 16,-5 6-1-16,-6 8 1 15,-4 8 1-15,-6 14-1 16,-3 12 1-16,2 10 0 16,1 10 0-16,6 7 0 15,8 6-2-15,9-2 0 16,17-5 0-16,24-11 0 15,17-10 0-15,29-14-3 16,16-16-3-16,26-4-8 16,-4-30-10-16,23 6-11 15,-11-21-6-15,9 3 0 16,-17-17 0-16</inkml:trace>
  <inkml:trace contextRef="#ctx0" brushRef="#br2" timeOffset="56600.2373">6385 6079 119 0,'-41'-45'40'0,"3"24"2"15,-14-6-9-15,8 32-29 16,-7 15-1-16,2 24 0 16,3 15-1-16,3 18 0 15,4 14 0-15,10 10 1 16,3 8-1-16,11-2-2 15,6-3 0-15,8-9 0 16,4-9-5-16,5-18-1 16,13-4-13-16,-15-34-6 0,16-6-17 15,-22-24 2-15,22-6-1 16,-16-20 2-16</inkml:trace>
  <inkml:trace contextRef="#ctx0" brushRef="#br2" timeOffset="57389.2824">5839 6680 94 0,'-21'-2'40'15,"14"15"1"-15,7-13-1 16,14 20-17-16,13-21-20 16,15 1-1-16,7-2-1 15,14-3 0-15,4-3 0 16,4-3 0-16,0-1-1 15,-9 2 0-15,-11-1 1 0,-10 3 0 16,-12 1 0-16,-11 2 0 16,-18 5 0-16,9-11 0 15,-9 11 1-15,-16 1-2 16,-1 7 0-16,-6 9 0 15,-5 7 0-15,-2 10 0 16,0 10 0-16,1 5 0 16,5 1 0-16,8 1 0 15,13-7 0-15,12-9 0 16,16-14 0-16,10-14 0 15,8-12 0-15,3-13 0 16,2-12 0-16,-3-7-2 16,-8-5 2-16,-8-7-1 15,-13 1 1-15,-6-1-1 16,-12 6 1-16,-6 5-1 0,-1 4 1 15,-4 10-1-15,4 4 1 16,9 20 0-16,-6-10 0 16,6 10 0-16,21 14 0 15,2-5 2-15,4 5-2 16,3-1 4-16,2 2-4 15,2-2 0-15,-1 4 0 16,-6-1 0-16,-4 3 0 16,-6 4 0-16,-6 4 0 15,-6 5 0-15,-5 3 0 16,-7 6 0-16,-1 1 0 15,-5 0 0-15,2-2 0 16,-2-5 0-16,4-7 0 16,3-10 0-16,6-18 0 0,0 0 0 15,15-24 0-15,0-7 0 16,5-10 0-16,2-7 0 15,5-7 0-15,2-4 0 16,-3 5 0-16,2 6 0 16,-2 5 0-16,1 9 0 15,-2 6 0-15,1 10 0 16,-2 7 0-16,-1 8 0 15,3 5 0-15,-6-5-7 16,6 15-8-16,-14-19-1 16,16 18-5-16,-19-23-4 15,23 18-6-15,-20-19-8 16,13 4 1-16,-8-5 4 0,2 0 5 15</inkml:trace>
  <inkml:trace contextRef="#ctx0" brushRef="#br2" timeOffset="57742.3026">7332 6554 105 0,'-5'14'39'15,"15"5"4"-15,-10-19-6 16,30 17-25-16,-4-17-6 16,12 0-2-16,6-9 0 15,3 0-3-15,3-9 1 16,-2 0-2-16,-5-6 2 15,-6-3-4-15,-12-3 4 16,-11-1-2-16,-12 1 0 16,-11 4 0-16,-14 8 0 0,-11 9 0 15,-5 15 0-15,-10 15 0 16,-4 15 0-16,-1 15 0 15,1 9 0-15,11 5 0 16,11 0 0-16,15-3 0 16,15-12 0-16,18-12 0 15,27-11 0-15,17-24-5 16,30-5-10-16,0-27-3 15,29 8-4-15,-16-29-6 16,25 6-8-16,-14-15-7 16,4-3 3-16,-7-3 4 15</inkml:trace>
  <inkml:trace contextRef="#ctx0" brushRef="#br2" timeOffset="58508.3464">9438 6836 91 0,'-10'2'35'16,"-9"-6"0"-16,0 6-6 15,-15-18-21-15,-1 2-2 16,-5-9-1-16,-2 0 0 16,-5-10 0-16,1-2-2 0,-3-9 0 15,2-5-2-15,3-7 0 16,6-9-1-16,2-11 1 15,7-8-3-15,5-7 1 16,9 2 0-16,8-4 0 16,7 4-1-16,8 12 0 15,7 6 1-15,8 18-1 16,6 18 0-16,4 10 3 15,0 16-3-15,-5 17 2 16,7 12 2-16,-9 10-1 16,-6 11 0-16,-13 11 1 15,-10 13 0-15,-14 10 0 16,-12 9 1-16,-10 4 0 0,-7 6-3 15,-6 0 3 1,5-5 1-16,9-5-3 0,14-12 2 16,16-13-2-16,19-12 2 15,24-17-3-15,25-19-1 16,29-7-10-16,4-28-13 15,30-3-14-15,-5-17-3 16,10-1 1-16,-4-15-3 16</inkml:trace>
  <inkml:trace contextRef="#ctx0" brushRef="#br2" timeOffset="59013.3753">10219 6295 74 0,'26'-11'38'16,"-12"2"-1"-16,5 12 1 15,-6-9-14-15,4 13-22 16,0 2 1-16,1 11 0 15,-4 7-1-15,1 13 2 16,-6 8-1-16,1 7 1 16,-9 9-2-16,-2 6 2 15,-13 2-3-15,-6 0 2 16,-12-1-1-16,-6-7 1 15,-9-10-3-15,-2-11-1 16,-3-18-2-16,-1-23-4 16,20-7-13-16,-7-32-12 15,24-11-8-15,3-23 0 16,23-6 1-16</inkml:trace>
  <inkml:trace contextRef="#ctx0" brushRef="#br2" timeOffset="59154.3834">10150 5900 110 0,'-15'9'38'16,"5"5"-6"-16,10 1-24 16,0-15-46-16,7 18 0 15,9-12 0-15</inkml:trace>
  <inkml:trace contextRef="#ctx0" brushRef="#br2" timeOffset="59564.4068">10732 6237 112 0,'-22'15'39'0,"6"12"1"15,-8-9-4-15,10 11-32 16,5 5-1-16,3 8 1 15,6-1-2-15,4 1 2 16,7-7-3-16,11-3 2 16,7-15-2-16,9-11-1 15,5-13 1-15,11-15-1 16,5-9 1-16,3-10-3 15,-1-5 3-15,-3-6-3 16,-5 3 3-16,-9 3-1 0,-5 8 0 16,-12 8-1-16,-7 15 1 15,-20 15 0-15,7 11 0 16,-16 14 0-16,-7 15-1 15,-2 6 0-15,2 9-2 16,1-2 0-16,14 3-7 16,3-25-9-16,33 6-13 15,-3-24-8-15,24-6 1 16,2-20-1-16</inkml:trace>
  <inkml:trace contextRef="#ctx0" brushRef="#br2" timeOffset="59868.4242">11621 6232 103 0,'-44'1'39'0,"8"14"0"16,0-1 0-16,22 4-29 16,1 0-8-16,21 1 1 15,14-3-2-15,14-4 0 16,15-3 0-16,4-2 0 15,0 0-1-15,-4 0 1 16,-8 2-1-16,-10 2 1 16,-16 8 0-16,-15 2 0 15,-14 7-1-15,-10 4 2 16,-6 0-1-16,-4 2 1 15,1-5-3-15,3-5 0 16,10-2-4-16,5-17-6 0,28 0-11 16,-1-26-18-16,24-5 1 15,2-15-2-15,20-6 1 16</inkml:trace>
  <inkml:trace contextRef="#ctx0" brushRef="#br2" timeOffset="60081.4364">12450 5725 108 0,'0'0'40'0,"-30"44"2"16,8 14 0-16,-13 6-38 16,4 14 0-16,0 9-1 15,4 2-1-15,4 0-2 16,3-4-3-16,12-1-7 0,-5-24-12 15,23-2-17-15,-11-25-1 16,11-8 1-16,-10-25-1 16</inkml:trace>
  <inkml:trace contextRef="#ctx0" brushRef="#br2" timeOffset="60228.4448">12155 6224 103 0,'-16'-28'41'0,"16"13"1"15,7-4-2-15,23 16-18 16,16-5-22-16,10-9-10 15,21 17-17-15,-5-19-12 16,13 10-2-16,-10-7 1 16,13 8-3-16</inkml:trace>
  <inkml:trace contextRef="#ctx0" brushRef="#br2" timeOffset="60965.487">13651 5855 91 0,'-2'-24'36'0,"3"13"1"16,-8-2-2-16,7 13-27 16,0 0-3-16,-15 15-2 0,5 7 3 15,2 12-4-15,-1 12 3 16,0 11-3-16,0 8 2 15,0 9-3-15,0 2 3 16,4 5-2-16,-3-11-1 16,2-2-1-16,4-12 0 15,-1-12 2-15,5-10-3 16,2-14 2-16,-4-20-2 15,19 6 1-15,-4-16 0 16,1-10 0-16,1-5-1 16,4-3 0-16,-2-5 1 15,3-2-1-15,1 5 1 16,2 0-1-16,4 6 1 15,0 4 0-15,5 8-1 16,0 7 1-16,0 9 0 16,-5 7 0-16,-3 9 0 0,-10 4 0 15,-10 8 0-15,-12 5 0 16,-14 3-1-16,-11-1 2 15,-13 0-2-15,-6-8 0 16,-1 1-3-16,-6-16-5 16,20 6-11-16,-14-30-10 15,29 4-9-15,4-21 0 16,23-4 0-16</inkml:trace>
  <inkml:trace contextRef="#ctx0" brushRef="#br2" timeOffset="61383.5109">14102 6375 109 0,'15'15'39'0,"-4"-11"0"16,13 8-6-16,-2-11-30 15,9 0 1-15,0-2-2 16,10-4 1-16,2 0-2 16,4-5 0-16,0-2 0 15,-2-5-1-15,-5-3 1 16,-5-5 0-16,-10-3-1 15,-12-3 1-15,-11-2 0 16,-14 4-1-16,-13 1 1 16,-13 7 0-16,-7 7 0 0,-6 12 0 15,-4 10 0-15,1 11 0 16,2 11 1-16,11 10-1 15,8 7-1-15,18 1 1 16,16 1 0-16,24-2-1 16,19-11-1-16,20-12-1 15,21-8-4-15,8-21-7 16,21 0-9-16,-11-30-14 15,16 2-4-15,-15-26 0 16,1 1-1-16</inkml:trace>
  <inkml:trace contextRef="#ctx0" brushRef="#br2" timeOffset="61602.5234">15305 5632 108 0,'-32'38'42'0,"-11"13"1"15,6 23-3-15,1 2-36 16,1 12-2-16,3 9 1 15,8-6-2-15,7 1-1 16,10-8-2-16,15-4-6 16,0-24-11-16,28-1-9 15,-4-25-13-15,18-9 2 16,-1-23-1-16,14-3 2 15</inkml:trace>
  <inkml:trace contextRef="#ctx0" brushRef="#br2" timeOffset="62402.5692">15599 6279 99 0,'-21'-2'40'15,"-14"-1"2"-15,5 15-2 16,-8-10-26-16,1 20-11 16,7 5 0-16,9 4-1 15,7 3 0-15,6 3 0 16,9-1-1-16,11-6 2 15,5-4-3-15,8-8 0 16,9-10-1-16,4-12 0 16,4-8 0-16,0-15-1 15,3-6 0-15,0-10-3 16,1-7 3-16,-4-3-1 15,-7-1 1-15,-5 3 1 16,-8 4 0-16,-8 9 1 16,-8 7 0-16,-9 13 1 15,-11 12 1-15,-2 12 0 0,-2 9-1 16,-1 9 1-16,2 3 0 15,6 5-1-15,7-1 0 16,8-5 0-16,10-3 0 16,13-5-1-16,9-10 0 15,7-6 1-15,4-6-1 16,1-5 1-16,-1-6 0 15,-5-4-1-15,-1-2 1 16,-12 0-1-16,-8 2 0 16,-4 2 1-16,-11 6-1 15,-6 11 1-15,0 0-1 16,-10 24 0-16,-4 5 0 0,-1 6 1 15,-3 7-1-15,0 7 0 16,4 1 0-16,6 0-1 16,5-9 1-16,7-8 2 15,10-10-2-15,11-13 0 16,9-13 0-16,6-13 0 15,5-11 0-15,2-9 1 16,3-8-1-16,-2-2-2 16,-5 3 3-16,-9 2-1 15,-7 9 0-15,-7 9 0 16,-20 23 0-16,12-6-1 15,-15 23 1-15,-3 10 0 16,-1 10 0-16,0 7 0 16,3 2 0-16,4-2 0 15,6-5 1-15,6-6-1 0,5-12 1 16,4-11-1-16,7-12 0 15,1-14 2-15,1-8-4 16,0-7 1-16,-3-5-2 16,-5-11-5-16,1 8-6 15,-21-18-5-15,12 18-5 16,-28-24-8-16,14 13-10 15,-10-9 1-15,7 9 1 16</inkml:trace>
  <inkml:trace contextRef="#ctx0" brushRef="#br2" timeOffset="62940.5999">17682 5736 85 0,'13'-16'36'0,"-8"-1"2"16,-5 17 0-16,1 11-26 16,-1 4-7-16,-4 10 0 15,-2 12-2-15,-6 14 1 16,-3 11-2-16,-2 11 0 15,-5 3 0-15,-1 3 0 16,-1 1-2-16,5-4-1 0,1-9-2 16,11-6-2-16,4-19-1 15,17-5-6-15,-14-37-14 16,31 15-10-16,-15-27-2 15,6-3-1-15,-11-13 2 16</inkml:trace>
  <inkml:trace contextRef="#ctx0" brushRef="#br2" timeOffset="63106.6094">17470 6267 117 0,'-15'10'40'16,"-4"-6"1"-16,26 10-5 16,7-11-32-16,17-5-3 15,22-7-3-15,12-9-2 16,20 0-7-16,-4-22-13 0,27 3-15 15,-14-11 1 1,4 4-3-16,-18-13 2 0</inkml:trace>
  <inkml:trace contextRef="#ctx0" brushRef="#br2" timeOffset="63474.6305">18255 5641 98 0,'-30'8'40'16,"9"21"2"-16,-7 5-1 15,13 14-34-15,-6 5-2 16,2 13-1-16,-5 9 0 15,5 5-1-15,-4 2 0 16,1-4 0-16,2-6-2 16,1-8 0-16,5-11-1 15,5-15 1-15,8-15-1 0,1-23 0 16,29 4 0-16,3-21 0 15,8-9 0-15,7-7 0 16,2-4 2-16,1 0-2 16,-4 3 0-16,-4 7 0 15,-10 11 0-15,-10 12 0 16,-10 12 0-16,-8 9-2 15,-5 11 0-15,-4 3-1 16,0 7-2-16,-1-5-2 16,13 8-7-16,-9-19-4 15,26 6-8-15,-11-20-14 16,19-3 1-16,-3-14 0 15,11-5 3-15</inkml:trace>
  <inkml:trace contextRef="#ctx0" brushRef="#br2" timeOffset="66911.8271">18715 6360 88 0,'0'0'36'16,"18"2"0"-16,-6-8 1 15,12 11-31-15,-2-9-2 0,12 2-1 16,-2-3 0-16,8 2-1 16,0-5 0-16,-1 0 0 15,-5-4 0-15,-2 0 0 16,-8-6-1-16,-7-2 0 15,-7-5 0-15,-8 1 0 16,-10 0 0-16,-7 0 0 16,-8 5 0-16,-8 7 0 15,-8 9 0-15,-5 15 1 16,-7 13-1-16,-2 11 1 15,2 5-1-15,6 9 1 16,8 2-1-16,15 0 0 0,19-5-1 16,25-12-1-1,33-7-7-15,11-25-13 0,38-2-16 16,4-18-5-16,28-6 1 15,2-17-2-15</inkml:trace>
  <inkml:trace contextRef="#ctx0" brushRef="#br2" timeOffset="67549.8636">20557 6219 89 0,'8'-13'37'0,"2"3"0"0,-13-6 1 16,7 4-30-1,-22 1-3-15,-4 8-1 0,-13 3 0 16,0 10 1-16,-7 3-2 16,2 6 0-16,3 2-1 15,8 1 0-15,13-1-1 16,14-2 0-16,17-2-1 15,11-4 0-15,16-3 0 16,7-2 1-16,3 2-1 16,-1-4 0-16,-6 5 0 15,-7 2 1-15,-11 3-1 16,-14 3 0-16,-17 2 0 15,-11 6 1-15,-12-3-2 16,-6 0 3-16,-5 0-3 0,-2-4 2 16,7-4-4-16,5-9-1 15,28-7-6-15,-14-7-11 16,42 1-7-16,-1-17-14 15,24 1 4-15,4-9-3 16,14 0 5-16</inkml:trace>
  <inkml:trace contextRef="#ctx0" brushRef="#br2" timeOffset="68105.8954">21120 6176 111 0,'4'-22'37'0,"-4"22"2"16,-14-20-8-16,14 20-25 15,-24 8-1-15,6 9-1 16,-6 6 1-16,1 8-1 15,0 5-1-15,6 1 0 0,-1 1-1 16,9 0-1-16,9-6 1 16,9-8-2-16,11-7 2 15,12-11-2-15,9-7 0 16,5-7-2-16,5-9 2 15,0-5 0-15,-2-6-1 16,-3-2 1-16,-11-1-1 16,-8 2 0-16,-10 3 0 15,-9 4 0-15,-8 10-1 16,0 12 1-16,-21 10 0 15,3 16 0-15,-10 19 0 16,-3 17 2-16,-9 17-2 16,1 15 3-16,-7 10-2 15,-2 7 2-15,-1 0-2 0,3-3 1 16,4-10-1-16,4-13-1 15,6-15 1-15,6-17 1 16,9-19-1-16,5-17 0 16,12-17 2-16,-3-23 0 15,9-11 0-15,8-13 0 16,-1-12-2-16,8-15 0 15,1-9 0-15,3-5 0 16,4-1 0-16,2 5 0 16,1 7 0-16,4 6-3 15,4 12-2-15,-1 8-4 16,11 23-7-16,-14-5-8 15,19 24-3-15,-14-11-9 16,12 13-2-16,-9-7-1 0,7 4 2 16</inkml:trace>
  <inkml:trace contextRef="#ctx0" brushRef="#br2" timeOffset="68696.9292">21818 6213 113 0,'0'0'39'0,"0"0"2"15,0 0-2-15,-11 9-33 16,-1 8-2-16,-3 2-1 15,-2 10 0-15,-4 2-1 16,0 5 0-16,0-3-1 16,1 2 1-16,4-9-2 15,6 0 0-15,0-10 0 16,10-16 0-16,0 0 0 0,24-4 0 15,-3-13 0-15,5-7 0 16,1-6 0-16,4-5 0 16,2 1 0-16,-3-1 0 15,-6 4 0-15,-4 6 0 16,-6 5 0-16,-5 9 0 15,-9 11 0-15,0 0 0 16,0 0 0-16,6 18 0 16,-6 0 0-16,2 1 0 15,3 0 0-15,4 0 0 16,5-3 0-16,3-7 0 15,6-4 0-15,4-6 0 16,2-7 0-16,0-6 0 0,3-2 0 16,-3-7 0-16,0-3 0 15,-2 2 0-15,-3-2 0 16,-4 2 0-16,-4 7 0 15,-3 2 0-15,-13 15 0 16,15-7 0-16,-15 7 0 16,3 26 0-16,-8-3 0 15,1 4 0-15,-2 6 0 16,2 1 0-16,3 1 0 15,-3-3 0-15,12-1 0 16,0-12-10-16,19 3-7 16,-9-25-4-16,25 9-6 15,-11-25-3-15,22 5-1 16,-6-20-9-16,8-4 3 15,-2-9 5-15</inkml:trace>
  <inkml:trace contextRef="#ctx0" brushRef="#br2" timeOffset="69187.9573">22792 5778 111 0,'-17'-6'39'0,"1"17"1"16,-11 2 1-16,16 14-35 16,-16 8 1-16,6 11-3 15,-2 7 1-15,3 5-3 16,2 2-2-16,2 1 0 15,4-5 0-15,0-4 0 16,5-7 0-16,2-9 0 16,5-7 0-16,1-11 0 15,-1-18 0-15,15 10 0 0,-2-17 0 16,5-7 0-16,-2-5 0 15,6-4 0-15,5-2 0 16,-2-4 0-16,6 3 0 16,-5 2 0-16,2 5 0 15,-2 6 0-15,-2 10 0 16,-2 6 0-16,-5 12 0 15,-3 7 0-15,-2 8 0 16,-2 4 0-16,-4 1 0 16,-4 1 0-16,-3-3 0 15,-4 0 0-15,-6-8 0 16,-5-3 0-16,-9-8 0 15,-6-3 0-15,-4-8 0 16,2-6 0-16,0-5 0 0,4-8-4 16,12 3-2-16,3-17-7 15,28 17-5-15,-8-22-6 16,32 19-4-16,-9-15-1 15,23 13-7-15,-4-5-3 16,6 5 5-16</inkml:trace>
  <inkml:trace contextRef="#ctx0" brushRef="#br2" timeOffset="69533.9771">23249 6153 127 0,'-5'-12'40'0,"5"12"2"16,-29-7-6-16,6 16-31 15,-5 6 0-15,-1 9-5 0,-1 7 0 16,4 5 0-16,5 4 0 15,6 2 0-15,10-4 0 16,10-4 0-16,10-7 0 16,11-9 0-16,9-11 0 15,5-7 0-15,2-12 0 16,5-10 0-16,-3-9 0 15,-5-10 0-15,-8-5 0 16,-12-1 0-16,-7 2 0 16,-10 2 0-16,-11 5 0 15,-9 8 0-15,3 12 0 16,-8 4 0-16,23 14-13 15,-15-2-3-15,30 18-4 16,-15-16-5-16,42 11-4 16,-18-18-1-16,27 5-6 15,-4-14-1-15,8-11 5 0</inkml:trace>
  <inkml:trace contextRef="#ctx0" brushRef="#br2" timeOffset="69892.9976">23934 5599 101 0,'28'-43'40'15,"-17"8"1"-15,3 28-1 16,-14 7-22-16,-11 29-13 15,-5 17-1-15,-4 18 2 16,-5 13-6-16,-2 15 0 16,-2 9 0-16,2-2 0 15,3-1 0-15,7-13 0 16,9-8 0-16,3-20 0 15,25-3-17-15,-7-32-4 0,27 9-7 16,-10-30-4-16,28 11-4 16,-13-15-7-16,11 7 4 15,-11-3 7-15,-8 12 28 16,2 5 24-16,-39-18 7 15,22 24 5-15,-39-20 5 16,13 10 7-16,-19-11 0 16,12 5-2-16,-10-22-36 15,9 8-6-15,12 6-6 16,-13-11-14-16,13 11-9 15,-11-2-6-15,11 2-9 16,-15 6-1-16,1-2 3 16</inkml:trace>
  <inkml:trace contextRef="#ctx0" brushRef="#br3" timeOffset="90610.1826">19998 7628 73 0,'-36'-6'14'15,"11"14"-10"-15,8 2-4 16,17-10-18-16,8 15-19 16</inkml:trace>
  <inkml:trace contextRef="#ctx0" brushRef="#br3" timeOffset="99080.667">1138 8032 87 0,'13'-20'36'0,"-8"-1"-2"15,5 13 0-15,-12-6-29 16,2 14-2-16,-5-11 1 16,5 11 0-16,-14 17 0 15,3 12-1-15,-4 3 0 0,-3 12-2 16,-3 7 0-16,-1 10-1 15,-1 1 1-15,1 3-1 16,1-3 0-16,5-9 0 16,5-9 0-16,3-8 0 15,6-12 0-15,2-24 1 16,15 0 0-16,4-25-1 15,2-15 1-15,5-10-1 16,2-14 2-16,-1-8-1 16,-2-5 0-16,-5-1 1 15,-1 5-1-15,-5 10 1 16,-5 9-1-16,-3 9 0 15,-3 17 0-15,3 13 0 16,-6 15-1-16,17 23 1 0,-5 13-1 16,9 10 0-16,3 12 0 15,8 7-1-15,9 6 1 16,2 1 0-16,7-2 0 15,-1-6 0-15,1-11 0 16,1-6 1-16,-6-11 0 16,-4-14 1-16,-6-16-1 15,-9-18 0-15,-6-14 1 16,-4-16-1-16,-9-11 0 15,-6-14-1-15,-2-6-1 16,-8-5-1-16,3 7-3 16,-7 3-3-16,10 22-21 15,-11 1-10-15,13 18 0 16,-4 9-2-16,5 18 3 0</inkml:trace>
  <inkml:trace contextRef="#ctx0" brushRef="#br3" timeOffset="99506.6914">2191 8084 105 0,'0'0'38'0,"0"0"2"15,0 0-3-15,-15 9-32 16,-6 8-1-16,3 8-1 15,-6 5 0-15,0 6-1 16,1 7 0-16,4 5-1 16,7-3-1-16,7 3 2 15,9-8-1-15,11-7-1 0,9-10 1 16,7-12-1-16,11-15 0 15,7-14 1-15,3-11-1 16,4-9 0-16,-3-4 1 16,-3-5-1-16,-3 2 1 15,-11 4-1-15,-6 7 1 16,-8 8 0-16,-9 10-1 15,-13 16 0-15,0 0 0 16,-13 16 0-16,2 8 0 16,-4 12 0-16,1 3-1 15,0 8-1-15,8 4-1 16,5-3-2-16,14 4-6 15,-3-17-16-15,22 5-13 16,0-17 0-16,14-1 0 0,-3-20 1 16</inkml:trace>
  <inkml:trace contextRef="#ctx0" brushRef="#br3" timeOffset="99773.7067">3145 8153 83 0,'-10'-31'41'0,"4"17"-1"16,-19 0 2-16,3 20-16 15,-11 1-20-15,-4 11-2 16,-3 16-1-16,-2 4 0 16,0 13-2-16,1 5 0 15,7 1 0-15,14-1 0 0,10-8-1 16,23-6 0-16,17-16-2 15,18-14-1-15,19-13-2 16,9-22-5-16,23 1-21 16,-11-26-10-16,7 1 1 15,-15-13-2-15</inkml:trace>
  <inkml:trace contextRef="#ctx0" brushRef="#br3" timeOffset="99988.719">3673 7666 86 0,'-20'-7'39'15,"5"23"0"-15,-8 6 2 16,10 26-12-16,-12 2-24 0,2 13-2 16,-5 6 0-16,4 9-1 15,-5 6-1-15,0 4-1 16,2 1-1-16,7-10-3 15,11-3-3-15,0-25-13 16,19 0-20-16,-2-26 0 16,21-9-1-16,-2-26-1 15</inkml:trace>
  <inkml:trace contextRef="#ctx0" brushRef="#br3" timeOffset="100357.7401">3637 8245 96 0,'-10'16'40'15,"11"5"0"-15,0-10-1 16,17 1-28-16,3-6-7 16,12-5-1-16,8-6 0 15,7-4-1-15,3-7-1 16,5-5 0-16,-3-4-1 15,-2-1 1-15,-12-6-1 16,-3 0 1-16,-14 1 0 16,-10 2-1-16,-17 7 1 15,-12 6 0-15,-15 8 0 16,-8 14 0-16,-11 12 0 15,-6 8-1-15,-4 13 1 16,2 6 0-16,7 4-1 16,12 5 0-16,12-2 0 15,18-3-1-15,23-6-2 0,16-14-4 16,32 6-9-16,0-27-21 15,34-2-4-15,-3-20-1 16,14-2-1-16</inkml:trace>
  <inkml:trace contextRef="#ctx0" brushRef="#br3" timeOffset="101042.7793">4640 8084 108 0,'-29'3'41'15,"-15"0"1"-15,3 21-1 16,-16 1-36-16,8 7-1 15,4 6-1-15,7 4 0 16,8 5 0-16,11 0-2 0,11-2 0 16,16-3 0-16,12-11-1 15,8-9-1-15,11-13 1 16,5-12-1-16,6-12 1 15,-4-14-1-15,-2-7 0 16,-7-5 0-16,-7-3 1 16,-10-2-2-16,-10-1 1 15,-6 9 0-15,-11 4 0 16,-2 11 0-16,-5 2-1 15,-2 13 2-15,3 4-2 16,13 4 1-16,-6 17 0 16,6-17 0-16,24 23 0 15,1-16 0-15,7 5 1 0,3-7 1 16,2 0 0-16,0-1 0 15,-6 0 1-15,-4 3 0 16,-8 1 1-16,-8 5-1 16,-9 1 0-16,-4 6 0 15,-8 2-1-15,-7 5 1 16,-1 5-1-16,-1 2 1 15,1 1-2-15,4-2 0 16,6-7 0-16,11-7 0 16,11-12 0-16,13-16 0 15,12-10-2-15,6-13 2 16,9-9 2-16,1-9-2 15,-1-4 0-15,-2 1 0 16,-9 6 0-16,-6 10 0 0,-12 8 0 16,-11 18 0-16,-14 11 0 15,-2 14 0-15,-8 15 0 16,-5 8 0-16,1 8 0 15,2 3-2-15,5 3-2 16,9-9-2-16,20-2-2 16,5-17-6-16,28 5-3 15,-6-33-7-15,26 5-17 16,-5-21 2-16,10-3-1 15,-14-14 3-15</inkml:trace>
  <inkml:trace contextRef="#ctx0" brushRef="#br3" timeOffset="101318.7951">5848 8081 93 0,'-8'-40'41'16,"3"12"1"-16,-20 3-1 15,4 24-16-15,-12 1-21 0,-1 11-1 16,-1 8-2-16,6 5-1 16,6 5 0-16,9 2 0 15,13-1 0-15,9 1-1 16,11-3 1-16,5-4 0 15,3-2 0-15,4-3 0 16,-4-1 0-16,-5-1 0 16,-11 1 1-16,-7 0-1 15,-15 1 0-15,-7-1-1 16,-6 1-1-16,-12 1-2 15,0 4-5-15,-15-14-7 16,18 13-10-16,-10-19-16 16,23 2 1-16,1-17-2 15,24-5 1-15</inkml:trace>
  <inkml:trace contextRef="#ctx0" brushRef="#br3" timeOffset="102716.875">14872 4163 65 0,'-46'2'29'0,"-7"-4"-1"15,-9 2-6-15,-5-2-24 16,-7 2 1-16,-6 0 0 15,-3 1 2-15,-4 4 1 16,-5-3 1-16,5 3 1 16,-2-5 0-16,9 4 1 15,-2-11 0-15,14 6 1 16,-2-7-1-16,14 0 0 15,0-6 0-15,12 5 0 16,3-8 1-16,14 8-2 16,2-2 0-16,10 4-2 15,15 7 0-15,-4-11-1 16,14 9 0-16,17 0-1 15,13-1 0-15,17-1 0 0,19-1 0 16,15-2 0-16,18-3 0 16,13 0 0-16,15-1 0 15,6 2 1-15,4 2-1 16,4 2 1-16,6 3 0 15,3 4 0-15,0 2 0 16,1 3 0-16,2 1 0 16,4 1 0-16,-2 4 0 15,3-1-1-15,-5 1 1 16,3 0-1-16,-1 0 0 15,-3-1 0-15,-3 2-1 16,-10-2 1-16,1 1-1 16,-6 0 1-16,-2 0-1 15,-7 1 1-15,-3-4 0 0,-3 2 0 16,2-2-1-16,-4-4 1 15,-4-1 0-15,-1-2 0 16,-4-2 1-16,-2-3-1 16,-4-3 0-16,-4-2 0 15,-6 2 1-15,-7-3-1 16,-5 1 1-16,-3 1-1 15,-3 1 1-15,-2 0-1 16,-1 2 1-16,3 2-1 16,7-2 0-16,1 1 1 15,7-1-1-15,3-2 0 16,1-2 0-16,4 0 0 15,-1-2 0-15,-5 0 0 16,-8-3 1-16,-7 2-1 0,-13-3 0 16,-9 3 1-16,-14 1-1 15,-9 0 0-15,-5 3 1 16,-4-3-1-16,1 3 1 15,2-1-1-15,5 0 0 16,3-4 0-16,4 2 0 16,-3-2-1-16,-1-1 0 15,-8 1 0-15,-9-3-1 16,-9 2 0-16,-11 2-1 15,-11-2-1-15,5 12-8 16,-30 0-24-16,16 4-2 16,-8-9 0-16,11 9-1 15</inkml:trace>
  <inkml:trace contextRef="#ctx0" brushRef="#br3" timeOffset="104014.9493">1450 9052 80 0,'-16'-10'36'16,"16"10"-2"-16,-11-24-1 15,21 10-30-15,0 1 0 16,9 4-1-16,5-5 1 16,11 6 0-16,5-2 0 15,12 3-1-15,12-3 0 16,9 5 1-16,7-5-2 15,14 5 1-15,5-5-1 0,17 5 1 16,9-6-2-16,5 3 2 16,6-1-2-16,10-1 0 15,6-1 0-15,7-1 0 16,0-1 0-16,0-1 0 15,-1 0 0-15,-1 3 0 16,-3-2 1-16,-5 3-1 16,-7 0 0-16,-3 5 0 15,-7 0 1-15,-4 0-1 16,-7 4 1-16,-8 0 0 15,-5 1-1-15,-5-1 1 16,-5-1-1-16,2-2 1 16,-3 0 0-16,1-2-1 15,0-3 1-15,4-2-1 0,-3 0 0 16,0-1 0-16,-3-1 0 15,-8 5 0-15,-10-1 0 16,-17 2-2-16,-8 4 0 16,-20 2 0-16,-6 2-1 15,-17-1-2-15,-2 11-7 16,-19-8-26-16,11-3 1 15,-19 8-2-15,19-8 2 16</inkml:trace>
  <inkml:trace contextRef="#ctx0" brushRef="#br3" timeOffset="105485.0333">7688 8164 70 0,'0'-22'35'0,"-10"6"0"16,1 6-1-16,-15-5-29 16,1 7 2-16,-11-3-1 15,-2 16 1-15,-12 0-2 16,-1 14 0-16,-6 4-1 15,1 8 0-15,2 5-1 0,5 6-1 16,7 2-1-16,12-3 0 16,11-4-1-16,16-4 1 15,16-7-1-15,15-9 0 16,14-11 0-16,11-12 1 15,9-9-1-15,7-9 0 16,1-6 1-16,-1-7-1 16,-8 1 1-16,-8-1-1 15,-14-1 1-15,-9 8-1 16,-14 1 1-16,-10 10-1 15,-9-1 0-15,-9 16 1 16,-5 4-1-16,-4 9 0 16,-4 9 0-16,3 3 1 15,5 9-2-15,6-2 1 16,10 4 0-16,10-5-1 0,11-6 1 15,9-6-1-15,9-4-1 16,7-10-1-16,1-5 0 16,0-5 1-16,-3-2-1 15,-6-3 1-15,-5 1 0 16,-7-1 1-16,-9 4 1 15,-5 3 1-15,-13 7 0 16,0 0 0-16,0 0 0 16,0 0 1-16,-8 23-2 15,2 0 2-15,-5 5-2 16,1 3 1-16,1 0-1 15,0 4 1-15,1-4 0 0,3-2 0 16,3-10 1 0,2-5 0-16,0-14 0 0,10-6 0 15,2-12 0-15,3-10 0 16,3-6 0-16,2-7-1 15,0-1 0-15,-2-6-1 16,1 8 1-16,-5 3-1 16,-4 8 0-16,-1 7 0 15,-3 9-1-15,2 2-2 16,4 10-2-16,1-1-3 15,13 16-13-15,-10-14-18 16,18 9-1-16,-6-9 2 16,15 4-3-16</inkml:trace>
  <inkml:trace contextRef="#ctx0" brushRef="#br3" timeOffset="105818.0524">8633 8266 77 0,'-4'29'39'0,"0"-14"1"15,17 1-1-15,5-15-21 16,18-3-13-16,14-12-1 16,14-4-1-16,2-3-1 15,1-5 0-15,-8 2-1 16,-7-1 0-16,-15 4 0 15,-22 4-1-15,-20 5 0 16,-23 9 1-16,-19 6 0 16,-7 9 0-16,-12 9 0 0,-3 8 0 15,1 9 1-15,12 6-1 16,15 1 0-16,18 2-1 15,24-9-1-15,26-10-2 16,24 0-8-16,11-26-25 16,32-1-5-16,2-17 0 15,25-4-2-15</inkml:trace>
  <inkml:trace contextRef="#ctx0" brushRef="#br3" timeOffset="106673.1013">10276 8142 86 0,'0'-11'37'0,"0"11"0"15,0 0 1-15,-8 25-33 16,2-5 0-16,3 14-1 15,-6 3 0-15,2 11-1 16,-2 1 0-16,1 5-1 16,0-5-1-16,1-5 1 15,1-7-2-15,4-7 1 16,1-12 0-16,1-18-1 15,0 0 1-15,16-22-1 16,-6-9 0-16,2-11 0 16,1-4 1-16,3-8-1 0,1-9 0 15,1-2 0-15,0 6 0 16,2 6 1-16,2 7 0 15,0 8-1-15,5 8 1 16,-2 10-1-16,9 14 1 16,-5 7-2-16,3 7 0 15,2 8 0-15,-3 6-1 16,-4 4 0-16,-7 5 1 15,-7 4-1-15,-8 3 0 16,-11 4 1-16,-8-1 1 16,-11 0-1-16,-4-7 1 15,-8 1 1-15,-2-9-1 16,2-3 0-16,-2-8 0 0,6-6 1 15,1-5 0-15,7-1-1 16,0 2 1-16,7 4 0 16,1 12 0-16,6 9 0 15,-3 14 0-15,-2 11 0 16,-2 12 0-16,1 6-1 15,2 5-1-15,-4-6-4 16,11 4-9-16,-10-24-17 16,19-2-8-16,2-27-1 15,21-10-1-15</inkml:trace>
  <inkml:trace contextRef="#ctx0" brushRef="#br3" timeOffset="107507.149">11402 8201 79 0,'0'0'39'0,"-8"-23"-1"16,-6 24-4-16,-22-12-23 15,-1 13-3-15,-18 3-1 16,-2 11-1-16,-15 5-1 15,0 12-1-15,-7 3-1 0,12 6 0 16,6 2-1-16,14 1-1 16,19-2 0-16,24-6-1 15,23-12 0-15,24-9 0 16,19-15-1-16,14-10 1 15,9-10-1-15,3-11 1 16,-4-5 0-16,-7-3-1 16,-14-1 1-16,-14-2 0 15,-16 8 0-15,-16 2 0 16,-15 7 0-16,-9 6 0 15,-9 9 1-15,-6 8-1 16,-2 9 0-16,-1 10 0 16,6 8 0-16,4 4 0 15,10 3-1-15,6 0 1 16,13-2 0-16,9-4 0 0,14-7-1 15,5-9 1-15,7-6 0 16,-2-8 0-16,3-8 0 16,-1-4 0-16,-4-4 0 15,-6-7 0-15,-8 2 0 16,-4 1 0-16,-7 2 1 15,-6 4-1-15,-5 5 0 16,-9 12 0-16,0 0-1 16,-16 14 2-16,1 7-2 15,-1 7 1-15,-2 4 0 16,1 1 0-16,2 1 0 15,3-3 1-15,7-7-1 16,7-8 0-16,-2-16 0 16,22 0 0-16,-7-13 1 0,3-8-1 15,1-5 0-15,-2-5 0 16,-1 0 1-16,-1 0-1 15,-2 6 0-15,-4 3 0 16,1 4 0-16,2 6 0 16,4 1 0-16,3 3-2 15,12 1-1-15,4-4-3 16,17 3-7-16,-4-21-5 15,24 5-22-15,-12-14 0 16,15-3-1-16,-6-16 2 16</inkml:trace>
  <inkml:trace contextRef="#ctx0" brushRef="#br3" timeOffset="107722.1613">12660 7569 105 0,'-42'51'41'15,"6"16"1"-15,-5-1-2 16,15 12-36-16,-2-1-2 15,9 6 0-15,5-2-2 16,3-6-1-16,5-5-2 16,3-12-2-16,5 1-7 15,-11-29-16-15,8-1-13 16,-7-19 0-16,8-10-1 15,-12-9 2-15</inkml:trace>
  <inkml:trace contextRef="#ctx0" brushRef="#br3" timeOffset="108038.1794">12287 8005 103 0,'16'2'39'0,"8"10"3"16,0-9-3-16,23 2-35 15,-3-1-2-15,8 0 0 16,2 1-1-16,-1 1 1 15,-1-3-1-15,-5 7 0 16,-6 0 0-16,-7 3 0 16,-10 1 0-16,-4 6 0 15,-9 2 0-15,-7 2-1 16,-7 5 0-16,-6 0 0 15,-4 5 0-15,-2 1-1 0,-1-1 1 16,2 0 0-16,-1-4-2 16,6-6-1-16,9-2-4 15,0-22-7-15,22 8-16 16,-9-28-11-16,20-3 1 15,-3-17-1-15,12-1 1 16</inkml:trace>
  <inkml:trace contextRef="#ctx0" brushRef="#br3" timeOffset="108168.1868">12963 7742 108 0,'-16'-7'38'0,"-1"7"0"16,17 0-6-16,17 27-62 15,-4-13-9-15,22 12-1 16,1-2-1-16</inkml:trace>
  <inkml:trace contextRef="#ctx0" brushRef="#br3" timeOffset="108423.2014">13497 8051 110 0,'-34'11'42'16,"-21"-7"0"-16,14 24-8 15,-15-5-27-15,7 10-3 16,4 3 0-16,10 8-2 15,12-1-1-15,17-4-1 16,20-6 0-16,18-5-1 16,17-10-1-16,16-15-2 0,21-4-5 15,-4-25-6-15,20 2-17 16,-14-24-9-16,6-2 0 15,-16-16 0-15</inkml:trace>
  <inkml:trace contextRef="#ctx0" brushRef="#br3" timeOffset="108626.213">14132 7618 91 0,'-21'48'42'0,"-17"5"1"16,6 18-1-16,-8-5-26 15,2 13-13-15,6 4-1 16,3 2-1-16,7-4 0 15,-1-7-3-15,13-7-2 0,4-14-4 16,20-5-10-16,-10-26-23 16,26-8 0-16,-6-25 0 15,17-4-1-15</inkml:trace>
  <inkml:trace contextRef="#ctx0" brushRef="#br3" timeOffset="108986.2336">14070 8189 68 0,'-10'13'41'0,"19"6"-1"16,-9-19 1-16,42 19-15 16,-12-19-21-16,16-2-2 15,3-6-1-15,8-5 0 0,0-7-1 16,1-3 1-16,-7-5-2 15,-5-2 1-15,-9-2-2 16,-9-1 3-16,-11 2-2 16,-12 5 1-16,-14 8-1 15,-11 9 1-15,-12 8 0 16,-9 15 1-16,-7 10-1 15,-5 12 0-15,0 9 1 16,8 7-1-16,9 2 0 16,15 0-2-16,14-3 1 15,15-12-4-15,25-4 0 16,8-22-8-16,27 2-7 15,-12-26-22-15,22-3 1 16,-7-19-2-16,7-1 1 0</inkml:trace>
  <inkml:trace contextRef="#ctx0" brushRef="#br3" timeOffset="109279.2504">14949 7981 106 0,'-36'9'41'0,"6"13"3"15,-10-9-3-15,23 9-35 16,-3-4-2-16,8 2-3 15,11-2 1-15,10-4-1 16,9-1 0-16,15-3-1 16,3 0 0-16,0-3-1 15,-4 3 2-15,-3 1-1 16,-10 2 1-16,-9 8-1 0,-10 2 0 15,-10 4 0-15,-10 6-2 16,-9 1 1-16,-1 4-3 16,-10-5-3-16,10 8-8 15,-16-24-10-15,15 8-17 16,-3-16 1-16,14-5-3 15,3-14 2-15</inkml:trace>
  <inkml:trace contextRef="#ctx0" brushRef="#br3" timeOffset="110045.2942">16651 7582 89 0,'-2'-30'37'16,"-7"-5"0"-16,2 7-3 15,-10-7-28-15,-1 4-1 16,-8 5 0-16,2 8 0 15,-9 10-1-15,-3 15-1 16,-8 11 0-16,-5 20 0 16,-3 18-1-16,-1 15 0 15,-5 11-1-15,1 15 1 16,5 3 0-16,7 6-2 15,11-1 0-15,12-6-1 16,14-6-1-16,8-14-3 0,18-1-4 16,-2-29-12-16,16 3-18 15,-13-23-1-15,1-6 0 16,-20-23 0-16</inkml:trace>
  <inkml:trace contextRef="#ctx0" brushRef="#br3" timeOffset="110248.3058">15767 8066 100 0,'0'0'40'0,"-12"-9"0"16,26 24 0-16,1-5-37 15,25-2-4-15,15 2 0 16,10-5-2-16,14 2 0 0,3-14-6 15,14 17-15-15,-7-21-15 16,7 4 2-16,-12-8-1 16,-2 4 2-16</inkml:trace>
  <inkml:trace contextRef="#ctx0" brushRef="#br3" timeOffset="110917.3441">16633 8047 108 0,'-51'15'39'0,"4"11"2"15,-8-5-8-15,17 12-28 16,1-3 0-16,12 6-2 15,15-1 0-15,17-1-3 16,19-7 1-16,15-4 0 16,16-9 0-16,13-6-1 0,4-9 0 15,1-11 0-15,-2-6-1 16,-6-8 1-16,-16-4-1 15,-14-1 0-15,-16-7 0 16,-12 2 1-16,-13-1-2 16,-10 4 2-16,-6 2 0 15,-5 6 0-15,-1 4-1 16,2 7 2-16,5 7-1 15,5 6 1-15,14 1-1 16,5 13 0-16,16-5 1 16,13-1-1-16,11-2 0 15,8 0 1-15,7-2-1 16,3-3 1-16,-5 2-1 15,-5-2 1-15,-10 0 0 16,-13 5 1-16,-14 2-1 0,-11 7 1 16,-14 3-1-16,-11 6 0 15,-4 5 0-15,-5 6 0 16,-2 1 0-16,4 2-2 15,7 2 2-15,6-3-2 16,14-8 1-16,15-4 0 16,13-12 0-16,14-11 0 15,10-9 1-15,9-12-1 16,5-8 1-16,-2-6-1 15,-5-8 0-15,-5 0 1 16,-10-1-1-16,-10 4 0 16,-12 6 0-16,-9 8 0 15,-10 7 0-15,-3 18 1 16,-10 2-1-16,-6 15-1 0,2 9 0 15,-2 2-2-15,4 9 0 16,2-1-2-16,10 4-2 16,1-13-7-16,18 11-3 15,-7-24-5-15,24 5-16 16,-8-14 1-16,10-2-2 15,-3-13 2-15</inkml:trace>
  <inkml:trace contextRef="#ctx0" brushRef="#br3" timeOffset="111277.3647">18008 8107 108 0,'3'-11'40'0,"-10"-4"0"16,7 15-4-16,-25 11-30 16,9 1-1-16,-5 9-1 0,5 4-2 15,-6 7 0-15,7-1-1 16,1 2 1-16,5-3-2 15,9-7 1-15,3-5 0 16,11-10-1-16,7-8 1 16,6-8-1-16,5-10 1 15,2-5-1-15,2-6 0 16,2-5 1-16,-2 0 0 15,1 1-1-15,-6 1 1 16,-4 6-2-16,-5 12 2 16,-3 7-1-16,-6 11 0 15,-5 15-1-15,-2 2-2 16,-1 17 1-16,-2 5-2 0,10 7-1 15,-2-10-6-15,22 11-6 16,-9-23-2-16,26 11-13 16,-6-21-7-16,13-5 0 15,-4-17 2-15</inkml:trace>
  <inkml:trace contextRef="#ctx0" brushRef="#br3" timeOffset="111628.3847">18782 8191 104 0,'-17'-38'38'15,"0"15"4"-15,-11-5-8 16,6 23-25-16,-12 4-4 15,6 13-1-15,3 9-1 16,3 12 0-16,2 5 0 16,11 1-3-16,9 0 2 0,9-4-1 15,12-8 0-15,9-9-1 16,8-15 0-16,8-11 1 15,5-14-1-15,3-6 0 16,-1-18 0-16,-1-5 0 16,-3-7 0-16,-8-2 0 15,-7 5 0-15,-11 4 1 16,-10 13-1-16,-11 12 0 15,-2 26 1-15,-27 8 0 16,2 22-1-16,-3 15-1 16,3 10-1-16,2 5-2 15,12 10-8-15,-7-16-7 16,26 11-6-16,-12-25-18 15,19-4 2-15,-5-16-2 16,12-9 2-16</inkml:trace>
  <inkml:trace contextRef="#ctx0" brushRef="#br3" timeOffset="112082.4107">19973 7987 94 0,'20'-18'39'16,"-11"2"0"-16,1 14 0 15,-20 7-35-15,2 8-1 16,-8 9 0-16,0 9 0 15,-6 5-1-15,3 9 0 16,-3 0-1-16,4 0-1 0,13-1-3 16,2-19-6-16,25 5-19 15,-7-24-11-15,19-7-1 16,1-15 0-16,11-6 0 15</inkml:trace>
  <inkml:trace contextRef="#ctx0" brushRef="#br3" timeOffset="112479.4334">20170 7800 112 0,'0'0'41'0,"-19"7"0"16,26 10 0-16,-3-1-37 15,13 5-1-15,4 1 0 16,1 11-1-16,-3 2 0 0,-3 3-2 15,-10-1 1 1,-6 1-1-16,-12 0 0 0,-4 0-1 16,-4-6 1-16,4-9-1 15,2-3 1-15,6-10 0 16,8-10 0-16,22-8 0 15,9-11 0-15,14-8 0 16,9-9 1-16,5-4-1 16,2-4 1-16,-2 3 0 15,-7 2-1-15,-7 10 2 16,-9 7-2-16,-10 9 2 15,-12 17-2-15,-10 13 0 16,-5 11-2-16,-8 4-2 16,0 11-1-16,-10-7-7 0,17 13-7 15,-16-21-9-15,24 7-14 16,2-17 0-16,20-1 0 15,5-11 2-15</inkml:trace>
  <inkml:trace contextRef="#ctx0" brushRef="#br3" timeOffset="112973.4617">21846 7566 108 0,'0'0'39'16,"0"0"1"-16,-1 17-7 0,-14 4-27 15,9 15-1-15,-4 13-2 16,0 16 0-16,-4 10-1 16,1 7-2-16,-3 6 0 15,3-3-2-15,3-5-2 16,1-13-2-16,9-2-3 15,-7-33-17-15,14 4-12 16,-10-22-1-16,3-14-1 16,0 0 1-16</inkml:trace>
  <inkml:trace contextRef="#ctx0" brushRef="#br3" timeOffset="113155.4721">21516 8039 114 0,'0'0'38'0,"-12"-11"3"0,29 20-7 16,-2-2-32-16,11-3-3 15,14 2 0-15,14-9-3 16,16 0-3-16,1-19-15 16,21 10-15-16,-5-14 0 15,7 2-2-15,-6-12 1 16</inkml:trace>
  <inkml:trace contextRef="#ctx0" brushRef="#br3" timeOffset="113531.4936">22512 7472 100 0,'-28'44'40'16,"-10"1"2"-16,7 16-1 0,-12-6-28 16,4 14-8-16,2 1-3 15,5 3 0-15,6-4-1 16,5-8 0-16,7-6-1 15,9-9 0-15,11-10 0 16,9-14-1-16,12-13 2 16,7-9-1-16,7-8 0 15,1-8 1-15,4-8 0 16,-9-1 0-16,-4-4 0 15,-6 3 0-15,-7 2 0 16,-6 11 1-16,-7 3-2 16,-7 10 0-16,-1 16 0 15,-5 2 0-15,2 10-2 0,0 2-2 16,7 8-1-16,-4-11-8 15,20 17-6-15,-15-29-14 16,22 8-8-16,-2-17 0 16,12-3 0-16,-1-12 2 15</inkml:trace>
  <inkml:trace contextRef="#ctx0" brushRef="#br3" timeOffset="113883.5137">22942 8084 108 0,'-19'8'41'0,"10"5"1"16,0-6-2-16,19 1-36 0,3-2-2 16,10-3 0-16,6-3 0 15,11-6-1-15,2-7 0 16,1-7-1-16,1-5 1 15,-2-5 0-15,-8-3 0 16,-9-4 0-16,-10 2-1 16,-16 3 1-16,-16 8 0 15,-17 14 0-15,-16 14 0 16,-14 16 0-16,-6 13 0 15,0 12-1-15,7 8 0 16,15 5 0-16,21-2-1 16,26-6-2-16,34-3-5 15,14-27-9-15,38 7-12 16,-3-19-12-16,13-2-1 0,-12-12-1 15,-3-1-1-15</inkml:trace>
  <inkml:trace contextRef="#ctx0" brushRef="#br3" timeOffset="114868.5701">2518 9468 90 0,'0'0'36'0,"-13"-14"-1"16,13 14-2-16,-9 9-27 15,2 6 0-15,-6 4-1 16,4 15-1-16,-9 2 0 16,0 12-1-16,-4 0 0 15,0 5 0-15,4-3 0 16,1-4-1-16,0-12-1 15,8-6 1-15,4-13-1 16,5-15-1-16,14-5 1 0,5-18-1 16,6-9 0-1,6-8 1-15,5-5-1 0,5-9 1 16,0-1 0-16,1 2-1 15,-2 4 1-15,-3 9 0 16,-5 6-1-16,-5 12 1 16,-4 12-1-16,-3 15 1 15,-7 12-1-15,0 15 0 16,-5 11 0-16,-3 10-2 15,3 8 0-15,-3 4-2 16,5 6-4-16,-3-14-11 16,19 4-19-16,-10-22-1 15,15 1 0-15,-2-26 0 16</inkml:trace>
  <inkml:trace contextRef="#ctx0" brushRef="#br3" timeOffset="115274.5933">3232 9507 121 0,'0'0'39'0,"-28"11"0"16,21 16-8-16,0-5-28 15,-2 4 0-15,4 5-1 16,6 1 1-16,7 2-2 15,10 0 1-15,6-2-1 16,5-7 0-16,8-8 0 16,5-4-1-16,6-12 1 15,5-12-1-15,-1-9 1 0,0-11-1 16,1-11 0-16,-3-4 0 15,-3-1 0-15,-4-4 0 16,-10 6 0-16,-4 9 0 16,-7 9-1-16,-8 13 1 15,-14 14 0-15,3 21-1 16,-10 10 1-16,-3 12-1 15,3 8-1-15,1 5 0 16,9 7-2-16,7-6-3 16,20 5-7-16,-1-31-10 15,24 6-16-15,3-24 3 16,13-4-2-16,-1-23 2 15</inkml:trace>
  <inkml:trace contextRef="#ctx0" brushRef="#br3" timeOffset="115507.6066">4479 9419 88 0,'-41'-2'40'16,"2"20"3"-16,-12 2-2 16,13 25-12-16,-4-4-25 15,9 3 0-15,11 0-2 16,15 2-1-16,20-9 0 15,16-8-2-15,18-9-1 16,10-15-2-16,18-6-2 16,4-22-10-16,17 5-15 15,-17-23-10-15,1-2 1 16,-14-14-2-16,-3 1 3 0</inkml:trace>
  <inkml:trace contextRef="#ctx0" brushRef="#br3" timeOffset="115702.6178">5017 9083 119 0,'-25'29'40'0,"6"21"1"16,-17-1-9-16,11 18-28 16,-2 6-1-16,4 8-1 15,2-2 0-15,7 3-2 16,7-5-2-16,6-14-4 15,15 5-16-15,-4-29-16 16,12-3-3-16,-5-24 1 16,11-3-2-16</inkml:trace>
  <inkml:trace contextRef="#ctx0" brushRef="#br3" timeOffset="116078.6393">5119 9591 81 0,'2'23'42'0,"-3"-11"-2"16,11 6 1-16,-10-18-15 16,27 6-21-16,-2-13-3 15,10-5-1-15,6-8-1 16,3-5 0-16,7-7-1 15,-4-4-1-15,-4-4 1 16,-6 1-1-16,-9 5 2 0,-14 5-1 16,-13 8 1-16,-16 11 0 15,-16 14 1-15,-12 12 0 16,-7 13 1-16,-2 11 0 15,-3 8 0-15,11 7 0 16,11 0-1-16,12-1 1 16,19-3-2-16,17-10-2 15,21-5-3-15,9-22-9 16,30 6-9-16,-14-26-17 15,17 0 0-15,-7-16-1 16,5 1 2-16</inkml:trace>
  <inkml:trace contextRef="#ctx0" brushRef="#br3" timeOffset="116446.6603">5919 9456 97 0,'-10'7'40'0,"-12"0"0"15,11 17-1-15,-13-3-31 16,5 12-1-16,-1-1-1 15,4 6-1-15,3 0-2 16,7-1 1-16,6-3-2 16,9-7 0-16,6-7-2 15,11-7 2-15,5-11-2 16,11-9 0-16,0-9 0 15,5-7 0-15,0-8 0 16,-3-5-2-16,-2-4 1 0,-4 0-1 16,-6 2 2-16,-8 6-2 15,-9 6 1-15,-5 9 0 16,-10 17 0-16,0 0 1 15,-16 22-2-15,-1 5 0 16,6 10-4-16,-8-5-7 16,17 18-5-16,-11-24-7 15,24 8-15-15,3-18 0 16,17 0-1-16,4-17 2 15</inkml:trace>
  <inkml:trace contextRef="#ctx0" brushRef="#br3" timeOffset="116746.6775">6655 9396 107 0,'-40'10'40'16,"7"16"2"-16,-15-7-6 15,16 15-31-15,4-6-1 16,12 6-2-16,12-8 1 15,18-3-1-15,13-6-1 16,11-9 0-16,5-3 0 16,-1-1-1-16,-3-1 0 15,-2 2 1-15,-14 5-1 16,-13 7 0-16,-15 8 0 15,-15 5 0-15,-12 7-2 16,-5-3 0-16,-2 13-10 0,-10-18-6 16,17 6-19-1,-5-18-3-15,19 1-1 0,0-22-1 16</inkml:trace>
  <inkml:trace contextRef="#ctx0" brushRef="#br3" timeOffset="117859.7411">8034 9540 69 0,'0'0'36'0,"-17"-5"-1"16,3 15 0-16,-25-9-22 15,2 16-3-15,-17-5-2 0,2 6-1 16,-5 0-1-16,6 4-1 16,2 0-1-16,10 5 0 15,10 1-1-15,14 1-1 16,15 0-1-16,18-1 0 15,11-4-1-15,12-9 0 16,13-8 0-16,3-11 1 16,5-13-1-16,6-11 1 15,-3-9-1-15,-6-9-1 16,-6-4 1-16,-9 0 0 15,-9 2 0-15,-6 5-1 16,-9 9 1-16,-9 8 0 16,-7 10 0-16,-4 16 0 15,0 0 0-15,-15 32 0 0,2 4 1 16,-2 11-1-16,1 8 0 15,3 5 0-15,6 1-2 16,4-7-1-16,15 0-3 16,8-20-4-16,23 1-9 15,-7-28-7-15,24-3-13 16,-7-23 1-16,10-2-1 15,-7-15 3-15</inkml:trace>
  <inkml:trace contextRef="#ctx0" brushRef="#br3" timeOffset="118227.7622">8709 9588 72 0,'1'-33'38'16,"-1"16"-2"-16,-14-1 3 15,14 18-19-15,-26 13-13 16,11 4-2-16,-3 10-1 0,3 7 0 16,-4 6-1-16,5 5 0 15,3-2-1-15,3 0 1 16,3-7-2-16,8-6 1 15,2-12-1-15,5-6 0 16,8-16 0-16,3-9-1 16,5-13 1-16,9-8 0 15,0-8-1-15,2-4 0 16,1 0 0-16,-1-1 0 15,-3 6 0-15,-5 10 0 16,-7 10-1-16,-4 12 1 16,-4 15 1-16,-3 12 0 15,-4 12-1-15,-2 8 0 16,3 5 0-16,2 3-2 15,5 1-2-15,2-9-2 0,14 2-3 16,1-25-8-16,23 9-9 16,-8-26-13-16,15-3 0 15,-5-17 1-15,11-2 1 16</inkml:trace>
  <inkml:trace contextRef="#ctx0" brushRef="#br3" timeOffset="118586.7827">9626 9583 89 0,'-12'-11'38'0,"-14"-4"2"16,3 15 1-16,-11-7-22 15,0 18-15-15,-1 4 1 16,2 11-1-16,4 4-1 0,6 8 0 16,8 2-1-16,6-2-1 15,13-6 1-15,10-8-1 16,9-12 0-16,12-14-1 15,9-14 2-15,5-14-2 16,4-12 0-16,4-11 0 16,-2-12 0-16,2-4-2 15,-4-4 2-15,-3 2-1 16,-7 6 1-16,-7 12 0 15,-10 13 0-15,-8 17 0 16,-18 23 0-16,-6 23 0 16,-9 24 0-16,-9 15 0 15,-3 13-1-15,1 4-2 16,6 12-7-16,-3-20-7 15,25 9-5-15,-10-31-11 0,23-2-8 16,5-23-1-16,17-8 0 16</inkml:trace>
  <inkml:trace contextRef="#ctx0" brushRef="#br3" timeOffset="119176.8165">11152 9292 92 0,'4'-17'38'16,"-4"17"0"-16,0 0-2 16,0 21-31-16,-4 10-1 15,2 12-1-15,-6 11 1 16,1 8-1-16,-1 6-1 15,-3 4 1-15,0-2-2 16,1-7-1-16,4-8-2 16,-2-14-4-16,13 1-15 15,-7-27-16-15,11-4-2 0,-5-23 0 16,8-3-1-16</inkml:trace>
  <inkml:trace contextRef="#ctx0" brushRef="#br3" timeOffset="119337.8257">10986 9610 73 0,'-34'-10'39'0,"14"11"0"15,3-3 1-15,20 12-12 16,15-11-24-16,19-7-3 16,23-8-3-16,18-13-4 15,24 7-16-15,-5-22-17 16,15 0 0-16,-9-13-2 15,-3 7 2-15</inkml:trace>
  <inkml:trace contextRef="#ctx0" brushRef="#br3" timeOffset="119699.8464">11729 8976 107 0,'-20'34'40'0,"-8"1"1"16,12 17-8-16,-2 4-29 15,-1 8-1-15,-1 8-1 16,2 6 1-16,-3-1 0 15,4-4 0-15,4-5 0 16,3-9-1-16,6-13-1 16,8-10 1-16,7-16-1 15,7-13 0-15,9-10-1 16,6-10 0-16,1-5 0 15,1-4 0-15,-4-1-1 0,-3 3 0 16,-7 3 0-16,-4 6 0 16,-17 11 1-16,14 4 0 15,-14 7-1-15,0 7 0 16,0 5 0-16,1-2-1 15,8 5-3-15,1-12-8 16,18 14-7-16,-13-25-14 16,21 2-6-16,-8-15 1 15,15 0-1-15</inkml:trace>
  <inkml:trace contextRef="#ctx0" brushRef="#br3" timeOffset="120074.8678">12091 9493 107 0,'-21'15'38'15,"13"11"2"-15,-6-10-9 16,19 10-27-16,9-7-1 16,12 0 1-16,10-8-1 15,8-1-1-15,5-10 0 16,1-9-2-16,1-3 0 15,0-4-1-15,-12-9 0 16,-2 0-1-16,-11-3 1 16,-8 2 0-16,-8 0 0 15,-10 6 1-15,-7 4 0 16,-10 8 0-16,-2 8 0 15,-9 8 0-15,0 10 0 16,-3 10 1-16,-2 5 0 0,8 5 0 16,3 4 0-16,8-4-1 15,13 0-1-15,8-8-2 16,16-1-2-16,6-24-10 15,25 10-9-15,-5-23-15 16,16-3 0-16,-3-13-1 16,8-3 2-16</inkml:trace>
  <inkml:trace contextRef="#ctx0" brushRef="#br3" timeOffset="120555.8954">12860 9471 97 0,'-23'14'40'15,"-8"-4"0"-15,8 17-1 16,-10-1-32-16,16-2-2 15,5 2-1-15,10-3-1 0,7-1-1 16,9-6 1-16,8-6-2 16,9-11 0-16,7-7-2 15,0-7 1-15,3-7-1 16,-1-8 0-16,0-1 0 15,-4-4-1-15,-6 2 0 16,-2 3 0-16,-10 9 0 16,-6 7 1-16,-12 14-1 15,2 14 0-15,-15 17 1 16,-10 18 1-16,-12 19-1 15,-9 18 2-15,-9 16-1 16,-5 11 0-16,-3 2 0 16,2-2 1-16,5-9-2 15,10-15 2-15,8-17-1 0,12-22 1 16,11-27-1-16,13-23 2 15,11-19 0-15,-1-14-2 16,1-14 2-16,0-10-1 16,2-12 1-16,-3-6-2 15,3-7 1-15,1 4-1 16,1 2-1-16,4 4 1 15,4 13-7-15,-6-1-8 16,19 28-11-16,-12-5-14 16,12 22 1-16,0 1-2 15,20 9 0-15</inkml:trace>
  <inkml:trace contextRef="#ctx0" brushRef="#br3" timeOffset="121711.9615">14377 9435 90 0,'-8'-25'30'0,"8"25"2"16,-39-27 1-16,17 24-21 16,-19-10-3-16,5 12-2 15,-7 1-2-15,3 10 0 16,-1 6-2-16,4 11 0 15,1 6 0-15,7 3-1 16,8 2 0-16,7 0-1 16,9-3 0-16,12-6 0 0,10-11 0 15,7-10 0-15,14-12-1 16,7-11-1-16,4-12 1 15,4-6-1-15,3-7 0 16,-6-3 0-16,-4-2 1 16,-5 2-1-16,-12 5 1 15,-9 8 0-15,-9 9 0 16,-10 11 0-16,-11 13 0 15,-8 12 0-15,-4 11 0 16,-1 8 1-16,-3 8-1 16,6 3 0-16,6-2 1 15,9-1 0-15,13-9 0 16,13-5 0-16,9-11-1 15,11-9 2-15,4-10-2 0,2-5 0 16,3-4-1-16,-8-5 0 16,-6-2 1-16,-8 1-1 15,-9 1 1-15,-9 3-1 16,-10 13 1-16,-4-11 0 15,-6 13 0-15,-5 7 0 16,-2 3 1-16,0 2 0 16,2 2-1-16,2 0 1 15,6-1 0-15,6-4 0 16,1-11-1-16,17 5 1 15,2-12-1-15,5-5-1 16,4-7 0-16,0-3 1 16,1-3 0-16,-4-2-1 0,0-1 1 15,-6 3-1-15,-4 3 1 16,-2 5 0-16,1 4 0 15,-1 6 0-15,3 5 0 16,3 4 0-16,1 6 0 16,7 3 0-16,3 0 1 15,6 2-1-15,2-4 0 16,4-3 1-16,-1-6-1 15,-3-7 0-15,-2-6 0 16,-3-6 0-16,-6-8 1 16,-8-3-1-16,-6-4 0 15,-7-2 0-15,-8 6 0 16,-10 4 0-16,-10 16 0 15,-9 14 0-15,-6 15 1 0,-5 13-1 16,1 15 0-16,2 7 0 16,10 2 1-16,11-3-1 15,21-4-3-15,16-20-6 16,25-1-8-16,-4-30-2 15,30 9-11-15,-4-28-10 16,27 2 0-16,-1-12-3 16,23-1 4-16</inkml:trace>
  <inkml:trace contextRef="#ctx0" brushRef="#br3" timeOffset="122583.0113">16280 9351 96 0,'0'0'36'16,"6"-15"2"-16,5 19-3 15,-11-4-31-15,3 22 0 16,-3 0-1-16,0 14 0 15,-3 6 1-15,-1 9-1 16,-4 1 0-16,1 4 0 16,-5-7-1-16,6-3 0 15,-3-11-1-15,4-8 2 16,2-14-3-16,3-13 1 15,0 0 0-15,14-23-1 0,-2-4 0 16,-1-9 0-16,5-8 1 16,-3-4-2-16,2-7 1 15,0-2 0-15,-1 0 0 16,2 8-1-16,1 1 1 15,3 10 0-15,5 12 0 16,5 5 0-16,6 14 0 16,2 9 0-16,3 10-1 15,2 3 1-15,-3 7 0 16,-8 2-1-16,-9 5 0 15,-11 1 0-15,-16 0 0 16,-14 0 0-16,-15 0 0 16,-9-1 0-16,-6-3 1 15,-6-2 0-15,-2-2 1 0,5-1 0 16,5-1-1-16,9-1 2 15,3 3-2-15,6 7 2 16,6 6-1-16,3 11 0 16,-1 7-1-16,1 9 1 15,0 5 0-15,-2 4-3 16,2 0 0-16,-2-9-2 15,12-3-8-15,-6-28-10 16,24-1-9-16,-9-30-12 16,27-15 2-16,-2-22 1 15</inkml:trace>
  <inkml:trace contextRef="#ctx0" brushRef="#br3" timeOffset="123321.0535">16971 9433 65 0,'0'0'37'0,"10"-18"-1"15,-10 18 2-15,0 0-18 16,0 0-13-16,0 0-1 15,-12 7-1-15,4 6 1 16,2 7-3-16,-6 6 1 16,1 5-1-16,-2 0 0 15,2 5-1-15,-3-5 0 0,5-3-1 16,3-5 0-16,2-4 0 15,4-19-1-15,0 0 0 16,24-6 0-16,-6-13-2 16,1-5 2-16,0-6-1 15,3-6 1-15,-2-1 0 16,0-2 0-16,-4 1-1 15,-1 6 1-15,-3 4 0 16,0 6 0-16,4 4 0 16,2 7 0-16,4 7 0 15,5 5 0-15,3 5 0 16,3 2 0-16,5 0 0 15,1 1 0-15,-1-2 0 16,-2 0 1-16,-4-2-1 16,-5-4 0-16,-4-1 0 0,-9-5 1 15,-14 5 0-15,0 0 0 16,3-10 0-16,-15 10-1 15,-7 4 1-15,-5 7 0 16,1 4 0-16,-6 6 0 16,3 5 0-16,0 4-1 15,9 1 2-15,7 0-2 16,6-2 1-16,13-5 0 15,8-5 0-15,12-7-1 16,6-8 1-16,3-8-2 16,1-2 0-16,0-9 1 15,-6-5-1-15,-6-3 1 16,-12-1-1-16,-6-4-1 15,-12 3 0-15,-7 0 0 0,-5 1-1 16,-3 9-2-16,-2-3-4 16,20 18-6-16,-28-23-4 15,28 23-11-15,11-14-8 16,11 5 1-16,2-11-1 15,17-2 2-15</inkml:trace>
  <inkml:trace contextRef="#ctx0" brushRef="#br3" timeOffset="123545.0663">17997 8928 99 0,'0'0'40'16,"-32"22"1"-16,18 10-1 15,-10-8-24-15,4 23-13 0,2 6-1 16,6 11 0-16,1 3-1 15,0 4-1-15,3-2 0 16,0-5-2-16,2 0-4 16,-6-19-10-16,12 7-12 15,-12-24-11-15,9-6-2 16,3-22 2-16,-11 1-1 15</inkml:trace>
  <inkml:trace contextRef="#ctx0" brushRef="#br3" timeOffset="124311.1101">17744 9357 115 0,'0'0'40'0,"14"1"0"0,12 5-1 16,1-6-37-16,15-4-1 15,10-1-1-15,4 3 0 16,-2-1 1-16,-5 2-1 15,-7 2 1-15,-8 2 0 16,-11 3-1-16,-9 0 1 16,-14-6 0-16,10 15 0 15,-10-15 0-15,-6 19-1 16,-2-7 0-16,-4 3 1 15,-3 2-1-15,-3 7 0 16,-1 2 0-16,1 1 1 16,-2 3-1-16,6-2 1 15,5-3-1-15,9-6 1 0,11-9-1 16,11-9 1-16,8-10-1 15,3-7-1-15,4-9 1 16,0-4-1-16,-2-9 1 16,-8-1-1-16,-6-2 0 15,-7 0 0-15,-4 5 0 16,-7 3 1-16,-3 7 0 15,-3 7 0-15,-2 6 0 16,5 13 0-16,0 0 1 16,0 0-1-16,1 21 1 15,7-8 0-15,6 1 0 16,2 1 1-16,5-1-1 15,3-1 1-15,2-2-1 16,1 2 1-16,-5 2-2 16,-3 1 0-16,-4 3 0 0,-8 1 0 15,-9 6 0-15,-7 4 0 16,-9 0 0-16,-3 2 0 15,2-2 0-15,-4-2 0 16,8-8 0-16,5-5 0 16,10-15 0-16,20-3 0 15,9-14 0-15,8-10 0 16,10-7 0-16,6-5 0 15,1-2 0-15,-3 4 0 16,-8 4 0-16,-7 8 0 16,-11 12 0-16,-7 9 0 15,-18 4 0-15,3 24 0 16,-6 2-2-16,-5 4-4 15,9 8-3-15,-6-9-5 0,22 9-4 16,-4-23-3-16,28 10-6 16,-7-22-7-16,22 1-5 15,-1-16 2-15,5-7 5 16</inkml:trace>
  <inkml:trace contextRef="#ctx0" brushRef="#br3" timeOffset="124596.1264">19339 9316 119 0,'-21'-15'40'16,"2"16"1"-16,-16-3-6 15,7 19-29-15,-2 5-3 16,5 6-1-16,7 2-1 16,14 0 0-16,5-2-1 15,13-1 0-15,9-6 0 16,3-2 0-16,3-6 0 0,-3 0 0 15,-4 1 0-15,-11 0 1 16,-8 3 0-16,-11 4 1 16,-12 1-2-16,-6-2 0 15,-4 7-2-15,-2-7-1 16,4 7-11-16,-11-19-6 15,21 12-8-15,-6-21-13 16,24 1-1-16,-13-20-1 16,19-1 2-16</inkml:trace>
  <inkml:trace contextRef="#ctx0" brushRef="#br3" timeOffset="125468.1763">20307 9753 94 0,'0'0'36'0,"8"11"-4"0,-8-11 1 15,0 0-24-15,-5-13-2 16,5 13 0-16,-5-16-1 15,1 2-2-15,-9-6-1 16,-6-1-1-16,-4-8-1 16,-3-4 0-16,-6-7-1 15,-4-5 0-15,-3-8 0 16,-3-8-1-16,6-4 1 15,6-4-1-15,4-2 1 16,8-1 0-16,7 3 0 16,10 3-1-16,11 6-1 15,10 11 2-15,6 5-2 16,10 8 1-16,9 10 0 15,3 4 0-15,2 8-1 0,-2 10 3 16,-4 9 1-16,-8 12-1 16,-14 9 0-16,-16 9 0 15,-16 13 1-15,-17 9-1 16,-15 13 1-16,-14 7-1 15,-7 6 0-15,-2 0 0 16,6-1 0-16,8-4 1 16,14-6-1-16,17-12 0 15,22-12 0-15,23-13-1 16,24-16 0-16,24-14-2 15,22-10-4-15,4-20-8 16,25 5-8-16,-16-18-17 16,9 4 0-16,-16-8-2 15,-6 11 2-15</inkml:trace>
  <inkml:trace contextRef="#ctx0" brushRef="#br3" timeOffset="125926.2025">21115 9261 99 0,'0'0'38'16,"0"0"1"-16,-14 11-2 15,5 7-29-15,-15 1-2 16,2 10-1-16,-4 2-2 15,-1 7 1-15,3-3-1 16,3 4-1-16,4-7 0 16,3-3-1-16,8-4 0 0,7-12 0 15,-1-13 0-15,25 8-1 16,-2-17 0-16,9-8 0 15,7-7 0-15,2-9-1 16,2-4 1-16,0-3 0 16,-5-1 0-16,-3 0 0 15,-6 7 0-15,-9 6 0 16,-8 10 1-16,-12 18-1 15,13-5 0-15,-12 20 1 16,-2 13-1-16,0 8 0 16,1 8 0-16,2 7 0 15,4 7-2-15,0-5 0 16,8 4-4-16,-3-13-5 0,17 10-6 15,-12-27-6-15,19 4-17 16,-12-24 2-16,9-5-2 16,-5-19 2-16</inkml:trace>
  <inkml:trace contextRef="#ctx0" brushRef="#br3" timeOffset="126326.2254">21611 9409 111 0,'-2'21'40'0,"-1"-8"-1"16,18 6-2-16,7-11-34 16,11-4-1-16,5-5 1 0,5-4-2 15,0-4 0-15,1-6 0 16,-4-2 0-16,-7-1-1 15,-12-3 1-15,-6 0-1 16,-12 3 0-16,-8 1 1 16,-11 5 0-16,-5 5-1 15,-9 6 1-15,-2 8 1 16,-8 6-1-16,-1 8 0 15,-1 9 1-15,6 6 0 16,6 2-1-16,8 1 2 16,12 3-3-16,10-5 0 15,17-4 0-15,11-9-3 16,15-3-1-16,4-14-4 15,16 2-7-15,-12-23-4 0,18 7-11 16,-13-18-11-16,6 0 2 16,-12-11 0-16,3 1 3 15</inkml:trace>
  <inkml:trace contextRef="#ctx0" brushRef="#br3" timeOffset="126691.2463">22329 9336 91 0,'-14'15'40'0,"-15"2"0"15,7 14 1-15,-9-10-20 16,7 11-15-16,4-3-2 15,10 2 0-15,8-5-1 16,12-7-1-16,10-8 1 16,12-9-3-16,7-8 0 15,6-8 0-15,6-4 0 16,0-11 0-16,-2 0 0 0,0-3-2 15,-9 0 1-15,-5-1 0 16,-7 6 1-16,-4 3 0 16,-7 4 0-16,-17 20 0 15,10-10 0-15,-15 20 0 16,-7 10 1-16,-1 9-1 15,-5 8 1-15,1 3 1 16,6 2-2-16,7-3-2 16,11-3 0-16,10-14-2 15,24-1-9-15,-1-29-4 16,30 6-9-16,-10-28-12 15,22-3-2-15,-5-18-2 16,7-4 3-16</inkml:trace>
  <inkml:trace contextRef="#ctx0" brushRef="#br3" timeOffset="126872.2566">23323 8916 107 0,'-42'40'41'16,"3"26"0"-16,-9-2 0 15,14 15-32-15,-2-3-7 16,3 7 0-16,8-3-2 15,3-9-1-15,4 1-5 16,-5-27-9-16,19 3-19 16,-15-22-4-16,9-4-2 15,-9-21 0-15</inkml:trace>
  <inkml:trace contextRef="#ctx0" brushRef="#br3" timeOffset="127947.3181">22952 9340 93 0,'17'5'40'0,"9"8"1"16,-1-10-1-16,13 11-18 16,-1-15-19-16,5 3-1 15,-5-2-1-15,0 1 0 16,-7 1 0-16,-4 0 0 15,-7 1-1-15,-6 5 1 16,-13-8 0-16,2 21-1 16,-7-8 1-16,-4 5 0 0,-2 3 0 15,-3 0 0 1,1 1 0-16,-1 0 0 0,2-3 1 15,7-5-2-15,1-2 0 16,4-12 0-16,0 0 0 16,24-8-2-16,-3-10 1 15,2-7-1-15,3-6 1 16,-1-5-1-16,0-3 1 15,-2-3-1-15,-3 5 1 16,-3 0 0-16,-4 10 1 16,-6 3-1-16,3 9 1 15,-10 15 0-15,21-7 0 16,-6 14 0-16,1 4 0 15,6 2 0-15,1 3 0 0,6 0 1 16,0 0-1-16,4-2 0 16,-4-4 1-16,0-3-1 15,-6-2 0-15,-2-4 1 16,-5-2 0-16,-16 1-1 15,10-12 0-15,-10 12 0 16,-17-8 0-16,1 11 0 16,-7 5 1-16,-6 6-1 15,-4 9 0-15,-4 7 1 16,4 4 0-16,2 5 1 15,8 1-1-15,6-1 1 16,11-6 0-16,10-4-2 16,13-10 0-16,12-14 0 15,7-6 0-15,4-10 0 16,2-11-2-16,-1-9 0 0,-4-5 1 15,-3-6-1-15,-7-3 1 16,-7 3-1-16,-6-1 0 16,-4 7 1-16,-2 5 0 15,-3 7 1-15,1 8 0 16,-6 16 0-16,16-8 0 15,-3 13 0-15,3 6 1 16,4 3 0-16,2 1 0 16,3 2 0-16,-1 0 0 15,-3 2 1-15,-2-1-1 16,-5 1 0-16,-10 3 1 15,-3-2 1-15,-8 6-3 16,-5 1 0-16,-7 1 0 16,-3-1 0-16,-1-3 0 0,1-3 0 15,7-3 0-15,15-18 0 16,0 0 0-16,0 0 0 15,25-18 0-15,10-7 0 16,7-7 0-16,4-4 0 16,2-3 0-16,-3 4 0 15,-3 7 0-15,-11 5 0 16,-10 11 0-16,-7 12 0 15,-14 12 0-15,-5 8 0 16,-9 11 0-16,1 3 0 16,-1 4 0-16,2-5-3 15,12 2-3-15,1-19-6 16,27 4-4-16,-6-26-4 15,33 12-2-15,-10-33-8 0,32 11-8 16,-6-19-3-16,10 0 5 16</inkml:trace>
  <inkml:trace contextRef="#ctx0" brushRef="#br3" timeOffset="128263.3362">24890 9136 109 0,'-38'8'42'0,"-15"-4"0"15,11 13 0-15,-9 1-34 16,15 3-6-16,13 6 0 15,10 4-1-15,15 1 0 16,14 1-1-16,14-6 0 16,7-1-1-16,7-4 1 15,-2-5-1-15,-4-3 1 0,-7-3-1 16,-11 0 1-16,-20-11 2 15,6 19-2-15,-23-8 2 16,-10-2-1-16,-7 2 1 16,-4 1 0-16,0 1-2 15,-3 0-3-15,6-6-8 16,21 13-4-16,-4-21-5 15,38 18-9-15,-4-17-14 16,28 7 1-16,6-9 0 16,20 7 2-16</inkml:trace>
  <inkml:trace contextRef="#ctx0" brushRef="#br3" timeOffset="128390.3435">25332 9631 123 0,'0'0'41'16,"-14"-13"-2"-16,-5 6-9 15,2-6-46-15,10 1-24 16,-12-6-2-16,19 18 0 15,-29-23-2-15</inkml:trace>
  <inkml:trace contextRef="#ctx0" brushRef="#br4" timeOffset="133606.6418">716 10976 88 0,'0'0'34'0,"5"-25"-8"16,-5 25 2-16,7-13-22 16,-7 13-1-16,0 0-1 15,10 17-1-15,-8 9 0 0,0 14-2 16,-3 12 1-16,0 16-1 15,-3 11 1-15,-1 11-2 16,-6 3 0-16,2 0 1 16,0-9-4-16,2-14-1 15,18-10-32-15,-3-29 0 16,16-17 0-16,-1-26-3 15</inkml:trace>
  <inkml:trace contextRef="#ctx0" brushRef="#br4" timeOffset="133824.6543">699 10977 103 0,'-17'-5'41'0,"5"-5"-2"15,12 10-1-15,17-8-35 16,16 0-1-16,20-4-3 15,17-1-1-15,10 2 0 16,1-1-3-16,9 17-16 16,-11-11-17-16,-1 12 0 15,-19-1-2-15,-11 11 1 16</inkml:trace>
  <inkml:trace contextRef="#ctx0" brushRef="#br4" timeOffset="134042.6668">772 11421 92 0,'-38'25'39'0,"25"-4"0"16,13-21-2-16,28-10-34 15,12 0-3-15,19-6-1 16,12 2-1-16,6-8-1 15,11 11-5-15,-8-12-10 16,7 16-20-16,-13-5 1 16,-2 14-2-16,-19-6 3 15</inkml:trace>
  <inkml:trace contextRef="#ctx0" brushRef="#br4" timeOffset="134639.7009">1626 11285 85 0,'-37'9'38'16,"1"14"-1"-16,-16 2 3 15,11 11-33-15,-13 3-2 16,8 5-1-16,5-1 0 16,11-1 0-16,11-2-2 15,22-7 0-15,16-13-1 16,22-11-1-16,20-14 0 15,18-9-1-15,8-11 0 16,3-7-1-16,-2-6 0 16,-9-1 0-16,-14 1 1 15,-17 1-1-15,-21 7 1 16,-21 4 0-16,-15 7 1 0,-12 4 0 15,-11 3 1-15,0 5 1 16,-1 3-1-16,4 2 0 16,6 4 0-16,12 2 1 15,11-4-1-15,18 6 0 16,11-4 0-16,5 2 0 15,11 2 0-15,3 5-1 16,-2 3 0-16,-4 7 0 16,-7 9 1-16,-11 5-1 15,-10 7 0-15,-11 2 0 16,-7 1 0-16,-7-1 2 15,-4-8-1-15,0-6 1 16,1-10-1-16,3-12 0 16,11-8 0-16,-4-23 0 15,14-9 0-15,7-7-2 0,7-11 2 16,2-4-1-16,6-3 0 15,-1 2 0-15,1 6-1 16,-3 4-2-16,0 13-2 16,-5-1-7-16,10 19-6 15,-15-10-7-15,28 19-7 16,-7-11-10-16,23 7 0 15,6-10 1-15</inkml:trace>
  <inkml:trace contextRef="#ctx0" brushRef="#br4" timeOffset="135372.7428">3577 11394 64 0,'16'-18'33'0,"-1"-9"-8"15,1 10 0-15,-13-8-14 16,6 6-3-16,-15-4 0 16,3 9-3-16,-14-1 1 15,1 11 0-15,-13 0 0 16,0 13 0-16,-10 5-1 15,-2 15 0-15,-3 5-1 16,3 13 0-16,-1 1-2 16,8 4 1-16,8 0-2 15,13-5 1-15,13-6-1 16,14-14 0-16,15-14 0 15,13-15 0-15,13-16 0 16,3-8-1-16,5-12 1 0,-3-6-1 16,-5-4 0-16,-6-1 0 15,-11 3 0-15,-9 3 0 16,-9 10 0-16,-8 6 0 15,-10 8 0-15,-6 8 0 16,4 11 0-16,-23 10 1 16,9 5-1-16,0 11 0 15,1 3 0-15,2 7 1 16,3 3-1-16,6 2 0 15,4 2 0-15,3 0 0 16,3-4-1-16,0-3 0 16,3-3-2-16,2-10 1 15,6-8-2-15,3-16-1 16,8-9-2-16,0-20-4 0,14 0-5 15,-12-24-8-15,18 13 0 16,-19-18-4-16,15 14-7 16,-19 2-1-16,-1 11 3 15</inkml:trace>
  <inkml:trace contextRef="#ctx0" brushRef="#br4" timeOffset="135800.7673">4177 11323 81 0,'0'0'38'0,"0"0"-1"15,21 10-5-15,-21-10-22 16,0 0-1-16,0 0-3 16,0 0-2-16,-8 13 0 15,3-2-2-15,-3 4 0 0,-4 7 0 16,-5 7-1-16,-2 5 1 15,-4 5-1-15,-1-1 1 16,1-1-1-16,4-5 1 16,9-4-1-16,9-13 0 15,11-13 0-15,10-14-1 16,13-13 1-16,10-7-1 15,5-11 1-15,0-4 0 16,0-5-1-16,-3 0 0 16,-4 5 1-16,-7 5-1 15,-8 10 1-15,-5 9-1 16,-5 10 0-16,-3 17 0 15,-6 11 0-15,-4 16-1 16,-3 11-2-16,0 7-2 0,7 11-7 16,-6-15-5-16,21 12-6 15,-10-28-6-15,29 6-3 16,-6-28-10-16,30-13 1 16,10-17 2-16</inkml:trace>
  <inkml:trace contextRef="#ctx0" brushRef="#br4" timeOffset="136482.8063">5888 11297 71 0,'-21'-11'37'16,"-2"11"1"-16,-21-2-3 16,9 14-24-16,-18 0-3 15,5 10-1-15,-8 0-1 16,8 6-1-16,6 4-1 15,10 0 0-15,11 0-2 16,13-1 0-16,14-7-1 16,17-3 0-16,14-9 0 15,10-11 0-15,14-13-1 16,0-10 1-16,5-11-1 15,0-7 1-15,-7-5-1 16,-4-1 1-16,-11 1-1 16,-10 5 0-16,-9 10 1 15,-10 9-1-15,-15 21 0 0,0 0 0 16,-2 20 0-16,-10 15 1 15,1 8-1-15,0 7-1 16,4 2 1-16,7 0-2 16,12-10-1-16,11-19-2 15,23-14-6-15,-3-35-3 16,32-6-8-16,-13-31-12 15,18-6-7-15,-5-20 0 16,-2-3 3-16</inkml:trace>
  <inkml:trace contextRef="#ctx0" brushRef="#br4" timeOffset="136678.8175">6684 10499 99 0,'-19'50'40'0,"-10"19"2"16,4 28-1-16,-9 3-36 15,10 9-4-15,3 1 0 16,2-1-2-16,7-9 0 15,2-11-3-15,8-9-1 16,-1-22-4-16,13 1-13 16,-12-30-18-16,6-8 0 15,-4-21-1-15,-1-12 3 16</inkml:trace>
  <inkml:trace contextRef="#ctx0" brushRef="#br4" timeOffset="137633.8722">6344 11203 94 0,'-9'-9'40'0,"23"12"2"15,7-5-2-15,24-1-36 16,0-3-2-16,14-3 0 16,10 0 0-16,6-2 0 15,2-1 0-15,0 1-2 16,-6 0 1-16,-9 4-1 15,-10 2 0-15,-8 1 1 16,-9 0 0-16,-15 4-1 16,-20 0 0-16,0 0 2 15,-14 20-2-15,-9-2 2 16,-11 7-1-16,-5 6 0 15,-3 7 1-15,1 5-1 16,5-3 1-16,11 3-1 16,11-5 0-16,16-8 0 0,22-13-1 15,10-11 1-15,13-13-2 16,7-9 1-16,3-11 0 15,-5-6-1-15,-7-7 1 16,-9-3-1-16,-15 0 0 16,-12 3 0-16,-11 3 1 15,-11 3 0-15,-5 7 0 16,-4 8 1-16,-2 6-2 15,4 6 1-15,6 5 0 16,14 2 0-16,-4 11 0 16,18-3 0-16,9 1-1 15,10-3 0-15,7 0 2 16,7-2-1-16,2 0 0 15,2-2 1-15,-4 0-1 0,-6 1 1 16,-6 1-1-16,-6 3 1 16,-11 5-1-16,-9 4 1 15,-13 6-1-15,-6 7 1 16,-7 2-1-16,-4 4 1 15,-1 1-1-15,-2 0 0 16,5-5 0-16,1-2 0 16,10-11 0-16,8-18 0 15,0 0 0-15,27-9 0 16,-2-16 0-16,4-9 0 15,6-6 0-15,2-7 0 16,-4-1 0-16,-1 1 0 16,-6 8 1-16,-8 6 0 0,-9 8 0 15,-2 11 0-15,-7 14 0 16,0 0-1-16,-11 20 0 15,6 2 0-15,0 3 0 16,8 2-1-16,5 1 1 16,9-5-2-16,12-8 2 15,9-10 0-15,10-7 0 16,8-6 0-16,0-7 0 15,-1-6 0-15,-2-1 1 16,-7-1-1-16,-7 1 0 16,-10 5 0-16,-10 4 1 15,-8 8 0-15,-11 5-1 16,0 0 0-16,-6 24-1 15,-2-5-2-15,0 9-1 0,-3-1-2 16,10 11-6-16,-10-14-6 16,17 13-3-16,-10-23-5 15,27 12-5-15,-10-19-9 16,15 2 1-16,-5-13 3 15</inkml:trace>
  <inkml:trace contextRef="#ctx0" brushRef="#br4" timeOffset="137761.8795">8340 11354 99 0,'-15'39'38'15,"-15"0"0"-15,10 10-5 16,-1 3-49-16,-12-12-22 16,16-3 0-16,1-11-2 15,15-8 0-15</inkml:trace>
  <inkml:trace contextRef="#ctx0" brushRef="#br4" timeOffset="138301.9104">9372 10544 83 0,'4'-16'40'0,"-4"16"-2"16,0 0 2-16,1 19-34 15,-14 7-1-15,3 16-1 0,-4 7 1 16,2 15-2-16,-6 5 0 16,3 8-2-16,0-1 1 15,2 0-2-15,2-4-1 16,5-9-1-16,8-4-2 15,-2-17-6-15,18 1-10 16,-13-24-17-16,16-3-3 16,-12-21-1-16,7-5 1 15</inkml:trace>
  <inkml:trace contextRef="#ctx0" brushRef="#br4" timeOffset="138466.9198">9094 11009 101 0,'-22'-7'41'0,"4"-3"1"0,18 10 1 16,14-4-39-16,16-4-3 15,21 0-3-15,12-7-2 16,22 6-8-16,-5-20-22 16,22 8-5-16,-12-11-1 15,6 2-1-15</inkml:trace>
  <inkml:trace contextRef="#ctx0" brushRef="#br4" timeOffset="138865.9426">9977 10330 96 0,'-27'7'41'0,"7"22"2"16,-12 3-4-16,15 22-30 16,-13 6-6-16,3 12 2 0,4 6-1 15,2 6 0-15,0-1-2 16,6-1-1-16,2-9 0 15,8-11 0-15,7-12-1 16,7-11 0-16,7-14 0 16,11-14-1-16,4-11 1 15,6-11 0-15,5-7 1 16,1-7 0-16,-4-2 0 15,-3 0 0-15,-6 2-1 16,-4 5 1-16,-8 8 1 16,-5 9-2-16,-13 3 0 15,13 22-2-15,-12 5 0 0,0 3-1 16,4 3-1-16,0 2-3 15,6 6-4-15,-4-18-7 16,20 8-4-16,-13-26-6 16,27 9-3-16,-12-26-5 15,11 1-5-15,-2-12 4 16</inkml:trace>
  <inkml:trace contextRef="#ctx0" brushRef="#br4" timeOffset="139210.9624">10481 11000 78 0,'0'13'42'15,"0"-13"-2"-15,16 18 3 16,-2-23-23-16,16 11-14 16,4-7-2-16,9-1-1 0,4-6-1 15,-2-4-1-15,-1-2 0 16,-5-5 0-16,-5-1-1 15,-14-2 0-15,-12-1 1 16,-11 1-1-16,-12 4 0 16,-11 4 0-16,-10 7 1 15,-8 10-1-15,-9 14 1 16,-2 9 1-16,-1 11-1 15,4 7-1-15,9 3 1 16,14 4-1-16,15-6 0 16,21-9-2-16,25-8-4 15,11-17-7-15,29 0-4 16,-4-26-7-16,35 11-5 15,-7-23-6-15,32 5-9 0,0-10 0 16</inkml:trace>
  <inkml:trace contextRef="#ctx0" brushRef="#br4" timeOffset="139999.0074">11869 10948 86 0,'15'-5'38'0,"-15"5"0"16,19-11 1-16,-19 11-33 16,0 0-3-16,-2 15 2 15,-6 7-2-15,-7 4 2 16,-4 4-2-16,-3 3 0 15,5-3-1-15,-3-3-1 16,8-3 0-16,5-11 0 0,7-13 0 16,10 4-1-16,11-16 0 15,7-9 1-15,2-3 0 16,5-6 0-16,-1-3 1 15,2-3-2-15,-4 1 2 16,-5 4-2-16,-3 6 2 16,-9 3-2-16,-6 8 0 15,-9 14 0-15,9-10 0 16,-9 10 0-16,8 13 0 15,-5 5 1-15,0 4-1 16,6 3 0-16,2 3-1 16,7 2 2-16,7-5-2 15,7-4 1-15,5-5-1 16,11-9 1-16,4-11-1 0,1-8 2 15,4-7 1-15,-4-4-1 16,-7-4 1-16,-6-1-1 16,-9 3 1-16,-9 3-1 15,-9 5 2-15,-13 17-3 16,0 0 0-16,0 0 0 15,-5 27 0-15,-2 3-2 16,3 6-1-16,4 6 0 16,2 5-2-16,8 4-2 15,2-9-3-15,17 5-3 16,-6-21-5-16,19 7-17 15,-9-26-1-15,17 4 1 16,-7-20-2-16</inkml:trace>
  <inkml:trace contextRef="#ctx0" brushRef="#br4" timeOffset="140405.0307">13137 10969 95 0,'2'-31'41'16,"-15"-1"-1"-16,6 22-5 16,-19-1-26-16,2 14-2 15,-11 7-1-15,3 15-1 16,-5 3-2-16,-1 8-1 15,8 3 1-15,4 4-2 16,8-3 0-16,11 0-1 16,12-7 0-16,10-5 0 15,12-12 0-15,6-7 1 16,9-9-1-16,1-8-1 15,0-9 1-15,-2-7 0 0,-5-5 0 16,0-6 0-16,-9 1 0 16,0-2 2-16,-8 5-2 15,-4 4 2-15,-3 6-2 16,-4 11 1-16,-8 10-1 15,-1 14-1-15,-4 10 0 16,-8 7-3-16,4 10 1 16,0 0-3-16,4 5 1 15,5-5-3-15,20-5-3 16,-6-16-3-16,29 3-5 15,-6-29-4-15,31 7-2 16,-12-28-3-16,23 0-7 16,-12-10-2-16,1-8 6 15</inkml:trace>
  <inkml:trace contextRef="#ctx0" brushRef="#br4" timeOffset="140729.0492">13935 10808 81 0,'-37'-2'43'0,"-3"15"0"15,-18 0 0-15,4 15-14 16,1-3-25-16,0 7-1 15,10-2-1-15,12-1-2 16,17-2 0-16,22-6-1 16,20-5 0-16,15-4 0 15,10-2-1-15,6-4 1 16,-1-3 0-16,-6 1 1 15,-9 3 0-15,-15 2-1 0,-18 5 1 16,-13 3 0 0,-12 4 0-16,-10-2-1 0,0 1 0 15,-4-1-1-15,6-4-3 16,3-7-1-16,20-8-4 15,0 0-4-15,29-12-6 16,-6-18-4-16,30 8-7 16,-4-18-8-16,24-3 0 15,0-6 4-15</inkml:trace>
  <inkml:trace contextRef="#ctx0" brushRef="#br4" timeOffset="141052.0677">14465 10742 88 0,'-34'-17'42'15,"5"27"1"-15,-13-6-1 16,8 22-18-16,1-10-22 15,9 0 1-15,10 2-1 0,12 2-1 16,7 1 0-16,9-4 0 16,8 0 0-16,4 1-1 15,2-3 1-15,-2 1-1 16,-5-2 0-16,-3 3 0 15,-9 2 0-15,-7 1-2 16,-8 4 1-16,-8 3 0 16,-9 1 0-16,-3 3-1 15,-9 0 1-15,-4 1-1 16,-2-2 1-16,-1-3 0 15,8-4-2-15,-2-11-5 16,17 0-4-16,-2-20-3 16,21 8-11-16,5-26-17 0,13-1 0 15,3-15-1-15,14-4 5 16</inkml:trace>
  <inkml:trace contextRef="#ctx0" brushRef="#br4" timeOffset="141720.1059">15298 10893 80 0,'0'0'36'0,"-5"12"-3"16,-9-13-1-16,12 16-17 15,-14-6-6-15,5 12-2 16,-7 2-2-16,1 9-2 0,-6 2 0 15,3 3-2-15,-2 1 1 16,9-4-2-16,2-2 1 16,9-10-1-16,6-10 2 15,12-7-1-15,7-12-1 16,7-9 1-16,3-7-1 15,1-6 1-15,0-7 0 16,-5-1 1-16,-3-2-1 16,-5 3 1-16,-4 4 0 15,-4 5 0-15,-1 7-1 16,-1 7 1-16,1 11-1 15,2 9-1-15,1 10-1 16,0 7-1-16,3 7 1 16,4 5-1-16,4 6-2 0,-2-7-2 15,12 10-5-15,-11-18-6 16,19 11-4-16,-18-27-6 15,21 11-4-15,-16-23-9 16,13-1 0-16,-8-14 3 16</inkml:trace>
  <inkml:trace contextRef="#ctx0" brushRef="#br4" timeOffset="142111.1282">16044 10910 74 0,'1'-17'42'16,"-12"3"-1"-16,11 14 4 15,-31 9-25-15,17 13-14 16,-11 6-3-16,0 9-1 15,2 2 0-15,6 3-1 0,4-2 0 16,10-1-2-16,7-8 2 16,12-6-2-16,9-10 2 15,8-9 0-15,9-11-1 16,4-5 0-16,3-11 0 15,-5-5-1-15,1-8 3 16,-4-1 0-16,-9-1-1 16,-6 0 1-16,-8 5-1 15,-7 4 1-15,-3 8-1 16,-7 10 1-16,-1 9-2 15,-7 9-1-15,-1 10-1 16,-1 8-1-16,3 5 0 16,-2 3-3-16,3 4 1 0,5-7-4 15,14 5-5-15,-6-21-4 16,26 10-4-16,-12-29-4 15,29 10-3-15,-11-22-5 16,19-1-4-16,-3-9 3 16</inkml:trace>
  <inkml:trace contextRef="#ctx0" brushRef="#br4" timeOffset="142651.1591">16769 10957 111 0,'-27'8'39'0,"6"14"-1"15,-11-5-5-15,9 13-31 16,-1 2 0-16,8 3-1 15,2 0 0-15,5-3-1 0,4-4 2 16,8-5 0-16,4-10-2 16,4-9 1-16,8-8-1 15,3-9 0-15,3-7 0 16,3-7 0-16,0-7 2 15,1 0 0-15,-4-2-1 16,-1 1 1-16,-2 6-1 16,-7 6 1-16,-6 8 0 15,-9 15 0-15,0 0-3 16,7 17 0-16,-9 7 0 15,-1 1-1-15,2 5 2 16,1-1-2-16,7-4 1 16,3-6 0-16,8-9 1 15,7-8 1-15,8-7-1 16,0-8 0-16,6-8 2 0,1-4-2 15,-2-4 2-15,-2-1 0 16,-4 2 0-16,-9 4 0 16,-7 7 0-16,-6 7 1 15,-10 10-3-15,0 0 2 16,-3 18-4-16,-3 4 0 15,1 2 0-15,1 3-1 16,5 1-1-16,4-2-2 16,10-1-3-16,1-17-4 15,19 5-3-15,-8-23-3 16,30 8-6-16,-15-29-2 15,26 9-1-15,-12-21-4 16,10-5-2-16,-7-5 5 16</inkml:trace>
  <inkml:trace contextRef="#ctx0" brushRef="#br4" timeOffset="143080.1837">17830 10453 95 0,'-16'10'42'0,"-14"6"1"16,8 19-2-16,-12 6-22 15,11 11-15-15,-3 6-1 16,4 9 0-16,1 0-2 15,2 0-1-15,4-6 0 16,1-5-1-16,0-7 0 16,8-8-1-16,1-11 0 15,5-11 1-15,0-19 1 16,18 10-1-16,2-20 1 0,3-6-1 15,6-7 2-15,2-6 0 16,4 0-1-16,1 0 2 16,-1 5-2-16,-1 6 2 15,-4 6-1-15,-3 10 0 16,-6 9-1-16,-5 7-3 15,-3 5 1-15,-6 4-1 16,-5 4 1-16,-6 1-1 16,-5 0 0-16,-4-2 0 15,-4-2 0-15,-7-2 2 16,-2-4-1-16,-6-4 0 15,2-3-2-15,-6-10-1 16,10 7-24-16,-5-22 18 16,21 6-3-16,-9-22-8 0,25 13-9 15,2-11-10 1,12 3 5-16</inkml:trace>
  <inkml:trace contextRef="#ctx0" brushRef="#br4" timeOffset="143773.2233">18081 11048 100 0,'0'0'42'16,"26"6"0"-16,-26-6-3 15,32-5-35-15,-4 3-1 16,7-1-2-16,2-2 1 15,1-1-1-15,0-4 0 0,0 0 2 16,-2-7-2-16,-6 0 1 16,-2-5-2-16,-5-2 2 15,-5-3-2-15,-7 1 2 16,-4 1-2-16,-7 4 0 15,-5 5 0-15,-8 6 0 16,-7 10 1-16,-6 9 0 16,-9 8 0-16,-2 12 0 15,-3 4 0-15,2 6-2 16,7 3 1-16,9-4 0 15,11-1 0-15,13-7-1 16,11-7 0-16,16-9 0 16,13-7 2-16,4-10-1 15,3-5 0-15,3-6 0 16,-3-3 1-16,-4 0-2 0,-9 1 2 15,-8 3 0-15,-11 6-1 16,-17 7 0-16,0 0 0 16,-7 21 0-16,-9 0-2 15,-4 2 2-15,2 4-2 16,-2 1 1-16,4-4 1 15,8-3 0-15,4-8 0 16,4-13 0-16,23-3 1 16,-3-12-1-16,3-9 0 15,2-6 1-15,-2-4 1 16,0-7 1-16,0 1-1 15,-2-2 0-15,-1 5-2 16,4 4 0-16,1 5 0 16,4 6 0-16,4 9 0 0,0 1-7 15,4 13-3-15,-8-3-1 16,10 13-2-16,-15-11-2 15,21 21-3-15,-16-17-7 16,19 17-7-16,-8-2-9 16,4-2 6-16,0 5 0 15</inkml:trace>
  <inkml:trace contextRef="#ctx0" brushRef="#br4" timeOffset="144868.2859">12265 11412 76 0,'20'2'37'0,"-4"-3"0"15,12 5-4-15,-8-5-29 16,8 2-3-16,6-2 0 16,5 1-1-16,8-1 0 15,5 0 1-15,10-3 0 16,10 0 0-16,5 0 0 15,5 2 1-15,5 1-1 16,8 1 1-16,2-4 0 16,6 4-1-16,6 0 0 15,4 2 1-15,1-4-1 16,5 5 0-16,1-2 0 0,2 3-1 15,2 2 1-15,-1 1-1 16,-2 4 1-16,-1-2-1 16,-1 2 0-16,4 1 0 15,3-2 1-15,5-1-1 16,3-2 0-16,3-1 1 15,5-2-1-15,7-3 1 16,4-1-1-16,-1-3 0 16,-2 2 1-16,0 0-1 15,-4-1 1-15,-4 1 0 16,-7 0 0-16,-4 2 0 15,-10-4 0-15,-3 5 0 16,-6-2 0-16,-2-2 0 16,-5 1 0-16,-2 0-1 0,-1-2 1 15,-3-1-1-15,0 1 0 16,-3-2 0-16,0 2 1 15,-4-1-1-15,-4 4 0 16,-3 2 1-16,-12 4-1 16,-4 0 1-16,-12 3-1 15,-14-1 1-15,-10 3-2 16,-11-4-1-16,-22-7-2 15,5 10-3-15,-5-10-7 16,-30-2-7-16,18 4-6 16,-19-21-4-16,17 7-9 15,-1-9 1-15,14-2 1 16</inkml:trace>
  <inkml:trace contextRef="#ctx0" brushRef="#br4" timeOffset="145687.3328">19873 11000 61 0,'15'-13'40'0,"-7"-1"-1"15,2 11 2-15,-10 3-24 16,0 0-10-16,-5 23-3 15,0 1-2-15,-1 6 0 16,-1 5-3-16,-3 5 1 16,1 4-1-16,-1 0 0 15,0-5-1-15,6 2-4 16,-6-15-16-16,16-1-15 15,-6-25-1-15,12 9-1 16,-3-27 1-16</inkml:trace>
  <inkml:trace contextRef="#ctx0" brushRef="#br4" timeOffset="145846.3419">19898 10668 98 0,'-25'-6'37'15,"1"7"-1"-15,15 8-5 16,16 10-51-16,5-12-17 15,16 4 1-15,8-6-3 16,13 5 2-16</inkml:trace>
  <inkml:trace contextRef="#ctx0" brushRef="#br4" timeOffset="146182.3611">20397 10833 78 0,'-23'11'39'0,"-11"-4"-3"15,4 8 3-15,-9-13-22 16,6 11-13-16,1 0 0 15,7 3-1-15,6 0 0 16,6 4 0-16,11-3-1 16,9 1-3-16,10-1 1 15,7-2-2-15,10-2 2 16,4 0-2-16,3-1 2 15,-1-2-2-15,-6 0 1 16,-5 4 2-16,-14-1-1 16,-12 4 0-16,-15 3 0 15,-12 2 1-15,-9 0-1 16,-7 1 0-16,1-1-2 0,0-6-2 15,15 4-9-15,0-20-8 16,24 0-13-16,20-8-4 16,17-9-4-16,7-13 2 15</inkml:trace>
  <inkml:trace contextRef="#ctx0" brushRef="#br4" timeOffset="146628.3866">21704 10396 72 0,'-24'22'39'15,"6"14"-1"-15,-10 1 2 16,12 20-11-16,-5-3-24 0,0 9-1 15,4 3-2-15,4 5 0 16,3-2-2-16,-1-2-2 16,8-4-1-16,-2-11-4 15,9 2-7-15,-10-23-14 16,12 3-10-16,-11-19-2 15,5-15 1-15,0 0 1 16</inkml:trace>
  <inkml:trace contextRef="#ctx0" brushRef="#br4" timeOffset="146805.3967">21376 10897 86 0,'-16'-2'42'16,"-3"-2"-3"-16,19 4 2 0,0 0-19 15,15 14-18-15,17-13-2 16,21-4-2-16,14-4-2 15,8-10-7-15,21 8-12 16,-11-20-17-16,16 2-1 16,-13-13-1-16,4-1-1 15</inkml:trace>
  <inkml:trace contextRef="#ctx0" brushRef="#br4" timeOffset="147189.4187">22351 10329 111 0,'-21'32'43'0,"-10"0"-3"15,9 17 3-15,-15 3-40 16,10 5 1-16,-2 4-1 0,6 4 0 16,-3 0-1-16,-2 0 1 15,3-6-3-15,7-8-2 16,3-7 4-16,9-11-5 15,7-8 3-15,12-11-2 16,9-13 3-16,9-9-1 16,6-9 1-16,4-3 2 15,0-4-3-15,2-2 0 16,-1 0 0-16,-10 6 0 15,-6 7 0-15,-6 8 0 16,-9 10 0-16,-6 11 0 16,-9 9 0-16,-3 8-3 15,2 7-1-15,-5-3-5 0,13 9-5 16,-8-17-6-16,25 9-4 15,-10-28-7-15,33 7-2 16,-2-23-7-16,15-3 1 16,2-10 3-16</inkml:trace>
  <inkml:trace contextRef="#ctx0" brushRef="#br4" timeOffset="147557.4398">22865 10874 109 0,'-18'5'39'16,"11"9"2"-16,7-14-1 15,17 19-34-15,2-12-4 16,8-1 0-16,6-4-1 0,1-4 1 16,-1-5-1-16,1-6 0 15,-6-3 0-15,-3-2-1 16,-9-5 1-16,-4-4 0 15,-9 1 0-15,-6 0 0 16,-11 7 0-16,-9 6 0 16,-14 9 0-16,-7 14 0 15,-9 12 1-15,-4 13-2 16,-3 9 0-16,6 8 0 15,9 3 0-15,17 0 0 16,22-8 0-16,22-8-3 16,22-11-2-16,14-18-7 15,30-2-3-15,-7-25-7 16,25 8-5-16,-19-29-7 0,13 8-2 15,-11-14-8-15,1-5 4 16</inkml:trace>
  <inkml:trace contextRef="#ctx0" brushRef="#br4" timeOffset="148689.5045">669 12558 89 0,'3'-15'38'0,"-3"15"1"16,0 0-4-16,0 0-30 15,-16 19-1-15,13 4-2 16,-7 5 2-16,0 9-1 15,-6 7 1-15,1 3-2 16,-3-1 1-16,1 2-2 16,2-7 0-16,-1-5 1 15,7-6-1-15,2-11-1 16,7-19 1-16,0 0-1 15,15-9 1-15,7-17-2 16,8-12 1-16,4-7 0 16,1-7 0-16,7-5 1 15,3 1-1-15,3 3 0 0,-4 9 0 16,-6 8 1-16,-1 11-1 15,-4 12 2-15,-4 13-2 16,-3 16 0-16,-8 12 0 16,-2 11 0-16,-5 9 1 15,-4 7-2-15,1 6 1 16,-1 1-3-16,3-1-1 15,-6-11-4-15,17 1-7 16,-10-28-4-16,20 7-7 16,-16-35-3-16,25 3-5 15,-11-24-7-15,11-3 2 16</inkml:trace>
  <inkml:trace contextRef="#ctx0" brushRef="#br4" timeOffset="149087.5273">1433 12570 93 0,'0'-10'41'16,"-10"0"1"-16,10 10-2 15,-12 24-35-15,6-3-2 16,-1 5 0-16,3 11-1 16,-1 2 0-16,2 6 0 15,3 0-1-15,4-4 0 16,6-6 1-16,9-9-1 15,6-9 0-15,13-14 0 16,11-9 0-16,9-15-1 16,3-9 1-16,5-8-1 15,-1-4 0-15,-7-2 0 0,-8 1 0 16,-11 5 0-16,-12 4 0 15,-11 13 1-15,-11 8-2 16,-5 13 2-16,-17 8-2 16,-3 11 1-16,-1 12 0 15,0 5-1-15,4 8 0 16,5-1-2-16,10 2-1 15,8-9-2-15,17 3-5 16,1-21-5-16,24 6-4 16,-10-27-4-16,23 8-3 15,-14-26-2-15,12 6-6 16,-13-17 0-16</inkml:trace>
  <inkml:trace contextRef="#ctx0" brushRef="#br4" timeOffset="149620.5578">2344 12667 97 0,'-22'-16'39'0,"11"23"1"16,-15-5-10-16,15 16-23 15,-13 4-1-15,7 12-2 16,1 2 0-16,2 3-1 16,2-1-1-16,5-1 0 15,6-6-1-15,4-5-1 16,5-13 1-16,4-9-1 15,5-14 0-15,6-9 0 16,0-9 0-16,2-7-1 16,1-7 1-16,-2-1 0 15,-1 0-1-15,-6 5 1 16,-5 6 0-16,-3 7 0 0,-4 8 0 15,-5 17 1-15,0 0-1 16,0 0 1-16,11 10-1 16,-4 7 1-16,3 3-1 15,4 0 0-15,2-1 1 16,7-1-1-16,4-9 1 15,3-5-1-15,3-6 1 16,1-7 1-16,5-8-1 16,-4-6 0-16,-2-4 0 15,-2 0 1-15,-5 2-1 16,-2 3 0-16,-7 5 0 15,-6 10-1-15,-11 7 1 16,6 12-1-16,-8 9-1 16,-2 7 0-16,-4 9-1 15,1 3-2-15,0 9-3 0,-4-8-4 16,16 5-3-16,-15-16-3 15,23 6-2-15,-13-36-5 16,34 28-1-16,-5-42 0 16,35 7-1-16,4-22 0 15,21-5-5-15</inkml:trace>
  <inkml:trace contextRef="#ctx0" brushRef="#br4" timeOffset="150352.5996">3199 12197 89 0,'13'-28'40'0,"-10"-5"-1"15,9 15 1-15,-13-1-37 0,3 5 0 16,-2 14 1-16,0 0-1 15,0 21 0-15,-2 16 0 16,-9 12 0-16,2 11 0 16,-2 12-2-16,-3 6 1 15,0 2-1-15,2-2 0 16,4-6 0-16,-1-10-1 15,8-10 1-15,4-13-1 16,4-15 0-16,7-10 0 16,6-14 1-16,3-9-1 15,1-10 0-15,4-8 0 16,-5-6 0-16,1-2 0 15,-3-2 0-15,-3 2 0 16,0 5 0-16,0 6 0 0,-1 9 0 16,3 8 0-16,5 9 0 15,4 9 0-15,4 9 0 16,0 6-1-16,3 7 1 15,-4 8 0-15,-7 1 0 16,-8 4-1-16,-13 1 1 16,-15 3-1-16,-12-2 1 15,-14-5 0-15,-11-5-1 16,-5-9 0-16,-4-10-1 15,5-15-2-15,11-9-2 16,9-23-4-16,27-2-3 16,3-23-5-16,31 10-4 15,-3-21-4-15,28 16-2 16,-6-10-4-16,10 11-4 0,-4 9 4 15</inkml:trace>
  <inkml:trace contextRef="#ctx0" brushRef="#br4" timeOffset="150972.6351">3686 12728 102 0,'-7'14'41'0,"15"4"0"16,-8-18-11-16,39 1-24 16,-9-4-1-16,18-2-2 15,4-6-1-15,5-3 0 16,1-3-2-16,-2-1 1 15,-8-4 0-15,-5-1-1 16,-13-4 1-16,-12 0 0 0,-12-2 0 16,-7 2-1-1,-10-2 1-15,-6 6-1 0,-6 4 1 16,-5 8-1-16,-6 11 0 15,-6 15 0-15,-2 8 0 16,0 11 1-16,2 7-1 16,7 3 1-16,8 3-1 15,15-3 1-15,13-7 0 16,23-9-1-16,13-12 1 15,15-9-1-15,9-8 0 16,4-10 1-16,4-1-1 16,-5-3 0-16,-7 0 0 15,-11 1 0-15,-11 7 0 16,-12 8 0-16,-10 8 0 15,-10 10 0-15,-5 6 0 16,-8 6 0-16,-1 4 0 0,-3 2 0 16,2-4 0-16,-1-4 0 15,4-6 0-15,4-9 1 16,3-14-1-16,0 0 1 15,5-27-1-15,4-3 0 16,2-6 1-16,3-8-1 16,5-2 0-16,1-5-1 15,7 1 1-15,0 1 0 16,4 5-1-16,-2 3-2 15,6 11-4-15,-5-3-3 16,17 17-3-16,-12-8-3 16,21 20-3-16,-13-17-5 15,34 25-2-15,-7-19 2 0,36 15-3 16,-6-9 1-16,16 4-3 15</inkml:trace>
  <inkml:trace contextRef="#ctx0" brushRef="#br4" timeOffset="151514.6661">5884 12434 63 0,'0'0'40'0,"0"0"-1"16,0 0 1-16,-11 20-19 16,-3-12-17-16,-3 8 0 15,-7 4 0-15,-1 9 0 16,-3 1 0-16,3 5-1 15,1 3 0-15,7 0 0 16,9-1-1-16,13-7-1 16,13-9 1-16,16-8-1 15,12-11 0-15,12-10 0 16,6-9-1-16,2-9 0 0,-3-5 0 15,-9-5 1-15,-11 1-2 16,-16-3 1-16,-14 8 0 16,-20 0 0-16,-13 7 0 15,-13 2-1-15,-4 8 0 16,-1 4 0-16,3 7-2 15,7 3-1-15,14 8-2 16,14-9-5-16,23 27-5 16,7-25-3-16,31 17-7 15,-8-22-2-15,28 10-4 16,-6-15-5-16,9-4 2 15</inkml:trace>
  <inkml:trace contextRef="#ctx0" brushRef="#br4" timeOffset="151783.6815">6955 12123 68 0,'12'-45'41'15,"-14"-9"-1"-15,0 12 1 16,-12-8-17-16,-1 16-19 16,-8 8-2-16,-5 18 0 15,-8 12 0-15,-5 23 1 16,-1 19-2-16,-9 21 1 15,0 15-1-15,3 14-2 16,5 5 1-16,12 0-1 16,7-2-1-16,13-10-2 15,11-10-1-15,10-22-4 16,12-5-5-16,-7-31-4 15,12 8-7-15,-27-29-4 16,24-4-4-16,-30-15-8 0,3-2 1 16</inkml:trace>
  <inkml:trace contextRef="#ctx0" brushRef="#br4" timeOffset="151942.6906">6335 12564 102 0,'-9'-13'43'0,"9"-8"0"16,24 13 0-16,13-12-37 15,16 2-5-15,15 5-5 16,2-10-7-16,17 19-7 15,-22-16-8-15,11 23-7 16,-28-7-8-16,-1 8-4 16,-14-1 3-16</inkml:trace>
  <inkml:trace contextRef="#ctx0" brushRef="#br4" timeOffset="152641.7306">8010 12334 72 0,'9'-13'40'16,"3"5"0"-16,-9-3 0 15,11 7-29-15,-14 4-7 16,0 0 0-16,-18 16 1 16,8 8-1-16,-7 3 0 15,1 12-1-15,-5 3 0 16,0 5-2-16,3-1 0 15,-1-2 0-15,4-2 0 0,2-7-2 16,8-7 2-16,5-13-1 16,0-15 0-16,15 1 0 15,1-15 1-15,5-9 0 16,2-10-1-16,5-6 2 15,1-9-1-15,4-2 0 16,0-1 0-16,1 2 0 16,-1 5 0-16,-2 8 0 15,-2 13 0-15,-3 15-2 16,-4 13 1-16,-6 17 0 15,-5 13 0-15,-5 9-1 16,0 8 0-16,0 2-2 16,2 0-2-16,2-7-1 15,15-4-3-15,-3-20-4 0,25 2-4 16,-12-37-6-16,26 9-4 15,-17-31-2-15,13 4-4 16,-11-15-4-16,-5-5 3 16</inkml:trace>
  <inkml:trace contextRef="#ctx0" brushRef="#br4" timeOffset="153030.7528">8705 12231 102 0,'-14'5'41'0,"-8"0"0"16,16 21-7-16,-9-2-29 15,1 13 1-15,5 3-3 16,2 8 1-16,3 0-1 15,6 0-2-15,7-6 1 16,5-5-1-16,7-9-1 0,6-9 0 16,5-13 1-16,3-12-2 15,6-12 1-15,1-11 2 16,1-7-2-16,0-7 1 15,-1-5-1-15,-2-1 1 16,-4 0-1-16,-5 9 0 16,-5 4 0-16,-8 13-1 15,-5 10 1-15,-13 13 0 16,5 14 0-16,-12 12 0 15,-1 12 0-15,-3 6 0 16,5 6-1-16,3 1-2 16,11 1-2-16,6-11-2 15,18 1-4-15,2-24-6 0,26 7-2 16,-9-33-6-1,23 9 0-15,-11-29-3 0,18 6-3 16,-16-17 0-16,-1-1 0 16</inkml:trace>
  <inkml:trace contextRef="#ctx0" brushRef="#br4" timeOffset="153263.7661">9833 12351 20 0,'28'-30'28'0,"-30"-15"3"15,5 21 7-15,-22-5 3 16,-1 18 2-16,-26-6-16 16,7 21-23-16,-3 12 0 15,-1 15 0-15,-5 7-1 16,8 11 0-16,5 2-2 15,12 2 1-15,11-3-2 16,13-8 0-16,18-7-1 0,14-17-3 16,21-6-1-16,9-18-3 15,19-2-5-15,-11-29-5 16,21 8-4-16,-21-30-5 15,15 13-2-15,-22-28-3 16,2 7-8-16,-18-6 4 16</inkml:trace>
  <inkml:trace contextRef="#ctx0" brushRef="#br4" timeOffset="153474.7782">10334 11846 99 0,'0'0'42'16,"-28"5"1"-16,15 19-1 16,-17 4-36-16,15 12-2 15,-2 12-1-15,3 10-3 16,-4 6 2-16,2 7 0 15,2 0-2-15,-2 0 0 0,3-3-3 16,1-11-3-16,12-5-6 16,-7-25-6-16,23 3-6 15,-16-34-6-15,35 3-2 16,-15-27-9-16,12 0 1 15,0-12 3-15</inkml:trace>
  <inkml:trace contextRef="#ctx0" brushRef="#br4" timeOffset="153849.7997">10381 12361 72 0,'0'0'41'16,"14"24"1"-16,-3-20 1 16,13 10-23-16,5-17-15 15,7-2-1-15,-3-8-1 0,8-1-1 16,-4-7-1-16,-2-2 0 15,-3-7-1-15,-7 1 0 16,-10-1 1-16,-7 0-1 16,-12 2 0-16,-8 2 1 15,-9 6 0-15,-8 5-1 16,-12 12 1-16,-3 7 0 15,-5 8 1-15,2 10-1 16,5 9 0-16,9 7 0 16,8 5 0-16,16 2 1 15,16-2-2-15,16-3 1 16,17-5-3-16,11-9-1 15,10-6-4-15,5-18-4 16,15 1-5-16,-13-27-4 0,18 10-5 16,-23-29-3-16,17 16-2 15,-27-19-4-15,7 5-2 16,-11 5 3-16</inkml:trace>
  <inkml:trace contextRef="#ctx0" brushRef="#br4" timeOffset="154180.8186">11250 12152 64 0,'-17'1'42'16,"5"9"0"-16,-12-7 2 15,3 16-14-15,-15-7-23 16,-2 7-2-16,-7 6 0 16,-3 3-1-16,1 4-1 15,5 3 0-15,8 2-1 16,14 1 0-16,16-7-2 15,18-1 2-15,17-12-2 0,14-8 0 16,12-11 0-16,5-7 0 16,-1-11 0-16,-4-7-2 15,-10-8 2-15,-14-6-1 16,-12-3 1-16,-15-2-3 15,-11 3 0-15,-14 1-1 16,-3 14-3-16,-9-3-3 16,5 21-2-16,-5-5-4 15,19 28-4-15,-11-14-5 16,28 21-2-16,-5-21-3 15,12 27-3-15,8-10-3 16</inkml:trace>
  <inkml:trace contextRef="#ctx0" brushRef="#br4" timeOffset="154877.8585">11664 12122 73 0,'-12'7'35'15,"-11"-7"-2"-15,12 19 1 16,-16-11-18-16,13 20-5 15,-11-4-3-15,8 12-1 16,-3-2-2-16,5 8 1 16,-3-4-2-16,6 3 0 15,-1-9-2-15,7 0 0 0,0-8-1 16,5-6 0-16,3-7-1 15,-2-11 1-15,22-6-1 16,-4-6-1-16,4-9 1 16,4-9-1-16,4-5 2 15,5-7-2-15,1-4 2 16,2 1-2-16,0-1 2 15,2 4-1-15,-3 9 0 16,1 7 0-16,-3 12 1 16,-4 12-1-16,-7 17-1 15,-3 9 1-15,-5 17 0 16,-4 6 1-16,-2 6-2 15,-2 2 0-15,4 4-2 16,2-8-3-16,13-3-4 0,-3-20-5 16,26 2-3-16,-12-33-6 15,29 8-2-15,-11-32-3 16,20 6-1-16,-16-22-1 15,3-2-1-15</inkml:trace>
  <inkml:trace contextRef="#ctx0" brushRef="#br4" timeOffset="155209.8774">12596 12084 104 0,'-39'-16'41'0,"1"17"1"16,-13-2-8-16,7 18-30 16,2 5 0-16,11 6-1 15,5 0-1-15,15 4 0 0,13-5-1 16,19-1 0-16,11-5 0 15,9-6-1-15,6 0 1 16,0-3-1-16,-2-2 0 16,-6 0 1-16,-8 0-1 15,-11 3 0-15,-10 3 0 16,-11 1 1-16,-13 6-2 15,-9 5 2-15,-12 4-1 16,-9 0-1-16,-5 6-1 16,-3-4-1-16,6 3-4 15,-1-13-4-15,20 6-5 16,-3-25-3-16,38 7-7 15,-7-30-2-15,39 9-3 16,-9-26-4-16,17-3-1 0</inkml:trace>
  <inkml:trace contextRef="#ctx0" brushRef="#br4" timeOffset="155829.9129">13563 12197 77 0,'0'0'41'0,"0"0"-1"15,-24 8-7-15,25 12-18 16,-15-2-9-16,9 10-1 15,-8 3-1-15,1 7-1 16,0 1-2-16,1 0-1 16,3 3-2-16,1-11-2 15,12-1-5-15,-5-30-9 16,19 13-10-16,-11-33-6 15,21 2-6-15,-5-18-2 16,9-6 4-16</inkml:trace>
  <inkml:trace contextRef="#ctx0" brushRef="#br4" timeOffset="155961.9205">13562 11899 88 0,'-26'-12'38'0,"0"4"-2"16,10 10-4-16,16-2-51 15,0 0-18-15,29 10-1 16,6-16-1-16,13 4 0 15</inkml:trace>
  <inkml:trace contextRef="#ctx0" brushRef="#br4" timeOffset="156215.935">14173 11738 102 0,'-13'15'41'0,"6"10"0"15,-9 2-11-15,11 17-26 16,-13 9-1-16,0 14-1 15,-4 4 1-15,3 7-3 16,-5-3 1-16,5-2 0 16,1-6-3-16,3-13 0 15,6-7-6-15,-1-24-7 16,21 4-8-16,-11-27-8 15,14-5-9-15,-6-12-2 16,3-3 4-16</inkml:trace>
  <inkml:trace contextRef="#ctx0" brushRef="#br4" timeOffset="156382.9445">13875 12198 109 0,'-13'-12'42'16,"13"12"1"-16,20-10-8 16,21 7-32-16,15 0-3 15,18-6-2-15,17 8-6 16,-1-16-6-16,19 19-10 15,-23-22-8-15,8 15-9 16,-23-12-4-16,-10 7 3 16</inkml:trace>
  <inkml:trace contextRef="#ctx0" brushRef="#br4" timeOffset="157081.9845">15562 11785 59 0,'11'5'42'0,"-15"7"-2"16,0 12-3-16,-11-7-16 15,5 15-14-15,-11 5-1 16,1 8-4-16,-4 3 3 15,2 7-4-15,-3-1 2 16,5 5 0-16,-1-6-1 16,3-1 0-16,6-9-1 0,7-6 0 15,6-8 0-15,6-12 0 16,8-12 0-16,8-7-1 15,5-13 1-15,6-8-1 16,2-6 0-16,0-3 0 16,-1-4 0-16,-1 2 0 15,-4 3-1-15,-3 9 1 16,-5 5 0-16,-4 10 0 15,0 12-1-15,-3 9 0 16,0 7-1-16,-1 6-1 16,5 8-2-16,3-4-2 15,12 10-5-15,-5-18-5 16,19 14-7-16,-11-26-3 15,24 9-4-15,-11-19-8 0,9-1 2 16</inkml:trace>
  <inkml:trace contextRef="#ctx0" brushRef="#br4" timeOffset="157441.0051">16331 12201 92 0,'-23'-32'39'16,"2"13"2"-16,-20-7-11 16,9 19-23-16,-12 6-2 15,2 15-1-15,-4 8 1 16,1 12-1-16,2 3-1 15,7 7 0-15,10-1-1 16,11-3 1-16,18-3-2 16,12-9 2-16,14-11-3 0,16-10 1 15,7-9-1-15,2-10 0 16,3-7 0-16,-4-9-1 15,-6-4 1-15,-5-1-2 16,-11 1 2-16,-12 4 0 16,-3 6 0-16,-8 6-1 15,-8 16 1-15,0 0-1 16,0 12-1-16,-6 7 0 15,2 11-3-15,2-2-2 16,9 11-6-16,-5-16-2 16,21 14-5-16,-5-28-5 15,31 12-3-15,-5-27-1 16,23 4-4-16,0-14-3 15</inkml:trace>
  <inkml:trace contextRef="#ctx0" brushRef="#br4" timeOffset="157756.0231">17014 12130 100 0,'-55'16'42'0,"1"4"1"16,8 3-1-16,13-13-37 15,-73 11-5-15,112-3 3 16,15-4-2-16,16-5 0 15,9-2-1-15,6 0 1 16,-3 0-1-16,-4 4 1 16,-14 2-1-16,-16 8 0 15,-16 5 2-15,-24 7-2 0,-16 4 1 16,-12 3-2-16,-6-4 0 15,1 1-3-15,1-14-6 16,24 6-3-16,5-23-5 16,37 6-2-16,3-27-9 15,41 12-1-15,-3-23-6 16,25 6-4-16,4-5 5 15</inkml:trace>
  <inkml:trace contextRef="#ctx0" brushRef="#br4" timeOffset="158020.0382">17342 12459 75 0,'-8'19'45'0,"-2"-13"-1"15,7 7 1-15,-9-18-20 16,12 5-17-16,-11 7-5 16,11-7-3-16,-10-3-4 15,10 3-6-15,-7-12-3 16,1-4-5-16,16 16-5 15,-15-23-9-15,22 18-3 16,-15-11-10-16,9 2 5 16</inkml:trace>
  <inkml:trace contextRef="#ctx0" brushRef="#br4" timeOffset="161897.2599">18012 11903 55 0,'17'-4'38'16,"-17"4"0"-16,22 0-1 16,-22 0-14-16,-3 18-17 15,1 1-1-15,1 11 1 16,-8 5-2-16,0 11 0 0,-4 4-1 15,-2 5-1-15,1 0 0 16,0 2-1-16,3-2-1 16,1-8 0-16,13-3-3 15,4-15-2-15,22-1-26 16,0-26-9-16,18-9 0 15,1-18-2-15</inkml:trace>
  <inkml:trace contextRef="#ctx0" brushRef="#br4" timeOffset="162146.2742">18600 11753 77 0,'11'0'43'15,"-11"0"-2"-15,12 22 1 16,-14 1-21-16,3 13-20 15,-8 5 1-15,-1 18-1 16,-10 9 1-16,-6 7-3 16,-3 2 2-16,2-3-4 15,1-3 0-15,2-12-1 16,15 1-11-16,-1-25-24 15,18-11-1-15,-10-24 0 16,25 7 0-16</inkml:trace>
  <inkml:trace contextRef="#ctx0" brushRef="#br4" timeOffset="162296.2828">18392 12211 98 0,'-40'-31'39'16,"16"12"2"-16,-4-5-8 16,30 13-25-16,15 1-3 15,21 1-4-15,31 4-4 16,17-14-34-16,24 5-3 15,1-9-1-15,9 0-1 16</inkml:trace>
  <inkml:trace contextRef="#ctx0" brushRef="#br4" timeOffset="162726.3074">19463 12027 61 0,'21'4'39'15,"-9"-5"-1"-15,-1 6 1 0,-11-5-17 16,0 0-16-16,-9 20-2 16,3 5 1-16,-7 7-1 15,1 8 0-15,-6 5-2 16,3 6 1-16,1-2-2 15,4-2-1-15,9-2-3 16,2-16-1-16,22 0-31 16,-4-25-5-16,14-7 1 15,-1-18-3-15</inkml:trace>
  <inkml:trace contextRef="#ctx0" brushRef="#br4" timeOffset="162874.3158">19654 11786 83 0,'-31'-11'39'15,"2"6"-6"-15,11 6-2 16,18-1-55-16,0 0-13 16,29 21 0-16,12-14-3 15</inkml:trace>
  <inkml:trace contextRef="#ctx0" brushRef="#br4" timeOffset="163213.3352">20091 12015 102 0,'-24'10'40'15,"-12"-11"0"-15,14 11-3 0,-5-10-33 16,7 5-1 0,7 3-1-16,3 3 0 0,10 6-1 15,7 2 0-15,8-1 0 16,6 1 0-16,6 1-1 15,2-1 0-15,-1-1 0 16,-4-3 1-16,-4-2-1 16,-6 4 0-16,-10 1 1 15,-8-1-1-15,-12 4 0 16,-10 1 0-16,-5 0 0 15,-10 4 0-15,-3 1-2 16,-4-4 0-16,8-1-3 16,1-7-3-16,19 3-21 15,1-19-12-15,19 1 1 16,14-26-3-16,17-2 3 15</inkml:trace>
  <inkml:trace contextRef="#ctx0" brushRef="#br4" timeOffset="164038.3824">20827 12078 96 0,'3'-17'37'15,"-3"17"-7"-15,6-20 2 0,-6 20-27 16,9-21-1-16,-9 21 0 16,11-12 0-16,-11 12-2 15,0 0 1-15,0 19-1 16,-7 1 1-16,-1 5-1 15,-4 8 0-15,-3 3 0 16,3 5-1-16,1-1 0 16,4-2 0-16,7-4 0 15,6-8 0-15,10-8-1 16,9-9 1-16,12-12-1 15,9-8 0-15,6-10-1 16,3-7 1-16,3-4 0 16,-3-4 0-16,-6 2 0 15,-6 0 0-15,-8 6-1 16,-11 7 2-16,-6 7-1 0,-18 14 0 15,0 0 0-15,0 15 0 16,-11 8 1-16,-3 6-1 16,2 3 1-16,1 2-1 15,5-2 1-15,6-6 0 16,7-4-1-16,6-9 1 15,7-11 0-15,7-9-1 16,4-8 1-16,-1-7 0 16,-1-5-1-16,-2-5 0 15,-5-4 0-15,-3 0-1 16,-6 0-1-16,-4 5-2 15,-8 1-3-15,7 14-8 16,-11-7-20-16,3 23-6 16,9-20 1-16,6 23-1 0</inkml:trace>
  <inkml:trace contextRef="#ctx0" brushRef="#br4" timeOffset="164399.4031">21955 12023 98 0,'0'0'39'0,"0"0"1"15,-14 10-3-15,9 2-32 16,-11 3-1-16,1 11-1 16,-6 4 0-16,3 8 0 15,-2-2-1-15,0 1 1 16,5-4-2-16,1-3 0 15,5-4 0-15,7-13 0 16,2-13-1-16,14 0 1 0,1-16-1 16,8-8 0-16,2-6 0 15,3-4 0-15,-1-5 1 16,-2-2-1-16,-3 2 0 15,-3 2 0-15,-6 8 0 16,-5 5-1-16,-1 8 0 16,1 5-2-16,3 11 0 15,3 3-4-15,14 12-6 16,-4-15-20-16,16 12-7 15,-4-6 0-15,12 4-1 16</inkml:trace>
  <inkml:trace contextRef="#ctx0" brushRef="#br4" timeOffset="164609.4151">22520 12005 95 0,'-10'7'41'16,"-8"0"1"-16,6 14-1 16,-13-8-27-16,0 14-11 15,4 3-1-15,3 7 0 16,-1 0-1-16,5 0 0 15,4-5-1-15,5-4-2 16,6-7-3-16,-1-21-6 16,33 6-19-16,-15-32-11 15,12 5 1-15,-7-15-2 16,12-4 2-16</inkml:trace>
  <inkml:trace contextRef="#ctx0" brushRef="#br4" timeOffset="164730.422">22574 11648 86 0,'-20'-42'37'16,"6"15"-1"-16,1 4-3 15,4 11-54-15,26 3-15 16,-5-7-2-16,16 7-1 16</inkml:trace>
  <inkml:trace contextRef="#ctx0" brushRef="#br4" timeOffset="164985.4366">23055 11439 91 0,'6'12'41'16,"1"13"1"-16,-16-3-2 0,3 15-21 15,-7 4-15-15,-3 12 1 16,-6 7-2-16,-3 11-2 16,-5 4 1-16,-3 3-1 15,0-3 0-15,4-1-3 16,1-8 0-16,0-12-4 15,9-7 0-15,0-20-6 16,19-2-18-16,0-25-12 16,0-12 2-16,3-15-2 15,9-2 2-15</inkml:trace>
  <inkml:trace contextRef="#ctx0" brushRef="#br4" timeOffset="165159.4465">22700 11889 110 0,'-22'-12'42'15,"22"12"0"-15,-14 5-1 16,31-2-36-16,3 0-4 15,14-3-1-15,14 0-1 16,8-6-3-16,6 1-1 16,-4-13-8-16,15 9-20 15,-17-18-5-15,2 5-3 16,-12-12-1-16</inkml:trace>
  <inkml:trace contextRef="#ctx0" brushRef="#br4" timeOffset="165397.4601">23522 11332 82 0,'-16'33'42'16,"-4"11"0"-16,-13 4 0 0,-1 22-17 16,-9-4-20-16,2 7-2 15,-2 6 0-15,0-4-2 16,2-5 0-16,5-6-2 15,11-9-1-15,5-11-4 16,10-9-1-16,-3-15-5 16,20 4-16-16,-7-24-13 15,0 0 0-15,5-10 1 16,5-3 1-16</inkml:trace>
  <inkml:trace contextRef="#ctx0" brushRef="#br4" timeOffset="165571.4701">23090 11922 104 0,'0'0'41'0,"-21"-26"1"16,21 26-3-16,4-15-29 15,14 9-6-15,8 2-2 16,7-1-1-16,9 4-3 16,1-2-1-16,2 7-3 15,-5-8-8-15,11 17-14 16,-21-14-13-16,4 8-1 15,-10-9 0-15,7 2 1 16</inkml:trace>
  <inkml:trace contextRef="#ctx0" brushRef="#br4" timeOffset="165939.4911">23644 11904 87 0,'-22'17'42'0,"9"6"0"16,-2-10-1-16,21 14-22 15,10-22-15-15,7-6-2 16,12-7 0-16,13-3-1 15,2-3-1-15,1-5 0 16,-2-5 0-16,-7 2 2 16,-10-4-3-16,-7 1 2 15,-15 3-1-15,-15 3 2 16,-10 2-2-16,-9 4 2 15,-10 7-1-15,-5 6 1 16,-6 7-1-16,-2 9 0 16,5 5 0-16,6 8-2 15,4 5 2-15,12 8-3 16,9 2 3-16,9-3-3 0,12 1 2 15,11-5-3-15,13-5 1 16,12-8-2-16,18-3-8 16,-2-23-5-16,28 3-23 15,-8-16-2-15,21 1 1 16,-5-14-1-16</inkml:trace>
  <inkml:trace contextRef="#ctx0" brushRef="#br4" timeOffset="166525.5247">24547 11980 106 0,'-39'1'40'15,"10"7"1"-15,-8-10-3 16,12 7-37-16,5-4-1 16,4 2 0-16,-1 2-1 0,2-1 1 15,3 2-1-15,1-1 1 16,11-5 0-16,-10 3 0 15,10-3 0-15,0 0 0 16,0 0 1-16,0 0-1 16,4-11 1-16,-4 11 1 15,12-12-2-15,-12 12 2 16,13-14-2-16,-13 14 2 15,9-12-2-15,-9 12 1 16,0 0 0-16,1-13-1 16,-1 13 1-16,-18 8 0 15,1 1 0-15,-5 6 0 16,-3 5 1-16,-6 5-1 15,-3 4 1-15,-1 6-1 16,2-5 0-16,6 1 0 0,7-8 0 16,9-6-1-16,11-17 1 15,11 1-1-15,11-17 0 16,10-9 0-16,8-9 0 15,5-6 0-15,6-2 1 16,6-4-1-16,2-2 1 16,8 4 1-16,-3 7-1 15,-3 7 1-15,-5 9-2 16,-6 18 0-16,-11 5 0 15,-10 14 0-15,-16 16 0 16,-16 7 0-16,-8 3 0 16,-7 3 0-16,-4-1 0 15,-3-7-6-15,8 0-3 16,-5-17-3-16,22 2-5 0,0-22-7 15,18-9-17-15,3-6-2 16,22-1-2-16,3-10 3 16</inkml:trace>
  <inkml:trace contextRef="#ctx0" brushRef="#br4" timeOffset="167687.5911">677 13686 79 0,'24'-10'37'0,"-24"10"0"16,28-1-8-16,-28 1-23 16,0 28 0-16,-2-9-2 15,3 14 0-15,-1 1-1 16,3 8-1-16,0 3 0 15,6 6 0-15,-4-3-1 16,1 2 0-16,-6 1 0 16,-7 4 0-16,-15-5 2 15,-6 0-2-15,-10-5 1 16,-5-8-2-16,-6-8-1 0,-5-15-2 15,8-10-6-15,-7-29-7 16,31-3-11-16,-9-36-6 16,25-2-6-16,-3-28-2 15,11-1 2-15</inkml:trace>
  <inkml:trace contextRef="#ctx0" brushRef="#br4" timeOffset="167822.5989">282 13329 99 0,'0'0'41'16,"13"-11"0"-16,10 8-4 15,-1-5-40-15,11-9-26 16,28 10-5-16,-9-10-6 0,19 11-1 16</inkml:trace>
  <inkml:trace contextRef="#ctx0" brushRef="#br4" timeOffset="168243.6229">1188 13555 98 0,'0'0'40'16,"18"0"1"-16,-18 0-12 15,0 0-23-15,-5 23-1 16,-1 5-1-16,-7 7-1 15,1 8 0-15,-3 5-1 16,5 4 0-16,5-5-1 0,6-2 0 16,11-9-1-16,12-16 1 15,9-13-1-15,10-16-1 16,5-14 1-16,4-12-1 15,-1-6 1-15,-5-6 0 16,-8-3-1-16,-8 2 1 16,-6 6 0-16,-7 5 0 15,-8 13 0-15,-4 9-1 16,-5 15 0-16,0 0-2 15,14 17-3-15,-14 1-5 16,11 21-5-16,-4-15-4 16,24 22-7-16,-12-23-1 15,24 15-3-15,-6-22-8 0,20-1 3 16</inkml:trace>
  <inkml:trace contextRef="#ctx0" brushRef="#br4" timeOffset="168588.6427">2201 13483 97 0,'-32'8'39'0,"-12"-1"2"16,15 16-12-16,-10-6-25 15,10 7 0-15,8-1-1 16,14 1-1-16,12-2-1 15,16-5-1-15,10-3 0 16,10-4 0-16,3-2 0 0,-2-4 0 16,-5 1 0-16,-8 5 0 15,-11 2 0-15,-12 5 1 16,-11 4 0-16,-8 6-1 15,-8-3 1-15,-4 5 0 16,2-4-1-16,1-4 0 16,4-4-3-16,8-12-3 15,10-5-7-15,12-18-7 16,21 4-6-16,-6-29-4 15,27 6-5-15,-1-21-6 16,9-3 2-16</inkml:trace>
  <inkml:trace contextRef="#ctx0" brushRef="#br4" timeOffset="168783.6538">2767 13159 82 0,'0'0'43'0,"-16"26"-3"16,2 21 2-16,-15-4-25 15,4 25-15-15,-2 10-1 16,0 8 1-16,2 3-2 15,4-3-1-15,5-3-2 16,-2-16-6-16,16 0-10 16,-15-33-19-16,19-5-2 15,-2-29-3-15,10-3 3 16</inkml:trace>
  <inkml:trace contextRef="#ctx0" brushRef="#br4" timeOffset="168934.6625">2515 13517 102 0,'0'0'42'16,"-11"-11"2"-16,23 19-2 15,4-5-35-15,18 0-8 16,15 13-8-16,2-30-25 16,20 8-5-16,-10-11-3 15,22-2-3-15</inkml:trace>
  <inkml:trace contextRef="#ctx0" brushRef="#br4" timeOffset="169688.7056">3680 13367 63 0,'10'-7'39'16,"-10"7"0"-16,0 0-1 15,0 0-29-15,-14 5-1 16,2 7-2-16,4 11 1 15,-5 5-2-15,1 8-2 16,1 5-1-16,0 7 1 16,5 2-2-16,2 3 0 15,5-4-1-15,2-3 1 16,7-5-1-16,1-9 0 15,3-9 0-15,4-8 0 16,-3-10 0-16,0-9 0 0,-3-7 0 16,-1-8 1-16,-4-5-1 15,0-3 0-15,-3 0 0 16,2-2 0-16,1 2 0 15,7 5 0-15,5 7 0 16,5 6-1-16,6 10 1 16,7 11 0-16,0 8 0 15,4 8 0-15,-7 6-1 16,-7 4 2-16,-12 3-1 15,-10-1 0-15,-17-5-1 16,-16-4 1-16,-14-5-1 16,-11-11-1-16,-4-5 0 15,-6-13-2-15,5-4-3 16,-9-22-23-16,32 9 12 15,-2-23-7-15,34 16-5 0,-2-14-8 16,23 8-1-16</inkml:trace>
  <inkml:trace contextRef="#ctx0" brushRef="#br4" timeOffset="170106.7295">4290 13784 98 0,'14'-11'40'16,"-7"-3"-1"-16,16 13-8 16,-3-11-28-16,6 0-1 15,0-2 0-15,7 1-1 0,-1 1 0 16,-1-1-1-16,-3 0 1 15,-5 0 0-15,-4-4 0 16,-9 2-1-16,-2-1 1 16,-8 0-1-16,-8-1 1 15,-4 4 0-15,-7 0 0 16,-5 4 0-16,-8 3 0 15,-2 10 0-15,-6 5 1 16,-3 7-1-16,2 7 1 16,5 11-1-16,6 2-1 15,12 6 1-15,16-1-1 16,12-2-1-16,24-6-2 15,11-11-4-15,27-1-6 0,-4-27-5 16,29 8-7-16,-20-32-5 16,29 7-3-16,-18-20-8 15,7-2 1-15</inkml:trace>
  <inkml:trace contextRef="#ctx0" brushRef="#br4" timeOffset="170346.7432">5362 13064 92 0,'-30'-14'42'15,"-15"11"-1"-15,6 28-2 16,-17 12-33-16,9 17-1 16,-3 13-2-16,5 13-1 15,4 6-1-15,9 4 0 16,8 0-1-16,10-6-1 15,12-10-2-15,6-12-2 0,18-4-7 16,-11-30-5-16,20 4-9 16,-19-37-3-16,17 4-6 15,-17-25-7-15,0-4 4 16</inkml:trace>
  <inkml:trace contextRef="#ctx0" brushRef="#br4" timeOffset="171358.8011">4820 13543 70 0,'-6'11'42'0,"6"-11"0"15,29 24 0-15,1-26-17 16,25 7-22-16,11-7-1 0,12-1-1 16,3-5 0-16,-1 1 0 15,-8 1-1-15,-10 0 1 16,-15 3-1-16,-15 3 0 15,-13 1 1-15,-19-1 0 16,0 0 0-16,0 0 0 16,-22 14 0-16,5-11-1 15,-3 3 1-15,-4 6 0 16,-2 3-1-16,-1 4 0 15,-3 8 0-15,4 4 1 16,3 4-1-16,4 2 0 16,10-1 0-16,8-3 0 15,15-6 0-15,6-8 0 16,12-9 0-16,7-9-1 15,3-10 1-15,-1-7-1 0,0-8 0 16,-7-6 0-16,-5-7 1 16,-5-2-1-16,-6-4 1 15,-4 3-1-15,-1 0 1 16,-4 8 0-16,1 3 0 15,-2 7 0-15,-1 7 0 16,-7 15 0-16,18-4 1 16,-5 7-1-16,0 4 1 15,4 2 0-15,3 1 0 16,2 1 0-16,-3 1 0 15,-1 4 0-15,-3 0 0 16,-4 5 0-16,-6 3 0 16,-5 5-1-16,-6 4 0 15,-2 2 0-15,-5 2 0 0,3-4 0 16,-4-1 0-16,4-4 0 15,0-6-1-15,5-8 1 16,5-14 0-16,0 0 0 16,0 0 1-16,15-29-1 15,0 0 0-15,3-5 0 16,5-3 1-16,2-4-1 15,4 6 0-15,-3 1 0 16,2 10 0-16,1 6 0 16,-5 9 0-16,4 9 0 15,5 7 0-15,3 4 0 16,0 1 0-16,6 1 0 15,7-2-1-15,2-7 0 16,5-3-1-16,2-6 1 0,-1-7-1 16,-6-8 0-16,-2-3 1 15,-10-6 0-15,-5-2 1 16,-10-1 1-16,-10 1-1 15,-14-1 1-15,-10 5 0 16,-11 5 0-16,-9 8-1 16,-8 10 1-16,-8 8 0 15,-1 14 0-15,-4 12 0 16,5 12 1-16,6 11 0 15,9 7 0-15,9 0 0 16,13 0-1-16,15-4 0 16,14-9-1-16,13-9-2 15,5-16-2-15,19-3-6 16,0-21-2-16,18 1-2 15,-3-22-1-15,25 7-3 0,-12-32-3 16,26 14 0-16,-10-33-4 16,26 11 3-16,-8-18-1 15,14 10 1-15,-4-6-1 16</inkml:trace>
  <inkml:trace contextRef="#ctx0" brushRef="#br4" timeOffset="173208.9069">8198 13908 81 0,'-18'-6'38'16,"7"8"-3"-16,-9-20-5 15,8 8-25-15,-3-10-1 0,-2-3-1 16,-6-9 0-16,-1-4-1 15,-11-9-1-15,-5-3 0 16,-7-5 0-16,-6-2-1 16,-6-1 1-16,1 2-1 15,5 1 0-15,6 4 1 16,10 3-1-16,13 4 1 15,20 0-1-15,18 2 1 16,20-1-1-16,15 0 0 16,15 2 0-16,10 4 0 15,0 11-1-15,-5 11 1 16,-12 17-1-16,-15 15 1 15,-25 25-1-15,-22 21 0 16,-26 18 2-16,-21 16-1 16,-17 8 1-16,-4-1 1 0,4-7-1 15,9-9 0-15,20-17 1 16,29-20-1-16,31-27-2 15,38-30-6-15,48-17-22 16,11-30-6-16,28-6-3 16,0-21-4-16</inkml:trace>
  <inkml:trace contextRef="#ctx0" brushRef="#br4" timeOffset="173709.9356">8988 13554 76 0,'26'0'40'0,"-14"2"-1"15,17 20-9-15,-15-8-21 16,11 15-3-16,-7 2-1 16,-2 11 0-16,-9 5-1 15,-6 5-1-15,-10 2-1 16,-11-1 0-16,-9-6-1 15,-6-6-1-15,-5-10-1 16,-3-13-2-16,4-12-2 16,-4-21-7-16,18 0-9 15,-12-31-11-15,21 1-8 16,1-17-2-16,10-8 1 15</inkml:trace>
  <inkml:trace contextRef="#ctx0" brushRef="#br4" timeOffset="173869.9447">8882 13138 91 0,'-7'12'39'0,"5"7"-1"16,-5-6-2-16,7-13-48 15,8 27-21-15,-8-27-6 16,21 25-2-16,-4-16 2 15</inkml:trace>
  <inkml:trace contextRef="#ctx0" brushRef="#br4" timeOffset="174237.9658">9446 13398 79 0,'-27'22'42'15,"5"12"-1"-15,-8-7 2 16,16 9-36-16,-6-6-3 15,11 2 0-15,9-4-1 16,10-2 0-16,9-9-1 16,10-8 0-16,7-11-1 15,6-7 0-15,5-11-1 16,3-5 1-16,-2-8-1 15,0-1 0-15,-4-2 1 16,-11 2-2-16,-3 4 1 16,-8 4 0-16,-2 8 0 0,-9 5 0 15,-11 13 0-15,0 0-1 16,2 17 0-16,-10 10 0 15,-3 11-2-15,0 1-1 16,4 13-6-16,-9-13-23 16,25 13-3-16,-11-26 6 15,33 7-13-15</inkml:trace>
  <inkml:trace contextRef="#ctx0" brushRef="#br4" timeOffset="174612.9872">10380 13289 83 0,'0'0'39'0,"-17"0"1"15,2 17-5-15,-13-3-30 16,0 10 1-16,-7 3-2 15,6 2 0-15,-2-4-1 16,10 3 0-16,6-9-1 16,12-3 0-16,3-16-1 15,30 11 0-15,1-12-1 16,6-3 1-16,1 2-1 15,2 2 0-15,-7 6 1 16,-8 7-1-16,-11 8 0 16,-12 9 0-16,-12 8 0 0,-11 1 0 15,-2 5-2-15,-5-6-1 16,7 2-4-16,-5-23-6 15,26 8-7-15,0-25-10 16,13-9-4-16,9-16-9 16,14-7 2-16</inkml:trace>
  <inkml:trace contextRef="#ctx0" brushRef="#br4" timeOffset="175124.0165">10818 13002 68 0,'5'-24'39'0,"4"11"1"16,-9 13 1-16,16 6-28 15,-19 14-8-15,0 25-1 16,-7 10 0-16,-2 16-1 15,-6 11-1-15,-3 9-1 16,-5 1 0-16,6-3-2 16,2-5-2-16,4-18-4 15,19-1-12-15,-11-32-15 16,21-8-6-16,-1-25-2 15,8-9 1-15</inkml:trace>
  <inkml:trace contextRef="#ctx0" brushRef="#br4" timeOffset="175282.0255">10656 13411 79 0,'-21'-8'43'0,"4"-5"0"16,17 13 0-16,0 0-19 16,33-12-23-16,12 4-4 15,12-10-7-15,15 15-24 16,-4-16-2-16,16 12-6 15,-14-9-1-15</inkml:trace>
  <inkml:trace contextRef="#ctx0" brushRef="#br4" timeOffset="175935.0629">12063 13443 64 0,'1'-11'38'0,"-13"-6"0"15,-4 11 1-15,-23-3-31 16,1 17-1-16,-12 0-1 15,5 14 1-15,-6 3-2 16,8 8 1-16,5 1-2 16,13 3-1-16,7-3-1 15,18-1 0-15,14-7-1 16,10-7 0-16,12-10 0 15,13-7 0-15,8-8-1 16,8-6 1-16,-1-8-1 16,-2-3 0-16,-8-2 0 0,-4-3 0 15,-13 4 0-15,-9-2 0 16,-12 5 0-16,-10-1 0 15,-5 3-1-15,-3 1 0 16,-2 4 0-16,0 3-1 16,4 11 0-16,0 0 0 15,10 14-3-15,-1 4-1 16,12 14-5-16,-8-11-7 15,22 16-11-15,-12-25-4 16,13 4-8-16,1-20 2 16,12-11 0-16</inkml:trace>
  <inkml:trace contextRef="#ctx0" brushRef="#br4" timeOffset="176394.0891">12929 12649 88 0,'-24'3'41'15,"4"28"1"-15,-15 13-2 16,11 21-34-16,-10 16-2 16,4 13 0-16,3 6-1 15,7 7 0-15,3-5-1 16,7-3-1-16,3-14 0 15,3-12-1-15,4-17 1 16,4-15-2-16,4-18 2 16,3-16-1-16,3-16 0 0,3-12 0 15,1-8 0-15,4-9-1 16,1-3 1-16,4-6 0 15,2-2 0-15,-1 5 1 16,2 7-2-16,0 9 2 16,-2 9-1-16,1 13 0 15,-3 12 0-15,-7 11 0 16,-4 13 0-16,-6 10-1 15,-10 2 1-15,-4 3-1 16,-9 3 0-16,-9-9-1 16,-2-5 0-16,-11-12-1 15,0-4-2-15,-9-21-4 16,9 1-6-16,-15-33-10 15,24 2-9-15,-9-27-7 0,21-12-1 16,11-23 3-16</inkml:trace>
  <inkml:trace contextRef="#ctx0" brushRef="#br4" timeOffset="177055.1269">14122 6967 98 0,'0'0'37'0,"0"0"1"15,24-4-7-15,9-12-18 16,33 2-7-16,27-6-1 15,36-2-2-15,30-1-1 16,28 2-1-16,20 4 0 16,12 4-1-16,-2 8 1 15,-12 9-1-15,-25 7 0 16,-23 1 0-16,-30 3 0 0,-29-2-1 15,-23 0 0-15,-26-8 0 16,-18-3-3-16,-21-15-4 16,-10 13-25-16,-5-32-6 15,-7 11 0-15,-6-10-1 16</inkml:trace>
  <inkml:trace contextRef="#ctx0" brushRef="#br4" timeOffset="178107.1871">13508 13245 72 0,'11'-13'38'0,"7"11"-8"15,-24-16 1-15,6 18-19 16,-13-14-4-16,-2 15-2 15,-11-1 0-15,0 8-2 16,-8 5 0-16,2 9-2 16,-4 3 1-16,5 7-2 15,3 3 1-15,10 3-2 16,7-1 1-16,9 1-1 15,10-6 0-15,7-5 0 16,15-11 0-16,8-8 0 16,7-9 0-16,6-11 0 15,-2-7 0-15,-1-8-1 16,-8-8 1-16,-6-1 0 15,-11-1-2-15,-14 1 1 0,-11 4 0 16,-14 4 0-16,-11 6-1 16,-3 4 0-16,-1 10-1 15,0 1 0-15,7 8-2 16,6-6-5-16,21 17-25 15,-3-12-3-15,27 11-1 16,4-8 1-16</inkml:trace>
  <inkml:trace contextRef="#ctx0" brushRef="#br4" timeOffset="178422.2051">13964 13194 97 0,'10'-22'41'0,"-10"22"0"15,-4-25-5 1,4 25-32-16,0 0 0 0,0 0-2 15,0 14 1-15,0 16-2 16,-6 7 1-16,0 7-1 16,3 5 0-16,1 3-1 15,3-2 0-15,5-5 0 16,5-10 0-16,4-13 0 15,7-11 0-15,6-15 0 16,2-10 0-16,4-9 0 16,-2-9 0-16,-3-6 0 15,-4-4-1-15,-7 0-1 16,-1 5-2-16,-8-5-5 15,6 20-23-15,-19-12 1 0,21 17-9 16,-10-1-3-16</inkml:trace>
  <inkml:trace contextRef="#ctx0" brushRef="#br4" timeOffset="178760.2245">14391 13235 87 0,'0'0'38'16,"1"12"2"-16,-1-12-3 15,37 4-30-15,-9-6-5 16,4 0 1-16,6-3-2 16,-1-2 1-16,-3-7 0 15,-5-1-1-15,-5-4 1 16,-6 0-1-16,-11-4 0 0,-4-1 0 15,-8 0 0-15,-4 6-1 16,-4 5 0-16,-6 9-1 16,-5 11 1-16,-2 12 0 15,-7 11 0-15,1 12 0 16,1 5 0-16,4 3 0 15,10 1 0-15,7-6-2 16,15-3-2-16,-7-24-28 16,33 7-8-16,-7-25-1 15,17-3 0-15</inkml:trace>
  <inkml:trace contextRef="#ctx0" brushRef="#br4" timeOffset="179210.2502">12330 14102 69 0,'25'-24'42'0,"18"3"-1"15,9-3 1-15,26 3-34 16,4 0-2-16,22 4-1 15,19 0 0-15,15-2-2 16,23-3-1-16,12-1-1 16,2-1-1-16,-5-3-2 15,-15 3-1-15,-19 1-1 16,-25 10-1-16,-29 2-1 15,-28 13-4-15,-38-10-24 16,-16 8-3-16,0 0-1 16,-22 8-1-16</inkml:trace>
  <inkml:trace contextRef="#ctx0" brushRef="#br4" timeOffset="179864.2876">15775 12814 81 0,'14'-1'41'0,"-14"1"-1"16,4 17 0-16,-9 8-36 15,-6 16-1-15,-6 7-1 16,3 13 1-16,-8 12-1 15,0 6-1-15,-1 3-1 16,2-1-1-16,8-6-1 16,2-7-2-16,9-1-23 0,1-26-11 15,15-4-1-15,-6-17-1 16</inkml:trace>
  <inkml:trace contextRef="#ctx0" brushRef="#br4" timeOffset="180052.2984">15513 13374 81 0,'0'0'41'16,"-15"-17"-2"-16,29 16 1 16,1-4-34-16,20-1-4 15,16-3-4-15,8-7-2 16,21 7-17-16,-12-14-17 15,13 1 0-15,-7-8-2 16,4 2 1-16</inkml:trace>
  <inkml:trace contextRef="#ctx0" brushRef="#br4" timeOffset="180405.3185">16464 12726 76 0,'-14'12'41'0,"-10"6"-1"15,1 22 1-15,-17 3-29 16,10 14-8-16,-5 4 0 15,8 4 1-15,-2 2-2 16,6 3 0-16,-1-7-1 16,9-7 0-16,6-8-1 0,4-10-1 15,11-10 0-15,6-11-1 16,5-9 1-16,9-13-2 15,1-6 2-15,4-7 1 16,1-2-2-16,-5-2 2 16,-2 1-1-16,-2 5 1 15,-5 3-1-15,-6 11 1 16,-12 2-1-16,14 13-2 15,-9 4 1-15,0 1-2 16,3 7-1-16,0-4-3 16,11 12-25-16,-9-21-5 15,20 11 4-15,-13-18-8 16</inkml:trace>
  <inkml:trace contextRef="#ctx0" brushRef="#br4" timeOffset="180777.3398">16793 13251 81 0,'0'0'42'0,"0"0"-1"16,11 11-1-16,-11-11-30 16,15 8-6-16,2-4-1 15,7 0 0-15,4-2-2 16,1-4 0-16,0-2 0 15,-1-4 0-15,0-6-1 16,-4-3 0-16,-2-4 0 16,-8-4 0-16,-5-3 0 15,-4-2-1-15,-6 2 1 16,-8 2-1-16,-6 10 1 0,-10 9 0 15,-6 11 1-15,-8 14 0 16,-2 10 0-16,1 13 0 16,3 3 0-16,11 4-1 15,12-2 0-15,11-9-1 16,18-5-2-16,12-16-5 15,15 1-3-15,-7-27-24 16,20 9 2-16,-17-20-7 16,16 1-3-16</inkml:trace>
  <inkml:trace contextRef="#ctx0" brushRef="#br4" timeOffset="182133.4174">18013 13109 59 0,'0'0'37'0,"-20"-3"0"16,-8 3-4-16,4 15-12 15,-13-5-17-15,8 5-1 16,1-1-1-16,7 3-1 16,7 0 1-16,9 3-1 15,9-4-1-15,11 0 0 16,7-2 1-16,10-1-1 15,1-2 0-15,3 1 0 16,-1-4 1-16,-4 1-1 16,-8 0 1-16,-6 5-1 15,-13 0 1-15,-8 2-1 16,-10 5 1-16,-9 0-1 15,-3-1 1-15,-2 2-1 16,3-4-1-16,6-7-1 0,19-11-3 16,0 0-11-16,16-7-22 15,11-14 0-15,19-2-1 16,4-12 1-16</inkml:trace>
  <inkml:trace contextRef="#ctx0" brushRef="#br4" timeOffset="182666.4479">18541 13132 79 0,'0'0'39'0,"0"0"-2"16,-11 0 2-16,-7 4-32 0,7 8-3 15,-6 3 0 1,6 9-1-16,-4 6-1 0,4 7-1 15,2 4 1-15,9 0-1 16,7 2-1-16,8-7 1 16,9-8-1-16,10-10 0 15,7-13 0-15,7-10 0 16,4-14 0-16,3-10 1 15,-3-5-1-15,0-5 1 16,-8-2 0-16,-5 0-1 16,-6 6 1-16,-9 4-1 15,-6 11 1-15,-8 10-1 16,-10 10 0-16,-2 22-1 15,-12 15 1-15,-8 16 0 16,-7 16-1-16,-8 16 1 0,-11 12 0 16,-4 8 0-16,-2-1-1 15,-3-4 1-15,1-6-1 16,4-11 1-16,7-16 0 15,9-17 0-15,7-17 0 16,9-20-1-16,8-14 2 16,12-15-1-16,9-16 1 15,6-14 0-15,8-13 0 16,5-9 0-16,8-9 0 15,7-6-1-15,4 3-1 16,2 2-2-16,3 11-2 16,-7-6-26-16,14 27-4 15,-19-4-4-15,9 23-2 16</inkml:trace>
  <inkml:trace contextRef="#ctx0" brushRef="#br4" timeOffset="183206.4788">19359 13182 74 0,'0'0'43'0,"-15"-4"-3"16,-4 4 1-16,10 19-18 15,-7-8-20-15,-4 10 0 16,-1 1-2-16,4 4 0 15,-3 4 0-15,6-1 0 16,-1-1-1-16,7-4 0 16,2-2 0-16,6-9-1 0,0-13 1 15,19 5 0-15,2-13 0 16,0-8 0-16,4-6 0 15,-1-8 0-15,4-1 1 16,-6-2 0-16,1-2-1 16,-3 6 1-16,-4 5-1 15,-3 3 1-15,-13 21 0 16,17-10-1-16,-17 10-1 15,6 17 1-15,-7 4 0 16,-2 6 0-16,3-1 0 16,0 3 0-16,2-4-1 15,4-6 1-15,6-5 1 16,6-10-2-16,7-11 2 15,5-9-1-15,5-5 1 16,1-2 0-16,-2-4 1 0,-5 2-1 16,-4 2 0-16,-5 8 1 15,-9 8-1-15,-11 7 0 16,3 14-1-16,-10 9 0 15,-6 5-1-15,-2 2-2 16,3 6-3-16,-23-10-27 16,33 13-2-16,-7-20-3 15,18 6-2-15</inkml:trace>
  <inkml:trace contextRef="#ctx0" brushRef="#br4" timeOffset="183898.5183">20067 12816 68 0,'0'0'39'0,"17"1"0"15,-17-1 0-15,7 18-25 16,-9-5-10-16,-8 15 1 16,-1 7-1-16,-1 12 1 15,-2 8-2-15,1 13 0 16,-1 1-1-16,4 3 0 15,6-4-2-15,6-9 1 16,5-10-1-16,2-11 0 16,5-14 0-16,4-13 0 15,-2-12 0-15,-2-9 0 16,-3-10 0-16,-4-8 1 0,-2-4-1 15,-4-5 1-15,-1-1-1 16,-1 0 1-16,2 6-1 16,4 5 0-16,4 11 1 15,4 9-2-15,3 11 1 16,4 13 0-16,5 12-1 15,-1 5 1-15,-3 10-1 16,-2 3 1-16,-7-1-1 16,-9 3 1-16,-11-6 0 15,-10-10 0-15,-7-4 0 16,-9-13-1-16,1-8-1 15,-3-14-2-15,8-4-3 16,-3-26-25-16,27 7-4 16,-3-21-1-16,23 6-4 15</inkml:trace>
  <inkml:trace contextRef="#ctx0" brushRef="#br4" timeOffset="184259.539">20664 13144 67 0,'17'10'40'15,"-17"-10"-2"-15,5 14 2 16,-20-14-15-16,0 10-20 16,-5 1-2-16,-1 4 1 15,-4 4-1-15,-1 7 0 16,-2 5 0-16,5 6-1 15,3 1 0-15,6 0 0 16,13 0-1-16,8-5 0 0,14-6-1 16,12-12 0-16,8-11 0 15,6-8-1-15,4-12 1 16,-3-6-1-16,-4-6 1 15,-11-4-1-15,-10-1 0 16,-14-1 0-16,-9 4-1 16,-12 0 0-16,-3 2-2 15,-8 2-1-15,6 4-2 16,-9-8-24-16,25 17-2 15,-7-13-3-15,23 8-2 16</inkml:trace>
  <inkml:trace contextRef="#ctx0" brushRef="#br4" timeOffset="184461.5505">21273 12707 100 0,'-14'6'40'0,"-1"28"2"15,-14 5-1-15,11 21-35 16,-12 10-3-16,6 13 0 15,1 3-1-15,5 0-1 16,1-4-2-16,8-9-4 16,30-3-28-16,-25-31-5 15,26-3-1-15,-2-26-5 16</inkml:trace>
  <inkml:trace contextRef="#ctx0" brushRef="#br4" timeOffset="184604.5587">21597 13383 85 0,'-14'5'43'0,"-15"-8"0"15,4 4-4-15,-9-6-20 16,-2-14-52-16,23 13-7 16,-6-10-2-16,7 6-3 15</inkml:trace>
  <inkml:trace contextRef="#ctx0" brushRef="#br5" timeOffset="189946.8643">1024 15102 13 0,'-19'15'33'16,"18"3"0"-16,-2-1 1 15,6 13-14-15,-3-14-4 16,13 8-10-16,1-13-3 15,12-4 1-15,10-13-1 16,7-9 0-16,3-15 0 16,8-9-1-16,-1-8-1 15,0-3 1-15,-9-6-1 16,-4 6 2-16,-15 2-2 15,-13 4 2-15,-16 9-1 16,-14 10 2-16,-18 13-2 16,-15 17 2-16,-13 16-2 15,-10 18-1-15,-7 17 0 0,1 19 0 16,9 10 0-16,9 3-2 15,15-1 1-15,20-5 0 16,25-15-1-16,27-18 0 16,30-17-2-16,17-26-3 15,29-8-9-15,6-28-23 16,26 0 0-16,-6-17-3 15,8 5 2-15</inkml:trace>
  <inkml:trace contextRef="#ctx0" brushRef="#br5" timeOffset="190502.8961">2153 15023 50 0,'-16'-26'38'16,"-3"11"-1"-16,-11-7 1 15,-1 15-29-15,-19 2-2 16,3 17-2-16,-14 11-1 16,1 16 0-16,0 12-2 15,11 9 0-15,6 2-1 16,11-1 1-16,17-6-2 15,17-11 1-15,19-17-1 16,17-16 1-16,13-21-1 16,8-18 0-16,9-11 0 15,-1-8 0-15,-2-7 0 16,-10-1 0-16,-10 6 0 15,-10 3 0-15,-9 13-1 0,-14 12 0 16,-12 21 1-16,0 16-1 16,-9 26 1-16,-2 25 0 15,-4 29 0-15,-3 26-2 16,1 25 1-16,1 20 0 15,0 5 1-15,3-2-1 16,3-12 1-16,5-15-2 16,-1-27 3-16,5-26-1 15,-4-35 2-15,-1-31-2 16,6-24 1-16,-22-33 1 15,7-19-3-15,-3-23 1 16,-1-16-1-16,-3-21-1 16,5-12-1-16,-3-9 1 15,10 4-3-15,4 1-2 0,16 26-14 16,-4 3-15-16,18 33-2 15,-1 14 0-15,12 28-1 16</inkml:trace>
  <inkml:trace contextRef="#ctx0" brushRef="#br5" timeOffset="193951.0933">12579 14451 65 0,'2'-14'36'16,"-2"14"-14"-16,6-19 3 16,-6 19-15-16,7-19-2 15,-7 19 0-15,7-15-3 16,-7 15 0-16,0 0-2 15,0 0 0-15,0 0 0 16,0 0-1-16,0 0 0 16,0 0 0-16,7 18-1 15,-7-6 0-15,-3 4 1 16,3 4-1-16,-2 4 0 15,-1 9 0-15,-2 2 0 16,-2 8-1-16,-3 4 1 16,0 5-1-16,0 5 0 15,0 0 0-15,1 4 0 0,0 1 0 16,2-4 0-16,3 4 0 15,1-3 0-15,3 3 0 16,0-4 0-16,0 4 1 16,4-1-1-16,-5 4-1 15,-2 1 2-15,3 1-1 16,0 0 0-16,0 2-1 15,0-4 1-15,5-1-1 16,0-4 1-16,5-4 0 16,7-3 0-16,1-6 0 15,3-2 0-15,6-1 0 16,2 1 0-16,3-4 0 15,-2 1 0-15,7-2-1 0,1 0 2 16,0 1-2-16,2-2 1 16,-1-2 0-16,0-3 1 15,1 2-1-15,0-5 0 16,1 0 0-16,-2-4 0 15,3-5-1-15,0-5 1 16,2-4-1-16,3-5 1 16,5-6-1-16,-1-4 0 15,7-4 1-15,1-7-1 16,5-2 1-16,1-4 1 15,0-4-1-15,-2-1 0 16,3-3 0-16,-2 1 0 16,-5-3-1-16,-4 0 1 15,-5-1 0-15,-5 1 0 0,-2-1 0 16,-9-6-1-16,-1 1 2 15,-7-6-1-15,1-1 1 16,-1-7 0-16,-2-2-1 16,0-9 1-16,2-1-1 15,0-2 0-15,4-4 1 16,2-3-1-16,-2 2 1 15,1-3 0-15,-3 1 0 16,-3 0-1-16,-3 0 1 16,-4 1-1-16,-6 1 2 15,-1-1-2-15,-6 1 0 16,-3-1 1-16,-2 1-2 15,0 1 2-15,0 2 1 16,0 4-1-16,1 2 1 16,4 4-1-16,-1 5 0 0,3 1 0 15,3 4 1-15,-4 2-1 16,4 3-1-16,-1-2 0 15,-1 3 0-15,-2 1 0 16,-1 1 1-16,-1 5-1 16,-4 3 0-16,0 5 1 15,-2 5-1-15,0 4 0 16,2 15 0-16,-10-13 0 15,10 13 0-15,0 0 0 16,0 0-1-16,0 0 1 16,12-13-1-16,-12 13 1 15,15-13-1-15,-15 13 0 16,13-11-1-16,-13 11-5 15,0 0-8-15,1 32-13 0,-15-14-12 16,7 15-2-16,-8-3 0 16</inkml:trace>
  <inkml:trace contextRef="#ctx0" brushRef="#br5" timeOffset="194785.141">11632 16083 37 0,'-5'-28'35'0,"-4"1"2"15,-7-5-2-15,1 8-23 16,-10-5-7-16,-1 12 0 15,-10-1 3-15,-1 14-2 16,-10 5-1-16,2 13 0 16,-5 2-1-16,8 11 0 15,-1 3-1-15,8 3 0 0,11 1-2 16,13 4 0-16,11-9 0 15,13 1 0-15,9-6-1 16,14-7 1-16,8-11-1 16,7-7 1-16,5-9-1 15,-2-8 0-15,2 0 0 16,-8-8 1-16,-7 0-1 15,-6 3-1-15,-10 4 2 16,-5 5 0-16,-9 3 0 16,-11 11-1-16,0 0 1 15,-3 17-1-15,-9 13 0 16,-8 10 1-16,-5 15-1 15,-5 14 0-15,-4 14 1 16,0 6-1-16,-4 1 0 16,8-5-1-16,7-9-1 0,5-14-3 15,20-3-9-15,-4-38-15 16,26-6-12-16,4-31 0 15,23-7-1-15</inkml:trace>
  <inkml:trace contextRef="#ctx0" brushRef="#br5" timeOffset="195204.165">11861 16175 81 0,'0'0'41'16,"16"-7"0"-16,-3-11-11 16,9 11-26-16,7-7 0 15,5 6-1-15,2-2 0 16,4 3-2-16,-6 0 0 15,0 3 0-15,-10 5 0 16,-6 5-1-16,-13 6 1 16,-8 11-1-16,-12 7 0 15,-9 7 0-15,-8 5 1 16,-7 7-1-16,-2 5 0 15,-2 5 1-15,4-3 0 16,7-5-1-16,11-8 1 16,14-9 0-16,18-15-1 0,22-17 1 15,20-16-1-15,12-15-3 16,11-6-1-16,0-16-8 15,15 12-23-15,-20-13-6 16,3 17-2-16,-24-3 1 16</inkml:trace>
  <inkml:trace contextRef="#ctx0" brushRef="#br5" timeOffset="196137.2184">10459 14404 78 0,'0'0'40'16,"14"-10"-1"-16,-10-15-3 16,25 12-33-16,6-7 0 15,9 1-1-15,5-1 1 16,2 1-1-16,0 2 0 15,-1 5 0-15,-5 4-1 0,-5 6 0 16,-12 7 0-16,-12 9 0 16,-11 5 0-16,-11 11 0 15,-16 8 0-15,-8 7 0 16,-13 5 0-16,-8 4 0 15,0-1 0-15,1-1-1 16,5-4 1-16,12-7-1 16,9-10 1-16,20-9-2 15,21-15 2-15,18-12-1 16,22-12-2-16,10-14-2 15,20 4-13-15,-11-20-24 16,15 5 1-16,-13-5-2 16,6 9 1-16</inkml:trace>
  <inkml:trace contextRef="#ctx0" brushRef="#br5" timeOffset="196857.2595">11254 14382 64 0,'-5'-10'39'16,"10"-4"-2"-16,15 2 2 15,1-12-34-15,13 6-3 16,2-5 0-16,5 4 0 0,-3 1 0 15,-4 7-1-15,-6 3 1 16,-8 9-1-16,-20-1 0 16,9 18 0-16,-16-1 0 15,-6 6 0-15,-5 1 0 16,-2 6 0-16,-1 1 0 15,3-1 0-15,0 0-1 16,11-4 0-16,7-6 1 16,10-3-1-16,9-9 0 15,9-6 1-15,9-3-1 16,4-4 0-16,5-1 1 15,-2 2-1-15,-7 3 1 16,-8 5 0-16,-10 7 0 16,-13 6-1-16,-12 7 1 0,-10 4-1 15,-12 3 0-15,-5 1-1 16,-1-2-2-16,-1-8-2 15,10 5-7-15,-2-26-14 16,27-1-13-16,0 0-1 16,11-22-1-16,11-7 2 15</inkml:trace>
  <inkml:trace contextRef="#ctx0" brushRef="#br5" timeOffset="197248.2819">12089 14164 73 0,'-15'1'39'15,"-18"-1"-1"-15,4 18-1 0,-15-5-35 16,3 7 1-16,0-2 1 16,4 7-1-16,5-5-1 15,13 1 0-15,7-4 0 16,15 1 0-16,11-7-1 15,13-1 0-15,14-5-1 16,9 0 0-16,2 2 1 16,5 2-1-16,-5 6 0 15,-6 3 0-15,-12 8 0 16,-16 5 1-16,-18 5-1 15,-14 2 0-15,-12 3 1 16,-12-4-1-16,-8-3 0 16,2-7 0-16,0-11 0 15,7-11 0-15,14-15-1 0,13-18 1 16,19-13 0-16,13-18-1 15,21-6-2-15,5-10-2 16,14 12-11-16,-13-8-23 16,8 14-1-16,-13 1-1 15,-5 20 1-15</inkml:trace>
  <inkml:trace contextRef="#ctx0" brushRef="#br1" timeOffset="206864.8319">7935 14746 47 0,'0'0'35'16,"6"10"1"-16,-6-10-5 15,13 4-16-15,-13-4-7 16,22 3-2-16,-8-2-1 0,5 2-3 16,2 0 1-16,5-1-2 15,3-1 0-15,6 1 0 16,2-3 0-16,5 0 0 15,1-1 0-15,4-2 1 16,5 0 0-16,0 0-1 16,2 1 0-16,0 0 0 15,1 0 0-15,0 2-1 16,0 0 1-16,0 1-1 15,0-2 0-15,5-1 0 16,-2 0 1-16,3 0-1 16,1-1 0-16,-1-1 0 15,-1 0 1-15,-1 2-1 16,-4 2 0-16,-4 1 0 15,-4 1 0-15,-3 4 0 0,-2-3 0 16,-3 4 0-16,3-4 0 16,2-2 0-16,2-1 1 15,7-2-2-15,0-3 2 16,3-3-1-16,1 0 0 15,3-3 0-15,-5 1 0 16,-2 2-1-16,-6 1 2 16,-7-1-2-16,-6 4 1 15,-4-1 0-15,-10 5 0 16,-2-1 1-16,-18 2-1 15,18-1 0-15,-18 1 1 16,0 0-1-16,0 0 0 16,0 0 1-16,1-11-1 15,-1 11 0-15,1-11 0 0,-1 11 0 16,9-12 0-16,-9 12 0 15,16-9 1-15,-16 9-2 16,21-6 1-16,-21 6 0 16,19-1 0-16,-19 1 0 15,11 0 0-15,-11 0 0 16,0 0 0-16,0 0 0 15,0 0 1-15,12-10-1 16,-12 10 0-16,0 0 0 16,10-15 0-16,-10 15 0 15,10-13 0-15,-10 13 0 16,4-10 0-16,-4 10 0 15,-2-13 0-15,2 13 0 16,-16-17 0-16,2 6 0 0,-6-1 0 16,-1-1 0-16,-3-1 0 15,-2 1 0-15,0 0 0 16,0 1 0-16,3 2 0 15,5 2 0-15,0 2 0 16,6 2 1-16,12 4-1 16,-17-4 0-16,17 4 0 15,0 0 0-15,0 0 0 16,20 1 0-16,1-1 1 15,8 1-1-15,3 3 0 16,4 2 0-16,0 4 1 16,1 2-1-16,-8 8 0 15,-5 3 0-15,-7 4 1 16,-14 3-1-16,-6 3 0 15,-10 2 1-15,-9 0-1 0,-8 2-1 16,-7-1 2-16,-6 1-2 16,-5-5 1-16,-3 2-1 15,2-6 0-15,-1-1-3 16,12-2-2-16,-2-22-14 15,40-3-13-15,0 0-5 16,22-21-3-16,16-15 1 16</inkml:trace>
  <inkml:trace contextRef="#ctx0" brushRef="#br1" timeOffset="208361.9176">8931 16323 53 0,'0'0'37'0,"-19"1"-2"16,19-1-2-16,0 0-28 0,0 0-1 15,0 0-1-15,0 0 0 16,0 0-1-16,0 0 0 15,20-2 0-15,-1 6-1 16,-1 0 1-16,10 1-1 16,4-2 2-16,9-2-1 15,5-5 0-15,8 0-1 16,6-4 1-16,5-4 0 15,4 1 0-15,2-1 0 16,-4 3-1-16,0 0-1 16,-4 4 1-16,-3 3 0 15,-8 2-1-15,-1 2 0 16,-6-1 0-16,-2 4 0 15,-3-2 0-15,-2 0 1 0,0-2-1 16,-1 0 0-16,5-1 0 16,-3-1 0-16,1 1 1 15,0-1-1-15,-2 1 0 16,-1 1 1-16,-3 0-1 15,-3 0 0-15,-6 0 1 16,-1 0-1-16,-2-1 0 16,-1 0 0-16,-3-3 0 15,3-2 0-15,0-6 0 16,-1 4-1-16,-1-3 1 15,3 3-1-15,-2-4 1 16,-4 7-1-16,1-2 1 16,-4 5-1-16,-2 2 1 0,-2 1-1 15,-9-2 1-15,15 6 0 16,-15-6 0-16,9 3 0 15,-9-3 0-15,0 0 1 16,0 0-1-16,10-12 1 16,-10 12-1-16,-5-23 1 15,0 10-1-15,-3-4 1 16,-3 1-1-16,-7-5 0 15,-5 7 1-15,-2-2-1 16,-8 4 1-16,0 3-1 16,-1 1 0-16,2 1 1 15,3 2-1-15,6 4 0 16,8-1 1-16,15 2-1 15,0 0 1-15,18-1-1 0,8 0 1 16,11 1-1-16,5 1 1 16,1 1-1-16,3 3 1 15,-5 2-1-15,-4 2 0 16,-11 5 1-16,-9 2-1 15,-11 10 0-15,-12 2 1 16,-8 3 0-16,-7 5 0 16,-12 0-1-16,-4 2 1 15,-4 0-1-15,-1-2-1 16,4-9-1-16,8-1-1 15,1-17-10-15,22 7-8 16,-8-30-7-16,33 5-9 16,-2-28-4-16,17 0-1 15</inkml:trace>
  <inkml:trace contextRef="#ctx0" brushRef="#br1" timeOffset="209801.9999">4216 14485 22 0,'0'0'33'0,"0"0"3"15,-7-14-2-15,7 14-12 16,0 0-13-16,0 0-3 16,-14 4-1-16,14 8-1 15,-8 4-1-15,5 8-1 0,-5 10 0 16,-2 4 0-16,1 2-2 15,-1 5 2-15,2-7-2 16,3-2 0-16,2-11 0 16,4-6 0-16,-1-19 1 15,12 0 0-15,1-15 2 16,2-8-2-16,-1-8 1 15,4-5 0-15,-2-3 0 16,1 1 0-16,-2 0-1 16,-2 4-1-16,-3 5 0 15,0 10 1-15,-5 4 0 16,-5 15-1-16,11-4 1 15,-11 4 0-15,9 21 0 16,-3-5 1-16,2 3-1 16,1-3 0-16,5-1 0 0,1-4 0 15,7-6-1-15,7-5 1 16,5-9 0-16,5-4-1 15,2-6 1-15,2-1-1 16,-3-1 1-16,-6 4-1 16,-4 2 0-16,-7 5 1 15,-9 10-1-15,-14 0 0 16,5 28 0-16,-11-2 0 15,-6 9 0-15,-1 1-2 16,3 7-1-16,0-2-1 16,10 1-4-16,-2-15-4 15,22 8-11-15,-20-35-7 16,42 16-9-16,-10-26 1 15,19-3 3-15</inkml:trace>
  <inkml:trace contextRef="#ctx0" brushRef="#br1" timeOffset="210163.0206">5170 14479 78 0,'-25'-6'37'16,"9"17"0"-16,-14-13-9 16,6 16-23-16,-5-1 0 15,4 7-1-15,0-2-1 16,8 5 1-16,-2 0-2 15,6 5 1-15,7-4-1 16,5-2 0-16,7-3-1 16,8-7 1-16,6-5-1 15,4-7 0-15,7-9 0 0,-1-5 0 16,5-9-1-16,0-4 0 15,-5-2 0-15,-3 2 0 16,-7-1 0-16,-4 5 0 16,-5 6 0-16,-11 17-1 15,0 0 1-15,0 0-1 16,-14 24-1-16,0-2-1 15,4 12-2-15,-2-7-4 16,15 12-11-16,-11-20-8 16,21 5-9-16,0-18-2 15,17-1 1-15</inkml:trace>
  <inkml:trace contextRef="#ctx0" brushRef="#br1" timeOffset="210523.0412">5589 14395 77 0,'-15'15'38'0,"-16"-5"-8"16,12 22 3-16,-11-9-24 15,11 9-2-15,0-6-2 16,11-1-1-16,10-6-1 15,10-10-2-15,13-9 0 16,10-6 0-16,3-4-1 16,1-2 1-16,1-1-1 15,-5 1 0-15,-10 8 0 0,-10 7 0 16,-13 11 0-16,-10 5 0 15,-11 9 1-15,-7 0-1 16,-3 2 0-16,0-1-1 16,4-5-1-16,5-9-1 15,15-5-4-15,5-20-9 16,31 7-10-16,-9-21-12 15,23 1-1-15,-1-13 0 16,10 1 1-16</inkml:trace>
  <inkml:trace contextRef="#ctx0" brushRef="#br1" timeOffset="210846.0597">6006 14351 81 0,'0'0'40'16,"-19"-2"-2"-16,18 12-3 0,-14-1-31 15,1 5 0-15,-1 3-1 16,1 5-1-16,4 0 0 15,2 1-1-15,6-3 0 16,4-3 1-16,9-9-1 16,7-5-1-16,8-8 1 15,5-3-1-15,2-4 0 16,1 2 1-16,-3 2-1 15,-8 7 0-15,-8 9 1 16,-10 7-1-16,-11 10 1 16,-8 5 0-16,-7 7-1 15,-4-2 0-15,-1-1-2 16,0-5-2-16,11 1-10 15,-6-24-7-15,28 8-8 0,-7-14-12 16,13-15-1-16,6-11 0 16</inkml:trace>
  <inkml:trace contextRef="#ctx0" brushRef="#br1" timeOffset="211718.1095">6623 14497 66 0,'15'-10'38'15,"-6"-5"-2"-15,5 13-3 16,-14 2-28-16,0 0-1 0,0 0 0 15,5 18 0-15,-10 8-1 16,-2 5 0-16,-3 1 0 16,-1 6-1-16,-2-1 0 15,3-1-1-15,-1-9-1 16,4-1 1-16,5-11 0 15,2-15 1-15,0 0-1 16,18-5-1-16,-4-16 1 16,9-5 0-16,1-9 1 15,5-3-2-15,-2-5 1 16,0 3-1-16,0 3 0 15,-6 6 1-15,-4 9-1 16,-3 6 0-16,-14 16 0 16,15 1 0-16,-14 16 0 0,1 7-1 15,1 3 0-15,-1 4-3 16,8 3-1-16,-4-10-5 15,21 11-11-15,-16-23-12 16,21 4-5-16,-8-13-3 16,12 0 3-16</inkml:trace>
  <inkml:trace contextRef="#ctx0" brushRef="#br1" timeOffset="212206.1374">7163 14465 52 0,'0'0'37'0,"0"0"-1"16,16 10-5-16,-16-10-19 15,0 0-5-15,0 0-1 16,0 22-1-16,-4-4-1 16,3 2 0-16,-4 3-1 15,2 3 0-15,-1-1-1 16,3 1 1-16,1-6-1 15,9 0 0-15,-1-9-1 16,9-6 0-16,2-5 0 16,4-6 0-16,3-5 0 15,2-5-1-15,-2-7 1 16,-3-2-1-16,1-2 0 0,-6-2 0 15,-4 2 0-15,-3 4 0 16,-6 3 1-16,-1 3-1 16,-4 6 0-16,0 11 0 15,0 0 0-15,-9 18 0 16,4 7 0-16,0 1 0 15,4 6-2-15,-2 2-1 16,7 2-2-16,1-11-3 16,18 8-12-16,-23-33-7 15,39 21-10-15,-17-24-3 16,14-2 2-16</inkml:trace>
  <inkml:trace contextRef="#ctx0" brushRef="#br1" timeOffset="212709.1662">7730 14479 43 0,'-6'-12'36'15,"6"12"3"-15,-20 13-1 16,13 12-16-16,-16-10-15 16,12 10-1-16,-2-5-2 15,6 5 0-15,0-2 0 16,7-4-2-16,2-4 0 15,3-4-1-15,6-7 0 16,3-5-1-16,4-8 1 16,-1-5-1-16,0-8 0 15,1 0 1-15,-1-7-1 16,-3 3 0-16,-3-3 0 0,-2 6 0 15,-5 3 0-15,0 3 0 16,-4 17 0-16,3-13 0 16,-3 13 0-16,6 11 0 15,0 0 0-15,0 3 0 16,3 0 1-16,4 0-1 15,0-3 0-15,-1-1 0 16,2-5 1-16,2-2-1 16,-2-6 0-16,1-2 1 15,0-7 0-15,2-4-1 16,0-3 1-16,-2 1 0 15,-1-2 0-15,0 3-1 16,-4 6 0-16,-10 11 0 16,11 0-1-16,-11 12-1 0,-1 11-2 15,-5-2-2-15,10 13-7 16,-14-18-7-16,20 16-8 15,-13-22-10-15,18 0-1 16,-2-19 1-16</inkml:trace>
  <inkml:trace contextRef="#ctx0" brushRef="#br1" timeOffset="213167.1924">8264 14191 54 0,'-5'-18'39'15,"5"18"1"-15,-23 19 0 16,14 7-20-16,-12-3-14 15,8 10-1-15,-3 1-1 0,7 8 0 16,-1 0-1-16,5 2-1 16,-1-2-1-16,5-4 0 15,1-4 0-15,3-6-1 16,3-7 1-16,1-8-1 15,3-11-1-15,4-6 1 16,0-7 0-16,2-5 0 16,0-6 0-16,1-2 0 15,-1-6 0-15,-2 1 0 16,1-1 0-16,-1 3-1 15,-1 4 1-15,-2 6 0 16,4 9 0-16,-1 7-1 16,-1 9 1-16,1 9-1 15,-4 10 0-15,-2 1 1 16,0 7-1-16,-5 2 1 0,-5-3-1 15,-6 1 1-15,-4-1 0 16,-10-6-1-16,-3 0-1 16,-5-8-2-16,1-1-3 15,-4-18-9-15,16 11-11 16,-10-29-1-16,24 6-10 15,-1-16-2-15,18-1 2 16</inkml:trace>
  <inkml:trace contextRef="#ctx0" brushRef="#br1" timeOffset="213731.2247">8472 14542 62 0,'-10'29'42'16,"-4"-15"-2"-16,19 1 2 15,-5-15-19-15,23-10-21 16,8-5-1-16,8-5 0 16,1-2-1-16,0-4 0 15,-3-1 1-15,-6-2-1 16,-6 3 0-16,-9 2 1 15,-7 0-1-15,-7 5 0 16,-5 4 1-16,3 15-1 16,-22-12 0-16,6 16 0 15,-1 8 0-15,-2 8 0 16,1 9 0-16,0 2 1 0,6 2 0 15,5 2 0-15,4-5-1 16,11-3 2-16,4-7-2 16,11-8 1-16,5-8 0 15,3-5 0-15,4-4 0 16,-3-2-1-16,-1-3 1 15,-4 2-1-15,-5 5 0 16,-7 3 0-16,-15 0 0 16,13 15 0-16,-16-2 1 15,-5 4-1-15,-4 1 0 16,-2 1 0-16,0-3 0 15,1-5 1-15,13-11-1 16,0 0 1-16,7-11 0 16,15-12-1-16,11-13 0 0,6-4-2 15,8-4-2-15,-2-9-8 16,16 16-7-16,-23-15-4 15,14 31-6-15,-28-14-4 16,8 25-10-16,-11 1 0 16</inkml:trace>
  <inkml:trace contextRef="#ctx0" brushRef="#br1" timeOffset="214752.2831">4062 16354 46 0,'0'0'35'0,"-17"-24"1"16,17 24-16-16,-35-15-14 15,13 11-1-15,-8 0-1 16,0 9-1-16,-7 1 3 15,0 9-4-15,0 2 3 0,2 9-2 16,5-3 2-16,8 9-4 16,6-3 3-16,11 1-2 15,10-2 0-15,8-5-1 16,11-5 0-16,6-6 0 15,7-10 0-15,6-7-1 16,-1-7 1-16,0-11-1 16,1-6-1-16,-5-7 3 15,-5 0-3-15,-5-3 3 16,-9 1-2-16,0 7 1 15,-9 1-1-15,-2 10 1 16,-8 20-1-16,0 0 1 16,0 0-1-16,3 23-1 0,-6 9 1 15,3 1-1-15,5 4 0 16,0-7-3-16,13-5-2 15,1-21-12-15,20 4-10 16,-11-40 1-16,17-3-13 16,-3-22 2-16</inkml:trace>
  <inkml:trace contextRef="#ctx0" brushRef="#br1" timeOffset="214955.2947">4578 15694 58 0,'-28'18'40'16,"16"19"-2"-16,-6 5 2 15,14 11-37-15,-8 14-2 0,9 8 1 16,1 5-2-16,5 0 0 16,7-1 0-16,-5-9-6 15,12 2-5-15,-13-27-11 16,13 3-14-16,-13-24-4 15,8-6 2-15</inkml:trace>
  <inkml:trace contextRef="#ctx0" brushRef="#br1" timeOffset="215901.3488">4468 16272 38 0,'2'29'40'15,"8"-21"0"-15,16 5 0 16,-3-24-18-16,12 0-21 0,8-7 2 15,4-2-2-15,2-1 0 16,-3-3-1-16,-4 2 1 16,-5 3-1-16,-7 7 0 15,-8 4 1-15,-8 3 0 16,-14 5-1-16,0 0 1 15,0 21 0-15,-10-2-1 16,-4 9 0-16,-4 4 2 16,2 8-1-16,-3 2 1 15,6 5-2-15,0-3 3 16,7-1-3-16,7-7 2 15,4-5-1-15,9-12-1 16,8-8 1-16,7-12-2 16,0-12 1-16,3-8-1 0,2-11 0 15,-5-4-1-15,-4-5 2 16,-4-4-1-16,-11 0 1 15,-4 6-2-15,-2 2 2 16,-12 7-1-16,-3 7 1 16,2 3 0-16,-2 7 0 15,11 13-1-15,-16-3 1 16,16 3 1-16,3 10-1 15,-3-10 1-15,18 13 0 16,-3-9 0-16,4 2 0 16,-1 0 0-16,3 0 1 15,-4-2-1-15,0 4-1 16,-5-1 1-16,2 6-1 15,-6 2 0-15,-2 5 0 0,-5 3 1 16,-3 0-1-16,-1 9 1 16,-6-2-2-16,3 5 2 15,-5-4-1-15,3-5 1 16,2-4-1-16,3-9 0 15,3-13 0-15,0 0 0 16,19-22 0-16,-4-3-1 16,3-6 2-16,4-9-2 15,-1 0 2-15,-2 1-2 16,0 5 2-16,-5 7-2 15,-1 7 2-15,-4 4-1 16,-9 16 0-16,17-13 0 16,-6 13 0-16,1-1 0 0,5 1 0 15,2 0 0-15,4-1 0 16,2 0 1-16,-2 0 0 15,-2 2 0-15,-4 3 0 16,-3-1-1-16,-1 5 1 16,-13-8 0-16,10 15-1 15,-9-3 0-15,-2 5-1 16,0 0 0-16,-2-1-1 15,1 6 1-15,-1-4-2 16,3 5 1-16,0-9-2 16,5-2-1-16,-5-12-3 15,22 2-6-15,-17-26-3 16,20 15-5-16,-16-31 0 15,20 21-5-15,-15-24 0 16,11 17-7-16</inkml:trace>
  <inkml:trace contextRef="#ctx0" brushRef="#br1" timeOffset="216081.3591">5700 16153 68 0,'0'0'39'15,"3"30"1"-15,-9-19-5 16,12 22-27-16,-12-5-3 16,6 10-3-16,-4 0 0 15,4 7-1-15,3-4-1 16,0-5-3-16,6-5-1 15,-3-19-8-15,16 5-10 16,-14-34-3-16,21 6-7 16,-11-30-7-16,7-1 0 15</inkml:trace>
  <inkml:trace contextRef="#ctx0" brushRef="#br1" timeOffset="216217.3669">5837 15886 69 0,'-28'-24'40'0,"8"22"-1"15,-4 4-2-15,12 7-39 16,9 15-18-16,-12-22-13 15,20 14-5-15,-5-16-4 16,10 20 1-16</inkml:trace>
  <inkml:trace contextRef="#ctx0" brushRef="#br1" timeOffset="216646.3914">6253 16119 32 0,'-16'4'37'0,"-2"-5"1"15,0 9 0-15,-14-8-21 16,6 16-11-16,-9 4 1 0,5 9-3 16,-3 3 1-16,6 7-1 15,3 1 1-15,12 1-3 16,6-6 2-16,13-10-3 15,10-9 0-15,11-12-3 16,15-4-7-16,-7-32-10 16,19 16-10-16,-11-24-11 15,9 4-3-15,-14-13 1 16</inkml:trace>
  <inkml:trace contextRef="#ctx0" brushRef="#br1" timeOffset="217262.4267">5383 16367 39 0,'0'0'27'0,"3"-14"2"16,-3 14 0-16,0 0-13 16,0 0-2-16,0 0-6 15,0 0-2-15,-11 0 1 16,11 0-5-16,-11 19 1 15,5-4-3-15,3 8-2 16,-2-3-8-16,17 20-10 16,-12-17-16-16,12 7-4 15,-6-11 2-15</inkml:trace>
  <inkml:trace contextRef="#ctx0" brushRef="#br1" timeOffset="218388.4911">5374 16367 2 0,'0'0'30'0,"0"0"-4"15,-17-3 1-15,17 3-10 16,-10-8-6-16,10 8 0 16,-1-16-3-16,1 16 1 15,8-28-4-15,0 19 1 16,-3-8-2-16,-5 17 0 15,11-14 0-15,-11 14-1 16,0 0 0-16,4 22-2 16,-10 1 1-16,-2 2-4 0,3 9-1 15,-5-13-9-15,21 16-12 16,-12-21-14-16,18 2 0 15,-1-17 0-15</inkml:trace>
  <inkml:trace contextRef="#ctx0" brushRef="#br1" timeOffset="219575.559">6803 16271 39 0,'1'-25'34'15,"10"11"-2"-15,-14-11-2 16,3 25-19-16,3-21-2 16,-3 21-3-16,0 0 0 15,0 0-2-15,-13 3-1 16,8 15 0-16,-3 1-2 15,-1 9 0-15,-2 5 2 16,2 5-2-16,-1 4 1 16,0-2-1-16,6-3 1 15,1-7-1-15,6-8 2 0,3-10-2 16,4-13 0-16,6-10 0 15,3-12-1-15,5-6 2 16,0-10-2-16,2 4 1 16,-1-6-1-16,-1 1 1 15,-1 2-2-15,-1 11 2 16,-4 2-1-16,-2 9 1 15,-2 11-1-15,-2 9 0 16,-3 12 0-16,1 10-1 16,-2 6 1-16,-3 7-2 15,5 4-1-15,-2-3-3 16,9 9-7-16,-10-32-9 15,23 12-13-15,-11-27-3 16,11 1-1-16,-3-20 2 0</inkml:trace>
  <inkml:trace contextRef="#ctx0" brushRef="#br1" timeOffset="219965.5813">7335 16198 62 0,'0'0'40'0,"-17"-1"-2"16,17 18 1-16,-9-2-35 15,7 3-1-15,-3 0 1 16,5 4-1-16,-3 1 0 16,6 2-2-16,-3 1 2 15,5-4-2-15,0-7 1 16,3-1-1-16,2-10 0 0,4-6 0 15,1-11-1-15,5-5 1 16,-2-10-2-16,3-1 2 16,1-3-1-16,-2-3 0 15,-3 7 0-15,-2 3 0 16,-3 8 0-16,-12 17 0 15,14-8 0-15,-14 8 0 16,1 28 0-16,-1-6-1 16,1 5 1-16,1 2-3 15,5 4 0-15,0-7-3 16,12 8-6-16,-5-24-9 15,24 13-6-15,-16-26-9 16,16 5-4-16,-3-19 1 16</inkml:trace>
  <inkml:trace contextRef="#ctx0" brushRef="#br1" timeOffset="220491.6113">7914 16139 66 0,'-16'12'39'15,"3"18"1"-15,-7-4-2 16,14 4-34-16,-7 4-1 15,6 1-1-15,1-2 1 16,6-5-2-16,1-2 0 16,6-9 0-16,-7-17 0 15,18 10 0-15,-5-18-1 16,2-11 0-16,1-9 0 0,2-2 1 15,2-6-1-15,-3-6 1 16,-2 2 0-16,-1 3 0 16,-4 7 0-16,-3 6 0 15,-2 11 1-15,-5 13-2 16,0 0 0-16,-4 11 1 15,2 11-1-15,2 5 1 16,-1 3-1-16,6-2 0 16,0-2 0-16,6-3 0 15,5-8 1-15,4-10 0 16,3-13 0-16,2-4-1 15,4-11 1-15,1-3 0 16,-1-7 0-16,-2 1 0 16,-1-1-1-16,-3 3 0 15,-7 9 0-15,1 1 1 0,-7 11-1 16,1 9 0-16,-11 0 0 15,16 30-1-15,-11 0 0 16,1 3 0-16,3 7-2 16,-3-1-5-16,11 12-8 15,-12-25-7-15,21 21-3 16,-15-35-4-16,19 7-12 15,-7-19 2-15</inkml:trace>
  <inkml:trace contextRef="#ctx0" brushRef="#br1" timeOffset="221169.6501">8807 15705 41 0,'-7'-36'40'0,"7"14"0"0,-8-3 0 15,8 25-19-15,-9-15-16 16,9 15 0-16,-14 16-1 16,7 12 0-16,-2 7-2 15,2 11 0-15,-4 9-1 16,3 7 1-16,-2 0-2 15,7 7 2-15,-1-5-1 16,4-8 1-16,2-7-2 16,4-10 1-16,5-9 0 15,2-14 0-15,7-14 0 16,-2-12 0-16,7-9-1 15,-2-4-1-15,1-3 1 16,3-5-1-16,-3-2 1 0,1 2-1 16,-2 5 1-1,-4 6 0-15,2 3 0 0,-3 4 0 16,-2 6 0-16,0 7 0 15,-6 7 0-15,0 7 0 16,-4 6 0-16,-5 5 0 16,-8 11-1-16,-6 0 2 15,-6 6-2-15,-7 1-1 16,-3 0 0-16,-4-7-3 15,8-1-2-15,-8-21-6 16,21 5-6-16,-13-37-6 16,25 18-3-16,3-38-10 15,16 5-1-15</inkml:trace>
  <inkml:trace contextRef="#ctx0" brushRef="#br1" timeOffset="221776.6849">9189 16040 73 0,'10'16'41'0,"-10"-16"-1"16,31 18-1-16,-17-18-35 15,8-3-1-15,-1-6 0 16,2-2-2-16,0-7 1 15,-2-2-1-15,-2-5-1 16,-1 2 1-16,-9-1-1 16,-2 2 1-16,-7 1-1 15,-5 8 1-15,-3 2-1 0,-2 4 0 16,-2 7 0-16,-4 6 1 15,1 6-1-15,1 8 1 16,-1 5-1-16,6 2 1 16,2 4 0-16,7 2-1 15,3-4 1-15,10-3 0 16,7-8-1-16,6-5 0 15,7-6 1-15,3-5-1 16,-3 0 0-16,1-5 1 16,-2 1-1-16,-5 0 0 15,-6 3 1-15,-7 1-1 16,-14-2 0-16,11 10 0 15,-11-10 0-15,0 19 0 16,0-19 0-16,-8 18 0 0,8-18 0 16,-8 12 0-16,8-12 1 15,0 0-1-15,0 0 1 16,1-25 0-16,10 5 0 15,3-4 0-15,0-3 1 16,3-4-1-16,-1 1-1 16,2 0 1-16,-1 4-2 15,1 0 0-15,2 4-3 16,-4-2-3-16,16 15-8 15,-12-21-5-15,24 28-5 16,-17-27-3-16,26 28-3 16,-18-17-5-16,17 15-5 15</inkml:trace>
  <inkml:trace contextRef="#ctx0" brushRef="#br1" timeOffset="221904.6922">10277 15981 92 0,'0'41'44'16,"-16"-17"-1"-16,1 4-2 15,-13-21-48-15,0-19-13 16,28 12-9-16,-24-19-9 15,18-1-7-15,-3-11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02:08:22.83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15830 14179 44 0,'0'0'33'15,"5"-11"0"-15,-3-3-5 0,10 7-22 16,-6-6 0-16,8 5-1 16,-7-6-1-16,4 8-1 15,-11 6 0-15,12-1 0 16,-13 13 0-16,-4 10 0 15,-9 7-1-15,-1 11 0 16,-5 7 0-16,2 11 0 16,-5 2-1-16,4 1 1 15,5-5-2-15,7-1 1 16,12-8 0-16,10-8 0 15,12-12-1-15,10-14 0 16,12-14 1-16,7-14-1 16,7-17 0-16,3-11 0 0,-3-14 1 15,-1-10-1 1,-8-3 1-16,-6-2-1 0,-12 3 1 15,-10 5 1-15,-8 14-1 16,-10 8 0-16,-9 18 0 16,1 24 1-16,-21 0-2 15,3 24 1-15,3 15-1 16,-1 10-1-16,3 10 0 15,8 2-1-15,5 2-1 16,8-8-3-16,13 2-4 16,-3-26-18-16,21 6-8 15,-4-20-2-15,15-1 1 16</inkml:trace>
  <inkml:trace contextRef="#ctx0" brushRef="#br0" timeOffset="369.0211">16705 14458 58 0,'0'0'36'15,"-17"-2"-2"-15,17 2 0 16,0 0-31-16,-10 17 0 16,10-17 1-16,3 24-2 15,-3-5 0-15,0 3 0 16,0 0-1-16,3 0 0 15,-2-1 0-15,-1-2-1 16,5-4 0-16,-5-15 0 16,9 13 0-16,-9-13 0 15,14-15 1-15,-7-4 0 16,2-6 0-16,1-6 0 0,-2-7 1 15,2-2-1-15,-2 0 0 16,2 2 0-16,-1 5-1 16,1 4 0-16,2 7 0 15,2 9-1-15,4 7 0 16,4 4-2-16,7 9-3 15,-1-6-5-15,13 18-22 16,-9-13-3-16,9 13-1 16,-9-9 2-16</inkml:trace>
  <inkml:trace contextRef="#ctx0" brushRef="#br0" timeOffset="804.0459">17274 14401 62 0,'-13'-11'36'0,"13"11"0"15,-28-8 0-15,11 10-30 16,-6-4-1-16,2 11 0 16,-7 2-1-16,4 5-1 15,-5 5 1-15,4 5-1 16,-1 1-2-16,7 4 1 15,4 1-2-15,7-3 1 16,7-1-1-16,4-7 0 16,9-6 0-16,7-5 0 15,6-8 0-15,3-8 0 16,1-6 0-16,1-5 1 15,-1-6-1-15,-1-3 0 0,-4-3 0 16,-5 2 1-16,-4 2-1 16,-1 4 0-16,-8 3 1 15,-1 7-1-15,-5 11 0 16,0 0 0-16,0 0 0 15,-9 27-1-15,3-5 0 16,-1 3 1-16,-2 5-3 16,4-1 0-16,5 1-3 15,-2-13-7-15,13 11-24 16,-6-19-1-16,14 7 0 15,-7-14 0-15</inkml:trace>
  <inkml:trace contextRef="#ctx0" brushRef="#br0" timeOffset="1203.0688">17455 14509 57 0,'2'-15'36'0,"-2"15"0"16,0 0-1-16,0 18-24 15,0-18-6-15,-8 26-1 16,2-11-1-16,4 1 0 15,-2-1-2-15,4-4 1 16,0-11-1-16,6 17 0 16,-6-17 0-16,17 0-1 15,-4-9 1-15,1-3-1 16,1-6 0-16,2-2 0 15,3-8 1-15,-3-1-1 16,1-1 1-16,0 0-1 16,-1 3 1-16,-2 2-1 0,-3 8 0 15,1 4 1-15,-13 13-1 16,16 2 0-16,-12 10 0 15,-2 6 0-15,-2 7 0 16,-3 3 0-16,3 4-1 16,-5-2-2-16,9 3-3 15,-11-14-8-15,18 8-23 16,-7-14-1-16,12 1 1 15,-3-16-1-15</inkml:trace>
  <inkml:trace contextRef="#ctx0" brushRef="#br0" timeOffset="3141.1796">17980 14332 67 0,'0'0'38'0,"0"0"-1"15,11 9 0-15,-11-9-33 16,-8 30 0-16,1-2-2 15,0 12 0-15,-4 5-1 16,0 5 0-16,2 2-3 16,-3-3-1-16,9 0-6 15,-8-21-29-15,17-6 2 16,-6-22-2-16,18-9 1 0</inkml:trace>
  <inkml:trace contextRef="#ctx0" brushRef="#br0" timeOffset="3307.1891">18030 14191 67 0,'-18'-5'37'0,"18"5"-1"16,-22 3 1-16,22-3-35 15,0 0-5-15,16-12-29 16,9 8-3-16,-1-6-1 15,9 8-1-15</inkml:trace>
  <inkml:trace contextRef="#ctx0" brushRef="#br0" timeOffset="3677.2103">18314 14407 47 0,'1'25'34'0,"-4"-13"2"16,5 8 0-16,-2-20-26 15,4 28-2-15,-1-18-1 16,9 7-2-16,-4 1-1 15,3 0-2-15,-1-2 0 16,1 1-1-16,-2-2 0 16,0-3-1-16,-9-12 0 15,23 7 0-15,-7-14 0 16,1-7 0-16,2-5 0 15,4-5 0-15,1-4 0 16,1-1 0-16,-1 1 0 0,-4 0 0 16,-4 9 1-16,-5 5-1 15,-11 14 0-15,11 1 0 16,-12 13 0-16,-4 8 1 15,-2 4-2-15,0 6 1 16,1 0-1-16,2-2-2 16,8 0-4-16,-5-15-22 15,20 3-7-15,-5-13-2 16,12 0 2-16</inkml:trace>
  <inkml:trace contextRef="#ctx0" brushRef="#br0" timeOffset="4242.2426">18938 14330 64 0,'0'0'36'0,"-13"4"-1"16,11 12 1-16,-7-4-31 15,6 12 0-15,-3 0-2 16,1 3 0-16,1 2-1 15,-1-2 1-15,1-3-2 16,2-2 0-16,0-5 0 16,2-6-1-16,0-11 0 15,0 0 0-15,17-3 0 16,-4-7 0-16,1-6 0 15,1-4 0-15,0-3 0 16,0-1 1-16,-2-2-1 0,0 5 0 16,-7 1 1-16,-1 3 0 15,0 5 0-15,-5 12 0 16,0 0 0-16,0 0 0 15,0 0-1-15,-7 16 1 16,7 0-1-16,1 1 0 16,5 0 0-16,2 0 0 15,2 0 0-15,5-3 0 16,4-3 0-16,1-4 1 15,-1-5 0-15,3-4 0 16,-2-8 0-16,0-3 0 16,-1-4 1-16,-2-2-1 15,-2-1 0-15,-1 1 0 16,-4 1 0-16,-2 6 0 0,-8 12-1 15,10-2 0-15,-8 16 0 16,-5 7 0-16,0 9-2 16,-2 2-1-16,4 10-3 15,-8-12-31-15,15 12 0 16,-6-12-3-16,17 3-1 15</inkml:trace>
  <inkml:trace contextRef="#ctx0" brushRef="#br0" timeOffset="4833.2764">19909 14246 65 0,'0'0'38'0,"18"-28"-2"16,4 17 1-16,1-8-33 15,10 2 0-15,3 1-1 16,4 6 0-16,-7 1-1 16,-3 9 0-16,-6 5-1 15,-11 8 1-15,-9 7-2 16,-10 12 2-16,-12 2-1 15,-7 12 1-15,-6 3-1 16,-3 2 0-16,-4 0 0 16,6-2 0-16,5-4 0 0,10-6 0 15,7-9-1-15,14-8 1 16,13-12-2-16,13-11-1 15,17-8-1-15,12-11-3 16,15 5-19-16,-6-19-14 16,12 6 2-16,-11-10-3 15,6 9 2-15</inkml:trace>
  <inkml:trace contextRef="#ctx0" brushRef="#br0" timeOffset="5364.3068">20499 14121 78 0,'0'0'39'0,"0"0"-1"16,10-5-2-16,-10 5-34 15,20-8-1-15,-5 5 1 16,2 1-1-16,2 1-1 16,4 0 0-16,0 1 0 15,3 0 0-15,-2 2 0 16,0 0 0-16,0 2 0 15,-5 0 0-15,-5 3 0 16,-14-7 1-16,8 18-1 16,-12-6 1-16,-10-1-1 15,-1 4 1-15,-8 1-1 16,-1 1 1-16,0 0 0 0,1 0-1 15,7-2 1-15,2 1-1 16,8-5 0-16,7 0 0 16,10-6 0-16,6 0 0 15,7-2 0-15,4 1-1 16,2-1 1-16,-2 4 1 15,-3 0-1-15,-3 4 0 16,-7 1 0-16,-10 7 1 16,-10 3-1-16,-8 3 1 15,-7 3-1-15,-8 2-1 16,-1-3 1-16,2-2-2 15,3-1-2-15,4-12-3 16,22 0-30-16,-2-12 0 0,19-10-2 16,7-16 1-16</inkml:trace>
  <inkml:trace contextRef="#ctx0" brushRef="#br0" timeOffset="5787.331">21267 14130 81 0,'0'0'40'0,"-29"-11"-2"15,8 16 0-15,-13-3-34 16,0 8-1-16,-7 2-1 16,3 4-1-16,2 3 0 15,4 2 0-15,10 0-1 16,10 3 0-16,15-4 0 0,14 0 0 15,10-5-1 1,9-2 1-16,6 4-1 0,0-5 1 16,-3 2-1-16,-5 1 0 15,-6 4 1-15,-15 1-1 16,-10 2 0-16,-9 5 0 15,-13 0 0-15,-4-3 1 16,-7 2-1-16,-3-8 0 16,2-3 0-16,0-5 0 15,10-10 0-15,5-7 0 16,10-9 1-16,14-10 0 15,6-7-1-15,8-9 1 16,6-4 0-16,7-6 0 16,-1 3 0-16,-3-2-4 0,5 11-31 15,-15-4-1 1,3 17-1-16,-13 1 0 0</inkml:trace>
  <inkml:trace contextRef="#ctx0" brushRef="#br0" timeOffset="6530.3735">21942 13950 59 0,'0'0'37'0,"11"-21"0"16,-11 21 0-16,0 0-29 15,-7 22-3-15,-3 0 0 16,1 12-1-16,-8 7-1 15,1 7-2-15,-9 7 1 16,2 7-1-16,-5 1 1 16,2-1-1-16,0-1 0 15,4-3 1-15,2-7-2 16,9-6 1-16,4-13-1 15,10-10 1-15,8-14 0 16,11-13-1-16,9-13 1 16,5-7-1-16,3-8 1 0,5-4 0 15,-1-1 0-15,-1 4-1 16,-7 5 0-16,-4 7 0 15,-9 10 1-15,-5 9-1 16,-6 11-1-16,-7 7 0 16,0 9 0-16,-4 3-1 15,1 5-1-15,-1 0-2 16,10 4-2-16,-1-14-8 15,18 7-22-15,-6-15-1 16,19 3 1-16,-6-16 0 16</inkml:trace>
  <inkml:trace contextRef="#ctx0" brushRef="#br0" timeOffset="6881.3935">22606 14371 56 0,'-17'-10'38'0,"-17"0"0"15,4 11 0-15,-13-3-17 16,7 12-15-16,-4 4-2 15,6 10 0-15,2 2-2 16,6 5 1-16,8 1-2 16,5 1 1-16,12 0-1 15,6-8 0-15,10-6-1 16,9-8 0-16,8-9 1 15,10-10-1-15,1-6 0 16,1-4 0-16,0-9 0 16,-4-1 0-16,-4 0 1 15,-8 1-1-15,-5 4 0 16,-8 6 1-16,-6 4-1 0,-9 13 0 15,0 0-1-15,-11 20 0 16,-3 2-1-16,-2 6-2 16,4 5-2-16,-5-9-24 15,19 14-8-15,-4-18-1 16,20 4 0-16</inkml:trace>
  <inkml:trace contextRef="#ctx0" brushRef="#br0" timeOffset="7192.4113">23024 14304 83 0,'-29'10'40'0,"-10"-5"-2"15,12 11 1-15,-5-8-33 16,13 6-4-16,10-4-1 15,16 2 0-15,8-5-1 16,10 1 1-16,9-1-1 16,1 2 0-16,1-1 0 15,-4 2 1-15,-4 4-1 16,-13 2 0-16,-10 7 1 15,-12-1-1-15,-10 4 0 16,-8-2 0-16,-4-1-2 16,-5-4-1-16,5 7-9 15,-4-18-27-15,11 5 1 16,-1-13-2-16,12 2 0 0</inkml:trace>
  <inkml:trace contextRef="#ctx0" brushRef="#br0" timeOffset="8049.4604">16251 15245 41 0,'-1'-27'35'0,"3"10"2"15,-10-7-2-15,8 24-26 16,-17-23-3-16,3 24 1 16,-9 1-2-16,-1 14-1 15,-5 5-1-15,2 7 0 0,-7 6-1 16,7 4 0-16,2 1 0 15,5-1 0-15,5-3-1 16,9-6 0-16,12-7-1 16,9-10 1-16,13-10-1 15,11-12 0-15,8-8 1 16,5-6-1-16,1-7 1 15,-1-2-1-15,-7 4 1 16,-6 6-1-16,-9 4 1 16,-12 13-1-16,-18 6 1 15,5 22 0-15,-18 8-1 16,-4 9 1-16,-3 11-1 15,-4 7-1-15,0 8 0 16,-1 0-1-16,7 3-1 0,3-8-4 16,12 6-28-16,-3-26-4 15,19-1-1-15,-4-26 1 16</inkml:trace>
  <inkml:trace contextRef="#ctx0" brushRef="#br0" timeOffset="8433.4823">16747 15228 63 0,'-10'7'38'0,"10"-7"0"16,0 0 0-16,24 8-35 0,-8-9-1 15,8 5 0-15,-1-4 0 16,3 4 0-16,-2 1-2 16,-1 3 1-16,-4 2 0 15,-4 4-1-15,-7 2 0 16,-4 6 0-16,-10 3 0 15,-5 2 0-15,-7 4 0 16,-9 5 1-16,-2 1-1 16,-4 0 0-16,1 0 1 15,3-3-1-15,5-4 2 16,8-2-3-16,9-9 2 15,11-7-2-15,13-6 2 16,9-7-2-16,16-5 0 16,4-10-5-16,18 6-32 15,-8-17 1-15,13 12-3 0,-11-13 1 16</inkml:trace>
  <inkml:trace contextRef="#ctx0" brushRef="#br0" timeOffset="9198.5261">17643 15422 60 0,'0'0'36'16,"2"15"0"-16,-2-15-7 15,-17 31-22-15,6-6-1 16,1 9-3-16,-5 0 1 16,6 1-2-16,-4 0 0 15,5-2-2-15,0-7 1 16,5-4-2-16,2-10 2 0,1-12 0 15,0 0-1-15,13-10 1 16,-7-9 0-16,2-6 0 16,0-6 0-16,4-4 1 15,-3-2-2-15,2-1 1 16,0-2-1-16,4 5 2 15,2 4-2-15,0 5 1 16,4 7-1-16,0 6 0 16,2 7 0-16,0 7 0 15,2 7 0-15,-1 5 0 16,-6 3-1-16,2 6 2 15,-6 2-1-15,-6 2 0 16,-7 6 1-16,-7-2-2 0,-4 0 1 16,-8 1-1-1,-2-4 2-15,-7 0-2 0,-3-4 1 16,0-2-2-16,2-3 2 15,0-2 1-15,5 0-1 16,3 3 0-16,4 3 0 16,2 6 0-16,0 5 0 15,1 8 0-15,-2 8 0 16,0 6 0-16,-3 3 0 15,-1-6-1-15,4 1-3 16,-1-17-5-16,15-1-29 16,1-35 0-16,9 11 0 15,5-37-1-15</inkml:trace>
  <inkml:trace contextRef="#ctx0" brushRef="#br0" timeOffset="9873.5647">18116 15460 70 0,'0'0'40'16,"0"0"-1"-16,0 0 0 16,-17 20-35-16,7-3 0 15,0 4-1-15,-2 8-3 16,1 2 2-16,0 2-2 15,2 3 1-15,0-1-2 16,3-4 1-16,-2-6-1 16,8-5 1-16,0-10 0 15,0-10-1-15,13-8 1 0,-3-9 0 16,6-9 0-16,-1-7 0 15,3-4 2-15,-1-4-3 16,2-1 2-16,-2 3-1 16,-4 5 1-16,-2 7-1 15,-1 4 2-15,-1 9-2 16,2 7-1-16,0 6 2 15,3 5-1-15,3 4 0 16,4 4 0-16,4-2 0 16,7 3 1-16,1-1-1 15,1-3 0-15,-2-1 0 16,-1-4 1-16,-6 0 0 15,-3-2-1-15,-7-3 1 16,-15 1-1-16,0 0 0 0,0 0 0 16,-12-10 0-16,-5 11 1 15,-6 2-1-15,-1 9 1 16,-2 3-1-16,-2 7 0 15,3 5 0-15,2 7-1 16,8 0 1-16,5 2-1 16,9-4 1-16,8-3-1 15,8-7 1-15,7-9 1 16,7-13-1-16,2-9 0 15,3-12 1-15,-4-8-1 16,-2-7 0-16,-3-6 2 16,-5-2-3-16,-7-2 1 15,-5 4-1-15,-6 8 0 16,-5 8-3-16,-6 4-3 0,9 22-26 15,-16-8-6-15,16 8 1 16,-13 14-2-16</inkml:trace>
  <inkml:trace contextRef="#ctx0" brushRef="#br0" timeOffset="10120.5788">18899 15106 78 0,'-5'-22'40'15,"5"22"-2"-15,0 0 1 16,-12 23-35-16,1 9-2 0,0 12 0 16,-3 15-2-16,-2 10 1 15,-2 9-2-15,0 2-2 16,1 6-2-16,-3-19-10 15,14 5-23-15,-10-19-1 16,17-8-1-16,-4-25 0 16</inkml:trace>
  <inkml:trace contextRef="#ctx0" brushRef="#br0" timeOffset="10918.6245">18720 15353 83 0,'-16'-2'40'0,"18"14"-1"0,-2-12-2 15,20 13-35-15,8-4-1 16,9 2-1-16,3-6 1 16,3 2-1-16,-4-2 0 15,-4-2 0-15,-7 0 1 16,-6-1-1-16,-10-1 2 15,-12-1-1-15,13 1 0 16,-13-1 0-16,0 0 0 16,-10 11 0-16,0 0 0 15,-4 5 0-15,1 6-1 16,-4 6-1-16,0 7 2 15,2 1-2-15,4 4 1 16,6-2-1-16,5-6 1 16,4-7-2-16,9-10 3 15,4-11-1-15,5-12-1 0,2-12 1 16,1-11 0-16,-2-7 1 15,-1-7-2-15,-4-6 2 16,-3 2-1-16,-5 0 0 16,-4 9 0-16,-4 4 1 15,-2 13-1-15,-3 8-1 16,3 15 1-16,-13 1-1 15,6 13 0-15,2 6 1 16,1 2-2-16,3 2 1 16,2-5 0-16,5-1 1 15,6-9-1-15,7-4 1 16,3-7 0-16,1-3 1 15,4-5 0-15,-2-3 0 16,2-1 1-16,-3 1-1 0,-3 0 1 16,-5 5-1-16,-4 4 1 15,-12 4-2-15,0 0 1 16,7 18 0-16,-14 2 0 15,-2 5 0-15,-4 4-1 16,-1 6 0-16,0-3 0 16,4-1-1-16,0-2 2 15,6-10-3-15,5-8 3 16,-1-11-3-16,26-13 2 15,-1-8 1-15,5-9-1 16,3-7 2-16,7-4-1 16,-3 2 0-16,-2 3 0 15,-5 7 1-15,-8 6-1 16,-8 13 0-16,-14 10 0 15,4 11-1-15,-15 13-1 0,-5 5-2 16,4 13-5-16,-15-12-26 16,22 19-8-16,-5-13 1 15,22 7-2-15</inkml:trace>
  <inkml:trace contextRef="#ctx0" brushRef="#br0" timeOffset="11503.6579">19975 15436 67 0,'-11'-25'37'15,"11"25"0"-15,-26-26-8 16,13 23-23-16,-7-2 0 0,1 10-1 16,-3 1-1-16,0 9 0 15,0 2-2-15,5 4 1 16,-3-1 0-16,6 2-1 15,6-4 0-15,7 0 0 16,5-8-2-16,9-1 2 16,6-7-2-16,5-2 1 15,1-1-1-15,3 1 0 16,-5 2 1-16,-3 4-2 15,-11 6 2-15,-5 6-2 16,-12 7 2-16,-11 7-2 16,-7 2 1-16,-5 3-2 15,0-2 1-15,-5-6-3 0,17 2-9 16,-9-21-26-16,28-10-1 15,0 0-2-15,24-25 1 16</inkml:trace>
  <inkml:trace contextRef="#ctx0" brushRef="#br0" timeOffset="12208.6983">20757 15503 26 0,'0'0'34'16,"14"-22"2"-16,-2 17-1 15,-12-10-23-15,0 15 0 0,2-11-3 16,-2 11-1-16,-12-2-1 16,0 6-1-16,-9 2-2 15,-2 7 0-15,-5 3 0 16,0 8-3-16,-4 3 2 15,0 5-2-15,3 1 1 16,5 2-1-16,4-2 0 16,8-4-1-16,6-5 0 15,8-6 1-15,11-10-1 16,10-7 0-16,9-9 0 15,7-6 0-15,0-6 1 16,5-4-1-16,-3 0 0 16,-5 0 0-16,-4 2 0 0,-9 2 1 15,-8 7-1-15,-15 13 0 16,11-5 0-16,-11 5 0 15,-12 24 0-15,2-1 0 16,-2 6-1-16,-3 7 1 16,2 2-2-16,3 0 0 15,5 0-2-15,4-11-1 16,11 5-5-16,-10-32-28 15,36 17-1-15,-10-30 0 16,14 2 1-16</inkml:trace>
  <inkml:trace contextRef="#ctx0" brushRef="#br0" timeOffset="12577.7194">21121 15573 53 0,'-11'-18'38'16,"11"18"0"-16,-25-11 0 16,25 11-25-16,-27 13-6 15,15 0-2-15,1 4-2 16,1 4-1-16,2 2 0 15,2 6-2-15,0 1 1 16,3 1 0-16,-2 1-1 16,5-4 1-16,0-4-1 15,5-7 0-15,-5-17 0 16,26 4 0-16,-5-20 0 15,9-12 0-15,3-7 1 16,3-6-1-16,-1-3 0 16,-1-1 2-16,-3 5-1 15,-6 9 1-15,-7 5-2 0,-5 12 2 16,-13 14-1-16,0 0 1 15,6 25-2-15,-9-1-2 16,2 7 1-16,1 1-2 16,8 4 0-16,2-7-5 15,27 9-25-15,-12-24-7 16,18 5 0-16,-4-19 1 15</inkml:trace>
  <inkml:trace contextRef="#ctx0" brushRef="#br0" timeOffset="12961.7413">21715 15534 76 0,'-23'-13'41'0,"-11"-9"-1"16,9 19 2-16,-2-2-37 15,-1 13 1-15,4 10-3 16,3 11-1-16,5 5-1 15,6 8-1-15,8 0 1 16,7-1-2-16,10-6 2 16,12-11-3-16,9-15 3 15,10-15-1-15,7-14 0 16,5-19 0-16,1-8 0 15,2-13 1-15,-6-8-1 16,-6-6 1-16,-9-2-1 16,-5 4 1-16,-9 7-1 15,-8 11 1-15,-11 11-1 16,-5 16 0-16,-2 27 0 15,-20 12 1-15,0 26-2 0,-2 17 2 16,-5 12-3-16,2 6-5 16,7 14-10-16,-7-15-24 15,20 3-1-15,-2-21-1 16,18-4 0-16</inkml:trace>
  <inkml:trace contextRef="#ctx0" brushRef="#br0" timeOffset="16146.9235">22931 15127 32 0,'0'0'36'0,"10"-10"-1"16,-10 10 1-16,0 0-23 16,6 25-5-16,-12-4-2 15,2 13 0-15,-3 4-3 16,-1 10 0-16,-3 7 0 15,1 3-2-15,-4-2 0 16,4-3-2-16,4-4-2 16,-3-18-21-16,15 2-12 15,-5-18-3-15,12-2 1 0</inkml:trace>
  <inkml:trace contextRef="#ctx0" brushRef="#br0" timeOffset="16927.9682">23269 15227 47 0,'0'0'35'15,"11"-15"1"-15,-11 15-1 16,0 0-27-16,0 0-3 16,0 0 0-16,-9 27-1 0,-5-6-2 15,1 6 1-15,-5 6-2 16,0 1 1-16,3 0 0 15,6 0 0-15,3-5 0 16,11-1 0-16,6-11 0 16,16-3-1-16,6-7 0 15,9-6-1-15,11-5 0 16,-1-4-1-16,0-2 0 15,-1-5-2-15,-3 3 0 16,-9-7-1-16,-3 10-5 16,-17-13-29-16,4 13 2 15,-11-11-1-15,1 8 1 16</inkml:trace>
  <inkml:trace contextRef="#ctx0" brushRef="#br0" timeOffset="17164.9817">23592 15267 45 0,'-12'5'37'16,"-7"-9"1"-16,19 4 0 16,-19 9-17-16,15 2-16 15,-2 6-2-15,2 8 0 16,-3 4 0-16,1 10-2 15,-3 5 0-15,-1 0-3 16,-3 3 0-16,1-8-3 16,8 4-4-16,-10-18-29 15,20 6 0-15,-6-31-2 0,18 18 2 16</inkml:trace>
  <inkml:trace contextRef="#ctx0" brushRef="#br0" timeOffset="19602.1211">24165 15122 29 0,'0'0'32'0,"0"0"2"16,0 0-1-16,-9-15-22 15,9 15-4-15,-15 3 1 16,6 7-1-16,-13-2-1 16,2 12 0-16,-6 2-2 15,3 9-1-15,-7 6 0 16,5 7 0-16,-1 4-2 0,8 3 1 15,5-2-1-15,8 0-1 16,5-4 0-16,10-7-1 16,9-9 2-16,11-10-2 15,4-10 1-15,3-12-1 16,0-11 0-16,-2-10 3 15,-9-8-2-15,-4-5 1 16,-15-4 0-16,-14 2 0 16,-15 6 0-16,-5 3 0 15,-9 10 0-15,-2 9-2 16,-3 11 0-16,3 5-2 15,15 18-21-15,-1-8-13 16,24 11 0-16,-1-10-2 16,19 8 1-16</inkml:trace>
  <inkml:trace contextRef="#ctx0" brushRef="#br0" timeOffset="20823.191">15601 16664 28 0,'-5'-23'34'15,"5"23"2"-15,4-26-1 16,-4 26-26-16,9-26-2 15,-9 26 0-15,9-22-3 16,-9 22 0-16,10-12 0 16,-10 12-1-16,1 10 0 15,-2 7-2-15,-4 5 1 16,-2 8-1-16,0 2 0 15,-3 4 0-15,1 0 0 16,2-1-1-16,2-7 0 16,3-5 1-16,3-4-1 0,-1-19 0 15,16 11 0-15,0-16 0 16,3-7 0-16,4-7 1 15,1-9 0-15,5 0 0 16,0-9 0-16,0 3 0 16,-3-1 0-16,-1 7 0 15,-8 2 0-15,0 11 0 16,-17 15-1-16,17-5 1 15,-12 20-1-15,-3 8 1 16,-2 7-1-16,0 3-1 16,1 8 0-16,1-2-2 15,7 10-5-15,-7-19-29 16,19 9-1-16,-6-18-2 15,14 4 2-15</inkml:trace>
  <inkml:trace contextRef="#ctx0" brushRef="#br0" timeOffset="21232.2144">16137 16764 50 0,'0'0'38'0,"0"0"-1"15,10 13-1-15,5-19-31 16,13 1 0-16,1-7-1 16,9 1 0-16,-1-4-2 15,1-2 0-15,-4 1 0 16,-5 1-1-16,-9-1 0 0,-6 1 0 15,-9 1 0-15,-6 3 0 16,-8 0 0-16,-5 8 0 16,-6 2 1-16,-3 5-1 15,-2 7 0-15,-2 5 0 16,-2 7 0-16,2 5 0 15,3 3 0-15,5-1-1 16,5 0 1-16,9-3-1 16,8-2 0-16,12-9 0 15,14-7-2-15,8-7 0 16,15-3-3-16,7-13-4 15,22 3-31-15,-13-17 1 16,10 10-1-16,-12-17 2 0</inkml:trace>
  <inkml:trace contextRef="#ctx0" brushRef="#br0" timeOffset="21585.2346">16865 16579 59 0,'-29'1'39'16,"9"19"-1"-16,-8-10 1 15,9 13-32-15,-2 0-3 16,8 4 1-16,4-1-2 15,7 1-1-15,5-3 0 16,7-5 0-16,8-6 0 16,7-6-1-16,3-8 0 15,10-6-1-15,1-8 1 16,-1-5-1-16,0-6 1 0,-4 2-1 15,-4-5 0-15,-7 7 1 16,-6 2-1-16,-9 8 1 16,-8 12-1-16,0 0 0 15,0 0 0-15,-4 24 0 16,-2 2 0-16,-3 3-1 15,4 2 0-15,0-2-1 16,9 0-2-16,2-13-1 16,10 1-4-16,-4-21-30 15,20 2-1-15,-4-22 0 16,15 3 0-16</inkml:trace>
  <inkml:trace contextRef="#ctx0" brushRef="#br0" timeOffset="21791.2463">17471 16277 60 0,'-11'-15'41'15,"11"15"-3"-15,-24 19 2 16,15 11-28-16,-5 12-9 16,2 10-2-16,-3 9 0 15,1 5-1-15,-2 2 0 16,1-3 0-16,2 2-3 15,-5-14-4-15,17 6-31 16,-18-28-1-16,16-2 0 16,-8-21-1-16</inkml:trace>
  <inkml:trace contextRef="#ctx0" brushRef="#br0" timeOffset="21992.2578">17254 16597 71 0,'-24'-17'42'0,"13"23"-2"16,-7-10 1-16,18 4-35 15,6 16-4-15,9-10 0 16,11-6-3-16,11-7-1 16,10 0-3-16,-3-12-6 15,10 13-1-15,-7-21-8 16,7 23-19-16,-11-13-1 15,-1 19 1-15</inkml:trace>
  <inkml:trace contextRef="#ctx0" brushRef="#br0" timeOffset="22778.3028">17816 16543 53 0,'0'0'39'0,"7"-13"0"15,-7 13 0-15,-8 15-28 16,2 6-8-16,-7 6 0 0,3 6-1 16,-4 3-1-16,0 2 0 15,-1-2 0-15,6-3 0 16,-1-5-1-16,6-9 2 15,1-6-1-15,3-13 1 16,12-2-1-16,-3-11 1 16,6-10 0-16,0-2 0 15,5-10 0-15,-2-3-1 16,0-4 1-16,-1 4-1 15,-1 4 0-15,-3 5-1 16,2 6 0-16,-2 9 1 16,2 8-1-16,1 7 0 15,3 4-1-15,3 2 1 16,5 0-1-16,-2 1 1 0,3-2-1 15,3-2 1-15,-2-2 0 16,0-4 0-16,-5 0-1 16,-5-3 2-16,-4 2-1 15,-4-3 0-15,-11 6 1 16,0 0-1-16,0 0 0 15,-21 8 0-15,2 6 1 16,-4 6-1-16,-1 7 0 16,-4 6 0-16,5 2 1 15,-1 2-1-15,9 0 0 16,6-6 0-16,10-3 0 15,10-11 0-15,12-9-1 16,8-10 0-16,6-11 1 16,6-7-1-16,0-10 1 15,-2-4-1-15,-8-6 1 0,-7 1 0 16,-11 1-1-16,-11 4 1 15,-9 5 1-15,-9 10-2 16,-8 7 1-16,-3 8-1 16,0 11-1-16,-1-1-3 15,15 20-8-15,-8-19-26 16,24 15-1-16,-5-22-1 15,22 20 1-15</inkml:trace>
  <inkml:trace contextRef="#ctx0" brushRef="#br0" timeOffset="23222.3282">18636 16610 27 0,'0'0'36'0,"-16"-27"3"16,16 27-2-16,-4-32-14 16,4 32-12-16,9-11-4 15,-9 11-1-15,2 11-2 16,0 8 0-16,-8 4-1 15,-1 10-1-15,-4 4 1 16,-3 3-2-16,1 0 1 16,2-4-1-16,0-1 0 15,5-7-1-15,8-13 1 16,-2-15-1-16,24 1 1 0,0-16-1 15,5-10 1-15,6-7 0 16,-1-10 0-16,3-1 0 16,-5-2 0-16,-3 4 0 15,-2 4 1-15,-7 11-1 16,-6 6-1-16,-1 10 0 15,-13 10 0-15,14 15 0 16,-11 8-3-16,0 4-1 16,3 14-9-16,-15-15-19 15,18 16-9-15,-9-14-1 16,15 9 0-16</inkml:trace>
  <inkml:trace contextRef="#ctx0" brushRef="#br0" timeOffset="23696.3553">19249 16593 65 0,'-8'-11'41'16,"2"22"-1"-16,-17-14 0 0,4 16-32 15,-11-3-2-15,2 5-3 16,-1-2 0-16,5 1-2 16,8 1 0-16,4-4 0 15,16 1-1-15,11-6 0 16,10 1 0-16,7-3 0 15,6 2 0-15,-1-1 0 16,-2 0 0-16,-6 1 1 16,-6 3-1-16,-10 2 1 15,-12 1 0-15,-11 0-1 16,-8 3 1-16,-5 0-1 15,-6-1 0-15,-4 2 0 16,1-1-2-16,2-5-1 16,5 6-2-16,3-13-7 15,21 8-28-15,1-11-1 0,11-4 0 16,3-11 0-16</inkml:trace>
  <inkml:trace contextRef="#ctx0" brushRef="#br0" timeOffset="24262.3877">20195 16158 68 0,'-25'-1'38'16,"1"9"1"-16,-10-13-12 15,4 20-19-15,-10 1-2 16,3 12-2-16,-6 9 0 15,4 19-1-15,-3 12 0 16,8 12-2-16,4 3 1 16,10 1-2-16,11-3 0 15,16-5-2-15,17-6-3 16,8-29-25-16,26-2-9 15,2-26-1-15,27-8-2 16</inkml:trace>
  <inkml:trace contextRef="#ctx0" brushRef="#br0" timeOffset="25417.4537">20213 16522 40 0,'-11'1'37'0,"11"-1"-1"15,-15 5 1-15,15-5-27 16,0 0-2-16,23-17-2 15,-3-1-2-15,13 0-1 16,5-3-1-16,6 1 0 16,2 0 0-16,-2 5-1 15,-3 6 0-15,-8 9 0 16,-11 10 0-16,-12 11 0 15,-16 12 0-15,-10 9 0 16,-15 7 0-16,-3 4 1 0,-5 2-1 16,1-2 0-1,1-6 0-15,9-7 0 0,9-9 0 16,13-9 0-16,13-9-1 15,14-7 0-15,9-9 0 16,8-3-1-16,9-6-1 16,4-5-3-16,7 4-3 15,-16-11-31-15,13 12 0 16,-15-12-2-16,5 14 2 15</inkml:trace>
  <inkml:trace contextRef="#ctx0" brushRef="#br0" timeOffset="25927.4829">20758 16453 55 0,'12'-5'38'16,"2"-9"0"-16,10 9-2 15,4-7-31-15,-3 5-2 16,2-1 0-16,0 7-1 15,-6 2-1-15,-3 4 0 16,-6 2 0-16,-4 3 0 16,-7 1 0-16,-3 2-1 15,-5 2 1-15,-3 3-1 0,-1 0 0 16,-3 1 0-16,0 1 0 15,0-1 1-15,5-1-1 16,4-3 0-16,8-3 0 16,-3-12 0-16,23 11 0 15,-2-9 0-15,5-2 0 16,4 0 1-16,-2 0-1 15,-2 3 1-15,-7 4-1 16,-7 6 1-16,-11 5 0 16,-11 6 0-16,-9 5 0 15,-10 0 0-15,-3 3-1 16,-2-3 1-16,3-1-3 15,4-10-1-15,14 1-7 16,3-18-29-16,23 0 1 0,2-18-2 16,23 2 1-16</inkml:trace>
  <inkml:trace contextRef="#ctx0" brushRef="#br0" timeOffset="26416.5109">21537 16438 24 0,'1'-14'33'16,"-3"-5"3"-16,2 19-2 15,-19-26-22-15,19 26-5 16,-31-3 2-16,10 14-1 0,-13 0 0 15,3 13-2-15,-8-1-1 16,5 7-1-16,1 0-1 16,8 0 0-16,8-2-2 15,13-5 1-15,12-6-2 16,13-7 0-16,14-3 0 15,4-4 0-15,3-2 0 16,4 0-1-16,-6 4 1 16,-3 4 0-16,-13 5-1 15,-9 5 1-15,-11 8 0 16,-10 0 0-16,-13 8-1 15,-5-4 1-15,-4-1-1 16,-4-5 1-16,2-1-1 16,1-9 0-16,3-6 1 15,5-8-1-15,9-11 0 0,4-5 1 16,8-11-1-16,8-3 1 15,9-12 0-15,4-4 0 16,7-1-1-16,4-7-4 16,10 12-31-16,-12-7 0 15,8 14-3-15,-13-2 0 16</inkml:trace>
  <inkml:trace contextRef="#ctx0" brushRef="#br0" timeOffset="26851.5358">21865 16699 61 0,'0'0'41'15,"8"-16"-1"-15,7 16 0 16,-15 0-33-16,29-11-3 16,-6 5 0-16,7 3-2 15,7-3-2-15,6-3-2 16,10 2-5-16,-3-15-32 15,17 11-1-15,-9-12-1 16,6 8 0-16</inkml:trace>
  <inkml:trace contextRef="#ctx0" brushRef="#br0" timeOffset="27552.5759">22834 16498 24 0,'2'-17'35'0,"-2"17"2"15,-4-26-2-15,4 26-22 16,-26-13-4-16,6 16-1 16,-16-4-1-16,3 9-1 15,-9 1-2-15,3 10 0 16,1-6-1-16,5 7 0 15,4-3-1-15,11 3 0 16,8-4 0-16,10 0-1 16,12-3 0-16,9-4-1 0,10-1 1 15,5-1-1-15,7-5 0 16,5-2 0-16,-1-2 1 15,3-6-1-15,-5-3 0 16,-2-4 1-16,-2-3-1 16,-8-1 0-16,-4 0 0 15,-7 2 1-15,-3 3-1 16,-19 14 1-16,0 0-1 15,0 0 1-15,-21 35-1 16,-8-1 0-16,-7 14 0 16,-2 2 0-16,-4 10-1 15,0 5 0-15,6-1-1 16,5-9-1-16,17-1-6 15,0-20-28-15,26 0-2 0,-1-24-3 16,23-4 2-16</inkml:trace>
  <inkml:trace contextRef="#ctx0" brushRef="#br0" timeOffset="28021.6027">23232 16575 45 0,'10'1'40'0,"-10"-1"0"16,27 4-2-1,-18-11-19-15,11 12-15 0,2-4-1 16,2 3-1-16,0-1-1 16,1-2 0-16,0-1-1 15,-1-1 0-15,3-3 0 16,-4 1 0-16,-2 0 0 15,-4 2 0-15,-4 4 0 16,-13-3 1-16,7 13-1 16,-17 1 0-16,-10 6 1 15,-10 3-1-15,-10 7 1 16,-4 1 0-16,-4 4 0 15,3-1 0-15,5 3 0 16,7-2 0-16,18-6-1 0,11-4 1 16,24-10 0-16,12-6-1 15,17-8-1-15,5-5-1 16,4-5-2-16,-2-11-2 15,5 11-28-15,-21-19-6 16,-1 15-1-16,-18-9 1 16</inkml:trace>
  <inkml:trace contextRef="#ctx0" brushRef="#br0" timeOffset="28520.6312">23574 16157 63 0,'0'0'41'0,"-13"-24"-2"15,31 25 2-15,-3 8-36 0,28 2-2 16,9 7 0-16,15 8-1 15,3 10 0-15,3 9-1 16,-6 11 0-16,-9 10-1 16,-16 6 1-16,-13 0-1 15,-20 3 0-15,-16 3 1 16,-14 0 0-16,-11-7-1 15,-11-2 0-15,-2-13-1 16,1-4-3-16,-3-15-28 16,18 0-7-16,-4-21-1 15,21-3-1-15</inkml:trace>
  <inkml:trace contextRef="#ctx0" brushRef="#br0" timeOffset="28675.6401">24090 17019 69 0,'22'3'43'0,"-22"-3"-1"16,0 0 0-16,-20-5-32 15,6 4-8-15,-2-3-3 16,1-1-2-16,15 5-3 16,-30-12-32-16,30 12-2 15,-12-10-3-15,12 10 1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02:22:12.36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16T02:23:11.045"/>
    </inkml:context>
  </inkml:definitions>
  <inkml:trace contextRef="#ctx0" brushRef="#br0">7958 5298 0 0,'-17'-7'5'0,"0"2"-2"16,-1 0-1-16,-2 2 1 16,-4 1-3-16,-4 0 1 15,-4 2-1-15,-6 3 1 16,-6 3 0-16,-4 2 0 15,-4 0 0-15,-5 2 0 16,-4 2 0-16,-1 0 0 16,0 2 0-16,-2 2 0 15,0 2-1-15,0-3 1 16,4 2-1-16,1 2 0 15,2 0 0-15,2 2 0 0,6 4-1 16,0 2 1-16,4 3-1 16,5 1 2-16,8 13 21 15,-9-10-2-15,18 16 3 16,-6-15-1-16,15 17-1 15,-7-16 0-15,22 15 2 16,-8-14-4-16,16 4-20 16,6-2 3-16,6 1-3 15,7 0 1-15,9-1 0 16,5-1 0-16,10-2 0 15,6-3 0-15,7-1 0 16,3-5 0-16,4-1 0 16,6-7-1-16,1-1 2 15,4-8-1-15,-1-3 0 0,5-7 0 16,2-8 0-16,4-5 1 15,-1-5-1-15,2-8 1 16,1-4 0-16,-2-7 0 16,0-2 0-16,-8-3 1 15,-1-3-2-15,-6-5 0 16,-5 0 1-16,-8-5-2 15,-7-3 1-15,-10 0-1 16,-10-7 1-16,-11-7 0 16,-11-4 0-16,-13-8 2 15,-9-2-2-15,-13-2 1 16,-10-1 1-16,-14 4-1 15,-10 7 1-15,-10 11-1 16,-16 14 1-16,-14 21-3 0,-19 19 3 16,-14 18-3-16,-26 9-20 15,12 35-1-15,-20-15-3 16,18 16-12-16,3-19-3 15,35-9 1-15</inkml:trace>
  <inkml:trace contextRef="#ctx0" brushRef="#br0" timeOffset="4392.2512">15576 5225 2 0,'0'-22'1'0,"-4"0"1"15,2-3 19-15,-2 13 2 16,-15-10-2-16,5 19 2 15,-23-12-1-15,4 24 0 16,-28-10 1-16,5 23 1 16,-26-1-20-16,2 11-1 15,-10 0 1-15,5 5 0 16,-1-1-2-16,11 3 1 15,8 0-2-15,11 3 0 16,10 2-1-16,11 2 1 16,7 8-2-16,8 9 2 0,3 9 1 15,8 10-1-15,4 6 0 16,7 6 0-16,7 3-1 15,8-2 1-15,15-8 0 16,9-8-1-16,14-12 0 16,18-12 1-16,17-24 0 15,19-20 0-15,16-25 0 16,16-21 1-16,11-24 0 15,4-17-1-15,-3-15-1 16,-14-10 3-16,-24-8-2 16,-25-1 0-16,-39-3 0 15,-38 5-1-15,-45 4 1 16,-34 8-1-16,-33 8 0 15,-17 10-2-15,-18 15 0 0,0 9 2 16,2 19-2-16,5 14-3 16,30 28-33-16,-7 7-2 15,13 17 0-15,7-4-3 16</inkml:trace>
  <inkml:trace contextRef="#ctx0" brushRef="#br0" timeOffset="7555.4321">19536 5420 13 0,'6'-22'34'16,"-7"-12"-11"-16,12 15 1 15,-16-13 0-15,16 19 1 16,-20-16 0-16,9 29 1 16,-8-23-21-16,-5 14-1 15,-5-4 0-15,-1 3-1 16,-5-3-1-16,1 1-1 15,-6 1 1-15,-2 1-1 16,-4 3-1-16,-5 2 0 16,-5 5 1-16,-3 5-1 15,-8 5 0-15,-5 5 0 0,-5 3 0 16,-3 9 0-16,-1 2 0 15,0 3 1-15,-3 5-1 16,2 5 0-16,2 1 0 16,1 3 0-16,4 5 0 15,0 3 0-15,1 3 0 16,3 2 1-16,4 2 1 15,3 0 0-15,7-2 0 16,5 4 0-16,9-4 0 16,11-4-1-16,8 0 1 15,11-6-2-15,9-2 0 16,10-4 0-16,11-1 0 15,7-4 0-15,5-3 0 0,7 0 0 16,3-4 0-16,4 1 0 16,4-2 0-16,1-2 1 15,2-3-1-15,4-3 2 16,4-4-2-16,7-3 2 15,7-8-2-15,2-7 1 16,8-7-1-16,3-11-1 16,5-6 2-16,2-7-2 15,1-9 2-15,-3-7-2 16,-4-8 1-16,-4-4 1 15,-11-5 0-15,-6-2-1 16,-10-1-1-16,-12-2 2 16,-11-1-2-16,-13-1 0 15,-9 2 0-15,-10 0 0 0,-13 3 0 16,-10 0 1-16,-12 1 1 15,-11 2-2-15,-15 3 2 16,-11 6 0-16,-19 4 0 16,-10 8 0-16,-13 7-1 15,-11 10 0-15,-5 8-1 16,-5 4-2-16,9 21-24 15,-1-16-7-15,28 17-9 16,5-5 1-16,20 5-2 16</inkml:trace>
  <inkml:trace contextRef="#ctx0" brushRef="#br1" timeOffset="14627.8367">11907 5238 74 0,'-31'-30'36'0,"-2"10"-2"15,-8-7-2-15,-4 8-27 16,-7-3-3-16,1 5 2 15,-8-1-3-15,4 7 2 16,-3 3-3-16,-1 9 2 16,-3 8 2-16,2 11-3 15,-4 13 2-15,2 13-3 16,-4 15 3-16,-4 12-3 15,0 16 2-15,1 4 1 16,-1 5-1-16,8 3 0 16,9-5 1-16,14 0-1 15,14-7 0-15,18-4 0 16,20-13 1-16,18-5-4 15,17-7 1-15,18-8 0 16,14-9 0-16,14-9 1 0,12-12-1 16,10-12 0-16,6-12 0 15,4-11 1-15,2-20 0 16,-1-11 0-16,0-17 0 15,-5-15 1-15,-13-13-2 16,-7-11 0-16,-15-12-1 16,-17-5 1-16,-19-3 0 15,-21 1 0-15,-25 8-2 16,-29 7 1-16,-25 16 2 15,-24 19-1-15,-24 19-1 16,-24 23 1-16,-19 22 0 16,-15 16-2-16,-4 15-1 15,2 2-10-15,15 10-24 16,16-19-4-16,31-8 1 0,27-22-2 15</inkml:trace>
  <inkml:trace contextRef="#ctx0" brushRef="#br1" timeOffset="18154.0383">23627 5283 85 0,'-13'-23'35'16,"-6"-6"0"-16,4 1 0 16,-14-5-31-16,4 3 1 15,-11 0-4-15,-4 8 3 16,-9 0-3-16,-8 8 1 0,-8 6-1 15,-7 7 2-15,-8 2 0 16,1 7-2-16,-4 3 4 16,-1 8-3-16,4 1 2 15,4 4-3-15,4 3 2 16,8 8-2-16,2 2-1 15,5 7 0-15,2 6 0 16,6 6 0-16,4 4-1 16,2 6 1-16,6 2 0 15,6 1 2-15,6 2-1 16,10 0 1-16,11-2 0 15,8 1 1-15,13-3-1 16,8-2 0-16,11-4 0 16,12-3-1-16,5-2-1 15,14-8 1-15,11-5-1 0,4-7 0 16,11-10 0-16,7-5 1 15,7-7-1-15,5-8 0 16,8-8 1-16,-3-6-1 16,-3-7 0-16,0-4 0 15,-10-10 0-15,0-5 0 16,-10-8 1-16,-13-7-1 15,-11-4 1-15,-10-7 0 16,-13-4-2-16,-5-9 2 16,-13-6-1-16,-9-6-1 15,-16-5 1-15,-8-9-1 16,-15 0 1-16,-10 1-1 15,-17 2 1-15,-20 17-1 16,-27 13 0-16,-23 17 1 0,-21 23 0 16,-23 24-1-16,-21 21-1 15,-11 15-2-15,6 15-6 16,3-10-31-16,35 1-1 15,28-18 0-15,43-15-3 16</inkml:trace>
  <inkml:trace contextRef="#ctx0" brushRef="#br1" timeOffset="32014.8311">23199 6847 99 0,'0'0'36'16,"-1"-19"3"-16,1 19-6 15,-5-24-26-15,1 13-1 16,-9-1-1-16,0 8 0 16,-9 4-1-16,-6 10 0 15,-5 9-2-15,-5 10 1 16,-4 3-2-16,4 6 1 16,-1 4-2-16,9 1 1 15,8-1-1-15,10-1 0 16,14-4 0-16,13-1 0 0,12-8 0 15,11 1 0-15,9-4 0 16,9-3-2-16,6-3 2 16,4-4-2-16,-3 2 2 15,-6-5-2-15,-5 3 1 16,-14 1 0-16,-12 2 0 15,-15 4 2-15,-20 5-2 16,-11 4 1-16,-17 2 0 16,-7 6 1-16,-6-6-2 15,2 0 0-15,1-7-1 16,4-10-4-16,20 2-8 15,-1-26-24-15,23-5-2 16,2-19 0-16,16-5-1 0</inkml:trace>
  <inkml:trace contextRef="#ctx0" brushRef="#br1" timeOffset="32216.8427">23228 6719 119 0,'-31'-19'41'0,"11"14"1"16,-3-2-1-16,23 7-36 15,0 0-1-15,33 1-1 16,17 1-3-16,17-5 0 16,20 2-4-16,3-10-17 15,20 12-18-15,-10-12-3 16,2 10-1-16,-8-3-1 0</inkml:trace>
  <inkml:trace contextRef="#ctx0" brushRef="#br1" timeOffset="37143.1245">14932 6947 72 0,'10'-21'36'0,"-2"-1"0"16,1 6 0-16,-6-7-27 15,4 11-3-15,-5-3-1 0,-2 15 0 16,7-18-2-16,-7 18-1 16,0 0 0-16,-6 15-1 15,-4 5 0-15,-4 13 1 16,-6 7-1-16,-7 11 1 15,-4 5 0-15,-2 9-2 16,-3-2 1-16,2 0 0 16,3-8-1-16,9-5 0 15,6-11 1-15,16-8-1 16,13-11 1-16,20-15 1 15,24-10-1-15,19-12 1 16,24-13 0-16,13-7 0 16,8-6 0-16,6-3 0 15,-6-4-1-15,-6 6 0 0,-16 4 0 16,-17 6 0-16,-22 10-1 15,-12 7-1-15,-16 4 1 16,-10 6-2-16,-11 7 0 16,-11 0-3-16,0 0-1 15,-22 13-4-15,12 2-27 16,-14-9-3-16,3 7 1 15,-8-6-1-15</inkml:trace>
  <inkml:trace contextRef="#ctx0" brushRef="#br1" timeOffset="37479.1437">15403 6932 94 0,'-12'-13'38'0,"12"13"2"16,-16 7-2-16,12 20-31 16,-8 3-2-16,3 15 0 15,-6 11-1-15,1 12-2 16,-5 8 0-16,1 7-1 15,-5-3 0-15,4-1-2 16,-1-6 2-16,6-5-2 16,5-14 1-16,7-9 0 15,3-10-1-15,8-16-1 16,9-7-1-16,0-16-2 15,12 3-18-15,-10-23-16 0,10 0 0 16,-11-13-3-16,4 3 2 16</inkml:trace>
  <inkml:trace contextRef="#ctx0" brushRef="#br1" timeOffset="41433.3698">18852 6937 95 0,'12'-27'37'0,"0"-10"3"15,9 10-8-15,-6-10-22 16,7 10-4-16,-5 0 0 15,-2 9-2-15,-5 5-1 16,-10 13 0-16,3 16-2 16,-16 13 1-16,-15 14-1 15,-7 17 1-15,-11 13-1 16,-6 14 0-16,-6 1 1 15,5 1 0-15,7-7-1 16,11-9 0-16,21-16 1 16,26-19-1-16,33-25 1 0,31-20-2 15,35-18 0-15,20-15 0 16,19-13 0-16,12-6 0 15,0-6 0-15,-4 0 0 16,-18 0 0-16,-22 4 0 16,-18 10-6-16,-31-3-6 15,-11 22-16-15,-41-12-14 16,-14 14 0-16,-29-4 0 15,-11 11 0-15</inkml:trace>
  <inkml:trace contextRef="#ctx0" brushRef="#br1" timeOffset="41648.3821">19311 6842 126 0,'-5'63'44'0,"-9"2"-1"16,13 19-1-16,-4-2-42 15,4 13 0-15,-5 5 0 16,-3 2 0-16,-11 2 0 15,-8 0 0-15,-3-3 0 16,-3-12-2-16,9-7-6 16,2-29-10-16,26-8-18 15,3-34-7-15,19-17 0 16,11-27-1-16</inkml:trace>
  <inkml:trace contextRef="#ctx0" brushRef="#br1" timeOffset="57790.3054">15382 2589 62 0,'5'-21'36'0,"-1"4"0"16,-2-11-8-16,-2 28-14 15,8-32-5-15,-4 21-1 16,-4-4-1-16,0 15-1 15,0 0-2-15,8 27 0 16,-10 12 0-16,0 20 1 16,-3 16-2-16,-1 14 1 15,-1 16-2-15,3 5 1 16,-1 0-1-16,1-9 0 15,4-11-1-15,3-17-2 0,4-17-1 16,2-15-1-16,5-17-4 16,-14-24-25-16,21-9-9 15,-16-18 0-15,4 2-1 16</inkml:trace>
  <inkml:trace contextRef="#ctx0" brushRef="#br1" timeOffset="58363.3382">18753 2318 82 0,'8'-14'39'16,"4"19"0"-16,-12-5-5 16,9 26-28-16,-10 13-1 15,3 18 1-15,-3 18-1 16,0 22 1-16,-6 13-2 15,1 16 0-15,-3 7-1 16,0-5 0-16,-2-8-1 16,5-15-2-16,5-17-2 15,5-23-3-15,14-12-14 16,-3-44-22-16,19-12-1 15,-3-27 0-15,14-15-3 0</inkml:trace>
  <inkml:trace contextRef="#ctx1" brushRef="#br1">25000 7161 0</inkml:trace>
  <inkml:trace contextRef="#ctx0" brushRef="#br1" timeOffset="59407.3979">21515 2969 73 0,'-21'0'39'15,"7"6"-1"-15,-5-7 0 16,10 11-16-16,9-10-18 15,0 0-1-15,22-11 0 16,11 2 0-16,10-11-1 16,14 5 1-16,12-8 0 15,7 2 0-15,3-1-1 16,-7 10 0-16,-7-1-1 0,-12 14 0 15,-16 12 0-15,-18 4-1 16,-23 12 0-16,-19 10 0 16,-15 6 0-16,-16 6 0 15,-8 9 0-15,-10-3 0 16,0 5 0-16,2-4 0 15,6-3 0-15,12-7 1 16,11-2-1-16,13-10 0 16,18-7 0-16,15-7 0 15,14-9 1-15,18-6-1 16,14-7-1-16,18-9 0 15,13-6-3-15,5-16-5 16,17 6-27-16,-14-22-4 16,4 8-1-16,-15-11-1 0</inkml:trace>
  <inkml:trace contextRef="#ctx0" brushRef="#br1" timeOffset="59820.4215">22321 3096 100 0,'0'0'37'16,"32"-2"2"-16,-6-10-2 15,13 0-35-15,4-6 0 16,8 1 0-16,-2-5 1 15,2-1-2-15,-5-2 1 0,-8 1 0 16,-5-6 0-16,-11 3 1 16,-15 0-1-16,-12 7 0 15,-17 2 0-15,-10 14 0 16,-16 5 0-16,-6 11-1 15,-12 9 0-15,0 12 0 16,0 4 0-16,4 4-1 16,10 4 1-16,14 0-1 15,14-5 0-15,18 2 1 16,18-6-1-16,17-6 0 15,20-8-1-15,14-7-2 16,15-10-1-16,7-12-3 16,12 4-6-16,-13-24-25 15,8 4-2-15,-16-15 1 0,-1 6 0 16</inkml:trace>
  <inkml:trace contextRef="#ctx0" brushRef="#br1" timeOffset="60450.4576">23123 2897 100 0,'-25'18'37'16,"13"9"1"-16,-9-3 0 15,11 14-27-15,-5 0-6 16,4 7-1-16,0-1-1 16,7 0-1-16,-2-6 0 15,6-4 0-15,0-8-1 16,1-8 0-16,-1-18-1 15,0 0 1-15,17-11-1 16,-11-15 1-16,4-10-1 16,-1-6 1-16,0-7-1 0,3-4 1 15,2-2-1-15,3 2 0 16,-3 6 1-16,3 6-1 15,4 8 0-15,2 7 0 16,6 7 0-16,1 8 1 16,6 9-1-16,4 2 0 15,7 2 0-15,5 2 0 16,3 1 0-16,-3 3 0 15,2-5 1-15,-4 4-1 16,-5-5 0-16,-9 4 1 16,-9-4 0-16,-10 3-1 15,-17-5 2-15,0 0-2 16,-9 21 0-16,-8-11 0 15,-10 11 0-15,-2 1 0 0,-4 11 0 16,2 3 0-16,2 7 0 16,7 5 0-16,9 2 0 15,13 0 0-15,11-2 0 16,16-8 0-16,11-8 0 15,9-10 0-15,9-14 0 16,3-16 0-16,0-14 0 16,-6-13 0-16,-4-8 0 15,-12-10 0-15,-11-5 0 16,-13-9 0-16,-13-1 0 15,-13 4 0-15,-12 6 0 16,-11 7 0-16,-10 16-4 16,-7 9-1-16,-1 27-8 0,-12 4-21 15,19 27-8-15,1 1 0 16,18 14-2-16</inkml:trace>
  <inkml:trace contextRef="#ctx0" brushRef="#br0" timeOffset="110111.298">10962 9736 50 0,'10'-3'22'0,"-10"3"-7"16,0 0 8-16,5-18 2 15,-5 18-14-15,0 0-2 16,0 0-2-16,0 0-1 16,0 0 0-16,0 0-2 15,0 0 0-15,0 0-2 16,4 27 1-16,-4-5-1 15,0 9 1-15,-4 10-1 0,4 10 1 16,-7 8-1-16,1 4 0 16,-2 1-1-16,2-2 1 15,-1-7-2-15,3-7 0 16,4-11-3-16,0-19-5 15,15-4-28-15,-3-19 0 16,8-5 0-16,-1-13-1 16</inkml:trace>
  <inkml:trace contextRef="#ctx0" brushRef="#br0" timeOffset="110982.3478">11228 9892 60 0,'0'0'34'16,"0"0"1"-16,0 0-1 16,-10-10-23-16,10 10-4 15,0 0-1-15,9-12-1 16,-9 12-1-16,15-16-2 15,-2 5 1-15,6 3-2 16,0-1 1-16,9 0 0 16,2-2-1-16,7 1 1 15,-2 0-1-15,3 2 0 16,-2-3 0-16,-1 4 0 15,-5 0 0-15,-5 2 0 16,-4 2 0-16,-4 3 0 16,-6 3-1-16,-11-3 1 15,10 16-1-15,-10-2 1 0,-3 4-1 16,-4 5 1-16,-2 4-1 15,-4 6 0-15,-2 3 0 16,-3 3 1-16,-4 1-1 16,-2 1 0-16,-5 0 0 15,-1 0 0-15,-2 1 0 16,-1-4 0-16,1-1-1 15,-1-5 2-15,5-2-2 16,3-4 1-16,6-5 0 16,8-2 0-16,5-4-1 15,8-4 3-15,9-5-2 16,12 0 1-16,6-5 0 15,13-2 0-15,5-2 0 16,8-4 0-16,4-1 0 16,2 0 0-16,-1-5 1 0,-2 4-1 15,-8 0 0-15,-6 2 0 16,-7 2 1-16,-8 2-2 15,-8 1 1-15,-5 1 0 16,-16 1-1-16,15 1 1 16,-15-1-1-16,0 0 1 15,0 0-1-15,-13 3 0 16,13-3-1-16,0 0 0 15,-11 2-4-15,11-2-10 16,0 0-25-16,-14-13-3 16,14 13 2-16,-1-10-3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2:56.5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397.0227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676.0387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1194.068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1466.0837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1716.0982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2017.1154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2148.1229">16567 3645 100 0,'-19'23'40'0,"-7"19"0"15,-10-7-5-15,3 3-51 16,14 5-23-16,-4-8 0 15,16 2-1-15</inkml:trace>
  <inkml:trace contextRef="#ctx0" brushRef="#br0" timeOffset="2852.1632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3358.1921">17928 2876 92 0,'-22'7'37'0,"-14"4"0"16,4 30-3-16,-19 4-26 16,8 22-3-16,-1 10-1 0,7 11-1 15,9 4 0-15,9 3-2 16,14 2-1-16,10-9-2 15,19-10-1-15,6-19-5 16,24-3-28-16,-3-30-3 16,14-4 0-16,-2-25-1 15</inkml:trace>
  <inkml:trace contextRef="#ctx0" brushRef="#br0" timeOffset="3718.2127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3899.223">18040 3454 104 0,'-18'7'40'16,"0"-6"0"-16,12 11-2 15,-3-8-35-15,9-4-3 16,23-2-1-16,6-6-2 15,14 3-3-15,-1-11-6 16,19 11-26-16,-9-12-1 0,9 9 1 16,-12-8-2-16</inkml:trace>
  <inkml:trace contextRef="#ctx0" brushRef="#br0" timeOffset="4254.243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4454.2548">19153 3019 108 0,'0'0'39'16,"-18"25"2"-16,-19 3-6 16,10 20-30-16,-7 7-2 15,8 7-1-15,0 1 0 16,4 2-1-16,7-4 0 15,7-8-3-15,11-8-2 16,3-14-3-16,22-3-27 16,-10-26-8-16,15-3 3 15,-4-22-3-15</inkml:trace>
  <inkml:trace contextRef="#ctx0" brushRef="#br0" timeOffset="4656.2663">19339 3057 80 0,'0'0'40'0,"-7"13"1"16,-12 16 0-16,1 25-13 15,-12 0-25-15,9 6-1 16,-2 1 0-16,5-1-2 16,7-2 0-16,4-11-5 15,18-3-4-15,-7-26-11 16,19 2-20-16,-2-23-1 15,14-1-1-15,-1-22 1 16</inkml:trace>
  <inkml:trace contextRef="#ctx0" brushRef="#br0" timeOffset="4943.2828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6076.3476">19917 3694 86 0,'-2'-17'38'16,"2"17"0"-16,0 0-2 15,-14 18-27-15,-1 7-3 16,-1 18 1-16,-11 5-4 15,-2 6-3-15,3 12-28 16,-9-13-10-16,13-1-1 0,3-17-2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11.44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15.3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18.73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21.88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26.25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30.2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13833 3384 94 0,'-15'-16'38'0,"15"16"1"16,-3-17-3-16,3 17-31 15,13-20-1-15,-1 11-2 16,3 0 0-16,6-1 0 0,6 0-1 15,3 2 0-15,-1 4-1 16,-1 3 1-16,-5 5 0 16,-6 9 0-16,-12 8 0 15,-10 9 0-15,-14 8 1 16,-9 8-2-16,-13 6 2 15,-2 3-1-15,-5 3 0 16,3-3 0-16,3-5 0 16,12-7-1-16,12-5 0 15,17-10 0-15,19-13-1 16,11-11-1-16,15-9-2 15,7-11-1-15,12 3-7 16,-8-15-25-16,8 11-3 16,-9-8 1-16,-1 13-1 15</inkml:trace>
  <inkml:trace contextRef="#ctx0" brushRef="#br0" timeOffset="1">14806 3022 86 0,'0'0'37'0,"-15"-13"0"16,4 19 1-16,-17 1-31 15,6 15-1-15,-12 4-1 16,-2 14-1-16,-5 8-1 16,-2 12 0-16,1 5 0 15,3 8-2-15,6 0 1 16,9 1-2-16,14 0-1 15,7-12-3-15,23 1-4 16,1-24-28-16,22-1-3 16,5-25 0-16,15-7-1 15</inkml:trace>
  <inkml:trace contextRef="#ctx0" brushRef="#br0" timeOffset="2">15118 3164 94 0,'0'-21'37'16,"-5"-5"0"-16,4 13 2 16,-5-1-34-16,6 14-1 15,-20-13 1-15,6 18-1 16,-7 7 0-16,-5 14-2 15,-1 11 0-15,-2 9 0 16,1 10-2-16,0 3 1 16,6 9-1-16,3-3-1 0,8 6 0 15,4-12-4-15,10 0-3 16,-6-18-27-16,20 5-4 15,-6-22 0-15,11 0-1 16</inkml:trace>
  <inkml:trace contextRef="#ctx0" brushRef="#br0" timeOffset="3">14849 3594 83 0,'-23'-9'38'0,"-2"-5"-1"16,6 14 1-16,5-9-21 15,14 9-14-15,0 0-3 16,29-8 0-16,5 1-4 15,5-9-1-15,16 8-6 0,-4-20-5 16,15 16-20-16,-14-10 0 16,3 10 2-16,-19-8 20 15,2 16 6-15,-18-3 4 16,-8 2 7-16,-5 16 9 15,-18-8 21-15,3 13 1 16,-12-5 0-16,11 20-18 16,-14-13-2-16,13 17-4 15,-9-7-1-15,10 4-4 16,-2-3 0-16,10-5-3 15,5-5-1-15,6-9 0 16,9-7-3-16,4-11 0 16,7-5-2-16,-1-9 1 15,8-2-2-15,-7-7 2 0,3-1-2 16,-9-2 3-16,-4 4 1 15,-5 5 2-15,-10 3 1 16,-1 11 1-16,-4 11 1 16,-11-2 0-16,-1 14 0 15,-1 11-1-15,-3 6 1 16,2 3-3-16,1 5 1 15,3-1-2-15,3 0-1 16,7-9-1-16,10-5-1 16,3-15-4-16,18 2-25 15,-3-24-5-15,15-1-1 16,-4-20 0-16</inkml:trace>
  <inkml:trace contextRef="#ctx0" brushRef="#br0" timeOffset="4">15908 3009 104 0,'0'0'38'16,"-15"13"1"-16,14 7-8 15,-15-2-25-15,9 12-1 16,-6 8-1-16,3 11 0 15,-10 9-2-15,1 5 0 16,1 3 0-16,-2-1-2 16,4-2 1-16,3-11-3 15,6-9 0-15,6-19-3 16,16-3-7-16,1-29-27 0,17-5-1 15,-1-21 1-15,12-5-1 16</inkml:trace>
  <inkml:trace contextRef="#ctx0" brushRef="#br0" timeOffset="5">16149 3007 82 0,'0'0'40'15,"0"0"-1"-15,-8 12 1 16,9 8-18-16,-6-3-17 15,-2 12 0-15,-8 8-1 16,-2 13-1-16,-4 9-1 16,-3 2-1-16,1 5 1 0,-2-1-2 15,7-5-1-15,4-11-2 16,9-5-1-16,2-23-9 15,21 1-23-15,-5-25-4 16,15 0-1-16,-5-20 0 16</inkml:trace>
  <inkml:trace contextRef="#ctx0" brushRef="#br0" timeOffset="6">16347 2957 83 0,'0'0'40'16,"-6"24"-2"-16,4-10 2 16,11 19-21-16,3-12-15 15,1 3 0-15,3 2-1 16,0 7 0-16,3 3-2 15,-6 8 1-15,-3 3-2 16,-8 6 1-16,-10 3 1 16,-9 8-1-16,-10-3 0 15,-7-2-2-15,-4-2-1 16,-5-12-4-16,14 3-28 15,-9-23-5-15,20-2-1 16,5-20-2-16</inkml:trace>
  <inkml:trace contextRef="#ctx0" brushRef="#br0" timeOffset="7">16567 3645 100 0,'-19'23'40'0,"-7"19"0"15,-10-7-5-15,3 3-51 16,14 5-23-16,-4-8 0 15,16 2-1-15</inkml:trace>
  <inkml:trace contextRef="#ctx0" brushRef="#br0" timeOffset="8">17285 3134 93 0,'-9'-15'37'0,"-6"16"0"15,-23 1 0-15,-3 10-31 16,-7 3-2-16,-1 13 1 15,-2 2-2-15,5 7 0 16,7 0-1-16,14 1 0 16,13-4-2-16,21-3 0 0,16-4 0 15,17-3 0-15,11-4-1 16,8 2 1-16,3 0 0 15,-4 4 0-15,-12 6 1 16,-13 4-1-16,-19 6 1 16,-19 2-1-16,-17 1 0 15,-14-5 0-15,-10-2 1 16,0-10-1-16,-2-12 1 15,3-13 0-15,10-14 0 16,14-15 0-16,11-13-2 16,12-9 0-16,17-12-2 15,6-5-1-15,14 5-5 16,-5-10-26-16,15 17-6 15,-14-4 2-15,5 22-1 0</inkml:trace>
  <inkml:trace contextRef="#ctx0" brushRef="#br0" timeOffset="9">17928 2876 92 0,'-22'7'37'0,"-14"4"0"16,4 30-3-16,-19 4-26 16,8 22-3-16,-1 10-1 0,7 11-1 15,9 4 0-15,9 3-2 16,14 2-1-16,10-9-2 15,19-10-1-15,6-19-5 16,24-3-28-16,-3-30-3 16,14-4 0-16,-2-25-1 15</inkml:trace>
  <inkml:trace contextRef="#ctx0" brushRef="#br0" timeOffset="10">18457 3080 87 0,'7'-17'38'0,"-12"-11"0"15,7 12-1-15,-19-9-28 16,1 7-3-16,-8 2-1 16,1 10-1-16,-10 6 0 15,1 15-2-15,-4 13 0 16,-1 15 0-16,4 11-2 15,-1 13 1-15,4 5 0 16,5 8 0-16,6-3-1 16,5-3-1-16,10-4-1 0,1-11-3 15,10-6 0-15,-2-23-10 16,16 4-23-16,-21-34-2 15,27 16 0-15,-18-27 0 16</inkml:trace>
  <inkml:trace contextRef="#ctx0" brushRef="#br0" timeOffset="11">18040 3454 104 0,'-18'7'40'16,"0"-6"0"-16,12 11-2 15,-3-8-35-15,9-4-3 16,23-2-1-16,6-6-2 15,14 3-3-15,-1-11-6 16,19 11-26-16,-9-12-1 0,9 9 1 16,-12-8-2-16</inkml:trace>
  <inkml:trace contextRef="#ctx0" brushRef="#br0" timeOffset="12">18513 3390 74 0,'-12'6'38'16,"6"12"1"-16,-12-5 0 15,10 17-18-15,-14-6-14 16,10 5-2-16,0 1 0 15,3 2-2-15,-1-3 0 16,9-1-1-16,2-4 0 16,4-9-2-16,9-6 1 15,8-9 0-15,3-10-1 16,4-4 1-16,4-10-1 0,0-5 1 15,2-3-2-15,-4-2 2 16,-2 2-1-16,-8 4 0 16,-4 8-1-16,-7 4 2 15,-10 16-1-15,0 0 0 16,-1 10 0-16,-8 11 0 15,-1 4 0-15,0 2-1 16,2 3 1-16,2-4-3 16,7-2-1-16,4-12-4 15,19 4-26-15,-7-28-6 16,17 4 0-16,-4-19-1 15</inkml:trace>
  <inkml:trace contextRef="#ctx0" brushRef="#br0" timeOffset="13">19153 3019 108 0,'0'0'39'16,"-18"25"2"-16,-19 3-6 16,10 20-30-16,-7 7-2 15,8 7-1-15,0 1 0 16,4 2-1-16,7-4 0 15,7-8-3-15,11-8-2 16,3-14-3-16,22-3-27 16,-10-26-8-16,15-3 3 15,-4-22-3-15</inkml:trace>
  <inkml:trace contextRef="#ctx0" brushRef="#br0" timeOffset="14">19339 3057 80 0,'0'0'40'0,"-7"13"1"16,-12 16 0-16,1 25-13 15,-12 0-25-15,9 6-1 16,-2 1 0-16,5-1-2 16,7-2 0-16,4-11-5 15,18-3-4-15,-7-26-11 16,19 2-20-16,-2-23-1 15,14-1-1-15,-1-22 1 16</inkml:trace>
  <inkml:trace contextRef="#ctx0" brushRef="#br0" timeOffset="15">19498 2949 102 0,'-1'13'40'0,"1"-13"3"15,17 25-3-15,-4-12-35 16,19 5 0-16,2 5-1 16,5 7-1-16,-7 7-1 15,-7 9 0-15,-6 5 0 16,-10 5-1-16,-16 6 0 15,-10 3-1-15,-11-2 1 16,-9-2-3-16,-3-3 0 0,-6-13-3 16,7 4-5-16,-14-28-25 15,22 7-7-15,-4-22 0 16,17 0-2-16</inkml:trace>
  <inkml:trace contextRef="#ctx0" brushRef="#br0" timeOffset="16">19917 3694 86 0,'-2'-17'38'16,"2"17"0"-16,0 0-2 15,-14 18-27-15,-1 7-3 16,-1 18 1-16,-11 5-4 15,-2 6-3-15,3 12-28 16,-9-13-10-16,13-1-1 0,3-17-2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3:03:34.61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13820 3384 94 0,'-13'-16'38'0,"13"16"1"16,-3-17-3-16,3 17-31 15,11-20-1-15,0 11-2 16,3 0 0-16,4-1 0 0,6 0-1 15,2 2 0-15,0 4-1 16,-1 3 1-16,-5 5 0 16,-4 9 0-16,-12 8 0 15,-8 9 0-15,-14 8 1 16,-6 8-2-16,-12 6 2 15,-2 3-1-15,-6 3 0 16,4-3 0-16,3-5 0 16,11-7-1-16,10-5 0 15,15-10 0-15,17-13-1 16,9-11-1-16,14-9-2 15,7-11-1-15,10 3-7 16,-8-15-25-16,9 11-3 16,-10-8 1-16,1 13-1 15</inkml:trace>
  <inkml:trace contextRef="#ctx0" brushRef="#br0" timeOffset="1">14683 3022 86 0,'0'0'37'0,"-13"-13"0"16,3 19 1-16,-15 1-31 15,6 15-1-15,-11 4-1 16,-2 14-1-16,-5 8-1 16,-1 12 0-16,1 5 0 15,2 8-2-15,6 0 1 16,8 1-2-16,11 0-1 15,8-12-3-15,20 1-4 16,0-24-28-16,20-1-3 16,5-25 0-16,13-7-1 15</inkml:trace>
  <inkml:trace contextRef="#ctx0" brushRef="#br0" timeOffset="2">14960 3164 94 0,'0'-21'37'16,"-4"-5"0"-16,3 13 2 16,-4-1-34-16,5 14-1 15,-19-13 1-15,7 18-1 16,-7 7 0-16,-3 14-2 15,-3 11 0-15,-1 9 0 16,2 10-2-16,-1 3 1 16,5 9-1-16,4-3-1 0,6 6 0 15,4-12-4-15,9 0-3 16,-6-18-27-16,18 5-4 15,-6-22 0-15,11 0-1 16</inkml:trace>
  <inkml:trace contextRef="#ctx0" brushRef="#br0" timeOffset="3">14721 3594 83 0,'-20'-9'38'0,"-3"-5"-1"16,7 14 1-16,4-9-21 15,12 9-14-15,0 0-3 16,25-8 0-16,5 1-4 15,5-9-1-15,13 8-6 0,-2-20-5 16,12 16-20-16,-12-10 0 16,4 10 2-16,-18-8 20 15,1 16 6-15,-15-3 4 16,-8 2 7-16,-4 16 9 15,-15-8 21-15,2 13 1 16,-11-5 0-16,10 20-18 16,-12-13-2-16,10 17-4 15,-6-7-1-15,8 4-4 16,-1-3 0-16,7-5-3 15,6-5-1-15,5-9 0 16,7-7-3-16,5-11 0 16,6-5-2-16,-2-9 1 15,8-2-2-15,-6-7 2 0,2-1-2 16,-8-2 3-16,-3 4 1 15,-5 5 2-15,-8 3 1 16,-2 11 1-16,-3 11 1 16,-9-2 0-16,-2 14 0 15,-1 11-1-15,-2 6 1 16,2 3-3-16,0 5 1 15,3-1-2-15,3 0-1 16,6-9-1-16,9-5-1 16,3-15-4-16,15 2-25 15,-2-24-5-15,13-1-1 16,-3-20 0-16</inkml:trace>
  <inkml:trace contextRef="#ctx0" brushRef="#br0" timeOffset="4">15661 3009 104 0,'0'0'38'16,"-13"13"1"-16,12 7-8 15,-14-2-25-15,9 12-1 16,-5 8-1-16,1 11 0 15,-7 9-2-15,1 5 0 16,-1 3 0-16,0-1-2 16,2-2 1-16,4-11-3 15,5-9 0-15,5-19-3 16,14-3-7-16,1-29-27 0,15-5-1 15,0-21 1-15,10-5-1 16</inkml:trace>
  <inkml:trace contextRef="#ctx0" brushRef="#br0" timeOffset="5">15875 3007 82 0,'0'0'40'15,"0"0"-1"-15,-7 12 1 16,8 8-18-16,-6-3-17 15,-1 12 0-15,-7 8-1 16,-2 13-1-16,-4 9-1 16,-3 2-1-16,2 5 1 0,-2-1-2 15,6-5-1-15,3-11-2 16,9-5-1-16,1-23-9 15,20 1-23-15,-6-25-4 16,14 0-1-16,-5-20 0 16</inkml:trace>
  <inkml:trace contextRef="#ctx0" brushRef="#br0" timeOffset="6">16050 2957 83 0,'0'0'40'16,"-5"24"-2"-16,3-10 2 16,11 19-21-16,1-12-15 15,1 3 0-15,4 2-1 16,-1 7 0-16,2 3-2 15,-3 8 1-15,-5 3-2 16,-6 6 1-16,-9 3 1 16,-9 8-1-16,-7-3 0 15,-7-2-2-15,-4-2-1 16,-4-12-4-16,12 3-28 15,-8-23-5-15,18-2-1 16,5-20-2-16</inkml:trace>
  <inkml:trace contextRef="#ctx0" brushRef="#br0" timeOffset="7">16246 3645 100 0,'-18'23'40'0,"-4"19"0"15,-10-7-5-15,2 3-51 16,14 5-23-16,-5-8 0 15,15 2-1-15</inkml:trace>
  <inkml:trace contextRef="#ctx0" brushRef="#br0" timeOffset="8">16883 3134 93 0,'-8'-15'37'0,"-6"16"0"15,-19 1 0-15,-3 10-31 16,-8 3-2-16,1 13 1 15,-2 2-2-15,4 7 0 16,7 0-1-16,11 1 0 16,13-4-2-16,17-3 0 0,16-4 0 15,14-3 0-15,10-4-1 16,8 2 1-16,1 0 0 15,-2 4 0-15,-12 6 1 16,-11 4-1-16,-17 6 1 16,-16 2-1-16,-17 1 0 15,-10-5 0-15,-10-2 1 16,0-10-1-16,-3-12 1 15,4-13 0-15,10-14 0 16,10-15 0-16,11-13-2 16,11-9 0-16,15-12-2 15,4-5-1-15,14 5-5 16,-5-10-26-16,13 17-6 15,-12-4 2-15,4 22-1 0</inkml:trace>
  <inkml:trace contextRef="#ctx0" brushRef="#br0" timeOffset="9">17454 2876 92 0,'-20'7'37'0,"-12"4"0"16,3 30-3-16,-16 4-26 16,7 22-3-16,-1 10-1 0,6 11-1 15,8 4 0-15,8 3-2 16,13 2-1-16,8-9-2 15,18-10-1-15,4-19-5 16,23-3-28-16,-4-30-3 16,12-4 0-16,-1-25-1 15</inkml:trace>
  <inkml:trace contextRef="#ctx0" brushRef="#br0" timeOffset="10">17922 3080 87 0,'6'-17'38'0,"-10"-11"0"15,6 12-1-15,-17-9-28 16,1 7-3-16,-7 2-1 16,0 10-1-16,-8 6 0 15,1 15-2-15,-4 13 0 16,-1 15 0-16,3 11-2 15,1 13 1-15,2 5 0 16,4 8 0-16,7-3-1 16,3-3-1-16,9-4-1 0,2-11-3 15,8-6 0-15,-2-23-10 16,15 4-23-16,-19-34-2 15,25 16 0-15,-18-27 0 16</inkml:trace>
  <inkml:trace contextRef="#ctx0" brushRef="#br0" timeOffset="11">17552 3454 104 0,'-15'7'40'16,"-2"-6"0"-16,12 11-2 15,-3-8-35-15,8-4-3 16,21-2-1-16,4-6-2 15,13 3-3-15,0-11-6 16,16 11-26-16,-8-12-1 0,8 9 1 16,-10-8-2-16</inkml:trace>
  <inkml:trace contextRef="#ctx0" brushRef="#br0" timeOffset="12">17973 3390 74 0,'-12'6'38'16,"7"12"1"-16,-10-5 0 15,8 17-18-15,-13-6-14 16,9 5-2-16,0 1 0 15,3 2-2-15,0-3 0 16,7-1-1-16,2-4 0 16,3-9-2-16,8-6 1 15,8-9 0-15,3-10-1 16,2-4 1-16,4-10-1 0,1-5 1 15,1-3-2-15,-4-2 2 16,-1 2-1-16,-7 4 0 16,-5 8-1-16,-5 4 2 15,-9 16-1-15,0 0 0 16,-1 10 0-16,-7 11 0 15,0 4 0-15,-1 2-1 16,1 3 1-16,3-4-3 16,6-2-1-16,3-12-4 15,18 4-26-15,-7-28-6 16,15 4 0-16,-3-19-1 15</inkml:trace>
  <inkml:trace contextRef="#ctx0" brushRef="#br0" timeOffset="13">18540 3019 108 0,'0'0'39'16,"-15"25"2"-16,-18 3-6 16,8 20-30-16,-5 7-2 15,8 7-1-15,-2 1 0 16,4 2-1-16,7-4 0 15,6-8-3-15,10-8-2 16,2-14-3-16,20-3-27 16,-9-26-8-16,13-3 3 15,-3-22-3-15</inkml:trace>
  <inkml:trace contextRef="#ctx0" brushRef="#br0" timeOffset="14">18705 3057 80 0,'0'0'40'0,"-6"13"1"16,-11 16 0-16,1 25-13 15,-10 0-25-15,7 6-1 16,-1 1 0-16,3-1-2 16,8-2 0-16,3-11-5 15,15-3-4-15,-5-26-11 16,17 2-20-16,-3-23-1 15,13-1-1-15,-1-22 1 16</inkml:trace>
  <inkml:trace contextRef="#ctx0" brushRef="#br0" timeOffset="15">18846 2949 102 0,'-1'13'40'0,"1"-13"3"15,16 25-3-15,-5-12-35 16,18 5 0-16,1 5-1 16,5 7-1-16,-8 7-1 15,-4 9 0-15,-7 5 0 16,-7 5-1-16,-16 6 0 15,-8 3-1-15,-10-2 1 16,-8-2-3-16,-2-3 0 0,-6-13-3 16,6 4-5-16,-11-28-25 15,18 7-7-15,-2-22 0 16,13 0-2-16</inkml:trace>
  <inkml:trace contextRef="#ctx0" brushRef="#br0" timeOffset="16">19218 3694 86 0,'-2'-17'38'16,"2"17"0"-16,0 0-2 15,-12 18-27-15,-1 7-3 16,-2 18 1-16,-8 5-4 15,-3 6-3-15,2 12-28 16,-7-13-10-16,12-1-1 0,2-17-2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customXml" Target="../ink/ink9.xml"/><Relationship Id="rId18" Type="http://schemas.openxmlformats.org/officeDocument/2006/relationships/image" Target="../media/image23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customXml" Target="../ink/ink8.xml"/><Relationship Id="rId17" Type="http://schemas.openxmlformats.org/officeDocument/2006/relationships/customXml" Target="../ink/ink11.xml"/><Relationship Id="rId2" Type="http://schemas.openxmlformats.org/officeDocument/2006/relationships/image" Target="../media/image2.gif"/><Relationship Id="rId16" Type="http://schemas.openxmlformats.org/officeDocument/2006/relationships/image" Target="../media/image2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11" Type="http://schemas.openxmlformats.org/officeDocument/2006/relationships/customXml" Target="../ink/ink7.xml"/><Relationship Id="rId5" Type="http://schemas.openxmlformats.org/officeDocument/2006/relationships/customXml" Target="../ink/ink2.xml"/><Relationship Id="rId15" Type="http://schemas.openxmlformats.org/officeDocument/2006/relationships/customXml" Target="../ink/ink10.xml"/><Relationship Id="rId10" Type="http://schemas.openxmlformats.org/officeDocument/2006/relationships/customXml" Target="../ink/ink6.xml"/><Relationship Id="rId4" Type="http://schemas.openxmlformats.org/officeDocument/2006/relationships/image" Target="../media/image19.emf"/><Relationship Id="rId9" Type="http://schemas.openxmlformats.org/officeDocument/2006/relationships/customXml" Target="../ink/ink5.xml"/><Relationship Id="rId14" Type="http://schemas.openxmlformats.org/officeDocument/2006/relationships/image" Target="../media/image2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13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0334450"/>
              </p:ext>
            </p:extLst>
          </p:nvPr>
        </p:nvGraphicFramePr>
        <p:xfrm>
          <a:off x="214283" y="762000"/>
          <a:ext cx="8750332" cy="4145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the writing from Friday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That Mr H takes </a:t>
                      </a:r>
                      <a:r>
                        <a:rPr lang="en-NZ" sz="20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pinky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promises seriously</a:t>
                      </a:r>
                      <a:endParaRPr lang="en-NZ" sz="200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go over the marking of the test on genetics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marks were obtained.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mass number and atomic number to figure out what is in an atom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mass number and atomic number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have some time on it in class (AFTER setting a due date)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13053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– 143 but not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440" y="240480"/>
              <a:ext cx="8921160" cy="6210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320" y="225720"/>
                <a:ext cx="8941680" cy="622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937400" y="1035360"/>
              <a:ext cx="2233080" cy="4305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21560" y="102780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953000" y="1626840"/>
              <a:ext cx="2233080" cy="430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7160" y="16192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4953000" y="2160240"/>
              <a:ext cx="2233080" cy="4305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7160" y="21526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5029200" y="2693640"/>
              <a:ext cx="2233080" cy="4305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13360" y="26860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4953000" y="3227040"/>
              <a:ext cx="2233080" cy="4305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7160" y="32194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4953000" y="3760440"/>
              <a:ext cx="2233080" cy="4305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7160" y="37528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" name="Ink 10"/>
              <p14:cNvContentPartPr/>
              <p14:nvPr/>
            </p14:nvContentPartPr>
            <p14:xfrm>
              <a:off x="4953000" y="4293840"/>
              <a:ext cx="2233080" cy="4305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7160" y="4286280"/>
                <a:ext cx="2261520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2" name="Ink 11"/>
              <p14:cNvContentPartPr/>
              <p14:nvPr/>
            </p14:nvContentPartPr>
            <p14:xfrm>
              <a:off x="4953000" y="4751040"/>
              <a:ext cx="1981200" cy="4305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937162" y="4743480"/>
                <a:ext cx="2009637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3" name="Ink 12"/>
              <p14:cNvContentPartPr/>
              <p14:nvPr/>
            </p14:nvContentPartPr>
            <p14:xfrm>
              <a:off x="4953000" y="5208240"/>
              <a:ext cx="1981200" cy="4305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937162" y="5200680"/>
                <a:ext cx="2009637" cy="44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5" name="Ink 4"/>
              <p14:cNvContentPartPr/>
              <p14:nvPr/>
            </p14:nvContentPartPr>
            <p14:xfrm>
              <a:off x="3263040" y="1114560"/>
              <a:ext cx="5334480" cy="4427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248280" y="1100160"/>
                <a:ext cx="5359680" cy="445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0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1520" y="257040"/>
              <a:ext cx="9018360" cy="5801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440" y="245520"/>
                <a:ext cx="9039960" cy="582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607360" y="5014440"/>
              <a:ext cx="3098160" cy="1151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94760" y="5002200"/>
                <a:ext cx="3123720" cy="116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072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0"/>
            <a:ext cx="8979044" cy="5867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78160" y="829440"/>
              <a:ext cx="6622200" cy="2915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64840" y="817920"/>
                <a:ext cx="6644880" cy="294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1845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22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4410</TotalTime>
  <Words>115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312</cp:revision>
  <dcterms:created xsi:type="dcterms:W3CDTF">2006-08-16T00:00:00Z</dcterms:created>
  <dcterms:modified xsi:type="dcterms:W3CDTF">2015-03-16T03:20:18Z</dcterms:modified>
</cp:coreProperties>
</file>