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8" r:id="rId4"/>
    <p:sldId id="309" r:id="rId5"/>
    <p:sldId id="310" r:id="rId6"/>
    <p:sldId id="311" r:id="rId7"/>
    <p:sldId id="312" r:id="rId8"/>
    <p:sldId id="313" r:id="rId9"/>
    <p:sldId id="346" r:id="rId10"/>
    <p:sldId id="347" r:id="rId11"/>
    <p:sldId id="348" r:id="rId12"/>
    <p:sldId id="349" r:id="rId13"/>
    <p:sldId id="314" r:id="rId14"/>
    <p:sldId id="316" r:id="rId15"/>
    <p:sldId id="317" r:id="rId16"/>
    <p:sldId id="318" r:id="rId17"/>
    <p:sldId id="31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6T01:35:44.9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579 2219 76 0,'-12'8'36'0,"-3"-6"-1"15,7 12-5-15,-9-18-19 16,16 15-2-16,1-11-2 0,0 0-2 16,23-13 0-1,7 4 0-15,13-6-2 0,12 1 0 16,11-2-1-16,6 1 1 15,3 0-3-15,-2 3 1 16,-3 5-1-16,-5 4 0 16,-15 2-1-16,-9 2 1 15,-7 1-2-15,-13-2-1 16,-4 4-2-16,-17-4-5 15,20-4-26-15,-20 4-2 16,1-11 0-16,-1 11-1 16</inkml:trace>
  <inkml:trace contextRef="#ctx0" brushRef="#br0" timeOffset="661.0377">2180 2190 88 0,'-14'-8'39'0,"14"8"-1"16,-20-5-1-16,20 5-27 0,0 0-4 16,12 9-1-16,10-9-1 15,10 3-2-15,15-3 0 16,10 2-1-16,12-2 1 15,7 3-1-15,4 1-1 16,-2-2 0-16,-8 4 1 16,-3-3-2-16,-15 6 1 15,-7-4-1-15,-15 3 1 16,-7-5-1-16,-9 0 1 15,-14-3-1-15,14 1-1 16,-14-1-3-16,0 0-2 16,-1-31-21-16,8 18-12 15,-6-8 2-15,10 1-3 16,-5-5 3-16</inkml:trace>
  <inkml:trace contextRef="#ctx0" brushRef="#br0" timeOffset="1224.07">4282 1233 97 0,'39'-67'37'0,"-39"67"1"16,0 0-8-16,0 0-26 0,26-13 0 16,-46 68-3-16,-18 54 2 15,-43 15 0-15,-7 38 1 16,-8 17-2-16,-2 24-1 15,-8-2 1-15,22-31-1 16,8-13 1-16,14-22-2 16,15-21-2-16,11-24-3 15,20-10-15-15,3-36-18 16,18-8-1-16,1-21-1 15,15-10-1-15</inkml:trace>
  <inkml:trace contextRef="#ctx0" brushRef="#br0" timeOffset="1818.1039">4644 2098 60 0,'0'0'38'16,"-13"-8"-1"-16,13 8 1 15,-10-2-16-15,10 2-13 16,-11 10-3-16,9 1-1 15,2-11-1-15,11 16 0 16,7-12 0-16,17 3 0 16,9-6-1-16,17-1 0 15,8-3 0-15,11-3-1 16,3 2 0-16,1-2 0 0,-4 2-1 15,-7 0-1-15,-9 4 1 16,-12 0-1-16,-12 0 1 16,-9 1-1-16,-9 1 0 15,-8-2 0-15,-14 0-1 16,0 0 0-16,0 0-2 15,2-14-1-15,-2 14-2 16,-18-16-10-16,18 16-22 16,-10-12-2-16,10 12 0 15,0 0 0-15</inkml:trace>
  <inkml:trace contextRef="#ctx0" brushRef="#br0" timeOffset="2328.1331">6004 2234 49 0,'16'2'34'0,"-16"-2"2"15,23 0 1-15,-10-9-10 16,13 13-15-16,-4-9-1 15,17 6-2-15,1-8-2 16,16 5-2-16,5-9-1 16,9 5 0-16,6-7-2 15,3 3-1-15,-1-5 0 16,-7 3 0-16,-10 0-1 15,-13 2 1-15,-11 5-1 16,-15 3-1-16,-22 2-1 16,0 0 0-16,-22 9-1 15,-8-2-1-15,-1 6-3 0,-8-17-8 16,8 16-21-16,0-20-3 15,13 13 2-15,0-14-1 16</inkml:trace>
  <inkml:trace contextRef="#ctx0" brushRef="#br0" timeOffset="2787.1594">7439 2204 75 0,'21'1'39'0,"2"-14"-1"16,18 12 1-16,-7-16-14 16,9 10-20-16,8-5-2 15,1 6 0-15,5-2-2 16,-4 6 1-16,-2 1-1 0,-2 2-1 15,-6 0 1-15,-3 2-1 16,-8-1 0-16,-7-2-1 16,-8 2 0-16,-5-8-2 15,-2 9-7-15,-13-18-26 16,3 15-3-16,3-27 1 15,1 15-2-15</inkml:trace>
  <inkml:trace contextRef="#ctx0" brushRef="#br0" timeOffset="3305.189">9063 1250 73 0,'0'0'39'0,"0"0"-2"16,0 0 1-16,0 0-21 15,-2-25-13-15,-4 65 0 16,-15 28-1-16,-9 30 0 16,-15 21-1-16,-17 25 0 15,-16 15 0-15,-5 22-1 16,-1-24 0-16,6-7 1 15,6-19-1-15,12-13-2 16,13-17-3-16,13-28-8 16,28-8-25-16,6-38 0 15,25-11-2-15,4-22-3 16</inkml:trace>
  <inkml:trace contextRef="#ctx0" brushRef="#br0" timeOffset="3747.2143">9460 2046 110 0,'0'10'40'16,"0"-10"1"-16,21 13-6 15,-2-10-32-15,12 6-1 16,3-3 0-16,5 6 0 16,6-5-1-16,7 4-1 15,4 0 0-15,2-5-3 16,1 5 0-16,-3-12-4 15,8 11-11-15,-11-23-21 0,4 10-1 16,-11-14 1-16,-2 5-2 16</inkml:trace>
  <inkml:trace contextRef="#ctx0" brushRef="#br0" timeOffset="4274.2442">10874 2066 102 0,'-12'-1'40'16,"12"1"2"-16,0 0-3 15,-16 12-35-15,27-9-1 16,10-2-1-16,12 2 0 0,8-4 0 16,10 1 0-16,7-4-1 15,7 0 0-15,1 0 0 16,0 1-1-16,-6 0 1 15,-5 2-2-15,-11 1 1 16,-8 0-1-16,-11 2-1 16,-7 0 0-16,-6 0-3 15,-12-2-2-15,0 0-16 16,0 0-16-16,0 0-1 15,-12-15 0-15,12 15 1 16</inkml:trace>
  <inkml:trace contextRef="#ctx0" brushRef="#br0" timeOffset="4763.2724">12157 2073 91 0,'0'0'40'15,"-3"18"1"-15,3-18-1 16,33 20-27-16,3-10-11 16,9-1-1-16,11-1 1 15,13-7-1-15,4-2 1 16,9-1-1-16,0-6 0 15,-3-2 0-15,-9-1 0 16,-6 2 0-16,-13-1-1 16,-13 3 1-16,-10 3-1 15,-14-5-2-15,-14 9 0 16,0 0-3-16,-25-7-4 15,-7-4-17-15,10 12-15 0,-13-6 2 16,11 7-2-16,-3-4 2 16</inkml:trace>
  <inkml:trace contextRef="#ctx0" brushRef="#br0" timeOffset="5250.3003">13599 2156 92 0,'0'0'38'0,"0"0"2"15,14 7-1-15,8-14-34 16,22 3 0-16,10-9-2 15,10 7 1-15,6-5-2 16,5 4 1-16,-1-4-2 0,-5 3 0 16,-6 4-1-16,-10 2 1 15,-14 0-1-15,-7 1-1 16,-7 1 1-16,-11-4-2 15,-14 4-1-15,0 0-1 16,0 0-6-16,-14-4-28 16,14 4-2-16,-20 0 0 15,20 0 0-15</inkml:trace>
  <inkml:trace contextRef="#ctx0" brushRef="#br0" timeOffset="5732.3278">15038 2126 68 0,'-33'14'40'0,"5"-9"0"0,16 6 1 16,12-11-15-1,12-4-22-15,19-1-1 0,20 2-1 16,12-1 1-16,12 2 0 15,8-6-2-15,6 4 1 16,1 0-2-16,-6 5 2 16,-9 0-2-16,-11 5 1 15,-14-3-1-15,-9 1-1 16,-15 4 1-16,-6-5-2 15,-9 5 0-15,-11-8-1 16,0 0-2-16,0 0-2 16,0 0-24-16,0 0-9 15,5-12 0-15,-3-4-1 16</inkml:trace>
  <inkml:trace contextRef="#ctx0" brushRef="#br0" timeOffset="6295.36">17384 954 86 0,'25'-72'39'0,"-25"72"0"15,0 0-2-15,0 0-32 16,0 0-2-16,41-17-1 0,-56 95-1 16,-14 48 3-16,-24 38-3 15,-15 1 3-15,-12 15-3 16,-10 21 2-16,-13 0-1 15,9-30-1-15,3-21 1 16,11-18 0-16,11-20-1 16,15-17-1-16,17-14-4 15,13-25-2-15,28-8-31 16,0-30-1-16,19-6-2 15,-1-21-1-15</inkml:trace>
  <inkml:trace contextRef="#ctx0" brushRef="#br0" timeOffset="6797.3887">17927 2003 109 0,'0'10'41'0,"0"-10"0"16,31 20-10-16,3-14-29 15,15 5 1-15,12-4-1 16,10 5-1-16,9-9 1 15,3 3-1-15,4-7-1 16,1-1 0-16,-6-2 1 16,-6-7-1-16,-12 5 0 15,-9-7-1-15,-13 7-1 16,-15-3 0-16,-6 4-2 15,-14-6-5-15,-7 11-17 0,0 0-14 16,-13-4 0-16,-5 0 0 16,18 4-1-16</inkml:trace>
  <inkml:trace contextRef="#ctx0" brushRef="#br0" timeOffset="7219.4129">19631 2036 81 0,'-25'-1'39'16,"10"6"-1"-16,-5-14 0 15,20 9-30-15,0 0-1 16,38-4 0-16,-1 0-2 15,13-1 0-15,7-2-1 16,13 2-1-16,5 1-1 16,0-2 0-16,-3 4-1 15,-6-1-1-15,-12 2 1 16,-9 2-1-16,-11 2-1 15,-11-2 0-15,-7 2-1 16,-16-3-1-16,13 4 0 16,-13-4-2-16,0 0-7 0,-13-1-26 15,13 1-2-15,0 0 1 16,12-6-2-16</inkml:trace>
  <inkml:trace contextRef="#ctx0" brushRef="#br0" timeOffset="7692.4399">21223 1975 105 0,'-27'0'41'16,"17"7"0"-16,-3-8-4 15,13 1-32-15,20 9-2 16,5-3 1-16,10-2-2 15,11 0 0-15,11-2 0 16,4 1-1-16,10-4 0 16,2-3-1-16,0 2 1 15,0-3-1-15,-7 1 0 0,-8-1 0 16,-11 3 0-16,-7-1 0 15,-13-1-2-15,-11-1 0 16,-16 5-1-16,0 0-2 16,0 0-2-16,-28-18-7 15,28 18-25-15,-15-7-1 16,15 7 0-16,0 0 0 15</inkml:trace>
  <inkml:trace contextRef="#ctx0" brushRef="#br0" timeOffset="8121.4645">22830 1971 111 0,'-47'-1'40'15,"17"6"1"-15,-6-8-9 16,22 4-25-16,14-1-2 16,0 0-1-16,22-6-2 15,11 3 0-15,8-1 0 0,6 1-1 16,6-1 0-16,0-1 0 15,3 1 0-15,-4 1-1 16,-3-1 0-16,-3 2 0 16,-9 1-1-16,-2-1 0 15,-6 0-1-15,-7 0-1 16,-4 2-1-16,-18 0-2 15,21 1-13-15,-21-1-19 16,0 0-2-16,-16 1 1 16,16-1-3-16</inkml:trace>
  <inkml:trace contextRef="#ctx0" brushRef="#br0" timeOffset="8600.4918">24041 2017 108 0,'-25'-5'41'15,"14"10"0"-15,-11-12-6 0,22 7-29 16,13-4-2-16,19 4-1 16,18-4-1-16,16 3 0 15,17-2-1-15,12 2 0 16,5 0 0-16,6 0-1 15,-7 1 0-15,-8 1 0 16,-17 0 0-16,-16-1-1 16,-18 1 1-16,-14 1 0 15,-10-2-1-15,-16 0 0 16,0 0 0-16,-14-7-2 15,3 5-1-15,-4-3-3 16,15 5-20-16,0 0-13 16,0 0 0-16,0 0-1 15,17 2 0-15</inkml:trace>
  <inkml:trace contextRef="#ctx0" brushRef="#br1" timeOffset="165035.4393">7671 1371 80 0,'14'-11'36'0,"-14"11"1"15,0 0 0-15,13 2-23 16,-13-2-11-16,0 0 0 16,0 0 0-16,0 17 0 15,-5 4 0-15,-1 9 0 16,-6 7-1-16,0 9 1 15,-7 10-2-15,-1 9 0 16,-3 3 0-16,-1-1-1 16,2-5 1-16,2-8-2 15,5-9 1-15,5-8 0 0,4-14 1 16,7-12-1-16,-1-11 1 15,21-23-1-15,-3-11 1 16,6-10 1-16,-1-11-1 16,5-11 1-16,-2-11 0 15,-26 77 0-15,29-89-1 16,-29 89 1-16,35-87 0 15,-35 87-1-15,35-85 0 16,-35 85-1-16,37-70 1 16,-37 70 0-16,36-56-1 15,10 26 0-15,-11 18 0 16,8 29-1-16,-11 18 1 15,-2 23 0-15,-8 14-2 16,4 14 1-16,-9 0 0 16,3-5-1-16,-2-9 0 0,0-8-2 15,1-6-2-15,-6-16-5 16,10-4-26-16,-15-17-3 15,5-1 0-15,-13-20 1 16</inkml:trace>
  <inkml:trace contextRef="#ctx0" brushRef="#br1" timeOffset="165217.4498">7863 1823 112 0,'-36'-11'39'16,"1"-3"1"-16,20 8 0 15,13-8-36-15,16-2-1 16,22-5-2-16,14-6-3 15,13-5-2-15,4-14-20 0,18 11-14 16,-6 1-3-16,2 9 1 16,-14 3-3-16</inkml:trace>
  <inkml:trace contextRef="#ctx0" brushRef="#br1" timeOffset="165600.4718">7883 1138 107 0,'-73'-36'40'0,"73"36"2"16,-58-23-1-16,58 23-37 15,0 0 1-15,0 0-2 16,0 0 0-16,0 0-1 16,0 0 0-16,75-49-1 15,-75 49 0-15,94-6-3 16,-42 3-1-16,5-1-5 15,8 1-15-15,-7 0-17 0,3 0-3 16,-4 2 0-16,1-2-1 16</inkml:trace>
  <inkml:trace contextRef="#ctx0" brushRef="#br1" timeOffset="168005.6093">15413 1546 65 0,'4'-18'34'0,"1"-4"1"15,3 4-1-15,-5-3-25 16,6 4-1-16,-7 0 0 15,6 6-1-15,-8 11-1 0,-2-11-1 16,2 11 0-16,-16 18-2 16,0 7-1-16,-4 10 0 15,-4 13-2-15,-4 12 0 16,-5 5 0-16,3 6 0 15,-3-2 0-15,8-5 0 16,5-9 1-16,5-10-2 16,8-14 3-16,7-15 0 15,0-16-1-15,22-13 1 16,-4-17-1-16,4-13 2 15,4-10-1-15,-1-12 0 16,2-15-1-16,0-13 1 16,-13 45-1-16,3-3 1 15,-2-2-1-15,2-2-1 0,1 5 2 16,4-1-4-16,-4 2 3 15,4 2-1-15,-22 47 1 16,50-93-3-16,-50 93 3 16,47-68-1-16,-47 68 1 15,59-25 1-15,-33 33-3 16,33 38 2-16,-10 34-2 15,-8 23 3-15,-18-6-3 16,-1 15-1-16,-12-3 0 16,-6-13-1-16,-8-22 0 15,-2-13-3-15,5-12-3 16,-8-23-20-16,11-3-12 15,-2-23 1-15,0 0-2 16,-22-18 3-16</inkml:trace>
  <inkml:trace contextRef="#ctx0" brushRef="#br1" timeOffset="168146.6174">15501 1588 122 0,'-24'-15'41'16,"4"-2"1"-16,36 7-10 16,15-10-28-16,27-8-5 15,37-7-27-15,-44 15-12 16,8 1 0-16,59-13-3 15,7 2-1-15</inkml:trace>
  <inkml:trace contextRef="#ctx0" brushRef="#br1" timeOffset="169394.6888">18425 1290 54 0,'0'0'35'16,"0"0"-1"-16,0 0 1 16,0 0-28-16,0 0 0 15,0 0 0-15,0 0-2 16,-21-34 1-16,21 34-2 15,-7 19 0-15,6 6 0 16,-8 8 0-16,-5 11-1 16,-9 10-1-16,-4 13 0 15,-9 3-1-15,1 8 0 16,-1-7 1-16,3-5-1 0,4-11 0 15,8-6-1-15,7-14 1 16,6-12 0-16,10-10-1 16,-2-13 1-16,20-10 0 15,-3-15 0-15,1-7 0 16,5-13 2-16,-2-7-2 15,6-11 1-15,-1-10 0 16,-26 73-1-16,26-87 2 16,-26 87-2-16,36-94 1 15,-36 94-1-15,35-94 0 16,-35 94-3-16,46-85 2 15,-46 85-2-15,45-73 2 16,-45 73 0-16,55-56 0 16,-55 56 0-16,52-19 0 15,6 26 2-15,-9 20-2 0,-5 32 2 16,-11 15-3-16,-7 18 0 15,-9 5 1-15,0 3-1 16,-8-22-1-16,-2-9-1 16,3-12-2-16,-8-14-3 15,14 1-17-15,-18-24-16 16,9-8-1-16,-7-12 1 15,-10-10 1-15</inkml:trace>
  <inkml:trace contextRef="#ctx0" brushRef="#br1" timeOffset="169567.6987">18386 1594 108 0,'-35'-6'42'16,"21"10"1"-16,14-4-2 16,13-10-37-16,21 6-3 15,15-9-1-15,19 2-5 16,1-16-11-16,25 4-17 15,-16 0-10-15,0 8 0 16,-15 0-2-16</inkml:trace>
  <inkml:trace contextRef="#ctx0" brushRef="#br1" timeOffset="170792.7687">17831 766 60 0,'39'-58'39'0,"-39"58"-2"15,0 0 2-15,50-71-28 16,-50 71-2-16,0 0-1 15,0 0-1-15,0 0-2 16,0 0-3-16,0 0 1 16,12 60-1-16,-69 74-1 15,-18 43 1-15,-19 28-1 16,-13 4 1-16,-12 9-2 15,-6 24 1-15,-7-11 0 0,19-48 1 16,9-29-1-16,17-28-4 16,24-22-2-16,11-43-16 15,35-16-18-15,17-45-2 16,28-18-2-16,17-35-1 15</inkml:trace>
  <inkml:trace contextRef="#ctx0" brushRef="#br1" timeOffset="176599.1008">4958 1345 71 0,'0'0'36'15,"0"0"1"-15,0 0 1 16,17-53-21-16,-17 53-11 15,0 0-3-15,0 0 0 16,15-21 0-16,-15 21-1 16,-20 34 0-16,3 10-1 15,-5 14-1-15,-2 18 1 0,-8 12 0 16,0 8 0-1,-2-4-1-15,3-6 0 0,3-10 1 16,4-8-1-16,9-21 0 16,4-13 0-16,11-24 1 15,0-10 0-15,25-35 0 16,-2-7 1-16,4-12 0 15,3-14 1-15,0-12-1 16,1-10 0-16,-31 90 0 16,34-91 0-16,-34 91 1 15,30-90-2-15,-30 90 0 16,29-78-1-16,-29 78 2 15,20-59-2-15,-10 22 2 16,7 24-2-16,0 25-2 0,0 24 2 16,0 17-1-16,6 24 0 15,1 8 0-15,7 4 0 16,-2-14 0-16,8-9 0 15,3-12 2-15,3-12-1 16,4-17 1-16,0-20 0 16,-1-23 0-16,1-13 2 15,-4-14-2-15,-3-15 2 16,-8-9-1-16,-32 69-2 15,23-90 0-15,-13 42 0 16,-2-2 0-16,-4-2-5 16,6 0-23-16,-4 5-14 15,3-2-1-15,-9 49 0 16,21-86-3-16</inkml:trace>
  <inkml:trace contextRef="#ctx0" brushRef="#br1" timeOffset="177985.1801">9677 1281 55 0,'0'0'36'0,"0"0"-1"16,0 0 2-16,0 0-20 16,0 0-1-16,0 0-9 15,0 0 0-15,0 0-2 16,0 0-2-16,-10 20 0 15,-4 17-2-15,-1 9 0 0,-9 8-2 16,0 14 1-16,-7 6-1 16,3 5 1-16,4-14 0 15,4-6 0-15,6-13 1 16,4-10-2-16,5-8 3 15,5-14-2-15,0-14 1 16,15-15 1-16,-3-15-2 16,5-3 2-16,-1-11 0 15,4-9 0-15,-1-7-1 16,1-9 1-16,-20 69 0 15,22-72-1-15,-22 72 1 16,21-75-1-16,-21 75 1 16,21-58-2-16,-21 58 2 15,17-55-2-15,-17 55 0 0,16-25 0 16,1 15-2-16,8 27 2 15,-6 14-1-15,10 20 0 16,-6 15 0-16,5 10 0 16,2 1 0-16,-3-11 0 15,2-12 1-15,3-11-1 16,4-11 2-16,-1-8-2 15,2-19 2-15,3-18 0 16,0-11 0-16,-1-15 1 16,-2-15-2-16,-3-10 2 15,-34 64-1-15,33-80 1 16,-33 80 0-16,26-92-2 15,-26 92 0-15,23-89-4 0,-23 89-9 16,12-86-27-16,-12 86-3 16,13-77 0-16,-13 77-2 15</inkml:trace>
  <inkml:trace contextRef="#ctx0" brushRef="#br2" timeOffset="185989.638">13934 1317 81 0,'0'0'37'0,"0"0"0"15,0 0 0-15,0 0-32 0,0 0-1 16,0 0-1-16,50-36 1 16,-50 36 0-16,18 20-1 15,-12 5-1-15,1 11 0 16,-4 10-1-16,1 12 2 15,-4 7-3-15,-1 10 0 16,-2 0 1-16,-1-1-1 16,-1-6 0-16,2-9-2 15,3-6-1-15,-1-12-3 16,9-5-6-16,-5-20-26 15,12-5 0-15,-4-16 0 16,7-3-2-16</inkml:trace>
  <inkml:trace contextRef="#ctx0" brushRef="#br2" timeOffset="186323.6571">13759 1342 89 0,'-30'-3'37'16,"12"10"1"-16,-6-6 0 15,24-1-30-15,0 0-4 16,0 0 1-16,37 2-1 15,-37-2-1-15,53-11 1 0,-53 11-1 16,80-16 0-16,-33 6-1 16,5 0 0-16,5 1-2 15,0-1 0-15,-1 1-2 16,4 0-3-16,-4 0-7 15,5 1-27-15,-9 0-2 16,1-2 1-16,-3 6-1 16</inkml:trace>
  <inkml:trace contextRef="#ctx0" brushRef="#br2" timeOffset="187328.7145">19901 1326 56 0,'17'-63'36'0,"-17"63"-1"16,0 0 2-16,17-49-22 15,-17 49-6-15,0 0-2 16,0 0 2-16,15-56-3 15,-15 56-1-15,0 0 0 16,0 0-3-16,0 0 1 16,0 0-2-16,23-36 1 15,-20 75-2-15,-1 18 1 16,-9 6-1-16,4 2 1 15,-3 7-1-15,4 10 0 16,-5-6 0-16,3-8 0 16,-1-12 1-16,3-10-1 15,2-7 0-15,1-4-3 16,1-10 1-16,-1-9-3 0,6-3-3 15,-7-13-28-15,0 0-5 16,8-29 2-16,-2 8-2 16</inkml:trace>
  <inkml:trace contextRef="#ctx0" brushRef="#br2" timeOffset="187775.7401">19754 1109 102 0,'0'0'41'15,"0"0"0"-15,-49-38-9 16,49 38-26-16,0 0 0 15,0 0-2-15,-49-23 0 16,49 23-1-16,0 0-1 16,0 0-1-16,0 0 0 15,0 0 0-15,0 0-1 16,0 0-1-16,56-18-1 15,-56 18 2-15,85-7-1 16,-35 5 0-16,6 0 1 16,5 1-1-16,0 1 1 15,2 1 2-15,1-2 0 16,0 2 0-16,-1 1-1 0,-1-2 0 15,-4 1-1-15,-3-1 1 16,-55 0-3-16,82 3-1 16,-82-3-1-16,47 4-9 15,-47-4-29-15,0 0-2 16,0 0 0-16,0 0 0 15</inkml:trace>
  <inkml:trace contextRef="#ctx0" brushRef="#br2" timeOffset="193758.0823">6780 1290 64 0,'0'0'36'16,"51"-41"-1"-16,-51 41 2 16,0 0-13-16,0 0-18 15,37-55-1-15,-37 55-1 16,0 0 0-16,0 0 0 15,0 0-1-15,-13-56 0 16,13 56 0-16,0 0 0 16,-60 1 0-16,40 19-1 15,-41 19-1-15,-3 21 1 16,-10 14-1-16,-9-5-1 0,10 20 0 15,11 8-1-15,10 0 1 16,25-18 0-16,13-11 1 16,19-10-2-16,14-15 2 15,18-12-2-15,9-18 3 16,15-11-2-16,5-16 0 15,2-10 2-15,-2-10-2 16,-5-5 2-16,-6-3-2 16,-9 4 1-16,-10 7 0 15,-13 6 0-15,-6 8 0 16,-6 10-1-16,-10 20 1 15,-3 13-2-15,-7 10 2 16,0 5-3-16,1 5-1 16,0-5-12-16,13 6-23 15,-2-14-3-15,19-10-1 0,8-20 0 16</inkml:trace>
  <inkml:trace contextRef="#ctx0" brushRef="#br2" timeOffset="194901.1477">11609 1294 85 0,'0'0'38'16,"0"0"-1"-16,36-52 2 15,-36 52-32-15,0 0-1 16,0 0 0-16,-2-45-1 0,2 45-1 16,0 0-1-16,0 0 0 15,-60-37-1-15,60 37 0 16,-55 8 0-16,17 5-1 15,-36 17 0-15,-3 11 0 16,-4 15-1-16,-2-3 1 16,9 12-1-16,19 10 0 15,10-3 0-15,21-2-1 16,8-6 1-16,9-3 0 15,12-9 0-15,13-11-1 16,11-5 2-16,11-13-2 16,9-16 2-16,6-8-1 15,3-13 0-15,7-10 1 16,-6-7-1-16,-1-4 1 0,-8-1 0 15,-7 5 0-15,-9 2 0 16,-9 10 0-16,-10 8 0 16,-15 11 0-16,1 24 1 15,-15 9-3-15,-5 4 2 16,-1 3-2-16,4 4-2 15,2-11-11-15,21 1-26 16,-3-18-2-16,25-9-1 16,5-19 0-16</inkml:trace>
  <inkml:trace contextRef="#ctx0" brushRef="#br3" timeOffset="222798.7433">22633 1214 52 0,'0'0'35'0,"0"0"0"16,0 0 1-16,41-61-12 15,-41 61-17-15,0 0-1 16,0 0 0-16,0 0 0 16,0 0-2-16,0 0-1 15,0 0-1-15,42-22 0 16,-51 56-2-16,-3 13 1 15,-6 13-2-15,0 7 2 16,0 7-1-16,-1 4 0 16,1-5 0-16,4-20 0 15,4-11-1-15,4-14 1 16,6-15 1-16,0-13-1 15,15-16 1-15,2-16 0 0,-1-14 1 16,3-11-1-16,-19 57 1 16,23-73-1-16,-23 73-1 15,18-89 0-15,-18 89 0 16,25-91-1-16,-25 91 1 15,16-92-1-15,-16 92 1 16,21-103-2-16,-21 103 3 16,9-85-1-16,-9 85 0 15,14-65 1-15,-14 65-1 16,0 0 0-16,25-54 2 15,-25 54 0-15,0 0 0 16,0 0-1-16,49 41 1 16,-49-41-1-16,0 0 1 15,57 74 0-15,-57-74-1 16,54 44-1-16,-54-44 0 0,66 29 1 15,-66-29-2-15,73 13 0 16,-73-13 1-16,76-6-1 16,-76 6 0-16,73-26 1 15,-73 26-1-15,64-42 1 16,-64 42 1-16,55-43-1 15,-55 43 0-15,0 0 2 16,0 0 0-16,30-5 0 16,-29 48-1-16,-9 31 1 15,-12 21-2-15,1 10 2 16,-1 0-4-16,4 3-1 15,8-10-3-15,5-47-19 16,17-3-15-16,-9-21-2 16,11-5 1-16,-16-22-2 0</inkml:trace>
  <inkml:trace contextRef="#ctx0" brushRef="#br3" timeOffset="239712.7107">21599 1158 60 0,'0'0'34'0,"0"0"0"15,0 0-8-15,10-76-8 16,-10 76-13-16,0 0-1 16,0 0 1-16,0 0 3 15,-53-38-3-15,53 38 1 16,0 0-2-16,-74 28 0 15,26 15-1-15,0 19 1 16,-2 10-4-16,8 2 1 16,9 5-2-16,16 5 2 15,13-6-3-15,22-9 1 16,11-13 2-16,12-13-1 15,14-15 0-15,11-14 0 16,9-21 1-16,12-19-1 0,2-16 1 16,-1-17 1-16,-7-13-2 15,-81 72 1-15,67-82 1 16,-67 82-2-16,42-87 0 15,-42 87-4-15,1-84 2 16,-1 84-1-16,-34-63-3 16,34 63-32-16,-75-46-1 15,75 46 0-15,-80-26 0 16</inkml:trace>
  <inkml:trace contextRef="#ctx0" brushRef="#br3" timeOffset="240878.7774">12770 1358 80 0,'0'0'37'15,"0"0"-2"-15,-43-47 2 16,43 47-32-16,0 0 1 16,-51-16-2-16,51 16 0 0,-57-5 0 15,6 12-2-15,-1 11 0 16,1 9-2-16,3 15 2 15,2 6-2-15,12 13 0 16,5 9-1-16,15-2 1 16,10 1 0-16,15-5 0 15,13-4 0-15,16-10 0 16,17-11 1-16,16-14-1 15,17-15 1-15,13-20 1 16,7-17-2-16,-3-17 2 16,-2-13-2-16,-9-12 2 15,-20-7-1-15,-18-6 0 16,-58 82 0-16,25-80-1 15,-25 80 0-15,-28-79-1 16,28 79-1-16,-70-44-4 0,-28 19-24 16,-22 28-9-16,-9 22 0 15,2 21-2-15</inkml:trace>
  <inkml:trace contextRef="#ctx0" brushRef="#br3" timeOffset="242006.842">2969 1440 89 0,'-11'-56'40'0,"11"56"-2"0,0 0 2 15,-40-48-34-15,1 43-2 16,1 20 0-16,-14 12-2 16,8 17 0-16,-9 10-1 15,6 18 0-15,6 7 0 16,15 1-2-16,15-4 2 15,14-4-1-15,18-10 1 16,16-8-2-16,15-10 2 16,14-16-1-16,12-17 0 15,10-17 0-15,1-14 0 16,0-17 1-16,-8-14 0 15,-6-11 0-15,-18-9 0 16,-13-4 1-16,-23-2-1 16,-21 77 0-16,-5-78-1 0,5 78-2 15,-35-71-3-15,35 71-8 16,-64-58-26-16,-1 24-2 15,-24 18 1-15,0 19-2 16</inkml:trace>
  <inkml:trace contextRef="#ctx0" brushRef="#br4" timeOffset="283517.2162">24550 962 54 0,'46'-22'37'0,"-46"22"-1"16,0 0 0-16,0 0-17 15,52-32-14-15,-52 32 0 16,0 0 1-16,0 0 0 16,0 0-2-16,0 0-2 15,0 0 1-15,0 0-2 16,-52-43 1-16,52 43 0 15,-74 18 0-15,74-18-1 16,-80 25 0-16,80-25 1 16,-64 28 0-16,64-28-1 15,0 0 1-15,0 0-2 16,-29 55-1-16,29-55 2 15,0 0-1-15,76 41 1 16,-76-41-1-16,81 27 1 0,-34-15 0 16,-44 9 0-16,74 18 1 15,-13 14 0-15,-42 4-1 16,-39 3 1-16,-48 1-1 15,-21 0 0-15,-13-8-2 16,23-24-1-16,25-13-5 16,11-23-32-16,40-11-3 15,12-17-1-15,-12 35-2 16</inkml:trace>
  <inkml:trace contextRef="#ctx0" brushRef="#br4" timeOffset="297071.9915">944 1208 85 0,'18'-68'38'0,"-18"68"2"0,0 0-1 15,0 0-35-15,0 0 0 16,0 0 0-16,28-25-1 15,-12 74 1-15,-6 22-2 16,-5 26 1-16,-22-5 0 16,11 28-1-16,-8 8-1 15,5 4-1-15,0-23 0 16,2-10-1-16,2-11 0 15,4-14-6-15,15-13-12 16,-4-32-20-16,15-18 0 16,-1-29-1-16,11-13 0 15</inkml:trace>
  <inkml:trace contextRef="#ctx0" brushRef="#br4" timeOffset="297531.0176">1665 1091 76 0,'0'0'39'0,"50"-45"-1"15,-50 45 0-15,0 0-21 16,0 0-16-16,0 0 1 15,19 32 1-15,-55 40 2 16,-30 12-2-16,-16 7 2 16,-31-22-2-16,12 5 1 15,1-12-2-15,20-12 1 16,32-25-3-16,15-4 1 0,18-11-1 15,15-10 1-15,17 4-1 16,12-9 0-16,10 1 0 16,9 0 0-16,7 3 1 15,3 3 0-15,4 7-1 16,-1 11 0-16,-2 10 1 15,-5 10-1-15,-4 9 1 16,-1 4-2-16,-5 0 2 16,1-1-1-16,-2-7 0 15,1-5 0-15,-1-14-2 16,-4-11-1-16,1-7-3 15,-14-20-22-15,9 5-12 16,-20-12 1-16,2 1-3 16,-15-7 0-16</inkml:trace>
  <inkml:trace contextRef="#ctx0" brushRef="#br4" timeOffset="334220.1162">15691 7431 88 0,'0'0'37'0,"6"-15"1"16,-5 28-8-16,-10 0-23 15,4 16-3-15,-4 7-1 16,-1 17-1-16,-5 13-1 15,-3 12 1-15,-5 14-2 16,0 9 0-16,-1 1 1 16,5-4-1-16,3-11 0 15,7-14 0-15,6-20 1 16,8-23-1-16,11-30 0 15,7-32 1-15,4-24-1 16,3-17 1-16,0-14-1 16,-2-14 1-16,-7-7-1 15,-3-2 1-15,-4 8 0 0,-6 15-1 16,-4 16 1-16,-6 13 0 15,-5 22-1-15,-3 23 1 16,-1 23 0-16,4 23 1 16,-1 13-1-16,8 13 0 15,8 2 0-15,13 3 0 16,17-7 0-16,18-8 0 15,14-17 0-15,16-16 0 16,11-16-1-16,10-12 1 16,3-16 0-16,0-9 0 15,-9-7-1-15,-10-1 1 16,-13 1 0-16,-13 3-1 15,-14 9 1-15,-15 7-1 16,-13 15 0-16,-12 16 1 0,-11 18-1 16,-7 16 0-16,-7 16 0 15,-1 11 0-15,0 13 0 16,0 5-2-16,8 3-1 15,4-10-3-15,19 1-8 16,-2-23-23-16,21-13-4 16,3-18 1-16,18-16-1 15</inkml:trace>
  <inkml:trace contextRef="#ctx0" brushRef="#br4" timeOffset="334904.1554">17436 7781 83 0,'-15'-10'40'0,"-13"8"-1"15,-1 16 1-15,-11-3-18 0,4 19-19 16,-1 9-1-16,5 12 2 16,3 4-1-16,7 3-2 15,9-3 2-15,7-2-2 16,12-11 0-16,12-11 0 15,10-12 0-15,10-21-2 16,10-10 0-16,4-17 1 16,2-9 0-16,-3-9 0 15,-5-6 0-15,-7-2 0 16,-9 2 0-16,-11 5 1 15,-10 6-1-15,-8 13 1 16,-9 11-1-16,-4 10 0 16,-2 13 0-16,-4 11 0 15,4 6 0-15,4 5 0 0,6 3-1 16,8-2 1-16,14-2 0 15,6-6 0-15,14-7 0 16,11-7 0-16,7-8 0 16,2-6 0-16,4-3 0 15,-3-3-1-15,-4-2 1 16,-3-1 0-16,-14 5 0 15,-7 4 0-15,-10 7 0 16,-21 1 1-16,8 25-1 16,-17 5 1-16,-6 6 0 15,-2 5-1-15,-1 4 0 16,4 1 0-16,2-2 1 15,5-6-1-15,7-7 0 16,4-14-1-16,11-14 1 0,3-10 0 16,1-12 0-16,4-17 0 15,2-8 0-15,-3-9 1 16,-1-5-1-16,-2-2 0 15,-4 2 1-15,-3 8-1 16,-5 6 1-16,-4 13 0 16,0 7-1-16,-3 9 0 15,0 15-2-15,0 0-2 16,11 6-4-16,-11-6-10 15,37 5-20-15,-13-9-4 16,15-1 1-16,3-13-1 16</inkml:trace>
  <inkml:trace contextRef="#ctx0" brushRef="#br4" timeOffset="335112.1666">18735 7227 108 0,'-14'31'40'0,"-9"10"1"16,10 27-5-16,-1 10-31 15,6 12-1-15,7 7 0 16,8 7-2-16,4-2-2 16,7-6-2-16,10-9-5 15,-3-26-15-15,15-6-16 16,-7-27-4-16,5-8 1 15,-2-25-1-15</inkml:trace>
  <inkml:trace contextRef="#ctx0" brushRef="#br4" timeOffset="335422.185">19050 7584 115 0,'-46'24'42'16,"-11"8"1"-16,3 13-2 15,-2 0-37-15,10-5-1 16,9 0-1-16,18-4 0 15,10-4-1-15,18-7 1 16,10-10-2-16,14-4 0 16,6-6 0-16,4-4 0 15,2-6 0-15,3-4 0 16,-4-1 0-16,-4-4 0 15,-3 3 0-15,-4 2-3 0,-4 1 0 16,-3 2-1-16,2 6-1 16,-6-4-5-16,12 14-13 15,-17-11-17-15,12 6 0 16,-7-9-1-16,8 4 0 15</inkml:trace>
  <inkml:trace contextRef="#ctx0" brushRef="#br4" timeOffset="335625.1966">19539 7689 117 0,'-28'15'41'16,"8"16"2"-16,-5-4-12 16,6 22-25-16,-4 3-3 15,9 4 0-15,5 0-2 0,8-3-1 16,7-7-2-16,10-15-3 15,12-3-7-15,-4-36-14 16,16-6-14-16,-7-16-1 16,7-10-1-16,-9-19 2 15</inkml:trace>
  <inkml:trace contextRef="#ctx0" brushRef="#br4" timeOffset="336555.2498">19652 7374 91 0,'-8'22'41'16,"-1"3"1"-16,11 9-1 15,-3-18-21-15,17 12-17 0,4 0-1 16,6 3 1-16,-1-1 0 16,0 3 0-16,-5 4-1 15,-3 1 0-15,-6 6 0 16,-9 2-2-16,-8 1 0 15,-3 6 0-15,-4-3 0 16,-2-7 0-16,1-4 0 16,3-8 0-16,3-8 0 15,8-23 0-15,0 0 0 16,18-22 0-16,3-10 0 15,6-11 0-15,4-11 0 16,5-1 0-16,3-5 0 16,-2 5 0-16,-4 14 0 15,-7 13 0-15,-6 14 0 0,-6 16 0 16,-3 17 0-16,-7 11 0 15,-1 11 0-15,6 6 0 16,2 0-3-16,8 0 0 16,11-2-1-16,8-12-3 15,14-3-1-15,3-25-2 16,12 8-9-16,-15-27-9 15,13 3-6-15,-14-23-2 16,3 5 7-16,-19-11 25 16,-10-6 5-16,-3 10 6 15,-16-17 12-15,5 23 9 16,-24-9 7-16,5 19 3 15,-27-2-5-15,10 24-21 16,-18 8-6-16,0 15 0 0,-7 15-6 16,6 7 0-16,3 10 0 15,11 1 0-15,13 0 0 16,13-5 0-16,16-9 0 15,12-11 0-15,10-13 0 16,5-13 0-16,5-20 0 16,3-7 0-16,-6-14 0 15,-1-5 0-15,-2-9 0 16,-7 1 0-16,-5 3 0 15,-3 6 0-15,-7 13 0 16,-7 13 0-16,-9 12 0 16,-4 32 0-16,-12 18 0 15,-9 16 0-15,-7 23 0 16,-11 14 0-16,-6 16 0 15,-3 3-2-15,2-1 4 0,3-9-4 16,-1-10 4-16,10-16-2 16,6-21 0-16,10-24 0 15,10-22 0-15,12-19 0 16,0-29 0-16,7-10 0 15,4-19 0-15,2-18 0 16,5-13 0-16,3-4 0 16,-1 2 0-16,0 1-2 15,6 2 0-15,0-1-1 16,15 17-7-16,-11-1-4 15,16 22-6-15,-17-18-7 16,22 9-10-16,-6-14-4 16,19-3-3-16,6-15 3 15</inkml:trace>
  <inkml:trace contextRef="#ctx0" brushRef="#br4" timeOffset="337531.3056">21651 7266 85 0,'-12'-25'40'0,"7"7"-1"15,-4-1 3-15,9 19-24 16,-12-19-14-16,12 19 1 16,-7 13-2-16,3 12-1 15,-3 12 1-15,1 19-2 16,-3 13 0-16,2 13 0 15,0 10 0-15,0 9 0 0,2-4-1 16,5-5 0-16,4-7 0 16,1-15-1-16,5-15 1 15,1-13-1-15,1-19 0 16,1-18 0-16,-2-20 1 15,3-13 2-15,-5-16-2 16,-3-12 1-16,-1-18 0 16,-4-17 0-16,-1-13 0 15,0-10 0-15,-4 2 0 16,3 3 0-16,0 6 0 15,5 8 0-15,1 14 1 16,8 19-2-16,7 16 0 0,9 18 0 16,3 14 0-16,11 8 0 15,2 10 0-15,4 9 0 16,-5 10 0-16,-2 7 0 15,-10 9 0-15,-12 10 0 16,-13 7 0-16,-14 5 0 16,-20 5 0-16,-6 1 0 15,-13 2 0-15,-5-3 0 16,2-6-2-16,1-12 4 15,11-10-2-15,9-11-2 16,18-16 2-16,10-11 0 16,32-18 0-16,9-8 0 15,11-1 0-15,5 0-1 16,2 5 1-16,-1 7 0 15,-10 13 0-15,-11 18 0 0,-17 18 0 16,-15 9 0-16,-19 15 0 16,-16 10 1-16,-13 4-1 15,-7-1-1-15,-6-2 1 16,3-10-1-16,3-9 0 15,10-15-1-15,12-10 0 16,14-22-3-16,14-3-3 16,28-43-6-16,21 11-8 15,-8-32-9-15,25 0-8 16,-1-22-1-16,10-8 0 15,-4-13 2-15</inkml:trace>
  <inkml:trace contextRef="#ctx0" brushRef="#br4" timeOffset="337734.3173">22436 7003 121 0,'0'0'40'0,"-7"24"3"15,-11 17-3-15,13 14-36 16,-16 16-3-16,2 17 0 16,1 10-1-16,-2 6 1 15,6 1-1-15,1 1-1 16,8-6-2-16,3-10 0 15,8-9-2-15,7-23-5 16,20-4-10-16,-6-31-16 16,23-10-7-16,-3-26 2 15,10-8 0-15</inkml:trace>
  <inkml:trace contextRef="#ctx0" brushRef="#br4" timeOffset="338057.3357">22787 7677 120 0,'-4'-28'41'0,"-14"2"2"15,5 26-7-15,-15 6-30 16,0 15-2-16,-3 10-1 15,1 12-1-15,2 6-2 16,7 8 0-16,5 3 0 16,14-4 0-16,9-5 0 15,11-9 0-15,9-9 0 16,8-12 0-16,3-14 0 15,7-14 0-15,-1-15 0 16,-1-13 0-16,-8-7 0 16,-4-9 0-16,-8-11 0 15,-6-4 0-15,-8 0 0 16,-7 4 0-16,-4 12-2 0,-9 5-3 15,5 19-3-15,-11-1-7 16,17 27-5-16,-12 6-9 16,24 19-8-16,-4-5-3 15,22 12 0-15,10-5 1 16</inkml:trace>
  <inkml:trace contextRef="#ctx0" brushRef="#br4" timeOffset="338305.3496">23485 7735 94 0,'14'-8'41'16,"-24"-10"2"-16,-4 9-1 15,-19-12-19-15,-8 16-19 16,-7 8-1-16,-1 9 0 16,-6 12-1-16,3 9-2 0,4 11 0 15,10 4 0-15,13 4 0 16,14-4 0-16,20-6 0 15,19-11 0-15,24-9 0 16,13-20-7-16,16-4-5 16,-5-29-6-16,17 2-9 15,-17-21-12-15,5-3-2 16,-15-17-1-16,-8-4 2 15</inkml:trace>
  <inkml:trace contextRef="#ctx0" brushRef="#br4" timeOffset="338508.3615">23835 7095 118 0,'-20'0'42'15,"6"30"1"-15,-6 11-2 0,13 22-33 16,-6 13-5-16,2 16-3 16,3 13 0-16,1 7 0 15,-1 0 0-15,4-6 0 16,4-7-5-16,3-23-6 15,16-3-7-15,-11-34-11 16,27-8-14-16,-8-28 0 16,17-12 0-16,0-24 2 15</inkml:trace>
  <inkml:trace contextRef="#ctx0" brushRef="#br4" timeOffset="338778.377">24052 7600 119 0,'-50'18'43'0,"-12"4"1"16,8 12-1-16,-12 3-37 15,20-5-6-15,12 1 0 16,16-2 0-16,8-4 0 16,20-3 0-16,15-11 0 15,12-2 0-15,11-2 0 16,6-2 0-16,2-4 0 15,2 1 0-15,-2-4 0 16,-4 1 0-16,-4 6 0 16,-12-9-11-16,9 12-7 15,-24-17-8-15,18 17-8 16,-17-11-9-16,13 7-1 15,-6-7 1-15</inkml:trace>
  <inkml:trace contextRef="#ctx0" brushRef="#br4" timeOffset="338928.3855">24411 8001 123 0,'-52'-5'42'0,"2"0"0"16,-5-7-9-16,15-14-47 16,12 20-11-16,-18-11-16 15,13 15-3-15,-12 1-2 16,0 8 2-16</inkml:trace>
  <inkml:trace contextRef="#ctx0" brushRef="#br4" timeOffset="341217.5165">14958 10158 58 0,'5'-16'34'0,"-1"4"-2"16,-4 12-3-16,7-12-22 16,-7 12-3-16,0 0-1 15,0 0 2-15,0 0-3 16,0 0-3-16,0 12-14 15,0-12-18-15,0 0 1 16,0 0-2-16,0 0 0 16</inkml:trace>
  <inkml:trace contextRef="#ctx0" brushRef="#br0" timeOffset="344756.7189">15175 9023 73 0,'-8'-25'39'0,"-7"3"0"16,15 22 0-16,-24-20-24 15,24 20-11-15,-15 15-1 16,18 4-1-16,1 7 0 16,4 11-1-16,5 8 0 15,-1 11-1-15,1 5 1 16,-1 6-2-16,-1 2 1 15,-7-5-1-15,2 2-4 0,-11-17-9 16,7-2-24-16,-9-17 1 16,3-12-1-16,4-18-1 15</inkml:trace>
  <inkml:trace contextRef="#ctx0" brushRef="#br0" timeOffset="344973.7313">14960 8970 98 0,'-22'0'38'15,"0"3"2"-15,16 10-2 16,4-1-34-16,19-2-1 16,10-4-1-16,21-4 0 15,12-4-1-15,8-2-2 16,16-3-2-16,2-8-3 0,11 10-26 15,-13-9-7-15,4 10 1 16,-15-2-2-16</inkml:trace>
  <inkml:trace contextRef="#ctx0" brushRef="#br0" timeOffset="345134.7405">15874 9200 73 0,'-19'49'39'16,"6"6"0"-16,-8-10 0 15,12 9-13-15,-4-16-23 16,11-4-1-16,1-11-1 15,6-11-3-15,11-4-8 16,-5-19-27-16,16-8-1 16,-4-17-1-16,7-4 0 0</inkml:trace>
  <inkml:trace contextRef="#ctx0" brushRef="#br0" timeOffset="345277.7486">15789 8799 96 0,'-45'-21'36'0,"12"12"0"16,6-1-1-16,25-4-42 15,18 5-28-15,11-9-1 16,22-1 0-16,7-11-2 16</inkml:trace>
  <inkml:trace contextRef="#ctx0" brushRef="#br0" timeOffset="345487.7607">16378 8630 100 0,'-5'39'40'0,"-8"-2"2"15,7 8-3-15,-7 8-33 16,10 3-3-16,-1 4 1 15,7 10-2-15,1 7 0 16,-4-1-2-16,7 3-1 16,-2-5-2-16,0-3-3 15,-5-24-14-15,6 1-20 16,-4-25 0-16,5-11 0 15,-7-12-1-15</inkml:trace>
  <inkml:trace contextRef="#ctx0" brushRef="#br0" timeOffset="345674.7714">16241 9053 113 0,'-21'-2'40'0,"21"2"1"16,0 0-2-16,0 0-36 15,36-1-3-15,6-16-2 16,15-1-4-16,5-20-17 15,15 8-16-15,-5-12 1 16,8 0-2-16,-9-11-1 16</inkml:trace>
  <inkml:trace contextRef="#ctx0" brushRef="#br0" timeOffset="345840.7809">16905 8608 108 0,'-26'46'39'0,"-10"7"2"16,8 21-4-16,-4 1-33 15,8 7-2-15,5 2 0 16,6 0-2-16,8 1-2 15,7-16-2-15,13 5-16 16,-3-24-17-16,12-2-3 16,-7-20 0-16,6-6 0 15</inkml:trace>
  <inkml:trace contextRef="#ctx0" brushRef="#br0" timeOffset="346178.8002">16902 9268 103 0,'0'0'38'0,"7"25"2"15,7-21-1-15,15-1-34 16,7-10-2-16,12-3 0 16,7-10-1-16,5-4 0 15,-6-1 0-15,0-6 0 16,-13-1 0-16,-8 4-1 15,-18 0 0-15,-14 5 0 16,-17 4 0-16,-15 9-1 16,-11 9 1-16,-7 10 0 15,-4 11 1-15,-1 10-1 16,5 9 0-16,11 6 0 15,13 1 2-15,17 0-3 16,19-8 0-16,18-9-4 16,24-1-8-16,-1-27-11 0,28 5-16 15,-5-17-3-15,8 0-1 16,-5-11-1-16</inkml:trace>
  <inkml:trace contextRef="#ctx0" brushRef="#br0" timeOffset="346860.8393">18233 8883 105 0,'0'0'39'0,"-3"11"0"16,-4 5 0-16,8 11-36 15,-8 9-1-15,1 7 0 16,-1 8 1-16,0 8-1 16,4 2 0-16,1-2 0 0,5-4-2 15,4-7 1 1,2-9 0-16,3-10 0 0,-1-14-1 15,2-13 1-15,-4-14-1 16,-2-12 0-16,-7-13 1 16,-3-7-1-16,-8-9 0 15,-3-11 0-15,-2-7 1 16,-1-7-1-16,0 0-1 15,7-2 1-15,4 9-1 16,10 4 1-16,10 8-2 16,8 13 3-16,11 8-3 15,7 18 1-15,6 12 1 16,3 10 0-16,2 8 0 15,-4 7 0-15,-1 6-1 16,-10 7 2-16,-9 7 0 16,-13 3-1-16,-15 6 2 0,-19 2-2 15,-12 0 1-15,-16 2-1 16,-5-4 0-16,-7-8-4 15,9-4-2-15,0-21-10 16,29 2-21-16,5-17-4 16,29-3 1-16,16-16 0 15</inkml:trace>
  <inkml:trace contextRef="#ctx0" brushRef="#br0" timeOffset="347294.8641">19032 9025 90 0,'-12'15'37'0,"-8"-14"1"16,-3 4 1-16,-14-9-29 16,2 12-4-16,-11-1 0 15,-2 11 0-15,-6 3-2 16,0 11 1-16,-1 2-1 15,8 6-1-15,7-2 0 16,11 1-1-16,15-7 0 16,15-6-2-16,18-13 0 15,19-12 0-15,19-12 0 16,13-10 0-16,9-8 0 15,1-8 0-15,-1-5 0 16,-3 0-2-16,-17 2 2 16,-8 2-1-16,-17 12 1 0,-18 3-1 15,-12 11 1-15,-4 12-1 16,-21 10 1-16,-2 13 0 15,-1 7-1-15,0 11 1 16,7 5-1-16,4 0-1 16,13 3-2-16,6-13-3 15,23 3-8-15,0-25-20 16,26-2-6-16,-3-19 1 15,19-4-1-15</inkml:trace>
  <inkml:trace contextRef="#ctx0" brushRef="#br0" timeOffset="347838.8952">19650 9021 112 0,'-22'-10'40'16,"-17"-2"1"-16,5 16-1 0,-11 1-36 16,1 12 0-16,0 8 0 15,2 11-1-15,2 4-1 16,11 4 1-16,10 0-1 15,11-2-2-15,13-9 0 16,14-8 0-16,12-12 0 16,12-16 0-16,9-13 0 15,6-9 0-15,-1-9 0 16,1-8 0-16,-8-3 0 15,-6 0 0-15,-12 3 0 16,-10 8 0-16,-9 9 0 16,-13 15 0-16,-12 16 0 15,-6 18 0-15,-10 24 0 16,-7 19 0-16,-2 20 0 0,-3 15 0 15,-1 10 0-15,-1 5 0 16,6-1 0-16,4-5 0 16,4-14 0-16,9-18 0 15,1-17 0-15,7-23 0 16,6-22 0-16,5-17 0 15,7-33 0-15,6-16 0 16,3-18 0-16,4-15 0 16,4-13 0-16,1-8 0 15,1-1 0-15,0 5 0 16,0 11 0-16,-3 14 0 15,1 11 0-15,0 18 0 16,1 15 0-16,2 13 0 16,6 12 0-16,3 2-4 0,11 8-5 15,0-14-4-15,19 13-8 16,-15-16-16-16,15 7-5 15,-8-15 0-15,3 5 0 16</inkml:trace>
  <inkml:trace contextRef="#ctx0" brushRef="#br0" timeOffset="348206.9162">20108 8986 111 0,'-27'17'40'0,"0"-7"2"15,17 7-2-15,10-17-37 16,15 22 0-16,5-16-1 0,12-1 0 15,9-8 0-15,12-2-1 16,3-5 0-16,0-5-1 16,-3 0 0-16,-4-4 0 15,-10-2 1-15,-10-2-1 16,-10 2 0-16,-16 2 0 15,-15-1 0-15,-12 11 1 16,-10 8 0-16,-13 10 0 16,-6 13-1-16,-8 11 2 15,1 16 0-15,5 8-2 16,9 8 0-16,14-1 0 15,17-4 0-15,18-7 0 16,23-7-4-16,14-21-7 16,28-1-7-16,-6-36-14 0,27 4-10 15,4-21-1-15,22-4-1 16,5-8 2-16</inkml:trace>
  <inkml:trace contextRef="#ctx0" brushRef="#br0" timeOffset="348979.9605">24142 8524 93 0,'30'-18'39'16,"-14"0"1"-16,-2 17-2 16,-14 1-32-16,-18 21-3 15,-10 10 0-15,-10 12-1 16,-14 13 1-16,-10 11-2 15,-4 8 1-15,-1 3-2 16,7 6 0-16,6-10-4 16,24 3-8-16,7-26-27 15,29-4-1-15,10-26 1 16,27-10-2-16</inkml:trace>
  <inkml:trace contextRef="#ctx0" brushRef="#br0" timeOffset="349295.9785">24415 8809 97 0,'-9'-17'41'15,"-5"19"0"-15,-23 3-1 16,-2 13-33-16,-17 8-3 16,3 8-1-16,2 3 0 15,7 1-2-15,11 0 1 16,15-7-2-16,18-1 1 15,18-8-1-15,17-5 0 16,14-5 0-16,4-4 0 16,4-1 0-16,-4 0 0 0,-3 3 0 15,-15 3 1-15,-11 8-1 16,-17 3 0-16,-14 5 0 15,-11 4-2-15,-8-4 0 16,-4 5-1-16,-5-14-4 16,11 5-11-16,-6-26-21 15,30 1-2-15,-18-29 0 16,29-1-1-16</inkml:trace>
  <inkml:trace contextRef="#ctx0" brushRef="#br0" timeOffset="349438.9867">24456 8777 119 0,'10'-18'42'0,"20"10"-1"16,9-2-7-16,2-12-50 0,42 12-21 16,-10-12-7-16,12 6 1 15,-6-2-3-15</inkml:trace>
  <inkml:trace contextRef="#ctx0" brushRef="#br0" timeOffset="350517.0477">15080 10188 88 0,'0'-25'36'0,"0"7"3"15,-3-8-6-15,6 15-26 16,-3 11-3-16,0 0 0 15,0 15-1-15,-3 19-1 16,-5 10-1-16,-1 17 1 16,-5 10-2-16,-2 11 2 15,-4 6-2-15,3-3 1 16,0-6-1-16,3-11 2 15,4-13-2-15,6-15 0 16,4-15 1-16,0-25-1 16,14-12 0-16,-3-19 1 15,2-19-1-15,2-11 1 0,0-13 1 16,-1-10-3-16,1-6 3 15,0-1-2-15,-4 0 3 16,2 10-3-16,-3 12 2 16,1 16-2-16,2 16 0 15,2 23 2-15,2 22-2 16,4 21-1-16,6 23 0 15,3 14 1-15,6 12-1 16,2 9 2-16,9 2-3 16,-1-5 3-16,3-9-2 15,-1-12 2-15,2-14 0 16,-1-19 0-16,-3-21-1 15,-3-22 1-15,-5-21 0 16,-1-22 0-16,-8-16 2 0,-6-14-3 16,-9-11 3-16,-6-5-3 15,-7-1 1-15,-5 5-3 16,-7 15 0-16,-6 9-5 15,12 33-11-15,-17 5-21 16,22 36-2-16,-12-1 0 16,16 30 0-16</inkml:trace>
  <inkml:trace contextRef="#ctx0" brushRef="#br0" timeOffset="350911.0709">16110 10512 94 0,'8'21'39'0,"-8"-21"1"16,29 8-1-16,-4-14-35 15,6-1 0-15,7-8-1 16,2-4 0-16,1-7-1 15,-1-4-1-15,-5-3 2 16,-6-2-2-16,-8-2 2 16,-6 0-2-16,-14 7 1 15,-10 7-1-15,-11 8 2 16,-11 14-3-16,-11 15-1 15,-5 15 2-15,-8 12-1 16,1 16 1-16,3 3-1 16,10 4 1-16,9 0-1 15,18-6 2-15,20-9-2 0,18-12-2 16,23-12-1-16,17-18-3 15,25-1-6-15,-2-28-17 16,19 5-11-16,-9-20-1 16,-2 2-1-16,-16-11 3 15</inkml:trace>
  <inkml:trace contextRef="#ctx0" brushRef="#br0" timeOffset="351249.0903">16864 10367 81 0,'-42'-19'41'0,"-4"17"0"16,-8 0 0-16,8 20-13 15,-6-1-25-15,11 11-1 16,4 7 1-16,12 3-1 0,9 3-1 15,12 1 1-15,15-4-2 16,12-5 1-16,10-10 0 16,10-9 0-16,8-11-1 15,1-9 0-15,3-12 0 16,-2-7 0-16,-8-6 0 15,-8-4 0-15,-10 3 0 16,-7 1 0-16,-8 6 0 16,-10 6 0-16,-2 19 0 15,-11 0 0-15,-2 20 0 16,-2 9 0-16,5 6 0 15,-1 6 1-15,8 1-2 16,4-4-1-16,13-6-2 16,7-22-5-16,17-3-8 15,-4-34-17-15,20-3-7 0,-2-23 0 16,13-8 2-16</inkml:trace>
  <inkml:trace contextRef="#ctx0" brushRef="#br0" timeOffset="351429.1005">17434 10004 109 0,'-11'-40'40'0,"2"29"1"16,-15 15 0-16,9 26-34 15,-16 23-4-15,6 18 1 16,1 10-4-16,3 11 1 16,3 7-3-16,6-3 1 15,6-1-4-15,1-14 0 16,11-5-9-16,-13-24-20 15,13-5-7-15,-7-26 0 16,5-9 0-16</inkml:trace>
  <inkml:trace contextRef="#ctx0" brushRef="#br0" timeOffset="351603.1105">17165 10415 112 0,'-12'-21'42'16,"12"21"1"-16,5-12-1 15,17 4-38-15,7 1-3 16,9-8-8-16,21 10-10 15,-9-18-24-15,18 7 1 16,0-7-2-16,13 6 0 16</inkml:trace>
  <inkml:trace contextRef="#ctx0" brushRef="#br0" timeOffset="352220.1456">17731 10433 99 0,'14'-10'39'0,"-14"10"1"16,0 0-1-16,0 11-37 15,-7 4 0-15,-5 4 0 16,-1 8 1-16,-1 5-1 15,0 8 0-15,-1 4-1 16,2 0 1-16,5-1 0 16,1-6-1-16,4-7 0 15,3-7 0-15,2-13 0 16,-2-10 0-16,17-16 0 15,-2-9-1-15,1-11 1 16,2-8 0-16,1-6 0 0,1-4-1 16,4-1 1-16,-4 5-1 15,0 8 1-15,-1 10-1 16,-1 14 1-16,-3 18-1 15,-1 15 1-15,0 17-1 16,-5 14 0-16,1 11 1 16,0 5-1-16,7 0-1 15,3-3-1-15,3-10-3 16,16-5-6-16,-7-28-13 15,20-1-17-15,-6-22 0 16,8-7-1-16,-10-17 1 16</inkml:trace>
  <inkml:trace contextRef="#ctx0" brushRef="#br0" timeOffset="352571.1656">18243 10550 109 0,'-5'27'40'0,"1"-15"2"16,19 3-2-16,6-15-37 15,16-5-1-15,7-13 1 16,7-2-1-16,4-8 0 16,-1-4-1-16,-3-3 0 15,-6-4 0-15,-11 3 1 16,-15 1-2-16,-9 4 2 15,-11 7-1-15,-11 6 0 16,-9 10-1-16,-9 9 0 0,-6 14 1 16,-7 11-2-16,0 11 1 15,-3 14-1-15,8 5 2 16,4 7-2-16,12-3 3 15,16 0-2-15,17-9-2 16,19-10-3-16,14-17-2 16,29-1-10-16,0-31-16 15,24 1-8-15,-4-22 0 16,11-1-2-16</inkml:trace>
  <inkml:trace contextRef="#ctx0" brushRef="#br0" timeOffset="352908.1851">19169 10333 111 0,'-38'6'40'0,"-18"4"2"15,7 17-2-15,-1 3-36 16,-4 8 0-16,10 2-3 16,11 2 2-16,8-3-1 15,21-4-1-15,14-12 0 16,17-9 0-16,14-9 0 15,13-7-1-15,0-7 0 16,3 0-1-16,-3-2 1 16,-8 2 0-16,-12 10 0 15,-12 11 0-15,-17 6 0 16,-14 9 0-16,-12 8 0 15,-7 3 1-15,-7 4-1 16,-2 1 0-16,4-5 0 16,0-9-1-16,18-5-2 15,7-14-1-15,24-5-8 0,4-26-9 16,27 1-19-16,6-19-2 15,20 0 0-15,0-19 0 16</inkml:trace>
  <inkml:trace contextRef="#ctx0" brushRef="#br0" timeOffset="353247.2045">19800 10272 112 0,'-17'-14'42'0,"-5"18"1"16,-14-2-4-16,-2 12-33 15,-2 7-5-15,7 5 1 16,2 2-1-16,6 2 0 15,11-2-1-15,13-2 2 16,13-3-2-16,7-4 0 0,8-3 1 16,6-1-1-16,1-3 0 15,1 2 0-15,-1 1 0 16,-9 1 1-16,-4 5-1 15,-8 5 1-15,-9 2 0 16,-8 6 1-16,-13 3-2 16,-7 2 0-16,-9-2 0 15,-6 2 0-15,0-4 0 16,0-7 0-16,8-2-3 15,1-16-8-15,22 3-8 16,-2-27-15-16,24 4-10 16,2-17-1-16,8-5-1 15</inkml:trace>
  <inkml:trace contextRef="#ctx0" brushRef="#br0" timeOffset="354336.2668">24012 9939 97 0,'0'0'38'15,"-6"-12"2"-15,6 12-3 16,-19 12-32-16,4 13-1 16,-8 10-2-16,-6 17 0 15,-8 11-1-15,-10 13 0 16,-5 9-2-16,-1 1 1 0,8-2-3 15,5-12-4-15,23-5-29 16,5-26-2-16,26-11 0 16,15-26-1-16</inkml:trace>
  <inkml:trace contextRef="#ctx0" brushRef="#br0" timeOffset="354708.2881">24402 10077 99 0,'-28'-4'40'0,"-17"1"-1"15,-1 16 0-15,-13 2-33 16,8 8-1-16,-1 3-1 0,4 7-1 16,2 0-1-16,9 3 0 15,12-4-1-15,12 2-1 16,18-6 0-16,14-4 1 15,15-7-2-15,17-4 1 16,16-4 0-16,8-4 0 16,10-1 0-16,1 2 0 15,-8 2 0-15,-10 9 0 16,-19 6 0-16,-15 7 1 15,-24 8-1-15,-15 5 0 16,-22 4-1-16,-13 3 0 16,-5-4-1-16,-7-10-2 15,13-3-4-15,-7-25-22 16,24-2-11-16,4-23 1 15,21-9-1-15,6-18 1 0</inkml:trace>
  <inkml:trace contextRef="#ctx0" brushRef="#br0" timeOffset="354855.2965">24417 10170 114 0,'-29'-14'41'16,"15"17"2"-16,0-5-3 16,14 2-35-16,31-9-2 15,14-11-5-15,29 5-13 16,-1-19-24-16,26 4-3 15,-2-10-1-15,10 10-1 16</inkml:trace>
  <inkml:trace contextRef="#ctx0" brushRef="#br0" timeOffset="359819.5805">15347 11372 65 0,'5'-19'38'0,"-11"-3"-1"15,-2 11 1-15,-14 3-33 16,-1 14 0-16,-15 3-2 16,-3 16 1-16,-11 9-1 15,0 12 0-15,-3 9 0 16,5 10 1-16,-3 6-1 15,11 5-1-15,2 1 1 0,9 3-2 16,8-4 0-16,10-4-1 16,12-8 0-16,14-12-3 15,18-13 0-15,16-18 0 16,23-12-2-16,10-22-3 15,23-3-6-15,-5-24-15 16,16 3-8-16,-10-12 0 16,-1 7 2-16,-24-9 15 15,-5 17 12-15,-26 0 6 16,-18 3 9-16,-9 15 19 15,-31-4 8-15,-5 13 4 16,-20-2-3-16,5 19-11 16,-21-10-12-16,10 17-4 15,-7 0-2-15,9 8-4 0,1 4 2 16,9 5-4-16,5 4 2 15,11-1-2-15,8 0 1 16,14-1-1-16,9-6 0 16,9-9 0-16,10-12 0 15,11-11-1-15,6-12-1 16,8-14 1-16,1-3-1 15,-1-15 0-15,-4 1 0 16,-10-4 2-16,-8 5-2 16,-15 2 3-16,-14 6-2 15,-12 9 4-15,-17 4-3 16,-7 10 4-16,-11 6-2 15,-2 6 0-15,2 1-1 16,3 4 1-16,7 1-1 16,11 1 0-16,15-6 0 0,0 0-1 15,33 3 0-15,1-5-1 16,7 2 1-16,5 2 0 15,0 4 1-15,-4 7-1 16,-4 6 1-16,-11 7-4 16,-9 7 4-16,-10 5-3 15,-7 4 2-15,-5 0-2 16,-3-4 2-16,-4-5-2 15,2-9 2-15,2-7 0 16,7-17-1-16,0 0 1 16,9-17 0-16,8-11 0 15,1-5 0-15,6-5-1 16,1-4 1-16,1 0 3 15,-1 6-4-15,-8 6 4 0,-1 7-2 16,-5 9 2-16,-11 14-3 16,0 0 4-16,6 11-3 15,-8 10-3-15,0 0 3 16,3 2-3-16,4 0 2 15,4-3-2-15,6-5 2 16,4-8-3-16,9-6 3 16,3-7 1-16,6-8-1 15,3-5 3-15,2-5-3 16,1-4 3-16,0-1-2 15,-3-1 0-15,-1 0-1 16,-9 7 2-16,-7 5-2 16,-3 5-2-16,-7 10 2 0,-13 3 0 15,6 31 0-15,-15 5-1 16,-1 8 1-16,-4 11-2 15,-1 4 0-15,2 1-3 16,8 0 0-16,-2-15-10 16,24 4-14-16,-6-28-9 15,18-6-1-15,2-25 0 16</inkml:trace>
  <inkml:trace contextRef="#ctx0" brushRef="#br0" timeOffset="360374.6116">17038 11745 92 0,'-14'24'38'0,"-7"5"2"16,8 12-3-16,-3 2-34 16,5 7-2-16,2-1 1 15,4 2-1-15,1-5 0 16,4-3 1-16,3-11-1 15,3-5 0-15,-1-16-1 16,-5-11 1-16,18-16-1 16,-5-14 0-16,2-10 0 15,1-12 0-15,2-9 0 16,-2-10 1-16,5 0-2 15,0-3 2-15,-1 6-1 16,2 8 0-16,-1 8 0 16,2 12 1-16,4 10-1 15,1 15 0-15,1 12 0 0,-1 11 0 16,1 9 0-16,-2 6 0 15,-1 6 0-15,-6 3 1 16,-8 2-1-16,-5 4 1 16,-10-1-2-16,-12 1-1 15,-8-3 1-15,-8-2-1 16,-6-5 2-16,-2-1-3 15,-2-4 3-15,1-5-2 16,3 1 2-16,4 3 1 16,3 2 0-16,3 10 0 15,2 11 1-15,1 13 0 16,3 8-2-16,-2 13 3 15,0 3-3-15,1 2 1 16,2 0-3-16,-3-6-1 16,9-4-7-16,-10-28-12 0,21 2-14 15,-6-29-6-15,9-19 0 16,13-5 1-16</inkml:trace>
  <inkml:trace contextRef="#ctx0" brushRef="#br0" timeOffset="360836.6386">17728 11225 58 0,'0'0'39'0,"10"8"-1"16,-13 14 1-16,3 24-18 16,-11 8-18-16,0 14 2 15,-7 14-2-15,2 10-1 0,-2 3 0 16,2 2-1-16,2-6 1 15,7-8-4-15,6-14 0 16,7-18-8-16,21-8-17 16,-6-25-11-16,15-11 0 15,-1-23-2-15</inkml:trace>
  <inkml:trace contextRef="#ctx0" brushRef="#br0" timeOffset="361187.658">17892 11824 92 0,'-7'21'36'0,"-1"-7"2"0,19 0-2 16,10-13-34-16,12-6 0 16,11-10-1-16,10-3 3 15,-1-7-3-15,4-1 2 16,-6-2-2-16,-9 2 1 15,-8-1-2-15,-18 7 2 16,-16 1-2-16,-13 5-1 16,-17 6 2-16,-6 6 0 15,-12 8-1-15,-7 8 3 16,-1 10-2-16,1 6 0 15,9 8 0-15,6 3-1 16,18 3 2-16,13-1-3 16,23-6 2-16,20-10-5 15,20-8 1-15,14-18-3 16,23-1-18-16,-5-28-14 0,13-2-2 15,-5-18 0-15,1-3 0 16</inkml:trace>
  <inkml:trace contextRef="#ctx0" brushRef="#br0" timeOffset="361356.6677">18894 11196 89 0,'-37'21'39'16,"0"28"-1"-16,-10 10 0 15,-1 21-34-15,5 6-2 16,6 6-2-16,8 1 0 15,7-6-3-15,12-3-3 16,0-20-22-16,15-4-9 16,0-22-3-16,7-9 1 0</inkml:trace>
  <inkml:trace contextRef="#ctx0" brushRef="#br0" timeOffset="361672.6864">18512 11696 99 0,'0'0'40'15,"0"0"1"-15,24 4-1 16,-3-3-35-16,15-7-4 16,12 0 2-16,5-2-2 15,-3 3 1-15,3 1 0 16,-7 2-1-16,-4 5 2 15,-12 8-1-15,-7 6 1 0,-13 5-2 16,-9 8-1-16,-9 2 1 16,-6 4-1-16,-4 1 0 15,2 0-2-15,0-4 1 16,3-7-3-16,9-9-1 15,4-17-4-15,19 2-16 16,-8-30-11-16,18 0-5 16,-6-18-1-16,11-3 1 15</inkml:trace>
  <inkml:trace contextRef="#ctx0" brushRef="#br0" timeOffset="361808.6942">19009 11392 99 0,'-18'-12'38'15,"7"20"2"-15,0-2-3 0,11-6-38 16,20 24-20-16,-8-19-17 15,23 3-1-15,1-6-1 16,16 7 1-16</inkml:trace>
  <inkml:trace contextRef="#ctx0" brushRef="#br0" timeOffset="362406.7284">19420 11523 83 0,'-19'17'41'0,"-1"10"0"16,-15-6 0-16,6 18-20 15,-7-9-17-15,2 9 0 16,3 1-1-16,9 3-2 15,7 1 0-15,10-5-1 0,10-3 1 16,9-8-4-16,14-11 3 16,5-12-4-16,5-12 3 15,0-12-1-15,5-9 0 16,-10-10 1-16,3-5-1 15,-9-4 1-15,-5-1-2 16,-8 4 3-16,-2 5-1 16,-10 9 1-16,0 7 1 15,-1 7-1-15,-1 16 1 16,0 0 0-16,0 0 1 15,11-1-1-15,3 4 1 16,5 1-1-16,6-2 1 16,4-1-1-16,2 0 1 15,1 2-1-15,-3 1 0 16,-3 6 1-16,-7 5-1 0,-7 4 2 15,-11 7-2-15,-5 8 2 16,-10 3-2-16,-5 2-1 16,-3 3 1-16,-5-4-1 15,3-2 1-15,8-6-4 16,6-10 4-16,10-20-4 15,15 5 4-15,11-19-1 16,11-11 0-16,8-4 3 16,4-1-3-16,-1 0 3 15,-4 5-3-15,-6 8 3 16,-6 10-3-16,-10 13 0 16,-5 10 0-16,-11 4-3 15,7 9-7-15,-8-11-9 16,23 17-8-16,-14-18-8 0,27 7-4 15,3-13-9-15,25-1 4 16</inkml:trace>
  <inkml:trace contextRef="#ctx0" brushRef="#br0" timeOffset="363176.7725">24017 11086 83 0,'11'-12'39'0,"-11"12"-1"16,0 0-5-16,-17 22-27 15,-3 19 0-15,-13 19-2 16,-7 20 0-16,-12 11-2 16,-6 15 2-16,0 1-4 15,3-1-2-15,11-6-2 16,2-23-16-16,26-11-17 15,4-27-2-15,30-14 0 16,11-31-2-16</inkml:trace>
  <inkml:trace contextRef="#ctx0" brushRef="#br0" timeOffset="363515.7919">24491 11233 104 0,'-23'-7'39'0,"-3"22"0"16,-21 1-7-16,-1 21-28 15,-3 3-1-15,4 3-2 16,6 2 0-16,10-5 0 16,15-1-1-16,13-10 0 15,19-6 0-15,18-10 0 16,12-6 0-16,10-4 0 15,3-1 1-15,1-1-1 16,-6 3 0-16,-9 6 1 16,-10 5-1-16,-12 5 2 0,-19 7-2 15,-11 6 2-15,-12 3-3 16,-9 0-1-16,-1-3-2 15,-6-11-7-15,14 7-15 16,-12-27-15-16,33-2 2 16,-12-22-4-16,28-6 4 15</inkml:trace>
  <inkml:trace contextRef="#ctx0" brushRef="#br0" timeOffset="363680.8013">24686 11192 108 0,'-19'0'41'0,"-1"-3"2"0,20 3-3 15,23-5-37 1,18-8-4-16,32-1-12 0,3-24-22 16,26 4-6-16,-1-6-2 15,16 5 0-15</inkml:trace>
  <inkml:trace contextRef="#ctx0" brushRef="#br0" timeOffset="369660.1433">15045 12700 73 0,'0'0'37'0,"15"-18"1"0,-15 18-12 15,0 0-19-15,16-9-2 16,-16 9-1-16,8 17 0 15,-4 10-2-15,-3 16 1 16,-1 11-2-16,-5 13 1 16,3 6-1-16,-1 9 0 15,0-1-2-15,0-5-1 16,3-3-4-16,-2-22-9 15,15-3-23-15,-2-21 0 16,12-8-1-16,-4-20 0 16</inkml:trace>
  <inkml:trace contextRef="#ctx0" brushRef="#br0" timeOffset="369990.1616">14966 12723 80 0,'-15'-21'40'15,"21"7"-2"-15,4-3 2 16,29 2-38-16,6 1-1 16,14 5 0-16,8 2 1 15,5 10-1-15,0 8 0 16,-4 12 0-16,-5 7-1 15,-10 16 1-15,-17 11-1 16,-13 12 1-16,-16 8-1 16,-16 8 1-16,-14 3 0 15,-11-1-1-15,-9-1 0 0,-3-12 0 16,-2-13-1-16,2-15-2 15,8-8-4-15,-4-32-17 16,25-4-13-16,-1-23-1 16,23-7-3-16,1-15 2 15</inkml:trace>
  <inkml:trace contextRef="#ctx0" brushRef="#br0" timeOffset="370201.1742">15773 12920 69 0,'19'18'38'15,"-14"4"0"-15,-3 14 0 16,-18 3-31-16,2 12-4 0,-4 3-1 16,-1 5 0-16,-4-5 0 15,3-4-2-15,6-5-2 16,3-14-5-16,18-2-19 15,-7-29-10-15,17-2-2 16,0-23 0-16</inkml:trace>
  <inkml:trace contextRef="#ctx0" brushRef="#br0" timeOffset="370344.1824">15829 12508 83 0,'-22'-19'37'0,"3"12"-9"0,5 8-23 16,14-1-40-1,21 14-1-15,11-4-3 0</inkml:trace>
  <inkml:trace contextRef="#ctx0" brushRef="#br0" timeOffset="370764.2065">16393 12773 65 0,'-24'17'38'16,"-14"-4"0"-16,1 17 2 15,-13 2-31-15,4 14-2 16,-6 3-1-16,6 8 0 16,5-2-2-16,11-2 0 15,6-4-1-15,20-10-1 0,12-15-1 16,15-12 0-16,15-15-1 15,16-11 0-15,3-13 0 16,8-9-1-16,1-9 1 16,-4-5-1-16,-7 0 1 15,-7 0-1-15,-15 9 1 16,-9 6-1-16,-14 11 1 15,-15 11-1-15,-9 19 1 16,-10 13 0-16,0 13 0 16,-6 8 0-16,4 4-1 15,7 2 1-15,6 3-2 16,10-5 0-16,16-6-2 15,8-16-3-15,23 5-11 0,-6-26-17 16,23 2-1-16,-7-15-4 16,11-4 2-16</inkml:trace>
  <inkml:trace contextRef="#ctx0" brushRef="#br0" timeOffset="371306.2375">16948 12875 86 0,'-18'-29'39'0,"0"16"0"15,-14-4-1-15,5 17-32 16,-10 10-3-16,3 15 0 15,-4 6-2-15,8 7 1 16,4 2-1-16,11 1 0 16,9-1 0-16,12-4 0 15,12-10 0-15,10-11-1 0,9-8 1 16,6-9-2-16,2-11 1 15,1-8-1-15,0-7 0 16,-7-8 0-16,-3-1 0 16,-8-2 0-16,-6 1 0 15,-7 5 0-15,-5 8 1 16,-5 9-1-16,-5 16 1 15,-9 11 1-15,-5 22-1 16,-1 15 0-16,-7 20 0 16,-2 17 0-16,-3 13 0 15,-4 15-1-15,0 5 1 16,1-3 0-16,1-6 1 15,0-11 0-15,4-17-1 16,3-16 3-16,0-21-2 0,4-24-1 16,4-25 1-16,5-19-1 15,3-21 0-15,6-17-1 16,5-14 1-16,3-16-2 15,7-10 1-15,4-3 0 16,4 6 0-16,1 11 1 16,2 13-1-16,-1 13 0 15,6 13-3-15,0 12-2 16,7 27-10-16,-13-9-12 15,16 20-9-15,-8-11-3 16,14 8 1-16,-4-9 1 16</inkml:trace>
  <inkml:trace contextRef="#ctx0" brushRef="#br0" timeOffset="372476.3044">17451 12885 79 0,'0'0'41'0,"-18"15"-2"16,5 11 1-16,-15 4-33 15,6 7-3-15,-5 3 0 16,3 7 0-16,0 2-1 15,1-1-1-15,3-3-1 16,5-9 0-16,3-5 0 16,8-12-2-16,4-19 1 15,10 4 0-15,6-23 1 16,7-10-2-16,6-13 1 15,4-8 1-15,0-6-1 16,1-2 1-16,-4 4-1 16,-1 4 0-16,-3 8-1 15,-4 8 1-15,-2 11 0 0,0 9 0 16,2 8 0-16,5 7 0 15,1 3 0-15,0 2-1 16,3 2 1-16,1 0 1 16,3-1-1-16,-3-1 0 15,1-1 0-15,-4-4 0 16,-5-1 0-16,-1-1 0 15,-7-4 1-15,-4 0-1 16,-12 5 0-16,-5-14 0 16,-10 9 1-16,-10 4-1 15,-10 1 0-15,-8 6 0 16,-4 9 1-16,-7 8-1 15,1 6 1-15,4 7-1 0,10 1 1 16,9 3 0-16,17-2-1 16,15-4 0-16,17-9 1 15,16-10-1-15,10-10 0 16,9-11 0-16,2-11 0 15,3-7 0-15,-6-9 1 16,-5-5-1-16,-8 0 0 16,-10 0 0-16,-6 1 0 15,-10 6 0-15,-6 8 0 16,-8 6 0-16,0 17 0 15,-19 5 1-15,2 17-1 16,2 7 0-16,-2 8 0 16,5 3 0-16,2 5 0 15,7-3 0-15,11-7 0 0,7-7 0 16,8-12 0-16,10-11 0 15,5-12 0-15,6-11 0 16,2-10 0-16,0-9-1 16,-1-3 2-16,-6-4-2 15,-5 4 2-15,-9 4-1 16,-5 11 0-16,-10 5 0 15,-10 20 0-15,0 0 1 16,-14 21-1-16,0 4 0 16,-2 10 0-16,1-1 0 15,0 2 0-15,5-3 0 16,3-4 0-16,8-11 1 15,-1-18-1-15,20 3 0 16,-1-19 0-16,3-11 0 0,3-5 0 16,5-8 0-16,-5-2 1 15,2-2-2-15,-6 6 2 16,2 4-2-16,-8 8 2 15,-1 7-1-15,-14 19 0 16,15-8 0-16,-15 8 0 16,12 20 1-16,-6 1-1 15,-1 0 1-15,3 1-1 16,1-1 0-16,4-4 1 15,3-7-1-15,2-5 1 16,2-6-1-16,4-9 0 16,4-4 1-16,-2-7-1 15,2-1 0-15,-2 0 1 16,0 2-1-16,-4 4 0 15,-2 7 0-15,-5 9 0 0,-5 9 0 16,-5 11 0-16,-4 6-1 16,0 9-2-16,-4-1-1 15,5 8-5-15,-4-14-3 16,16 6-6-16,-14-34-6 15,40 26-6-15,-17-40-1 16,26 8-3-16,-11-20-4 16,11-3 5-16</inkml:trace>
  <inkml:trace contextRef="#ctx0" brushRef="#br0" timeOffset="372792.3225">19396 12624 103 0,'-25'19'42'15,"4"9"0"-15,-22-7-10 16,6 13-26-16,2 0-3 15,7 2 0-15,3-4 0 16,13-6-2-16,11-5 0 16,11-11-1-16,12-5 1 15,7-5-1-15,5-2 0 16,-2-3 0-16,1 4 1 15,-9 5 0-15,-9 8-1 16,-10 10 1-16,-16 8 0 16,-6 4 0-16,-8 4-1 15,-9 1-1-15,-2-1-2 16,-6-13-7-16,12 1-4 15,-9-26-6-15,21 9-10 0,-13-31-5 16,21 2-8-16,-3-16-1 16,8-11 2-16</inkml:trace>
  <inkml:trace contextRef="#ctx0" brushRef="#br0" timeOffset="373510.3635">23956 12148 95 0,'0'0'38'0,"-9"23"1"16,-15-1-11-16,1 26-20 15,-13 9-4-15,-2 16-1 16,-6 9-1-16,-3 9-1 15,3 1 0-15,6-3-2 16,8-7-3-16,5-21-14 16,27-3-19-16,1-27-1 15,22-10-1-15,7-28 0 16</inkml:trace>
  <inkml:trace contextRef="#ctx0" brushRef="#br0" timeOffset="373828.3816">24283 12402 76 0,'-14'-21'40'15,"3"22"2"-15,-20 4-2 16,6 23-21-16,-14-1-14 16,-1 10-2-16,5 0 0 15,2 1-2-15,11 0 0 16,14-4-2-16,16-5 1 15,15-10-1-15,12-3 1 16,9-3-1-16,5-1 1 16,-2 1 0-16,-5 2-1 15,-10 6 1-15,-13 5 0 0,-16 7 0 16,-14 3 0-16,-10 2-1 15,-7 0-2-15,-3-8 0 16,3 0-7-16,-6-26-12 16,34-4-16-16,-17-12-1 15,31-11-2-15,5-20 2 16</inkml:trace>
  <inkml:trace contextRef="#ctx0" brushRef="#br0" timeOffset="374011.3922">24381 12376 76 0,'-22'-22'42'0,"22"22"0"15,-14-20 0-15,35 21-15 0,15-12-22 16,20-7-4-16,29 1-8 16,1-15-8-16,28 15-7 15,-16-17-19-15,10 10-2 16,-10-3-2-16,-7 8 0 15</inkml:trace>
  <inkml:trace contextRef="#ctx0" brushRef="#br0" timeOffset="379248.6916">15477 13880 42 0,'9'-20'37'16,"3"2"2"-16,-9-5-2 0,-3 23-14 15,-5-24-17-15,5 24-2 16,-29-11 0-16,6 19-1 15,-15 9 0-15,-3 13 0 16,-13 8-2-16,0 8 1 16,-2 3-1-16,2 1 0 15,7-4-1-15,8-5 0 16,10-5 0-16,11-10-1 15,17-9 1-15,16-7-1 16,16-8 1-16,11-2 0 16,9-4 0-16,7 3 0 15,3 2 0-15,0 6 0 16,-6 6 0-16,-11 9 0 15,-14 9-1-15,-15 11 2 0,-14 4-1 16,-14 7 0-16,-11 0 0 16,-10-1 1-16,-4-5-2 15,2-7 0-15,3-9-2 16,4-17-4-16,20 0-20 15,-3-27-9-15,22 0-2 16,4-20-2-16</inkml:trace>
  <inkml:trace contextRef="#ctx0" brushRef="#br0" timeOffset="379855.7265">15688 14246 73 0,'0'0'38'0,"-4"-10"-1"16,3 21-7-16,-11 1-25 0,1 14 0 15,-3 6-1-15,2 15 0 16,-4 6-2-16,0 8 0 16,1-2-1-16,4 1 1 15,-3-10-2-15,8-7 1 16,-2-11-1-16,8-8 1 15,-1-12-2-15,1-12 1 16,10-6 1-16,-2-12-1 16,1-9 0-16,1-9 0 15,-3-7 1-15,2-9-1 16,0-7 1-16,-1-6-1 15,3 0 1-15,0 1-1 16,4 7 0-16,4 4 0 16,3 10 1-16,6 5-1 0,0 14 0 15,4 11 0-15,-1 11-1 16,-1 6 1-16,-2 7 0 15,-7 9 0-15,-5 7 0 16,-8 9 0-16,-7 4 0 16,-7 7 0-16,-10 3 0 15,-7 1 0-15,-1-3 0 16,-4-4 0-16,-3-5 0 15,1-6-1-15,0-6 1 16,3-7 0-16,3-10 0 16,-1-1 0-16,3-2 0 15,-4 2 0-15,4 8 0 16,-1 6 1-16,-4 11-1 0,1 13-1 15,2 12 1-15,-3 14-1 16,4 8 0-16,2 1-3 16,9 4-7-16,-7-24-15 15,19 4-12-15,-1-23-3 16,16-15 0-16,4-26-1 15</inkml:trace>
  <inkml:trace contextRef="#ctx0" brushRef="#br0" timeOffset="380404.7576">16157 14323 65 0,'-8'21'41'16,"10"9"-2"-16,-1-14 2 15,19 1-27-15,-1-11-13 0,11-4 0 16,8-11 1-16,10-9-1 16,0-6 1-16,8-10-1 15,-8-3 0-15,0-1 0 16,-11 0 0-16,-10 0 0 15,-13 5 0-15,-18 6 1 16,-10 9-1-16,-14 12 0 16,-9 9-1-16,-6 17 1 15,-6 13 0-15,3 11-1 16,2 7 1-16,13 4-1 15,9 1 0-15,15-9 0 16,18-9 0-16,18-17-1 16,23-17-3-16,15-19-3 15,23-5-6-15,-7-32-11 16,28 1-16-16,-7-19-1 0,5 3 1 15,-14-13 1-15</inkml:trace>
  <inkml:trace contextRef="#ctx0" brushRef="#br0" timeOffset="380584.7682">17256 13706 93 0,'-32'12'40'15,"3"27"2"-15,-18 12-6 16,6 24-33-16,-3 12-1 16,5 9 0-16,3 4-2 15,7-3 0-15,10-11-2 16,13-14-2-16,13-14-3 15,6-35-7-15,30-13-20 16,-2-35-5-16,19-12-2 16,-1-25 1-16</inkml:trace>
  <inkml:trace contextRef="#ctx0" brushRef="#br0" timeOffset="380765.7785">17554 13643 102 0,'0'0'40'16,"-26"17"1"-16,0 50-8 15,-16 14-29-15,-1 13-1 16,-3 9-2-16,7-2-1 15,7-5-1-15,8-16-4 16,23-9-7-16,-2-34-9 16,26-2-19-16,-8-28-1 15,18-9-2-15,-6-21 1 16</inkml:trace>
  <inkml:trace contextRef="#ctx0" brushRef="#br0" timeOffset="380974.7905">17668 14148 61 0,'-10'31'42'0,"-8"0"-1"16,6 11 0-16,-10-11-18 16,6 9-20-16,4-2-2 15,4-3-2-15,3-3-4 16,-1-20-6-16,17 6-12 15,-11-18-17-15,17-15 0 16,-5-14-1-16,13-2 2 16</inkml:trace>
  <inkml:trace contextRef="#ctx0" brushRef="#br0" timeOffset="381096.7974">17748 13772 98 0,'-15'-29'39'16,"-7"18"-9"-16,-4 1-17 15,2 16-51-15,-3-8-2 16,17 8-2-16,10-6 1 15</inkml:trace>
  <inkml:trace contextRef="#ctx0" brushRef="#br0" timeOffset="381644.8286">17980 14176 73 0,'0'0'39'0,"-18"-4"-1"16,18 4-3-16,0 0-30 15,1 21-1-15,-7-7 0 16,0 11 0-16,-5 9 0 0,-3 6-1 15,-3 6-1-15,-3 1 0 16,1-2 0-16,0-5-1 16,6-10 0-16,5-15-1 15,8-15 0-15,22-22 1 16,6-15-1-16,10-11 0 15,7-8 1-15,6-8-1 16,0-5 1-16,0 4 0 16,-4 9 1-16,-8 12-1 15,-10 12-1-15,-8 18 2 16,-10 18-2-16,-6 16 0 15,-5 19 0-15,-6 10-1 16,1 11 0-16,5 2 0 16,8 2-2-16,4-10-3 0,20 0-13 15,-3-28-19-15,24-5-2 16,0-22-2-16,13-4 1 15</inkml:trace>
  <inkml:trace contextRef="#ctx0" brushRef="#br0" timeOffset="382139.8566">18782 14215 95 0,'-43'-2'41'16,"6"13"1"-16,-14-4-6 16,7 17-32-16,-4 7-2 15,7 7 0-15,7 6 0 16,11 1 0-16,8-2-1 0,12-4 0 15,12-9-1-15,12-12 1 16,9-14-1-16,9-13 0 16,4-13 0-16,3-8 0 15,-3-9 0-15,-1-6 0 16,-6-1 0-16,-4-3 0 15,-7 5 0-15,-9 5-1 16,-7 11 1-16,-5 15 0 16,-4 13 0-16,-15 20 0 15,-3 20 0-15,-1 18 0 16,-7 23 0-16,-3 15 0 15,-3 6-1-15,-1 2 0 16,4-3 0-16,4-9 0 16,6-16 0-16,3-17 0 0,6-21 1 15,5-22-1-15,5-16 0 16,5-23 1-16,-1-11 0 15,4-12 0-15,2-10 1 16,1-12 0-16,5-11 0 16,4-6 0-16,7-3-1 15,1 5-2-15,10 9-6 16,-1-4-3-16,10 19-5 15,-12-8-11-15,22 26-10 16,-13-2-6-16,7 9 0 16</inkml:trace>
  <inkml:trace contextRef="#ctx0" brushRef="#br0" timeOffset="383464.9329">24113 13293 52 0,'-12'5'39'0,"-13"5"-1"15,-4 22-2-15,-13 1-10 16,-4 27-23-16,-5 14-1 16,0 15 0-16,-3 11-1 15,5 7-3-15,3 3 0 16,3-6-2-16,18 4-14 15,-1-25-20-15,19-10 1 16,3-23-2-16,19-13 2 16</inkml:trace>
  <inkml:trace contextRef="#ctx0" brushRef="#br0" timeOffset="383863.9557">24231 13648 86 0,'0'0'39'15,"-28"-7"0"-15,12 23 1 16,-10 3-35-16,-1 14-2 16,-3 1-1-16,0 10 0 15,-2 1-1-15,6 1 0 16,6-2-1-16,8-1 0 15,15-10 0-15,13-8 0 16,18-11-1-16,11-8 1 0,13-7-1 16,3-4 1-16,5-1 1 15,-7 2-1-15,-7 4 0 16,-13 7 1-16,-16 14-1 15,-14 6 0-15,-14 11 0 16,-11 6-1-16,-10 6 0 16,-7-3 0-16,-3 3 0 15,1-10-2-15,8-5-1 16,0-16-4-16,22 2-16 15,-6-28-15-15,21-6 0 16,1-21-1-16,18-1 1 16</inkml:trace>
  <inkml:trace contextRef="#ctx0" brushRef="#br0" timeOffset="384030.9653">24335 13741 89 0,'-18'-21'40'0,"18"21"1"15,-1-14-3-15,25 10-30 16,5-3-4-16,24-6-1 15,18-2-5-15,11-16-13 16,27 7-24-16,-9-11 0 16,10 5-3-16,-11-2-1 15</inkml:trace>
  <inkml:trace contextRef="#ctx0" brushRef="#br5" timeOffset="388182.2026">20801 14486 40 0,'-17'1'34'0,"5"-1"1"16,12 0-2-16,0 0-22 15,16 12-8-15,9-14-1 16,18 1 0-16,13-6 0 15,19-3 0-15,10-3-1 16,15-2 0-16,10 0 0 16,10 3-1-16,9 0 0 15,0 7 0-15,0 3 0 16,2 7 1-16,-1 3-1 0,8 1 2 15,2 0-1-15,4 0 1 16,-4 0-1-16,10-4 1 16,2-2 0-16,8-1-1 15,-1-3 1-15,-1-3 0 16,3 2-1-16,-1-3-1 15,0 1 1-15,-7 0 0 16,-5 1-1-16,-5 2 0 16,-7-4 0-16,-12 4 0 15,-10-3 0-15,-14 2-1 16,-16 1 1-16,-6-1 0 15,-15 1 0-15,-15-1 0 16,-12 4 0-16,-12-4-1 16,-4 9-4-16,-20-7-23 15,0 0-7-15,0 0-3 0,-19 5 0 16</inkml:trace>
  <inkml:trace contextRef="#ctx0" brushRef="#br5" timeOffset="391014.3647">16640 14975 35 0,'0'0'34'15,"0"0"2"-15,0 0-1 16,-17-9-27-16,17 9-1 16,0 0-2-16,0 0 0 15,1 19-2-15,5 1 1 16,-3 6-2-16,2 15 0 15,-4 12 0-15,1 12 0 16,-5 9-1-16,-2 5-1 16,1 3 0-16,-6-3-1 15,6-4-3-15,-6-23-18 16,17 1-14-16,-4-22-2 15,14-11 0-15,-3-21 0 16</inkml:trace>
  <inkml:trace contextRef="#ctx0" brushRef="#br5" timeOffset="391261.3786">16290 15109 63 0,'-44'-6'40'16,"21"12"-1"-16,9-11 1 15,26 5-35-15,17-8-2 16,25-4-1-16,23-3-1 16,15-2 1-16,11 0-2 15,8 1-1-15,2 2-1 0,-2 2-2 16,-6 13-6-1,-24-6-25-15,-4 16-2 0,-18-3-2 16,-7 12 1-16</inkml:trace>
  <inkml:trace contextRef="#ctx0" brushRef="#br5" timeOffset="391630.3999">17348 15242 62 0,'-20'0'39'0,"2"12"-1"15,-12-2 0-15,2 13-32 16,-5 5-2-16,4 11-1 0,4 4 0 16,1 5-3-16,7 0 2 15,10 0-2-15,14-7 0 16,13-5 0-16,14-13 0 15,11-13-1-15,9-14 1 16,3-11 0-16,1-9 0 16,-5-10 2-16,-11-6-2 15,-10-5 2-15,-13 0-2 16,-17 0 2-16,-13 4-2 15,-10 3 2-15,-9 6-2 16,-2 8 0-16,2 6 0 16,3 5-2-16,8 7-2 15,10-1-4-15,24 14-25 16,-1-15-5-16,19 8-1 15,1-12 0-15</inkml:trace>
  <inkml:trace contextRef="#ctx0" brushRef="#br5" timeOffset="391848.4124">17855 14786 79 0,'-1'-20'41'16,"-8"2"-3"-16,9 18-1 15,-5 17-33-15,2 15-3 16,-1 20 1-16,1 22-3 15,-2 15 1-15,-1 13-2 16,2 9 0-16,-1 0-6 16,9 9-16-16,-11-28-14 15,10-1 0-15,-6-32-2 0,10-12 1 16</inkml:trace>
  <inkml:trace contextRef="#ctx0" brushRef="#br5" timeOffset="392042.4235">17654 15324 55 0,'-36'-11'39'16,"15"16"0"-16,2-1 0 16,22 17-21-16,11-13-15 15,17-6-1-15,18-5-3 16,13-9-3-16,19 9-19 15,-4-17-14-15,7 11 0 0,-10-6-3 16,-2 15 2-16</inkml:trace>
  <inkml:trace contextRef="#ctx0" brushRef="#br5" timeOffset="392397.4438">18241 15398 60 0,'-15'-3'39'0,"15"3"0"16,-29-11 0-16,16 9-28 15,-11-6-5-15,-1 8-2 16,-8 4 0-16,-3 13 0 15,-3 4-1-15,-2 11-2 16,5 2 1-16,4 5-1 16,12-2 0-16,11-3-1 15,16-12 1-15,18-12-2 0,15-13 1 16,11-9 1-16,5-11-1 15,1-7 1-15,0-5-1 16,-7 1 1-16,-10 1-1 16,-10 8 1-16,-12 6-1 15,-18 19 0-15,0 0 0 16,0 0 1-16,-11 21-1 15,2 4 0-15,5 1-1 16,1-2-3-16,8 1 0 16,-5-25-10-16,40 23-15 15,-15-35-12-15,20-1 0 16,-2-21-1-16</inkml:trace>
  <inkml:trace contextRef="#ctx0" brushRef="#br5" timeOffset="392569.4536">18753 15002 80 0,'6'-26'42'16,"-12"6"-1"-16,6 31 1 15,-6 12-37-15,-6 23-1 16,-7 18-3-16,2 15 1 16,-2 10-3-16,-1-1-4 15,12 16-18-15,-14-24-18 16,17 5 0-16,-5-24-2 15,20-11 0-15</inkml:trace>
  <inkml:trace contextRef="#ctx0" brushRef="#br5" timeOffset="393388.5005">23888 14718 66 0,'0'0'36'0,"6"-22"-11"15,-6 22 5-15,0 0-19 0,5 18-2 16,-16 3-3-16,0 18-3 16,-14 11 0-16,-7 14-2 15,-7 12-1-15,-7 9 0 16,-1 1-1-16,1-1-1 15,5 1-2-15,1-22-9 16,20 2-24-16,-3-21 0 16,15-5-2-16,2-20 0 15</inkml:trace>
  <inkml:trace contextRef="#ctx0" brushRef="#br5" timeOffset="393808.5245">23912 15085 45 0,'0'0'37'0,"0"0"2"16,25-8-3-16,-16-5-15 15,25 2-16-15,1-5-2 16,4 6 0-16,-3 0-1 15,-3 6 0-15,-5 5-1 16,-6 9-1-16,-16 7 1 16,-11 6 0-16,-14 7 0 0,-11 6 0 15,-7 8 0-15,-5 2 0 16,-4 4 0-16,3 0 0 15,2-7 0-15,12 2 0 16,9-9-1-16,14-8 1 16,15-13-1-16,15-9-1 15,16-9 0-15,15-11-2 16,15-4-2-16,6-21-4 15,20 12-18-15,-7-20-12 16,8 8-1-16,-11-9 2 16</inkml:trace>
  <inkml:trace contextRef="#ctx0" brushRef="#br5" timeOffset="394166.545">24895 15015 48 0,'-2'-17'37'16,"2"17"0"-16,-28-19-1 16,14 18-23-16,-15-6-6 15,5 8-1-15,-8-1-1 16,7 6-1-16,-2 1 0 15,5 5-1-15,0 2 0 16,8 4-2-16,3 3 1 16,3 1-1-16,7 1-1 15,7 1 1-15,6-2-1 16,8 1 0-16,6-1 0 15,4 0 0-15,1-2-1 16,1 4 1-16,-3 0 0 16,-2 1 0-16,-11 2-1 15,-3 0 1-15,-12 4 0 16,-9-1 0-16,-5 0 0 0,-7-3-1 15,-1-4-1-15,-4-6 0 16,8-6-3-16,-5-16-3 16,22 5-18-16,-13-30-13 15,20 2-1-15,0-19 1 16,9 0 1-16</inkml:trace>
  <inkml:trace contextRef="#ctx0" brushRef="#br5" timeOffset="394332.5545">24827 15019 79 0,'-19'-25'41'0,"5"18"-2"16,-15-6-4-16,14 15-29 15,5 0-2-15,10-2-1 16,16 3-1-16,8-7-2 16,18-4-2-16,10-6-1 0,14 1-4 15,-2-11-18-15,24 8-16 16,-10-8 1-16,13 9-2 15,-6-6 1-15</inkml:trace>
  <inkml:trace contextRef="#ctx0" brushRef="#br5" timeOffset="395446.6176">25176 6737 96 0,'-31'-3'33'16,"-13"-7"-5"-16,7 9 1 15,-21-11-20-15,0 7-5 16,-17-1-3-16,-4 1 0 0,-11 1-2 15,-14 0 1-15,-12 3-2 16,-19 0 1-16,-8 3 0 16,-11-1 1-16,-14 2 1 15,-11-2 1-15,-11 1-1 16,-12-1 1-16,-8-2 0 15,-6 2 0-15,-8-2-1 16,-8 0 1-16,-2 0-2 16,-6 0 1-16,-6 1-1 15,-2 2 0-15,-12 1 0 16,-7 3 0-16,-7 0-1 15,-8 4 1-15,-6 1 0 0,-7 1 0 16,-4 0 0 0,4 1 1-16,-2-3-1 0,7-1 0 15,3-1 0-15,3-1 0 16,9-1 0-16,2 0 0 15,6 3 0-15,0 1 0 16,1 1-1-16,2 2 2 16,7 5-1-16,1 3 0 15,4-4 0-15,15-1 0 16,13-3-1-16,12-15-5 15,35 2-20-15,3-20-10 16,25-9-1-16,13-13-1 16</inkml:trace>
  <inkml:trace contextRef="#ctx0" brushRef="#br5" timeOffset="395979.648">13342 6545 92 0,'0'28'36'16,"9"7"2"-16,-2-1-2 15,6 8-35-15,1 6-1 16,3 12 1-16,1 10 0 15,0 13-2-15,-3 9 1 16,5 10 0-16,-3 10 1 16,5 8-1-16,-3 7 1 0,7 10-1 15,-3 11-1-15,2 10 2 16,3 11 1-16,0 13-2 15,0 6 2-15,2 14-2 16,1 9 2-16,-2 13 0 16,5 6 0-16,-1 6-1 15,0 7-1-15,0 3 2 16,1 4-4-16,-5 1 3 15,0-2-2-15,-2 0 3 16,-1-4-3-16,-2 3 2 16,2-6-2-16,-4 2 1 15,1 0 1-15,1 0 0 16,-1 2-1-16,-2 4-2 15,-1 3 1-15,-5-2 0 0,-6-1 0 16,-1-3 0-16,-9-7-1 16,-2-8-1-16,-4-11-1 15,-4-22 0-15,10-14-7 16,-13-37-16-16,20-8-13 15,-7-30-3-15,10-11 3 16</inkml:trace>
  <inkml:trace contextRef="#ctx0" brushRef="#br5" timeOffset="396620.6854">14267 16207 62 0,'-9'11'37'16,"8"3"0"-16,1-14-10 0,0 0-27 15,0 0-1-15,0 0 1 16,0 0 0-16,0 0 0 16,0 0 0-16,0 0 1 15,0 0 0-15,-12 12 0 16,12-12 1-16,-3 17 1 15,3-17-2-15,8 17 2 16,5-10-2-16,7 2 0 16,8-1 0-16,9 0-1 15,8 0 1-15,10 1-2 16,9 1 2-16,11 0-2 15,8-1 1-15,8 3 0 16,12-3 1-16,9 0-1 16,12 0 0-16,11-2 0 0,14-2 0 15,17-3 0-15,15-5 1 16,13-4-1-16,18-1 0 15,12-3 0-15,16-2-1 16,11-1 3-16,10 2-2 16,10 1 2-16,7 1-2 15,7 6 1-15,4 4 0 16,7 3-1-16,0 2 1 15,8 5-1-15,3-2 1 16,5 3-1-16,6-3 1 16,4-2 0-16,6-3 0 15,7 1 0-15,4-4-1 16,3 0 1-16,-2-3-2 15,1 3 2-15,-9-3-1 0,-5 2 0 16,-9-2 0-16,-11-1 1 16,-12-3-2-16,-11-2 3 15,-16-4-3-15,-13-6 0 16,-15 8-8-16,-31-19-30 15,-12 5 0-15,-36-9-2 16,-32 0 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42:41.10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1448 863 49 0,'26'-75'33'16,"-26"75"1"-16,0 0 0 15,26-53-14-15,-26 53-15 16,0 0-1-16,0 0 1 15,0 0 1-15,0 0-3 16,0 0 2-16,29 75-2 16,-29-75 0-16,0 109-2 15,-14-11 2-15,-1 8-1 16,3 4-1-16,-3-8 0 15,-11-36 0-15,10-12-1 16,11-23 0-16,5-31 0 16,17-7 0-16,-17 7 0 15,0 0-1-15,36-58 2 0,-36 58-1 16,35-76 1-16,-14 26 0 15,-1-5 1-15,0-17 0 16,-1-2 0-16,-1-1 0 16,-2 0 0-16,5-2 0 15,-6 6-1-15,5 1-1 16,0 12 1-16,1 3 0 16,-21 55-1-16,44-72 0 15,-44 72 1-15,48-20-1 16,-48 20 1-16,56 42-1 15,-56-42 0-15,58 98 1 16,-27-1-2-16,29 50 0 16,-2 4-2-16,-6-4 0 15,-12-17-4-15,-37-56-16 16,6-10-16-16,-14-27 0 0,0-24 0 15,-11-18 1-15</inkml:trace>
  <inkml:trace contextRef="#ctx0" brushRef="#br0" timeOffset="180.0103">2029 1332 74 0,'-55'-51'37'0,"55"51"2"16,-58-44 1-16,58 44-18 16,-54-43-19-16,54 43 0 15,0 0-2-15,-41-63-1 16,41 63-2-16,0 0-4 15,43-67-10-15,-43 67-22 16,85-46-1-16,-29 15 0 16,5-1 1-16</inkml:trace>
  <inkml:trace contextRef="#ctx0" brushRef="#br0" timeOffset="405.023">2798 461 96 0,'0'0'39'0,"0"0"2"15,0 0-3-15,42 80-35 16,-42-80-1-16,-9 97 2 16,4-36-2-16,4 37 0 15,-6 41-3-15,6-1-1 16,6-13-3-16,-5-30-15 0,0-39-19 15,5-19 0-15,8-22-2 16,-13-15 3-16</inkml:trace>
  <inkml:trace contextRef="#ctx0" brushRef="#br0" timeOffset="587.0335">2756 1114 92 0,'0'0'39'15,"0"0"0"-15,-53-72 0 16,53 72-38-16,0 0-2 15,-8-57-2-15,8 57-2 16,0 0-3-16,63-41-28 16,-63 41-2-16,77-9-1 15,-27 8 1-15</inkml:trace>
  <inkml:trace contextRef="#ctx0" brushRef="#br0" timeOffset="938.0536">3347 895 87 0,'0'0'40'15,"0"0"0"-15,58 14 1 16,-58-14-34-16,0 0-1 15,0 0 0-15,-25 71-2 16,25-71 0-16,-34 54-1 16,29-36-2-16,-21 47 2 15,6-2-2-15,17 1 0 16,9-7-2-16,21-7 1 15,-27-50-1-15,0 0 1 0,50 6 0 16,-50-6-1-16,55-24 0 16,-55 24 0-16,51-51 0 15,-51 51 0-15,39-62 0 16,-39 62-1-16,22-80 1 15,-22 80 0-15,6-65 0 16,-6 65 0-16,-8-56 0 16,8 56-2-16,0 0 0 15,0 0-2-15,-25-54-6 16,25 54-28-16,0 0-1 15,0 0 1-15,0 0-2 16</inkml:trace>
  <inkml:trace contextRef="#ctx0" brushRef="#br0" timeOffset="1472.0841">3827 1002 100 0,'0'0'41'0,"0"0"2"16,49-6-2-16,-49 6-35 15,0 0-2-15,0 0 1 16,2 71-4-16,-19-13 2 15,-8 6-3-15,15-2 1 16,3-4-1-16,2-18 0 16,13-11-2-16,-8-29 2 15,0 0 1-15,0 0-1 16,49-12 2-16,-49 12-4 15,0 0 3-15,45-64-1 16,-45 64 1-16,29-53-3 16,-29 53 2-16,27-57-1 0,-27 57 1 15,17-54 2-15,-17 54-2 16,0 0 0-16,29-60 0 15,-29 60 3-15,0 0-2 16,0 0 0-16,50-24 0 16,-50 24 0-16,0 0 0 15,57 13-1-15,-57-13 2 16,47 7-4-16,-47-7 1 15,56 0 1-15,-56 0 0 16,58-10 0-16,-58 10 0 16,58-19 1-16,-58 19-1 15,50-21 2-15,-50 21-2 16,0 0 0-16,56-5 0 15,-56 5 0-15,0 0 0 0,0 0 0 16,56 52 0-16,-45 2 0 16,-7 10-4-16,-4 7-27 15,8 0-10-15,-21-29-2 16,17 0 0-16,0-17 0 15</inkml:trace>
  <inkml:trace contextRef="#ctx0" brushRef="#br0" timeOffset="2289.1309">6138 891 104 0,'0'0'38'16,"19"-53"1"-16,-19 53-9 15,0 0-25-15,0 0 2 16,-56-54-2-16,56 54-1 16,-63-9-1-16,63 9-2 15,-78 7 1-15,78-7-2 16,-77 17 0-16,77-17-1 0,-65 26 1 15,65-26-1-15,0 0 0 16,-45 57 2-16,45-57-2 16,0 0 2-16,31 80-1 15,-31-80 1-15,62 60-1 16,-62-60 2-16,83 60-2 15,-1-17 1-15,1 17-2 16,-9 5 1-16,-27-4 0 16,-39-14 0-16,-25 1-1 15,-23-9 1-15,-24-10 1 16,6-17-1-16,1-10 1 15,4-22 0-15,53 20-1 16,0 0 1-16,-57-65 0 16,57 65-1-16,-6-68 0 0,6 68 0 15,12-80 1-15,-12 80-2 16,31-96 0-16,-31 96-3 15,47-98-4-15,-47 98-29 16,56-92-3-16,-56 92 0 16,67-76-1-16</inkml:trace>
  <inkml:trace contextRef="#ctx0" brushRef="#br0" timeOffset="2493.1425">6759 1168 99 0,'9'75'41'16,"-12"10"0"-16,-29-20-3 15,-1 9-27-15,3 2-46 16,-4-15-3-16,19-10 0 15,1-13-3-15</inkml:trace>
  <inkml:trace contextRef="#ctx0" brushRef="#br0" timeOffset="3198.1828">7978 854 76 0,'0'0'40'0,"0"0"-1"16,-20-62 0-16,20 62-21 16,0 0-15-16,0 0 0 15,-61-47-1-15,61 47 2 16,-47 6-3-16,47-6 1 15,-54 34 0-15,54-34 0 16,-58 60 0-16,54-32 0 16,-37 64 0-16,14 12-2 15,21 8 2-15,21-8-2 16,19-28 0-16,27-15 0 0,24-25 0 15,10-36-1-15,-45-8 2 16,-1-5 0-16,2-8 0 16,2-4 0-16,-53 25-1 15,84-78 2-15,-50 32-2 16,-5-7 1-16,-14-18 0 15,-9 0-1-15,-9 5 0 16,-6 2 2-16,-11 8-2 16,-4 3 0-16,24 53-2 15,-57-83-3-15,57 83-18 16,-65-57-18-16,65 57-1 15,-48-25 0-15,48 25-2 16</inkml:trace>
  <inkml:trace contextRef="#ctx0" brushRef="#br0" timeOffset="3458.1978">9011 902 97 0,'0'0'39'16,"0"0"3"-16,0 0-3 15,0 0-38-15,-59 64 0 16,6 2 0-16,-9 12-1 15,1 9-4-15,2-3-24 0,-7-23-8 16,26-11-2-16,16-25-1 16</inkml:trace>
  <inkml:trace contextRef="#ctx0" brushRef="#br0" timeOffset="3635.2079">8699 1185 110 0,'0'0'42'15,"0"0"1"-15,12-58 0 16,-12 58-37-16,0 0-4 15,0 0 0-15,0 0-1 16,0 0-4-16,58 4-7 16,-58-4-29-16,60 26-2 15,-60-26-1-15,80 30 0 16</inkml:trace>
  <inkml:trace contextRef="#ctx0" brushRef="#br0" timeOffset="4077.2332">9553 1071 96 0,'0'0'41'0,"0"0"2"16,45-41 0-16,-45 41-28 16,0 0-11-16,0 0 0 15,-38 31-1-15,4 15-1 16,11 14 2-16,0 16-4 15,22-15 0-15,0-27-2 16,30-6 2-16,-29-28 0 16,0 0 0-16,70-9 2 0,-70 9-2 15,62-33 0-15,-62 33 0 16,62-42 0-16,-62 42 0 15,57-39 0-15,-57 39 0 16,0 0 0-16,45-21 0 16,-24 35 0-16,-12 23 0 15,-10 17 0-15,-14 30 0 16,-15 19-2-16,-1 11 1 15,-7 2 0-15,9-21 0 16,1-14 1-16,-1-11-3 16,0-14 3-16,-2-14-3 15,-3-12 2-15,-1-14-3 16,0-12 1-16,0-19-3 0,15-9-28 15,-18-28-6-15,16-7 0 16,-6-17 0-16</inkml:trace>
  <inkml:trace contextRef="#ctx0" brushRef="#br0" timeOffset="4836.2766">10524 1176 74 0,'0'0'39'15,"18"-54"0"-15,-18 54-1 16,0 0-17-16,0 0-16 0,0 0 0 16,0 0 1-16,-56-38-2 15,56 38 0-15,-48 15 0 16,48-15 0-16,-32 24-3 15,-18 10 1-15,1 5-2 16,10 5 1-16,11-1-2 16,14-11 2-16,21-7-1 15,27-12 0-15,-34-13 0 16,53-10 0-16,-53 10 2 15,60-26-2-15,-60 26 2 16,72-37-2-16,-72 37-1 16,64-43 0-16,-64 43 1 15,60-38-1-15,-60 38 1 16,0 0 0-16,61-45 0 0,-61 45 0 15,13 34-1-15,2 15 2 16,-20 21-1-16,-14 11 0 16,-2 22-1-16,-2 11 1 15,-4-5-1-15,5-22 1 16,-1-14 1-16,-4-10-1 15,-4-13 1-15,-1-16-2 16,-5-15 1-16,1-17-1 16,3-12-2-16,3-14-2 15,8-8-5-15,-6-24-17 16,26 8-14-16,-6-11 1 15,23 6-1-15,-1-4 2 16</inkml:trace>
  <inkml:trace contextRef="#ctx0" brushRef="#br0" timeOffset="5242.2998">10969 1277 115 0,'49'-22'39'0,"-49"22"2"16,0 0-10-16,47-25-29 15,-47 25-1-15,0 0 0 16,67-31-2-16,-67 31 2 0,53-34-1 15,-53 34 1 1,57-28 0-16,-57 28 0 0,46-42 1 16,-46 42 0-16,0 0 1 15,0 0 0-15,47-63-1 16,-47 63 1-16,0 0 0 15,0 0-1-15,-58 22 0 16,57-4-2-16,-50 33 0 16,-1 7 0-16,16 13 0 15,8-11 0-15,32 1-3 16,29-12-3-16,27-26-5 15,35-28-23-15,-95 5-7 16,95-19 1-16,-47 3-2 16</inkml:trace>
  <inkml:trace contextRef="#ctx0" brushRef="#br0" timeOffset="5565.3183">11727 1242 91 0,'0'0'41'0,"47"-45"2"16,-62 50-1-16,-7 7-19 15,-10 19-19-15,-10 13-1 16,8 13-1-16,0-8-1 15,15-3 0-15,5-12-1 16,20-15 0-16,10-16 1 16,8-14-1-16,-24 11 1 15,0 0 1-15,58-47-2 16,-58 47 0-16,49-48 0 15,-49 48 0-15,55-56 0 16,-55 56 0-16,50-50 0 0,-50 50 0 16,50-42 0-16,-50 42 0 15,40-23 0-15,-6 26 0 16,-7 17 0-16,-7 16-5 15,-3 18-14-15,-8-2-22 16,6 4-3-16,1-14 1 16,9-16-2-16</inkml:trace>
  <inkml:trace contextRef="#ctx0" brushRef="#br0" timeOffset="6649.3803">12756 1425 95 0,'7'-17'40'0,"-7"17"0"16,0 0-1-16,8 15-32 16,-16 8-5-16,-2 9-1 15,-7 5-1-15,0 9 0 16,0 5-3-16,2-4-3 15,9 2-25-15,1-16-7 16,20-6 0-16,8-23-2 16</inkml:trace>
  <inkml:trace contextRef="#ctx0" brushRef="#br0" timeOffset="7234.4138">13930 876 103 0,'8'-70'39'0,"-8"70"2"16,0 0-4-16,-21-59-33 15,21 59 0-15,0 0-1 16,-54-29 0-16,54 29 0 0,-60 10 0 15,60-10-1-15,-70 28 0 16,70-28 0-16,-79 51 0 16,79-51-2-16,-69 69 2 15,3 28-3-15,19 17 2 16,17 4-2-16,24-10 1 15,26-14 0-15,35-11-1 16,24-20 1-16,13-28-1 16,17-17 1-16,11-11 0 15,5-16 1-15,3-13-1 16,-6-15 1-16,-66 13 0 15,-3-7 1-15,-1-3-1 16,-4-6 1-16,-48 40-2 16,68-99 0-16,-48 42 0 0,-11-5 0 15,-17-22 0-15,-12 7 0 16,-12 10 0-16,-11 2 0 15,-14 17 0-15,-9 3 0 16,-3 15 0-16,-3 4-8 16,-7 10-15-16,11 7-19 15,2 9-2-15,11 7 3 16,10 9-2-16</inkml:trace>
  <inkml:trace contextRef="#ctx0" brushRef="#br1" timeOffset="11860.6784">1887 2008 76 0,'0'0'34'15,"0"0"-3"-15,0 0-1 16,0 0-26-16,0 0-2 15,0 0-1-15,12 3-1 16,0 1 1-16,3-1-1 16,6 0 1-16,2 1 0 15,6-1-1-15,4 1 1 0,6-1-1 16,7 0 0-16,8 0 0 15,13-1-1-15,11 0 1 16,16-6 0-16,13-1 0 16,13-3 0-16,12-3 0 15,14-3 0-15,10 0 1 16,5 0-2-16,7 1 1 15,3 2-1-15,5 3 2 16,3 1-2-16,1 3 2 16,7-1-2-16,4 0 1 15,6 1 1-15,11-2 0 16,4-1 0-16,10-1 0 15,13-1 0-15,7 1-1 16,6 2 1-16,12 2-1 0,6 4 0 16,1 3 0-16,5 0-1 15,5 3 1-15,-1 0-1 16,3-3 0-16,-1 1 0 15,3-3 0-15,1-2 1 16,8-3 1-16,2 0-1 16,4-2 2-16,-2-2-1 15,2 3 0-15,2 0 1 16,-10 3-1-16,-5 0 0 15,-9 3 0-15,-5-1-1 16,-6 1 0-16,-4-2 1 16,-3-1-1-16,-3-3 1 15,-3-3-1-15,-5-1 1 16,-10-5-1-16,-8-1 1 15,-13-2 0-15,-22 3 0 0,-18 0-1 16,-29 2 0-16,-26 6 0 16,-26-1 0-16,-25 5-1 15,-20 5-1-15,-26-2-4 16,-9 7-25-16,-26-7-3 15,-5 3-1-15,-9-9-3 16</inkml:trace>
  <inkml:trace contextRef="#ctx0" brushRef="#br1" timeOffset="16878.9654">2082 2607 80 0,'-12'-24'36'0,"-1"4"0"15,-16-4-2-15,-6 16-27 16,-13 1-3-16,-7 15 0 16,-13 7-1-16,-6 11 0 15,-6 6-1-15,4 5 2 16,7 0-3-16,11-1 1 15,15-5 0-15,18-5 0 16,20-4-2-16,25-2 1 16,21-2-1-16,20 3-1 15,22 2 2-15,12 3-1 0,7 3-1 16,1 2 0-1,-4 9 0-15,-15 0 1 0,-15 4-1 16,-24 2 0-16,-27 1 1 16,-21 2 0-16,-23-4 0 15,-19-5 1-15,-15-9 1 16,-8-8 0-16,-3-17 0 15,5-18 0-15,9-16-1 16,19-19 0-16,20-17 0 16,27-11-1-16,18-8 0 15,22-5-2-15,15 1 2 16,8 4-3-16,4 9 1 15,-8 7-4-15,2 28-20 16,-24-4-14-16,-4 20 2 16,-15 5-3-16,-8 14 2 0</inkml:trace>
  <inkml:trace contextRef="#ctx0" brushRef="#br1" timeOffset="17705.0125">3087 2922 78 0,'6'-16'36'15,"2"4"-1"-15,-4 0 2 16,-4 12-31-16,8 11-1 15,-5 11-1-15,-4 8 0 16,-2 14 0-16,-4 4-1 16,5 14-1-16,-5-3 0 15,4 3 0-15,-1-8-1 0,1-8 1 16,3-9-2-16,1-14 1 15,6-12 0-15,-7-11 0 16,18-23 0-16,-6-2 0 16,2-13 0-16,0-7 0 15,2-8 0-15,1-11-1 16,1-4 1-16,-1-1-2 15,5 2 1-15,1 2-1 16,7 4 0-16,4 6 0 16,2 10 0-16,4 13 0 15,1 15 0-15,1 12 0 16,-5 12 1-16,-7 13 1 15,-8 11 0-15,-7 9 0 16,-8 10-1-16,-11 3 2 16,-8 4-2-16,-7 1 1 0,-6 0-1 15,-4-4 0-15,-4-4 0 16,0-10-1-16,-2-7 1 15,1-8 0-15,2-12 0 16,3-6-1-16,1-6 1 16,3-6 0-16,1 0 1 15,4-3-1-15,0 3 0 16,0 11 0-16,0 15 0 15,1 10 1-15,-1 14-1 16,-3 16 0-16,3 7 0 16,-2 9-1-16,7 5-2 15,1-9-3-15,15 4-13 16,1-31-20-16,16-5 0 15,8-31 0-15,15-10-1 0</inkml:trace>
  <inkml:trace contextRef="#ctx0" brushRef="#br1" timeOffset="18382.0514">4011 2791 93 0,'0'0'39'0,"-18"37"2"15,-4-10-3-15,-3 14-36 16,2 8 1-16,1 9-1 16,-3-2 1-16,0 5-2 0,5-8 0 15,2-6 0-15,8-13-1 16,3-7 1-16,7-27 0 15,0 0 0-15,22-20-1 16,-4-12 1-16,7-10 0 16,2-7 0-16,-1-8 0 15,5-4 0-15,-3 7 0 16,0 1 0-16,-5 9-1 15,-1 6 0-15,0 8 0 16,0 7-1-16,1 9 1 16,3 6-2-16,3 5 3 15,3 0-2-15,3 3 1 16,3 1 1-16,3 2-1 15,-6-1 1-15,-1 0-1 0,-7 2 2 16,-5-2-2-16,-4 3 1 16,-18-5-1-16,7 11 1 15,-17 1 0-15,-5 5-1 16,-8 7 1-16,-3 6 0 15,-6 7 0-15,-1 4-1 16,1 5 0-16,5 0 1 16,7 3-1-16,12-11 0 15,11-3 0-15,11-8 0 16,9-11 1-16,10-12-1 15,10-13 0-15,0-14 1 16,3-9-1-16,-6-10 1 16,-4-7 0-16,-9-6-1 15,-8 0 0-15,-12 2-1 0,-8 8 1 16,-8 9-2-16,-7 13-1 15,-6 9 1-15,6 18-3 16,-2 3-2-16,18 22-20 16,-4-14-11-16,23 7-2 15,10-12 1-15,24-2-1 16</inkml:trace>
  <inkml:trace contextRef="#ctx0" brushRef="#br1" timeOffset="18604.0641">5310 2219 114 0,'-47'38'40'16,"8"32"0"-16,-12 2-8 0,13 17-28 15,1 12-1-15,11 5-1 16,4-1-2-16,10-5 1 15,10-8-5-15,5-20-5 16,12-4-29-16,-8-25-4 16,12-10 2-16,-6-24-1 15</inkml:trace>
  <inkml:trace contextRef="#ctx0" brushRef="#br1" timeOffset="19396.1093">4951 2802 81 0,'-27'-9'42'0,"17"11"-3"0,10-2 2 15,10 3-12-15,19-9-27 16,16 1-2-16,11-5 2 16,11-1-1-16,5 0 0 15,4-1-1-15,-5 2 1 16,-9 2-2-16,-8 2 2 15,-17 4 0-15,-16 3-1 16,-21-1 2-16,0 20-1 16,-20-1 1-16,-9 8-1 15,-7 8 1-15,-1 7-2 16,-2 3 1-16,6 5-1 15,9-1 0-15,10-2 0 16,12-7-1-16,17-9 1 16,14-13-1-16,14-12 1 15,9-15-2-15,8-11 1 0,0-14 0 16,-1-11 0-16,-5-4 0 15,-12-4 0-15,-14 1-1 16,-15 6 2-16,-15 7 0 16,-16 9 1-16,-5 10-1 15,-14 12 2-15,3 8-1 16,2 7 1-16,8 7 1 15,11 2-2-15,18-1 1 16,17-2-2-16,15-4 2 16,19-2-1-16,10-1-1 15,5-6 2-15,1 0-2 16,-3-1 0-16,-10 1 0 15,-9-3 0-15,-11 4 0 0,-16-1 0 16,-7 2 0-16,-16-2 0 16,0 0 0-16,-7 12 0 15,-3-1 0-15,-2-3 0 16,2 3 0-16,10-11 0 15,-17 21 0-15,17-21 0 16,6 15 0-16,7-15 0 16,7-6 0-16,2-2 0 15,4-8 0-15,-1 1 0 16,6-10 0-16,-5-1 0 15,3-4 0-15,-2 5 0 16,-5 0 0-16,-3 5 0 16,-3 5 0-16,-6 7 0 15,-10 8 0-15,7 14 0 0,-14 8 0 16,-3 6 0-16,-3 8 0 15,3 3 0-15,5-2 0 16,10-1 0-16,4-21-33 16,29 10-3-16,-2-28-7 15,31 2 2-15,-2-23-2 16</inkml:trace>
  <inkml:trace contextRef="#ctx0" brushRef="#br1" timeOffset="19772.1308">7067 2566 116 0,'-30'-6'40'15,"6"14"1"-15,-12-7-2 16,3 13-35-16,0 7-2 15,-2 3 1-15,0 7-2 16,6 0 2-16,6 3-3 16,8 0 2-16,12-4-2 15,14-8 2-15,13-6-2 16,17-4 0-16,7-7 0 15,6-4 2-15,-1-2-2 16,-2-1 0-16,-7 0 0 16,-8 7 0-16,-17 0 0 15,-18 9 0-15,-15 7 0 16,-12 1 0-16,-11 6 0 15,-5-2 0-15,-1 6 0 0,-5-11-9 16,18 13-26-16,-5-24-6 16,20 4-2-16,2-16 1 15</inkml:trace>
  <inkml:trace contextRef="#ctx0" brushRef="#br1" timeOffset="20619.1792">8472 2505 90 0,'6'-22'37'15,"-6"22"1"-15,0 0 0 16,-3 30-34-16,-11 8 0 16,-3 14-1-16,-3 10 0 0,-1 7-1 15,-2 6-2-15,4-2 1 16,3-5-3-16,2-11-2 15,14 0-8-15,-4-20-26 16,15-4 1-16,-3-21 0 16,7-1-1-16</inkml:trace>
  <inkml:trace contextRef="#ctx0" brushRef="#br1" timeOffset="20792.1891">8282 2890 110 0,'-18'-15'38'15,"-5"-5"2"-15,23 20-3 16,-12-12-33-16,26 1-2 15,18 2-3-15,14-6-5 0,17 6-8 16,4-16-25-16,18 7 0 16,-5-12-2-16,8 6 1 15</inkml:trace>
  <inkml:trace contextRef="#ctx0" brushRef="#br1" timeOffset="21123.2082">8705 2207 93 0,'-71'22'38'0,"-12"16"2"16,5 30-2-16,-6 23-34 16,5 12 1-16,7 9-1 0,15 11 0 15,16-2-1-15,21-2 0 16,25-15-2-16,23-19 2 15,27-28-3-15,22-29 0 16,26-25 1-16,11-26-1 16,7-28 1-16,-1-18 0 15,-6-18-1-15,-17-10-1 16,-25-8 1-16,-26-2-1 15,-28 3 0-15,-36 9 0 16,-27 12-1-16,-22 11-2 16,-20 20 0-16,-13 7-12 15,9 37-23-15,1 8-1 16,19 26-1-16,19 4-1 15</inkml:trace>
  <inkml:trace contextRef="#ctx0" brushRef="#br1" timeOffset="22160.2675">13248 8862 46 0,'5'-15'35'15,"-6"0"0"-15,-6 3-1 16,-21-3-14-16,8 18-12 16,-19-3-1-16,-2 11-1 15,-7 2 1-15,0 9-3 16,-4-1 1-16,8 5-2 15,4 2 0-15,11 2-1 16,14-1-1-16,15-3-1 16,14-2 0-16,16 2 0 15,10-3 0-15,7 0 0 16,5-2 0-16,0 1 0 0,-7-2 0 15,-8 7 0-15,-13-1 0 16,-14 3 0-16,-19 1-1 16,-11 0 1-16,-14-1 0 15,-6-6 0-15,-5-6 0 16,4-9 0-16,6-10 0 15,11-15 0-15,17-14 0 16,15-12 0-16,16-10 0 16,14-4 0-16,8-4 0 15,7 3-1-15,1 6-2 16,-10-1-7-16,0 23-28 15,-16 5 1-15,-8 15-1 16,-20 10-1-16</inkml:trace>
  <inkml:trace contextRef="#ctx0" brushRef="#br1" timeOffset="22422.2825">13720 8845 93 0,'2'-12'39'0,"-2"12"1"16,0 0-2-16,-21 15-35 16,-1 10-1-16,-1 14-1 15,-5 7 2-15,-2 12-3 16,0 8 0-16,1 5 0 15,5 1-2-15,3-8-1 0,12 4-11 16,-3-20-24-16,12-4 0 16,-1-20-1-16,11-5 0 15</inkml:trace>
  <inkml:trace contextRef="#ctx0" brushRef="#br1" timeOffset="22579.2914">13482 9185 103 0,'-5'-28'42'0,"-6"-3"0"16,15 17-1-16,1 0-35 15,14 3-3-15,11 4-3 16,14-3-4-16,23 11-34 16,-5-11-3-16,16 9-1 0,1-8-1 15</inkml:trace>
  <inkml:trace contextRef="#ctx0" brushRef="#br2" timeOffset="29015.6595">2130 4051 72 0,'-6'-22'38'16,"0"6"-1"-16,-10-8 1 15,7 12-17-15,-10-12-16 16,1 3-2-16,-9 0 1 15,-2 8-1-15,-10 2-1 16,-11 15 0-16,-8 10 0 16,-6 12 0-16,-5 8 0 15,1 6-1-15,6 4 0 16,10 0 0-16,18-3-1 15,19-6 0-15,27-8 0 16,24-9 0-16,25-5 0 0,22 0-1 16,8 2 1-16,7 1-1 15,-3 6 1-15,-8 6-2 16,-15 8 1-16,-22 5 0 15,-27 5 0-15,-23 4-1 16,-23 2 1-16,-19-7 1 16,-14-5-1-16,-8-9 2 15,-3-15-1-15,3-15 1 16,9-17 0-16,16-17-1 15,16-18 1-15,18-12 0 16,22-12 0-16,18-7 0 16,16-5-1-16,11 3-3 15,13 17-6-15,-11-5-18 16,10 26-11-16,-13 4-2 0,3 21-2 15,-14 6 1-15</inkml:trace>
  <inkml:trace contextRef="#ctx0" brushRef="#br2" timeOffset="43614.4946">3565 4267 59 0,'10'-18'39'16,"0"8"-2"-16,-10 10 0 0,0 0-13 15,1 24-22-15,-6 4 0 16,-6 10 1-16,-3 7 0 16,-2 1 0-16,1 0-1 15,1-7 0-15,2-3-1 16,5-14 1-16,7-9 0 15,0-13 0-15,15-10-1 16,4-10 1-16,4-8-1 16,1-8 0-16,4-4 1 15,1-4-1-15,1-1 0 16,-3 5 0-16,-2 5 0 15,-5 5-1-15,-5 9 1 16,-1 10-1-16,-5 7 0 16,-9 4 0-16,16 19 0 15,-9 1 0-15,-1 6 0 0,0 5 0 16,2 4-1-16,4 3-1 15,-1-1-3-15,11 2-2 16,-5-17-22-16,16 4-12 16,0-16 1-16,9-4-1 15,-2-16 1-15</inkml:trace>
  <inkml:trace contextRef="#ctx0" brushRef="#br2" timeOffset="44005.5169">4234 4173 91 0,'-18'5'38'15,"14"13"0"-15,-8 0 0 16,11 2-33-16,0 5-3 0,8 1 1 16,8-9 0-16,7-2-1 15,8-9-1-15,7-6 0 16,2-8 0-16,7-7 0 15,-5-2 0-15,1-6-1 16,-5-4 1-16,-6 1-1 16,-10-2 1-16,-6 0 0 15,-10 3-1-15,-9 4 1 16,-10 4-1-16,-4 10 1 15,-10 9-1-15,-2 12 1 16,-7 13 0-16,2 10 0 16,-1 10-1-16,5 5 0 15,7 2 1-15,9-2-2 16,10-3 1-16,13-9-1 0,15-7-2 15,12-18-3-15,16-5-1 16,3-23-15-16,24 5-19 16,-3-21 2-16,9 0-1 15,-9-13 1-15</inkml:trace>
  <inkml:trace contextRef="#ctx0" brushRef="#br2" timeOffset="44368.5376">5060 4119 101 0,'-14'7'39'0,"-13"1"1"16,11 17-2-16,-7 1-35 15,9 6 0-15,-1 6-1 16,10 0-1-16,6 1 0 16,7-4-1-16,10-5 0 15,5-7 0-15,8-8 0 0,5-14-1 16,7-12 1-16,1-11 1 15,2-14-1-15,4-8 1 16,-2-9-1-16,-2-3 1 16,-7-3 0-16,-4 8 0 15,-8 6 0-15,-8 14-1 16,-8 18 1-16,-11 13-1 15,-9 26 1-15,-5 6-1 16,-1 12 0-16,1 4 1 16,4 2-2-16,5-2 0 15,8-9-1-15,12-12-2 16,19-12-3-16,1-27-17 0,25 1-15 15,-2-25-1-15,13-4 1 16,-4-24 1-16</inkml:trace>
  <inkml:trace contextRef="#ctx0" brushRef="#br2" timeOffset="44536.5473">6051 3668 119 0,'-30'28'40'16,"2"27"-1"-16,-15 3-9 15,12 20-27-15,-2 8-2 16,6 6-1-16,6 1-2 15,4-6-3-15,13 0-5 16,-4-24-29-16,19-3-1 16,-7-26-1-16,10-6 0 15</inkml:trace>
  <inkml:trace contextRef="#ctx0" brushRef="#br2" timeOffset="45604.6084">5846 4074 88 0,'0'0'38'15,"0"0"1"-15,29 2 1 16,-29-2-28-16,39-4-8 16,-5-1 0-16,7 4-1 15,-2 0 0-15,3 5-2 16,-5 7 1-16,-7 3-1 15,-7 6-1-15,-6 6 1 16,-7 4-1-16,-9 4 1 0,-6 3-2 16,-5-2 1-16,-3-1-1 15,-1-4 0-15,0-4 1 16,2-5-1-16,2-8 0 15,10-13 0-15,0 0 2 16,5-16 0-16,6-8 0 16,7-5 0-16,0-9 0 15,7-1 1-15,0-8-1 16,2 1 0-16,-2 4-1 15,2 3 0-15,-3 8 0 16,1 6 0-16,-1 10 0 16,1 6 0-16,1 9 0 15,-2 7 0-15,1 7 0 16,-3 1 0-16,2 1-1 0,-4-1 1 15,-3-1 0-15,-1-2 0 16,-2-6 1-16,3-1-1 16,-6-8 0-16,2 0 1 15,-13 3-1-15,10-8 0 16,-10 8 0-16,0 0 1 15,-18 18-1-15,-1-2 0 16,-1 8 0-16,-4 6 0 16,5 4-1-16,1 3 1 15,6 0-1-15,5-1 0 16,11-6 0-16,4-5 0 15,12-7 1-15,7-9-2 16,5-13 3-16,4-8 0 16,1-12-1-16,-1-4 1 0,-4-10 0 15,-4-3 0-15,-7-2-1 16,-13 3 1-16,-6 6-1 15,-6 5-1-15,-7 7 1 16,-1 9 0-16,-1 10 0 16,1 8 0-16,12-5 0 15,-9 23 1-15,15-8-1 16,9-3 1-16,8-1-1 15,9-4 1-15,3-6 0 16,11-2 0-16,-4-5 1 16,1 0-2-16,-5 0 2 15,-4 2-1-15,-9 1-1 16,-4 3 1-16,-12 6 0 0,-8 8-1 15,-6 4 0-15,-5 8 1 16,-4-1-1-16,4 7 0 16,-4 0 0-16,3-5-1 15,4-1 0-15,7-10 0 16,0-16 2-16,24 1-1 15,1-16 1-15,1-13-1 16,8-5 3-16,0-6-3 16,3-3 0-16,-2 2 0 15,-6 7 0-15,-6 10 0 16,-9 15 0-16,-14 8 0 15,6 26 0-15,-11 5 0 16,-5 11 0-16,1 3-3 16,5 6-1-16,3-6-3 15,16 0-5-15,0-22-8 0,27 6-7 16,-10-31-7-16,31 4-1 15,-10-19-6-15,17-10 2 16</inkml:trace>
  <inkml:trace contextRef="#ctx0" brushRef="#br2" timeOffset="45897.6251">7826 4028 125 0,'-26'-17'42'16,"6"17"0"-16,-12-12-8 16,13 20-33-16,0 6 1 15,9 7-2-15,7 3 1 16,6 0 0-16,6 2-1 15,7-3 0-15,4 3 0 16,1-2 0-16,-3 1 0 0,2 0 1 16,-9 1-1-16,-4 2-1 15,-5-1 1-15,-8 0 0 16,-4-1 0-16,-9 0-1 15,-3-4 0-15,-3-2-1 16,1-3-1-16,-4-10-5 16,12 8-9-16,-14-23-12 15,30 8-8-15,-20-7-5 16,19-6-3-16,0-13 2 15</inkml:trace>
  <inkml:trace contextRef="#ctx0" brushRef="#br2" timeOffset="47424.7125">8880 3932 85 0,'8'-19'37'0,"-8"19"-1"16,0 0 1-16,0 0-33 15,-9 17-2-15,1 0 0 16,-5 9 0-16,1 6 0 15,-4 9 0-15,-1 4 0 16,2 5-1-16,0 1 1 16,3-5-1-16,4-7-1 15,3-8 2-15,5-12-1 16,0-19 1-16,18-14 0 15,-4-17 0-15,7-11-1 16,2-10 1-16,0-7 0 16,0-4 0-16,-1 1-2 15,-2 4 1-15,-5 10-1 16,-1 10 0-16,-9 12 0 15,-5 26 0-15,11-3 0 0,-4 26 0 16,-1 13 0-16,-2 11 0 16,9 5 1-16,0 7-1 15,6-2 1-15,6-4-1 16,4-8 1-16,1-11-1 15,6-9 1-15,0-17-1 16,-2-10 1-16,-2-12 0 16,-4-13-1-16,-5-11 1 15,-6-5-2-15,-7-7 0 16,-3-4-2-16,-1 2-1 15,-5-7-5-15,16 20-17 16,-17-13-12-16,15 20-2 16,-6-5-1-16,11 13 1 15</inkml:trace>
  <inkml:trace contextRef="#ctx0" brushRef="#br2" timeOffset="47776.7325">9408 3524 83 0,'-37'-8'38'16,"-14"-7"-1"-16,3 13 2 15,-14-6-34-15,4 16-1 16,-7 10 1-16,6 18-2 16,-2 13 1-16,5 28-1 15,6 17 0-15,11 21-1 16,7 9-1-16,19 6 0 15,19-1-2-15,23-9 1 16,23-24 0-16,27-25-1 0,24-34 2 16,16-31-1-16,10-30 1 15,-1-23 1-15,-11-27 0 16,-11-18 0-16,-27-10 0 15,-28-9-1-15,-30 1-1 16,-31-1-2-16,-23 6-2 16,-24 2-2-16,-11 27-7 15,-23 2-10-15,9 35-17 16,-11 14 0-16,18 29-1 15,9 16 2-15</inkml:trace>
  <inkml:trace contextRef="#ctx0" brushRef="#br3" timeOffset="56409.2263">2205 5295 91 0,'-9'-24'37'15,"-4"11"1"-15,-18-11-5 16,1 13-28-16,-20 4-2 15,-2 7-1-15,-6 4 0 16,-2 9-1-16,2 4-1 16,3 7 1-16,10 5-1 15,10 1 1-15,16 3-1 16,18 0 0-16,18-1 0 15,19-1 1-15,16-2-1 16,14 1 0-16,8 0 0 16,3 1 0-16,-3 2-1 0,-8 0 2 15,-14 4-2-15,-16 5 0 16,-15 3 2-16,-24-2 0 15,-14 0 0-15,-11-7 0 16,-11-6 1-16,-4-11 0 16,0-18-1-16,7-17 0 15,7-21-1-15,18-18 0 16,12-16 0-16,15-14-1 15,15-6-1-15,11-3-1 16,12 11-3-16,-1 1-30 16,10 23-3-16,-8 8 2 15,4 24-4-15</inkml:trace>
  <inkml:trace contextRef="#ctx0" brushRef="#br3" timeOffset="56921.2557">3119 5597 87 0,'-14'19'37'15,"14"-19"-1"-15,13 19 2 16,7-21-37-16,21-5 0 16,12-7 1-16,7-4 1 15,0-10-1-15,1 2 0 16,-5-5 1-16,-8 1-1 15,-16 0 1-15,-13 2-1 16,-19 5 0-16,-10 3-1 16,-18 6 1-16,-10 11-1 15,-9 10 0-15,-7 9-1 16,-3 14 0-16,3 12 0 15,7 8 0-15,9 8 0 0,14 0 0 16,22 2 0-16,19-12 0 16,23-10-1-16,19-13 0 15,17-19-1-15,18-15-4 16,9-27-5-16,18-6-27 15,-10-30 0-15,5 2 0 16,-17-19 0-16</inkml:trace>
  <inkml:trace contextRef="#ctx0" brushRef="#br3" timeOffset="57093.2655">4251 4965 68 0,'-42'11'40'16,"4"29"-3"-16,-13 12 3 16,6 33-16-16,-3 1-20 15,7 9-2-15,9 5 0 16,9-6-3-16,16-3 0 0,10-12-5 15,26-5-28-15,1-27-3 16,20-10 0-16,1-26-1 16</inkml:trace>
  <inkml:trace contextRef="#ctx0" brushRef="#br3" timeOffset="57440.2853">4299 5587 91 0,'-14'10'38'0,"18"5"-1"15,10-16 0-15,17 0-35 16,16-8 1-16,13-4-1 16,8-8 1-16,5-2-2 0,-9-1 2 15,-3 1-1-15,-15-5 0 16,-13 2 0-16,-21-1 0 15,-17 4-1-15,-19 5 1 16,-16 4-1-16,-9 5 1 16,-7 8-2-16,-4 11 1 15,0 14 0-15,3 10 0 16,8 11 0-16,10 8-1 15,13 1 1-15,18 1-2 16,15 1 0-16,21-11-3 16,15-14-1-16,25-5-3 15,3-21-28-15,25-3-4 16,-1-20 0-16,14-3 0 15</inkml:trace>
  <inkml:trace contextRef="#ctx0" brushRef="#br3" timeOffset="57642.2968">5239 5439 98 0,'-43'0'39'0,"2"22"1"15,-16-2 0-15,14 11-37 16,-5 1 1-16,13 6-2 16,10-1 0-16,19-2 1 15,20-11-2-15,21-10-1 16,25-9-2-16,19-12-1 15,21-10-3-15,4-18-2 16,18-1-26-16,-16-24-6 16,2 1 1-16,-20-16-1 0</inkml:trace>
  <inkml:trace contextRef="#ctx0" brushRef="#br3" timeOffset="57811.3066">5862 4999 68 0,'-37'13'39'16,"7"23"-1"-16,-5 7 1 15,18 22-13-15,1 3-22 16,10 9-2-16,6 5-1 15,5-1-4-15,6 10-10 16,-4-14-24-16,7 4 1 16,-10-16-2-16,3-6-1 15</inkml:trace>
  <inkml:trace contextRef="#ctx0" brushRef="#br3" timeOffset="58890.3683">5663 5419 88 0,'0'0'39'0,"28"17"-1"15,-3-21 1-15,17 2-35 16,9-7 0-16,5-4-2 15,0-3 1-15,1 0-2 16,-7 0 0-16,-6 0 1 16,-8 4-1-16,-13 5 0 15,-12 7 1-15,-11 0-1 16,-2 26 0-16,-10 0 0 0,-3 9-1 15,-5 7 1-15,0 3-1 16,1 4 0-16,0-2 0 16,4-3 0-16,4-7 0 15,6-10 0-15,0-12 0 16,5-15 0-16,0 0 0 15,22-19 0-15,-10-11 0 16,3-6 0-16,0-8 1 16,2-3-1-16,-1 2 0 15,-1 1 0-15,0 5 0 16,3 8 0-16,-2 7 0 15,4 8 0-15,5 6 0 16,4 7 0-16,4 4 0 16,1 5 0-16,5 2 0 0,2-1 1 15,0-1-1-15,-1-3 0 16,0-3 0-16,0-3 1 15,-3-7-1-15,-5 0 0 16,-5-3 1-16,-6 1 0 16,-10 0 0-16,-11 12 0 15,-7-10 0-15,-14 13 0 16,-8 7-1-16,-3 10 1 15,-5 7-1-15,2 8 1 16,7 7-1-16,7 2 0 16,11 2 0-16,11-5 0 15,13-1-1-15,5-9 1 16,8-9 0-16,9-11-1 15,2-11 0-15,-2-13 0 0,-2-11 0 16,-5-7 0-16,-6-7 0 16,-5-3 1-16,-3-2 0 15,-9 5 0-15,-5 2 0 16,1 8 1-16,-6 9 0 15,-1 7 0-15,5 12 0 16,0 0 1-16,0 0-1 16,15 0 0-16,4 5-1 15,4-1 1-15,6-1 0 16,5 3 0-16,-2-2-1 15,1 0 1-15,-7 4 0 16,-6 3 0-16,-6 5 0 16,-11 5-1-16,-8 7 1 15,-6-2-1-15,-4 8 0 16,-3 0 0-16,-1 0 0 0,5-5 0 15,4-3-1-15,9-9 1 16,1-17 0-16,18 7 0 16,1-18 0-16,7-9 1 15,3-10-1-15,7-7 0 16,-2-3 0-16,3-2 1 15,-1 7-1-15,-5 4 0 16,-6 10 0-16,-4 10 0 16,-8 15 0-16,-3 12-1 15,-5 9 1-15,-3 8-2 16,4 5 0-16,2-3-2 15,11 5-1-15,4-14-3 16,29 4-27-16,-17-23-1 0,25 4 0 16,-9-21-6-16</inkml:trace>
  <inkml:trace contextRef="#ctx0" brushRef="#br3" timeOffset="59176.3847">7741 5351 113 0,'-18'-15'41'0,"-19"-2"1"15,12 15-1-15,-5 2-38 16,8 6 0-16,7 8-2 15,6 3 0-15,14 3-1 16,10-2 0-16,14 4 0 16,8 0 0-16,1-2 1 15,5-2-1-15,-3 3 0 16,-5 1 1-16,-14 4-1 0,-14 3 1 15,-16 1-1-15,-15 6 0 16,-5-4 0-16,-6 3 0 16,0-2-4-16,1-10-2 15,12 5-11-15,-1-29-8 16,23 1-18-16,14-15 0 15,9-4-1-15,-3-20 1 16</inkml:trace>
  <inkml:trace contextRef="#ctx0" brushRef="#br3" timeOffset="60669.4701">9272 5519 68 0,'-7'11'35'16,"-6"-1"0"-16,2 6 0 16,-6-6-30-16,7 6 0 15,-2-8-1-15,5 4 0 16,7-12 0-16,0 0-1 15,0 0 0-15,12-9-1 16,4-5-1-16,6-2 0 16,-2 0 0-16,3 2 0 15,-5 1 0-15,-5 6 0 16,-13 7-1-16,0 0 1 15,-10 20 0-15,-9-3 0 16,-4 3 0-16,0-2 0 0,1-1 1 16,2-2-1-16,7-5 1 15,13-10 0-15,0 0 0 16,30-7-1-16,-4-6 1 15,4-2-1-15,-2 2 0 16,0-2 0-16,-4 3 0 16,-10 2-1-16,-14 10-1 15,0 0-2-15,0 0-1 16,-9-13-4-16,19 18-20 15,-9-16-11-15,18 5-1 16,0-13 0-16,21 6 1 16</inkml:trace>
  <inkml:trace contextRef="#ctx0" brushRef="#br3" timeOffset="61083.4936">9801 5404 86 0,'14'5'37'16,"1"-7"1"-16,20 7 1 15,6-9-35-15,10 3 0 16,5-9 0-16,4-2 0 15,-1-6-2-15,0-6 1 16,-8-5-1-16,-9 0 0 16,-11-3 0-16,-10 2-1 0,-15 3-1 15,-11 2 1-15,-11 9-1 16,-13 3 1-16,-9 11 0 15,-8 11 0-15,-9 9 0 16,-1 10 1-16,2 9 0 16,8 7-1-16,7 3 2 15,15 3-2-15,17-2-1 16,19-3-1-16,21-4-2 15,14-8-1-15,20-2-4 16,-2-17-13-16,24 5-19 16,-13-15 0-16,9-1-2 15,-12-13 2-15</inkml:trace>
  <inkml:trace contextRef="#ctx0" brushRef="#br3" timeOffset="61284.5052">10798 4933 85 0,'4'24'43'16,"0"-12"0"-16,25 2-1 15,8-5-24-15,20-19-23 16,29 7-27-16,-4-15-9 15,20 6 0-15,-5-8-2 16</inkml:trace>
  <inkml:trace contextRef="#ctx0" brushRef="#br3" timeOffset="62650.5834">14420 7755 61 0,'-119'-29'19'0,"-9"-9"-4"15,2 13-6-15,-11-6-36 16,13 17 9-16,-13-8 9 16,7 9 9-16,-3 10 9 15,-13-11 10-15,14 17 4 16,-11-7 5-16,8 15 1 15,-19-5-8-15,10 22-10 0,-15-1-5 16,5 16-3-16,-9 7-1 16,-5 8-1-16,0 13-1 15,2 5 0-15,5 6-1 16,3 5 1-16,10 4 0 15,8 7-1-15,11 2 1 16,18 6 0-16,8-3 1 16,18 7 0-16,11 5 1 15,15 5-2-15,14 0 2 16,16 6-1-16,14 0 1 15,15 2-1-15,10 3-1 16,13-3 1-16,19-2-1 16,11-6 1-16,19-8-2 0,10-5 3 15,21-9-3-15,17-5 1 16,19-9-1-16,16-4 2 16,16-6-2-16,18-4 2 15,11-7-1-15,8-1 0 16,8-9 0-16,11-6 0 15,4-7-1-15,2-9 0 16,9-8 1-16,-2-10-2 16,1-11 3-16,8-7-1 15,-7-13 1-15,-2-9 0 16,-6-14 0-16,-7-8 1 15,-12-15 0-15,-7-11 0 16,-12-10 0-16,-13-12-1 16,-12-12 1-16,-13-14-1 15,-17-5 0-15,-14-9 0 0,-14-5 1 16,-22-8-2-16,-18-2 0 15,-18-5-1-15,-24 2 0 16,-23-2 1-16,-16-3 0 16,-26-2-1-16,-19-2 1 15,-21 4 1-15,-22 4-2 16,-17 2 2-16,-18 5 0 15,-18 12-1-15,-24 16 0 16,-18 18 0-16,-25 21-1 16,-21 19-1-16,-15 19 0 15,-22 14-3-15,5 26-13 16,-6-9-21-16,27 7-1 15,23-9 0-15,45-8 1 16</inkml:trace>
  <inkml:trace contextRef="#ctx0" brushRef="#br3" timeOffset="63407.6266">15132 7513 65 0,'0'0'37'0,"-27"-6"-1"15,8 15-2-15,-12-6-22 16,9 10-3-16,-6-2-3 16,8 5-2-16,-3-2-1 15,9 4-1-15,8-3-1 0,9 0 1 16,9-4-1-16,12-2-1 15,9-5 1-15,8-4-1 16,4-4 1-16,1-5-1 16,-4-8 1-16,-7 0-1 15,-8-4 1-15,-11 1 0 16,-12-1 0-16,-15 5 0 15,-9 5-1-15,-12 8 1 16,-5 7 0-16,-8 9 0 16,0 6 0-16,4 7 0 15,8 3 0-15,8 2 0 16,15-2 0-16,16-5 1 15,17-9-1-15,19-8 0 16,9-13 0-16,6-4 0 0,1-11 1 16,-1-4-1-16,-11-4 1 15,-7-2 0-15,-20 2-1 16,-14 4 0-16,-18 8 0 15,-13 7-1-15,-14 14-1 16,-8 4-2-16,-1 18-5 16,-16-2-16-16,14 24-17 15,-8 0-1-15,8 12-1 16,-5 1 2-16</inkml:trace>
  <inkml:trace contextRef="#ctx0" brushRef="#br3" timeOffset="64235.674">11044 10475 69 0,'10'-11'37'16,"2"4"-1"-16,-12 7 1 15,10-7-30-15,-10 7-2 16,0 0 0-16,-16 21 0 16,1-2-1-16,-6 3-1 15,0 2 0-15,-1 3-1 16,4-1 0-16,0-1 1 15,12 0-1-15,6-4-1 0,10-4 1 16,8-5-2-16,10-6 0 16,2-6 1-16,6-3-1 15,-1-5 0-15,-3-7 1 16,-4-8-1-16,-7-5 0 15,-10 1 1-15,-9-3-1 16,-9 5 1-16,-7 3-1 16,-8 5 1-16,-2 7 0 15,-4 10 0-15,-1 8 0 16,0 9 0-16,5 4 0 15,7 7 0-15,8-1 0 16,10-3-1-16,12 1 0 16,7-8 1-16,11-7-1 15,7-5 0-15,4-6 0 0,0-10 1 16,-2-1-1-16,-2-8 0 15,-11-3 1-15,-6 2-1 16,-9-1 1-16,-14 2-1 16,-7 1 0-16,-9 11 1 15,-7 5-1-15,-3 6 0 16,-1 7 0-16,3 7-1 15,0 0-3-15,16 18-26 16,-5-24-7-16,24 5-3 16,7-15-1-16</inkml:trace>
  <inkml:trace contextRef="#ctx0" brushRef="#br3" timeOffset="65602.7521">16640 6463 90 0,'-211'-42'33'16,"-4"-3"2"-16,-3 12-4 15,-10-7-28-15,-1 8 0 16,-8 2 0-16,-8 7-1 15,-6 5 2-15,-12 10-1 16,-16 7-1-16,-10 10 0 16,-12 10-1-16,-8 9 0 15,-13 11-1-15,-7 10 0 16,-10 9 1-16,-3 9 2 15,-6 9-2-15,8 9 1 16,-2 9-1-16,4 6 2 16,6 5-2-16,12 7 0 15,18 6-1-15,12 10 0 16,15 2-1-16,15 6 0 15,18 2 0-15,15 5-1 0,12 5 1 16,22 1 1-16,14 1 0 16,20-1-1-16,24 0 1 15,21 5 0-15,22-1 1 16,24 4-1-16,19 0 1 15,19 2 0-15,20-1-1 16,15 3 0-16,16-2 0 16,13-3 1-16,14 0-2 15,16-3 2-15,16-1-2 16,15-6 1-16,14-2-2 15,18-4 1-15,15-2-1 16,18-2 1-16,17-8 0 0,20-8 2 16,17-5-2-1,20-8 0-15,23-8 1 0,15-9 0 16,25-7 0-16,16-10 0 15,20-7 0-15,15-4-3 16,17-8 3-16,8-1 0 16,8-7 0-16,51-7 0 15,-40-4 1-15,42-7-1 16,-43-5 0-16,3-8 1 15,-4-6-1-15,-1-8 1 16,-2-7-1-16,-47-10 0 16,45-8 1-16,-46-11-1 15,38-12 1-15,-7-10-1 16,-5-10 1-16,37-13-1 15,-50-6 0-15,-10-14 1 16,-16-10-2-16,-18-8 2 0,-20-8-1 16,-19-9 0-16,-22-9 0 15,-76-8 3-15,16-8-1 16,-27-10-2-16,-32-5 3 15,-26-7-1-15,-32-7 0 16,-28-3 0-16,-25-5 0 16,-30-1-2-16,-23-2-1 15,-22 2 1-15,-20 0-1 16,-21 2 0-16,-17 0 1 15,-18 3 1-15,-19 2-1 16,-16 3 1-16,-19 3 1 16,-18 6 1-16,-18 6-1 15,-17 12 1-15,-15 5-1 0,-18 10-1 16,-17 15 0-16,-8 12-2 15,-9 8 2-15,-4 11-4 16,-2 13 1-16,4 6-4 16,18 23-9-16,-5-7-14 15,32 25-12-15,5 3 0 16,20 22-1-16,12 8 0 15</inkml:trace>
  <inkml:trace contextRef="#ctx0" brushRef="#br3" timeOffset="66466.8017">14452 6149 83 0,'12'-10'38'0,"-1"8"-2"16,-11 2 2-16,11-13-32 16,-11 13-2-16,0 0 0 15,-16-8-1-15,3 13 0 16,-9 1 0-16,-4 6-1 15,-8 9 1-15,-4 9-1 16,-1 5 0-16,1 5 0 16,4 0-1-16,10 2 0 15,10-7 0-15,15-7-1 0,18-14 1 16,14-10-1-16,15-12 0 15,11-12 1-15,2-7-1 16,3-4 1-16,-5-3 0 16,-9 1-1-16,-11 1 1 15,-16 7-1-15,-17 6 1 16,-12 9-1-16,-16 6 0 15,-11 10 1-15,-10 7-1 16,-5 4 1-16,1 6 0 16,2 2-1-16,9 1 1 15,10-1-1-15,18-3 1 16,17-3-1-16,19-4 0 15,15-5 0-15,11-4 0 16,7-6 0-16,5-5 0 0,-5-6 1 16,-5-4-1-16,-12-5 1 15,-15-4-1-15,-15 1 1 16,-18-1-1-16,-14 4 1 15,-17 5-1-15,-11 10 0 16,-11 8 0-16,-3 8 0 16,5 12-1-16,5 5-1 15,19 11-4-15,8-9-26 16,40 16-3-16,12-16-7 15,33 4 1-15</inkml:trace>
  <inkml:trace contextRef="#ctx0" brushRef="#br3" timeOffset="67187.8428">18254 6861 96 0,'18'-25'37'0,"0"10"1"16,-17 2-1-16,-1 13-34 15,-14 6-1-15,-7 11 1 16,-8 4 0-16,-3 10-1 15,-6 1 0-15,0 8 0 16,5-5 0-16,6 2 0 16,11-8 0-16,9 0 0 15,12-8 0-15,13-7-1 16,12-10 0-16,6-5 0 15,5-6 0-15,-1-6-1 0,-3-4 1 16,-3-4 0-16,-12-2-1 16,-12 5 1-16,-14-1-1 15,-10 7 1-15,-14 5-1 16,-5 7 1-16,-7 7 0 15,-2 5 0-15,5 7-1 16,6 3 1-16,13 3 0 16,11-2-1-16,22-3 0 15,16-5 1-15,13-6-1 16,10-6 0-16,5-5 0 15,3-6 0-15,-10-5 1 16,-8-4 0-16,-18-5-1 16,-17 1 1-16,-17 3-1 15,-17 2-1-15,-7 7-1 0,-12 2-4 16,10 23-25-16,-11-12 4 15,25 21-14-15,5-1-1 16,23 15 0-16</inkml:trace>
  <inkml:trace contextRef="#ctx0" brushRef="#br3" timeOffset="68006.8897">20605 9719 100 0,'5'-11'38'15,"-5"11"0"-15,0 0 0 0,0 0-33 16,0 0-2-16,0 0-1 16,-3 21 1-16,-3 1-1 15,-8 5 0-15,0 8-1 16,-2 3 1-16,-2 7 0 15,-1-3-1-15,4-1 1 16,3-5-1-16,7-7 0 16,9-9 0-16,7-11 0 15,10-10-1-15,8-9 1 16,8-10-1-16,2-7 1 15,-1-3 0-15,-1-4 0 16,-8-1 0-16,-4 3 0 16,-8 2 1-16,-13 8-1 0,-13 8 0 15,-7 9 1-15,-9 5-2 16,-2 6 0-16,-2 7 0 15,1 2 0-15,2 3 0 16,9 3 0-16,11-3 0 16,12 0 0-16,11-3 0 15,11-3 0-15,8-6 0 16,6-1 0-16,1-5 0 15,-1-4 0-15,-1-3 0 16,-10-3 0-16,-8 0 0 16,-8-4 0-16,-10 2 0 15,-5 12 0-15,-21-15 0 16,-5 18 0-16,-9 7 0 15,-11 7 0-15,-3 14-4 0,-14 0-10 16,14 26-8-16,-26-14-11 16,14 15-12-16,-9-2 4 15,10 5-4-15,-14 0 4 16</inkml:trace>
  <inkml:trace contextRef="#ctx0" brushRef="#br3" timeOffset="68727.931">17514 12065 59 0,'25'-10'37'0,"-10"-4"0"16,4 6 0-16,-15-3-29 0,-4 11-1 15,0 0 0-15,0 0 0 16,-27 18-2-16,6-1-1 15,-5 4-1-15,4 4 1 16,0 0-2-16,7 1 0 16,6-4-1-16,11-5 0 15,12-10 0-15,7-6-1 16,11-9 0-16,4-5 0 15,0-9 1-15,2-4-1 16,-4-3 1-16,-6-4-1 16,-7 2 0-16,-7-1 1 15,-10 4-1-15,-6 3 1 16,-6 7 0-16,-10 8-1 15,-5 10 1-15,-6 10 0 0,-4 10 0 16,-6 11 0-16,5 2 0 16,1 8-1-16,8-2 1 15,9-3-1-15,13-10 0 16,14-7 1-16,15-14-1 15,13-11-1-15,7-8-1 16,0-11-1-16,2-1-2 16,-12-13-7-16,-3 15-8 15,-32-16-10-15,-5 17-11 16,-29 0 1-16,-8 14 0 15,-22 1 1-15</inkml:trace>
  <inkml:trace contextRef="#ctx0" brushRef="#br3" timeOffset="69466.9733">9975 11835 74 0,'4'-14'39'15,"3"0"0"-15,-3-3-2 16,11-1-32-16,-12 1-3 15,7 5 3-15,-9-1-2 16,-1 13 0-16,0 0 0 16,-7 18 1-16,-11 4-1 15,-1 8-1-15,-6 7 0 0,-1 5-2 16,1 0 1-16,3 0-2 15,7-6 1-15,11-9-2 16,10-7 3-16,11-11-1 16,8-10 1-16,11-11-1 15,3-7 0-15,0-5 0 16,0-5 1-16,-6-4-1 15,-7 1 1-15,-8 2 2 16,-9 5-2-16,-9 7 3 16,-9 3-3-16,-10 13 2 15,-4 4-2-15,-5 9 0 16,-2 2 0-16,2 3-3 15,4 0 3-15,5-1-3 16,7 0 2-16,12-15-2 16,3 11 2-16,10-11 0 0,5-2-1 15,1-1-1-15,3-1-2 16,-6-6-5-16,9 12-12 15,-22-20-12-15,7 11-8 16,-10-13-1-16,2 2 1 16</inkml:trace>
  <inkml:trace contextRef="#ctx0" brushRef="#br3" timeOffset="70368.0248">7552 8631 76 0,'0'0'38'0,"4"-22"-2"16,-4 22 2-16,-14-23-31 15,14 23-2-15,-18-18-1 16,18 18 0-16,-26-4 0 15,11 12-1-15,-5 5 0 0,1 6 0 16,-3 3-1-16,5 4 0 16,-2 4-1-16,8 0 1 15,5-2 0-15,11-3-1 16,6-5 0-16,11-8 0 15,11-8-1-15,5-10 1 16,9-8-1-16,-2-5 1 16,-2-11-2-16,-3 0 1 15,-10-6 1-15,-9 1-1 16,-12 3 1-16,-11 4-1 15,-14 5 1-15,-8 11-1 16,-6 8 0-16,-6 11 1 16,-1 12-1-16,2 4 0 15,5 7 0-15,9 2 0 0,9 0 1 16,15-4-1-16,12-9 0 15,14-6 0-15,9-9 1 16,7-10-1-16,4-6 0 16,-4-3 1-16,-7-5 0 15,-11-5-1-15,-18 5 1 16,-16-1-1-16,-18 6 1 15,-15 7-1-15,-6 8 0 16,-6 5-3-16,3 16-4 16,-4-5-10-16,30 26-9 15,-10-5-13-15,23 12-3 16,7 0-2-16,15 15 2 15</inkml:trace>
  <inkml:trace contextRef="#ctx0" brushRef="#br3" timeOffset="71170.0707">1472 14342 64 0,'12'27'38'15,"4"-12"0"-15,17 6 0 16,8-8-35-16,15-12 0 16,7-9-1-16,3-2 0 15,-1-9 0-15,-7-1 1 16,-10-1-1-16,-15-3 1 15,-15 1-1-15,-20 2-1 16,-15 2 1-16,-17 4-1 16,-13 5-1-16,-13 5 1 0,-9 9-1 15,-6 11 1-15,-1 12 1 16,3 14 0-16,7 8 0 15,11 11-1-15,15 4 1 16,16 2-1-16,20-6-1 16,17-7 0-16,21-10-2 15,21-18 0-15,21-14-1 16,10-25-3-16,24-11-5 15,-2-33-22-15,21-4-1 16,-6-24-5-16,3-1-1 16</inkml:trace>
  <inkml:trace contextRef="#ctx0" brushRef="#br3" timeOffset="71357.0814">2629 13654 83 0,'-30'30'39'16,"-12"17"-1"-16,7 29 1 15,-1 9-37-15,5 16-2 16,6 8 0-16,8 4-1 15,7-2-1-15,9-10-2 16,15-4-4-16,0-23-7 16,16-1-25-16,-2-26 1 15,10-9-2-15,-2-27 2 16</inkml:trace>
  <inkml:trace contextRef="#ctx0" brushRef="#br3" timeOffset="71725.1024">2689 14388 73 0,'-15'-1'40'15,"10"13"-2"-15,5-12 1 16,7 13-36-16,11-7-1 16,15-6-1-16,9-4 1 15,11-3-1-15,3-9 0 16,8-4 0-16,-4-4 0 15,0-1 0-15,-13-4 1 16,-9 2-1-16,-14-3 0 16,-10 0 0-16,-17 0 0 15,-13 7 1-15,-15 2-1 16,-7 8 1-16,-7 10-1 15,-6 12 0-15,-2 13 0 0,1 11 1 16,3 12-1-16,10 7 0 16,10 5 0-16,14-4-1 15,16-3-1-15,17-9 0 16,21-14-2-16,18-14-2 15,23-9-2-15,10-25-25 16,18 4-4-16,-4-26-4 16,7 4-1-16</inkml:trace>
  <inkml:trace contextRef="#ctx0" brushRef="#br3" timeOffset="71920.1136">3630 14155 64 0,'-39'14'40'16,"-18"0"0"-16,6 18 2 15,-3-4-23-15,8 8-14 0,14 0-2 16,12 3 0-16,17-3-1 15,16-5-1-15,20-8-2 16,15-10-1-16,18-11-2 16,11-18-5-16,28 0-13 15,-9-29-16-15,16-1-3 16,-11-21-2-16,-2-1 4 15</inkml:trace>
  <inkml:trace contextRef="#ctx0" brushRef="#br3" timeOffset="72100.1239">4182 13720 90 0,'-54'20'40'15,"8"29"2"-15,-4 9-3 0,20 13-36 16,2 8 0 0,18 5-3-16,9 4 0 0,10 1-2 15,12-6-2-15,5-10-5 16,13 5-12-16,-20-25-19 15,8-3 0-15,-14-21-2 16,1-6 1-16</inkml:trace>
  <inkml:trace contextRef="#ctx0" brushRef="#br3" timeOffset="73106.1814">3900 14215 85 0,'9'-12'42'0,"16"16"1"16,-2-11-1-16,3 2-38 0,22-4-2 15,10-3 1-15,1 1-2 16,2-1 0-16,-4 2-1 16,-5 5 0-16,-12 9 0 15,-9 9 1-15,-11 8-1 16,-17 14 0-16,-6 4 0 15,-8 9 1-15,-5 3-1 16,-4 4 0-16,1-6 0 16,1-3 1-16,2-10-1 15,8-8 0-15,3-12 0 16,5-16 0-16,9-10 0 15,4-12 0-15,5-15 0 16,0-7 0-16,5-7 0 16,-2-4-1-16,3 3 2 0,-5 6-2 15,-5 7 1-15,-1 7 0 16,-4 12 0-16,0 8 0 15,-9 12 0-15,22 1-1 16,-3 6 1-16,4 0 0 16,7-2 0-16,9-3 0 15,10-3 0-15,1-4 0 16,-1-4 0-16,-2 0 0 15,-5-1 0-15,-9-1 0 16,-10 4 0-16,-23 7 0 16,0 0 0-16,-18 7 1 15,-12 9-1-15,-10 8 0 16,-4 10 0-16,-1 9 1 15,2 8-1-15,5 6 0 0,13 2 1 16,7 1-1-16,14-5 0 16,15-8 0-16,14-12 1 15,12-15-1-15,8-17 0 16,9-14 0-16,0-17-1 15,1-10 1-15,-4-12 0 16,-9-4 0-16,-9 0 0 16,-11 0-1-16,-8 6 2 15,-10 9-2-15,-4 8 2 16,-5 9-1-16,2 9 0 15,3 13 0-15,0 0 1 16,10-9-1-16,6 14 0 16,4-1 1-16,4 1-1 15,6 3 1-15,3 0-1 16,0 1 0-16,0 3 1 0,-1 4-1 15,-6 0 0-15,-3 6 1 16,-6 5-1-16,-7 1 0 16,-10 5 0-16,-10 1 1 15,-4 0-1-15,-4-4 0 16,2-5 0-16,-4-8 0 15,4-8 0-15,5-11 0 16,11-10 0-16,10-13 0 16,11-9 0-16,6-8-1 15,10-4 1-15,3 2 0 16,3 4 0-16,-2 7 0 15,-5 8 0-15,-7 16 0 16,-7 13 0-16,-11 13-1 16,-11 13-1-16,-6 1-3 0,2 15-7 15,-8-8-22-15,20 15-2 16,-8-19 12-16,36 12-15 15,-2-19-1-15</inkml:trace>
  <inkml:trace contextRef="#ctx0" brushRef="#br3" timeOffset="73927.2284">6612 14173 65 0,'-1'-14'40'15,"-3"26"-2"-15,-10 2 3 16,6 14-37-16,-6 5-1 16,4 15 1-16,1 5-1 15,1 9 0-15,2-1 0 16,7-1-1-16,2-3 0 15,5-8-1-15,1-8 0 16,2-12 0-16,0-9 0 16,-1-12 0-16,-10-8 0 15,17-22-1-15,-11-7 1 16,-2-12-1-16,-6-13 1 15,2-9-1-15,0-8 0 0,3-2-1 16,1 4 2-16,3 4-2 16,5 7 1-16,2 12 1 15,7 11-1-15,1 14 0 16,4 10 0-16,0 10 0 15,-3 6 0-15,1 5 0 16,0 8 0-16,-6 1-2 16,-9 8 2-16,-3 2-1 15,-9 2 1-15,-5 3 0 16,-9 3 0-16,-5 6 0 15,-2 0 0-15,-6 4 0 16,1 4 0-16,-4 0 1 16,0 8-2-16,-2 6 1 15,-1 5-1-15,0 3-1 0,5-1 1 16,3 0-1-16,7-2-1 15,5-7-3-15,17 0-6 16,-3-30-12-16,27 9-5 16,-7-31-11-16,17-6-2 15,-4-20 0-15</inkml:trace>
  <inkml:trace contextRef="#ctx0" brushRef="#br3" timeOffset="74376.2541">7338 14237 74 0,'-30'0'41'15,"-16"-1"0"-15,3 24-4 16,-9-6-33-16,4 11 0 16,0 6 0-16,5 5-1 15,8 4 0-15,16 0-1 16,15-6 0-16,17-7-1 15,14-11 0-15,19-7 0 16,11-15-1-16,5-10 1 16,7-12-1-16,-4-6 0 15,-5-6 1-15,-11 0-1 16,-13 1 1-16,-15 2-1 0,-13 6 0 15,-9 11 0-15,-12 10 0 16,-7 13 1-16,-4 10-1 16,-3 11 0-16,5 8-1 15,5 2-1-15,8 4-1 16,9-7-1-16,19 1-8 15,1-29-9-15,36 5-7 16,-9-34-12-16,25-7-2 16,-1-21 3-16</inkml:trace>
  <inkml:trace contextRef="#ctx0" brushRef="#br3" timeOffset="74549.2638">8093 13752 75 0,'-27'30'42'15,"-14"21"-3"-15,2 31 1 16,-6 8-35-16,9 13-3 15,8 4-3-15,12-6-1 16,14 1-8-16,2-30-19 16,24-1-9-16,0-25-3 15,8-14 2-15</inkml:trace>
  <inkml:trace contextRef="#ctx0" brushRef="#br3" timeOffset="74893.2836">7778 14245 82 0,'0'0'43'16,"0"0"-2"-16,30 9 1 0,16-18-41 16,16-7-2-16,17-7-1 15,8-11-3-15,10 7-7 16,-12-23-24-16,10 8-2 15,-25-12-3-15,-1 6 2 16,-21-8 34-16,-11 7 6 16,-13 8 4-16,-22 0 7 15,1 26 23-15,-22 3 5 16,0 25 1-16,-16 11-1 15,6 29-32-15,-8 13-5 16,0 14-2-16,3 11-1 16,2 8 0-16,8 2-3 15,2-4-1-15,15 1-11 16,-6-26-22-16,17-5-3 0,-3-26-3 15,13-11 2-15</inkml:trace>
  <inkml:trace contextRef="#ctx0" brushRef="#br3" timeOffset="75083.2944">8178 14238 83 0,'-17'0'44'0,"15"14"-1"15,2-14 0-15,39 9-40 16,1-4-2-16,17-4-1 15,11-2-1-15,8-7-3 16,13 5-27-16,-13-22 1 16,10 14-11-16,-19-8-2 0</inkml:trace>
  <inkml:trace contextRef="#ctx0" brushRef="#br3" timeOffset="75684.3289">8724 14376 79 0,'-21'25'43'16,"18"2"-2"-16,3-27 2 15,14 17-40-15,13-18 0 16,9-6-1-16,4-6 1 16,7-7-2-16,3-7 0 15,-5-4-1-15,-6-3 1 16,-6-4-1-16,-7-3 0 15,-10 0-1-15,-9 3 1 16,-11 4 1-16,-15 12-1 0,-11 12 0 16,-8 11 0-16,-10 14 1 15,-5 15-1-15,2 15 1 16,5 7 0-16,12 6-1 15,13-1 1-15,19-4 0 16,19-9 0-16,19-10 0 16,18-16 0-16,14-12-1 15,11-15 1-15,2-11-1 16,-5-8 1-16,-2-2-1 15,-12-1 0-15,-12 4 0 16,-16 9 1-16,-15 10-1 16,-19 8 0-16,-6 21 0 0,-10 9 0 15,-6 4 0 1,-1 9-1-16,-3 2 1 0,7-3 0 15,0-4 0-15,10-7 0 16,4-12 0-16,5-19 1 16,14-1-1-16,5-21 0 15,6-12 1-15,7-15 0 16,6-5-1-16,1-8 1 15,-1 2 0-15,-4 6 0 16,-5 6-1-16,-7 10 0 16,-5 12-1-16,0 11-2 15,-17 15-4-15,31 0-28 16,-16-4 13-16,36 23-4 15,-3-20-13-15,31 10-4 16,6-11 0-16</inkml:trace>
  <inkml:trace contextRef="#ctx0" brushRef="#br3" timeOffset="76212.3591">9994 14213 80 0,'0'0'42'0,"0"0"0"16,0 0 1-16,-15 9-39 15,4 12-1-15,-8 7-1 16,-3 14 1-16,-3 5-2 15,0 7 1-15,1 3-1 16,4-1 1-16,6-6-1 16,8-7 0-16,4-12 0 15,15-15 0-15,9-18-1 16,8-16 1-16,8-13-1 15,5-10 1-15,3-15 0 16,3-5-1-16,2-7 1 16,-4 5 0-16,-7 10 0 0,-7 9-1 15,-8 18 1-15,-8 18 0 16,-4 22 0-16,-8 17-1 15,-5 19 0-15,0 10-1 16,0 9-2-16,4-4-8 16,15 13-6-16,-10-29-7 15,30 12-8-15,-8-33-8 16,21 0-5-16,6-21 0 15</inkml:trace>
  <inkml:trace contextRef="#ctx0" brushRef="#br3" timeOffset="77051.4071">10893 14151 83 0,'-22'0'42'16,"0"-6"-2"-16,13 0-4 16,9 6-64-16,0 0-13 15,14 11 0-15,-5 1-1 16</inkml:trace>
  <inkml:trace contextRef="#ctx0" brushRef="#br3" timeOffset="77194.4151">10866 14670 82 0,'-13'6'40'0,"2"-5"-16"16,7-12-23-16,11-3-42 16,9-11-2-16,13 3 1 15</inkml:trace>
  <inkml:trace contextRef="#ctx0" brushRef="#br3" timeOffset="77704.4443">11907 13993 87 0,'10'-18'42'16,"15"-13"2"-16,24 2-3 16,13-4-40-16,9-2-1 15,8 8 0-15,-1 11 0 16,-11 15 1-16,-11 14-1 0,-23 21 0 15,-23 13-1-15,-24 17 2 16,-21 12-1-16,-21 10 1 16,-13 6 0-16,-10 0 1 15,0-5-1-15,8-12 1 16,16-11 0-16,17-12-1 15,28-15 1-15,28-20-2 16,30-12 1-16,20-14-1 16,19-9-2-16,12-5-2 15,2-15-9-15,20 19-13 16,-23-17-13-16,4 13-3 15,-19-5-2-15,-1 8 0 16</inkml:trace>
  <inkml:trace contextRef="#ctx0" brushRef="#br3" timeOffset="78117.4679">13706 13359 81 0,'-43'6'41'0,"-11"6"-1"16,0 19 1-16,-9 24-38 15,2 11-1-15,1 13 0 16,12 19 0-16,0 11-1 16,13 12 1-16,14 2-2 15,21 1 1-15,14-8-2 16,25-12 0-16,15-8-4 15,11-28-10-15,30 0-25 16,-7-26-1-16,14-8-2 16,-10-24 1-16</inkml:trace>
  <inkml:trace contextRef="#ctx0" brushRef="#br3" timeOffset="78399.4841">14348 13645 77 0,'-48'-52'40'0,"2"23"0"16,-14 11 1-16,5 33-34 16,-11 8-3-16,4 16-2 15,-1 15 1-15,7 17-1 16,5 6-1-16,12 12 0 15,14 2-2-15,10 0 1 16,13 0-3-16,12-10 0 0,11 2-9 16,-4-28-16-16,15 6-12 15,-11-17 0-15,5-6-1 16,-15-16 0-16</inkml:trace>
  <inkml:trace contextRef="#ctx0" brushRef="#br3" timeOffset="78917.5137">13672 14307 78 0,'-14'-29'42'0,"2"-2"-3"16,14 17 0-16,3 0-34 16,14 6-2-16,10 4-3 15,10-3-1-15,12 2-2 0,5-5-2 16,15 4-1-16,1-5-1 15,11 2-2-15,-8-4-2 16,7 7 3-16,-20-7 1 16,-4 6 3-16,-14 0 3 15,-18 3 4-15,-9 7 3 16,-17-3 1-16,-17 14 3 15,-12-6 0-15,5 16-1 16,-14-4-1-16,10 12-1 16,-2-1-2-16,6 4-1 15,9 0-2-15,9 0 1 16,10-4-2-16,11-6 0 15,9-9 0-15,11-9-1 16,8-11 1-16,8-7-1 0,3-9 0 16,3-6 0-16,-5-4 0 15,-1 1 0-15,-9 1 0 16,-8 2 0-16,-8 8-1 15,-10 4 1-15,-16 14 0 16,0 0 0-16,2 12 0 16,-13 8 0-16,-1 6 0 15,1 4 0-15,-2 1-1 16,4 0-1-16,12-2-2 15,0-13-4-15,22 3-11 16,-7-30-17-16,30 2-3 16,-5-24-2-16,19-3 1 15</inkml:trace>
  <inkml:trace contextRef="#ctx0" brushRef="#br3" timeOffset="79117.5252">15241 13795 80 0,'-14'-31'42'0,"3"22"-1"15,-12 10 1-15,9 20-27 16,-8 14-12-16,4 16 0 15,-2 11-1-15,2 12-1 16,-2 8-1-16,0 5-1 16,5 0-1-16,-1-5-1 15,8-4-3-15,-1-23-6 16,21-1-11-16,-6-35-15 15,25-10-2-15,4-35-2 16,16-11 2-16</inkml:trace>
  <inkml:trace contextRef="#ctx0" brushRef="#br3" timeOffset="79318.5367">15572 13662 86 0,'0'0'43'0,"-11"7"0"16,-6 50-1-16,-10 9-37 15,1 16-1-15,-3 4-3 16,6 9 1-16,2-7-2 15,6-6-1-15,9-8-2 16,5-17-3-16,16-3-9 16,-8-35-10-16,23-1-15 15,-5-29-2-15,16-6 0 16,-4-22 1-16</inkml:trace>
  <inkml:trace contextRef="#ctx0" brushRef="#br3" timeOffset="79585.552">15768 13532 90 0,'1'14'43'0,"19"15"0"16,-3-8-4-16,12 20-36 15,4 8 1-15,0 15 0 16,-4 6-1-16,-3 12-1 15,-11 9-1-15,-11 6-1 16,-15 2 0-16,-11-2 0 16,-8-3-2-16,-6-15-2 15,-4-4-1-15,-3-25-9 16,21-2-10-16,-9-36-6 0,31-12-11 15,0 0-3-15,22-32 2 16</inkml:trace>
  <inkml:trace contextRef="#ctx0" brushRef="#br3" timeOffset="79919.5711">16349 14600 85 0,'-22'6'42'0,"3"19"-1"16,-13 1-2-16,7 8-42 15,2 15-15-15,-10-10-23 16,21 5 0-16,2-10-2 16,20-3 0-16</inkml:trace>
  <inkml:trace contextRef="#ctx0" brushRef="#br3" timeOffset="81633.6692">17596 13403 58 0,'-23'9'39'0,"-20"2"0"0,-3 15 0 16,-16 4-30-16,1 24-2 15,-10 10-1-15,3 18 1 16,-2 11-4-16,10 12 1 15,10 3-2-15,20 5-1 16,15-4 0-16,20-11 0 16,22-14-1-16,24-19 0 15,22-20 0-15,13-24 0 16,13-18 0-16,-7-19 0 15,-3-17 1-15,-16-11-1 16,-22-6 1-16,-26-2-1 16,-35 1 0-16,-31 5 0 15,-29 8 0-15,-18 4 0 16,-15 10 0-16,-3 7-1 0,4 9-1 15,9 2-2-15,26 13-26 16,11-10-5-16,45 8-5 16,11-5-2-16</inkml:trace>
  <inkml:trace contextRef="#ctx0" brushRef="#br0" timeOffset="86368.9399">14483 9126 41 0,'0'0'23'0,"0"0"3"15,-13 8 0-15,13-8-17 16,0 0-1-16,0 0-2 15,0 0 0-15,11-11-2 16,6-9 0-16,10 0 0 0,4-11 0 16,13-2-1-16,8-15 1 15,11-2 0-15,6-14-1 16,19-7 1-16,14-18-1 15,15-9-1-15,14-14-1 16,20-10 3-16,16-13-3 16,15-11 1-16,14-8-1 15,12-5-1-15,12-2 1 16,8-8 1-16,10 0-1 15,1-2-1-15,9 0 1 16,4 5-1-16,-1 0 1 16,-3 6-2-16,-2 8-2 15,-15 5-1-15,-10 17-3 16,-24 3-7-16,-10 22-21 15,-36 10-1-15,-24 23-1 0,-36 11 2 16</inkml:trace>
  <inkml:trace contextRef="#ctx0" brushRef="#br0" timeOffset="87301.9933">15218 8325 41 0,'5'-10'33'15,"-5"10"1"-15,14-20-1 16,-2 16-19-16,-11-13-4 16,11 9-1-16,-9-6-3 15,-3 14-1-15,13-14-1 16,-13 14 0-16,0 0-1 15,0 0-1-15,0 19 0 16,-9 7-1-16,-6 10 0 16,-7 8 1-16,-4 6-2 0,-2 7 1 15,-4 1-1-15,1-4 1 16,4-5-1-16,5-7 1 15,6-9 0-15,13-7 0 16,8-10 0-16,16-9 0 16,16-10 0-16,15-7-1 15,19-6-2-15,7-15-7 16,22 2-27-16,3-14-1 15,11 4 0-15,-8-9-2 16</inkml:trace>
  <inkml:trace contextRef="#ctx0" brushRef="#br0" timeOffset="88203.0448">19861 5605 71 0,'11'-15'36'16,"-11"15"-1"-16,0 0-1 15,0 0-28-15,-8 14-1 16,5 2 0-16,-9 6-1 16,3 8 1-16,-4 4-2 15,1 5 0-15,-2 0 0 0,4 0 0 16,1-4 0-16,3-5-1 15,5-12 2-15,5-6-3 16,-4-12-2-16,24-12 3 16,-8-12-3-16,5-6 2 15,0-11-1-15,2-4 0 16,0-6-1-16,4-1 1 15,-4 0 1-15,0 8-2 16,-2 6 2-16,-2 11 0 16,-1 8 0-16,-3 15-1 15,-2 12 1-15,-3 11-1 16,-2 10-1-16,-2 9 0 15,3 8-1-15,-2 2 1 16,5 5-5-16,-6-13-8 16,12 8-23-16,-5-13 0 0,9 2 1 15,-6-20-1-15</inkml:trace>
  <inkml:trace contextRef="#ctx0" brushRef="#br0" timeOffset="88623.0689">20417 5540 89 0,'0'0'36'0,"0"0"0"15,-4 20-1-15,4-20-32 16,-6 25 1-16,2-7 0 15,5 9 0-15,-3 1-1 0,2 4 2 16,0-4-3-16,3 0 2 16,2-2-3-16,2-7 2 15,3-5-2-15,4-12 2 16,4-9-3-16,6-9-2 15,5-9 3-15,3-5-2 16,0-8 2-16,3-1-3 16,-1-1 3-16,-3 3-3 15,-8 10 4-15,-2 5-2 16,-10 10 1-16,-11 12 0 15,0 0-1-15,-10 22 0 16,1 2-1-16,-5 4 0 16,7 6-3-16,0 0 2 15,14 4-6-15,-1-12-5 0,21 5-26 16,-1-14 2-16,16 3 0 15,0-12-1-15</inkml:trace>
  <inkml:trace contextRef="#ctx0" brushRef="#br0" timeOffset="88853.0821">21226 5594 90 0,'-19'-22'37'16,"1"9"0"-16,-12 2-1 15,3 13-30-15,-4 6-1 16,5 13 0-16,-5 9-2 15,8 8 2-15,4 2-4 16,8 2 2-16,12-4-4 16,10-7 1-16,20-6-5 0,4-20-12 15,23-3-20-15,-2-21-1 16,20-8 1-16,-3-17-4 15</inkml:trace>
  <inkml:trace contextRef="#ctx0" brushRef="#br0" timeOffset="89036.0924">21695 5172 105 0,'-17'6'38'16,"-11"10"1"-16,9 23-2 16,-10 9-34-16,8 10-2 15,3 9-1-15,6 9 1 0,4 4-3 16,1-3 1-16,11 5-6 15,-4-15-28-15,10-2-2 16,-1-17 0-16,7-6-1 16</inkml:trace>
  <inkml:trace contextRef="#ctx0" brushRef="#br0" timeOffset="89411.114">21724 5676 69 0,'-9'15'39'0,"9"-15"-2"16,-4 24 2-16,4-24-15 16,30 5-21-16,4-9 1 0,10-2-1 15,5-6 0-15,6-4-1 16,-1-4 0-16,-4-4-1 15,-9-2 1-15,-8 2-1 16,-12-2 1-16,-12 3-1 16,-11 2 0-16,-10 5 0 15,-10 5 0-15,-7 10 0 16,-8 12-1-16,-3 6 1 15,-2 10-1-15,4 14 1 16,4 3-1-16,7 4 2 16,12 1-1-16,15-3-1 15,18-4-1-15,7-7-2 16,20 0-7-16,-5-20-27 15,20-4-1-15,-7-16-1 0,10-1-3 16</inkml:trace>
  <inkml:trace contextRef="#ctx0" brushRef="#br0" timeOffset="89771.1346">22421 5597 114 0,'-24'12'39'15,"6"16"1"-15,-8-5-5 16,7 8-30-16,4 1-2 15,5 0 0-15,6 1 1 16,7-3-1-16,9-10 0 16,8-7-1-16,7-8-2 15,6-9 1-15,4-6-1 0,6-11 0 16,1-7-1-16,0-5 0 15,-3-4 0-15,-2-2 0 16,-7 0 1-16,-2 5-1 16,-9 8 1-16,-7 6-2 15,-14 20 2-15,0 0 1 16,-12 28-1-16,-5 4 1 15,-3 11 0-15,2 1-1 16,4 7-2-16,7-2-1 16,12-1-6-16,2-19-22 15,21-1-8-15,3-21-1 16,18-3-1-16</inkml:trace>
  <inkml:trace contextRef="#ctx0" brushRef="#br0" timeOffset="90087.1527">23126 5512 120 0,'-33'-3'39'16,"5"16"1"-16,-8-5-8 16,11 12-30-16,6 5 0 15,11 1 1-15,3 0-1 16,11 5 0-16,7-4-1 15,9 1 1-15,3-5-1 16,4-5 1-16,-1 2-2 16,0-3 1-16,-5 2 1 15,-5-4-1-15,-4 1 2 0,-9 2-3 16,-6 2 0-16,-7-2 0 15,-6 3 0-15,-3 0 0 16,0-5 0-16,-3-3 0 16,11 6-14-16,-8-19-26 15,17 0-2-15,13-4 0 16,14 1-2-16</inkml:trace>
  <inkml:trace contextRef="#ctx0" brushRef="#br0" timeOffset="90239.1614">23764 6072 124 0,'-23'-2'31'16,"-2"-4"-27"-16,-4-5-3 0,2 12-42 15,2-24-2-15</inkml:trace>
  <inkml:trace contextRef="#ctx0" brushRef="#br2" timeOffset="110123.2987">12797 9719 12 0,'17'-7'33'16,"-7"0"0"-16,1 6-1 15,-14-11-10-15,3 12-4 16,0 0-3-16,0 0 5 16,-6-17-12-16,6 17-3 15,-11-8-1-15,11 8-1 16,-18 1 0-16,6 11-1 15,-7 7 0-15,-4 15 0 16,-6 9-1-16,-9 15 1 16,-4 8 0-16,0 8-1 15,-4-2 0-15,12 2 1 16,5-8-2-16,15-10 1 15,16-11-1-15,14-15 0 16,20-14-1-16,14-11 0 0,11-12 0 16,10-10 1-16,2-9 0 15,-7-5-1-15,-5-4 2 16,-11-5-2-16,-17 2 1 15,-19 1 0-15,-21 5 0 16,-16 3-1-16,-13 10 0 16,-11 2-1-16,2 11-1 15,-4-1-1-15,14 17-10 16,1-10-24-16,23 7 1 15,11-7-1-15,17 2 1 16</inkml:trace>
  <inkml:trace contextRef="#ctx0" brushRef="#br2" timeOffset="110685.3308">13451 9801 94 0,'0'0'38'15,"0"-12"2"-15,0 12-2 16,-14 6-32-16,3 7-3 16,-8 8 0-16,-2 13 0 15,-7 7-1-15,-3 7 0 16,-1 5-1-16,-1 1 0 15,4-5 0-15,7-4 0 16,5-9-1-16,8-9 1 0,9-15-1 16,0-12 1-16,21-9-1 15,-3-10 0-15,9-13 1 16,-3-3-1-16,0-8 1 15,1-4 0-15,-3-1-1 16,-1 2 0-16,-6 8 1 16,-6 4-1-16,-1 9 0 15,-3 11 0-15,-5 14 0 16,13 3 0-16,-3 17 1 15,3 10-1-15,0 10 0 16,6 6 0-16,2 6 0 16,2 2 0-16,0-3 0 15,6-5 0-15,-2-7 0 16,4-11 0-16,-3-14 1 0,1-13 0 15,1-17 0-15,-1-15 0 16,1-14 0-16,-3-12 0 16,-7-9 0-16,0-7 0 15,0-4-1-15,-7 3-2 16,0 8-2-16,-7 4-3 15,9 19-27-15,-18-3-9 16,6 19 1-16,-6 5-3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47:44.38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12995 9674 12 0,'0'0'28'0,"0"-13"0"15,0 13 1-15,5-10-13 16,-10-2 1-16,5 12-1 15,0 0-7-15,0 0-1 16,0 0 0-16,0 0-2 16,-12-6-2-16,12 6-1 15,-11 7 0-15,11-7-1 16,-16 10 0-16,16-10 0 15,-19 12 0-15,8-4 0 16,-3-1-1-16,-1 2 1 16,-1 0-1-16,2 0 1 0,-1 0-1 15,0 0 0-15,-1-1 1 16,3 1-1-16,-2 1 1 15,2 0-1-15,-1-1 0 16,14-9 0-16,-18 19 0 16,18-19-1-16,-10 19 1 15,10-19-1-15,-4 20 0 16,6-10 0-16,-2 2 0 15,-2-1 0-15,1 3 0 16,0 0 1-16,-3 2-1 16,0 0 0-16,-1 1 1 15,3-1 0-15,-3-2-1 16,4 0 0-16,2 1 0 15,2-4 0-15,-3-11 1 0,21 13-1 16,-6-9 0-16,2-2 0 16,0 0 0-16,2 1 0 15,0-2 0-15,-3 2 0 16,-2-1 0-16,-1 1 1 15,-2 2-1-15,0-2 0 16,-11-3 0-16,14 11 0 16,-14-11 0-16,15 4 0 15,-5-5 0-15,2-1 0 16,4-3 0-16,-2-3-1 15,5-2 2-15,2-2-1 16,1-2 0-16,-4-2 0 16,3 0 0-16,-4 1 0 15,0-1 0-15,-4 1 0 0,0-2 1 16,-4 2-1-16,0-1 0 15,-5 1 0-15,1 2 0 16,-2-2 1-16,0 1-1 16,-1 1 0-16,0 1 0 15,-2 12 0-15,5-18 0 16,-5 18 1-16,2-15-1 15,-2 15 0-15,-1-13 1 16,1 13-1-16,-8-17 0 16,2 7 0-16,-3-3 1 15,-2 1-1-15,-1-1 0 16,-3 0 1-16,-5 4-1 15,-4 2 0-15,-8 5 1 16,-5 5-1-16,-7 4 0 16,-2 5 0-16,-2 3 0 0,1-4-3 15,10 9-8-15,-1-10-25 16,23 5-4-16,5-7 0 15,20 5-1-15</inkml:trace>
  <inkml:trace contextRef="#ctx0" brushRef="#br0" timeOffset="1202.0687">12921 10051 35 0,'0'0'29'0,"0"0"2"15,0 0-1-15,10 1-16 16,-10-1-4-16,0 0-2 15,0-21 0-15,0 21 0 16,6-11-1-16,-6 11-1 16,1-14 0-16,-1 14-2 15,-7-14-1-15,7 14 0 16,-14-14-1-16,14 14 0 15,-22-16-1-15,12 10 1 16,-2-1 0-16,2 3-1 16,-2 0 1-16,0 1-1 15,1 2 0-15,0 2 1 16,1 2-1-16,-3 1 0 15,3 0-1-15,-3 2 1 0,-1 1-1 16,3 1 1-16,-3 0-1 16,1 1 0-16,0-1 0 15,0 1 1-15,2-1-1 16,-1 0 0-16,2-1 1 15,-2 1 0-15,2 1-1 16,-1 1 1-16,1 1-1 16,1 0 1-16,-1 2-1 15,1 1 0-15,2-2 1 16,-1 0-1-16,2 2 0 15,-2-2 0-15,2-1-1 16,1 0 1-16,0 0 0 16,5-11 0-16,-9 21 0 15,4-10 0-15,1 2 0 0,2-2 0 16,-1 1 0-16,3-1-1 15,0 1 1-15,0-12 0 16,8 19-1-16,-8-19 1 16,13 12 0-16,-13-12-1 15,16 12 1-15,-16-12 1 16,18 4-2-16,-18-4 1 15,20 4-1-15,-11-3 1 16,3 1 0-16,0 0 0 16,2 1 0-16,-3 0 0 15,2 1 0-15,1-2 0 16,0 0 0-16,1 0-1 15,-1-2 1-15,0-1 0 0,2-1 0 16,1-4-1-16,0 2 2 16,3-3-1-16,0 0 1 15,-2 0-3-15,1 0 3 16,-1 1-1-16,-1 0 0 15,-2 2 0-15,-3-4 0 16,-1 2-1-16,-11 6 1 16,16-17 1-16,-9 5-1 15,-1-3 0-15,-1-3 0 16,-3-2 0-16,0-3 0 15,-1-2 0-15,-1-3 0 16,0 2 0-16,-4 0 1 16,-4 3-1-16,-9 3 1 15,-5 5-1-15,-7 5 1 0,-5 3 0 16,-8 4-1-1,-1-2-1-15,3 9-5 0,-7-17-29 16,24 11-5-16,2-11 1 16,21 13-2-16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49:04.79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1001 1019 79 0,'0'0'39'0,"45"-60"-3"15,-45 60 0-15,0 0-31 16,0 0 0-16,0 0-1 15,48-23-1-15,-48 23 0 16,0 0-2-16,-5 63 1 16,0 16 0-16,-8 23-2 15,2 13 2-15,-22-14-2 16,4 8 2-16,4-8-2 15,3-14 0-15,9-41 0 16,6-13 1-16,5-19 0 16,2-14-1-16,22-24 1 15,1-15 0-15,-23 39 1 16,35-68 0-16,-35 68 0 0,41-97-2 15,-16 40 2-15,0-5-2 16,-1-4 2-16,4 1-2 16,-2 2 2-16,-5-6-2 15,-3 5 1-15,3 0 0 16,-4 11 1-16,-17 53-1 15,42-84 0-15,-42 84-1 16,46-46 0-16,-46 46 1 16,0 0-2-16,53 43 1 15,1 49-1-15,2 37 1 16,-4 20-2-16,-13-16 0 15,-1 4 0-15,-5-12-2 16,-12-20 1-16,-17-39-6 16,8-12-26-16,-19-24-3 15,-2-9-1-15,-10-27 0 0</inkml:trace>
  <inkml:trace contextRef="#ctx0" brushRef="#br0" timeOffset="180.0103">1331 1513 79 0,'-43'-21'39'16,"15"13"0"-16,3 6 0 15,16 16-15-15,9-14-20 16,21 13-2-16,20-15-1 16,16-11-3-16,24-5-2 15,-81 18-7-15,103-35-23 16,-43 11-5-16,8 0 1 15,-2-6-3-15</inkml:trace>
  <inkml:trace contextRef="#ctx0" brushRef="#br0" timeOffset="391.0223">2278 985 90 0,'77'-86'40'0,"-77"86"0"16,51-64-1-16,-51 64-33 16,0 0-3-16,0 0-1 15,0 0 1-15,0 0-1 16,18 36-2-16,-27 60 1 15,-4 26-2-15,4 12-1 16,-7 0-3-16,0 0-2 16,13-7-30-16,-5-25-1 15,14-43-1-15,-5-19 0 16</inkml:trace>
  <inkml:trace contextRef="#ctx0" brushRef="#br0" timeOffset="907.0518">2297 1476 83 0,'0'0'42'16,"-44"-66"-2"-16,44 66 2 16,-25-49-18-16,25 49-22 15,0 0-1-15,0 0 0 16,0 0 0-16,47-44 0 15,-47 44-1-15,74-6 0 16,-27 4 0-16,6-3 0 0,3-3 0 16,3 2 0-16,5-1-1 15,-4 1 1-15,2-1-1 16,-7-1 1-16,2-1 0 15,-9 3 0-15,-48 6 1 16,76 2 0-16,-42 17 1 16,-39 9-2-16,-17 17 2 15,-21 7-1-15,4 7 1 16,-3 3-2-16,17 3 1 15,14-15-1-15,15-6 1 16,15-14-2-16,14-14 1 16,13-11 0-16,11-12 0 15,3-16 0-15,1-10 0 16,-4-15 0-16,-57 48 0 0,50-63 1 15,-50 63-2-15,37-73 0 16,-37 73-2-16,14-77 0 16,-14 77-2-16,-3-67 3 15,3 67-2-15,-29-48-2 16,29 48-6-16,0 0-22 15,-47-45-1-15,47 45-2 16,0 0 0-16</inkml:trace>
  <inkml:trace contextRef="#ctx0" brushRef="#br0" timeOffset="1472.0842">3549 1274 113 0,'0'0'43'0,"65"-1"-1"16,-66 13-6-16,35 5-31 15,-28 9-2-15,-14 16-1 16,-15 12-1-16,7 4 1 16,-13 4-3-16,10 3 2 15,12-19-2-15,4-9 1 16,8-13 0-16,4-11 0 15,8-15 0-15,4-10 0 16,4-16 1-16,1-13-1 16,-1-11 1-16,-25 52 0 15,22-61 1-15,-22 61-1 16,21-64 2-16,-21 64-3 15,13-60 0-15,-13 60 0 0,0 0 0 16,8-62 0-16,-1 49 0 16,0 3 0-16,-7 10 0 15,15 3 0-15,-3 9 0 16,10 10 0-16,6-6 0 15,12-5 0-15,-40-11 0 16,51-12 0-16,-51 12 0 16,53-25 0-16,-53 25 0 15,63-34 0-15,-63 34 0 16,55-40 0-16,-55 40 0 15,58-36 0-15,-58 36 0 16,0 0 0-16,63-26 0 16,-63 26 0-16,18 22 0 15,8 4 0-15,-18 9 0 0,-1 21 0 16,-12 5 0-16,3 0-4 15,6-8-13-15,-8-37-16 16,19 2-11-16,-6-8 0 16,12-3-1-16,0-8 1 15</inkml:trace>
  <inkml:trace contextRef="#ctx0" brushRef="#br0" timeOffset="2283.1306">5909 1052 105 0,'0'0'38'0,"0"0"3"16,4-63-5-16,-4 63-30 15,0 0-1-15,-22-62 0 16,22 62-1-16,0 0-1 15,-69-37 0-15,69 37-1 16,-65 4 0-16,65-4-1 16,-70 20 1-16,70-20 0 15,-66 38-2-15,66-38 0 0,-48 55 0 16,48-55 0-16,-22 61 0 15,22-61 0-15,0 0 0 16,28 68 0-16,-28-68 0 16,53 19 0-16,-53-19 0 15,80-4 0-15,-80 4 0 16,94-28 0-16,-46 7 0 15,0-1 0-15,-2-4 0 16,-46 26 0-16,80-51 0 16,-80 51 0-16,52-29 0 15,-52 29 0-15,0 0 0 16,33 49 0-16,-64 22 0 0,-6 27 0 15,-9 12 0 1,-11-13 0-16,7 8 0 0,15-7 0 16,15-22-11-16,15-38-12 15,28-8-17-15,-2-17-4 16,20-7 3-16,-1-11-2 15</inkml:trace>
  <inkml:trace contextRef="#ctx0" brushRef="#br0" timeOffset="2460.1407">6498 1545 98 0,'-4'35'40'16,"-18"2"0"-16,5 12-3 15,-9 0-20-15,0-2-22 16,14 7-28-16,-14-10-5 0,12 0-1 15,-2-10-1-15</inkml:trace>
  <inkml:trace contextRef="#ctx0" brushRef="#br0" timeOffset="6194.3543">7424 1142 91 0,'-24'-59'36'0,"24"59"2"0,0 0 0 16,-3-56-30-16,3 56-6 16,0 0 1-16,0 0 1 15,0 0-2-15,0 0 1 16,0 0 0-16,48 12-1 15,-42 49 0-15,3 21-1 16,-10 17-1-16,-13-9 1 16,3 9-2-16,6-1-2 15,1-16-3-15,5-23-5 16,18-12-26-16,-7-21-2 15,16-13 0-15,-2-16-1 16</inkml:trace>
  <inkml:trace contextRef="#ctx0" brushRef="#br0" timeOffset="6417.367">7534 1247 114 0,'0'0'40'0,"-37"-70"1"16,37 70-1-16,-21-63-39 15,21 63-1-15,2-57 0 16,-2 57 0-16,0 0-1 16,71-57-2-16,-71 57-6 15,75-15-27-15,-26 7-5 16,-3 3 2-16,5 5-3 15</inkml:trace>
  <inkml:trace contextRef="#ctx0" brushRef="#br0" timeOffset="6601.3775">7505 1458 113 0,'-56'33'40'0,"36"-9"1"16,6-13-2-16,30-25-38 15,22-4 0-15,-38 18 0 16,73-33-2-16,-20 11-7 15,9-4-29-15,4-3-3 16,8-1-1-16,4 1-2 16</inkml:trace>
  <inkml:trace contextRef="#ctx0" brushRef="#br0" timeOffset="7050.4032">8339 1052 74 0,'0'0'38'0,"20"-73"1"16,-20 73 0-16,21-67-31 16,-21 67-1-16,0 0 0 15,0 0-2-15,0 0 0 16,0 0-2-16,45-3 0 15,-50 82-2-15,-5 27 2 16,-8 12-3-16,-8 10 1 16,1 0-1-16,6 3-3 15,5-13-1-15,13-50-10 16,20-9-23-16,1-22-2 15,21-5 1-15,-1-24-2 0</inkml:trace>
  <inkml:trace contextRef="#ctx0" brushRef="#br0" timeOffset="7470.4273">8875 1438 108 0,'0'0'41'15,"3"-35"0"-15,-14 5-2 16,11 30-35-16,-30-2-3 15,13 31 1-15,-8 10-1 16,7 10 0-16,3 0 0 0,8 3 0 16,5-5-1-16,7-6 0 15,9-8 0-15,13-11 0 16,8-14 0-16,9-11 1 15,9-10-1-15,8-14 1 16,2-11 0-16,3-8-1 16,-5-6 2-16,-4-2-1 15,-57 54 0-15,48-48 0 16,-48 48 0-16,31-44 0 15,-13 17 0-15,-12 16-1 16,-6 11 0-16,-23 24 0 16,5 7-1-16,-6 10 0 15,6 2-3-15,7 2 1 16,16-10-2-16,9-6-1 15,20-7-4-15,5-19-11 0,22 1-17 16,-2-15-2-16,17-3 1 16,-9-8 2-16</inkml:trace>
  <inkml:trace contextRef="#ctx0" brushRef="#br0" timeOffset="8132.4651">9909 1405 110 0,'-4'-55'40'16,"-17"40"1"-16,-6 12-3 15,-11 11-32-15,-8 3-2 16,7 18 0-16,-6 6-3 15,11 9 1-15,5 2-2 16,7 2 0-16,9 0 0 16,13-5 1-16,11-9-2 15,13-9 2-15,12-14-1 0,11-10 0 16,7-12 0-16,7-9 0 15,2-10 0-15,-3-14 0 16,-7-5 1-16,-53 49-1 16,40-60 1-16,-40 60-1 15,24-60 2-15,-24 60-1 16,-1-58 0-16,1 58 1 15,-16-48-2-15,16 48 0 16,0 0 0-16,-49-47 0 16,49 47 0-16,-24-20 0 15,2 19-3-15,22 1 1 16,-5 20 0-16,37-4 0 15,-32-16 1-15,56 13-1 16,-56-13 1-16,75 7 0 16,-75-7 1-16,69-1 0 0,-3-5 0 15,-3 15 1-15,-21 0-1 16,-6 13 1-16,-23 3-1 15,-4 15 1-15,-23 1-1 16,-6 5 1-16,1 4-1 16,1-3 0-16,1-4 0 15,4-4 1-15,5-10-1 16,6-6 1-16,4-13 0 15,-2-10 0-15,22-5 0 16,-3-14 0-16,-1-5 0 16,2-14 0-16,3-6 1 15,-2-10-2-15,-3 2 0 16,-18 52 0-16,14-52 0 15,-14 52 0-15,0 0 0 0,26-67 0 16,-26 67-4-16,0 0-3 16,39-55-6-16,-39 55-12 15,0 0-11-15,69-43-6 16,-69 43 3-16,66-17-2 15</inkml:trace>
  <inkml:trace contextRef="#ctx0" brushRef="#br0" timeOffset="8321.4759">10939 1245 107 0,'-12'8'42'0,"52"9"1"15,-16 9-2-15,-24 11-31 16,-21 6-7-16,-5 11 0 16,-3-5-3-16,7 9 0 15,19-14-3-15,5-7 0 0,13-9-6 16,-2-22-16-16,22-1-16 15,-6-15 0-15,12-9 0 16,-7-15-1-16</inkml:trace>
  <inkml:trace contextRef="#ctx0" brushRef="#br0" timeOffset="8755.5008">11222 1203 109 0,'3'-68'42'15,"-3"68"3"-15,0 0-3 16,11-59-38-16,-11 59 0 15,0 0 0-15,0 0 1 16,0 0-5-16,43 19 0 16,-20 35 0-16,-18 5 0 0,17 8 0 15,-16-12 0-15,-2 6 0 16,-16-4 0-16,-3 3 0 15,-6-19 0-15,-1-7 0 16,3-6 0-16,5-8 0 16,14-20 0-16,0 0 0 15,16-10 0-15,10-19 0 16,6-5 0-16,8-9 0 15,-40 43 0-15,52-45 0 16,-52 45 0-16,46-46 0 16,-10 7 0-16,1 15 0 15,-9 17 0-15,-11 15 0 0,-7 16 0 16,-14 13 0-16,-5 10 0 15,7 6 0-15,-2 0 0 16,4-3-7-16,14-5-4 16,0-21-9-16,30-1-6 15,-12-21-8-15,23 1-7 16,-7-16-1-16,8-8 2 15</inkml:trace>
  <inkml:trace contextRef="#ctx0" brushRef="#br0" timeOffset="9125.5219">12017 1365 112 0,'-19'-12'41'15,"7"13"1"-15,-7 3-1 16,15 7-38-16,1 4 0 16,12 6 0-16,7-1-1 0,10-2 0 15,8-7 0-15,9-6-1 16,3-5 0-16,0-8 1 15,-3-8-2-15,-2-8 0 16,-41 24 0-16,0 0 0 16,50-49 0-16,-50 49 0 15,0 0 0-15,22-57 0 16,-22 57 0-16,0 0 0 15,0 0 0-15,-61-38 0 16,6 38 0-16,4 20 0 16,-13 8 0-16,10 13 0 15,0 12 0-15,17 11 0 16,22-6 0-16,33-17 0 15,15-6-2-15,11-14-11 0,27-5-10 16,-6-14-6-16,25-5-12 16,-5-9-2-16,14-1-1 15,-10-10 2-15</inkml:trace>
  <inkml:trace contextRef="#ctx0" brushRef="#br0" timeOffset="9252.5292">12886 1581 114 0,'-30'37'41'15,"-2"12"1"-15,-12 0-1 16,6 0-40-16,5 8-15 15,-9-12-24-15,22 3-3 16,2-11-1-16,14-8-1 16</inkml:trace>
  <inkml:trace contextRef="#ctx0" brushRef="#br0" timeOffset="10232.5852">13493 981 76 0,'0'0'41'16,"0"0"-1"-16,0 0 2 15,30-55-25-15,-30 55-13 16,0 0 1-16,0 0-1 16,0 0-1-16,0 0-1 15,8 62-2-15,-13 12 1 16,-9 11-1-16,5 10 2 15,-14-9-3-15,10 6-1 16,-2-13-1-16,5-7 0 16,6-31-3-16,-1-18-7 15,12-4-25-15,-7-19-2 0,13 3 1 16,-3-19-1-16</inkml:trace>
  <inkml:trace contextRef="#ctx0" brushRef="#br0" timeOffset="10509.6011">13568 974 98 0,'0'0'41'15,"0"0"1"-15,0 0-1 16,0 0-35-16,0 0-2 0,0 0 0 16,0 0-1-16,52-60 0 15,-52 60-1-15,73-16-2 16,-73 16-1-16,92-22-6 15,-41 9-16-15,-2 1-17 16,-1 3-1-16,-48 9 0 16,85-15-2-16</inkml:trace>
  <inkml:trace contextRef="#ctx0" brushRef="#br0" timeOffset="10713.6128">13846 1052 113 0,'-82'65'43'0,"82"-65"1"0,-58 53-2 15,58-53-38-15,0 0-1 16,-9 55 0-16,9-55-3 16,0 0-1-16,70 15-4 15,-70-15-19-15,80-12-18 16,-80 12 0-16,95-14 0 15,-95 14-2-15</inkml:trace>
  <inkml:trace contextRef="#ctx0" brushRef="#br1" timeOffset="16092.9204">1755 2688 70 0,'10'-23'35'0,"-4"-7"-2"16,-1 9-6-16,-17-10-18 15,6 10-1-15,-16-4 0 16,2 17-1-16,-14 0-2 16,-6 15 0-16,-10 7-1 15,0 10 0-15,-11 9-2 16,0 5 2-16,-2 6-2 15,7 6 0-15,5 4 0 16,12 4 0-16,10-1-1 16,17-1 1-16,16-8-1 15,19-9 0-15,19-10 0 16,15-14-1-16,15-23 1 15,11-17 0-15,10-17-1 16,4-13-1-16,0-11 2 0,-5-4-2 16,-12-2 2-16,-12 6-1 15,-13 11 1-15,-14 11-2 16,-16 12 2-16,-25 32 0 15,0 0 0-15,-21 48 1 16,-20 25-1-16,-10 25 1 16,-8 31-2-16,-8 15 1 15,-1 14-1-15,2-5 0 16,12-5-3-16,9-19-3 15,26-10-16-15,2-39-18 16,29-27 0-16,9-35-1 16,23-17-2-16</inkml:trace>
  <inkml:trace contextRef="#ctx0" brushRef="#br1" timeOffset="17091.9776">2873 3119 77 0,'6'-16'36'16,"-6"16"0"-16,-6-11-1 15,6 11-26-15,0 0-2 16,0 0-1-16,-11 23-1 16,9 4-1-16,-7 6-1 15,-1 12-1-15,1 5-1 16,-1 5 0-16,-1-1 0 15,1-4-1-15,4-6 0 16,0-7-1-16,5-11 0 16,3-13 1-16,-2-13 0 15,18-15 0-15,-6-13 1 0,3-10 0 16,2-11 0-16,1-7 0 15,0-8 0-15,0-7-1 16,-1-2 1-16,1 0-1 16,-1 8-1-16,-2 2 1 15,4 9-1-15,-3 11 2 16,5 10-2-16,0 11 1 15,2 13 0-15,2 11 0 16,3 9 0-16,-1 9 0 16,2 8 1-16,-3 4-1 15,-1 6 0-15,-11 2 0 16,-9 5 0-16,-7-4 0 15,-12 4 0-15,-9-1-1 16,-9-4 1-16,-7-1 1 0,-3-6-1 16,-1-3 1-16,0-7-1 15,3 0 1-15,6 1 0 16,5 0-1-16,2 9 0 15,5 7-1-15,2 12 1 16,1 11-1-16,-1 11 1 16,0 4-1-16,-1 5-1 15,3-8-2-15,8-2-4 16,-3-27-15-16,20-3-14 15,-7-43 1-15,33 1-4 16,2-38 2-16</inkml:trace>
  <inkml:trace contextRef="#ctx0" brushRef="#br1" timeOffset="17753.0154">3594 2849 101 0,'-4'15'39'16,"-10"0"0"-16,1 21-2 15,-9 1-34-15,6 10-1 16,-2 8-1-16,3 10 0 16,-2 3 0-16,1-2-1 15,2-6 1-15,1-6-1 16,3-10 0-16,5-11 0 15,3-18 0-15,2-15 1 16,14-25-1-16,1-11 0 0,2-11 1 16,5-11-1-16,1-6 1 15,0-7 0-15,2 2-1 16,-2 4 1-16,-6 9-1 15,1 9 1-15,-2 7-1 16,2 10 0-16,2 7 0 16,3 8 0-16,2 8 0 15,5 4 0-15,1 4 0 16,5 4 0-16,-3 2-1 15,-1 1 1-15,-6 4 0 16,-1 4 1-16,-7-2-1 16,-9 6 1-16,-5 1 0 15,-8 7-1-15,-7 2 1 16,-8 9-1-16,-2 5 1 0,-3 3-1 15,1 7 1 1,4-2-1-16,6-2 0 0,4-4 0 16,13-8 0-16,9-9 1 15,11-18-1-15,12-17 0 16,8-11 0-16,6-15 1 15,2-11-1-15,-3-9 1 16,-2-4 0-16,-9-4-1 16,-13 2 1-16,-13 5 0 15,-14 7 0-15,-10 8-1 16,-10 13 0-16,-3 6-1 15,-3 10-2-15,5 5-1 16,11 16-5-16,0-14-14 16,29 10-16-16,-3-12 1 15,25 7-1-15,2-18-2 0</inkml:trace>
  <inkml:trace contextRef="#ctx0" brushRef="#br1" timeOffset="17972.0279">4755 2307 87 0,'-10'-15'39'15,"-2"29"0"-15,-15 9 0 16,4 33-23-16,-1 7-13 16,-3 13 1-16,0 15-3 15,3 11 1-15,3 3-2 16,6 0-1-16,6-5-4 15,1-16-2-15,17 2-26 16,-10-31-7-16,10-9 2 0,-5-30-2 16</inkml:trace>
  <inkml:trace contextRef="#ctx0" brushRef="#br1" timeOffset="18752.0725">4508 2817 105 0,'-15'6'40'0,"23"7"2"15,5-11-3-15,19 4-37 16,15-6-1-16,13 0 1 16,6-5-1-16,5 0 0 15,1-3 0-15,-6 1 0 16,-5-2-1-16,-12 3 1 0,-14 2 0 15,-11 0 0-15,-24 4 0 16,10 4 0-16,-22 6 0 16,-8 12 0-16,-7 6 0 15,-7 6 0-15,1 9-1 16,-1 7 0-16,8 2 0 15,6-2 0-15,15-4 0 16,15-10-1-16,14-9 1 16,12-16 0-16,11-13-1 15,7-17 0-15,0-11 1 16,-2-11-1-16,-4-7 0 15,-11-9 2-15,-8 3-2 16,-14 1 0-16,-8 7 2 16,-10 6-2-16,-6 10 3 15,-5 11 0-15,-2 7-1 0,2 11 0 16,4 6 0-16,10-5 1 15,1 21-1-15,12-10 1 16,9 1-1-16,6-2-1 16,6-1 1-16,3 0-1 15,-1 0 1-15,-2 3 1 16,-5-1-2-16,-5 2 0 15,-10 5 0-15,-6 2 0 16,-10 7 0-16,-9 6 0 16,-6 5 0-16,-9 1 0 15,1 3 0-15,-3-4 0 16,6-3 0-16,5-5 0 15,7-13 0-15,10-17 0 16,25-17 0-16,7-14 0 0,11-13 0 16,6-11 0-16,4-5 0 15,1-5 0-15,-4 5 0 16,-3 12 0-16,-13 10 0 15,-11 17 0-15,-12 20 0 16,-11 19 0-16,-11 14 0 16,-1 12 0-16,-2 8 0 15,5 1 0-15,7 4 0 16,8-12-4-16,24-3-10 15,6-30-7-15,30 5-5 16,-7-32-10-16,24-1-4 16,-7-23 0-16,7-3 0 15</inkml:trace>
  <inkml:trace contextRef="#ctx0" brushRef="#br1" timeOffset="19038.0889">6415 2717 107 0,'-28'1'41'16,"-15"-2"0"-16,5 17 1 15,-8-9-28-15,4 18-11 16,17 2-1-16,6 6 0 15,17 1-1-15,10-4 1 16,13-2-2-16,9-2 0 16,4-7 0-16,5-2 0 15,-6 1 0-15,-6-5 0 16,-11 3 0-16,-12 6 0 15,-17 1 0-15,-13 6 0 16,-9 4 0-16,-10 4 0 0,0 2 0 16,-1-3 0-16,9 3-4 15,-1-18-13-15,26 10-9 16,-4-29-12-16,16-2-5 15,23-15-1-15,4-10 1 16</inkml:trace>
  <inkml:trace contextRef="#ctx0" brushRef="#br1" timeOffset="19736.1288">8011 2548 107 0,'0'0'39'16,"7"-17"1"-16,-1 30-7 15,-6-13-29-15,-12 33-1 16,2 3 1-16,1 12-1 15,-5 12-2-15,1 6 1 16,-1 8-2-16,4-3 1 16,2 1-3-16,5-14 0 15,9-3-7-15,-7-27-21 16,19-2-9-16,-7-21 1 15,11-4-2-15,-12-20 2 16</inkml:trace>
  <inkml:trace contextRef="#ctx0" brushRef="#br1" timeOffset="19895.1379">7916 2894 117 0,'-21'-10'39'0,"-3"-6"2"16,24 16-3-16,-14-11-34 16,27 1-2-16,17 0-4 15,12-10-3-15,17 14-11 16,-2-16-23-16,18 12 0 15,-8-6-3-15,4 8 1 16</inkml:trace>
  <inkml:trace contextRef="#ctx0" brushRef="#br1" timeOffset="22230.2715">13039 8913 31 0,'15'-13'33'16,"-15"13"1"-16,1-20 0 15,-1 20-13-15,-21-19-10 16,7 14-1-16,-18-5-1 15,9 11-1-15,-13-2-2 16,3 10-1-16,-7 1 0 16,3 8-2-16,-2 2 0 15,6 6-1-15,6 1-1 16,4 1 0-16,10-1-1 15,10-1 1-15,9-4-1 16,13-7 0-16,14-8 1 0,10-8-1 16,6-7 0-16,9-8 1 15,0-7 0-15,0-3-1 16,-6-3 1-16,-4 1 0 15,-14 0-2-15,-6 4 2 16,-8 3-1-16,-10 9 1 16,-10 12 0-16,0 0 0 15,-20 17 0-15,-4 13 0 16,-6 13 2-16,-10 13-2 15,-3 11 0-15,-3 6-1 16,3 2-1-16,4-2 0 16,13-6-2-16,12-14-2 15,24-6-10-15,4-27-21 16,29-9-4-16,3-22 0 15,23-9-1-15</inkml:trace>
  <inkml:trace contextRef="#ctx0" brushRef="#br1" timeOffset="22470.2852">13649 8799 67 0,'0'0'40'0,"-10"-7"-1"15,0 23 2-15,-10 4-20 16,0 13-18-16,0 7 1 15,-1 11-1-15,1 8 0 16,-4 10-2-16,2 2-1 16,0 1 0-16,6-4-1 15,2-6-2-15,7-5-3 0,-4-25-15 16,13 0-17-16,-2-32-1 15,0 0-1-15,12-9 1 16</inkml:trace>
  <inkml:trace contextRef="#ctx0" brushRef="#br1" timeOffset="22636.2947">13350 9048 106 0,'-22'-15'42'0,"22"15"0"16,0 0-1-16,14 10-36 15,24-8-3-15,18-4-2 16,16 0-3-16,3-13-18 15,16 9-19-15,-12-7-2 16,4 6-1-16,-10-2-2 0</inkml:trace>
  <inkml:trace contextRef="#ctx0" brushRef="#br2" timeOffset="39022.2319">1583 4290 37 0,'19'-8'32'16,"-8"-3"1"-16,3 4-4 15,-8-13-7-15,6 10-9 16,-17-8-2-16,5 18-3 16,-17-19-1-16,-3 18 0 15,-15 0-2-15,-2 7 0 16,-14 1-1-16,-3 9 0 15,-8 2-1-15,-1 7-1 16,0 0 0-16,5 3-1 0,9 2 0 16,7 2-1-16,10 3 0 15,16 0-1-15,17 1 1 16,17-3 0-16,14-3 0 15,12-6 1-15,13-12 0 16,9-12-1-16,8-15 1 16,2-14-1-16,4-13 2 15,-3-8-1-15,-7-5 0 16,-6 1 1-16,-9 5 0 15,-15 10 0-15,-12 12-1 16,-15 18 1-16,-14 22-2 16,-21 21-1-16,-13 24 1 15,-14 17-1-15,-6 16 0 16,-8 10-1-16,5 7-2 0,5-19-14 15,23 2-21-15,8-25-3 16,29-17 1-16,20-28-2 16</inkml:trace>
  <inkml:trace contextRef="#ctx0" brushRef="#br2" timeOffset="39856.2796">2743 4501 83 0,'0'0'36'0,"-20"10"1"16,7 10-3-16,-18-2-28 15,2 12 1-15,-2 2-3 16,0 10 0-16,4-1-1 0,8 3 0 16,9-5-1-16,16-5-1 15,11-9-1-15,16-12 1 16,9-10 0-16,12-11-1 15,1-11 1-15,4-12-2 16,-2-10 1-16,-8-6-1 16,-8-1 1-16,-9-2-1 15,-13 3 1-15,-13 2-1 16,-9 8 2-16,-11 8 0 15,-9 13 0-15,-5 12 0 16,-5 8 1-16,1 6-1 16,2 6 0-16,8 4 0 15,11-3 0-15,10-1 0 16,18-8-1-16,14-4 0 15,11-6 0-15,7-1 0 0,8 0 0 16,1 4 0-16,-4 6 0 16,-5 7 0-16,-12 11 0 15,-10 5 0-15,-12 9 0 16,-9 4 0-16,-10 0 0 15,-5-1 0-15,-1-5 1 16,-4-8-1-16,3-9 0 16,11-20 1-16,0 0-1 15,0 0 1-15,14-35 1 16,5 0-1-16,3-5 1 15,3-6-1-15,3-6 1 16,0 1-1-16,1-1 0 0,0 1 0 16,1 1-1-16,1 3-3 15,7 10-5-15,-6-7-29 16,14 20-4-16,-7 0-1 15,9 16-1-15</inkml:trace>
  <inkml:trace contextRef="#ctx0" brushRef="#br2" timeOffset="40202.2994">4472 4323 86 0,'21'-10'39'0,"-10"6"-1"16,0 24 0-16,-14 9-34 15,-4 13-2-15,-5 11 0 16,-2 14-1-16,-5 8-2 15,-2 0-1-15,9 1-4 16,-1-17-24-16,20-1-7 16,6-26-1-16,24-11 0 15</inkml:trace>
  <inkml:trace contextRef="#ctx0" brushRef="#br2" timeOffset="40510.317">5048 4347 88 0,'9'-47'40'15,"-19"7"-1"-15,-5 24 1 16,-21 12-31-16,2 27-4 15,-6 13-2-15,6 18-1 16,3 11-2-16,8 5 1 16,15 2-1-16,15-6 0 15,19-10 1-15,16-15 0 16,16-13-1-16,12-20 1 15,6-17 0-15,0-18 0 16,-4-15 0-16,-5-10 0 0,-11-12 0 16,-23-3 0-16,-16-2-1 15,-20 1 0-15,-15 7 0 16,-19 10-1-16,-10 13-2 15,-12 7-3-15,8 23-28 16,-5-3-7-16,14 17 1 16,8 0-2-16</inkml:trace>
  <inkml:trace contextRef="#ctx0" brushRef="#br2" timeOffset="41148.3535">6288 4463 73 0,'33'-42'37'16,"2"16"1"-16,-14-5 0 15,5 20-29-15,-20-2-4 16,-6 13 0-16,0 0-1 15,-10 29 0-15,-9-1-1 16,-1 8-2-16,-4 6 0 16,2 7 0-16,-3-1 1 15,4 2-1-15,5-2 1 16,5-6-1-16,4-6 0 15,10-10 0-15,5-12 0 16,7-7 0-16,3-13 0 16,8-12 0-16,5-12 1 15,0-10-1-15,4-7 0 16,-3-5 0-16,1-2 0 15,-6 0 0-15,-3 7 0 0,-3 10 1 16,-6 15-2-16,-5 13 0 16,-10 9 0-16,15 32 0 15,-11 8 0-15,-1 10-1 16,4 9 0-16,4 2-3 15,2 3 1-15,4-10-3 16,11 1-7-16,-2-24-26 16,19-8-2-16,-2-24 0 15,13-6 0-15</inkml:trace>
  <inkml:trace contextRef="#ctx0" brushRef="#br2" timeOffset="41550.3765">6915 4410 92 0,'-33'24'39'0,"1"-3"1"16,15 9-2-16,6-13-31 16,16 4-5-16,16-9 0 15,19-4 1-15,8-5-1 16,10-7 0-16,4-6-1 15,-1-4 1-15,-3-7-2 16,-7-2 1-16,-9-6 1 16,-9 2 0-16,-14-1-1 15,-12 3 2-15,-12 2-1 16,-8 5 0-16,-11 8 0 15,-9 12 0-15,-11 9-2 16,-8 11-1-16,-2 12 0 0,2 6 0 16,3 7 0-16,10-1 0 15,11 0 0-15,19-5-1 16,20-7 0-16,17-10 0 15,22-7-3-15,14-14-1 16,15-3-4-16,3-18-26 16,16 3-4-16,-11-16 0 15,4 5 0-15</inkml:trace>
  <inkml:trace contextRef="#ctx0" brushRef="#br2" timeOffset="41901.3966">7781 4385 98 0,'-20'-18'39'0,"6"15"2"15,-18-2-2-15,4 15-33 16,-1 5-1-16,5 13-2 15,3 5-1-15,2 7-1 0,6 5 1 16,8-2-2-16,7-1 1 16,12-4 0-16,4-8-1 15,13-13 1-15,10-10-1 16,7-11 0-16,5-15 0 15,4-10 0-15,0-8 0 16,-2-9 0-16,0-2 0 16,-8-3 1-16,-12 1 0 15,-6 8 0-15,-8 6 0 16,-10 11 1-16,-8 10-1 15,-3 15 0-15,-13 15-1 16,-1 8-1-16,0 8 1 0,4 6-1 16,3 3-1-1,8-2 0-15,9-2-2 0,8-15-2 16,17-3-4-16,3-24-26 15,22-2-6-15,-1-22 2 16,14-4 0-16</inkml:trace>
  <inkml:trace contextRef="#ctx0" brushRef="#br2" timeOffset="42101.408">8824 3793 83 0,'0'0'41'16,"-24"-4"-2"-16,2 45 2 15,-17 1-17-15,4 24-19 16,1 12-2-16,5 12-1 15,5 0-1-15,8-1-2 0,9-1 0 16,5-13-4-16,9 1-6 16,-7-24-26-16,9 0-5 15,-7-25 1-15,4-1-1 16</inkml:trace>
  <inkml:trace contextRef="#ctx0" brushRef="#br2" timeOffset="43207.4713">8516 4238 103 0,'0'0'41'0,"0"0"-1"16,15 24 1-16,-15-24-35 15,37 14-3-15,0-11 0 0,6-2 0 16,8-4-2-16,-2 0 0 15,2-4 0-15,-7 0-1 16,-2 0 0-16,-9 0 0 16,-7 5-1-16,-8 3 1 15,-7 7 0-15,-7 3 0 16,-7 9 0-16,-2 6-1 15,-5 3 1-15,-3 6-1 16,-2 3 2-16,2 1-2 16,-3-4 1-16,8-5-1 15,1-7 1-15,5-9 0 16,2-14 0-16,12-7 0 15,3-15 0-15,2-10 0 16,5-8 0-16,-4-8 1 0,3-3 0 16,1 0 0-16,-5 5-1 15,-4 6 1-15,0 8-1 16,-5 9 1-16,-1 8 0 15,-7 15-1-15,22-5 0 16,0 10 0-16,6 4 0 16,12-2 0-16,10 1 0 15,12 0 1-15,4-4-1 16,7 0 0-16,1-4 0 15,-4-2 0-15,-5-3 0 16,-10 2 0-16,-14-3 0 16,-12 2 0-16,-14 4 0 15,-15 0 0-15,-15 15 1 16,-12 3-1-16,-14 6 0 15,-2 6 0-15,-3 7 0 0,5 5 0 16,5 2 0-16,12 2-1 16,14-3 1-16,11-6-1 15,17-8 1-15,8-11 1 16,9-11-2-16,6-13 1 15,4-11 0-15,3-14-1 16,-2-6 1-16,-6-9 1 16,-7-4-1-16,-4 1 1 15,-9 1-1-15,-10 8 1 16,-7 5 0-16,-8 11 0 16,-8 7-1-16,3 8 0 15,-3 8 0-15,-1 5 1 16,14-4-1-16,-1 15 0 0,15-8 0 15,9 1 0-15,11-4 1 16,5-1 0-16,7-1-1 16,3 1 1-16,-3 0-1 15,-4 2 2-15,-5 2-2 16,-8 2 0-16,-9 4 0 15,-10 4 0-15,-7 0 0 16,-12 5 0-16,-6 5 0 16,-3 3 0-16,-6 4 0 15,-4 5 0-15,2 2 0 16,2-4 0-16,5-2 0 15,9-8-3-15,11-10 3 16,12-13 0-16,11-15 0 16,12-12 1-16,10-11-1 0,3-9 2 15,2-7-2-15,0-1 0 16,-2 6 0-16,-11 5 0 15,-8 14 0-15,-13 13 0 16,-17 13 0-16,-3 19 0 16,-10 8 0-16,-4 10 0 15,1 6 0-15,2 3-3 16,11-2 0-16,14-10-1 15,21-4-1-15,12-29-27 16,29 17-4-16,-4-24-3 16,22 0-2-16</inkml:trace>
  <inkml:trace contextRef="#ctx0" brushRef="#br2" timeOffset="43504.4883">11179 4131 118 0,'-32'-5'42'0,"-11"11"0"16,-3 9-1-16,-1-1-38 15,15 12-3-15,4 3 0 16,10 3 0-16,14-2 0 16,15-1 0-16,11-1 0 15,7-5-1-15,4-2 1 16,3-5-1-16,-1 1 2 15,-5 0-1-15,-8 3 1 16,-13 1 0-16,-11 2 0 16,-10 1-1-16,-12 1 1 15,-8-3-2-15,-3 0-1 16,-6-6-3-16,15 4-29 0,-15-27-3 15,19 7-7-15,-1-15 0 16</inkml:trace>
  <inkml:trace contextRef="#ctx0" brushRef="#br2" timeOffset="44622.5522">12254 4051 89 0,'21'-10'38'15,"-13"-5"-2"-15,3 15 2 16,-11 0-36-16,-9 15 0 16,-5 5-1-16,-1 14 2 15,-9 4-1-15,1 8 0 16,-3 5 0-16,1-1-1 15,2-2 0-15,6-7 0 16,2-7 0-16,7-8-1 16,4-8 1-16,4-18-1 15,0 0 0-15,13-2 1 16,-3-15 0-16,5-7 1 15,4-7-1-15,1-5 1 16,3-6-1-16,0 2 0 16,0 3 0-16,0 3 0 0,-4 8-1 15,-3 9 1-15,-2 9-1 16,-4 9 0-16,-3 12 1 15,1 7 0-15,2 8-1 16,1 7 0-16,5 2 0 16,6 0 0-16,2-1 0 15,5-2 0-15,4-8 0 16,2-6 0-16,2-7 1 15,-1-11 0-15,-5-8 0 16,-1-9 0-16,-7-11 1 16,-4-8 0-16,-7-11 0 15,-4-5 0-15,-5-9-2 16,-2-4 1-16,-1 4-1 0,1 2-2 15,4 9-2-15,-5 3-9 16,15 22-27-16,-8 5-2 16,8 27 1-16,-1 9-3 15</inkml:trace>
  <inkml:trace contextRef="#ctx0" brushRef="#br2" timeOffset="45418.5978">12495 9834 100 0,'10'-16'39'15,"2"9"0"-15,-5-13-10 16,-7 20-23-16,11-5-2 16,-8 17 0-16,-10 6-1 15,-1 12-1-15,-6 6-1 16,-1 9 1-16,-4 4-2 15,-1 2-1-15,0 1-2 16,6-8-1-16,6 4-4 16,1-22-10-16,21 7-18 0,-14-33-1 15,30 17-2-15,-3-25 1 16</inkml:trace>
  <inkml:trace contextRef="#ctx0" brushRef="#br2" timeOffset="45749.6167">12766 9879 96 0,'-4'-15'38'15,"-11"6"1"-15,1 19-5 16,-14 2-28-16,6 13-1 16,-6 7-1-16,5 11-1 15,0 3 0-15,6 4 0 16,8-3-1-16,9 0-1 0,10-7 0 15,13-12-1-15,13-12 1 16,12-11 0-16,9-16 0 16,6-11-1-16,0-13 1 15,1-9 0-15,-9-8 0 16,-13-3 0-16,-13-2-1 15,-18 4-1-15,-20 8 0 16,-17 9 0-16,-11 13-1 16,-13 9-2-16,0 16-1 15,-5 1-6-15,17 22-25 16,-1-7-5-16,21 10 1 15,16-10 0-15</inkml:trace>
  <inkml:trace contextRef="#ctx0" brushRef="#br2" timeOffset="46635.6674">13658 9840 86 0,'11'-19'37'16,"-11"19"-5"-16,2-10 4 15,-2 10-27-15,-13 1-2 16,13-1-3-16,-23 21 0 0,8-2-1 15,-4 7-2-15,-1 6 1 16,-1 7-1-16,-1 2 1 16,0 3-1-16,5-3 1 15,-1-3-1-15,3-7 0 16,5-7 0-16,5-6 0 15,5-18 0-15,0 0-1 16,12-19 1-16,4-5 0 16,1-9-1-16,3-8 1 15,1-4 0-15,1-2-1 16,-5 0 1-16,-1 4-1 15,-2 6 0-15,-4 8 0 16,-6 10 1-16,1 8-1 16,-5 11 0-16,0 0 1 0,15 30-1 15,-6 3 0-15,2 7 1 16,1 6-1-16,8 6 0 15,3 1 1-15,3-1-1 16,1-2 0-16,4-8 1 16,-1-8-1-16,0-14 1 15,-1-6 0-15,-1-14 0 16,-2-11 0-16,0-15 0 15,-5-12-1-15,-3-11 1 16,-3-9 0-16,-1-8-1 16,-2-4 0-16,-3 1 1 15,-4 5-2-15,-2 9 1 16,-3 8-3-16,1 14 0 15,-3 7-3-15,17 22-27 0,-15 4-8 16,0 0-1-16,0 0-1 16</inkml:trace>
  <inkml:trace contextRef="#ctx0" brushRef="#br3" timeOffset="51227.93">1427 5587 54 0,'10'-22'35'15,"-10"22"1"-15,8-25-2 16,3 21-13-16,-16-15-12 16,3 5-3-16,-9-5 1 15,4 7-2-15,-8-4-1 16,-3 5-1-16,-6 4 0 0,-7 7-1 15,-7 8-1-15,-2 12 1 16,-9 8-1-16,2 6 0 16,0 7 0-16,5-1-1 15,9 1 0-15,10-4 1 16,17-7-1-16,15-10 1 15,24-17 0-15,13-10 0 16,14-12 0-16,11-11-1 16,6-7 1-16,-1-2-1 15,-7 1 1-15,-12 4-1 16,-13 11 1-16,-14 16-1 15,-17 19 0-15,-18 19 0 16,-16 20 1-16,-10 16 1 0,-11 11-1 16,-5 11 0-16,-4 3 0 15,2-2-1-15,8-5-2 16,4-18-7-16,25-6-28 15,2-27-3-15,22-11-1 16,7-25-2-16</inkml:trace>
  <inkml:trace contextRef="#ctx0" brushRef="#br3" timeOffset="51836.9649">2115 5942 96 0,'-12'7'37'0,"13"3"-2"0,-1-10 2 16,29 6-35-16,5-7-1 15,15-1 1-15,5-7-2 16,12-3 3-16,3-8-2 16,2-3 0-16,-7-3 0 15,-5-1 0-15,-11-2-1 16,-15 1 1-16,-13-3 0 15,-17 4-1-15,-15 5 2 16,-17 5-1-16,-12 5 0 16,-8 10 0-16,-7 9 0 15,-5 11 0-15,2 15 1 16,6 5 0-16,6 9 0 15,14 3-1-15,15-3 0 16,18-2 0-16,21-11 0 0,20-12-2 16,26-14-4-16,13-26-8 15,27-5-27-15,1-21 0 16,16-4 0-16,-9-18-2 15</inkml:trace>
  <inkml:trace contextRef="#ctx0" brushRef="#br3" timeOffset="52023.9756">3341 5250 108 0,'-49'30'39'0,"4"26"1"16,-5 0-7-16,2 17-32 15,7 5 0-15,7 6 0 16,5 2 0-16,5-6-2 0,11-2-1 15,6-15-5-15,19 1-28 16,-7-20-3-16,17-4 2 16,-1-24-3-16</inkml:trace>
  <inkml:trace contextRef="#ctx0" brushRef="#br3" timeOffset="52399.9971">3347 5776 87 0,'-3'22'37'0,"1"-8"-1"16,16 4 3-16,5-10-36 16,15 0 0-16,10-10 0 15,9-2-1-15,4-9 0 0,8-8 0 16,-4-1 0-16,-3-4-2 15,-10 1 2-15,-9 2-1 16,-16-2 1-16,-11 3-1 16,-15 3 1-16,-13 4-1 15,-16 8 1-15,-9 8 0 16,-7 7 0-16,-8 11-1 15,-2 7 0-15,6 12 1 16,4 3 1-16,13 4-1 16,15 0 0-16,19-2-2 15,22-6 0-15,18-11-3 16,21-1-3-16,11-24-18 0,24 6-15 15,-4-19-1-15,9 4-1 16,-9-16 0-16</inkml:trace>
  <inkml:trace contextRef="#ctx0" brushRef="#br3" timeOffset="52605.0088">4311 5703 99 0,'-38'-2'39'16,"1"15"3"-16,-11-2-3 15,4 11-36-15,9 6-1 16,8 2 1-16,13 0 0 15,13-1-1-15,19-6 0 16,17-8-1-16,18-4-3 16,13-19 0-16,14-2-5 15,-4-19-32-15,19-2-3 0,-13-14 2 16,2 0-3-16</inkml:trace>
  <inkml:trace contextRef="#ctx0" brushRef="#br3" timeOffset="52783.019">4852 5347 91 0,'-29'-3'39'0,"5"21"1"15,-13 5-1-15,16 11-35 16,-8 11-1-16,8 9-1 16,5 3 0-16,7 6-1 15,6 4-1-15,2-6-4 16,15 10-23-16,-8-18-11 15,8 0 0-15,-8-15-1 16,8-5 1-16</inkml:trace>
  <inkml:trace contextRef="#ctx0" brushRef="#br3" timeOffset="53826.0786">4650 5639 93 0,'0'0'38'16,"18"-5"2"-16,2 0-3 15,12 2-34-15,11-3 0 16,9 0-1-16,4-4 0 16,1 3-1-16,-8-2 1 15,0 2-1-15,-14 3 0 0,-6 5 0 16,-15 5 0-16,-7 7 0 15,-11 6 0-15,-5 5 0 16,-5 6 0-16,-6 6 0 16,4 2-1-16,-5 0 1 15,6-2 1-15,1-4-2 16,5-4 2-16,7-10-1 15,3-8-1-15,-1-10 2 16,19-16-2-16,-1-8-1 16,-2-8-2-16,7-6 3 15,-2-8-2-15,0-1 1 16,-4 4 1-16,0 1-2 15,-6 11 2-15,-3 4 0 16,1 10 0-16,-2 8 0 16,4 5 0-16,3 4 0 0,3 6 0 15,7 0 1-15,8 1-2 16,5 0 1-16,8-1 0 15,1-3 0-15,-1-1 0 16,-2-2 0-16,-4 0 1 16,-10-1-1-16,-7 0 1 15,-12 2-1-15,-10-1 1 16,-15 11-1-16,-8 1 1 15,-6 4-1-15,-4 6 1 16,-4 5 0-16,4 5-1 16,1 6 1-16,10-1 0 15,10 1 0-15,9-4 1 16,14-2-1-16,8-8 1 0,10-7-2 15,7-9-1-15,3-13 1 16,1-13-1-16,-4-3-2 16,-2-12 0-16,-9-4 1 15,-5-2-1-15,-11 0 1 16,-4 0 2-16,-8 4-2 15,-4 6 3-15,2 6 0 16,-1 2 0-16,6 5 0 16,4 2 0-16,9 6 0 15,2 0 0-15,7 6 0 16,4 1 1-16,-1 2-1 15,2 7 0-15,-4 4 0 16,-4 6 1-16,-7 3-1 16,-5 3-1-16,-4 3 1 15,-9 4-1-15,-2-2 1 0,-5-1-1 16,1 1 0-16,1-7 0 15,0-1 0-15,4-8 0 16,7-13 0-16,0 0 0 16,19-10 0-16,3-7 0 15,6-9 0-15,1-2 0 16,7-7 0-16,-2 5 0 15,3 3 1-15,-6 4-1 16,-5 6 0-16,-6 9 0 16,-4 7 0-16,-3 8 0 15,-5 6-1-15,-3 4 0 16,-4 4-2-16,5 1-2 15,-1-7-5-15,15 11-8 16,-20-26-12-16,39 16-11 0,-6-18 0 16,13 2-1-16,-2-15 2 15</inkml:trace>
  <inkml:trace contextRef="#ctx0" brushRef="#br3" timeOffset="54128.0959">6547 5443 82 0,'-10'1'39'16,"-15"-1"0"-16,7 15 1 15,-9-1-33-15,12 7-2 16,0-3-2-16,7 3 1 16,7-3-1-16,9 0-1 15,7-5 0-15,6-1-1 16,3-3 1-16,1-1-1 0,-1 1 0 15,0 5 1-15,-11 1-1 16,-5 5 0-16,-10 2 0 16,-9 7 0-16,-6 1-1 15,-8 1 2-15,0 0-2 16,-8-6-1-16,9 2-2 15,-1-18-7-15,21 7-28 16,-5-27-1-16,18-1-3 16,5-18-3-16</inkml:trace>
  <inkml:trace contextRef="#ctx0" brushRef="#br3" timeOffset="54977.1445">8165 5837 61 0,'0'0'36'15,"0"0"1"-15,0 0-1 0,-6 14-17 16,-18-8-12-16,4 7-3 15,-6 0 3-15,5 8-4 16,-8-1 3-16,10 3-4 16,2-5 2-16,14 0-2 15,3-18 1-15,25 10-1 16,4-17-3-16,5-8 3 15,7-5-4-15,1-3 5 16,-4-1-4-16,-4-1 3 16,-10-1-4-16,-13 9 2 15,-10 4 0-15,-12 8 1 16,-8 7 0-16,-10 4-1 15,-4 2 1-15,3 6-1 16,1 1 1-16,6-4 1 0,7 0-1 16,16-11 0-16,0 10 0 15,13-10 0-15,5-2 0 16,3-4 0-16,-1 0 0 15,0 1 1-15,-6 0-1 16,-3-1 0-16,-11 6-1 16,0 0 0-16,0 0-1 15,0 0 0-15,-13 2-3 16,13-2-3-16,-7 14-9 15,7-14-23-15,0 0-2 16,9 2-1-16,20-3 0 16</inkml:trace>
  <inkml:trace contextRef="#ctx0" brushRef="#br3" timeOffset="55428.1703">8823 5733 89 0,'7'11'39'16,"-7"-11"0"-16,28 9 1 15,-11-10-36-15,11 3-1 16,2-6 0-16,4-2 0 16,1-3-1-16,-1-9 0 15,-1-2 0-15,-5-5-1 0,-9-1 1 16,-1-6-1-16,-14-1 0 15,-4 0 1-15,-11 1-1 16,-8 4 0-16,-6 8 1 16,-7 11-1-16,-7 14 0 15,-1 14 0-15,-3 16-1 16,0 14 1-16,8 9-1 15,8 3 2-15,14 3 0 16,15-4 0-16,16-7-1 16,21-13-1-16,20-9-1 15,12-18-6-15,21-1-12 16,-6-22-20-16,12-3-4 15,-7-23 2-15,4-4-3 16</inkml:trace>
  <inkml:trace contextRef="#ctx0" brushRef="#br3" timeOffset="55600.1801">9767 5243 82 0,'-16'18'44'0,"18"8"0"15,8-13-2-15,27 10-13 16,20-13-34-16,6-15-24 15,29 11-13-15,2-10 1 16,14 2-3-16,6-8 0 16</inkml:trace>
  <inkml:trace contextRef="#ctx0" brushRef="#br3" timeOffset="57146.2685">14141 7388 73 0,'-178'-1'33'15,"-4"6"0"-15,-7 7-12 16,-1 3-19-16,3 7 0 15,-2 5 0-15,1 9 3 16,3 4-1-16,4 9 1 16,-1 1-1-16,12 10 1 15,-4 2-2-15,8 10 0 16,0 2-2-16,11 5 0 15,5 6-1-15,7 8-1 16,7 6 1-16,11 6-1 16,14 4 2-16,13 2-2 15,12 6 2-15,14 4-1 0,11 2 1 16,17 3-1-16,12 2 2 15,10 4-2-15,10 2 1 16,14 2 0-16,7 1-1 16,14-3 0-16,14-1-1 15,16-6 1-15,15-2-2 16,14-5 1-16,17-3-2 15,15-8 3-15,17-3-3 16,11-6 1-16,16-5 0 16,5-5 1-16,14-6 0 15,10-9-1-15,5-8 2 16,9-6-1-16,4-11 2 15,4-9 0-15,1-12 0 16,8-9 0-16,-3-16 0 0,5-6 0 16,0-14 0-16,-1-11 0 15,-3-8 0-15,-1-10-1 16,1-7 1-16,-11-8-1 15,-4-7 1-15,-5-9 1 16,-12-7-1-16,-8-8 1 16,-16-7-1-16,-9-9 0 15,-21-10 2-15,-11-6 0 16,-18-10 0-16,-14-4-2 15,-16-5 2-15,-12-1-2 16,-13-9 2-16,-12 1-2 16,-13-3 0-16,-15 0 0 15,-14-1-2-15,-16 1 1 16,-19 2-1-16,-23 5 0 15,-25 10 0-15,-28 9 1 0,-29 14-2 16,-29 13 1-16,-28 13 1 16,-16 13 0-16,-13 8-2 15,-2-4-2-15,21 14-33 16,10-12-1-16,33 3-1 15,26-3-1-15</inkml:trace>
  <inkml:trace contextRef="#ctx0" brushRef="#br3" timeOffset="58109.3236">15444 8131 77 0,'3'-13'36'0,"0"-4"-1"15,3 0 0-15,4-6-35 16,1-2 1-16,5 1-1 16,-1 0 2-16,-4 4 0 15,2 6 1-15,-11 1 0 0,-2 13 1 16,0 0 0-16,-24 3 0 15,-2 10-1-15,-5 5 0 16,-3 5 0-16,1 4-1 16,4-1-1-16,4 2-1 15,10-3 2-15,9-3-3 16,13-3 2-16,12-4-2 15,12-4 1-15,10-6-1 16,5-6 1-16,4-4 1 16,0-6-2-16,-5-6 3 15,-8-2-2-15,-6-3 1 16,-16-1-1-16,-9 0 1 15,-14 2-2-15,-12 4 3 16,-9 7-2-16,-8 6 1 0,-7 6-1 16,-2 10 1-16,-2 5 0 15,7 5-1-15,6 3 1 16,11 1-1-16,12-2 1 15,16-3-2-15,14-3 2 16,17-10-1-16,11-7 0 16,6-4 1-16,6-11-1 15,1-4 1-15,-5-6 0 16,-7-2 0-16,-10-2 0 15,-17-1 1-15,-16 3-2 16,-14 4 2-16,-14 6-1 16,-17 8 0-16,-6 2-1 15,-5 5 1-15,2 5-1 16,5 0 0-16,8 3-2 15,11-3-2-15,16 11-10 0,10-15-23 16,10 6-3-16,11-7-2 16,15 3-1-16</inkml:trace>
  <inkml:trace contextRef="#ctx0" brushRef="#br3" timeOffset="59454.4006">18223 5541 83 0,'-200'-47'33'16,"-4"3"0"-16,-8 7-8 15,-4-3-26-15,-4 3-1 16,-6 4 2-16,-6 6 0 16,-11 1 2-16,-6 9 1 15,-13 2 0-15,-3 8 1 16,-13 6 0-16,-6 12 0 15,-9 7-2-15,-6 13 1 16,-7 9-2-16,-4 14 1 16,-3 8-3-16,0 11 1 15,-2 9 2-15,-1 8-1 0,-2 8 0 16,1 7 0-16,-2 6 0 15,8 3 1-15,4 5 1 16,1 0 0-16,7 4-2 16,10 4 1-16,6 1-2 15,8 6 1-15,12-1-1 16,6 7 1-16,8 6-2 15,14 4 0-15,3 5 0 16,16-1-1-16,18 2 1 16,15 0 1-16,18 4-2 15,18-2 1-15,21-4 1 16,16 1-1-16,21-1 1 15,16 6 0-15,11-2 1 16,17 0 0-16,14 1 0 0,14 2 0 16,19-3-1-16,14-1 0 15,20-6 0-15,18-3 1 16,22-7-3-16,22-7 2 15,31-8-2-15,22-11 2 16,27-6-1-16,25-10 0 16,23-7 0-16,25-6 0 15,18-6 0-15,20-3 0 16,12-2 1-16,12-2-1 15,12-2 1-15,12 0 2 16,14-1-1-16,10-1-2 16,8-3 2-16,4-3-1 15,6-5 1-15,8-7-1 16,6-8 0-16,5-8-1 15,6-13 2-15,4-9 0 0,5-13-1 16,5-11 0-16,2-12 1 16,1-11-1-16,-1-11-1 15,-6-11 2-15,-6-12-1 16,-11-12 0-16,-10-15 0 15,-13-10 0-15,-16-11-1 16,-21-15 3-16,-23-13-1 16,-20-13-1-16,-23-12 3 15,-21-11-1-15,-29-14 1 16,-25-10 1-16,-25-10-1 15,-19-8-3-15,-29-4 2 16,-17 1-2-16,-26-4 1 16,-21 1-2-16,-20 3 1 15,-18-1 0-15,-20 1 1 0,-18 1-1 16,-21 2 2-16,-18-1 0 15,-23 5-1-15,-20 1 0 16,-23 2 1-16,-16 4-2 16,-22 8-1-16,-19 6 2 15,-24 11-1-15,-19 13-3 16,-29 20 3-16,-24 22-1 15,-29 29-1-15,-25 29 0 16,-21 31 0-16,-19 23-9 16,9 33-27-16,1 6-3 15,31 15 1-15,37-5-3 16</inkml:trace>
  <inkml:trace contextRef="#ctx0" brushRef="#br3" timeOffset="60703.472">14315 5200 54 0,'14'-6'36'15,"-14"6"0"-15,19-14-1 16,-22 1-12-16,3 13-18 16,-10 3-1-16,0 6-1 15,-10 2 0-15,-2 10 0 0,-3 4 0 16,-1 5-1-16,0 0 0 15,8 4 0-15,4-3-1 16,12-3 0-16,9-10 0 16,15-8 0-16,9-8-1 15,14-9 0-15,3-7 1 16,4-5-1-16,0-5 1 15,-6-3 0-15,-9 0-1 16,-9 3 1-16,-12 3-1 16,-13 3 1-16,-15 6 0 15,-8 7-1-15,-12 9 1 16,-5 7-1-16,-6 6 1 15,0 3-1-15,0 5 1 16,5-1-1-16,9 0 1 16,10-2-1-16,11-7 1 0,8-15-1 15,30 8 0-15,6-16 1 16,11-6 0-16,8-8-1 15,-1-4 1-15,-1-4 0 16,-4 0 0-16,-10 1 0 16,-12 5 0-16,-17 7-1 15,-10 17 1-15,-22-6-1 16,-7 14 0-16,-3 7-1 15,-1 5-1-15,5 5-1 16,13 5-4-16,6-14-13 16,32 13-20-16,10-17 1 15,33 4-2-15,10-12 1 16</inkml:trace>
  <inkml:trace contextRef="#ctx0" brushRef="#br3" timeOffset="61187.4997">15878 5164 96 0,'-2'-11'38'0,"-9"-2"2"16,11 13-3-16,-28 3-33 15,4 11-1-15,-5 7-1 16,-3 10 1-16,-3 1-1 16,2 7-1-16,6 0 1 0,7 0-1 15,10-9 1-15,14-6-1 16,11-12-1-16,15-8 1 15,11-12 0-15,8-8-1 16,2-10 1-16,1-6 0 16,-7-4 0-16,-8-2 0 15,-13 4 0-15,-12 4-1 16,-19 9 1-16,-16 8 0 15,-13 11 0-15,-7 9-1 16,-5 5 1-16,3 8 0 16,6 2-1-16,10 2 0 15,12-1 1-15,19-3-1 16,15-9 0-16,18-3 0 15,4-5 0-15,9-6 0 0,-2-2 0 16,-2-6-1-16,-7 0-2 16,-18-15-27-16,-5 22-6 15,-33-12-5-15,-12 16-1 16,-24-4-2-16</inkml:trace>
  <inkml:trace contextRef="#ctx0" brushRef="#br3" timeOffset="62039.5484">7600 8104 74 0,'14'-23'39'0,"-8"3"-2"15,-2 8 2-15,-8-1-33 16,4 13-1-16,-20 23 0 15,6 3-3-15,-4 3 1 16,-6 7-1-16,2 4-1 16,2 2 0-16,4-2 0 15,8-6 0-15,12-6 0 0,10-9 0 16,10-8 0-16,13-10-1 15,7-10 0-15,7-5 0 16,-1-7 1-16,-3-7-1 16,-5 0 1-16,-12-1 0 15,-10-5-1-15,-15 9 1 16,-12 2 0-16,-15 10 1 15,-14 6-1-15,-6 11 0 16,-8 6 0-16,-2 9 0 16,3 8 0-16,5 0 0 15,10 4 0-15,12-5-1 16,14-7 1-16,16-5 0 15,16-10 0-15,16-9 1 16,10-12-1-16,9-6 0 16,0-8 0-16,-2-3 1 0,-9-2-1 15,-10 2 1-15,-14 6-1 16,-17 13-1-16,-7 15 0 15,-24-2 0-15,-5 22-2 16,-8 5-2-16,-1 18-2 16,-5 1-26-16,13 23-5 15,-6-8-5-15,14 12 0 16</inkml:trace>
  <inkml:trace contextRef="#ctx0" brushRef="#br3" timeOffset="62723.5876">7193 9997 79 0,'-27'0'38'0,"-1"12"-1"16,-10-1 2-16,7 12-30 15,-6-7-3-15,10 8-1 0,3-3-1 16,12-2-1-16,6 2 0 15,15-2-1-15,7-3-1 16,11-2 0-16,8-4 0 16,3-4 0-16,5-5-1 15,-4-3 1-15,-3-6 0 16,-6-5-1-16,-10-2 1 15,-8-2 0-15,-11-1-1 16,-9 0 1-16,-12 4 0 16,-3 1 0-16,-11 5-1 15,-2 4 1-15,-3 7 0 16,3 4 0-16,0 3-1 15,6 5 0-15,9 2 1 16,8 1-1-16,13-2 0 16,12-3 0-16,11-4 0 0,7-4 0 15,7-4 0-15,3-5 0 16,0-3 0-16,-5-2 0 15,-5-2 1-15,-9-2-1 16,-8 3 1-16,-9-2-1 16,-4 12 1-16,-22-9-1 15,-1 10 1-15,-6 4-1 16,-6 3 1-16,-2 4-1 15,3 5 0-15,3-1-2 16,13 3-4-16,2-13-26 16,32 4-8-16,4-14-1 15,29-4-2-15</inkml:trace>
  <inkml:trace contextRef="#ctx0" brushRef="#br3" timeOffset="63875.6534">12966 11969 63 0,'11'-2'38'0,"-11"2"-1"16,14 2-4-16,-27-4-25 15,13 2-1-15,-23 14-2 0,8-2-1 16,-6 0-1-16,1 5-1 16,-1 0 0-16,3 1-1 15,4 0 0-15,10-3 0 16,13-3 0-16,12-5 0 15,10-4-1-15,12-7 0 16,9-4 1-16,5-8-1 16,2-3 0-16,-2 0 0 15,-10-5 1-15,-9 1-1 16,-13 1 1-16,-11-1 0 15,-18 5 0-15,-12 6 0 16,-11 5 0-16,-12 5 0 16,-9 7 0-16,-6 9 0 15,-3 6 0-15,2 7 1 16,8 2-1-16,8 4-1 0,15-3 1 15,16 2-1-15,16-9 1 16,15-7-1-16,15-8 0 16,10-9 1-16,7-11-1 15,5-6 0-15,-2-9 1 16,-8-2 0-16,-9-1-1 15,-14-1 1-15,-12 4 0 16,-13 4-1-16,-19 9 1 16,-10 8 0-16,-12 7-1 15,0 8 0-15,-5 5 0 16,6 5-1-16,10 3-3 15,8-5-6-15,26 9-26 16,4-12-6-16,29 1 1 16,8-10-2-16</inkml:trace>
  <inkml:trace contextRef="#ctx0" brushRef="#br3" timeOffset="64557.6925">15272 12019 75 0,'0'0'39'0,"-1"-17"-1"16,1 17 2-16,8-16-34 15,-8 16-3-15,9-14 1 16,-9 14-1-16,0 0 0 16,0 0-1-16,-12 20 0 15,-3-2 0-15,-4 3-1 16,0 1-1-16,3 0 1 15,3-2-1-15,9 0 0 16,7-9 1-16,12-7-1 16,11-8 0-16,10-6 0 0,7-7 1 15,1-4-1-15,-1-2-1 16,-4-2 2-16,-8 2-1 15,-10 4 0-15,-8 4 1 16,-13 15-1-16,-18-7 0 16,-9 14 1-16,-8 9 0 15,-7 5 0-15,-2 6-1 16,1 0 1-16,7 4-1 15,9-1 1-15,10-1-1 16,15-6 1-16,16-4-1 16,15-14 0-16,14-5 0 15,10-9 0-15,7-8 0 16,4-8 0-16,-4-4 0 15,-6-4 1-15,-10 0-1 0,-12 1 0 16,-17 1 0-16,-14 6-1 16,-12 1 0-16,-8 6-2 15,-9-3-3-15,10 7-7 16,-8-16-22-16,24 9-7 15,5-12 2-15,29-1-2 16</inkml:trace>
  <inkml:trace contextRef="#ctx0" brushRef="#br3" timeOffset="65699.7578">21117 7642 70 0,'-4'-14'35'0,"-3"3"0"16,-4-6 2-16,1 14-28 15,-9-13-2-15,7 7-1 16,-7-4 1-16,4 8-2 16,-6 0 0-16,5 7-1 0,-6 2-1 15,1 10 0-15,1 5-2 16,4 4 1-16,2 4-1 15,5 3-1-15,6 0 1 16,4-1-1-16,7-5 0 16,8-5 0-16,7-6 0 15,5-8 0-15,5-9 0 16,1-7 1-16,3-5-1 15,-4-3 1-15,-7-6-1 16,-5 0 0-16,-11 1 1 16,-10 1-1-16,-11 7 1 15,-13 4-1-15,-10 9 1 16,-6 7 0-16,-7 10-1 15,2 5 1-15,5 6-1 0,5 1 1 16,9 3-1-16,15-2 1 16,12-3-1-16,19-6 1 15,11-7-1-15,15-9 1 16,10-5 0-16,4-5-1 15,0-9 1-15,-3-2 0 16,-7-4 0-16,-12-1 0 16,-12-1 0-16,-19 2 0 15,-16 6-1-15,-14 2 1 16,-13 8 0-16,-11 5 0 15,-5 6-1-15,-5 6-1 16,4 7-2-16,-3-1-2 16,14 17-10-16,-5-9-22 15,16 10-5-15,-2-5 1 16,13 7-2-16</inkml:trace>
  <inkml:trace contextRef="#ctx0" brushRef="#br3" timeOffset="67035.8342">754 14000 54 0,'0'0'38'0,"-6"-13"0"15,6 13 0-15,0 0-19 16,0 0-15-16,0 0-2 0,-5 23 1 16,3 2 0-16,2 13-1 15,-2 12-1-15,-1 11 0 16,-1 14 0-16,-3 11-1 15,-1 5-1-15,-3 5 1 16,-1-3-2-16,3-7-2 16,2-6-2-16,2-18-3 15,14-8-23-15,-3-36-5 16,17-10-2-16,-2-27 0 15</inkml:trace>
  <inkml:trace contextRef="#ctx0" brushRef="#br3" timeOffset="67248.8464">906 14196 74 0,'-22'-30'40'0,"-7"0"-2"16,12 18 1-16,-3-6-31 16,17 8-2-16,11 0-4 15,20-4 0-15,10 0-1 16,10-3-1-16,10 2 0 15,4 1-2-15,5 7-2 16,-11-9-26-16,5 24-9 16,-25-5 3-16,-4 18-5 15</inkml:trace>
  <inkml:trace contextRef="#ctx0" brushRef="#br3" timeOffset="67449.8579">857 14517 68 0,'-45'30'39'0,"20"1"-1"15,3-17 1-15,25 7-27 16,11-26-10-16,23-9 0 16,14-8 0-16,14-4-2 15,9-2-1-15,2-5-4 16,9 11-9-16,-16-11-24 15,-2 21 0-15,-28-2-1 16,-10 22 0-16</inkml:trace>
  <inkml:trace contextRef="#ctx0" brushRef="#br3" timeOffset="67621.8677">903 14848 64 0,'-70'48'38'0,"20"-3"-1"0,10-18 3 16,30-4-30-16,20-24-7 15,29-14-1-15,20-16 0 16,19-11-1-16,15-5-3 15,2-15-4-15,21 3-28 16,-12-15-2-16,5 5-2 16,-20-8 1-16</inkml:trace>
  <inkml:trace contextRef="#ctx0" brushRef="#br3" timeOffset="67824.8793">1804 14021 82 0,'-25'-9'41'0,"3"20"0"15,-6 4-1-15,12 18-34 16,-6 7-3-16,2 11-2 15,3 13 0-15,1 12-1 16,5 8 0-16,1 0-1 16,4 2-2-16,3-5-2 15,8-4-5-15,-1-19-26 16,19-4-4-16,-4-29-2 15,15-4 1-15</inkml:trace>
  <inkml:trace contextRef="#ctx0" brushRef="#br3" timeOffset="68200.9008">1924 14583 79 0,'-14'8'39'16,"20"6"1"-16,-6-14-1 15,32 5-36-15,-3-8-1 16,13-6 0-16,9-6-1 15,7-4 0-15,0-6 0 16,0-3-1-16,-6 1 1 16,-11-2 0-16,-13 2 0 15,-13 4-1-15,-16 5 1 16,-16 6 0-16,-15 8 1 15,-7 9-1-15,-11 9 1 16,-7 13-1-16,0 7 1 16,1 9-1-16,7 5 1 0,10 1-1 15,13 0-1 1,12-1 1-16,24-10-3 0,15-7 0 15,20-10-2-15,12-13-1 16,23-5-3-16,7-19-6 16,18 8-15-16,-14-26-11 15,8 7 0-15,-13-18 0 16</inkml:trace>
  <inkml:trace contextRef="#ctx0" brushRef="#br3" timeOffset="68387.9115">2831 14407 80 0,'-23'-6'41'15,"-16"-4"-1"-15,2 26 1 16,-12 2-33-16,7 11-3 15,1 6-3-15,10 6 1 16,10 1-2-16,11-1 0 0,14-4-1 16,15-10 0-16,18-11-2 15,8-12-2-15,18-11-2 16,0-24-9-16,25-1-22 15,-11-23-4-15,10 0 0 16,-13-18 0-16</inkml:trace>
  <inkml:trace contextRef="#ctx0" brushRef="#br3" timeOffset="68568.9219">3337 13989 92 0,'-27'-8'42'16,"1"29"2"-16,-14 5-5 16,9 25-36-16,-9 11-2 15,5 14 0-15,5 9-1 16,5 5-2-16,9 3-2 0,7-9-1 15,10 2-6-15,-6-23-16 16,17-3-16-16,-9-25 1 16,10-10-2-16,-13-25 1 15</inkml:trace>
  <inkml:trace contextRef="#ctx0" brushRef="#br3" timeOffset="69536.9773">2977 14384 60 0,'0'0'43'0,"0"0"-1"15,15 14 0-15,20 1-13 16,-3-10-26-16,11-1 0 16,3 0-1-16,4-2 0 0,-1-4-2 15,-2 2 1-15,-6 3-1 16,-4 3 1-16,-12 7-1 15,-7 8 0-15,-10 5 1 16,-8 9-1-16,-7 4 1 16,-5 2-1-16,-4 3-1 15,0-2 1-15,0-8-2 16,1-3 2-16,4-10-2 15,5-8 1-15,6-13 1 16,6-13 0-16,5-12 1 16,2-12-1-16,5-8 2 15,1-8-3-15,2-5 3 16,0 2-2-16,-3 6 0 15,-5 6 0-15,1 12-1 16,0 9 1-16,0 11 0 0,2 10 0 16,2 7 0-16,3 2 0 15,8 3 0-15,8-3 0 16,4 0 0-16,2-4 0 15,2 1 0-15,-4-5 0 16,-6-2 0-16,-3 1 1 16,-11-4-1-16,-9 6 0 15,-12 0 0-15,0 0 1 16,-28 16-1-16,-1 3 1 15,-2 7-1-15,-5 8 1 16,2 6-1-16,0 6 1 16,10 2-1-16,3-1 0 15,14-3-1-15,11-9 1 16,12-8-2-16,8-13 2 0,10-12 0 15,5-11-1-15,3-13 1 16,2-10-1-16,-7-8 2 16,-2-6-2-16,-11 0 3 15,-5 0-3-15,-9 3 1 16,-8 8 0-16,-4 6 0 15,-5 7 0-15,3 7 0 16,4 15 1-16,4-16-1 16,10 12 0-16,7 1 0 15,6-1 0-15,5 1 1 16,2 2-1-16,0 1 1 15,-1 1 0-15,-8 7 0 16,-5 5 0-16,-10 9 0 16,-8 4-1-16,-12 11 1 0,-5 3 0 15,-6 7-1-15,-4-1 0 16,2-1 0-16,3-5 0 15,6-8 0-15,12-10 0 16,2-22-1-16,30-3 1 16,4-20 0-16,5-6 0 15,5-9 0-15,-1-1 0 16,-2-2 1-16,-6 10-1 15,-6 14 1-15,-10 15 0 16,-10 12-1-16,-4 8-1 16,-2 11-2-16,-2-2-4 15,17 11-28-15,-15-22-2 16,25 9 0-16,-12-22-5 0</inkml:trace>
  <inkml:trace contextRef="#ctx0" brushRef="#br3" timeOffset="70405.0269">5358 14367 45 0,'0'0'41'15,"-15"-2"-2"-15,14 13 1 16,-15-11-15-16,15 23-20 0,-11 4-1 16,4 12 0-16,-3 6-1 15,1 5 0-15,1 5-3 16,4 1 3-16,3-4-4 15,6-7 0-15,0-7 0 16,4-10 0-16,2-12 0 16,0-11-1-16,0-14 4 15,0-10-2-15,-5-11 2 16,0-8 0-16,-3-13 0 15,-2-7 0-15,3-7 0 16,0-1-1-16,3 3-1 16,4 5 0-16,7 5 0 0,6 7 0 15,7 13 0-15,6 7-1 16,3 14 1-16,4 7 0 15,3 7-1-15,1 9 2 16,-3 5-1-16,-8 7 0 16,-6 4 0-16,-12 9 1 15,-12 6-1-15,-12 3 0 16,-12 4 0-16,-15 1 0 15,-8-2 0-15,-7 2 0 16,-6-4-1-16,0-4 1 16,4-4-1-16,0-6-1 15,7 0 1-15,3 0 0 16,5 7-1-16,0 4 1 15,2 12 1-15,0 7-2 16,0 7 2-16,3 1 0 0,5 1-1 16,4-8-3-16,13-3-6 15,0-28-5-15,22-4-16 16,3-33-10-16,20-12-1 15,2-22-1-15</inkml:trace>
  <inkml:trace contextRef="#ctx0" brushRef="#br3" timeOffset="70858.0528">6231 14407 61 0,'0'0'42'15,"1"-25"0"-15,-1 25 1 16,-29-17-25-16,8 18-14 16,-11 1 0-16,-3 12-1 15,-8 11 0-15,-1 11-1 16,-1 8 0-16,0 7 0 15,5 1-1-15,9 0 0 16,12-4-2-16,10-8 2 16,18-10-2-16,19-17 1 15,19-14 0-15,13-14 0 16,9-14 0-16,5-9-1 15,2-10 3-15,-8-7-3 16,-6 3 3-16,-14 3-3 16,-17 8 2-16,-14 14-1 0,-16 14 0 15,-13 14 0-15,-9 17 0 16,-4 13 1-16,-3 7-2 15,3 7 1-15,5 1-1 16,10-2-1-16,14-7-2 16,14-17-5-16,31 0-20 15,-7-35 4-15,36-4-15 16,-7-25-4-16,21-6 2 15</inkml:trace>
  <inkml:trace contextRef="#ctx0" brushRef="#br3" timeOffset="71047.0636">7095 13878 85 0,'-33'50'42'0,"-14"13"-2"0,9 24 2 16,-18 13-39-16,20-2-2 15,6 1-1-15,8-3-2 16,12-2-5-16,-2-22-13 15,18 1-22-15,-10-26 0 16,9-10-2-16,-6-26 1 16</inkml:trace>
  <inkml:trace contextRef="#ctx0" brushRef="#br3" timeOffset="71243.0748">6686 14404 89 0,'-12'-9'43'0,"12"9"0"16,12 8-1-16,15-5-39 0,13-2-1 15,15-3-2-15,12-7-2 16,10-11-2-16,11 3-7 16,-10-25-12-16,10 8-20 15,-17-18 1-15,-3 0 0 16,-15-11 1-16</inkml:trace>
  <inkml:trace contextRef="#ctx0" brushRef="#br3" timeOffset="71408.0843">7558 13857 66 0,'-16'33'43'0,"-6"9"-1"16,2 29 2-16,-12 1-19 15,1 22-21-15,-3 8-2 16,3 4 0-16,1-2-4 16,3-9-2-16,8-5-5 15,-7-28-11-15,17-5-24 0,-1-30 1 16,15-13-2-16,-5-14 2 15</inkml:trace>
  <inkml:trace contextRef="#ctx0" brushRef="#br3" timeOffset="71566.0933">7252 14460 79 0,'0'-13'45'15,"-2"2"-1"-15,2 11 1 16,16-7-25-16,6 6-19 16,12 1-3-16,3-7-3 15,22 11-11-15,-14-23-23 16,21 12-6-16,-5-13 0 0,6 5 0 15</inkml:trace>
  <inkml:trace contextRef="#ctx0" brushRef="#br3" timeOffset="72084.1229">7642 14725 75 0,'30'-19'41'16,"7"-6"1"-16,15 2-2 15,8-6-37-15,0-2-1 16,3-4 0-16,-4 6 0 15,-7-1-1-15,-5 6 0 16,-13 0 0-16,-11 1 0 16,-13 2-1-16,-11 1 1 15,-13 2 0-15,-14 5-1 16,-9 3 0-16,-8 9 1 15,-4 7 0-15,-3 9 0 16,-1 10 0-16,3 8 0 0,3 9 0 16,17 2 0-16,12 2 0 15,14-2 0-15,19-6-1 16,19-10 0-16,19-7-3 15,16-15-1-15,19-4-5 16,-1-18-9-16,20 3-20 16,-16-18-4-16,1 6 1 15,-21-12 0-15</inkml:trace>
  <inkml:trace contextRef="#ctx0" brushRef="#br3" timeOffset="72415.1419">8515 14459 92 0,'-32'8'41'15,"9"14"0"-15,-11-9-14 16,10 17-21-16,2 1-3 0,3 6 1 15,4-1-1-15,1 2-1 16,6-8-1-16,3 0 0 16,4-9 0-16,6-9 0 15,-5-12 0-15,18-1-1 16,0-15 0-16,4-11 1 15,0-8 0-15,2-7 0 16,-2-5 0-16,0-3-1 16,-1-2 1-16,-6 5 0 15,-1 2-1-15,-5 8 0 16,0 7 1-16,5 7-1 15,4 8-2-15,6 4 0 16,6 8-2-16,4-2-2 0,16 10-8 16,-13-14-4-16,17 15-22 15,-11-11-2-15,7 10 0 16,-15-7 2-16</inkml:trace>
  <inkml:trace contextRef="#ctx0" brushRef="#br3" timeOffset="72730.1599">8983 14395 87 0,'-16'38'42'0,"-14"-6"1"16,9 10-2-16,-14-3-35 15,12-3-2-15,0-5-1 16,7-2-1-16,3-5 0 16,7-7-1-16,7-7-1 15,-1-10 1-15,22-8-1 16,-3-8 0-16,6-8 1 0,5-8-1 15,2-6 0-15,-1-4 1 16,3-4-1-16,-4 4 0 16,-4 3 1-16,-1 8-1 15,-6 8 1-15,-1 9-1 16,-7 14 1-16,2 12-1 15,-5 12 0-15,-6 11 0 16,-3 8-3-16,-3 2 0 16,0 11-5-16,-10-11-7 15,14 16-22-15,-18-22-2 16,25 5-5-16,-3-15-1 15</inkml:trace>
  <inkml:trace contextRef="#ctx0" brushRef="#br3" timeOffset="73466.202">9599 14209 90 0,'-18'-14'44'0,"18"14"-2"16,-23-8-3-16,23 8-48 15,0 0-32-15,-14-6-1 16,15 18 0-16,-1-12 0 16</inkml:trace>
  <inkml:trace contextRef="#ctx0" brushRef="#br3" timeOffset="73617.2106">9516 14616 91 0,'-20'38'42'15,"-2"-17"-1"-15,8-1-1 16,0-12-43-16,11-20-19 15,22 7-18-15,-4-11-2 16,11 4-1-16,-3-9 1 0</inkml:trace>
  <inkml:trace contextRef="#ctx0" brushRef="#br3" timeOffset="74187.2432">10406 14038 85 0,'11'-13'42'15,"5"-8"1"-15,23 6-2 16,10-5-40-16,6 1 1 16,4 1-2-16,4 6 2 15,-7 7-1-15,-9 15-1 0,-16 11 1 16,-21 11-1-16,-24 13 1 15,-17 12 0-15,-19 5 1 16,-9 10-1-16,-3-1 0 16,-1-3 1-16,9-7-1 15,13-5 1-15,19-10-1 16,22-13 0-16,21-9-1 15,21-10 0-15,19-9-1 16,10-10 0-16,12-3-3 16,4-9 0-16,9 0-4 15,-8-19-10-15,15 11-25 16,-19-14 1-16,1 6-1 15,-13-13 1-15</inkml:trace>
  <inkml:trace contextRef="#ctx0" brushRef="#br3" timeOffset="74450.2583">11644 13599 90 0,'-28'5'41'0,"-2"26"1"15,-13 6-12-15,-7 38-26 16,-1 10 0-16,0 21 0 16,0 12-2-16,10 4 0 15,9-3-1-15,17-9-2 16,20-9-2-16,15-23-3 15,26-5-10-15,4-39-23 0,26-12-1 16,7-23-3-16,14-10 2 16</inkml:trace>
  <inkml:trace contextRef="#ctx0" brushRef="#br3" timeOffset="74713.2733">12126 13702 60 0,'-40'-6'41'16,"-2"27"1"-16,-12 6 0 16,8 31-16-16,-10-3-22 0,4 15-1 15,1 5-1-15,8 6 0 16,8 5-1-16,7 0-1 15,8-3-2-15,8-8-2 16,16 0-4-16,-4-25-16 16,20 5-18-16,-6-21 1 15,10-7-1-15,-8-16 0 16</inkml:trace>
  <inkml:trace contextRef="#ctx0" brushRef="#br3" timeOffset="75209.3017">11595 14361 78 0,'-17'-18'43'15,"1"-3"-1"-15,16 21 1 0,-1-16-36 16,24 9-4-16,10-3-2 16,14-1 0-16,12-3-1 15,8-1-1-15,12 0-1 16,-1-1-2-16,0 7-1 15,-12-2-1-15,-7 6 2 16,-16 3-1-16,-13 6 3 16,-16 3 1-16,-15 4 2 15,-10 6 2-15,-14 1 1 16,0 7 2-16,-7 0 0 15,8 5-1-15,1-1-1 16,7 4-1-16,6-4 0 16,9-1-1-16,9-3-1 15,11-5 0-15,4-11-1 0,11-6 0 16,1-10 1-16,5-8-1 15,-2-4 0-15,-1-5 0 16,-1-5 0-16,-8 1 0 16,-5 4 0-16,-6 2 0 15,-5 8 0-15,-12 14 0 16,0 0 0-16,2 14 0 15,-9 9 0-15,-4 4-1 16,3 5-1-16,-2-1-2 16,9 2-2-16,-3-15-4 15,21 6-7-15,-17-24-10 16,40-17-13-16,-6-12-2 15,18-6 2-15,0-17 2 16</inkml:trace>
  <inkml:trace contextRef="#ctx0" brushRef="#br3" timeOffset="75404.3128">12912 13850 103 0,'0'-12'43'0,"-18"9"0"16,9 33-10-16,-11 6-29 16,-4 14-1-16,-3 11-2 15,0 8 0-15,1 7-1 16,1 3-1-16,7-1-3 15,0-12 0-15,15-1-6 16,-4-28-8-16,27 1-19 16,-3-32-5-16,20-10-1 15,1-26 2-15</inkml:trace>
  <inkml:trace contextRef="#ctx0" brushRef="#br3" timeOffset="75584.3231">13233 13867 78 0,'-4'31'45'16,"-24"17"-3"-16,2 26 1 15,-10-11-24-15,8 18-18 16,0 0-1-16,6-9-3 16,11 0-5-16,-6-28-12 15,23-4-22-15,-2-23-1 16,15-4 0-16,-3-23 0 15</inkml:trace>
  <inkml:trace contextRef="#ctx0" brushRef="#br3" timeOffset="75915.3421">13394 13586 92 0,'30'19'43'0,"-2"2"1"16,12 26-1-16,-20 11-38 15,21 7-2-15,-3 11-1 16,-3 12 0-16,-13 7-1 15,-12 4 0-15,-15 2-1 16,-19 1 0-16,-15-2-1 16,-15-7 0-16,-12-4-1 0,-10-10-2 15,6-10-2-15,-3-25-11 16,30-5-17-16,-1-28-10 15,30-7 0-15,12-25-1 16</inkml:trace>
  <inkml:trace contextRef="#ctx0" brushRef="#br3" timeOffset="76260.3618">13846 14558 97 0,'-6'42'43'0,"-13"0"-1"15,4 9-3-15,-12 1-43 16,0-16-18-16,12 15-21 16,-2-13 0-16,16-1-1 0,0-17 0 15</inkml:trace>
  <inkml:trace contextRef="#ctx0" brushRef="#br3" timeOffset="76783.3917">14281 13933 66 0,'10'3'43'0,"-10"-3"-3"15,22-5 3-15,-13-9-23 16,12 6-14-16,13-10-3 15,12-3 0-15,15-9-1 16,14-2-1-16,7-3 0 16,2 4 0-16,2 3 0 15,-7 9 0-15,-18 15 0 0,-14 19-1 16,-23 18 1-16,-21 18 1 15,-19 19-3-15,-16 15 1 16,-20 18 0-16,-6 7 0 16,-5 7 0-16,2-5 1 15,6-5-3-15,16-16-4 16,15-8-4-16,7-31-22 15,36-8-9-15,-1-30-2 16,22-11-1-16</inkml:trace>
  <inkml:trace contextRef="#ctx0" brushRef="#br1" timeOffset="91799.2506">1084 2154 45 0,'27'-25'27'16,"3"4"1"-16,-6 5-2 16,-1-5-23-16,3 11 1 15,-7-2 1-15,5 6-1 16,-8-3 1-16,7 5 0 15,-6-5 0-15,6 6-1 16,-2-6-1-16,6 5 0 0,-2-1 0 16,9 2-2-1,-3 1 0-15,4 0-1 0,4 2 1 16,8 0-1-16,7 0 1 15,9-2-1-15,7 0 1 16,8 1 0-16,8 0-1 16,8-3 1-16,4 3-1 15,5-1 0-15,7 1 0 16,0 0 0-16,3 2-1 15,4-1 1-15,4-3-1 16,7 0 2-16,3 0-3 16,5-4 2-16,1 0-2 15,4-1 3-15,3-2-3 16,2 4 3-16,-4-1-2 15,0 3 2-15,-4 2 0 16,-2 4-1-16,1 3 1 0,-4 2 0 16,-2 1 1-16,-5 2-2 15,-1 1 2-15,2-2-2 16,1-1 2-16,-3-2-1 15,-1 0 1-15,1-1-1 16,-5-1 0-16,0 1 0 16,2-2-1-16,-2 2 1 15,-5 0 0-15,-1 1-1 16,-6 0 1-16,3-1-1 15,0 0 0-15,3-2 0 16,1-3 1-16,3 2-1 16,4-6 0-16,1 2 1 15,-1-4-1-15,5 0 0 0,-3 0 1 16,-2 1-1-16,-5-1 0 15,-4 1 0-15,-4 1 1 16,-3 0-1-16,1 2 0 16,-3 1 0-16,-1-4 0 15,0 3 0-15,2-4 0 16,5 1 0-16,3-1-1 15,5 0 1-15,0-2-2 16,4 1 3-16,0-1-2 16,-1 2 1-16,6 0-1 15,-5 2 1-15,-1-2 0 16,-3 1 0-16,-3 2 0 15,-2-2 0-15,0 2 0 16,-3-1 0-16,-3 1 1 0,-2 0-1 16,-1 0 0-16,-2 1-1 15,-3-1 2-15,2 2-2 16,-2 0 1-16,-4 0 0 15,-1 2 0-15,-2 1 0 16,-3 1 0-16,-2 0 0 16,-4 1-1-16,-1-1 1 15,-5 1 0-15,-2-1 0 16,0-1 0-16,1-2 0 15,3 0 0-15,0-1 0 16,2-1 1-16,0 0-1 16,0-1 0-16,-1 0 0 15,-2-1 1-15,-4 2-1 16,-5 1 0-16,-3 2 0 15,-5 0 0-15,-5 0 0 0,-1 3 0 16,-3-2 0-16,-1 0 0 16,-1 0 1-16,-2-1-1 15,-3-1 0-15,1-3 1 16,-7 2-1-16,-7 0 1 15,-4-1 0-15,-8 1 0 16,-6-1-1-16,-14 2 1 16,14 0-1-16,-14 0 0 15,0 0 0-15,0 0 0 16,0 0 0-16,0 0-1 15,4 12-1-15,-4-12 3 16,6 10-4-16,-6-10 0 16,11 12-14-16,3-1-18 15,-14-11 0-15,17 6-1 0,-17-6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54:25.83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12085 11232 15 0,'0'0'34'0,"11"-12"0"15,-11 12 2-15,0 0-21 16,0 0 1-16,-8-9 0 16,8 9-8-16,0 0-4 15,0 0 0-15,-14 2-1 16,14-2-1-16,-18 14-1 15,6 3 0-15,-7 2 0 16,3 3 0-16,1 1-1 0,3-1 0 16,4 0 0-16,7-7 0 15,1-15 0-15,23 9 1 16,-1-16-1-16,9-8 1 15,3-6-1-15,3-2 1 16,-4-3 0-16,-5-1 0 16,-4 3-1-16,-8 2 1 15,-10 7-1-15,-6 15 1 16,-22-13-1-16,1 17 1 15,-6 5 0-15,-2 4-1 16,0 2 1-16,3 3 0 16,5 0-1-16,3 2 1 15,13-1-1-15,6-3 0 16,5-4 0-16,5 1 0 15,9-6 0-15,3-5 0 0,2-4 0 16,3-6 1-16,0-8-1 16,-2-5 0-16,0-4 1 15,-5-4-1-15,-6 0 0 16,-4 0 1-16,-10 4 0 15,-6 5-1-15,-9 9 1 16,-6 9 0-16,-11 11 1 16,-4 6-1-16,-3 9 1 15,2 5 0-15,3-3-1 16,5 3 0-16,13-5 0 15,10-9-1-15,17-10-2 16,11-14-4-16,23-1-32 0,-4-16-2 16,5 2 0-16,-7-10-1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51:54.40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1111 928 33 0,'0'0'31'16,"0"0"-1"-16,38-65 1 16,-38 65-16-16,0 0-5 15,0 0-1-15,0 0 2 16,0 0-4-16,0 0-1 15,0 0 0-15,0 0-1 16,35 91-4-16,-63-8 1 16,5 12-2-16,-2 7 1 15,8 0-2-15,-9-31 1 16,21-4 0-16,5-19 0 15,1-20 1-15,3-13 0 16,-4-15 1-16,14-13-1 16,-14 13 1-16,0 0 0 0,15-62 0 15,-15 62-1-15,15-72 2 16,-15 72-3-16,18-93 3 15,-5 39-2-15,-3-5 1 16,0-4 0-16,-1-1 0 16,2 2-2-16,-2 2 2 15,4 5-1-15,-13 55 0 16,28-98 0-16,-28 98-1 15,33-63 0-15,-33 63 1 16,0 0-1-16,64-11 0 16,-64 11 0-16,50 48 0 15,-50-48 0-15,52 111-1 16,-1 1 1-16,-3 5-2 15,-6 1 0-15,-6-7-4 16,-31-47-8-16,7 5-25 0,-11-20 2 16,-1-20-2-16,-7-17 0 15</inkml:trace>
  <inkml:trace contextRef="#ctx0" brushRef="#br0" timeOffset="199.0114">1399 1353 78 0,'0'0'40'0,"-51"-25"-3"15,51 25 2-15,0 0-15 16,-49-38-21-16,49 38-3 16,0 0 0-16,0 0-4 15,34-67-1-15,-34 67-17 16,65-51-16-16,-16 25 0 0,6-12-2 15,5-2 2-15</inkml:trace>
  <inkml:trace contextRef="#ctx0" brushRef="#br0" timeOffset="421.0241">2212 470 98 0,'0'0'40'15,"0"0"0"-15,0 0-1 16,-9 67-35-16,9-67-1 15,-14 97 1-15,8-51 0 16,0 101-3-16,3 11-1 16,5 3-1-16,6 2-3 0,-18-46-2 15,23-14-32-15,-9-28-2 16,13-42 0-16,-8-21-1 15</inkml:trace>
  <inkml:trace contextRef="#ctx0" brushRef="#br0" timeOffset="976.0559">2160 1280 100 0,'-45'-50'39'0,"45"50"3"15,0 0-2-15,-53-66-37 16,53 66-2-16,0 0 1 0,0 0-2 15,-4-55 0-15,4 55-1 16,0 0-2-16,77-8-2 16,-77 8-4-16,92-7-8 15,-41 2-24-15,7-1 3 16,0-1-1-16,2 0 3 15,-4 0 30-15,1 0 6 16,-9 1 4-16,-48 6 11 16,85-10 25-16,-85 10-2 15,58 1 4-15,-58-1-4 16,0 0-27-16,0 0-3 15,0 0-2-15,14 54-2 16,-29-19 0-16,-20 19-3 16,11 8 1-16,-4 2-1 0,3-15-1 15,19 6-1-15,18-10 1 16,13-13-1-16,16-21 1 15,7-18 0-15,-48 7-1 16,53-26 2-16,-53 26-1 16,59-47-1-16,-59 47 0 15,46-65 0-15,-46 65-2 16,35-73 3-16,-35 73-2 15,6-76 1-15,-6 76 0 16,-19-70 1-16,19 70-1 16,-39-53 0-16,39 53-1 15,0 0-2-15,-59-40-9 16,59 40-26-16,0 0-2 15,0 0 0-15,0 0 1 16</inkml:trace>
  <inkml:trace contextRef="#ctx0" brushRef="#br0" timeOffset="1502.086">3252 1098 105 0,'58'3'43'0,"-58"-3"1"15,0 0-2-15,0 0-38 16,46 63-1-16,-64-15-1 15,-4 11 1-15,-4 4-4 16,-8-20 2-16,11 8-2 16,11-9 1-16,1-11-1 15,15-14 1-15,8-17 1 16,3-14-1-16,-15 14 0 0,0 0 1 15,35-50 1-15,-35 50-2 16,29-51 1-16,-29 51-1 16,27-53 0-16,-27 53-2 15,28-55 2-15,-28 55-1 16,23-51 0-16,-23 51 1 15,0 0 1-15,33-56 1 16,-33 56-1-16,0 0 1 16,0 0-1-16,46-23 2 15,-46 23-3-15,0 0 0 16,49 5 0-16,-49-5 0 15,0 0 0-15,66-8 0 16,-66 8 0-16,52-18 0 16,-52 18 0-16,53-27-2 0,-53 27 2 15,49-32 2-15,-49 32-2 16,0 0 0-16,57-33 0 15,-57 33 0-15,0 0 0 16,0 0 0-16,32 31-4 16,-21 14-3-16,2 16-30 15,-8 8-4-15,8 5-3 16,-14-29 0-16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52:14.6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5042 924 64 0,'0'0'36'0,"0"0"0"15,0 0 2-15,0 0-20 16,0 0-14-16,0 0-1 16,0 0 2-16,0 0-2 15,0 0-1-15,0 88-2 16,-10-20-2-16,10 9-4 15,-6-9-27-15,18 3-3 16,-9-27 0-16,21-12-1 16</inkml:trace>
  <inkml:trace contextRef="#ctx0" brushRef="#br0" timeOffset="346.0198">5499 981 104 0,'0'0'38'0,"0"0"1"15,0 0-1-15,0 0-34 16,0 0-2-16,0 0 1 16,-30 74-2-16,9 16 1 15,1 7-2-15,25 0 3 16,-2-40-3-16,33-10 1 15,-36-47 0-15,56 8 1 16,-56-8 1-16,74-35-4 0,-74 35 3 16,77-59-1-16,-77 59 1 15,64-78-1-15,-64 78 0 16,43-94-2-16,-43 94 1 15,5-95-1-15,-5 95 0 16,-21-78-3-16,21 78-4 16,-42-65-31-16,42 65-2 15,0 0 1-15,-58-59-3 16</inkml:trace>
  <inkml:trace contextRef="#ctx0" brushRef="#br0" timeOffset="593.0339">6037 1514 109 0,'4'43'39'16,"-9"1"-3"-16,2 5-8 15,-4 5-64-15,-7-4-2 16,6 2 0-16,-5-10-2 15</inkml:trace>
  <inkml:trace contextRef="#ctx0" brushRef="#br0" timeOffset="1548.0885">7043 946 99 0,'0'0'37'16,"0"0"2"-16,0 0-2 16,0 0-33-16,0 0-2 15,0 0 1-15,0 0-1 16,-50 72 1-16,26-3-2 15,7 9 2-15,-10-1-2 16,7 4 1-16,-9-31-1 16,20-1 0-16,8-23 0 15,13-23 0-15,-12-3 0 16,0 0 0-16,0 0 1 15,55-65-2-15,-55 65 2 16,41-62-3-16,-41 62 2 0,40-83-1 16,-20 30 1-16,-20 53 0 15,32-109-1-15,-32 109 1 16,29-100 0-16,-29 100 0 15,24-83-1-15,-24 83 0 16,25-58 0-16,-25 58 0 16,0 0 0-16,0 0 0 15,0 0-1-15,56 41 2 16,-48 11-2-16,38 40 1 15,0 4 0-15,10 2 0 16,-1-18-1-16,-5-34 2 16,-3-17-1-16,-47-29 0 15,0 0 2-15,60-3-1 16,-60 3 1-16,0 0-1 0,32-64 1 15,-32 64-2-15,16-65 0 16,-16 65 0-16,6-90-2 16,-6 90 0-16,2-90-3 15,-2 90-1-15,-2-83-12 16,2 83-21-16,7-72-3 15,-7 72 1-15,10-55-1 16</inkml:trace>
  <inkml:trace contextRef="#ctx0" brushRef="#br0" timeOffset="1976.113">7975 1082 109 0,'45'64'39'15,"-45"-64"1"-15,0 0-1 16,0 0-36-16,0 0-1 16,49 44 0-16,-49-44 0 15,0 0 0-15,70 1-1 16,-70-1 1-16,56-10-1 15,-56 10 0-15,57-16-1 16,-57 16 1-16,57-34 0 16,-57 34 0-16,0 0-1 15,57-60 0-15,-57 60 1 16,0 0-1-16,0 0 1 15,0 0 1-15,0 0-1 0,-44-23 1 16,-18 60 0-16,-7 9-2 16,14 22 0-16,8 3 0 15,21-11 0-15,32-7 0 16,40-21-3-16,38-29-2 15,11-11-1-15,-42 0-1 16,7-3-14-16,2-9-18 16,0 0-3-16,1-1 3 15,-1-2-2-15</inkml:trace>
  <inkml:trace contextRef="#ctx0" brushRef="#br0" timeOffset="2299.1315">8902 1149 108 0,'0'0'40'16,"0"0"0"-16,31-59 2 0,-31 59-35 15,0 0-2-15,0 0-2 16,-48-8 0-16,34 23-1 15,-44 27 0-15,9 18 1 16,12 3-3-16,21 7 0 16,2-26 0-16,31 9 0 15,12-19 0-15,17-21 0 16,6-19 0-16,-52 6 0 15,53-25 0-15,-53 25 0 16,58-45 0-16,-58 45 0 16,47-64 0-16,-47 64 0 15,36-69 0-15,-36 69 0 16,15-69 0-16,-15 69-2 15,-3-73-1-15,3 73-2 16,-21-53 0-16,21 53-1 0,0 0-13 16,0 0-19-16,-28-55-4 15,28 55 4-15,0 0-4 16</inkml:trace>
  <inkml:trace contextRef="#ctx0" brushRef="#br0" timeOffset="2699.1544">9361 1067 109 0,'0'0'43'0,"54"-1"1"16,-54 1-1-16,0 0-40 16,38 33-1-16,-49 6 0 15,-9 18 1-15,-10 11-3 16,-4-8 0-16,7 3-1 0,10-2 0 15,5-12 1-15,14-17 0 16,7-15 0-16,5-14 1 16,7-20 0-16,-1-11 1 15,-20 28-1-15,0 0 2 16,39-74-3-16,-39 74 0 15,33-69 0-15,-33 69 0 16,31-71 0-16,-31 71 0 16,32-68 0-16,-32 68 0 15,33-62 0-15,-33 62 0 16,0 0 0-16,48-40 0 15,-48 40 0-15,33 28 0 16,-9 29 0-16,3 22 0 16,-15-11-8-16,7-1-10 0,13-8-20 15,-7-22-3-15,15-18-2 16,4-17 0-16</inkml:trace>
  <inkml:trace contextRef="#ctx0" brushRef="#br0" timeOffset="2840.1625">10279 1571 109 0,'-41'66'36'16,"0"-3"-33"-16,9-4-3 15,6-14-38-15,13 1-3 16</inkml:trace>
  <inkml:trace contextRef="#ctx0" brushRef="#br0" timeOffset="3801.2174">11174 899 67 0,'0'0'39'0,"0"0"-1"16,0 0 1-16,0 0-16 16,0 0-19-16,-13 24 1 15,-10 47-2-15,-4 24 1 16,-1 10-2-16,-1 1 1 15,-8-28-2-15,15-3 0 16,12-20-1-16,11-20 1 16,4-18 0-16,7-18 0 15,3-17 0-15,5-12 0 16,-20 30 1-16,23-49 0 0,-23 49 0 15,22-71-3-15,-22 71 2 16,27-91-1-16,-18 40 1 16,5 1-1-16,-2-13 0 15,-1 10 0-15,-11 53 1 16,15-95 0-16,-15 95 0 15,24-61 0-15,-24 61-1 16,0 0 1-16,0 0-1 16,53-23 0-16,-39 59 0 15,36 47 0-15,5 21-1 16,8 7 1-16,-7-16 0 15,10-11 0-15,-10-22 1 16,-3-19-1-16,-14-26 2 16,-8-19-1-16,-7-15 1 15,-24 17-1-15,0 0 2 0,30-68-3 16,-30 68 0-16,14-77 0 15,-9 29 0-15,2-1 0 16,0-4 0-16,-3-12 0 16,-2 3-4-16,1 4-3 15,2 4-9-15,-5 54-22 16,0-98-6-16,0 98 2 15,9-73-1-15</inkml:trace>
  <inkml:trace contextRef="#ctx0" brushRef="#br0" timeOffset="4236.2423">12122 1315 119 0,'-11'8'42'15,"14"11"0"-15,7-8-5 16,14-8-36-16,-24-3 1 16,0 0-1-16,66-13 2 15,-66 13-1-15,57-16 0 16,-57 16-1-16,58-27 2 15,-58 27-3-15,52-40 0 16,-52 40 0-16,40-47 0 16,-40 47 0-16,22-63 0 15,-22 63 0-15,0 0 0 16,-26-58 0-16,26 58 0 0,-62 1 0 15,-6 21 0-15,-3 18 0 16,-5 20 0-16,16 23 0 16,2-6 0-16,38 9 0 15,34-11 0-15,38-28 0 16,23-13 0-16,13-14 0 15,13-8-5-15,-4-18-13 16,24-2-12-16,-23-10-14 16,7-9 0-16,-20-6-1 15,-4-9 1-15</inkml:trace>
  <inkml:trace contextRef="#ctx0" brushRef="#br1" timeOffset="8964.5127">1793 2015 35 0,'-11'-6'29'15,"-2"-2"-3"-15,7-3 5 16,6 11-11-16,-7-19-12 15,7 19 0-15,0-16-2 16,0 16-2-16,2-11 1 16,-2 11 2-16,0 0-6 15,12 6 1-15,-12-6-2 0,23 9-1 16,0-5 2-16,9-2-1 15,7-1 1-15,8-2-1 16,10-4 0-16,4 1 1 16,8-2-3-16,6-1 3 15,4 1-2-15,7 2 1 16,5-3-1-16,5 0 2 15,1 1-2-15,8-1 2 16,5 1-1-16,4 1 1 16,6-1-1-16,-2 1 0 15,1 3 0-15,1 1 1 16,1 2-1-16,2 0 0 15,2 1 0-15,-2 0 1 16,0-2 0-16,2 0-1 0,1-2 2 16,6 1-1-16,-1-1 0 15,-1 0 0-15,-1 2 0 16,0 0 1-16,1 2-1 15,2 1-1-15,0 1 1 16,-7 0 0-16,0 0-1 16,3-2 1-16,0-2-1 15,4 0 0-15,-1-3 1 16,-1-1-2-16,-3-3 2 15,2 3-1-15,-4-3 0 16,2 2 0-16,-5-1 0 16,-5 2 0-16,-1 0-1 15,-3 1 1-15,1-1 0 0,-3 2-1 16,-1-1 1-16,-2-1 0 15,-5 2 0-15,1-3-1 16,-4 0 1-16,-2 0-1 16,-2-2 1-16,-1 0 0 15,0-1 0-15,-1 1 0 16,-2-1 0-16,-2 2 0 15,-2 2-1-15,0-2 1 16,-2 2 0-16,-3 1 0 16,0 1 0-16,-2 1 0 15,-1 1 0-15,-2-3 0 16,-2 3-1-16,-1 1 2 15,-3 1-1-15,-2-4 0 16,1 2 0-16,0-1 0 0,3-1 0 16,-1 0 1-16,5-1-1 15,-4-1 0-15,0-1 0 16,-2 0 0-16,-3 2 0 15,-3-3 0-15,-7 3 0 16,-3-1 0-16,-5 1 0 16,-4 1 0-16,-4-1 0 15,-6 2 0-15,-3-1 0 16,-4 2 0-16,-2-1 0 15,-4 2 0-15,-1 1 0 16,-3 2 0-16,1 0 0 16,-1 0 0-16,0 0 0 15,4 2 0-15,-1-1 0 16,2-2 0-16,2-1 0 15,1 0 0-15,1-2 0 0,3 0 0 16,2-2 1-16,0 1-1 16,2-1 1-16,3 1-1 15,1-4 1-15,4 3-1 16,0-2 1-16,2-3-1 15,3 1 1-15,2 0-1 16,1-5 0-16,1 3 0 16,0 0 0-16,-2 0 0 15,1 1 1-15,-1 3-2 16,-3 1 2-16,0 1-1 15,-2 1 0-15,0 2 0 16,0-3 0-16,0 3 0 16,-4-1 0-16,-1 0 0 15,-1 1 0-15,-4-1 0 0,-5-1 0 16,-3 1 0-16,-9-1 0 15,-1 0 1-15,-5-2-1 16,-13 3 1-16,10-3-1 16,-10 3 1-16,0 0-1 15,0 0 0-15,0 0-1 16,-5-11-4-16,5 11-23 16,0 0-8-16,0 0 0 15,-9-1-2-15</inkml:trace>
  <inkml:trace contextRef="#ctx0" brushRef="#br1" timeOffset="29911.7109">1612 2641 82 0,'6'-16'39'0,"-8"-2"-3"16,2 18 2-16,-15 3-32 15,8 14-2-15,-7 13-1 16,3 16 0-16,-6 12-1 16,1 7 0-16,-2 10-2 15,0-1 1-15,7 2-4 16,1-17-3-16,19-2-29 15,2-30-3-15,21-11 1 0,9-26-1 16</inkml:trace>
  <inkml:trace contextRef="#ctx0" brushRef="#br1" timeOffset="30204.7276">2136 2608 94 0,'-30'52'39'15,"-14"8"0"-15,8 24 0 16,2-2-35-16,9 3 1 15,11-12-2-15,18-9 1 16,16-22-2-16,19-21-1 16,14-21 1-16,9-21-1 0,6-21 0 15,3-14 0-15,-5-13-1 16,-10-3-1-16,-15-7 1 15,-16 3-2-15,-18 5 1 16,-17 9-1-16,-16 20-1 16,-16 12-2-16,-3 27-2 15,-14 5-31-15,20 25-1 16,0 2 3-16,25 18-6 15</inkml:trace>
  <inkml:trace contextRef="#ctx0" brushRef="#br1" timeOffset="30955.7706">3341 2977 70 0,'0'0'39'15,"0"0"-1"-15,11 0-1 0,-11 0-15 16,-10 32-20-16,3 1 1 15,-1 13-1-15,0 11 0 16,-3 5 0-16,2 1-1 16,0 1 0-16,3-8 0 15,0-7 0-15,2-15 0 16,4-12 0-16,0-22 0 15,12-14 0-15,-4-19 0 16,6-12-1-16,0-13 1 16,0-10 0-16,2-11 0 15,0-7-1-15,2 3-1 16,-2 6 0-16,2 7 1 15,1 10-1-15,-2 11 1 16,5 11-1-16,2 15 0 16,0 14 0-16,6 12 1 0,0 10 1 15,1 7 0-15,-3 7 0 16,0 10-1-16,-4 0 0 15,-5 7 0-15,-11 0 1 16,-8-1 0-16,-9 0-2 16,-11-1 2-16,-4-3-1 15,-9-9 0-15,-2-2 1 16,-2-10-1-16,0-3 1 15,3-6-1-15,2-2 0 16,5 0 0-16,2 5 0 16,4 12 0-16,0 16-1 15,-2 17 2-15,1 12-2 16,-2 14 1-16,0 7-1 15,0 1 0-15,5-3-4 0,13-8-2 16,0-27-30-16,26-18-2 16,7-35 1-16,24-16-2 15</inkml:trace>
  <inkml:trace contextRef="#ctx0" brushRef="#br1" timeOffset="31637.8096">4068 2763 102 0,'-16'23'41'0,"-7"1"-2"16,5 14 0-16,-4 1-37 15,4 6-1-15,1 3 1 16,1 1-1-16,1 3-1 0,4-3 0 15,1-11 0-15,5-4 1 16,1-13-1-16,4-21 0 16,9 1 1-16,5-23 0 15,1-12-1-15,4-17 0 16,2-7 1-16,3-10-2 15,0-3 2-15,-2 4-2 16,-1 5 1-16,-3 9-1 16,-3 8 1-16,-1 13-1 15,-2 12 1-15,3 9 0 16,3 11 0-16,3 6 0 15,4 7 0-15,5-1 0 16,4 3 0-16,2 3 1 16,0-1-1-16,1-3 2 0,-5 0-2 15,-3-4 2-15,-7-2-1 16,-3-1 1-16,-9-3-1 15,-10-4-1-15,0 0 1 16,-19 18 0-16,-1-6 0 16,-5 6 0-16,-6 5-1 15,2 4 0-15,0 3 1 16,8 1-2-16,6-2 1 15,11-1 0-15,9-3 0 16,12-9-1-16,9-7 1 16,9-7 1-16,7-9-1 15,4-10 0-15,2-11 0 16,-1-6 1-16,-4-8 0 0,-10-4-2 15,-7-1 2-15,-11 4-2 16,-10 4 0-16,-13 8 0 16,-8 14-1-16,-9 7-1 15,-1 13-1-15,1 2-1 16,12 13-6-16,-2-14-25 15,27 11-3-15,4-16 0 16,29-1 0-16</inkml:trace>
  <inkml:trace contextRef="#ctx0" brushRef="#br1" timeOffset="31841.8213">5302 2104 112 0,'-39'9'39'15,"2"26"1"-15,-16 7-2 16,8 28-35-16,-1 6-2 15,5 12 0-15,7 4 0 16,14 3-1-16,7-2-1 16,9-5-2-16,14-5-5 15,-10-26-29-15,22-4-2 16,-7-25-1-16,8-7 0 15</inkml:trace>
  <inkml:trace contextRef="#ctx0" brushRef="#br1" timeOffset="32578.8634">4998 2600 99 0,'-10'2'37'0,"14"15"3"16,-4-17-2-16,34 33-33 15,0-22-1-15,13 0-1 16,5-9-1-16,10-2 0 15,-1-3 1-15,4-5-2 16,-5-4 0-16,-5 1-1 16,-9-2 1-16,-7 3 0 15,-11 1 0-15,-9 6 0 16,-19 3 0-16,0 13-1 15,-19 7 1-15,-5 7 1 16,-9 7-1-16,0 9 0 16,-2 7 0-16,3 0 0 15,6-2-1-15,10-2 1 16,11-7-1-16,14-11 0 0,12-11 0 15,14-15-1-15,7-16 1 16,4-12 0-16,2-12 0 16,-3-6-1-16,-5-6 1 15,-7-4-1-15,-11 3 2 16,-11 5-2-16,-8 8 2 15,-8 9-2-15,-2 8 2 16,-3 8 0-16,-1 12-1 16,11 1 1-16,-14 21-1 15,13-3 1-15,6 7-2 16,3-1 3-16,4 6-2 15,1-3 1-15,1 2-1 16,0 1 2-16,-2-2-2 16,-5 1 2-16,-7-2-2 0,-3 0 0 15,-5 0 0-15,-3-4 0 16,0-5 0-16,0-3 0 15,1-5 0-15,10-10 0 16,-2-10 0-16,14-8 0 16,9-9 0-16,4-8 0 15,6-4 0-15,5-2 0 16,2-1 0-16,-3 4 0 15,-6 8 0-15,-6 9 0 16,-4 12 0-16,-10 12 0 16,-3 10 0-16,-7 7 0 15,0 8-2-15,-1 3 1 16,7 3-3-16,4-6-2 0,18 2-8 15,-1-25-21-15,27 4-6 16,-1-20 2-16,17 0 0 16</inkml:trace>
  <inkml:trace contextRef="#ctx0" brushRef="#br1" timeOffset="32855.8793">6564 2559 116 0,'-23'-20'39'16,"1"26"2"-16,-21-1-2 15,7 18-34-15,-6 3-1 16,2 10-1-16,9 3-2 15,12-1 2-15,17-6-3 16,12-3 2-16,22-8-2 16,12-8 2-16,4-5-2 0,8-5 0 15,-5-4 0-15,-8 1 0 16,-11 1 0-16,-16 9 0 15,-12 1 0-15,-18 10 0 16,-10 4 0-16,-11 3 0 16,5 19-32-16,-14-19-3 15,20 12-7-15,-4-18-1 16,21 6-1-16</inkml:trace>
  <inkml:trace contextRef="#ctx0" brushRef="#br1" timeOffset="33239.9012">7768 2384 106 0,'14'1'39'0,"-14"-1"0"15,8 33-1-15,-14 3-35 16,0 13-1-16,-2 7 0 0,-4 12 1 15,5 3-3-15,-2 0 0 16,8-4-2-16,4-12-3 16,16-1-11-16,-4-26-20 15,12-3-3-15,-6-26 2 16,7-2-2-16</inkml:trace>
  <inkml:trace contextRef="#ctx0" brushRef="#br1" timeOffset="33382.9094">7725 2723 116 0,'-36'-12'39'16,"-6"-3"2"-16,24 14-1 15,18 1-35-15,9-9-3 0,36 2-3 16,16-9-5 0,32 8-29-16,-2-17-6 0,20 10 1 15,-8-10-3-15</inkml:trace>
  <inkml:trace contextRef="#ctx0" brushRef="#br1" timeOffset="34425.9691">12813 8878 77 0,'-8'-13'38'0,"-6"3"1"15,14 10 0-15,-23 12-29 16,16 9-3-16,-7 5-4 15,2 11 0-15,-3 3-1 0,-2 6-1 16,2 4-1-16,-2-2 0 16,5-3-2-16,1-3-2 15,16-1-6-15,0-18-29 16,18-5 1-16,6-22 0 15,19-5-2-15</inkml:trace>
  <inkml:trace contextRef="#ctx0" brushRef="#br1" timeOffset="34755.9879">13285 8892 90 0,'-12'-10'39'0,"-2"15"-1"16,-21 6 1-16,-2 19-35 15,-6 9-1-15,4 14 0 16,-3 8-1-16,7 5 0 0,11-1 0 15,12 0 0-15,15-10-1 16,14-8 0-16,15-19 0 16,16-15 0-16,9-21 0 15,4-16 0-15,3-15 0 16,-2-11-1-16,-8-7 1 15,-8-4-2-15,-12 1 1 16,-16 3-1-16,-13 6 0 16,-13 11 0-16,-11 5-1 15,-5 11 0-15,-4 8-2 16,0 5-2-16,13 14-7 15,-3-8-26-15,18 5 1 16,18-1 0-16,20 2-2 16</inkml:trace>
  <inkml:trace contextRef="#ctx0" brushRef="#br1" timeOffset="34959.9996">13941 8789 68 0,'0'0'40'16,"1"11"0"-16,-10 8 0 15,-11-7-20-15,2 15-17 16,-3 8 2-16,2 11-3 15,-4 3 1-15,5 7-2 16,1 4-2-16,2-3-1 16,10 0-2-16,-6-14-4 15,16 1-31-15,-9-22 1 16,15-4 0-16,-11-18-2 15</inkml:trace>
  <inkml:trace contextRef="#ctx0" brushRef="#br1" timeOffset="35110.0082">13718 9101 107 0,'-29'-10'42'0,"0"-2"0"15,18 12-2-15,11 0-34 16,23-16-3-16,19 5-4 16,15-6-3-16,20 10-29 15,1-11-8-15,11 6 0 16,-8-2-2-16</inkml:trace>
  <inkml:trace contextRef="#ctx0" brushRef="#br2" timeOffset="39208.2426">1766 3906 55 0,'10'-18'32'0,"-10"18"1"16,1-20-3-16,-1 20-18 15,-3-14 0-15,3 14-2 16,0 0-1-16,0 0-1 15,-2 11-2-15,2 11 0 16,-8 9-2-16,0 11-1 16,-6 9-1-16,2 11-1 15,-6 2-1-15,3 2-2 16,2-4-2-16,4-12-2 0,19-4-9 15,4-24-24-15,23-14 3 16,8-26-3-16,18-10 3 16</inkml:trace>
  <inkml:trace contextRef="#ctx0" brushRef="#br2" timeOffset="39516.2602">2367 3785 97 0,'-4'-13'37'0,"-15"6"1"15,1 25-7-15,-15 0-23 16,7 18-2-16,-4 4-2 15,10 12 0-15,1 3-1 16,14 2-1-16,7-7-1 16,12-4 1-16,14-11-1 15,10-15 1-15,12-20-1 0,8-16-1 16,3-17 1-16,-1-14 1 15,-7-11-1-15,-6-5-1 16,-17-1 1-16,-17 2-1 16,-19 8 0-16,-20 14-1 15,-13 18-1-15,-13 13-1 16,-3 19-1-16,-1 7-2 15,23 21-28-15,1-8-7 16,28 7 1-16,15-9-1 16</inkml:trace>
  <inkml:trace contextRef="#ctx0" brushRef="#br2" timeOffset="40170.2976">3807 4050 95 0,'4'-27'38'0,"0"15"0"16,-6-9-10-16,2 21-21 15,0 0-3-15,0 0 0 16,-15 22 0-16,8 9-1 16,-7 6-1-16,1 7 1 15,1 2-2-15,-1 2 0 16,1-5 0-16,4-7 0 15,3-9 0-15,5-8-1 16,0-19 1-16,12-4 0 0,1-16 0 16,4-9 0-16,2-10 0 15,5-8 1-15,2-6-1 16,0-1 0-16,0 1 0 15,-1 4-1-15,-3 7 1 16,-5 11-1-16,-4 10 0 16,1 12 1-16,-3 13-1 15,-7 16 0-15,3 11 0 16,-5 11 0-16,3 10-1 16,0 2 0-16,4 7-2 15,5-6-2-15,6 1-2 16,1-23-25-16,17 3-8 15,-5-25-1-15,12-6 1 16</inkml:trace>
  <inkml:trace contextRef="#ctx0" brushRef="#br2" timeOffset="40554.3196">4356 4026 87 0,'-24'27'40'15,"-4"-6"-1"-15,12 11 1 16,0-14-26-16,8 2-10 15,15-8-1-15,15-5 0 16,9-13-1-16,11-7 0 16,4-8-1-16,7-9 1 15,-3-6-1-15,-1-6-1 16,-11 2 1-16,-8-3 0 15,-11 5-1-15,-12 4 1 0,-12 8 0 16,-11 8-1-16,-11 10 0 16,-10 15 0-16,-5 13 0 15,-5 15 1-15,-4 12-1 16,3 11 0-16,6 4 0 15,8 4 0-15,13-5 0 16,15-7-1-16,19-8-2 16,18-20-2-16,23-8-4 15,7-22-24-15,29-3-7 16,-4-19-1-16,9 3 0 15</inkml:trace>
  <inkml:trace contextRef="#ctx0" brushRef="#br2" timeOffset="40905.3397">5046 3999 99 0,'-32'0'39'0,"5"17"2"15,-12-5-2-15,10 10-30 16,-3 4-6-16,10 6 0 16,5 0-1-16,7 6 0 15,13-5 0-15,7-2-1 16,10-6 0-16,10-9-1 15,6-9 1-15,3-8-1 16,4-12 1-16,1-9-1 16,-2-9 0-16,-4-10 0 15,-4-1 1-15,-7-3-1 16,-5 1 1-16,-3 4-1 15,-9 6 0-15,-3 7 1 16,-2 12-1-16,-5 15 0 0,0 0 0 16,-9 31 0-16,3-2-1 15,4 4 0-15,3 4-1 16,6-5-1-16,9-3-3 15,11-29-6-15,20 7-23 16,-2-29-5-16,19-3 0 16,-5-24 0-16</inkml:trace>
  <inkml:trace contextRef="#ctx0" brushRef="#br2" timeOffset="41088.3501">5830 3425 118 0,'-14'22'38'0,"-11"11"1"16,5 28-8-16,-8 7-28 15,5 10-1-15,4 7-1 0,5 1-1 16,6 0-1-16,6-12-3 16,12 4-27-16,-6-26-9 15,10-5 1-15,-7-25-2 16</inkml:trace>
  <inkml:trace contextRef="#ctx0" brushRef="#br2" timeOffset="42107.4084">5595 3823 112 0,'6'10'40'0,"16"-1"0"0,1-17-7 15,13 8-29-15,9-4 0 16,8-1 0-16,-2-2-1 15,0 0-1-15,-3 3-1 16,-8 4 0-16,-7 4 0 16,-8 8 0-16,-11 6-1 15,-9 8 0-15,-9 9 0 16,-5 6 1-16,-3 5-2 15,-3 2 1-15,-2-2 0 16,1-2 0-16,-2-8 0 16,7-7 0-16,4-13 0 15,7-16 0-15,0 0 0 16,5-19 0-16,7-9 0 15,3-7 0-15,5-8 1 0,-1 1-1 16,3-3 0-16,-2 3 0 16,0 9 0-16,1 5 0 15,-3 6 0-15,2 7 0 16,2 5 0-16,7 3 0 15,3 0 0-15,8 1-1 16,6-2 1-16,0-1-1 16,3-2 1-16,-3 2-1 15,-4 0 0-15,-9 1 1 16,-10 4-1-16,-11 3 1 15,-12 1-1-15,-11 15 1 16,-9 1 0-16,-6 8 1 16,-8 6-2-16,-1 8 2 15,-2 5-1-15,6 6 0 0,5-1 1 16,8 1-1-16,9-5 1 15,12-5-1-15,10-9 0 16,8-12 0-16,9-11 0 16,3-13-1-16,6-13 0 15,-1-12 0-15,-3-6 0 16,3-9-1-16,-9-2 1 15,-3 0 0-15,-6 5 1 16,-1 5-1-16,-11 10 2 16,0 9 0-16,-7 7 0 15,-1 12 0-15,0 0 0 16,0 0 0-16,15 10 0 15,-2-2 0-15,5-3 0 16,3 2 0-16,8-2 0 0,-1-1 1 16,2 1-1-16,-3 0 0 15,-4 3 0-15,-3 0-1 16,-7 3 1-16,-4 6-1 15,-8 2 1-15,-7 4-1 16,-4 4 0-16,-4 0 0 16,-4 2 0-16,1-1 0 15,1-3 0-15,3-7 0 16,13-18 0-16,-4 11 0 15,16-24 0-15,7-6 0 16,7-10 0-16,5-1 0 16,3-5 0-16,1 3 0 15,-6 3 0-15,-4 7 0 16,-6 12 2-16,-5 10-2 15,-14 0 0-15,3 25 0 0,-7-2-2 16,0 2 1-16,6 2-3 16,1-2-2-16,22 5-26 15,-12-24-3-15,25 8-2 16,-8-24-1-16,25 3-4 15</inkml:trace>
  <inkml:trace contextRef="#ctx0" brushRef="#br2" timeOffset="42401.4252">7549 3767 108 0,'-22'-7'40'16,"3"22"0"-16,-14-3-1 0,9 12-32 16,-7 0-2-16,9 4-2 15,3-1-1-15,12-2 1 16,9-8-2-16,12-3 0 15,11-8 0-15,10-5-1 16,-1-2 1-16,-1-3-1 16,0 3 1-16,-8 2-1 15,-7 11 1-15,-14 8 1 16,-8 4-2-16,-10 10 0 15,-6 3 0-15,-4 2-2 16,2-1-1-16,-4-21-25 16,21 14-6-16,-12-27-4 15,17-4-2-15,8-16-4 16</inkml:trace>
  <inkml:trace contextRef="#ctx0" brushRef="#br2" timeOffset="43250.4738">8550 3770 78 0,'23'-27'39'0,"0"11"-1"16,-9-4 2-16,1 19-25 0,-15 1-9 15,0 0-1-15,-10 24-2 16,-3 6 1-16,-7 5-2 15,-3 12 0-15,0 3 0 16,0 3 0-16,-2-1-1 16,7-5 0-16,3-10 0 15,4-6 0-15,8-11 0 16,3-20-1-16,0 0 0 15,12-9 1-15,0-17-1 16,3-5 0-16,3-11 1 16,0-5-1-16,3-6 1 15,1-1-1-15,1 4 1 0,-4 5-1 16,-3 11 0-1,-2 6 0-15,0 14 0 0,-3 14 0 16,1 15 1-16,-3 13-1 16,1 9 0-16,3 7 1 15,1 5-1-15,6 2 0 16,4-5 1-16,7-6 0 15,3-10 0-15,3-16 0 16,4-14 0-16,1-12 0 16,-2-18 1-16,-2-12-2 15,-4-10 0-15,-11-8 0 16,-6-3 0-16,-6-4-2 15,-10 7-2-15,-7 0-4 16,3 23-10-16,-18-4-17 16,13 28-5-16,-7 3-1 15,14 25-3-15</inkml:trace>
  <inkml:trace contextRef="#ctx0" brushRef="#br2" timeOffset="44144.5249">12754 9874 65 0,'-1'-13'37'15,"-6"-1"0"-15,7 14-2 16,-17-16-23-16,17 16-1 16,-16-6-2-16,16 6-2 15,0 0-1-15,-13 18-2 16,9 1 1-16,-1 13-2 15,-3 12-1-15,-1 12 1 0,-5 9-3 16,-2 8 1-16,-1 2-2 16,1-3 0-16,5-6-3 15,1-18-2-15,13 2-24 16,-3-33-8-16,15-4-2 15,0-20-1-15</inkml:trace>
  <inkml:trace contextRef="#ctx0" brushRef="#br2" timeOffset="44564.549">13054 9896 88 0,'0'0'38'0,"-5"-15"1"0,5 15 0 16,-28 19-33-16,5 4 0 15,-6 5-2-15,1 12 1 16,-5 4-1-16,4 9-2 16,0 0 1-16,7 6 0 15,4 1-2-15,9 1 1 16,9-6-2-16,13-1 1 15,10-10-2-15,10-8 2 16,9-17-1-16,11-11 0 16,0-14 0-16,6-18 0 15,0-12 1-15,-7-13-1 16,-6-7 2-16,-8-5-2 15,-11-5 1-15,-12-1-2 16,-10 2 2-16,-14 3-1 0,-5 8 0 16,-8 9 0-16,-6 10-1 15,-3 12 1-15,-2 17-1 16,-1 13-1-16,7 14-2 15,0 6-3-15,25 14-26 16,-12-11-6-16,23 5-1 16,4-14-2-16</inkml:trace>
  <inkml:trace contextRef="#ctx0" brushRef="#br2" timeOffset="45232.5872">13692 9986 95 0,'7'-12'38'0,"6"7"2"16,-10-12-7-16,-3 17-24 15,9-16-3-15,-9 16-1 16,0 0-1-16,0 0-1 16,-24 18 0-16,7 7-1 15,-5 9 0-15,-6 8-1 16,-2 9-2-16,-3 7 2 15,1 5-1-15,2 0 0 16,4-4-1-16,4-5 2 16,7-7-2-16,6-11 1 0,6-10 0 15,5-10 1-15,-2-16-1 16,22-12 0-16,-5-12 0 15,4-10-1-15,1-10 3 16,1-8-2-16,2-8 1 16,-1-6-1-16,-1-2 1 15,0 5-1-15,-4 7 1 16,-2 6 1-16,-5 11-2 15,-3 12 0-15,-9 27 0 16,17-2 0-16,-11 26 1 16,-3 15-1-16,-1 9 0 15,4 8-1-15,2 8 0 16,2 0 1-16,4 1-1 15,5-5 1-15,4-8-1 0,2-7 2 16,7-14-2-16,1-11 2 16,1-14 0-16,-2-12-1 15,2-12 0-15,-8-14-1 16,0-11 3-16,-6-9-2 15,-5-7 2-15,-8-6-2 16,-3-1 1-16,-3-1-2 16,-1 4 0-16,-2 6-1 15,2 13-6-15,-10-4-25 16,15 26-5-16,-9-2-1 15,4 24-3-15</inkml:trace>
  <inkml:trace contextRef="#ctx0" brushRef="#br3" timeOffset="48903.7971">1830 5114 77 0,'-5'-18'36'15,"5"18"0"-15,-2-16-1 16,4 26-28-16,-9 3-2 15,0 11-2-15,-3 5 0 16,-3 10-3-16,-3 7 2 16,-3 5-2-16,2 3-1 15,0-3-5-15,16 3-28 16,-1-15-1-16,22-4-1 15,7-20-1-15</inkml:trace>
  <inkml:trace contextRef="#ctx0" brushRef="#br3" timeOffset="49237.8162">2486 4990 87 0,'-33'14'36'0,"-5"19"1"16,-13 4 2-16,-1 17-36 15,2 9 1-15,8 14-1 16,10-1 0-16,13 2-1 16,16-8 0-16,21-8-1 15,24-21-1-15,24-18 1 16,19-25-1-16,7-21 1 15,7-19 1-15,-2-12 0 0,-11-12 0 16,-13-5-1-16,-21-1 0 16,-24 3-1-16,-22 9-1 15,-21 9-1-15,-16 12-2 16,-21 12 0-16,-3 16-5 15,-15 3-30-15,20 20 1 16,3-1 0-16,20 10-1 16</inkml:trace>
  <inkml:trace contextRef="#ctx0" brushRef="#br3" timeOffset="49785.8476">3317 5472 85 0,'-12'14'37'0,"13"5"0"16,-1-19 0-16,32 9-34 16,4-9-2-16,13-4 1 0,8-8-1 15,5-7 1-15,1-6 0 16,-3-1 0-16,-8-5 0 15,-8 2 0-15,-14-1-1 16,-9 3 0-16,-19 2 0 16,-12 4 0-16,-13 3 1 15,-11 5-1-15,-6 7 0 16,-4 8 0-16,-4 7 0 15,2 9 0-15,4 11 0 16,7 7 0-16,16 5-1 16,8 4 0-16,19-1-1 15,14-5 0-15,18-5-2 16,15-16-1-16,22-9-3 15,3-25-19-15,22-3-13 0,-4-24 1 16,7-3-1-16,-10-16 1 16</inkml:trace>
  <inkml:trace contextRef="#ctx0" brushRef="#br3" timeOffset="49972.8583">4478 4756 93 0,'-36'-4'38'0,"6"28"2"15,-13 14-3-15,8 18-34 16,-4 13 0-16,5 12-2 15,7 5 1-15,7 1-2 16,8-2-1-16,8-7-2 16,15-3-3-16,-1-17-31 0,19-5-2 15,-2-22 1-15,14-7-1 16</inkml:trace>
  <inkml:trace contextRef="#ctx0" brushRef="#br3" timeOffset="50340.8793">4526 5274 93 0,'-5'14'37'0,"5"-14"0"16,8 22 0-16,11-16-35 15,14-4 0-15,11-5 0 16,12-8 0-16,5-7 0 15,5-3-1-15,-2-5 0 0,-3-3 1 16,-9 0-2-16,-13 1 1 16,-17 2-1-16,-15 5 1 15,-17 7-1-15,-13 9 2 16,-13 6 0-16,-9 10-1 15,-8 10 1-15,-2 8-1 16,3 7 2-16,4 4-3 16,8 3 2-16,17-3-3 15,16-3 0-15,21-7 0 16,20-6-2-16,17-14-2 15,19-2-2-15,6-20-9 16,20 4-24-16,-8-16 1 16,9 3 0-16,-16-12 2 15</inkml:trace>
  <inkml:trace contextRef="#ctx0" brushRef="#br3" timeOffset="50536.8905">5496 5156 87 0,'-18'-24'37'16,"-3"13"1"-16,-17 1 1 16,3 12-28-16,-6 4-5 15,3 10-3-15,3 8 1 16,6 10-3-16,6 6 2 15,12 1-3-15,11 3 2 16,9-2-2-16,19-6-3 16,15-15-1-16,15-2-2 15,8-28-6-15,24-5-28 16,-3-21 2-16,9-6-2 15,-9-22 1-15</inkml:trace>
  <inkml:trace contextRef="#ctx0" brushRef="#br3" timeOffset="50709.9004">6080 4771 95 0,'-17'11'38'15,"-17"12"1"-15,4 26-1 16,-7 13-34-16,7 7-2 16,1 7 0-16,9 9-2 15,5 3 0-15,9-5-3 16,13 2-5-16,-1-16-31 15,11-3 0-15,-4-22 0 16,7-8-1-16</inkml:trace>
  <inkml:trace contextRef="#ctx0" brushRef="#br3" timeOffset="51741.9595">5782 5135 95 0,'0'0'39'0,"-10"-9"2"16,25 12-2-16,0 1-37 15,21-7 1-15,6-2-2 16,9 1 2-16,3-2-2 16,5 3 1-16,-4 1-2 15,-7 5 1-15,-8 3 1 16,-10 7-1-16,-14 7 0 15,-9 4 0-15,-12 6 0 16,-7 9 0-16,-5-1 0 16,-6 3-1-16,5-2 0 0,-2-2 0 15,6-5 0-15,4-7 0 16,6-10 0-16,4-15-1 15,18-10 1-15,1-10 0 16,3-14 1-16,7-6-2 16,1-7 0-16,3-6 2 15,-3 3-2-15,-5 5 2 16,-3 6-2-16,-7 8 1 15,-3 6-1-15,-5 10 1 16,-7 15 0-16,15-9-1 16,-2 10 1-16,8 3 0 15,8-3 0-15,10-2 0 16,7 0 0-16,6-4 0 15,-1-2 0-15,-2 0 1 16,-8 0-1-16,-8 2 1 0,-12 2-1 16,-21 3 0-16,-1 12 1 15,-21 3-2-15,-8 10 2 16,-7 7-1-16,-4 9 1 15,-1 7-2-15,4 4 2 16,6 1-1-16,10 1 1 16,13-3-1-16,13-8 0 15,10-10 0-15,13-14 0 16,7-17 0-16,9-15 0 15,3-13-1-15,0-12 1 16,0-14-1-16,-4-1-1 16,-10-6 1-16,-5 8-1 15,-7 6 1-15,-13 7 0 16,-4 11 2-16,-4 8-2 0,1 19 3 15,-8-14-1-15,8 14-1 16,0 0 1-16,17 13-1 16,6-7 1-16,9-1-1 15,6 0 1-15,2 0-1 16,2-2 0-16,-2 3 1 15,-7 0 1-15,-5 2-1 16,-10 2 1-16,-8 5-2 16,-10 1 2-16,-10 4-1 15,-6 5 0-15,-5 2-1 16,1-1 0-16,-1 1 0 15,2-3 0-15,5-7 0 16,11-6 0-16,3-11 0 16,21-5 0-16,2-11 0 0,8-7 0 15,1-7 0-15,7-4 0 16,-1-4 1-16,1 5-1 15,-5 1 0-15,-4 9-1 16,-4 5 2-16,-6 9-2 16,-2 9 1-16,-7 12 0 15,-6 6-3-15,-2 10 0 16,-5 4-3-16,8 11-5 15,-10-16-9-15,22 14-14 16,-9-19-6-16,21 1 0 16,1-19-1-16</inkml:trace>
  <inkml:trace contextRef="#ctx0" brushRef="#br3" timeOffset="52053.9773">7945 4941 101 0,'-15'-2'40'16,"-13"0"0"-16,9 17 0 15,-13 2-38-15,13 8 0 16,1 4 0-16,6 3-1 16,3 0 1-16,12-4-2 15,5-1 2-15,6-5-2 16,5-7 1-16,1-5-2 15,3-3 2-15,-2 0-1 16,-6 0 1-16,-7 6 0 16,-7 2-1-16,-10 4 1 15,-7 4 0-15,-5 3 0 0,-5 0-2 16,-1 2 0-16,-1-3-3 15,1-12-7-15,17 6-26 16,-9-17-4-16,19-2-1 16,-9-12 0-16</inkml:trace>
  <inkml:trace contextRef="#ctx0" brushRef="#br3" timeOffset="52859.0234">8915 5298 76 0,'-7'11'36'0,"-8"1"0"16,2 18-2-16,-6-8-29 0,7 7 0 15,-4-3 0-15,4 2 0 16,2-8-2-16,7-1 1 15,3-19-2-15,14 11 0 16,5-20 0-16,6-6-1 16,3-7 1-16,6-1-2 15,-3-3 1-15,-2 0 0 16,-6 2 0-16,-8 6 0 15,-9 5 0-15,-6 13 0 16,-20 2 0-16,0 7 1 16,-6 5 0-16,0 1-1 15,-2 0 0-15,8-1 0 16,3-4 0-16,17-10 0 15,0 0-1-15,0 0-1 16,30-5-1-16,-4-13-4 0,11 16-9 16,-11-20-23-16,15 11-1 15,-12-11-1-15,8 10-2 16</inkml:trace>
  <inkml:trace contextRef="#ctx0" brushRef="#br3" timeOffset="53263.0465">9426 5215 95 0,'-14'9'39'0,"18"5"1"15,-4-14-1-15,44-15-36 16,-2 2 0-16,11-4-1 16,11-8-1-16,-1-2 1 15,-1-4-2-15,-10-3 2 16,-10 0-1-16,-15-1 0 15,-16 0 0-15,-18 8 1 16,-17 2 0-16,-12 9-1 16,-14 11 1-16,-3 11-1 15,-10 16 0-15,3 14 0 16,5 13 1-16,7 8-2 15,17 8 1-15,16-2-1 16,22-5 1-16,23-7-3 16,24-13 1-16,23-14-4 0,21-9-5 15,5-28-26-15,19-2-5 16,-10-21 0-16,5-2-2 15</inkml:trace>
  <inkml:trace contextRef="#ctx0" brushRef="#br3" timeOffset="53444.0568">10553 4564 111 0,'0'0'42'15,"22"-4"0"-15,16 1-2 16,16-3-41-16,26 6-13 0,3-15-25 15,12 11-2-15,-5-5-1 16,8 7-1-16</inkml:trace>
  <inkml:trace contextRef="#ctx0" brushRef="#br3" timeOffset="54915.141">14737 7663 54 0,'-93'-25'33'15,"-6"7"-2"-15,-14 1-1 16,-8 5-29-16,-11 3-1 0,-11 4 1 15,-5 6 1-15,-11 3 1 16,-1 5 0-16,-16 3 2 16,-1 10 0-16,-8 2 2 15,-4 12-2-15,-2-2 0 16,-1 11-1-16,3 2-1 15,1 6-1-15,1 10-1 16,5 1-2-16,5 6 1 16,8 7 0-16,2 6-1 15,9 6 0-15,6 6 0 16,12 8 1-16,11-2 2 15,10 9-1-15,12 2 0 16,11 5 0-16,17 1 0 0,14 3 0 16,16 1 1-1,14 3 0-15,15-1-2 0,20 3 1 16,16-2-1-16,18-6 0 15,17-4 0-15,18-3 0 16,23-6-2-16,19-5 2 16,15-6-2-16,17-6 2 15,23-3-2-15,13-5 3 16,15-3-2-16,13-3 0 15,8-4 0-15,9-5 0 16,8-4 2-16,6-8-2 16,6-9 2-16,5-5-2 15,7-14 2-15,0-9 1 16,7-15-1-16,3-8 0 0,-2-14 0 15,3-13-1 1,-8-11 1-16,-5-10 2 0,-8-16-2 16,-7-10 1-16,-18-14-1 15,-5-16 0-15,-16-12 2 16,-16-12-1-16,-14-13 0 15,-19-8-2-15,-21-5 2 16,-18-10-3-16,-22-1 3 16,-20-4-1-16,-30-1-2 15,-24 0 1-15,-25-2-1 16,-28 3 1-16,-34-1 0 15,-29 10 1-15,-31 11-1 16,-37 9 1-16,-31 13 0 16,-35 14 0-16,-25 19-2 15,-22 10 0-15,-6 18-5 16,-14-2-31-16,25 11-1 0,13-9-1 15,36 3-1-15</inkml:trace>
  <inkml:trace contextRef="#ctx0" brushRef="#br3" timeOffset="55737.188">13700 7479 80 0,'-4'-11'37'16,"-12"11"0"-16,-1 11 1 15,-12 4-34-15,0 10 0 16,-8 1-1-16,2 9 0 16,1-2 0-16,7 2-1 15,7-2 0-15,14-5-1 16,12-7 0-16,13-10 0 15,17-11-1-15,9-8 1 16,7-10-1-16,2-4 0 16,-1-6 1-16,-8-2-1 15,-10 0 1-15,-12 0-1 0,-18 6 1 16,-14 5-1-16,-19 9 1 15,-10 7-1-15,-9 7 1 16,-9 11 0-16,0 8 0 16,3 8 0-16,8 3 0 15,11 4 0-15,14-5 0 16,16 0 0-16,17-9 0 15,17-12-1-15,16-9 1 16,11-11 0-16,6-11-1 16,-1-6 1-16,-4-5 0 15,-9-2 0-15,-12-2 0 16,-14 6-1-16,-20 8 0 15,-15 6 0-15,-13 14-2 16,-13 9-1-16,0 22-6 0,-17 0-26 16,14 21-6-16,-7 0 0 15,18 13-3-15</inkml:trace>
  <inkml:trace contextRef="#ctx0" brushRef="#br3" timeOffset="56555.2348">13851 11162 81 0,'-14'5'39'0,"6"5"-1"16,-3-6 0-16,11-4-37 16,-11 21 0-16,8-7-1 15,-1 1 1-15,1 1 0 16,1-1-1-16,2 0 1 15,5-6-1-15,-5-9 1 16,15 10-1-16,-2-12 1 16,-3-4-1-16,4-1 1 15,-4-4-1-15,0-1 1 16,-7 1 0-16,-2 0 0 0,-1 11 0 15,-11-16 0-15,-2 16 0 16,-6 6 0-16,-5 9 1 16,-4 4 0-16,-3 7-1 15,2 5 0-15,4 1 1 16,7-1-1-16,14-5 0 15,10-8-1-15,19-12 1 16,11-8-1-16,10-13 0 16,7-10 1-16,-1-3 0 15,-6-6-1-15,-9 2 2 16,-12 0-1-16,-17 4 0 15,-12 8 0-15,-20 5 0 16,-9 8 0-16,-15 6-1 16,1 5 0-16,4 0 0 15,0 2-2-15,14 2-1 0,10-5-3 16,19-3-30-16,22 0-5 15,16-10 0-15,8-16-1 16</inkml:trace>
  <inkml:trace contextRef="#ctx0" brushRef="#br3" timeOffset="57887.311">17673 6090 68 0,'-163'-43'36'16,"-14"2"0"-16,-5 5 1 15,-14-7-31-15,5 13 0 16,-12-2-3-16,2 5 1 16,-10-1-3-16,-7 2 0 15,-5 5-1-15,-8 3-1 16,-14 5 3-16,-15 11-3 15,-9 4 2-15,-13 12 1 16,-14 7 2-16,-7 11-1 16,-9 7 0-16,-3 10 0 15,-2 7-1-15,5 5 0 16,3 6 0-16,4 6-3 15,5 3 1-15,8 5-2 16,6 5 2-16,3 8 1 0,5 3-1 16,5 10 2-16,4 5-3 15,10 9 2-15,14 6-1 16,12 7 2-16,9 9-2 15,18 3 0-15,16 5-1 16,10 1-1-16,20 1 1 16,8 7 1-16,12 0 0 15,13-1-1-15,14 0 1 16,15 6-1-16,12-2 1 15,12 5 0-15,15 1 1 16,21 1 0-16,12 0-1 16,16 2 0-16,15-1-1 15,8 0 2-15,18 1-2 16,10-4 2-16,15-2-3 0,13-6 1 15,12-1-2-15,14-1 3 16,14-6-1-16,21-6 1 16,16-10-1-16,16-6-1 15,20-4 2-15,14-5 0 16,22-8 0-16,18-8 1 15,18-6-1-15,13-7-1 16,19-4 2-16,14-7-1 16,14-7 0-16,58-11 0 15,-36-8 0-15,9-4 0 16,6-10 0-16,4-8-1 15,9-7 1-15,3-4 0 16,7-7 1-16,0-7-1 16,5-4 0-16,43-8 1 15,-34-5-2-15,3-9 2 0,-2-10-2 16,2-8 1-16,-6-12 1 15,-46-12-1-15,34-13 1 16,-1-15 0-16,-13-11 0 16,-12-12 0-16,-15-10 0 15,-19-13 0-15,-18-9-1 16,-17-9 0-16,-22-2 1 15,-64-6 1-15,14-6-1 16,-24-6 2-16,-26-9 0 16,-22-6-1-16,-25-5 2 15,-25-9-1-15,-26-8 0 16,-20-4-3-16,-19-4 2 15,-16-1-1-15,-14-1-2 16,-16 0 0-16,-17 8-1 0,-12-2 1 16,-17 3 0-16,-16 2 2 15,-20 1-2-15,-22 6 2 16,-25 4 0-16,-22 7 1 15,-22 4-1-15,-28 11-1 16,-22 12 1-16,-22 13-2 16,-22 13 2-16,-23 10-4 15,-12 22 2-15,-18 13-3 16,-10 21-1-16,-16 12-26 15,5 25-9-15,-5 6 0 16,12 20-1-16</inkml:trace>
  <inkml:trace contextRef="#ctx0" brushRef="#br3" timeOffset="58722.3587">14012 5865 65 0,'-18'-12'34'16,"-1"1"-3"-16,0 0 3 15,-4-2-31-15,9 7 5 16,-6-7-1-16,11 9 0 15,-7-3 0-15,16 7-1 0,-27 8-1 16,13 8-2-16,-3 7 2 16,2 5-4-16,0 4 2 15,3 1-3-15,6 0 3 16,6-6-4-16,9-6 3 15,8-9-2-15,12-12 0 16,5-8 1-16,5-9-3 16,0-6 4-16,1-4-3 15,-6-2 3-15,-7-2-3 16,-7 3 3-16,-11-1-3 15,-14 11 0-15,-10 4 2 16,-12 7-1-16,-14 7 1 16,-5 8 0-16,-9 5-1 15,1 6 0-15,4 7 2 0,7-3 0 16,11 0 0-16,13 0-2 15,15-7 2-15,17-4-2 16,14-8 3-16,11-5-3 16,6-8-1-16,6-4 3 15,0-4-3-15,-4-6 3 16,-4 0-3-16,-10-2 3 15,-7-2-4-15,-10 3 1 16,-11 4-1-16,-7 3-3 16,3 17 0-16,-14-10-7 15,14 10-25-15,12 14-3 16,7 5 1-16,9-9 0 15</inkml:trace>
  <inkml:trace contextRef="#ctx0" brushRef="#br3" timeOffset="59256.3893">15912 5800 92 0,'-19'-14'38'15,"19"14"0"-15,-23-14 1 0,23 14-32 16,-23 8-3-16,8 0-1 16,-5 3 0-16,-2 8-2 15,-4 1 1-15,0 6-2 16,1-1 2-16,10 3-2 15,6-4 2-15,9-2-3 16,14-7 3-16,14-5-2 16,10-10 1-16,11-7-1 15,5-6-1-15,1-5 1 16,-4-5 0-16,-10-2 2 15,-7 1-3-15,-16-1 3 16,-16 3-2-16,-19 6 2 0,-12 5-1 16,-9 4 2-16,-6 6-2 15,-1 3 1-15,2 7-1 16,6 4-1-16,7 3 2 15,14 4-3-15,13 2 2 16,11-2-3-16,20 3-1 16,6-9-31-16,23 10-3 15,-1-11-5-15,15 6 0 16</inkml:trace>
  <inkml:trace contextRef="#ctx0" brushRef="#br3" timeOffset="60078.4363">21024 8581 91 0,'-13'0'38'16,"4"6"1"-16,-15 1 0 15,2 6-33-15,-9 4-3 16,1 6 0-16,-2 3-2 15,1 5 1-15,5-1 0 16,3 2 0-16,10-3 0 0,11-4-1 16,11-4 1-16,13-7-1 15,15-11 1-15,8-6-1 16,6-6-2-16,4-9 0 15,-3-3 0-15,-6-5 2 16,-14-1-3-16,-12-1 3 16,-20 4-3-16,-17 4 2 15,-17 5 1-15,-13 4-1 16,-8 8 2-16,-4 4-1 15,-1 6 0-15,7 3 0 16,7 2 0-16,14 1 0 16,17 0 0-16,15-13 0 15,16 13-1-15,15-11 1 0,11-5-1 16,6-3 1-1,-1 0 0-15,-2-3 0 0,-6 0 0 16,-11-1-1-16,-10 3 1 16,-18 7-2-16,0 0 0 15,-31 12-1-15,3 7 0 16,-8 3-2-16,5 15-4 15,-6-5-26-15,17 18-5 16,-2-3-1-16,21 13 1 16</inkml:trace>
  <inkml:trace contextRef="#ctx0" brushRef="#br3" timeOffset="60619.4672">20954 10324 94 0,'-27'1'38'15,"-8"2"1"-15,-1 15 2 16,-8-1-38-16,2 9 2 15,-2 3-3-15,7 5 3 16,2 0-3-16,11-2 0 0,9-2-1 16,15-6 1-16,12-4-1 15,13-8 0-15,9-8-1 16,8-8 1-16,3-7 0 15,3-5 0-15,-5-7 0 16,-7-4 0-16,-10-4 0 16,-7 0 0-16,-10 0 1 15,-12 3-1-15,-8 5 2 16,-7 6-2-16,-7 4 0 15,-6 11 0-15,-1 6 0 16,0 11 1-16,0 5-4 16,6 4 2-16,3 4-1 15,11 1 0-15,8 3-1 0,8-7-3 16,15 5-8-16,-10-14-23 15,12 6-6-15,-11-10 0 16,-3 4-1-16</inkml:trace>
  <inkml:trace contextRef="#ctx0" brushRef="#br3" timeOffset="61310.5068">14556 12588 86 0,'0'0'39'0,"0"0"1"0,0 0-1 16,0 0-37-16,0 0 0 16,-25 9 0-16,6 5-1 15,-6 5 1-15,-3 9-1 16,-2 4 0-16,1 10 0 15,2-1-1-15,3 6 1 16,12-6 0-16,8-2 0 16,9-10-1-16,15-10 1 15,8-16-1-15,10-13 1 16,5-11 0-16,5-10-1 15,-2-8 1-15,-7-3-1 16,-5-2 1-16,-10 3 0 16,-10 5-1-16,-12 5 1 0,-7 9 0 15,-12 8 0-15,-9 8 0 16,-7 9 0-16,-4 6 0 15,1 6-1-15,-1 2 1 16,7 3-1-16,6-2 0 16,9-1-1-16,12 2-2 15,3-19-5-15,22 23-27 16,-22-23-6-16,28 7 0 15,-28-7-2-15</inkml:trace>
  <inkml:trace contextRef="#ctx0" brushRef="#br3" timeOffset="61934.5425">12148 12704 68 0,'22'-10'37'0,"3"2"-1"16,-5-5 2-16,2-1-35 15,-9 5 1-15,0 6-1 0,-13 3 2 16,0 0-1-16,-11 13 1 15,-2 7-1-15,-7 0-1 16,1 6 0-16,0-2-2 16,3 3 0-16,4-6 0 15,10-2 0-15,2-19-1 16,20 7 1-16,4-18-1 15,9-10 0-15,5-6 1 16,1-6-1-16,-3-1 0 16,-2 1 1-16,-9 0-1 15,-6 8 2-15,-16 5-1 16,-3 20 0-16,-22-11 0 15,-5 19 0-15,-9 7 1 16,-4 6-1-16,-5 9 0 0,2 2-1 16,5 3 1-16,7 0-2 15,10-7 2-15,16-1 0 16,15-12-1-16,14-8 0 15,12-11 1-15,8-8-1 16,3-11 0-16,-2-3 0 16,-3-4 0-16,-9-4-2 15,-13 4 0-15,-14-7-5 16,-1 16-28-16,-34-11-3 15,-7 9-3-15,-25-11-1 16</inkml:trace>
  <inkml:trace contextRef="#ctx0" brushRef="#br3" timeOffset="62763.5899">7328 10074 95 0,'-16'-13'37'0,"4"13"1"16,-4-2-2-16,6 13-31 15,-1 3-2-15,6 7 0 16,3 1-2-16,3 7 0 16,4-4 0-16,9 2 0 0,2-5 0 15,7-5 0-15,4-8 0 16,3-5-1-16,1-9 1 15,1-7 0-15,0-5-1 16,-8-7 1-16,-4 1-1 16,-7-3 0-16,-8 1 1 15,-9 4-1-15,-7 4 0 16,-10 4 1-16,-8 10 0 15,-3 10-1-15,-4 3 1 16,-2 9 0-16,2 1 0 16,7 5 0-16,6-1-1 15,10-2 1-15,10-7 0 0,17-4 0 16,9-10 0-16,9-4-1 15,8-9 1-15,4-3 0 16,-2-2 0-16,-2-1 0 16,-9-2 0-16,-11 5 0 15,-13 2-1-15,-7 13 0 16,-26-8 0-16,1 9-1 15,-8 3-2-15,-4-4-1 16,13 6-8-16,-9-20-23 16,22 4-6-16,3-20 0 15,15-6-1-15</inkml:trace>
  <inkml:trace contextRef="#ctx0" brushRef="#br3" timeOffset="63406.6267">7603 8710 38 0,'28'12'26'0,"-6"-8"2"16,5 0-2-16,0-5-22 15,-7-7 1-15,4 6 2 16,-14-13 1-16,7 10 2 15,-18-8 0-15,1 13 2 16,-8-11-2-16,8 11-1 16,-25 6-2-16,8 7-2 15,-6 4 0-15,0 11-3 16,-1 2 2-16,2 3-2 15,3 2 1-15,6-2-2 16,5-2 2-16,7-4-1 16,10-10-1-16,12-12 0 15,12-13 0-15,5-10 0 0,6-9-2 16,2-6 2-16,1-6-2 15,-6-2 2-15,-8 0-2 16,-12 5 2-16,-17 10-1 16,-13 10 0-16,-15 10 1 15,-13 9 0-15,-7 8-1 16,-4 7 1-16,2 4-1 15,2 1 1-15,10 1 0 16,11-2-1-16,16-5 2 16,14-5-3-16,14-1-2 15,4-11-9-15,18 13-22 16,-14-10-7-16,5 7 0 15,-19-1-2-15</inkml:trace>
  <inkml:trace contextRef="#ctx0" brushRef="#br3" timeOffset="64532.6911">564 14469 8 0,'0'0'32'16,"-12"19"1"-16,12-19 2 15,3 27-18-15,-3-27 0 0,-4 32-3 16,3-18-2-16,11 13 2 15,-6-7-8-15,14 1-3 16,2-6-1-16,9-4-1 16,6-7-1-16,5-6 0 15,5-11 0-15,4-3 0 16,-1-11 0-16,-7-3 0 15,-7-2 1-15,-10-3 0 16,-14 3 0-16,-14 0 0 16,-16 6 0-16,-13 8 0 15,-15 10 1-15,-6 11 1 16,-6 15 0-16,0 10-1 15,3 14 1-15,9 10 0 16,10 5-2-16,12 5 2 0,17-2-4 16,18-6-1-16,18-12-1 15,14-12 0-15,18-12-1 16,16-19-2-16,19-9-5 15,-5-31-24-15,20-2-3 16,-13-26 1-16,7-3 0 16</inkml:trace>
  <inkml:trace contextRef="#ctx0" brushRef="#br3" timeOffset="64720.7018">1515 13839 89 0,'-44'62'39'0,"9"32"-1"16,-10 1-2-1,9 17-35-15,6 6 0 0,8-3-2 16,7-3-2-16,10-14-3 16,16-1-8-16,-1-29-25 15,20-9 0-15,1-28-2 16,15-14 2-16</inkml:trace>
  <inkml:trace contextRef="#ctx0" brushRef="#br3" timeOffset="65084.7226">1657 14563 70 0,'7'17'39'16,"-7"-17"-2"-16,30 17 1 0,1-20-35 15,9-3 0-15,6-10 0 16,5-1-1-16,-2-9 0 15,0-3-1-15,-8-2 1 16,-5-1-1-16,-11 5 0 16,-11 0-1-16,-14 6 1 15,-14 4-1-15,-11 7 2 16,-9 9-1-16,-9 6 0 15,-9 10 1-15,-3 8-1 16,1 11 1-16,4 3-1 16,5 5 1-16,12 2-2 15,15-1 1-15,15-4-2 16,22-8-1-16,19-3-2 15,15-14-4-15,26 4-16 0,0-24-16 16,17 6 2-16,-2-18-2 16,6 2 2-16</inkml:trace>
  <inkml:trace contextRef="#ctx0" brushRef="#br3" timeOffset="65284.7341">2453 14382 85 0,'-37'-3'41'15,"-13"-1"-2"-15,9 19 2 16,-6 5-38-16,9 9-1 15,4 10 0-15,9 5-1 16,8 3 0-16,11 0-1 16,14-8-1-16,16-10 0 15,21-13-2-15,11-18-4 0,25-7-23 16,-4-32-10-16,15-4 0 15,-5-21-1-15</inkml:trace>
  <inkml:trace contextRef="#ctx0" brushRef="#br3" timeOffset="65471.7448">2994 13917 82 0,'-23'35'41'0,"-11"12"-3"16,8 25 1-16,-9-1-35 15,10 16-2-15,5 1-2 16,7 4 0-16,10-8-3 15,4-9-2-15,14-1-10 16,-7-24-26-16,13-6 0 16,-7-25-1-16,4-7 3 0</inkml:trace>
  <inkml:trace contextRef="#ctx0" brushRef="#br3" timeOffset="66434.7999">2771 14354 80 0,'-10'-23'41'0,"24"19"0"15,1-11 0-15,18 2-36 16,-2 0-2-16,7 1 0 16,5 1 0-16,-2 4-1 15,-2 5-1-15,-3 9 1 16,-8 8-2-16,-7 10 1 15,-8 8-1-15,-7 7 1 0,-9 6-1 16,-5 3 0-16,-7-1 0 16,-3-4 1-16,0-5-1 15,-1-8 0-15,4-8 0 16,2-10 0-16,13-13 0 15,0 0-1-15,-4-29 1 16,15-1 0-16,4-8-1 16,2-2 1-16,1-5 0 15,5-1 0-15,-2 5 0 16,1 4-1-16,-3 8 1 15,0 8 0-15,-1 3 0 16,1 7 0-16,8 4 0 16,-1 0 0-16,8 1 0 15,3 0 0-15,2 2 0 0,-1 0 0 16,-1 2 0-16,-5 1 0 15,-7 1 0-15,-6 1 1 16,-19-1-1-16,10 12 0 16,-20 0 1-16,-4 4-1 15,-6 9 0-15,-7 8 1 16,0 7-1-16,-5 9 0 15,4 3 0-15,6 4 1 16,5-2-2-16,9-2 2 16,9-9-3-16,10-11 2 15,10-12 0-15,6-14 0 16,4-13-1-16,2-15 1 15,0-8-1-15,-4-12 0 0,-5-2 2 16,-6-4-2-16,-5 1 1 16,-8-1-1-16,1 8 0 15,-5 3 1-15,-1 8 0 16,1 6 0-16,5 5 1 15,4 4-1-15,2 6 1 16,4 4 0-16,5 4-1 16,4 4 1-16,-1 3-1 15,1 8 1-15,-5 4-1 16,1 5 1-16,-12 6-1 15,-4 5 1-15,-11 8-1 16,-7 2 0-16,-5 2 1 16,-3-3-1-16,-1-2 0 15,3-7 0-15,7-13 0 16,11-10 0-16,12-20 0 0,12-12 0 15,11-18 0-15,6-7 0 16,9-7 0-16,0-2 1 16,-3 2-1-16,-8 9 1 15,-4 11-1-15,-9 16 1 16,-10 19-1-16,-6 16-1 15,-5 14-1-15,-1 5-2 16,7 15-8-16,-4-10-4 16,20 19-9-16,-13-25-9 15,29 8-8-15,0-22-3 16,19-1 0-16</inkml:trace>
  <inkml:trace contextRef="#ctx0" brushRef="#br3" timeOffset="67254.8468">5011 14330 66 0,'0'0'39'16,"-13"7"0"-16,6 12 0 15,-12 4-34-15,9 10-2 16,0 7 0-16,4 9 1 15,-1 4-2-15,5 5 0 16,-1-4-2-16,2-2 1 16,2-9-2-16,2-9 0 0,-1-9 0 15,3-9 1 1,-5-16-1-16,0 0 1 0,10-26 2 15,-3-5 1-15,-3-10-1 16,1-8 0-16,0-12 0 16,1-7 0-16,-2-2-1 15,5 4-1-15,-2 6 0 16,-2 4 0-16,6 12 0 15,-1 9 0-15,9 13 0 16,-4 11 0-16,6 10 0 16,-1 7 0-16,1 8 0 15,6 7 0-15,0 6 0 16,-1 6 0-16,0 2 0 15,-4 5 1-15,-5 3-1 0,-5-1 0 16,-8-1 0-16,-8 0 0 16,-10-7 0-16,-11 0 0 15,-5-4 0-15,-8-6-1 16,0 1 1-16,-2-2 0 15,0 3-2-15,5 1 0 16,0 7 1-16,8 7-1 16,-1 10 0-16,6 9 0 15,0 8 0-15,2 1-2 16,7 6 0-16,-2-15-8 15,16 5-23-15,-7-25-4 16,19-9-2-16,3-27 0 16</inkml:trace>
  <inkml:trace contextRef="#ctx0" brushRef="#br3" timeOffset="67718.8733">5733 14383 78 0,'-17'-10'42'16,"7"6"-2"-16,-13-7 2 15,3 7-40-15,-3 6 0 16,-3 9 0-16,-6 9 0 15,-3 10 0-15,1 9-1 16,0 5 1-16,3 2-1 16,9-1 0-16,10-4 0 0,12-7 0 15,15-12 0-15,14-15 0 16,16-13-1-16,7-13 0 15,10-12 1-15,-4-7-1 16,2-6 1-16,-9 1-1 16,-9 0 0-16,-12 5 0 15,-12 8 1-15,-11 9-1 16,-7 21 0-16,-14-5 0 15,-2 22 0-15,0 8 0 16,-4 11-1-16,5 4 0 16,6 8-1-16,5-4 0 15,16 0-3-15,7-12-1 16,21-3-6-16,1-31-11 15,33 3-8-15,-11-31-9 0,17-7-1 16,-4-22 2-16</inkml:trace>
  <inkml:trace contextRef="#ctx0" brushRef="#br3" timeOffset="67906.8841">6464 13889 81 0,'-32'74'41'0,"-6"8"-2"16,8 14 2-16,1-1-38 15,14-2-2-15,10-8-3 16,8-13-3-16,16-1-20 16,-2-26-16-16,8-9 1 15,-6-21-2-15,6-7 2 16</inkml:trace>
  <inkml:trace contextRef="#ctx0" brushRef="#br3" timeOffset="68093.8948">6196 14395 85 0,'0'0'42'15,"-1"-21"1"-15,29 12-1 16,-2-11-40-16,28-4-1 16,10-3-2-16,7-5-1 15,10 1-3-15,-6-14-12 16,11 9-21-16,-21-5-2 15,-1 4 0-15,-19-8-1 0</inkml:trace>
  <inkml:trace contextRef="#ctx0" brushRef="#br3" timeOffset="68273.905">6913 13837 86 0,'-16'15'41'0,"-12"8"0"15,5 24 2-15,-6 8-40 16,0 17 0-16,-1 9-1 16,2 11 0-16,3 1-1 15,4 1-1-15,8-7-2 16,5-12-2-16,9-8-6 15,-3-32-12-15,23-7-20 16,-6-24 0-16,10-9-1 16,-8-19 2-16</inkml:trace>
  <inkml:trace contextRef="#ctx0" brushRef="#br3" timeOffset="68439.9145">6647 14317 96 0,'-12'-5'43'16,"2"-3"1"-16,21 15-2 15,9-12-39-15,15-2-2 16,13-2-1-16,7-3-2 15,10 3-4-15,-4-11-9 16,12 17-24-16,-19-9-3 16,0 12-2-16,-21-4 0 15</inkml:trace>
  <inkml:trace contextRef="#ctx0" brushRef="#br3" timeOffset="68829.9369">7196 14353 89 0,'-10'20'43'0,"-5"-11"0"16,14 13-2-16,1-22-39 16,15 6 0-16,4-9 0 15,5 0-1-15,9-6 0 16,4-3-1-16,0-4 1 15,-1-1-1-15,-3-2 0 16,-8 1 0-16,-9-2 1 16,-10-3-1-16,-10 2 0 15,-10 2 0-15,-8 3 0 16,-9 3 1-16,-6 7-1 15,-6 7 0-15,-1 11 1 0,3 11-1 16,1 13 1-16,7 6-1 16,4 8 0-16,11 1 0 15,14-3-1-15,14-5 0 16,15-4-3-16,9-15-1 15,23 0-9-15,-3-28-9 16,33 12-8-16,-8-22-10 16,18 1-2-16,-8-11 1 15</inkml:trace>
  <inkml:trace contextRef="#ctx0" brushRef="#br3" timeOffset="69308.9643">7784 14297 71 0,'0'0'43'0,"-16"9"-2"16,9 8 2-16,-10 5-34 15,5 6-6-15,-3 5 0 16,2 9-1-16,-2 3 0 15,2 2 0-15,3-1-1 0,2 0 0 16,2-5 0-16,5-10-1 16,2-6 0-16,4-11 0 15,-5-14 0-15,23-6 1 16,-8-13-1-16,3-9 1 15,-1-9-1-15,0-6 1 16,0-7-1-16,-1-1 1 16,-3-2-1-16,1 4 0 15,-2 7 1-15,-2 6-1 16,3 6 0-16,2 9-1 15,5 10 0-15,6 5-2 16,9 7-2-16,2-2-3 16,17 16-28-16,-10-16-2 15,17 11-2-15,-14-9-2 16</inkml:trace>
  <inkml:trace contextRef="#ctx0" brushRef="#br3" timeOffset="69633.9828">8340 14354 82 0,'-22'15'43'15,"4"14"-1"-15,-11-7 1 16,12 9-37-16,-5 3-2 15,3 1-1-15,1 2-1 16,2-1 0-16,8-5-1 16,3-4 0-16,5-10 0 15,0-17-1-15,25 2 1 16,-2-17-1-16,4-13 1 15,6-7-1-15,2-10 1 16,1-5 0-16,-1-2-1 16,-2 3 1-16,-5 6-1 0,-5 7 0 15,-2 15 1-15,-5 11-1 16,-2 17 0-16,-3 13 0 15,-2 13-1-15,-3 10-3 16,3 10-3-16,-9-7-7 16,15 15-8-16,-19-24-6 15,23 17-6-15,-6-21-11 16,19-5 1-16</inkml:trace>
  <inkml:trace contextRef="#ctx0" brushRef="#br3" timeOffset="69960.0015">9070 14196 89 0,'-15'2'44'16,"15"-2"-2"-16,-9-4-4 15,4-13-53-15,5 17-28 16,6-14 1-16,5 16-1 0,-11-2 1 15</inkml:trace>
  <inkml:trace contextRef="#ctx0" brushRef="#br3" timeOffset="70110.0101">9187 14579 90 0,'-25'35'43'0,"0"-4"1"16,-8-15-3-16,6-3-40 16,7-5-9-16,-6-14-29 15,26 6-6-15,-4-17 0 16,18 8 0-16</inkml:trace>
  <inkml:trace contextRef="#ctx0" brushRef="#br3" timeOffset="70715.0447">9903 14179 76 0,'-8'-10'42'0,"8"10"-2"15,10-24 2-15,18 3-40 16,4 6 0-16,8 3-1 15,8 3 1-15,0 7-1 16,-3 4 1-16,-4 7 0 16,-9 7-1-16,-11 11 1 0,-14 3-1 15,-14 9 1-15,-15 3-1 16,-7 7 0-16,-10 3 1 15,-4 1-1-15,-5 0 0 16,4-3 1-16,10-8-1 16,7-2 0-16,15-12 0 15,13-9-1-15,21-10 0 16,17-12 0-16,21-10-1 15,13-8-2-15,20-3 0 16,6-8-4-16,19 10-11 16,-9-16-21-16,12 11-3 15,-14-9-2-15,3 8 2 16</inkml:trace>
  <inkml:trace contextRef="#ctx0" brushRef="#br3" timeOffset="70995.0607">11265 13675 78 0,'-36'15'42'16,"-20"16"-1"-16,-1 32 2 15,-16 14-35-15,10 15-4 16,2 15-1-16,11 6-1 16,12 0-1-16,18-7-2 15,24-9-1-15,20-16-2 16,26-8-7-16,9-32-18 0,29-4-15 15,3-24 2-15,14-9-1 16</inkml:trace>
  <inkml:trace contextRef="#ctx0" brushRef="#br3" timeOffset="71294.0778">11873 13811 82 0,'-40'-9'41'0,"0"15"1"16,-13 1 0-16,4 15-38 15,-7 12 0-15,1 16-1 16,-3 10-1-16,5 14 0 15,3 9-1-15,10 3 0 16,10 2-1-16,11-4 0 16,14-8-2-16,14-9-1 15,13-8-3-15,1-24-7 16,23 6-22-16,-12-30-7 15,2 0 0-15,-12-17 0 16</inkml:trace>
  <inkml:trace contextRef="#ctx0" brushRef="#br3" timeOffset="71474.0881">11277 14415 94 0,'-14'-10'42'0,"7"-7"0"16,23 15-4-16,13-9-36 15,15 0-2-15,13-1-2 16,4-2-1-16,15 8-5 16,-15-13-15-16,15 17-19 15,-15-10 1-15,-1 12-1 16,-16-7 1-16</inkml:trace>
  <inkml:trace contextRef="#ctx0" brushRef="#br3" timeOffset="71805.107">11939 14261 82 0,'-27'13'41'16,"12"5"1"-16,-10 1 1 0,2 11-39 15,4 3 0-15,4 7-1 16,2-2 0-16,6 2-1 16,5-5 0-16,9-5 0 15,10-10-1-15,10-13-1 16,9-12 0-16,8-9 1 15,7-12-1-15,1-6 0 16,2-9 0-16,-6 0 0 16,-6 2 0-16,-8 4 1 15,-12 7-1-15,-12 12 0 16,-10 16 1-16,0 0-1 15,-22 25 0-15,7 2 0 16,2 8-1-16,2-1-1 16,6 4-2-16,4-8-2 15,17 6-9-15,-16-36-9 0,45 28-8 16,-19-33-9-16,18 0-2 15,-4-16 2-15</inkml:trace>
  <inkml:trace contextRef="#ctx0" brushRef="#br3" timeOffset="72030.1199">12689 13935 64 0,'0'0'44'0,"-22"-3"-1"16,2 37 0-16,-12 6-15 15,4 18-26-15,-6 8 1 16,5 8-1-16,0 5-1 15,7-1 0-15,3-7 0 16,11-8-2-16,3-8-2 0,5-14-1 16,15-8-5-16,-1-33-12 15,23 1-17-15,-3-26-4 16,17-5-1-16,-7-26 1 15</inkml:trace>
  <inkml:trace contextRef="#ctx0" brushRef="#br3" timeOffset="72218.1306">12992 13991 94 0,'-3'12'42'15,"-17"11"3"-15,-3 19-2 16,-2 10-39-16,-6 9-1 16,0 7-1-16,1 6-1 15,5-1-1-15,5-5-2 16,7 0-3-16,-2-21-10 0,21 10-12 15,-14-32-12-15,23-2-4 16,-2-19-2-16,15-7 2 16</inkml:trace>
  <inkml:trace contextRef="#ctx0" brushRef="#br3" timeOffset="72639.1547">13069 13953 72 0,'2'-36'41'0,"16"13"0"15,0-7-6-15,18 27-26 16,-4 9-2-16,10 20-1 16,-6 14-2-16,-4 20-1 15,-12 15-2-15,-13 14 1 16,-17 10-2-16,-17 4 0 0,-16 1-1 15,-14-9-3 1,-5-5 1-16,-2-16-5 0,19-2-15 16,-6-33-16-16,31-11-3 15,20-28-1-15,12-2 1 16</inkml:trace>
  <inkml:trace contextRef="#ctx0" brushRef="#br3" timeOffset="72815.1648">13591 14761 93 0,'-32'42'42'16,"-2"11"-1"-16,-9-9-3 16,3 1-45-16,17 9-19 15,-3-18-16-15,17 1 0 0,2-13-2 16,22-2 2-16</inkml:trace>
  <inkml:trace contextRef="#ctx0" brushRef="#br3" timeOffset="73901.2269">14616 13977 75 0,'5'-39'41'0,"-19"-6"-1"16,-3 20 1-16,-25-3-35 15,-1 12-2-15,-7 8-1 16,-3 12-1-16,1 14 0 0,3 8-1 15,6 10 0-15,12 9 0 16,15 2-2-16,16-1 1 16,14 3-1-16,17-4 0 15,13-3 0-15,13 0 0 16,4 0 1-16,5-4-2 15,-3 2 2-15,-7 7 0 16,-11 3 0-16,-13 5 0 16,-17 2-1-16,-12 3 1 15,-19-2 0-15,-8-2-1 16,-7-7 0-16,-4-9 0 15,-1-12 1-15,3-14-2 16,5-15 3-16,8-17-2 16,9-16 1-16,8-15 1 15,4-15-2-15,5-13 2 0,6-11 0 16,2-4 0-16,3-4-1 15,0 6 0-15,3 7 1 16,0 12-1-16,1 13-5 16,-7 1-15-16,16 27-18 15,-8 4-1-15,9 15-1 16,-2-2-1-16</inkml:trace>
  <inkml:trace contextRef="#ctx0" brushRef="#br3" timeOffset="74318.2508">15527 13555 80 0,'-53'64'41'16,"-13"30"-1"-16,-17 4-4 16,-1 34-32-16,-1 10-2 15,8 6-1-15,19 3-9 16,10-16-32-16,42-9 1 15,25-25-4-15,37-13 2 16</inkml:trace>
  <inkml:trace contextRef="#ctx0" brushRef="#br3" timeOffset="74903.2842">16301 13882 57 0,'-1'-37'38'0,"-7"-6"-2"15,1 12-5-15,-14-8-23 16,2 10-2-16,-12 2 0 15,-3 20 0-15,-14 7 0 16,-1 19 0-16,-11 19-1 16,1 18 0-16,-5 17-2 15,5 19-1-15,3 14 0 0,8 12-1 16,9 4-2-1,14-1 1-15,14-5-4 0,15-15-5 16,24-3-11-16,2-32-21 16,20-11 1-16,-6-32-3 15,9-5 3-15</inkml:trace>
  <inkml:trace contextRef="#ctx0" brushRef="#br3" timeOffset="75119.2966">15541 14347 85 0,'0'0'41'0,"-15"7"0"16,29 4-1-16,9-9-38 15,12-3-3-15,13-3-1 16,9 1 0-16,9 2-2 15,1-6-4-15,13 10-6 16,-16-10-25-16,11 11 1 16,-12-10-1-16,-2 8 1 15</inkml:trace>
  <inkml:trace contextRef="#ctx0" brushRef="#br3" timeOffset="75493.318">16273 14361 75 0,'-22'1'41'16,"10"13"-2"-16,-7-10 2 15,5 14-35-15,-2 2-2 0,5 10 0 16,0 1-1-16,1 8 0 16,6-2-2-16,4 0 1 15,8-4-2-15,6-10 1 16,10-10-1-16,13-13 0 15,6-13 0-15,10-11 0 16,6-13 0-16,3-5 0 16,-3-6 1-16,-4-2-1 15,-6 0 0-15,-7 7 0 16,-11 6 1-16,-10 11-1 15,-11 13 0-15,-10 13 0 16,-8 16 1-16,-8 16-1 16,-8 14 0-16,0 8 0 15,4 4-1-15,1 0-1 0,16-3-1 16,10-10-1-16,19-10-4 15,5-32-25-15,34-2-3 16,-1-27-4-16,22-6-1 16</inkml:trace>
  <inkml:trace contextRef="#ctx0" brushRef="#br3" timeOffset="75718.3308">17482 13787 92 0,'-9'-13'43'0,"-13"13"-1"16,2 29-1-16,-10 15-38 15,0 13 0-15,-3 15-1 16,-1 13-1-16,0 10 0 0,2 1-1 16,5 1-1-16,6-6-2 15,16-13-1-15,2-14-4 16,25-3-15-16,-7-36-15 15,22-7-2-15,2-24-2 16,16-9 2-16</inkml:trace>
  <inkml:trace contextRef="#ctx0" brushRef="#br3" timeOffset="76041.3493">17804 13669 60 0,'-5'-21'40'16,"5"21"0"-16,-9-19-1 15,6 34-21-15,-17 3-11 16,11 16-3-16,-6 13 0 15,5 19-1-15,-7 9-1 16,3 18 0-16,-2 10-1 16,1 6 0-16,-2 4 0 15,3-5 0-15,2-10-3 16,-2-14-1-16,9-13-4 15,-6-30-15-15,23-10-16 16,-12-31-2-16,26-6-1 0,-8-22-1 16</inkml:trace>
  <inkml:trace contextRef="#ctx0" brushRef="#br3" timeOffset="76792.3923">17855 13259 64 0,'19'-7'41'0,"10"13"-1"16,21 14 0-16,8 4-27 16,13 17-9-16,1 17 0 15,13 17-1-15,-11 13-1 16,-10 16 0-16,-24 8-1 15,-19 7-1-15,-31 5 1 16,-24 3-1-16,-22-4-1 16,-19-13 0-16,-6-8-3 15,-4-23-6-15,22-4-28 16,-4-28-2-16,25-13-1 15,12-26 0-15</inkml:trace>
  <inkml:trace contextRef="#ctx0" brushRef="#br3" timeOffset="77454.4301">14568 15228 61 0,'0'0'40'16,"33"0"-2"-16,-4-16 2 16,28 4-36-16,10-7 0 15,25 2-1-15,25-6 0 16,28 0-1-16,24 1 0 15,23 1-1-15,18 4 1 0,14 3-1 16,6 5-1-16,0 3 0 16,-5 6 1-16,-1 1 0 15,-14 4 0-15,-6-2 0 16,-8-2 0-16,-7-2 1 15,-4-6-1-15,-4-2 0 16,-8-6 0-16,-12-2 0 16,-12-2 0-16,-16-3-2 15,-19 5-1-15,-32-1-1 16,-28 4-1-16,-35 1-1 15,-19 13-4-15,-41-15-8 16,-1 22-21-16,-22-8 0 16,2 8-2-16,-9-5 3 15</inkml:trace>
  <inkml:trace contextRef="#ctx0" brushRef="#br3" timeOffset="78002.4615">15798 15461 42 0,'23'-8'39'16,"4"-7"-1"-16,19 10 0 15,4-8-29-15,22 7-1 16,12-5-2-16,24 5-1 15,10-3-1-15,12-1-2 0,0 2 0 16,-2 1 0-16,-5 2-1 16,-9-1 0-16,-16 0-1 15,-19 3 1-15,-22-1-1 16,-15 0 0-16,-14-2-2 15,-15-7-2-15,-1 12-15 16,-25-16-20-16,1 10 1 16,-18-7-3-16,1 9 2 15</inkml:trace>
  <inkml:trace contextRef="#ctx0" brushRef="#br3" timeOffset="78278.4773">16446 15674 69 0,'8'15'43'0,"21"4"-2"16,4-17 2-16,16 4-39 15,15-7-1-15,12-4 0 16,7 0 0-16,3-2-2 15,3 0 1-15,-6 1-2 16,-9-1 1-16,-6 5-1 16,-15 2-1-16,-12 1-1 15,-14 4-1-15,-17-2-4 16,-1 14-26-16,-25-17-5 15,4 12-3-15,-13-17-2 0</inkml:trace>
  <inkml:trace contextRef="#ctx0" brushRef="#br3" timeOffset="120982.9198">15040 14466 38 0,'0'0'17'16,"17"-16"3"-16,-17 16 1 15,14-16-15-15,-14 16-3 16,10-9 1-16,-10 9-1 15,0 0 1-15,0 0 0 16,0 0 0-16,10-1 1 16,-10 1 1-16,0 0-1 15,0 0-1-15,0 0 0 16,0 0-1-16,0 0 0 0,0 0-1 15,0 0 0-15,0 0-1 16,-9 12 1-16,9-12 0 16,-10 21 1-16,3-6-1 15,0 5 1-15,-1-1 0 16,3 4-1-16,-2-2 0 15,4 1 0-15,0-2-1 16,3 0 0-16,-1-2 0 16,1-1 0-16,1-2-1 15,-1 1 1-15,0-2-1 16,0 2 1-16,0-3-1 15,0 2 1-15,0-3-1 16,-2 0-1-16,1-1 1 16,0 1-1-16,1-2 2 0,0-10-3 15,4 20 2-15,-4-20-1 16,4 20 1-16,-2-10 0 15,3 1 0-15,-4 2 0 16,1-1 1-16,-1-1-1 16,-1 1 0-16,0-12 0 15,0 18 0-15,0-18 0 16,-1 12 0-16,1-12 0 15,0 0 0-15,0 0 0 16,11 10-1-16,-11-10 1 16,18 6 0-16,-5 0 0 15,-1-1 0-15,1 2 0 16,4-1 1-16,-2 2-1 0,0 0-1 15,-1 0 1-15,0-2-1 16,-4-4-1-16,4 1-1 16,-4-9-3-16,9 7-6 15,-10-16-23-15,7 7-1 16,-6-9-1-16,3 4 0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55:50.6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1126 887 73 0,'0'0'34'15,"0"0"-1"-15,0 0-5 16,0 0-16-16,0 0-5 0,0 0-1 16,0 0-1-16,20 83-1 15,-2-19-1-15,-34 25 0 16,-1 7-2-16,4 1 0 15,-13-21 0-15,13-2-1 16,3-13 1-16,6-16 0 16,3-23 0-16,1-22 0 15,0 0 1-15,1-30 0 16,-1 30 0-16,10-50-1 15,-10 50 1-15,14-73-3 16,-14 73 3-16,20-98-2 16,-8 42 2-16,3-1-1 15,-2-8 1-15,2 1-1 16,-4 3 0-16,7 3 2 15,-18 58-2-15,37-94 0 0,-37 94 0 16,47-67-1-16,-47 67 0 16,55-26 0-16,-55 26 0 15,62 20 1-15,-62-20-1 16,39 58 0-16,20 47-2 15,-5 17 0-15,-4 10-2 16,-10-8-2-16,-27-34-9 16,-6-5-23-16,-7-17-2 15,-20-32 1-15,5-10-1 16</inkml:trace>
  <inkml:trace contextRef="#ctx0" brushRef="#br0" timeOffset="199.0114">1333 1399 107 0,'0'0'39'15,"0"0"2"-15,-51-63-3 16,51 63-31-16,0 0-5 16,-5-53 0-16,5 53-4 15,0 0-1-15,71-53-5 16,-71 53-11-16,87-53-21 15,-33 27 0-15,4-3-1 16,7-7 1-16</inkml:trace>
  <inkml:trace contextRef="#ctx0" brushRef="#br0" timeOffset="399.0228">2167 670 109 0,'0'0'41'0,"0"0"2"16,46-35-4-16,-46 35-36 15,0 0-1-15,2 65 1 16,-2-65 0-16,-3 81-2 15,0 44 1-15,-3 17-4 16,5 6 2-16,-3 1-4 16,-13-46-4-16,23-8-29 15,-9-33-3-15,13-41 0 16,-10-21-1-16</inkml:trace>
  <inkml:trace contextRef="#ctx0" brushRef="#br0" timeOffset="883.0505">2151 1308 85 0,'-31'-46'40'0,"31"46"2"16,0 0 0-16,-44-54-16 16,44 54-23-16,0 0-2 15,0 0-1-15,0 0-1 16,16-54 1-16,-16 54-4 15,61-3 2-15,-61 3-2 16,89 0 1-16,-39-5-2 16,7 3 4-16,-3-3 0 15,2 0 0-15,0 0 2 16,-7 3 1-16,-49 2 1 15,85 1 0-15,-85-1 3 16,46 21-1-16,-14 22 0 0,-29 10-1 16,-19 13 0-16,-28-16-3 15,11 14 0-15,2-5 0 16,23-6-1-16,28-29-1 15,13-12 1-15,12-11 0 16,11-15-1-16,4-10 1 16,-60 24-1-16,59-39 2 15,-59 39-2-15,58-52 0 16,-58 52-3-16,35-66 3 15,-35 66-2-15,16-60 1 16,-16 60 0-16,-12-52-1 16,12 52 1-16,0 0-4 15,-41-55-16-15,41 55-17 16,0 0 2-16,0 0-2 15,0 0-1-15</inkml:trace>
  <inkml:trace contextRef="#ctx0" brushRef="#br0" timeOffset="1417.081">3163 1150 78 0,'0'0'43'16,"76"-14"-1"-16,-76 14 3 16,56-8-14-16,-56 8-26 15,0 0-1-15,0 0 0 16,50 32-1-16,-51 13-3 15,-19 8 0-15,-1 7 0 16,-12-15 0-16,11 12 0 16,6-9 0-16,12-10 0 15,4-38 0-15,23 2 0 0,-4-18 0 16,-19 16 0-16,0 0 0 15,36-51 0-15,-36 51 0 16,25-46 0-16,-25 46 0 16,27-47 0-16,-27 47 0 15,0 0 0-15,27-62 0 16,-27 62 0-16,0 0 0 15,0 0 0-15,0 0 0 16,51-44 0-16,-51 44 0 16,0 0 0-16,0 0 0 15,62 0 0-15,-62 0 0 16,0 0 0-16,65 1 0 15,-65-1 0-15,56-10 0 16,-56 10 0-16,60-28 0 0,-60 28 0 16,59-35 0-16,-59 35 0 15,52-35 0-15,-52 35 0 16,0 0 0-16,52-26 0 15,-31 45 0-15,-9 7 0 16,-16 19 0-16,-2 23 0 16,-11 12 0-16,-16-18-6 15,17 20-29-15,-7-12-8 16,24-27-3-16,-1-10 1 15</inkml:trace>
  <inkml:trace contextRef="#ctx0" brushRef="#br0" timeOffset="1945.1112">4875 736 88 0,'0'0'41'16,"0"0"0"-16,50-3 1 16,-50 3-22-16,0 0-17 15,21 81 0-15,-19-52 0 16,-7 71-2-16,-2 16 0 15,-5 5-2-15,11-9 0 0,-5-32-4 16,17-17-3-16,23-37-29 16,-34-26-1-16,0 0 0 15,70-36 0-15</inkml:trace>
  <inkml:trace contextRef="#ctx0" brushRef="#br0" timeOffset="2152.1231">5364 928 125 0,'34'-83'42'0,"-34"83"1"15,0 0-2-15,21-55-37 16,-21 55-4-16,0 0 0 16,0 0 0-16,-8 61 0 15,-4 26 0-15,0 28 0 0,2-3-8 16,23-11-24-16,1-28-7 15,9-46-3-15,-23-27 2 16,45 12 1-16</inkml:trace>
  <inkml:trace contextRef="#ctx0" brushRef="#br0" timeOffset="2290.131">5694 1292 99 0,'13'-9'41'0,"14"21"2"16,-23 8-2-16,-1 10-13 15,-17 11-29-15,-5 12-3 16,10 11-30-16,-14-14-5 15,21-11-1-15,-4-9-1 16</inkml:trace>
  <inkml:trace contextRef="#ctx0" brushRef="#br0" timeOffset="3087.1766">6928 759 86 0,'0'0'39'0,"49"-54"0"15,-49 54 1-15,0 0-19 16,0 0-16-16,0 0 0 15,-48-21-2-15,48 21 0 16,-66 31 0-16,66-31-2 16,-84 52 2-16,33-14-2 15,51-38 0-15,-83 71-2 16,83-71 2-16,-56 76-1 15,56-76 1-15,-18 73-1 0,18-73-1 16,27 66 1-16,-27-66 0 16,56 53 0-16,-56-53 0 15,73 59 1-15,11-22 0 16,-16-3-1-16,-18 5 1 15,-42-12-2-15,-17 13 2 16,-33-2-1-16,-2 0 2 16,-5-10-4-16,1-3 1 15,6-10-2-15,4-11-3 16,18-6-12-16,0-18-20 15,20 20-2-15,0 0 1 16,25-47-1-16</inkml:trace>
  <inkml:trace contextRef="#ctx0" brushRef="#br0" timeOffset="3470.1985">7528 1068 82 0,'0'0'42'0,"70"-32"-1"15,-70 32 0-15,0 0-11 16,0 0-28-16,0 0 2 16,0 0 0-16,0 0-1 15,-51 15 0-15,-25 33 0 16,7 17-3-16,5-2 0 15,21 10 0-15,7-18 0 16,40 0 0-16,20-15 0 0,32-27 0 16,14-17 0-16,-70 4 0 15,85-19 0-15,-37 5 0 16,-2-4 0-16,-46 18 0 15,86-47 0-15,-86 47 0 16,73-56 0-16,-73 56 0 16,38-63-4-16,-38 63 0 15,15-73-1-15,-15 73-3 16,-6-67-9-16,6 67-20 15,-13-56-3-15,13 56 2 16,0 0-2-16</inkml:trace>
  <inkml:trace contextRef="#ctx0" brushRef="#br0" timeOffset="3922.2243">8413 1067 101 0,'0'0'40'15,"49"-12"1"-15,-49 12-1 16,0 0-31-16,0 0-4 16,0 0 0-16,0 0-1 15,-71-2 0-15,71 2 0 16,-83 45-2-16,13 1-2 15,4 13 0-15,9 5 0 16,24 4 0-16,11-33 0 16,39-5 0-16,-17-30 0 15,52-1 0-15,-52 1 0 0,85-39 0 16,-38 10 0-16,7-7 0 15,-7-7 0-15,2-3 0 16,-3-17 0-16,-2 4 0 16,-11-1 0-16,0 3 0 15,-33 57 0-15,47-84 0 16,-47 84 0-16,0 0 0 15,23-58 0-15,-23 58 0 16,-41 31 0-16,15 42 0 16,1 34-2-16,11 16-8 15,25 6-10-15,-3-42-20 16,34-19-3-16,10-34 1 15,9-28 0-15</inkml:trace>
  <inkml:trace contextRef="#ctx0" brushRef="#br0" timeOffset="4116.2354">8972 1204 104 0,'0'0'43'16,"0"0"1"-16,1-47-1 16,-11 58-30-16,-10 13-11 15,0 33 0-15,-4 14-2 16,5-18-1-16,14 6-3 15,15-20-4-15,21-21-23 16,-7-21-9-16,-24 3 0 16,0 0-1-16,58-40 1 15</inkml:trace>
  <inkml:trace contextRef="#ctx0" brushRef="#br0" timeOffset="4244.2427">9105 1128 89 0,'0'0'38'16,"-5"-90"1"-16,5 90 0 15,-8-77-22-15,8 77-29 16,-2-66-24-16,2 66-4 15,0 0 1-15,-4-58-2 16</inkml:trace>
  <inkml:trace contextRef="#ctx0" brushRef="#br0" timeOffset="4611.2637">9193 901 102 0,'0'0'43'0,"37"71"2"0,-37-71-2 15,0 0-32-15,4 97-5 16,-6-29-1-16,-6-2-5 15,7 2 0-15,8-11 0 16,3-27 0-16,15-2 0 16,14-19 0-16,-39-9 0 15,0 0 0-15,64-30 0 16,-64 30 0-16,52-40 0 15,-52 40 0-15,53-51 0 16,-53 51 0-16,49-51 0 16,-49 51 0-16,41-57 0 15,-41 57 0-15,0 0 0 16,0 0 0-16,0 0 0 15,0 0 0-15,24-36 0 0,-23 65-5 16,-1 20-4-16,-6-5-9 16,20 4-11-16,-14-48-13 15,0 0 2-15,0 0-1 16,56 22 3-16</inkml:trace>
  <inkml:trace contextRef="#ctx0" brushRef="#br0" timeOffset="5123.293">9874 1177 83 0,'0'0'41'16,"0"0"1"-16,50-57 0 15,-50 57-10-15,0 0-28 16,0 0 1-16,0 0-1 16,0 0-2-16,-15 26-2 0,-18 22 0 15,5 7 0-15,-1 4 0 16,-1-17 0-16,12-4 0 15,16-15 0-15,2-23 0 16,0 0 0-16,0 0 0 16,48-45 0-16,-48 45 0 15,0 0 0-15,59-70 0 16,-59 70 0-16,43-54 0 15,-43 54 0-15,41-52 0 16,-41 52 0-16,0 0 0 16,47-74 0-16,-47 74 0 15,0 0 0-15,0 0 0 16,0 0 0-16,0 0 0 15,50-23 0-15,-50 23 0 0,0 0 0 16,0 0 0 0,0 0 0-16,58 28 0 0,-58-28 0 15,0 0 0-15,64-7 0 16,-64 7 0-16,55-17 0 15,-55 17 0-15,56-20 0 16,-56 20 0-16,47-11 0 16,-47 11 0-16,0 0 0 15,51 13 0-15,-63-5 0 16,37 25-12-16,-25-33-10 15,24 40-11-15,-13 17-12 16,1 0 2-16,-3-16 0 16,20-6 2-16</inkml:trace>
  <inkml:trace contextRef="#ctx0" brushRef="#br0" timeOffset="5288.3025">10793 1348 116 0,'4'22'43'16,"-10"10"1"-16,-9 7-3 15,-9 12-35-15,2 2-24 16,-1-16-22-16,16-6-2 16,-4-12-1-16,17-9 0 15</inkml:trace>
  <inkml:trace contextRef="#ctx0" brushRef="#br0" timeOffset="7008.4008">11761 910 63 0,'0'0'38'16,"0"0"1"-16,14-64-2 15,-14 64-22-15,0 0-9 16,0 0-2-16,0 0 0 16,0 0-1-16,0 0-1 15,0 0 0-15,-5 89-2 16,-18-10 2-16,-2 9-1 15,3 10 1-15,-3-2-1 0,-1-23 0 16,5-9-2-16,8-16 2 16,7-26 0-16,6-22 0 15,0 0 1-15,0 0 0 16,0 0 0-16,25-66 0 15,-25 66 1-15,20-61-3 16,-20 61 2-16,25-80-2 16,-25 80 2-16,25-85-2 15,-25 85 1-15,25-104-1 16,-25 104 1-16,17-86 0 15,-17 86-1-15,22-69 1 16,-22 69-1-16,0 0-1 16,0 0 2-16,54-39-1 0,-54 39 1 15,62 57 0-15,-25 19-1 16,10 13 0-16,2 4-1 15,2-6 2-15,-1-14-2 16,0-11 2-16,-11-21-2 16,-4-16 2-16,-2-13 0 15,-4-14 0-15,-1-19 0 16,-28 21 1-16,0 0 0 15,43-72-2-15,-43 72 2 16,28-79-2-16,-18 29 1 16,4 1-1-16,-4-3 0 15,-1-16 0-15,-6 5-2 16,3 9-1-16,-6 54-1 15,4-100-4-15,-4 100-6 0,5-79-17 16,-5 79-11-16,14-57 1 16,-14 57 0-16,0 0 2 15</inkml:trace>
  <inkml:trace contextRef="#ctx0" brushRef="#br0" timeOffset="7462.4268">13078 1119 90 0,'0'0'41'16,"0"0"1"-16,0 0-1 15,0 0-20-15,0 0-17 0,0 0-1 16,0 0 1-16,-74-5 0 15,35 33-1-15,-33 7-1 16,6 14-2-16,1 7 0 16,12 0 0-16,17 4 0 15,24-4 0-15,21-14 0 16,26-20 0-16,15-17 0 15,11-15 0-15,10-15 0 16,-71 25 0-16,72-38 0 16,-72 38 0-16,79-50 0 15,-79 50 0-15,67-54 0 16,-67 54 0-16,62-51 0 15,-62 51 0-15,0 0 0 16,89-57 0-16,-89 57 0 16,16 13 0-16,-26 13 0 0,-2 21 0 15,-5 7 0-15,2 0-16 16,22-1-14-16,-1-18-15 15,18-4 1-15,-1-15-1 16,16-3 1-16</inkml:trace>
  <inkml:trace contextRef="#ctx0" brushRef="#br1" timeOffset="12087.6914">1237 2101 1 0,'-16'-14'5'16,"5"-3"9"-16,11 17 6 0,-18-20-1 16,18 20-2-16,-11-12 4 15,11 12-2-15,0 0 2 16,11 0-1-16,-11 0-9 15,11 5-4-15,-11-5-3 16,30 7 2-16,-8-6-4 16,12 1 0-16,13-5-2 15,10-2 0-15,12-1 0 16,14-5 0-16,12 0 0 15,8-2 0-15,12 2-1 16,5 0 1-16,5 2 0 16,9 2 0-16,6 1 0 15,2 1 0-15,6 0-2 16,13-2 2-16,6 0-2 0,9-1 3 15,10-1-2-15,7-2 2 16,9 2-2-16,6 2 2 16,7 2 0-16,0 2 0 15,3 3 0-15,7 5 0 16,0 1 2-16,-1 4-3 15,4 3 2-15,6-2-2 16,5 1 2-16,4 0-2 16,3-1 2-16,4-2-3 15,5-1 2-15,0-2-1 16,2-2 0-16,0 2 0 15,-2-2 0-15,-3-3 0 16,2 0 0-16,2-1 1 16,-2-2-1-16,5-2 0 15,-3 1 0-15,1-2 1 0,4-2-1 16,1 3 0-16,-9-2 1 15,2 0-1-15,-6 0 0 16,-10 1 0-16,-4 1 1 16,-8 1-1-16,-14 0 0 15,-10 2 0-15,-12 1 0 16,-16 1 0-16,-17 3 0 15,-17-3 0-15,-23-1 0 16,-19 1 0-16,-23 0-2 16,-16-4-1-16,-12-1-1 15,-19-5-2-15,0 2-29 16,-19-5 0-16,3 1-2 15,-8-8 1-15</inkml:trace>
  <inkml:trace contextRef="#ctx0" brushRef="#br1" timeOffset="13171.7534">1533 2538 76 0,'0'0'37'16,"0"0"-2"-16,12-1 3 15,-12 1-29-15,5 21-5 16,-4 6 0-16,3 16 2 15,-7 14-2-15,2 11 0 16,-4 5-1-16,-2 7 0 16,0-1-3-16,0-4-2 15,5 4-6-15,-4-18-29 16,14-5-2-16,-1-15 1 15,11-7-1-15</inkml:trace>
  <inkml:trace contextRef="#ctx0" brushRef="#br1" timeOffset="13473.7706">2142 2461 79 0,'0'-27'38'15,"3"13"1"-15,-10-3 0 16,7 17-23-16,0 0-12 16,0 0 0-16,0 15 0 15,2 20 0-15,-2 11-2 16,0 15 2-16,-3 15-2 0,-2 13 0 15,0 4 0-15,-1 5-1 16,-1-3-1-16,1-9-2 16,6-4-4-16,-9-21-30 15,24-3-5-15,-4-23 0 16,13-4-1-16</inkml:trace>
  <inkml:trace contextRef="#ctx0" brushRef="#br1" timeOffset="14366.8217">3257 2875 94 0,'6'-13'37'0,"-6"13"-1"15,0 0-1-15,-5 17-31 16,1 3-1-16,2 7 0 16,-3 3-1-16,0 11 0 15,-2 2 0-15,0 3 0 16,1-1-1-16,1-5 0 15,1-4 0-15,1-8-1 16,1-7 1-16,6-10-1 16,-4-11 0-16,12-8 1 15,-2-14 0-15,3-9-1 16,1-8 1-16,4-8 0 0,2-8-1 15,-2-6 1-15,2-5-1 16,2 3-1-16,1 1 1 16,-1 6-1-16,0 7 0 15,1 9 0-15,1 12 0 16,0 14 0-16,1 14 1 15,1 10 0-15,-2 13 0 16,4 6 2-16,-4 9-3 16,-2 6 2-16,-1 4-1 15,-6 1 0-15,-5-3 0 16,-7 1 0-16,-10-4-1 15,-6-5 1-15,-10-5 0 16,-5-7 0-16,-5-4 0 0,-2-5 1 16,-6-7 0-16,4-4 0 15,1-3-1-15,6-1 1 16,4-2 0-16,4 2 0 15,4 7 0-15,6 11 0 16,0 9-1-16,3 10 1 16,-1 13-1-16,1 5-1 15,-1 11 2-15,-1-1-3 16,3 2 0-16,-1-7-4 15,9 1-24-15,-6-26-8 16,17-4 0-16,2-23-2 16</inkml:trace>
  <inkml:trace contextRef="#ctx0" brushRef="#br1" timeOffset="15078.8624">4077 2810 113 0,'-14'-1'40'16,"5"18"-1"-16,-11-5-5 16,5 17-32-16,-2 4 0 15,3 9-1-15,-1 4 0 16,-1 8 0-16,1-2 0 15,2 0-1-15,0-7 0 16,2-5 1-16,4-10-1 16,2-9 0-16,5-21 1 15,0 0-1-15,15-20 0 0,-2-11 0 16,4-9 1-16,2-8-1 15,3-9 1-15,1-3 0 16,1 0-1-16,2 5-1 16,-5 4 1-16,2 8-1 15,-4 9 1-15,1 7-1 16,3 12 1-16,-1 7-1 15,3 8 1-15,0 7 2 16,3 0-2-16,1 2 1 16,2 1-1-16,2 0 2 15,-4-1-1-15,-2-2 0 16,-3-3 0-16,-6 0-1 0,-3-3 1 15,-4 0-1 1,-11-1 1-16,0 0-1 0,-6 11 1 16,-9 4-1-16,-5 8 1 15,-2 4-1-15,-3 7 0 16,-1 5 0-16,2 4 1 15,6-1-2-15,10-1 2 16,8-9-1-16,14-9 0 16,12-10 0-16,8-15 1 15,13-9-1-15,1-12 1 16,5-8 0-16,-4-12-1 15,-3-7 2-15,-12 0-2 16,-9-1 0-16,-12 5 0 16,-11 4-1-16,-13 9 1 15,-7 11-2-15,-7 12 0 0,-2 7-1 16,1 10-1-16,4 4 0 15,13 7-5-15,9-18-25 16,11 21-6-16,8-23 0 16,25 2 0-16</inkml:trace>
  <inkml:trace contextRef="#ctx0" brushRef="#br1" timeOffset="15304.8754">5235 2236 116 0,'0'0'39'16,"-14"-10"1"-16,2 35-4 15,-15 10-33-15,3 19 0 16,-3 13-2-16,1 12 2 16,-2 13-2-16,5 8 0 15,0 1-1-15,4-2-1 0,5-6-2 16,0-16-1-16,11-7-5 15,-9-27-25-15,20-7-6 16,-8-36 1-16,12 9-2 16</inkml:trace>
  <inkml:trace contextRef="#ctx0" brushRef="#br1" timeOffset="16111.9215">4984 2763 109 0,'-14'-9'38'0,"-6"-1"3"15,15 22-8-15,5-12-26 16,-1 17-1-16,22-9-3 0,15-1 1 15,11-2-2-15,9-3 0 16,7-1 0-16,3-2-1 16,-3-3 0-16,-6 0 0 15,-11 0 0-15,-10 2 0 16,-9-2 0-16,-12 4 1 15,-15 0-2-15,0 0 0 16,-17 15 0-16,-2-5 0 16,-6 12 0-16,-2 2 0 15,-2 7 0-15,1 3 0 16,6 2 0-16,4 0 0 15,13-2 0-15,9-5-2 16,15-10 2-16,9-8 2 16,10-12-2-16,9-10 0 15,5-12-2-15,1-8 4 0,-4-6-2 16,-3-7 0-16,-11-3 0 15,-8 0 0-15,-11 2 0 16,-10 2 0-16,-12 9 0 16,-8 7-2-16,-4 7 2 15,-5 12-1-15,2 7 1 16,0 10 0-16,7 5 0 15,8 2 1-15,10 5-1 16,9-5 2-16,9 0-2 16,9-5 0-16,7-4 0 15,5-4 0-15,0-4 0 16,2-1 0-16,-6-2 0 15,-5 0 0-15,-7 1 0 16,-8 3 0-16,-5 4 0 0,-14-4 0 16,5 26 0-16,-18 0 0 15,-2 5 0-15,-5 5 0 16,1 4 0-16,0 1 0 15,2-1 0-15,3-8 0 16,9-8 0-16,5-24 0 16,23 4 0-16,2-22 0 15,5-11 0-15,5-10 0 16,3-6 0-16,0-3 0 15,-1 2 0-15,-6 5 0 16,-7 9 0-16,-7 10 0 16,-7 18 0-16,-10 4 0 15,4 26 0-15,-9 5 0 16,-1 6 0-16,3 3 0 15,6 3 0-15,3-8 0 0,31 5-34 16,-10-28-2-16,27 4-1 16,-7-25-1-16,19 3-2 15</inkml:trace>
  <inkml:trace contextRef="#ctx0" brushRef="#br1" timeOffset="16415.9389">6749 2688 123 0,'-7'-29'41'15,"7"29"0"-15,-27-24-5 16,7 24-31-16,-9 10-1 15,1 8 1-15,2 6-5 16,4 6 0-16,6 3 0 16,6 1 0-16,14-7 0 15,13 1 0-15,11-12 0 0,7-3 0 16,3-9 0-16,3-1 0 15,-7-4 0-15,1-1 0 16,-13 5 0-16,-9 5 0 16,-13 9 0-16,-11 5 0 15,-12 8 0-15,0 6 0 16,-6 4 0-16,2-4 0 15,3 2 0-15,7-7 0 16,10 19-24-16,-6-46-10 16,28 11-4-16,-13-27 0 15,20 2-5-15</inkml:trace>
  <inkml:trace contextRef="#ctx0" brushRef="#br1" timeOffset="16929.9683">8431 2513 107 0,'-3'-25'39'0,"3"25"2"15,4-21-7-15,-9 33-30 16,-2 14-1-16,0 14 1 15,-7 14-1-15,-1 14 0 16,-3 8-2-16,0 5 0 0,4 0-2 16,2-10 0-16,6-5-3 15,4-16-2-15,13-2-25 16,-3-33-8-16,17-5 0 15,-8-22 0-15</inkml:trace>
  <inkml:trace contextRef="#ctx0" brushRef="#br1" timeOffset="17096.9779">8319 2801 120 0,'-25'-16'40'0,"-4"-3"1"16,16 24-3-16,3-10-33 16,10 5-1-16,33-5-1 15,10-2-4-15,10-1-1 16,12-4-3-16,13 13-25 15,-5-19-9-15,13 12-3 0,-12-7-2 16,0 10 0-16</inkml:trace>
  <inkml:trace contextRef="#ctx0" brushRef="#br1" timeOffset="18333.0486">12726 8875 79 0,'0'0'38'0,"6"-21"-5"16,-6 21 0-16,3-16-25 16,-3 16 1-16,6-12-3 15,-6 12 0-15,-2 14-2 16,-3 6-1-16,-2 6 1 15,-2 10-3-15,-4 7 2 16,0 8-2-16,-1 6-1 16,2-1 1-16,4-1-2 15,-2-6-1-15,10-3-2 0,4-16-3 16,13 0-26-16,-3-23-6 15,13-6 0-15,-2-19-2 16</inkml:trace>
  <inkml:trace contextRef="#ctx0" brushRef="#br1" timeOffset="18567.062">13040 8800 85 0,'0'-21'38'0,"0"21"0"15,0 0 2-15,0 31-28 16,-13-1-6-16,3 9-3 15,-5 9 0-15,1 3-1 16,-1 4 1-16,3 3-2 0,4-6-2 16,6-3 0-16,11-8-2 15,3-12-3-15,25 2-28 16,-11-23-6-16,17-2 1 15,-6-20-2-15</inkml:trace>
  <inkml:trace contextRef="#ctx0" brushRef="#br1" timeOffset="18801.0753">13623 8848 97 0,'11'4'40'0,"-11"-4"1"0,5 18-3 16,-6-3-34-16,-4 7-2 15,1 9 0-15,-1 4 0 16,-2 10 0-16,-6-2-2 16,1 5 0-16,-1-4-1 15,3 1-4-15,-6-14-4 16,15 6-26-16,-11-24-5 15,12 0 0-15,0-13-1 16</inkml:trace>
  <inkml:trace contextRef="#ctx0" brushRef="#br1" timeOffset="18965.0847">13464 9105 81 0,'-16'-10'42'16,"-1"-5"0"-16,17 15 0 0,-12-23-18 16,12 23-20-16,34-16-1 15,7 5-2-15,12 2-3 16,4-6-5-16,18 9-28 15,-8-8-6-15,6 8-1 16,-10-6-1-16</inkml:trace>
  <inkml:trace contextRef="#ctx0" brushRef="#br2" timeOffset="23660.3533">1509 4018 54 0,'10'-20'31'15,"1"-3"0"-15,-6 0 1 16,5 10-24-16,-12-9 1 16,2 22 1-16,0-26 0 15,0 26 0-15,-3-13-1 16,3 13-2-16,0 0-1 15,0 0-2-15,-4 24-1 16,4 0-1-16,0 12 0 16,1 10-1-16,-3 12-1 15,0 11 0-15,-1 7 0 16,-3 0-2-16,1 3-2 0,0-11-2 15,8 1-6-15,-3-25-27 16,14-10 0-16,1-22-1 16,16-12 0-16</inkml:trace>
  <inkml:trace contextRef="#ctx0" brushRef="#br2" timeOffset="24042.3751">2000 3933 108 0,'11'-4'40'0,"0"-8"0"16,15 9-1-16,11-10-37 15,3 3 0-15,8-1 0 16,5 2 0-16,0 5-1 15,0 5-1-15,-7 2 0 16,-8 6 1-16,-9 7 0 16,-12 9-1-16,-13 9 1 15,-17 10-1-15,-15 9 0 16,-14 7 1-16,-13 6-1 15,-5 3 0-15,-5 1 0 16,2-7 0-16,9-7 0 16,10-6 0-16,12-12 0 15,22-11-1-15,20-13 1 16,18-14 0-16,23-11-2 0,15-13-4 15,27 2-25-15,-4-23-9 16,13 5 0-16,-9-11-2 16</inkml:trace>
  <inkml:trace contextRef="#ctx0" brushRef="#br2" timeOffset="24695.4125">3610 4170 86 0,'15'-15'37'0,"-6"-4"0"15,4 11 1-15,-13-2-32 16,0 10-1-16,0 0-1 15,5 13 0-15,-13 10 0 0,-2 12-1 16,-4 8-1-16,-3 5-1 16,0 8 0-16,-1-1 0 15,1-3 0-15,6-2-1 16,1-10 0-16,6-11 1 15,4-11-1-15,0-18 1 16,18-2 0-16,1-18 0 16,4-13 0-16,1-12 0 15,4-9 0-15,0-6 1 16,1-4-1-16,-1 0 0 15,-4 6 0-15,-3 11 1 16,-4 8-1-16,-3 16-1 16,-3 16 1-16,-11 7-1 15,14 37 0-15,-13 3 0 16,-1 15-1-16,2 3-1 0,0 9 0 15,3-5-3-15,5 2-1 16,1-21-10-16,21 6-22 16,-7-27-4-16,14-7 2 15,-2-20-1-15</inkml:trace>
  <inkml:trace contextRef="#ctx0" brushRef="#br2" timeOffset="25065.4336">4188 4253 104 0,'-20'11'39'0,"9"14"1"16,11-25-1-16,-6 23-36 16,23-20-1-16,10-2 0 15,12-9 0-15,8-6-1 16,4-8 1-16,9-5-2 15,-2-8 1-15,-3 1 0 16,-11-2 0-16,-11 5 0 16,-13 1 0-16,-13 9-1 15,-16 8 1-15,-17 13 0 16,-10 12 0-16,-9 10 0 15,-9 11 0-15,-1 10 0 16,1 9-1-16,5-2 0 16,7 2 0-16,15-1-1 15,14-6 1-15,14-10-1 16,25-11-2-16,14-14-1 0,21-6-3 15,10-24-8-15,24 5-22 16,-10-22-2-16,13 3-1 16,-14-16 1-16</inkml:trace>
  <inkml:trace contextRef="#ctx0" brushRef="#br2" timeOffset="25402.4529">4994 4121 104 0,'-33'12'38'16,"4"17"2"-16,-10-7-3 15,12 13-31-15,-1 5-3 16,9-2-1-16,11 0 0 15,10-5-1-15,14-5-1 16,12-10 0-16,11-11 1 16,11-10-2-16,7-12 2 0,4-9 0 15,1-9 1-15,-2-6-1 16,-3-4 0-16,-8 1 1 15,-8 1-1-15,-11 6 1 16,-11 8-2-16,-7 7 1 16,-12 20-1-16,0 0 0 15,-16 17 0-15,2 7 0 16,-1 9-1-16,5 4 1 15,5 6-3-15,5-7-1 16,13-2-2-16,7-17-5 16,27 4-13-16,-4-29-15 15,23-3 1-15,-5-26-2 16,19-4 4-16</inkml:trace>
  <inkml:trace contextRef="#ctx0" brushRef="#br2" timeOffset="25596.464">6035 3642 114 0,'-12'-27'39'16,"1"32"1"-16,-16 10-3 15,5 22-31-15,-7 15-4 16,3 16-1-16,1 9 0 16,4 5-1-16,2 5-2 15,4-2 1-15,8-4-4 16,1-13-6-16,16 3-21 15,-17-29-9-15,9-5 1 16,-7-23-2-16</inkml:trace>
  <inkml:trace contextRef="#ctx0" brushRef="#br2" timeOffset="26986.5435">5758 4024 115 0,'0'0'41'15,"0"0"0"-15,11 5-6 16,7-5-32-16,11-2 0 15,8-4-1-15,8 1 0 16,0 0 0-16,5 0-1 16,-5 3 0-16,-3 2 0 15,-8 4-1-15,-10 7 1 16,-9 5-1-16,-8 5 1 15,-7 4-1-15,-5 6 0 16,-4 4 1-16,-5 3-1 16,2 1 0-16,-4-1-1 0,1-3 0 15,3-5 0-15,1-8 0 16,5-6 0-16,6-16 1 15,0 0 0-15,7-26 1 16,6-4 1-16,2-8-1 16,4-6 1-16,-1-6-1 15,4-1 0-15,-1 3 1 16,-2 7-2-16,-1 7 0 15,-4 7 0-15,1 10-2 16,4 5 2-16,2 10 0 16,4 4 0-16,9 2 0 15,2 1 2-15,8 2-2 16,3 1 0-16,-2-4 0 0,2 2 0 15,-7-5 0-15,-9 2 0 16,-4-2 0-16,-11 1 0 16,-16-2 0-16,0 0 0 15,-9 11 0-15,-12 3 0 16,-7 7 0-16,-2 4 0 15,-8 7 0-15,1 6 0 16,8 6 0-16,2 1 0 16,10-2 0-16,8-5 0 15,14-7-2-15,13-9 1 16,10-13 1-16,12-11 0 15,7-12 0-15,3-14 0 16,-1-11 1-16,2-6 1 16,-9-10-2-16,-7 0 0 0,-9 1 0 15,-12 5 0-15,-9 7 0 16,-8 9 0-16,-7 9 0 15,-4 10 0-15,-2 12 0 16,2 8 0-16,14-6 0 16,-10 20 0-16,15-7 0 15,12 1 0-15,10-4 0 16,13-1 0-16,4-3 0 15,7-4 0-15,0 1 0 16,-5-1 0-16,-5 0 0 16,-8 3 0-16,-8 3 0 15,-13 2 0-15,-8 6 0 16,-9 3 0-16,-6 2 0 15,-6 2 0-15,-2 3 0 0,0 0 0 16,-1-2 0-16,5-2 0 16,4-7 0-16,8-4 0 15,3-11 0-15,20 1 0 16,2-12 0-16,5-6 0 15,5-11 0-15,2-2 0 16,3-6 0-16,0 2 0 16,-7 5 0-16,-3 2 0 15,-9 10 0-15,0 11 0 16,-18 6 0-16,5 23 0 15,-7 8 0-15,-7 3 0 16,3 7 0-16,-1 1 0 16,13 3-7-16,-5-13-5 15,22 3-3-15,-8-25-5 16,26 6-5-16,-12-27-5 0,21 3-7 15,-11-21-1-15,8-1 5 16,-6-16 3-16,3-4 36 16,1 10 9-16,-24-18 6 15,13 22 6-15,-27-11 12 16,5 19-1-16,-16-1 2 15,4 29 0-15,-27-8-32 16,9 16-4-16,-5 9 0 16,0 8-2-16,4 4 1 15,4 4-3-15,5 0 0 16,10-2 0-16,6-5 0 15,10-3 0-15,9-4 0 16,5-5 0-16,3-3 0 0,-1-1 0 16,-5 0 0-16,-5 2 0 15,-6 1 0-15,-12 3 0 16,-11 2 0-16,-9 0 0 15,-6 2 0-15,-4-1 0 16,-6 1 0-16,2-4 0 16,3 1-11-16,-5-14-3 15,21 8-7-15,-14-25-6 16,25 14-12-16,-13-26-3 15,20-1-1-15,-1-13 2 16</inkml:trace>
  <inkml:trace contextRef="#ctx0" brushRef="#br2" timeOffset="27814.5909">8549 4301 109 0,'0'0'41'0,"0"0"-1"16,-8 13-10-16,-7 3-27 15,-1 6-2-15,-1 3-2 16,1 5-2-16,-1-5-5 16,14 10-22-16,-7-22-9 15,19 3 0-15,4-17 0 16</inkml:trace>
  <inkml:trace contextRef="#ctx0" brushRef="#br2" timeOffset="28474.6286">9251 3752 103 0,'0'0'37'0,"-11"-4"2"15,8 15-10-15,-11-2-26 16,1 11 1-16,-3 4-1 0,0 11-1 16,0 4 0-16,-2 8 0 15,0 4-2-15,3 1 2 16,-2-1-2-16,5-6 0 15,2-6 1-15,5-9-1 16,2-10 1-16,3-20 0 16,9 4 0-16,5-20 0 15,4-13 0-15,4-11 0 16,-1-9 1-16,4-6-1 15,2-5 0-15,-2 0 0 16,-2 5-1-16,-1 4 1 16,-5 9-1-16,-3 13 1 0,-3 11 0 15,-11 18-1-15,15 4 0 16,-8 16 1-16,0 13-1 15,2 8 1-15,3 5-1 16,6 6 1-16,2-2-1 16,7-4 1-16,2-8 0 15,-1-9 0-15,1-12 0 16,2-11 1-16,-2-19-1 15,-3-11 0-15,0-12 0 16,-5-9-1-16,-3-8 2 16,-3-7-4-16,0-2 0 15,-8-1-3-15,4 8-8 16,-12-10-8-16,10 27-14 15,-16-6-8-15,7 21 1 16,-2 3-1-16</inkml:trace>
  <inkml:trace contextRef="#ctx0" brushRef="#br2" timeOffset="29262.6737">12644 9735 96 0,'0'0'38'0,"4"-12"2"16,9 15-4-16,-13-3-32 15,0 0 1-15,6 12-1 16,-5 11 0-16,-3 10 0 15,-3 14-1-15,-3 5-1 16,2 9 1-16,-2 5-1 16,0-2-2-16,6 0-1 15,0-10 0-15,9-5-3 16,3-16-3-16,17 1-18 15,-9-24-17-15,12 1 0 16,-7-19-1-16,6 0 3 16</inkml:trace>
  <inkml:trace contextRef="#ctx0" brushRef="#br2" timeOffset="29737.7009">12889 9802 107 0,'16'-6'39'15,"2"-10"2"-15,19 12-3 16,-6-8-36-16,6 1 1 0,4 0-1 15,-1 8 0-15,-1 3-1 16,-4 7 0-16,-8 6 0 16,-4 8 0-16,-12 2-1 15,-10 7 1-15,-10 7 0 16,-9 5-1-16,-8 5 1 15,-11 2 0-15,-5 3 0 16,-6 1 0-16,-1-2 0 16,3-5 1-16,2-5-1 15,7-5 0-15,8-7 0 16,11-6 0-16,13-9-1 15,16-9 1-15,18-9 0 16,11-5-2-16,15-7 2 16,8-7-1-16,8-2 0 0,1-3-2 15,2 1-1-15,-7-2-4 16,-1 15-7-16,-22-12-20 15,6 14-8-15,-21-5 0 16,-1 10 0-16</inkml:trace>
  <inkml:trace contextRef="#ctx0" brushRef="#br2" timeOffset="30388.7381">13784 9801 99 0,'16'-12'40'0,"-10"-3"1"16,5 13-2-16,-11 2-32 15,0 0-2-15,0 0-1 16,-20 24-1-16,4 0 0 15,-2 11-1-15,-7 5 0 16,-1 6 0-16,-2 6-1 16,0-1 1-16,1 1-1 15,3-1-1-15,3-10 0 16,6-5 1-16,6-11-1 15,4-9 0-15,5-16 0 16,14-2 0-16,6-16 0 16,4-15 1-16,4-9-1 15,1-9 0-15,0-9 0 16,0-5 0-16,-4 1 2 0,-6 1-2 15,-7 10 0-15,-4 7 0 16,-4 13 0-16,1 10 0 16,-5 23 0-16,0 0 0 15,8 24 0-15,-2 12 0 16,1 8 0-16,4 10 0 15,4 7 0-15,7 2 0 16,3-2 0-16,6-4 0 16,3-9 0-16,3-11 0 15,2-11 0-15,4-18 0 16,1-15 0-16,-2-14 0 15,-1-16 0-15,-7-11 0 16,-5-11 0-16,-4-7 0 0,-8-2 0 16,-8 0 0-16,-7 7 0 15,-4 3 0-15,-4 12 0 16,-4 10 0-16,2 13-7 15,-6 4-6-15,14 19-5 16,0 0-7-16,0 10-7 16,0-10-11-16,9 21 0 15,6-12 2-15</inkml:trace>
  <inkml:trace contextRef="#ctx0" brushRef="#br3" timeOffset="34476.972">1784 5062 79 0,'14'-25'37'16,"4"6"0"-16,-6-4-6 15,2 18-24-15,-14 5 0 0,4 24-1 16,-14 5 1-16,-2 17-4 15,-5 11 1-15,-4 13-3 16,-3 7 1-16,-2 5-2 16,4-4 2-16,2-6-3 15,10-5-2-15,4-15-3 16,29-8-23-16,-8-25-9 15,20-12 1-15,6-26-1 16</inkml:trace>
  <inkml:trace contextRef="#ctx0" brushRef="#br3" timeOffset="34686.984">2428 4915 85 0,'-7'15'39'15,"-6"25"1"-15,-14 6 0 16,4 23-24-16,-5 1-12 15,2 7-2-15,0 2 1 16,4 1-3-16,6 0-1 16,2-11-6-16,19-2-31 15,-5-18-2-15,15-5 0 16,3-20-2-16</inkml:trace>
  <inkml:trace contextRef="#ctx0" brushRef="#br3" timeOffset="35280.0179">3576 5517 81 0,'7'10'38'0,"-7"-10"-2"16,29 9 1-16,-16-15-32 15,20 0-3-15,4-8 0 16,8-1 1-16,0-8-1 15,2-2 0-15,-4-3 0 16,-5 2 0-16,-10 0 0 16,-9 2-1-16,-9 3 1 15,-17 6-1-15,-13 7 1 16,-8 9 0-16,-9 9-1 15,-7 10 0-15,-6 11 1 16,-1 8-1-16,4 7 0 0,6 4 0 16,10 1 0-16,12-3-1 15,17-5-1-15,15-10 0 16,19-10-2-16,13-16-2 15,26 1-21-15,3-27-14 16,20-7 1-16,-4-21-1 16,9-1 1-16</inkml:trace>
  <inkml:trace contextRef="#ctx0" brushRef="#br3" timeOffset="35482.0294">4595 4914 90 0,'-9'-19'39'15,"-14"11"-1"-15,3 24 1 0,-21 13-31 16,14 16-6-16,-4 10 1 15,5 15-1-15,0 4 0 16,4 12-2-16,1 0 1 16,8 0-1-16,9-7-4 15,1-12-5-15,18-5-28 16,-3-19-3-16,12-8 1 15,0-24-1-15</inkml:trace>
  <inkml:trace contextRef="#ctx0" brushRef="#br3" timeOffset="35866.0514">4653 5423 100 0,'-20'14'38'0,"23"0"1"15,-3-14-8-15,18 11-30 16,12-11 1-16,10-1-1 15,6-4 1-15,10-4 0 16,0-6-1-16,-1 0 0 16,-8-3 1-16,-2-3-1 15,-14-1 1-15,-13-1-1 16,-11 3 0-16,-9 0 1 15,-16 4 0-15,-6 5 0 16,-8 8-1-16,-7 8 0 16,-3 7 0-16,-1 12 0 15,0 6-1-15,6 7 1 16,8 4-1-16,10 1 0 15,15 0-1-15,13-6-1 0,21-6-1 16,12-10-1-16,17-1-4 16,3-21-11-16,19 5-20 15,-9-19-1-15,14 3-1 16,-13-15 2-16</inkml:trace>
  <inkml:trace contextRef="#ctx0" brushRef="#br3" timeOffset="36069.063">5504 5352 93 0,'-13'-12'38'0,"-21"-2"3"16,5 18-2-16,-20 0-29 15,9 11-6-15,-2 4-1 16,7 6-1-16,4 4-1 16,11 6 0-16,10-6 0 15,16-2-1-15,17-7 0 0,17-12-2 16,23-7-1-16,12-15-2 15,20-4-3-15,-1-25-18 16,14 4-14-16,-10-16 0 16,4 1 0-16,-17-10 1 15</inkml:trace>
  <inkml:trace contextRef="#ctx0" brushRef="#br3" timeOffset="36242.0729">6125 4932 88 0,'-37'7'39'0,"5"19"2"15,-4 3 0-15,9 15-32 16,1 5-5-16,6 7-2 15,6 9 0-15,8 4-2 16,3 6-1-16,2-5-4 0,8 11-8 16,-9-19-27-16,12-1 1 15,-11-16-1-15,2-4-1 16</inkml:trace>
  <inkml:trace contextRef="#ctx0" brushRef="#br3" timeOffset="37324.1348">5780 5265 90 0,'-6'14'39'0,"2"-2"2"15,19 6-1-15,0-8-32 0,17-1-5 16,12-8-1-16,11-1 0 15,3-3 0-15,3 1-1 16,-3 0-1-16,-9 1 1 16,-8 3 0-16,-9 4-1 15,-13 6 1-15,-8 6 0 16,-11 1 0-16,-11 7 0 15,-4 2-1-15,-3 0 1 16,-1 1-1-16,-1-2 0 16,5-6 0-16,4-2 0 15,2-6 0-15,9-13 0 16,0 0 1-16,4-13-2 15,2-8 2-15,6-8-1 16,-1-9 0-16,7-4 0 0,1-6 0 16,1 1 0-16,2 5 0 15,-1 4 0-15,1 7 0 16,-3 7 0-16,3 9 0 15,-3 8 0-15,-2 6 0 16,1 4 0-16,3 2 0 16,3 1 0-16,4-2 0 15,6 0 0-15,7-4 0 16,0-2 0-16,-1-4 1 15,-2 1-1-15,-5-2 0 16,-8 0 1-16,-7 3-1 16,-18 4 1-16,0 0-1 15,-22 14 0-15,-6 1 1 16,-6 11 0-16,-5 8-1 15,-2 5 1-15,1 6-1 0,5 4 1 16,12 2-1-16,11-5 0 16,11-3 0-16,14-10 0 15,12-10 0-15,11-11 0 16,7-14-1-16,5-13 1 15,1-13 0-15,-3-9-1 16,-4-9 1-16,-7-4 0 16,-8 3 0-16,-13 1-1 15,-7 7 2-15,-7 6-1 16,-6 13 0-16,-5 6 0 15,0 10 0-15,11 4 0 16,-13 12 0-16,15-1 0 16,9 0 0-16,5-2 0 15,10 0 0-15,7-6 1 0,5-2-1 16,4-4 0-16,1-1 1 15,-6-2-1-15,-3 0 1 16,-7 2 0-16,-5 1 0 16,-10 6-1-16,-12-3 1 15,-1 19 0-15,-13 3-1 16,-5 7 1-16,-4 1-1 15,-3 8 1-15,2 0-1 16,4-1 0-16,1-2-1 16,9-11 1-16,14-9 0 15,11-13 0-15,11-10 1 16,9-12-1-16,4-8 0 15,4-7 1-15,2-5-1 0,1 2 0 16,-9 2 1-16,-2 8-1 16,-12 10 0-16,-6 13 0 15,-17 5 0-15,7 24 0 16,-13 1-1-16,-2 9 0 15,2 5-1-15,2 2-1 16,12 1-4-16,-1-16-26 16,27 8-1-16,-11-21-1 15,28 4-1-15</inkml:trace>
  <inkml:trace contextRef="#ctx0" brushRef="#br3" timeOffset="37631.1524">7923 5166 95 0,'-20'-10'41'15,"-19"0"2"-15,1 22-2 0,-13-5-28 16,9 14-9-16,4 5-2 16,8 5 0-16,9-1-1 15,19 0 0-15,13-5-1 16,19-5 0-16,12-5 1 15,4-3-1-15,4-5 0 16,-1-4 1-16,-7 2-1 16,-9 1 1-16,-12 5 0 15,-14 4-1-15,-15 8 1 16,-8 1-1-16,-12 5 0 15,-5 0-1-15,-1 2-3 16,-6-7-4-16,15 9-25 0,-13-23-2 16,19 11-1-16,-5-21-4 15</inkml:trace>
  <inkml:trace contextRef="#ctx0" brushRef="#br3" timeOffset="38504.2023">8492 5590 104 0,'0'0'41'0,"-8"15"1"16,-6-13-4-16,14-2-41 16,0 0-28-16,0 0-9 15,14-4 0-15,-4-11-2 16</inkml:trace>
  <inkml:trace contextRef="#ctx0" brushRef="#br3" timeOffset="39743.2732">8619 5605 103 0,'0'0'26'16,"-32"0"1"-16,19 13 0 16,-12-9-19-16,2 9-3 15,-2-3 0-15,3 3-2 16,4-2-1-16,7 3 0 15,2-2-1-15,10 3 0 16,-1-15 0-16,22 20 0 16,4-17-1-16,0 0 1 15,6-4 0-15,-1-4 0 0,1-3 0 16,-3-6-1-16,-4 0 0 15,-5-3 1-15,-9 2-1 16,-4-1 0-16,-5 1 1 16,-7 2-1-16,-7 4 1 15,-3 4-1-15,-9 5 1 16,0 6 0-16,-4 6 0 15,-1 3-1-15,5 2 1 16,2 0-1-16,7-1 1 16,8 4-1-16,9-9 1 15,8-4-1-15,10-5 1 16,7-5-1-16,4-5 1 15,0-3 0-15,1-6 0 16,-3-2-1-16,-6 3 1 16,-8 1 0-16,-7 0 0 0,-8 15-1 15,-12-12 0-15,-6 12 0 16,-3 5 0-16,-2 1-2 15,3 4-2-15,0-4-2 16,17 9-10-16,3-15-24 16,13-4 0-16,9-7-1 15,20-1 0-15</inkml:trace>
  <inkml:trace contextRef="#ctx0" brushRef="#br3" timeOffset="40241.3017">9092 5499 91 0,'-1'25'38'0,"-4"-14"1"15,14 8-4-15,11-19-31 16,11-5 0-16,10-10-1 16,10-6 1-16,6-9-2 15,1-2 0-15,-3-6-1 0,-1 2 1 16,-15-1-1-16,-12 5 0 15,-17 4 1-15,-17 9-1 16,-18 6 0-16,-15 10 1 16,-13 7-1-16,-11 11 0 15,-2 9 0-15,-2 9 0 16,4 9 0-16,10 6-1 15,14 3 1-15,18 1-1 16,23-3 0-16,25-7 0 16,24-6-2-16,17-13-1 15,23-8-3-15,4-19-25 16,23-1-7-16,-10-18-3 15,7-6-1-15</inkml:trace>
  <inkml:trace contextRef="#ctx0" brushRef="#br3" timeOffset="40608.3226">9963 5030 107 0,'34'-8'41'0,"25"-1"2"16,10-19-5-16,26-20-64 16,10 13-13-16,-7-8-2 15,7 11-1-15,-10-5 0 16</inkml:trace>
  <inkml:trace contextRef="#ctx0" brushRef="#br3" timeOffset="42319.4205">13749 7700 51 0,'-99'-12'34'0,"-1"3"-1"15,-7-6-7-15,-3 13-9 16,-8-8-12-16,7 7 0 16,1-5-1-16,8 5 0 15,-3-5-2-15,10 4 0 16,0-1-1-16,7 3 0 15,1 2-1-15,2 3 1 16,0 7-1-16,-1 2 0 16,-3 9 0-16,-2 4 1 15,-5 6 0-15,-2 6 0 16,-1 4 0-16,-2 3 1 15,0 5-2-15,-1 5 1 0,1 1 0 16,5 5 0-16,1 3-1 16,3 6 0-16,5 6 0 15,4 6 0-15,5 0 0 16,6 3 0-16,5 3 1 15,5 4 0-15,5 2 0 16,8-2-1-16,3 2 1 16,2 2 0-16,5 2 0 15,5 2 1-15,3 0-1 16,6 5 0-16,3-3 1 15,8 5-1-15,8-4 0 16,8-3 0-16,9 1-1 16,5-3 0-16,11-3-1 0,6-5 0 15,5 0 0-15,9-5 1 16,5-2-2-16,6-3 2 15,8-5 0-15,6-4 1 16,8-2 0-16,6-5-1 16,11-3 0-16,10-7-1 15,12-1 1-15,6-4-2 16,7-5 1-16,9 0-1 15,7 1 2-15,4-6-2 16,2 1 2-16,-3-3 0 16,-1 0 0-16,3-4 1 15,-6-2-1-15,4-6 1 16,-3-3 0-16,3-6-1 15,6-4 1-15,4-6 0 0,3-5-1 16,1-6 0-16,4-4 0 16,6-6 0-16,-2-4-1 15,-6-2 1-15,1-6-1 16,-6-4 0-16,-3-4 1 15,-8-3-1-15,-6-6 1 16,-6-2 0-16,-6-6 1 16,-5-6 1-16,-7-4-1 15,-10-5 1-15,-7-6-1 16,-10-7 1-16,-12-1-1 15,-11-7 0-15,-14-3 1 16,-15-3-2-16,-11-7 1 16,-12 2-1-16,-11-3 2 15,-9 0-2-15,-11-3 2 0,-7 1 0 16,-9-1-2-16,-5-1 0 15,-6 2 0-15,-7-2 0 16,-8 2 0-16,-6 0 0 16,-2 4-1-16,-9-3 0 15,-7 3 0-15,-3 2 1 16,-9 1-1-16,-2 4 1 15,-4 0-1-15,-2 3 1 16,-3 1 0-16,-1 6 1 16,0 3 0-16,-1 8 0 15,-6 3-1-15,-3 9 1 16,-5 5-1-16,-4 6 0 15,-10 11 1-15,-2 3-2 16,-8 7-1-16,-6-1-2 16,15 14-27-16,-12-13-7 0,21 6-1 15,9-7-1-15</inkml:trace>
  <inkml:trace contextRef="#ctx0" brushRef="#br3" timeOffset="43303.4768">13645 7612 67 0,'13'-10'36'0,"-8"-8"-3"15,-5 18-3-15,-7-21-20 16,7 21-4-16,-24-6 0 15,6 10-2-15,-8 2 0 16,1 4-1-16,-4 3 0 16,4 4 0-16,0-1 0 15,4 2-1-15,4 1-1 16,8-1 0-16,9-2 0 0,5 2-1 15,9-3 0-15,5-1 0 16,8 0 0-16,2-6 0 16,2-3 0-16,2-5 0 15,-2-6 1-15,-2-6-1 16,-2-4 1-16,-8-3-1 15,-5-3 1-15,-6-1 0 16,-9-2-1-16,-7 7 1 16,-7 3 0-16,-6 7 0 15,-8 7 0-15,-6 6 0 16,1 8-1-16,-1 7 1 15,2 2 0-15,6 3 0 16,6-1-1-16,9 0 1 0,12-3-1 16,14-8 1-16,10-5-1 15,12-7 1-15,7-7-1 16,5-5 1-16,-1-8-1 15,1-3 1-15,-8-3 0 16,-11 1 0-16,-11-3-1 16,-15 7 1-16,-14 5 0 15,-13 7 0-15,-12 8-1 16,-8 6 1-16,-4 12-1 15,-3 6 0-15,4 7-2 16,5-1-2-16,15 13-9 16,3-16-23-16,22 11-5 15,6-10 0-15,16 4-2 16</inkml:trace>
  <inkml:trace contextRef="#ctx0" brushRef="#br3" timeOffset="44432.5414">13020 11436 37 0,'-11'6'35'15,"11"-6"1"-15,0 0-1 16,13 0-15-16,3 2-12 15,-16-2-3-15,22-1-1 16,-22 1 1-16,19-3-2 16,-19 3 1-16,14-3 0 15,-14 3-1-15,0 0 0 16,0 0 0-16,0 0 0 15,0 0-1-15,0 0-1 16,-16 0 1-16,16 0-1 16,-20 18-1-16,10-4 1 15,2 4-1-15,2-1 1 16,4 1-1-16,3-2 0 0,7 1 0 15,1-5 0-15,7-3 0 16,4-5 1-16,0-5-1 16,2-7 0-16,-3-3 0 15,0-6 1-15,-4-4-1 16,-3-2 1-16,-7 2 0 15,-3-3-1-15,-6 5 1 16,-4 1 0-16,-4 7-1 16,-5 8 1-16,-5 8-1 15,-3 8 1-15,-4 4-1 16,2 6 0-16,0 3 1 15,6 2-1-15,4 0 0 16,10-6 1-16,13-5-1 0,12-9 0 16,11-8 0-16,14-8 0 15,11-10 0-15,1-6 0 16,3-5 0-16,-4-5 0 15,-7 0 1-15,-10 1-1 16,-13 5 0-16,-19 6 1 16,-14 10-1-16,-19 6 0 15,-10 9 1-15,-5 7-1 16,-5 6 1-16,1 4-1 15,5 3 1-15,11-1-1 16,10-3 1-16,14-1-1 16,15-7 0-16,12-6 0 15,5-4 0-15,5-2 0 16,-3-3 1-16,-4 0-1 0,-8-3 0 15,-15 7 0-15,0 0 0 16,0 0-1-16,-25-6-1 16,4 8-2-16,5 8-2 15,-3-12-8-15,25 13-22 16,-6-11-5-16,18-5-1 15,6-9 0-15</inkml:trace>
  <inkml:trace contextRef="#ctx0" brushRef="#br3" timeOffset="46323.6495">14122 6172 96 0,'-111'-19'37'16,"-1"5"-2"-16,-6-8-7 0,1 6-26 15,-7 4-2-15,-8 4 0 16,-2 6 0-16,-6 5 0 16,-2 5 0-16,-1 3 1 15,-6 4-1-15,-2 6 1 16,-3 0 1-16,1 5-1 15,-3 3 1-15,-1 2 0 16,-4 3 0-16,-1 3 0 16,3 3-1-16,0 6 1 15,-3 3-1-15,3 2 1 16,2 4-1-16,4 5 1 15,2 2-2-15,3 4 2 16,1 3-2-16,5 2 2 0,4 2-3 16,8 4 0-16,1 3 0 15,4 2 1-15,9-2 0 16,9 6-1-16,8 1 1 15,7 3-1-15,5 3 1 16,6 1 0-16,6 2-1 16,7 0 0-16,2 0 0 15,0 5 0-15,0-3 0 16,1 2 1-16,4 0-1 15,-1 1 1-15,3 0 1 16,5 3 0-16,2 1 0 16,9 2-1-16,3 3 1 15,5-1-1-15,3 4 1 16,6 1 0-16,0 3-1 0,6 3 1 15,2 3-1-15,3-4 0 16,2-4 0-16,5 3 1 16,7-5-3-16,7 0 3 15,5-4-2-15,9-4 1 16,9-3-1-16,8-5 1 15,13-2 0-15,8-5-2 16,8-1 2-16,9-2-2 16,4-2 2-16,8-1-1 15,2 0 0-15,6 2 2 16,2-2-1-16,4 0 2 15,5-1-2-15,8-2 0 16,3-4 1-16,8 0-1 16,8-3 1-16,6 1-3 0,5-2 3 15,8-4-2-15,6-1 2 16,5-1 0-16,8-4 0 15,3-3-1-15,3-4 0 16,7-7 0-16,2-2 0 16,6-4 0-16,1-5 0 15,1-3-2-15,2-5 2 16,2-4 0-16,0-3 0 15,-2-3 1-15,-2-5-1 16,1-2 0-16,-1-4 0 16,-1-3 0-16,-1-5 0 15,-1-4 0-15,-2-1 0 16,0-5 0-16,-3-3 0 15,0-1 0-15,-7-3-1 16,0-3 1-16,-6-4 0 0,0-3-1 16,-5-4 1-16,1-2 0 15,-5-6 0-15,-3-5 0 16,-5-4 0-16,-2-3 0 15,-6-7 1-15,-4-6-1 16,-10-5 1-16,-2-4-1 16,-8-3 0-16,-5-4 0 15,-3-4 0-15,-2-1 1 16,-5-1-1-16,-4-5 1 15,-3-4-1-15,-9-2 1 16,-5-2-2-16,-6-3 1 16,-10-3 2-16,-13-2-1 15,-6-4 1-15,-9-3 0 16,-8-5-1-16,-6-2 0 0,-5-6 2 15,-7-3 0-15,-8-6-2 16,-3-2-1-16,-5 2 2 16,-7-1-3-16,-9 1 2 15,-9-2 0-15,-4 2-1 16,-8 4-1-16,-6 1 0 15,-9 2 1-15,-7 3-1 16,-5-3 1-16,-7 1 0 16,-1 5 0-16,-9-1-1 15,0 4 1-15,-2 1 1 16,0 1-1-16,-1 4 0 15,-1 4 0-15,-2 5 0 16,-2 4 0-16,-5 3 0 0,-2 4 1 16,-5 3-1-16,-3 4 1 15,-3 2 0-15,-7 1 0 16,-1 1 0-16,-2 4 0 15,0 0 0-15,-5 5-1 16,-5 0 1-16,-6 7-2 16,-9 8 1-16,-6 7-1 15,-7 8 1-15,-12 9-2 16,-10 6 2-16,-3 4-3 15,4 6-2-15,3-9-25 16,25 8-5-16,3-14-3 16,32 2-2-16</inkml:trace>
  <inkml:trace contextRef="#ctx0" brushRef="#br3" timeOffset="46968.6864">13124 6112 2 0,'0'0'9'0,"-13"-18"-20"0</inkml:trace>
  <inkml:trace contextRef="#ctx0" brushRef="#br3" timeOffset="47600.7226">12985 6059 86 0,'0'0'31'16,"0"0"-4"-16,0 0-1 15,-17-5-18-15,17 5-1 16,-22 8-1-16,12 4 0 0,-10-4-1 16,6 7-1-1,-5-4 0-15,6 8 0 0,1-5-2 16,7 3 0-16,5-3-1 15,8-2 0-15,10-1 0 16,6-6-1-16,10-3 0 16,3-6 0-16,3-5 1 15,2-7-1-15,0-4 0 16,-7-2 0-16,-9-3 1 15,-8 0-1-15,-8 1 0 16,-10 4 1-16,-14 6 0 16,-6 6 0-16,-13 8 0 15,-7 10 0-15,-4 9 1 16,0 6-1-16,3 3 0 0,5 6 0 15,10 1 0-15,9 1-1 16,16-4 1-16,15-6-1 16,11-4 0-16,11-8 1 15,7-7 0-15,4-8-1 16,3-8 1-16,-2-5-1 15,-7-9 1-15,-2-4 0 16,-15-3 0-16,-6-2-1 16,-12 1 1-16,-7 1 0 15,-13 7 0-15,-8 4 0 16,-7 9-1-16,-9 8 1 15,0 7-1-15,-5 7-1 16,6 11-2-16,1-3-5 16,21 15-12-16,-2-12-19 15,26 5-3-15,7-12 0 0,22 3-1 16</inkml:trace>
  <inkml:trace contextRef="#ctx0" brushRef="#br3" timeOffset="48322.7639">15112 6447 98 0,'0'0'36'0,"0"0"3"16,6-12-8-16,-6 12-28 15,-12 2 1-15,12-2-1 16,-27 11 1-16,8 1 0 16,-6 4-2-16,-1 6 0 15,-3 1 0-15,4 4 1 16,4-2-1-16,6-1 0 0,9-1-1 15,11-5 1-15,9-7-2 16,12-10 2-16,11-4-2 16,7-6-1-16,4-8 1 15,2-2-1-15,-6-2 1 16,-6-1-1-16,-9 2 2 15,-14 3-2-15,-16 6 2 16,-17 6-1-16,-14 7 1 16,-8 9-1-16,-6 6 1 15,-3 3 1-15,3 4-1 16,6 0 1-16,9 1-1 15,14-3 1-15,12-3-1 16,16-8 1-16,14-6-2 16,12-5 1-16,5-6-1 15,6-5 0-15,-3-7 1 0,-1 1-2 16,-9-5 1-16,-10-1 0 15,-13 3 0-15,-15 5-1 16,-11 4 1-16,-10 7-3 16,-4 9 1-16,-5 2-1 15,6 16-7-15,-5-10-24 16,21 21-5-16,2-7-1 15,21 11-3-15</inkml:trace>
  <inkml:trace contextRef="#ctx0" brushRef="#br3" timeOffset="49207.8145">18152 9480 88 0,'-12'5'36'15,"-5"-10"-4"-15,17 5-1 16,-28-2-21-16,28 2-4 15,-28-3 0-15,16 6-1 16,-8-2-2-16,3 7 0 0,-4 1 0 16,1 6-1-16,-2 2 0 15,2 2 0-15,3 2-1 16,5-2 1-16,7 1-2 15,8-3 2-15,7-2-2 16,11-3 1-16,5-7-1 16,5-1 0-16,5-4 0 15,1-5 1-15,0-4-1 16,-4-2-1-16,-7-7 2 15,-5 2-1-15,-9-2 0 16,-11 3 0-16,-11 1 1 16,-7 2-2-16,-11 8 2 15,-5 4 0-15,-8 9-1 16,-2 4 2-16,3 4-2 0,4 4 2 15,6-1-2-15,8 2 2 16,12-2-2-16,12-4 2 16,10-6-2-16,13-5 0 15,6-7 1-15,6-4-1 16,2-6 1-16,-3-5 0 15,-1-2 0-15,-8-3-2 16,-10 0 2-16,-9 3-1 16,-14 4 1-16,-7 6-2 15,-12 6 0-15,-10 10-1 16,1 8-2-16,-7 2-1 15,12 20-8-15,-9-12-21 16,22 20-5-16,-3-8-1 0,19 9-2 16</inkml:trace>
  <inkml:trace contextRef="#ctx0" brushRef="#br3" timeOffset="49883.8532">18059 10858 96 0,'-3'-20'37'0,"5"8"1"15,-10-6-10-15,8 18-23 16,-9-18-2-16,-5 18 0 15,-9 3 1-15,-3 8 0 16,-7 5-1-16,0 4 0 16,0 1 0-16,2 6 0 15,8-3-1-15,7 2-2 16,11-3 1-16,12-5-3 15,11-4 3-15,10-5-4 16,6-5 4-16,9-9-1 16,1-3 1-16,4-8 0 15,-7-4 0-15,-4-2 2 0,-10-3-2 16,-8 1 2-16,-11-2-2 15,-13 7 0-15,-12 1 0 16,-8 8-1-16,-7 4 1 16,-6 7 0-16,1 8-1 15,-2 4 0-15,8 5 0 16,3 0 1-16,11 3-1 15,9 0 0-15,12-4 0 16,10-4 0-16,11-5 0 16,4-4 0-16,2-3 1 15,1-3-1-15,-3-4 1 16,-1-5-1-16,-13 0 1 15,-15 11-1-15,3-16 1 16,-20 13-2-16,-6 6 0 0,-12 7-1 16,-2 8-4-16,-10 2-4 15,7 15-5-15,-14-8-23 16,10 16-3-16,-7-9-2 15,7 10-2-15</inkml:trace>
  <inkml:trace contextRef="#ctx0" brushRef="#br3" timeOffset="50732.9017">14033 12806 68 0,'-19'8'38'0,"19"-8"-3"16,0 0-1-16,0 0-30 15,-2-18-1-15,12 9 0 16,-3-2 0-16,-7 11 0 16,14-20 0-16,-14 20 0 15,0 0 1-15,0 0-1 16,-22 6-1-16,6 10 0 15,-6 5 0-15,2 4-1 16,0 1 0-16,3 1-1 16,8-4 1-16,5-2-1 15,8-9 1-15,12-6-1 16,7-10 0-16,6-9 1 15,7-6-1-15,1-6 0 16,1-5 1-16,-5 2-1 0,-5-1 1 16,-12 2 0-16,-10 8 0 15,-11 2 0-15,-10 11 0 16,-9 6 0-16,-9 5 0 15,0 6 0-15,-2 0-1 16,1 5 1-16,8 2 0 16,4 1-1-16,9-1 1 15,10-2-1-15,10-4 0 16,13-5 0-16,6-3 0 15,6-8 0-15,4-5 0 16,4-7 0-16,-1-5 0 16,-2-3 0-16,-8-1 1 15,-6-1-1-15,-13 3 1 0,-6 5-1 16,-4 18 0-16,-33-12 0 15,1 18-1-15,-11 7 0 16,-2 7-2-16,-6 6 0 16,2 4-3-16,-2-11-23 15,20 21 2-15,-6-22-10 16,18 7-3-16,4-17 0 15</inkml:trace>
  <inkml:trace contextRef="#ctx0" brushRef="#br3" timeOffset="51597.9512">12351 12739 67 0,'4'-11'38'0,"-4"11"0"16,-18-19-7-16,18 19-21 16,-27-13-3-16,6 11-1 15,-7 0-1-15,-2 8-1 16,-6 3-1-16,3 7 0 15,-3 3-1-15,5 5 0 16,2 1 0-16,9 0-1 16,7-3-1-16,14-1 1 15,13-4-1-15,14-9 0 0,10-3 0 16,10-9 0-16,4-4 0 15,5-4 0-15,-5-5 0 16,-6-1 0-16,-8-3 1 16,-14 0-1-16,-12 3 1 15,-9-2-1-15,-13 3 1 16,-8 3 0-16,-5 5-1 15,-9 4 1-15,2 4 0 16,-1 5-1-16,2 4 0 16,2 4 1-16,4 5-1 15,8 0 0-15,7 1 1 16,8-2-1-16,13-1-1 15,5-6 1-15,9-5 0 0,4-5 0 16,3-5 1-16,-1-5-1 16,0-4 0-16,-5-3 0 15,-11 1 1-15,-7 0-1 16,-7 3 1-16,-8 2-1 15,-9 7 0-15,-9 4 1 16,-6 6-1-16,-9 8 0 16,-2 4-2-16,-6 3 0 15,4 5-5-15,-13-12-24 16,22 10-6-16,-12-20-2 15,15 1-4-15</inkml:trace>
  <inkml:trace contextRef="#ctx0" brushRef="#br3" timeOffset="52491.0023">7968 10148 92 0,'12'-21'37'0,"6"4"0"16,-8-5-1-16,6 8-31 15,-7-1-1-15,3 8 0 0,-12 7-2 16,0 0 0-16,-3 27 0 16,-9-1 0-16,-8 6-1 15,-3 8 1-15,-4 2-2 16,4 2 2-16,3-1-2 15,10-5 1-15,8-6-1 16,12-8 1-16,11-10-1 16,9-10 0-16,9-9 1 15,1-10-2-15,2-6 2 16,-7-7 0-16,-3-1 0 15,-11-4 0-15,-10 1 1 16,-12 3-2-16,-8 3 1 16,-11 6 1-16,-8 6-2 15,-4 8 1-15,-3 6-1 0,-1 7 1 16,3 4 0-16,1 4-1 15,9 2 1-15,6 0-1 16,10-1 1-16,11-5-1 16,13-5 0-16,10-3 0 15,9-6 0-15,7-4 0 16,4-4 0-16,-1-3 1 15,-4-1-1-15,-5 0 0 16,-11 3 0-16,-10 3 0 16,-16 9 0-16,0 0 0 15,-18 2 0-15,-5 11 0 16,-9-1-1-16,0 2-1 15,2 3-2-15,0-12-7 16,16 5-20-16,-6-21-6 0,24-4-4 16,4-21-1-16</inkml:trace>
  <inkml:trace contextRef="#ctx0" brushRef="#br3" timeOffset="53211.0435">8214 9018 65 0,'0'0'33'0,"10"-8"-1"15,9 5-3-15,-5-8-23 0,7 6 0 16,-5-6 1-16,6 5-1 16,-12-8 1-16,5 7-1 15,-11-3 0-15,-4 10-1 16,1-14-1-16,-1 14 0 15,-16-7-1-15,2 10 0 16,-5 5-1-16,0 5 0 16,-3 3-1-16,-2 7 0 15,5 3 0-15,3 3 0 16,5-1 0-16,6 0-1 15,5-3 1-15,10-4-1 16,8-2 0-16,5-9 0 0,6-4 1 16,2-6-1-1,0-7 0-15,-2-2 1 0,-5-8-1 16,-3-2 1-16,-9-4-1 15,-9 2 1-15,-8-1-1 16,-3-1 1-16,-7 6-1 16,-6 3 1-16,-3 6-1 15,-4 7 1-15,2 5-1 16,2 4 0-16,4 4 0 15,2 4 1-15,7 0-1 16,6 3-1-16,8-6 1 16,10-1 0-16,5-6 0 15,6-5 0-15,3-5 1 16,0-5-1-16,-2-5 0 15,-2-2 0-15,-3-4 1 0,-11-1-1 16,-6 1 1-16,-10 3-1 16,-5 2 0-16,-10 3 1 15,-3 5-1-15,-6 3 0 16,0 4 0-16,2 1-1 15,3 2-2-15,3-3-1 16,23 0-4-16,-20-13-20 16,35 9-10-16,-1-15-1 15,19 0-4-15,3-7 2 16</inkml:trace>
  <inkml:trace contextRef="#ctx0" brushRef="#br3" timeOffset="55486.1736">15043 5146 80 0,'-133'-12'35'0,"0"1"0"16,-9-1-9-16,5 3-25 15,2 3-1-15,-2 5-1 16,-4 4 0-16,-3 4 0 15,-2 5 1-15,-3 1-2 16,-7 6 3-16,-3 3 0 16,-8 1 1-16,-1 8 1 15,-9-1 0-15,1 4 0 16,-6 1 1-16,-3 7-1 15,0-2-1-15,0 4-1 16,-4 3 0-16,1-1-1 16,2 7-1-16,-3 4 3 15,-2 3-1-15,1 1-1 16,-4 6 1-16,1 4 0 15,-3 5 1-15,-3 6 1 0,0-1-1 16,-1 5-2-16,7 2 1 16,2 5 1-16,5 0-2 15,8 0 2-15,9 2-3 16,6 0 2-16,12 1-2 15,2 1-1-15,5-1 1 16,3-1 0-16,3 2 0 16,5 4 0-16,-1-1 0 15,0 4 0-15,1-1 1 16,5 4 1-16,4 1-2 15,7 0 1-15,5 2-1 16,5 1 1-16,11-2 0 16,8-2-1-16,6 5 2 15,9-3-2-15,5 1 1 0,4 1 0 16,5 3 0-16,6-1 0 15,2 1 2-15,7 2-2 16,3 0 0-16,3 2 2 16,4 1-2-16,5-1 0 15,2 0 1-15,4-2-1 16,4 1-1-16,4-3 2 15,2 2-3-15,4-3 3 16,5-2-2-16,3-2 0 16,10-8 0-16,6 1 0 15,7-7 0-15,11-5 0 16,6-1 1-16,9-7-2 15,10-1 2-15,8-4-1 16,3-2 1-16,5 0 1 0,5-1-1 16,-1-1 0-16,2 0 0 15,3 1 0-15,-2 3 0 16,4 1 0-16,3 3 0 15,2-4-2-15,2 6 2 16,3-2-1-16,5 0 1 16,5 1 0-16,5-3-1 15,3 1 1-15,4-1 0 16,7 0-1-16,7-2 2 15,8 2 0-15,8-3-1 16,7-5 0-16,5-3 0 16,9-2 0-16,7-5 1 15,4-2-1-15,6-3 0 0,1-3 0 16,3-2 0-1,3-1 2-15,4-4-2 0,0-3 2 16,5-5-1-16,6-6 0 16,5-4 0-16,5-5 0 15,7-6 0-15,8-7-1 16,6-3 1-16,1-6-1 15,2-2 0-15,4-5 0 16,-3-3 0-16,3-2 0 16,-3-3 0-16,-2-1 0 15,-5-2-1-15,2 0 1 16,-5-1 0-16,0-3 0 15,-2-1-1-15,-2-3 0 16,1-2 1-16,0-4-1 16,3-3 0-16,-3-6 0 15,0 1 1-15,2-5 0 0,-2-2-1 16,1-1 2-16,-2-1-1 15,-8-2 1-15,-3 0-1 16,-2-3 1-16,-8-4 0 16,0-1 0-16,-7-3 0 15,-1-1-2-15,-3-5 2 16,-4-5-1-16,-3-3 1 15,-6-3 0-15,-7-5 0 16,-5-8 0-16,-10-5 0 16,-11-1 0-16,-7-5-1 15,-9-4 2-15,-5-2-2 16,-9-2 0-16,-5-3 0 15,-7 1 0-15,-8-1 0 0,-4-4 0 16,-9 0 1-16,-7-1 0 16,-10-5 1-16,-11-3 0 15,-10-1 0-15,-14-3-2 16,-8-7 3-16,-12-1 0 15,-13-5-1-15,-11-3-2 16,-11-2 1-16,-6 1-1 16,-9-4 0-16,-5 2 1 15,-11 2-1-15,-6 1 0 16,-5 4-2-16,-7-3 1 15,-4 2-1-15,-10 0 2 16,-3 1-1-16,-12 0 2 16,-2-4-2-16,-6-2 2 15,-10-1 0-15,-5-1 0 0,-7 4 1 16,-5-2 0-16,-10 2 0 15,-8 2-1-15,-9 4-1 16,-11 5 0-16,-8 4 0 16,-8 6 0-16,-12 2 0 15,-4 4-2-15,-13 5 3 16,-7 8-1-16,-11 0 0 15,-10 9-1-15,-9 4 1 16,-14 10-1-16,-11 11-1 16,-15 6-4-16,5 18-27 15,-19-10-6-15,10 11-2 16,-1-8-1-16</inkml:trace>
  <inkml:trace contextRef="#ctx0" brushRef="#br3" timeOffset="56873.253">19022 7022 54 0,'7'-19'15'16,"8"9"11"-16,-8-11 0 15,8 11 1-15,-13-14-10 0,11 16-2 16,-18-11-5-16,5 19-2 15,-10-16-2-15,-3 13-1 16,-11 1-1-16,-2 7-2 16,-8-2 1-16,1 6-2 15,0 2 0-15,4 3 1 16,4 2-2-16,8-1 1 15,6 2-1-15,10-1 1 16,11 0-1-16,6 0 0 16,8-5 0-16,7-3 0 15,5-6 0-15,3-3 1 16,-1-7-1-16,-2-2 1 15,-7-7 0-15,-6-2 0 0,-10-3 0 16,-9 2-1-16,-11 2 1 16,-8-1 0-16,-8 8 0 15,-6 2-1-15,-6 3 0 16,-1 6 1-16,2 7-1 15,0 4 0-15,6 3 0 16,7 5 0-16,7 0 1 16,10 3-1-16,10-1 0 15,8-3 0-15,9-1 0 16,4-8 0-16,6-4 1 15,3-6-1-15,1-4 0 16,-3-6 1-16,-6-4 0 16,-3-4-1-16,-10-2 1 15,-6 0 0-15,-9 1 0 0,-7 3 0 16,-9 6 0-16,-6 3-1 15,-7 4 1-15,-1 9-1 16,-3 5 0-16,3 5 0 16,5 1 0-16,7 6 0 15,9-1 0-15,11 0 0 16,12-2-1-16,8-6 2 15,9-3-1-15,2-5 1 16,2-5 0-16,-3-5 0 16,-5-5 1-16,-7-5-1 15,-12-6 1-15,-9 0-1 16,-12 3 0-16,-9-2-1 15,-8 4-1-15,-9 1-1 16,-1 13-3-16,-8-3-6 16,10 24-23-16,-16-7-5 0,9 14-2 15,-10 2-2-15</inkml:trace>
  <inkml:trace contextRef="#ctx0" brushRef="#br3" timeOffset="57957.315">694 15119 47 0,'10'-14'38'0,"-8"-6"-2"15,-2 20-8-15,5-15-19 16,-5 15-1-16,0 0-1 15,-6 25-1-15,-1 0-2 16,1 13-1-16,-1 9-2 16,0 13 1-16,2 11 0 15,-2 5-2-15,0 7 1 0,-1 0-2 16,5-2 0-16,-1-12-3 15,7-6-3-15,-3-26-13 16,22-6-15-16,-9-30-2 16,15-9-2-16,-3-25 2 15</inkml:trace>
  <inkml:trace contextRef="#ctx0" brushRef="#br3" timeOffset="58168.327">754 15272 59 0,'-22'-8'39'16,"-4"-2"-1"-16,26 10 0 15,-15 0-25-15,26-1-9 16,12-9-2-16,19-2-1 16,10-3-1-16,11-1 0 0,9-2-2 15,1-1-1-15,2 10-7 16,-20-11-15-16,5 22-13 15,-26 1-1-15,-10 16 2 16,-22-2-1-16</inkml:trace>
  <inkml:trace contextRef="#ctx0" brushRef="#br3" timeOffset="58363.3382">724 15641 65 0,'-27'29'39'0,"7"-22"0"15,20-7 0-15,0 0-34 16,39-16-2-16,5-5-3 15,18-2 1-15,8-2-2 0,4-4 0 16,6 7-3-16,-10-2-4 16,5 18-20-16,-27-2-10 15,-8 16 0-15,-40-8 1 16</inkml:trace>
  <inkml:trace contextRef="#ctx0" brushRef="#br3" timeOffset="58535.348">797 15904 51 0,'-57'46'38'16,"11"-17"0"-16,25 0-1 15,21-29-16-15,14-13-18 16,28-7-2-16,23-14-1 16,15-9-2-16,11-14-5 15,14 3-7-15,-5-27-14 0,17 9-8 16,-14-12-2-16,-4 10 0 15</inkml:trace>
  <inkml:trace contextRef="#ctx0" brushRef="#br3" timeOffset="58731.3592">1665 14996 74 0,'-34'23'38'0,"-10"4"-1"16,17 26-3-16,-10 4-29 16,9 12-2-16,5 5-1 15,7 7-1-15,3-3 0 16,11 2-2-16,6-6 0 15,8-9-3-15,8-6-4 16,-3-26-26-16,20 3-3 16,-6-24-2-16,15-6 0 0</inkml:trace>
  <inkml:trace contextRef="#ctx0" brushRef="#br3" timeOffset="59106.3807">1755 15582 59 0,'-6'11'39'16,"6"-11"0"-16,1 14 1 15,-1-14-32-15,36-6-7 16,-1-7 1-16,9 1 1 16,6-9-2-16,0 2 0 15,-2-1-1-15,-6 1 2 16,-8 3-2-16,-8 3 1 15,-9 2-1-15,-12 0 1 0,-5 11 0 16,-19-18 0-16,0 11 0 16,-9 2 0-16,-6 4 1 15,-3 6-1-15,-6 8 1 16,3 10 0-16,-3 4 0 15,5 9-1-15,4 3-1 16,13 4 0-16,9-2 0 16,14-1-1-16,14-8-1 15,17-7-3-15,14-7 0 16,10-13-4-16,24 3-8 15,-9-28-18-15,26 10 0 16,-16-20-6-16,8 4 1 16</inkml:trace>
  <inkml:trace contextRef="#ctx0" brushRef="#br3" timeOffset="59317.3927">2581 15442 44 0,'-28'-4'42'16,"-14"0"-4"-16,4 21 3 16,-14 0-19-16,4 11-18 15,3 7 0-15,8 6-1 16,5 4-1-16,12 1-1 15,9-7 0-15,18-5-1 16,15-11 0-16,15-12-2 16,16-11-1-16,9-16-2 15,20-6-9-15,-16-28-20 16,27 2-1-16,-14-20-5 15,8 0 0-15</inkml:trace>
  <inkml:trace contextRef="#ctx0" brushRef="#br3" timeOffset="59495.4029">3008 15106 71 0,'-35'38'42'15,"3"29"0"-15,-9 1 0 16,16 12-38-16,-3 2-2 16,11 3-1-16,4-3-2 15,7-7-2-15,11-6-2 16,-2-16-5-16,15 2-10 15,-18-32-9-15,14 5-12 16,-14-28 0-16,0 0 0 16</inkml:trace>
  <inkml:trace contextRef="#ctx0" brushRef="#br3" timeOffset="59933.428">2684 15498 85 0,'10'5'43'15,"4"-7"-1"-15,20 14-11 16,-2-12-29-16,11 0 0 15,6-2 0-15,6-4-1 16,2-2-1-16,3-2 0 16,-5 2 0-16,-6 1-1 15,-10 3 1-15,-7 5 1 16,-10 6-1-16,-11 8 1 15,-8 7-1-15,-8 5-1 16,-5 4 1-16,0 6-2 16,-4-3 3-16,2 2-3 0,-1-5 2 15,5-4-2-15,1-8 2 16,3-2 0-16,4-17 0 15,0 0 0-15,10-15 1 16,2-6-1-16,4-11 1 16,0-4 1-16,4-5-1 15,2 2 1-15,-3 2-1 16,-1 6 2-16,-2 6-2 15,-3 10 1-15,1 7-2 16,-2 7-1-16,3 5-2 16,4 0-1-16,10 6-6 15,0-17-24-15,27 15 1 16,-7-18-4-16,32 6-2 15</inkml:trace>
  <inkml:trace contextRef="#ctx0" brushRef="#br3" timeOffset="60765.4756">3716 15554 40 0,'0'0'41'0,"-15"-5"0"16,15 5-2-16,-28 16-20 15,13-1-17-15,0 2 2 16,-3 9-3-16,1 4 2 15,0 3-2-15,2 4 1 16,7-2 0-16,4 1-1 16,9-4 1-16,9-7-2 15,11-4 1-15,11-10-1 16,8-8 0-16,5-10 0 15,2-10 0-15,-2-7 0 0,-2-7-1 16,-8-6 1-16,-8-3-1 16,-7-4 1-16,-12 2 1 15,-10 2-2-15,-7 3 2 16,-4 8-1-16,-5 7 1 15,-4 4 0-15,3 9 0 16,1 7-1-16,14 2 1 16,-4 12-1-16,12 2 1 15,8-3-1-15,11 0 1 16,6-4-1-16,9 0 2 15,1-5-2-15,6 0 1 16,-8-4-1-16,-3 1 1 16,-4-1 0-16,-11 2 0 15,-8 7-1-15,-7 3-1 16,-12 9 1-16,-9 8-2 0,-6 6 3 15,-3 5-3-15,-1 5 2 16,-1-1-2-16,2-3 2 16,3-4 0-16,11-9 0 15,8-13 1-15,12-14-1 16,11-15 1-16,8-11-1 15,5-9 1-15,6-6 0 16,2-7-1-16,-1 4 1 16,-4 4 2-16,-6 9-2 15,-10 11 2-15,-6 12-3 16,-8 13 1-16,-4 12-1 15,-5 12-1-15,-2 9-3 16,-4-1-5-16,26 16-24 16,-27-22-4-16,25 17 2 0,-6-30-3 15</inkml:trace>
  <inkml:trace contextRef="#ctx0" brushRef="#br3" timeOffset="61622.5246">5451 15762 24 0,'9'-16'38'0,"-9"-6"1"15,5 8-1-15,-13-10-19 16,4 12-13-16,-5-3 0 15,9 15-1-15,-16-11-1 16,16 11 0-16,-23 13-1 16,11 5 0-16,-1 7-1 15,1 8 0-15,1 4-1 16,2 6 0-16,4-3-1 0,2-1 1 15,3-4-1-15,3-6 1 16,2-10 0-16,2-7-1 16,-7-12 1-16,16-8 0 15,-9-11-1-15,1-5 1 16,0-11-1-16,-2-6 1 15,1-6-1-15,-2-10 0 16,2 1 0-16,2-1 1 16,4 4-1-16,1 3 1 15,2 8-1-15,2 6 1 16,3 11-1-16,0 7 1 15,0 13-2-15,-3 6 1 16,1 7-1-16,-3 6 1 16,-1 5 0-16,0 7 0 0,-4 6 0 15,-1 3-2-15,-2 4 2 16,-4 0-1-16,-4 2 1 15,-6 2-2-15,-3-4 2 16,-9-2-2-16,-4-6 1 16,-2-3 2-16,-7-5-1 15,-2-4 0-15,-3-7 0 16,3-1 0-16,1-2 0 15,4-2 0-15,0 3 0 16,3 4 1-16,3 7-1 16,2 10 0-16,1 9 0 15,-2 16 0-15,-2 8 1 16,-3 4-3-16,3 6 0 0,1-4-2 15,6 1-4-15,1-29-8 16,22 1-16-16,-7-43-4 16,35-1-2-16,-2-33-1 15</inkml:trace>
  <inkml:trace contextRef="#ctx0" brushRef="#br3" timeOffset="62156.5551">6191 15596 32 0,'-19'4'40'0,"-18"-5"1"16,1 16-1-16,-16-7-17 15,9 12-15-15,-8 2-3 16,3 8-2-16,3 1 0 15,8 3 0-15,8 1-2 16,9-3 0-16,15-1 0 16,6-3 0-16,15-10-1 15,12-6 0-15,10-7 1 16,6-8-1-16,6-6 1 15,-2-9-1-15,2-5 0 0,-5-7 0 16,-6-2 0-16,-7-5 0 16,-8-1 0-16,-5 0 1 15,-6 1-1-15,-4 3 2 16,-3 6-1-16,-4 7 2 15,-2 7-3-15,0 14 3 16,0 0-3-16,-14 27 1 16,3 6-1-16,-1 10-2 15,-1 5 1-15,4 4-2 16,4 0-1-16,9-10-2 15,12-1-6-15,0-36-22 16,24 7 0-16,-10-36-3 16,25 1 0-16</inkml:trace>
  <inkml:trace contextRef="#ctx0" brushRef="#br3" timeOffset="62365.5671">6797 15117 67 0,'-22'34'43'16,"-1"32"-2"-16,-15 3 1 15,13 15-36-15,-2 0-4 16,1 4-2-16,8-3-1 16,4-11-3-16,8-5-2 15,-3-22-10-15,17 3-19 16,-12-28-5-16,14 1-1 15,-10-23 1-15</inkml:trace>
  <inkml:trace contextRef="#ctx0" brushRef="#br3" timeOffset="62549.5776">6515 15618 89 0,'0'0'42'16,"-20"-4"1"-16,24 17-13 16,-4-13-26-16,24 3-3 15,5-8 0-15,8-5-4 16,14-3-2-16,3-9-4 15,26 12-9-15,-14-27-9 16,26 14-13-16,-14-9-2 16,7 6 1-16</inkml:trace>
  <inkml:trace contextRef="#ctx0" brushRef="#br3" timeOffset="62917.5987">7147 15155 56 0,'20'-4'42'0,"-20"4"-1"0,14 28 1 15,-24-7-30-15,-5 25-10 16,-1 8-1-16,-6 12 1 15,-3 7-1-15,-3 9-1 16,1 0 0-16,1-6-1 16,5-5 0-16,7-10-3 15,7-8-2-15,1-27-9 16,20 11-10-16,-14-37-14 15,17 8-1-15,-9-25 1 16</inkml:trace>
  <inkml:trace contextRef="#ctx0" brushRef="#br3" timeOffset="63080.608">6922 15716 86 0,'-30'-21'42'0,"15"12"0"16,-3-20-14-16,18 14-22 0,9-2-2 16,16-1-1-16,11-1-2 15,12 0-1-15,7 7-4 16,3-3-7-16,13 24-24 15,-17-9-2-15,9 19-6 16,-13-2 0-16</inkml:trace>
  <inkml:trace contextRef="#ctx0" brushRef="#br3" timeOffset="63501.6321">7345 15689 67 0,'-8'11'40'16,"8"-11"1"-16,8 10-3 15,8-12-34-15,16-4-1 16,6-6-2-16,11-4 1 15,8-4-2-15,-1-3 2 16,-2-2-2-16,-5-1 1 16,-11 1-1-16,-9 3 2 15,-15 3-2-15,-14 6 2 16,-17 5-1-16,-11 8 0 15,-11 8 0-15,-10 11 1 16,-8 8 0-16,-1 8 0 16,0 6 0-16,6 7-1 0,11-2 0 15,12-1 0-15,16-4-1 16,17-8-1-16,24-7-1 15,15-16-2-15,23-4-3 16,4-24-7-16,22 15-21 16,-11-28 0-16,12 12-5 15,-18-16-1-15</inkml:trace>
  <inkml:trace contextRef="#ctx0" brushRef="#br3" timeOffset="63809.6497">8070 15623 67 0,'-14'3'40'0,"-15"-2"0"15,6 17 0-15,-13 4-35 16,10 6-2-16,1 6-2 15,6 5 1-15,4 4-1 16,1-1 0-16,4-1 0 0,6-4 0 16,4-11 0-16,7-8 0 15,3-15 0-15,6-10 1 16,3-11 0-16,3-9 0 15,0-12 0-15,1-6 0 16,1-5 0-16,1-2-1 16,-2 3 1-16,-5 4 0 15,0 5-2-15,0 5 1 16,2 10-1-16,-1 5-2 15,4 11-3-15,-4-5-6 16,10 22-7-16,-8-15-19 16,20 19-1-16,-12-11-6 0,8 9 2 15</inkml:trace>
  <inkml:trace contextRef="#ctx0" brushRef="#br3" timeOffset="64251.675">8484 15619 73 0,'-7'-15'45'15,"7"15"-3"-15,-5-13 2 16,5 13-40-16,-11-2-1 15,3 12-1-15,-7 13-1 16,-4 10 1-16,-3 12-1 0,-5 9 0 16,-2 5 0-16,2 2 1 15,1-4-2-15,6-8 1 16,9-9-1-16,6-16 1 15,5-24-1-15,29-6 0 16,4-23 0-16,7-11 1 16,9-11-1-16,3-4 1 15,3-8 1-15,1 1-2 16,-5 10 2-16,-10 8-1 15,-8 18 0-15,-7 12-1 16,-7 16 1-16,-9 16-1 16,-6 13 0-16,-4 10-1 15,-1 8-1-15,0 3-2 16,7 6-8-16,-7-17-23 0,14 16 13 15,-6-29-15-15,21 7-3 16,-5-25 0-16</inkml:trace>
  <inkml:trace contextRef="#ctx0" brushRef="#br3" timeOffset="64665.6987">9392 15381 65 0,'-21'-7'43'0,"10"9"-1"15,-7-4-2-15,18 2-30 0,0 0-30 16,-19 3-22-16,19-3 1 16,2 14-2-16,7 3 3 15</inkml:trace>
  <inkml:trace contextRef="#ctx0" brushRef="#br3" timeOffset="64830.7081">9458 15826 70 0,'-15'48'44'0,"-13"-17"-1"16,7 2 1-16,-8-20-33 15,4-2-11-15,11-9-1 16,14-2-5-16,-2-10-11 16,-3-11-24-16,19 10-1 0,-4-14-1 15,15 8 0-15</inkml:trace>
  <inkml:trace contextRef="#ctx0" brushRef="#br3" timeOffset="65378.7394">10037 15320 73 0,'0'0'42'15,"12"6"0"-15,8-14 0 16,22-7-39-16,2 3-2 15,7 3 1-15,6-1-1 16,-2 6 1-16,-8 3-1 16,-4 9 1-16,-19 7-1 15,-12 11 0-15,-19 8 0 16,-14 13 0-16,-18 5 1 0,-8 8-1 15,-7 0 0-15,-1 3-1 16,4-5 2-16,7-3-2 16,12-8 1-16,16-11-1 15,17-8 0-15,19-14 0 16,16-10 0-16,12-10-1 15,15-5-1-15,9-9-1 16,11 3-3-16,-2-13-7 16,14 19-24-16,-20-15-5 15,10 16-1-15,-13-6 1 16</inkml:trace>
  <inkml:trace contextRef="#ctx0" brushRef="#br3" timeOffset="66204.7867">11478 14987 56 0,'-45'-9'39'0,"-1"16"-1"15,-14 2-3-15,0 28-27 16,-3 8-2-16,0 22 0 16,1 8-1-16,12 10-2 15,7 1 0-15,19 1-1 16,13-5-2-16,22-14-4 15,26 1-26-15,10-34-8 16,30-6-2-16,3-20-2 16</inkml:trace>
  <inkml:trace contextRef="#ctx0" brushRef="#br3" timeOffset="66526.8051">11869 15001 63 0,'-33'-24'40'0,"-13"6"1"16,10 18-1-16,-18 9-35 15,6 21 1-15,-5 10-2 16,4 18 0-16,2 9-1 16,11 8-1-16,6 5 0 0,9 3-2 15,7 2 0-15,9-6-2 16,9-2-1-16,3-11-2 15,11 1-3-15,-12-27-27 16,17 9-3-16,-10-26-3 16,3-5 0-16</inkml:trace>
  <inkml:trace contextRef="#ctx0" brushRef="#br3" timeOffset="67039.8344">11256 15557 49 0,'-33'-7'41'16,"5"0"0"-16,17 11 0 15,11-4-16-15,4-13-23 16,31 7-1-16,18-3-2 0,10-1-1 16,13-6-1-16,9 3-3 15,0-3 1-15,3 9-2 16,-13-6-2-16,-2 10 2 15,-17-4 3-15,-10 6 2 16,-15 3 3-16,-12-2 2 16,-19 0 2-16,0 14 3 15,-10 3 0-15,-15-3 2 16,3 9-4-16,-4-1 0 15,2 7-1-15,4-2-1 16,6 3-2-16,3-2 0 16,7 0-1-16,8-8 0 15,8-5-1-15,10-9 0 16,10-8 1-16,8-11-1 0,7-9 0 15,3-4-1-15,1-8 2 16,0-1-1-16,-6-2 1 16,-7 3-1-16,-10 7 1 15,-8 6-1-15,-11 10 0 16,-9 11 1-16,-8 10-1 15,-7 10 0-15,-4 10-1 16,0 6 1-16,0 2-1 16,4 3-1-16,6-5-3 15,12-1-3-15,-3-35-27 16,25 28-2-16,-3-40-2 15,17 1-4-15</inkml:trace>
  <inkml:trace contextRef="#ctx0" brushRef="#br3" timeOffset="67249.8465">12610 15197 63 0,'5'-27'43'0,"-12"6"-2"16,7 21 1-16,-26 15-27 16,12 16-10-16,-5 9-2 15,-3 16 0-15,1 6-2 16,-2 11 0-16,-2 4 0 15,4-4-3-15,5-4 0 16,2-13-3-16,10-3-7 16,-6-34-24-16,29-4-4 15,-5-28-4-15,19-8 1 16</inkml:trace>
  <inkml:trace contextRef="#ctx0" brushRef="#br3" timeOffset="67558.8641">12875 15090 68 0,'-19'19'37'0,"5"2"0"16,-7-16-13-16,21-5-19 15,-7 12 0-15,7-12 0 16,0 0 0-16,15-2 1 15,-15 2-1-15,10-1 0 16,-10 1-1-16,3 26 0 16,-8 4 0-16,-3 12-1 15,-5 9-1-15,-4 11 0 0,-3 4-1 16,-2 1-2-16,1-1 0 15,2-11-3-15,5-3-3 16,-8-30-27-16,29 7-3 16,-7-29-4-16,12 1-3 15</inkml:trace>
  <inkml:trace contextRef="#ctx0" brushRef="#br3" timeOffset="67963.8873">12963 14863 70 0,'0'0'43'0,"12"0"-2"16,4 11 1-16,22 13-38 16,-5 12-3-16,4 19 2 15,-5 10-1-15,-5 15-1 0,-12 10 1 16,-11 7-2-16,-18 2 1 15,-11 1-1-15,-14-4 0 16,-6-11-2-16,0-7-2 16,-4-25-7-16,20 2-25 15,-7-30-4-15,21-5-3 16,15-20 2-16</inkml:trace>
  <inkml:trace contextRef="#ctx0" brushRef="#br3" timeOffset="68127.8967">13379 15781 61 0,'-14'30'42'0,"0"16"-2"16,-13-6 1-1,3 14-31-15,9 5-42 0,-12-19-6 16,17 8-3-16,-5-17 0 15</inkml:trace>
  <inkml:trace contextRef="#ctx0" brushRef="#br3" timeOffset="68945.9435">14184 15182 46 0,'26'-13'36'16,"-16"-2"0"-16,1 13-1 16,-26 2-30-16,-5 14 0 15,-22 1 0-15,-2 8 2 16,-13 3-3-16,1 4 0 15,-2 1 0-15,9-2-1 16,4-1 0-16,18 0 0 0,13-3-2 16,20 1 1-16,22-1-2 15,15 1 1-15,17 2-1 16,11 4-1-16,6 2 1 15,6 4-1-15,-8 1 1 16,-8 4-2-16,-19 0 2 16,-19-2-2-16,-25 0 2 15,-20-7 1-15,-20-5-1 16,-15-12 1-16,-6-9-1 15,-4-15 0-15,4-17 1 16,14-14-1-16,13-16 0 16,17-9 0-16,20-8 0 15,14-3 1-15,11 2-2 16,7 1 1-16,7 14-3 0,-5 7-1 15,4 27-25-15,-21-8-5 16,4 22-4-16,-17-2-3 16</inkml:trace>
  <inkml:trace contextRef="#ctx0" brushRef="#br3" timeOffset="69435.9715">15150 14799 70 0,'-41'22'39'16,"-21"11"0"-16,-4 37-12 15,-17 5-20-15,6 20-2 16,6 4 0-16,19 10-1 15,12 2-2-15,23-3-3 16,26-7-4-16,15-28-15 16,39 0-20-16,6-26-2 15,22-6 1-15,-1-25 0 16</inkml:trace>
  <inkml:trace contextRef="#ctx0" brushRef="#br3" timeOffset="69795.9921">15820 15036 59 0,'-16'-25'40'0,"-12"-11"-2"16,7 8 2-16,-11-4-33 15,3 10-3-15,-4 7-2 16,2 16 1-16,-4 15-1 15,-3 22 0-15,-4 21 0 16,-3 19 0-16,-5 18-1 0,-2 14-1 16,0 5 1-16,3 4-1 15,5-2 0-15,12-10-3 16,11-13-1-16,6-24-7 15,27-4-22-15,-11-34-3 16,20-10-5-16,-9-25 1 16</inkml:trace>
  <inkml:trace contextRef="#ctx0" brushRef="#br3" timeOffset="69984.0028">15109 15645 72 0,'-38'-30'41'0,"13"18"-2"15,-1-6-8-15,26 18-22 16,0 0-4-16,23-8-3 0,13 1-2 15,9-1 1-15,14 1-4 16,6-5-1-16,12 10-7 16,-8-16-23-16,14 14-5 15,-15-9 0-15,7 10 0 16</inkml:trace>
  <inkml:trace contextRef="#ctx0" brushRef="#br3" timeOffset="70315.0218">15821 15532 60 0,'-13'24'40'0,"-11"-4"-1"16,9 14 0-16,-14-6-21 15,12 6-15-15,5 1 0 16,8 1-1-16,4 0-1 16,5-8-1-16,12-5 0 0,8-10 0 15,10-12 0-15,5-13-1 16,5-10 1-16,2-9-1 15,0-6 1-15,-5-7 0 16,-4-1 0-16,-9 0 1 16,-4 4-1-16,-9 8 1 15,-8 8-1-15,-6 10 3 16,-2 15-3-16,0 0 2 15,-14 24-1-15,2 9-3 16,-1 9 2-16,-2 3-3 16,5 4 0-16,0-6-4 15,12 0-3-15,-9-27-25 16,26 1-1-16,-3-27-5 0,19-4 1 15</inkml:trace>
  <inkml:trace contextRef="#ctx0" brushRef="#br3" timeOffset="70548.0351">16646 14963 85 0,'-6'15'41'0,"-15"21"0"15,9 27-2-15,-12 3-35 16,1 10-1-16,-2 5-1 15,3 2-1-15,0-1-1 16,1-4-1-16,6-7 0 16,1-14-4-16,12-7-4 15,-8-32-25-15,22 4-3 0,-12-22-4 16,31-15-2-16</inkml:trace>
  <inkml:trace contextRef="#ctx0" brushRef="#br3" timeOffset="70735.0458">16886 14986 80 0,'8'11'43'16,"-21"18"-2"-16,-2 29 0 16,-7 8-38-16,-7 7-1 15,0 5-1-15,-1 1-2 16,7-6-2-16,-3-7-2 15,12 1-10-15,-8-28-21 16,20 3-4-16,-7-18-4 0,12-2 3 16</inkml:trace>
  <inkml:trace contextRef="#ctx0" brushRef="#br3" timeOffset="71149.0695">17038 14868 72 0,'25'4'43'0,"11"20"-3"15,-2-1 1-15,1 17-38 16,0 3-1-16,-2 14-1 16,-11 8 0-16,-8 8 1 15,-23 9-1-15,-11 5-1 16,-18 5 0-16,-16 3 0 15,-10-3 1-15,-3-7-2 16,0-5-1-16,2-20-6 16,26 2-24-16,-1-32-6 15,30-6-3-15,10-24-1 0</inkml:trace>
  <inkml:trace contextRef="#ctx0" brushRef="#br3" timeOffset="71479.0884">17526 15862 74 0,'-19'34'42'16,"-17"3"-1"-16,2 15-1 16,-8-4-42-16,-5-6-19 15,21 16-20-15,-1-18 1 16,22 1-2-16,4-16 0 15</inkml:trace>
  <inkml:trace contextRef="#ctx0" brushRef="#br3" timeOffset="72051.1211">18278 14899 62 0,'13'2'40'16,"-11"10"-1"-16,7 21 2 15,-11 6-33-15,2 20-2 16,-8 10-2-16,0 19 2 15,-13 10-2-15,-1 10-2 0,-7 1 0 16,5-3-1-16,4-6-1 16,10-12-1-16,11-12-1 15,8-20-4-15,20-7-4 16,-1-34-24-16,22 4-6 15,-7-23-2-15,4-3 0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59:31.8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981 963 70 0,'0'0'33'15,"0"0"0"-15,0 0 1 16,0 0-29-16,0 0-1 15,0 0 3-15,0 0-3 16,-31 54 1-16,17 22-1 16,-4 18 0-16,-4 5-2 15,-12-13 1-15,2 0-2 16,7-10 0-16,4-19 0 15,9-21 2-15,10-26-1 16,9-26 0-16,-7 16 0 16,0 0 0-16,34-79 0 0,-34 79-1 15,34-91 0-15,-11 33 0 16,1-5 0-16,2-4 0 15,-1-7 0-15,-2-5-1 16,-2 2 1-16,3 3 0 16,-3 12-1-16,3 6 2 15,-24 56-1-15,46-83-2 16,-46 83 2-16,50-33-1 15,-50 33 1-15,52 27-1 16,-25 29 0-16,25 63 0 16,-10 26-1-16,3 12 2 15,-17-26-4-15,-1-15 1 16,-3-17-5-16,-4-33-7 0,0-21-24 15,-7-21-2-15,2-14 2 16,-15-10-2-16</inkml:trace>
  <inkml:trace contextRef="#ctx0" brushRef="#br0" timeOffset="203.0116">1186 1355 110 0,'0'0'40'16,"0"0"-1"-16,-53-38-2 15,53 38-36-15,0 0-2 16,0 0-1-16,47-61-2 16,-47 61-2-16,83-45-6 0,-33 17-25 15,12-8-1-15,4-5 0 16,8-6 0-16</inkml:trace>
  <inkml:trace contextRef="#ctx0" brushRef="#br0" timeOffset="391.0224">1949 715 97 0,'0'0'37'0,"65"-47"1"16,-65 47-1-16,0 0-32 15,0 0 0-15,50 52-1 16,-57 24-3-16,-10 52 3 16,-4 17-4-16,8 5 2 15,-2-14-3-15,8-17 0 16,8-24-7-16,5-32-4 15,13-30-25-15,-6-20-2 16,11-13 1-16,-12-15-1 0</inkml:trace>
  <inkml:trace contextRef="#ctx0" brushRef="#br0" timeOffset="887.0507">1963 1341 110 0,'0'0'38'0,"0"0"2"15,-62-55-1-15,62 55-35 16,0 0-2-16,0 0 0 15,-22-54-1-15,22 54-1 16,0 0 0-16,51-32 0 16,-51 32 0-16,69-10-2 15,-69 10 0-15,89-9 1 16,-38 3 1-16,-2 1 0 0,3 3 1 15,-4-1 1-15,-48 3-1 16,81 2 1-16,-81-2 2 16,49 20-2-16,-20 18 0 15,-26 11-1-15,-10 13 0 16,-30-18-2-16,9 16 2 15,2-3-2-15,17-4 1 16,25-23-1-16,14-8 1 16,13-14 0-16,13-12 0 15,4-12 0-15,4-13 1 16,-64 29-1-16,64-42 2 15,-64 42-1-15,51-57-1 16,-51 57 0-16,33-61-1 16,-33 61 0-16,5-58-1 0,-5 58 2 15,0 0 0-15,-36-63-1 16,36 63 0-16,0 0-1 15,-57-40 0-15,57 40-3 16,0 0-3-16,0 0-32 16,-52-30 0-16,52 30-1 15,0 0 1-15</inkml:trace>
  <inkml:trace contextRef="#ctx0" brushRef="#br0" timeOffset="1413.0808">2936 1177 102 0,'0'0'39'0,"77"-9"3"16,-77 9-1-16,58 6-32 0,-58-6-2 15,40 32-3 1,-32 7-2-16,-17 11-1 0,-4 6 0 16,-12-20-1-16,14 16 0 15,-1-7-1-15,10-7 1 16,-1-10-1-16,4-10 1 15,-1-18 0-15,14 4 0 16,-1-20 0-16,5-14 0 16,-18 30 1-16,0 0 1 15,37-60-1-15,-37 60 0 16,25-49 1-16,-25 49-2 15,25-48 2-15,-25 48-2 16,0 0 0-16,36-56 0 16,-36 56 0-16,0 0 0 0,17-27 0 15,0 30 0-15,-1 4 0 16,6 13 0-16,-1-2 0 15,10 1 0-15,-31-19 0 16,0 0 0-16,63-6 0 16,-63 6 0-16,51-22 0 15,-51 22 0-15,51-30 0 16,-51 30 0-16,51-32 0 15,-51 32 0-15,46-26 0 16,-46 26 0-16,0 0 0 16,37-1 0-16,-17 18 0 15,4 17 0-15,-16 15 0 16,-2 17 0-16,-3 3 0 15,5 1-10-15,16-9-28 16,-4-29-5-16,19-12 0 0,-1-17-1 16</inkml:trace>
  <inkml:trace contextRef="#ctx0" brushRef="#br0" timeOffset="12216.6988">4235 1355 73 0,'10'-6'40'15,"-10"6"-2"-15,11 0 1 16,-10 12-11-16,-4 3-26 15,0 8 0-15,-6 7 0 16,2 8 1-16,-4 6-2 16,2 1 1-16,1 0-2 15,1-6-1-15,7-6-2 16,0-12-3-16,20-14-30 15,-8-22-3-15,14-13 0 0,-3-16-1 16</inkml:trace>
  <inkml:trace contextRef="#ctx0" brushRef="#br0" timeOffset="12366.7073">4383 1260 93 0,'-5'-55'39'16,"5"55"1"-16,0 0-1 15,-22-61-32-15,22 61-11 16,0 0-18-16,0 0-15 15,0 0-1-15,2-55-1 16,-2 55 0-16</inkml:trace>
  <inkml:trace contextRef="#ctx0" brushRef="#br0" timeOffset="12600.7207">4769 1155 94 0,'0'0'41'0,"0"0"2"15,40 40-3-15,-44 9-22 16,-18 11-13-16,-33-10-2 15,3 16 1-15,-3 3-3 16,16-4 0-16,16-7-1 16,34-13 0-16,20-21-2 15,21-23 0-15,19-20-5 16,-71 19-29-16,78-52-4 15,-78 52 0-15,90-66 2 16</inkml:trace>
  <inkml:trace contextRef="#ctx0" brushRef="#br0" timeOffset="16846.9636">834 2170 71 0,'0'0'38'0,"4"-21"-3"15,-4 21 2-15,-2-11-24 16,2 11-7-16,-5 22-4 16,3-3 0-16,-11 8 1 15,3 11-2-15,-5 12 1 16,0 12-1-16,-6 6 1 15,1 5 0-15,-1-1 0 16,2 0 1-16,4-10-2 16,2-9 1-16,2-16-1 15,9-17 1-15,2-20-1 16,7-11-1-16,6-23 0 15,5-13-1-15,3-13 2 16,1-8-2-16,3-3 1 0,0-5-1 16,-2-1 1-16,-2 6 1 15,-2 10-1-15,-5 13 1 16,-6 12 0-16,0 11-1 15,-4 13 0-15,-4 12 2 16,8 32-3-16,-3 5 1 16,-1 12 0-16,4 12-1 15,3 4 1-15,7 6 0 16,3-4 0-16,7-8 0 15,8-11 0-15,4-10 1 16,5-18 1-16,2-19-1 16,2-22 1-16,-3-15-1 15,-2-11 0-15,-5-12 1 16,-9-10-2-16,-9-5 1 0,-7 5-2 15,-10 3 0-15,-7 18-4 16,-12 3-2-16,9 23-31 16,-20 4 0-16,10 30-1 15,-7 2-2-15</inkml:trace>
  <inkml:trace contextRef="#ctx0" brushRef="#br0" timeOffset="17312.9903">1643 2450 91 0,'-20'-12'38'0,"8"18"-1"15,-10-4 2-15,12 14-35 16,-10 5 0-16,5 11-1 16,0 1 0-16,5 9 1 15,5-2-2-15,4 3 1 16,2-6-2-16,11-5 2 15,8-10-3-15,2-10 2 16,8-16-2-16,8-11 0 16,3-15 0-16,4-11 0 15,2-8 0-15,-5-4 0 16,-5-3 1-16,-3 2-2 15,-7 7 2-15,-8 9 0 16,-5 11-1-16,-9 8 0 0,-5 19 1 16,0 0-1-16,-9 13 0 15,1 15-1-15,1 4 0 16,-1 7-1-16,6 6-1 15,0-5-2-15,11 8-4 16,-3-24-11-16,17 9-18 16,-1-22-1-16,13-2 1 15,-4-18 0-15</inkml:trace>
  <inkml:trace contextRef="#ctx0" brushRef="#br0" timeOffset="17845.0207">2330 2369 94 0,'0'0'37'0,"-12"8"0"0,2 10 1 15,-4 2-34-15,3 11 0 16,-4-2 0-16,3 8-2 16,4-3-1-16,1 2 1 15,6-8-1-15,2-3 0 16,4-10 0-16,5-7-1 15,5-9 1-15,2-8-1 16,1-12 1-16,1-7 0 16,0-4 0-16,-1-5-1 15,-2-1 1-15,-3 1 0 16,-4 2-1-16,-2 4 0 15,-4 9 1-15,0 3-1 16,-3 7 0-16,0 12 0 16,0 0 0-16,0 0 0 0,9 11 0 15,-1 5 0-15,1 1 0 16,5 3 0-16,2-3 1 15,4 0-1-15,1-4 1 16,4-5-1-16,2-7 1 16,4-7 0-16,1-7 0 15,-5-7 0-15,1-1 0 16,-1-2 0-16,-5 0 0 15,-4 4 0-15,-3 4-1 16,-15 15 0-16,13-2-1 16,-14 17 0-16,-5 12 0 15,-2 9 0-15,0 6-2 16,-1 3-1-16,8 6-1 0,-4-12-3 15,21 8-16-15,-9-30-15 16,16-4 1-16,6-24-3 16,8-4 2-16</inkml:trace>
  <inkml:trace contextRef="#ctx0" brushRef="#br0" timeOffset="18328.0483">3112 2010 106 0,'0'0'40'16,"-26"-4"1"-16,13 22-1 15,-7 4-37-15,7 9 1 16,7 3-2-16,1 14-1 16,1 1 1-16,6 11-2 0,-1 4 1 15,2 1-2-15,1-1 2 16,-1-5-2-16,2-9 1 15,-2-7-1-15,0-11 1 16,0-10 0-16,-3-22 0 16,0 0-1-16,15-19 1 15,-7-11 0-15,2-8 0 16,0-7 1-16,3-4-1 15,4-2 0-15,0 6 0 16,2 3 0-16,1 14-1 16,-2 9 1-16,1 8 0 15,-2 12 0-15,-2 10-1 16,-1 9 1-16,-4 5 0 15,0 7 0-15,-6 1-1 16,-2 5 1-16,-8 0-1 0,-6 2 1 16,-6-6 0-16,-9-1-1 15,-5-6 1-15,-6-4-1 16,5-5-1-16,-2-13-2 15,8 3-5-15,-1-23-14 16,28 15-15-16,-6-25-1 16,22 10-1-16,2-11 0 15</inkml:trace>
  <inkml:trace contextRef="#ctx0" brushRef="#br0" timeOffset="18929.0827">3412 2468 102 0,'-14'12'40'0,"4"-8"1"15,12 7-2-15,-2-11-36 16,23 4 0-16,2-6-2 16,6-5 0-16,6-4 0 15,4-3 0-15,0-4 0 16,-1-5 0-16,-5-1-1 15,-8-2 1-15,-8 0-1 16,-6 3 1-16,-8 2 0 16,-8 3-1-16,-7 4 1 15,-6 7-1-15,-7 7 1 16,-5 9-1-16,0 9 1 15,-5 8-1-15,4 4 1 16,1 8-1-16,11 0 1 16,5 1-1-16,14-5 1 0,8-7-1 15,14-12 0-15,11-4 1 16,6-13-1-16,5-8 0 15,0-5 0-15,1-3 0 16,-3-3 0-16,-8 4 0 16,-8 5 0-16,-7 5 0 15,-7 9 1-15,-7 10-1 16,-8 6 0-16,-6 7 0 15,-1 0 0-15,0 5 0 16,-1-1 0-16,2-5 1 16,2-6-1-16,5-18 1 15,0 0-1-15,20-5 1 16,-2-18 0-16,3-7 0 0,3-10 0 15,5-1 0-15,1-2 0 16,2-2-1-16,-3 8 0 16,-1 2-2-16,3 10-3 15,-5-6-8-15,16 19-8 16,-19-18-7-16,26 14-13 15,-5-13-1-15,13 6-3 16,6-15 5-16</inkml:trace>
  <inkml:trace contextRef="#ctx0" brushRef="#br0" timeOffset="19529.117">5167 1749 106 0,'0'0'39'0,"6"21"0"16,-15 4-2-16,-3 15-34 16,-2 7-1-16,-2 4-4 15,5 6-3-15,-11-7-33 16,17 0-1-16,-1-19 0 15,21-8-1-15</inkml:trace>
  <inkml:trace contextRef="#ctx0" brushRef="#br0" timeOffset="21249.2154">5843 1169 77 0,'8'-56'35'0,"-8"56"-1"15,0 0 2-15,0 0-30 16,0 0-1-16,8-58 1 0,-8 58-2 16,0 0 1-16,0 0-1 15,0 0 0-15,-20 39-2 16,10 17 1-16,-5 8 0 15,0 9-1-15,-13-13 0 16,6 9 0-16,1-7-2 16,7-12 2-16,7-25-2 15,5-9 1-15,2-16 0 16,0 0 0-16,0 0 0 15,16-21 0-15,-8-9 0 16,-8 30 0-16,0 0 1 16,20-72-1-16,-20 72 0 15,24-73-1-15,-24 73 1 0,30-86 0 16,-30 86 0-16,37-95 0 15,-37 95-1-15,32-93 0 16,-32 93 0-16,36-73 2 16,-36 73-2-16,0 0 1 15,55-53-1-15,-55 53 0 16,42 21 0-16,-4 30 2 15,-10 32-3-15,-5 25 2 16,-14-4-3-16,5-1 0 16,-7-15-2-16,2-15 0 15,3-29-6-15,-13-25-16 16,15 1-12-16,-14-20-1 15,0 0 0-15,2-20 0 16</inkml:trace>
  <inkml:trace contextRef="#ctx0" brushRef="#br0" timeOffset="21421.2252">6040 1443 117 0,'-55'-52'39'16,"55"52"0"-16,0 0 0 16,-33-48-36-16,33 48-2 15,0 0 0-15,0 0-1 16,27-60-3-16,-27 60-5 15,58-33-31-15,-58 33 0 16,79-36 1-16,-28 6-2 16</inkml:trace>
  <inkml:trace contextRef="#ctx0" brushRef="#br0" timeOffset="21639.2377">6618 901 117 0,'0'0'41'15,"33"-59"0"-15,-33 59-3 16,0 0-36-16,0 0 1 15,0 0-1-15,-35 63-1 16,30-33 0-16,-12 58-1 16,4 13-1-16,3 10 0 15,-5-10-3-15,8-2-2 16,7-11-28-16,-4-17-6 15,11-30 1-15,-5-20-2 16</inkml:trace>
  <inkml:trace contextRef="#ctx0" brushRef="#br0" timeOffset="21865.2506">6511 1368 122 0,'-34'-63'38'0,"34"63"3"16,0 0-2-16,-24-50-36 15,24 50-2-15,0 0 0 16,0 0-1-16,0 0-1 16,49-45-2-16,-49 45-2 15,54-5-5-15,-54 5-24 16,77-14-5-16,-77 14 0 15,78-6 0-15</inkml:trace>
  <inkml:trace contextRef="#ctx0" brushRef="#br0" timeOffset="22225.2712">6934 1181 90 0,'0'0'37'0,"47"6"1"16,-47-6 1-16,0 0-20 15,0 0-11-15,10 42-2 16,-29-9-2-16,2 5 0 16,-18-5-1-16,11 12-1 15,-4-1 0-15,9 4-1 16,3-6 1-16,18-4-2 15,8-10 0-15,8-11 0 16,11-14 0-16,12-12 0 16,4-9 0-16,4-15 0 15,-49 33 0-15,54-44 0 16,-54 44 0-16,43-53 0 0,-43 53 0 15,33-57 0-15,-33 57 0 16,13-57 0-16,-13 57 0 16,0 0 0-16,-8-61 0 15,8 61 0-15,0 0 0 16,0 0-3-16,0 0-3 15,-45-48-2-15,45 48-8 16,0 0-12-16,0 0-13 16,0 0 3-16,0 0-2 15,0 0 3-15</inkml:trace>
  <inkml:trace contextRef="#ctx0" brushRef="#br0" timeOffset="22744.3009">7293 1260 103 0,'0'0'39'0,"53"-2"0"16,-53 2 1-16,0 0-30 15,57-1-3-15,-57 1-2 16,17 13-1-16,-17 9-1 15,-18 4-2-15,4 9 0 16,-3-2-1-16,6 5 1 16,-2-1-1-16,10-4 2 15,1-11-2-15,4-8 0 16,-2-14 0-16,22-11 0 15,-3-10 0-15,3-9 0 16,-22 30 0-16,0 0 0 16,38-55 0-16,-38 55 0 15,0 0 0-15,37-62 0 16,-37 62 0-16,0 0 0 0,0 0 0 15,37-54 0-15,-46 44 0 16,19 10 0-16,-10 0 0 16,9 17 0-16,-3-2 0 15,10 4 0-15,-1-8 0 16,12-4 0-16,-27-7 0 15,0 0 0-15,0 0 0 16,59-16 0-16,-59 16 0 16,0 0 0-16,53-30 0 15,-53 30 0-15,0 0 0 16,51-30 0-16,-51 30 0 15,0 0 0-15,14-5 0 16,-4 19 0-16,-7 9 0 16,-2 15 0-16,-10 11 0 15,2 4-6-15,3 3-10 0,-5-15-6 16,25-9-9-16,-16-11-12 15,20-10 2-15,-3-10-1 16,12-9 2-16</inkml:trace>
  <inkml:trace contextRef="#ctx0" brushRef="#br0" timeOffset="24186.3834">6157 1959 70 0,'0'0'35'0,"-20"4"0"15,1 7-3-15,-14-4-11 16,6 8-15-16,-9-3-1 0,4 3-1 16,-2-2-1-16,4 5 1 15,0-3-2-15,6 6 0 16,0-1-1-16,8 0-1 15,6-1 0-15,5 0-1 16,4-2 0-16,7-2 0 16,7-2 1-16,3-7-2 15,9-3 2-15,1-3 0 16,5 1 1-16,-2-1-1 15,1 0 0-15,-3 3 1 16,-4 0-1-16,-7 3 1 16,-16-6-1-16,13 22 1 15,-21-6-1-15,-8 7 0 16,-9 3 1-16,-4 7-1 15,-4-2-1-15,0 1 1 0,4 0-3 16,4-7-3-16,17 2-21 16,8-27-10-16,15 6 2 15,9-24-3-15,14-1 1 16</inkml:trace>
  <inkml:trace contextRef="#ctx0" brushRef="#br0" timeOffset="24727.4143">6449 2146 89 0,'-18'0'36'16,"3"13"1"-16,-13-8 1 0,3 9-25 16,-5 6-10-1,2 5 0-15,-1 3 0 0,5 1-1 16,3-4 1-16,11 4-1 15,6-8 0-15,13-3-1 16,12-10 1-16,10-8-1 16,12-10 0-16,5-10 0 15,7-11 0-15,0-6 0 16,-1-3 0-16,-2 0 1 15,-7 0-2-15,-10 5 1 16,-8 8-1-16,-8 6 1 16,-19 21-1-16,11 6-1 15,-16 22 1-15,-9 17-2 16,-5 22 2-16,-3 16-1 15,-3 16 0-15,1 13 2 0,-1 2-2 16,0-2 1-16,4-9 0 16,0-8 1-16,4-18-1 15,1-18 1-15,2-17 0 16,2-18-1-16,0-15 1 15,1-16-1-15,2-11 1 16,1-17-1-16,1-11 1 16,3-7-1-16,3-9 0 15,1-5-1-15,10 0 1 16,3-1-2-16,7 2 0 15,6 3-2-15,10 7-1 16,1-4-7-16,21 21-10 16,-12-10-17-16,18 16 1 15,-8-8-1-15,12 14 2 0</inkml:trace>
  <inkml:trace contextRef="#ctx0" brushRef="#br0" timeOffset="25298.447">7232 2115 112 0,'0'0'39'15,"-19"10"0"-15,13 6-1 16,-6-3-34-16,-4 9-2 16,1 2 0-16,0 3-1 15,-5 4 0-15,2 1 0 16,-2-5-1-16,7-1 1 15,0-4-1-15,6-5 0 16,7-17 0-16,4 12 1 0,7-17-1 16,4-7 0-16,6-5 0 15,2-8 1-15,1 1 0 16,1-7-1-16,-3 1 1 15,-3 3 0-15,-5 4-1 16,-3 8 1-16,-3 5-1 16,-8 10 0-16,0 0 0 15,0 0 0-15,8 13 0 16,-6-3-1-16,2 4 1 15,1-3-1-15,5 1 1 16,1-2 0-16,2-4 0 16,6-3 0-16,3-4 0 15,2-6 1-15,3-8-1 0,-2-1 2 16,4-9-2-16,-5-1 1 15,1 0 0-15,-4-1 1 16,-6 6-2-16,-2 1 2 16,-13 20-2-16,16-9 0 15,-12 23 2-15,-4 7-4 16,-2 8 2-16,0 7-1 15,0 4-1-15,1 3-1 16,6 0-1-16,1-11-2 16,13-1-7-16,-4-26-9 15,26 7-6-15,-13-28-11 16,20 0 1-16,-5-22 0 15,9-2 0-15</inkml:trace>
  <inkml:trace contextRef="#ctx0" brushRef="#br0" timeOffset="25763.4736">8091 1764 98 0,'-13'25'40'0,"-10"2"2"16,9 12-2-16,-9 6-24 15,9-3-13-15,0 5 0 16,6 3-1-16,1-2 1 15,3 1-3-15,1-6 1 16,5-2-2-16,-2-5 1 16,3-6 0-16,-1-10 0 15,1-6 0-15,-3-14 0 16,0 0 0-16,0 0 1 15,10-11-1-15,-5-7 0 0,3-5 0 16,1-6 0-16,4-3 1 16,1 2-1-16,5 0 0 15,-1 6-1-15,3 4 1 16,1 7 0-16,-3 4 0 15,1 11 0-15,-4 8-1 16,-2 6 1-16,-5 5-1 16,0 0 1-16,-8 5-1 15,-5 1 0-15,-5 1 0 16,-11 0 1-16,-4-4-1 15,-5-4 0-15,-5-3 0 16,-2-3-1-16,3-7-1 16,5-3-1-16,3-13-4 15,25 9-10-15,-14-20-15 0,29 10-4 16,-1-14-1-16,16 10-1 15</inkml:trace>
  <inkml:trace contextRef="#ctx0" brushRef="#br0" timeOffset="26116.4938">8406 2099 99 0,'15'-8'38'0,"-16"-3"2"16,1 11-3-16,0 0-30 15,-21 23 0-15,2-3-2 16,0 8-1-16,-6 2-1 15,4 5 0-15,0 0-1 16,7 2 0-16,6-5-1 0,8-6 0 16,8-10-1-16,14-9 1 15,7-10-1-15,7-9-1 16,3-8 1-16,1-8 0 15,-2-6-1-15,-6-4 1 16,-9 1-1-16,-11 2 0 16,-12 6-1-16,-8 5 1 15,-6 5-1-15,-5 4-1 16,4 8-2-16,0-3-3 15,15 10-8-15,-2-16-6 16,26 10-10-16,-5-13-5 16,19 2-2-16,-2-12 1 15</inkml:trace>
  <inkml:trace contextRef="#ctx0" brushRef="#br0" timeOffset="26289.5037">8852 1793 86 0,'0'0'40'16,"-17"34"1"-16,-11-3 1 15,6 26-12-15,-6-2-27 16,0 9-2-16,1 5 1 15,1 5-3-15,8 1-2 16,5-14-10-16,20 12-11 16,-11-34-14-16,23-3-3 15,1-26-2-15,17-11 1 16</inkml:trace>
  <inkml:trace contextRef="#ctx0" brushRef="#br0" timeOffset="27483.572">9358 2058 99 0,'0'15'39'0,"-11"4"-1"16,0 11-3-16,-11 7-37 15,3-10-22-15,11 15-13 16,-2-10-1-16,13 3-1 15,1-19-1-15</inkml:trace>
  <inkml:trace contextRef="#ctx0" brushRef="#br0" timeOffset="28460.6279">9753 1008 74 0,'0'0'38'15,"0"0"-1"-15,0 0 0 16,0 0-28-16,0 0-3 15,0 0 0-15,0 0 0 16,0 0-4-16,0 0 2 16,21 30-3-16,-26 34 2 15,-6 11-2-15,2 10 1 16,-17-14-1-16,10 7 0 15,-1-6 0-15,3-11 0 0,7-32 0 16,3-12 0-16,4-17 1 16,9-14-1-16,1-16 1 15,-10 30 0-15,17-47 1 16,-17 47-2-16,25-63 1 15,-25 63-2-15,26-83 2 16,-26 83-2-16,35-86 1 16,-35 86-1-16,30-94 0 15,-30 94-1-15,29-81 2 16,-29 81-2-16,30-54 1 15,-30 54 1-15,0 0 0 16,57-23-1-16,-29 33 0 16,15 35 1-16,-10 28-2 15,4 20 2-15,-11-7-3 0,3-1-1 16,-4-9-3-16,-6-15 0 15,-6-25-5-15,-17-21-10 16,17-4-14-16,-13-11-4 16,-8-10 1-16,-4-8-1 15</inkml:trace>
  <inkml:trace contextRef="#ctx0" brushRef="#br0" timeOffset="28634.6378">10044 1418 82 0,'0'0'41'0,"-54"-45"-3"15,54 45 3-15,0 0-11 16,0 0-27-16,-40-49-2 15,40 49-2-15,0 0-1 16,49-47-4-16,-49 47-5 16,70-44-18-16,-70 44-11 0,95-57 1 15,-46 26-1-15,7-1 3 16</inkml:trace>
  <inkml:trace contextRef="#ctx0" brushRef="#br0" timeOffset="28813.6481">10524 927 88 0,'72'-63'39'0,"-72"63"0"15,0 0 1-15,49-42-19 16,-49 42-17-16,0 0-1 15,0 0-2-15,-12 76-1 16,-6 8 1-16,-3 14-2 16,4 10 0-16,5 2-2 15,1-27-4-15,14-5-7 0,-3-25-24 16,15-31-1-1,-15-22 0-15,20 7 0 0</inkml:trace>
  <inkml:trace contextRef="#ctx0" brushRef="#br0" timeOffset="29799.7045">10555 1301 115 0,'0'0'39'16,"-37"-49"3"-16,37 49-2 15,0 0-37-15,0 0-2 16,0 0 0-16,-3-53-1 15,3 53-2-15,0 0 0 16,66-12-1-16,-66 12 0 16,66 0 0-16,-66 0 1 0,74-2 0 15,-74 2 1-15,77-13 3 16,-77 13 0-16,72-5 1 15,-72 5 0-15,57 0 1 16,-57 0 0-16,0 0-1 16,25 24 0-16,-34 6-2 15,-8 11 1-15,-12 2-1 16,-4-7 0-16,13 7-1 15,11 1 1-15,13-10-2 16,19-13 1-16,8-12 0 16,5-9 0-16,5-13 1 15,0-10-2-15,-41 23 1 16,0 0 0-16,60-51 0 15,-60 51-1-15,29-50 1 0,-29 50-2 16,18-54 1-16,-18 54 1 16,5-49 0-16,-5 49-1 15,0 0 1-15,-5-54 0 16,5 54 0-16,0 0 2 15,0 0-2-15,0 0 0 16,0 0-1-16,0 0 1 16,0 0 0-16,0 0 0 15,0 0 0-15,63-38 0 16,-63 38 0-16,51 13 0 15,-51-13 1-15,52 10 1 16,-52-10-1-16,54 5 0 16,-54-5 1-16,0 0-2 15,43 22 0-15,-26-4 0 0,-18 7 0 16,-7 12 0-16,-17-12 0 15,11 9 0-15,-1-4 0 16,15-7 0-16,10-14 0 16,5-9 0-16,-15 0 0 15,0 0 0-15,0 0 0 16,60-41 0-16,-60 41 0 15,0 0 0-15,58-59 0 16,-58 59 0-16,0 0 0 16,62-63 0-16,-62 63 0 15,0 0 0-15,45-46 0 16,-45 46 0-16,0 0 0 15,0 0 0-15,0 0 0 16,36-34 0-16,-36 34 0 0,0 0 0 16,0 0 0-16,54 27 0 15,-54-27 0-15,0 0 0 16,62 12 0-16,-62-12 0 15,52 0 0-15,-52 0 0 16,54-9 0-16,-54 9 0 16,57-13 0-16,-57 13 0 15,51-13 0-15,-51 13 0 16,0 0 0-16,64-11 0 15,-64 11-14-15,19 28-6 16,-4 11-5-16,-22 1-1 16,6 1-6-16,-8 1-5 15,8 1-5-15,-3-11 4 0</inkml:trace>
  <inkml:trace contextRef="#ctx0" brushRef="#br0" timeOffset="30735.758">9984 1915 95 0,'15'-1'36'0,"-15"1"1"15,2 21 0-15,-4-1-34 16,-6 4-1-16,-4 7-1 16,1 6 1-16,-5 0-1 15,-1 1 1-15,1-4-1 16,2-4 0-16,0-7 0 15,5-3 0-15,9-20 0 16,0 0 1-16,0 0-1 16,2-11 0-16,12-14 0 15,2-6 1-15,8-7-1 0,1-6 0 16,3-2-1-16,-1-2 1 15,-2 4-1-15,-1 6 1 16,-5 9-1-16,-4 9 0 16,-5 15 0-16,-10 5 1 15,13 30 0-15,-11 5 0 16,1 9 0-16,1 9-1 15,7 5 1-15,2 2-1 16,9-5 0-16,2-4 0 16,10-8 1-16,6-15-1 15,6-13 1-15,2-10 0 16,-1-13 0-16,1-13 1 15,-4-11-1-15,-6-8 1 0,-8-8-1 16,-7-2 0 0,-6-1-1-16,-9 0 0 0,-7 5-1 15,-6 3 0-15,-1 13-1 16,-3 5-1-16,1 12-1 15,8 13-1-15,0 0-4 16,-9 13-7-16,27 16-7 16,-11-11-10-16,21 19-4 15,-6-9-3-15,16 8 2 16</inkml:trace>
  <inkml:trace contextRef="#ctx0" brushRef="#br0" timeOffset="31168.7828">11118 2107 91 0,'0'0'38'0,"-18"-21"-1"0,1 21 3 16,-10-6-35-16,-4 11 1 16,-7 6-2-16,1 10 1 15,-6 5-1-15,3 8-1 16,0 0 0-16,7 5-1 15,7-3 0-15,12-2-2 16,11-8 1-16,17-7 0 16,15-12 0-16,12-10 0 15,10-9-1-15,7-9 1 16,3-5 0-16,-6-9-1 15,-4-4 1-15,-8-3 0 16,-12 6-1-16,-10 0 1 16,-12 7-1-16,-7 2 1 0,-9 12-1 15,-7 11 0-15,-4 11 0 16,-4 8 0-16,3 9-1 15,-1 6 0-15,7 5-2 16,5 0-1-16,8 1 0 16,8-9-3-16,15 0-2 15,2-18-5-15,23 9-7 16,-11-25-3-16,25 8-6 15,-15-21-7-15,10 4 0 16,-9-11 3-16</inkml:trace>
  <inkml:trace contextRef="#ctx0" brushRef="#br0" timeOffset="31753.8162">11613 2057 101 0,'-13'-19'38'0,"13"19"2"16,-23 18-1-16,16 1-34 16,-11 4-2-16,9 5 0 15,-5 2-1-15,7 6 0 16,-2-5 0-16,7-3-1 15,-1-5 0-15,3-6 0 16,0-17 1-16,14 12-1 16,0-23 0-16,4-5 0 15,5-10 0-15,-2-9 1 16,3-2-1-16,-1-5 0 15,-2 1-1-15,-4 2 1 16,-5 6 0-16,-2 4 0 16,-5 11-1-16,-2 8 0 15,-3 10 0-15,0 0 0 16,0 12 0-16,0 3 0 0,0 1 0 15,2 6-1-15,6-4 1 16,1 3 0-16,5-7 0 16,1 3 0-16,4-8 0 15,0 0 1-15,3-7-1 16,-2-6 0-16,0-4 1 15,2-9-1-15,-3-2 1 16,0-5-1-16,-1-2 0 16,-1-6 0-16,0 9 2 15,-1-4-2-15,-3 9 0 16,-3 9 0-16,-10 9 0 15,14 6 0-15,-14 9 0 16,-2 15 0-16,-3 5-2 16,-2 6 2-16,2 2-1 0,-1 3-1 15,2-3 0-15,3-7-3 16,6-4-1-16,3-19-7 15,16 4-4-15,-10-27-5 16,24 8-3-16,-18-27-4 16,23 8-8-16,-11-14 0 15,7-1 0-15</inkml:trace>
  <inkml:trace contextRef="#ctx0" brushRef="#br0" timeOffset="32118.8371">12298 1988 90 0,'-13'21'39'16,"-9"-7"3"-16,15 12-3 15,-3-15-18-15,15 6-17 0,10-8-1 16,13-4 0-16,8-8-1 16,9-9 0-16,2-4-1 15,4-9 0-15,-2-1 0 16,-5-7 0-16,-8 1-1 15,-9-1 2-15,-10 2-2 16,-10 1 1-16,-9 7-1 16,-12 8 1-16,-9 7-1 15,-9 14 0-15,-2 8 2 16,-5 10-2-16,-2 10 0 15,2 10 0-15,6 3 0 16,7-1 0-16,12-2 0 16,13-3 0-16,13-7 0 0,12-8-5 15,18-4 0-15,5-17-7 16,19 4-5-16,-11-23-6 15,20 14-3-15,-19-23-4 16,14 11-9-16,-14-11 0 16,1 3 2-16</inkml:trace>
  <inkml:trace contextRef="#ctx0" brushRef="#br0" timeOffset="32254.8449">12998 2190 94 0,'-29'61'40'16,"-14"-7"1"-16,12 14-1 15,-5-15-21-15,9 0-24 16,24 6-27-16,-6-23-6 15,18-3-3-15,4-27-2 0</inkml:trace>
  <inkml:trace contextRef="#ctx0" brushRef="#br0" timeOffset="44931.5699">13624 1334 76 0,'53'-60'41'0,"-53"60"-2"16,0 0 1-16,0 0-19 16,54-55-17-16,-54 55-1 0,0 0-1 15,46-15 1-15,-30 29-2 16,-7 20 1-16,-16 14-1 15,-2 16 1-15,-12 11-2 16,0 9 0-16,-4-2 0 16,5-9-1-16,5-12-1 15,3-11-3-15,14-7-5 16,-6-18-29-16,25-15-1 15,-4-22 1-15,18-8-2 16</inkml:trace>
  <inkml:trace contextRef="#ctx0" brushRef="#br0" timeOffset="45164.5833">13899 1332 97 0,'-32'-60'42'0,"32"60"1"16,0 0-1-16,-8-50-26 15,8 50-14-15,0 0-2 16,0 0 1-16,65-52-2 16,-65 52 0-16,63-32-3 15,-63 32-2-15,73-21-14 16,-73 21-21-16,79-24 0 15,-79 24 0-15,70-14 1 16</inkml:trace>
  <inkml:trace contextRef="#ctx0" brushRef="#br0" timeOffset="45367.5949">13781 1535 107 0,'-14'29'40'0,"5"-13"1"15,25-4-2-15,10-16-37 16,19-13 0-16,14-8-1 15,7-3 0-15,5-2-2 16,-1-5-2-16,1 8-4 16,-21-1-29-16,0 13-4 15,-31 11 1-15,-8 17-2 16</inkml:trace>
  <inkml:trace contextRef="#ctx0" brushRef="#br0" timeOffset="45530.6042">13736 1878 101 0,'-23'25'40'0,"28"-9"0"15,12-22-1-15,41-2-33 16,3-20-5-16,18-10 0 16,11-3-6-16,-3-15-31 15,17 1-4-15,-11-12 2 16,0 5-2-16</inkml:trace>
  <inkml:trace contextRef="#ctx0" brushRef="#br0" timeOffset="45750.6168">14733 1100 108 0,'0'0'41'16,"16"-61"3"-16,-16 61-2 16,-13-5-38-16,-7 42-2 15,-3 36 1-15,-7 24-1 16,1 3-1-16,-11-2-1 15,11 4-2-15,1-14-2 16,12-15-4-16,21-11-30 16,-5-21-4-16,17-9 1 15,2-19-2-15</inkml:trace>
  <inkml:trace contextRef="#ctx0" brushRef="#br0" timeOffset="46140.6391">14839 1536 78 0,'-5'22'42'16,"1"-6"-2"-16,13 4 2 16,-9-20-13-16,38 7-26 15,-3-17 0-15,11-1-1 16,5-11 0-16,4-1 0 15,-3-6-1-15,-2 2 0 16,-9-5 0-16,-6 3 0 16,-35 29-1-16,0 0 1 15,0 0 0-15,21-57-1 16,-37 41 1-16,-15 10 0 15,-10 9 0-15,-10 13 0 0,-8 17 1 16,1 6-2-16,-2 7 0 16,23 5 0-16,9 0 0 15,15-5 0-15,20-11 0 16,17-7 0-16,24-16 0 15,13-10-4-15,19-1-5 16,-6-21-14-16,14 2-18 16,-11-10-1-16,8 1 0 15,-16-9-1-15</inkml:trace>
  <inkml:trace contextRef="#ctx0" brushRef="#br0" timeOffset="46358.6516">15693 1331 89 0,'-32'-8'42'0,"-2"19"1"16,-22 8-1-16,4 16-9 15,-4 3-31-15,11 9 0 16,7-6 0-16,15 2-2 16,16-5 0-16,16-7 0 15,20-11 0-15,18-11 0 16,19-12-4-16,7-10 0 15,12-6-6-15,-7-27-26 16,-31 20-6-16,1-4 1 16,-48 30 0-16</inkml:trace>
  <inkml:trace contextRef="#ctx0" brushRef="#br0" timeOffset="46538.6619">16232 1014 121 0,'0'0'42'0,"9"-15"1"16,-31 54-11-16,-16 29-29 15,1 32-1-15,-7-4-2 16,22-10-1-16,6-6-5 16,10-19-26-16,18-18-8 15,-7-14-1-15,10-9-1 16</inkml:trace>
  <inkml:trace contextRef="#ctx0" brushRef="#br0" timeOffset="47599.7226">15960 1326 97 0,'-17'-8'43'0,"17"8"2"16,1 16-3-16,18-7-18 15,-19-9-23-15,0 0 2 16,67-16-3-16,-67 16 0 15,63-18 0-15,-63 18 0 16,68-17 0-16,-68 17 0 16,67-20 0-16,-67 20 0 15,64-12 0-15,-64 12 0 16,54 4 0-16,-17 11 0 15,-15 13 0-15,-15 14 0 16,-17 7 0-16,0 6 0 16,-8-5 0-16,7-7 0 0,-1-10 0 15,7-9 0-15,0-10 0 16,5-14 0-16,19-10 0 15,-6-13 0-15,6-11 0 16,3-8 0-16,-22 42 0 16,30-49 0-16,-30 49 0 15,25-57 0-15,-25 57 0 16,32-51 0-16,-32 51 0 15,0 0 0-15,29-70 0 16,-6 53 0-16,0 13 0 16,2 9 0-16,5 5 0 15,10 7 0-15,2-5 0 16,11-5 0-16,-53-7 0 0,57-3 0 15,-57 3 0-15,51-11 0 16,-51 11 0-16,48-12 0 16,-48 12 0-16,0 0 0 15,0 0 0-15,48-30 0 16,-70 28 0-16,8 12 0 15,-26 9 0-15,2 14 0 16,-13 5 0-16,7 11 0 16,1 2 0-16,20-1 0 15,9-8 0-15,14-8 0 16,14-11 0-16,11-13 0 15,6-12 0-15,12-13 0 16,-2-9 0-16,3-9 0 16,-5-7 0-16,2-4 0 0,-41 44 0 15,0 0 0 1,44-66 0-16,-44 66 0 0,0 0 0 15,36-55 0-15,-40 30 0 16,23 13 0-16,-19 12 0 16,23-9 0-16,-23 9 0 15,35 11 0-15,-10-1 0 16,9 1 0-16,-6-2 0 15,-3-2 0-15,-2 1 0 16,-3 4 0-16,-6 2 0 16,-10 4 0-16,-8 4 0 15,-10 2 0-15,-5 6 0 16,-5 0 0-16,0 0 0 15,-4-1 0-15,7-5 0 0,4-6 0 16,17-18 0-16,0 0 0 16,29-15 0-16,7-16 0 15,9-11 0-15,-45 42 0 16,52-50 0-16,-52 50 0 15,61-45 0-15,-3 4 0 16,-15 13 0-16,-12 18 0 16,-13 18 0-16,-13 16 0 15,-7 14 0-15,-4 8 0 16,-5 3 0-16,2-9-10 15,27-8-25-15,-8-20-4 16,28-7-3-16,-4-16 0 16</inkml:trace>
  <inkml:trace contextRef="#ctx0" brushRef="#br0" timeOffset="48705.7858">18285 1373 76 0,'0'0'38'16,"0"0"-1"-16,-8 23-1 16,7 5-25-16,-12-8-6 15,5 6-1-15,-4 3-1 16,4 5 1-16,-2 1-2 15,5 3 1-15,-2-1-2 16,5-2-1-16,-1-5 2 16,1-4-2-16,1-6 0 0,2-5 0 15,-1-15 0-15,0 0 0 16,5-14 1-16,0-8 1 15,2-7-2-15,1-9 1 16,2-6 0-16,3-11 1 16,-13 55-1-16,20-66-1 15,-20 66 2-15,24-72-2 16,-24 72 2-16,35-67-2 15,-35 67 2-15,38-61-2 16,-38 61 1-16,47-45-1 16,-47 45-1-16,30-26 0 15,19 16 0-15,-1 16 1 16,-4 16-2-16,-10 19 2 15,-13 12-2-15,-10 1 2 0,-17-3-1 16,-16-8 1-16,-8-9 0 16,-6-4 0-16,-5-5-1 15,-2-7 1-15,-2-6 0 16,4-5 1-16,0-5-1 15,7-1 1-15,4 0-1 16,7 5 1-16,-1 8 0 16,5 12-1-16,1 14 1 15,-4 11-1-15,1 16 1 16,2 11-3-16,0 7 1 15,-2 0-4-15,8-1-3 16,-8-20-26-16,21 2-6 16,-2-25 0-16,17-11-2 15</inkml:trace>
  <inkml:trace contextRef="#ctx0" brushRef="#br0" timeOffset="49231.8159">19259 1324 76 0,'0'0'41'15,"0"0"0"-15,0 0 0 0,0 0-17 16,0 0-20-16,0 0 0 16,-9-36 1-16,-33 34-1 15,-6 13 0-15,-13 7-2 16,-1 13 1-16,-10 9-2 15,3 11 1-15,-1 2-2 16,19 1 0-16,14-6 0 16,16-3-1-16,19-11 1 15,19-16 0-15,21-12-1 16,18-14 1-16,11-12 1 15,13-12-1-15,1-9 1 16,-3-10 2-16,-4-1-3 16,-14-2 0-16,-60 54 0 15,50-46 0-15,-50 46 0 16,27-41 0-16,-11 16 0 15,-16 25 0-15,0 0 0 0,-19 21 0 16,4 12 0-16,4 10 0 16,-1 3-2-16,12-1-2 15,9-7-3-15,9-16-5 16,26-13-5-16,-7-26-21 15,29-10-3-15,-5-18 0 16,-61 45-1-16</inkml:trace>
  <inkml:trace contextRef="#ctx0" brushRef="#br0" timeOffset="49425.827">19973 952 114 0,'0'0'42'0,"0"0"1"15,30-35-11-15,-42 60-29 16,-7 42-1-16,-18 34 0 15,0 31 0-15,3-20-3 16,6 0-1-16,13-19-6 16,5-43-26-16,20-12-7 15,-10-23 0-15,14-8 0 16</inkml:trace>
  <inkml:trace contextRef="#ctx0" brushRef="#br0" timeOffset="49614.8378">19766 1319 117 0,'-7'-14'44'0,"4"4"-2"0,14 5 0 16,-11 5-41-16,0 0-4 15,65-13-2-15,-65 13-3 16,86-28-28-16,-86 28-7 15,92-37 1-15,-42 13-2 16</inkml:trace>
  <inkml:trace contextRef="#ctx0" brushRef="#br0" timeOffset="49824.8498">20559 845 86 0,'0'0'43'0,"0"0"1"16,0 0 0-16,0 0-16 15,0 0-25-15,26 31 0 16,-62 49-1-16,-7 27 0 0,-9 15-2 15,8-4 0-15,3-5 0 16,13-5-3-16,7-16-3 16,12-43-3-16,16-11-25 15,-13-24-8-15,17-13 1 16,-8-12-3-16</inkml:trace>
  <inkml:trace contextRef="#ctx0" brushRef="#br0" timeOffset="50027.8614">20312 1323 121 0,'-18'-22'43'16,"6"14"3"-16,12 8-4 16,0 0-39-16,16 19-3 0,-16-19 0 15,51-5 0-15,-51 5-3 16,73-9-2-16,-73 9-11 15,81-16-11-15,-81 16-16 16,87-16 2-16,-87 16-1 16,80-19 1-16</inkml:trace>
  <inkml:trace contextRef="#ctx0" brushRef="#br0" timeOffset="51026.9186">20835 1328 88 0,'-26'38'43'0,"1"5"0"15,-3 0 0-15,12-4-14 16,13-22-27-16,15-2 0 15,14-8 0-15,14-13-1 0,10-6 1 16,4-9-2-16,3-8 0 16,-2-7 0-16,-55 36 0 15,53-38 0-15,-53 38 0 16,0 0 0-16,45-58 0 15,-45 58 0-15,-1-40 0 16,-12 32 0-16,-25 9 0 16,3 20 0-16,-22 8 0 15,10 15 0-15,-2 5 0 16,17 7 0-16,12-12 0 15,15-3 0-15,16-12 0 16,18-12 0-16,16-14 0 16,14-16-4-16,8-12 0 0,4-10 0 15,2-4 0 1,-5-9-1-16,-5 5 1 0,-15 1 2 15,-9 9 1-15,-16 11 1 16,-12 11 1-16,-11 11 1 16,-3 18 2-16,-7 9 0 15,-9 10-1-15,-1 5 1 16,-3 4-2-16,1 6 0 15,1 0-1-15,5-6 0 16,1-6 0-16,6-8 0 16,4-10-1-16,5-10 2 15,0-12-2-15,20-20 0 16,-5-4 0-16,2-12 0 15,2-8 0-15,3-11 0 16,-22 55 0-16,29-62 0 0,-29 62 0 16,29-69 0-16,-29 69 0 15,32-56 0-15,-32 56 0 16,29-53 0-16,-29 53 0 15,0 0 0-15,50-53 0 16,-49 43 0-16,37-9 0 16,4 12 0-16,-42 7 0 15,48 3-6-15,-48-3-3 16,48 7 1-16,-48-7 1 15,51 10 2-15,-51-10 4 16,43 9 1-16,-5-4 3 16,-9 3 2-16,-10 2 2 15,-8 9 1-15,-13 5-1 16,-10 13-1-16,-17 4-6 0,-3 10 0 15,-4 5 0-15,0-1 0 16,5-3 0-16,3-7 0 16,7-8 0-16,7-13 0 15,14-24 0-15,14 0 0 16,14-23 0-16,10-15 0 15,9-11 0-15,6-13 0 16,-53 62 0-16,64-67 0 16,-64 67 0-16,59-67 0 15,-59 67 0-15,53-40 0 16,-10 9 0-16,0 24 0 15,-21 13 0-15,3 22 0 16,-20 14 0-16,8 19 0 16,-15 6 0-16,-1-5 0 0,-1-6 0 15,4-13 0-15,9-6 0 16,-4-21-38-16,23-4 20 15,-9-24-22-15,22 2 2 16,-10-13-2-16</inkml:trace>
  <inkml:trace contextRef="#ctx0" brushRef="#br0" timeOffset="51154.9259">22459 1639 145 0,'-26'9'43'0,"11"-7"-2"16,0-4-15-16,12-12-26 15,10-10-24-15,18 10-14 16,-5-2-5-16,19 12 0 0</inkml:trace>
  <inkml:trace contextRef="#ctx0" brushRef="#br1" timeOffset="55804.1918">925 3390 32 0,'0'0'22'15,"0"0"-2"-15,11-4 2 16,-11 4-4-16,0 0-6 16,18 4-2-16,-18-4-1 15,30-7 0-15,-5-3-2 16,14 4-1-16,2-8-1 0,14 1-3 15,2-2 0 1,9-3-2-16,6 2 0 0,7 5 0 16,3-4 0-16,9 4 0 15,8 0 1-15,7 3-1 16,10 0 0-16,9-1 1 15,12-1 0-15,10-3 1 16,8 0-1-16,11 1 0 16,7-1 0-16,5-2 1 15,6 0-2-15,4 5 1 16,5 0-1-16,4 3 0 15,0 2 1-15,8 3-1 16,1 1 0-16,9-1 1 16,8 1 0-16,8 0 0 15,9-2 0-15,14-2 0 0,12-1 0 16,11-1 1-16,12-2-1 15,9 0 0-15,4 1 1 16,5 1-2-16,5-1 1 16,1 2-1-16,4-3 0 15,4 1 0-15,8-1-1 16,10-2 1-16,9 1 0 15,10-2-1-15,10-3 1 16,7 0 0-16,9-1 1 16,4 2-1-16,9 0 0 15,5 1 1-15,3-1 0 16,6 2 0-16,-1 3 0 15,9 3 0-15,-3 2 0 16,11-1 0-16,-3 3-1 0,5 1 1 16,3-2-2-16,5 3 2 15,7-1-2-15,42 0 0 16,-25 0 1-16,5-3 0 15,44 0 1-15,-40-1-1 16,2-4 1-16,1-1-1 16,3-8 2-16,-12 2-1 15,12 2 1-15,-8 2-1 16,-7 2 0-16,-7 3-1 15,-6 3-1-15,-8-1-3 16,-4 9-33-16,-54-7-3 16,-7-2 1-16,-29-14-3 15</inkml:trace>
  <inkml:trace contextRef="#ctx0" brushRef="#br1" timeOffset="57208.2721">5150 829 57 0,'0'0'30'16,"0"0"3"-16,59-29-9 15,-59 29-9-15,0 0-8 16,0 0 1-16,53 4 0 0,-53-4-2 16,0 0 0-16,0 0-2 15,0 0-2-15,42 64 1 16,-42-64 0-16,10 55-2 15,-10-55 1-15,2 64-2 16,11 34 2-16,-3 9-3 16,1 6 3-16,-14-10-2 15,9 19-1-15,-5 5 0 16,-1 5 1-16,-1-11 0 15,-2 10-2-15,0 7 3 16,-2 17 0-16,-1 5-1 16,-2 11 2-16,0 12-1 15,0 11 0-15,0 10 1 16,2 5-1-16,-1 5 0 0,3 4-2 15,-2 8 0-15,4 0 1 16,0-1 0-16,4 6-2 16,-1 2 4-16,2 2-2 15,5 8 1-15,-2 2-1 16,0 5 2-16,1 4-1 15,-1 5 0-15,-3 5 0 16,-3 0-2-16,-2 5 1 16,-6 3-2-16,-2 7 3 15,-4 7-2-15,-2 12 0 16,-1 13 1-16,0 8-1 15,1 12 1-15,4 4 1 16,0 0-1-16,5 4-1 16,4 2 0-16,4-2 0 15,1-3-1-15,4 1 1 0,-1 4-2 16,2 5 1-16,-2 11 0 15,0 7 0-15,-2 8-1 16,-6 8 0-16,-1 6 0 16,-1 5 0-16,-5 6 2 15,5-3-2-15,1-8 2 16,9-17-1-16,5-12 1 15,1-192-3-15,3 9-2 16,3-10-27-16,11 3-3 16,-3-20-2-16,6 2 1 15</inkml:trace>
  <inkml:trace contextRef="#ctx0" brushRef="#br1" timeOffset="58221.3301">9342 1040 66 0,'0'0'38'0,"0"0"-3"16,0 0 2-16,0 0-22 16,0 0-12-16,0 0-1 15,0 0-1-15,0 0 0 16,7 64-1-16,1 22 2 15,-4 9-3-15,-10-5 3 16,7 26-3-16,0 11 0 16,2 10 1-16,-6 10-1 15,3 16 2-15,-2 18 0 16,-5 18 1-16,1 19-2 0,-3 12 2 15,0 16 1-15,-5 6-2 16,7 7 1-16,1 2-1 16,5 4-1-16,4 7 1 15,3 3-1-15,3 3 3 16,3 8-2-16,0 5 1 15,-3 4 0-15,-5 12 0 16,-1 8 0-16,-6 4-3 16,-2 5 2-16,0 6-3 15,-1-4 2-15,6 3-1 16,0 1 0-16,3-1 1 15,5-2-1-15,2-6 1 16,2 0 1-16,-1-4-2 16,0 1 1-16,-4 4-1 15,-4 4 0-15,-4 10-1 0,-6 15 1 16,-7 14 0-16,-3 13-1 15,-5 14 2-15,-3 10-2 16,2 5 2-16,4 2-2 16,6 1 2-16,9-7-2 15,9-7 2-15,9-9-2 16,13-16 1-16,6-14 0 15,-14-185-3-15,5 7-7 16,3-15-25-16,-2 0-3 16,8-29-3-16,5-7 3 15</inkml:trace>
  <inkml:trace contextRef="#ctx0" brushRef="#br1" timeOffset="59238.3883">13470 1039 58 0,'0'0'36'16,"0"0"-1"-16,2-75-1 0,-2 75-24 16,0 0-6-16,0 0-1 15,0 0 1-15,0 0-1 16,0 0 0-16,0 0 1 15,-51 6-3-15,43 69 2 16,1 20-2-16,5 25 1 16,-8 4-2-16,8 26 0 15,3 17 0-15,1 20 0 16,0-4 1-16,-2 18 1 15,-3 18 0-15,2 21-1 16,-5 8 2-16,4 18 0 16,-3 10-2-16,5 6 1 15,5 10-1-15,2 10-2 16,1 6 4-16,7 9-2 15,-1 12 1-15,0 6-1 0,-1 12 0 16,-3 8-1-16,-2 6-1 16,-2 4 2-16,-2 7-3 15,-4 5 1-15,-4 7 1 16,6 7-2-16,-3 6 2 15,2 4 1-15,3 5-2 16,-2 0 2-16,0 3-2 16,2 7 1-16,-4 0-2 15,0 8 1-15,-6 10-1 16,-3 51 1-16,0-27 0 15,-4 8-3-15,2 52 2 16,-2-33-1-16,1 8 1 16,-1-7 0-16,4-8 0 15,4-271-3-15,1 13 5 0,4 3-3 16,1 10 0-16,3-28-5 15,12 0-12-15,1-63-14 16,14-13-5-16,6-35 0 16,-4-50-2-16</inkml:trace>
  <inkml:trace contextRef="#ctx0" brushRef="#br0" timeOffset="116195.646">1916 3728 94 0,'0'0'38'15,"-3"-11"0"-15,3 11-2 16,0 0-32-16,0 0-1 16,0 0 0-16,18 31-1 15,-11 4 0-15,-3 17 0 0,0 9-1 16,-3 10 0-16,-2 5-2 15,-5 0 0-15,3-3-4 16,-19-17-25-16,31-3-9 16,-5-20 1-16,16-10-2 15</inkml:trace>
  <inkml:trace contextRef="#ctx0" brushRef="#br0" timeOffset="116563.6671">2345 3828 101 0,'0'0'40'0,"12"-24"0"0,10 15-1 15,0-5-35-15,14 1-2 16,9-4 0-16,11 3 0 15,3 2 0-15,0 7-1 16,-6 6 0-16,-6 10 0 16,-13 12 0-16,-14 14-1 15,-21 17 1-15,-17 11 0 16,-20 12-1-16,-9 9 0 15,-12 3 1-15,-5-3-1 16,5-11-1-16,9-10 1 16,13-18 0-16,21-16 0 15,30-21 0-15,25-23 0 0,32-14-2 16,18-11-3-16,33 3-29 15,-10-9-6-15,10 11 0 16,-16 3-1-16</inkml:trace>
  <inkml:trace contextRef="#ctx0" brushRef="#br0" timeOffset="116984.6912">1728 5438 79 0,'13'-32'37'0,"16"-3"0"16,4-11 1-16,10 4-33 15,-2-1-2-15,2 6 0 16,-8 6 0-16,0 15 1 16,-16 11-2-16,-4 20 1 15,-13 15-1-15,-8 17 1 16,-5 13 0-16,-3 12-2 15,0 7 0-15,0 2-2 0,8 2-1 16,4-18-10-16,19 0-24 16,4-22-2-16,20-13-1 15,3-21-2-15</inkml:trace>
  <inkml:trace contextRef="#ctx0" brushRef="#br0" timeOffset="117465.7187">2515 5128 103 0,'-39'13'41'15,"21"4"1"-15,4-15-3 0,31-6-37 16,18-6-2-16,19-1 1 15,10-2-1-15,7 3 1 16,0 0-3-16,-5 5 3 16,-5 4-1-16,-14 7-1 15,-14 6 2-15,-13 4-1 16,-13 9 1-16,-14 2-1 15,-8 4 2-15,-9 6-2 16,-6 1 0-16,-3-1 0 16,-2 1 0-16,2-4 0 15,6-3 0-15,7-7 0 16,11-5 0-16,13-9 0 15,18-9 0-15,13-6-1 16,13 0 1-16,4-3 0 0,3-2 0 16,-4 6 0-16,-8 6 1 15,-14 12 0-15,-20 12-1 16,-24 12 1-16,-21 10 0 15,-15 11 0-15,-15 2 1 16,-4 1-3-16,1 1-3 16,3-16-30-16,23-1-5 15,12-20 0-15,28-3-2 16</inkml:trace>
  <inkml:trace contextRef="#ctx0" brushRef="#br0" timeOffset="117833.7397">2199 6800 104 0,'-6'-15'39'16,"-12"5"1"-16,8 24-3 16,-8 3-30-16,3 22-2 0,-9 14-2 15,1 15 0-15,-4 12-3 16,1 6 0-16,1 5-2 15,4-4-3-15,12 0-10 16,3-25-23-16,24-14-1 16,5-27 0-16,22-13-2 15</inkml:trace>
  <inkml:trace contextRef="#ctx0" brushRef="#br0" timeOffset="118058.7526">2751 6857 115 0,'-38'7'39'15,"2"29"2"-15,-12 5-3 0,9 11-33 16,2 1-2-16,12 0 0 16,17-9-1-16,23-11 0 15,26-15 0-15,26-18-2 16,22-13-2-16,20-17-1 15,18-10-3-15,-5-20-27 16,9 2-7-16,-17-15-2 16,-12 5 1-16</inkml:trace>
  <inkml:trace contextRef="#ctx0" brushRef="#br0" timeOffset="118193.7603">3085 6797 124 0,'-86'95'43'15,"8"5"-2"-15,25 7-1 16,15-7-44-16,23-11-34 0,27 3-4 15,6-15 2-15,16 4-3 16</inkml:trace>
  <inkml:trace contextRef="#ctx0" brushRef="#br0" timeOffset="118517.7788">2110 8499 100 0,'18'-14'38'0,"-2"18"1"16,-8 9-2-16,-8 18-34 15,-1 13-2-15,-5 13-1 16,0 9-1-16,-5 5-5 15,11 12-26-15,-4-14-5 16,16-4 0-16,3-22-1 16</inkml:trace>
  <inkml:trace contextRef="#ctx0" brushRef="#br0" timeOffset="118831.7968">2886 8223 105 0,'-52'5'39'15,"2"20"2"-15,-6 2-3 16,14 8-33-16,1 3-2 16,19 3 0-16,20-8-1 15,21-5-1-15,20-9 0 16,18-5 0-16,15-2-1 15,5-1 1-15,2 3-1 16,-5 2 0-16,-15 13 0 16,-14 9 0-16,-25 10 0 0,-19 10 0 15,-17 5 0-15,-12-3-2 16,-5-4-1-16,-9-13-4 15,13-5-27-15,-3-30-5 16,20-14-1-16,5-30-1 16</inkml:trace>
  <inkml:trace contextRef="#ctx0" brushRef="#br0" timeOffset="118975.805">3056 8295 121 0,'0'0'43'15,"0"0"0"-15,12-4-4 16,23 2-42-16,0-10-32 15,22 4-7-15,3-4 0 0,12 3-2 16</inkml:trace>
  <inkml:trace contextRef="#ctx0" brushRef="#br0" timeOffset="134606.6991">2483 9563 71 0,'-3'-26'32'0,"7"11"0"16,-12-6 0-16,8 21-17 16,-9-20-5-16,9 20-2 15,-10-8-2-15,10 8-2 16,0 0-1-16,-8 29-1 15,5 9-1-15,0 18 1 16,-1 21-2-16,-4 13 1 16,-3 12-1-16,-3 7-1 15,4 0-4-15,0-19-25 16,19-9-9-16,6-30 0 15,19-20 1-15</inkml:trace>
  <inkml:trace contextRef="#ctx0" brushRef="#br0" timeOffset="134983.7206">3331 9391 102 0,'1'-11'38'15,"-1"11"2"-15,-19 11-3 16,-1 15-35-16,-12 11 0 16,-3 17 0-16,-9 17 1 15,-4 19 0-15,0 14 0 16,6 8-1-16,5 0-1 0,16-5 1 15,13-14-2-15,20-18 1 16,20-21-2-16,15-25 0 16,13-23 2-16,2-20 0 15,-1-13 1-15,-5-14 0 16,-17-6 0-16,-18-2-2 15,-25 1 0-15,-26 5-1 16,-13 6-2-16,-19 9-2 16,2 11-4-16,-12 2-30 15,18 19-2-15,-1-2 1 16,26 10-1-16</inkml:trace>
  <inkml:trace contextRef="#ctx0" brushRef="#br0" timeOffset="135432.7463">2467 10917 97 0,'14'-7'39'16,"-14"7"0"-16,3 18-3 16,-15 12-32-16,-2 16-3 15,-8 11 1-15,-3 13-2 16,1 10 0-16,-1 5-1 15,1-1-1-15,8-5-2 16,14-10-3-16,1-18-29 16,24-10-1-16,4-26-2 15,19-9 0-15</inkml:trace>
  <inkml:trace contextRef="#ctx0" brushRef="#br0" timeOffset="135733.7635">2743 10999 114 0,'0'0'43'0,"14"-8"-3"16,11 16-4-16,3-15-33 16,15-2 0-16,10-4-1 15,13-1 1-15,4-2-1 16,3 3-1-16,-4 4 0 15,-7 8 0-15,-13 9-1 16,-9 17 1-16,-21 14-2 16,-15 15-1-16,-18 12 2 0,-13 14-2 15,-7 8 0-15,-7 0-1 16,1 0-1-16,1-12-5 15,18-3-31-15,2-20-3 16,20-13 1-16,8-24-3 16</inkml:trace>
  <inkml:trace contextRef="#ctx0" brushRef="#br0" timeOffset="136102.7846">2511 12325 88 0,'-6'31'40'16,"2"17"-1"-16,-17 2 0 16,2 18-36-16,-3 8-1 0,7 5-2 15,5 1-1-15,4-12-3 16,26-1-32-16,1-25-3 15,28-13 1-15,9-25-2 16</inkml:trace>
  <inkml:trace contextRef="#ctx0" brushRef="#br0" timeOffset="136477.8061">3363 12242 95 0,'-47'-14'41'15,"-18"9"1"-15,0 26-2 16,-10 3-37-16,8 14 0 15,0 9-2-15,19 4 1 0,15 1-2 16,15-2 1-16,22-5-1 16,21-6 0-16,23-7 1 15,18-4-1-15,13-3 0 16,2-3 0-16,-1-1 0 15,-10 2 0-15,-13 5 0 16,-22 4 0-16,-27 7 0 16,-23 5 0-16,-27 1 0 15,-10-5 0-15,-9-5 0 16,-3-11 0-16,6-19 0 15,9-18-1-15,20-25 1 16,24-28 0-16,29-18 0 16,19-18-2-16,15-7 0 15,4-2-2-15,8 22-28 16,-17-3-8-16,-2 29-1 0,-26 20-1 15</inkml:trace>
  <inkml:trace contextRef="#ctx0" brushRef="#br0" timeOffset="136808.825">2864 13648 79 0,'0'-24'39'15,"0"24"0"-15,-12 19 1 16,-5 22-35-16,-8 12-2 16,-5 15-1-16,-3 9-2 15,3 2-2-15,6 5-1 16,5-16-4-16,26-2-32 15,6-24 0-15,27-14-1 16,14-25 0-16</inkml:trace>
  <inkml:trace contextRef="#ctx0" brushRef="#br0" timeOffset="137168.8456">3645 13560 89 0,'-37'-40'41'0,"0"16"1"16,-14 3-1-16,1 15-36 15,-9 17-2-15,0 18 0 16,7 11 0-16,3 12-1 16,11 4-1-16,14-1 1 15,16-4-1-15,19-9 1 16,19-14-1-16,13-15 0 15,12-19 0-15,8-16-1 16,3-10 1-16,-3-11-1 16,-6-5 1-16,-11 1-1 0,-9 3 0 15,-11 8 0-15,-11 15 0 16,-15 21 0-16,-8 14 0 15,-10 25 0-15,-8 25 0 16,-9 18-1-16,-5 14-3 16,-2 8-2-16,10 20-26 15,-8-17-4-15,20 9-2 16,-3-19-7-16</inkml:trace>
  <inkml:trace contextRef="#ctx0" brushRef="#br0" timeOffset="137736.8781">2622 15120 66 0,'0'0'41'0,"-11"-10"-1"16,23 4 0-16,12-13-38 15,18-4-1-15,18-3-1 16,9-3 1-16,8 5 0 15,0 4 0-15,-7 10-1 16,-11 11 1-16,-22 15 0 16,-20 15 0-16,-26 14 0 15,-21 12 1-15,-20 10-1 16,-11 8 1-16,-9 2 0 15,2-2-2-15,9-7 1 16,10-6-1-16,17-10 0 16,19-13-2-16,24-15 0 0,23-17-4 15,26-8-1-15,13-25-28 16,31-1-5-16,-2-20-1 15,17-2 1-15</inkml:trace>
  <inkml:trace contextRef="#ctx0" brushRef="#br0" timeOffset="138037.8953">3681 15066 52 0,'-42'17'43'16,"-13"5"-1"-16,10 21 1 16,-11 3-19-16,13 15-20 15,10 7-2-15,13 2-1 16,13 0 0-16,18-5-2 15,17-12 1-15,16-17-1 16,12-20 1-16,12-22 0 0,12-25 1 16,-1-21 0-16,-4-17 0 15,-15-13 1-15,-15-8-1 16,-21-6 0-16,-21 3-1 15,-25 10 0-15,-23 20-1 16,-23 21-1-16,-13 30-1 16,-14 17-2-16,6 35-26 15,-9-6 13-15,36 27-19 16,6-12-8-16,32-2 2 15</inkml:trace>
  <inkml:trace contextRef="#ctx0" brushRef="#br0" timeOffset="141698.1047">5985 3623 45 0,'14'-12'31'16,"-14"12"3"-16,6 12-2 15,-15 1-17-15,7 21 0 16,-10 1-9-16,1 13 0 16,-7 4-1-16,2 12-1 15,-5-1-1-15,6 2 0 16,-3-5-1-16,7-5 0 15,3-13 0-15,4-9 0 16,6-18-1-16,9-16 1 0,2-20 0 16,5-16-1-16,2-16 1 15,4-7 0-15,-2-11 0 16,0-5-2-16,-1-3 1 15,-4 8 1-15,-4 8-2 16,0 14 1-16,-6 11 0 16,0 16 0-16,-7 22 0 15,0 0 0-15,8 26 0 16,-6 11-1-16,0 6 1 15,7 5-1-15,4 1 1 16,9-5 0-16,10-11-1 16,11-9 2-16,6-14-1 15,11-14 0-15,2-12 1 16,6-11 0-16,-2-7-1 0,-3-4 1 15,-10-4-2-15,-6 4 2 16,-13 7-1-16,-8 9 0 16,-9 8 0-16,-17 14-1 15,6 20 0-15,-16 13 0 16,-7 14 1-16,-1 10-2 15,-2 9 0-15,2 0-2 16,11 3-1-16,4-10-1 16,15-3-2-16,6-17-2 15,29-1-26-15,-7-20-5 16,24-1 2-16,-3-17-1 15</inkml:trace>
  <inkml:trace contextRef="#ctx0" brushRef="#br0" timeOffset="142142.1301">7284 3995 107 0,'-11'-13'39'0,"-11"-9"0"16,7 16-1-16,-9-7-34 16,2 7 0-16,-4 6 0 15,0 10-1-15,-3 12-1 16,0 12-1-16,0 9 1 15,5 7-1-15,0 5-1 16,7 0 0-16,9-2-1 16,11-10 0-16,11-11 1 15,8-14-1-15,8-17 2 16,9-15 0-16,7-14 0 15,6-7 1-15,-4-14-1 16,-1-4 1-16,-3-2-1 0,-4 3 1 16,-8 7-2-16,-10 10 0 15,-6 16 0-15,-16 19 0 16,11 24-1-16,-17 21 1 15,-8 19-2-15,-1 19 1 16,-6 17 0-16,-4 11 0 16,-6 5 0-16,-2-5 0 15,-5-9 0-15,-1-10 0 16,-6-17 1-16,-1-19 1 15,-3-18-2-15,-2-22-2 16,5-14-2-16,-5-31-27 16,14 4-7-16,-7-22-2 15,16-9-1-15</inkml:trace>
  <inkml:trace contextRef="#ctx0" brushRef="#br0" timeOffset="143238.1928">6057 5057 73 0,'0'0'36'16,"0"0"0"-16,1 16-2 15,-5 7-29-15,-5 15-3 16,-3 14 2-16,-3 18-1 15,-11 10 1-15,1 11-1 0,-8 1-1 16,9-3 2-16,-2-11-2 16,7-10 2-16,5-21-3 15,11-19 3-15,3-28-2 16,25-11-1-16,-1-26 0 15,7-16 0-15,3-18 1 16,4-9-2-16,2-11 1 16,-3-5-1-16,-1 0 0 15,-2 5 1-15,0 9-1 16,-6 14 0-16,-5 13 0 15,-2 14 1-15,-6 19-2 16,1 19 1-16,-3 19 1 16,0 16-1-16,-3 18 1 15,0 16-1-15,4 12 0 16,-2 11 0-16,2 10 0 0,-7 5-2 15,4 1 3-15,-3-7-5 16,4-4-2-16,-13-21-27 16,18-6-6-16,-9-27 1 15,9-12-1-15</inkml:trace>
  <inkml:trace contextRef="#ctx0" brushRef="#br0" timeOffset="143432.2039">6205 5415 96 0,'-37'-15'40'0,"19"17"0"16,1-3-1-16,17 1-36 0,22 6-2 16,16-12-2-16,17-6 0 15,9-11-3-15,20-3-3 16,0-14-29-16,18 0-3 15,-8-12 2-15,8 5-3 16</inkml:trace>
  <inkml:trace contextRef="#ctx0" brushRef="#br0" timeOffset="143615.2143">7130 4855 102 0,'-35'75'40'0,"-13"3"2"15,7 22-4-15,-4 0-34 16,5-1-2-16,7-2-1 0,5-11-3 15,10 1-3-15,2-20-28 16,20-5-7-16,-1-20 1 16,14-4-3-16</inkml:trace>
  <inkml:trace contextRef="#ctx0" brushRef="#br0" timeOffset="144952.2908">6356 6536 79 0,'0'0'36'0,"-21"-11"-1"15,-7 20 2-15,-15 0-33 16,-3 16 1-16,-7 3-1 15,1 11 2-15,-4-1-2 16,10 7 1-16,3-6-1 16,14 1-1-16,10-8-1 15,18-3 0-15,14-10-2 0,14-5 1 16,17-6-1-16,9-1 0 15,11-3 0-15,-1 0 0 16,-1 3 0-16,-9 10 0 16,-14 7 0-16,-18 8 0 15,-22 8 1-15,-21 7-1 16,-17 2 0-16,-11 3 0 15,-3-6-1-15,-1-10-2 16,14-10-2-16,6-23-27 16,34-3-7-16,7-25 1 15,31-5-1-15</inkml:trace>
  <inkml:trace contextRef="#ctx0" brushRef="#br0" timeOffset="145124.3006">6708 6845 107 0,'-7'24'39'16,"-2"16"1"-16,-14 0-3 15,1 11-34-15,0 2-2 16,3-1-1-16,6-3-3 16,1-11-4-16,16-4-30 15,3-18-2-15,14-9 0 16,1-22-1-16</inkml:trace>
  <inkml:trace contextRef="#ctx0" brushRef="#br0" timeOffset="145259.3084">6884 6459 110 0,'-30'-44'39'0,"-8"8"1"0,2 18-6 16,7 24-69-16,1-4-3 16,18 13-1-16,4 1-3 15</inkml:trace>
  <inkml:trace contextRef="#ctx0" brushRef="#br0" timeOffset="146228.3638">5948 8101 80 0,'7'-31'38'15,"0"9"-1"-15,-2 3 1 16,5 17-34-16,-10 2 0 16,8 23-1-16,-7 4 1 15,3 13-2-15,-5 10 0 16,-1 14 0-16,-1 9-1 15,-3 8 1-15,-1 2-1 16,3-6 0-16,-2-3 1 16,4-9-1-16,0-12 0 15,6-12 0-15,3-19-1 16,3-19 0-16,4-17 0 15,2-15-1-15,-1-18 0 16,-1-9 1-16,-1-15-1 0,-4-8 1 16,-2-10 0-16,0-6 1 15,0 1 0-15,2 2 0 16,2 6 0-16,5 7 0 15,10 7-1-15,5 16 2 16,8 12-2-16,9 17 1 16,2 16-1-16,-1 15 1 15,0 14-1-15,-2 13 1 16,-11 9-1-16,-12 13 0 15,-14 8 0-15,-17 2 0 16,-21 2 0-16,-15 0-1 16,-15-7 0-16,-4-10-2 15,-1-6-4-15,-4-23-30 16,21-7-3-16,8-22 1 15,28-7-3-15</inkml:trace>
  <inkml:trace contextRef="#ctx0" brushRef="#br0" timeOffset="147054.411">6537 9366 77 0,'-11'-27'38'16,"-5"16"-1"-16,-19 0 1 15,-4 25-31-15,-20-3-2 0,0 17 1 16,-11 8 1-16,5 13-2 15,-1-1-1-15,11 4 0 16,12-4-1-16,18-6 0 16,23-7-2-16,24-12 0 15,22-10-1-15,21-6 1 16,13-4-2-16,10-1 1 15,0 1 1-15,-4 7-1 16,-13 6 0-16,-15 10 1 16,-26 11 0-16,-20 8 0 15,-25 7 0-15,-17 5 0 16,-16-2-1-16,-8-4 1 15,0-6-2-15,-2-11-1 16,11-5-6-16,1-21-28 0,25-1-5 16,4-18 1-16,19-1-2 15</inkml:trace>
  <inkml:trace contextRef="#ctx0" brushRef="#br0" timeOffset="147773.4522">6286 10912 86 0,'-10'-19'40'0,"-16"-2"-3"16,-3 13 2-16,-13 3-35 15,-6 13 1-15,-7 7-1 16,-7 15-1-16,-2 9 0 0,5 12-1 16,3 5 0-16,12 2-1 15,10 3 1-15,18 2-2 16,13-7 1-16,18-4-2 15,16-9 1-15,15-10-2 16,14-10-1-16,9-18-3 16,15 1-28-16,-5-24-7 15,8-1 1-15,-8-22 0 16</inkml:trace>
  <inkml:trace contextRef="#ctx0" brushRef="#br0" timeOffset="148007.4656">6749 10745 103 0,'-13'-2'41'0,"-2"11"0"16,5 20-1-16,-9 4-34 15,-1 14-2-15,-4 10-2 16,-3 12 0-16,-2 5-1 15,3 4-1-15,0-4 0 16,5-3-3-16,7-8 0 16,8-16-4-16,22-4-30 15,-4-28-4-15,17-6-1 16,0-22-1-16</inkml:trace>
  <inkml:trace contextRef="#ctx0" brushRef="#br0" timeOffset="149180.5326">5788 12177 54 0,'13'-16'36'16,"-1"15"1"-16,-12 1-1 15,2 36-24-15,-16-7-5 0,2 20 0 16,-10 8-2-16,2 11-2 15,-8 7 1-15,1 5-2 16,-3-2 1-16,2-6-1 16,7-10 0-16,2-7-1 15,9-16 0-15,6-11 1 16,4-28-2-16,14-4 1 15,2-21-1-15,10-16 1 16,3-13 0-16,3-8 1 16,-2-13-1-16,1-6 1 15,-5-4 0-15,0 2-1 16,-5 8 1-16,-4 10 0 15,-6 13-1-15,-1 17-1 16,1 14 1-16,0 24 0 16,-1 23 0-16,0 19-1 0,4 11 0 15,3 15 1-15,3 8-1 16,2 5 0-16,3 2-1 15,-1-3 0-15,1-5-1 16,1-9-1-16,-2-9-1 16,-3-21-5-16,5-4-26 15,-26-35-6-15,26 7 1 16,-25-30-1-16</inkml:trace>
  <inkml:trace contextRef="#ctx0" brushRef="#br0" timeOffset="149630.5584">5848 12588 88 0,'-41'-9'39'15,"21"10"-1"-15,6-7 0 0,14 6-33 16,26-7-4-16,10-6-2 16,18-5-2-16,11-9-2 15,14 9-4-15,-9-14-25 16,14 12-2-16,-12-3-3 15,-2 13 3-15,-22-5 24 16,-5 15 8-16,-18 2 4 16,-15 1 7-16,2 16 24 15,-20-7 5-15,2 14 2 16,-14-4 0-16,12 15-25 15,-10-6-4-15,7 8-4 16,-5 1-1-16,6 4 0 16,0-5-1-16,4 1-1 15,0-9 1-15,2-5-1 0,3-8-1 16,1-18 1-16,0 0-1 15,15-13 0-15,-4-14-1 16,1-7 1-16,3-11-1 16,2-6 1-16,0-2 0 15,6 2 0-15,-1 4-1 16,1 8 1-16,3 4 0 15,0 4-1-15,8 9-3 16,-3 1-8-16,15 17-26 16,-13-9-5-16,10 13 0 15,-1-6-2-15</inkml:trace>
  <inkml:trace contextRef="#ctx0" brushRef="#br0" timeOffset="150360.6001">5810 13468 72 0,'11'-20'40'0,"4"8"-1"16,-7-1 1-16,-8 13-34 16,9-10-3-16,-9 10-1 15,5 30 0-15,-5 10 0 16,-5 13 0-16,-1 18 0 15,-1 17-2-15,-2 11 0 0,2 5 0 16,1 0-1-16,6-8-2 16,4-16-1-16,9-13-5 15,-1-33-29-15,22-17-1 16,1-29-2-16,16-12 2 15</inkml:trace>
  <inkml:trace contextRef="#ctx0" brushRef="#br0" timeOffset="150744.6221">6401 13367 83 0,'0'0'41'0,"-34"15"0"15,8 8 0-15,-19-2-38 0,-2 13-1 16,-9 5 0-16,-1 8 1 15,-3 3-1-15,-1 4 1 16,7-3-2-16,7-3 1 16,15-4-1-16,10-8 1 15,16-9-1-15,17-12-1 16,15-10 1-16,14-9-1 15,12-5 0-15,5-1 0 16,4-4 1-16,-1 1-1 16,-4 5 0-16,-5 6 0 15,-11 11 1-15,-8 10-1 16,-9 8 1-16,-8 8-1 15,-2 6-1-15,-3 2 0 0,3 2-1 16,1-5-2-16,10 0-2 16,-2-22-30-16,21 6-4 15,-4-19-3-15,16-2-1 16</inkml:trace>
  <inkml:trace contextRef="#ctx0" brushRef="#br0" timeOffset="151563.669">6338 14888 36 0,'9'-22'38'15,"-19"-3"2"-15,1 9-2 16,-18-8-28-16,-2 13 0 16,-13 0-3-16,-2 12 1 15,-11 8-3-15,1 14-2 16,-4 7 1-16,1 19-2 15,0 5-1-15,9 12 0 16,6 2 0-16,9 2-2 16,10-1 2-16,17-4-1 15,13-11 0-15,17-7-1 0,17-11-1 16,11-12-2-16,18-4-2 15,3-20-29-15,16 7-4 16,-9-15-2-16,10 3 1 16</inkml:trace>
  <inkml:trace contextRef="#ctx0" brushRef="#br0" timeOffset="151947.6909">6729 15182 71 0,'-31'0'42'0,"-16"-4"-1"15,4 14 0-15,-4-2-38 16,1 8-1-16,-2 7 0 16,5 7 1-16,3 7-2 0,8 1 0 15,10 2 0-15,13-6 1 16,10-3-1-16,17-10 0 15,12-12 0-15,11-11-1 16,13-14 1-16,6-11 0 16,4-11-1-16,2-7 0 15,-10-3 1-15,-1-2-1 16,-10 4 1-16,-9 7-2 15,-11 7 2-15,-6 13-1 16,-19 19 1-16,0 0-1 16,5 37 1-16,-16 3 0 15,-2 15-2-15,0 0 1 16,3 5-3-16,6-7-4 15,18 0-31-15,-6-25-3 0,22-9-2 16,0-24-2-16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2:56.5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397.0227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676.0387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1194.068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1466.0839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1716.0982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2017.1154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2148.1229">16567 3645 100 0,'-19'23'40'0,"-7"19"0"15,-10-7-5-15,3 3-51 16,14 5-23-16,-4-8 0 15,16 2-1-15</inkml:trace>
  <inkml:trace contextRef="#ctx0" brushRef="#br0" timeOffset="2852.1632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3358.1921">17928 2876 92 0,'-22'7'37'0,"-14"4"0"16,4 30-3-16,-19 4-26 16,8 22-3-16,-1 10-1 0,7 11-1 15,9 4 0-15,9 3-2 16,14 2-1-16,10-9-2 15,19-10-1-15,6-19-5 16,24-3-28-16,-3-30-3 16,14-4 0-16,-2-25-1 15</inkml:trace>
  <inkml:trace contextRef="#ctx0" brushRef="#br0" timeOffset="3718.2127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3899.223">18040 3454 104 0,'-18'7'40'16,"0"-6"0"-16,12 11-2 15,-3-8-35-15,9-4-3 16,23-2-1-16,6-6-2 15,14 3-3-15,-1-11-6 16,19 11-26-16,-9-12-1 0,9 9 1 16,-12-8-2-16</inkml:trace>
  <inkml:trace contextRef="#ctx0" brushRef="#br0" timeOffset="4254.2434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4454.2548">19153 3019 108 0,'0'0'39'16,"-18"25"2"-16,-19 3-6 16,10 20-30-16,-7 7-2 15,8 7-1-15,0 1 0 16,4 2-1-16,7-4 0 15,7-8-3-15,11-8-2 16,3-14-3-16,22-3-27 16,-10-26-8-16,15-3 3 15,-4-22-3-15</inkml:trace>
  <inkml:trace contextRef="#ctx0" brushRef="#br0" timeOffset="4656.2663">19339 3057 80 0,'0'0'40'0,"-7"13"1"16,-12 16 0-16,1 25-13 15,-12 0-25-15,9 6-1 16,-2 1 0-16,5-1-2 16,7-2 0-16,4-11-5 15,18-3-4-15,-7-26-11 16,19 2-20-16,-2-23-1 15,14-1-1-15,-1-22 1 16</inkml:trace>
  <inkml:trace contextRef="#ctx0" brushRef="#br0" timeOffset="4943.2828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6076.3476">19917 3694 86 0,'-2'-17'38'16,"2"17"0"-16,0 0-2 15,-14 18-27-15,-1 7-3 16,-1 18 1-16,-11 5-4 15,-2 6-3-15,3 12-28 16,-9-13-10-16,13-1-1 0,3-17-2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11.4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19:36.3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1687 1061 58 0,'0'0'37'0,"34"-52"-2"16,-34 52 1-16,0 0-9 16,0 0-23-16,0 0-1 15,49-53 0-15,-49 53-2 16,0 0 3-16,0 0-1 15,0 0 0-15,9 96 0 16,-22-10-2-16,-4 25 3 0,-21 2-2 16,2 16 0-16,-7 0 0 15,6-3-2-15,3-26 1 16,15-27-1-16,5-22 1 16,9-19-1-16,5-32 1 15,19-20 1-15,4-24-2 16,6-21 2-16,-29 65-1 15,37-95 2-15,-19 36-2 16,3-10 0-16,2-7 1 16,5-5-2-16,-1-4 2 15,2 1-2-15,-2 2 0 16,0-9 0-16,-5 4 1 15,7 5-1-15,-1 14 0 16,5 6-1-16,-33 62 1 0,65-85 0 16,-65 85 0-16,72-13 0 15,-34 52 0-15,38 81 0 16,-11 45-1-16,-4 31 1 15,-30-14 0-15,-3 5-1 16,-11-16-1-16,-3-25-3 16,-4-42 0-16,-2-27-7 15,10-14-26-15,-12-33-3 16,8-17 1-16,-12-28-1 15</inkml:trace>
  <inkml:trace contextRef="#ctx0" brushRef="#br0" timeOffset="204.0117">2085 1536 112 0,'-38'-16'40'0,"2"10"1"16,23 13-1-16,2 3-38 16,25-10 0-16,22-10-2 15,23-12-1-15,-59 22-1 16,94-35-2-16,-34 11-1 15,6-7-8-15,14-5-14 16,0-3-16-16,6-8 3 16,1-4 0-16,1-10 2 15</inkml:trace>
  <inkml:trace contextRef="#ctx0" brushRef="#br0" timeOffset="377.0216">3242 784 103 0,'46'-26'40'16,"-46"26"1"-16,56-11 0 0,-56 11-35 15,17 78-3-15,-29 40 0 16,-20 37-1-16,0 28 0 15,-17-20-2-15,18 2-2 16,9-19-2-16,10-31-4 16,23-30-30-16,-11-31-4 15,10-15 1-15,-6-24 1 16</inkml:trace>
  <inkml:trace contextRef="#ctx0" brushRef="#br0" timeOffset="885.0507">2966 1471 98 0,'-21'-3'42'16,"5"5"0"-16,16 11-1 0,0-13-23 16,37 8-17-16,14-10-1 15,18-4 1-15,16-1-1 16,9-1 1-16,10-2-1 15,2 2 0-15,0 1 0 16,-6 2 0-16,-11 4-1 16,-16 2 1-16,-14-1 0 15,-15 6-1-15,-15 3 1 16,-15 4 1-16,-18 6-1 15,-13 5 1-15,-15 8 1 16,-5 8-1-16,-7 5 1 16,2 8-1-16,-1 3 0 15,11 2 0-15,10-6 0 16,14-2-1-16,14-11 0 0,18-8-1 15,18-15 1-15,10-14 0 16,10-17 0-16,8-15 1 16,-1-13-1-16,1-12 0 15,-8-9 0-15,-10-9 0 16,-17-3-1-16,-35 76 1 15,15-78 1-15,-15 78-2 16,-6-68 1-16,6 68 0 16,-34-56 0-16,12 17-1 15,-32 11-1-15,8 17-3 16,4 11-13-16,10 2-20 15,18 4-5-15,21 4 2 16,32-3-3-16</inkml:trace>
  <inkml:trace contextRef="#ctx0" brushRef="#br0" timeOffset="1389.0795">4621 1405 118 0,'20'39'43'0,"-33"10"-1"15,-16 17 0-15,-19-6-40 16,13 8 0-16,1-5 0 15,5-3-1-15,5-9 0 16,13-7-2-16,6-14 2 16,12-15-2-16,9-21 1 15,8-13 3-15,6-15-3 16,4-13 0-16,1-13 0 0,2-14 0 15,-37 74 0-15,38-79 0 16,-38 79 0-16,32-83 0 16,-32 83 0-16,31-66 0 15,-31 66 0-15,14-49 0 16,4 18 0-16,-1 13 0 15,-2 18 0-15,1 15 0 16,6 14 0-16,9 5 0 16,5-6 0-16,10-12 0 15,10-16 0-15,7-10 0 16,1-10 0-16,-64 20 0 15,64-30 0-15,-64 30 0 16,66-33 0-16,-66 33 0 16,54-34 0-16,0 10 0 0,-33 11 0 15,-4 22 0-15,-20 12 0 16,0 17 0-16,-14 10 0 15,-3 14 0-15,-3 4 0 16,9 0 0-16,17-8-5 16,0-24-31-16,33-8-5 15,0-20-3-15,23-7 2 16</inkml:trace>
  <inkml:trace contextRef="#ctx0" brushRef="#br0" timeOffset="1729.0989">5983 1341 106 0,'16'-47'45'16,"-16"47"-1"-16,0 0 1 0,0 0-30 16,-22-52-15-16,-9 58 0 15,-9 11 0-15,3 19 0 16,4 11 0-16,22-10 0 15,10-2 0-15,21-4 0 16,12-11 0-16,3-2 0 16,0-1 0-16,-5-1 0 15,-7 1 0-15,-8 2 0 16,-6 3 0-16,-9-1 0 15,-4 2 0-15,-7 5 0 16,-7 4 0-16,-4 0 0 16,-6 1 0-16,-2 4 0 15,1-2 0-15,-4-3-2 0,20-2-37 16,-13-17-2-16,19-1-4 15,7-12 2-15</inkml:trace>
  <inkml:trace contextRef="#ctx0" brushRef="#br0" timeOffset="1880.1076">6423 1816 108 0,'-24'16'40'15,"-1"-2"-3"-15,7-7-32 16,-3-1-29-16,7-10-17 15,-3-5-2-15</inkml:trace>
  <inkml:trace contextRef="#ctx0" brushRef="#br1" timeOffset="5891.3369">1906 2163 56 0,'-18'-7'36'15,"7"9"0"-15,-4-11 0 16,15 9-13-16,-10 0-15 16,10 0-1-16,0 0-3 15,2 13-2-15,-2-13 0 16,21 17-3-16,1-5 1 15,9-3-1-15,11 0 1 16,13-3-1-16,11-1 2 16,12-5-2-16,9-4 2 15,13 3-1-15,4 0 1 0,7-1-1 16,3 3 0-16,6-1 0 15,3 3 0-15,6 0 0 16,0-3 0-16,6-1 0 16,7-4 0-16,7-2 0 15,7-6 1-15,5 2 0 16,1-3 0-16,4-2 1 15,2 1-1-15,-3 4 1 16,-4 1-1-16,-6 2 1 16,-6 4 0-16,-2 0-1 15,-4 2-1-15,-7-3 1 16,-8 0 0-16,-7-2 0 15,-5-2 0-15,-6-1-1 16,-10-2 1-16,-13 4-1 0,-13-2 1 16,-17 3-1-16,-11 1 1 15,-12 4-1-15,-12 1 1 16,-22 1-1-16,10 7-2 15,-10-7-1-15,-12 18-28 16,-5-14-7-16,7 4-1 16,-7-8-1-16</inkml:trace>
  <inkml:trace contextRef="#ctx0" brushRef="#br2" timeOffset="10118.5788">1263 3028 56 0,'14'-14'33'0,"-14"14"1"15,0 0 0-15,-9-12-20 16,9 12-4-16,0 0-2 16,-14 7-3-16,14-7-2 15,-11 9-1-15,3 1-1 16,3 12 1-16,-2 8-2 15,0 15 1-15,-3 16-1 16,-2 12-1-16,-4 12 1 0,-7 5-1 16,-3 5 1-16,-1-4 0 15,2-8 0-15,2-14 0 16,1-16 0-16,6-14 2 15,6-19-1-15,10-20 1 16,8-17-1-16,11-19 1 16,5-18-1-16,5-11 2 15,1-19-1-15,5-11 1 16,-1-6-2-16,2-4 1 15,-5-1-1-15,1 4 1 16,-5 8-1-16,1 7-2 16,-2 15 1-16,3 12-1 15,0 11 1-15,0 15-1 0,1 15 0 16,-2 16 0-1,2 14 2-15,0 15 1 0,1 14-1 16,-4 16 2-16,0 17-2 16,2 16 1-16,-8 15-1 15,-1 8 0-15,-9 3-1 16,-3 1-2-16,-2-3 0 15,-6-10-2-15,0-3-4 16,-7-29-16-16,11-9-13 16,-10-26-1-16,13-11-1 15,-7-25 1-15</inkml:trace>
  <inkml:trace contextRef="#ctx0" brushRef="#br2" timeOffset="10321.5904">1428 3539 96 0,'-39'-1'39'16,"0"-1"-2"-16,19 14 1 15,10-3-27-15,20-5-10 16,22-10-1-16,22-10-1 16,19-9-1-16,21-16-2 15,16 0-2-15,4-24-8 16,20 11-11-16,-10-19-11 15,0 8 0-15,-12-10 0 16,-8 10 1-16</inkml:trace>
  <inkml:trace contextRef="#ctx0" brushRef="#br2" timeOffset="10493.6002">2658 2776 83 0,'-25'2'37'0,"6"26"1"0,-13 9-1 16,7 24-26-16,-12 9-5 16,6 22-1-16,-4 10-2 15,6 8-2-15,4 3-1 16,3-3-1-16,8-4-2 15,0-18-7-15,21-8-26 16,-5-25-2-16,13-16 0 16,2-27 0-16</inkml:trace>
  <inkml:trace contextRef="#ctx0" brushRef="#br2" timeOffset="11005.6295">2266 3364 110 0,'-19'-5'38'0,"16"17"1"15,3-12-4-15,25 4-34 16,14-3 0-16,17-1 0 16,15-3 0-16,9-1 1 15,9-4-2-15,6 0 0 16,-1-2 0-16,-4 1 0 15,-10 3 0-15,-14 1 0 16,-14 4 0-16,-14 4 0 16,-19 6 0-16,-15 9 1 15,-17 9 0-15,-13 11 0 16,-11 8 2-16,-7 10-1 15,-2 6 1-15,0 4-2 16,9 0 1-16,12-7 0 16,12-6-1-16,18-11 0 0,18-15-2 15,16-15 0-15,11-18 1 16,10-14-1-16,8-15 1 15,-4-13-1-15,-1-12 0 16,-10-7 1-16,-9-7 0 16,-15-5-1-16,-15 8 1 15,-13 4 0-15,-16 10-1 16,-10 11 1-16,-9 14-1 15,-6 13 1-15,1 16 0 16,5 10-1-16,7 5 0 16,11 7-1-16,16-1-3 15,10-13-7-15,32 9-27 16,2-18-1-16,21 4 1 15,1-13-2-15</inkml:trace>
  <inkml:trace contextRef="#ctx0" brushRef="#br2" timeOffset="11521.659">3849 3214 78 0,'-8'16'41'0,"-1"19"-1"16,-13-1 0-16,3 19-16 16,-6-4-19-16,1 7-2 15,0 3 1-15,3-1-1 16,2-9-1-16,6-10-1 15,6-9 0-15,7-13-1 16,10-16 0-16,4-13 0 16,6-16 0-16,5-7 0 15,2-14 0-15,2-7 2 0,-2-9-2 16,-1 4 1-16,-4 3-1 15,-2 7 0-15,-6 9 0 16,-4 11 1-16,-4 15-2 16,-6 16 1-16,6 11 0 15,-4 11 0-15,2 8 0 16,2 4 0-16,5 1 0 15,10-1 0-15,9-8-1 16,7-5 2-16,9-15-1 16,8-11 0-16,4-14 1 15,4-10 0-15,0-8 0 16,-6-3-1-16,-3-3 1 15,-9 3 0-15,-9 5 0 0,-9 7-1 16,-9 17 0-16,-17 11 0 16,5 22 0-16,-17 17 0 15,-7 12 0-15,0 10-1 16,-1 9 0-16,4 0-3 15,10 3-2-15,8-19-8 16,28 2-25-16,-1-30-3 16,27-4 1-16,2-27-1 15</inkml:trace>
  <inkml:trace contextRef="#ctx0" brushRef="#br2" timeOffset="11838.6772">5163 3119 119 0,'-37'6'41'0,"-21"3"2"15,6 19-3-15,5-2-38 16,-1 7 0-16,12 0-1 16,13 2 1-16,18-6-2 15,18-2 0-15,20-8 0 16,15-4 1-16,8-5-1 15,1 0 0-15,0 1 0 16,-10 0 1-16,-8 7-1 16,-16 5 0-16,-18 9 1 15,-19 3-1-15,-17 6 0 16,-11 0 0-16,-11 2 0 15,-1-3-1-15,1-7-2 16,3-12-5-16,29 1-27 16,1-26-7-16,20 4-1 0,20-41-3 15</inkml:trace>
  <inkml:trace contextRef="#ctx0" brushRef="#br2" timeOffset="12566.7188">6736 2670 90 0,'7'-34'37'0,"3"9"0"16,-9-4 0-16,4 12-33 15,-4 4 0-15,-1 13 0 16,-8 16 0-16,1 19 2 16,-9 11-2-16,-2 17 1 15,-4 16-3-15,-2 15 1 16,1 11-1-16,-4 2 1 15,2 1-2-15,2-7 0 16,5-13-1-16,6-13 0 16,5-18 1-16,5-16-1 15,7-23 1-15,9-19 0 16,6-19 0-16,7-13 0 15,6-14 0-15,1-11 0 0,1-3 0 16,1-4 0 0,1 6 1-16,-5 8-2 0,-3 14 0 15,-6 14-2-15,-5 19 2 16,-3 18 0-16,-2 18 0 15,-4 14 0-15,0 12-1 16,-1 7 0-16,6 4-1 16,4-5-3-16,13 0-1 15,2-19-4-15,27-1-24 16,-3-29-7-16,17-4 1 15,-1-26-2-15</inkml:trace>
  <inkml:trace contextRef="#ctx0" brushRef="#br2" timeOffset="12949.7407">7690 3168 112 0,'-31'-41'39'0,"1"24"2"16,-21-5-2-16,6 20-34 16,-12 9-1-16,3 15 0 15,-4 10-1-15,4 12 0 16,2 3-2-16,12 6 1 15,8 0 0-15,15-3-2 16,14-5 0-16,15-10 0 16,16-12 0-16,16-10 0 15,8-13 0-15,10-10 0 16,4-16 0-16,-1-5 0 15,-2-10 0-15,-2-4 0 16,-9 1 0-16,-13 5 0 16,-7 6 0-16,-8 8 0 0,-13 16 0 15,-11 9 0-15,-8 31 0 16,-8 5 0-16,-5 8 0 15,1 6 0-15,3 5-2 16,8-1-2-16,10-5-1 16,12-16-4-16,25-3-11 15,-1-29-22-15,29-2 2 16,-4-26 0-16,13-1 0 15</inkml:trace>
  <inkml:trace contextRef="#ctx0" brushRef="#br2" timeOffset="13226.7565">8279 3099 106 0,'-15'10'40'0,"-11"1"0"0,9 26-1 16,-9-6-33-16,11 20-3 16,1 3 0-16,10 6 0 15,4 1-1-15,7-2-1 16,5-5 1-16,12-12-2 15,0-10 1-15,10-14 0 16,4-18 0-16,4-17 0 16,2-15-1-16,1-16 1 15,0-15-1-15,-3-9 1 16,-3-7-3-16,-8-4-1 15,-2 7-2-15,-11-3-5 16,6 27-29-16,-22-4-3 16,6 31 1-16,-11 3-1 15</inkml:trace>
  <inkml:trace contextRef="#ctx0" brushRef="#br2" timeOffset="13603.7781">8897 3191 111 0,'2'16'42'0,"-2"-16"0"16,11 6-1-16,-11-6-39 15,29 0 0-15,-2-8 0 16,4-2-1-16,4-2 1 15,0-3-2-15,-3-5 1 16,-1-2 0-16,-4-2 0 16,-11-3 0-16,-5 0-1 0,-13 0 1 15,-8 3-1-15,-14 9 1 16,-11 10 0-16,-6 13 0 15,-12 16 1-15,-1 18-2 16,-4 14 0-16,7 8 0 16,9 5 0-16,14 3 0 15,19-6 0-15,22-11 0 16,33-8-12-16,11-34-18 15,39 1-12-15,13-25-3 16,27-2-1-16,7-22 1 16</inkml:trace>
  <inkml:trace contextRef="#ctx0" brushRef="#br2" timeOffset="14493.829">10467 2547 99 0,'-13'-10'41'15,"33"1"1"-15,8-14-3 16,26-4-34-16,17 4-5 16,12 2 0-16,11 5 1 15,3 8-1-15,-3 7 0 16,-8 10 0-16,-14 11 0 15,-19 6 0-15,-22 10 0 16,-19 7 1-16,-20 4 0 16,-15 3 1-16,-19 4-1 15,-7-1 2-15,-3-4-2 0,2-6 1 16,9-10-1-16,13-5 0 15,15-13-1-15,26-7-1 16,18-14 1-16,20-4-1 16,15-5 1-16,5 2 1 15,2 2-1-15,0 9 0 16,-12 6 1-16,-16 11-1 15,-19 13 1-15,-24 11-1 16,-22 7 1-16,-18 10 0 16,-19 3 0-16,-10 1-1 15,-8-3 1-15,0-5 0 16,4-8-1-16,11-10-1 15,11-7-2-15,17-17-2 0,22 2-15 16,5-31-20-16,24 2-2 16,6-16 0-16,21 0-1 15</inkml:trace>
  <inkml:trace contextRef="#ctx0" brushRef="#br2" timeOffset="15278.8739">12492 2927 99 0,'-9'4'37'16,"-6"0"2"-16,2 12-2 15,2 0-36-15,-5 9 1 16,-1 8 0-16,2 8 1 16,-6 6 0-16,2 8 0 0,0 0-1 15,0 3 1-15,4-10-1 16,1-4 0-16,5-12-1 15,4-10 0-15,5-22 0 16,14-13-1-16,4-18 1 16,2-14-1-16,4-8 1 15,3-9 0-15,-1-8 0 16,-1-3-2-16,-3 7 2 15,-4 9-2-15,-4 9 2 16,-2 13-2-16,-5 12 1 16,-7 23 0-16,0 0 0 15,10 25 0-15,-10 6 0 16,3 5 1-16,2 4-1 15,10 4 1-15,3-4 0 0,11-10-1 16,10-10 1-16,9-6 0 16,12-15 0-16,10-13 0 15,4-9 0-15,-1-10 0 16,-1-6 0-16,-6 0 0 15,-9 2-1-15,-11 4 0 16,-14 7 1-16,-12 12-1 16,-20 14 0-16,0 0 0 15,0 21 0-15,-14 7 0 16,-1 10 0-16,-2 5-1 15,4 5 0-15,1 3-2 16,11 3-1-16,6-8-3 16,24 7-14-16,-4-21-20 15,25 0 0-15,-1-22-1 16,20-3 1-16</inkml:trace>
  <inkml:trace contextRef="#ctx0" brushRef="#br2" timeOffset="15696.8978">13884 2912 85 0,'-19'-16'39'0,"-17"-3"1"16,1 21 1-16,-16-3-20 16,2 19-16-16,-6 7-1 15,1 14 0-15,0 4-1 16,7 9 0-16,1 2-1 15,15-1 0-15,13-5-2 16,11-5 1-16,17-11 0 16,17-12-1-16,14-14 0 0,17-16 0 15,12-11 0-15,0-11 0 16,6-9 1-16,-6-6-1 15,-5-1 0-15,-8 3 0 16,-14 7 1-16,-12 6-1 16,-13 10 0-16,-10 9 0 15,-8 13 0-15,-12 10 2 16,-3 8-2-16,-2 11-2 15,2 2 2-15,1 7-1 16,6 1-1-16,6 1-1 16,16-5-1-16,8-9-2 15,17 2-6-15,-5-29-16 16,27 9-13-16,-5-21 0 15,15 3 0-15,-11-17 2 0</inkml:trace>
  <inkml:trace contextRef="#ctx0" brushRef="#br2" timeOffset="15879.9083">14554 3019 116 0,'-14'-21'41'15,"1"29"0"-15,-11-5-3 16,2 16-35-16,1 7-1 16,3 10 0-16,-3 11-1 15,6 4-1-15,1 7-1 16,4 0 0-16,9-3-3 15,2-13-6-15,21 4-27 16,-9-25-4-16,14-5 0 16,-5-28-1-16</inkml:trace>
  <inkml:trace contextRef="#ctx0" brushRef="#br2" timeOffset="16307.9328">14634 2618 79 0,'-12'-7'41'0,"9"17"1"15,-2 0-1-15,14 16-15 16,1-3-23-16,9 3 1 16,3 4-1-16,2 6 0 15,-1 0-1-15,1 0 1 16,-5 2-2-16,-2 2 0 15,-11 3-1-15,-6-1 1 0,-5 2 0 16,-5 0-1-16,-4-2 0 16,-2-3 1-16,2-7-1 15,1-4 0-15,7-13 0 16,6-15 0-16,0 0 0 15,27-21-1-15,-4-7 2 16,2-10-1-16,4-1 0 16,1-5 1-16,2 0-1 15,-3 10 0-15,-7 5 0 16,-5 14 2-16,-3 10-2 15,-4 13 0-15,-1 11 0 16,-6 12-2-16,2 11-1 16,-3 3-2-16,12 14-11 15,-11-17-14-15,19 8-13 16,0-16 0-16,17-2 0 0,-1-18 0 15</inkml:trace>
  <inkml:trace contextRef="#ctx0" brushRef="#br2" timeOffset="16714.9561">16009 2902 107 0,'11'2'39'0,"-11"-2"2"16,0 20-2-16,-10 5-37 15,-5 10-1-15,-6 13 0 16,0 12 1-16,-2 4-1 16,0 4-1-16,8-3-1 15,6-10-2-15,18-5-8 16,0-25-27-16,29-11-1 0,5-30-1 15,20-11-1-15</inkml:trace>
  <inkml:trace contextRef="#ctx0" brushRef="#br2" timeOffset="17119.9791">16317 2610 102 0,'-14'8'41'15,"0"-4"1"-15,19 15-2 16,1-3-39-16,12 3 2 15,5 6 0-15,5 9 1 16,-1 3-2-16,-3 7 1 16,-5 4-1-16,-9 4 0 0,-6 4 0 15,-8 2-1-15,-6 0-1 16,-5-5 0-16,1-6 0 15,0-5 1-15,3-11-1 16,6-9 0-16,5-22 0 16,16-6-1-16,6-17 2 15,9-10-1-15,4-8 0 16,9-5 0-16,0-2 0 15,3-1 1-15,-5 11-1 16,-5 8 0-16,-8 11-1 16,-8 10 1-16,-4 13 0 15,-7 12-1-15,-6 13-1 16,-5 7-1-16,3 11-3 15,2-3-9-15,17 18-19 0,-7-16-8 16,17 5 1-16,1-16-2 16</inkml:trace>
  <inkml:trace contextRef="#ctx0" brushRef="#br2" timeOffset="17617.0077">17477 2913 106 0,'-60'-15'41'0,"5"21"1"16,-16-1 0-16,6 18-37 16,7 4-1-16,11 11 0 15,8 5-2-15,15 2-1 16,17 0 0-16,14-4-1 0,17-5 0 15,8-10 0-15,14-12 0 16,6-7 0-16,6-13 0 16,-2-10 0-16,-2-13 0 15,-3-6 0-15,-8-5 0 16,-5-2-1-16,-7 1 1 15,-8 7 0-15,-6 6-1 16,-10 10 1-16,-7 18-1 16,-2 15 0-16,-12 24 1 15,-8 22 0-15,-5 20 0 16,-6 16 0-16,-8 13 1 15,-2 8-1-15,-1 4 1 16,4-5-1-16,1-11 1 16,5-15 0-16,1-17-1 0,5-20 0 15,6-18 0-15,-1-18-1 16,1-18 1-16,0-17-2 15,-2-14-1-15,0-21-3 16,6-1-13-16,-11-28-11 16,19 7-11-16,-8-11 0 15,23 9-2-15,-3-7 1 16</inkml:trace>
  <inkml:trace contextRef="#ctx0" brushRef="#br2" timeOffset="18251.0439">17985 3018 87 0,'12'-16'37'0,"-4"-10"0"16,6 8 1-16,-12-8-34 0,10 9 1 15,-5-4-1-15,2 10 1 16,-9 11-1-16,0 0 1 16,-8 13-2-16,-2 12 0 15,-3 12-1-15,-4 10-1 16,1 8 0-16,-2 5-1 15,4 2 0-15,3-1 2 16,8-7-2-16,4-8 1 16,6-14 0-16,7-12-1 15,4-19 1-15,5-14 0 16,2-13 0-16,-1-12 0 15,-1-10 1-15,-6-8-2 0,-2-5 1 16,-6-3 0-16,-5 1-1 16,-2 7 1-16,-4 7 0 15,-1 8-1-15,-2 9 0 16,9 9 1-16,5 8-2 15,12 8 1-15,11 9-3 16,11 2-2-16,15 7-2 16,2-15-13-16,26 19-17 15,-6-11-6-15,6 8 0 16,-11-8 0-16</inkml:trace>
  <inkml:trace contextRef="#ctx0" brushRef="#br2" timeOffset="18622.0651">18708 2939 107 0,'-31'14'41'15,"-5"-10"1"-15,21 8-2 16,-5-2-38-16,20-10 0 16,21 12-1-16,10-6 0 15,4-1 0-15,11-1 0 16,5 0 0-16,2-4 0 15,0-4 0-15,-6-2 0 16,-8-3 0-16,-5-5 0 16,-8-4 0-16,-11-2 0 15,-11-7-1-15,-7 0 1 16,-9 3-1-16,-6 2 0 15,-11 8 0-15,-12 13 0 16,-8 11 0-16,-7 13 1 16,-2 10-1-16,1 12-1 0,3 2 1 15,11 11-1-15,14-1 1 16,17-5-3-16,30-4-1 15,22-10-2-15,33 2-6 16,5-31-16-16,35 8-13 16,1-23 0-16,17-5-1 15,-6-17 2-15</inkml:trace>
  <inkml:trace contextRef="#ctx0" brushRef="#br2" timeOffset="18997.0866">19614 2974 124 0,'-74'-1'42'16,"4"19"0"-16,-6-5-11 15,10 10-28-15,11 6-1 16,17 2-1-16,11 0 0 0,25-1-1 16,21-8 1-16,19-7 0 15,17-13-1-15,15-6 1 16,12-15 0-16,5-10 0 15,2-10-1-15,-4-9 1 16,-4-9 0-16,-12-8-2 16,-8-5 1-16,-13 3-1 15,-11 4 0-15,-11 9 0 16,-9 13 1-16,-14 17-2 15,-15 24 2-15,-11 23 1 16,-10 21-1-16,-5 13 1 16,2 13-2-16,0 7 2 15,7 4-2-15,12-4-1 0,15-4-2 16,14-17-2-16,19 2-6 15,0-31-12-15,29 6-12 16,-8-30-5-16,15-4-1 16,-5-22 2-16</inkml:trace>
  <inkml:trace contextRef="#ctx0" brushRef="#br2" timeOffset="19172.0966">20476 2950 110 0,'-13'-21'42'16,"2"22"-1"-16,-17 6 0 15,8 9-36-15,-15 15-4 16,1 14 1-16,1 7-2 15,2 5 1-15,10-1-3 16,3-4-2-16,23 3-15 0,-7-26-19 16,25 2-4-16,0-28 0 15,15-6 0-15</inkml:trace>
  <inkml:trace contextRef="#ctx0" brushRef="#br2" timeOffset="19298.1038">20522 2730 77 0,'-21'-40'39'0,"3"17"-6"15,5 19-29-15,13 4-18 16,-6 22-25-16,13-9 1 16</inkml:trace>
  <inkml:trace contextRef="#ctx0" brushRef="#br2" timeOffset="20038.1461">20917 2932 113 0,'-23'4'41'0,"-6"-10"2"15,15 8-2-15,14-2-39 16,-15 4 0-16,15-4-1 16,5 13 0-16,11-5-1 15,10 0 1-15,5 0-1 16,4-2 0-16,7-4-1 15,2-6 1-15,0-5-1 16,-1-3 0-16,-2-9 0 16,-9-5 1-16,-5 0-1 0,-6-2 0 15,-13 2 1-15,-11 5 0 16,-12 6 0-16,-15 10 1 15,-13 12-1-15,-7 11 1 16,-9 7 0-16,0 11 0 16,3 5 0-16,8 5 0 15,10 0 0-15,15-1-1 16,18-1 1-16,18-6-1 15,15-9-1-15,11-7 0 16,17-14 0-16,7-7 0 16,8-9 0-16,2-11 0 15,-1-5 0-15,-4-6 0 16,-7 2 2-16,-10-1-1 15,-12 6 1-15,-12 5-1 16,-17 9 1-16,-10 9 0 0,-14 9 0 16,-13 11 0-16,-5 9 0 15,-3 9 0-15,-3 2-1 16,4 3 1-16,9-4-1 15,7-2 1-15,15-12 0 16,12-11-1-16,14-16 1 16,10-13 0-16,10-14 0 15,4-9-1-15,5-8 2 16,0-6-2-16,-1 1 0 15,-4 4 0-15,-9 9 0 16,-9 9 0-16,-11 11 0 16,-6 12 0-16,-12 6 0 0,0 21 0 15,-7 4 0 1,-2 5 0-16,4 0-3 0,3-1-1 15,13 0-5-15,1-19-12 16,30 13-9-16,-5-26-13 16,19 0 1-16,4-18-1 15,13-3 2-15</inkml:trace>
  <inkml:trace contextRef="#ctx0" brushRef="#br2" timeOffset="20252.1584">22560 2258 117 0,'-20'-5'42'15,"-23"16"1"-15,4 35-2 16,-1 13-39-16,-11 19 2 16,-5 12-3-16,2 13 2 0,3 3-1 15,10 4-2-15,6-2 0 16,7-12-3-16,7-11-2 15,3-22-6-15,20 2-17 16,-11-38-13-16,17-5-1 16,-8-22-1-16,15-26 2 15</inkml:trace>
  <inkml:trace contextRef="#ctx0" brushRef="#br2" timeOffset="20410.1674">22055 2792 121 0,'-11'-26'43'15,"11"26"1"-15,0-12-2 16,20 19-37-16,13-5-5 0,9-1-2 15,20 5-5-15,-2-14-15 16,27 15-19-16,-7-12-1 16,10 10 0-16,-9-10-1 15</inkml:trace>
  <inkml:trace contextRef="#ctx0" brushRef="#br2" timeOffset="20702.1841">22913 2769 127 0,'-51'-1'44'0,"1"16"-2"16,-9-13 0-16,-2 11-42 15,13 4 0-15,10 6 0 16,11 1 0-16,16 4 0 16,17 2 0-16,13-4 0 0,10 3 0 15,8-1 0-15,0-2 0 16,2 1 0-16,-10-1 0 15,-4 4 0-15,-16 1 0 16,-11 4 0-16,-15-3 0 16,-14 2 0-16,-7-2 0 15,-9-2 0-15,-4-1-5 16,-8-18-11-16,18 14-11 15,-11-27-14-15,23 5-2 16,2-18-1-16,16 0 1 16</inkml:trace>
  <inkml:trace contextRef="#ctx0" brushRef="#br2" timeOffset="21093.2065">23101 3237 104 0,'16'8'39'16,"2"18"1"-16,-14-2-3 15,-2 12-33-15,-17 9-1 16,-5 5-1-16,-11 8-6 15,-19-10-32-15,11 7-3 16,-5-13 0-16,11-3-2 16</inkml:trace>
  <inkml:trace contextRef="#ctx0" brushRef="#br2" timeOffset="21924.254">1998 4570 70 0,'8'-49'40'0,"-14"-1"0"15,-2 12 0-15,-22-2-16 16,-2 27-17-16,-15 9-3 16,-3 23-1-16,-7 23-1 15,-12 21-1-15,-2 21 0 16,1 18 0-16,1 15 0 15,8 10-1-15,9 6 2 16,11 2-2-16,14-8 0 16,15-9-2-16,13-7-3 15,8-30-11-15,19 0-23 16,-3-29 0-16,12-13-1 15,-12-28-1-15</inkml:trace>
  <inkml:trace contextRef="#ctx0" brushRef="#br2" timeOffset="22820.3053">1159 5224 112 0,'-28'-19'40'16,"9"2"1"-16,19 17-2 15,32-7-36-15,16-2-3 16,22-4-1-16,21-3 0 15,27-1-3-15,9-7 1 16,16 4-4-16,-3-5 1 16,9 11-7-16,-21-11-12 15,6 16-14-15,-25-6 1 16,-17 12 4-16,-29-5 26 15,-14 3 7-15,-20 5 4 16,-29 0 6-16,0 0 16 0,-30 2 12 16,-6 10 2-16,-16-4-1 15,4 16-26-15,-11 0-2 16,4 10-5-16,0 4 0 15,9 7-1-15,8 1-1 16,13 4-1-16,18-2-1 16,13-6 0-16,18-8-2 15,16-6 2-15,17-12-2 16,10-10 1-16,3-13-1 15,-1-13 0-15,0-10 1 16,-7-9-2-16,-10-5 0 16,-13-5 1-16,-12-3-1 0,-13 0 1 15,-11 3 0-15,-6 4 1 16,-4 6 0-16,-4 10 1 15,0 4 0-15,4 10 0 16,7 15-1-16,-5-11 1 16,16 14-1-16,6 3 1 15,10 1-2-15,6-2 1 16,10-1 0-16,5-2-1 15,3-2 1-15,-1-1 0 16,-4-2 0-16,-6-1 0 16,-9 2 1-16,-10 1 0 15,-7 2 0-15,-14-1 0 16,-6 21-1-16,-12-1 1 15,-8 10 1-15,-4 7-2 16,-2 7 2-16,-1 6-2 16,8 2 1-16,2 1-1 15,14-6 1-15,11-10-1 0,14-11 0 16,16-11 0-16,15-16 0 15,7-14 1-15,8-13 0 16,4-11 1-16,0-8-4 16,-5-5 4-16,-8-1-4 15,-9 3 4-15,-10 7-4 16,-11 8 2-16,-11 7-1 15,-8 16 1-15,-4 12 0 16,-18 15 0-16,0 12 1 16,1 10-1-16,-1 8 0 15,0 5-1-15,10 3 0 16,6-2-4-16,15-3-3 0,2-24-12 15,31 10-7-15,-11-33-9 16,25-1-5-16,-4-22-1 16,12-5 2-16</inkml:trace>
  <inkml:trace contextRef="#ctx0" brushRef="#br2" timeOffset="23177.3257">4029 4986 85 0,'0'0'41'16,"-32"-8"-1"-16,9 24 2 15,-15 2-19-15,4 16-19 16,2 5-1-16,6 8-1 15,2 3 1-15,7-1-2 16,10-6 1-16,10-6-1 16,9-12-1-16,11-15 1 15,8-13-1-15,12-14 1 0,3-13-2 16,5-11 2-16,0-11-1 15,2-5 0-15,-4 1-1 16,-6 5 1-16,-7 7-1 16,-7 14 1-16,-10 14 0 15,-9 17-1-15,-8 16 1 16,-3 9-1-16,-5 16 1 15,2 4-3-15,8 6 1 16,3-4-4-16,18-1-2 16,5-19-12-16,34 9-8 15,-7-27-12-15,25 1-1 16,-3-17 1-16,7-7 1 15</inkml:trace>
  <inkml:trace contextRef="#ctx0" brushRef="#br2" timeOffset="23527.3457">4973 5037 118 0,'-45'-20'41'0,"-3"18"1"15,-11-6-6-15,-4 22-33 16,5 12 1-16,3 11-3 16,9 9 2-16,7 9-3 15,18-1 2-15,18-4-1 16,20-6 0-16,17-9-1 15,13-19 0-15,14-19 0 16,8-20 0-16,10-17 1 16,1-16-2-16,-5-13 2 15,-4-14-2-15,-6-12 2 16,-9-3-2-16,-8 5 2 0,-12 8-2 15,-14 13 1-15,-8 16 0 16,-13 25 0-16,-1 31 0 16,-29 33 0-16,-5 29-1 15,-5 19 1-15,2 13 0 16,2 5-4-16,16 12-6 15,0-21-8-15,32 5-9 16,-1-44-7-16,37-8-9 16,10-29-2-16,23-13 0 15</inkml:trace>
  <inkml:trace contextRef="#ctx0" brushRef="#br2" timeOffset="23946.3697">6804 4954 95 0,'1'-27'40'16,"5"15"0"-16,-12-1 0 15,6 13-35-15,-11 17-2 16,-1 12 0-16,-1 7 0 15,-5 9-3-15,3 2 1 16,3 5-2-16,5 0 1 16,6-11-5-16,12 0-7 15,-5-26-25-15,22-5-4 16,-2-21 2-16,11-5-3 15</inkml:trace>
  <inkml:trace contextRef="#ctx0" brushRef="#br2" timeOffset="24405.3959">6944 4504 104 0,'-10'12'40'0,"12"4"0"15,-2-16-2-15,15 21-40 16,13-5 0-16,8-2-1 15,9 5 0-15,0-1-1 16,12 3 1-16,1 4 0 16,0 2 0-16,-8 4 2 15,-5 4 1-15,-9 4 1 16,-11-1 2-16,-6 7 0 15,-13-1 1-15,-11 3 1 16,-12-2 0-16,-1-1-1 0,-4-7 1 16,4-2-2-16,-2-10 1 15,6-5-2-15,14-20 0 16,0 0 0-16,20-14-2 15,9-13 1-15,9-6-1 16,6-5 2-16,6-4-3 16,0 1 2-16,-4 6-1 15,-7 7 1-15,-5 13-1 16,-10 12 1-16,-9 13-1 15,-7 11-1-15,-5 11 0 16,-6 5-3-16,6 12-4 16,-12-11-15-16,24 15-10 15,-13-16-10-15,15 0 1 16,-2-15-2-16</inkml:trace>
  <inkml:trace contextRef="#ctx0" brushRef="#br2" timeOffset="25050.4328">9555 4481 96 0,'5'-10'39'0,"1"-13"2"0,20 4-2 15,6-11-36 1,16 1 1-16,13-2-2 0,6 7 1 16,-1 4-1-16,-4 14 0 15,-7 11 0-15,-16 17-1 16,-19 13-1-16,-20 17 0 15,-22 15 1-15,-17 12-1 16,-14 11 1-16,-10 8-1 16,-7-1 2-16,1 0-1 15,6-7 1-15,11-6-1 16,14-14 1-16,17-13-2 15,19-18 2-15,21-16-2 16,24-17 0-16,25-18 0 16,18-10-1-16,14-11 0 15,12-3-7-15,-5-17-10 0,21 17-14 16,-18-10-11-16,-3 14 0 15,-21 1-1-15</inkml:trace>
  <inkml:trace contextRef="#ctx0" brushRef="#br2" timeOffset="25865.4794">11704 4651 67 0,'5'10'38'15,"-20"6"0"-15,-4 16 1 16,-13 3-24-16,-2 11-9 0,-4 4-2 15,1 10 0-15,-1-4 0 16,2-2-1-16,7-9 0 16,7-7-1-16,10-11 1 15,11-12-2-15,1-15 0 16,21-10 1-16,4-13-3 15,6-12 2-15,2-9-2 16,5-9 2-16,-3-7-2 16,0-2 2-16,-4-2-1 15,-2 6-1-15,-7 7 2 16,-2 8-1-16,-6 14 0 15,-5 17 1-15,-9 12-1 16,10 16 0-16,-7 14 0 16,-3 9 0-16,1 5 1 15,3 4-1-15,6-2 0 0,6-5 1 16,6-9 0-16,8-12-1 15,7-13 1-15,11-13 0 16,0-13 0-16,6-7 0 16,1-10 0-16,-3-1-1 15,-3 1 1-15,-7 3-1 16,-9 6 1-16,-8 8-1 15,-6 10 0-15,-19 9 0 16,10 22 0-16,-15 5 0 16,-5 11 0-16,-2 7 0 15,0 4 0-15,5 6-1 16,9-1-1-16,5-6-4 15,17 0-8-15,0-24-12 16,28 4-10-16,-1-19-4 0,19-3-1 16,-3-21 1-16</inkml:trace>
  <inkml:trace contextRef="#ctx0" brushRef="#br2" timeOffset="26275.5029">13021 4727 98 0,'-18'-19'40'0,"-16"-4"1"16,5 17-1-16,-21 15-35 15,9-1-2-15,-4 11 1 16,2 9-1-16,-4 8 0 16,6 9-1-16,0 2-1 15,12 1 1-15,8 0 0 0,12-7-1 16,14-9-1-16,13-10 1 15,19-14-1-15,11-11 0 16,13-12 1-16,5-13-1 16,5-9-2-16,-3-5 2 15,-3-9 0-15,-9 1 0 16,-13 5 0-16,-10 4 0 15,-14 10 0-15,-12 10 0 16,-7 21 0-16,-21 1 0 16,-2 25 0-16,-5 8 0 15,-1 10 0-15,4 8 0 16,6 0-2-16,10 1 0 15,11-5 0-15,13-10-4 16,21-2-5-16,-4-28-12 0,34 7-4 16,-12-26-13-16,19-3 1 15,-11-20-2-15,10 0 2 16</inkml:trace>
  <inkml:trace contextRef="#ctx0" brushRef="#br2" timeOffset="26463.5137">13698 4694 120 0,'-33'18'41'16,"11"16"1"-16,-15 0-12 15,5 18-26-15,3 1-1 16,5 6-1-16,4-3 0 16,7-3-2-16,13-9-1 15,8-14-4-15,22 0-13 16,-11-34-12-16,21 2-13 15,-4-23 2-15,15-4-3 0,-8-22 2 16</inkml:trace>
  <inkml:trace contextRef="#ctx0" brushRef="#br2" timeOffset="26884.5377">13965 4456 108 0,'-17'8'42'0,"15"11"0"15,2-19-1-15,1 27-39 16,8-9 0-16,9 4 0 15,-2 4-1-15,2 5 1 16,0 3-1-16,-6 7 0 16,-9 1 0-16,-4 7 0 15,-9 0 0-15,-6 2 0 0,-2-4 0 16,-2-6 0-16,0-8-1 15,6-10 1-15,11-12-1 16,3-11 0-16,31-21 0 16,-2-8 0-16,10-7 1 15,5-5-1-15,6-8 1 16,1 2-2-16,-3 7 1 15,-8 5 1-15,-10 10-1 16,-3 13 0-16,-13 15 0 16,-8 12 0-16,-7 15 0 15,-5 8 0-15,1 4-1 16,2 7-2-16,8 5-3 15,-2-14-9-15,25 12-7 0,-11-26-7 16,32 5-12-16,-3-16-3 16,22 0 1-16,5-14 2 15</inkml:trace>
  <inkml:trace contextRef="#ctx0" brushRef="#br2" timeOffset="27822.5914">15342 4766 76 0,'10'-15'39'16,"-6"-6"-2"-16,-4 21 3 15,6-21-26-15,-6 21-10 16,0 0-1-16,-1 20 1 16,-7 4-1-16,-1 13 0 15,-3 7-1-15,0 8-1 16,-5 3 2-16,3 3-2 15,-1-3 1-15,5-3-1 16,1-9 0-16,2-9-1 16,3-8 2-16,2-10-1 15,2-16-1-15,0 0 1 16,17-22-2-16,-5-9 3 15,1-7-2-15,5-11 1 0,2-9-2 16,5-8 2-16,7-1-2 16,4 0 1-16,2 5 0 15,4 6-1-15,4 8 1 16,0 10 0-16,3 13 0 15,-1 10 0-15,0 10-1 16,-2 7 1-16,-4 9-1 16,-4 5 0-16,-8 9-1 15,-6 5 1-15,-15 7 0 16,-8 5 0-16,-13 3 0 15,-11 4 0-15,-9 3 0 16,-10-5 1-16,-8-2 1 16,-3-6-1-16,-3-5 2 15,0-8-2-15,-2-8 1 0,4-4 0 16,2-9 0-16,4-1 0 15,6-3-1-15,4 6 1 16,1 4-1-16,4 17 0 16,2 16 1-16,-2 16-1 15,1 18 1-15,-4 15 0 16,-2 8-1-16,2 3 0 15,6 0-3-15,0-21-8 16,18 5-13-16,-9-32-9 16,19-15-7-16,3-23 0 15,18-20-3-15</inkml:trace>
  <inkml:trace contextRef="#ctx0" brushRef="#br2" timeOffset="28086.6065">16363 3954 114 0,'-8'58'41'0,"-20"9"0"16,5 28-3-16,-9 11-38 15,-1 19 0-15,2 6 0 16,3 2-1-16,5-3-1 16,8-11-2-16,13-8-1 15,2-32-15-15,24-2-19 16,2-34-1-16,20-14 0 15,5-26 0-15</inkml:trace>
  <inkml:trace contextRef="#ctx0" brushRef="#br2" timeOffset="28507.6304">17009 4697 102 0,'-26'-36'41'0,"3"14"1"15,-20-2-1-15,5 15-36 16,-12 6-2-16,-6 17 1 15,-4 13-2-15,-2 13 0 16,-1 10 0-16,5 5-1 0,12 3 0 16,11-1-1-16,17-1 2 15,16-11-2-15,22-13 1 16,22-16-1-16,18-15 0 15,13-12 1-15,9-16-1 16,6-11 0-16,-1-13-1 16,-7-3 2-16,-12-1-2 15,-15 3 1-15,-20 8 0 16,-14 13-1-16,-19 14 1 15,-14 17 0-15,-9 18 0 16,-9 13 0-16,-4 14-1 16,2 8-1-16,6 5 1 15,7 1-3-15,20 0-2 16,7-17-9-16,31 9-8 15,-4-30-7-15,31 6-8 0,1-21-2 16,15-2-2-16,-1-16 5 16</inkml:trace>
  <inkml:trace contextRef="#ctx0" brushRef="#br2" timeOffset="28732.6434">17704 4694 102 0,'-43'7'42'16,"-15"1"0"-16,9 17-1 15,-3-1-38-15,10 8 0 16,9 6 0-16,13 0-2 16,15 1 0-16,16-4-1 15,18-3-1-15,9-6-3 0,16-1-1 16,0-19-13-16,25 7-13 15,-13-22-10-15,12 1-1 16,-6-18-1-16</inkml:trace>
  <inkml:trace contextRef="#ctx0" brushRef="#br2" timeOffset="29130.6662">17947 4841 94 0,'-42'20'40'15,"22"1"1"-15,20-21-2 16,19 8-36-16,16-6-1 0,20-5-1 16,14-4 1-16,7-3-2 15,8-4 2-15,-2-2-1 16,-7-5 1-16,-12 2-1 15,-16-7 1-15,-11 0 0 16,-17-1-1-16,-18 2 1 16,-15 1-1-16,-9 3 0 15,-13 9 0-15,-9 6-1 16,-9 10 1-16,-5 15 0 15,-2 9-1-15,8 10 1 16,3 12-1-16,13 4 0 16,14 3 1-16,16-1-1 15,19-2-1-15,17-10-3 16,23-5-2-16,1-22-12 15,36 5-9-15,-17-31-11 0,21 1-5 16,-2-20 1-16,6-5 1 16</inkml:trace>
  <inkml:trace contextRef="#ctx0" brushRef="#br2" timeOffset="29445.6842">19021 4550 111 0,'-45'1'43'0,"-20"1"0"15,7 18-1-15,0 3-40 16,3 6-1-16,16 4-1 15,10 0 1-15,20-1-1 16,19-3 0-16,17-5 0 0,12-2-1 16,9-3 1-1,2-2 0-15,-1-3-1 0,-3 2 1 16,-12 2 0-16,-11 4 1 15,-12 5-1-15,-16 3 1 16,-11 1 1-16,-9 2-2 16,-7 1 2-16,-1-1-2 15,-1 0 0-15,0-7-4 16,14 3-4-16,-5-20-11 15,32 15-9-15,-7-24-8 16,0 0-7-16,26-8-1 16,5-3 1-16</inkml:trace>
  <inkml:trace contextRef="#ctx0" brushRef="#br2" timeOffset="34244.9587">19899 4649 88 0,'7'-21'37'16,"8"9"1"-16,-18-6-6 15,3 18-28-15,0 0 0 0,-1 25-1 16,-13 7 0-16,-4 16 0 16,-11 2-2-16,0 9 1 15,-2 0-2-15,-1-5-1 16,9-3-1-16,4-20-7 15,20-5-29-15,-1-26 1 16,22 3-1-16,-3-25-2 16</inkml:trace>
  <inkml:trace contextRef="#ctx0" brushRef="#br2" timeOffset="34402.9678">19821 4427 89 0,'-20'-4'37'0,"2"3"-2"16,18 1-3-16,3 23-45 15,8-16-24-15,22 7 1 16,6-6-2-16,13 7 2 16</inkml:trace>
  <inkml:trace contextRef="#ctx0" brushRef="#br2" timeOffset="34717.9858">20360 4699 81 0,'-11'40'39'0,"-16"-5"0"15,1 5 1-15,-14-6-31 16,9-4-4-16,0-6-1 15,8-4-1-15,3-10-1 16,11-5 0-16,9-5 0 0,12-22-1 16,7-3 0-16,10-8-1 15,4-4 1-15,6-7-1 16,0 2 1-16,3 0-1 15,-2 2 1-15,-6 6-1 16,-7 11 0-16,-5 9 1 16,-8 14-1-16,-5 12 0 15,-4 12 0-15,-5 10-1 16,-4 11-2-16,0 2-1 15,7 13-5-15,-4-14-27 16,21 7-5-16,-1-14 1 16,21-2-1-16</inkml:trace>
  <inkml:trace contextRef="#ctx0" brushRef="#br2" timeOffset="35176.012">21611 4125 83 0,'9'-35'37'0,"4"12"0"16,-10-6 2-16,4 12-32 15,-9 2-1-15,2 15-1 16,-6 16-1-16,-1 18 0 15,-8 14-2-15,-1 13-1 16,-8 20 0-16,-4 11-1 16,-3 10 0-16,-2 3-1 15,2-4 0-15,3-8-2 16,8-6-3-16,5-23-2 15,16-5-27-15,-3-26-4 0,15-9 1 16,-13-24-2-16</inkml:trace>
  <inkml:trace contextRef="#ctx0" brushRef="#br2" timeOffset="35387.024">21354 4659 100 0,'-23'-16'40'0,"-4"1"-1"15,15 13-2-15,12 2-34 16,0 0-1-16,17-12-2 15,17 0 0-15,15-5-2 16,9-6-1-16,13-4 0 16,5-11-1-16,9 5-3 0,-7-20-21 15,6 10-9-15,-17-9 1 16,0 3 0-16,-16-12 1 15</inkml:trace>
  <inkml:trace contextRef="#ctx0" brushRef="#br2" timeOffset="35734.0438">22112 3954 100 0,'-15'17'38'16,"-12"7"1"-16,5 22 0 15,-11 2-33-15,5 15-1 16,-4 7-2-16,1 8 0 16,1 2 0-16,2 3-2 15,0-3 1-15,4-1-2 16,4-10 1-16,5-9-2 15,7-10 1-15,3-15 0 16,10-14 0-16,9-13 0 0,7-14 0 16,9-11 0-16,4-9 0 15,5-9 0-15,-1-3 1 16,-1-2-1-16,-3 3 0 15,-6 2 1-15,-6 11-1 16,-8 8 0-16,-14 16-1 16,0 0 0-16,6 20-1 15,-12 5-1-15,2 9-2 16,0 0-1-16,9 13-4 15,-9-18-17-15,22 12-12 16,-8-14 0-16,17-1 0 16,-3-13 1-16</inkml:trace>
  <inkml:trace contextRef="#ctx0" brushRef="#br2" timeOffset="36093.0643">22293 4630 96 0,'-11'9'38'0,"11"7"1"15,-4-3-1-15,19 3-34 16,-3-4 0-16,10 1 0 16,6-6-1-16,5-4-1 15,4-9 0-15,5-4-1 16,-1-5 0-16,-6-4 0 15,-6-4 0-15,-9-1 0 16,-11-2 0-16,-10 5 0 16,-12 1 0-16,-9 8 0 0,-11 7 0 15,-9 7 0-15,-5 11-1 16,-3 12 1-16,0 7-1 15,7 9 0-15,7 2 0 16,13 5 0-16,17-4-1 16,14-5-3-16,31-1-2 15,8-20-10-15,35 9-22 16,2-16-3-16,25 1 1 15,-3-14-2-15</inkml:trace>
  <inkml:trace contextRef="#ctx0" brushRef="#br2" timeOffset="36536.0898">23452 4682 100 0,'-35'-14'40'15,"-6"-11"0"-15,10 8 0 16,-8-1-35-16,3 5-1 15,1 6 0-15,0 9 0 16,-1 6 0-16,3 11-1 16,-4 8 0-16,8 10-1 15,1 2-1-15,8 5 0 16,11-1-1-16,9-1 1 15,12-6-1-15,12-10 0 16,13-11 0-16,8-9 0 16,12-9 0-16,0-11 0 0,3-9 0 15,-2-8 0-15,-1-8 0 16,-6-4 0-16,-7 2 0 15,-11 1 0-15,-6 5 0 16,-8 5-1-16,-9 11 1 16,-6 6 0-16,-4 13 0 15,-8 14 0-15,-2 7 0 16,1 6-1-16,-2 6-1 15,4-3 0-15,10 3-3 16,1-10-2-16,25 5-13 16,-9-31-18-16,26 1-2 15,-1-26-1-15,19 3 0 16</inkml:trace>
  <inkml:trace contextRef="#ctx0" brushRef="#br2" timeOffset="36730.1009">24190 4148 113 0,'-19'-13'40'0,"-2"29"1"15,-19 11-2-15,-4 21-36 16,-2 15-1-16,2 12 0 16,5 9-1-16,0 4-1 15,8 1-1-15,6-7-3 16,13 2-5-16,-6-18-28 15,18-4-4-15,-6-22 1 16,13-10-1-16</inkml:trace>
  <inkml:trace contextRef="#ctx0" brushRef="#br2" timeOffset="37721.1576">23807 4570 81 0,'0'0'40'0,"-17"5"0"16,23 7 1-16,-6-12-13 15,40 8-26-15,-4 0-1 16,13 0 1-16,5-2 0 16,6-5-1-16,1-1 0 15,-1-1-1-15,-10-3 1 16,-11 1 1-16,-8-5-1 15,-10 1 0-15,-11-2 0 16,-10 9 1-16,-3-13-1 16,-10 12 0-16,-6 6-1 0,-8 4 1 15,-3 11-1-15,-4 6 0 16,0 8 0-16,1 4 1 15,7 4-1-15,7 0 0 16,11-3 0-16,11-9 0 16,16-7 0-16,9-11-1 15,8-12 1-15,7-12-1 16,2-9 0-16,-1-11 0 15,-4-7 1-15,-3-5-1 16,-7-3 1-16,-8-1 0 16,-10 8 1-16,-3 1-1 15,-10 10 1-15,-6 7-1 16,-3 6 1-16,-1 10-1 15,-3 11 0-15,4 4 0 16,4 5 1-16,6 2-1 0,7-1 0 16,7 1 0-16,6 0 0 15,5-2 1-15,3-2-1 16,2-3 0-16,-2-2 1 15,-6 0-1-15,-1-3 0 16,-7 2 1-16,-14-6-1 16,10 17 2-16,-14-4-2 15,-9 4 0-15,-6 9 0 16,-2 3 0-16,-3 4 0 15,-3 3 0-15,3-2 0 16,2 0 0-16,7-8-2 16,8-7 2-16,7-19 0 0,17 0 0 15,8-19 2 1,4-7-2-16,4-14 0 0,3-5 0 15,1-5 0-15,0 0 0 16,-8 7 0-16,-4 3 0 16,-9 9 0-16,-6 12 0 15,-10 19 0-15,0 0 0 16,0 0 0-16,-12 18 0 15,7 1 0-15,5 1 0 16,7-2 0-16,9-5 0 16,12-6 0-16,7-6 0 15,6-3 0-15,3-9 0 16,3-3 0-16,-6-1 0 15,-1 1 0-15,-8 1 0 16,-10 3 0-16,-7 4 0 0,-15 6 0 16,5 13 0-16,-14 6 0 15,-5 9 0-15,-6 8 0 16,0 3 0-16,-2 7 0 15,4 3 0-15,7-2-2 16,2-10-6-16,18 3-6 16,-6-27-8-16,32 11-7 15,-13-22-14-15,22 3 2 16,-9-17-1-16,11 6 5 15</inkml:trace>
  <inkml:trace contextRef="#ctx0" brushRef="#br2" timeOffset="37858.1651">25230 4925 130 0,'-21'9'43'16,"21"-9"0"-16,-22 7-4 0,22-7-39 15,0 0-2-15,-11-8-11 16,11 8-18-16,0 0-12 16,0 0-1-16,-19-1-3 15,7 6 2-15</inkml:trace>
  <inkml:trace contextRef="#ctx0" brushRef="#br1" timeOffset="53640.068">1281 6632 57 0,'4'-13'35'0,"-4"13"0"16,5-13-1-16,-5 13-19 15,0 0-6-15,-6 20-3 16,-1-3-1-16,3 16-1 15,-7 7-3-15,1 8 1 16,-2 12-2-16,2 7 1 16,-1 2-1-16,3-3-2 15,8-1-5-15,-2-20-25 16,15-10-2-16,0-22-1 15,11-14-1-15</inkml:trace>
  <inkml:trace contextRef="#ctx0" brushRef="#br1" timeOffset="54102.0945">1376 6247 82 0,'-19'-19'36'0,"-8"5"-1"15,6 18 0-15,-15 8-29 16,6 18-3-16,-6 10-1 16,-4 17 0-16,-5 16 0 15,-3 17 0-15,-2 9 0 16,5 9 1-16,5 1-1 0,11 4 1 15,19-5-1-15,19 1 0 16,19-14-2-16,22-12 1 16,16-15-1-16,18-17-1 15,16-22 1-15,13-21-2 16,7-22 2-16,-7-24 0 15,-5-22 0-15,-10-19 1 16,-13-17 0-16,-18-11 0 16,-23-7 1-16,-26-4-2 15,-36-1 1-15,-24 6-1 16,-25 8 0-16,-21 19-1 15,-18 20 0-15,-10 21 0 16,-8 25-1-16,6 18-1 0,22 32-7 16,10 2-25-16,37 21-3 15,25-1 2-15,30 5-3 16</inkml:trace>
  <inkml:trace contextRef="#ctx0" brushRef="#br1" timeOffset="54871.1385">2524 6619 65 0,'0'0'36'15,"3"-22"-3"-15,-3 22 3 16,-5-26-15-16,5 26-16 16,-7-19 0-16,7 19-1 0,0 0 0 15,0 0-2-15,-6 19 1 16,7 12 1-16,-5 8-2 15,2 13 1-15,-1 10-1 16,-2 12 1-16,-1 3-2 16,-3 0 2-16,4 0-3 15,0-8 0-15,1-10 0 16,3-11 0-16,1-15 0 15,3-11-1-15,-3-22 2 16,12-11-1-16,-2-20 1 16,1-14 0-16,-2-15 0 15,3-14 0-15,-7-13 0 16,0-9-1-16,0-7 0 15,-2 0-1-15,-2 3 1 16,7 7-1-16,4 7 1 0,7 11-1 16,7 15 1-16,8 13 0 15,4 16 0-15,5 10 0 16,4 14 0-16,1 10 0 15,-5 8-1-15,-5 11 1 16,-6 9 0-16,-10 8 0 16,-16 10 0-16,-10 7 1 15,-18 3-1-15,-13 3 2 16,-14 2-2-16,-6-3 1 15,-7-7-2-15,1-7 0 16,11 0-7-16,1-27-14 16,26 8-16-16,8-19 0 0,24-2-1 15,11-14-1-15</inkml:trace>
  <inkml:trace contextRef="#ctx0" brushRef="#br1" timeOffset="55588.1795">3058 6775 83 0,'4'18'37'0,"-5"-3"0"16,1 5 0-16,-5-10-22 16,3 11-11-16,-5 0 0 15,4 8 0-15,-4-1 0 16,-1 8-1-16,-3 0-1 15,0 3 0-15,-4-1 0 16,4-1 0-16,-1-6-1 0,2-7 0 16,3-8 0-16,7-16 0 15,0 0-1-15,5-16 1 16,7-14-1-16,5-8 0 15,3-7 1-15,-2-7 0 16,7-4-1-16,-3-1 1 16,-3 8-1-16,1 4 0 15,-6 11 0-15,4 9 0 16,-3 7 0-16,4 7 0 15,4 7-1-15,2 5 1 16,8 2 0-16,4 3 0 16,3-1 0-16,5-1 0 15,-2-3 0-15,3-1 0 16,-4-2 0-16,-5-4 0 0,-6 2 1 15,-6-3-1-15,-8 1 0 16,-17 6 0-16,0 0 1 16,0 0-1-16,-22 23 0 15,-7 4 1-15,-4 8 0 16,-5 9 0-16,-1 5-1 15,5 5 1-15,6-1 0 16,10-5 0-16,11-5-1 16,14-6 1-16,11-14-1 15,12-10 1-15,11-13-1 16,6-11 0-16,1-12 2 15,-3-8-2-15,-4-7 0 16,-9-5 0-16,-9-3 0 16,-9 0 0-16,-12 1 0 0,-7 8 0 15,-8 7 0-15,-4 11 0 16,-2 6-3-16,-2 6 1 15,10 12-3-15,11-5-2 16,0 19-4-16,0-19-11 16,44 5-9-16,-7-19-9 15,21-3 2-15,8-18-1 16,10-5 2-16</inkml:trace>
  <inkml:trace contextRef="#ctx0" brushRef="#br1" timeOffset="55781.1905">4380 6067 92 0,'-4'-35'37'0,"4"35"2"15,-31 10 0-15,8 33-30 16,-12 15-3-16,5 17-1 0,-3 12-2 16,7 13 1-16,0 7-2 15,7-1 1-15,5-3-3 16,8-11-1-16,7-7-3 15,-1-20-10-15,19-3-20 16,-9-23-6-16,5-9 1 16,-3-22-2-16</inkml:trace>
  <inkml:trace contextRef="#ctx0" brushRef="#br1" timeOffset="56623.2387">3997 6685 115 0,'0'0'39'0,"0"0"2"0,18 2-3 15,7 2-34-15,20-4-2 16,7-3 0-16,12 1 0 16,5-5-1-16,0 1 1 15,-3-2-2-15,-1 0 1 16,-12 1-2-16,-9 1 2 15,-9 2 0-15,-11 2 0 16,-10 3-1-16,-14-1 1 16,-8 18 1-16,-13 2-2 15,-7 7 1-15,-3 9 1 16,-1 3-2-16,-4 6 0 15,8 3 0-15,7-1 0 16,11-3 0-16,12-6 0 16,13-8 0-16,14-14 0 0,12-6 0 15,6-12 0-15,5-12 0 16,3-9 0-16,-2-14 0 15,-7-7 0-15,-6-4 0 16,-11-7 0-16,-11-2 0 16,-10 3 0-16,-10 3 0 15,-7 7-2-15,-7 11 1 16,-8 10 0-16,4 9 0 15,-2 13 0-15,3 9 1 16,9 7 2-16,10 3-1 16,7 3 0-16,13 0 1 15,10-3-2-15,8-4 0 16,7-4 0-16,2-3 0 0,2-2 0 15,-2-3 0-15,-4-2 0 16,-7 0 0-16,-7 1 0 16,-6 4 0-16,-8 5 0 15,-9 8 0-15,-7 7 0 16,-11 9 0-16,-3 2 0 15,-3 5 0-15,-1 2 0 16,1-4 0-16,1-2 0 16,6-10 0-16,4-7 0 15,7-20 0-15,18-5 0 16,3-15 0-16,6-12 0 15,3-9 0-15,5-8 0 16,3-6 0-16,0-1 0 16,1 3 0-16,-8 8 0 0,-6 7 0 15,-6 12 0-15,-4 13 0 16,-15 13 0-16,7 19 0 15,-11 7 0-15,-1 14 0 16,-2 0 0-16,8 11 0 16,0-7-7-16,20 7-6 15,-3-22-5-15,25 10-6 16,-7-28-4-16,25 5-1 15,-10-23-11-15,14-7 0 16,-4-15 4-16</inkml:trace>
  <inkml:trace contextRef="#ctx0" brushRef="#br1" timeOffset="56945.2571">5949 6572 113 0,'-25'-5'39'0,"-16"3"4"0,1 15-1 16,-19 8-36-16,12 3-1 15,7 4-2-15,5 1 1 16,13 0-4-16,13-2 0 15,13-6 0-15,16-3 0 16,12-7 0-16,8-2 0 16,2-3 0-16,-1-2 0 15,-1 1 0-15,-8 7 0 16,-9 2 0-16,-12 5 0 15,-16 7 0-15,-10 6 0 16,-9 2 0-16,-4 4 0 16,-6 0 0-16,1-6 0 15,4 0-2-15,4-13-8 16,23 3-7-16,2-22-6 0,21 0-5 15,2-17-15-15,22 0 0 16,5-13 0-16,15 3 3 16</inkml:trace>
  <inkml:trace contextRef="#ctx0" brushRef="#br1" timeOffset="57112.2666">6235 7053 130 0,'-34'12'45'15,"7"6"-2"-15,-5-17-6 16,6-4-37-16,26 3-13 15,-25-11-7-15,25 11-11 16,0 0-14-16,18-10 1 0,-5 4-2 16,7 5 2-16</inkml:trace>
  <inkml:trace contextRef="#ctx0" brushRef="#br3" timeOffset="61991.5457">6636 6925 100 0,'0'0'37'0,"-3"-11"1"16,13 10-7-16,1-7-26 16,14 5-2-16,11-1 0 15,14 1 0-15,11 0-2 16,10 2 1-16,4 7-1 15,0 0-1-15,0 0 0 16,-4 0 1-16,-8 1-2 16,-11-3 1-16,-8-1-3 15,-11-3-2-15,0 4-17 16,-14-15-16-16,-2 6 1 15,-16-6-3-15,-1 11 2 0</inkml:trace>
  <inkml:trace contextRef="#ctx0" brushRef="#br3" timeOffset="63253.6179">8425 6726 83 0,'7'-24'35'16,"2"6"-1"-16,-6-7-3 15,3 14-24-15,-7-1-2 16,1 12 0-16,0 0-1 15,0 0-1-15,-3 15 0 16,-2 13 0-16,-2 9 0 16,-2 11-1-16,-4 8-1 15,1 8 0-15,1 0 0 0,2 0 0 16,-1-7-1-16,5-8 1 15,1-13-1-15,4-9 0 16,4-17 1-16,-4-10-1 16,17-21 1-16,-6-8 0 15,3-12 0-15,1-9 0 16,3-8 0-16,2-9-1 15,-1-4 1-15,4-4-1 16,3 2 0-16,1 2-1 16,5 8 2-16,2 6-2 15,-1 11 1-15,3 10-2 16,1 13 2-16,0 14-1 15,-2 15 1-15,-4 12 0 16,-3 11 0-16,-7 8 1 16,-4 9-2-16,-6 7 1 0,-8 7-1 15,-9 4 1-15,-5 1-1 16,-8 0 1-16,-5-5-1 15,-5-4 0-15,0-8 0 16,-3-11 1-16,1-12-1 16,1-11 1-16,3-12 0 15,0-9 0-15,3-7 1 16,0-5-1-16,1-3 1 15,4 3 0-15,-2 2 0 16,1 10 0-16,-1 11 0 16,3 13 0-16,-3 15 0 15,-5 15-2-15,1 17 2 16,-4 9-2-16,-1 7 2 15,3 6-2-15,3-5-2 0,5-12-3 16,24-5-22-16,2-32-10 16,22-12 0-16,10-28-1 15,18-14 0-15</inkml:trace>
  <inkml:trace contextRef="#ctx0" brushRef="#br3" timeOffset="64028.6623">9320 6605 102 0,'0'0'38'0,"-1"-16"1"16,1 16-2-16,-17 1-32 15,5 7-1-15,-6 5 0 16,0 9 0-16,-5 7-1 16,0 10-1-16,-1 6 0 15,4 6 0-15,1 3-2 16,9 0 1-16,8-6-1 15,8-4 0-15,11-11 0 16,8-14 1-16,8-12-1 16,4-15 0-16,4-13 0 15,-2-12 0-15,-3-11 1 16,-6-4-1-16,-8-7 0 15,-12 0-1-15,-9 3 0 16,-8 3-1-16,-5 5 0 16,-10 9-2-16,3 13 1 0,-3 8-2 15,10 11-1-15,2 1-4 16,22 17-20-16,-12-15-4 15,38 33 3-15,-9-23 3 16,31 11 11-16,-6-17 3 16,17 8 3-16,-5-7 7 15,1-3 22-15,2-4 5 16,-3-7 1-16,-4 2-2 15,-21-10-9-15,-3 8 1 16,-22-12 0-16,2 10-3 16,-28-7-1-16,10 18-2 15,-41-4 1-15,6 12 0 0,-11 4-3 16,-2 12-1-16,1-1-1 15,-1 4 0-15,13 1-2 16,8-2 2-16,15-5-3 16,17-6-1-16,17-5 1 15,18-9-1-15,11-5 0 16,6 0 0-16,2 1 0 15,-1 0 0-15,-11 6 1 16,-10 8-1-16,-15 10 0 16,-20 9 0-16,-21 7 0 15,-10 7 0-15,-8-1 0 16,-4 1 0-16,2-5-1 15,3-7 0-15,15-11-3 16,7-17-5-16,34-4-22 16,2-24-8-16,26-4-1 0,0-18 0 15</inkml:trace>
  <inkml:trace contextRef="#ctx0" brushRef="#br3" timeOffset="64224.6735">10518 6533 90 0,'0'0'39'0,"-7"21"3"16,-15 3-3-16,2 22-16 15,-6-5-20-15,3 9 1 16,-2-2-3-16,7 3 2 16,4-5-3-16,8-3 0 15,6-10-4-15,6-18-4 16,17-3-29-16,-6-23-3 15,17-5 0-15,-5-20-1 0</inkml:trace>
  <inkml:trace contextRef="#ctx0" brushRef="#br3" timeOffset="64375.6821">10557 6248 96 0,'-29'-22'40'0,"-4"6"-1"16,10 11-3-16,8-9-26 15,8-7-31-15,28 11-17 16,10-11 0-16,21 4-1 15,6-11 0-15</inkml:trace>
  <inkml:trace contextRef="#ctx0" brushRef="#br3" timeOffset="64584.694">11247 5927 94 0,'-27'30'41'0,"2"20"0"16,-14 4-1-16,6 21-22 15,0 0-14-15,4 9-2 16,4 6 0-16,5 2 2 15,5-4-4-15,5-5 0 16,10-9-4-16,2-17-5 16,14-1-30-16,-11-24 0 15,9-3-2-15,-14-29-1 16</inkml:trace>
  <inkml:trace contextRef="#ctx0" brushRef="#br3" timeOffset="64884.7112">10935 6523 119 0,'-15'-1'41'16,"15"1"1"-16,19 0-7 16,9-4-32-16,12-7 0 15,10 1-1-15,6-4 0 16,5 0 0-16,-1 1-2 15,-2 3 0-15,-7 7 0 16,-10 4 0-16,-7 7 0 16,-13 9-1-16,-8 5 0 15,-11 8 1-15,-7 6-1 0,-5 1 1 16,-2 4-2-16,-2-3 1 15,7 4-6-15,-10-20-17 16,21 4-15-16,-4-26-2 16,22 12 0-16,0-26 0 15</inkml:trace>
  <inkml:trace contextRef="#ctx0" brushRef="#br3" timeOffset="65081.7225">11732 6126 94 0,'-20'-4'40'15,"-6"4"1"-15,8 13-2 16,-5-4-16-16,23-9-23 16,-11 21-2-16,15-11-1 0,10 4-3 15,-3-11-5-15,17 11-24 16,-9-14-2-16,12 9 0 15,-9-11 0-15</inkml:trace>
  <inkml:trace contextRef="#ctx0" brushRef="#br3" timeOffset="65335.7369">11848 6287 95 0,'-7'25'36'16,"5"16"1"-16,-15-11-4 15,17 18-18-15,-15-8-5 16,12 7 0-16,-4-7-4 16,8-1 0-16,1-5-2 15,5-6-1-15,6-5-3 16,2-11 0-16,4-10 0 15,0-7 0-15,7-13 0 0,-2-6 0 16,2-5 0-16,-2-9 0 16,-2-2 0-16,-1-6-2 15,0-2-1-15,-4 0-3 16,3 10-2-16,-14-8-13 15,11 22-18-15,-16 2-3 16,-1 22 1-16,7-12 0 16</inkml:trace>
  <inkml:trace contextRef="#ctx0" brushRef="#br3" timeOffset="65703.7581">12307 6498 91 0,'-18'9'41'15,"7"7"1"-15,0-12-2 16,19 8-16-16,4-14-22 16,10 0-1-16,10-5 0 15,7-6 0-15,2-2 0 16,3-5-1-16,-2-2 1 15,-5-5-1-15,-6-2 1 16,-10-2-1-16,-8 1 1 16,-14 1-1-16,-15 11 1 15,-10 11 0-15,-14 15 0 16,-9 13 1-16,-13 19 1 15,2 12-3-15,3 11 0 16,8 8 0-16,13-1 0 16,16-4 0-16,22-8 0 0,20-15 0 15,32-7-7-15,-2-26-32 16,22-6-5-16,0-23 1 15,15-6-3-15</inkml:trace>
  <inkml:trace contextRef="#ctx0" brushRef="#br3" timeOffset="66920.8277">13606 7025 91 0,'-14'-7'35'16,"2"-13"-4"-16,1 7-1 15,-5-14-26-15,-3-4-1 16,-5-9-2-16,1-5 0 15,-5-10 0-15,-3-5-2 16,1-6 2-16,-6-6-2 16,2-5 3-16,0 0-2 0,-1-3 3 15,6 3-2-15,2 2 2 16,9 7-1-16,8 2-2 15,13 8 4-15,13 6-4 16,9 10 3-16,14 3-4 16,3 10 3-16,7 6-2 15,0 12 2-15,-5 15 1 16,-7 13-3-16,-14 18 2 15,-13 21-2-15,-14 18 2 16,-16 18-2-16,-13 17 2 16,-9 6 0-16,-8 4-1 15,6-1 2-15,3-13-2 16,11-10 2-16,14-22-2 0,21-20 1 15,20-24-2-15,23-28-2 16,26-13-7-16,2-29-29 16,23-6-1-16,-5-16-2 15,8 0 1-15</inkml:trace>
  <inkml:trace contextRef="#ctx0" brushRef="#br3" timeOffset="69080.9512">14457 6512 55 0,'0'0'36'16,"11"-12"-1"-16,-11 12 0 15,0 0-15-15,-4 13-13 16,-9 1-1-16,4 10 0 15,-8-2-1-15,6 10-1 16,-4 2-1-16,2 4 0 16,1-5-1-16,5 2 0 0,2-5-1 15,2-4 0-15,2-6 0 16,6-10 0-16,-5-10 1 15,22-16-1-15,-4-9 0 16,5-9 0-16,2-10 0 16,0-4-1-16,3-4 2 15,-2 0-3-15,0 5 2 16,-7 8-2-16,-2 6 3 15,-5 10-2-15,-4 11 1 16,-8 12 0-16,0 0 0 16,6 25 0-16,-9 0-1 15,6 5 3-15,-1 2-2 16,7 0 1-16,4-6-1 15,11-4 1-15,8-9-1 0,6-11 0 16,5-11 0-16,4-8-1 16,3-5 0-16,-1-4-1 15,-4-1 2-15,-8 3-2 16,-6 1 2-16,-7 5-1 15,-6 9 0-15,-18 9 0 16,9 6 0-16,-11 12 0 16,-5 9-1-16,-1 6 2 15,0 5-3-15,-2 6 0 16,10 6-4-16,-1-11-8 15,22 9-24-15,-8-15-1 16,18 0-2-16,0-15 0 16</inkml:trace>
  <inkml:trace contextRef="#ctx0" brushRef="#br3" timeOffset="69480.9741">15596 6418 116 0,'-16'-5'40'0,"-12"0"0"15,3 20-10-15,-10 0-26 16,3 9-1-16,-3 9 0 16,1 8 1-16,2 3-2 15,4 3 1-15,6 0-1 16,9-3 0-16,10-6-1 15,8-8 2-15,10-11-3 0,8-10 2 16,9-15-2-16,9-7 0 16,0-11 0-16,0-6 0 15,0-9 0-15,-7-2-2 16,-4-1 4-16,-4 4-5 15,-6 5 3-15,-10 4-1 16,-1 10 1-16,-9 19-2 16,0 0 3-16,-14 14 0 15,4 16-2-15,-3 2 0 16,3 10-2-16,1-3-3 15,13 14-14-15,-5-16-18 16,23-1-4-16,4-18 1 16,19-2-2-16</inkml:trace>
  <inkml:trace contextRef="#ctx0" brushRef="#br3" timeOffset="69827.9937">16346 6401 74 0,'-24'-9'41'0,"-19"2"-2"15,-4 15 2-15,-13-1-11 16,1 15-26-16,-1 1 0 16,14 6-2-16,11 0 0 15,16 1 0-15,18-4-1 16,17-4 1-16,19-7-1 15,17-2 0-15,6-4-1 16,0-6 3-16,-5 1-3 16,-8 0 0-16,-12 3 1 0,-13 3-1 15,-18 3 0-15,-18 8 1 16,-11 2-1-16,-9 4 0 15,-6 2 0-15,-2-3 0 16,3-1-2-16,4-4-1 16,18-2-6-16,1-24-19 15,28 5-13-15,9-15 1 16,22-1-1-16,7-14-1 15</inkml:trace>
  <inkml:trace contextRef="#ctx0" brushRef="#br3" timeOffset="70172.0134">16810 6383 82 0,'-13'-16'39'0,"-6"11"1"0,-17-1 0 16,1 20-19-16,-6-7-17 15,-1 7 0-15,0 4-1 16,5 3-1-16,7 2 0 15,15 4-1-15,9-3 0 16,13-1 1-16,13-2-2 16,11-6 2-16,7-2-3 15,5-1 2-15,0-3-1 16,-1-3 2-16,-9 2-2 15,-7 0 0-15,-12 1 0 16,-11 5 1-16,-17 3-1 16,-11 6 1-16,-11 1-1 0,-3 6 1 15,-8-3-1 1,6-1 0-16,2-1-3 0,7-15-8 15,27 3-28-15,5-13-3 16,9-10 1-16,15-12-2 16</inkml:trace>
  <inkml:trace contextRef="#ctx0" brushRef="#br3" timeOffset="71038.0631">17859 6415 69 0,'11'-7'41'0,"-11"7"-2"16,0 0 1-16,0 0-10 0,-13 37-27 16,-6-5 1-16,2 13 1 15,-4 2-2-15,2 7 0 16,3-3-3-16,8-3-1 15,10-1-6-15,1-23-25 16,24-3-9-16,3-20 1 16,17-8-2-16</inkml:trace>
  <inkml:trace contextRef="#ctx0" brushRef="#br3" timeOffset="71188.0718">18011 6142 98 0,'-47'-26'39'0,"9"16"-2"0,6 19-20 15,6 3-42-15,19 2-14 16,7-14 0-16,24 28-2 16</inkml:trace>
  <inkml:trace contextRef="#ctx0" brushRef="#br3" timeOffset="71502.0897">18337 6349 107 0,'-1'18'40'0,"-12"-8"0"16,6 12 0-16,-7-3-37 15,5 7 0-15,0 4 0 16,3 3 1-16,0 3-1 16,3 2 0-16,3-2-1 0,5 0 1 15,3-7-1-15,1-8 0 16,6-7-2-16,4-7 0 15,4-12 0-15,0-5 0 16,3-10 0-16,5-6 0 16,-4-8 0-16,-1-7-2 15,-1-3 0-15,-6-7-3 16,-2 6-1-16,-9-4-11 15,10 19-16-15,-21-4-9 16,12 17 1-16,-12 1-1 16</inkml:trace>
  <inkml:trace contextRef="#ctx0" brushRef="#br3" timeOffset="71856.11">18739 6477 104 0,'-2'18'40'0,"2"-18"1"15,0 0-1-15,13 2-34 16,12-6-3-16,6-4 0 16,15-1-1-16,-1-5 0 15,6-1-1-15,-3-4 0 16,0 1 0-16,-6-2 0 15,-10-2 0-15,-9-4-1 16,-10 2 1-16,-14 0 0 16,-11 7-1-16,-14 7 1 0,-14 12 0 15,-12 11 0-15,-9 12 0 16,-2 13 0-16,3 11 1 15,7 8-2-15,11-1 0 16,16 1 0-16,22-7 0 16,27-7-5-16,14-18-11 15,29-1-24-15,1-23-1 16,18-4-2-16,-1-17-3 15</inkml:trace>
  <inkml:trace contextRef="#ctx0" brushRef="#br3" timeOffset="72420.1421">20288 5713 89 0,'-27'-33'35'0,"2"18"1"15,-16 10-5-15,1 27-26 16,-11 20 4-16,0 32-2 15,-12 15 0-15,5 13-2 16,0 8 0-16,10 6-2 0,11-3 1 16,17-5-2-16,18-10-2 15,17-15-1-15,23-12-5 16,5-20-25-16,25-5-9 15,1-19 3-15,12-7-4 16</inkml:trace>
  <inkml:trace contextRef="#ctx0" brushRef="#br3" timeOffset="72900.1697">20778 5623 80 0,'-15'6'39'0,"-9"9"0"0,5 17 1 16,-8-5-18-16,7 13-19 15,0 8 2-15,5 13-2 16,0 5 1-16,1 7 0 15,0 4-1-15,2-2 0 16,0 0 0-16,0-1-2 16,2-8-1-16,3-8 0 15,2-9 0-15,3-14 0 16,3-7 0-16,5-13 1 15,4-12-1-15,4-10 0 16,2-9 0-16,4-6 0 16,0-4 0-16,3-4 1 0,2-2-1 15,-3 1 0-15,-2 6 1 16,-3 8-1-16,-3 7 1 15,-2 7-1-15,-12 3 0 16,11 28 0-16,-11-1 0 16,-1 7-1-16,1 3-1 15,3-2 1-15,4 4-4 16,-2-12-3-16,20 9-15 15,-10-22-14-15,15 0-5 16,-4-16 2-16,9-3 0 16</inkml:trace>
  <inkml:trace contextRef="#ctx0" brushRef="#br3" timeOffset="73282.1915">21036 6355 117 0,'-16'15'39'0,"16"3"1"16,0-18-3-16,8 22-34 15,8-10 0-15,17-1-1 16,4-6 0-16,7-3 0 16,7-5-1-16,0-5 0 15,-1-5 0-15,1-4 0 16,-12-3-1-16,-5-2 1 15,-13-2-1-15,-9 0 1 16,-9 1-1-16,-13 2 1 16,-8 7 0-16,-11 7-1 15,-6 7 2-15,-9 8-2 16,-5 11 0-16,2 6 0 0,3 7 0 15,6 8 0-15,11 0 0 16,13 0 0-16,18 0 0 16,15-7 0-16,20-3 0 15,11-8-6-15,19 4-10 16,-8-21-11-16,18 4-15 15,-8-11 1-15,4-1 0 16,-9-11 0-16</inkml:trace>
  <inkml:trace contextRef="#ctx0" brushRef="#br3" timeOffset="73645.212">21927 6347 100 0,'-13'-17'40'0,"-14"-1"1"16,-4 17-1-16,-11-3-22 0,-1 17-13 15,-6 8-1-15,4 10 0 16,2 5-1-16,6 2-3 15,8-1 0-15,13-2 0 16,10-7 0-16,14-5 0 16,12-9 0-16,10-9 0 15,7-7 0-15,4-6 0 16,1-11 0-16,-1-4 0 15,-3-7 0-15,-3-1 0 16,-8-3 0-16,-8 6 0 16,-8 5 0-16,-5 3 0 15,-6 20 0-15,-12-6 0 16,-1 21 0-16,-3 8 0 15,0 8 0-15,4 1 0 16,8 4 0-16,5-6-6 0,20 7-10 16,-9-26-12-16,25 4-15 15,-1-18 2-15,12 0-1 16,-5-17 1-16</inkml:trace>
  <inkml:trace contextRef="#ctx0" brushRef="#br3" timeOffset="73945.2295">22291 6289 98 0,'-6'-12'40'15,"6"12"1"-15,-18 0-2 16,18 18-16-16,-13-2-20 16,7 8 1-16,-6 3-1 15,5 6 1-15,1 4-4 0,3-1 0 16,2-1 0-16,5-7 0 15,2-2 0-15,4-9 0 16,7-7 0-16,1-10 0 16,4-9 0-16,1-6 0 15,7-8 0-15,-4-7 0 16,3-4 0-16,-4-7 0 15,-2 0 0-15,-5-3-6 16,6 14-5-16,-20-14-9 16,12 22-19-16,-17 3-3 15,1 19 2-15,-1-13-1 16</inkml:trace>
  <inkml:trace contextRef="#ctx0" brushRef="#br3" timeOffset="74624.2683">22716 6294 115 0,'0'0'39'16,"0"0"2"-16,-19-19-5 16,19 19-31-16,0 0-1 15,-9 22 0-15,1-4-1 16,1 6 1-16,-6 5-2 0,4 3 0 15,0 3-2-15,2-2 0 16,2-1 0-16,6-6 0 16,9-7 0-16,4-4 0 15,6-7 0-15,6-9 0 16,8-9 0-16,-1-6 0 15,7-11 0-15,0-5 0 16,-2-4 0-16,-1-4 0 16,-2-1 0-16,-4 3 0 15,-5 11 0-15,-9 6 0 16,-7 9 0-16,-10 12 0 15,-10 19 0-15,-6 11 0 16,-11 16 0-16,-7 7 0 16,-7 14 0-16,-4 15 0 15,-7 10 0-15,0 4 0 0,-2 3 0 16,0 0 0-16,0-3 0 15,3-3 0-15,2-12 0 16,3-15 0-16,7-13 0 16,6-15 0-16,5-14 0 15,9-16 0-15,5-13 0 16,13-13 0-16,13-18 0 15,12-15 0-15,17-14 0 16,13-17 0-16,12-15 0 16,7-5 0-16,5 4 0 15,-5 4 0-15,-7 17 0 16,-14 2-12-16,-1 35-10 15,-35-2-13-15,4 31-7 0,-20 11-2 16,23-8 2-16</inkml:trace>
  <inkml:trace contextRef="#ctx0" brushRef="#br3" timeOffset="75192.3008">23439 5650 89 0,'-20'22'33'0,"4"5"3"15,-6-3-5-15,17 3-28 16,2-1-4-16,1-11-24 16,18-1-7-16,1-13-1 15,13-4-1-15</inkml:trace>
  <inkml:trace contextRef="#ctx0" brushRef="#br3" timeOffset="75319.308">23658 5646 83 0,'-14'23'40'0,"-13"-4"-3"16,6 13 2-16,-5-2-17 15,0-2-54-15,18 8-6 16,-2-5 0-16,7 3-2 16</inkml:trace>
  <inkml:trace contextRef="#ctx0" brushRef="#br3" timeOffset="75876.3399">20510 5373 65 0,'0'0'36'16,"-7"18"-1"-16,-9-5-1 15,5 7-21-15,-7 3-12 16,4 4 1-16,5 0-2 0,4-3-1 15,11 0-5-15,2-13-23 16,16 2-5-16,5-13-2 16,5-1 2-16</inkml:trace>
  <inkml:trace contextRef="#ctx0" brushRef="#br3" timeOffset="75997.3467">20624 5487 94 0,'-23'19'31'0,"3"5"-30"16,13-7-10-16,13 3-27 15,10 1 0-15</inkml:trace>
  <inkml:trace contextRef="#ctx0" brushRef="#br3" timeOffset="76671.3854">23982 5467 100 0,'19'2'38'16,"12"16"1"-16,-10-1-4 15,12 15-30-15,-1 13-1 16,5 11 0-16,-7 7-2 16,-2 13 0-16,-11 7 0 15,-11 8 0-15,-13 3-1 16,-15-1 1-16,-15-2-1 15,-14-6 0-15,-11-6-1 16,-4-15-1-16,4-4-10 0,-6-25-24 16,20-8-5-16,9-19 0 15,15-13 0-15</inkml:trace>
  <inkml:trace contextRef="#ctx0" brushRef="#br3" timeOffset="78309.4791">4925 7968 48 0,'0'0'34'0,"6"-15"1"15,-6 15 0-15,8-22-12 16,-8 22-13-16,9-11-3 15,-9 11-1-15,0 0-2 16,11 19 0-16,-12 7 0 16,2 11-2-16,-6 7 1 15,2 13-1-15,-2 9-1 16,-3 8 0-16,1 2-1 15,0-1 0-15,2-8 1 0,4-9-1 16,1-11 0-16,4-13 0 16,2-17 1-16,-6-17 0 15,18-19-1-15,-4-12 1 16,-5-12 0-16,2-8 0 15,-6-6 0-15,2-8 0 16,-1-5 0-16,0-2 0 16,-3 5 0-16,4 2 0 15,2 2 0-15,6 6-1 16,2 4 1-16,7 5 0 15,8 13-1-15,2 8 0 16,5 9 0-16,6 11 1 16,-1 8-1-16,-3 8 0 15,-5 11 0-15,-3 7 0 0,-11 13 0 16,-9 8-1-16,-15 5 1 15,-10 6-1-15,-8 3 1 16,-11 2-1-16,-4 0 1 16,-6 0-1-16,-1-6 1 15,-1-6 0-15,3-8 0 16,4-7 0-16,4-8 0 15,3-7 1-15,3-6-1 16,6-3 0-16,5-2 0 16,2 4 0-16,2 12 0 15,4 14 1-15,-3 14 0 16,-2 15-1-16,-1 14 0 15,-3 9-1-15,3 10-2 0,-4-9-2 16,10 3-6-16,-8-27-22 16,19-7-6-16,-2-27 0 15,18-19-1-15</inkml:trace>
  <inkml:trace contextRef="#ctx0" brushRef="#br3" timeOffset="79158.5276">5982 7971 75 0,'-1'-15'38'16,"1"15"1"-16,-16-25 0 15,16 25-17-15,-37-7-18 16,8 13 1-16,-11 3-1 15,-4 18 1-15,-12 6-2 16,-2 11 0-16,-8 8-1 16,5 6 0-16,6-1-1 15,11-1-1-15,12-5 1 16,17-13-2-16,24-13 1 15,19-15 0-15,17-15 0 16,15-14-1-16,12-13 1 0,2-12-1 16,2-7 2-16,-6-3-1 15,-8 2 1-15,-15 1-1 16,-12 8 1-16,-13 8 0 15,-13 6-1-15,-9 13 1 16,-9 13 0-16,-8 11-1 16,-5 11 0-16,-2 11-1 15,0 6 1-15,6 2-1 16,5 1 1-16,8-2-1 15,10-8 0-15,11-8 0 16,11-16 1-16,10-8 0 16,11-12 0-16,5-9 0 15,2-4 1-15,1-1-1 0,-5-2 1 16,-6 4 0-1,-9 3 0-15,-7 7 0 0,-11 13-1 16,-18 4 1-16,7 25-2 16,-14 0 1-16,-8 8 0 15,-1 5-1-15,-4 4 1 16,1 1 0-16,0-3-1 15,6-7 1-15,3-9 0 16,9-9 0-16,1-15 1 16,16-3-1-16,1-15 1 15,3-8-1-15,3-13 0 16,-1-2 1-16,-2-4 1 15,-2 3-1-15,-6 3 0 16,-4 8 0-16,-3 6 0 0,-3 6 1 16,-2 19-4-16,5-12 2 15,-5 12-2-15,19 3-1 16,2-1 0-16,13-6-2 15,16 0-4-15,0-15-7 16,31 8-19-16,-8-20-6 16,12 0 2-16,-5-17-2 15</inkml:trace>
  <inkml:trace contextRef="#ctx0" brushRef="#br3" timeOffset="79360.5392">7261 7317 106 0,'-28'7'40'0,"-1"28"0"16,-14 12-3-16,11 21-32 15,-13 15-2-15,5 12-1 0,2 10-1 16,8 2 0-16,5 0-1 16,8-7-1-16,12-9-2 15,5-17-3-15,15-5-9 16,-10-26-22-16,16-13-4 15,-8-22 1-15,6-8-1 16</inkml:trace>
  <inkml:trace contextRef="#ctx0" brushRef="#br3" timeOffset="79706.559">6870 7961 90 0,'-20'-23'41'16,"20"23"1"-16,-17-10-2 15,31 16-20-15,-2-3-17 0,14 2 0 16,10-2-1-16,10 3 0 15,4-1-1-15,7-1 1 16,3 0-1-16,1 0 0 16,-5 0 0-16,-5 0 0 15,-8 1 0-15,-6 2 0 16,-8 2 0-16,-7 8-1 15,-10 6 0-15,-8 3 0 16,-6 4 0-16,-6 6 0 16,-6-1-1-16,1 6 1 15,-4-3 0-15,4-5 0 16,0-6-1-16,7-8-1 15,7-8-2-15,-1-11-5 16,29-13-9-16,-15-19-21 0,19-2-4 16,-7-20 1-16,11-1 0 15</inkml:trace>
  <inkml:trace contextRef="#ctx0" brushRef="#br3" timeOffset="79835.5664">7529 7670 111 0,'-23'-10'40'15,"8"20"1"-15,-1 0-5 16,16-10-45-16,11 13-29 15,6-5-3-15,21 9 1 16,5-7-2-16</inkml:trace>
  <inkml:trace contextRef="#ctx0" brushRef="#br3" timeOffset="80082.5805">8155 7866 90 0,'-27'15'41'15,"-18"-5"2"-15,1 13-2 16,-13-6-19-16,6 14-18 15,0 6 0-15,12 3-3 16,11 1 1-16,14-1-1 16,19-3-1-16,16-7-1 15,19-7-1-15,11-16-1 16,14-6-2-16,2-22-7 15,19-2-18-15,-18-21-11 16,6-2 1-16,-11-18-2 0,0-4 2 16</inkml:trace>
  <inkml:trace contextRef="#ctx0" brushRef="#br3" timeOffset="80254.5903">8552 7508 112 0,'-26'54'41'0,"-14"10"1"15,2 15-2-15,-3 1-36 16,5 5-1-16,9-2-2 15,9-8-2-15,10-7-2 16,9-18-8-16,26-2-28 16,-7-19-3-16,13-12 0 15,-3-15-1-15</inkml:trace>
  <inkml:trace contextRef="#ctx0" brushRef="#br3" timeOffset="80622.6114">8605 7988 81 0,'-12'13'40'15,"0"-5"-1"-15,13 4 1 16,-1-12-14-16,20 4-23 16,8-4-1-16,8-3 0 15,4-3 0-15,7-5 1 16,-5-3-2-16,1 0 1 15,-7-4-1-15,-7 0 0 16,-8-3-1-16,-9 1 1 16,-12 1 0-16,-7 4-1 15,-12 2 1-15,-6 9 0 0,-9 8-1 16,-4 10 1-16,-6 5 0 15,1 14 0-15,4 7-1 16,5 5 0-16,11 2 0 16,9-2 0-16,14 0-2 15,16-7 0-15,18-5-2 16,9-20-4-16,24 2-12 15,-4-20-20-15,20-8-3 16,-3-18 1-16,5-1 0 16</inkml:trace>
  <inkml:trace contextRef="#ctx0" brushRef="#br3" timeOffset="80915.6281">9334 7829 114 0,'-50'15'40'0,"4"11"3"15,-6-2-3-15,19 4-38 16,6 0 0-16,13 2 0 15,17-9-1-15,13-1-1 16,17-7 1-16,6 1-2 16,3-4 1-16,0-4 1 15,-8 5-1-15,-2 1 1 16,-16 9 1-16,-9-2-1 15,-16 11 0-15,-8 2 0 16,-13-1 0-16,-2 2 0 16,-3-1-2-16,-3-5-1 15,9-3-4-15,-4-18-8 16,29 5-22-16,-3-22-7 15,18-5 0-15,8-15-2 0</inkml:trace>
  <inkml:trace contextRef="#ctx0" brushRef="#br3" timeOffset="83295.7643">9832 8250 81 0,'0'0'39'15,"0"22"-2"-15,-16-7-2 16,11 11-27-16,-15 3-3 15,1 8-2-15,-3 3-4 16,0-12-14-16,10 6-22 16,2-13 0-16,16-9-2 0,8-17 0 15</inkml:trace>
  <inkml:trace contextRef="#ctx0" brushRef="#br3" timeOffset="83889.7983">11089 7346 95 0,'-18'-33'39'16,"-10"-1"1"-16,2 13-1 16,-12 4-35-16,4 13-1 15,0 13 1-15,-1 20-1 16,-4 14 0-16,-2 24-2 15,2 12 1-15,4 11-1 16,1 8 0-16,6 3 0 16,11-1-2-16,7-6 0 15,13-9-2-15,9-20-1 16,12-3-7-16,-3-24-28 15,14-7-2-15,-8-21 1 16,6-9-1-16</inkml:trace>
  <inkml:trace contextRef="#ctx0" brushRef="#br3" timeOffset="84790.8498">10584 7901 89 0,'-27'-11'40'15,"27"11"1"-15,-10-14-2 16,25 13-17-16,16-11-20 15,11-3-2-15,12-1 1 16,10 1-1-16,9 0 0 16,2 4 0-16,1 1-1 15,1 5 0-15,-5 4 0 16,-6 2 0-16,-8 2 0 15,-6 3 0-15,-14 0 1 0,-5-2 0 16,-13 1 0-16,-11-2 0 16,-9-3 1-16,0 0 0 15,-26 12 0-15,1-2 0 16,-1 5 1-16,-5 7-1 15,0 4 1-15,3 4-1 16,3 4-1-16,8 3 1 16,9-1-1-16,13-6 0 15,10-6 0-15,13-8-1 16,11-14 1-16,9-6 1 15,4-12 0-15,3-12-1 16,-1-7 0-16,-6-6 1 16,-5-4-1-16,-10-1 1 15,-14 2-1-15,-9 5-1 0,-14 5 1 16,-6 8 0-16,-11 8 1 15,-4 10-1-15,-2 8 1 16,1 6 0-16,4 7-1 16,9 0 1-16,13-1-1 15,14-3 0-15,13-5 0 16,11-5 0-16,13-5 0 15,5-3 0-15,5-2 0 16,-1 1 0-16,-7 2 0 16,-6 4 1-16,-10 8-1 15,-9 5 1-15,-15 8 0 16,-8 8 0-16,-10 7 0 15,-7 4 0-15,-4 6-1 16,-3 5 0-16,2-1 0 16,3-1 0-16,9-8-1 0,10-6 0 15,11-12 1-15,11-10-1 16,11-11 1-16,13-14 0 15,6-9 1-15,2-9-1 16,1-6 1-16,-1-5 0 16,-7-5-1-16,-4 3 1 15,-11 4 0-15,-8 5-1 16,-9 6 0-16,-9 9 2 15,-7 10-2-15,-4 13 0 16,-11 13 0-16,-4 9 0 16,-2 10 0-16,-1 6 0 15,0 4 0-15,1 3 0 0,5-3 0 16,5 0-2-16,14-4-2 15,5-12-2-15,11-1-1 16,3-23-7-16,22 4-5 16,-13-25-19-16,18 4-2 15,-8-17 0-15,5 1 1 16</inkml:trace>
  <inkml:trace contextRef="#ctx0" brushRef="#br3" timeOffset="85143.87">12817 7799 99 0,'7'-14'39'0,"-15"1"1"15,8 13-1-15,-23 6-31 16,6 8-3-16,-4 5-2 15,2 4 1-15,0 6-2 16,1 5 1-16,1-3-1 16,3 5-1-16,4-5 1 0,0-2-1 15,9-7 0-15,2-6-1 16,-1-16 1-16,20 1-1 15,-3-13 1-15,7-11-1 16,1-2 1-16,3-11-1 16,0 2 0-16,1-7 0 15,0 8 1-15,-5 4-1 16,-4 8 0-16,-5 10 0 15,-5 9 0-15,-10 2-1 16,12 28 0-16,-10-4 0 16,3 9-2-16,2-1-1 15,10 2-2-15,0-6-3 16,23 9-6-16,-8-27-6 15,27 5-19-15,-7-13-1 0,11-4 1 16,-8-13 2-16</inkml:trace>
  <inkml:trace contextRef="#ctx0" brushRef="#br3" timeOffset="85511.891">13560 7776 71 0,'-12'-34'41'16,"2"17"0"-16,-22 0 1 16,1 24-14-16,-21-4-17 15,1 19-5-15,-2 8-1 16,9 9-2-16,3 3-1 15,15 0 0-15,13-2-2 16,20-6 1-16,17-10 1 16,16-10-2-16,14-14 0 15,10-14 0-15,8-10 0 0,3-12 0 16,0-11 0-16,-9-11 0 15,-3-6 0-15,-9-2 0 16,-10-1 0-16,-7 4 0 16,-12 11 0-16,-11 9 0 15,-12 19 0-15,-2 24 0 16,-30 12 0-16,1 28 0 15,-5 18 0-15,-3 13 0 16,2 7 0-16,4 1-5 16,17 6-6-16,4-21-4 15,25 3-7-15,-8-35-18 16,30-8-4-16,4-19-1 15,25-13 3-15</inkml:trace>
  <inkml:trace contextRef="#ctx0" brushRef="#br3" timeOffset="85932.9151">14654 7788 103 0,'2'-16'39'0,"-2"16"2"15,-4-12-12-15,-1 25-24 16,-9 7-1-16,-1 9-1 16,-5 8-1-16,-1 10 0 15,-2 5-1-15,4-4-1 16,5 0-1-16,4-9-3 15,17 0-14-15,0-22-22 16,16-6 0-16,1-26-1 16,17-5-1-16</inkml:trace>
  <inkml:trace contextRef="#ctx0" brushRef="#br3" timeOffset="86313.9366">14833 7638 100 0,'-6'18'42'0,"-4"-8"0"15,11 11-1-15,-10-3-33 16,11 4-5-16,2 4 0 16,0 4 0-16,1 3-1 15,-3 3 0-15,-3 1-1 16,-1 2 0-16,-1-6 0 15,-1-2 0-15,4-9-1 0,1-8 0 16,-1-14 0-16,20-3 0 16,0-16 0-16,9-11 0 15,0-3 0-15,5-10 0 16,1 2 1-16,-1 1-1 15,-1 5 1-15,-5 8-1 16,-7 10 1-16,-5 13-1 16,-5 13 0-16,-1 9-1 15,-6 14-1-15,3 3-1 16,8 10-8-16,-4-14-7 15,22 14-22-15,-4-17-4 16,18-2 2-16,0-13-2 16</inkml:trace>
  <inkml:trace contextRef="#ctx0" brushRef="#br3" timeOffset="86730.9607">16517 7351 106 0,'0'0'39'0,"-11"4"0"16,-10 6-9-16,1 18-25 16,-4 6-1-16,4 16 0 15,-3 9-2-15,3 9 1 16,3 5-2-16,2-1 0 15,6 2-2-15,2-6-2 16,10 2-9-16,-5-24-26 16,17-5-2-16,-6-20 0 15,9-9-1-15</inkml:trace>
  <inkml:trace contextRef="#ctx0" brushRef="#br3" timeOffset="86917.9715">16275 7746 110 0,'-15'-15'41'15,"15"15"0"-15,0 0-2 16,21-14-35-16,5 8-4 16,8-5-1-16,18-1-3 15,5-12-5-15,22 5-27 16,-11-14-3-16,13 5 0 15,-10-13-2-15</inkml:trace>
  <inkml:trace contextRef="#ctx0" brushRef="#br3" timeOffset="87268.9914">17038 7237 108 0,'-24'31'41'16,"-12"7"0"-16,4 17-2 16,-11 2-33-16,7 10-3 15,1 3 0-15,9 1 1 16,3-4-2-16,5-4 0 15,9-6-1-15,10-11 0 16,10-12 0-16,7-12 0 16,9-13-1-16,4-13 0 15,4-9 2-15,5-10-2 16,0-7 0-16,-3-3 0 15,-2-3 0-15,-8 5 0 0,-5 3 0 16,-5 6 0-16,-5 9 0 16,-12 13 0-16,6 11 0 15,-7 7 0-15,-3 9-4 16,2 1 1-16,3 7-2 15,0-6-4-15,13 10-9 16,-9-23-20-16,19 4-4 16,-2-14 0-16,11-3 1 15</inkml:trace>
  <inkml:trace contextRef="#ctx0" brushRef="#br3" timeOffset="87616.0114">17372 7702 105 0,'-3'17'40'15,"-2"-5"0"-15,18 7-1 16,0-7-35-16,13-2-1 16,8-5-1-16,4-3 0 15,0-5 0-15,-1-5 0 16,-2-6-1-16,-7-5-1 15,-6-4 1-15,-8-3-1 16,-8-3 1-16,-6 0-1 16,-10 4 0-16,-3 4 1 15,-14 9 0-15,-3 12 1 16,-5 14-1-16,-2 12 1 15,0 11 0-15,4 9 0 16,9 4-2-16,13 1 0 16,15-2-4-16,8-16-8 0,31 0-19 15,-5-21-12-15,22-9 1 16,-1-16-3-16,20-9 2 15</inkml:trace>
  <inkml:trace contextRef="#ctx0" brushRef="#br3" timeOffset="88291.05">18490 7670 69 0,'9'-25'38'16,"-4"5"-1"-16,4 8 1 0,-13-6-20 15,4 18-8-15,0 0-4 16,0 0 0-16,-23 11-1 15,12 9 0-15,-6 5-1 16,-1 6 0-16,-3 7-2 16,2 2 0-16,-4 1-1 15,6-3 1-15,0-2-2 16,7-7 1-16,3-10 0 15,7-19 0-15,0 0-1 16,24-9 1-16,1-17 0 16,4-8-1-16,9-7 1 15,-4-7-1-15,2 0 2 16,-1 2-2-16,-4 5 0 15,-5 9 0-15,-5 9 0 0,-8 13 0 16,-2 15 0-16,-4 17 0 16,-3 9 0-16,-1 12 0 15,-1 7 0-15,3 3 0 16,3 2-2-16,2-4-2 15,9 0-3-15,-1-23-5 16,25 8-13-16,-9-27-16 16,14-3 1-16,-5-17-2 15,8-3 2-15</inkml:trace>
  <inkml:trace contextRef="#ctx0" brushRef="#br3" timeOffset="88668.0716">19164 7627 97 0,'-17'-14'39'0,"7"28"2"0,-14 0-1 15,16 13-25-15,-15 2-10 16,2 9-1-16,3-2 0 16,5 3-1-16,7-4-1 15,10-3 0-15,7-11 1 16,10-6-3-16,12-12 0 15,6-10 0-15,7-8 0 16,2-8 0-16,2-8 0 16,-3-3 0-16,-6-6 0 15,-1 0 0-15,-12 1 0 16,-7 9 0-16,-10 3 0 15,-4 9 0-15,-7 18 0 0,0 0 0 16,-18 16 0 0,4 13 0-16,2 7 0 0,0 4-2 15,7 5-1-15,4-1-1 16,11 2-4-16,5-16-5 15,22 11-20-15,-8-21-9 16,19-2 3-16,2-13-3 16</inkml:trace>
  <inkml:trace contextRef="#ctx0" brushRef="#br3" timeOffset="88918.0859">19971 7656 108 0,'-18'0'40'16,"-13"1"2"-16,3 20-2 15,-14 3-32-15,8 7-4 0,0 5 0 16,14 3 0-16,7-2-2 16,13-3 1-16,13-7-3 15,18-9 0-15,14-7-4 16,11-15 1-16,14-6-5 15,-1-21-7-15,22 7-11 16,-17-26-16-16,8-1 2 16,-13-14-2-16,1-2 2 15</inkml:trace>
  <inkml:trace contextRef="#ctx0" brushRef="#br3" timeOffset="89095.0959">20624 7184 105 0,'-23'23'41'0,"-2"26"2"15,-15 2-2 1,7 19-22-16,-1-2-16 0,0 4 0 15,5 1-3-15,5-5 0 16,6-3 0-16,8-10-4 16,11-3-6-16,-3-26-10 15,18 2-22-15,-3-18-1 16,10-3 1-16,-7-14-1 15</inkml:trace>
  <inkml:trace contextRef="#ctx0" brushRef="#br3" timeOffset="89461.1167">20561 7756 106 0,'0'0'39'16,"14"14"2"-16,-14-14-3 15,32 0-33-15,-1-4-1 16,12 0 1-16,1-9-2 15,8-1-1-15,3-5 0 16,-2-4 0-16,-5-5-1 16,-6-2-1-16,-11-1 1 15,-8-3-1-15,-10 6 0 16,-13 1 1-16,-10 6-1 15,-9 10 1-15,-11 10-1 16,-4 11 1-16,-7 14 0 16,-1 11 1-16,-2 9-2 15,5 6 0-15,6 3 0 16,8-2 0-16,13-2 0 0,12-10-3 15,16-5-2-15,12-19-7 16,25 4-8-16,-7-24-19 16,24-2-2-16,-3-12-1 15,9-4 0-15</inkml:trace>
  <inkml:trace contextRef="#ctx0" brushRef="#br3" timeOffset="89793.1359">21342 7634 117 0,'-28'-2'42'0,"4"15"0"16,-14-6-1-16,15 13-36 15,-7 4-1-15,6 4 0 16,9-1-4-16,11 0 0 16,8-4 0-16,11-6 0 0,9-6 0 15,3-8 0-15,8-6 0 16,1-9 0-16,-1-4 0 15,-2-4 0-15,0-6 0 16,-4 1 0-16,-1-3 0 16,-4 3 0-16,-4 4 0 15,-7 3 0-15,0 13 0 16,-13 5 0-16,5 16 0 15,-13 2-2-15,-3 13 1 16,-3 3-2-16,5 6-1 16,-4-7-6-16,17 7-7 15,-9-21-16-15,25 2-8 16,3-15-1-16,22-5 0 15</inkml:trace>
  <inkml:trace contextRef="#ctx0" brushRef="#br3" timeOffset="90079.1523">22001 7553 89 0,'-23'1'41'16,"-14"2"2"-16,5 13-2 16,-4-5-14-16,10 12-24 15,3 2-1-15,13 2 0 16,11 0 0-16,12-3-1 15,9 1 0-15,5 0 0 16,2-4-1-16,-2 3 2 16,-4 0-2-16,-9 3 0 0,-11 0 0 15,-11 6 0-15,-14-2 0 16,-8-2 0-16,-1 0-6 15,-8-13-6-15,14 7-15 16,-12-23-16-16,17-1 1 16,5-17-3-16,17-6 3 15</inkml:trace>
  <inkml:trace contextRef="#ctx0" brushRef="#br3" timeOffset="90942.2016">23094 7037 78 0,'-41'-6'38'0,"-4"14"1"16,-18 3 1-16,-1 26-18 0,-21-3-11 16,12 15-4-16,-5 4-1 15,13 11-2-15,10 8-2 16,11 9-1-16,20 3-2 15,13 2-1-15,22-3-2 16,12-10-3-16,24 7-29 16,0-21-6-16,15-5 1 15,-3-21-2-15</inkml:trace>
  <inkml:trace contextRef="#ctx0" brushRef="#br3" timeOffset="91400.2277">23318 7544 82 0,'-18'-5'40'0,"-13"-2"-1"16,-2 13 1-16,-14-6-17 15,4 20-17-15,-5 3-1 16,1 10-1-16,-1 5-1 16,8 6 0-16,4-1-2 15,13-1 0-15,10-2-1 16,13-6-1-16,15-5-2 15,13-12-1-15,22 11-13 16,1-26-23-16,22 0-1 16,-4-14 0-16,11-2 0 15</inkml:trace>
  <inkml:trace contextRef="#ctx0" brushRef="#br3" timeOffset="91807.2511">23438 7694 80 0,'-28'17'40'15,"7"-2"-1"-15,13 2 1 16,8-17-13-16,0 0-25 16,32 12 0-16,5-12-1 15,4-5 0-15,6-4 0 16,3-5 0-16,-3-1 0 15,-6-6-1-15,-5 2 1 16,-9-2-1-16,-11-1 0 16,-7 1 1-16,-12 3-1 0,-10 2 0 15,-8 4 1-15,-8 9-1 16,-5 9 1-16,-7 6 1 15,-2 10-1-15,0 8 0 16,7 6 1-16,6 1-1 16,12 2 0-16,12-1-1 15,14-6 0-15,18-3-1 16,11-8 0-16,11-7-2 15,8-8-2-15,6-3-1 16,-1-14-2-16,5 9-10 16,-19-21-15-16,10 8-4 15,-21-11 1-15,2 3 0 16</inkml:trace>
  <inkml:trace contextRef="#ctx0" brushRef="#br3" timeOffset="92122.2691">24045 7668 122 0,'-29'17'36'0,"18"11"-4"15,-21-11-1-15,12 13-24 16,-4-2-3-16,8 1 0 15,2-5-1-15,8-2-1 16,7-8 1-16,10-7-2 16,6-8 1-16,7-7-1 15,5-6 0-15,4-7 0 16,1-3-1-16,0-4 1 15,-3 0-1-15,-4 1 0 16,-6 5 1-16,-4 6-1 16,-5 7 0-16,-12 9 0 15,9 11 0-15,-9 7 1 16,-2 5-2-16,1 2 1 0,4 6-1 15,0-6-2-15,13 1-3 16,-3-18-9-16,28 5-13 16,-10-21-13-16,17-4 1 15,-2-17-2-15,14-7 2 16</inkml:trace>
  <inkml:trace contextRef="#ctx0" brushRef="#br3" timeOffset="92316.2801">24763 7179 95 0,'-37'18'40'15,"1"26"1"-15,-13 10-1 16,10 24-19-16,-4-4-17 0,8 7-1 16,7-2-2-16,9-4 0 15,5-7-3-15,3-11-3 16,17 4-23-16,-13-29-13 15,12-3 0-15,-5-29 0 16,2 13-1-16</inkml:trace>
  <inkml:trace contextRef="#ctx0" brushRef="#br3" timeOffset="92745.3048">24362 7674 117 0,'11'4'41'0,"7"13"1"16,-1-17-6-16,12 13-32 0,-3-3 0 15,5 3-1-15,-2-5 0 16,-5 0-2-16,1-2 1 16,-7 1 0-16,-4 1-2 15,1 1 0-15,-7 5 0 16,-3 1 0-16,-5 5 0 15,-3 3 0-15,-2 4 0 16,-4 3 0-16,2-1 0 16,-3-2 0-16,1-3 0 15,1-6 0-15,8-18 0 16,0 14 0-16,0-14 0 15,19-21 0-15,-6-1 0 16,6-4 0-16,0-9 0 16,-1-2 0-16,2-1 0 0,-5-3 0 15,-1 6 0-15,-4 2 0 16,-1 6 0-16,1 5 0 15,-1 9-4-15,-4 2-3 16,11 21-11-16,-16-10-8 16,22 6-16-16,-22-6 1 15,23 17-2-15,-13-12 2 16</inkml:trace>
  <inkml:trace contextRef="#ctx0" brushRef="#br3" timeOffset="93119.3261">24898 7735 107 0,'0'0'40'0,"10"15"1"0,-10-15-10 16,18 15-20-16,-18-15-5 15,25 13-1-15,-10-10-2 16,1-1-1-16,-1-6 0 15,0-2-1-15,0-5 0 16,0-2-1-16,-1-5 0 16,0-3 0-16,-3 1-1 15,2 0 1-15,-7 5 0 16,-2 3-1-16,-4 12 2 15,-13 2-1-15,-2 12 1 16,-10 8 0-16,-1 6 0 16,-2 4 0-16,4 4 1 15,5-2-2-15,10-1 0 16,9-8 0-16,14-3 0 0,14-12-5 15,18 2-8-15,-7-25-10 16,27 10-14-16,-14-16-6 16,9 1 1-16,-14-12-2 15</inkml:trace>
  <inkml:trace contextRef="#ctx0" brushRef="#br3" timeOffset="93460.3457">25134 7216 109 0,'0'0'42'0,"10"3"-1"16,12 14 0-16,-8-3-31 15,15 16-5-15,-5 9 0 16,3 18-3-16,-4 8-2 16,-4 10 0-16,-8 7 0 15,-4 5 0-15,-7 0 0 16,-5-4 0-16,-6-3 0 15,-9-10 0-15,-10-5 0 16,-9-10 0-16,-8-6 0 16,-2-10 0-16,-1-8-5 15,1-12-3-15,16 1-5 16,-8-27-10-16,41 7-10 15,-15-19-11-15,29-6 0 16,1-7-1-16</inkml:trace>
  <inkml:trace contextRef="#ctx0" brushRef="#br1" timeOffset="98089.6104">2672 7868 90 0,'0'-20'36'16,"7"8"0"-16,-8-9-5 15,9 11-21-15,-10-7-2 16,2 17-1-16,3-17-1 15,-3 17-2-15,0 0 0 16,0 0-1-16,2 21 0 16,0 1-1-16,-6 8-1 15,2 12-1-15,-3 8 0 0,-1 4 0 16,-4 4 0-16,0 1-1 15,-1-1-3-15,2-8-1 16,8-2-3-16,-9-20-29 16,16-4-1-16,-6-24 1 15,16 14-4-15</inkml:trace>
  <inkml:trace contextRef="#ctx0" brushRef="#br1" timeOffset="98285.6216">2592 8146 95 0,'-15'-1'39'15,"-3"-5"2"-15,18 6-4 16,-17 2-20-16,17-2-12 16,29-14-3-16,1-2 0 0,13-2-2 15,5-6-3-15,12 2-6 16,-3-7-27-16,9 8-3 15,-11-1 0-15,0 16-2 16</inkml:trace>
  <inkml:trace contextRef="#ctx0" brushRef="#br1" timeOffset="99022.6638">2941 7660 87 0,'-27'-12'35'15,"-2"5"-1"-15,-14-6-1 16,5 8-26-16,-10 0-1 15,0 9 0-15,-4 3-2 16,-4 13 0-16,-2 6 0 16,-3 12-1-16,-2 10-1 15,-4 10 2-15,4 9-2 16,5 6-1-16,7 3 1 15,14 6-1-15,15 0 0 0,20 3-1 16,24-4-1-16,31-10 1 16,24-8-1-16,22-13 1 15,14-15 0-15,16-20 0 16,7-22 1-16,5-21-1 15,-8-20 1-15,-12-13-1 16,-20-15 1-16,-19-8-1 16,-22-8 0-16,-25-1 0 15,-29 0-1-15,-30 0 0 16,-22 2-1-16,-26 5 0 15,-13 11-2-15,-16 10-2 16,-1 25-3-16,-13 8-21 16,21 33-8-16,7 14 1 15,24 26-3-15</inkml:trace>
  <inkml:trace contextRef="#ctx0" brushRef="#br4" timeOffset="117895.7431">983 9519 94 0,'0'0'38'16,"-23"4"0"-16,23-4-1 16,-19-3-32-16,19 3-1 15,26-15-2-15,8 4 0 16,11-4-1-16,8-2 0 15,11-1 0-15,3 3-1 16,-3 5 0-16,-10 5 0 16,-11 10 0-16,-20 10 1 0,-21 13-1 15,-19 10 1-15,-24 7 0 16,-14 9 0-16,-13 1 1 15,-5 6 0-15,-3-4 0 16,7-3-1-16,7-8 0 16,16-6 0-16,18-5 0 15,21-6-1-15,29-13 1 16,22-8-1-16,21-7-1 15,13-8-1-15,11 0-3 16,-2-13-4-16,17 5-27 16,-25-14-3-16,-4 12 0 15,-24-9-1-15</inkml:trace>
  <inkml:trace contextRef="#ctx0" brushRef="#br4" timeOffset="118390.7716">1581 9208 89 0,'-7'-34'36'0,"-2"15"0"16,-18-7 1-16,-2 13-31 15,-18 1-1-15,-8 10-1 16,-16 5 0-16,-7 12-1 16,-9 8 0-16,0 12-1 15,1 11-1-15,6 14 0 0,6 13 1 16,16 12-1-16,18 16 0 15,15 17 0-15,20 9 0 16,16 4-1-16,18-3 0 16,26-9 1-16,24-17-2 15,15-24 1-15,20-28-1 16,18-34 0-16,10-34 2 15,7-30 1-15,-3-27 0 16,-14-21-2-16,-19-18 1 16,-22-9 0-16,-28-10 2 15,-35-5-2-15,-40 6-1 16,-35 8-1-16,-31 13-1 15,-26 14 1-15,-14 20-1 0,-13 15-1 16,9 25-6 0,0 8-19-16,39 22-11 0,22 6 0 15,41 10-2-15,23 3 0 16</inkml:trace>
  <inkml:trace contextRef="#ctx0" brushRef="#br4" timeOffset="119208.8184">2706 9417 86 0,'9'-15'37'15,"-7"1"-2"-15,-2 14 2 16,0 0-26-16,-16 25-9 15,1 5 1-15,-4 16 0 16,-6 11 0-16,-5 13 0 16,-6 9 0-16,2 6-1 15,-2-4 1-15,6-4-1 16,6-11-1-16,7-13 0 15,7-15 0-15,9-16 1 16,1-22-1-16,20-18 0 16,2-19 0-16,8-16 0 15,2-15 0-15,2-12 0 16,3-12 0-16,0-9-1 15,-2-3 1-15,-7 8-1 0,-4 15 0 16,-4 11 0-16,-7 17 0 16,0 21 0-16,-2 23 0 15,2 26 0-15,-3 25 0 16,3 18 0-16,3 11 0 15,0 12 0-15,4 9 0 16,2 2 1-16,0-7-1 16,3-7 0-16,3-12 0 15,-1-14 1-15,1-17 0 16,-2-13 0-16,0-19 0 15,-1-20 0-15,1-18 0 16,-3-17 0-16,-3-10-1 16,-2-13-1-16,-4-7-1 15,-4-6-2-15,4 6-1 0,-8 2-3 16,7 26-13-16,-20-1-16 15,10 25-2-15,-8 6 0 16,5 22-1-16</inkml:trace>
  <inkml:trace contextRef="#ctx0" brushRef="#br4" timeOffset="119609.8413">3451 9782 108 0,'12'15'39'16,"-12"-15"1"-16,29 7-2 16,-15-3-36-16,14-15 0 0,2-2-1 15,5 2 1-15,0-3 0 16,-3-3-1-16,-2-1 0 15,-3-1 1-15,-9-1-1 16,-6-4 0-16,-9 0 0 16,-4 1 1-16,-8-4-1 15,-8 7-1-15,-8 2 1 16,-6 9 0-16,-4 10 0 15,-3 13 0-15,-5 8 0 16,4 11 0-16,1 7 0 16,9 7-1-16,9-1 0 15,11 0 0-15,13-2-2 16,14-13-1-16,15 1-3 15,7-18-4-15,21 5-17 0,-5-22-13 16,7 2 1-16,-4-16 0 16,5 1-1-16</inkml:trace>
  <inkml:trace contextRef="#ctx0" brushRef="#br4" timeOffset="119976.8623">4049 9620 114 0,'-25'1'39'0,"12"15"1"16,-9-1-2-16,15 14-33 15,-10 2-2-15,6 6 0 16,1 0-1-16,7 1 0 16,6-4 0-16,9-3-1 0,6-9 0 15,9-8-1-15,4-10 1 16,6-10-1-16,4-10 0 15,2-11 0-15,-1-7 0 16,-2-3 0-16,-4-6 1 16,-3 0-1-16,-7 3 0 15,-7 4 0-15,-2 9-1 16,-8 7 1-16,-9 20 0 15,0 0 0-15,5 11 0 16,-11 17 0-16,-1 11 0 16,1 6 0-16,5 4-1 15,2-1-2-15,9-3-2 16,7-13-4-16,22 0-14 15,-8-31-16-15,24-5-2 0,0-25 1 16,13-5-2-16</inkml:trace>
  <inkml:trace contextRef="#ctx0" brushRef="#br4" timeOffset="120180.874">5010 9150 77 0,'-21'1'40'0,"-1"34"0"15,-11 12 0-15,7 32-11 16,-8-1-25-16,8 14 1 15,-1 5-3-15,11 2 0 16,3-4-2-16,7-12-1 16,11-5-5-16,-5-27-11 15,16 6-16-15,-14-29-7 0,8-4 0 16,-10-24-1-16</inkml:trace>
  <inkml:trace contextRef="#ctx0" brushRef="#br4" timeOffset="121262.9359">4660 9580 116 0,'22'2'41'16,"6"8"0"-16,0-11-10 15,13 6-27-15,4-7 0 16,11 3-1-16,1-3-2 15,-2-1 0-15,-5 0-1 0,-6 1 1 16,-7 3-1-16,-9 3 1 16,-9 5 0-16,-11 2 0 15,-5 9 0-15,-7 4 0 16,-7 6 0-16,0 4-1 15,-4 4 0-15,-3-1 1 16,2 2-1-16,2-5 0 16,0-5-1-16,7-7 1 15,5-7 0-15,2-15 0 16,13-5 0-16,-1-14 0 15,6-11 0-15,0-9 0 16,5-7-1-16,-3-4 0 16,1-2 0-16,-6 4 0 15,-2 8 1-15,-4 7-1 0,0 9 0 16,3 10 0-16,2 6 1 15,4 10 0-15,4 3 0 16,11 3 0-16,2 3 1 16,9 0-1-16,-2-1 1 15,2 1-1-15,-2-5 1 16,-4 0-1-16,-5-4 0 15,-9-2 0-15,-8-2-1 16,-16 2 1-16,0 0 1 16,0 0 0-16,-14-6-1 15,-8 13 0-15,-5 5 2 16,-5 6-1-16,-2 8 1 15,1 5-1-15,3 6-1 16,6 2 3-16,7 4-3 16,12-3 0-16,9-3 0 15,11-7 0-15,9-7 0 0,7-8 0 16,5-12 0-16,0-7 0 15,2-16-2-15,-5-6 1 16,-1-9 0-16,-4-6 0 16,-4-4 0-16,-8-2 0 15,-2 2 0-15,-4 4-1 16,-1 7 2-16,-7 7-1 15,0 10 1-15,-2 17 0 16,0 0 0-16,0 0 1 16,12 11 0-16,-1 4 0 15,3 1 0-15,4-1 1 16,4-1-1-16,1-1 0 15,1-3 0-15,-1-2 1 0,-2-2-2 16,-3 2 0-16,-6 1 0 16,-6 5 0-16,-7 2 0 15,-6 7 0-15,-5 0 0 16,-3 4 0-16,-2 1 0 15,2-5 0-15,1-3 0 16,7-2 0-16,7-18 0 16,0 0 0-16,23-15 0 15,2-10 0-15,5-6 0 16,4-4 0-16,3-5 0 15,3-2 0-15,-4 7 0 16,-5 6 0-16,-8 10 0 16,-4 12 0-16,-19 7 0 15,10 17 0-15,-14 8 0 16,-6 7 0-16,1 4 0 0,0 1 0 15,6 6-7-15,0-14-6 16,24 7-8-16,-21-36-6 16,47 27-5-16,-14-34-8 15,19 0-2-15,-1-18 3 16</inkml:trace>
  <inkml:trace contextRef="#ctx0" brushRef="#br4" timeOffset="121579.954">6713 9523 107 0,'-21'-10'41'0,"1"17"2"15,-15-3-2-15,11 15-31 16,-8-4-7-16,3 9 0 16,4 0-1-16,8 0 0 0,9 1-1 15,11-2 1-15,9-2-2 16,6-6 0-16,7 0 0 15,0-1 0-15,0-1 0 16,-2 2 0-16,-5 2 0 16,-8 5 0-16,-10 0 0 15,-5 4 0-15,-8 1 0 16,-7-1 0-16,0 2 0 15,-6-4-5-15,8 3-8 16,-13-23-9-16,22 16-7 16,-13-26-13-16,22 6-1 15,-18-21-1-15,15 0 3 16</inkml:trace>
  <inkml:trace contextRef="#ctx0" brushRef="#br4" timeOffset="123119.0419">7709 9428 69 0,'13'-10'34'15,"-13"10"0"-15,0 0-3 16,-11 14-22-16,-6-9-2 16,6 15 0-16,-11-3-1 15,5 11 0-15,-5 0-1 16,3 5 0-16,0-1-1 15,3 3-1-15,0-2 0 16,5-3-1-16,4-5 0 16,3-6 0-16,4-7-1 0,0-12 0 15,13-1 0-15,2-16 0 16,3-8-1-16,2-6 0 15,4-8 0-15,1-5-1 16,1-3 1-16,-3-1 0 16,-1 5-1-16,-6 8 1 15,-2 8 0-15,-7 10 0 16,-7 17 1-16,11 9-1 15,-9 18 0-15,1 9 1 16,-2 9-1-16,7 4 2 16,2 3-1-16,5 0 0 15,6-8 0-15,6-7 0 16,6-11 0-16,4-11 1 15,2-10-1-15,-1-11 0 0,-3-9 1 16,-4-10-1-16,-7-8-1 16,-10-4 0-16,-6-5 0 15,-12-3-3-15,-4 1 0 16,-7 0-2-16,2 11-4 15,-9-10-10-15,19 29-12 16,-12-9-10-16,15 23 1 16,0-15 0-16,14 17 1 15</inkml:trace>
  <inkml:trace contextRef="#ctx0" brushRef="#br4" timeOffset="123523.0651">8096 8991 90 0,'-70'6'37'15,"-14"11"1"-15,7 27-2 16,-11 11-28-16,8 23-2 15,4 12 0-15,12 19 0 16,14 3-2-16,24 7 0 16,27-3-2-16,32-9 0 15,30-15-1-15,23-15 1 16,24-28-2-16,18-23 1 15,14-27-1-15,4-21 1 16,-13-22-1-16,-16-17 1 16,-23-14-1-16,-24-11 0 0,-26-6 0 15,-30-4-2-15,-32 4 1 16,-23-3-2-16,-18 6 0 15,-16 11 0-15,-5 17-1 16,-7 13-6-16,13 36-11 16,-12 8-18-16,22 26-1 15,6 11-1-15,24 13 1 16</inkml:trace>
  <inkml:trace contextRef="#ctx0" brushRef="#br4" timeOffset="124492.1206">8960 9651 111 0,'-9'-1'42'16,"9"1"-1"-16,18-2 0 16,11-2-39-16,8-2-1 0,14 0-2 15,7 3-1-15,4-3-4 16,19 11-26-16,-14-8-8 15,6 7 0-15,-11-5-2 16</inkml:trace>
  <inkml:trace contextRef="#ctx0" brushRef="#br4" timeOffset="125590.1834">10188 9450 43 0,'0'0'29'0,"0"0"-3"16,0 0 1-16,0 0-16 16,0 0-2-16,-11-1 0 15,11 1-1-15,0 0 2 16,0 0-2-16,0 0-1 15,0 0-1-15,0 0-1 16,0 0 0-16,0 0-1 0,0 0 0 16,0 0-1-16,6 24-1 15,-9-3 1-15,-2 7 0 16,-4 4 0-16,2 5-1 15,-4 4 1-15,3 2-1 16,-4-4 0-16,5-1 0 16,-1-6-1-16,2 0-1 15,2-12 1-15,4-1 0 16,0-9-1-16,0-10 1 15,14-6 0-15,-2-11-1 16,3-9 1-16,6-11 0 16,0-8-1-16,6-8 0 15,5-6 0-15,4-1-1 16,1 0 1-16,-1 7-1 0,1 8 1 15,-3 10 0-15,0 16 0 16,-7 13 0-16,-4 17 0 16,-6 17 1-16,-6 14 0 15,-7 11 0-15,-4 8-1 16,-3 5 1-16,-1 3-2 15,2-8-1-15,8 0-5 16,-6-25-13-16,29-1-20 16,-8-18-2-16,18-9 0 15,0-20 0-15</inkml:trace>
  <inkml:trace contextRef="#ctx0" brushRef="#br4" timeOffset="133407.6305">16976 6602 37 0,'-11'7'31'0,"11"-7"1"15,-12 3 0-15,-1-7-17 16,13 4-3-16,0 0-4 16,0 0 1-16,0 0-3 15,0 0-1-15,0 0-1 16,15-4 0-16,-15 4-1 15,15-2-1-15,-15 2 0 16,20-3 0-16,-8 5-1 16,3-1 0-16,-1-1 0 15,5 1-1-15,6-2 1 16,2-2-1-16,6-1 1 15,4 0-1-15,-1-3 0 0,3 3 1 16,-1-2-1-16,1 4 1 16,-5 1-1-16,-2 2 1 15,-6 2-1-15,-5-2 0 16,-1 5 0-16,-5-2 1 15,-1-1-1-15,-1-2 0 16,0 0 1-16,3-1-1 16,3-3 1-16,2-1-1 15,3-2 1-15,4 0-1 16,0-2 1-16,1 1 0 15,-1-1 0-15,-5 4-1 16,-3 2 1-16,-5-3-1 16,-15 5 1-16,12 1-1 15,-12-1 0-15,0 0 0 0,-13 9 0 16,13-9 0-16,-16 5-1 15,16-5 0-15,-3 11 0 16,3-11-1-16,9 7-1 16,-9-7-6-16,25 2-27 15,-25-2-2-15,13-4 2 16,-13 4-3-16</inkml:trace>
  <inkml:trace contextRef="#ctx0" brushRef="#br4" timeOffset="138330.9121">10728 9607 85 0,'0'0'35'0,"18"1"0"16,11 0-7-16,-11-14-23 0,14 5 0 15,-1-7-1 1,10 6 0-16,-1-6-1 0,0 1-2 15,-2 3 1-15,-6-2-1 16,-6 0 0-16,-5 0 0 16,-7-5 0-16,-9 0-1 15,-6-1 1-15,-5 0 0 16,-5-1 0-16,-5 2 0 15,-4 4 0-15,-6 7 0 16,0 9 0-16,-7 13 0 16,0 8 1-16,-2 11-1 15,-2 8 1-15,6 6 0 16,4 1-1-16,7 2 1 15,13-4-1-15,16-5 0 0,14-8-1 16,14-13-2-16,16-3-3 16,8-16-4-16,19 7-12 15,-9-20-18-15,9 0 0 16,-14-11 0-16,2 4 1 15</inkml:trace>
  <inkml:trace contextRef="#ctx0" brushRef="#br4" timeOffset="138683.9323">11521 9478 70 0,'-6'-19'37'0,"-9"0"-1"15,4 11 2-15,-10-2-27 16,6 17-4-16,-8 3-1 16,5 13-2-16,-1 5 0 15,-1 8-1-15,1 2 0 16,8 4-1-16,3-2 0 0,8-4 0 15,9-6 0-15,14-9-1 16,8-12-1-16,11-10 0 16,10-12 0-16,3-10-1 15,1-9 1-15,1-8-1 16,-7-1 0-16,-5-2 0 15,-10 4 1-15,-6 3-1 16,-9 7 1-16,-8 10-1 16,-12 19 1-16,0 0 0 15,0 0 0-15,-3 24 0 16,-1 3 0-16,1 4-1 15,8 2-2-15,1-7-3 16,22 5-26-16,-2-21-7 16,14-4 1-16,7-20-2 0</inkml:trace>
  <inkml:trace contextRef="#ctx0" brushRef="#br4" timeOffset="138912.9454">12537 8863 95 0,'-16'0'39'15,"2"22"0"-15,-10 7-1 16,0 22-36-16,1 11 1 16,1 14-2-16,-2 7 0 15,0 2-1-15,-3 3-1 16,2-4-2-16,5 0-5 15,-11-16-28-15,14-9-2 0,-1-18 0 16,9-13-1-16</inkml:trace>
  <inkml:trace contextRef="#ctx0" brushRef="#br4" timeOffset="139689.9895">12129 9312 93 0,'4'-12'39'16,"-4"-1"1"-16,15 12-1 15,1-2-34-15,13-1-1 16,3 1-2-16,7 5 1 16,0 2-1-16,-3 7 0 15,-2 5-1-15,-8 9 0 16,-7 6-1-16,-9 7 0 0,-7 2 0 15,-8 6 1-15,-4-2 0 16,-4-1 0-16,0-5 0 16,0-7 0-16,3-7-1 15,2-9 2-15,8-15-2 16,0 0 1-16,16-17-2 15,-1-6 0-15,5-10 1 16,4-3-1-16,3-8 1 16,-1-2-1-16,1-2 1 15,-4 6-1-15,-3 6 1 16,-4 6 0-16,-2 9 1 15,-5 10-1-15,2 7 0 0,-1 10 0 16,3 7 0-16,3 3 0 16,4 3-1-16,9 1 1 15,7 0-1-15,7-4 1 16,3-2-1-16,5-4 1 15,-1-3-1-15,0-2 0 16,-6-3 1-16,-11-3 0 16,-9 0 0-16,-11-2 0 15,-13 3 0-15,-15-6 0 16,-10 6 0-16,-9 3 1 15,-5 4-1-15,-5 4 1 16,-2 5 0-16,0 6 0 16,8 6 0-16,3 3 1 15,12 0-1-15,10 1 1 16,13-2-1-16,14-5 1 0,10-8-1 15,14-7 0-15,6-8-1 16,5-8 1-16,1-10-2 16,-1-6 0-16,-7-8 1 15,-7-1 0-15,-9-6-1 16,-10 2 0-16,-8 0 1 15,-7 4-1-15,-6 8 1 16,-5 8-1-16,-2 12 1 16,-7 10 0-16,4 10-1 15,1 10-1-15,5 5 0 16,4-3-1-16,14 10-8 15,-3-23-12-15,27 6-17 16,-2-19 0-16,15-3-2 16,2-18 1-16</inkml:trace>
  <inkml:trace contextRef="#ctx0" brushRef="#br4" timeOffset="140365.0283">13596 8807 75 0,'0'0'39'15,"0"0"0"-15,-7 19 2 16,-8 8-34-16,2 14 0 15,-9 11-1-15,0 20-2 0,-6 11 0 16,-2 10-2-16,-1 4-1 16,0-1-1-16,9-3-4 15,-4-21-17-15,19 0-19 16,-2-22 2-16,17-11-2 15,0-18 1-15</inkml:trace>
  <inkml:trace contextRef="#ctx0" brushRef="#br4" timeOffset="141050.0676">14199 8778 81 0,'-42'31'41'0,"3"16"-2"16,-12 7 1-16,6 19-33 15,-2 2 0-15,7 9-2 16,9-1-3-16,12-1 0 15,14-4-1-15,10-9-1 16,17-6-3-16,11-18-2 16,18 2-22-16,-2-21-11 15,11-3-1-15,-8-18-1 16,7-5 1-16</inkml:trace>
  <inkml:trace contextRef="#ctx0" brushRef="#br4" timeOffset="141831.1123">14465 9186 95 0,'0'0'39'0,"-13"5"0"16,8 13-2-16,-12 3-34 15,3 5 0-15,-4 7 0 16,-3 2 0-16,-1 3-1 16,2 0-1-16,0-4 0 15,6-4 0-15,5-6-1 16,6-5 1-16,3-19-1 15,5 10 1-15,7-17-1 16,5-7 1-16,4-7 0 16,5-4-1-16,-1-4 1 0,1-1 0 15,-1-2-1-15,-1 5 1 16,-3 3-1-16,-3 9 0 15,-6 7 0-15,-12 8 0 16,16 13 0-16,-12 6 0 16,-3 9 0-16,0 2 0 15,1 7-2-15,-1-1 0 16,3 1-2-16,2-6-1 15,12 1-2-15,-5-17-4 16,22 7-10-16,-9-22-16 16,12 0 0-16,-3-15-2 15,6-2 5-15,-10-16 23 16,6 2 9-16,-8-3 5 0,-12-11 12 15,4 9 18-15,-13-4 3 16,0 10 1-16,-10-2 0 16,6 20-22-16,-19-7-6 15,15 19-2-15,-23 8-1 16,7 12-1-16,-2 5-1 15,2 9 0-15,1 2-2 16,4 3 0-16,3-2 0 16,8-3 0-16,4-5-1 15,5-6-1-15,8-8 1 16,3-8 0-16,5-8-1 15,1-7 1-15,-1-8-1 16,-2-5 1-16,-3-3-1 16,-5-5 0-16,-5 0 0 0,-4 3 0 15,-4 0-1-15,-6 4 0 16,-1 6 0-16,-2 2-1 15,7 14-1-15,-8-14-1 16,8 14-3-16,10-13-8 16,16 17-12-16,-6-20-14 15,20 2 2-15,-1-13-2 16,15-5 2-16</inkml:trace>
  <inkml:trace contextRef="#ctx0" brushRef="#br4" timeOffset="142019.1231">15530 8775 103 0,'0'0'39'15,"-30"24"2"-15,13 12-4 16,-9 7-33-16,2 17-1 0,-1 10 0 16,-1 11-1-16,3 4-3 15,3 1 0-15,4-1-4 16,-2-18-12-16,14 3-21 15,-6-20-2-15,12-10 0 16,-6-21 0-16</inkml:trace>
  <inkml:trace contextRef="#ctx0" brushRef="#br4" timeOffset="142184.1325">15296 9226 110 0,'4'-23'42'0,"-3"-3"0"15,14 14-1-15,0 1-38 16,18 3-2-16,8 1-4 0,0-8-13 15,20 11-23-15,-2-7-2 16,17 7 0-16,0-6-1 16</inkml:trace>
  <inkml:trace contextRef="#ctx0" brushRef="#br4" timeOffset="142620.1574">16459 9090 96 0,'0'0'38'16,"12"5"1"-16,-14 6-1 15,-8 17-32-15,2 2-3 16,1 14-1-16,-5 3 1 0,0 6-1 15,-1 4-1-15,1-4 0 16,3 0-2-16,1-9-1 16,10-3-4-16,-6-18-6 15,19 1-25-15,-15-24-1 16,17 10-1-16,-10-24 0 15</inkml:trace>
  <inkml:trace contextRef="#ctx0" brushRef="#br4" timeOffset="142800.1677">16300 9322 110 0,'-18'-15'40'15,"-4"-2"1"-15,22 17-1 16,-4-14-34-16,17 9-3 16,12-2 0-16,8-1-3 0,13 3 0 15,6-4-3-15,11 9-3 16,-6-10-16-16,15 16-17 15,-11-3-3-15,3 10 1 16,-8-5-1-16</inkml:trace>
  <inkml:trace contextRef="#ctx0" brushRef="#br4" timeOffset="143513.2085">17528 9177 100 0,'-14'-8'38'16,"-11"0"1"-16,1 17-3 15,-11 1-30-15,4 12-1 16,-7 3 0-16,4 10-1 16,1 2-1-16,8 4 0 15,11 0 0-15,11-3-2 16,17-9 0-16,11-5-1 15,15-10 0-15,5-10-1 16,6-8 0-16,1-10-1 16,0-10 0-16,-9-6 0 15,-4-6 1-15,-7-6-1 16,-13 1 1-16,-4-1-1 0,-7 1 2 15,-4 5 0-15,-4 5 1 16,-4 8-1-16,1 8 1 16,3 15 0-16,-11-8-1 15,11 8 1-15,-1 18 0 16,8-3 0-16,4 3 0 15,3 1-1-15,3 0 1 16,4 1 0-16,1-3 0 16,-1 2-1-16,-2 1 1 15,-5-1 0-15,-3 1-1 16,-4 1 1-16,-6 1 0 15,-4-2-1-15,-1 1 1 16,-2-2-1-16,-2-3 0 16,1-5 1-16,0 0-1 0,7-11 1 15,0 0 0-15,0 0 0 16,0 0 1-16,0 0-1 15,19-15 0-15,-3-1 1 16,2-6-2-16,7-4 0 16,-1 0 0-16,4-3 0 15,2 5 0-15,-5 0 0 16,6 6-7-16,-13-6-10 15,18 26-8-15,-17-11-11 16,14 15-7-16,-3-6-1 16,17 9 3-16</inkml:trace>
  <inkml:trace contextRef="#ctx0" brushRef="#br4" timeOffset="143940.2329">18600 9354 109 0,'0'0'41'15,"-7"-11"0"-15,17 8-2 16,3-8-34-16,19 4-2 15,5-1 0-15,10 0-2 16,8 1-2-16,3 0-2 16,6 6-4-16,-8-16-16 15,10 15-18-15,-9-10 1 16,-4 4-1-16,-9-11-1 15</inkml:trace>
  <inkml:trace contextRef="#ctx0" brushRef="#br4" timeOffset="144289.2529">19146 8675 104 0,'2'-16'39'15,"17"13"3"-15,0-2-2 16,11 10-37-16,4 6 0 16,5 14 0-16,-3 8 1 15,-2 12-2-15,-6 7 1 16,-10 10-2-16,-8 9 1 0,-10 9-1 15,-11 4 1-15,-9-2-2 16,-5-1 0-16,-7-2 0 16,-2-7 0-16,0-9-1 15,4-9-2-15,2-19-3 16,19 5-16-16,-9-27-15 15,18-13-5-15,0 0 1 16,19-21-1-16</inkml:trace>
  <inkml:trace contextRef="#ctx0" brushRef="#br4" timeOffset="146451.3766">19740 9409 103 0,'0'0'40'16,"0"0"0"-16,-3 20 0 16,-16-6-35-16,4 14-4 15,-1 2-3-15,-5 1-3 0,11 12-25 16,-4-13-9-16,11-2 0 15,4-14 0-15</inkml:trace>
  <inkml:trace contextRef="#ctx0" brushRef="#br4" timeOffset="147059.4113">20417 8968 97 0,'0'0'37'0,"-11"8"2"0,4 8-2 16,-12 3-33-16,-1 10-2 15,-5 4 0-15,1 11 1 16,-5 1-1-16,3 5 0 15,-2-3 0-15,6-6 0 16,4-6-2-16,7-8 1 16,10-14 0-16,1-13-1 15,18-10 1-15,5-15-1 16,7-9 0-16,6-8 0 15,0-6 1-15,3-5-1 16,-6 2 0-16,1 2 0 16,-10 7 1-16,-5 10-1 15,-9 6 0-15,-5 11 1 16,-5 15-1-16,0 0 1 0,0 0 0 15,-11 25-1-15,11-7 1 16,6 3-1-16,7 0 1 16,6-3-1-16,10-2 1 15,11-7 0-15,8-4-1 16,5-5 1-16,-1-2 0 15,0-3 0-15,-7-2-1 16,-4 0 1-16,-13 0 0 16,-7 2-1-16,-8 2 1 15,-13 3-1-15,0 0 0 16,2 12 0-16,-7 4-1 15,-2 2 0-15,-1 11 0 16,1 4-1-16,2 8-3 0,1-5-2 16,18 17-15-16,-10-21-15 15,17 6-4-15,1-16 1 16,16-2 0-16</inkml:trace>
  <inkml:trace contextRef="#ctx0" brushRef="#br4" timeOffset="147442.4333">21502 9012 104 0,'-14'-19'40'0,"0"16"0"16,-15 4 0-16,1 15-34 15,-11 8-2-15,1 15 0 16,-6 4-1-16,4 6 0 0,6 0-1 15,7 0 1-15,10-7-2 16,11-5 1-16,13-10-2 16,14-13 1-16,8-12-1 15,11-11 2-15,5-12-2 16,1-9 0-16,-1-7 0 15,-5-3 0-15,-4-3 0 16,-6 0 0-16,-7 8 0 16,-9 1 0-16,-3 14 0 15,-7 3 0-15,-4 17-2 16,0 0 2-16,-8 13-2 15,3 7 0-15,0 11-2 16,0 0-1-16,12 13-6 16,-9-18-12-16,24 15-13 15,-7-17-6-15,17 2 2 0,0-14-1 16</inkml:trace>
  <inkml:trace contextRef="#ctx0" brushRef="#br4" timeOffset="147796.4533">22151 8942 108 0,'-25'9'39'16,"-11"0"2"-16,2 13-1 15,-9 3-37-15,9 2 0 16,8-2-1-16,9 4-1 0,9-4 0 15,16-2 0-15,11-6-1 16,8-5 0-16,7-5 0 16,7 0 0-16,-6-3 0 15,-2 1 1-15,-10-1-1 16,-10 5 0-16,-12 2 1 15,-8 4-1-15,-8 5 0 16,-8-1 1-16,-1 1-1 16,-5-1-1-16,6-1-1 15,3-5-1-15,11 2-3 16,9-15-10-16,0 0-17 15,21-8-8-15,11 0 1 16,3-14-1-16</inkml:trace>
  <inkml:trace contextRef="#ctx0" brushRef="#br4" timeOffset="148163.4743">22600 8916 99 0,'7'-13'38'15,"-15"3"3"-15,8 10-3 16,-37 13-29-16,13 8-3 15,-11 2-1-15,2 8-2 16,1 1 0-16,7 4-1 16,5-6 0-16,11 1-1 15,13-9 0-15,11-4-1 16,12-7 0-16,8-6 0 15,3-3 0-15,2-6 0 16,0 2-1-16,-7-4 1 0,-6 3 0 16,-7 4 0-1,-10 4 0-15,-9 7 0 0,-6 4 0 16,-9 7 0-16,-6 1 0 15,-3 6 0-15,0 3-1 16,2-3 0-16,3 0-2 16,7-8-2-16,18 6-11 15,-7-28-10-15,31 14-14 16,-3-18-1-16,17 0-1 15,0-17 2-15</inkml:trace>
  <inkml:trace contextRef="#ctx0" brushRef="#br4" timeOffset="148347.4847">23097 8982 113 0,'-3'-30'41'0,"3"30"1"16,-19-14 0-16,2 26-38 16,-4 9-3-16,1 7 0 15,2 9-1-15,-1 2-3 16,8 9-3-16,-6-16-14 15,20 14-19-15,-8-16-3 16,8 1 1-16,1-16-2 16</inkml:trace>
  <inkml:trace contextRef="#ctx0" brushRef="#br4" timeOffset="148817.5119">23264 8876 111 0,'0'0'41'0,"-12"-21"1"15,12 21-3-15,-12-7-37 16,12 7-3-16,-2 10-1 16,2-10-1-16,6 20 0 15,0-10 1-15,6 3-1 16,-4-2 1-16,3-5 1 15,0-1 1-15,-11-5 0 16,19 4 2-16,-19-4 0 16,14-2 1-16,-14 2 0 15,0 0 0-15,4 12-1 16,-5 4 1-16,-7 8-1 15,-1 10 0-15,-1 6 1 16,1 8-1-16,-5 3 1 0,5 1-1 16,2-2-1-16,3-6 1 15,6-10 0-15,9-10-2 16,7-13 0-16,8-15 0 15,8-12 0-15,4-12 0 16,2-8 0-16,0-8 0 16,-2-5 0-16,-6-4-3 15,-4 2 0-15,-8 3-2 16,-5 11-1-16,-12-1-9 15,11 22-8-15,-21-7-11 16,7 23-7-16,0 0-1 16,0 0 2-16</inkml:trace>
  <inkml:trace contextRef="#ctx0" brushRef="#br4" timeOffset="149170.5321">23756 9053 109 0,'-11'7'41'16,"4"8"2"-16,7-15-2 15,0 0-36-15,14 11-2 16,13-13-2-16,12-1 1 16,8-5-2-16,5-1 1 15,6-6-1-15,-1-3 0 16,-5 0 0-16,-9-2 0 15,-11 0 0-15,-15-1 1 16,-14 2-1-16,-17 9 2 0,-15 5-1 16,-17 8 1-16,-6 9-1 15,-5 10 1-15,0 11-2 16,7 6 0-16,11 6 0 15,15 2 0-15,23-3 0 16,23-1 0-16,18-18-11 16,32 11-10-16,-8-33-5 15,32 3-17-15,-5-19-2 16,11-5-1-16,-7-15 1 15</inkml:trace>
  <inkml:trace contextRef="#ctx0" brushRef="#br4" timeOffset="150634.6158">4899 10700 64 0,'7'-10'36'0,"-5"-2"0"16,-2 12 2-16,7-14-21 15,-7 14-10-15,0 0-2 0,3 19-2 16,-4-2 0-16,1 12 0 15,0 4-2-15,-1 10 1 16,-1 4-1-16,-3 9 0 16,0 0 0-16,1 1-2 15,-4-4 1-15,0-8-1 16,1-8 1-16,2-10-1 15,0-9 1-15,5-18 0 16,0 0 2-16,3-35 1 16,2-3-2-16,5-8 2 15,1-12-2-15,1-9 1 16,3-5-2-16,2-1 2 15,4 4-1-15,2 4-2 0,5 7 1 16,1 11 0-16,6 10 0 16,2 11-1-16,1 12 1 15,1 13 0-15,-1 11 0 16,-5 7 0-16,-6 8-1 15,-4 6 0-15,-9 6 1 16,-7 4-1-16,-10 3 0 16,-8 1 1-16,-8 2-1 15,-5-3 1-15,-10 0 0 16,-3-1-1-16,-1-4 0 15,-2-1-1-15,-2-2 1 16,4 1 0-16,-1-3 0 16,1 4 0-16,3 4 1 15,5 4-1-15,-1 7 2 0,4 8 0 16,2 5-1-1,4-1 0-15,5 5-1 0,3-10-2 16,9 6-14-16,-3-21-15 16,16-4-6-16,-1-22-1 15,15-8-1-15</inkml:trace>
  <inkml:trace contextRef="#ctx0" brushRef="#br4" timeOffset="151425.6611">5823 10723 92 0,'17'-16'38'0,"-12"-2"2"16,-5 18-2-16,2-18-32 15,-2 18-3-15,-11-7 0 16,-1 14-1-16,-6 5 0 16,-4 10 1-16,-9 6-1 15,-1 8 1-15,-7 6 0 16,-1 6-1-16,6-2-1 15,8 0-1-15,5-4 1 16,14-7-2-16,15-11 1 16,13-9-2-16,15-13 2 15,9-13 1-15,7-9-1 16,1-7 2-16,-1-8-1 15,-4-6 1-15,-5-4-1 0,-7-1 1 16,-13 4-2-16,-4 3 0 16,-5 6 1-16,-9 4-1 15,-5 11 1-15,0 18-1 16,0 0 0-16,-15 10 1 15,6 14-1-15,2 3 1 16,4 4-1-16,3 4 0 16,6-5 0-16,9-3 0 15,9-6 0-15,11-9 0 16,9-8 0-16,7-5 0 15,3-7 0-15,2-4 1 16,-4-1-1-16,-5-4 0 16,-4 4 0-16,-10 0 0 15,-10 6-1-15,-10 7 1 0,-13 0 0 16,4 22 0-16,-12 1 0 15,-6 5-1-15,-1 4 0 16,0 0 0-16,0 2 0 16,2-7 0-16,4-5 0 15,4-9 0-15,5-13 1 16,18-8 1-16,-2-13 0 15,7-5 1-15,0-10-1 16,2-1 1-16,-5-2-1 16,2 4 2-16,-10 4-3 15,-2 8 0-15,-3 7-1 16,-7 16 0-16,6-14 0 15,-6 14-2-15,12-1-1 16,-2-7-2-16,18 4-8 0,-5-23-5 16,30 9-5-16,-15-30-5 15,28 3-11-15,-9-16-3 16,11-4 6-16</inkml:trace>
  <inkml:trace contextRef="#ctx0" brushRef="#br4" timeOffset="151614.6719">7132 10205 105 0,'-29'66'40'15,"-12"6"0"-15,6 15 0 16,1 3-38-16,-1 2 1 16,9-2-3-16,4-4 1 15,8-9-3-15,3-14-4 16,14-11-3-16,-8-24-16 15,19-6-14-15,-14-22-4 0,14-5 4 16,-12-18 0-16</inkml:trace>
  <inkml:trace contextRef="#ctx0" brushRef="#br4" timeOffset="152050.6968">6831 10563 92 0,'0'0'41'0,"17"8"2"15,11 2-2-15,2-9-22 16,16-1-15-16,5-3-2 15,7 0 0-15,3-4 0 16,-1 3 0-16,-6 2-1 0,-10 8 0 16,-7 4 0-16,-14 7 0 15,-4 7 0-15,-13 8 1 16,-8 7-2-16,-11 5 0 15,-1 2 0-15,-5-1 0 16,0 0 0-16,2-5-2 16,6-4 0-16,2-13-1 15,9-7-1-15,0-16-3 16,27 2-9-16,-15-29-7 15,20 7-4-15,-13-28-14 16,9-2 0-16,-11-20 1 16,3-1 2-16,-10-2 38 15,-9-6 14-15,5 23 4 16,-21-10 9-16,16 24 12 15,-12 5 2-15,7 23-1 0,4 14 0 16,0 0-38-16,13 16-8 16,0-8-13-16,24 16-22 15,-4-2 2-15,18 10-3 16,-1-8 1-16</inkml:trace>
  <inkml:trace contextRef="#ctx0" brushRef="#br4" timeOffset="152291.7106">7982 10649 103 0,'-19'12'42'0,"-21"-5"1"16,3 12-1-16,-15 3-36 16,7 7-1-16,-2 2-1 15,8 6-1-15,7-1-1 0,11 0 0 16,17-5-1-16,18-8 1 15,22-12-4-15,20-12 0 16,17-11-2-16,10-18-3 16,24 1-11-16,-17-32-7 15,24 9-10-15,-21-20-7 16,-6 1 0-16,-17-11-1 15</inkml:trace>
  <inkml:trace contextRef="#ctx0" brushRef="#br4" timeOffset="152470.7209">8575 10253 115 0,'-36'39'41'0,"4"21"3"15,-14 2-3-15,13 12-36 16,-11 8-3-16,6 0 0 16,6-2-2-16,7-6-1 0,12-7-2 15,8-15-2-15,19-4-12 16,-5-32-10-16,26 2-8 15,-6-26-8-15,10-5 0 16,-5-16 2-16</inkml:trace>
  <inkml:trace contextRef="#ctx0" brushRef="#br4" timeOffset="152824.7411">8526 10783 106 0,'-14'12'42'16,"14"7"1"-16,2-8-2 15,14-3-38-15,11-5 0 0,11-3-1 16,10-6 1-16,5-4-1 15,6-7-1-15,0-4 0 16,-2-3 0-16,-7-2 0 16,-8-5-1-16,-9 1 0 15,-10 0 1-15,-15 0-1 16,-9 6 0-16,-8 6 0 15,-10 6 0-15,-10 11 0 16,0 14 0-16,-6 9 0 16,3 9 0-16,3 10 1 15,7 4-1-15,7 1-1 16,13-1 1-16,11-8-1 15,11-3-2-15,13-15-1 16,15-2-7-16,0-23-8 16,28 7-6-16,-17-28-9 0,16 3-7 15,-9-15-2-15,5 3 3 16</inkml:trace>
  <inkml:trace contextRef="#ctx0" brushRef="#br4" timeOffset="153117.7579">9509 10599 99 0,'-23'3'43'15,"1"17"2"-15,-12-9-2 16,8 11-25-16,0-3-15 15,3 1-1-15,8 0 0 16,10-2-2-16,10-4 0 16,8-1 0-16,9 0 0 15,4 0 0-15,6 1 0 16,-5 1 0-16,2 4 0 15,-7 3 0-15,-10-1 0 0,-4 5 0 16,-11-1 0-16,-10 1 0 16,-7-3 0-16,-5-4 0 15,-5-3 0-15,-5-8-5 16,5 3-6-16,-12-19-10 15,20 8-2-15,-20-27-6 16,23 7-9-16,-8-16-7 16,12-5 3-16,6-6 1 15</inkml:trace>
  <inkml:trace contextRef="#ctx0" brushRef="#br4" timeOffset="153966.8063">9920 11041 76 0,'-14'12'42'16,"-5"-5"-2"-16,5 0-4 15,14-7-29-15,-12-5-49 16,31 2 1-16,5-10 0 16,13 1 0-16</inkml:trace>
  <inkml:trace contextRef="#ctx0" brushRef="#br4" timeOffset="154825.8553">10679 10415 86 0,'10'-11'36'0,"-10"11"2"16,0 0-3-16,-18 10-31 15,1 15 1-15,-10 9-1 16,3 15 1-16,-9 8-1 16,3 11 0-16,-1 0-1 15,4 7 0-15,-1-6-1 16,7-5-1-16,8-15 0 15,7-10 0-15,7-17 0 16,10-15 0-16,6-16 1 16,11-16-1-16,5-17 1 15,5-11 0-15,2-10 0 16,3-11 0-16,-3-5-1 0,-2-1-1 15,-1 0 2-15,-3 6-3 16,-5 12 2-16,-5 9-1 16,-3 15 1-16,-2 14-1 15,-2 16 0-15,0 18 0 16,0 17-1-16,-2 16 2 15,-3 10-2-15,4 13 2 16,-4 10-3-16,2 2 2 16,-3 3-2-16,-1-3-1 15,-4-5-1-15,2-14-5 16,5 1-9-16,-16-31-10 15,17 0-8-15,-14-29-7 16,0 0 2-16,1-25 1 16</inkml:trace>
  <inkml:trace contextRef="#ctx0" brushRef="#br4" timeOffset="154980.8641">10797 10645 109 0,'-28'-20'40'16,"28"20"1"-16,-9-20-1 15,20 11-38-15,19 0-2 16,14-2-2-16,12 0-4 15,2-12-11-15,23 9-23 16,-8-7 1-16,7 2-2 16,-9-9 0-16</inkml:trace>
  <inkml:trace contextRef="#ctx0" brushRef="#br4" timeOffset="155182.876">11548 10222 104 0,'-28'-6'40'0,"13"26"0"15,-12 5-2-15,11 17-34 16,-8 11-1-16,2 13-1 15,3 8-1-15,3 4 1 16,1 0-2-16,10-7 0 16,8-4-3-16,8-17-3 15,20-4-13-15,-4-27-19 16,21-9-2-16,1-22-1 15,13-6 0-15</inkml:trace>
  <inkml:trace contextRef="#ctx0" brushRef="#br4" timeOffset="155483.8932">11854 10494 105 0,'-18'12'40'0,"-8"-4"2"16,13 11-2-16,5-4-37 15,3 2-1-15,7-2 0 16,11 0 0-16,7-2-1 15,4-4 0-15,7 1 0 16,-2 0-1-16,0-1 1 16,-4 1 0-16,-8 1-1 15,-9 5 1-15,-10 1 0 16,-9 6 0-16,-7-4-1 15,-8 2 0-15,3 0-1 16,-3-5-1-16,8-1-4 16,1-13-8-16,25 8-11 0,-7-22-14 15,25 0-3-15,5-14-1 16,14-3 2-16</inkml:trace>
  <inkml:trace contextRef="#ctx0" brushRef="#br4" timeOffset="155813.9121">12491 10374 75 0,'0'0'42'0,"-15"7"-1"16,-11 5 1-16,3 22-12 16,-11 3-27-16,3 11 1 15,1 6 0-15,6 6-1 16,4 0 0-16,12-2-1 15,10-7 0-15,16-12 0 0,14-15 0 16,12-14-2-16,11-17 0 16,1-14 0-16,5-14 0 15,-8-5 0-15,-13-9 0 16,-11-5 0-16,-18 2-2 16,-16-3 0-16,-15 6 0 15,-13 7-2-15,-5 11 0 16,-9 4-2-16,8 22-6 15,-7-5-8-15,24 26-5 16,-7-7-15-16,18 12-2 16,10-7 0-16,14-2 0 15</inkml:trace>
  <inkml:trace contextRef="#ctx0" brushRef="#br4" timeOffset="183795.5125">13969 10186 76 0,'24'-39'39'0,"-9"-10"-4"15,-4 9-3-15,-17-13-24 16,-1 8-2-16,-12-3-1 16,-5 14 0-16,-6 4-1 15,-8 18-1-15,-9 15 0 16,3 19-1-16,-7 17 1 15,2 20-1-15,-2 16-1 16,3 13 1-16,3 15-2 0,8 5 2 16,9 5-3-16,8-7 0 15,11-4-4-15,8-16 0 16,16-1-11-16,-1-25-26 15,14-12 2-15,-6-26-2 16,9-11 3-16</inkml:trace>
  <inkml:trace contextRef="#ctx0" brushRef="#br4" timeOffset="184683.5633">13372 10445 96 0,'-19'-12'39'0,"19"12"0"16,0 0-3-16,0 0-32 15,37-9-2-15,7 6 0 0,10-3-1 16,12 0 0-16,4-2 0 16,3-1-1-16,-3 2 1 15,0 3-2-15,-10 0 1 16,-8 0-1-16,-10 2 0 15,-10 1 0-15,-7 1 1 16,-10 3-1-16,-15-3 1 16,0 0 0-16,-4 19 1 15,-12 1 1-15,-7 5-1 16,-5 6 1-16,-3 10-1 15,3 5 1-15,4 3 0 16,5 2-1-16,14-7 0 0,14-5 0 16,10-11-1-1,15-10 1-15,11-14-1 0,8-14 0 16,5-11-1-16,0-9 1 15,-5-11-1-15,-7-4 0 16,-13-3 1-16,-10-3-1 16,-11 4 0-16,-12 3 1 15,-9 9 0-15,-9 8 0 16,-1 11 1-16,-3 9-1 15,2 9 1-15,5 6 0 16,8 6 0-16,9 3 0 16,10 0 0-16,9 1-1 15,10-3 1-15,7-5-1 16,6-2 1-16,4-2-1 15,-2-3 1-15,-3-3-1 0,-4-3 1 16,-4-3-1-16,-7-2 0 16,-6-2 1-16,-6 1-1 15,-4 0 0-15,-12 9 1 16,0 0-1-16,0 0 1 15,0 25 0-15,-12 3-1 16,1 9 1-16,-2 5-1 16,2 4 1-16,4 0-1 15,6-2 1-15,8-8-1 16,9-10 0-16,10-10 1 15,7-12-1-15,8-13 0 16,3-9-1-16,1-9 1 16,2-6-1-16,-6-7 0 15,-5-2 1-15,-8 6-1 0,-8 0 1 16,-8 10-1-16,-7 8 1 15,-5 18 0-15,0 0 0 16,-20 14 1-16,9 12-1 16,-1 9 0-16,2 4 0 15,0 4 1-15,8-2-1 16,7 1-1-16,5-9 0 15,11-7-4-15,3-14-3 16,23 3-13-16,-14-25-14 16,18 0-5-16,-10-16-1 15,9 0 0-15</inkml:trace>
  <inkml:trace contextRef="#ctx0" brushRef="#br4" timeOffset="185035.5833">15374 10533 101 0,'0'0'39'0,"-10"7"1"15,5 11-3-15,-8 0-31 16,6 7-1-16,3 4-2 15,-1 4 0-15,-1 3-1 16,2 1 0-16,-2-3-1 16,2 1 0-16,0-8 0 15,1-6 0-15,3-21 0 16,11 5-1-16,4-22 0 15,7-12 1-15,3-11-1 16,8-8 0-16,0-8 0 16,2-1 0-16,-2 3 0 15,-4 8 0-15,-6 10 0 16,-7 13 0-16,-6 15 0 0,-10 8 0 15,5 24 0-15,-7 5-1 16,3 8-1-16,2 2-1 16,11 5-2-16,1-13-5 15,27 12-11-15,-10-32-7 16,25 9-12-16,-4-18 0 15,15-1 0-15,-8-13 3 16</inkml:trace>
  <inkml:trace contextRef="#ctx0" brushRef="#br4" timeOffset="185358.6019">16143 10549 109 0,'-33'-15'40'0,"1"17"1"16,-20-4-3-16,6 18-32 0,-4 7-2 16,10 8 0-16,5 7-1 15,13 2-1-15,19-5-1 16,21-6 0-16,17-9 0 15,14-14-1-15,13-17 0 16,7-14 1-16,3-19-1 16,-1-14 0-16,-8-11 2 15,-8-9 0-15,-9-4-2 16,-6 2 0-16,-14 9 0 15,-9 13 0-15,-14 22 0 16,-11 25 0-16,-14 26 0 16,-6 25 0-16,-8 21-2 15,-2 13-3-15,12 21-13 16,-11-18-5-16,28 16-7 15,-6-27-8-15,28-1-5 0,12-18-1 16,24-12 2-16</inkml:trace>
  <inkml:trace contextRef="#ctx0" brushRef="#br4" timeOffset="185834.6292">17011 10522 94 0,'23'-12'39'0,"-11"-7"1"15,5 14-5-15,-12-6-28 16,-5 11-1-16,4 12-2 15,-5 6 0-15,-6 11-1 16,0 9-1-16,-6 6-1 0,0 4 0 16,-2 2 0-16,1-5-2 15,2-1-3-15,3-13-4 16,18 2-17-16,-9-33-15 15,22 11 0-15,-6-29-1 16,18-4 1-16</inkml:trace>
  <inkml:trace contextRef="#ctx0" brushRef="#br4" timeOffset="186221.6513">17266 10339 110 0,'0'0'41'0,"15"17"0"0,-15-17-1 16,18 25-36-1,-4-7-2-15,4 7 1 0,-2 8-1 16,-3 1 1-16,-5 7-2 16,-4 1 1-16,-6 1-1 15,-5-1 0-15,-3-4 0 16,-1-8 0-16,2-9 1 15,1-7-2-15,8-14 0 16,13-17 0-16,7-11 0 16,12-11 0-16,4-6 0 15,5-6 0-15,3 1 0 16,4 2 0-16,-8 10 0 15,-5 7 0-15,-8 15 0 16,-5 11 0-16,-8 15 0 0,-5 12 0 16,-6 8 0-1,-4 5-2-15,4 11-3 0,-10-10-9 16,19 18-9-16,-14-21-4 15,22 9-11-15,-8-16-5 16,20-1-1-16,-1-13 2 16</inkml:trace>
  <inkml:trace contextRef="#ctx0" brushRef="#br4" timeOffset="186680.6776">18805 10097 100 0,'0'-21'40'0,"-6"2"-2"15,6 19-6-15,-17 3-26 0,10 13-1 16,-6 10-1-16,6 15-1 15,-6 12-2-15,3 11 2 16,-4 11-3-16,4 5 2 16,1 0-3-16,1-1 1 15,5-5-5-15,2-13 0 16,14 2-16-16,-11-29-17 15,13-4 0-15,-15-30-1 16,27 12-1-16</inkml:trace>
  <inkml:trace contextRef="#ctx0" brushRef="#br4" timeOffset="186882.6891">18541 10502 118 0,'-16'7'39'0,"-6"-3"2"15,23 17-6-15,-1-21-32 16,17 16-1-16,16-18-1 15,12-12-3-15,23-4-1 16,5-17-3-16,21 3-3 16,-12-26-18-16,16 10-11 15,-15-15-1-15,-2 10 1 16,-22-9 0-16</inkml:trace>
  <inkml:trace contextRef="#ctx0" brushRef="#br4" timeOffset="187243.7098">19322 9891 105 0,'-15'6'38'0,"-13"7"2"16,7 21-1-16,-11 9-31 16,9 15-4-16,-2 5-1 0,2 16 1 15,-2 4-3-15,3 3 2 16,-2 0-3-16,6-8 2 15,3-7-2-15,4-12 2 16,4-12-1-16,7-14 0 16,10-16 0-16,6-19-1 15,11-15 0-15,6-12 0 16,8-13 1-16,2-4-1 15,1-3 0-15,-2 0 0 16,-2 9 0-16,-7 8-1 16,-9 12 1-16,-9 14 0 15,-15 6 0-15,9 29 0 16,-13 0-1-16,-1 5 0 15,2 5-3-15,-1-3-1 0,10 7-5 16,-8-21-9-16,23 13-6 16,-8-28-6-16,17 4-9 15,-6-13 0-15,11-3 1 16,-9-11 3-16</inkml:trace>
  <inkml:trace contextRef="#ctx0" brushRef="#br4" timeOffset="187590.7296">19664 10458 74 0,'0'0'39'15,"-12"11"-1"-15,6 3 2 16,13 14-10-16,0-10-25 16,8 4-1-16,8-4 0 0,7-5-1 15,6-8-1-15,7-5 0 16,2-9-1-16,-3-7 0 15,-4 0-1-15,-4-8 1 16,-12 1-1-16,-9-1 0 16,-11 5 0-16,-14 1 0 15,-11 9 1-15,-6 6 0 16,-10 7 0-16,-3 10 0 15,-3 3 0-15,1 6 1 16,9 5-1-16,10 2 2 16,12-1-3-16,13-4 0 15,17 1-5-15,7-16-10 16,25 15-8-16,-9-18-5 15,26 11-14-15,-7-14 0 0,21 8-2 16,4-10 2-16</inkml:trace>
  <inkml:trace contextRef="#ctx0" brushRef="#br4" timeOffset="188227.766">20808 10453 81 0,'0'0'38'16,"-1"-17"1"-16,1 17 0 16,-10-2-20-16,3 16-13 15,-7 2-2-15,3 10 0 16,-5 5-1-16,3 6 0 15,-4 1 0-15,4 0-1 16,0-2 0-16,8-7-1 16,-2-5 1-16,9-9-1 0,10-11 0 15,0-10 0-15,10-13 0 16,6-7 0-16,3-10 0 15,4-7 0-15,2-5-1 16,-2 0 2-16,1-1-2 16,-1 6 0-16,-8 9 0 15,0 7 0-15,-7 17 0 16,-6 12 0-16,-7 18 0 15,-4 16 0-15,-4 11 0 16,-5 11 0-16,3 5 0 16,-2 2 0-16,5-3 0 15,5-8-4-15,11-7-1 16,5-20-2-16,17-3-9 0,-2-30-6 15,23 5-2-15,-17-28-6 16,14 3-9-16,-8-17 0 16,-3 2 2-16</inkml:trace>
  <inkml:trace contextRef="#ctx0" brushRef="#br4" timeOffset="188843.8013">21504 10407 94 0,'-12'-24'40'0,"12"24"0"16,-21-9 0-16,14 29-19 15,-5-1-17-15,2 10-1 16,-1 5-1-16,3 9 0 15,0 2 0-15,1 3 0 16,1-3-1-16,9-4 1 16,5-10 0-16,6-12-2 0,9-13 0 15,6-13 0 1,8-13 0-16,7-12 0 0,3-10 0 15,1-7 0-15,-3-1 0 16,0-2 0-16,-8 4 0 16,-5 8 0-16,-8 11 0 15,-12 10 0-15,-12 19 0 16,0 0 0-16,-12 27 0 15,-8 7 0-15,2 10 0 16,-1 4 0-16,4 4 0 16,4-3 0-16,8 1-2 15,10-14-4-15,18-2-3 16,0-22-7-16,22 6-5 15,-9-27-2-15,22 10-5 0,-16-21-6 16,11 2-4-16,-13-9 2 16,-2 6 21-16,-12 1 23 15,-12-16 8-15,7 18 4 16,-28-19 5-16,17 19 8 15,-23-10 6-15,5 12 1 16,-13-6-18-16,19 22-15 16,-32-10-3-16,12 21-1 15,-4 9 0-15,0 11 0 16,-1 7-1-16,4 5 1 15,5 2-3-15,4 0 0 16,11-4 0-16,10-11 0 16,11-6 0-16,11-15 0 15,13-9-7-15,4-20-5 16,22 4-8-16,-12-32-4 0,26 8-6 15,-16-25-10-15,10 0 0 16,-12-17-2-16,0-2 7 16</inkml:trace>
  <inkml:trace contextRef="#ctx0" brushRef="#br4" timeOffset="189046.8129">22784 9972 127 0,'-23'3'43'16,"-1"24"-1"-16,-14 6-1 16,13 14-39-16,-9 12-2 15,1 8 0-15,5 9 0 16,1 4 0-16,7 0 0 15,4-2 0-15,6-3 0 16,5-12-3-16,8-4-4 16,-1-21-6-16,18 1-8 0,-20-39-5 15,34 18-10-15,-17-29-5 16,13-4 0-16,-7-13 3 15</inkml:trace>
  <inkml:trace contextRef="#ctx0" brushRef="#br4" timeOffset="189407.8333">22726 10569 95 0,'-10'-3'40'0,"10"3"1"15,-9 15 0-15,13 8-19 16,7-15-19-16,6-2-1 16,12-2 0-16,7-6 0 15,9-1-1-15,9-4 0 16,5-7 0-16,1-3-1 15,-2-7 1-15,-1 2-1 0,-13-8 1 16,-7 3-1-16,-12-3 0 16,-12 4 0-16,-18 6 2 15,-11 4-2-15,-14 8 0 16,-11 9 0-16,-6 12 0 15,-5 8 0-15,-4 11 0 16,4 7 0-16,9 5 0 16,11 4 0-16,14 0 0 15,16-5 0-15,18-3-3 16,12-12-3-16,24 0-7 15,-1-27-7-15,29 10-4 16,-14-31-5-16,22 6-8 16,-16-16-5-16,2 0 3 15,-13-12 3-15</inkml:trace>
  <inkml:trace contextRef="#ctx0" brushRef="#br4" timeOffset="189767.8538">23565 10418 126 0,'-16'0'42'16,"-14"0"0"-16,3 20-6 15,-3 0-32-15,1 8-1 16,1 5-1-16,6 5-2 15,5 4 0-15,6-2 0 16,9-2 0-16,7-5 0 16,9-7 0-16,8-9 0 15,7-10 0-15,5-12 0 16,7-10 0-16,3-8 0 15,0-8 0-15,2-5 0 0,-3-3 0 16,-5 1 0-16,-6 6 0 16,-8 8 0-16,-12 10 0 15,-12 14 0-15,-6 11 0 16,-10 11 0-16,-5 9 0 15,0 7 0-15,2 3 0 16,4-2 0-16,8-2-3 16,10-14-7-16,21 1-6 15,-1-24-5-15,32 11-2 16,-14-32-5-16,35 10-2 15,-16-18-12-15,13-5 4 16,-9-6 5-16</inkml:trace>
  <inkml:trace contextRef="#ctx0" brushRef="#br4" timeOffset="190061.8709">24235 10449 118 0,'-32'-15'42'0,"-1"18"1"15,-16-3-1-15,13 9-37 16,-11 5-2-16,10 5-1 16,8 1-2-16,10 0 0 15,18-2 0-15,16-1 0 16,12-5 0-16,9 0 0 15,5-4 0-15,3-3 0 16,-4 3 0-16,-4 1 0 16,-14 6 0-16,-10 4 0 15,-12 6 0-15,-12 1 0 16,-6 3 0-16,-7 0 0 15,0 1 0-15,0-9 0 16,11 2-10-16,0-20-5 16,27 7-6-16,-8-20-3 0,35 11-5 15,-6-20-7-15,27 8-7 16,2-8 2-16,12 1 7 15</inkml:trace>
  <inkml:trace contextRef="#ctx0" brushRef="#br4" timeOffset="190203.8791">24702 10774 117 0,'-12'2'45'16,"-2"6"-1"-16,-14-16-2 15,11 9-35-15,3-10-7 16,-8-7-12-16,22 16-7 16,-31-22-5-16,31 22-9 15,-35-5-10-15,2 7-2 16,-13-2 2-16</inkml:trace>
  <inkml:trace contextRef="#ctx0" brushRef="#br2" timeOffset="195030.1551">890 12678 89 0,'-15'7'36'16,"-3"-12"-1"-16,18 5-8 15,5-14-23-15,19-5 0 16,15-4-2-16,15-5 0 16,6 0-1-16,7 3-1 0,0 2 0 15,-1 5 1-15,-9 12-1 16,-18 9-1-16,-14 12 2 15,-17 9-1-15,-14 8 1 16,-14 10 0-16,-8 4 1 16,-5 1-1-16,-4-3 0 15,8-2-1-15,6-10 0 16,10-7 1-16,12-7-1 15,15-10 0-15,9-7 0 16,9-1 0-16,3 2-1 16,1 5 2-16,-6 7-1 15,-6 9 0-15,-14 12 1 16,-8 7 0-16,-10 4-2 15,-11 4 2-15,-4-3-3 16,-5-10-3-16,9 0-20 0,-6-28-12 16,25-9 0-16,-18-27-2 15,28-10 1-15</inkml:trace>
  <inkml:trace contextRef="#ctx0" brushRef="#br2" timeOffset="195383.1753">1235 12027 64 0,'-80'33'38'16,"-15"17"-2"-16,4 29 3 16,-11 19-20-16,13 22-16 15,13 20 0-15,20 16 1 16,27 15-3-16,26-3 1 0,25-12-1 15,34-14-1-15,31-28-2 16,29-37 1-16,21-40-1 16,18-42 0-16,1-41 4 15,1-31-1-15,-11-29 1 16,-20-15 0-16,-30-13 1 15,-26-2-1-15,-36-5 1 16,-32 5-2-16,-37 5-1 16,-28 7-1-16,-19 23-2 15,-22 14 1-15,-6 27-2 16,-8 13-5-16,16 33-29 15,5 11 0-15,35 24-1 16,23 3-2-16</inkml:trace>
  <inkml:trace contextRef="#ctx0" brushRef="#br2" timeOffset="196505.2395">2538 12510 70 0,'-6'-16'37'0,"6"16"-2"15,0 0 1-15,-12 11-32 16,11 13 0-16,1 14-1 16,-3 14 0-16,3 12 0 15,-5 13-1-15,3 8 0 0,-5 3-1 16,3-7-1-16,3-8-2 15,5-13-2-15,10-10-9 16,-1-32-22-16,16-12 0 16,-2-29-3-16,9-13 2 15</inkml:trace>
  <inkml:trace contextRef="#ctx0" brushRef="#br2" timeOffset="196706.251">2650 12469 89 0,'-17'-5'38'15,"17"5"0"-15,0 0 0 16,17 12-35-16,11-19-2 0,14-5-1 16,10-4-1-16,7-1-1 15,8 2-2-15,-6-5-4 16,9 12-28-16,-23-1-2 15,-6 17 0-15,-23 0 0 16</inkml:trace>
  <inkml:trace contextRef="#ctx0" brushRef="#br2" timeOffset="196901.2621">2578 12913 82 0,'-37'25'38'0,"20"0"-1"15,17-25 1-15,14 2-34 0,17-16-2 16,19-7 0-16,10-6-2 15,6-5-2-15,6 2-2 16,-8-8-11-16,4 16-21 16,-21-3-1-16,-6 17-1 15,-25 1 1-15</inkml:trace>
  <inkml:trace contextRef="#ctx0" brushRef="#br2" timeOffset="197074.272">2658 13091 81 0,'-45'43'37'16,"14"2"0"-16,10-12 0 15,22-8-32-15,9-11-3 16,17-10-1-16,19-13-2 0,9-16-2 16,19-5-19-16,3-27-15 15,9-4 2-15,-2-19-3 16,5-2 1-16</inkml:trace>
  <inkml:trace contextRef="#ctx0" brushRef="#br2" timeOffset="197261.2827">3511 12196 69 0,'-13'-11'38'0,"0"37"0"15,-14 19 0-15,1 37-18 16,-13 6-14-16,0 18-2 16,1 10-1-16,3 4-2 15,10-4-1-15,9-11-2 16,13-8-4-16,5-28-20 0,22-5-14 15,1-26 1-15,17-13-3 16,-3-25 3-16</inkml:trace>
  <inkml:trace contextRef="#ctx0" brushRef="#br2" timeOffset="197623.3033">3577 13006 97 0,'0'15'39'15,"17"1"0"-15,3-21-6 16,16-6-30-16,8-7-1 0,7-7 0 16,2-8 0-1,-1-3-1-15,-9 0 0 0,-5 0 0 16,-16 2 0-16,-16 7 0 15,-14 6 0-15,-13 7 0 16,-15 12 0-16,-8 10 1 16,-7 11-1-16,0 14 0 15,3 7 1-15,6 10-1 16,8 3 0-16,11 1 0 15,16-3-1-15,16-6 0 16,18-8-2-16,18-12-2 16,22-4-6-16,2-28-22 15,23 4-8-15,-1-16 0 16,8-2-1-16</inkml:trace>
  <inkml:trace contextRef="#ctx0" brushRef="#br2" timeOffset="197825.315">4484 12777 83 0,'-34'-1'42'0,"-13"2"-1"15,3 18 0-15,-10 5-26 16,6 11-11-16,6 8-1 16,13 5-1-16,12 2-1 15,16-4 0-15,16-6-1 16,14-12-2-16,20-13-2 15,12-25-4-15,30-6-20 16,-7-33-14-16,16-6 2 16,-5-28-1-16,8-3 1 15</inkml:trace>
  <inkml:trace contextRef="#ctx0" brushRef="#br2" timeOffset="197997.3245">5094 12181 109 0,'-33'60'40'15,"-11"10"1"-15,8 27-12 16,-6 2-25-16,7 8-2 15,9-1-1-15,7-5-1 16,12-7-4-16,3-22-12 16,18 0-24-16,-9-23-1 15,14-10 1-15,-10-25-2 16</inkml:trace>
  <inkml:trace contextRef="#ctx0" brushRef="#br2" timeOffset="199056.3853">4729 12749 89 0,'0'0'41'16,"24"3"0"-16,-6-6 0 16,26 8-35-16,-8-7-3 15,7 4 0-15,0-2-1 16,-3 2 0-16,-3 4-1 15,-2 1 0-15,-6 4 0 16,-8 8 0-16,-6 3 0 16,-9 9 0-16,-5 5 0 15,-4 3-1-15,-3 1 1 16,-4 2 0-16,1-8-1 0,3-4 0 15,-1-7 0-15,7-23 0 16,0 0 0-16,19-9 0 16,-5-17 0-16,4-13 0 15,1-5 0-15,2-7-1 16,-2-2 1-16,0 1 0 15,-4 8 0-15,-4 5 0 16,-2 10 0-16,-2 8 0 16,1 10 0-16,-8 11 0 15,23-3 0-15,-8 8 0 16,7 3 0-16,2-1 0 15,7 0-1-15,0 1 1 16,1-1 0-16,1-1 0 16,-4-2 0-16,-5 1 0 15,-4-3 0-15,-5-1 0 0,-15-1 0 16,11 0 1-16,-11 0-1 15,-12 4 0-15,-5 2 1 16,-4 5-1-16,-4 6 1 16,-3 10-1-16,0 8 0 15,2 5 1-15,5 6-1 16,6-1 0-16,8 1 0 15,9-7 0-15,10-9 0 16,6-10 0-16,9-14 0 16,5-14 0-16,3-14 0 15,1-13-1-15,0-11 1 16,-5-6 0-16,-2-6-1 15,-6 0 1-15,-5 3-1 16,-6 7 1-16,-5 8 0 0,-2 8 0 16,0 12 1-16,-4 8-1 15,-1 12 1-15,0 0-1 16,0 0 1-16,14 14-1 15,-5-4 0-15,3 1 1 16,4 0-1-16,1-1 0 16,3-1 0-16,0 0 0 15,-1-1 0-15,-1 5 0 16,-3 1 1-16,-3 3 0 15,-2 2-1-15,-7 5 1 16,-5 4 0-16,-3 2 0 16,-2 2 0-16,-3-1 0 15,1-3 0-15,1-2-1 16,1-4 0-16,7-5 1 0,0-17-1 15,16 5-1-15,5-16 1 16,8-11 0-16,2-8-1 16,5-3 1-16,0-3 0 15,-3 0 0-15,-4 6 0 16,-6 7 0-16,-4 14 0 15,-19 9 1-15,9 21-1 16,-13 5-1-16,-3 9 0 16,-1 5-1-16,4 3-4 15,-4-6-3-15,15 2-5 16,-5-25-2-16,25 10-9 15,-11-33-13-15,26 1-4 16,-1-20-1-16,14-9 3 0</inkml:trace>
  <inkml:trace contextRef="#ctx0" brushRef="#br2" timeOffset="199678.4209">6634 12539 64 0,'0'0'35'0,"2"-14"-2"16,-2 14 1-16,-25 9-18 16,5 9-4-16,-16-2-3 15,-2 12-3-15,-7 0-1 0,1 4-2 16,2-2 0-16,6 0-1 15,12-4-1-15,12-2 1 16,14-5-2-16,16-1 0 16,15-3 1-16,8 3-1 15,4 0 0-15,3 5 0 16,-4 4 1-16,-8 3 0 15,-10 2-1-15,-11 3 1 16,-15 1 0-16,-9-1-1 16,-13-1 1-16,-3-8-1 15,-4-5-1-15,-3-10-2 16,11-1-7-16,-6-29-12 15,19 6-19-15,-1-17-1 16,21-3-1-16,3-15 1 0</inkml:trace>
  <inkml:trace contextRef="#ctx0" brushRef="#br2" timeOffset="201002.4967">7834 12930 51 0,'0'0'37'0,"-20"-12"-3"16,20 12 0-16,-11-9-19 15,11 9-6-15,-19 9-2 16,10 1-2-16,-7 1-1 16,4 7 0-16,-3-1-2 15,5 0-1-15,0 0 1 16,6-4-1-16,0-2 0 15,4-11-1-15,12 3 1 16,-1-10-1-16,4-4 0 0,3-5 1 16,-1-2-1-16,1-1 0 15,0-1 0-15,-4 2 0 16,-4 3 0-16,-3 2 0 15,-7 13 1-15,0 0-1 16,-14 1 0-16,-1 11 1 16,-2 3-1-16,-1 2 1 15,-1 1 0-15,4 2 0 16,6-4-1-16,4 0 1 15,5-16 0-15,19 14 0 16,0-16-1-16,6-4 1 16,2-5-1-16,1-1 0 15,-5-3 1-15,-3 0 0 16,-8 1-1-16,-7 4 1 15,-5 10-1-15,-13-13 1 0,-4 14-1 16,-1 3 1-16,-3 0-1 16,2 1 0-16,4 0-1 15,3-4-1-15,12-1-7 16,0 0-19-16,10-20-13 15,3 0 0-15,12 1-3 16,0-11 2-16</inkml:trace>
  <inkml:trace contextRef="#ctx0" brushRef="#br2" timeOffset="201614.5317">8380 12637 83 0,'-10'14'41'0,"9"10"-3"0,-5-13-9 16,17 10-23-16,-2-9-1 15,15 2 0-15,5-9-1 16,11-6 0-16,4-8-2 15,4-6 0-15,5-6 0 16,-2-4-1-16,-9-7 0 16,-6 1 2-16,-7-4-2 15,-10 2 1-15,-10-2-1 16,-14 4 0-16,-10 1 0 15,-10 6 1-15,-6 9-2 16,-9 10 1-16,-11 13-1 16,-2 18 2-16,-6 13-2 15,2 14 0-15,7 12 1 0,7 3-1 16,13 3 0-16,15 1-1 15,23-14 2-15,21-10-2 16,22-17 0-16,16-16-2 16,18-8-2-16,2-25-8 15,18 9-16-15,-18-23-12 16,1 1-2-16,-18-8-1 15,-10 3 1-15</inkml:trace>
  <inkml:trace contextRef="#ctx0" brushRef="#br2" timeOffset="201898.548">9116 12049 105 0,'-1'15'44'0,"1"-15"0"16,6 18-2-16,-6-18-41 15,32 8-2-15,12-7-4 16,6-8-4-16,22 16-23 16,-9-18-10-16,15 5 0 15,-1-8-2-15</inkml:trace>
  <inkml:trace contextRef="#ctx0" brushRef="#br2" timeOffset="208732.9389">9866 12576 74 0,'0'0'39'0,"0"0"1"16,0 0-11-16,15-1-15 16,0-5-9-16,13 4 0 0,4-5-2 15,11-1 0-15,9 0-3 16,6-6-2-16,9 9-10 15,0-13-27-15,6 10 0 16,-4-4-3-16,3 6 3 16</inkml:trace>
  <inkml:trace contextRef="#ctx0" brushRef="#br2" timeOffset="209416.978">11072 12318 77 0,'0'0'38'0,"0"0"-1"16,0 0 0-16,-11 16-34 15,7 3 1-15,-4 1-1 16,2 14 1-16,-8 0 0 15,3 7-2-15,-4-6 1 16,5-1 0-16,-2-5-1 16,9-5-1-16,-1-13 1 15,4-11-1-15,18-15 0 16,1-11 0-16,6-8-1 15,5-7 1-15,2-7 0 0,3-4-1 16,3-3 1-16,-2 6-1 16,-2 6 0-16,-2 12 0 15,-6 9 1-15,-1 14-1 16,-5 13 0-16,-3 11 1 15,-4 15-1-15,0 6 1 16,-2 10-2-16,0 4 1 16,3 3-2-16,1-4-1 15,7-4-3-15,-1-15-4 16,18 0-30-16,-10-17 0 15,16-6 0-15,-5-21-1 16</inkml:trace>
  <inkml:trace contextRef="#ctx0" brushRef="#br2" timeOffset="209768.9981">11718 12355 83 0,'-24'10'39'16,"5"11"1"-16,3-6-1 15,18 5-34-15,6-5-2 16,12 0 1-16,9-11-1 15,13-4-1-15,4-7 0 16,7-5-2-16,0-8 1 16,-5-1-1-16,-7-6 1 15,-11 2-1-15,-12 0 1 16,-11 1 0-16,-16 3 0 15,-9 6-1-15,-10 2 2 16,-7 11-1-16,-7 8-1 16,1 8 1-16,-1 11 0 0,1 7 1 15,11 7-2-15,11 6 2 16,8 0-2-16,13-3-1 15,19-2-3-15,12-11-2 16,21 3-8-16,2-19-27 16,24 0 0-16,-7-18-1 15,12 1 0-15</inkml:trace>
  <inkml:trace contextRef="#ctx0" brushRef="#br2" timeOffset="210264.0263">12499 12341 96 0,'-26'-14'41'16,"-16"-1"0"-16,4 14 0 0,-17 2-37 15,11 12-2-15,0 5 1 16,6 9 0-16,4 4-2 16,11 4 1-16,10-1-1 15,13-5 0-15,12-7 0 16,14-5 0-16,8-13-1 15,8-9 1-15,3-7-1 16,2-8-1-16,-2-3 2 16,-7-3-1-16,-5 2 0 15,-10 0-2-15,-4 7 2 16,-10 5-1-16,-9 12 0 15,0 0 1-15,-9 28-1 16,-6 9 0-16,-3 17 0 16,-2 17 1-16,-4 17 0 0,2 10 0 15,-1 5 0-15,2 2-1 16,2-12 1-16,5-7 0 15,-1-14 0-15,4-19 0 16,2-17 0-16,0-20 0 16,9-16 0-16,-19-21 0 15,13-11 0-15,2-12 1 16,-3-15-1-16,6-10 1 15,3-5-2-15,8-3 1 16,4 7-2-16,5 2-1 16,10 11-2-16,2 4-3 15,18 23-16-15,-12-3-16 16,15 18-1-16,-5-7 0 15,14 10 1-15</inkml:trace>
  <inkml:trace contextRef="#ctx0" brushRef="#br2" timeOffset="210671.0497">13031 12378 82 0,'2'-21'41'0,"-15"-2"-2"16,4 12 1-16,-14-4-34 15,-2 12-1-15,-11 8 1 16,3 10-2-16,-9 7 0 15,2 8 0-15,4 5-1 16,4 5-1-16,12-2 0 16,6-1-1-16,14-5-1 15,10-8 1-15,14-4-1 16,11-12-1-16,5-14 1 0,6-7 0 15,1-10 0-15,0-3 0 16,-4-8 1-16,-6-1-1 16,-8-1 0-16,-10 6 0 15,-6 6 0-15,-7 6-1 16,-6 18 1-16,0 0 0 15,-19 7 0-15,10 15 1 16,0 7-2-16,1 3-2 16,5 4 0-16,5-3-2 15,8-3-1-15,3-20-9 16,21 6-10-16,-7-29-17 15,21-4 3-15,-3-24-2 16,14-5 3-16</inkml:trace>
  <inkml:trace contextRef="#ctx0" brushRef="#br2" timeOffset="210867.0609">13641 11827 98 0,'-12'-25'41'16,"2"31"0"-16,-18 16-2 16,-2 32-32-16,-3 18-3 15,0 18-2-15,5 9 0 16,4 7-2-16,5 0 0 15,8-6-1-15,9-6-2 16,0-18-2-16,14-3-13 16,-11-36-19-16,17-9-4 15,-18-28 0-15,25-3-1 16</inkml:trace>
  <inkml:trace contextRef="#ctx0" brushRef="#br2" timeOffset="211175.0786">13406 12267 80 0,'0'0'43'15,"-19"4"-1"-15,22 6 1 16,-3-10-22-16,10 9-18 16,9-9-1-16,5-1 1 15,4-1-1-15,8-1-1 16,-3-1-1-16,4-2 0 15,-3 5 0-15,0 2 0 16,-7 4 0-16,-2 5 0 16,-7 5 0-16,-5 5-1 15,-7 4 1-15,-2 5 0 16,-2 1 0-16,-6 1-1 0,2 1-2 15,-3-8-3-15,10 7-10 16,-5-31-9-16,9 12-17 16,-1-25 1-16,14 1-1 15,-1-22-1-15</inkml:trace>
  <inkml:trace contextRef="#ctx0" brushRef="#br2" timeOffset="211663.1065">14016 12005 73 0,'0'0'43'0,"-12"0"-1"15,10 11 1-15,-10-17-15 0,12 6-26 16,-5 18 0-16,5-6-1 16,0 1 0-16,1-2-1 15,0 1-1-15,2-2-1 16,5 1 0-16,-8-11-2 15,15 13-1-15,-15-13 0 16,27-1 1-16,-17-6-1 16,5 0 3-16,-2-1 2 15,-13 8 2-15,15-14 1 16,-15 14 2-16,0 0 0 15,-11-1 0-15,3 14 0 16,-6 7-2-16,3 8 0 16,-2 7-2-16,6 5 1 15,2 8-1-15,5-1 1 16,3-2-2-16,6-1 2 0,7-9-2 15,2-7 2-15,3-11-1 16,1-11 0-16,2-12 0 16,3-11-1-16,-1-12 0 15,1-9 0-15,-3-11 1 16,-2-10-2-16,1-3 0 15,-8 0-1-15,-1 9-1 16,-8 4-2-16,2 20-4 16,-17 1-9-16,9 28-6 15,-9 6-6-15,9 21-10 16,-10-4-2-16,10 11 2 15</inkml:trace>
  <inkml:trace contextRef="#ctx0" brushRef="#br2" timeOffset="212053.1288">14483 12237 99 0,'-11'15'42'16,"-4"-10"0"-16,15 5-1 15,0-10-37-15,24 1-2 16,1-5 0-16,11-2-1 16,1-6-1-16,6-3 1 15,-3-1-1-15,-3-3 0 16,-10-2 0-16,-8-2 0 15,-12 1 0-15,-10-1 0 16,-15 2 1-16,-6 6 0 0,-11 6 0 16,-5 9 0-16,-8 13 0 15,2 12 0-15,2 13 0 16,7 14 0-16,9 2-1 15,16 3 2-15,15-1-3 16,14-7 1-16,20-11-5 16,7-25-11-16,30 0-8 15,-12-37-8-15,22-1-10 16,-4-24-4-16,6-6 2 15</inkml:trace>
  <inkml:trace contextRef="#ctx0" brushRef="#br2" timeOffset="212908.1777">15226 12391 95 0,'-4'23'42'16,"-17"2"-2"-16,-1 19-3 16,-13 11-39-16,-8-3-6 15,8 13-31-15,-7-10 0 16,18-3-1-16,5-23-4 15</inkml:trace>
  <inkml:trace contextRef="#ctx0" brushRef="#br2" timeOffset="216530.3846">15993 12147 53 0,'7'-12'35'15,"-6"-8"-4"-15,8 7-1 16,-14-10-19-16,5 23-1 16,-9-24-3-16,-1 23-1 15,-16 2-2-15,1 13-1 16,-10 4 0-16,-3 13-1 0,-3 3 1 15,-1 5-1-15,4-2 0 16,8 0-1-16,7-9 1 16,13-4 0-16,10-13 0 15,16-11-1-15,15-12 0 16,13-11 0-16,8-6 1 15,7-5-2-15,5-3 1 16,-4 0 0-16,-5 5-1 16,-9 5 0-16,-11 8 0 15,-13 11 0-15,-22 8 0 16,4 22 0-16,-21 10 0 15,-8 14 0-15,-10 12 0 16,-8 15 1-16,-3 10-1 16,-5 4 1-16,1 4-1 15,5-2 0-15,6-9 0 0,13-11 1 16,7-15-1-16,17-17 0 15,12-19 1-15,15-19 0 16,12-21 0-16,10-17 0 16,8-12-1-16,1-10 0 15,6-4-3-15,-7-8-1 16,6 5-2-16,-17-8-12 15,11 18-22-15,-16 1 1 16,2 14-1-16,-13 1 0 16</inkml:trace>
  <inkml:trace contextRef="#ctx0" brushRef="#br2" timeOffset="216981.4107">16600 12094 77 0,'0'0'40'0,"-7"-24"-2"16,7 24 1-16,-11-9-32 15,11 9-2-15,-14 3-1 16,10 13 0-16,-7 10-1 15,3 8 0-15,-2 9-2 16,2 4 1-16,-3 3-1 16,10-2 1-16,3-6-1 15,8-9 1-15,9-15-2 16,10-13 1-16,11-14-1 0,4-12 1 15,4-11-1-15,1-6 0 16,-1-6 0-16,-7 4-1 16,-7 2 2-16,-10 7-1 15,-6 11 0-15,-18 20 0 16,0 0 0-16,-3 27 0 15,-8 5 0-15,-3 6 0 16,1 3 0-16,1 1-1 16,9-2-1-16,4-11-2 15,16-5-4-15,0-26-15 16,26 2-17-16,-5-17-1 15,19-1 1-15,-5-16-1 16</inkml:trace>
  <inkml:trace contextRef="#ctx0" brushRef="#br2" timeOffset="217147.4202">17391 12140 92 0,'0'0'39'15,"-19"23"1"-15,-10 4-1 16,2 10-34-16,1 5-3 16,5 7 0-16,4-2-2 15,6 0 0-15,10-3-5 16,4-23-6-16,24 0-27 15,-7-21-2-15,18-7 2 16,-4-20-4-16</inkml:trace>
  <inkml:trace contextRef="#ctx0" brushRef="#br2" timeOffset="217281.4278">17458 11815 97 0,'-27'-29'40'16,"2"4"-4"-16,9 8-7 15,23 6-63-15,2-3-3 16,20 4 0-16,6-6-4 15</inkml:trace>
  <inkml:trace contextRef="#ctx0" brushRef="#br2" timeOffset="217507.4407">18044 11535 95 0,'-22'21'40'0,"4"5"2"16,-14 4-2-16,10 14-33 15,-5 8-4-15,1 16-1 0,3 7 1 16,1 9-3-16,3 1 1 15,5 1-1-15,4-6-2 16,1-10-3-16,9-7-4 16,-8-27-20-16,17-3-11 15,-3-22-1-15,8-10-1 16,-3-19 1-16</inkml:trace>
  <inkml:trace contextRef="#ctx0" brushRef="#br2" timeOffset="217696.4513">17800 12025 103 0,'0'0'42'0,"-19"-3"1"16,19 3-2-16,15-3-38 0,12-4-2 16,9-1-1-16,11-3-1 15,10 3-4-15,0-5-3 16,15 15-20-16,-20-7-14 15,1 10 1-15,-17-2-1 16,-5 8 1-16</inkml:trace>
  <inkml:trace contextRef="#ctx0" brushRef="#br2" timeOffset="218055.4721">18170 12069 95 0,'-24'10'40'0,"22"2"1"15,2-12-1-15,-1 15-36 0,13-7 0 16,8 2-1-16,3-2 0 15,6-3-1-15,4-5 0 16,1-4-1-16,0-6 1 16,-5-4-1-16,-2-4-1 15,-7-4 1-15,-10 0-1 16,-6-1 0-16,-9 3 0 15,-11 5 0-15,-10 11 0 16,-12 12 1-16,-10 14 0 16,-7 15 1-16,-1 11 0 15,1 7 0-15,10 6-1 16,9 2 1-16,19-6-1 15,22-11-1-15,24-13-1 16,19-15-2-16,23-5-6 0,3-26-11 16,23 12-5-1,-16-25-13-15,12 6-5 0,-12-15-3 16,-3 3 2-16</inkml:trace>
  <inkml:trace contextRef="#ctx0" brushRef="#br2" timeOffset="231913.2647">19453 11634 46 0,'3'-13'34'0,"-3"13"1"16,0 0 0-16,-21-3-14 16,12 20-13-16,-7 5-2 15,7 16 2-15,-4 8-4 0,2 13-1 16,-2 7 1-16,4 11-2 15,0 4 1-15,3 1-4 16,5-4 1-16,1-12-4 16,10-8-2-16,2-25-7 15,17-5-23-15,0-26 0 16,18-10-2-16,-3-20 1 15</inkml:trace>
  <inkml:trace contextRef="#ctx0" brushRef="#br2" timeOffset="232108.2759">19769 11966 90 0,'-9'15'37'0,"-11"5"0"16,6 17 0-16,-3 1-34 16,2 8-1-16,4 2 0 15,6 1-1-15,3-3-2 16,5-6 0-16,7-5-3 15,4-17-5-15,14-4-27 16,-7-21 0-16,9-5-1 16,-4-22-1-16</inkml:trace>
  <inkml:trace contextRef="#ctx0" brushRef="#br2" timeOffset="232259.2845">19859 11808 87 0,'-18'-37'38'0,"-6"4"-2"15,5 16 2-15,-4 9-33 0,23 8-4 16,-9 16-4-16,9-16-10 15,22 28-23-15,1-9-1 16,17 6-1-16,2-7 1 16</inkml:trace>
  <inkml:trace contextRef="#ctx0" brushRef="#br2" timeOffset="232791.3149">20348 11984 92 0,'-26'1'38'0,"2"8"0"16,-13-3 1-16,0 9-36 15,-1 3 0-15,6 11 0 16,-2 4 0-16,6 9-1 0,7 2 0 16,11 0 0-16,5-5-1 15,11-6 1-15,8-6-1 16,9-13 0-16,10-13 0 15,4-12-1-15,3-12 1 16,4-8-1-16,-3-7 1 16,-4-6-1-16,-6-1 0 15,-5 3 0-15,-8 5 0 16,-4 9-1-16,-9 14 0 15,-5 14 0-15,-14 22 0 16,0 20 1-16,-8 15-1 16,-2 18 1-16,-7 12-1 15,-1 8 1-15,0 3 0 16,3 2-1-16,2-14 1 0,5-9 0 15,6-14 0-15,2-14 0 16,6-18 1-16,5-12-1 16,3-19 1-16,-3-14 0 15,3-13 0-15,5-15-1 16,-2-12 0-16,6-12 2 15,5-10-2-15,6-6 1 16,7-1-1-16,3 1 1 16,4 5-1-16,5 5-1 15,2 10-1-15,0 4-3 16,6 16-4-16,-12-7-22 15,15 17-9-15,-8-7 1 16,11 2-2-16</inkml:trace>
  <inkml:trace contextRef="#ctx0" brushRef="#br2" timeOffset="233213.3391">21075 11323 97 0,'0'0'39'0,"-26"-4"1"15,6 29 0-15,-16 8-37 16,6 12 0-16,5 7 0 15,-1 9 3-15,2 9-3 16,1 4-1-16,3 2 1 16,4-3-2-16,2-3 1 15,5-10-1-15,3-6 0 16,1-8-3-16,8-12 2 0,1-12 0 15,6-12 0-15,4-12 0 16,4-11 0-16,4-10 0 16,2-7 0-16,3-4-1 15,-1-2 2-15,-1 1-2 16,-3 5 1-16,-2 6 0 15,-5 12 1-15,-4 10-1 16,-11 2 0-16,10 31 1 16,-12 0-1-16,-5 9 0 15,5 5-1-15,-2 3 0 16,4-3-1-16,4-3-2 15,11-8-2-15,3-21-6 16,22 2-17-16,-3-30-12 16,14-4 1-16,-4-23-1 15,13-3 2-15</inkml:trace>
  <inkml:trace contextRef="#ctx0" brushRef="#br2" timeOffset="233393.3494">21598 11574 108 0,'0'0'38'15,"-14"8"4"-15,-7 20-11 16,-2 26-28-16,-7 12-1 15,2 11-1-15,-1 6-1 16,3 1-1-16,6-1 0 16,0-8-6-16,12-3-6 15,-6-24-25-15,14-7 0 16,-3-26-1-16,3-15-1 15</inkml:trace>
  <inkml:trace contextRef="#ctx0" brushRef="#br2" timeOffset="233560.3589">21326 11883 108 0,'-4'-16'42'15,"-5"0"1"-15,9 16-2 16,15-9-34-16,8 9-2 16,10-3-4-16,10-5-4 15,13 7-9-15,-5-13-27 16,21 5-3-16,-7-7 3 15,7 9-6-15</inkml:trace>
  <inkml:trace contextRef="#ctx0" brushRef="#br2" timeOffset="234452.4099">22718 12266 72 0,'-14'-6'37'15,"2"5"-1"-15,-8-9-1 16,4 5-28-16,-10-12-1 16,3 3-1-16,-6-9-1 15,1-5-1-15,-5-9-1 16,0-4 0-16,0-11-1 15,1-7 3-15,2-3-4 16,5-2 1-16,3-2-1 16,6 1 1-16,8-2-1 15,9 1 1-15,8 5-1 0,13 2-1 16,6 6 1-16,7 4 0 15,-1 7 1-15,6 9-1 16,-4 12 0-16,-6 12 0 16,-7 15 0-16,-9 14 0 15,-15 20 0-15,-9 14 1 16,-14 10 0-16,-8 18 2 15,-7 6-2-15,-4 6 0 16,-1 2 0-16,5-8 1 16,10-11-1-16,16-11 0 15,20-20 1-15,22-22-4 16,22-20 1-16,16-21-2 15,21-11-4-15,-1-25-21 16,14 3-12-16,-9-13 1 0,-1 5-3 16,-18-2 2-16</inkml:trace>
  <inkml:trace contextRef="#ctx0" brushRef="#br2" timeOffset="252000.4136">4687 13822 57 0,'9'-14'37'15,"-9"-2"-2"-15,0 16 0 16,2-21-27-16,-2 21-3 16,0 0 0-16,0 0-1 15,-7 26-1-15,1 3-1 16,-3 8-1-16,-1 9 0 15,-2 5-1-15,1 3 0 16,-2-4-1-16,2-4 1 16,4-10 0-16,5-8-1 15,6-11 2-15,6-17-1 16,4-17 1-16,7-11 2 15,5-13-1-15,6-6 0 16,-1-11 0-16,3-2 1 0,-2-2-2 16,-2 8 1-16,-3 8 0 15,-4 9-2-15,-8 13 0 16,-1 12 1-16,-14 12-1 15,17 13 1-15,-16 9 0 16,3 4 0-16,-2 3-1 16,5-1 1-16,2-3 0 15,8-6 0-15,2-10 0 16,9-8 0-16,9-10 0 15,6-10 0-15,1-4-1 16,6-2 1-16,-1 0-1 16,-4 1 1-16,-5 9-1 15,-5 11 0-15,-9 14 0 16,-9 16 0-16,-8 12-1 15,-7 10 1-15,-6 11-2 0,-2 1 0 16,0 1-1-16,2-6-2 16,12-6-3-16,-1-23-23 15,24 0-10-15,-1-24 0 16,20-4 0-16</inkml:trace>
  <inkml:trace contextRef="#ctx0" brushRef="#br2" timeOffset="252353.4338">5876 13826 83 0,'-26'-16'40'0,"1"15"0"16,-13 0 1-16,4 9-36 0,-3 11-2 16,7 8 0-1,1 6-2-15,7 10 1 0,10 2-2 16,7 0-1-16,11-2 1 15,12-5 0-15,10-7-1 16,9-9 1-16,6-12 0 16,4-13-1-16,0-12 1 15,0-12 2-15,-6-7-1 16,-6-7 0-16,-12-6 0 15,-9-4 0-15,-13 1 0 16,-9-1 0-16,-7 6 0 16,-8 6-2-16,-2 6 1 15,-3 10-1-15,3 11-1 16,4 6-1-16,9 15-2 15,12-9-7-15,-2 23-28 0,10-11 0 16,14 10-1-16,-1-12 1 16</inkml:trace>
  <inkml:trace contextRef="#ctx0" brushRef="#br2" timeOffset="252661.4513">6212 13718 61 0,'21'-16'40'16,"-14"-9"-2"-16,2 9 2 15,-11-7-28-15,2 23-5 16,5-18-1-16,-5 18-1 15,10 13-2-15,-4 8 0 16,-5 12 0-16,4 6-1 16,-5 6 0-16,3 2 0 15,2 3-2-15,1-1 1 0,-1-9-1 16,6-5 1-16,0-13-1 15,7-10 1-15,3-10 0 16,-1-10-1-16,2-10 1 16,2-12-1-16,-1-6 1 15,-2-11-4-15,1-1 0 16,-7-7-4-16,5 17-17 15,-10-14-18-15,6 18 1 16,-11 0-2-16,10 18 2 16</inkml:trace>
  <inkml:trace contextRef="#ctx0" brushRef="#br2" timeOffset="252901.4652">6775 13674 66 0,'18'1'41'15,"-18"-1"0"-15,18-7 0 16,-18 7-28-16,0 0-6 15,0 0-1-15,1 19-2 16,-4 4-1-16,0 8-1 16,-3 6 0-16,-4 5-1 15,2 5-1-15,-2 1 0 16,3-2-3-16,-1-7-2 15,11-4-4-15,-11-21-29 16,23-5-5-16,-3-18 1 16,12-9 0-16</inkml:trace>
  <inkml:trace contextRef="#ctx0" brushRef="#br2" timeOffset="253351.4909">6881 13451 83 0,'-13'4'39'0,"-2"-2"1"16,18 16-5-16,-3-18-30 15,7 19-1-15,7-11 0 16,9 3 0-16,-1-4-1 16,7 3 0-16,-3 1 0 15,2 7-1-15,-4 0 0 16,-3 9 0-16,-6 3 0 15,-5 7-1-15,-5 1 0 16,-4 2 0-16,-4 3 0 16,-4-6-1-16,-2-2 1 15,0-8-1-15,3-5 0 0,6-10-1 16,0-12 1-16,15-4 0 15,3-13 0-15,5-10-1 16,3-8 1-16,6-5 0 16,0-6 0-16,0 0 0 15,-2 3 0-15,-7 7 0 16,-3 6 0-16,-4 11-1 15,1 12 1-15,-17 7 0 16,12 25-2-16,-10 4 1 16,3 11-3-16,-5 3 1 15,8 10-3-15,0-8-2 16,16 13-17-16,-5-25-18 15,14-1 3-15,0-18-2 16,12-6 3-16</inkml:trace>
  <inkml:trace contextRef="#ctx0" brushRef="#br2" timeOffset="253818.5176">7767 13629 82 0,'-6'-15'42'0,"-14"1"0"16,2 19 0-16,-8 5-36 15,0 13-1-15,-3 7-2 16,2 9 0-16,4 4-1 15,9 3 0-15,6-2-1 16,8-2 0-16,7-8-1 16,7-7 1-16,8-11-1 15,3-9 0-15,3-11 1 0,1-8-1 16,-1-9 0-16,-4-9 0 15,-1-5-1-15,-7-2 1 16,-2 2 0-16,-3 5-1 16,-7 7 1-16,-2 12 0 15,-2 11-1-15,-11 31 1 16,-2 17-1-16,0 19 1 15,-6 18-1-15,-2 16 1 16,-2 10-1-16,0 0 1 16,0-5-1-16,3-8 0 15,3-17 1-15,-1-16 1 16,7-20-1-16,1-23 1 15,10-22-1-15,-5-10 0 16,5-21 1-16,5-13-1 0,2-15 0 16,5-11 0-16,5-10-2 15,4-8-3-15,10 11-7 16,-13-9-25-16,14 19-6 15,-4 2-1-15,14 13 0 16</inkml:trace>
  <inkml:trace contextRef="#ctx0" brushRef="#br2" timeOffset="255225.5981">11832 12899 10 0,'-12'-13'31'0,"2"5"1"16,-2 6-10-16,-5-11 4 15,17 13-8-15,-30-12-6 16,30 12-2-16,-20-7-1 15,20 7-3-15,-13-1-1 16,13 1-1-16,13 9-1 16,4 1 0-16,10 1-1 15,15 2 1-15,12-3 0 16,21-1-1-16,19-10 1 15,20-5-1-15,17-9-1 0,24-7 1 16,16-4-1-16,12-7 0 16,12 1 0-16,3 1-1 15,2 3 1-15,-4 6-2 16,-8 7 2-16,-9 3-2 15,-16 5 1-15,-15 2 0 16,-20 3-1-16,-19 1-1 16,-20 1 0-16,-19 0 0 15,-20 1-1-15,-18-4-2 16,-9 9-7-16,-23-6-26 15,0 0 1-15,-18 1-2 16,-1 3 2-16</inkml:trace>
  <inkml:trace contextRef="#ctx0" brushRef="#br2" timeOffset="259709.8543">9085 13393 47 0,'7'-26'36'0,"-14"-8"4"16,1 11-8-16,-12-20-14 16,3 12-8-16,-14-10-2 15,4 10 0-15,-7 0-3 16,2 10 0-16,-1 8-3 15,0 10 1-15,5 15-1 16,1 17-1-16,3 16 1 16,3 15-2-16,3 15 1 15,4 13-1-15,3 9 0 16,1 4-1-16,6-2 0 15,5-8-3-15,6-6 0 16,-3-20-5-16,18-3-11 16,-10-30-22-16,12-12 2 15,-13-21-2-15,8-6 4 16</inkml:trace>
  <inkml:trace contextRef="#ctx0" brushRef="#br2" timeOffset="259897.8653">8687 13740 92 0,'-22'-11'39'16,"1"-2"1"-16,21 13-12 15,0 0-24-15,17-7-1 16,10 1-1-16,13 1-1 16,10-1-1-16,9-2-2 15,14 6-1-15,1-7-5 16,12 15-25-16,-13-11-5 15,6 7-1-15,-10-6-1 16</inkml:trace>
  <inkml:trace contextRef="#ctx0" brushRef="#br2" timeOffset="260264.8863">9575 13609 80 0,'-28'2'41'16,"2"10"-2"-16,-17-4 0 15,5 14-34-15,-6 2 0 16,4 10 0-16,-6 6-1 15,8 4-1-15,3-1-1 16,12-1 0-16,9-6 0 16,13-8-1-16,17-13 0 15,13-14 0-15,16-18-1 16,11-10 1-16,4-11 0 15,2-8-1-15,-1-2 0 0,-6-1 1 16,-10 5-1-16,-9 10 0 16,-15 10 0-16,-8 10 0 15,-13 14 0-15,-1 14 0 16,-9 12 0-16,-5 9-1 15,1 8-1-15,2-1 0 16,7 8-3-16,3-12-3 16,23 10-15-16,-6-28-17 15,25-4-1-15,4-19-2 16,19-3 3-16</inkml:trace>
  <inkml:trace contextRef="#ctx0" brushRef="#br2" timeOffset="260565.9035">10186 13584 85 0,'-31'0'41'15,"1"17"0"-15,-11 1 0 16,13 6-35-16,-9 7-3 16,12 1 1-16,6-2-2 15,14-3 0-15,12-9-1 16,14-6 0-16,11-6-1 15,8-4 1-15,3-3-1 16,2 2 0-16,-6 5 1 16,-8 3-1-16,-10 7 0 15,-11 12 1-15,-14-1-1 16,-8 7 0-16,-6-2-1 15,-1-5-1-15,0-4 0 0,5-15-2 16,14-8-4-16,-4-34-23 16,27 3-9-16,6-26-2 15,15-6 0-15</inkml:trace>
  <inkml:trace contextRef="#ctx0" brushRef="#br2" timeOffset="260745.9138">10708 13142 87 0,'5'-12'41'0,"-5"34"2"16,-20 11-3-16,6 24-34 15,-9 14-3-15,1 13-2 16,1 7 1-16,4 4-3 16,5-3 0-16,3-10-4 15,10-1-3-15,-8-21-32 16,16-10 0-16,-5-25-1 0,5-11 0 15</inkml:trace>
  <inkml:trace contextRef="#ctx0" brushRef="#br2" timeOffset="260903.9229">10513 13633 96 0,'-9'-15'43'0,"-5"-2"0"16,14 17-3-16,14 0-36 16,10-4-3-16,19-2-4 15,4-15-13-15,28 7-24 16,-4-12-2-16,13 4-1 15,0-11 0-15</inkml:trace>
  <inkml:trace contextRef="#ctx0" brushRef="#br2" timeOffset="262851.0342">12161 13562 73 0,'-19'-17'38'16,"5"17"-4"-16,-19-14 2 15,6 23-21-15,-14-5-7 16,5 12-2-16,-3 9-1 15,2 11-2-15,-1 8 0 16,5 5-1-16,8 1 0 16,6 1-1-16,9-4 0 0,10-8 0 15,12-9-1-15,11-15 1 16,10-13-1-16,12-12 0 15,5-13 1-15,6-10-1 16,-2-11 0-16,2-2 1 16,-7-4-1-16,-5 3 0 15,-11 6 0-15,-7 9 0 16,-10 11 1-16,-16 21-1 15,10-2 0-15,-14 23 0 16,-3 15 0-16,-3 4-1 16,5 7 0-16,2-1 0 15,10 2-1-15,7-10-1 16,15-11 0-16,8-15-3 15,15-10-2-15,0-23-4 0,20 6-15 16,-17-27-10 0,8 8 2-16,-17-20 15 0,1 16 11 15,-17-3 7-15,-9 3 4 16,-8 17 6-16,-24-6 16 15,11 27 12-15,-24-2 0 16,10 26-16-16,-15-2-10 16,7 14-3-16,1 3-3 15,3 5 0-15,2-2-1 16,6-2-1-16,6-2-1 15,4-9 1-15,4-10-2 16,6-12 1-16,5-13 0 16,6-12-1-16,1-12 0 15,2-10 0-15,0-8 1 16,-1-6-1-16,-1 0 1 0,-3 0-1 15,-6 6 0-15,-3 7 0 16,-4 11 0-16,0 6 0 16,4 6 0-16,4 8 0 15,7 3 0-15,3 4 0 16,6 3 0-16,3-2 0 15,5 0 0-15,0 1 0 16,-2 0 0-16,-5 1 0 16,-4-1 0-16,-6 1 0 15,-4-1 0-15,-17 1 0 16,12 2 1-16,-12-2-1 15,-12 15 1-15,-2 3-1 16,-5 7 0-16,-5 8 1 16,0 8-1-16,-1 8 1 0,1 2-1 15,7 1 1-15,7-5 0 16,9-5-1-16,9-10 0 15,10-14 1-15,7-16-1 16,9-12 0-16,4-14 0 16,-2-12 0-16,-1-9 0 15,-5-9 0-15,-7 0 0 16,-6-4 0-16,-6 7 0 15,-10 5-1-15,-4 10 1 16,-4 8 0-16,-3 11 1 16,10 17-1-16,-18-4 0 15,18 4 0-15,-3 21 0 16,8-4 0-16,8-1 0 15,7-1 0-15,9-3 0 0,3-4 0 16,7-4 0-16,-2-4 0 16,-1-3 0-16,-2-4 0 15,-5 0 0-15,-3 0 1 16,-11 0-1-16,-2 1 0 15,-13 6 1-15,0 0 0 16,-11 14-1-16,-6 7 0 16,-6 8 1-16,-1 9-1 15,2 6 0-15,4 4 1 16,3-2-1-16,9-3 0 15,12-10 0-15,11-11 0 16,12-16 0-16,7-16 0 16,5-13 0-16,4-11 0 0,-1-9 1 15,-3-4-1 1,-2 0 1-16,-7 0-1 0,-8 7 1 15,-5 9-1-15,-10 12 1 16,-9 19 0-16,0 0-1 16,-2 18 0-16,-8 16 0 15,-1 8 0-15,1 9-1 16,2 3 1-16,3 1-2 15,7-7-1-15,11-7-1 16,4-18-1-16,17-7-4 16,-4-26-3-16,20 7-9 15,-19-35-7-15,19 10 9 16,-15-16 9-16,1 1 6 15,-6 1 4-15,-11-2 5 16,1 15 5-16,-18-10 9 16,14 27 8-16,-25-11-8 0,9 23-8 15,0 0-5-15,-9 14-1 16,-2 9-2-16,-1 9-1 15,-2 7-1-15,0 3 0 16,3 2-1-16,1-2 1 16,6-7 0-16,4-6-1 15,3-14 1-15,9-15-1 16,7-16 1-16,6-12-1 15,3-9 0-15,1-8 1 16,1-3-1-16,3 0 0 16,-5 4 1-16,-2 6-1 15,-7 15 1-15,-5 10-1 16,-14 13 0-16,11 20 1 0,-11 8-1 15,-6 9-1-15,0 11-2 16,1-2-1-16,10 8-7 16,-3-18-4-16,33 9-12 15,-12-33-6-15,30 9-2 16,0-23-8-16,22-6 2 15</inkml:trace>
  <inkml:trace contextRef="#ctx0" brushRef="#br2" timeOffset="263511.072">14962 13484 45 0,'-17'-3'38'0,"-6"-6"1"16,6 13-14-16,-12-14 10 15,12 15-25-15,-14-4-1 16,11 13-3-16,-9 6-1 15,2 12 0-15,0 6-2 16,6 8 0-16,1 0-1 16,10 2 0-16,9-9 0 15,10-8-1-15,11-15-1 16,14-17 1-16,10-23-1 15,10-17 0-15,9-16 1 16,5-11-1-16,-1-9 0 16,-2-7 1-16,-5-6 0 15,-6 2 0-15,-11 6 1 16,-10 13-1-16,-17 13-1 0,-8 22 1 15,-8 34 0-15,-28 4-1 16,-1 39 0-16,-5 20 0 16,3 19 0-16,2 8-1 15,11 7-2-15,14-7-4 16,21-4-4-16,4-26-6 15,33 1-8-15,-11-35-9 16,23-8-10-16,-4-19 0 16,1-13 2-16</inkml:trace>
  <inkml:trace contextRef="#ctx0" brushRef="#br2" timeOffset="264016.1006">16543 13040 63 0,'0'-11'41'15,"-9"-2"-2"-15,9 13 1 16,-13-3-22-16,11 21-14 16,-7 9-1-16,2 16 0 15,-1 10 0-15,-1 9-2 16,-1 11 0-16,2 5-1 15,-1 0 1-15,4-1-2 16,5-6-1-16,1-10-3 16,12-4-4-16,-8-27-17 0,22 2-12 15,-10-24 0-15,10-3-2 16,-8-21 1-16</inkml:trace>
  <inkml:trace contextRef="#ctx0" brushRef="#br2" timeOffset="264203.1116">16378 13431 98 0,'-20'2'40'0,"-1"-2"1"16,15 15-12-16,6-15-26 16,15 1-1-16,13-9-1 15,12-9-3-15,16-5 0 16,8-9-2-16,14-2-5 15,-9-16-23-15,21 5-6 16,-13-10 0-16,0 5-2 0</inkml:trace>
  <inkml:trace contextRef="#ctx0" brushRef="#br2" timeOffset="264569.1325">17044 12865 91 0,'-23'36'40'16,"-10"5"2"-16,10 20-3 15,-8 1-35-15,5 10 0 16,-2 5-1-16,4 5-1 15,0-1 0-15,5-4 0 16,3-8-1-16,6-6-1 16,6-12 1-16,4-11-1 15,7-14 1-15,7-18-1 16,6-17 0-16,9-13 0 0,4-9 0 15,-2-10 0-15,1-3 0 16,2-2 0-16,-3 4 0 16,-3 7 0-16,-5 11 0 15,-5 12 0-15,-7 13 1 16,-3 13-1-16,-3 11 0 15,-2 8 0-15,-1 9-1 16,1-1-1-16,2 2-2 16,5-5-1-16,13-4-5 15,-5-26-14-15,25 10-8 16,-14-29-8-16,15-1-1 15,-7-17 1-15</inkml:trace>
  <inkml:trace contextRef="#ctx0" brushRef="#br2" timeOffset="264901.1515">17336 13443 87 0,'-16'8'39'15,"-4"-3"0"-15,16 9-3 16,4-14-29-16,13 16-4 16,13-15 0-16,11-2-1 15,6-4-1-15,5-5 0 16,-2-4 0-16,0-3-1 15,-9-3 1-15,-9 0 0 16,-13-1-1-16,-10-2 2 16,-10 1-1-16,-9 3 1 15,-10 2-1-15,-7 8 1 16,-7 8-1-16,-5 10 0 15,-3 12 0-15,-1 12-1 16,3 9 1-16,9 8-1 0,9 5 1 16,13-4-2-16,19-3 0 15,17-11-2-15,23-5-8 16,2-29-13-16,33 0-14 15,-7-22-4-15,19-3-1 16,-4-18 0-16</inkml:trace>
  <inkml:trace contextRef="#ctx0" brushRef="#br2" timeOffset="265644.194">18567 13217 60 0,'14'-2'39'0,"-14"2"1"15,15 4 0-15,-15-4-17 16,-10 19-21-16,-1 3 0 15,0 10 1-15,-7 5-1 16,3 6 0-16,-5 1-1 16,6 1 0-16,-1-4 1 15,8-6-1-15,2-6 0 16,8-11 1-16,-3-18-1 0,18 7 0 15,0-19 0-15,-2-7-1 16,5-9 1-16,-2-2 0 16,1-7 1-16,3 4-1 15,-2-3 0-15,0 6 0 16,-2 4-1-16,-1 8 2 15,-2 7-2-15,-1 11 1 16,-3 9-1-16,1 8 0 16,-4 11 0-16,0 4-1 15,0 9 1-15,3-1-2 16,4 4 0-16,3-6-1 15,6-2-2-15,3-12-1 16,9 0-4-16,-6-27-11 16,20 8-5-16,-20-29-6 0,15 6-6 15,-11-19 0-15,4 4 3 16</inkml:trace>
  <inkml:trace contextRef="#ctx0" brushRef="#br2" timeOffset="265997.2142">19256 13299 93 0,'10'-23'38'0,"-12"-2"-1"15,2 25-6-15,1-16-24 16,-1 16-1-16,-6 17-2 15,2 4-1-15,-3 6 0 16,1 8-1-16,0 4 0 16,2 3 0-16,-1-2 0 15,6-2-1-15,4-7 0 16,7-4 0-16,3-11 0 15,12-11 0-15,3-12 0 0,7-10-1 16,3-7 1-16,3-8-1 16,-2-7 0-16,1-3 0 15,-5 4 1-15,-3 4-1 16,-8 6 0-16,-9 11 0 15,-7 7 0-15,-10 10 0 16,0 22 0-16,-7 1-2 16,-6 11 1-16,3 3-3 15,4 4-2-15,1-13-5 16,20 11-7-16,-8-27-7 15,29 8-6-15,-7-21-8 16,22 0-2-16,-4-14 3 16</inkml:trace>
  <inkml:trace contextRef="#ctx0" brushRef="#br2" timeOffset="266236.2279">20029 13348 73 0,'-14'-22'41'16,"3"11"-1"-16,-13-6 1 16,5 23-20-16,-11-7-16 15,2 9-1-15,-1 7 0 16,3 7-1-16,3 8-1 15,5 4 0-15,9 2-1 16,10-4-1-16,12-4 1 16,15-7-2-16,11-11-1 15,13-11-2-15,12-7-1 16,3-16-4-16,13-1-7 15,-14-24-8-15,16 9-7 16,-24-20-8-16,6 4 0 0,-18-11 2 16</inkml:trace>
  <inkml:trace contextRef="#ctx0" brushRef="#br2" timeOffset="266418.2383">20549 12921 93 0,'-17'-14'38'0,"5"26"3"16,-11 3-9-16,9 25-12 16,-12 6-16-16,4 13-1 15,-1 3-1-15,4 4-1 16,1 3-1-16,7-3-1 15,3-2-4-15,3-12-5 16,17 5-9-16,-12-31-12 16,25 1-9-16,-9-18-2 15,15-7-1-15,-3-15 3 16</inkml:trace>
  <inkml:trace contextRef="#ctx0" brushRef="#br2" timeOffset="266779.2586">20583 13277 72 0,'-12'8'41'15,"10"11"-3"-15,-1-10 2 16,15 16-22-16,4-14-16 16,10-4-1-16,5-3 1 15,4-5 0-15,1-3-1 16,3-6 1-16,-3-2-1 15,-6-4 1-15,-6-4 0 16,-7-3-1-16,-10-1 1 16,-3 1-1-16,-9 1 1 15,-9 3-1-15,-5 7 0 0,-8 8-1 16,-8 9 1-16,-2 10-1 15,-2 11 1-15,0 8-1 16,5 8 1-16,6 4-1 16,11 2-1-16,11-2-1 15,19-5-2-15,7-14-4 16,24-1-6-16,-2-29-10 15,29 6-10-15,-9-24-6 16,14-1-2-16,-9-21 2 16</inkml:trace>
  <inkml:trace contextRef="#ctx0" brushRef="#br2" timeOffset="267108.2777">21210 13184 75 0,'-31'-9'42'16,"10"20"-1"-16,-14 2-1 16,12 22-11-16,-8-5-26 15,6 6-1-15,6 4-1 16,5 3 0-16,8-1 0 15,12-4-1-15,8-7 1 16,10-14-1-16,9-10 0 16,5-10 0-16,6-11 0 15,2-12 0-15,0-8 0 16,0-4 0-16,-7 0 1 15,-5 2 0-15,-7 9-1 16,-7 5 1-16,-11 10-1 16,-9 12 1-16,0 15-1 15,-9 6-1-15,0 5-1 16,-2 6-1-16,2 2-2 0,4-7-6 15,15 6-5-15,-10-33-11 16,38 21-7-16,-10-27-6 16,20-1-2-16,-1-14 3 15</inkml:trace>
  <inkml:trace contextRef="#ctx0" brushRef="#br2" timeOffset="267417.2954">21902 13163 98 0,'-27'1'41'16,"-20"-1"0"-16,7 15 0 15,-15 0-35-15,11 6-3 16,5 2-2-16,10 0 0 0,11 3 0 16,15-7-1-16,17-3 0 15,13-4-1-15,11-3 1 16,4-4 0-16,0-2 0 15,-1 3 1-15,-8 1 0 16,-11 4-1-16,-13 7 1 16,-12 2 0-16,-11 6 0 15,-11 0-1-15,-5 3-1 16,-3-2-2-16,1 0-6 15,-5-11-4-15,20 10-11 16,-11-24-8-16,28 10-10 16,0-12-1-16,14-3 1 15</inkml:trace>
  <inkml:trace contextRef="#ctx0" brushRef="#br2" timeOffset="267567.304">21921 13564 106 0,'-16'-2'43'0,"16"2"-1"16,-23-18-4-16,15-10-41 15,8 28-16-15,-15-35-13 16,17 25-12-16,-11-5 0 16,9 15-1-16</inkml:trace>
  <inkml:trace contextRef="#ctx0" brushRef="#br1" timeOffset="273207.6266">17578 15272 49 0,'5'-16'34'0,"-5"16"3"16,6-13-5-16,-6 13-26 0,1 21-2 16,0 7 0-16,-5 11 1 15,1 12-4-15,-5 5 2 16,2 10-3-16,-1 1 1 15,-2 0-2-15,5-6 0 16,-5-11-5-16,8-3-2 16,-6-24-18-16,13 2-9 15,-6-25 0-15,0 0 0 16</inkml:trace>
  <inkml:trace contextRef="#ctx0" brushRef="#br1" timeOffset="273387.6369">17516 15644 56 0,'-17'-17'37'0,"-11"-6"-1"16,12 18-4-16,-12-9-22 15,14 11-2-15,3-6-2 0,11 9 1 16,15-12-4-16,9 1-1 16,9-1-4-16,7-5-1 15,12 8-7-15,-8-8-27 16,14 16-1-16,-12-7-2 15,7 18 2-15</inkml:trace>
  <inkml:trace contextRef="#ctx0" brushRef="#br1" timeOffset="274295.6886">18059 15889 53 0,'13'-14'37'0,"-1"17"-1"16,-12-3-4-16,18 7-26 16,-11 6-2-16,2 15 2 15,-3 8-3-15,-1 12 0 16,-3 6-2-16,-2 6-2 15,1 3 1-15,-3-3-3 16,3 0 0-16,-4-15-7 16,15 3-24-16,-12-26 0 15,10 0-3-15,-10-22 2 16</inkml:trace>
  <inkml:trace contextRef="#ctx0" brushRef="#br1" timeOffset="274477.6993">18050 16116 65 0,'-28'-18'39'15,"14"19"-2"-15,-1-8 1 16,15 7-31-16,0 0-5 16,16-1-2-16,8-2-2 15,3-7-5-15,19 11-30 16,-8-10 1-16,10 10-2 15,-2-8 1-15</inkml:trace>
  <inkml:trace contextRef="#ctx0" brushRef="#br1" timeOffset="275002.7293">18388 15844 42 0,'-6'-29'28'0,"6"29"1"16,-29-35-8-16,17 23-5 0,-20-13-5 15,9 12-2-15,-15-1-3 16,1 12 0-16,-6 4-1 15,0 14-1-15,-3 11-1 16,2 17-1-16,0 11 0 16,6 14 0-16,3 9-1 15,12 6 0-15,9 1 1 16,14 2-1-16,17-11 1 15,24-12-1-15,17-17 0 16,11-19-1-16,15-21 1 16,5-16-1-16,1-17-1 15,-10-10 3-15,-10-12-2 0,-22-6 0 16,-19-1-1-16,-20 1 1 15,-21 2-3-15,-17 2 1 16,-13 3-3-16,-11-10-8 16,5 20-23-16,-13-12-1 15,16 15-1-15,3-9 1 16</inkml:trace>
  <inkml:trace contextRef="#ctx0" brushRef="#br1" timeOffset="275687.7685">17671 15107 75 0,'-48'-4'35'0,"2"16"-10"16,-16-10-1-16,8 17-16 15,-5 5-1-15,8 14-2 16,2 11-1-16,9 15-1 15,8 10 0-15,12 16-2 16,17 2 1-16,14 2-2 16,22-10 1-16,18-11-1 15,18-24 2-15,16-20-2 0,12-29 1 16,5-25 0-16,1-23 0 15,-6-16 1-15,-16-11-1 16,-16-5 1-16,-25 0-1 16,-25 4-1-16,-22 9-1 15,-24 8 1-15,-19 13-3 16,-16 9 0-16,-8 20-2 15,-11 5-4-15,17 25-20 16,-13-5-9-16,20 11-1 16,8-4-1-16</inkml:trace>
  <inkml:trace contextRef="#ctx0" brushRef="#br4" timeOffset="285595.3351">18334 15397 22 0,'0'0'29'16,"-1"-13"1"-16,1 13-11 15,0 0-7-15,0 0-1 16,-13-9-1-16,13 9-2 16,0 0-1-16,0 0-2 15,-6-13 0-15,6 13-1 16,0 0-1-16,-6 15-1 15,-2-2 1-15,2 7-1 16,-2 3-1-16,-1 7-1 16,-1-2 1-16,-1 2-1 15,0-2 1-15,2-5-1 16,3-4 2-16,6-8-3 15,0-11 2-15,0 0 0 16,15-7-1-16,-2-8 2 0,3-4-2 16,0-4 1-16,0-2-1 15,-1 1 1-15,-2 4-1 16,-4 3 1-16,0 6 0 15,-9 11-1-15,0 0 1 16,0 0-1-16,0 0 1 16,5 20 0-16,-5-3-1 15,3 1 0-15,2 3 1 16,4 0-2-16,3-2 1 15,5 1-1-15,2-2 2 16,2-4-2-16,0-4 1 16,-1-3 1-16,2-8-1 15,-3-7 0-15,-3-9 0 16,-4-12 1-16,-1-8-1 0,-3-4 1 15,-1-7-1-15,-5-1 0 16,-2 0-1-16,-2 2 0 16,-1 12-3-16,-5 2-5 15,10 19-27-15,-11 1 0 16,9 13-1-16,0 0 0 15</inkml:trace>
  <inkml:trace contextRef="#ctx0" brushRef="#br4" timeOffset="286007.3586">18591 15124 52 0,'-41'-17'36'15,"4"15"-1"-15,-10-4-2 16,9 13-27-16,-10 1-2 16,3 14 2-16,0 6-3 15,2 15 1-15,5 6-2 16,8 11 1-16,8 5-1 15,9 5-1-15,14 2 1 16,14-1-1-16,17-9 0 16,15-9 0-16,14-16 0 15,9-15-1-15,8-16 1 16,4-14 0-16,-5-15-1 0,-5-11 1 15,-13-5-1 1,-15-7 1-16,-15 0-1 0,-17-3 1 16,-16 1-2-16,-17 2 1 15,-11 3-3-15,-14-1 0 16,-2 12-4-16,-17-11-24 15,10 24-6-15,-10-2-2 16,10 16 1-16</inkml:trace>
  <inkml:trace contextRef="#ctx0" brushRef="#br4" timeOffset="286878.4085">17313 16184 43 0,'1'-16'34'0,"-1"16"2"15,5-16-2-15,-5 16-29 16,0 0-1-16,-10 28 0 16,-2-5-1-16,0 8-1 15,-3 4 0-15,-1 8-1 16,-1-1 1-16,3 4-1 15,0-11 1-15,5-2-2 0,1-9 2 16,6-5-1-16,2-19 0 16,11 3 0-16,-1-15 0 15,5-8-1-15,3-7 1 16,3-3 0-16,-3-1-1 15,2-3 2-15,-5 0-2 16,0 7 1-16,-5 4-1 16,0 5 1-16,-6 3 0 15,-4 15-2-15,0 0 2 16,12 1-1-16,-8 13 0 15,2 4 0-15,1 6 1 16,6 5-1-16,1 5 1 0,0 2-2 16,4-3 2-1,1 0-2-15,1-7 1 0,2-10 0 16,-2-10 0-16,2-15 0 15,-1-12 0-15,2-16 2 16,-4-11-2-16,-3-6 1 16,-3-5-1-16,-3-1 1 15,-3 3-2-15,-2 8 1 16,-4 9-1-16,-6 7-5 15,5 33-7-15,-9-18-24 16,9 18 0-16,-6 17-2 16,12 7 1-16</inkml:trace>
  <inkml:trace contextRef="#ctx0" brushRef="#br4" timeOffset="287480.443">17648 15897 9 0,'-17'-7'32'0,"3"9"1"16,-8-11 2-16,8 13-18 16,-15-16-6-16,11 11-1 15,-10-9-2-15,3 8-3 16,-5-1-2-16,1 7 0 15,-3 6-2-15,-3 12 2 16,-3 8-2-16,-3 11 0 16,-1 19 0-16,3 10 0 15,0 10 0-15,7 13 0 16,7 2 1-16,13 1-1 15,16-6 1-15,17-7-2 16,24-16 2-16,16-14-2 0,16-17 0 16,13-21 1-16,10-20-1 15,-1-15 0-15,-4-21 1 16,-11-13-1-16,-16-12 0 15,-15-10 2-15,-23-7-2 16,-21-2 0-16,-20 2-1 16,-20 1 1-16,-16 11-3 15,-15 4-1-15,-2 22-9 16,-15-2-24-16,16 24 0 15,-4 1-2-15,21 19 0 16</inkml:trace>
  <inkml:trace contextRef="#ctx0" brushRef="#br2" timeOffset="291834.692">20352 14059 39 0,'-122'-30'30'16,"-8"1"1"-16,-11 3-3 16,-12 3-26-16,-7 8 0 15,-11 8-1-15,-12 6-1 16,-11 6 2-16,-8 7 0 15,-15 5 2-15,2 11 0 16,-16-1 1-16,-2 8 1 16,-8 0-1-16,-1 10 0 15,-13 3 1-15,3 12-3 16,-10 5-2-16,1 7 1 15,-4 8-3-15,0 9 2 0,-5 10-2 16,2 8 0-16,1 12 1 16,3 6-2-16,6 8 2 15,3 10-2-15,8 8 2 16,15 6-1-16,19 8 2 15,17-1-2-15,23 1 2 16,26-4-2-16,29-2 1 16,32-4 0-16,31-8 0 15,34-7 0-15,27-6-1 16,30-10 2-16,30-6-2 15,24-7 2-15,31-8-2 16,-49-55 1-16,19 4 0 16,14-4-4-16,23 3 5 15,13-7-2-15,22 0 2 0,19-8 0 16,27-1-1-16,14-5 2 15,29-7-2-15,15-6 1 16,48 0-2-16,-5-7 3 16,27-3 0-16,172-10 0 15,206-11-2-15,-22-20 1 16,-36-12 0-16,-53-18 0 15,-53-6 1-15,-68-11-4 16,-69-6 0-16,-66-3-1 16,-24-11 3-16,-18-8-1 15,-29-15 1-15,-23-7 0 16,-33-9 0-16,-30-4 0 15,-37-9 2-15,-33-6-1 16,-39-6-1-16,-31-3 3 16,-40-4-3-16,-30-2 2 0,-39-2-2 15,-34 6 0-15,-33 2 1 16,-36 8 1-16,-32 3 0 15,-38 6-1-15,-31 12 1 16,-33 4-2-16,-27 10 1 16,-26 8-3-16,-7 24-28 15,-27 12-6-15,-8 27-1 16,-7 21-3-16</inkml:trace>
  <inkml:trace contextRef="#ctx0" brushRef="#br2" timeOffset="293137.7665">22375 14857 6 0,'7'-11'28'16,"2"-4"1"-16,-1 0 3 0,2 7-18 15,-10-9-4-15,0 17 0 16,1-15-2-16,-1 15-1 15,-15-2-1-15,1 8-1 16,-5-1-1-16,0 4-2 16,-5 1 1-16,1 4-1 15,-1-1 0-15,6 5 1 16,0 1-1-16,7 2 1 15,6 1-2-15,5 1 0 16,5 0 0-16,9-3-1 16,9-7 1-16,6-3-1 15,11-10 0-15,4-4 1 16,3-10-1-16,3-5 0 15,-4-4 1-15,-3-2-1 0,-10-1 1 16,-9 1-1-16,-14 3 0 16,-11 5 2-16,-13 2-1 15,-9 6 1-15,-11 5-1 16,-4 8 0-16,-5 6 0 15,1 5 0-15,4 5 0 16,3 0-1-16,9 5 1 16,5-2-2-16,10-3 1 15,9 0 1-15,14-7-1 16,7-5 0-16,12-7 0 15,8-6 0-15,4-4 0 16,7-4 1-16,-8-4-1 16,1 1 0-16,-9 0 1 15,-10 0-1-15,-12 5 1 0,-12 11-1 16,-13-11 1-16,-11 13-1 15,-11 4 1-15,-6 3-1 16,0 5 1-16,-2 0-1 16,5 0 0-16,9-3 0 15,9-1 0-15,20-10 0 16,0 0 1-16,15 5-1 15,13-12 0-15,5-3 0 16,3-1 0-16,-1 2 0 16,-6-1 1-16,-5 2-1 15,-13 2 0-15,-11 6 0 16,-11-1 0-16,-11 4 0 15,-3 3-1-15,-7-2-2 16,5 8-8-16,-8-13-26 16,20 7-2-16,0-12-1 0,15 6-2 15</inkml:trace>
  <inkml:trace contextRef="#ctx0" brushRef="#br2" timeOffset="294152.8246">23126 14752 50 0,'-13'13'37'16,"-2"-7"0"-16,12 6-2 16,3-12-21-16,6 11-10 15,10-8-2-15,9-1-1 0,9-4 0 16,9-2 1-16,7-7 0 15,4-4 0-15,-1-6 0 16,2-4 0-16,-9-4 0 16,-8-1 0-16,-10-1 1 15,-12 2-2-15,-13-2 1 16,-14 8 0-16,-14 7-1 15,-11 8 1-15,-16 13-1 16,-5 11 1-16,-10 14-1 16,-5 13 1-16,-1 13-2 15,5 5 0-15,10 5 0 16,15-2 0-16,23-5 0 15,20-9-1-15,29-13-1 16,28-17-3-16,30-2-11 16,10-30-22-16,25 1-1 0,-2-19-2 15,6 1 0-15</inkml:trace>
  <inkml:trace contextRef="#ctx0" brushRef="#br2" timeOffset="294356.8363">23944 14246 77 0,'10'12'42'15,"17"-14"-1"-15,27 4-1 16,12-21-30-16,18-16-32 0,27 16-18 15,-2-17 1-15,1 6-4 16,-24-4 3-16</inkml:trace>
  <inkml:trace contextRef="#ctx0" brushRef="#br2" timeOffset="295708.9136">12880 16740 52 0,'0'0'38'0,"-14"9"-2"15,18 9-3-15,-13-6-30 16,4 5-1-16,-1 5 0 16,2 1 0-16,1-2 0 15,4 0 0-15,4-3-1 16,4-5 0-16,3-6 1 15,6-6-1-15,2-6 0 16,3-6 0-16,0-6 0 16,-1-1 0-16,0-7-1 15,-6 0 1-15,-1 0 0 16,-6 3 0-16,-8 0 0 15,-6 8 0-15,-8 6 0 0,-5 7 0 16,-9 10 0-16,-3 5 1 16,-2 8-1-16,3 1 0 15,-1 4 0-15,7 2 0 16,7-3-1-16,12-1 1 15,11-8-1-15,15-5 1 16,7-10-1-16,11-6 1 16,5-8-1-16,4-5 1 15,-3-10-1-15,-4-1 1 16,-8-3-1-16,-11 3 1 15,-14 1-1-15,-10 5 1 16,-15 8-1-16,-10 8 0 16,-10 11 1-16,-7 7-1 15,-2 7 1-15,0 8 0 16,2 0 0-16,8-1 0 0,9-3 0 15,6-5 1-15,12-5-1 16,8-13-1-16,18 0 1 16,6-10 0-16,3-5-1 15,2-3 0-15,0-1 1 16,0-2-1-16,-1 3-1 15,-7 1-1-15,-2 8-2 16,-8-1-3-16,13 21-23 16,-24-11-11-16,26 10 0 15,-13-6-1-15</inkml:trace>
  <inkml:trace contextRef="#ctx0" brushRef="#br2" timeOffset="296135.938">13474 16779 41 0,'-23'5'39'0,"14"9"1"16,9-14-2-16,3 29-21 15,23-24-14-15,11-1-1 16,7-6 1-16,11-3-1 16,2-11 0-16,5-3 0 15,-8-11 1-15,-4-4-1 16,-13-6 1-16,-14-1-1 0,-16-4 1 15,-12 6-2-15,-13 2 1 16,-13 8-1-16,-17 13 0 16,-4 17 0-16,-9 14-1 15,-5 15 1-15,1 16-1 16,4 11 1-16,9 7 0 15,14 3-1-15,18 0 1 16,16-13-2-16,20-7 1 16,25-18-1-16,20-14-2 15,14-17-1-15,24-1-11 16,-4-27-26-16,19 2 0 15,-12-15-1-15,7 2-1 16</inkml:trace>
  <inkml:trace contextRef="#ctx0" brushRef="#br2" timeOffset="296324.9486">14154 16036 66 0,'-18'16'44'16,"7"-10"-2"-16,31 5 1 15,11-16-36-15,25-13-12 16,32 1-34-16,-1-18 0 16,16-1-4-16,-5-9 0 15</inkml:trace>
  <inkml:trace contextRef="#ctx0" brushRef="#br2" timeOffset="303575.3635">17309 14773 56 0,'0'0'37'16,"0"0"-1"-16,0 0-12 0,-14-10-18 15,14 10 0-15,0 0 0 16,4 20-2-16,-4 1 0 16,-2 11-3-16,-1 3 1 15,-2 8-1-15,-1-1 1 16,1-1-1-16,-1-6 0 15,3-5 0-15,2-13 0 16,1-17 0-16,22-5 0 16,-1-16 0-16,4-6 0 15,4-6-1-15,5-8 1 16,1 0 1-16,-1 2-2 15,-5 7 1-15,-1 8-1 16,-7 12 2-16,-6 14-2 16,-3 15 0-16,-11 8 1 15,-1 8-3-15,0 2 2 0,0 1-3 16,4-2 0-16,1-12-3 15,14 1-3-15,-5-25-17 16,20 7-10-16,-2-19-1 16,8 5 0-16</inkml:trace>
  <inkml:trace contextRef="#ctx0" brushRef="#br2" timeOffset="303980.3866">17987 14741 82 0,'-16'-1'39'0,"16"1"-2"16,-18-3-11-16,18 3-20 0,0 0-3 16,-8 16 1-16,8-16-2 15,0 25-1-15,0-6 1 16,1 7-2-16,-1 4 2 15,1 2-2-15,0 1 1 16,1-4-2-16,4-2 1 16,3-10 0-16,5-10 0 15,8-11 0-15,4-11 0 16,6-8 0-16,3-10 0 15,1-4 1-15,-3-2 0 16,1 2 0-16,-7 6 0 16,-8 7 0-16,-6 10 0 15,-13 14 0-15,2 14-1 16,-11 9-1-16,-6 9 0 0,1 1-2 15,5 4 0-15,-1-2-3 16,11 3-6-16,-6-23-22 16,26 4-4-16,-5-17-1 15,18 1 0-15</inkml:trace>
  <inkml:trace contextRef="#ctx0" brushRef="#br2" timeOffset="304243.4018">18629 14735 66 0,'7'-17'39'16,"-12"-4"-1"-16,5 21 1 16,-19-8-30-16,4 14-4 15,-8 4-1-15,1 12 0 0,-5 2-1 16,4 7-2-16,0-2 0 15,11 2 0-15,5-1-1 16,9-3-1-16,9-5 0 16,6-9-3-16,13-2-1 15,-1-15-11-15,18 9-22 16,-13-15 0-16,13 1-3 15,-9-12 2-15</inkml:trace>
  <inkml:trace contextRef="#ctx0" brushRef="#br2" timeOffset="304454.4138">19011 14464 61 0,'-2'-13'41'16,"-12"6"-2"-16,4 23 2 16,-15 5-16-16,2 17-21 15,0 8-3-15,2 9 1 16,0 2-1-16,8 2-2 15,3 0 0-15,6-8-1 16,8-4-3-16,0-17-10 16,19 6-23-16,-14-20-2 15,11 1-1-15,-5-17 0 16</inkml:trace>
  <inkml:trace contextRef="#ctx0" brushRef="#br2" timeOffset="304820.4348">19001 14788 72 0,'0'0'39'16,"-7"28"-2"-16,6-18 2 16,16-1-37-16,-1-1-1 15,6-2 0-15,7-6 0 16,6-5 1-16,-2-4 0 15,0-6 0-15,-2-1 0 16,-4-3 0-16,-8-3-1 16,-4-3 1-16,-11 2-1 15,-7 3 1-15,-10 2-1 16,-3 6-1-16,-5 6 1 15,-6 8 0-15,-4 10-1 16,0 10 1-16,0 8 0 0,2 6-1 16,8 2 1-16,7 3-2 15,7-3 1-15,12-3-2 16,12-8-2-16,3-13-5 15,24 3-16-15,-13-24-12 16,16 5-3-16,-7-16 0 16,5 3 0-16</inkml:trace>
  <inkml:trace contextRef="#ctx0" brushRef="#br2" timeOffset="305167.4546">19335 14721 63 0,'0'0'40'15,"-15"2"-1"-15,10 13 1 0,-12-2-26 16,6 9-9-16,-2 3-1 15,4 6-2-15,-1 1 1 16,4 0-2-16,1-3 1 16,5-6-1-16,6-7 0 15,6-8-1-15,9-9 1 16,3-10-1-16,8-7 0 15,3-7 0-15,2-6 0 16,2-5 1-16,-1 1 0 16,-4 2 0-16,-5 6-1 15,-7 8 1-15,-10 9-1 16,-12 10 1-16,1 20-1 15,-11 4-2-15,-5 8 1 16,-2 7-2-16,5-1-1 0,-1-1-3 16,17 6-12-1,-7-27-13-15,25 3-7 0,-2-17-2 16,13-2 1-16</inkml:trace>
  <inkml:trace contextRef="#ctx0" brushRef="#br2" timeOffset="305497.4735">19839 14682 73 0,'0'0'41'16,"-20"-13"0"-16,20 13 0 16,-36 17-33-16,17 4-4 15,-1 1-1-15,0 8-2 16,2 2 1-16,7 2-2 0,5-4 1 15,7-5-2-15,11-5 2 16,8-10-3-16,6-4 2 16,7-6 0-16,0-3 0 15,2-3 0-15,-4 0 0 16,-4 1 0-16,-5 5 0 15,-7 6 0-15,-10 8 0 16,-10 7 0-16,-5 6 0 16,-9 6 0-16,0 0-2 15,-7 2-2-15,5 6-10 16,-9-25-14-16,18 6-12 15,-3-18-2-15,15-4 1 16</inkml:trace>
  <inkml:trace contextRef="#ctx0" brushRef="#br2" timeOffset="305647.4821">20030 15024 67 0,'-6'12'44'16,"-11"-12"-3"-16,6 5-2 15,-3-8-27-15,0-11-51 16,14 14-3-16,-1-19-1 15,1 19-1-15</inkml:trace>
  <inkml:trace contextRef="#ctx0" brushRef="#br2" timeOffset="315349.037">13009 17906 38 0,'0'0'37'15,"0"0"2"-15,0 0-1 16,0 0-22-16,0 0-11 15,0 0-3-15,0 0-1 16,0 0-4-16,-25 44-3 16,25-44-9-16,0 0-22 15,0 0-2-15,0 0 1 16,51 18 1-16</inkml:trace>
  <inkml:trace contextRef="#ctx0" brushRef="#br2" timeOffset="315499.0455">13214 17904 41 0,'0'0'37'0,"0"0"2"0,0 0-2 15,46-6-27-15,-46 6-4 16,0 0-4-16,0 0-3 16,25 42-32-16,-25-42-5 15,0 0-2-15,0 0 0 16</inkml:trace>
  <inkml:trace contextRef="#ctx0" brushRef="#br2" timeOffset="316199.0856">13905 18193 36 0,'0'0'35'0,"0"0"-1"15,0 0-4-15,0 0-22 16,45-44-1-16,-45 44 1 16,0 0-1-16,0 0-1 0,0 0-1 15,-55-39 1 1,55 39-1-16,-48-6-1 0,48 6-1 15,-53 8-1-15,53-8 0 16,-54 25-1-16,54-25 1 16,0 0-2-16,-61 61 0 15,61-61 0-15,-18 52 1 16,18-52-1-16,2 56-2 15,-2-56 0-15,29 52-4 16,-29-52 1-16,59 31-12 16,-59-31-24-16,84 5 0 15,-37-12-3-15,9-7 5 16</inkml:trace>
  <inkml:trace contextRef="#ctx0" brushRef="#br2" timeOffset="316498.1026">14400 17866 54 0,'0'0'39'15,"0"0"-1"-15,0 0-1 16,0 0-32-16,0 0-1 15,0 0 1-15,0 0-1 16,0 0 1-16,0 0-2 16,-48 42 0-16,48-42-1 15,-5 68 1-15,5-68-3 16,-3 82-2-16,7-39 1 0,-2 1-4 15,1-2-4-15,7 1-9 16,-10-43-24-16,14 72-1 16,-14-72 4-16,23 46-1 15</inkml:trace>
  <inkml:trace contextRef="#ctx0" brushRef="#br2" timeOffset="316897.1255">14645 18187 50 0,'0'0'40'0,"27"-47"0"16,-27 47-3-16,0 0-29 16,0 0-1-16,0 0-1 0,0 0-3 15,0 0 0-15,0 0 0 16,0 0-1-16,0 0 0 15,0 0-1-15,-56 52 1 16,56-52 0-16,-12 44-2 16,12-44 1-16,-5 41-1 15,5-41 0-15,0 0 2 16,24 48-3-16,-24-48 0 15,0 0 1-15,51 9 0 16,-51-9-1-16,0 0 1 16,62-31 0-16,-62 31-1 15,35-44 0-15,-35 44 1 16,23-53-1-16,-23 53 1 15,3-49-2-15,-3 49-1 16,0 0-1-16,-23-48-6 0,23 48-30 16,0 0-1-16,0 0-1 15,0 0 1-15</inkml:trace>
  <inkml:trace contextRef="#ctx0" brushRef="#br2" timeOffset="317491.1595">15087 18167 50 0,'0'0'39'16,"0"0"1"-16,0 0 1 16,0 0-33-16,0 0-3 15,0 0-1-15,0 0-2 16,0 0 2-16,0 0-1 15,0 0 0-15,0 0-3 16,0 0 3-16,-40 41-3 0,40-41 0 16,-9 42 2-16,9-42-2 15,0 0 0-15,9 52 0 16,-9-52 3-16,0 0-2 15,0 0-1-15,57 25 1 16,-57-25 2-16,46-16-3 16,-46 16 3-16,55-32-2 15,-55 32-1-15,61-48 1 16,-61 48 0-16,57-48-1 15,-57 48-1-15,46-36 1 16,-46 36-2-16,0 0 2 16,0 0-2-16,48-15 1 15,-48 15-2-15,0 0 0 16,0 0-2-16,22 58-6 0,-22-58-30 15,0 0-1-15,22 54-1 16,-22-54 1-16</inkml:trace>
  <inkml:trace contextRef="#ctx0" brushRef="#br2" timeOffset="318053.1916">15676 18193 54 0,'0'0'38'15,"0"0"-7"-15,0 0 1 16,51-8-19-16,-51 8-3 15,0 0-6-15,0 0 1 16,0 0 0-16,0 0-2 16,0 0-2-16,7-45 1 15,-7 45 0-15,0 0-1 16,0 0 0-16,0 0 0 15,0 0-1-15,-56 34 1 16,56-34 2-16,0 0-2 16,-31 51-1-16,31-51 0 15,0 0 0-15,-1 44 0 16,1-44 1-16,0 0-1 15,0 0 0-15,55 3-1 16,-55-3 2-16,47-32-2 0,-47 32 3 16,57-51-3-16,-57 51 1 15,54-60-1-15,0-19 1 16,-14-2 1-16,-40 81 1 15,30-64-1-15,-30 64 0 16,0 0 0-16,0 0 1 16,0 0-1-16,0 0-1 15,0 0 1-15,-25 52-1 16,25-52-1-16,-16 84-3 15,13-39-4-15,-5 0-12 16,6-4-24-16,2 0 3 16,0-41-4-16,0 67-1 15</inkml:trace>
  <inkml:trace contextRef="#ctx0" brushRef="#br2" timeOffset="318925.2415">16395 17582 26 0,'0'0'36'16,"1"-17"2"-16,-1 17 0 16,-8-12-21-16,8 12-8 15,-10 14-5-15,3 0 1 16,-2 1-3-16,3 4 0 15,3-2-2-15,1-1-2 16,7-2-3-16,-5-14-12 0,26 5-20 16,-8-14-1-16,17-5 1 15,-5-11 0-15</inkml:trace>
  <inkml:trace contextRef="#ctx0" brushRef="#br2" timeOffset="319061.2493">16666 17479 42 0,'14'-1'35'0,"-23"13"1"15,4 10 0-15,-17 4-29 16,8 7-3-16,3 1-3 15,2-3-13-15,9-31-21 16,7 33-2-16,13-14-2 16,8-7 0-16</inkml:trace>
  <inkml:trace contextRef="#ctx0" brushRef="#br2" timeOffset="319924.2987">17036 18192 38 0,'0'0'35'0,"0"0"2"16,0 0-4-16,0 0-27 15,0 0-2-15,0 0 1 16,19-40 0-16,-19 40-2 16,0 0 1-16,0 0 0 15,0 0-2-15,0 0 1 0,-58 34-2 16,58-34 2-16,0 0-2 15,-23 60 1-15,23-60-1 16,-1 48-3-16,1-48 3 16,0 0 1-16,33 50-1 15,-33-50 0-15,47 16 0 16,-47-16 1-16,57 0-1 15,-57 0 0-15,57-12 0 16,-57 12 0-16,0 0-1 16,62-36-2-16,-62 36 4 15,0 0-4-15,23-47 0 16,-23 47 0-16,0 0-2 15,-4-48-1-15,4 48-9 16,0 0-23-16,0 0-3 0,10-47 1 16,-10 47-1-16</inkml:trace>
  <inkml:trace contextRef="#ctx0" brushRef="#br2" timeOffset="320522.3329">18034 18001 56 0,'50'-27'37'15,"-50"27"-16"-15,0 0 8 16,4-48-21-16,2 12-2 16,-6-2-1-16,-10 0-2 0,-7 4 2 15,-13-4-2-15,-8 18 0 16,-8 9 1-16,46 11 0 15,-49 7-1-15,49-7-1 16,-51 20 1-16,51-20-3 16,-53 34 3-16,53-34-3 15,-48 55 2-15,48-55-1 16,-46 61 1-16,46-61-3 15,-34 84 2-15,20-37-1 16,1 3-2-16,8 0 0 16,-3 5-1-16,5-6-2 15,7-2 0-15,1 1-1 16,6-6-18-16,-11-42-15 0,22 73-1 15,-22-73 2-15</inkml:trace>
  <inkml:trace contextRef="#ctx0" brushRef="#br2" timeOffset="320789.3478">17518 18235 70 0,'0'0'41'0,"-52"-44"1"15,52 44 1-15,0 0-40 16,0 0-3-16,18-45 2 16,-18 45 1-16,48-15-1 15,-48 15 1-15,71-19-2 0,-71 19-1 16,95-20-1-16,-45 7 0 15,2 3-5-15,0 0-8 16,0 1-27-16,-52 9-1 16,93-11-1-16,-93 11 0 15</inkml:trace>
  <inkml:trace contextRef="#ctx0" brushRef="#br2" timeOffset="321705.4005">18652 18213 33 0,'0'0'39'16,"0"0"0"-16,0 0-1 15,0 0-16-15,0 0-18 16,0 0-1-16,0 0 0 15,0 0-1-15,73-32 1 16,-73 32 0-16,63-21-2 16,-63 21-1-16,64-27 1 15,-64 27 0-15,63-29-1 16,-63 29-1-16,55-30 1 15,-55 30 1-15,0 0 1 16,0 0 1-16,44-41-2 0,-44 41-1 16,0 0 2-16,0 0 2 15,-66 0-1-15,66 0-1 16,-62 25 0-16,62-25-3 15,-62 38 3-15,62-38-1 16,-51 49-1-16,51-49-1 16,-28 51 0-16,28-51-2 15,12 42 1-15,-12-42 1 16,48 31-4-16,-48-31-1 15,88 22-31-15,-40-18-4 16,11-4-1-16,-2-6 3 16</inkml:trace>
  <inkml:trace contextRef="#ctx0" brushRef="#br2" timeOffset="322020.4185">19562 17644 58 0,'0'0'40'0,"-12"-16"-2"16,12 16 3-16,-22 16-35 15,22-16-1-15,0 0 0 16,0 0 0-16,-22 57-1 15,22-57 1-15,-10 56-1 16,10-56-2-16,-14 74 2 0,14-74-5 16,-15 82 2-16,11-37-2 15,-2 1-1-15,4-3-4 16,1 1 0-16,1-44-4 15,13 78-32-15,-13-78 3 16,18 62-3-16,-18-62-1 16</inkml:trace>
  <inkml:trace contextRef="#ctx0" brushRef="#br2" timeOffset="322493.4456">19711 18131 72 0,'0'0'40'0,"0"0"-1"16,0 0-4-16,0 0-31 15,0 0-2-15,0 0 1 16,0 0 0-16,0 0-2 15,0 0 3-15,0 0-3 16,46-34 2-16,-46 34-2 16,0 0-1-16,68-14 0 15,-68 14 3-15,48-17-3 16,-48 17 1-16,48-19-2 15,-48 19 0-15,0 0 0 16,59-37 2-16,-59 37-1 16,0 0 0-16,0 0 0 15,0 0-1-15,9-42 3 0,-9 42 1 16,0 0-1-16,-53 11-2 15,53-11 3-15,-50 26-4 16,50-26 3-16,-49 39 0 16,49-39-1-16,-40 48-1 15,40-48 0-15,-24 45 0 16,24-45-2-16,0 0-3 15,12 52-17-15,-12-52-21 16,0 0 1-16,62 26-2 16,-62-26 2-16</inkml:trace>
  <inkml:trace contextRef="#ctx0" brushRef="#br2" timeOffset="323065.4783">20469 18129 4 0,'0'0'30'15,"0"0"1"-15,0 0-18 16,0 0 14-16,37-44-15 15,-37 44 0-15,0 0 0 16,0 0-1-16,9-42-2 16,-9 42 0-16,0 0 0 15,0 0-4-15,-37-48 0 16,37 48-1-16,0 0 1 15,-72-15 0-15,72 15-1 16,-57 11-1-16,57-11 0 0,-61 28 1 16,61-28-2-16,-60 39-1 15,60-39 0-15,-43 49-1 16,43-49-2-16,-16 47 2 15,16-47-2-15,0 0-2 16,41 48-1-16,-41-48-4 16,68 19-20-16,-19-18-12 15,0-4-1-15,10-7 0 16</inkml:trace>
  <inkml:trace contextRef="#ctx0" brushRef="#br2" timeOffset="323335.4938">20936 17635 69 0,'0'0'40'0,"0"0"0"15,0 0-1-15,0 0-34 16,0 0-2-16,0 0 1 15,13 69-1-15,-13-69 1 16,-4 58-2-16,4-58-2 16,-2 69 1-16,2-69-1 15,-4 68-2-15,4-68-2 16,6 74-4-16,-6-74-31 15,0 71-1-15,0-71 1 16,7 63-2-16</inkml:trace>
  <inkml:trace contextRef="#ctx0" brushRef="#br2" timeOffset="323575.5075">20867 18024 68 0,'0'0'39'16,"0"0"1"-16,-40-51-1 15,40 51-25-15,0 0-10 16,0 0-2-16,-14-42 0 16,14 42-1-16,0 0 1 15,0 0-2-15,66-6 0 16,-66 6-1-16,58-2-4 15,-58 2-27-15,58 10-9 16,-58-10-2-16,60 7 1 0</inkml:trace>
  <inkml:trace contextRef="#ctx0" brushRef="#br2" timeOffset="324228.5446">21267 18014 35 0,'0'0'36'16,"0"0"4"-16,42-42-3 15,-42 42-17-15,0 0-16 16,0 0-1-16,0 0-2 16,0 0 4-16,0 0 0 0,0 0-1 15,0 0 0-15,0 0-1 16,-26 56 0-16,26-56-2 15,0 0 1-15,-21 48-1 16,21-48 1-16,0 0-1 16,0 0-1-16,-19 48 1 15,19-48-1-15,0 0 4 16,0 0-3-16,0 0-2 15,0 0 1-15,0 0 0 16,0 0 0-16,18-58 0 16,-18 58-1-16,0 0 0 15,26-58 1-15,-26 58 1 16,24-42-1-16,-24 42 0 15,0 0-1-15,52-51 1 0,-52 51-3 16,0 0-12-16,68-25-23 16,-68 25-1-16,0 0-4 15,64 1 2-15</inkml:trace>
  <inkml:trace contextRef="#ctx0" brushRef="#br2" timeOffset="324716.5726">21713 17951 54 0,'0'0'38'16,"0"0"-2"-16,0 0-6 15,0 0-8-15,0 0-16 16,0 0-1-16,0 0-1 16,0 0-1-16,0 0-2 15,0 0 1-15,0 0-2 16,0 0 1-16,0 0-1 15,-45 50 0-15,45-50-1 16,0 0 1-16,-21 55 2 16,21-55-1-16,0 0 1 15,-3 51-2-15,3-51 2 16,0 0-2-16,0 0 0 15,0 0 0-15,50 22 0 16,-50-22-1-16,0 0 1 0,54-35-1 16,-54 35 1-16,0 0-1 15,49-60 3-15,-49 60-2 16,21-47-1-16,-21 47 2 15,8-42-1-15,-8 42 1 16,0 0-2-16,0 0 1 16,-29-46-2-16,29 46-9 15,0 0-15-15,0 0-13 16,-54 11-5-16,54-11 2 15</inkml:trace>
  <inkml:trace contextRef="#ctx0" brushRef="#br2" timeOffset="325498.6175">22078 18061 43 0,'0'0'35'15,"17"-51"4"-15,-17 51-12 16,0 0-6-16,13-42-15 16,-13 42-2-16,0 0-2 15,0 0-1-15,16-49 4 16,-16 49-4-16,0 0 3 15,0 0 0-15,0 0 0 0,0 0-1 16,0 0 1-16,0 0-2 16,0 0 1-16,-45 57-4 15,45-57 3-15,-21 43 0 16,21-43-1-16,-20 40-1 15,20-40 1-15,0 0-1 16,-14 45 1-16,14-45-1 16,0 0 0-16,0 0-2 15,0 0 2-15,0 0-1 16,64-43 1-16,-8-1-1 15,-12-15 1-15,-44 59 2 16,51-57-2-16,3 7 0 16,-54 50 1-16,0 0-1 15,66-45 0-15,-66 45 1 0,0 0 0 16,60 4 0-16,-60-4 0 15,0 0-1-15,46 51 0 16,-46-51 0-16,36 44-2 16,-36-44-2-16,45 43-10 15,-45-43-16-15,37 43-11 16,-37-43 2-16,47 33-4 15</inkml:trace>
  <inkml:trace contextRef="#ctx0" brushRef="#br2" timeOffset="326199.6576">23093 17690 78 0,'0'0'40'15,"0"0"0"-15,-26-9-12 16,14 15-21-16,12-6-4 15,0 0-2-15,-52 24 1 16,52-24-1-16,0 0 0 16,-65 38 0-16,65-38 0 15,0 0 0-15,-62 37-1 16,62-37 1-16,0 0-1 15,0 0 1-15,0 0-1 16,-36 51 0-16,36-51 0 16,0 0 0-16,0 0 1 15,0 0 0-15,42 41 0 0,-42-41 1 16,0 0-1-16,53 25 0 15,-53-25 1-15,0 0-1 16,0 0 1-16,54 43-2 16,-54-43 0-16,0 0-2 15,0 0 2-15,-8 51-2 16,8-51 2-16,0 0-3 15,0 0 2-15,-54 45-2 16,54-45 1-16,0 0 1 16,0 0-6-16,0 0-11 15,0 0-23-15,-51 20 3 16,51-20-3-16,0 0-1 15</inkml:trace>
  <inkml:trace contextRef="#ctx0" brushRef="#br2" timeOffset="326433.6707">23225 18071 88 0,'0'0'44'0,"0"0"1"16,0 0-3-16,0 0-41 16,0 0 0-16,0 0-11 15,0 0-30-15,0 0-3 0,0 0-4 16,0 0 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15.3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18.73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21.8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26.25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30.2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34.61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13820 3384 94 0,'-13'-16'38'0,"13"16"1"16,-3-17-3-16,3 17-31 15,11-20-1-15,0 11-2 16,3 0 0-16,4-1 0 0,6 0-1 15,2 2 0-15,0 4-1 16,-1 3 1-16,-5 5 0 16,-4 9 0-16,-12 8 0 15,-8 9 0-15,-14 8 1 16,-6 8-2-16,-12 6 2 15,-2 3-1-15,-6 3 0 16,4-3 0-16,3-5 0 16,11-7-1-16,10-5 0 15,15-10 0-15,17-13-1 16,9-11-1-16,14-9-2 15,7-11-1-15,10 3-7 16,-8-15-25-16,9 11-3 16,-10-8 1-16,1 13-1 15</inkml:trace>
  <inkml:trace contextRef="#ctx0" brushRef="#br0" timeOffset="1">14683 3022 86 0,'0'0'37'0,"-13"-13"0"16,3 19 1-16,-15 1-31 15,6 15-1-15,-11 4-1 16,-2 14-1-16,-5 8-1 16,-1 12 0-16,1 5 0 15,2 8-2-15,6 0 1 16,8 1-2-16,11 0-1 15,8-12-3-15,20 1-4 16,0-24-28-16,20-1-3 16,5-25 0-16,13-7-1 15</inkml:trace>
  <inkml:trace contextRef="#ctx0" brushRef="#br0" timeOffset="2">14960 3164 94 0,'0'-21'37'16,"-4"-5"0"-16,3 13 2 16,-4-1-34-16,5 14-1 15,-19-13 1-15,7 18-1 16,-7 7 0-16,-3 14-2 15,-3 11 0-15,-1 9 0 16,2 10-2-16,-1 3 1 16,5 9-1-16,4-3-1 0,6 6 0 15,4-12-4-15,9 0-3 16,-6-18-27-16,18 5-4 15,-6-22 0-15,11 0-1 16</inkml:trace>
  <inkml:trace contextRef="#ctx0" brushRef="#br0" timeOffset="3">14721 3594 83 0,'-20'-9'38'0,"-3"-5"-1"16,7 14 1-16,4-9-21 15,12 9-14-15,0 0-3 16,25-8 0-16,5 1-4 15,5-9-1-15,13 8-6 0,-2-20-5 16,12 16-20-16,-12-10 0 16,4 10 2-16,-18-8 20 15,1 16 6-15,-15-3 4 16,-8 2 7-16,-4 16 9 15,-15-8 21-15,2 13 1 16,-11-5 0-16,10 20-18 16,-12-13-2-16,10 17-4 15,-6-7-1-15,8 4-4 16,-1-3 0-16,7-5-3 15,6-5-1-15,5-9 0 16,7-7-3-16,5-11 0 16,6-5-2-16,-2-9 1 15,8-2-2-15,-6-7 2 0,2-1-2 16,-8-2 3-16,-3 4 1 15,-5 5 2-15,-8 3 1 16,-2 11 1-16,-3 11 1 16,-9-2 0-16,-2 14 0 15,-1 11-1-15,-2 6 1 16,2 3-3-16,0 5 1 15,3-1-2-15,3 0-1 16,6-9-1-16,9-5-1 16,3-15-4-16,15 2-25 15,-2-24-5-15,13-1-1 16,-3-20 0-16</inkml:trace>
  <inkml:trace contextRef="#ctx0" brushRef="#br0" timeOffset="4">15661 3009 104 0,'0'0'38'16,"-13"13"1"-16,12 7-8 15,-14-2-25-15,9 12-1 16,-5 8-1-16,1 11 0 15,-7 9-2-15,1 5 0 16,-1 3 0-16,0-1-2 16,2-2 1-16,4-11-3 15,5-9 0-15,5-19-3 16,14-3-7-16,1-29-27 0,15-5-1 15,0-21 1-15,10-5-1 16</inkml:trace>
  <inkml:trace contextRef="#ctx0" brushRef="#br0" timeOffset="5">15875 3007 82 0,'0'0'40'15,"0"0"-1"-15,-7 12 1 16,8 8-18-16,-6-3-17 15,-1 12 0-15,-7 8-1 16,-2 13-1-16,-4 9-1 16,-3 2-1-16,2 5 1 0,-2-1-2 15,6-5-1-15,3-11-2 16,9-5-1-16,1-23-9 15,20 1-23-15,-6-25-4 16,14 0-1-16,-5-20 0 16</inkml:trace>
  <inkml:trace contextRef="#ctx0" brushRef="#br0" timeOffset="6">16050 2957 83 0,'0'0'40'16,"-5"24"-2"-16,3-10 2 16,11 19-21-16,1-12-15 15,1 3 0-15,4 2-1 16,-1 7 0-16,2 3-2 15,-3 8 1-15,-5 3-2 16,-6 6 1-16,-9 3 1 16,-9 8-1-16,-7-3 0 15,-7-2-2-15,-4-2-1 16,-4-12-4-16,12 3-28 15,-8-23-5-15,18-2-1 16,5-20-2-16</inkml:trace>
  <inkml:trace contextRef="#ctx0" brushRef="#br0" timeOffset="7">16246 3645 100 0,'-18'23'40'0,"-4"19"0"15,-10-7-5-15,2 3-51 16,14 5-23-16,-5-8 0 15,15 2-1-15</inkml:trace>
  <inkml:trace contextRef="#ctx0" brushRef="#br0" timeOffset="8">16883 3134 93 0,'-8'-15'37'0,"-6"16"0"15,-19 1 0-15,-3 10-31 16,-8 3-2-16,1 13 1 15,-2 2-2-15,4 7 0 16,7 0-1-16,11 1 0 16,13-4-2-16,17-3 0 0,16-4 0 15,14-3 0-15,10-4-1 16,8 2 1-16,1 0 0 15,-2 4 0-15,-12 6 1 16,-11 4-1-16,-17 6 1 16,-16 2-1-16,-17 1 0 15,-10-5 0-15,-10-2 1 16,0-10-1-16,-3-12 1 15,4-13 0-15,10-14 0 16,10-15 0-16,11-13-2 16,11-9 0-16,15-12-2 15,4-5-1-15,14 5-5 16,-5-10-26-16,13 17-6 15,-12-4 2-15,4 22-1 0</inkml:trace>
  <inkml:trace contextRef="#ctx0" brushRef="#br0" timeOffset="9">17454 2876 92 0,'-20'7'37'0,"-12"4"0"16,3 30-3-16,-16 4-26 16,7 22-3-16,-1 10-1 0,6 11-1 15,8 4 0-15,8 3-2 16,13 2-1-16,8-9-2 15,18-10-1-15,4-19-5 16,23-3-28-16,-4-30-3 16,12-4 0-16,-1-25-1 15</inkml:trace>
  <inkml:trace contextRef="#ctx0" brushRef="#br0" timeOffset="10">17922 3080 87 0,'6'-17'38'0,"-10"-11"0"15,6 12-1-15,-17-9-28 16,1 7-3-16,-7 2-1 16,0 10-1-16,-8 6 0 15,1 15-2-15,-4 13 0 16,-1 15 0-16,3 11-2 15,1 13 1-15,2 5 0 16,4 8 0-16,7-3-1 16,3-3-1-16,9-4-1 0,2-11-3 15,8-6 0-15,-2-23-10 16,15 4-23-16,-19-34-2 15,25 16 0-15,-18-27 0 16</inkml:trace>
  <inkml:trace contextRef="#ctx0" brushRef="#br0" timeOffset="11">17552 3454 104 0,'-15'7'40'16,"-2"-6"0"-16,12 11-2 15,-3-8-35-15,8-4-3 16,21-2-1-16,4-6-2 15,13 3-3-15,0-11-6 16,16 11-26-16,-8-12-1 0,8 9 1 16,-10-8-2-16</inkml:trace>
  <inkml:trace contextRef="#ctx0" brushRef="#br0" timeOffset="12">17973 3390 74 0,'-12'6'38'16,"7"12"1"-16,-10-5 0 15,8 17-18-15,-13-6-14 16,9 5-2-16,0 1 0 15,3 2-2-15,0-3 0 16,7-1-1-16,2-4 0 16,3-9-2-16,8-6 1 15,8-9 0-15,3-10-1 16,2-4 1-16,4-10-1 0,1-5 1 15,1-3-2-15,-4-2 2 16,-1 2-1-16,-7 4 0 16,-5 8-1-16,-5 4 2 15,-9 16-1-15,0 0 0 16,-1 10 0-16,-7 11 0 15,0 4 0-15,-1 2-1 16,1 3 1-16,3-4-3 16,6-2-1-16,3-12-4 15,18 4-26-15,-7-28-6 16,15 4 0-16,-3-19-1 15</inkml:trace>
  <inkml:trace contextRef="#ctx0" brushRef="#br0" timeOffset="13">18540 3019 108 0,'0'0'39'16,"-15"25"2"-16,-18 3-6 16,8 20-30-16,-5 7-2 15,8 7-1-15,-2 1 0 16,4 2-1-16,7-4 0 15,6-8-3-15,10-8-2 16,2-14-3-16,20-3-27 16,-9-26-8-16,13-3 3 15,-3-22-3-15</inkml:trace>
  <inkml:trace contextRef="#ctx0" brushRef="#br0" timeOffset="14">18705 3057 80 0,'0'0'40'0,"-6"13"1"16,-11 16 0-16,1 25-13 15,-10 0-25-15,7 6-1 16,-1 1 0-16,3-1-2 16,8-2 0-16,3-11-5 15,15-3-4-15,-5-26-11 16,17 2-20-16,-3-23-1 15,13-1-1-15,-1-22 1 16</inkml:trace>
  <inkml:trace contextRef="#ctx0" brushRef="#br0" timeOffset="15">18846 2949 102 0,'-1'13'40'0,"1"-13"3"15,16 25-3-15,-5-12-35 16,18 5 0-16,1 5-1 16,5 7-1-16,-8 7-1 15,-4 9 0-15,-7 5 0 16,-7 5-1-16,-16 6 0 15,-8 3-1-15,-10-2 1 16,-8-2-3-16,-2-3 0 0,-6-13-3 16,6 4-5-16,-11-28-25 15,18 7-7-15,-2-22 0 16,13 0-2-16</inkml:trace>
  <inkml:trace contextRef="#ctx0" brushRef="#br0" timeOffset="16">19218 3694 86 0,'-2'-17'38'16,"2"17"0"-16,0 0-2 15,-12 18-27-15,-1 7-3 16,-2 18 1-16,-8 5-4 15,-3 6-3-15,2 12-28 16,-7-13-10-16,12-1-1 0,2-17-2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43.89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13820 3384 94 0,'-13'-16'38'0,"13"16"1"16,-3-17-3-16,3 17-31 15,11-20-1-15,0 11-2 16,3 0 0-16,4-1 0 0,6 0-1 15,2 2 0-15,0 4-1 16,-1 3 1-16,-5 5 0 16,-4 9 0-16,-12 8 0 15,-8 9 0-15,-14 8 1 16,-6 8-2-16,-12 6 2 15,-2 3-1-15,-6 3 0 16,4-3 0-16,3-5 0 16,11-7-1-16,10-5 0 15,15-10 0-15,17-13-1 16,9-11-1-16,14-9-2 15,7-11-1-15,10 3-7 16,-8-15-25-16,9 11-3 16,-10-8 1-16,1 13-1 15</inkml:trace>
  <inkml:trace contextRef="#ctx0" brushRef="#br0" timeOffset="1">14683 3022 86 0,'0'0'37'0,"-13"-13"0"16,3 19 1-16,-15 1-31 15,6 15-1-15,-11 4-1 16,-2 14-1-16,-5 8-1 16,-1 12 0-16,1 5 0 15,2 8-2-15,6 0 1 16,8 1-2-16,11 0-1 15,8-12-3-15,20 1-4 16,0-24-28-16,20-1-3 16,5-25 0-16,13-7-1 15</inkml:trace>
  <inkml:trace contextRef="#ctx0" brushRef="#br0" timeOffset="2">14960 3164 94 0,'0'-21'37'16,"-4"-5"0"-16,3 13 2 16,-4-1-34-16,5 14-1 15,-19-13 1-15,7 18-1 16,-7 7 0-16,-3 14-2 15,-3 11 0-15,-1 9 0 16,2 10-2-16,-1 3 1 16,5 9-1-16,4-3-1 0,6 6 0 15,4-12-4-15,9 0-3 16,-6-18-27-16,18 5-4 15,-6-22 0-15,11 0-1 16</inkml:trace>
  <inkml:trace contextRef="#ctx0" brushRef="#br0" timeOffset="3">14721 3594 83 0,'-20'-9'38'0,"-3"-5"-1"16,7 14 1-16,4-9-21 15,12 9-14-15,0 0-3 16,25-8 0-16,5 1-4 15,5-9-1-15,13 8-6 0,-2-20-5 16,12 16-20-16,-12-10 0 16,4 10 2-16,-18-8 20 15,1 16 6-15,-15-3 4 16,-8 2 7-16,-4 16 9 15,-15-8 21-15,2 13 1 16,-11-5 0-16,10 20-18 16,-12-13-2-16,10 17-4 15,-6-7-1-15,8 4-4 16,-1-3 0-16,7-5-3 15,6-5-1-15,5-9 0 16,7-7-3-16,5-11 0 16,6-5-2-16,-2-9 1 15,8-2-2-15,-6-7 2 0,2-1-2 16,-8-2 3-16,-3 4 1 15,-5 5 2-15,-8 3 1 16,-2 11 1-16,-3 11 1 16,-9-2 0-16,-2 14 0 15,-1 11-1-15,-2 6 1 16,2 3-3-16,0 5 1 15,3-1-2-15,3 0-1 16,6-9-1-16,9-5-1 16,3-15-4-16,15 2-25 15,-2-24-5-15,13-1-1 16,-3-20 0-16</inkml:trace>
  <inkml:trace contextRef="#ctx0" brushRef="#br0" timeOffset="4">15661 3009 104 0,'0'0'38'16,"-13"13"1"-16,12 7-8 15,-14-2-25-15,9 12-1 16,-5 8-1-16,1 11 0 15,-7 9-2-15,1 5 0 16,-1 3 0-16,0-1-2 16,2-2 1-16,4-11-3 15,5-9 0-15,5-19-3 16,14-3-7-16,1-29-27 0,15-5-1 15,0-21 1-15,10-5-1 16</inkml:trace>
  <inkml:trace contextRef="#ctx0" brushRef="#br0" timeOffset="5">15875 3007 82 0,'0'0'40'15,"0"0"-1"-15,-7 12 1 16,8 8-18-16,-6-3-17 15,-1 12 0-15,-7 8-1 16,-2 13-1-16,-4 9-1 16,-3 2-1-16,2 5 1 0,-2-1-2 15,6-5-1-15,3-11-2 16,9-5-1-16,1-23-9 15,20 1-23-15,-6-25-4 16,14 0-1-16,-5-20 0 16</inkml:trace>
  <inkml:trace contextRef="#ctx0" brushRef="#br0" timeOffset="6">16050 2957 83 0,'0'0'40'16,"-5"24"-2"-16,3-10 2 16,11 19-21-16,1-12-15 15,1 3 0-15,4 2-1 16,-1 7 0-16,2 3-2 15,-3 8 1-15,-5 3-2 16,-6 6 1-16,-9 3 1 16,-9 8-1-16,-7-3 0 15,-7-2-2-15,-4-2-1 16,-4-12-4-16,12 3-28 15,-8-23-5-15,18-2-1 16,5-20-2-16</inkml:trace>
  <inkml:trace contextRef="#ctx0" brushRef="#br0" timeOffset="7">16246 3645 100 0,'-18'23'40'0,"-4"19"0"15,-10-7-5-15,2 3-51 16,14 5-23-16,-5-8 0 15,15 2-1-15</inkml:trace>
  <inkml:trace contextRef="#ctx0" brushRef="#br0" timeOffset="8">16883 3134 93 0,'-8'-15'37'0,"-6"16"0"15,-19 1 0-15,-3 10-31 16,-8 3-2-16,1 13 1 15,-2 2-2-15,4 7 0 16,7 0-1-16,11 1 0 16,13-4-2-16,17-3 0 0,16-4 0 15,14-3 0-15,10-4-1 16,8 2 1-16,1 0 0 15,-2 4 0-15,-12 6 1 16,-11 4-1-16,-17 6 1 16,-16 2-1-16,-17 1 0 15,-10-5 0-15,-10-2 1 16,0-10-1-16,-3-12 1 15,4-13 0-15,10-14 0 16,10-15 0-16,11-13-2 16,11-9 0-16,15-12-2 15,4-5-1-15,14 5-5 16,-5-10-26-16,13 17-6 15,-12-4 2-15,4 22-1 0</inkml:trace>
  <inkml:trace contextRef="#ctx0" brushRef="#br0" timeOffset="9">17454 2876 92 0,'-20'7'37'0,"-12"4"0"16,3 30-3-16,-16 4-26 16,7 22-3-16,-1 10-1 0,6 11-1 15,8 4 0-15,8 3-2 16,13 2-1-16,8-9-2 15,18-10-1-15,4-19-5 16,23-3-28-16,-4-30-3 16,12-4 0-16,-1-25-1 15</inkml:trace>
  <inkml:trace contextRef="#ctx0" brushRef="#br0" timeOffset="10">17922 3080 87 0,'6'-17'38'0,"-10"-11"0"15,6 12-1-15,-17-9-28 16,1 7-3-16,-7 2-1 16,0 10-1-16,-8 6 0 15,1 15-2-15,-4 13 0 16,-1 15 0-16,3 11-2 15,1 13 1-15,2 5 0 16,4 8 0-16,7-3-1 16,3-3-1-16,9-4-1 0,2-11-3 15,8-6 0-15,-2-23-10 16,15 4-23-16,-19-34-2 15,25 16 0-15,-18-27 0 16</inkml:trace>
  <inkml:trace contextRef="#ctx0" brushRef="#br0" timeOffset="11">17552 3454 104 0,'-15'7'40'16,"-2"-6"0"-16,12 11-2 15,-3-8-35-15,8-4-3 16,21-2-1-16,4-6-2 15,13 3-3-15,0-11-6 16,16 11-26-16,-8-12-1 0,8 9 1 16,-10-8-2-16</inkml:trace>
  <inkml:trace contextRef="#ctx0" brushRef="#br0" timeOffset="12">17973 3390 74 0,'-12'6'38'16,"7"12"1"-16,-10-5 0 15,8 17-18-15,-13-6-14 16,9 5-2-16,0 1 0 15,3 2-2-15,0-3 0 16,7-1-1-16,2-4 0 16,3-9-2-16,8-6 1 15,8-9 0-15,3-10-1 16,2-4 1-16,4-10-1 0,1-5 1 15,1-3-2-15,-4-2 2 16,-1 2-1-16,-7 4 0 16,-5 8-1-16,-5 4 2 15,-9 16-1-15,0 0 0 16,-1 10 0-16,-7 11 0 15,0 4 0-15,-1 2-1 16,1 3 1-16,3-4-3 16,6-2-1-16,3-12-4 15,18 4-26-15,-7-28-6 16,15 4 0-16,-3-19-1 15</inkml:trace>
  <inkml:trace contextRef="#ctx0" brushRef="#br0" timeOffset="13">18540 3019 108 0,'0'0'39'16,"-15"25"2"-16,-18 3-6 16,8 20-30-16,-5 7-2 15,8 7-1-15,-2 1 0 16,4 2-1-16,7-4 0 15,6-8-3-15,10-8-2 16,2-14-3-16,20-3-27 16,-9-26-8-16,13-3 3 15,-3-22-3-15</inkml:trace>
  <inkml:trace contextRef="#ctx0" brushRef="#br0" timeOffset="14">18705 3057 80 0,'0'0'40'0,"-6"13"1"16,-11 16 0-16,1 25-13 15,-10 0-25-15,7 6-1 16,-1 1 0-16,3-1-2 16,8-2 0-16,3-11-5 15,15-3-4-15,-5-26-11 16,17 2-20-16,-3-23-1 15,13-1-1-15,-1-22 1 16</inkml:trace>
  <inkml:trace contextRef="#ctx0" brushRef="#br0" timeOffset="15">18846 2949 102 0,'-1'13'40'0,"1"-13"3"15,16 25-3-15,-5-12-35 16,18 5 0-16,1 5-1 16,5 7-1-16,-8 7-1 15,-4 9 0-15,-7 5 0 16,-7 5-1-16,-16 6 0 15,-8 3-1-15,-10-2 1 16,-8-2-3-16,-2-3 0 0,-6-13-3 16,6 4-5-16,-11-28-25 15,18 7-7-15,-2-22 0 16,13 0-2-16</inkml:trace>
  <inkml:trace contextRef="#ctx0" brushRef="#br0" timeOffset="16">19218 3694 86 0,'-2'-17'38'16,"2"17"0"-16,0 0-2 15,-12 18-27-15,-1 7-3 16,-2 18 1-16,-8 5-4 15,-3 6-3-15,2 12-28 16,-7-13-10-16,12-1-1 0,2-17-2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58.67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20564 3195 85 0,'-13'2'37'15,"13"-2"1"-15,0 0-1 16,29-17-29-16,-9 1-5 15,16 2-1-15,5-2 1 16,9 1-1-16,2 3-1 16,6 4 0-16,-3 5-1 15,-7 7 0-15,-10 11 0 16,-16 10 0-16,-15 7 0 15,-15 9 0-15,-13 5 0 16,-17 5 1-16,-9 3 1 0,-8 6-1 16,-7-4 2-16,1-2 0 15,1-9 0-15,10-3-1 16,12-10 1-16,15-1-1 15,18-6 0-15,23-10-1 16,20-6 0-16,19-6 0 16,16-3-1-16,15-2 0 15,8-5 0-15,-1-1-3 16,-6 1-1-16,-12-8-9 15,-11 16-26-15,-26-4-2 16,-10 11 0-16,-30-8-1 16</inkml:trace>
  <inkml:trace contextRef="#ctx0" brushRef="#br0" timeOffset="2877.1646">20498 4599 69 0,'0'0'38'0,"0"0"-2"16,10-12 1-16,6 5-29 16,13-2-6-16,11-5 0 15,12 3 0-15,3-3-1 16,7 6 0-16,0 2 0 15,0 8 0-15,-9 6-1 16,-9 12 1-16,-18 10-1 16,-18 10 0-16,-21 9 0 15,-17 6 1-15,-18 3 0 16,-10 4 1-16,-4-9-1 15,4-3 1-15,9-10-1 0,16-10 0 16,19-9 0-16,23-11 1 16,25-9-2-16,18-3 0 15,10-3 1-15,11 3 0 16,-2 3 2-16,-9 7-2 15,-16 10 3-15,-23 13-4 16,-28 10 4-16,-21 11-2 16,-27 4 1-16,-11 0-2 15,-8-2-1-15,3-8-1 16,13-8-3-16,10-23-29 15,46-15-7-15,0 0 1 16,35-17-3-16</inkml:trace>
  <inkml:trace contextRef="#ctx0" brushRef="#br0" timeOffset="4373.2502">20695 6062 80 0,'4'-18'37'16,"2"4"-1"-16,-2-1 1 15,-4 15-31-15,4-17 0 16,-4 17-2-16,0 0 1 16,-8 18-1-16,-7 5-1 15,-4 13 0-15,-5 6-1 16,1 8 1-16,-4 4-1 15,3 0 0-15,7-2 0 16,10-4-1-16,15-14 0 16,17-12 1-16,19-15-1 15,22-13-1-15,18-14 0 16,11-12-1-16,10-8-1 0,-4-13-5 15,1 2-30-15,-22-9-2 16,-11 10 0-16,-28-5 0 16</inkml:trace>
  <inkml:trace contextRef="#ctx0" brushRef="#br0" timeOffset="4522.2587">20992 5988 111 0,'-45'52'39'0,"17"19"1"15,3 0-2-15,13 16-36 16,16 0-1-16,8-2-4 15,16 7-34-15,-1-12 0 16,7 1-2-16,-7-7 0 16</inkml:trace>
  <inkml:trace contextRef="#ctx0" brushRef="#br0" timeOffset="5334.3052">20829 7521 79 0,'0'0'38'0,"8"-13"-1"15,-8 13 2-15,-10-6-29 16,10 6-2-16,-29 19-3 15,6 3 0-15,-9 8-1 16,0 9-2-16,-2 5 0 16,5 3-1-16,5 4 0 0,10-4 0 15,13-4-1-15,15-9 1 16,15-6-1-16,9-5 0 15,15-8 0-15,4-5 0 16,3 0 0-16,-2 1 1 16,-5 3-1-16,-10 6-1 15,-15 5 1-15,-16 8-1 16,-19 7 0-16,-15 6 0 15,-12 1 0-15,-8-3-2 16,4-4 0-16,-6-17-7 16,18-5-28-16,2-24-1 15,27-10 0-15,6-24-1 0</inkml:trace>
  <inkml:trace contextRef="#ctx0" brushRef="#br0" timeOffset="5501.3147">20938 7645 111 0,'-36'-15'41'16,"10"17"0"-16,6-2 0 15,20 0-34-15,27-2-4 16,24-9-3-16,21-3-5 16,7-11-34-16,22 4-1 15,-7-3-1-15,-2 11-2 16</inkml:trace>
  <inkml:trace contextRef="#ctx0" brushRef="#br0" timeOffset="6145.3515">20922 8915 102 0,'0'0'37'16,"-14"3"1"-16,-11 4-8 16,-2 21-25-16,-14 9 0 15,1 21 0-15,-13 10-2 0,6 15 1 16,-2 7 0-16,13 8 0 15,11-3-2-15,18-2 0 16,22-10-1-16,19-17 1 16,19-17-1-16,16-20 0 15,11-20-1-15,3-15 1 16,-7-16 0-16,-11-10-1 15,-22-11 1-15,-22-3-2 16,-28 4 0-16,-29 1-1 16,-21 12-1-16,-20 5-1 15,-4 13-1-15,-7 0-6 16,18 23-28-16,4-1 0 15,27 12 0-15,16-4 0 16</inkml:trace>
  <inkml:trace contextRef="#ctx0" brushRef="#br0" timeOffset="6870.393">20469 10644 74 0,'0'0'37'16,"-11"0"-1"-16,11 0 2 16,0 0-28-16,-10-5-2 15,10 5-2-15,0 0-1 16,10 3-1-16,2-4-1 15,10 2-1-15,10-3 0 16,12-1 0-16,10-4-1 16,9 0 0-16,6-2 0 15,3-3 0-15,-5 3 0 16,-6 2 0-16,-9 5-1 15,-14 6 1-15,-14 12 0 0,-17 14 0 16,-20 15-1-16,-18 16 1 16,-13 12-1-16,-13 10-1 15,-6 5 0-15,-1 2-1 16,11-7-1-16,5-16-6 15,24-7-30-15,10-26-3 16,26-12 1-16,11-25-1 16</inkml:trace>
  <inkml:trace contextRef="#ctx0" brushRef="#br0" timeOffset="8092.4629">20389 12136 34 0,'17'-18'32'0,"-5"9"3"15,-6-5-2-15,4 10-14 16,-14-12-7-16,4 16-2 15,-9-15-3-15,-6 16-2 0,-14 1-1 16,-6 10 0-16,-9-1 0 16,-3 10-1-16,-1 1-1 15,0 4 1-15,6-1-1 16,10 0-1-16,7-3 0 15,13 1 0-15,16-5-1 16,11-3 0-16,17-2 0 16,8-1 0-16,13-1-1 15,5 2 1-15,0-1 0 16,0 5 1-16,-9 1-1 15,-11 4 0-15,-16 7 0 16,-20 4-1-16,-19 2 1 16,-17 2 0-16,-10-5 0 15,-8-2-1-15,0-8 1 16,1-7-1-16,7-16 1 0,12-14-1 15,18-14 1-15,15-13 0 16,15-11-1-16,12-7 1 16,10-2-2-16,6 1 0 15,6 9-4-15,-7-2-26 16,3 20-4-16,-12 6-1 15,-2 15 0-15</inkml:trace>
  <inkml:trace contextRef="#ctx0" brushRef="#br0" timeOffset="8594.4916">20939 11817 58 0,'-24'-2'36'0,"2"10"-2"16,-8-1 2-16,5 16-23 15,-13 0-4-15,9 20 0 16,-9 7-3-16,8 16-3 16,-3 6 0-16,7 5 0 15,6 6-1-15,7 1-1 16,11-1-1-16,7-4-1 15,12-4-1-15,4-18-5 16,15-4-31-16,-2-14 0 16,12-12 1-16,1-15-2 15</inkml:trace>
  <inkml:trace contextRef="#ctx0" brushRef="#br0" timeOffset="9045.5174">21375 12002 68 0,'0'-17'37'16,"-4"-11"-1"-16,3 6 1 15,-8-7-26-15,4 4-2 16,-9-2-5-16,3 9 3 16,-9 4-3-16,-1 15 2 15,-8 7-3-15,-3 13 0 16,-7 14 0-16,1 13-4 15,-2 11 3-15,-1 10-2 16,2 6 1-16,5 1-2 16,6-1 1-16,11 0 1 15,9-6-3-15,8-11-1 16,14-10-3-16,5-18-5 0,20 0-29 15,-3-20 1-15,8 0 0 16,-12-17-2-16</inkml:trace>
  <inkml:trace contextRef="#ctx0" brushRef="#br0" timeOffset="9248.529">20870 12387 92 0,'0'0'39'0,"-14"6"-2"15,30-5 2-15,5-9-37 16,18-2-2-16,9-4 0 16,7-2-3-16,7 4-2 0,-6-10-25 15,9 13-7-15,-13-6 0 16,5 8 0-16</inkml:trace>
  <inkml:trace contextRef="#ctx0" brushRef="#br0" timeOffset="9712.5556">21532 12210 89 0,'0'0'38'16,"-16"4"0"-16,12 11 1 15,-6 0-33-15,5 7-1 16,-4 3-1-16,4 9 0 15,-5 4-2-15,1 5 1 0,0-3-1 16,6-3-2-16,-1-1 1 16,6-8-2-16,3-5 0 15,4-8 0-15,8-9 0 16,3-10-1-16,4-10 1 15,5-7 1-15,-1-7-1 16,3-6 1-16,-1-5 0 16,-4-6 1-16,0-5-1 15,-1-1 1-15,-4 4 0 16,-2 2-1-16,-1 6 1 15,-3 3 0-15,-4 8 0 16,3 10 0-16,-14 18 0 16,13-6 1-16,-13 6-1 15,-5 29 0-15,-4-4 0 16,-5 10-1-16,-2 4 0 0,-1 5 0 15,-3 1-1-15,1-2-1 16,4-1-1-16,4-9-2 16,7 2-5-16,-10-19-27 15,22 3-3-15,-8-19 1 16,19 8-1-16</inkml:trace>
  <inkml:trace contextRef="#ctx0" brushRef="#br0" timeOffset="10232.5853">22081 11752 87 0,'0'0'36'16,"0"0"2"-16,0 0 2 16,-10 3-32-16,12 12-2 15,-7 0-1-15,5 11-2 16,-4 0 1-16,-2 12-2 15,-6 8 1-15,1 12-3 16,-8 5 3-16,1 5-4 16,-7 5 3-16,2 1 0 15,0-7-2-15,5-3 1 16,5-10-2-16,6-14-2 15,13-14-2-15,-6-26-4 16,37 7-30-16,-18-24-2 16,15-3 2-16,-7-18-3 0</inkml:trace>
  <inkml:trace contextRef="#ctx0" brushRef="#br0" timeOffset="10585.6055">22342 11763 101 0,'-7'-12'38'16,"7"12"1"-16,-4-13-1 15,4 13-33-15,0 0-1 0,12-7-1 16,-12 7 0-16,2 20 0 16,-2-2 0-16,-2 11-3 15,-4 5 3-15,-3 13-4 16,-4 4 3-16,-4 13-3 15,-4 3 2-15,-1 1-3 16,0-2 2-16,3-4 1 16,3-8-2-16,7-10-1 15,7-8-3-15,2-36-28 16,18 17-7-16,-5-31 0 15,15-1-1-15</inkml:trace>
  <inkml:trace contextRef="#ctx0" brushRef="#br0" timeOffset="11028.6308">22413 11646 87 0,'0'0'38'16,"0"0"0"-16,4-14 1 16,11 14-33-16,-15 0-2 0,28-5 0 15,-11 5 0-15,9 5-2 16,1 4 1-16,6 7 2 15,-3 5-3-15,-1 14 3 16,-1 6-3-16,-6 10-1 16,-8 9 1-16,-8 9-1 15,-7 5 1-15,-10 8-4 16,-11-1 2-16,-5-3-1 15,-4-3 1-15,0-8 0 16,-2-5-3-16,5-19-3 16,9-3-28-16,-5-27-7 15,24-13-1-15,-14-5-1 16</inkml:trace>
  <inkml:trace contextRef="#ctx0" brushRef="#br0" timeOffset="12568.7189">19804 13412 45 0,'9'-16'35'0,"1"3"0"16,-3-3 1-16,-7 16-22 16,6-20-7-16,-6 20-2 0,-17-3-1 15,-3 12 0-15,-13 4-1 16,-7 8 0-16,-11 3-1 15,-2 7 1-15,-3 0-1 16,4-1 0-16,8-4-1 16,13-1 0-16,16-6 0 15,16-6-1-15,23-5 1 16,17-1-1-16,13-1 0 15,10 3 0-15,3 3 1 16,4 2-1-16,-6 4 1 16,-12 4-1-16,-16 5 1 15,-14 3-1-15,-17 2 0 16,-16-1 0-16,-17-1 1 15,-12-3-1-15,-8-8 0 16,-6-6 1-16,2-10-1 0,1-11 0 16,11-10 0-16,12-13 0 15,16-12 0-15,14-5-1 16,17-3 0-16,9-1-2 15,11 5-4-15,-4-3-30 16,15 17 0-16,-10-1-1 16,5 18-1-16</inkml:trace>
  <inkml:trace contextRef="#ctx0" brushRef="#br0" timeOffset="13326.7623">20487 13073 43 0,'0'-18'35'16,"-1"7"1"-16,-13 0-1 16,0 17-10-16,-17-9-17 15,1 14-2-15,-12 4-1 16,0 11-1-16,-5 10-2 15,4 14 0-15,0 11 0 16,10 8-1-16,10 8 0 16,11 4 0-16,12 0-2 0,12-4-1 15,12-6-3-15,9-18-3 16,20-2-29-16,-4-21 0 15,10-3-1-15,-5-22 0 16</inkml:trace>
  <inkml:trace contextRef="#ctx0" brushRef="#br0" timeOffset="13633.7799">20842 13259 68 0,'-1'-16'38'16,"-11"-5"0"-16,5 7 0 0,-6-1-30 16,3 9-3-16,-8 3-1 15,2 10-1-15,-3 6 0 16,-1 13-2-16,-2 8 0 15,4 8 0-15,0 7 0 16,2 4-1-16,2 4 1 16,3 2 0-16,6-1-1 15,1-7-2-15,5-3-4 16,-5-13-31-16,18-2 0 15,-10-17-1-15,12-2-1 16</inkml:trace>
  <inkml:trace contextRef="#ctx0" brushRef="#br0" timeOffset="13900.7951">20503 13582 86 0,'0'0'39'0,"0"0"0"15,10-12-1-15,6 9-35 16,8-3-2-16,8-4-2 15,7 2-2-15,1-7-4 16,16 7-30-16,-11-9-1 16,11 10 0-16,-10-4-1 0</inkml:trace>
  <inkml:trace contextRef="#ctx0" brushRef="#br0" timeOffset="14288.8173">21046 13449 63 0,'-11'-13'39'15,"11"13"-2"-15,0 0 2 16,0 0-24-16,-13 6-9 16,11 12-2-16,-5 1 1 15,5 12-2-15,-6 3 0 16,3 6-1-16,-1-1 0 15,4-1-1-15,4-2 0 0,6-7 0 16,6-14-1-16,7-12 0 16,9-10 0-16,4-11 0 15,3-11 0-15,4-3 0 16,-6-7 1-16,0 3 0 15,-6 2 0-15,-8 8-1 16,-6 6 2-16,-7 9-2 16,-8 11 1-16,0 0 0 15,-13 18-1-15,4 3 0 16,0 3 0-16,-2 4-2 15,8 3-3-15,-2-7-3 16,18 6-27-16,-8-19-6 16,12 1 2-16,-1-16-2 0</inkml:trace>
  <inkml:trace contextRef="#ctx0" brushRef="#br0" timeOffset="14506.8298">21631 13287 89 0,'10'-23'40'0,"-11"2"-1"16,1 21 2-16,0 0-34 15,-15 32-4-15,1 1 0 16,0 11-1-16,-3 5-1 16,0 4-1-16,-1 3 0 15,4-6-2-15,5-4 0 16,3-9-1-16,9-6-5 15,-3-31-27-15,10 13-5 16,4-27 1-16,11-1-1 0</inkml:trace>
  <inkml:trace contextRef="#ctx0" brushRef="#br0" timeOffset="14718.8419">21880 13131 83 0,'4'-24'42'0,"-4"24"0"15,-9 22-2-15,0 19-24 16,-17 9-11-16,3 8-3 15,-1 5-1-15,1 2 0 16,3-3-2-16,6-6-1 16,7-6-1-16,2-18-5 15,19 1-27-15,-10-22-6 16,13-4 1-16,-4-21-1 0</inkml:trace>
  <inkml:trace contextRef="#ctx0" brushRef="#br0" timeOffset="15018.8591">21985 13051 94 0,'7'11'40'15,"5"11"2"-15,-7 0-3 16,13 16-33-16,-8 3-2 16,3 10-1-16,-4 4-1 0,-2 2-2 15,-5 1 1-15,-3-1-2 16,-4-3 1-16,-8-5-1 15,-2-6 0-15,-7-3 0 16,0-7-3-16,-5-11-4 16,10 2-27-16,-11-20-6 15,14-1 2-15,-1-14-3 16</inkml:trace>
  <inkml:trace contextRef="#ctx0" brushRef="#br0" timeOffset="15257.8727">22328 13598 77 0,'-7'15'43'15,"6"14"-1"-15,-10-3-1 16,1 25-21-16,-6-7-17 16,-5 4-3-16,0 8-5 15,-8-17-30-15,14 8-7 16,-6-16 0-16,17-3-1 15</inkml:trace>
  <inkml:trace contextRef="#ctx0" brushRef="#br0" timeOffset="15753.9011">22768 13089 104 0,'-3'15'41'15,"6"21"3"-15,-11 1-5 16,7 13-36-16,-10 8-3 16,-2 10 0-16,1 5 0 15,-2 2-1-15,5-3-2 16,4-12-3-16,18-3-30 0,-3-20-5 15,20-5 1-15,-1-20-3 16</inkml:trace>
  <inkml:trace contextRef="#ctx0" brushRef="#br0" timeOffset="16872.9651">19858 14635 54 0,'-4'-18'36'0,"4"18"-4"16,-19-17-1-16,5 25-20 15,-15-4-2-15,6 12-2 16,-14 0-2-16,3 7-1 15,0 0-1-15,1 2-1 16,3-3-1-16,7 0 0 16,7-5 0-16,9-3-2 15,9-2 0-15,13-1 0 16,12-1 1-16,6-4-1 15,9 6 1-15,6 0-1 16,4 1 1-16,-1 6 0 16,-4 0 0-16,-9 6 0 15,-11 2 0-15,-14 6 1 16,-13 0-1-16,-12 5 0 0,-16-2 1 15,-9 1 0-15,-6-7 0 16,-3-5 0-16,-1-10 0 16,8-10 0-16,6-16 1 15,11-15-1-15,16-15-1 16,12-12 0-16,17-8 0 15,8-4 0-15,13-2-2 16,5-3-2-16,10 21-28 16,-9-9-5-16,7 17-1 15,-12 2-1-15</inkml:trace>
  <inkml:trace contextRef="#ctx0" brushRef="#br0" timeOffset="17345.9922">20573 14291 61 0,'-8'-12'38'0,"-13"0"-1"16,1 14 1-16,-18 4-30 16,2 18-1-16,-10 9-2 15,0 21-2-15,-5 10-1 16,0 16 1-16,3 5-2 15,12 5-1-15,12-1 0 16,12-6-1-16,22-5-3 16,9-29-24-16,28 4-11 15,4-26-1-15,18-4 0 0</inkml:trace>
  <inkml:trace contextRef="#ctx0" brushRef="#br0" timeOffset="17641.0091">20923 14487 77 0,'-7'-13'40'16,"-12"-3"-1"-16,5 12 0 15,-4-3-34-15,-3 10-1 16,-2 6-2-16,1 11 1 16,-5 9-2-16,6 10 0 15,-1 13-1-15,4 7-1 0,4 8-1 16,7 1-1-16,5 4-5 15,-1-12-30-15,15 4-2 16,-5-18-1-16,11-5 1 16</inkml:trace>
  <inkml:trace contextRef="#ctx0" brushRef="#br0" timeOffset="18135.0373">20685 14892 69 0,'-17'-1'40'0,"-6"-4"-1"0,12 13 0 15,1 0-33-15,10-8-4 16,15 9-1-16,9-10 0 16,12-5-2-16,8-5-1 15,10-4 1-15,1-1-2 16,3-3 1-16,-6 2 1 15,-7 3 0-15,-8 5 1 16,-12 3 1-16,-11 6 0 16,-14 0 2-16,-3 14 0 15,-9-1 0-15,-2 5 0 16,-3-1 0-16,1 8-1 15,1 0 0-15,6 3 0 16,3 1-2-16,5-2 1 16,6-1-2-16,5-6 0 15,9-7 0-15,1-10 0 0,8-6-1 16,1-11 1-16,2-9-1 15,3-8 1-15,0-6 0 16,-5-2 2-16,0-3 0 16,-5 5 0-16,-4 5 1 15,-4 9 0-15,-5 13-2 16,-11 10 1-16,5 19 0 15,-11 9-2-15,-2 8 1 16,1 6-2-16,0 2-1 16,1-6-4-16,12 3-26 15,-7-27-6-15,21-6-1 16,-2-25 1-16</inkml:trace>
  <inkml:trace contextRef="#ctx0" brushRef="#br0" timeOffset="18338.0489">21716 14394 68 0,'0'0'42'0,"-8"35"-1"16,-9 13-1-16,8 25-16 16,-15 6-22-16,5 6 0 15,0 0-2-15,-1 1-1 16,7-8-3-16,1-11-1 15,9-12-2-15,0-28-30 16,23-10-3-16,-2-29 0 16,19-10-2-16</inkml:trace>
  <inkml:trace contextRef="#ctx0" brushRef="#br0" timeOffset="18508.0586">22024 14445 75 0,'11'-38'41'16,"-1"32"0"-16,-14 16 1 15,-2 35-23-15,-13 7-16 16,-2 15-1-16,-2 4-2 15,0 5-2-15,-1 1-1 16,1-6-3-16,9-3-29 16,-8-19-6-16,14-4 1 15,-3-25-4-15</inkml:trace>
  <inkml:trace contextRef="#ctx0" brushRef="#br0" timeOffset="19667.1249">22088 14279 80 0,'5'-28'39'0,"8"11"-1"15,-8-8-11-15,12 18-20 16,0 6-2-16,6 14-1 15,-4 10-1-15,-1 15 0 16,-5 11-2-16,-6 13 1 0,-12 8-3 16,-10 7 2-16,-6 2-2 15,-6-5-1-15,-7-4 1 16,0-10-1-16,3-12-2 15,3-14-3-15,14-1-27 16,-2-30-4-16,16-3-2 16,-5-13 1-16</inkml:trace>
  <inkml:trace contextRef="#ctx0" brushRef="#br0" timeOffset="19945.1408">22433 14771 73 0,'-3'26'39'16,"-13"-3"1"-16,2 16-1 16,-15 5-35-16,2 5-5 15,3 7-6-15,-3-9-31 16,13 7 1-16,0-19-3 15,18-1 0-15</inkml:trace>
  <inkml:trace contextRef="#ctx0" brushRef="#br0" timeOffset="20560.176">22976 14440 81 0,'0'0'41'16,"-19"-16"-2"-16,19 16 1 16,12-21-35-16,11 5-2 15,9 1-1-15,9 3 0 16,6 4 0-16,3 2 0 15,0 7-1-15,-3 9 1 16,-10 4-1-16,-8 10 0 16,-19 7-1-16,-14 6 1 15,-17 4-1-15,-11 9 1 16,-13 1-2-16,-9 1 1 15,-2 1-1-15,-2-2 1 0,7-2-1 16,4-4 1-16,14-5-1 16,12-3 1-16,13-7 1 15,17-7 0-15,20-8 0 16,14-7 0-16,22-8 0 15,11-6-1-15,12-2 1 16,7-7-1-16,0-1-1 16,-1-3-2-16,-7 7-5 15,-22-6-27-15,1 14-6 16,-26-5-1-16,-2 10-2 15</inkml:trace>
  <inkml:trace contextRef="#ctx0" brushRef="#br0" timeOffset="20733.1859">23881 15017 98 0,'0'0'44'15,"-22"3"-2"-15,12-15-12 16,-4 1-69-16,-7-18-4 15,12 1-2-15,-7-10 0 16</inkml:trace>
  <inkml:trace contextRef="#ctx0" brushRef="#br0" timeOffset="26116.4938">9604 3470 60 0,'14'-12'33'15,"-14"12"0"-15,0 0-3 16,9 12-21-16,-9-12 0 15,-13 32-2-15,1-7-1 16,2 11-3-16,-2 3 0 16,1 6-1-16,0-1 1 15,0-1-2-15,3-4 1 16,5-4-1-16,-1-6 0 15,4-9 0-15,1-7-1 16,-1-13 1-16,0 0-1 16,0 0 0-16,12-27 1 0,-6-3-1 15,1-11 0-15,7-7 1 16,1-11 0-16,2-2 0 15,5-2 0-15,-2 7 1 16,2 6-1-16,-3 11 1 16,1 11 0-16,-5 16-1 15,-3 14 1-15,-4 16-1 16,-5 9 0-16,0 9-1 15,-2 3 2-15,-1 1-2 16,4-2 1-16,2-7 0 16,7-9 0-16,7-11 0 15,12-12 0-15,9-12 0 16,5-8-1-16,4-3 1 15,1-4-1-15,-3 5 1 0,-6 6-1 16,-4 8 0-16,-12 17 1 16,-13 14-1-16,-10 16 0 15,-8 11-1-15,-7 14 1 16,-1 2-2-16,1 7-1 15,2-8-1-15,9-3-5 16,-2-21-24-16,24-2-6 16,0-24 1-16,19-5-1 15</inkml:trace>
  <inkml:trace contextRef="#ctx0" brushRef="#br0" timeOffset="26529.5174">10556 3765 98 0,'-13'-5'38'15,"-5"-8"2"-15,6 8-2 16,-2-5-34-16,-4 4-1 16,-1 2 0-16,-3 9 0 15,-3 5-1-15,-2 11 0 16,-3 8-1-16,1 7 1 15,1 6-1-15,3 4-1 16,8-2 1-16,7 0-1 16,10-9 0-16,14-13 1 15,10-12-1-15,11-12 1 16,8-13-1-16,5-10 1 15,-1-10-1-15,1-8 1 0,-6-1 0 16,-7 0-1-16,-7 5 1 16,-9 5-1-16,-8 7 0 15,-6 6 0-15,-5 21 0 16,0 0-1-16,-16 20 0 15,6 6-1-15,-1 11-2 16,3 5-1-16,4 6-1 16,3-6-5-16,21 6-24 15,-9-19-5-15,20 0 2 16,1-19-2-16</inkml:trace>
  <inkml:trace contextRef="#ctx0" brushRef="#br0" timeOffset="27002.5445">11053 3788 90 0,'-17'-20'38'0,"3"16"1"16,-16-4 0-16,8 10-30 16,-8 3-4-16,4 10-1 15,-2 4-1-15,8 9 0 16,3 3-2-16,7 7 1 15,11 0-1-15,7-1 0 16,12-3-1-16,3-7 0 16,11-11 0-16,4-9 1 15,4-12-1-15,-4-12 0 16,-6-7 1-16,-2-8-1 15,-7-5 1-15,-4-2-1 16,-9 2 1-16,-5 2-1 16,-4 8 0-16,-3 7 0 0,2 20-1 15,-14 0 1-15,2 25 0 16,-1 19-1-16,-4 17 1 15,-2 18-1-15,-2 14 0 16,-5 12-1-16,0 3 1 16,-3 3 0-16,0-5 0 15,-1-12 0-15,-1-12 0 16,1-17 1-16,1-19 0 15,3-19 0-15,3-20 0 16,3-21-2-16,9-16 0 16,6-20-2-16,12-11-4 15,-3-26-24-15,26-1-7 16,-3-12 2-16,19 10-2 15</inkml:trace>
  <inkml:trace contextRef="#ctx0" brushRef="#br0" timeOffset="27423.5686">11485 3820 103 0,'15'-3'40'15,"-15"3"0"-15,-10 8 0 16,-6 0-32-16,-1 7-5 15,2 6-1-15,-2 6-1 16,0 7 0-16,-2 5 0 16,3 1 0-16,2 1-1 15,0-4 1-15,8-4 0 16,2-7-1-16,5-10 0 0,-1-16 1 15,22-4-1-15,-6-14 1 16,7-10-1-16,0-10 1 16,5-7 0-16,1-4 0 15,-1-3 0-15,-3 5 0 16,-1 5 0-16,-6 8 0 15,-4 12-1-15,-2 12 1 16,-12 10-1-16,11 21 0 16,-10 5-1-16,-1 8-1 15,2 3-1-15,3 5-1 16,-1-4-3-16,9 9-6 15,-11-26-22-15,19 6-5 16,-5-19 0-16,15 0-1 16</inkml:trace>
  <inkml:trace contextRef="#ctx0" brushRef="#br0" timeOffset="27793.5897">11869 3853 109 0,'-19'15'40'0,"15"5"0"15,4-20 0-15,19 10-36 16,3-14-3-16,15-7 1 16,7-7-1-16,7-1 0 15,3-9 1-15,-3-2-2 16,-9-1 1-16,-6 1 0 15,-15 5 0-15,-14 3-1 16,-15 6 1-16,-13 5 0 0,-9 11-1 16,-9 8 1-16,-4 11-1 15,-2 11 1-15,3 5-1 16,7 9 0-16,7 2 1 15,10 3-1-15,13-4 0 16,14-8-1-16,15-7-2 16,10-14-1-16,19-2-6 15,-1-28-25-15,21 6-5 16,-11-25-1-16,12 5 0 15</inkml:trace>
  <inkml:trace contextRef="#ctx0" brushRef="#br0" timeOffset="28093.6069">12579 3628 108 0,'-30'-15'40'0,"4"27"1"15,-14-1-1-15,8 8-34 16,-4 10-2-16,5 4-1 16,3-1-1-16,10-1 0 15,12-2 0-15,7-8-1 16,18-10-1-16,9-4 0 15,5-7 0-15,5-5 0 16,-2-1 0-16,-2-1 0 16,-6-1 1-16,-7 5-1 15,-21 3 0-15,9 21 1 16,-17-1-1-16,-10 7 0 15,1 3 1-15,-3 1-2 16,6 2 0-16,-2-6-2 0,13-1-2 16,3-26-5-16,24 20-25 15,-8-36-2-15,19 5-4 16,-1-21-1-16</inkml:trace>
  <inkml:trace contextRef="#ctx0" brushRef="#br0" timeOffset="28273.6172">12851 3687 119 0,'0'0'41'0,"-15"5"1"15,3 18-1-15,-2 4-39 16,-4 5 0-16,3 5-1 16,0 6-1-16,3 1 0 15,6-4-2-15,8-2-3 16,-2-38-14-16,20 33-16 0,-6-36-7 15,11-2 1-15,-4-25-1 16</inkml:trace>
  <inkml:trace contextRef="#ctx0" brushRef="#br0" timeOffset="28729.6433">12908 3487 118 0,'0'0'41'16,"-18"12"-2"-16,23 12-7 15,2-13-33-15,5 0-3 16,11 5-2-16,-6-13-7 15,17 16-3-15,-15-13 5 16,6 4 5-16,-8-3 3 0,-2 3 3 16,-7 1 3-16,-8-11 3 15,0 30 8-15,-18-22 2 16,13 14-3-16,-11-6-6 15,5 9-1-15,-1-3-2 16,4 6-1-16,1-4 0 16,2 0-1-16,5-3 0 15,5-4-1-15,4-5 0 16,6-8-1-16,6-8 0 15,4-9 1-15,4-8-1 16,1-3 0-16,1-5 0 16,-3-2-1-16,1 0 1 15,-4 0 0-15,-8 8 0 16,-1 5-1-16,-16 18 0 0,11-9 0 15,-11 9 0-15,-6 22-1 16,-2 1-1-16,-1 1 0 16,3 5-2-16,-5-3-1 15,14 8-4-15,-3-34-24 16,6 28-2-16,-6-28-2 15,30-6-2-15</inkml:trace>
  <inkml:trace contextRef="#ctx0" brushRef="#br0" timeOffset="29197.6701">13528 3629 114 0,'-16'-1'41'0,"4"18"1"16,-10-4-1-16,-4 10-38 0,7 5 1 15,2 5-2-15,0 2 0 16,7-4-1-16,4-2 0 15,3-4 0-15,5-10-1 16,-2-15 1-16,19-2-1 16,-3-18 0-16,4-10 0 15,2-6 0-15,0-6 0 16,5-2 0-16,-3 1 0 15,1 5 0-15,-2 8-1 16,-6 10 1-16,-3 11 0 16,-14 9 1-16,15 15-1 15,-14 7 2-15,3 2-2 16,-4 3 0-16,4-2 0 15,6-4 0-15,2-9 0 16,9-10 0-16,7-10 0 0,7-8 0 16,3-6 0-16,4-4 0 15,-3-2 0-15,-1 6 0 16,-5 3 0-16,-8 13 0 15,-10 10 0-15,-10 12 0 16,-10 11 0-16,-3 8 0 16,-3 8 0-16,-2 0 0 15,4 8-4-15,-17-17-31 16,25 17-1-16,-15-26-3 15,18 7 0-15</inkml:trace>
  <inkml:trace contextRef="#ctx0" brushRef="#br0" timeOffset="30240.7297">9579 5030 72 0,'0'0'37'0,"-9"-9"-1"16,9 9 0-16,-2-21-28 0,2 21-5 15,-5-13 1-15,5 13-3 16,0 0 1-16,-12 23-1 16,7-1 2-16,-4 14-2 15,-2 7 3-15,0 11-3 16,-5 4 2-16,-3 3-2 15,-1-5 2-15,1-2-1 16,1-7-1-16,2-12 0 16,5-10 0-16,6-14 0 15,5-11-1-15,14-23 1 16,7-10 0-16,6-11 0 15,5-12-1-15,2-7 3 16,5-7-3-16,-5-2 1 0,0 5-1 16,-5 6 1-16,-5 12-1 15,-6 12 1-15,-6 11 0 16,-2 14-2-16,-10 12 1 15,7 25 1-15,-7 11 1 16,0 11-3-16,0 12 3 16,2 10-3-16,0 7 2 15,3 1-3-15,2-1 0 16,3-9-3-16,4-7-3 15,-3-21-6-15,14 0-22 16,-12-26-2-16,5-3-1 16,-18-10-1-16</inkml:trace>
  <inkml:trace contextRef="#ctx0" brushRef="#br0" timeOffset="30414.7397">9694 5382 98 0,'-24'-5'39'16,"-4"-2"1"-16,17 11-2 15,11-4-34-15,1-18 0 16,19 0-3-16,14-7-3 15,18-5-1-15,6-14-2 16,18 5-11-16,-6-19-21 16,10 8-2-16,-11-7 0 15,0 7 0-15</inkml:trace>
  <inkml:trace contextRef="#ctx0" brushRef="#br0" timeOffset="30599.7503">10237 4782 98 0,'-21'29'38'0,"-12"4"1"15,9 27-6-15,-5-4-28 16,3 8-2-16,2 3 1 15,4 2-3-15,5-2 1 16,5-3-3-16,9-7 0 16,3-11-4-16,14 2-16 15,-3-29-15-15,17 2-3 16,-3-20-1-16,13-7 1 15</inkml:trace>
  <inkml:trace contextRef="#ctx0" brushRef="#br0" timeOffset="30939.7697">10363 5204 93 0,'-19'5'38'16,"5"16"1"-16,-9-2 0 0,13 10-34 16,-9 2-2-16,5 3 0 15,7-2 0-15,4 0-1 16,2-5 0-16,9-7 0 15,7-9-1-15,7-10 0 16,5-11 0-16,5-5 0 16,2-11 0-16,3-5 0 15,-3-2-1-15,-5-3 1 16,-3 4 0-16,-5 2-1 15,-10 7 1-15,-3 2-1 16,-3 9 0-16,-5 12 0 16,0 0-1-16,0 0 1 15,-15 27-1-15,10-4-1 0,1 9-2 16,-1-3-2-16,10 11-9 15,-10-15-18-15,20 4-7 16,-7-15 1-16,14 2-2 16</inkml:trace>
  <inkml:trace contextRef="#ctx0" brushRef="#br0" timeOffset="31495.8015">10854 5173 101 0,'0'0'38'0,"-15"15"1"15,11 8-7-15,-12-3-29 16,5 4 1-16,-3 2-2 0,3 1 1 16,0-1-2-16,4-2 0 15,3-5 0-15,3-6-1 16,1-13 1-16,0 0-1 15,19 0 1-15,-9-12-1 16,4-7 0-16,0-7 0 16,0-3 1-16,1-5-1 15,0-3 0-15,-4-2 2 16,-1 5-3-16,-1 3 3 15,-1 7-3-15,-3 7 2 16,-3 6-2-16,-2 11 2 16,0 0 2-16,9 21-4 15,-9-2 2-15,1 4-2 16,3 2 3-16,1-3-2 0,3-1 2 15,2-6-2-15,6-7 0 16,8-7 0-16,1-9 1 16,4-6-1-16,2-2 1 15,1-4-1-15,-6 3 1 16,-2-2-1-16,-5 7 1 15,-9 3-1-15,-10 9 1 16,0 0-2-16,9 13 1 16,-14 5-2-16,-1 6 0 15,-2 4-1-15,5 5-2 16,-3-3 0-16,9 6-4 15,-3-20-6-15,20 10-19 16,-20-26 7-16,36 6-11 16,-13-17 0-16,8-2 1 15</inkml:trace>
  <inkml:trace contextRef="#ctx0" brushRef="#br0" timeOffset="31682.8122">11445 5091 100 0,'6'-10'37'16,"-6"10"2"-16,0 0-11 15,-25 19-21-15,15 10-3 16,-3 6 2-16,3 7-4 15,-1 5 2-15,2 2-2 16,4-3-2-16,5-6-3 16,8-4-2-16,-4-24-9 15,20 3-21-15,-8-24-4 16,11-4-1-16,-5-20-1 15</inkml:trace>
  <inkml:trace contextRef="#ctx0" brushRef="#br0" timeOffset="32104.8363">11573 4956 75 0,'-11'4'37'0,"-3"1"-2"16,8 9 2-16,6-14-25 16,1 16-12-16,14-4-1 15,8-2 3-15,2 1-1 16,3 1 1-16,-4 2 3 15,0 2-1-15,-9 4 2 16,-3 3-1-16,-12 1 2 16,-2 6-4-16,-10 0 2 15,2 4-2-15,-4-4-2 16,1-2 0-16,2-4 0 0,7-5-1 15,6-7 0-15,-2-12 0 16,26-6 0-16,-6-13 0 16,6-4 1-16,1-7-1 15,4-4-1-15,-6-4 2 16,0 3-3-16,-6 5 4 15,-4 8-3-15,-6 10 0 16,-9 12 1-16,4 10-2 16,-5 12 1-16,-2 9-3 15,-1 8 2-15,2 2-5 16,6 4 2-16,0-9-3 15,14 7-23-15,-4-28-3 16,16 4 0-16,-3-23-3 16</inkml:trace>
  <inkml:trace contextRef="#ctx0" brushRef="#br0" timeOffset="32283.8466">12205 5082 110 0,'-14'18'40'0,"-14"5"1"15,8 19-2-15,-5 1-36 16,6 3-2-16,6 1 1 15,7-4-4-15,10-4-1 16,4-15-3-16,17 3-25 16,-8-32-4-16,17-3-4 15,-12-21-2-15</inkml:trace>
  <inkml:trace contextRef="#ctx0" brushRef="#br0" timeOffset="32425.8547">12242 4914 90 0,'0'0'36'16,"-18"12"-1"-16,18 8 1 15,4-2-38-15,0-2-31 16,15 6-2-16,1-10-1 16,11 4-2-16</inkml:trace>
  <inkml:trace contextRef="#ctx0" brushRef="#br0" timeOffset="32752.8734">12455 5099 101 0,'0'0'40'0,"-14"31"1"15,2-17-1-15,10 3-35 0,-8 3-1 16,4 5-1-16,1-1-1 15,4 2 0-15,5-4-1 16,2 0 0-16,6-8 0 16,5-7-1-16,5-7 0 15,3-8 1-15,1-6-1 16,1-11 0-16,0-4 1 15,-2-4-1-15,-2-1-2 16,-3 4 4-16,-3 2-4 16,-7 6 2-16,-5 9-2 15,-5 13 1-15,0 0-1 16,2 11 0-16,-4 11 0 15,-1 0-4-15,5 5 1 16,-2-8-10-16,17 7-17 0,-17-26-4 16,32 20-2-16,-9-26-1 15</inkml:trace>
  <inkml:trace contextRef="#ctx0" brushRef="#br0" timeOffset="33192.8986">13039 5022 89 0,'-18'6'40'16,"-6"4"3"-16,2 15-4 15,-9 1-22-15,5 3-14 16,3 2 0-16,7 0-1 16,4-5 1-16,8-4-2 15,7-8-1-15,10-10 1 16,3-11-1-16,6-9 0 0,6-11-1 15,-3-4 3-15,4-4-3 16,-1 0 1-16,-4 1-1 16,-4 5 2-16,-6 9-2 15,-5 9 1-15,-9 11 0 16,0 0-1-16,8 16 3 15,-9 2-2-15,1 1 2 16,1 1-2-16,3-1 2 16,5-6-2-16,5-7 1 15,6-7-1-15,4-7 0 16,5-6 1-16,1-2 0 15,0 0 0-15,-1-2-1 16,-3 6 2-16,-4 1-1 16,-5 12-1-16,-4 9 3 0,-9 9-5 15,-2 15 2-15,-9 3-5 16,1 25-27-16,-23-9-2 15,6 23-3-15,-26-11-1 16,-2 15-4-16</inkml:trace>
  <inkml:trace contextRef="#ctx0" brushRef="#br0" timeOffset="33988.9441">9931 6319 67 0,'9'-17'38'0,"1"5"-1"16,-8-4 0-16,-2 16-15 15,-13-11-17-15,-2 8 0 16,-11 3-1-16,-7 13-1 0,-10 6 0 16,-8 7 0-16,-2 5 0 15,2 4 0-15,2 1-2 16,10 0 1-16,10-3 0 15,15-6-1-15,15-9 0 16,17-4-1-16,14-9 0 16,11 0 0-16,5-5 1 15,3 0-1-15,-3 5 0 16,-4 0 2-16,-15 10-1 15,-13 6 1-15,-20 10-2 16,-14 6 2-16,-15 7-2 16,-6-4 1-16,-4 1-1 15,3-6-1-15,8-6-3 16,10-13 0-16,22-3-9 0,7-31-9 15,31 3-14-15,3-19-3 16,22 1 1-16,-2-9-3 16</inkml:trace>
  <inkml:trace contextRef="#ctx0" brushRef="#br0" timeOffset="34154.9536">10184 6544 95 0,'-2'16'38'0,"-8"6"2"16,-14 4-2-16,6 13-21 15,-3-7-14-15,0 4 0 16,3-4-1-16,4 0-2 15,5-4-2-15,5-8-2 16,12-3-4-16,-8-17-24 0,30-10-7 16,-8-16 1-1,12 1-1-15</inkml:trace>
  <inkml:trace contextRef="#ctx0" brushRef="#br0" timeOffset="34297.9618">10267 6196 99 0,'-27'-20'37'16,"4"17"0"-16,0 5-3 15,23-2-36-15,-6 13-27 16,6-13-7-16,20-1 0 16,3-11-2-16</inkml:trace>
  <inkml:trace contextRef="#ctx0" brushRef="#br0" timeOffset="34529.975">10677 5985 89 0,'-7'11'38'0,"1"16"1"16,-15 2 1-16,7 16-23 15,-14 5-13-15,10 12 1 16,-4 7-2-16,3 10 0 16,1 4-1-16,3 0 1 15,4-3-2-15,7-7 0 16,7-11-4-16,10-15 0 15,16-5-12-15,-1-34-16 16,25-5-9-16,-3-22 0 16,12-7-1-16</inkml:trace>
  <inkml:trace contextRef="#ctx0" brushRef="#br0" timeOffset="34702.9849">11016 6503 109 0,'-8'18'41'0,"-14"5"-1"15,9 13 1-15,-16-2-36 16,18 6-2-16,1-1-3 15,5-3 0-15,9-1-4 16,0-16-26-16,20 2-7 16,-4-19-2-16,10-3 0 15,0-19-1-15</inkml:trace>
  <inkml:trace contextRef="#ctx0" brushRef="#br0" timeOffset="34837.9927">11163 6300 101 0,'-26'-22'37'16,"0"3"-2"-16,4 9-7 15,4 12-59-15,18-2-5 16,0 0-1-16,10 7-1 16</inkml:trace>
  <inkml:trace contextRef="#ctx0" brushRef="#br0" timeOffset="35086.0069">11617 6462 111 0,'-31'1'39'15,"2"10"2"-15,-13-8-10 16,4 15-26-16,0 0 0 16,9 7 1-16,3 3-3 15,9 4 2-15,11-1-4 16,13-4 0-16,18-3-3 15,6-15-2-15,24 3-28 16,-5-19-6-16,20-1-3 16,-8-16-1-16,9 3 1 15</inkml:trace>
  <inkml:trace contextRef="#ctx0" brushRef="#br0" timeOffset="35679.0408">11958 6463 104 0,'-31'7'40'15,"2"13"2"-15,-10-4-2 0,12 14-25 16,-3-5-12-16,4 3 1 15,7 3-2-15,9 0 1 16,10-1-1-16,10-4-2 16,10-6 0-16,6-5 0 15,5-6 0-15,1-8 0 16,2-7-3-16,-2-10-1 15,1-2 1-15,-11-9-2 16,0-3 1-16,-7-4 0 16,-5 2 1-16,0-1 0 15,-5 4 3-15,0 6-1 16,-4 5 2-16,3 5 0 15,-4 13 2-15,0 0-1 0,15-5 0 16,-15 5 0-16,18 10 0 16,-5-3-1-16,1-1 0 15,2 1 0-15,2-2 0 16,-2 4 0-16,-2 0 0 15,0 6 0-15,-6 0 0 16,1 2 1-16,-8 3-1 16,-2 3 2-16,-5 0-2 15,-7 1 1-15,-1 0-2 16,3-2 0-16,-3-3 0 15,4-6 0-15,10-13 0 16,0 0 0-16,25-9 0 16,4-8 0-16,8-12 0 15,6-1 0-15,4-3 0 0,2-1 0 16,-5 8 0-16,-5 5 0 15,-8 7 0-15,-8 14 0 16,-9 10 0-16,-4 10 0 16,-5 7 0-16,-3 6 0 15,4 7 0-15,-6-5-9 16,14 14-25-16,-14-19 0 15,18 5-5-15,-11-14-1 16</inkml:trace>
  <inkml:trace contextRef="#ctx0" brushRef="#br0" timeOffset="37136.1241">9130 7821 92 0,'9'-21'37'16,"7"2"0"-16,-13-5-5 15,11 13-25-15,-12-3-2 16,-2 14 0-16,0 0-2 15,8 17 0-15,-13 10-1 16,-1 11-1-16,-7 11 0 0,1 9-1 16,-3 10 0-16,0 1 1 15,1 3-1-15,4-4 0 16,0-9 0-16,4-6 0 15,5-18 0-15,4-9 1 16,-3-26 0-16,21 4-1 16,-8-24 1-16,5-15-1 15,1-10 2-15,-1-12-1 16,-1-8 0-16,0-7 1 15,-1-10-1-15,1-1 0 16,1 0 0-16,-2 5 0 16,5 9-1-16,0 6 0 15,8 14 1-15,1 11-1 16,5 17 0-16,2 12 0 15,1 13 0-15,0 10 0 0,-4 11 0 16,-6 7 0-16,-5 8 0 16,-13 7 0-16,-11 5 0 15,-14 3 0-15,-15 1-1 16,-11-1 1-16,-5-7-2 15,-6-8 0-15,5-13-1 16,2-16-3-16,23-6-10 16,-2-33-9-16,31 3-14 15,7-21 0-15,19 1-1 16,9-14 2-16</inkml:trace>
  <inkml:trace contextRef="#ctx0" brushRef="#br0" timeOffset="37616.1516">9926 7559 72 0,'-7'-16'39'0,"7"16"-1"16,-8-19 2-16,8 19-13 16,-12 13-24-16,3 9 1 15,-7 9 0-15,0 16 0 16,-9 14-2-16,-1 12-1 15,-6 8 1-15,2 4-1 16,0-2-1-16,2-4 1 0,10-10-1 16,3-8 0-16,7-16-1 15,9-13 1-15,7-16 0 16,7-12 0-16,6-12 0 15,4-11 1-15,3-6-1 16,1-7 0-16,-1-7 0 16,0 6 0-16,-4-2 0 15,-5 10 1-15,-1 3-1 16,-6 11 0-16,-12 11 0 15,17 3-1-15,-12 14-1 16,-3 1-3-16,6 11 0 16,-4-9-4-16,15 16-8 15,-15-22-8-15,20 7-12 16,-6-16-2-16,12 0 0 15,-6-12 2-15</inkml:trace>
  <inkml:trace contextRef="#ctx0" brushRef="#br0" timeOffset="37910.1684">10201 8067 96 0,'-10'-20'39'0,"5"8"1"15,-13-3-4-15,18 15-29 16,-29 7-3-16,14 9 0 16,0 3-2-16,5 7 0 15,2 3-1-15,5 3 0 16,8-2-1-16,2-4 1 15,9-6 0-15,4-8 0 16,4-7 0-16,4-10-1 0,2-7-1 16,1-8 1-16,-5-9-1 15,-7-5 0-15,-2-1-1 16,-12-3-2-16,-3 5-1 15,-11-1-2-15,1 15-4 16,-17-8-6-16,25 27-6 16,-36-15-10-16,36 15-2 15,-14-2-2-15,14 2 3 16</inkml:trace>
  <inkml:trace contextRef="#ctx0" brushRef="#br0" timeOffset="38249.1878">10509 7966 99 0,'0'0'37'15,"0"0"1"-15,-6-15-9 0,6 15-23 16,-17 0 0-16,17 0-2 16,-24 14 1-16,13 4-3 15,-4 1 1-15,3 4-2 16,2 0 0-16,4 0 0 15,5-4-1-15,8-1 0 16,7-6 0-16,8-7 0 16,7-3 0-16,1-4 0 15,-1 2 0-15,-2 1 0 16,-3 4 0-16,-9 5 0 15,-11 3 0-15,-8 4 0 16,-11 4-1-16,-7-1 1 16,1-2-3-16,-1-5-2 15,6 1-8-15,-6-21-9 0,22 7-10 16,5-21-8-16,14 1-1 15,1-13 2-15</inkml:trace>
  <inkml:trace contextRef="#ctx0" brushRef="#br0" timeOffset="41052.3481">12535 7924 93 0,'0'0'36'16,"-14"12"1"-16,-5-9-3 0,0 11-31 15,-2 1-1-15,0 11 1 16,-5 1 0-16,6 4-1 15,-4-2 2-15,11 1-2 16,3-6 0-16,9 0-1 16,9-9 0-16,10-11 0 15,6-7-1-15,8-9 0 16,5-6 0-16,1-8 1 15,-4-3-1-15,-1-2 1 16,-11 0-1-16,-5 1 0 16,-8 3 0-16,-9 0 1 15,-9 10-1-15,-4 3 0 16,-2 6 1-16,-3 2-1 15,0 5 0-15,4 2 0 0,14-1 1 16,-11 7-1-16,11-7 0 16,18 2 1-16,1-3-1 15,5-2 1-15,4-1-1 16,1 0 1-16,3-2-1 15,-4 0 1-15,-6 3 0 16,-2 1-1-16,-6 5 1 16,-14-3 0-16,9 19-1 15,-11-2 1-15,-7 4-1 16,-5 9 0-16,1 4 0 15,1-1-1-15,2 1 1 16,2-5-1-16,8-8 1 16,9-8 0-16,11-13 1 0,10-15-1 15,5-8 1-15,7-9 1 16,1-5-1-16,1-6 1 15,-5 2-1-15,-7 2 1 16,-10 7-2-16,-8 7 1 16,-12 10-1-16,-2 15 0 15,-23 1 0-15,2 12 0 16,0 11 0-16,-2 3-1 15,6 5-2-15,1 5-2 16,13 1-4-16,2-17-6 16,28 7-5-16,-10-24-5 15,28 11-4-15,-11-27-4 16,20 4-5-16,-6-15 1 15</inkml:trace>
  <inkml:trace contextRef="#ctx0" brushRef="#br0" timeOffset="41321.3635">13361 7825 85 0,'-13'-16'38'16,"3"9"1"-16,-15 4 1 15,6 11-25-15,-13 0-11 16,7 7-1-16,2 0 0 16,6 4-1-16,8 0 0 15,7-1 0-15,6-1-1 16,7-4 0-16,3 0 0 15,4-1 0-15,-4-2-1 16,0 0 1-16,-9 5-1 16,-6 5 0-16,-9 2 0 15,-7-3-2-15,-3 8-1 0,-6-7-2 16,2 8-7-16,-13-15-7 15,18 10-6-15,-20-22-9 16,15 7-6-16,-8-10 0 16,3 2 0-16</inkml:trace>
  <inkml:trace contextRef="#ctx0" brushRef="#br0" timeOffset="45159.583">10884 8072 35 0,'-1'-13'33'15,"1"13"-12"-15,0 0 9 16,0 0 0-16,-4-13-13 16,4 13-5-16,0 0-3 15,13 1 0-15,-13-1-3 16,0 0-1-16,5 15-1 15,-4 0-2-15,-2 4 0 16,0 7-1-16,-4 1 0 16,0 2 0-16,1 1-1 15,-1-2 0-15,0-3 0 16,4-4 0-16,0-6 0 15,1-15 0-15,4 11 0 0,-4-11 0 16,8-15 0-16,-4-2 0 16,3-2 1-16,0-7-1 15,1-6 0-15,-1-4 1 16,5-1-1-16,0 0 2 15,1 2-1-15,2 1 0 16,2 5-1-16,1 5 2 16,1 6-1-16,-1 6-1 15,0 6 0-15,-3 5 0 16,-1 6 0-16,-2 2 0 15,1 3-1-15,-5 5 0 16,1 1 0-16,-2 7 0 16,0 3 0-16,0-2-1 0,-3 2 1 15,-1 0 0-15,-7-2 0 16,-1-2 1-16,-3-2 0 15,-7-10-1-15,-3-2 1 16,1-3 0-16,-6-4 0 16,3-2 1-16,-1-4-1 15,3-1 0-15,2-2 1 16,3 1-1-16,13 7 1 15,-16-10 0-15,16 10 0 16,-11 4 0-16,4 11 0 16,-1 14 1-16,-8 13-1 15,-4 17 0-15,-12 11 0 16,-6 12-1-16,-6 3 2 15,2 3-2-15,0-8 0 0,7-14-4 16,23-8-9-16,-2-37-26 16,31-17-1-16,10-29 0 15,23-13-3-15</inkml:trace>
  <inkml:trace contextRef="#ctx0" brushRef="#br0" timeOffset="45670.6123">11439 7529 104 0,'12'-4'39'0,"-12"4"0"16,3 12-10-16,-15 4-23 15,5 16 0-15,-6 10-2 16,0 8-2-16,-3 9-1 16,-4 10 0-16,0 1-1 15,2-2 0-15,3-5-1 16,4-8 1-16,4-11-1 15,5-7 0-15,7-14 1 16,3-12-1-16,7-12 1 16,6-7 1-16,2-11 0 0,0-4 0 15,0-2 0-15,-1-1 1 16,-1 2 0-16,-5 5 0 15,-2 6-1-15,-14 13 0 16,14-1-1-16,-12 17 1 16,-4 6-2-16,2 5-1 15,0 5-1-15,0-4-4 16,12 12-6-16,-11-21-18 15,17 7-10-15,-2-22 0 16,17-3-2-16</inkml:trace>
  <inkml:trace contextRef="#ctx0" brushRef="#br0" timeOffset="46781.6758">11858 7981 68 0,'-17'-1'35'16,"5"12"-1"-16,-10 4-5 15,8 16-17-15,-13-6-3 16,10 12-2-16,-5-10 0 16,11 8-2-16,5-11-2 15,12-2 0-15,10-12-2 16,12-9 0-16,8-9 0 15,5-7-1-15,6-9 0 16,-1-3 1-16,-5-5-1 16,-11 1 0-16,-11 0-2 15,-16 3 1-15,-10 7-1 16,-16 0 1-16,-6 13-2 15,-11-3-2-15,7 12-4 0,-9-3-27 16,20 8 1-16,-2-4-1 16,24-2 0-16</inkml:trace>
  <inkml:trace contextRef="#ctx0" brushRef="#br0" timeOffset="47179.6986">12202 7954 88 0,'-4'-12'37'16,"-7"7"0"-16,11 5-1 16,-21 12-31-16,11 0-1 0,-4 8 0 15,5 10-1 1,-5 1-1-16,5 6 0 0,-1-2 0 15,3-1-2-15,3-4 2 16,3-5-2-16,4-12 1 16,-3-13 0-16,19-2 0 15,-2-13-1-15,4-8 1 16,-1-7 1-16,0-4-2 15,-2-1 2-15,0 1-1 16,-5 5 1-16,-4 4-1 16,-2 7 1-16,-3 6-1 15,-4 12-1-15,13-10 1 16,0 4-3-16,12 0-1 15,4-9-7-15,21 9-11 0,-8-13-20 16,15 3 0-16,-2-10-2 16,9 7 2-16</inkml:trace>
  <inkml:trace contextRef="#ctx0" brushRef="#br0" timeOffset="49140.8107">10012 9211 63 0,'-31'-8'37'0,"2"19"-1"16,-15 2 2-16,-4 16-21 15,-12-1-12-15,4 10 1 16,1-2-2-16,11 5-1 15,3-4 0-15,19 0 0 16,8-8-1-16,15-4 0 16,15-10-1-16,11-5 0 15,14-8-1-15,6-2 1 16,6-2 0-16,1 2-1 0,-7 0 1 15,-2 5 0-15,-14 9 0 16,-14 8 0-16,-17 9 0 16,-14 10 1-16,-15 5-1 15,-13 3 0-15,-4 3 0 16,-3-3 0-16,3-6-2 15,4-7 0-15,15-9-2 16,10-17-3-16,18 0-16 16,6-23-17-16,18-4 0 15,0-15-1-15,13 2 2 16</inkml:trace>
  <inkml:trace contextRef="#ctx0" brushRef="#br0" timeOffset="49552.8343">10060 9666 81 0,'0'0'36'0,"19"-11"-1"16,-17 1-7-16,11 11-19 16,-13-1-2-16,0 0 0 15,2 16 0-15,-4 5-1 16,-6 2 0-16,4 10-2 15,-6 1-1-15,3 2 0 16,5-4-1-16,4-4-1 16,6-9 0-16,10-12 0 15,7-13 0-15,10-13-1 16,5-12 0-16,6-7 0 0,0-11-1 15,-2-3 1-15,-2-1-1 16,-5 4 1-16,-10 5 0 16,-5 8-1-16,-8 8 1 15,-6 12 0-15,-8 16 0 16,0 0 1-16,-8 27 0 15,-1 3 0-15,-1 9 0 16,0 5-1-16,3 3-1 16,0 0-1-16,10-1-4 15,-2-17-6-15,22 2-26 16,-8-22-3-16,16-8 0 15,4-22 0-15</inkml:trace>
  <inkml:trace contextRef="#ctx0" brushRef="#br0" timeOffset="49768.8467">10957 9124 100 0,'-27'23'40'0,"4"26"2"15,-12 8-3-15,9 12-35 16,-9 6-1-16,4 7 0 15,1 0-2-15,7-3 0 16,11 0-4-16,0-19-10 16,22 1-26-16,-5-21-1 15,19-8-1-15,-1-21-2 16</inkml:trace>
  <inkml:trace contextRef="#ctx0" brushRef="#br0" timeOffset="50680.8988">11039 9596 87 0,'-4'-12'36'0,"4"12"0"16,0 0-4-16,0 0-24 0,-20 23-2 15,11 7-1-15,-5 3 0 16,0 10-1-16,-2 1 0 15,1-3-1-15,-3-4-1 16,8-5 0-16,-2-5-2 16,6-13 1-16,6-14 0 15,0 0-1-15,10-23 1 16,2-4-1-16,1-4 0 15,3-9 0-15,-1-8 0 16,4-1-1-16,1-4 0 16,-1 2 0-16,1 4 0 15,-1 5 0-15,0 8 0 16,1 5 0-16,3 10 1 0,-2 8 0 15,6 12 0-15,-3 8 0 16,0 6 0-16,4 7 0 16,-5 2 0-16,-1 6 0 15,-5 2 1-15,-6 2 0 16,-9 0 0-16,-6 1 0 15,-8-1-1-15,-9-3 1 16,-4-2 0-16,-6-7 0 16,-3-5-2-16,2-4 2 15,-2-5-1-15,3-5 0 16,4-2 0-16,2 3 0 15,4 5 0-15,0 6 1 16,0 14-1-16,2 9 1 16,-3 10-1-16,0 10 0 0,3 3 0 15,-1-2 0-15,5-1-3 16,5-11 0-16,10-7-4 15,-2-26-11-15,20-5-21 16,-2-24-1-16,18-8 0 16,-1-22-1-16</inkml:trace>
  <inkml:trace contextRef="#ctx0" brushRef="#br0" timeOffset="51070.9211">11608 9112 82 0,'-18'29'42'16,"-1"21"-2"-16,-13-2 1 0,5 22-26 16,-6-5-11-16,3 4 0 15,5-2 0-15,3-4 0 16,8-8-1-16,7-7-1 15,8-13-1-15,7-10 1 16,7-16-1-16,9-10-1 16,3-8 1-16,5-12-1 15,-2-8 0-15,2-2-1 16,-3 0 1-16,-3 3-1 15,-7 3 1-15,-5 9-1 16,-14 16 1-16,15-5-1 16,-16 18 2-16,-2 8 0 0,0 6-1 15,0 4 0 1,3 3-2-16,2-3-1 0,7 5-7 15,-4-22-5-15,19 4-25 16,-6-16-2-16,8-2 0 16,-2-15 1-16</inkml:trace>
  <inkml:trace contextRef="#ctx0" brushRef="#br0" timeOffset="51454.9431">11945 9464 90 0,'-22'16'39'15,"7"13"2"-15,-7-4-2 16,12 11-30-16,-4-6-2 16,8 0-2-16,6-6-1 15,8-2 0-15,8-6-1 0,6-9-2 16,6-3 0-16,2-9-1 15,1-4 0-15,3-6 0 16,-3-7-2-16,-2-1 1 16,-1-4-1-16,-6 2 1 15,-4-3 0-15,-6 5-1 16,-4 2 1-16,-5 5 0 15,-3 16 2-15,0 0-1 16,-12-1 0-16,3 17 1 16,0 7-1-16,-2 3 1 15,3 6-2-15,-1-2-1 16,11 2-1-16,-1-8-4 0,18 6-8 15,-9-21-25-15,18-1 1 16,-1-16-1-16,12-2 0 16</inkml:trace>
  <inkml:trace contextRef="#ctx0" brushRef="#br0" timeOffset="51761.9607">12502 9511 98 0,'-10'17'39'15,"-2"7"1"-15,-17-3-10 16,13 12-24-16,0-1-1 15,4 4 0-15,2-6-1 16,5-1-1-16,2-10-1 16,4-5 0-16,-1-14 0 15,16-3-1-15,-3-12 0 0,7-11 0 16,-1-3-1-16,2-3 0 15,1-5 0-15,-1 1 0 16,1 4 0-16,-5 4 0 16,0 4-1-16,-3 7 0 15,-1 3 0-15,4 3-1 16,5 3-2-16,-1-7-6 15,14 12-22-15,-6-13-10 16,13 6 1-16,1-10-2 16</inkml:trace>
  <inkml:trace contextRef="#ctx0" brushRef="#br0" timeOffset="55128.1532">11411 8765 70 0,'-16'7'36'15,"-11"3"1"-15,4 12-8 16,-15-6-21-16,5 10-3 16,-4-7 2-16,12 7-2 15,-3-7 1-15,14 1-3 16,7-10-1-16,7-10-1 15,21 10 0-15,3-12-1 16,7 1 0-16,0 0 0 16,1 2 1-16,-5 5-1 15,-7 6 0-15,-12 6 0 16,-12 6 1-16,-10 6-1 15,-11 1 0-15,-4 4 1 16,-2-4-2-16,2-7-1 0,8-1-3 16,3-19-8-16,18-4-24 15,13-6 1-15,15-10-3 16,2-11 1-16</inkml:trace>
  <inkml:trace contextRef="#ctx0" brushRef="#br0" timeOffset="55478.1732">11544 8969 92 0,'-5'19'37'0,"-11"-9"1"16,8 10-4-16,-10-8-30 16,7 7-1-16,-2-2 0 15,8 3-1-15,0-4 0 16,10-1-1-16,8-6 0 15,5-4 0-15,5-8-1 0,5-5 1 16,3-4-1-16,2-5 0 16,-1-4 1-16,-5-3-1 15,-2 3 0-15,-4-3 0 16,-5 4 0-16,-4 0 0 15,-4 3 1-15,-2 4-1 16,-4 3-1-16,-2 10 1 16,0 0 0-16,0 0-1 15,3 16 0-15,-8 6 0 16,5 8-2-16,-5 0-1 15,10 10-5-15,-11-13-25 16,15 4-3-16,-3-20 0 16,13-5-2-16</inkml:trace>
  <inkml:trace contextRef="#ctx0" brushRef="#br0" timeOffset="55683.1849">12162 8564 89 0,'-27'30'39'15,"2"23"0"-15,-14 2 1 16,7 2-36-16,0 6-1 16,5-3-2-16,7-5 0 15,9-11-7-15,20 0-28 16,-3-21-6-16,17-7 1 15,2-16-1-15</inkml:trace>
  <inkml:trace contextRef="#ctx0" brushRef="#br0" timeOffset="55998.203">12583 8539 54 0,'-7'-15'39'16,"-12"5"0"-16,0 15 1 15,-12 1-14-15,3 23-19 0,-7 7-3 16,3 15 0-16,2 4-1 15,2 4-1-15,6 2 0 16,5-2-1-16,6-5 0 16,9-6-3-16,8 2-6 15,-4-21-29-15,14-3-3 16,-3-15 1-16,7-6-2 15</inkml:trace>
  <inkml:trace contextRef="#ctx0" brushRef="#br0" timeOffset="56197.2143">12337 8903 98 0,'-23'0'40'16,"23"0"-2"-16,-11 2-1 0,11-2-34 15,17-2-3-15,-5 0 0 16,8 2-2-16,2-4-3 15,8 7-7-15,-3-13-24 16,8 8 0-16,-9-9-1 16,6 11 4-16</inkml:trace>
  <inkml:trace contextRef="#ctx0" brushRef="#br0" timeOffset="56510.2322">12614 8841 98 0,'0'0'36'16,"0"-18"-3"-16,2 29-2 16,-16-12-21-16,8 11-3 15,-3 1-3-15,3 5 0 16,-1 2-1-16,1 7-1 15,2-3 0-15,4-2 0 0,-1-1-1 16,3-3 1-16,5-5-2 16,3-6 1-16,4-8-1 15,5-7-1-15,3-3 1 16,1-4-1-16,0-1 1 15,0-3-1-15,-2 2 1 16,-4 5 0-16,-5 1 0 16,-12 13 0-16,0 0 0 15,0 0-1-15,0 0 1 16,-7 16-1-16,2-1-1 15,0-4-2-15,7 8-2 16,-2-19-5-16,17 20-19 16,-17-20-8-16,27 2-1 15,-13-10 0-15</inkml:trace>
  <inkml:trace contextRef="#ctx0" brushRef="#br0" timeOffset="56810.2494">12937 8880 105 0,'10'3'35'15,"-10"-3"-8"-15,-4 19 4 16,-13-6-27-16,7 5 0 15,-1 3-2-15,0 2 1 16,0 0-1-16,6-2 1 16,-2-6 0-16,8-2 0 15,-1-13-1-15,13-1 0 16,-5-12 0-16,7-6 0 15,-2-6-1-15,2 1 0 16,0-5 0-16,-1 6 0 16,-5-1 0-16,4 8 1 0,-4 2-1 15,1 7 0-15,1 1 0 16,4 4-2-16,7 3-3 15,-7-9-7-15,22 12-22 16,-13-14-9-16,14 5 1 16,-5-6-3-16</inkml:trace>
  <inkml:trace contextRef="#ctx0" brushRef="#br0" timeOffset="57809.3065">9981 10713 62 0,'24'-14'34'16,"-1"9"-7"-16,-13-7 3 16,9 9-19-16,-16-8 0 15,-3 11-1-15,0 0-1 16,-9-11-1-16,-14 8-2 15,-1 9 0-15,-10-2-2 16,-4 10-1-16,-5 5-1 16,-3 12 1-16,-1 2-1 15,0 13-1-15,-1 6 0 16,8 4-1-16,0 0 1 15,15-3-1-15,8-7 0 0,13-9-1 16,20-14 1-16,23-16-1 16,24-14 0-16,16-14 1 15,19-6-3-15,3-14-1 16,10 9-11-16,-9-17-24 15,-3 9-1-15,-24-5 1 16,-12 12-2-16</inkml:trace>
  <inkml:trace contextRef="#ctx0" brushRef="#br0" timeOffset="58267.3327">10462 10483 90 0,'5'-22'40'15,"-5"22"1"-15,0 0-2 16,-5 12-31-16,-5 7-4 16,0 13 1-16,-6 7-2 15,0 10 0-15,-2 8-1 16,-1 4 0-16,1 1 0 15,-1 1-1-15,2-8-1 16,6-5 0-16,3-7 0 16,4-8-2-16,4-6 2 15,4-12-1-15,3-7 1 16,9-11-2-16,4-8 3 15,1-6 1-15,3-7-1 16,3-4 0-16,0-1 0 16,-2-1 1-16,-1 4-1 0,-4 6 1 15,-3 5-1-15,-5 10-1 16,-12 3 1-16,13 20-1 15,-10 0 0-15,-3 5-2 16,4 3 1-16,-3 0-2 16,7-1-1-16,-1-7-2 15,11-3-2-15,0-18-9 16,18 1-24-16,-10-17-1 15,13-2 0-15,-7-14 3 16</inkml:trace>
  <inkml:trace contextRef="#ctx0" brushRef="#br0" timeOffset="58484.3452">10978 10484 100 0,'0'0'40'16,"-9"17"1"-16,-8 8 0 15,10 18-34-15,-11 4-4 16,4 7 0-16,-2 3-1 15,4 0 1-15,3-4-3 16,4-3 0-16,6-5-3 16,3-13-3-16,11-1-6 15,-15-31-25-15,35 16-5 16,-10-25 1-16,11-1-1 15</inkml:trace>
  <inkml:trace contextRef="#ctx0" brushRef="#br0" timeOffset="59117.3814">11320 10796 79 0,'0'0'41'0,"-14"9"-1"16,-4-4 1-16,7 14-17 16,-16-6-20-16,4 8 0 15,1 1-1-15,1 4 0 16,7 3-1-16,5-1-2 15,7-3 2-15,9-3-3 16,5-7 2-16,14-8-2 16,4-7 1-16,8-8 0 15,2-7 0-15,2-6 1 16,-3-6-1-16,-5 0 1 15,-8-4-2-15,-10 1 2 16,-10 2-2-16,-10 3 1 16,-8 6 0-16,-9 9-1 0,-1 3 1 15,-3 6 1-15,3 5-1 16,5 4 0-16,10 3 0 15,7-1 1-15,11-1-1 16,11-2 0-16,6-3 1 16,8-2-1-16,7-1 1 15,0-2-1-15,-1 2 1 16,-4 5-1-16,-4 3 1 15,-10 3-1-15,-8 6 1 16,-10 4-1-16,-6 3 0 16,-8 1-1-16,-3-2 0 15,-1-1 0-15,-2-6 1 16,1-3-2-16,13-14 1 15,-14 12 0-15,14-12 1 0,9-19 1 16,4 2-1-16,5-4 2 16,0-5-2-16,4-4 2 15,0-4-2-15,0 4 2 16,-6 3-1-16,-1 4-1 15,-3 5-1-15,-6 7 0 16,-6 11-2-16,15-13-1 16,-2 18-3-16,-2-11-5 15,19 15-5-15,-12-18-20 16,20 9-3-16,-2-7-1 15,10 5 1-15</inkml:trace>
  <inkml:trace contextRef="#ctx0" brushRef="#br0" timeOffset="59305.3921">12221 10798 108 0,'-6'10'40'16,"3"12"2"-16,-24-8-6 15,8 10-32-15,-1 2 1 16,1 6-2-16,2-1 0 16,-1 0-2-16,9-3-1 15,3-6-2-15,6-4 0 16,0-18-3-16,23 11-5 15,-8-30-6-15,19 2-25 16,-12-14 1-16,12-3-1 16,-8-12 0-16</inkml:trace>
  <inkml:trace contextRef="#ctx0" brushRef="#br0" timeOffset="59695.4144">12337 10622 94 0,'0'0'41'16,"-10"13"2"-16,12 5-1 15,-2-18-27-15,-6 17-12 16,15-7 0-16,0 8 0 15,1 0 0-15,1 8-1 16,-4 1 0-16,-3 4-1 16,-6 3 0-16,0-2 1 15,-2-3-2-15,-2-4 0 16,0-6 0-16,2-7 0 15,4-12 0-15,0 0 0 16,21-13 0-16,-2-7 0 16,-1-5 0-16,6-3 0 15,0-4 0-15,-1 3 0 16,-1 3 0-16,-6 7 0 0,-5 8 0 15,-11 11 0-15,4 14 0 16,-5 5 0-16,-3 8 0 16,-1 3-3-16,5 6-1 15,2-1-1-15,9 2-5 16,-1-14-3-16,20 6-3 15,-9-26-13-15,23 4-13 16,-7-13 1-16,11-3 0 16,-7-13 2-16</inkml:trace>
  <inkml:trace contextRef="#ctx0" brushRef="#br0" timeOffset="60046.4345">12846 10797 104 0,'-26'5'42'0,"8"12"1"15,-4-8-1-15,27 8-36 16,-5-3-2-16,12-3-2 15,10-5 0-15,8-3 0 16,7-7-2-16,2-3 1 16,2-5-1-16,-7-7 0 15,-2-4 0-15,-10-1 0 16,-10-1 0-16,-7 3 0 15,-13 3 0-15,-12 9 1 16,-12 8-1-16,-6 10 1 16,-8 8-1-16,0 10 1 15,0 10 0-15,5 7-1 16,11 3 0-16,13-1-1 0,17-2 1 15,14-8-2-15,17-5-1 16,8-7-3-16,16-3-4 16,-7-19-4-16,9 5-2 15,-20-19-21-15,5 7-7 16,-15-9 1-16,-12 2 2 15</inkml:trace>
  <inkml:trace contextRef="#ctx0" brushRef="#br0" timeOffset="60949.4862">9781 12037 76 0,'0'0'40'15,"0"0"-1"-15,-17-4-1 16,10 24-30-16,-13-3-3 0,3 15 0 15,-2 7-1-15,1 13 0 16,0 7-1-16,-1 9 1 16,3 3-2-16,2 2 0 15,-1-5-1-15,2-4 0 16,2-13-1-16,3-10 0 15,1-13 0-15,5-16-1 16,2-12 2-16,10-25-1 16,5-11 1-16,3-14-1 15,4-13 1-15,2-8 0 16,1-10 0-16,1-3 0 15,0 2 0-15,-1 7-1 16,-4 11 1-16,-4 10-1 16,0 13 1-16,-4 17-1 0,1 16 1 15,1 17-1-15,4 15 1 16,-3 19-1-16,5 9 1 15,1 11 1-15,2 12-2 16,0 8 1-16,-1-1 0 16,-2 0-2-16,1-3 0 15,-3-9 0-15,2-12-2 16,-2-14-2-16,4-13-1 15,-5-23-6-15,11-1-3 16,-21-29-20-16,12 3-6 16,-14-20 0-16,-3 3 0 15</inkml:trace>
  <inkml:trace contextRef="#ctx0" brushRef="#br0" timeOffset="61841.5372">9874 12404 98 0,'-10'8'40'15,"10"-8"2"-15,10 6-3 16,17-13-35-16,11-4-2 15,8-8 0-15,12 2 0 16,-1-1-1-16,1-1 0 16,-4 6 1-16,-6 8-2 15,-11 7 1-15,-12 10 0 16,-9 7 0-16,-11 7 1 15,-11 5-2-15,-6 4 2 16,-4 1-1-16,-2-4-1 16,-1-2 0-16,4-4 1 15,-1-10-1-15,8-3-1 16,8-13 2-16,0 0-1 0,6-26 1 15,7 0-1-15,2-9 1 16,1-5-1-16,6-6 1 16,-2-4-1-16,-1 3 0 15,-3 5-1-15,0 9 1 16,-5 7-1-16,2 14-1 15,1 6-1-15,5 13-1 16,2 3-2-16,13 11-4 16,-4-9 0-16,22 13-5 15,-8-20-4-15,19 11-16 16,-13-16 6-16,11 12 1 15,-14-10 22-15,0-2 7 0,-4 2 4 16,-24-11 6-16,11 13 5 16,-27-18 16-16,7 16-2 15,-24-20-1-15,14 18-19 16,-29-19-3-16,7 12-2 15,-8 3-1-15,-5 9-1 16,-6 5 1-16,2 10-1 16,-2 5 0-16,3 9 0 15,3 1-1-15,8 5 0 16,11-6-1-16,11 0 0 15,16-11-1-15,10-7 1 16,11-12-1-16,7-7 0 16,4-10-1-16,4-6 0 15,-2-7 1-15,-7-5-1 16,-4-1 1-16,-10 0-1 0,-7 3 0 15,-6 5 0-15,-9 6 1 16,-2 18 0-16,0 0 0 16,-21 22 1-16,6 14-1 15,1 15-1-15,0 17 1 16,-1 16 0-16,-1 15 0 15,0 7 0-15,1 4 0 16,-4-2-1-16,3-5 1 16,-5-11 0-16,1-15 0 15,-2-18-1-15,-2-22 1 16,-1-21-1-16,-3-17 1 15,2-22-2-15,1-14-2 16,-3-24-3-16,12-4-4 16,-10-22-2-16,25 14-4 0,-8-19-13 15,16 21-12-15,9 1 0 16,13 14 2-16</inkml:trace>
  <inkml:trace contextRef="#ctx0" brushRef="#br0" timeOffset="62575.5792">11451 12353 97 0,'-7'-19'41'0,"4"6"2"16,-11-10-6-16,0 11-33 15,-6 2 0-15,-2 10-1 0,-5 8 1 16,-2 12-1-16,-2 9 0 16,3 10 0-16,1 5-1 15,6 3-1-15,8-2 0 16,11-4 0-16,15-10-1 15,8-12-1-15,13-13 1 16,8-14-1-16,5-10 1 16,1-10-1-16,-2-11 0 15,-6-3 1-15,-9-5-1 16,-10 1 0-16,-11 2 1 15,-13 1-1-15,-10 9 1 16,-5 4 0-16,-4 8 0 16,-1 8 0-16,0 9 1 0,4 8-1 15,19-3 0-15,-9 20 0 16,18-8 0-16,10-1 0 15,10 1 0-15,3-5 1 16,7-4-1-16,2 0 0 16,-6-3 0-16,1 1 1 15,-7 1 0-15,-5 2-1 16,-6 2 1-16,-4 5 0 15,-9 4-1-15,-4 6 1 16,-6 4-1-16,-5 4 1 16,-4 4 0-16,0 3 0 15,-1 0-1-15,2-6 0 16,8-5 1-16,6-12-1 15,10-13 0-15,10-13 0 0,12-13 0 16,5-10-1-16,8-9 2 16,2-2-1-16,2 0 1 15,-6 6-1-15,-6 12 0 16,-7 13 0-16,-10 17 0 15,-13 16 1-15,-8 15-1 16,-7 13 0-16,-5 9-3 16,0 1-2-16,4 10-4 15,-4-15-3-15,13 8-1 16,-5-23-2-16,21 8-3 15,-16-30-8-15,27 9-15 16,-8-9 0-16,-2-6 4 16</inkml:trace>
  <inkml:trace contextRef="#ctx0" brushRef="#br0" timeOffset="63849.652">9164 13538 73 0,'0'0'39'0,"4"-14"0"0,-4 14-4 15,0 0-31-15,9 22-1 16,-11-2 1-16,2 15-1 15,-8 7 0-15,3 9 0 16,-9 3-1-16,2 7 0 16,-5-5 0-16,4-5-1 15,-4-8 1-15,6-12-1 16,1-14 0-16,10-17 0 15,0 0 0-15,-4-22 0 16,9-9 0-16,2-8 0 16,1-8 0-16,1-7 0 15,5-6-1-15,2-6 0 16,3-1 1-16,3-1-1 0,6 5 0 15,1 4 0-15,5 7 0 16,3 9 1-16,4 13-1 16,2 14 0-16,0 13 1 15,-2 11-1-15,-2 9 1 16,-7 9-1-16,-3 11 1 15,-10 4-2-15,-7 6 2 16,-15 6-1-16,-11 2 0 16,-12 0 1-16,-9-4-1 15,-8-4-1-15,-4-7 1 16,-1-14-2-16,2-7 0 15,7-16-1-15,14-8-3 16,5-22-6-16,27 6-8 16,-3-18-22-16,22 5 2 0,2-9-2 15,16 9 2-15</inkml:trace>
  <inkml:trace contextRef="#ctx0" brushRef="#br0" timeOffset="64292.6774">9819 13694 53 0,'-13'0'40'15,"-11"-6"1"-15,8 9 0 16,-9-8-17-16,8 15-17 0,-9 5-2 16,3 8-1-16,0 6-2 15,6 7 1-15,3-2-1 16,5 5 0-16,9-4-1 15,8-3 0-15,6-9 0 16,10-5 0-16,4-13 0 16,5-7-1-16,0-11 0 15,3-6 0-15,-5-5 1 16,-2-10-1-16,-8 2 0 15,-8-6 0-15,-9 4 0 16,-8 4-1-16,-3 3 1 16,-8 8-1-16,-4 9 0 15,-3 5 0-15,6 10-2 16,-1-2-1-16,15 12-6 0,2-15-6 15,12 8-24-15,2-15-1 16,20 1-1-16,1-19 1 16</inkml:trace>
  <inkml:trace contextRef="#ctx0" brushRef="#br0" timeOffset="64532.6911">10349 13208 77 0,'-8'-18'43'0,"8"18"-2"16,-29-3 2-16,14 23-28 15,-3 8-13-15,-2 12 0 16,1 14 0-16,3 14-1 16,-2 10 0-16,7 3-1 0,2 7 1 15,2-6-2-15,5-4-1 16,4-14-2-16,7-9-2 15,-2-30-8-15,16-6-27 16,-10-23-1-16,8-7 0 16,-6-20 1-16</inkml:trace>
  <inkml:trace contextRef="#ctx0" brushRef="#br0" timeOffset="65050.7207">10129 13600 95 0,'-28'-1'41'15,"15"10"1"-15,13-9-3 16,0 11-37-16,20-8-1 0,9-2-1 15,13-1-2-15,6-4-2 16,14 5-5-16,-9-18-18 16,19 14-10-16,-14-11-3 15,7 11-1-15,-18-12 9 16,7 15 23-16,-15-6 4 15,-8-2 8-15,-2 13 19 16,-20-17 10-16,2 11 7 16,-11 1 1-16,0 0-7 15,-25-10-21-15,11 18-3 16,-11-1-1-16,2 15-1 15,-10 4-2-15,3 12-1 16,-6 6-1-16,5 6 0 16,3-1 0-16,7-3-1 0,9-7-1 15,12-6 0-15,10-16-1 16,13-14 1-16,13-16-1 15,8-10-1-15,4-13 1 16,-2-7 0-16,-1-1 0 16,-8-1-1-16,-7 6 1 15,-10 8 0-15,-11 13 0 16,-9 18-1-16,-11 0 1 15,-4 16-1-15,-3 11 0 16,1 2-1-16,4 7-2 16,4-6-1-16,10 7-5 15,4-21-3-15,21 11-6 16,-9-25-22-16,25-1 0 15,0-17-1-15,11 1 2 16</inkml:trace>
  <inkml:trace contextRef="#ctx0" brushRef="#br0" timeOffset="65414.7416">11210 13483 91 0,'-15'1'43'16,"-11"1"0"-16,1 20-2 15,-16-1-35-15,9 4-3 16,-1 4-1-16,9 0 0 15,3 1-2-15,11-6 1 16,12-8-1-16,11-7 0 16,11-6 0-16,5-6 0 15,7-1 0-15,-3-1 0 16,1-1 0-16,-9 7 0 0,-6 6 1 15,-11 5-1-15,-11 9 1 16,-8 3 0-16,-7 2-1 16,-4 1 1-16,-3-1 0 15,2-5-2-15,1-3 0 16,4-9-1-16,18-9-3 15,-14-1-3-15,25-1-6 16,-4-23-6-16,21 9-23 16,0-15 1-16,12 3 0 15,2-9 1-15</inkml:trace>
  <inkml:trace contextRef="#ctx0" brushRef="#br0" timeOffset="65734.7599">11466 13529 88 0,'1'-11'42'0,"-1"11"0"15,0 0-1-15,-12 13-37 16,-4 3-1-16,-1 6-1 15,-3 3 0-15,6 3 1 16,-1 1-2-16,7-3 1 16,7-4-1-16,5-8 0 15,15-8 0-15,2-5-1 16,10-7 0-16,-1-1 0 15,1-1 0-15,-2 3 0 16,-6 2 0-16,-6 8 1 16,-9 8-1-16,-8 5 1 15,-9 7 0-15,-2 3-1 16,-4 3 1-16,-2-1-1 0,2-2-2 15,2-5 0-15,11-1-2 16,2-22-5-16,12 19-3 16,-4-29-5-16,28 10-15 15,-13-21-11-15,13 2 2 16,-6-16 1-16</inkml:trace>
  <inkml:trace contextRef="#ctx0" brushRef="#br0" timeOffset="65922.7706">11821 13492 92 0,'0'0'30'0,"0"0"0"15,1 37 3-15,-17-6-20 16,12 22-4-16,-9 0-4 16,5 7-1-16,1-5-1 0,4-3-1 15,2-7-3-15,4-16-3 16,9-6-9-16,-12-23-27 15,17-14 0-15,-5-17-3 16,8-8 2-16</inkml:trace>
  <inkml:trace contextRef="#ctx0" brushRef="#br0" timeOffset="66065.7788">11871 13265 82 0,'-25'-11'44'0,"12"17"-4"15,-5-2-3-15,3-11-30 16,15 7-51-16,-17-19 1 15,17 19 0-15,-7-21 0 16</inkml:trace>
  <inkml:trace contextRef="#ctx0" brushRef="#br0" timeOffset="66716.816">12037 13525 53 0,'0'0'41'15,"-1"-23"-1"-15,1 23 1 16,1-27-16-16,-1 27-18 15,0 0-2-15,0 0-1 16,-6 23-1-16,-1 7 0 16,-5 6-1-16,2 11 0 0,1 0-1 15,4 2 1-15,4-4-2 16,5-7 1-16,8-12 0 15,10-13-1-15,11-19 0 16,5-13 0-16,9-12 1 16,-3-8-1-16,4-8 0 15,-4-2 0-15,-7 2 0 16,-7 4 0-16,-10 11 1 15,-6 10-1-15,-11 11 0 16,-3 11 0-16,-10 18 0 16,-3 3 0-16,4 5-1 15,-1 4-1-15,7 4-2 16,2-8-3-16,18 7-6 15,-17-33-9-15,36 17-19 0,-11-21-1 16,11 2 0-16,-4-16 2 16</inkml:trace>
  <inkml:trace contextRef="#ctx0" brushRef="#br0" timeOffset="67214.8445">12630 13483 76 0,'0'0'41'16,"-20"-7"0"-16,20 7 1 15,-25 8-24-15,13 10-15 16,-4 8-1-16,1 8 1 15,-1 4-1-15,2 7 0 16,0-3-1-16,8-2 0 16,0-6 0-16,5-9 0 0,2-12-1 15,-1-13 1-15,22-19-1 16,-6-10 0-16,4-10 0 15,-1-8 0-15,0-4 0 16,0-7 1-16,-4 7-1 16,-1 4 0-16,-5 7 0 15,-2 12 1-15,-5 11-1 16,-2 17 0-16,0 0 1 15,4 15-1-15,-2 5 1 16,6 3-1-16,6 2 1 16,2-8-2-16,9-3 2 15,5-8-1-15,2-9 0 16,5-8 1-16,-2-4 0 15,-3-3-1-15,-5-3 1 16,-6 1 0-16,-1 4 0 0,-11 5-1 16,-9 11 1-16,0 0-1 15,5 31 0-15,-10 3 0 16,-4 9 0-16,-1 8-2 15,3 10-4-15,-5-6-3 16,7 10-3-16,-9-18 0 16,19 11-7-16,-19-31-9 15,19 10-17-15,-11-12 2 16,-2 1 2-16</inkml:trace>
  <inkml:trace contextRef="#ctx0" brushRef="#br0" timeOffset="67986.8887">9953 14835 76 0,'4'-23'40'15,"2"10"-13"-15,-21-12 8 16,1 15-27-16,-15-3-2 16,-6 12 0-16,-9 3-3 15,-4 10 1-15,-8 6-1 16,3 13-1-16,-7 5 1 15,6 11-1-15,5 5 0 16,7 4 0-16,8-1 0 16,9 4-1-16,13-3 0 15,13 1 0-15,13-10-1 16,13-9-1-16,12-7-1 0,16-11-2 15,13-7-1-15,3-20-4 16,16 1-5-16,-14-30-11 16,19 12-14-16,-11-15-3 15,0 4 2-15,-13-8 1 16</inkml:trace>
  <inkml:trace contextRef="#ctx0" brushRef="#br0" timeOffset="68415.9132">10336 15034 73 0,'0'0'40'15,"-13"-12"0"-15,13 12-4 16,-16-8-30-16,1 8-1 0,-9 1-1 16,1 11 0-16,-9 0-1 15,1 15 0-15,-6 3 0 16,5 4 0-16,-2 6-2 15,7-6 1-15,10-4-1 16,9-4 0-16,11-8 0 16,11-8-1-16,9-13 1 15,11-4-1-15,5-8 0 16,4-6 0-16,0 1 1 15,-1-7-1-15,-5 2 0 16,-5-1 0-16,-7 3 1 16,-8 1-1-16,-7 6 0 15,-4 5 0-15,-6 11 0 16,0 0 0-16,-10 4 0 0,-1 15 0 15,1 6 0-15,0 5 0 16,3 6-2-16,2-4 0 16,8-2-2-16,6-10-1 15,14-6-6-15,0-27-4 16,21 4-9-16,-8-29-18 15,17-5-1-15,-3-17 2 16,4 1 2-16</inkml:trace>
  <inkml:trace contextRef="#ctx0" brushRef="#br0" timeOffset="68596.9236">10816 14617 90 0,'-13'34'41'16,"-10"7"1"-16,7 25-2 15,-9 2-37-15,7 1-2 0,2 2-1 16,5-6-2-16,10-5-1 15,2-17-5-15,21 6-13 16,-10-25-21-16,14-7 0 16,-6-16-1-16,12-2 1 15</inkml:trace>
  <inkml:trace contextRef="#ctx0" brushRef="#br0" timeOffset="68970.945">11332 15054 75 0,'4'-15'41'16,"-11"-7"0"-16,7 22-4 15,-22-28-33-15,3 14 0 16,-6 1 0-16,-4 12 0 16,-6 7-1-16,-2 10 0 15,0 8-1-15,2 10 0 16,-2 4 0-16,12 5-1 15,5 4 0-15,11-4-1 16,10-1 0-16,8-9 0 16,12-4-2-16,9-12 0 15,13-6-2-15,-1-17-3 16,14-1-5-16,-12-23-8 0,18 2-22 15,-15-11 0-15,2 5 0 16,-12-11 2-16</inkml:trace>
  <inkml:trace contextRef="#ctx0" brushRef="#br0" timeOffset="69129.9541">11539 15008 78 0,'-7'33'42'0,"-10"-4"0"16,7 18-1-16,-12 5-35 16,10-2-2-16,2-1-1 15,4-4-1-15,5-7-2 16,6-12-2-16,9-10-4 15,-1-24-8-15,20 3-22 16,-16-25-6-16,16-4-1 0,-9-14 2 16</inkml:trace>
  <inkml:trace contextRef="#ctx0" brushRef="#br0" timeOffset="69250.961">11686 14817 68 0,'-11'-8'40'16,"-8"2"-3"-16,-2 1-15 15,2 1-44-15,-2 1-18 16,21 3-4-16,-16-1 2 15</inkml:trace>
  <inkml:trace contextRef="#ctx0" brushRef="#br0" timeOffset="69903.9983">11814 14932 64 0,'-11'-3'40'15,"-1"4"0"-15,9 21-4 16,-14-4-28-16,12 16-1 15,-13 4-2-15,7 9-1 16,0 0 0-16,8 2 0 16,3-6-2-16,7-6 0 15,9-9 0-15,5-13-1 16,8-14 0-16,8-13 0 15,4-14 0-15,4-8-1 16,0-9 1-16,0-6-1 0,-5 1 0 16,-1 0 0-16,-8 4 0 15,-7 6 0-15,-5 10 0 16,-10 12 0-16,-9 16 1 15,0 0-1-15,-9 22 0 16,-3 4 0-16,1 9-1 16,1 3-1-16,3 5 0 15,7-6-2-15,11-1-1 16,2-16-6-16,18 8-5 15,-11-28-9-15,19 5-16 16,-5-15 0-16,8 0 1 16</inkml:trace>
  <inkml:trace contextRef="#ctx0" brushRef="#br0" timeOffset="70445.0293">12490 14990 75 0,'-4'-16'41'0,"4"16"0"16,-23 9 1-16,17 10-36 15,-14 2-3-15,2 5-1 16,-2 4 0-16,2 5 0 15,0 2-1-15,4-1 0 16,2-4 0-16,4-5 0 16,3-9 0-16,4-6-1 15,1-12 0-15,14-11 0 16,0-8 1-16,4-10-1 15,1-6 0-15,2-4 0 16,-2-4 0-16,1 2 0 0,-7 4 0 16,1 4 0-16,-10 5 0 15,0 9 0-15,-4 19 0 16,-8-10 0-16,8 10 0 15,-4 14 1-15,9-3-2 16,1 3 1-16,9-2 0 16,1 1 1-16,9-7-1 15,5-1 1-15,2-4-1 16,-3-4 0-16,1-1 1 15,0-3 0-15,-5-2-1 16,-1-4 1-16,-5 0-1 16,2-2 1-16,-5 2-1 15,-1 3 0-15,-1 3 1 16,-5 8-1-16,-9-1 0 0,16 26 1 15,-18 0-1-15,2 7 0 16,-2 3-1-16,-1 7 1 16,1-2-3-16,0-3-1 15,11-1-6-15,-6-17-3 16,16 5-4-16,-19-25-9 15,31-5-16-15,-14-12-1 16,11 2 2-16</inkml:trace>
  <inkml:trace contextRef="#ctx0" brushRef="#br0" timeOffset="70611.0388">13141 15223 90 0,'-5'14'43'0,"7"4"0"0,-2-18-4 16,-22 1-41-16,22-1-11 15,-18-9-24-15,18 9-4 16,-21-13-3-16,21 13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29:21.9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1735 1203 54 0,'0'0'35'16,"0"0"1"-16,0 0 1 15,32-63-17-15,-32 63-13 16,0 0-3-16,0 0 0 0,0 0-1 16,25 6 0-16,-36 46-2 15,-7 28 1-15,-15-2-2 16,3 21 1-16,-6 11 0 15,3 6-1-15,1-5 1 16,14-26-1-16,6-17 1 16,5-18-1-16,10-22 2 15,7-24-1-15,9-26-1 16,8-19 2-16,2-16-1 15,5-15 2-15,-34 72-1 16,37-98 0-16,-18 39-1 16,1-5 1-16,1-2-1 15,2-6-1-15,-2 2 1 0,2-1-1 16,-2 8 1-16,1-3-1 15,-7 6 1-15,4 3 0 16,-19 57 0-16,42-86-2 16,-42 86 2-16,47-46 0 15,-47 46-1-15,36 19 0 16,22 43-1-16,3 47 1 15,-4 29-2-15,-17-8 2 16,-2 9-3-16,-6-8-2 16,-4-14-4-16,-25-46-27 15,9-10-1-15,-11-25 0 16,5-12-2-16</inkml:trace>
  <inkml:trace contextRef="#ctx0" brushRef="#br0" timeOffset="203.0114">2078 1494 109 0,'-37'-9'40'0,"1"3"0"16,13 16-2-16,0-2-36 16,23-8-1-16,12 4 0 15,22-16-2-15,-34 12 0 16,67-25-2-16,-19 5-1 15,6-7-6-15,13-2-19 16,4-6-10-16,4-5 1 16,2-3-2-16</inkml:trace>
  <inkml:trace contextRef="#ctx0" brushRef="#br0" timeOffset="403.0229">3087 826 108 0,'0'0'41'0,"0"0"-1"15,0 0 1-15,0 0-38 16,21 101-2-16,-46 8 3 15,-5 21-4-15,6 12 2 16,-4-28-4-16,21 6 1 16,8-15-5-16,6-29-10 15,12-17-23-15,-6-20-1 16,6-8 1-16,-6-20-3 15</inkml:trace>
  <inkml:trace contextRef="#ctx0" brushRef="#br0" timeOffset="921.0527">2992 1453 113 0,'0'0'40'0,"-33"-40"2"16,9 8-3-16,4 8-37 15,20 24-1-15,8-14 0 16,23 20-1-16,-31-6 0 15,53 0 1-15,-53 0 0 16,86-6 0-16,-35-1 0 16,4 1 0-16,-2-2 0 15,4-3-1-15,-3 4 2 16,0-1-1-16,-7 1-1 15,1-2 1-15,-48 9 0 16,81-6 0-16,-55 14-1 0,12 13 1 16,-38 11-1-16,-21 17 1 15,-17 8-1-15,3 6 0 16,0 1-1-16,15 4 2 15,16-16-2-15,13-6 1 16,18-18 0-16,13-14 0 16,10-12 0-16,7-13 1 15,2-12-1-15,2-20 1 16,-5-7 1-16,-10-13-2 15,-46 63 0-15,39-68 0 16,-39 68 0-16,15-77-2 16,-15 77 4-16,0-68-2 15,0 68-2-15,-25-53 1 16,25 53 0-16,0 0-1 15,-46-47-2-15,46 47-1 0,0 0-20 16,0 0-15-16,0 0-1 16,0 0 2-16,0 0-3 15</inkml:trace>
  <inkml:trace contextRef="#ctx0" brushRef="#br0" timeOffset="1442.0825">4212 1300 123 0,'73'2'41'0,"-19"12"1"16,-18 10-2-16,-31 5-38 15,-19 13 0-15,-19 10-2 16,7 1 2-16,-2 0-2 16,7 0 1-16,7-11-1 15,6-4-1-15,6-14 1 0,6-10 0 16,9-13 0-16,4-10 1 15,5-9-1-15,2-14 2 16,-1-8-2-16,3-13 0 16,-26 53 0-16,26-55 0 15,-26 55 0-15,16-52 0 16,-16 52 0-16,13-42 0 15,-11 11 0-15,9 13 0 16,-11 18 0-16,10-3 0 16,-8 18 0-16,15 8 0 15,-2 1 0-15,1-3 0 16,9-10 0-16,3-7 0 15,6-11 0-15,2-11 0 0,-36 18 0 16,0 0 0-16,61-45 0 16,-61 45 0-16,0 0 0 15,71-54 0-15,-71 54 0 16,0 0 0-16,58-45 0 15,-58 45 0-15,24-1 0 16,-1 21 0-16,-18 9 0 16,6 15 0-16,-13 13 0 15,2 3 0-15,-2-2 0 16,-4-21-15-16,26-4-14 15,-16-15-14-15,19-9 1 16,-9-10-2-16,14-6 2 16</inkml:trace>
  <inkml:trace contextRef="#ctx0" brushRef="#br0" timeOffset="2210.1263">6268 927 80 0,'0'0'39'16,"0"0"0"-16,2-53 2 15,-2 53-15-15,0 0-21 16,0 0 0-16,0 0-2 16,0 0 1-16,0 0 1 0,0 0-2 15,0 0-1-15,4 72-1 16,-4 26 1-16,-5 13-2 15,4 13 0-15,-19-18 0 16,12 12 0-16,-6-11 0 16,7-15-3-16,8-41 0 15,4-14-3-15,12-8-15 16,-5-20-18-16,13-5-1 15,-7-16-1-15,7-6-2 16</inkml:trace>
  <inkml:trace contextRef="#ctx0" brushRef="#br1" timeOffset="11757.6725">2069 2253 21 0,'11'-18'26'0,"-11"18"1"15,9-19 2-15,-9 8-17 16,0 11-1-16,3-11-3 16,-3 11 0-16,0 0 0 0,0 0-2 15,0 0-1-15,15-3-1 16,-15 3 1-16,21-7 0 15,-4-1-3-15,6 8 2 16,-2-5-2-16,7 5 0 16,-1-1-2-16,3 6 1 15,2 2-1-15,3 1-1 16,1 0 2-16,4 2-1 15,7-2 1-15,8 2-1 16,5-9 2-16,11 0 0 16,6-9-1-16,11-3 2 15,3-1-2-15,13-3 1 16,6-1-1-16,3-2 1 0,0 3-3 15,3-1 3 1,2 5-2-16,2 3 0 0,2 1 0 16,-3-3 0-16,2 2 0 15,1 0 0-15,-2-2 0 16,12-2 1-16,0 1 0 15,0-2 0-15,-1-2 0 16,4 1 0-16,-2-1 0 16,4 3 0-16,-4-1-1 15,-8 1 1-15,-2 3-2 16,-10 1 2-16,-3 1-2 15,-4 0 2-15,-10 3-2 16,-6 0 2-16,-5 1-1 16,-5-1 1-16,-10 3-1 0,-7-1 1 15,-6 1-1 1,-10-3 1-16,-9 3-1 0,-9-1 0 15,-8-1 1-15,-6 2-1 16,-15 1 1-16,14-3-1 16,-14 3-2-16,0 0-7 15,0 0-23-15,-23-5-5 16,8 9 1-16,-8-7-2 15</inkml:trace>
  <inkml:trace contextRef="#ctx0" brushRef="#br0" timeOffset="15962.913">6998 1354 105 0,'0'0'39'15,"16"18"1"-15,0-13-2 0,14-3-32 16,4-6-1-16,-34 4-1 15,52-11 0-15,-52 11-3 16,72-14-2-16,-72 14-5 16,84-20-22-16,-84 20-12 15,86-11 1-15,-29 5-1 16,13 10-4-16</inkml:trace>
  <inkml:trace contextRef="#ctx0" brushRef="#br0" timeOffset="16540.9461">8629 982 92 0,'0'0'39'16,"-6"-68"2"-16,6 68-3 15,0 0-35-15,0 0 1 16,0 0-2-16,0 0 1 16,0 32-3-16,4 40 1 15,-2 19-2-15,-1 19 1 0,-8-5-4 16,5-3-3-16,8-5-28 15,-7-17-3-15,14-31 1 16,-5-20-3-16</inkml:trace>
  <inkml:trace contextRef="#ctx0" brushRef="#br0" timeOffset="16923.968">8744 1388 107 0,'0'0'40'16,"-15"-55"1"-16,15 55-2 15,-3-39-36-15,3 39-2 0,0 0 0 16,0 0-1-16,0 0-1 16,73-43-1-16,-73 43-4 15,81-25 1-15,-31 9-1 16,4-19 0-16,-2 2-1 15,4-4 0-15,1-6 3 16,-3-3 1-16,-2 0 5 16,-4-1 1-16,-2 2 0 15,-46 45 3-15,72-75 0 16,-72 75 1-16,0 0 0 15,0 0-2-15,0 0 0 16,0 0-3-16,12 26 1 16,-60 66-3-16,5 26 1 15,2 19-3-15,15 6-1 0,9-33-6 16,20-17-28-1,37-24-2-15,6-44-1 0,19-16 0 16</inkml:trace>
  <inkml:trace contextRef="#ctx0" brushRef="#br0" timeOffset="17418.9963">9810 1346 106 0,'-4'-63'42'15,"-23"55"0"-15,-10 12-2 16,-4 13-34-16,-5 19-5 15,14 5 1-15,16-5-1 16,25-7 1-16,15-13-1 0,13-6 0 16,12-11 0-16,5-3 1 15,6-12-2-15,3-6 1 16,-63 22 0-16,64-33-1 15,-64 33 2-15,59-40-2 16,-59 40 1-16,56-45 0 16,-56 45 1-16,0 0-2 15,64-63 0-15,-64 63 0 16,0 0-2-16,27-4 2 15,-21 40-2-15,-13 24 1 16,-13 18 0-16,-7 28 0 16,-12 14 0-16,3 15 0 15,-7-7 1-15,8-34-2 16,8-22 3-16,6-15-2 15,7-21 2-15,2-18-2 0,1-18 2 16,1-17-1-16,6-14 0 16,-2-11 1-16,3-13-2 15,1-17 1-15,10-2-3 16,5-6 2-16,12 7-4 15,0-2-5-15,25 8-16 16,-8 4-14-16,17 17-1 16,-5 10 0-16,13 14 1 15</inkml:trace>
  <inkml:trace contextRef="#ctx0" brushRef="#br0" timeOffset="17907.0242">11186 1266 89 0,'0'0'41'16,"0"0"1"-16,-51-26-1 15,51 26-20-15,-49 2-17 16,-26 13-1-16,3 8 0 16,-4 10-1-16,10 14 0 15,9 0-1-15,24 4 1 16,17-9-2-16,36-19 1 15,21-17 0-15,12-13-1 16,14-17 2-16,-67 24-2 0,75-43 0 16,-75 43 0-16,86-61 0 15,-86 61 0-15,87-84 0 16,-87 84 0-16,84-88 0 15,-84 88 0-15,61-100 0 16,-61 100 0-16,42-67 0 16,-42 67 0-16,0 0 0 15,37-30 0-15,-52 54 0 16,-5 37 0-16,-8 27 0 15,10 17 0-15,-5-16-4 16,28-10-4-16,31-27-10 16,7-37-10-16,22-12-14 15,-6-22 1-15,8-12-2 16,-67 31 4-16</inkml:trace>
  <inkml:trace contextRef="#ctx0" brushRef="#br0" timeOffset="18486.0573">11722 1264 117 0,'0'0'41'0,"0"0"1"16,24-39-5-16,-26 49-32 15,-18 13-2-15,5 19 0 16,-13 16-1-16,0 12-1 16,2-7-1-16,9-6 1 15,15-25-1-15,2-11 0 16,0-21 1-16,15-5-1 15,-1-18 2-15,2-11-2 16,-16 34 0-16,0 0 0 0,36-73 0 16,-36 73 0-1,27-58 0-15,-27 58 0 0,28-57 0 16,-28 57 0-16,31-50 0 15,-31 50 0-15,0 0 0 16,61-60 0-16,-61 60 0 16,57-23 0-16,-57 23 0 15,67-20 0-15,-67 20 0 16,77-10 0-16,-77 10 0 15,77-4 0-15,-77 4 0 16,76 0 0-16,-76 0 0 16,66 4 0-16,-66-4 0 15,0 0 0-15,32 25 0 16,-27 2 0-16,-26 4 0 15,-8 13 0-15,-12 6 0 0,10 9 0 16,3-6 0-16,28-3 0 16,19-17 0-16,13-11 0 15,9-12 0-15,4-13 0 16,4-14 0-16,0-11 0 15,-49 28 0-15,48-43 0 16,-48 43 0-16,37-57 0 16,-37 57 0-16,28-60 0 15,-28 60-13-15,1-61-6 16,-1 61-8-16,-7-53-7 15,7 53-9-15,0 0 0 16,-28-53 3-16</inkml:trace>
  <inkml:trace contextRef="#ctx0" brushRef="#br0" timeOffset="19222.0994">13144 1320 115 0,'9'-52'40'16,"-9"52"0"-16,0 0-9 15,0 0-25-15,-61-30 0 16,61 30-2-16,-70-2 0 15,0 16-1-15,6 17 0 16,-12 0-2-16,13 12 1 16,6 0-2-16,28 4 0 15,22-6 0-15,31-11 0 0,14-10 0 16,12-10 0-16,9-10 0 15,3-13 0-15,1-7 0 16,-1-5 0-16,-7-9 0 16,-9 0 0-16,-46 34 0 15,0 0 0-15,56-56 0 16,-56 56 0-16,0 0 0 15,0 0 0-15,35-57 0 16,-27 67 0-16,-21 16 0 16,9 24 0-16,-18 17 0 15,11 23 0-15,-11 9 0 16,6 17 0-16,-5-13 0 15,1 0 0-15,-1-13 0 16,0-8-3-16,2-19 4 0,-6-12-2 16,2-18 1-16,-2-16-1 15,-4-17 0-15,2-16 0 16,11-16-3-16,-3-20-1 15,17-10-6-15,-4-27-4 16,27 0-10-16,-12-17-7 16,26 14-10-16,-3-3 2 15,11 20 1-15</inkml:trace>
  <inkml:trace contextRef="#ctx0" brushRef="#br0" timeOffset="19981.1428">13536 1500 116 0,'9'4'40'16,"12"3"2"-16,-8-14-12 16,13-3-25-16,4-1-1 15,11-5 0-15,3-5-1 16,8-4-1-16,-52 25-1 15,57-27 1-15,-57 27-1 16,53-36 0-16,-53 36 1 16,54-34-2-16,-54 34 2 15,0 0-2-15,49-54 0 16,-49 54 0-16,0 0 0 15,0 0 0-15,-7-49 0 16,-24 56 0-16,-34 2 0 16,1 19 0-16,-16 9 0 15,2 15 0-15,1 8 0 0,20 5 0 16,19-3 0-16,47-19 0 15,28-11 0-15,20-15 0 16,17-10-3-16,9-15-3 16,10-5-4-16,-9-17-10 15,13 0-7-15,-25-11-11 16,1-2-3-16,-73 43 0 15,53-45 37-15,-53 45 5 16,0 0 7-16,58-57 10 16,-58 57 8-16,31-47 10 15,-25 33 7-15,-15 10-3 16,9 4-33-16,-24 31-3 15,0-2-1-15,1 9-1 16,-2 1 0-16,7 6-2 16,5-7 0-16,2-3 0 0,4-8 0 15,5-8 0-15,2-19 0 16,18 1 0-16,1-20 0 15,5-8 0-15,5-14 0 16,-29 41 0-16,37-52 0 16,-37 52 0-16,52-57 0 15,-52 57 0-15,49-59 0 16,-49 59 0-16,49-39 0 15,-4 16 0-15,-17 17 0 16,-6 19 0-16,-10 15 0 16,-5 12 0-16,-15 14 0 15,4 3 0-15,7-6-10 16,5-23-6-16,27-7-5 15,-11-24-6-15,33 2-7 0,-6-13-8 16,12-1 1-16,-8-9 2 16</inkml:trace>
  <inkml:trace contextRef="#ctx0" brushRef="#br0" timeOffset="20108.1501">14986 1498 123 0,'-20'36'42'16,"-13"2"1"-16,1 11-3 16,-7 12-47-16,7-26-11 15,22 7-21-15,-1-10-4 16,8 0-1-16,6-11-1 15</inkml:trace>
  <inkml:trace contextRef="#ctx0" brushRef="#br0" timeOffset="24358.3932">2276 2659 85 0,'7'-25'35'0,"7"4"-1"15,-12-15-5-15,11 12-21 16,-10-4-2-16,7 13 0 15,-7 3-1-15,-3 12-1 16,7 38-1-16,-8 11 0 16,-5 22 0-16,-4 17 0 15,-5 14-2-15,0 12 2 16,-4 4-2-16,3-11-1 15,7-7-3-15,4-27-8 16,22-8-25-16,1-30-3 16,20-9 0-16,1-27-2 15</inkml:trace>
  <inkml:trace contextRef="#ctx0" brushRef="#br0" timeOffset="25560.462">3595 2939 58 0,'6'18'35'16,"-6"-18"0"-16,-2 32 0 15,-4-18-9-15,5 15-22 16,-8 4-1-16,1 12 0 15,-4 5 0-15,2 6 0 16,-2-1-1-16,4-1 0 16,0-11-1-16,3-2 0 15,0-14 1-15,5-14 0 16,0-13-1-16,10-35 1 15,-1-5 0-15,1-8-1 0,0-9 1 16,2-9-1-16,3-6-1 16,-1-3 1-16,3 4-2 15,2 13 0-15,2 3 0 16,1 11 0-16,5 8 0 15,1 10 0-15,3 13 0 16,4 10 1-16,-2 10 0 16,2 7 2-16,-1 8-2 15,-4 6 2-15,-5 7-1 16,-4 3 0-16,-6 6-1 15,-8 3 0-15,-12 2 0 16,-6 2 0-16,-7-2 1 16,-5-5-2-16,-5-4 1 15,-2-6 1-15,-1-6-1 16,1-11 0-16,3-8 0 0,2-5 0 15,0-9 1-15,5-4-1 16,0-2 1-16,4 0 0 16,0 4 0-16,0 10 0 15,0 17 1-15,-1 13-1 16,-4 19 0-16,-2 14-1 15,-1 12 1-15,-3 9-1 16,3 3-1-16,2-7-4 16,10-2-5-16,2-32-15 15,22-8-14-15,3-29 0 16,24-15-2-16,0-27 1 15</inkml:trace>
  <inkml:trace contextRef="#ctx0" brushRef="#br0" timeOffset="26235.5006">4382 2926 115 0,'-1'19'39'0,"-14"-7"1"16,11 15-11-16,-10 3-27 15,0 7 0-15,-1 6-1 16,1 6 1-16,1 1-1 16,-2 0 0-16,4-5-1 15,2-10 0-15,1-7 0 16,3-11 1-16,5-17-1 0,0 0 1 15,17-33-1-15,-4-2 0 16,3-7 1-16,1-8-1 16,3-4 1-16,1-5-1 15,1-1 0-15,-1 6 1 16,0 7-1-16,-2 6 1 15,0 9-1-15,2 8 0 16,2 6 0-16,-1 12 0 16,3 7 0-16,-2 6 0 15,1 3-1-15,3 6 1 16,-8 3 0-16,1-1 0 15,-6 4 0-15,-5 1-1 16,-3 1 2-16,-4 2-2 16,-5 0 2-16,-4 1-2 0,-2 3 2 15,-5-2-1-15,1 5 0 16,-1 0 0-16,5-1 0 15,0 1 0-15,5-9 0 16,8-2 0-16,-4-22 0 16,26 11 1-16,-1-19 0 15,4-12-1-15,3-9 1 16,2-7 0-16,-5-4 0 15,0-5 0-15,-9-4 0 16,-5 4 0-16,-10 5-1 16,-8 5 0-16,-10 10-1 15,-5 11 1-15,-2 11-2 16,-5 4-1-16,10 14-3 15,0-7-8-15,24 17-8 0,-9-25-14 16,31 7-3-16,4-22-2 16,23-3 1-16</inkml:trace>
  <inkml:trace contextRef="#ctx0" brushRef="#br0" timeOffset="26455.5131">5489 2385 110 0,'-16'19'41'16,"-21"10"-1"-16,5 23 1 15,-17 8-38-15,8 14 1 16,0 7-2-16,7 10 0 16,3-1-2-16,10-4 1 15,6-4-3-15,8-9-1 16,8-8-2-16,3-20-6 0,18 4-13 15,-12-35-16-15,13-5 1 16,-9-24-1-16,6-3 1 16</inkml:trace>
  <inkml:trace contextRef="#ctx0" brushRef="#br0" timeOffset="27190.5552">5197 2830 107 0,'0'0'40'0,"-19"-4"1"15,19 18-2-15,0-14-32 16,21 16-4-16,10-11-1 15,12-2 0-15,11-4-1 0,8 0 1 16,7-5-1 0,1-6 0-16,-7 4-1 0,-5-3 1 15,-13 5 0-15,-11 4 0 16,-13 2 0-16,-21 0 0 15,-4 20 0-15,-14 3 0 16,-13 2 1-16,-2 10-2 16,-3 4 0-16,3 6 0 15,4 1 0-15,10-3 0 16,13-4 0-16,13-8 0 15,18-9-2-15,7-8 2 16,11-16-1-16,3-12 0 16,9-12-1-16,-6-11 1 15,-2-4 0-15,-7-10 0 16,-6-2 0-16,-7 4 1 0,-10 1 1 15,-4 10 0-15,-9 7 0 16,-2 8 1-16,-5 8-1 16,3 15 1-16,0 0 0 15,-9 12-2-15,7 4 0 16,-1 4 0-16,4 5 0 15,3 0 0-15,1 4 0 16,0-3 0-16,1 1 0 16,1-2 0-16,-1 2 0 15,-1-6 0-15,-3-2 0 16,0-2 0-16,-3-4 0 15,1-13 0-15,0 12 0 16,0-12 0-16,13-20 0 16,1-2 0-16,4-9 0 0,9-4 0 15,4-5 0-15,3 1 0 16,-1 2 0-16,1 5 0 15,-7 7 0-15,-4 12 0 16,-6 9 0-16,-10 16 0 16,-6 8 0-16,-4 9 0 15,-3 4 0-15,0 1 0 16,5 7 0-16,2-5 0 15,12 1-2-15,3-14-9 16,21 9-5-16,-8-26-4 16,29 19-6-16,-21-31-5 15,20 4-11-15,-11-9-1 16,1-1 3-16</inkml:trace>
  <inkml:trace contextRef="#ctx0" brushRef="#br0" timeOffset="35264.017">2710 5420 99 0,'7'-13'37'0,"-4"-4"3"16,-3 17-6-16,12 1-29 15,-2 15-1-15,-3 12 0 16,4 17 0-16,-7 14-1 15,-1 17 1-15,-6 11-1 16,-3 8 0-16,-6 1 0 16,-2-2-2-16,3-7 1 15,3-12-3-15,6-11-1 16,6-27-6-16,27 0-21 15,-3-31-11-15,15-10-1 16,-1-21-1-16,10-7 1 16</inkml:trace>
  <inkml:trace contextRef="#ctx0" brushRef="#br0" timeOffset="36090.0642">3756 6003 98 0,'-11'7'37'0,"10"5"1"16,1-12-1-16,0 0-33 15,25 11-2-15,-1-10 1 16,7-4-1-16,6-2 1 15,4-5-1-15,5-4 0 16,-2-5 0-16,1-2-1 16,-6-6-2-16,-4-2 2 15,-12 2-2-15,-6-2 1 0,-13 2 0 16,-10 5 0-16,-12 5-1 15,-7 7 2-15,-10 11 0 16,-4 13 1-16,-3 10 1 16,1 12-1-16,2 8 0 15,7 4 0-15,11 5 0 16,15-2-1-16,11-6 1 15,18-13-2-15,21-13-2 16,14-18-1-16,21-13-3 16,5-26-6-16,24 3-15 15,-11-28-11-15,14 1-3 16,-15-18 0-16,-1 6 1 15</inkml:trace>
  <inkml:trace contextRef="#ctx0" brushRef="#br0" timeOffset="36288.0755">4820 5328 111 0,'-44'17'40'0,"4"29"0"15,-11 1-8-15,6 26-28 16,5 6 0-16,6 9-2 16,7 2 1-16,5 1-3 15,14-4 0-15,10-9-2 16,10-5-2-16,6-26-13 15,22 4-19-15,-3-27-4 16,14-4 0-16,-3-24-1 16</inkml:trace>
  <inkml:trace contextRef="#ctx0" brushRef="#br0" timeOffset="36672.0972">4941 5938 108 0,'0'0'38'0,"-3"10"2"16,15-2-3-16,3-9-35 15,10-1 0-15,6-4-1 16,6-1 1-16,3-4-3 16,2-1 3-16,-4-7-3 15,-5 6 2-15,-5-7-2 16,-9 0 2-16,-8 1-1 15,-6 0 1-15,-10-2 1 16,-4 2-1-16,-7 4 0 0,-5 2 0 16,-6 10 1-16,-5 5-1 15,-4 12 0-15,0 9 1 16,-1 8 1-16,3 5-1 15,5 4 1-15,9 1-2 16,11-1 2-16,13-8-3 16,16-8-2-16,10-11-4 15,21-3-4-15,4-21-9 16,30 8-8-16,-8-26-9 15,21 3-6-15,-9-14 1 16,8 4 0-16</inkml:trace>
  <inkml:trace contextRef="#ctx0" brushRef="#br0" timeOffset="36872.1089">5831 5728 112 0,'-46'11'41'16,"2"13"2"-16,-11-9-3 16,10 11-36-16,7-2 0 15,9 5-2-15,12-1 1 16,14-1-1-16,15-1 0 15,16-7-2-15,13-3 0 16,11-3-4-16,13-6-2 16,-2-17-12-16,23 8-9 15,-18-31-7-15,15 4-9 16,-6-18 0-16,4-4 1 15</inkml:trace>
  <inkml:trace contextRef="#ctx0" brushRef="#br0" timeOffset="37072.1202">6520 5254 102 0,'-37'29'40'0,"4"26"1"16,-13 3-1-16,-2 14-37 16,10 11-1-16,6 5 0 15,9-3 0-15,9-6-1 16,8-4-2-16,6-15-3 15,14 2-11-15,-11-34-13 16,18-7-11-16,-11-19-1 16,9-8-1-16,-13-17 2 15</inkml:trace>
  <inkml:trace contextRef="#ctx0" brushRef="#br0" timeOffset="38276.1893">6224 5612 95 0,'0'0'40'16,"7"18"1"-16,5-21-2 15,20 14-33-15,0-14-3 16,9 3 0-16,3-4-1 16,1 3 0-16,-2 1-1 15,0 0-1-15,-7 7 1 16,-7 4-1-16,-7 5 0 15,-9 7 0-15,-8 6 0 16,-10 3 1-16,-7 6 2 16,-8 1-2-16,-1 1 1 15,-4-4 0-15,4-3 0 16,0-10-1-16,6-6 2 15,15-17-3-15,0 0-2 0,7-15 3 16,13-12-3-16,7-10 0 16,6-7 1-16,3-7-1 15,2-3 0-15,-2 3 1 16,-4 4 1-16,-5 4-2 15,-6 12 3-15,-7 7-1 16,-5 8 1-16,-9 16-1 16,9-2 0-16,-9 2 1 15,14 19-1-15,1-5 0 16,4-1 0-16,13-1 0 15,9-2-1-15,8-6 1 16,8-5 0-16,3-1 0 0,-2-5 0 16,3 0 0-16,-16-2 1 15,-3 2-1-15,-15-1 0 16,-15 5 0-16,-12 3 1 15,-12 11-1-15,-12 4 1 16,-8 4-1-16,-7 11 1 16,-5 6 0-16,1 7-1 15,8 1 3-15,4 1-1 16,13-4 0-16,13-3 0 15,12-9 0-15,18-9 0 16,7-13-2-16,13-11 0 16,4-9-2-16,3-12 0 15,-3-7-1-15,-4-6 1 16,-10-3 0-16,-9 1 0 15,-6 2 1-15,-6 1 2 0,-10 8-3 16,-1 6 3-16,-4 7-1 16,1 6 1-16,0 10 0 15,0 0-1-15,20-3 0 16,-6 11 0-16,5 2 0 15,-1 2 0-15,2 3 1 16,-3 5-1-16,-3 1 0 16,-4 5 0-16,-7 1 3 15,-6 0-3-15,-6 3 2 16,-3-1-1-16,-7 2 1 15,-2-4 1-15,1-5-3 16,1-4 0-16,5-5 0 16,14-13 0-16,0 0 0 15,0 0 0-15,31-21 0 0,2-2 0 16,5-5 0-16,5-3 0 15,1 2 0-15,0 2 0 16,-4 6 0-16,-6 4 0 16,-2 6 0-16,-7 11 0 15,-7 11 0-15,-6 8 0 16,-5 8 0-16,-2 5 0 15,-1 5 0-15,2 5 0 16,2 0 0-16,5 0 0 16,6-10-6-16,17 4-8 15,-3-27-6-15,25 11-2 16,-14-32-3-16,22 14-2 15,-19-28 1-15,18 14-1 16,-25-15 2-16,1 5 2 0,-7 8 1 16,-19-6 43-16,3 24 3 15,-30-19 4-15,12 15 1 16,-20-7 0-16,20 7 3 16,-29-4 2-16,17 3 4 15,-3-2-45-15,4-11-12 16,24 21-7-16,-13-7-3 15,30 4-10-15,-7 6-4 16,15 9 0-16,-3 3 1 16</inkml:trace>
  <inkml:trace contextRef="#ctx0" brushRef="#br0" timeOffset="44573.5495">1362 4343 103 0,'-22'-11'40'15,"12"15"1"-15,-8-12-4 16,8 10-32-16,10-2-2 15,10-6 0-15,18-2-2 16,15-2-1-16,12-1 0 0,8 2 0 16,5 1 1-16,5 5 0 15,-6 5-1-15,-5 10 1 16,-25 13-1-16,-17 12 0 15,-23 10 1-15,-20 11-1 16,-15 7 0-16,-19 7 0 16,-8 3 0-16,-7-5 0 15,4-4 1-15,8-9-1 16,10-8 1-16,18-9-1 15,14-12 1-15,28-13-2 16,20-13 1-16,22-10-1 16,22-7-2-16,16-11-1 15,15-3-1-15,2-9-4 16,13 7-26-16,-18-11-5 0,-1 13 1 15,-22-4-2-15</inkml:trace>
  <inkml:trace contextRef="#ctx0" brushRef="#br0" timeOffset="45471.6008">2135 4741 101 0,'-25'15'39'15,"16"1"1"-15,9-16-2 16,23-1-36-16,11-12-1 15,11-6-1-15,11-4 1 16,6-3 1-16,-3-5-1 16,-1 3 1-16,-13 0 1 0,-8 4-2 15,-17 5 1-15,-12 2 0 16,-18 5-1-16,-16 8 0 15,-11 10 0-15,-8 9-1 16,-8 8 1-16,-2 8 0 16,7 7 0-16,5 5 0 15,13-2-1-15,19 0 1 16,20-10-1-16,25-10 0 15,19-9-1-15,19-7 1 16,12-10 0-16,5-4 0 16,-1-4 0-16,-5 1-1 15,-12 0 2-15,-14 4-1 16,-16 4 0-16,-14-2 0 0,-13 8 0 15,-14-2 0-15,-1 14 1 16,-13 0-1-16,0 5 1 16,-6 0 0-16,2 2-1 15,1 1 0-15,5-5 0 16,5-5 0-16,7-12-1 15,14-2 1-15,7-16-1 16,6-12 1-16,7-6 0 16,1-7 0-16,3-9 0 15,0-1 0-15,-1 0 1 16,-7 3-1-16,-1 5 0 15,-4 8 0-15,-6 6 0 16,0 8 0-16,-4 9 0 16,2 8 0-16,1 6-1 0,1 7 1 15,2 2 0-15,2 6 0 16,2 0 0-16,0 1 0 15,2-1 0-15,1-3 0 16,-1 0 0-16,-2-2 0 16,-2-5 0-16,-3 1 0 15,-5-2 0-15,-3-1 1 16,-12-3-1-16,7 14 0 15,-15 1 0-15,-6 5 0 16,-8 6 0-16,-2 9 1 16,-4 5-1-16,3 4 0 15,3 1 0-15,8-1 0 16,13-5 0-16,8-5 0 15,16-12 0-15,8-10 0 16,7-16 1-16,5-9-2 0,0-14 2 16,-2-12-1-16,-8-7-1 15,-9-5 0-15,-8-3 0 16,-9-2-2-16,-10 10-4 15,-14-3-8-15,6 20-23 16,-16 0-3-16,6 19 0 16,-5-1-1-16</inkml:trace>
  <inkml:trace contextRef="#ctx0" brushRef="#br0" timeOffset="46355.6513">4862 4542 80 0,'32'-16'29'0,"-23"-13"-1"15,5 21 1-15,-28-10-10 16,14 18-6-16,-37 1-5 16,9 14-2-16,-11 3-2 15,-3 11 0-15,-1 8-2 16,2 7 1-16,1 1-1 15,9 2 0-15,9 0-1 16,15-5 0-16,12-10 0 16,18-9-1-16,16-11 0 15,15-12 0-15,9-15 1 16,6-11-1-16,5-8 0 15,-5-9 0-15,-7-4 0 16,-13-2 0-16,-17 1 1 0,-15 2-1 16,-16 7 0-16,-10 9 0 15,-12 7 1-15,-9 7-1 16,-4 7 1-16,1 8-1 15,6 5 1-15,9 5 0 16,18-9-1-16,1 16 1 16,20-11-1-16,15-2 0 15,9-2 0-15,3 4 1 16,5 0-1-16,-4 3 1 15,-8 6-1-15,-6 9 0 16,-15 5 0-16,-10 8 0 16,-11 5 1-16,-5 3-1 0,-8-1 0 15,0-1 0-15,-2-7 0 16,3-5 0-16,6-11 0 15,7-6 0-15,0-13 0 16,24-13 1-16,-3-7 0 16,6-7-1-16,-3-7 1 15,4-6 0-15,-7-2 0 16,-3 0 0-16,-4 1 0 15,-4 2-1-15,1 4 0 16,2 2-3-16,10 8-2 16,-1-4-7-16,21 22-13 15,-11-10-15-15,18 15 0 16,-3-3-3-16,9 10 1 15</inkml:trace>
  <inkml:trace contextRef="#ctx0" brushRef="#br0" timeOffset="46760.6745">6552 3974 94 0,'7'-23'40'16,"5"25"2"-16,-13 10-3 15,9 22-23-15,-18 17-12 16,-1 16-1-16,-5 8 0 15,-1 11-2-15,-5 8-1 16,3-2 0-16,2-6 0 16,2-10-2-16,6-5-1 15,4-16-2-15,12 3-8 16,-7-28-24-16,18 1-4 15,-4-21 0-15,12-4-1 16</inkml:trace>
  <inkml:trace contextRef="#ctx0" brushRef="#br0" timeOffset="47692.7276">8002 4366 95 0,'-17'0'37'0,"-8"6"1"16,8 20-8-16,-19-6-23 16,5 15-1-16,-4 1-2 0,1 8 0 15,3 0-1-15,8 2-1 16,8-6 0-16,14-3 0 15,15-8-1-15,12-12-1 16,15-13 1-16,13-9-1 16,6-13 0-16,5-11 1 15,0-7 0-15,-7-9-1 16,-9-1 0-16,-9 0 1 15,-15 2 0-15,-14 3 0 16,-11 6 0-16,-10 11 0 16,-13 5 0-16,-5 14 1 15,-5 5-2-15,0 5 1 16,2 7-1-16,5-1-1 15,10 2 1-15,16-13 0 16,4 15 0-16,20-15-1 0,13-3 1 16,9-2 0-16,4 2 0 15,3 3 0-15,-2 2 1 16,-7 8-1-16,-7 10 0 15,-11 10 1-15,-10 7-1 16,-11 4 0-16,-7 4 0 16,-7 3 0-16,-3-4 0 15,0-4 1-15,-3-7-1 16,4-9 0-16,4-10 0 15,7-14 0-15,0 0 0 16,11-14 0-16,3-8 1 16,2-3 0-16,-1-8 0 15,3-4 0-15,-2-5 0 16,1-3-1-16,-1 4 1 0,0 0 0 15,1 2 0-15,3 2 0 16,6 6-2-16,-2 2-1 16,12 9-4-16,-6-4-6 15,21 22-16-15,-10-14-13 16,18 15 0-16,3-10-3 15,16 10 1-15</inkml:trace>
  <inkml:trace contextRef="#ctx0" brushRef="#br0" timeOffset="48240.7592">9595 4045 81 0,'3'-23'40'16,"11"19"-1"-16,-8-16 0 0,16 18-20 15,3-20-15-15,18 2-1 16,7-4-1-16,14 1 1 16,2 4 0-16,1 6-1 15,-4 9 0-15,-6 12 0 16,-16 15 0-16,-19 16-1 15,-28 16 0-15,-20 12 1 16,-22 10-1-16,-12 7-1 16,-11 4 1-16,-1-5-1 15,-1-7 1-15,13-11-1 16,16-10 0-16,19-13 0 15,17-13 0-15,25-14 1 16,20-13-1-16,22-6 0 16,16-10-2-16,6-8-1 15,13 5-6-15,-8-19-12 16,9 16-18-16,-19-8-3 0,1 10-1 15,-24-8-1-15</inkml:trace>
  <inkml:trace contextRef="#ctx0" brushRef="#br0" timeOffset="49006.803">11285 4351 85 0,'3'-22'37'15,"5"9"1"-15,-14-10-4 16,6 13-27-16,-3-1-2 15,3 11 1-15,0 0-1 16,-11 22-1-16,-3 3-1 16,-3 9 0-16,-2 9-1 15,-6 8 0-15,-1 4-1 16,1 3 0-16,1-7 0 15,7-2 0-15,5-11-1 16,8-10 1-16,4-28 0 16,15 5-1-16,9-28 1 15,7-12 0-15,5-14 0 0,5-7 0 16,-2-4 0-16,5-4 1 15,-2 4-1-15,-6 7 0 16,-7 12 0-16,-5 15 0 16,-8 15 0-16,-4 17 0 15,-8 15-1-15,-5 16-1 16,-2 12 1-16,-3 7-1 15,5 7 0-15,1 0-1 16,10 0-2-16,2-13-3 16,17 1-7-16,-7-30-15 15,24-1-12-15,-11-21-1 16,16-3 0-16,-9-21 1 15</inkml:trace>
  <inkml:trace contextRef="#ctx0" brushRef="#br0" timeOffset="49367.8235">11747 4447 99 0,'-18'6'39'16,"13"11"2"-16,5-17-2 16,10 23-34-16,9-18-2 15,11-1 0-15,9-9-1 16,7 0 0-16,1-8 0 15,3-2-1-15,-4-6 1 16,-5 0-1-16,-9-4 0 16,-8 4 0-16,-14 0 0 15,-14 6 1-15,-10 3-1 16,-9 6 0-16,-9 11 0 0,-6 7-1 15,-10 10 0-15,-1 9-1 16,3 10 1-16,3-2-1 16,11 6 0-16,10-4 0 15,16-6 1-15,15-6-1 16,21-10-1-16,17-9-3 15,18-5-4-15,1-22-15 16,22 6-16-16,-8-17 0 16,4 4-2-16,-13-14 2 15</inkml:trace>
  <inkml:trace contextRef="#ctx0" brushRef="#br0" timeOffset="49742.8451">12442 4347 91 0,'-28'-2'41'16,"9"14"-1"-16,-9-4 1 15,12 19-27-15,1-5-10 16,2 5-2-16,5 2 0 15,10 4 0-15,3-1 0 16,7-3-1-16,7 0 0 16,5-8-1-16,4-6 1 15,3-6-1-15,2-10 0 16,0-11 1-16,2-10-1 15,0-5 0-15,-5-10 1 16,2-2-1-16,-1-6 1 16,-5-3 0-16,0 7 0 15,-8 5 0-15,-2 10 0 16,-7 11 0-16,-9 15 0 0,1 10-1 15,-8 13 0-15,-5 9-1 16,3 4 1-16,1 1-1 16,4 2-1-16,11-10-1 15,12-7-1-15,10-19-4 16,23-2-7-16,0-30-13 15,20 3-12-15,-2-22 0 16,15 0 0-16,-11-15 2 16</inkml:trace>
  <inkml:trace contextRef="#ctx0" brushRef="#br0" timeOffset="49945.8567">13443 3911 120 0,'-2'-10'40'16,"-17"8"0"-16,10 34-7 16,-19 10-29-16,-2 13-1 15,-1 13-2-15,2 8-1 0,1 5 0 16,4 1 0-16,0-2-1 15,7-8 0-15,2-8 0 16,5-10-1-16,3-10-1 16,0-18-3-16,8-4-8 15,-1-22-17-15,0-16-9 16,0-13 0-16,10-2 0 15</inkml:trace>
  <inkml:trace contextRef="#ctx0" brushRef="#br0" timeOffset="51299.9342">13185 4305 116 0,'0'0'40'0,"7"-20"1"15,11 24-7-15,5-8-30 16,9 1-2-16,3-2 0 0,12-1-1 16,-4 3 1-16,3 0-1 15,-7 1 0-15,-3 3 0 16,-11 2 0-16,-4 1 0 15,-9 3 0-15,-2 4 0 16,-10 2 0-16,-5 6-2 16,-4 5 2-16,-4 5-2 15,-3 8 1-15,-4 3-1 16,-3 7 0-16,-4-3 1 15,3 0 0-15,1-5 0 16,3-8 0-16,6-9 0 16,14-22 0-16,0 0 0 15,0-20 1-15,19-14-1 0,5-7 0 16,6-9 0-16,4-3 1 15,-1 0 0-15,1 2-1 16,-9 10 1-16,-3 8 0 16,-5 10-1-16,-2 9 1 15,-4 11 1-15,-11 3-2 16,23 13-2-16,-8-1 2 15,9 1-1-15,1 2 1 16,7-3-1-16,7-2 0 16,1-7 0-16,1 0 1 15,-1-2 0-15,-6-5 1 16,-4 2 0-16,-11-2-1 15,-19 4 1-15,0 0-1 16,0 0 0-16,-28 10 0 0,-3 3-1 16,-3 5 1-16,-9 4-1 15,3 4 1-15,6 4 0 16,5 0 0-16,8 4 0 15,12-6 0-15,10-4 1 16,14-3-1-16,9-8 0 16,9-7-1-16,3-8 1 15,3-9-1-15,2-8 1 16,-7-7-1-16,0-1 1 15,-6-7-1-15,-6-4 1 16,-6 1 0-16,-3-1 1 16,-5 5 0-16,-5 4 0 15,-1 5 0-15,-2 7 0 16,0 5 0-16,0 12 1 0,0 0-2 15,0 0 0-15,16 8 0 16,-4 1 0-16,5 1 0 16,5 0 0-16,1-1 0 15,1-1 0-15,-1-1 0 16,-3 0 0-16,-1 1 0 15,-9 1 0-15,-6 6 0 16,-13 2 0-16,-5 6 0 16,-9 5 0-16,-4 6 0 15,-2 3 0-15,-2 0 0 16,5-4 0-16,6-2 0 15,10-9 0-15,10-22 0 16,16 6 0-16,11-22 0 16,10-11 0-16,7-9 0 15,4-5 0-15,3-7 0 0,-1 5 0 16,-5 3 0-16,-8 12 0 15,-12 9 0-15,-11 16 0 16,-14 13 0-16,-9 13 0 16,-4 11 0-16,-4 6 0 15,3 4 0-15,2-4 0 16,15 1-5-16,8-17-6 15,23-2-1-15,2-21-1 16,24 1-3-16,-7-28-5 16,21 8-10-16,-15-20-6 15,8 3 0-15,-17-10 6 16,2-3 39-16,-13 16 4 15,-27-11 3-15,3 24 7 16,-30-15 8-16,10 23 10 0,-23-4 2 16,11 18-1-16,-21 4-37 15,15 4-4-15,2 6 0 16,10 5 0-16,3 7 0 15,8 3 0-15,5 0 0 16,4 2 0-16,3-2 0 16,-1-1 0-16,2-4 0 15,-4-1 0-15,0-2 0 16,-3-4 0-16,-2-2 0 15,-2-3 0-15,-2-2 0 16,-4 1 0-16,-6 1-2 16,-2-4 0-16,-3 3-2 15,-9-3-1-15,5 4-6 16,-13-14-2-16,14 14-8 15,-16-26-17-15,18 7-3 0,-2-20-2 16,11-9 1-16</inkml:trace>
  <inkml:trace contextRef="#ctx0" brushRef="#br0" timeOffset="51900.9686">16155 3658 101 0,'-8'-28'38'0,"-2"18"0"16,-25-1-5-16,-3 27-26 15,-13 17-2-15,-5 30 1 16,-11 19-2-16,-1 25 0 15,1 10-1-15,14 12-1 16,12-3-1-16,19-4-2 16,25-13-3-16,21-28-9 15,37-11-25-15,5-27-4 0,22-12 0 16,-4-23-3-16</inkml:trace>
  <inkml:trace contextRef="#ctx0" brushRef="#br0" timeOffset="56441.2282">16359 4129 78 0,'0'0'38'15,"-12"35"0"-15,-9-4-1 16,4 22-20-16,-16-1-14 16,2 9-1-16,-2 0 0 15,6-3-2-15,7-6-2 16,7-21-6-16,23-4-27 15,-10-27-2-15,39-13-1 16,-2-22-1-16</inkml:trace>
  <inkml:trace contextRef="#ctx0" brushRef="#br0" timeOffset="56586.2365">16407 3745 46 0,'-16'10'2'16,"9"5"-1"-16,8-2-1 15,11-7-11-15</inkml:trace>
  <inkml:trace contextRef="#ctx0" brushRef="#br0" timeOffset="56809.2493">16939 3660 95 0,'-8'21'37'15,"-9"4"1"-15,2 20-2 0,-16 9-30 16,5 14-3-1,-7 10-1-15,2 8 1 0,-5 3-2 16,6 2 0-16,3-6-2 16,5-11-3-16,17 0-23 15,-5-28-10-15,20-6-1 16,-2-23-1-16,16-9 0 15</inkml:trace>
  <inkml:trace contextRef="#ctx0" brushRef="#br0" timeOffset="56960.2579">16695 4196 99 0,'-17'-29'41'0,"1"-5"0"16,23 14-1-16,6-14-26 16,12 13-13-16,30 7-9 0,4-16-28 15,21 12-5-15,2-7 1 16,12 12-3-16</inkml:trace>
  <inkml:trace contextRef="#ctx0" brushRef="#br0" timeOffset="57434.285">17993 4184 95 0,'-14'-2'38'0,"-12"-6"1"16,5 16-4-16,-17-5-28 15,1 9-3-15,-2 3 0 0,1 11-2 16,1 4 0-16,7 6-2 15,4 3 1-15,10 2-2 16,14 3-1-16,12-5-1 16,17-2-3-16,11-16-5 15,27 2-27-15,1-22-1 16,22 0 0-16,-3-19 0 15</inkml:trace>
  <inkml:trace contextRef="#ctx0" brushRef="#br0" timeOffset="57802.3061">18535 4186 82 0,'-36'-4'40'0,"-2"18"-1"16,-14-1 0-16,9 22-15 0,-11-4-22 15,3 7 0-15,1 2 1 16,12 2-2-16,5-2 0 15,16-3 0-15,16-9-1 16,18-13 0-16,17-11 0 16,12-12-1-16,11-10 0 15,5-11 0-15,4-9 1 16,-4-5 0-16,-8-2 0 15,-7 1 0-15,-14 6 0 16,-6 6 1-16,-14 9 0 16,-11 10 0-16,-2 13-1 15,-19 14 0-15,0 8 0 16,1 6-1-16,2 5-1 15,3 2-1-15,11 3-2 0,7-8-3 16,19 7-13-16,-4-25-18 16,23 6 1-16,-6-20-2 15,18 1 2-15</inkml:trace>
  <inkml:trace contextRef="#ctx0" brushRef="#br0" timeOffset="58112.3238">19016 4239 89 0,'-24'12'38'0,"5"16"1"15,-12-5-1-15,14 10-24 16,-9-3-12-16,6 3 0 16,6-5 0-16,12-9 0 15,13-11-1-15,12-9 1 0,10-16-1 16,11-4 0-16,4-12 0 15,5-3 1-15,-3-8 0 16,-1 4 0-16,-7 2-1 16,-9 9 1-16,-9 8-1 15,-5 7 0-15,-5 16 0 16,-12 11-2-16,1 15-2 15,-9 1-5-15,9 23-14 16,-11-15-17-16,14 11-3 16,-3-11-1-16,17-1 0 15</inkml:trace>
  <inkml:trace contextRef="#ctx0" brushRef="#br0" timeOffset="58741.3598">20096 4050 93 0,'0'0'39'0,"10"-14"0"15,-4 29-2-15,-8 0-31 16,-2 14-1-16,-2 8-1 16,2 10 0-16,-2 4-2 0,4 5-1 15,-1 0 0-15,8-6-1 16,2-7 1-16,7-8-1 15,7-15 1-15,8-15-1 16,5-10 1-16,8-13-1 16,2-12 1-16,0-7 0 15,-2-7-1-15,-3-4 1 16,-3-4-2-16,-8 2 0 15,-6 6-2-15,-8 4-1 16,0 14-3-16,-12-7-11 16,14 26-20-16,-15-4 0 15,14 19 0-15,-15-8-2 16</inkml:trace>
  <inkml:trace contextRef="#ctx0" brushRef="#br0" timeOffset="59929.4278">20893 4132 105 0,'-33'-20'38'16,"9"25"0"-16,-17-12-5 15,5 21-25-15,-10 2-2 16,4 14 0-16,-5 6-2 15,9 2-2-15,6 1 0 16,12 1-2-16,13-5 1 16,14-5-1-16,16-12 0 0,15-11 0 15,12-10 0-15,5-9 0 16,6-11 0-16,-1-7 1 15,-7-7-1-15,-3-3 0 16,-11-3 0-16,-10 4 1 16,-10 3-1-16,-10 7 0 15,-9 7 0-15,-6 11 0 16,-8 11 0-16,-4 13 0 15,-2 6 0-15,2 10 0 16,3 4 0-16,6 2 0 16,7 2-1-16,10-6 0 15,10-3 0-15,8-11 0 16,13-7-1-16,5-8 0 15,3-7 1-15,1-8 0 0,0-4 0 16,-3-3 1-16,-5 1 0 16,-10 2 0-16,-8 0 1 15,-8 8 0-15,-14 9-1 16,0 0 0-16,-18 20 1 15,3-1-1-15,-1 7 0 16,-2 1 0-16,3 2 0 16,3-2-1-16,6-4 2 15,7-8-1-15,-1-15 0 16,22 2 1-16,-3-16 0 15,1-6 0-15,4-13 0 16,-1-7 0-16,1-7 0 16,-2-3 0-16,-2 0 0 15,-6 4 0-15,-1 8-1 16,-5 8 0-16,-4 11 0 0,-4 19 0 15,0 0-1-15,0 0-1 16,16 26 0-16,-7-6-2 16,10 6-2-16,2-10-3 15,18 12-8-15,-12-26-6 16,23 13-13-16,-13-17-2 15,13 9 11-15,-19-14 21 16,1-2 7-16,-7 4 5 16,-18-14 9-16,7 19 6 15,-28-16 14-15,14 16 4 16,-31-14-10-16,20 19-21 15,-11 0-3-15,5 11-2 16,1 1 0-16,5 11-1 16,7 2 0-16,7-1-2 0,4 2 1 15,7-6-1-15,5-6 0 16,5-5 1-16,5-13-1 15,6-10 1-15,-2-9-1 16,4-7 1-16,-1-6-1 16,0-3 0-16,-2 2 0 15,-7 1-1-15,-3 11 0 16,-9 12 0-16,-15 8-1 15,-3 34 0-15,-16 12 1 16,-11 19-1-16,-8 18 1 16,-7 12-1-16,-4 11 1 15,0-1 1-15,3-3 0 16,6-9 1-16,8-16 1 15,9-17-1-15,6-19 0 0,7-22 1 16,10-19-1-16,1-19 0 16,6-16-1-16,5-12 0 15,-3-10-2-15,2-11 1 16,2-7 0-16,-1 2-2 15,2 2 2-15,0 5-1 16,5 9-2-16,-1-1-7 16,20 24-9-16,-15-11-8 15,20 19-10-15,-5-7-1 16,13 4-2-16,-1-11 2 15</inkml:trace>
  <inkml:trace contextRef="#ctx0" brushRef="#br0" timeOffset="60214.4441">22445 3557 94 0,'0'0'40'0,"-16"12"3"16,24 9-3-16,-5 0-20 15,15 6-17-15,4 9 0 16,3 7 1-16,2 7-1 15,-2 13-1-15,-4 6 1 16,-7 5-3-16,-9 4 0 16,-9-1 0-16,-10 1 0 15,-7-5 0-15,-7-2 0 16,-8-9-3-16,2-10-1 15,-3-13-3-15,13 1-8 16,-11-30-11-16,26 3-16 0,-5-17 1 16,14 4-2-16,14-21 2 15</inkml:trace>
  <inkml:trace contextRef="#ctx0" brushRef="#br0" timeOffset="60333.4509">22480 4462 102 0,'0'0'42'16,"-11"-19"0"-16,11 19-3 15,-23-30-25-15,-9 4-31 16,34 12-22-16,-12-9-2 15,10 10-2-15,-6-5 0 16</inkml:trace>
  <inkml:trace contextRef="#ctx0" brushRef="#br1" timeOffset="64841.7087">8212 2414 74 0,'5'-17'34'15,"-5"17"1"-15,11-19-1 16,-11 19-28-16,0 0-1 16,13 19 1-16,-16 3-1 15,4 16 0-15,-4 6-2 16,-1 13 1-16,0 4-1 15,0 10-1-15,-1 0-1 16,0-7-1-16,4-2-3 16,0-15-3-16,13 2-28 0,-9-21-2 15,8 2 0-15,-11-30-2 16</inkml:trace>
  <inkml:trace contextRef="#ctx0" brushRef="#br1" timeOffset="65025.7192">8191 2795 96 0,'-15'-1'38'16,"-8"-4"1"-16,23 5 0 16,-14 7-30-16,14-7-9 15,23-12-2-15,9-8-5 16,22 7-14-16,0-19-16 15,19 4 0-15,-7-11-2 16,9 12 2-16</inkml:trace>
  <inkml:trace contextRef="#ctx0" brushRef="#br1" timeOffset="65507.7468">8648 2231 50 0,'-17'-27'35'16,"-11"-6"-1"-16,-1 8 1 15,-16-4-13-15,-1 13-10 16,-15 1-5-16,0 21 0 16,-10 4-2-16,3 18 0 15,-8 13-1-15,4 27-1 16,2 24 1-16,8 21-1 15,5 15-1-15,20 8 1 16,19 4-3-16,24-3 2 16,29-13-2-16,29-30 2 15,31-38-2-15,28-31 1 16,19-38-1-16,10-27 1 15,-5-28 0-15,-9-21-1 16,-24-16 1-16,-23-9-1 0,-36-2 0 16,-36 2-1-16,-36 9 1 15,-36 8-3-15,-27 14 2 16,-23 14-1-16,-8 24-3 15,-13 9-11-15,13 32-21 16,4 2-3-16,31 12 0 16,24 4-2-16</inkml:trace>
  <inkml:trace contextRef="#ctx0" brushRef="#br0" timeOffset="72771.1623">16002 878 65 0,'54'-67'39'0,"-54"67"-1"16,0 0 1-1,52-71-19-15,-52 71-15 0,0 0 1 16,41-72 1-16,-41 72 0 16,0 0-2-16,31-60 0 15,-31 60-1-15,0 0-1 16,0 0-1-16,0 0-1 15,0 0 0-15,0 0-1 16,48 31 1-16,-48-31-1 16,11 85-1-16,-18 45 2 15,-10 22-2-15,0 17 1 16,-15-8 0-16,13-11-1 15,-4-18 0-15,7-19 0 16,13-46-1-16,3-17-1 16,10-14-1-16,3-21-4 0,15-9-13 15,-15-21-20-15,12-7 1 16,-11-15-2-16,8-3 1 15</inkml:trace>
  <inkml:trace contextRef="#ctx0" brushRef="#br0" timeOffset="73072.1795">16243 1293 115 0,'0'0'41'0,"0"0"2"16,0 0-2-16,0 0-39 15,0 0-1-15,-20-48 0 0,20 48 1 16,0 0-1-16,70-16 1 16,-70 16-1-16,83-18 0 15,-33 5 0-15,7-1-3 16,4 0 2-16,4-13-3 15,-3 12 1-15,0-3-3 16,2 2-1-16,-5 0-3 16,1-1-11-16,-10 1-20 15,-2-2-1-15,-48 18 0 16,74-27 0-16</inkml:trace>
  <inkml:trace contextRef="#ctx0" brushRef="#br0" timeOffset="73426.1997">17167 587 79 0,'3'-69'43'0,"-3"69"-1"16,1-60 2-16,-1 60-20 15,0 0-20-15,-6-60 0 16,6 60 0-16,0 0-1 16,0 0-1-16,-17 56 0 15,17-56 0-15,-18 95 0 16,19 4-2-16,-24 54 0 15,3 22 0-15,-4 6 0 16,4-4 0-16,2-35 0 16,9-19-2-16,3-27 2 0,15-30-1 15,6-19-1-15,-2-12-2 16,3-11-3-16,-16-24-6 15,21-2-19-15,-21-20-12 16,5-6 1-16,-11-11-1 16</inkml:trace>
  <inkml:trace contextRef="#ctx0" brushRef="#br2" timeOffset="82129.6975">9533 5895 94 0,'0'0'32'15,"10"-14"3"-15,-10 3-7 16,0 11-24-16,5-15-3 15,-5 15 2-15,0 0 0 16,0 0 1-16,0 0-1 16,-11 5-2-16,2 6 3 15,3 3-3-15,-2-1 3 16,3 3-5-16,2-2 4 15,5-2-3-15,-2-12 2 16,11 9-1-16,1-14-3 0,3-1 3 16,4-4-3-16,-3-2 4 15,1-3-4-15,-3-1 4 16,0-1-4-16,-4 0 4 15,-3-3-2-15,-3 7-2 16,-3-4 2-16,-2 6-1 16,1 11 1-16,-12-10 1 15,1 11 0-15,-4 6 0 16,-2 6 0-16,1 0 2 15,0 3-3-15,2-2 3 16,3-2-2-16,11-12-1 16,-6 14 1-16,6-14 0 15,17-7-1-15,-3-1 1 16,1-3 0-16,-2 1 0 0,-2-1 0 15,-11 11-1-15,15-12 0 16,-15 12-2-16,0 0-1 16,-7 12-3-16,14 10-13 15,-7-22-18-15,18 19-1 16,-2-13-1-16,19 0 0 15</inkml:trace>
  <inkml:trace contextRef="#ctx0" brushRef="#br2" timeOffset="82625.7259">10227 5695 89 0,'-19'0'37'0,"19"0"0"15,0 0 0-15,18 8-34 16,1-6-1-16,11 0 0 15,6 0 0-15,9-1 1 16,5-4-1-16,2-1-1 16,1-5 1-16,3-9 0 15,-10 0-1-15,-4-2 0 16,-9-8 1-16,-5-2-1 15,-13-5 0-15,-10 1 0 16,-14 0 1-16,-11 6-1 0,-11 3 1 16,-9 12-1-16,-10 10 1 15,-6 15 0-15,-2 12-1 16,2 12 0-16,3 12 0 15,9 10 0-15,10 3-1 16,13 1 2-16,17-5 0 16,22-9 0-16,15-7-3 15,22-17 1-15,18-10-5 16,12-22-3-16,18-2-30 15,-13-21-1-15,9 2-3 16,-17-11-2-16</inkml:trace>
  <inkml:trace contextRef="#ctx0" brushRef="#br2" timeOffset="82875.7401">11059 5303 116 0,'0'0'42'0,"30"15"0"15,-6-24-8-15,15-2-33 16,16-9-2-16,12-2-2 15,13 13-14-15,-8-15-20 16,8 16-5-16,-8-5 2 0,4 15-3 16</inkml:trace>
  <inkml:trace contextRef="#ctx0" brushRef="#br2" timeOffset="85664.8997">10779 7113 54 0,'-168'15'33'16,"-8"8"2"-16,-5 10-1 16,-3 11-15-16,-10 0-12 15,4 15-3-15,0 4-1 16,4 15-3-16,4 8-1 0,5 8 0 15,2 8-1-15,7 7 0 16,9 10 0-16,6 11 0 16,4 10 2-16,2 6 0 15,6 14 0-15,5 16 0 16,4 11 2-16,9 18 0 15,2 12 0-15,10 5-1 16,7 8-2-16,15 9 3 16,10-3-2-16,16-3 0 15,16 1-2-15,18-3 3 16,14 2-2-16,21 4 1 15,17 6-1-15,15 2-2 16,17 7 2-16,14 7 2 16,16-2-2-16,21 1-1 15,23-10 1-15,16-10 1 0,28-17 0 16,25-10 0-16,31-21 1 15,23-13-2-15,24-18 2 16,20-14-2-16,16-13 2 16,14-12-1-16,8-14 1 15,6-12-1-15,5-12-1 16,0-13 2-16,5-15-2 15,0-13 1-15,3-12-1 16,-3-17 1-16,3-14-1 16,-1-16 0-16,-5-19 0 15,-7-14 1-15,-9-16-1 16,-6-18 3-16,-12-21-2 15,-10-18 2-15,-19-15-1 16,-12-17 0-16,-19-17 1 0,-11-13 0 16,-22-12 0-16,-16-13-1 15,-22-7 1-15,-18-6-2 16,-19-9 0-16,-20-4 1 15,-16 2-2-15,-21-5 0 16,-18-1-1-16,-25-1-1 16,-17 1 2-16,-26-6 3 15,-22-3 0-15,-26-1 1 16,-26-6 3-16,-21 2-1 15,-29-2 2-15,-18 5-2 16,-24-1-1-16,-18 12-1 16,-22 4-2-16,-16 8-1 15,-15 11-1-15,-14 8 0 16,-10 6 0-16,-12 11 0 0,-14 12 1 15,-15 11 1-15,-17 26-1 16,-23 22 2-16,-21 28-1 16,-30 36-2-16,-28 38 0 15,-26 29-2-15,-10 40-15 16,-11 6-20-16,16 13-1 15,23-9-3-15,43-17 2 16</inkml:trace>
  <inkml:trace contextRef="#ctx0" brushRef="#br2" timeOffset="87179.9864">16596 9284 48 0,'-13'-2'33'0,"3"-4"1"15,10 6 1-15,-20-14-10 16,20 14-19-16,-17-2-1 15,10 12 1-15,-9 1-1 16,2 9 0-16,-7 1-1 0,2 4-1 16,3 1-1-1,2-1 1-15,4-5-1 0,11-5-1 16,-1-15 1-16,29 7-1 15,0-15 0-15,12-7-1 16,3-8 1-16,3-4 0 16,1-6-1-16,-6 0 0 15,-8 2 0-15,-11 0 0 16,-14 8 0-16,-16 6 0 15,-15 12 1-15,-13 9 0 16,-13 8 0-16,-4 7 0 16,-1 5 1-16,1 5 0 15,8 0-1-15,11-2 0 16,11-3 1-16,17-6-2 15,17-7 1-15,14-5-1 16,12-7 1-16,9-6-1 0,5-5 0 16,2-3 0-16,-3-3 1 15,-5-3-1-15,-14-1 1 16,-10 2-1-16,-12 1 0 15,-17 5 1-15,-16 5 0 16,-10 9-1-16,-10 6 1 16,-4 6 0-16,-2 5 0 15,3 2 0-15,3 3 0 16,10 1-1-16,18-3 1 15,15-10-2-15,22-6-3 16,17-14-4-16,26 6-16 16,-2-20-14-16,21 1-3 15,-2-10 0-15,8 7-1 0</inkml:trace>
  <inkml:trace contextRef="#ctx0" brushRef="#br2" timeOffset="87719.0171">17310 9212 102 0,'-21'11'37'15,"13"7"2"-15,8-18-2 16,7 22-33-16,18-15-2 16,16-5 0-16,9-3 1 15,5-2-1-15,5-8 0 16,2-2 0-16,-3-2 0 15,-9-4-1-15,-13-2 1 16,-11 2 0-16,-15-3-1 16,-11 0 0-16,-16-1 0 15,-9 2 0-15,-12 3 0 16,-9 6 0-16,-12 8 0 15,-3 11-1-15,-2 9 1 0,0 14 0 16,6 12 0-16,8 9 0 16,11 7-1-16,16 1 1 15,22-2-1-15,18-5-1 16,26-8 0-16,15-14-3 15,19-7-4-15,1-24-14 16,26 2-12-16,-11-17-8 16,4-4 1-16,-11-16-2 15</inkml:trace>
  <inkml:trace contextRef="#ctx0" brushRef="#br2" timeOffset="87937.0297">18338 8784 120 0,'0'0'43'0,"22"5"-1"16,13-9-3-16,8 3-43 15,17-27-5-15,23 11-30 16,-6-13-3-16,4 10 1 16,-9-2-2-16</inkml:trace>
  <inkml:trace contextRef="#ctx0" brushRef="#br1" timeOffset="93869.369">11766 10837 55 0,'9'-19'36'15,"1"8"2"-15,-11 1-3 16,12 12-11-16,-11-2-15 15,-2 12-2-15,-1 4-2 16,3 14-1-16,-4 4-2 16,1 10-2-16,-3 5 0 15,3 6-1-15,0 2 0 0,2-2-1 16,2 0-2-16,1-10-3 15,6 4-4-15,-9-18-25 16,13 0 0-16,-11-18-2 16,10-4 0-16</inkml:trace>
  <inkml:trace contextRef="#ctx0" brushRef="#br1" timeOffset="94050.3794">11761 11157 83 0,'-15'-10'39'15,"-7"-2"0"-15,11 11-1 16,-5-10-30-16,16 11-5 15,0 0 0-15,22-14-2 16,7 4-2-16,8-8-3 16,15 8-7-16,-3-14-27 0,16 9 1 15,-6-8 0-15,4 9-2 16</inkml:trace>
  <inkml:trace contextRef="#ctx0" brushRef="#br1" timeOffset="94508.4056">12067 10518 88 0,'-51'-23'37'0,"-13"-4"1"0,10 15-1 16,-10-1-30-16,4 14-1 16,-5 7-1-16,5 16-1 15,-2 16-1-15,9 16-1 16,5 14-1-16,10 13 0 15,13 10-1-15,10 8-1 16,18 5 1-16,16 3-1 16,19-9 0-16,16-9 0 15,18-15 0-15,15-18 0 16,16-20 0-16,11-29 1 15,7-23-1-15,0-26 1 16,-3-18 0-16,-11-18-1 16,-17-14 1-16,-22-7 1 0,-30-6-1 15,-28-1-1-15,-32 2 1 16,-34 9-1-16,-25 12 0 15,-20 17 1-15,-11 21-2 16,-10 16-5-16,18 34-24 16,1 4-7-16,26 16 0 15,25 2-2-15</inkml:trace>
  <inkml:trace contextRef="#ctx0" brushRef="#br1" timeOffset="98683.6444">17687 11679 77 0,'2'-10'36'16,"-2"10"-1"-16,0 0-9 15,9 14-18-15,-13 9-4 16,7 14-3-16,-9 12 2 16,1 16-2-16,-1 12 0 15,-3 7-1-15,0 5-2 16,-3-6-4-16,11 2-19 0,-6-20-10 15,12-10-1-15,2-21 0 16</inkml:trace>
  <inkml:trace contextRef="#ctx0" brushRef="#br1" timeOffset="98889.6562">17716 12132 85 0,'-11'-3'38'15,"-4"-3"-1"-15,15 6 0 16,0 0-33-16,17-3-1 15,14-12-2-15,12-8-1 16,14-6-3-16,8-13-3 16,14 6-8-16,-10-20-23 0,9 9 1 15,-15-9-2-15,-1 10 2 16</inkml:trace>
  <inkml:trace contextRef="#ctx0" brushRef="#br1" timeOffset="99073.6667">18254 11580 82 0,'-34'25'40'0,"-6"11"-2"16,8 16 0-16,-5 2-30 15,10 15-4-15,2 2-1 16,9 5-2-16,7 2 1 16,9-2-4-16,7-5 1 15,7-8-2-15,10-2-7 16,-1-19-26-16,15 1-2 15,-1-23 0-15,6-5-1 16</inkml:trace>
  <inkml:trace contextRef="#ctx0" brushRef="#br1" timeOffset="99585.696">18464 12028 94 0,'-21'-4'38'0,"4"18"1"15,-5 1-3-15,6 14-33 16,3 2 0-16,9 3 0 15,3-1-1-15,8-1 1 16,4-9-2-16,10-4 1 16,5-10-1-16,4-9 0 15,1-12 0-15,1-8-1 16,1-5 0-16,-4-8 0 0,0-3 0 15,-6-7-1-15,-1 4 1 16,-5-1-1-16,-3 10 0 16,-5 5 0-16,-2 14 0 15,-7 11 0-15,2 32 1 16,-8 17 0-16,-5 20-1 15,-3 18 2-15,-4 15-2 16,-3 14 1-16,-1 3-1 16,2-2 1-16,1-9 0 15,2-15-1-15,2-14 2 16,6-20-2-16,0-18 1 15,1-18 1-15,8-23-1 16,-20-11 1-16,7-18-1 16,1-14 0-16,-2-13 0 0,-1-10 0 15,3-10 0-15,6-3 0 16,6 3 1-16,6 9-1 15,8 5 1-15,3 11-2 16,11 12-1-16,6 4-4 16,19 17-27-16,-7-5-6 15,22 12 0-15,-8-12-1 16</inkml:trace>
  <inkml:trace contextRef="#ctx0" brushRef="#br1" timeOffset="100118.7264">19377 12054 64 0,'0'0'38'16,"0"0"-2"-16,-15-11 2 15,15 11-24-15,-7-11-9 16,7 11 1-16,-19-14 0 16,7 8-2-16,-11 1 0 15,-2 5 0-15,-6 4-1 16,-2 10-1-16,-9 6 0 15,4 10-1-15,-5 9 1 16,5 5 0-16,7 1-1 16,7 1 0-16,14-11 0 0,12-2 1 15,19-16-1-15,13-16 0 16,16-18-1-16,7-14 0 15,9-12 1-15,2-11-1 16,-2-8 0-16,-4-5 0 16,-8-2-1-16,-12 1 2 15,-11 5-2-15,-8 7 2 16,-14 11-1-16,-7 10 0 15,-9 16 0-15,-8 19 3 16,-4 16-3-16,-7 18-1 16,4 14 2-16,-1 8-2 15,7 9 1-15,5 4-2 16,11-2 0-16,6-11-5 15,16-4 0-15,5-18-4 16,20 4-15-16,-7-26-14 0,8 0 2 16,-7-20-2-16,4 0 3 15</inkml:trace>
  <inkml:trace contextRef="#ctx0" brushRef="#br1" timeOffset="100719.7607">19819 12091 71 0,'2'-19'38'0,"-8"-3"0"16,6 22 1-16,-15-18-14 15,15 18-20-15,-17 23-2 16,10 4-1-16,-2 6-1 15,1 10 0-15,0 0 0 16,1 5 0-16,1-6 0 16,2-5 1-16,1-7-1 15,3-9 0-15,0-21 0 16,0 0 0-16,13-15 0 0,-4-13-1 15,1-11 1-15,3-7-2 16,-1-10 1-16,1-3 0 16,3 0 0-16,0 2 0 15,-1 10 0-15,-1 7 0 16,1 9 0-16,3 8 0 15,-1 10 0-15,2 7 0 16,2 7 0-16,0 3 0 16,4 2 0-16,2 0 0 15,2 1 0-15,0-1 0 16,0-2 0-16,2-1 0 15,-4-2 0-15,-5-1 0 16,-5 1 0-16,-4-1 0 16,-13 0 0-16,0 0 1 0,-5 15-1 15,-10-1 0-15,-3 6 1 16,-7 6-1-16,3 7 1 15,-1 6 0-15,5 2 0 16,4 3 0-16,8-1 0 16,6-5-1-16,9-7 1 15,10-10 0-15,5-9-1 16,4-14 1-16,6-12-1 16,-1-11 0-16,0-10 0 15,-3-7 0-15,-4-6 0 16,-8 0-1-16,-8 3 0 15,-8 0-2-15,-5 13-2 16,-14-1-6-16,6 26-10 0,-21-6-17 16,12 16-3-1,-4-3-1-15,12 8 1 0</inkml:trace>
  <inkml:trace contextRef="#ctx0" brushRef="#br1" timeOffset="101485.8046">20783 11964 76 0,'0'0'38'0,"0"-22"0"16,0 22 1-16,-20-29-28 15,5 23-5-15,-11 2-2 16,-1 7 0-16,-12 6-1 16,1 10 0-16,-9 7 0 15,0 9 0-15,3 4-1 0,6 5 1 16,4 1 0-16,11-1-2 15,13-7 1-15,13-7-1 16,15-8-1-16,13-12 1 16,12-11-1-16,10-12 0 15,4-8 0-15,3-7 0 16,-3-5 0-16,-7-4 0 15,-7 3-1-15,-9-2 1 16,-9 6-1-16,-11 5 1 16,-7 5-1-16,-6 4 0 15,-1 16 1-15,0 0 0 16,-15 0 0-16,8 17 0 15,0 10-1-15,1 14 1 16,0 14 0-16,-1 9 1 0,3 11-2 16,-2 9 1-16,-1 7 0 15,-1 2 0-15,-3-2 0 16,-3-4 0-16,-5-9 0 15,-1-9 0-15,-7-13 0 16,0-11 1-16,-8-17-1 16,-1-15 0-16,-4-13-1 15,1-19 0-15,6-10-2 16,2-16-1-16,9-7-1 15,4-17-7-15,26 10-8 16,-10-17-11-16,27 18-7 16,1-5 1-16,16 14-3 15</inkml:trace>
  <inkml:trace contextRef="#ctx0" brushRef="#br1" timeOffset="101891.8279">21090 12175 85 0,'-19'0'40'0,"19"0"0"16,-14 0 0-16,26-6-25 15,5-5-12-15,12-6-2 16,10-1 1-16,6-6-1 15,3-3 0-15,0-3-1 16,-7 1 1-16,-2 1 0 0,-12-1-1 16,-12 2 1-1,-10 2-1-15,-10 5 4 0,-10 7-3 16,-8 4 0-16,-5 8-1 15,-9 11 1-15,-3 8 1 16,-2 10-1-16,0 10 0 16,8 2-2-16,5 3 1 15,12 2 1-15,12-6 0 16,15-5-2-16,18-10-1 15,11-13-2-15,17-7-2 16,-2-18-7-16,19 8-11 16,-16-24-15-16,13 6 0 15,-17-14-2-15,1 9 3 16</inkml:trace>
  <inkml:trace contextRef="#ctx0" brushRef="#br1" timeOffset="102199.8455">21700 11920 101 0,'0'0'39'16,"-32"13"1"-16,14 12-3 15,-7 2-31-15,2 8-2 16,-1 3-1-16,5 5 0 15,5-4-1-15,3-2 0 16,8-10 0-16,6-11 0 16,8-15-1-16,7-10 0 15,4-13 0-15,6-9-1 16,1-7 1-16,4-6-1 15,-2 0 0-15,0 1 1 16,-2 10-1-16,-2 4 0 16,-5 11 0-16,-5 12 1 15,-3 13-1-15,-4 12 0 0,-4 13 0 16,-2 6-1-16,-3 7-2 15,-2 3-2-15,9 7-10 16,-13-18-7-16,23 8-12 16,-13-19-7-16,16-8-3 15,-3-19 2-15</inkml:trace>
  <inkml:trace contextRef="#ctx0" brushRef="#br1" timeOffset="102620.8696">22371 12130 94 0,'-13'10'38'16,"3"16"1"-16,-10-3-1 16,-3 6-36-16,9 3-3 15,0-1-4-15,19 6-29 16,-5-14-4-16,17-3 1 15,7-18-3-15</inkml:trace>
  <inkml:trace contextRef="#ctx0" brushRef="#br1" timeOffset="102913.8863">23075 11242 110 0,'-10'13'40'16,"-10"11"1"-16,5 29-10 16,-5 6-28-16,5 12 1 15,2 15-1-15,1 8-1 16,-5 3 0-16,7 5-1 15,0-7-1-15,5-7-2 16,2-9-1-16,3-11-5 16,11-5-7-16,-10-28-22 15,18 0-4-15,-10-23 1 16,14-7 0-16</inkml:trace>
  <inkml:trace contextRef="#ctx0" brushRef="#br1" timeOffset="103101.8971">22973 11935 106 0,'-11'-17'41'15,"11"17"0"-15,0 0 0 16,10-8-37-16,12 2-2 16,9-3-3-16,12-5-1 15,7-7 1-15,13 0-7 16,-2-18-12-16,13 11-19 15,-10-14-1-15,6 1-1 16,-10-13 2-16</inkml:trace>
  <inkml:trace contextRef="#ctx0" brushRef="#br1" timeOffset="103330.9099">23665 11187 106 0,'-34'24'42'0,"2"22"0"16,-11 4 1-16,10 18-38 15,-5 2-2-15,8 13 2 16,1 2-2-16,4 5-2 15,5-2 1-15,6-4-2 16,5-4 0-16,9-8-1 16,6-5-2-16,6-16-4 15,13-3-2-15,-7-25-12 16,25 6-14-16,-15-24-8 15,15-4 1-15,-5-18-1 16</inkml:trace>
  <inkml:trace contextRef="#ctx0" brushRef="#br1" timeOffset="103492.9194">23788 12160 110 0,'-4'24'44'0,"4"-24"0"16,-13 15-2-16,-2-15-38 15,5-4-5-15,10 4-5 16,-20-20-16-16,20 20-19 15,-8-14-3-15,8 14 0 16,-1-14-1-16</inkml:trace>
  <inkml:trace contextRef="#ctx0" brushRef="#br2" timeOffset="337647.3123">1291 15636 50 0,'6'-27'36'0,"0"17"-1"16,-8-11-3-16,7 9-26 16,-6 0-1-16,1 12 2 15,0 0-2-15,8 22-1 16,-8 10-1-16,1 20-1 15,-4 12 0-15,1 11-1 16,-4 11 0-16,1 7-2 16,3-1 0-16,1-9-2 15,7-8-4-15,-5-26-29 16,22-8-1-16,-5-32-2 15,13-7 1-15</inkml:trace>
  <inkml:trace contextRef="#ctx0" brushRef="#br2" timeOffset="337866.3248">1361 15701 57 0,'-18'-16'40'15,"18"16"-3"-15,6-23 2 16,20 7-28-16,1-5-11 15,16-3 0-15,13-1-2 16,4-4 1-16,10 10-4 16,-8-8-15-16,9 22-15 15,-18-4-3-15,-1 16 0 0,-17-6 0 16</inkml:trace>
  <inkml:trace contextRef="#ctx0" brushRef="#br2" timeOffset="338083.3373">1465 15948 51 0,'-37'27'39'0,"20"0"-1"16,5-16-1-16,21 4-25 15,10-20-11-15,11-7-1 16,13-5 0-16,8-2 0 15,8 1-2-15,0-1-2 16,6 8-7-16,-17-11-25 16,5 19 1-16,-23-5-3 0,-4 17 1 15</inkml:trace>
  <inkml:trace contextRef="#ctx0" brushRef="#br2" timeOffset="338451.358">1435 16224 52 0,'-36'30'36'16,"20"3"0"-16,10-18-1 15,26-3-30-15,8-24-3 16,17-9-2-16,21-12 0 16,6-14-4-16,18-11-2 15,1-19-1-15,11 1-4 0,-11-20-20 16,7 13-3-1,-20-9 4-15,-4 13 9 0,-24-4 10 16,-11 10 10-16,-12 16 5 16,-20 1 7-16,-1 26 21 15,-23 3 3-15,2 24-3 16,-17 5-7-16,14 30-7 15,-15 11-7-15,6 21-6 16,1 11-1-16,-1 13-3 16,3 5 1-16,4 5-2 15,5-4 0-15,7-1-3 16,8-9-1-16,0-19-7 15,19-1-26-15,-2-28-1 16,13-4-2-16,-1-26 0 16</inkml:trace>
  <inkml:trace contextRef="#ctx0" brushRef="#br2" timeOffset="338828.3799">2356 16017 35 0,'-13'14'39'16,"13"11"0"-16,0-11-1 15,22 4-15-15,5-20-21 16,9-7 0-16,11-8 0 16,3-7 0-16,3-6 0 15,2-7-1-15,-8-4 0 16,-5 5 1-16,-14 2 0 15,-13 8-1-15,-14 8 0 0,-1 18 1 16,-31-8-1-16,-4 20 0 16,-7 10 0-16,-8 12 1 15,-1 8-1-15,-1 8 0 16,5 4 0-16,9 2 0 15,9-2-1-15,15-5 1 16,17-7-2-16,18-14 0 16,17-15-2-16,13-16 0 15,20-4-4-15,4-20-4 16,21 1-27-16,-11-20-2 15,12 5-1-15,-16-11 2 16</inkml:trace>
  <inkml:trace contextRef="#ctx0" brushRef="#br2" timeOffset="339000.3897">3146 15910 60 0,'-36'35'41'0,"-9"-5"-1"16,12 17 0-16,-12-7-32 16,21 5-6-16,8 1-1 15,14-7-1-15,14-4-1 16,10-15-3-16,19-6-6 15,-1-28-27-15,20 1-2 16,-2-23-1-16,15-2 0 16</inkml:trace>
  <inkml:trace contextRef="#ctx0" brushRef="#br2" timeOffset="339315.4077">3548 15407 68 0,'-16'30'40'0,"10"14"-1"15,-12-4-3-15,10 23-33 16,-2 5 1-16,6 15-3 16,-1 3 0-16,2 4-1 15,-2 2 0-15,1-5-1 16,1-8 0-16,-3-17-4 0,6-7-3 15,-11-32-27-15,15-6-3 16,-8-32-3-16,10-3 1 16</inkml:trace>
  <inkml:trace contextRef="#ctx0" brushRef="#br2" timeOffset="340269.4623">3317 15873 66 0,'5'17'41'0,"-5"-17"0"16,34 15-2-16,-5-26-36 15,9-4-1-15,7-4 1 16,2 3-2-16,-3 2 1 16,-3 5-1-16,-7 8-1 0,-7 13 1 15,-10 12 0-15,-8 10 0 16,-8 11-1-16,-6 3 1 15,-2 4-1-15,-3 3 0 16,-2-2 0-16,1-10 1 16,2-5-1-16,0-12 0 15,5-13 0-15,4-13-1 16,2-13 1-16,4-15-1 15,2-11 1-15,2-7-1 16,3-6 1-16,1-1-1 16,0 5 1-16,0 5 0 15,-1 7 0-15,-1 10 0 16,2 7 0-16,1 7 0 15,6 5 0-15,1 2 0 0,11-1 0 16,5-2 0-16,8 1 1 16,3-1-1-16,2-1 0 15,-2 1 1-15,-7 2-1 16,-7 2 1-16,-9 5-1 15,-12 9 1-15,-17 4-1 16,-11 6 1-16,-10 5-1 16,-8 8 1-16,-3 4-1 15,-3 5 0-15,2 7 0 16,6 1 1-16,9-6-1 15,10 1 0-15,15-11 0 16,11-4 0-16,11-16-1 16,7-11 1-16,6-13 0 15,-2-14-1-15,0-2 1 16,-6-10-1-16,-5-3 1 0,-8-5-1 15,-8 5 1-15,-5 2 0 16,-5 4 0-16,-2 5 0 16,0 2 0-16,6 5 0 15,-1 6 0-15,9 3 1 16,3 3 0-16,6 4-1 15,2 3 1-15,2 5 1 16,2 4-1-16,-4 3 1 16,-1 4-1-16,-7 6 1 15,-4 5-1-15,-7 6 0 16,-6 4 0-16,-7 2-1 15,-4 3 0-15,-2 5 0 16,-1-8 0-16,2-2-1 16,0-11 1-16,3-7-1 0,11-17 1 15,5-11-1-15,10-18 1 16,5-15 0-16,5 0 0 15,5-3 1-15,4 2 0 16,-2 7 0-16,-2 9-1 16,-1 20 1-16,-7 19 0 15,-2 19-1-15,-8 9 0 16,-2 12-1-16,-2 4-2 15,0-3-4-15,9 3-6 16,-13-27-2-16,23 6-9 16,-13-34-19-16,25-5-2 15,-4-25 0-15</inkml:trace>
  <inkml:trace contextRef="#ctx0" brushRef="#br2" timeOffset="341103.51">5362 15789 46 0,'0'0'40'0,"0"-13"-2"16,0 25-1-16,0-12-27 16,-14 21-4-16,7 3-2 15,5 10 0-15,-5 7-2 16,3 7 0-16,-4 3 0 15,6 2 0-15,-6-4 0 0,7 0-1 16,-5-15-1-16,4-2 1 16,-1-15-1-16,6-6 1 15,-3-11-1-15,3-20 0 16,-1-5 0-16,2-11 0 15,-1-4 1-15,3-9-1 16,0-8 1-16,4-10-1 16,4 5 0-16,6 3 0 15,3 10 1-15,-1 4-1 16,7 9 0-16,-1 12 0 15,-3 15 1-15,-3 12-1 16,-3 15 0-16,-5 10 0 16,-7 9 0-16,-5 8 1 15,-2 7-1-15,-6 2 0 16,-4-1 0-16,-2-3 0 0,-2-10 0 15,-3-8 0-15,1-9-1 16,1-11 1-16,-4-10 0 16,2-9 0-16,-2-2 0 15,2-2 0-15,-4 1 0 16,1 6 0-16,-3 8 0 15,-2 9 0-15,0 18 0 16,1 10 0-16,1 12 1 16,2 8-2-16,2 3 2 15,8-1-3-15,7-5-2 16,3-11-8-16,21 4-10 15,-10-31-17-15,14 3-2 16,-6-28 1-16,10 2-2 16</inkml:trace>
  <inkml:trace contextRef="#ctx0" brushRef="#br2" timeOffset="341599.5384">5978 15907 69 0,'0'0'41'16,"-22"-10"-1"-16,9 17-5 0,-19-8-29 15,4 6-2-15,-3 2-1 16,1 8-1-16,-3 2-1 16,3 8 0-16,5 5 0 15,3 5-1-15,3 2 1 16,9 3-1-16,6-8 1 15,10 0 0-15,10-14 0 16,6-10-1-16,8-11 1 16,6-14-1-16,3-8 1 15,1-14-1-15,1 0 0 16,-7-9 0-16,-2 6 0 15,-7 4 0-15,-4 2 0 16,-6 11 0-16,-6 8 0 16,-9 17 0-16,0 0 0 0,-3 22 0 15,-3 9 0-15,-1 4 0 16,1 8-1-16,6-4-1 15,5 0-2-15,7-14-2 16,18-1-7-16,-6-36-13 16,20 4-14-16,-5-26-2 15,17-4 1-15</inkml:trace>
  <inkml:trace contextRef="#ctx0" brushRef="#br2" timeOffset="341801.5499">6493 15478 65 0,'0'-14'43'16,"-13"8"-3"-16,5 30-1 15,-14 18-34-15,3 16-3 0,-2 17 0 16,-1 11-3-16,1 9 1 16,3 7 0-16,3-2-1 15,2-9-3-15,8-8-1 16,-3-32-14-16,20-1-18 15,-11-33-3-15,13-14 0 16,-7-31 0-16</inkml:trace>
  <inkml:trace contextRef="#ctx0" brushRef="#br2" timeOffset="341959.559">6277 15886 70 0,'-17'-8'42'0,"-4"-2"-2"16,19 23-2-16,2-13-34 15,9 12-2-15,14-9-2 16,9-6-2-16,15 0-8 0,-8-22-23 15,21 7-7-15,-8-17-1 16,13 4 0-16</inkml:trace>
  <inkml:trace contextRef="#ctx0" brushRef="#br2" timeOffset="342166.5708">6845 15471 82 0,'-26'31'42'0,"7"21"-1"15,-13 1-7-15,6 17-31 16,2 7-1-16,5 9-2 15,4 7 1-15,1-2-4 16,8-4 1-16,-2-12-4 16,8 1-7-16,-8-31-26 0,15-7-1 15,-7-27-3-15,0-11 3 16</inkml:trace>
  <inkml:trace contextRef="#ctx0" brushRef="#br2" timeOffset="342320.5796">6632 15980 74 0,'-17'-25'42'16,"17"25"0"-16,-12-20-2 15,12 20-34-15,12-1-4 16,3 5-2-16,12-3-2 16,5-7-3-16,19 11-12 15,-9-16-25-15,20 12 1 16,-6-10-2-16,11 12 0 15</inkml:trace>
  <inkml:trace contextRef="#ctx0" brushRef="#br2" timeOffset="342838.6092">6729 15992 48 0,'1'15'41'16,"16"6"-1"-16,2-16 1 16,19 12-27-16,7-26-12 15,6-2 0-15,10-6 0 16,2-3 0-16,-5-7 0 15,-2 3-1-15,-11 1 1 16,-13 1 0-16,-17 4-2 16,-13 5 1-16,-14 6 0 15,-13 3-1-15,-13 5 1 16,-4 8-1-16,-8 5 1 15,0 4 0-15,2 8 1 16,6 4-1-16,5 2 1 0,8 6-1 16,15-5 0-16,14 0 0 15,15-8-2-15,14-2 0 16,14-7-1-16,11-10-1 15,12-4-3-15,0-18-7 16,19 10-18-16,-22-21-9 16,10 8-1-16,-18-16 0 15</inkml:trace>
  <inkml:trace contextRef="#ctx0" brushRef="#br2" timeOffset="343168.6278">7503 15913 68 0,'-17'10'42'16,"-7"-3"-2"-16,4 18 0 15,-10-1-33-15,8 7-3 16,0 3-1-16,3 10-1 0,1 1 0 15,4-3-1-15,4-4 1 16,3-5 0-16,3-8-1 16,6-7 0-16,-2-18 0 15,19-13 0-15,1-15 0 16,6-9 0-16,0-9-1 15,5-5 1-15,4-7-1 16,0-2 1-16,-4 5-1 16,2 4 0-16,-6 11 0 15,-2 10 0-15,-6 12 0 16,0 8-1-16,-5 15-1 15,-1 9-1-15,-1 15-1 16,-6 4-2-16,5 17-5 16,-14-16-5-16,19 17-25 0,-16-24 0 15,11 0-2-15,-1-21 2 16</inkml:trace>
  <inkml:trace contextRef="#ctx0" brushRef="#br2" timeOffset="343882.669">7782 15953 48 0,'16'-13'39'0,"-7"-11"0"0,9 18-6 15,-16-12-20-15,-2 18-7 16,0 0-1-16,0 0 0 16,-3 28-1-16,-11 8 0 15,-10 16-1-15,-2 10 0 16,-4 3-1-16,3 2 0 15,2-6 0-15,5-5-1 16,9-12 1-16,9-14-1 16,13-23 0-16,8-16 0 15,11-21-1-15,5-14 1 16,3-8-1-16,3-7 1 15,-3-8 0-15,2 2 0 16,-6 2 0-16,-4 12 0 0,-6 13 1 16,-2 10-1-16,-7 15 0 15,-3 17-1-15,3 14 1 16,-5 14-1-16,-1 10 1 15,0 12-1-15,3 6-2 16,3 5 0-16,3-1-2 16,1-11-8-16,16 9-7 15,-12-26-24-15,16-6 0 16,-1-25-2-16,10-7 1 15</inkml:trace>
  <inkml:trace contextRef="#ctx0" brushRef="#br2" timeOffset="344896.727">8808 15819 78 0,'-33'3'44'0,"8"9"-3"16,-3-10-2-16,28-2-48 15,-16 5-32-15,16-5 0 16,21 0-2-16,-6 2 1 15</inkml:trace>
  <inkml:trace contextRef="#ctx0" brushRef="#br2" timeOffset="345046.7355">9007 16174 83 0,'-37'39'45'0,"1"2"-1"0,-13-14-2 16,3-12-40-16,9-2-4 16,15-19-4-16,22 6-25 15,10-25-11-15,16 5 0 16,4-9-3-16</inkml:trace>
  <inkml:trace contextRef="#ctx0" brushRef="#br2" timeOffset="345542.7639">10398 15813 62 0,'9'-28'42'0,"8"9"-1"0,-4-7 2 16,15 16-35-16,-28 10-3 15,23 4 0-15,-15 20 0 16,-2 21-1-16,-10 15-1 15,0 17 0-15,-8 7 0 16,-2 3-2-16,1-6 0 16,2-4 0-16,0-13-1 15,7-15-2-15,7-12-1 16,-3-37-13-16,29 10-28 15,-8-29 2-15,13 1-3 16,-1-21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3:50.3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2340 913 77 0,'21'-68'39'15,"-21"68"-2"-15,0 0 1 16,0 0-34-16,0 0-2 16,0 0 0-16,0 0 1 15,0 0-1-15,0 0 0 16,-4 52 0-16,-18 39 0 15,-3 10 0-15,-2 6 1 0,3-1-2 16,-14-22 1-16,18-4-1 16,10-25 0-16,10-55 0 15,26-1 0-15,-26 1 0 16,0 0 0-16,42-67 1 15,-42 67-2-15,38-78 1 16,-17 29 1-16,-2-6 0 16,5-6-1-16,-7-5 0 15,0 0-1-15,-2 4 2 16,0 1-1-16,-1 8 0 15,-14 53 0-15,37-87-1 16,-37 87 1-16,47-54-1 16,-47 54 0-16,49-6 0 15,-49 6 2-15,58 44-2 16,-51-16 0-16,54 77-2 0,-1 17 0 15,-1 8-4-15,-9-10-8 16,-20-29-24-16,-13-11-2 16,-12-17-1-16,-23-33 1 15</inkml:trace>
  <inkml:trace contextRef="#ctx0" brushRef="#br0" timeOffset="190.0109">2656 1366 113 0,'-37'-48'37'15,"37"48"4"-15,-25-48-3 16,25 48-37-16,-1-55-4 16,1 55-1-16,27-64-5 0,-27 64-14 15,56-67-17-15,-56 67 1 16,86-65-2-16,-30 31 1 15</inkml:trace>
  <inkml:trace contextRef="#ctx0" brushRef="#br0" timeOffset="417.0238">3387 590 101 0,'46'-42'40'16,"-46"42"3"-16,0 0-3 16,0 0-33-16,0 0-6 15,0 0 1-15,8 71-1 16,-8-71 0-16,-24 102 1 0,17-3-2 15,-14 36-2-15,7 7 1 16,7 1-5-16,3-23-10 16,-3-47-23-16,11-13-2 15,13-30 0-15,-1-31 0 16</inkml:trace>
  <inkml:trace contextRef="#ctx0" brushRef="#br0" timeOffset="880.0503">3402 1204 106 0,'0'0'41'0,"0"0"1"16,-58-74-2-16,58 74-37 16,0 0-2-16,-27-56 0 0,27 56 1 15,0 0-1-15,0 0 0 16,63-42 2-16,-63 42-2 15,71-9 0-15,-71 9-1 16,85-12-1-16,-38 5 2 16,1 2-1-16,-48 5 0 15,87-8 0-15,-87 8 0 16,67 4 1-16,-67-4 0 15,0 0 1-15,48 44-2 16,-50 15 1-16,-23 8-2 16,-1 8 2-16,-2-3-1 15,-2-15 1-15,22-2-2 16,27-15 1-16,24-35 0 15,15-14 1-15,-58 9 0 0,68-30 0 16,-68 30-1-16,69-50 0 16,-69 50 1-16,61-61-3 15,-61 61 2-15,35-69-3 16,-35 69 2-16,13-68-1 15,-13 68 0-15,-13-54-1 16,13 54-1-16,0 0-1 16,0 0-10-16,-43-64-18 15,43 64-7-15,0 0-2 16,0 0 0-16</inkml:trace>
  <inkml:trace contextRef="#ctx0" brushRef="#br0" timeOffset="1419.0809">4422 1057 109 0,'0'0'41'0,"53"0"1"16,-53 0-2-16,0 0-35 16,0 0 0-16,4 59-1 15,-33-5-2-15,-10 5 0 16,11 2 0-16,5 0-2 15,0-20 1-15,17-9-2 16,19-16 2-16,-13-16-1 16,0 0 2-16,0 0-2 15,55-47 0-15,-55 47 0 16,40-47 0-16,-40 47 0 15,36-53 0-15,-36 53 0 16,37-52 0-16,-37 52 0 16,29-60 0-16,-29 60 0 0,0 0 0 15,38-57 0-15,-38 57 0 16,0 0 0-16,45-26 0 15,-45 26 0-15,0 0 0 16,54 2 0-16,-54-2 0 16,0 0 0-16,70 4 0 15,-70-4 0-15,57-11 0 16,-57 11 0-16,59-22 0 15,-59 22 0-15,61-31 0 16,-61 31 0-16,55-30 0 16,-55 30 0-16,0 0 0 15,55-3 0-15,-55 3 0 16,0 31 0-16,11 20 0 15,-8 13 0-15,2 16 0 0,4-2-7 16,-14-32-14-16,34-10-9 16,-29-36-3-16,0 0-8 15,76-5-2-15,-76 5 2 16</inkml:trace>
  <inkml:trace contextRef="#ctx0" brushRef="#br0" timeOffset="2137.1221">6138 783 120 0,'0'0'42'0,"0"0"1"16,64-50-1-16,-64 50-38 16,66-34-2-16,-66 34 0 15,80-28-2-15,-80 28 0 16,84-14 0-16,-84 14 0 15,80 11 0-15,-80-11 0 16,64 31 0-16,-64-31 0 16,39 55 0-16,-39-55 0 15,13 110 0-15,-59-2 0 16,-18 10 0-16,-16-2 0 0,1-9 0 15,-6-37 0-15,32-9 0 16,25-19 0-16,47-19 0 16,29-19 0-16,22-11 0 15,20-8 0-15,10-8 0 16,9-1 0-16,-2-7 0 15,-2 5 0-15,-18 1-3 16,-8 13-14-16,-79 12-9 16,55-14-5-16,-21 13-11 15,-12 2-1-15,-8 4 0 16,-14-5 2-16</inkml:trace>
  <inkml:trace contextRef="#ctx0" brushRef="#br0" timeOffset="19978.1427">7445 1055 86 0,'0'0'41'0,"0"0"0"16,0 0-1-16,0 0-20 15,0 0-17-15,0 0-2 16,80-47-1-16,-34 39 1 16,3 0-1-16,9-2-1 0,2 0-2 15,6-10-8-15,7 4-28 16,3-1-1-16,5-4 0 15,0 1-2-15</inkml:trace>
  <inkml:trace contextRef="#ctx0" brushRef="#br0" timeOffset="25915.4823">8937 527 63 0,'0'0'40'0,"37"-55"-2"16,-37 55 2-16,0 0-13 16,0 0-20-16,52-52-2 15,-52 52-1-15,0 0-2 16,0 0-1-16,21 54 0 0,-21-54 0 15,-1 88 1-15,-6-34 0 16,3 8-1-16,8-18 0 16,-15 101 0-16,-3 0-2 15,6-5-2-15,4-13-5 16,-17-46-29-16,18-20-2 15,-5-29 1-15,8-32-3 16</inkml:trace>
  <inkml:trace contextRef="#ctx0" brushRef="#br0" timeOffset="26136.4949">9033 1168 72 0,'0'0'39'0,"0"0"1"15,-2-73 1-15,2 73-12 0,0 0-23 16,4-55-2-16,-4 55-2 15,0 0 1-15,54-44 0 16,-54 44-1-16,62-15 0 16,-62 15-2-16,81-19-5 15,-32 8-15-15,-1-4-18 16,8-1-4-16,-4-1 1 15,5-2-2-15</inkml:trace>
  <inkml:trace contextRef="#ctx0" brushRef="#br0" timeOffset="26435.512">9819 497 109 0,'0'0'42'0,"-22"-55"1"16,22 55 0-16,0 0-37 15,-30-67-2-15,30 67 0 16,0 0 0-16,0 0-4 16,0 0 0-16,0 0 0 15,0 0 0-15,-52 91 0 16,52-91 0-16,-9 107 0 15,25-7 0-15,-30 47 0 16,10 6 0-16,-3-1 0 16,4-11 0-16,-7-50-7 15,5-39-32-15,16-29-4 16,-11-23 2-16,33-1-3 0</inkml:trace>
  <inkml:trace contextRef="#ctx0" brushRef="#br0" timeOffset="26940.5409">9985 1009 74 0,'0'0'42'0,"0"0"0"0,0 0 0 16,0 0-16-16,0 0-22 15,57 10-1-15,-57-10 0 16,57 2-1-16,-57-2-1 15,68-5-1-15,-68 5 2 16,81-13 0-16,-81 13-1 16,86-30 1-16,-86 30-1 15,84-41 0-15,-84 41 0 16,70-56 0-16,-70 56-1 15,45-54 1-15,-45 54 0 16,0 0 0-16,8-54 1 16,-8 54-2-16,0 0 0 15,-66-12 0-15,66 12 0 16,-74 20 0-16,74-20 0 0,-86 40 0 15,86-40 0-15,-75 68 0 16,75-68 0-16,-53 81 0 16,53-81 0-16,-14 86 0 15,14-86 0-15,29 70 0 16,-29-70 0-16,72 51-20 15,-20-38-23-15,3-6-2 16,11-5 1-16,-2-8-1 16</inkml:trace>
  <inkml:trace contextRef="#ctx0" brushRef="#br0" timeOffset="27337.5636">11113 483 120 0,'0'0'42'0,"0"0"3"16,5-71-11-16,-5 71-28 15,0 0-2-15,0 0 0 16,0 0-4-16,0 0 0 15,0 0 0-15,-28 69 0 16,28-69 0-16,-15 105 0 0,6-44 0 16,21-23 0-16,-28 100 0 15,0 4 0-15,8-5 0 16,3-18 0-16,14-24 0 15,-2-54-12-15,-7-41-23 16,0 0-8-16,0 0 1 16,67-10 2-16</inkml:trace>
  <inkml:trace contextRef="#ctx0" brushRef="#br0" timeOffset="27551.5758">11354 1021 115 0,'0'0'45'0,"0"0"0"0,0 0-1 16,0 0-38-16,14-4-6 15,-14 54 0-15,-11 19 0 16,4 12 0-16,1-12 0 16,5-25 0-16,14-17 0 15,-13-27-20-15,0 0-21 16,47-10-2-16,-47 10-1 15,0 0 1-15</inkml:trace>
  <inkml:trace contextRef="#ctx0" brushRef="#br0" timeOffset="27714.5852">11664 867 126 0,'3'-75'46'0,"-3"75"-1"16,-9-71-7-16,9 71-38 15,-16-60 0-15,16 60 0 16,0 0-22-16,-33-53-21 15,33 53-1-15,0 0 0 16,0 0-1-16</inkml:trace>
  <inkml:trace contextRef="#ctx0" brushRef="#br0" timeOffset="28443.6269">11859 989 98 0,'0'0'42'16,"54"-58"1"-16,-54 58-1 15,0 0-34-15,0 0-4 16,0 0-1-16,0 0 0 15,0 0 0-15,0 0 0 16,0 0-1-16,0 0-1 16,3 56 0-16,-19 12 1 15,1 6-2-15,14 5 0 16,-2-2 0-16,15-23 0 15,16-15 0-15,23-22 0 16,-51-17 0-16,72-17 0 0,-72 17 0 16,77-38 0-16,-77 38 0 15,87-54 0-15,-87 54 0 16,75-68 0-16,-75 68 0 15,72-86 0-15,-72 86 0 16,49-76 0-16,-49 76 0 16,0 0 0-16,46-67 0 15,-46 67 0-15,0 0 0 16,0 0 0-16,-13 14 0 15,10 37 0-15,0 16 0 16,4 2-7-16,22-6-27 16,4-13-8-16,5-30-2 15,-32-20 1-15</inkml:trace>
  <inkml:trace contextRef="#ctx0" brushRef="#br0" timeOffset="29104.6647">12955 958 114 0,'0'0'43'16,"0"0"2"-16,33-59-1 16,-33 59-40-16,0 0 1 15,0 0-5-15,0 0 0 16,0 0 0-16,-34 71 0 15,36-53 0-15,-24 51 0 16,-9-4 0-16,13 5 0 16,-7-14 0-16,17-7 0 15,8-49 0-15,0 0 0 0,0 0 0 16,0 0 0-16,0 0 0 15,0 0 0-15,0 0 0 16,57-84 0-16,-57 84 0 16,38-79 0-16,-38 79 0 15,36-86 0-15,-36 86 0 16,39-77 0-16,-39 77 0 15,33-67 0-15,-33 67 0 16,0 0 0-16,0 0 0 16,50-52 0-16,-50 52 0 15,0 0 0-15,0 0 0 16,39 53 0-16,-39-53 0 15,0 0 0-15,34 76 0 0,-34-76 0 16,0 0 0-16,59 37 0 16,-59-37 0-16,51-6 0 15,-51 6 0-15,61-27 0 16,-61 27 0-16,62-41 0 15,-62 41 0-15,59-40 0 16,-59 40 0-16,52-28 0 16,-52 28 0-16,0 0 0 15,54 3 0-15,-54-3 0 16,0 0 0-16,26 65 0 15,-45-15 0-15,24 25 0 16,-6 1 0-16,1-76 0 16,4 61-5-16,-4-61-15 15,0 0-13-15,0 0-12 0,0 0 1 16,0 0-2-16,63 28 2 15</inkml:trace>
  <inkml:trace contextRef="#ctx0" brushRef="#br1" timeOffset="33558.9194">3061 1860 37 0,'0'0'30'16,"-14"-9"2"-16,14 9-1 15,-10-5-13-15,10 5-6 16,0 0-2-16,-14-9-4 15,14 9-2-15,0 0-1 16,0 0 0-16,0 0-1 16,15 14 0-16,-4-7-1 15,2 1 1-15,10 0-1 16,7 1 1-16,7-5-1 15,10 0 1-15,12-5 0 16,10 1-1-16,11-6 1 16,6 2-1-16,12-2 0 15,7 4 0-15,12-1 0 0,2 4-1 16,9 1 1-16,4 2-1 15,10 1 1-15,9-2-1 16,7 0 1-16,7-5 0 16,10 0 0-16,8-3 0 15,8-1 0-15,7-1-1 16,11 1 1-16,2-2-1 15,2 3 1-15,7 3-1 16,0 2 0-16,1 1-1 16,2 1 1-16,3 1-1 15,-3 1 1-15,2 0-1 16,2-4 0-16,-1 0 1 15,0-3 0-15,2 1 0 16,-1-1 0-16,1-1 1 16,-1 1 0-16,0 2 0 0,-2 3-1 15,-1 1 1-15,-2 3 0 16,-8 1-1-16,-4 2 0 15,1 3-1-15,-4-4 1 16,-4-1 0-16,1-1 0 16,-1-3-1-16,0-3 1 15,-1-3 0-15,2-3 1 16,-6-1-1-16,-5 1 1 15,-8-4 0-15,-11 3-1 16,-14-1 2-16,-16 1-2 16,-15 3 1-16,-22 1-2 15,-22 2 0-15,-18 1-4 0,-25-6-9 16,-10 6-22-16,-32 0-3 15,-4-16 1-15,-22 0-3 16</inkml:trace>
  <inkml:trace contextRef="#ctx0" brushRef="#br1" timeOffset="38553.2048">1426 2798 81 0,'-12'-5'39'0,"4"-12"-1"15,20 3 0-15,4-18-24 16,16 6-14-16,12-4 1 16,12 2-2-16,11-2 1 15,5 10 1-15,1 5-2 16,-6 8 2-16,-7 13-1 15,-10 12 1-15,-18 14 0 0,-16 11 0 16,-23 14 0-16,-18 8 1 16,-16 6 0-16,-13 4 1 15,-11-2 0-15,-1 2 1 16,-3-8-1-16,9-3 0 15,11-14-1-15,13-6 1 16,18-7-2-16,14-10 0 16,23-11-1-16,18-14 1 15,25-10-2-15,18-14-3 16,26 2-13-16,1-20-21 15,18-1-3-15,-1-12 0 16,5 6-2-16</inkml:trace>
  <inkml:trace contextRef="#ctx0" brushRef="#br1" timeOffset="39364.2515">3302 2874 92 0,'0'-11'38'16,"-6"-3"0"-16,6 14-1 15,0 0-33-15,-11 15 0 16,7 4-1-16,1 15 1 15,-5 8-2-15,4 11 0 16,-1 8-1-16,1 7 0 16,-2 1 0-16,6-5 0 15,0-9-2-15,5-6 2 16,-3-13-1-16,5-12 1 0,-7-24-1 15,19-3 1-15,-9-23 0 16,4-14 0-16,-5-7 0 16,2-12 0-16,3-9 0 15,-4-8 0-15,2-1-1 16,-1 2-2-16,4 7 1 15,2 8 0-15,2 9 0 16,4 9 0-16,5 16 0 16,5 11-1-16,1 14 2 15,3 10 2-15,2 9-2 16,-2 6 1-16,-2 6-1 15,-5 6 1-15,-8 5-2 16,-10 2 1-16,-8-1 0 16,-15 1-1-16,-8-3 0 0,-8 0 0 15,-13-7 2-15,-3-4-1 16,-5-6 1-16,1-7 0 15,3-2 0-15,5-4 0 16,4 5-1-16,6 5 1 16,2 13-1-16,4 12 0 15,2 15 1-15,-2 12-2 16,2 10 2-16,0 7-2 15,6-1-1-15,1-12-4 16,19 3-17-16,-2-32-15 16,19-16 0-16,0-25-1 15,19-13-2-15</inkml:trace>
  <inkml:trace contextRef="#ctx0" brushRef="#br1" timeOffset="40062.2911">4209 2740 90 0,'20'4'42'0,"-20"-4"-2"15,3 36 1-15,-19-5-33 16,-1 18-4-16,-11 6-1 15,-1 13 1-15,-6 6-2 16,2 2 0-16,2-8-1 16,3-10-1-16,7-13 1 15,8-13 0-15,13-32 0 16,0 0 0-16,29-35 0 0,0-13 0 15,6-15 0-15,3-11 0 16,4-6 0-16,1-3-2 16,-2 8 2-16,-8 11-2 15,-9 11 1-15,-4 13-1 16,-6 15 1-16,0 12-2 15,-3 11 2-15,4 10 0 16,1 4 0-16,9 2 2 16,7-1-2-16,10 0 2 15,8-4-2-15,5-4 2 16,3-2-2-16,-1-3 0 15,-4-3 0-15,-4 1-1 16,-11-1 1-16,-9 3 1 16,-15 5-1-16,-12 6 0 0,-16 11 0 15,-9 9 2-15,-10 10-2 16,-8 6 1-16,-1 6-1 15,2 1-1-15,6 3 1 16,8-3-1-16,16-10 1 16,15-10 0-16,17-13 0 15,16-14 0-15,10-14 0 16,5-11 1-16,5-15 0 15,-2-10-1-15,-8-8 1 16,-8-3 0-16,-14-4-1 16,-14 5 2-16,-12 9-2 15,-15 6 0-15,-5 13-2 16,-7 6 1-16,4 12-2 15,1 2-1-15,22 5-4 16,0 0-14-16,23 3-17 0,11-17-2 16,30 2 3-16,6-22-3 15</inkml:trace>
  <inkml:trace contextRef="#ctx0" brushRef="#br1" timeOffset="40276.3036">5799 2203 125 0,'-14'3'39'16,"-20"7"1"-16,4 30-7 15,-13 9-31-15,-1 20 1 16,2 17-2-16,1 11 0 16,3 6-1-16,6 8 1 15,10-1-4-15,9-14-1 16,17 4-15-16,-4-36-19 0,17-5-2 15,-9-32 0-15,16-9-1 16</inkml:trace>
  <inkml:trace contextRef="#ctx0" brushRef="#br1" timeOffset="41044.3476">5422 2734 104 0,'-25'1'39'15,"20"14"3"-15,5-15-3 16,31 16-24-16,17-13-14 15,14-1 2-15,15-1-2 16,7-1 0-16,7-2 0 0,-4 0 0 16,-6-3 0-16,-15 3-2 15,-14-1 2-15,-13 1-1 16,-17 0 1-16,-8-1-1 15,-14 3 1-15,-14 6 0 16,-5 6-1-16,-9 6 2 16,-6 8-3-16,-4 8 2 15,1 5-1-15,3 6 0 16,5 3 0-16,13 1-1 15,11-6 1-15,14-9 0 16,13-12 0-16,9-10 0 16,11-14 0-16,6-16-1 15,3-11 1-15,-1-12-1 16,-5-6 1-16,-3-6-1 0,-12 2 1 15,-7 1-1-15,-11 5 1 16,-12 11 0-16,-7 6 1 16,-5 11-2-16,-6 10 2 15,-1 6 0-15,8 6 0 16,11-5 1-16,0 20-2 15,17-10 2-15,14 0-2 16,12-2 0-16,8-3 0 16,6 0 0-16,0-3 0 15,-1 1 0-15,-7 0 0 16,-10 2 0-16,-8 4 0 15,-13 6 0-15,-11 1 0 16,-9 8 0-16,-8 4 0 16,-8 0 0-16,-1 4 0 0,0-1 0 15,-1-2 0-15,5-5 0 16,7-3 0-16,8-21 0 15,10 10 0-15,12-18 0 16,7-11 0-16,7-10 0 16,3-9 0-16,7-5 0 15,-1-4 0-15,-1 0 0 16,-2 7 0-16,-13 5 0 15,-4 13 0-15,-8 14 0 16,-17 8 0-16,7 26 0 16,-12 10 0-16,-6 2 0 15,6 16-13-15,-6-15-7 16,25 18-17-16,-8-21-5 15,28 4 1-15,0-22 0 0</inkml:trace>
  <inkml:trace contextRef="#ctx0" brushRef="#br1" timeOffset="41360.3656">7602 2687 115 0,'-11'-20'39'0,"-21"-2"3"15,7 22-1-15,-20 0-34 16,13 11-4-16,1 6 0 15,12 6-1-15,2 2 1 16,13 1-3-16,11-3 0 16,10-2 0-16,10-5 0 15,0 2 0-15,5-4 0 0,-2 2 0 16,-6-1 0-16,-8 4 0 15,-9 5 0-15,-12 1 0 16,-7 5 0-16,-8-1 0 16,-4 6 0-16,-2-5 0 15,2 1 0-15,-8-14-14 16,21 11-12-16,-12-25-14 15,23-3-3-15,-11-9 2 16,17-4-2-16</inkml:trace>
  <inkml:trace contextRef="#ctx0" brushRef="#br1" timeOffset="41858.3941">8926 2457 108 0,'0'0'40'15,"10"-24"0"-15,-10 24-7 16,5 16-27-16,-9 9-2 16,-5 9-2-16,-1 10 1 15,0 9-2-15,3 8 1 16,-2 7-3-16,4-3 1 15,7-2-3-15,-2-10-2 16,19 5-20-16,-15-24-14 16,14 2 1-16,-16-23-1 0,9 1-1 15</inkml:trace>
  <inkml:trace contextRef="#ctx0" brushRef="#br1" timeOffset="42024.4036">8797 2889 108 0,'-21'-26'41'15,"13"14"0"-15,-2-9 0 16,23 12-29-16,-2-1-9 15,12 2-2-15,9-1-3 16,8-6-5-16,17 12-11 16,-2-19-22-16,19 8-1 15,-4-10-2-15,9 4 2 16</inkml:trace>
  <inkml:trace contextRef="#ctx0" brushRef="#br1" timeOffset="42361.4229">9373 2185 91 0,'-74'-2'40'15,"-21"7"2"-15,0 25-2 16,-14 1-22-16,5 25-14 16,12 16-1-16,13 10 0 15,17 5 0-15,25 8 0 16,27 2-1-16,32-5-1 15,31-11 0-15,27-13 0 16,36-20-1-16,21-18 0 16,12-18-1-16,10-24 1 0,-6-23-1 15,-12-15 0 1,-20-20 1-16,-29-11-2 0,-36-10 2 15,-35-5-2-15,-35-1 1 16,-37 1-3-16,-25 6 2 16,-25 8-1-16,-11 24-2 15,-13 9-7-15,16 43-24 16,-9 5-4-16,25 27 0 15,14 8-2-15</inkml:trace>
  <inkml:trace contextRef="#ctx0" brushRef="#br1" timeOffset="45502.6026">14420 1362 109 0,'0'0'41'16,"-16"23"2"-16,-1-3-2 16,9 10-37-16,-13-1-2 15,0 10-2-15,3 6-2 16,-4 2-4-16,16 4-31 15,-9-8-4-15,18 2-1 16,1-11 0-16</inkml:trace>
  <inkml:trace contextRef="#ctx0" brushRef="#br1" timeOffset="45786.6188">15230 720 115 0,'39'-74'42'0,"-8"16"1"16,-4 4-1-16,-27 54-39 15,38-57-1-15,-38 57 0 16,0 0-1-16,0 0 0 15,-7 90 0-15,-6 16-1 16,-30 52 0-16,4 12-1 0,4 6-2 16,7-27 0-16,17-31-6 15,8-35-23-15,21-22-10 16,5-35 1-16,9-12-1 15</inkml:trace>
  <inkml:trace contextRef="#ctx0" brushRef="#br1" timeOffset="46220.6435">15336 1332 120 0,'-20'-51'43'0,"20"51"1"16,0 0-2-16,-33-63-38 15,33 63-2-15,0 0-2 16,8-54 0-16,-8 54 0 0,48-47 0 15,-48 47-3-15,76-33-1 16,-28 16 0-16,8-5-6 16,12-4-20-16,-3-2-13 15,9-7 4-15,-8-1-1 16,8-4 7-16,-10-5 29 15,2-2 4-15,-8-1 6 16,-7 1 21-16,-51 47 14 16,76-91-1-16,-76 91 2 15,43-78-7-15,-43 78-27 16,0 0-2-16,3-60-1 15,-3 60-5-15,0 0 0 16,-70 46 0-16,70-46 0 16,-61 85 0-16,31-42 0 15,-35 93 0-15,13 21 0 0,3 10 0 16,15 5 0-16,5-47-4 15,26-26-8-15,34-27-29 16,7-43-2-16,18-12 0 16,-3-20-1-16</inkml:trace>
  <inkml:trace contextRef="#ctx0" brushRef="#br1" timeOffset="46637.6672">16344 1247 120 0,'-15'-47'41'0,"15"47"2"0,0 0-8 16,0 0-32-16,0 0 0 15,0 0-1-15,0 0-1 16,63-4 1-16,-63 4-1 15,52-1-1-15,-52 1 1 16,71-8 0-16,-71 8-1 16,72-25 2-16,-72 25-2 15,71-60 0-15,-71 60 0 16,49-55 0-16,-49 55 0 15,0 0 0-15,5-66 0 16,-5 66 0-16,-46-10 0 16,46 10 0-16,-80 31 0 15,-21 19 0-15,7 23 0 0,11 20 0 16,22 1 0-16,42-8 0 15,47-15 0-15,46-28 0 16,38-21 0-16,20-13-5 16,-1-30-14-16,15-5-23 15,-22-10-3-15,-65 15 1 16,0-1-1-16</inkml:trace>
  <inkml:trace contextRef="#ctx0" brushRef="#br1" timeOffset="48104.7512">11784 9153 81 0,'0'0'40'0,"-3"12"-2"16,-3 2 1-16,9 14-24 16,-12 9-13-16,2 8-1 15,0 12 1-15,-2 9 1 16,0 7-2-16,-1 4 1 15,1-1-2-15,4-10-1 16,4-2-3-16,-4-20-14 0,11-2-21 16,-3-18 1-16,11-10-1 15,-14-14-1-15</inkml:trace>
  <inkml:trace contextRef="#ctx0" brushRef="#br1" timeOffset="48294.7622">11632 9609 104 0,'-46'-13'40'16,"12"13"1"-16,-3-6-1 15,20 15-34-15,-2-10-3 16,19 1-2-16,21-12 0 16,19-2-2-16,15 0-1 15,9-7-4-15,23 14-21 0,-6-19-13 16,17 12 0-16,-11-2-2 15,-1 9 1-15</inkml:trace>
  <inkml:trace contextRef="#ctx0" brushRef="#br1" timeOffset="49225.8155">12665 9626 77 0,'-5'-12'41'0,"5"12"-2"16,0 0 1-16,2 16-19 15,-2 8-17-15,0 13-1 16,0 11-1-16,1 11 2 15,-3 7-3-15,-1 6 0 16,-1 1-2-16,-3-5 0 16,0-5-4-16,-1-18-5 15,12-2-26-15,-10-25-5 16,6-8 2-16,0-10-2 15</inkml:trace>
  <inkml:trace contextRef="#ctx0" brushRef="#br1" timeOffset="49375.8241">12593 9892 112 0,'-14'-16'40'0,"14"16"1"0,-14-2-3 16,14 2-35-16,14 12-2 16,9-9-2-16,14 8-11 15,-2-19-26-15,15 5-3 16,-1-10 1-16,10-5-2 15</inkml:trace>
  <inkml:trace contextRef="#ctx0" brushRef="#br1" timeOffset="49743.8452">12849 9397 109 0,'-83'13'39'0,"6"22"3"16,-8 5-11-16,20 24-24 15,-1 12-3-15,14 14 0 16,16 7-1-16,21 1 1 16,25-8-1-16,25-13-1 15,27-14-1-15,25-22 0 16,17-24-1-16,15-23-1 15,9-23 0-15,-9-16-1 16,-14-14 1-16,-15-11-2 16,-27-3 1-16,-27-4-1 15,-28 4 1-15,-33 3-2 16,-30 10 2-16,-21 3-2 15,-11 12 0-15,-8 8-2 0,9 20-11 16,-4-5-23-16,21 9 2 16,12 0-2-16,31 6 1 15</inkml:trace>
  <inkml:trace contextRef="#ctx0" brushRef="#br1" timeOffset="50351.8799">11880 9015 87 0,'-39'-23'37'0,"0"15"0"0,-21 1-2 16,3 20-26-16,-18 9-3 15,0 23-1-15,-4 17-1 16,12 22 0-16,5 13 0 15,15 10 0-15,24 4-2 16,24 0 0-16,35-2 0 16,29-13-1-16,27-16 0 15,22-18 0-15,18-23-2 16,14-25 1-16,-2-21 0 15,-9-24 0-15,-20-21 0 16,-22-22-1-16,-24-13-1 16,-29-14-1-16,-31-6 0 15,-31-5-1-15,-24 4 0 16,-22 4-2-16,-7 21 1 15,-12 14-2-15,5 36-15 0,-13 15-16 16,15 31 0-16,5 19-1 16,21 20 1-16</inkml:trace>
  <inkml:trace contextRef="#ctx0" brushRef="#br2" timeOffset="54573.1212">1736 3969 98 0,'-22'-14'38'0,"12"13"1"15,-5-10-2-15,15 11-31 16,8-20-3-16,15 7-1 16,15-3 0-16,15-2-1 15,13 0 0-15,9 0-1 16,2 4 1-16,0 4-1 0,-11 11 1 15,-14 12 0-15,-22 14-1 16,-25 15 1-16,-27 11-1 16,-20 11 2-16,-22 6-1 15,-10 8 1-15,-7-3-1 16,2-4 0-16,10-8 0 15,18-11-1-15,19-11 0 16,29-11 0-16,31-16 0 16,28-16-3-16,33-8-1 15,10-22-17-15,30 3-16 16,-2-13-3-16,5 4-1 15,-15-6-1-15</inkml:trace>
  <inkml:trace contextRef="#ctx0" brushRef="#br2" timeOffset="55206.1576">3576 4011 96 0,'10'-5'38'0,"-9"-5"1"16,-1 10-3-16,-1 16-30 15,-6 8-2-15,-8 7-1 16,0 12 0-16,-9 5-2 15,1 5 0-15,-3 4 1 16,3-4-1-16,4-9 0 16,4-6 0-16,8-13 0 0,7-11 1 15,0-14-1-15,27-16 1 16,-4-13 0-16,6-9 0 15,2-9 0-15,5-6 0 16,1-7-1-16,-1 1 0 16,-4 7 0-16,-3 8-1 15,-6 12 0-15,-5 9 0 16,-2 17 0-16,-4 14 0 15,-3 16-1-15,-2 13 1 16,-1 10-1-16,-4 12 0 16,4 5-2-16,0 0-3 15,3 4-2-15,-2-17-10 16,19 4-20-16,-8-20-3 15,15-5 0-15,-3-23-1 16</inkml:trace>
  <inkml:trace contextRef="#ctx0" brushRef="#br2" timeOffset="55588.1793">4206 4137 107 0,'-18'2'39'15,"12"13"2"-15,6-15-3 16,-7 13-35-16,18-6 0 15,13-4-1-15,12-8 0 16,8-2-1-16,6-8 1 16,1-4-2-16,-1-7 1 15,-5 1 0-15,-11-1 0 16,-9 0 0-16,-14 1 0 0,-12 5 0 15,-13 6 0-15,-15 7 0 16,-7 10 0-16,-8 6-1 16,-8 10 1-16,1 12-1 15,0 9 1-15,3 6-1 16,12 3 0-16,10 6 0 15,13-4-1-15,16-4-1 16,23-8-1-16,12-11-2 16,21-4-4-16,3-25-13 15,27 5-17-15,-9-21-2 16,10 0 2-16,-15-13-2 15</inkml:trace>
  <inkml:trace contextRef="#ctx0" brushRef="#br2" timeOffset="55939.1995">4875 4120 110 0,'-18'3'40'0,"-11"-3"1"15,7 13-2-15,1 2-35 16,-2 7-2-16,9 1 1 16,5 7-1-16,8-2-1 15,8 1 1-15,9-4-2 16,12-6 1-16,4-9 0 15,6-7 0-15,3-8-1 16,-1-11 1-16,1-6-1 16,-5-6 1-16,-4-5-1 15,-3-1 2-15,-5-2-2 16,-5 4 1-16,-5 7-1 0,-1 4 0 15,-6 9 0-15,-7 12 0 16,5 12 0-16,-6 10-1 16,1 5 0-16,3 6 0 15,6 1 0-15,1-1-1 16,13-6-3-16,5-16-1 15,17-2-8-15,-3-26-9 16,28 4-14-16,-15-25-2 16,14 3-1-16,-13-21 1 15</inkml:trace>
  <inkml:trace contextRef="#ctx0" brushRef="#br2" timeOffset="56127.2103">5803 3650 104 0,'-3'-30'39'0,"3"30"1"0,-15 5 0 15,2 30-33-15,-9 17-2 16,2 17-2-16,-3 13-1 15,-1 9-1-15,3 6-1 16,4-2-2-16,4-3-1 16,7-14-3-16,11-2-8 15,-10-34-20-15,19-2-7 16,-7-28 0-16,10-9-1 15</inkml:trace>
  <inkml:trace contextRef="#ctx0" brushRef="#br2" timeOffset="57519.2899">5599 4059 111 0,'0'0'41'0,"0"0"0"0,25 21-1 16,11-17-36-16,-2 1-1 15,8-4-1-15,7 0 1 16,-1-1-2-16,0-1 0 15,-5 1 0-15,-5 4-1 16,-7 3 1-16,-8 4-1 16,-8 6 0-16,-11 6 1 15,-10 6-1-15,-5 5 0 16,-6 5 0-16,-1 0-1 15,-3 2 0-15,2-5 0 16,1-3 0-16,7-8 0 16,6-9 1-16,5-16-2 15,0 0 3-15,21-26 0 16,-3-7 0-16,1-9 0 0,4-7 0 15,1-5 0-15,-3 2 0 16,-1 3 0-16,-4 7-1 16,-2 8 0-16,0 9 0 15,0 7 0-15,2 9 0 16,5 9 0-16,1 4 0 15,9 5 0-15,3 3 0 16,6 0 0-16,3-1 0 16,0 2 0-16,0-4 0 15,-5-2 0-15,-5-1 0 16,-5-2 0-16,-6-1 1 15,-7-2-1-15,-15-1 1 16,0 0-1-16,0 0 2 16,-14 19-2-16,-6-3 0 0,-7 9 0 15,-7 7 0-15,1 7 0 16,-2 5-2-16,6 4 1 15,5-3 1-15,9-3-1 16,12-6 1-16,15-12-1 16,10-10 1-16,10-17-1 15,10-13 2-15,7-11 0 16,1-11 0-16,-3-11-1 15,-5-5 1-15,-9 1 1 16,-11 1-2-16,-7 6 0 16,-10 8 0-16,-11 9 0 15,-4 9 0-15,-1 12 0 16,1 6 0-16,10 2 0 15,5 9 0-15,-5-9 0 16,29 15 0-16,-2-9 0 0,8-1 0 16,3-1 0-16,3-1 0 15,-9 0 0-15,-3 2 0 16,-4 3 0-16,-8 3 0 15,-9 4 0-15,-8 5 0 16,-8 4 0-16,-6 5 0 16,-4 7 0-16,-7 2 0 15,0 2 0-15,0 0 0 16,3 0 0-16,7-6 0 15,7-6 0-15,12-13 0 16,11-14 0-16,11-15 0 16,11-10 0-16,8-13 0 0,2-8 0 15,3-6 0-15,1-2 0 16,-7 6 0-16,-7 8 0 15,-8 12 0-15,-13 15 0 16,-16 12 0-16,2 20 0 16,-11 14 0-16,-6 6 0 15,-2 9 0-15,2 1 0 16,9-1 0-16,8-7 0 15,19-4-11-15,6-18-2 16,22-4 0-16,4-25-3 16,22 6-2-16,-11-34-4 15,22 10-1-15,-24-27-3 16,14 10-2-16,-22-8-3 15,-9-8 41-15,-12 24 5 16,-26-10 3-16,4 24 4 0,-33-8 3 16,10 29 6-16,-30-11 6 15,10 23 4-15,-12 6-39 16,5 2-2-16,3 5 0 15,4 4 0-15,6 4 0 16,10 0 0-16,7 1 0 16,14-5 0-16,8-4 0 15,11-3 0-15,2-7 0 16,4-2 0-16,-2-2 0 15,-3-3 0-15,-3 4 0 16,-12 1 0-16,-6 4 0 16,-17 3 0-16,-5 5 0 15,-7 1 0-15,-2 1 0 16,-4-2 0-16,6 0-10 0,-1-11-1 15,16 1-3-15,-3-22-2 16,24 8-5-16,-12-32-5 16,28 9-6-16,-12-22-8 15,13-11 3-15,7-7 3 16</inkml:trace>
  <inkml:trace contextRef="#ctx0" brushRef="#br2" timeOffset="58026.3189">8487 4456 101 0,'0'0'41'16,"0"0"0"-16,1 11-2 16,-14 9-36-16,-6 9-1 15,-3 6-3-15,-2 5-3 16,12 14-15-16,-9-15-21 15,21 0 1-15,1-13-2 16,24-9 0-16</inkml:trace>
  <inkml:trace contextRef="#ctx0" brushRef="#br2" timeOffset="59411.3981">9486 3854 51 0,'0'0'32'16,"4"-13"3"-16,-6 3-2 15,2 10-21-15,0 0 1 16,0 0-3-16,0 0-1 15,0 0-2-15,-4 10-1 16,1 5-2-16,-5 8-1 16,-3 14-1-16,-5 12 0 15,-2 5-1-15,-6 10 0 16,2 2-1-16,0-4 0 0,1-3 0 15,6-10 1-15,3-15-1 16,10-15 2-16,2-19-2 16,16-12 1-16,-2-13 1 15,6-13 0-15,-1-6 0 16,4-10-1-16,2-5 0 15,-6 0 0-15,5 4 1 16,-5 4-2-16,0 5 1 16,-5 9-1-16,0 10 0 15,-4 8 1-15,-10 19-1 16,17-13 1-16,-17 13-1 15,19 8 0-15,-4 3 1 16,2 5-1-16,4 7 0 0,2 8 0 16,-1 8 0-16,2 9 0 15,-2 6 0-15,-7 6 0 16,-3 1 0-16,-3 0 0 15,-4-8-1-15,0-11 1 16,0-9-2-16,3-14-2 16,3-24-6-16,19-3-8 15,-11-31-9-15,20 4-14 16,-5-17 1-16,11-1-3 15,-3-11 2-15</inkml:trace>
  <inkml:trace contextRef="#ctx0" brushRef="#br2" timeOffset="60012.4325">9875 4319 50 0,'-20'6'33'16,"20"-6"1"-16,-22 7-1 15,12 4-17-15,-3-8-11 16,13-3-3-16,-16 14 2 15,11-4 0-15,5-10 0 16,-5 17 0-16,5-17 0 16,0 0 0-16,0 0 0 15,12-2 1-15,-6-13-1 16,6-3 2-16,-2-12-2 15,4-7 0-15,3-14 0 16,3-7-1-16,4-12-1 0,5-5 1 16,3 0-2-16,1 5 0 15,-4 8 0-15,-2 9-2 16,-6 15 0-16,-12 17-1 15,-9 21-1-15,-19 5-2 16,1 22-7-16,-16-9-13 16,16 16-16-16,-5-8 2 15,14 4-2-15,3-11 2 16</inkml:trace>
  <inkml:trace contextRef="#ctx0" brushRef="#br2" timeOffset="60568.4643">9985 3508 85 0,'-40'-23'37'0,"-14"-5"0"16,4 17 2-16,-17 3-33 0,8 16-2 16,-7 14 1-16,-3 20 0 15,-7 19-1-15,2 22-1 16,-2 21 0-16,5 11-1 15,13 10 0-15,15 8-1 16,26-7 0-16,29-2 0 16,32-18-1-16,34-22 0 15,34-27 0-15,31-22 0 16,22-32 0-16,11-26 0 15,2-25 1-15,-5-20 0 16,-18-19-1-16,-26-14 1 16,-32-7 0-16,-38-11 0 15,-43 2-2-15,-36 0 2 16,-35 4-2-16,-37 7 0 0,-22 14 0 15,-15 18 0-15,-4 23-2 16,-4 19-3-16,19 34-9 16,0-1-11-16,34 34-15 15,20 4-1-15,29 13-1 16,20-4 1-16</inkml:trace>
  <inkml:trace contextRef="#ctx0" brushRef="#br3" timeOffset="145843.3417">2010 5017 88 0,'-16'1'38'16,"5"-11"-1"-16,11 10 0 15,18-32-32-15,22 8-1 16,13-11 0-16,17 3-2 15,4-1 1-15,6 8-2 0,-5 10 0 16,-10 13 0-16,-22 21-1 16,-22 17 1-16,-32 22 1 15,-24 16-2-15,-23 12 3 16,-16 12-2-16,-10 2 1 15,-2 0 0-15,8-13 0 16,12-8-1-16,21-17-1 16,23-13 1-16,26-19-1 15,29-18 0-15,25-17-1 16,24-10-1-16,23 2-8 15,-1-19-27-15,16 11-3 16,-6-5-2-16,-3 12 0 16</inkml:trace>
  <inkml:trace contextRef="#ctx0" brushRef="#br3" timeOffset="146450.3763">3254 5513 89 0,'-7'16'36'0,"7"-16"1"15,4 16 0-15,13-20-32 16,15-2-2-16,12-8 0 16,8-2 1-16,4-6-2 15,2-2 0-15,-5-3 0 16,-8 2-1-16,-11-1 1 0,-18 0-1 15,-13 2 0-15,-15 2-1 16,-16 5 1-16,-9 5 0 16,-12 6 0-16,-4 11 0 15,-7 14 0-15,4 12 0 16,2 11-1-16,7 13 2 15,10 2-2-15,15 7 1 16,20-3-1-16,20-7 0 16,24-11 0-16,21-16-2 15,22-14-2-15,15-26-5 16,33-4-28-16,-7-28-3 15,15-8 0-15,-14-20-1 16</inkml:trace>
  <inkml:trace contextRef="#ctx0" brushRef="#br3" timeOffset="146668.3889">4475 4643 103 0,'-40'18'42'16,"5"28"0"-16,-9 9-2 15,11 22-38-15,-2 3 1 16,7 10-2-16,3 7 0 15,4 5 0-15,2 0 0 16,6-4-2-16,7-4 0 16,6-17-3-16,8-3-6 15,1-30-26-15,22-8-3 16,-2-26 0-16,17-11-1 15</inkml:trace>
  <inkml:trace contextRef="#ctx0" brushRef="#br3" timeOffset="147027.4093">4478 5359 98 0,'-7'20'38'16,"-1"-2"3"-16,18 4-3 16,5-9-34-16,25-4-1 15,13-9-1-15,18-7 0 16,6-10 0-16,8-1-1 15,1-6 0-15,-6-7 0 16,-14 4 0-16,-14-3-1 16,-21 1 1-16,-15 1-1 15,-20 3 1-15,-16 6 0 0,-17 7 0 16,-11 8 0-16,-13 8 0 15,-5 12 0-15,-5 13 0 16,4 8 0-16,5 8-1 16,7 6 1-16,16 2-1 15,19 0-1-15,27-5-1 16,21-11-2-16,31-3-3 15,15-22-4-15,35 7-17 16,3-28-12-16,24-3 1 16,-5-19-1-16,3 3 2 15</inkml:trace>
  <inkml:trace contextRef="#ctx0" brushRef="#br3" timeOffset="147224.4204">5718 5292 113 0,'-66'4'40'0,"4"19"1"15,-10-11-4-15,12 19-34 16,7 1-1-16,12 5 0 15,16 0-1-15,20 0 0 16,23-5-2-16,19-5 0 16,19-6-2-16,12-14-4 15,27 3-16-15,-3-27-17 16,18-2 0-16,-8-22 0 15,11-3-1-15</inkml:trace>
  <inkml:trace contextRef="#ctx0" brushRef="#br3" timeOffset="147404.4309">6467 4908 86 0,'-31'-24'40'15,"1"27"-1"-15,-20 12 1 16,8 24-23-16,-5 11-14 16,4 17-1-16,6 7 0 15,10 11-2-15,13 4-1 16,10-4-2-16,14 1-4 15,-7-18-31-15,23-2-2 16,-9-20-1-16,11-10 0 16</inkml:trace>
  <inkml:trace contextRef="#ctx0" brushRef="#br3" timeOffset="148735.5072">6099 5262 102 0,'0'0'40'16,"-3"-17"2"-16,24 19-3 15,4-4-36-15,14 3-1 16,8-1 0-16,6 2 0 16,-1 1-1-16,-3 2 0 15,-2 2-1-15,-7 1 0 16,-10 1 0-16,-8 6 1 15,-10 5-1-15,-7 6 0 16,-10 6 0-16,-5 4 0 16,-8 7 0-16,-1 3 1 15,-1-1-2-15,1-2 1 16,4-6 0-16,3-6 0 15,8-10 0-15,4-21 0 16,13 1 0-16,2-20 0 0,5-13 1 16,-1-8-1-16,3-11 0 15,0-6 1-15,-2 1-1 16,3 4 0-16,-8 5 0 15,4 10 0-15,-1 9 0 16,2 12 0-16,1 9 0 16,2 9 1-16,1 8-1 15,3 2 0-15,7 2 1 16,-2 1-1-16,5-1 0 15,2-2 0-15,2-6 0 16,0-2 0-16,-4-4 0 16,-5-2 0-16,-5-3 1 15,-10-2-1-15,-17 7 0 16,0 0 0-16,-18-8 0 0,-10 17 1 15,-9 7-1-15,-4 9 0 16,-1 7 0-16,2 6 0 16,7 5 1-16,8 0-1 15,12 0 0-15,11-7 0 16,16-7 0-16,11-10 0 15,11-12 0-15,8-13 0 16,5-13-1-16,2-12 1 16,-1-12-1-16,-4-8 1 15,-7-1 0-15,-9-3 0 16,-8 2 0-16,-8 7 0 15,-7 9 0-15,-3 7 1 16,-8 10-1-16,4 20 1 0,-3-12 0 16,3 12 0-16,7 14-1 15,3-4 1-15,8 0 0 16,4 3-1-16,4-3 1 15,2 1 0-15,-2-3 0 16,-1 0 0-16,-5 3 0 16,-6 4 0-16,-5 4-1 15,-13 4 0-15,-5 5 1 16,-2 3-1-16,-6 3 0 15,0 1 0-15,2 0 0 16,0-7-1-16,6-5 2 16,9-5-1-16,9-14 0 15,9-13 2-15,8-11-2 16,5-6 0-16,5-11 0 0,2-2 0 15,-1-3 0-15,-3 8 0 16,-9 6 0-16,-5 15 0 16,-20 13 0-16,9 17 0 15,-14 13 0-15,-7 3 0 16,2 10 0-16,0 2 0 15,11-2-3-15,9-6-1 16,22-7-5-16,10-19-5 16,26 3-6-16,-9-28-3 15,29 7-7-15,-17-29-6 16,10 5-3-16,-15-19 2 15,-9-6 40-15,-14 14 8 16,-32-10 6-16,6 24 7 16,-38-15 5-16,6 28 7 15,-22-5 6-15,4 23-2 0,-10 7-35 16,9 2-3-16,6 2-1 15,8 7 0-15,7 1 0 16,12-2-1-16,12 3 1 16,6-5-1-16,7-2 0 15,3-1 0-15,0-1 2 16,-2 0-2-16,-4 5 0 15,-7-3 0-15,-6 6 0 16,-13-2 0-16,-5 5 0 16,-5-4 0-16,-7 3-3 15,2-7 0-15,2 2-6 16,-7-14-5-16,15 10-8 15,-11-28-5-15,21 13-11 16,-2-18-5-16,5 1 0 0,-2-10 1 16</inkml:trace>
  <inkml:trace contextRef="#ctx0" brushRef="#br3" timeOffset="149635.5586">9891 5597 76 0,'14'-7'37'16,"-14"7"-1"-16,13-10 1 15,-13 10-34-15,0 0 0 0,-12 7 1 16,12-7 0-16,-16 18 1 16,5-4-2-16,-2 2 0 15,4 3 0-15,-2-3-1 16,3 5-1-16,5-6 1 15,5 2-2-15,-2-17 1 16,18 10 0-16,-4-13 0 16,4-4 0-16,0-7 1 15,4-5-1-15,-10-2 1 16,-2-2-1-16,-6 3 0 15,-5 1 0-15,-8 5-1 16,-2 6 1-16,-7 5-1 16,-1 5 1-16,-1 4-1 15,3 4 0-15,3 2 1 0,5 1-1 16,3 0 0-16,6-3 0 15,0-10 1-15,14 9-2 16,-4-9-1-16,3-3-1 16,1 2-6-16,-13-15-14 15,19 11-16-15,-12-8 0 16,10 8-3-16,-5-7 1 15</inkml:trace>
  <inkml:trace contextRef="#ctx0" brushRef="#br3" timeOffset="150100.5852">10504 5379 95 0,'-3'19'39'0,"3"-19"1"16,31 18-1-16,-8-6-36 15,18-11-1-15,8-8 0 16,6-3 1-16,3-10-1 16,-3-3 0-16,-5-7 0 15,-3 0 0-15,-16-2 0 16,-14 1-1-16,-14 2 0 15,-14 1 0-15,-13 10 0 0,-11 8-1 16,-14 12 1-16,-9 16 0 16,-5 13 0-16,-2 15 0 15,3 11-1-15,7 5 2 16,14 3-2-16,17-4 1 15,25-9-1-15,27-15 0 16,30-15-2-16,17-18-2 16,27-8-6-16,0-29-12 15,25 3-11-15,-13-23-8 16,6-1 0-16,-23-17-1 15</inkml:trace>
  <inkml:trace contextRef="#ctx0" brushRef="#br3" timeOffset="150266.5944">11439 4802 79 0,'0'0'44'16,"43"23"-2"-16,-7-28 1 16,25 7-14-16,6-12-32 15,3-13-11-15,17 17-19 16,-19-11-8-16,3 12-1 15,-11-2-2-15</inkml:trace>
  <inkml:trace contextRef="#ctx0" brushRef="#br3" timeOffset="152320.7122">13816 6403 73 0,'-131'-30'36'15,"-1"2"-2"-15,-8 0-3 16,-7 0-26-16,-2 10-13 16,-9-8-1-16,-1 18 2 15,-16-1 3-15,-1 8 4 16,-9 6 1-16,-12-1 5 15,0 14 2-15,-16-5 2 16,0 14 0-16,-13-6-1 16,8 12-3-16,-10-3-2 15,2 10-2-15,2 3-2 16,4 4 0-16,-1 6-2 15,4 6 1-15,3 10-1 16,-5 8 1-16,0 11-2 0,-2 9 1 16,0 13 0-16,-8 10 2 15,7 12-1-15,2 12 2 16,0 9-1-16,10 8 1 15,10 10-1-15,14 7 2 16,14 10-1-16,18 6 0 16,16 8-1-16,14 9 0 15,21 5 1-15,12 7 0 16,16 3-1-16,14 4 1 15,13-1-2-15,16-3 2 16,16-3-2-16,18-7 1 16,18-2-3-16,17-4 3 15,21-9-1-15,16-2-1 16,20-2 2-16,23-4-2 15,23-6 1-15,20-4 1 0,27-11-1 16,29-10-1-16,26-7 2 16,31-13 0-16,23-13 0 15,21-15-1-15,24-9 1 16,14-12 1-16,19-15-1 15,9-11 0-15,13-12 1 16,6-11-1-16,14-14 1 16,8-11-1-16,0-12 1 15,10-10-1-15,2-12 1 16,0-12-1-16,43-6 1 15,-48-12-1-15,31-9 0 16,-50-9 0-16,-12-10 0 16,-12-10 0-16,-16-11 0 15,-13-12-1-15,-70-9 1 0,30-13 0 16,-68-11 0-16,18-12 0 15,-24-8 0-15,-30-6 1 16,-31-8 0-16,-29-8 0 16,-29-7 2-16,-30-2 0 15,-31-10-1-15,-28-2 1 16,-27-10 0-16,-24-9-1 15,-21-5 2-15,-22-2-3 16,-21-9 1-16,-17 0-2 16,-17 0 0-16,-16-1 0 15,-17 1 0-15,-17 4-1 16,-17 3 0-16,-15 0 2 15,-18 5-1-15,-14 6 0 16,-17 3 1-16,-20 15 1 0,-21 14-2 16,-24 22 2-16,-29 20-1 15,-28 27-2-15,-19 26-1 16,-27 16-5-16,9 27-26 15,-2 2-7-15,31 7 1 16,41-10-3-16</inkml:trace>
  <inkml:trace contextRef="#ctx0" brushRef="#br3" timeOffset="153409.7745">16736 7376 66 0,'19'-4'34'0,"-19"4"1"16,0 0 1-16,0 0-28 15,-18 15-3-15,-6-6 1 16,-4 9 1-16,-13-3-1 0,0 8-1 16,-4-5-1-16,6 3 0 15,4-2-2-15,12 0 0 16,11-6-1-16,17-1 0 15,13-7 0-15,16-5-1 16,10-5 1-16,7-5-1 16,3-4 1-16,-3-7-1 15,-6-5 0-15,-11-1 1 16,-12-4-1-16,-16 1 0 15,-20 0 0-15,-9 8 2 16,-16 3-2-16,-7 11 1 16,-6 6 0-16,2 12 0 15,0 2 0-15,9 11 0 0,9 6 0 16,10 0 0-16,18 2 0 15,14-5 0-15,18-6-1 16,16-4 1-16,13-6 0 16,6-8-1-16,5-5 1 15,1-9-1-15,-6-4 1 16,-6-1 0-16,-16-4 0 15,-16-2-1-15,-16 2 1 16,-18 5-1-16,-16 2 1 16,-15 6 0-16,-10 6-1 15,-12 5 1-15,2 4-1 16,3 2 1-16,8 3-1 15,7-1 1-15,18 2-1 16,24-13 0-16,8 13 0 16,22-12 0-16,14-2 1 0,7-3-1 15,1 0 0-15,-3-2 1 16,-4 0-1-16,-10 0 1 15,-15 3-1-15,-20 3 0 16,-16 9 0-16,-16 3-1 16,-6 4 0-16,-4 1-2 15,4 4-2-15,3-10-6 16,27 17-14-16,-3-25-3 15,36 8-14-15,8-16 2 16,24 3-3-16,4-7 2 16</inkml:trace>
  <inkml:trace contextRef="#ctx0" brushRef="#br3" timeOffset="153844.7994">17512 7391 105 0,'0'0'40'16,"11"16"-1"-16,0-14 0 15,8 1-37-15,18-3-1 16,9 0 1-16,4-8 0 16,7-2-1-16,-3-8 1 0,0-6 0 15,-7-3-1-15,-11-2 1 16,-12-2-1-16,-12 1 1 15,-15 2-1-15,-13 6 2 16,-17 13-2-16,-13 11 1 16,-16 16 0-16,-10 13-1 15,-9 14 1-15,1 10-2 16,5 7 2-16,10 4-2 15,23-6 0-15,27-3 0 16,35-15-2-16,31-13-3 16,35-2-9-16,11-32-11 15,36 8-8-15,-1-26-8 16,10-4-2-16,-15-17 0 15</inkml:trace>
  <inkml:trace contextRef="#ctx0" brushRef="#br3" timeOffset="154010.8089">18490 6958 126 0,'23'9'42'0,"13"-8"1"16,29 6-3-16,14-7-45 15,5-11-20-15,23 13-14 16,-13-8-3-16,-1 9 0 15,-15-2-2-15</inkml:trace>
  <inkml:trace contextRef="#ctx0" brushRef="#br3" timeOffset="155083.8703">6793 12045 72 0,'-14'-15'38'0,"0"12"0"16,-12 0-2-16,3 21-28 16,-10 0-1-16,0 13-2 15,-4 4-2-15,5 7 1 0,3-3-2 16,10 0 1-16,11-7-1 15,16-11 0-15,16-12-1 16,17-15 0-16,15-14 0 16,12-10 0-16,3-7 0 15,-3-5-1-15,-6-2 0 16,-12 2 0-16,-14 9 0 15,-21 7 0-15,-23 11 0 16,-15 12 0-16,-16 10 0 16,-12 10 1-16,-4 6-1 15,-3 8 1-15,6 3 0 16,6-1 1-16,15 0-1 15,12-8 0-15,17-8 0 16,16-6 0-16,12-14-1 16,12-6 0-16,4-4 0 0,3-4 1 15,-3-2-1-15,-4-2 1 16,-12 2-1-16,-8 1 0 15,-13 5 1-15,-5 13-1 16,-23-12 0-16,-4 13 1 16,-5 8-1-16,-9 12 0 15,-4 9 1-15,-3 7-1 16,2 2 0-16,7 1 0 15,10-2-1-15,8-7-2 16,21-6-6-16,0-25-13 16,52-4-6-16,-11-24-12 15,28 1-2-15,-1-15-2 0,9 2 2 16</inkml:trace>
  <inkml:trace contextRef="#ctx0" brushRef="#br3" timeOffset="155947.9197">7351 12032 55 0,'-6'25'39'0,"6"-14"0"15,11 3 0-15,0-11-19 0,13 5-16 16,9-7 0-16,16-4 0 15,5-10-1-15,10-3 0 16,1-8-1-16,-1-5 0 16,-4-3 0-16,-13-2 0 15,-13 2 0-15,-19 0 1 16,-26 4-1-16,-18 6 1 15,-16 2-2-15,-14 13 2 16,-9 9-1-16,-8 9-1 16,0 16 1-16,3 12-3 15,8 12 2-15,13 13-1 16,14 5 1-16,17 1-2 15,23-5 1-15,18-6 0 16,26-14-4-16,25-21-1 0,33-4-14 16,-3-41-10-16,32-4-14 15,-3-24 1-15,8-6-2 16,-10-17 1-16</inkml:trace>
  <inkml:trace contextRef="#ctx0" brushRef="#br3" timeOffset="156144.9309">8275 11490 105 0,'7'10'44'15,"28"1"0"-15,10-21-3 16,36-7-43-16,6 8-14 0,-5-14-24 15,15 6-2-15,-11-6-1 16,-1 3-1-16</inkml:trace>
  <inkml:trace contextRef="#ctx0" brushRef="#br3" timeOffset="158365.0579">919 15900 71 0,'3'18'39'0,"10"-19"-2"15,18 4-10-15,6-14-24 16,9-3-2-16,9-4 1 0,5-6-2 15,-5-2 0-15,-1-2 0 16,-11 1 0-16,-7-1 0 16,-19 0 0-16,-9 4 1 15,-15 6 0-15,-15 3 2 16,-14 4-1-16,-11 9 1 15,-16 9 0-15,-5 15 0 16,-9 11-1-16,1 18 1 16,6 9-2-16,5 10 1 15,17 4-1-15,18 2-1 16,24-8 0-16,23-10 0 15,26-20 0-15,24-21-1 16,24-21-3-16,15-28-2 16,25-14-2-16,5-36-7 0,17 3-25 15,-17-27 0-15,2 4 0 16,-22-12 2-16</inkml:trace>
  <inkml:trace contextRef="#ctx0" brushRef="#br3" timeOffset="158555.0688">2108 14990 66 0,'-51'-16'40'16,"2"31"0"-16,-11 12 1 15,11 30-34-15,-3 12-3 16,11 16 0-16,1 10-3 16,12 9 0-16,6 3-1 15,11-1-2-15,11-1-1 16,7-15-1-16,16-2-6 15,-3-27-31-15,21-7 2 0,-2-28-3 16,16-4 2-16</inkml:trace>
  <inkml:trace contextRef="#ctx0" brushRef="#br3" timeOffset="158917.0893">2145 15856 52 0,'-9'15'39'0,"10"10"-1"16,-1-25-1-16,28 21-32 15,5-21-4-15,16-2 0 16,8-8 0-16,9-6 0 16,2-7 0-16,2-3 0 15,-9-2 0-15,-7-2 1 16,-13 0-1-16,-16 0 1 0,-15 0-1 15,-14 6 1-15,-15 4 0 16,-13 6 0-16,-13 9 0 16,-5 10 0-16,-9 14 0 15,-2 12 0-15,-2 5 0 16,7 11 0-16,8 4-1 15,13 1-1-15,20-4-1 16,18-8-1-16,27-10-5 16,13-27-15-16,33 7-18 15,5-24 0-15,26 2-2 16,4-20 0-16</inkml:trace>
  <inkml:trace contextRef="#ctx0" brushRef="#br3" timeOffset="159117.101">3247 15729 59 0,'-50'8'41'15,"-13"-9"0"-15,9 16-1 16,-9-7-34-16,11 13-4 16,8 6 0-16,11 9 0 15,9 4-1-15,15 1 0 16,17-3-1-16,17-12-2 15,21-6-2-15,12-28-9 16,26 2-26-16,-4-25 0 16,22-6-2-16,-6-22 1 15</inkml:trace>
  <inkml:trace contextRef="#ctx0" brushRef="#br3" timeOffset="159301.1115">3786 15170 71 0,'-45'34'39'16,"13"27"0"-16,-12 5-11 15,10 21-26-15,6 5-1 16,12 4-3-16,10 7-14 16,3-21-22-16,12-2 0 15,-3-18-3-15,13-8 1 16</inkml:trace>
  <inkml:trace contextRef="#ctx0" brushRef="#br3" timeOffset="160290.1681">3453 15652 59 0,'-4'12'43'0,"23"6"-3"15,5-18 2-15,24 1-38 16,3-12-1-16,10 1-1 15,1-5-1-15,0-2 0 16,-5 1 0-16,-10 9 0 16,-10 6 0-16,-13 7-1 15,-14 11 1-15,-8 9 0 16,-11 6-1-16,-3 6 1 15,-3 2-1-15,0 0 0 0,1-4-1 16,4-5 1-16,2-7-1 16,6-9 1-16,2-15-1 15,0 0 1-15,18-19-1 16,-5-11 1-16,3-6-1 15,1-2 1-15,4-5 0 16,-1-1 0-16,2 5 0 16,-3 7 2-16,1 6-1 15,0 10 1-15,2 5-2 16,1 4 2-16,0 4-2 15,1 6 2-15,-1 0-2 16,-1 2-2-16,-4 1 2 16,1-4-2-16,-8 3 2 15,0-4-2-15,-11-1 3 16,11 2-3-16,-11-2 2 0,0 0 0 15,0 10 1-15,-9 3-1 16,-4 7 0-16,-2 9 1 16,-4 5 0-16,-4 9 0 15,4 3-1-15,0 1 1 16,9-2 0-16,10-8 0 15,9-13-1-15,16-13 0 16,7-18 0-16,6-16-1 16,5-13 0-16,1-10 0 15,-3-6 0-15,-7-3 0 16,-8-1 1-16,-14 5 1 15,-10 12-1-15,-9 8 2 0,-5 9-1 16,-3 8 2-16,0 9-3 16,2 9 3-16,9 7-3 15,5-1-1-15,11 3 1 16,10-3-1-16,7 0 1 15,8-2-1-15,3-1 2 16,3-2-3-16,-1-2 3 16,-8 3 1-16,-1 2-1 15,-9 4-1-15,-9 1 1 16,-5 5-1-16,-15 6 0 15,-6 5 0-15,-6 4-1 16,-3 3 1-16,-4 1-1 16,3-5 0-16,4-3 1 15,4-9-1-15,13-20 1 16,0 0 0-16,33-32 0 0,0-4 0 15,7-6 0-15,5-4 1 16,-2 1-1-16,1 8 2 16,-8 14-1-16,-13 17-1 15,-13 17 0-15,-11 18 0 16,-8 13-2-16,-5 8-4 15,9 12-4-15,-4-16-9 16,26 17-9-16,-3-29-13 16,34-2-3-16,14-26 0 15</inkml:trace>
  <inkml:trace contextRef="#ctx0" brushRef="#br3" timeOffset="161236.2222">5570 15769 59 0,'10'-23'40'0,"-10"23"-2"0,0-11-15 15,0 11-17-15,-8 17 0 16,5 4-1-16,-5 6-2 16,2 9 0-16,1 7-1 15,0 6 0-15,-2 1-1 16,1 0 0-16,2-3-1 15,-1-6 0-15,0-5 0 16,2-9 1-16,1-10-1 16,2-17 0-16,0 0 1 15,4-13-1-15,1-13 1 16,1-11-1-16,3-8 1 15,1-10-1-15,3-9 0 16,3-3 0-16,2 1 1 16,5 4-1-16,-2 7-1 0,5 8 4 15,2 7-3-15,1 15 2 16,-1 8-2-16,1 11 3 15,-6 9-3-15,-1 8 0 16,-2 7 0-16,-11 3-2 16,-3 8 2-16,-7 3-2 15,-5 4 2-15,-8-2-2 16,-2 3 2-16,-6 1-1 15,-4-1 0-15,-2-1 1 16,-1 1-1-16,0-4 0 16,-2 3 1-16,0 1-1 15,0 1 1-15,-1 5 1 16,3 6 0-16,3 6-1 15,1 3 1-15,6 5-3 16,6 4 0-16,1-13-12 0,20 13-21 16,-10-25-4-16,15 1-2 15,-7-23 0-15</inkml:trace>
  <inkml:trace contextRef="#ctx0" brushRef="#br3" timeOffset="161785.2536">6300 15641 58 0,'-11'5'39'15,"-11"-12"0"-15,10 14-11 16,-12-8-20-16,3 5-3 16,-7 6-1-16,1 8 0 15,-6 6 0-15,0 10 0 16,-1 3 0-16,2 8-2 15,7-3 1-15,6 0-2 16,11-7 0-16,14-8 0 0,9-10-1 16,15-12 0-16,7-12 0 15,6-10-1-15,5-10 1 16,0-7 0-16,-4-4 0 15,-7-3 0-15,-3 4 0 16,-11 3 0-16,-9 6 0 16,-6 4 0-16,-8 12 1 15,0 12-1-15,-14 4 0 16,4 13 0-16,-1 10 0 15,0 4-2-15,5 6-1 16,4-4-2-16,13 7-7 16,-5-28-12-16,29 4-15 15,1-27-3-15,18-7 1 16</inkml:trace>
  <inkml:trace contextRef="#ctx0" brushRef="#br3" timeOffset="161974.2643">6996 15158 69 0,'-35'22'42'0,"-1"31"-1"16,-13 11 0-16,13 19-37 16,-7 4-3-16,5 8-2 15,14-1-1-15,6-12-4 16,28 3-20-16,-6-26-15 15,18-6 1-15,-2-25 0 16</inkml:trace>
  <inkml:trace contextRef="#ctx0" brushRef="#br3" timeOffset="162173.2758">6722 15599 87 0,'-17'-10'42'15,"17"10"0"-15,0 0-13 16,28-3-24-16,13-5-4 15,12-11-4-15,16 2-2 16,-2-22-15-16,20 12-20 16,-13-18 0-16,9 7-1 15,-20-15-1-15</inkml:trace>
  <inkml:trace contextRef="#ctx0" brushRef="#br3" timeOffset="162356.2862">7378 15062 79 0,'-28'2'41'0,"3"31"1"15,-9 6-2-15,9 17-35 16,-5 15-3-16,4 11-2 15,0 6 1-15,6 3-2 16,7-1-1-16,4-10-2 16,14-6-2-16,-4-27-13 15,21 0-20-15,-9-26-2 16,10-3-1-16,-8-29 1 15</inkml:trace>
  <inkml:trace contextRef="#ctx0" brushRef="#br3" timeOffset="162524.2958">7102 15572 89 0,'-20'9'41'0,"5"-5"1"16,24 7-16-16,15-13-23 16,15-4-2-16,18-3-3 15,8-7-2-15,21 12-19 16,-7-16-18-16,10 7 2 15,-16-5-3-15,-8 11 0 16</inkml:trace>
  <inkml:trace contextRef="#ctx0" brushRef="#br3" timeOffset="163375.3443">7549 15579 49 0,'-21'18'42'0,"-1"-9"0"0,21 7 0 16,1-16-22-16,23 4-17 15,12-3-1-15,10 2 0 16,4-3-1-16,2-1 0 15,-3-6 0-15,0-3-1 16,-10-2 0-16,-11-4 1 16,-10-7-1-16,-8 0 1 15,-10-3 0-15,-9 1-1 16,-9 2 0-16,-10 5 1 15,-9 9-1-15,-5 10 0 16,-8 12 1-16,1 11 0 16,-1 13 0-16,6 7-1 15,8 4 0-15,19 3 0 16,17-6 1-16,19-6-1 0,24-12-1 15,19-14 0-15,16-16 1 16,7-13 0-16,10-7 1 16,-5-10-2-16,-8-1 2 15,-14 1 0-15,-14 6 0 16,-20 6 0-16,-12 10-1 15,-21 11 1-15,0 0-1 16,-16 24 1-16,-4 0-1 16,0 5-1-16,-2 2 1 15,5 3-1-15,0-4 1 16,3-3 0-16,5-6 0 15,2-9 0-15,7-12 0 16,0 0 0-16,15-23 0 16,0-6 0-16,4-4 1 0,3-6-1 15,4 0 1-15,2-4-1 16,-4 8 1-16,-1 5 0 15,-5 7-1-15,-2 5 1 16,-2 7-1-16,4 2 1 16,2 3-1-16,1 1 0 15,3 2 1-15,5-2-1 16,-2 2 0-16,-2 1 1 15,-1 4-1-15,-6 5 0 16,-8 6 1-16,-6 5 0 16,-8 6-1-16,-3 1 0 15,-4 5 0-15,-3 0 0 16,-1-1 0-16,1-5-1 15,1-5 1-15,7-7-1 16,6-12 0-16,0 0 1 0,24-20 0 16,-2-6 0-16,5-5 0 15,7-1 1-15,1-2-1 16,-1 3 1-16,-2 8-1 15,-8 11 2-15,-5 10-1 16,-7 10-1-16,-4 9-1 16,-5 0-2-16,1 11-5 15,-8-10-5-15,8 17-9 16,-19-28-9-16,21 13-10 15,-6-20-4-15,5 13 0 16</inkml:trace>
  <inkml:trace contextRef="#ctx0" brushRef="#br3" timeOffset="165097.443">9428 15324 78 0,'-15'-3'42'0,"-4"-4"-3"0,9 3-2 16,10 4-76-16,0 0-2 15,10-3-1-15,1 4 1 16</inkml:trace>
  <inkml:trace contextRef="#ctx0" brushRef="#br3" timeOffset="165255.4521">9389 15637 77 0,'-26'24'42'15,"1"-15"-2"-15,15-5-3 16,29-1-54-16,-3-20-24 15,21 1 0-15,1-11 0 16,14 7 0-16</inkml:trace>
  <inkml:trace contextRef="#ctx0" brushRef="#br3" timeOffset="165830.4846">10438 15112 77 0,'-25'-5'44'0,"12"5"-1"15,-1-7 0-15,14 7-39 16,15-5-2-16,13 0 0 15,10-4 0-15,11 5-1 16,5 0 0-16,6 0 0 16,1 8 0-16,-3 2-1 15,-10 6 0-15,-6 8 0 16,-17 9 0-16,-15 6 1 15,-18 10-1-15,-18 7 1 16,-18 5 0-16,-14 6-1 16,-11 3 1-16,-4-1 0 15,-2-8 1-15,8-6-1 0,12-10 0 16,15-6 0-16,16-8 0 15,24-10 0-15,25-14 0 16,25-6-1-16,16-8 0 16,14 0 1-16,11-3-1 15,8-7-2-15,8 1-1 16,-2-5-3-16,-2 13-6 15,-23-15-8-15,7 19-23 16,-23-8 0-16,-5 11-4 16,-19-4 4-16</inkml:trace>
  <inkml:trace contextRef="#ctx0" brushRef="#br3" timeOffset="169139.6742">11829 14767 20 0,'20'-9'32'0,"-10"-3"-1"0,9 10-12 15,-13-19-6-15,8 16 0 16,-15-18 1-16,7 12 0 15,-17-13-5-15,3 11-1 16,-15-1-4-16,-6 11-1 16,-13 10 0-16,-7 17-1 15,-17 19 0-15,-6 21 0 16,-6 21 1-16,0 18 0 15,5 6 0-15,15 7-1 16,16-2 0-16,22-5-1 16,27-10-2-16,18-11-2 15,26-12-4-15,5-22-32 16,25 1-1-16,-5-17-2 15,8 1 0-15</inkml:trace>
  <inkml:trace contextRef="#ctx0" brushRef="#br3" timeOffset="169570.6989">12625 14795 46 0,'0'-28'37'16,"-10"2"1"-16,3 12-3 15,-23-1-27-15,3 18 1 16,-14 3-3-16,0 17-2 15,-11 5 1-15,2 17-2 16,-8 8 1-16,3 13-2 16,4 9 1-16,4 6-1 15,4 6-1-15,10 4-1 16,6 0-1-16,8-7-3 15,15 2-4-15,0-25-29 16,23 1-3-16,-5-23-2 0,12-3 2 16</inkml:trace>
  <inkml:trace contextRef="#ctx0" brushRef="#br3" timeOffset="169785.7112">11835 15383 73 0,'0'0'43'0,"0"0"-3"16,11 10 2-16,11-17-39 16,20-1-4-16,16 0-2 15,8 1 1-15,6 4-2 16,2-5-1-16,10 14-9 15,-16-10-26-15,5 11 2 0,-16-7-1 16,-3 6 1-16</inkml:trace>
  <inkml:trace contextRef="#ctx0" brushRef="#br3" timeOffset="170154.7323">12638 15323 72 0,'0'0'42'16,"-23"7"-2"-16,13 9-1 15,-8 3-34-15,-1 6-1 16,-5 5 0-16,3 8-3 15,0 0 2-15,4 2-2 16,5-4 1-16,12-5-3 16,9-7 2-16,9-11-3 15,14-12 2-15,10-10-1 0,7-11 0 16,6-5 1-16,3-11-1 15,-4-1 2-15,-5-3-1 16,-7 3 1-16,-8 4-1 16,-11 6 1-16,-9 9-1 15,-14 18 1-15,0 0-1 16,-19 8 0-16,3 14 0 15,1 7 0-15,0 2-2 16,5 0-1-16,13 2-1 16,3-12-3-16,23 4-11 15,-7-28-18-15,23 1-3 16,-3-21-2-16,18-2 1 15</inkml:trace>
  <inkml:trace contextRef="#ctx0" brushRef="#br3" timeOffset="170371.7447">13486 14931 54 0,'8'-35'43'15,"-15"8"-2"-15,7 27 1 16,-22-5-21-16,8 32-15 16,-7 12-3-16,-1 13 0 15,-2 11-2-15,1 10 0 16,1 6-1-16,3 4 1 15,4-3-1-15,5-4-3 16,5-9 0-16,0-11-4 16,18 0-9-16,-9-31-19 15,19-8-6-15,-2-25-3 0,17-8 3 16</inkml:trace>
  <inkml:trace contextRef="#ctx0" brushRef="#br3" timeOffset="170575.7563">13876 14855 65 0,'4'10'43'0,"-27"17"-1"16,-1 28 1-16,-18 6-27 16,-5 13-11-16,3 3-3 15,7 3 0-15,3-4-2 16,10-6-1-16,14-10-3 15,5-19-9-15,28-1-29 16,-9-27-1-16,16-5 0 0,-2-19 0 16</inkml:trace>
  <inkml:trace contextRef="#ctx0" brushRef="#br3" timeOffset="170920.7761">13917 14594 99 0,'23'20'42'0,"6"14"2"15,-5-4-15-15,13 17-25 0,2 6-2 16,3 11-1-16,-2 8 0 16,-10 7-1-16,-8 8 0 15,-13 5 0-15,-12 5 0 16,-18 3-1-16,-14 0 1 15,-11-2 0-15,-6-6-2 16,-4-13-1-16,9-8-5 16,-1-33-18-16,26-4-15 15,3-32 0-15,29-13-5 16,8-29 2-16</inkml:trace>
  <inkml:trace contextRef="#ctx0" brushRef="#br2" timeOffset="176198.0779">12998 8767 69 0,'0'0'26'16,"-9"-11"-1"-16,9 11-3 16,-15-13-13-16,15 13-2 15,-15-21-2-15,15 21 0 16,-14-24 0-16,7 12-1 15,-2-1-1-15,2 2 1 0,-5-1-1 16,2 7 0-16,-5-2 0 16,-3 5-1-16,-5 0 1 15,-1 3 0-15,-5-1-1 16,0 2 0-16,0 0 0 15,-4 3 0-15,4 1-1 16,-1 4 1-16,1 2-1 16,-1 4 0-16,1 6-1 15,2 9 2-15,-4 3 0 16,4 7-1-16,0 3 1 15,3 4-1-15,5 0 1 16,5 1-1-16,10-1 1 16,7-2-2-16,11-1-1 15,9 0 2-15,10-2-2 16,5-1 1-16,7-3 0 0,2 0 0 15,2-2-1-15,0-7 1 16,-2-7 0-16,2-8-1 16,4-17 1-16,4-14-1 15,8-18 0-15,8-17 0 16,4-13 1-16,6-11-2 15,-2-8 2-15,-5-4-1 16,-12 1-2-16,-12 2 2 16,-18 5-2-16,-23 5 2 15,-17 8-1-15,-21 7 1 16,-17 9 0-16,-20 11 1 15,-14 8 1-15,-10 8 0 16,-4 11-1-16,-1 4 0 16,8 8-2-16,10-6-12 0,28 17-21 15,9-7-3-15,29 10-2 16,20 0 1-16</inkml:trace>
  <inkml:trace contextRef="#ctx0" brushRef="#br2" timeOffset="176911.1187">12831 8945 83 0,'-15'-8'37'0,"15"8"-2"16,-29 7-5-16,18 3-27 16,-7-1 0-16,7 9 1 0,-5-1 1 15,3 7-1 1,-3-2-1-16,5 0 0 0,1-4-1 15,3 0 1-15,2-7-1 16,5-11 0-16,0 0-1 16,12-7 0-16,-2-9 0 15,4-4-1-15,2-5 1 16,3-5 0-16,-2 1-1 15,3 2 0-15,-5 0 0 16,-1 9 1-16,-4 4-1 16,-10 14 0-16,16-7 1 15,-16 7-1-15,12 22 1 16,-4-4-1-16,4 7 1 15,3 2 0-15,5 0 0 16,4 1 0-16,2-4-1 16,6-4 2-16,0-5-1 0,2-9 0 15,-2-8 0-15,0-10-1 16,-4-7 1-16,-4-10 0 15,-6-4-1-15,-7-7 0 16,-3 1-2-16,-7-1 0 16,-5 5-3-16,-6 1-1 15,5 16-12-15,-18-7-12 16,23 25-12-16,-24-7 2 15,19 21-1-15</inkml:trace>
  <inkml:trace contextRef="#ctx0" brushRef="#br2" timeOffset="177948.178">12216 10159 66 0,'0'0'35'0,"-16"-11"0"0,6-3-10 16,10 14-7-16,-11-21-11 15,11 21-2-15,-13-21 1 16,13 21-1-16,-13-17-1 15,2 12 0-15,-6 1 0 16,-1 4-1-16,-6 1 0 16,0 4-1-16,-4-1 1 15,0 4-1-15,-3 0 0 16,2 3 0-16,2 0-1 15,-1 3 1-15,2 3-1 16,1 4 0-16,-1 5 0 16,0 4 0-16,2 2-1 15,-2 6 1-15,3 0-1 16,2 5 0-16,4-2 0 0,4 2 1 15,8-4-2-15,2 1 2 16,8-2 0-16,5-2-1 16,5-1 0-16,7-2 1 15,4-1-1-15,3-5 0 16,4 1 1-16,6-4-1 15,5-6 0-15,3-2 0 16,8-3 0-16,1-5 0 16,6-3 0-16,0-5 0 15,3-4 0-15,0-5 0 16,0-4 0-16,-6-5-1 15,-5-6 1-15,-5-6 0 16,-7-4 0-16,-7-6 0 16,-6-4 0-16,-10-5 0 0,-6-3 0 15,-8-4-2-15,-10 0 3 16,-9-2-1-16,-9-4 1 15,-7 0-1-15,-8-2 1 16,-6 7-2-16,-5 6 2 16,-3 8-1-16,0 13-1 15,-5 11-3-15,7 23-5 16,-8-2-8-16,21 32-11 15,-16-9-13-15,19 13 1 16,1-1-3-16,13 6 2 16</inkml:trace>
  <inkml:trace contextRef="#ctx0" brushRef="#br2" timeOffset="178609.2158">12016 10366 68 0,'-2'-18'41'0,"2"18"-2"16,8-18 2-16,-8 18-17 16,0 0-19-16,-2 13-1 0,-7-1-1 15,-1 10 0-15,-5 5-2 16,-3 6 1-16,-1 2-1 15,0 2 0-15,3-2 0 16,1-2 0-16,4-8 0 16,4-7-1-16,3-5 0 15,4-13 1-15,0 0-1 16,15-14 0-16,-4-8 0 15,6-3 1-15,-1-7-1 16,2-2 0-16,1-4 1 16,-1 1-1-16,-2 4 1 15,-1 5 0-15,-5 5 0 16,-1 7-1-16,-1 6 1 15,-8 10-1-15,18 3 1 16,-8 11-1-16,-1 3 0 0,5 9 0 16,5 1 0-16,1 8 1 15,3-1-2-15,0 1 2 16,2-3-1-16,2-3 1 15,2-5-1-15,-5-4 0 16,2-8 1-16,-4-9-1 16,0-10 1-16,-4-9-1 15,-1-8 1-15,-2-9 0 16,-6-3-1-16,-1-5-1 15,-2 1 1-15,-7-3-6 16,3 12-3-16,-10-9-10 16,13 26-7-16,-16-14-9 15,17 15-6-15,-1 2-4 16,10 6 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9:51.1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1508 993 60 0,'0'0'34'0,"0"0"2"16,0 0 0-16,-4 33-18 15,-5 28-13-15,-8 24 0 16,-8 17 1-16,-22-4-2 16,1 13 3-16,-2-3-6 15,12-12 0-15,15-37 0 0,11-15-1 16,4-15 1-16,7-18 1 15,-1-11 0-15,25-22 0 16,-5-12 0-16,5-16 1 16,-25 50 0-16,29-72 1 15,-14 26-2-15,3-10-2 16,3-1 2-16,5-4-2 15,-4 0 1-15,2 2-2 16,0 5 1-16,1-4 0 16,-7 5 0-16,-18 53 0 15,48-79 0-15,-48 79 2 16,52-41-2-16,-45 59 2 15,46 17-3-15,3 49 2 16,-13 41-2-16,-14 6 0 0,-3 12 0 16,3-4-2-16,-8-18-1 15,-2-44-3-15,5-13-3 16,-15-23-26-16,15-11-3 15,-11-25 1-15,2-10-2 16</inkml:trace>
  <inkml:trace contextRef="#ctx0" brushRef="#br0" timeOffset="197.0112">1547 1572 112 0,'-53'-11'41'16,"19"11"0"-16,8 0-1 15,26 0-37-15,24-18-2 16,24-11-1-16,-48 29-2 0,86-38-2 15,-31 10-2-15,6-3-15 16,11-3-19-16,2-2 0 16,3-6 0-16,2-1-1 15</inkml:trace>
  <inkml:trace contextRef="#ctx0" brushRef="#br0" timeOffset="384.0218">2506 906 104 0,'58'-41'40'15,"-58"41"1"-15,0 0 2 16,0 0-38-16,12 54-2 15,-39 30-1-15,-6 29 0 16,0 18-1-16,8-12 0 0,0 7-3 16,9-5-2-16,10-17-1 15,10-42-5-15,11-9-23 16,-10-20-8-16,9-10 2 15,-14-23-2-15</inkml:trace>
  <inkml:trace contextRef="#ctx0" brushRef="#br0" timeOffset="931.0532">2354 1516 116 0,'0'0'41'0,"-31"-53"2"16,8 8-4-16,23 45-36 15,0 0-1-15,-9-52-2 16,9 52 0-16,0 0-1 0,64-36-1 15,-64 36-1-15,84-12-1 16,-32 9-3-16,4-4-8 16,11 0-20-16,-1 2-5 15,5-3 19-15,-3 3 12 16,-3 2 5-16,-2 1 4 15,-4-2 5-15,-8 3 8 16,-51 1 21-16,73 1 6 16,-40 7-17-16,-25 14-11 15,-31 6-5-15,-23 15-2 16,-9 2-2-16,9 4 0 15,3 3-1-15,24 3 0 16,9-5-2-16,14 0 1 16,14-11-1-16,14-10 0 15,10-17 0-15,14-9-1 0,5-15-1 16,7-15 1-16,-2-11-1 15,-5-11 0-15,-61 49 1 16,54-64-1-16,-54 64 1 16,35-69 0-16,-35 69 1 15,14-60 0-15,-14 60 1 16,-18-49-1-16,-13 15 1 15,-13 12 0-15,-5 13-1 16,0 14 0-16,6 9-1 16,18 12-1-16,25-1-4 15,23-15-7-15,36-11-15 16,-59 1-12-16,64-10 1 15,-64 10-2-15,82-18 1 16</inkml:trace>
  <inkml:trace contextRef="#ctx0" brushRef="#br0" timeOffset="1449.0827">3599 1328 112 0,'40'3'41'16,"-16"14"1"-16,-23 10-1 15,-5 8-36-15,-13 16-2 16,-16 3-1-16,7 5-1 16,8-15-1-16,6 1 1 15,4-9-1-15,6-8 0 16,6-11 0-16,6-13 0 15,5-10 1-15,7-10-1 16,2-11 1-16,0-15-1 16,0-8 1-16,-24 50 0 15,25-59 2-15,-25 59-3 0,27-58 0 16,-27 58 0-16,20-55 0 15,-20 55 0-15,23-36 0 16,-11 10 0-16,-3 14 0 16,-9 12 0-16,15 16 0 15,-7 6 0-15,-4 7 0 16,10 4 0-16,1-15 0 15,7-9 0-15,2-8 0 16,4-8 0-16,1-11 0 16,-29 18 0-16,0 0 0 15,50-39 0-15,-50 39 0 16,0 0 0-16,52-50 0 15,-52 50 0-15,0 0 0 16,53-40 0-16,-39 38 0 16,18 4 0-16,-17 6 0 0,10 19 0 15,-16 4 0-15,-2 14 0 16,-6 7 0-16,1 0 0 15,11-12-12-15,-8-16-5 16,17 3-6-16,-22-27-8 16,23 18-13-16,-7-16-1 15,11-5 3-15,-3-4 2 16</inkml:trace>
  <inkml:trace contextRef="#ctx0" brushRef="#br0" timeOffset="2179.1245">5206 934 111 0,'0'0'42'15,"-56"-47"1"-15,56 47-2 16,0 0-39-16,0 0 0 15,0 0-1-15,44-64 1 16,-44 64-1-16,54-23 0 16,-54 23-1-16,65-17 0 15,-65 17-1-15,59-12 1 16,-59 12 0-16,51 5 0 16,-51-5 0-16,0 0 0 15,0 0 0-15,37 65 1 0,-37-65-1 16,0 0 0-16,-16 73 1 15,16-73 2-15,0 0-3 16,-18 74 2-16,18-74-1 16,0 0-1-16,19 60 2 15,-19-60-2-15,0 0 0 16,54 45 0-16,-54-45 0 15,0 0 0-15,56 45 0 16,-28-2 0-16,-15 3 0 16,-8 4 0-16,-26 3 0 15,-26-17 0-15,2 9 0 16,8-15 0-16,37-30-17 15,0 0-4-15,0 0-9 16,58-9-12-16,-58 9 1 16,74-22-1-16,-74 22 3 0</inkml:trace>
  <inkml:trace contextRef="#ctx0" brushRef="#br0" timeOffset="2318.1326">6089 1418 124 0,'-12'46'40'15,"-23"6"-2"-15,-8-7-12 16,22-12-65-16,3-9-2 15,15-3 1-15,3-21-3 16</inkml:trace>
  <inkml:trace contextRef="#ctx0" brushRef="#br0" timeOffset="3135.1793">6834 919 103 0,'0'0'41'0,"11"-59"0"16,-11 59-2-16,0 0-32 16,21-69-4-16,-21 69 0 15,0 0-1-15,0 0 1 16,0 0-1-16,0 0 0 15,52-47-1-15,-52 47-1 16,0 0 1-16,-5 54 0 16,5-54 1-16,-35 96-1 15,11-1 0-15,-8 8 1 0,4 7-2 16,-8-4 0-16,-6-29 0 15,11-8 0-15,20-12 0 16,16-25 0-16,15-12 0 16,12-11 0-16,12-12 0 15,9-8 0-15,9-5 0 16,6-6 0-16,-2-4-2 15,3 1-1-15,-5-1-5 16,11 1-16-16,-20 1-16 16,8 6-2-16,-63 18 1 15,54-16 0-15</inkml:trace>
  <inkml:trace contextRef="#ctx0" brushRef="#br0" timeOffset="3328.1903">7678 1244 113 0,'0'0'41'0,"0"0"1"15,0 0-2-15,23-2-36 16,-33 26-2-16,-10 12-2 16,-6 15 1-16,-2 10-2 15,2 3-2-15,5 4-3 16,3-10-8-16,31-23-24 15,-1-18-3-15,16-11 1 16,1-19-1-16</inkml:trace>
  <inkml:trace contextRef="#ctx0" brushRef="#br0" timeOffset="3503.2003">7839 1087 97 0,'-33'-94'43'15,"33"94"-1"-15,-46-83-3 16,46 83-22-16,-37-67-27 15,37 67-29-15,0 0-2 16,-12-66 0-16,12 66 0 16</inkml:trace>
  <inkml:trace contextRef="#ctx0" brushRef="#br0" timeOffset="3718.2126">8290 652 115 0,'0'0'41'16,"0"0"1"-16,0 0-1 15,26 56-38-15,-26-56 0 16,-16 68-1-16,-10 42-1 16,1 13 0-16,2 11-2 15,14 2 1-15,-7-24-3 16,10-10-4-16,10-15-27 15,-8-43-7-15,8-13 0 16,-4-21-1-16</inkml:trace>
  <inkml:trace contextRef="#ctx0" brushRef="#br0" timeOffset="3904.2233">8204 1399 123 0,'0'0'43'0,"-19"-58"-1"15,19 58 0-15,0 0-39 16,0 0-1-16,24-59-6 15,-24 59-2-15,48-31-21 16,-48 31-14-16,74-33-3 16,-28 17 1-16,4-17-1 15</inkml:trace>
  <inkml:trace contextRef="#ctx0" brushRef="#br0" timeOffset="4297.2458">8933 733 114 0,'30'-58'43'16,"-30"58"1"-16,0 0-1 15,0 0-39-15,-52 69 0 16,28 9-1-16,-26 50-3 16,6 16 0-16,0-2 0 15,7-21 0-15,12-20 0 16,15-22 0-16,6-27 0 15,13-30 0-15,8-21 0 16,5-17 0-16,5-14 0 16,-27 30 0-16,28-50 0 15,-28 50 0-15,39-60 0 16,-39 60 0-16,36-63 0 15,-36 63 0-15,38-54 0 16,-38 54 0-16,34-32 0 16,-3 15 0-16,-12 17 0 0,5 19 0 15,-12 12 0-15,0 21 0 16,-5 4-3-16,6-1-7 15,14-20-11-15,-16-19-5 16,27-6-7-16,-12-14-6 16,13-12-3-16,-2-15 2 15,-37 31 1-15</inkml:trace>
  <inkml:trace contextRef="#ctx0" brushRef="#br0" timeOffset="4477.2561">9380 1336 90 0,'13'-23'42'15,"-13"23"1"-15,0 0-1 0,-11 35-13 16,-6 5-26-1,-12 15-1-15,7 10 0 0,4-8-3 16,13-16 0-16,13-8-3 16,2-16-8-16,21-4-14 15,-15-18-13-15,18-4-4 16,-8-13 1-16,9-8-1 15</inkml:trace>
  <inkml:trace contextRef="#ctx0" brushRef="#br0" timeOffset="4606.2634">9530 1248 108 0,'-17'-96'39'0,"17"96"-1"16,-17-82-9-16,17 82-66 16,-10-71-3-16,10 71 0 15,1-56-2-15</inkml:trace>
  <inkml:trace contextRef="#ctx0" brushRef="#br0" timeOffset="5006.2863">9838 1038 117 0,'0'0'44'0,"17"40"3"16,-26 18-5-16,-8 11-37 15,-13 6-5-15,-6-9 0 16,6 5 0-16,18-2 0 15,6-11 0-15,15-20 0 0,8-13 0 16,11-14 0-16,9-16 0 16,7-16 0-16,7-14 0 15,-51 35 0-15,54-53 0 16,-54 53 0-16,64-65 0 15,-64 65 0-15,55-70 0 16,-55 70 0-16,48-53 0 16,-48 53 0-16,25-23 0 15,-13 17 0-15,-26 14 0 16,5 22 0-16,-17 11 0 15,-5 24 0-15,1 5-10 16,7-11-9-16,44-24-8 16,-5-21-8-16,34-5-6 15,-1-16-3-15,20-10 3 16</inkml:trace>
  <inkml:trace contextRef="#ctx0" brushRef="#br0" timeOffset="5543.317">10552 1365 100 0,'5'-18'42'16,"-20"7"2"-16,-1 21-2 15,-22 7-22-15,5 19-16 16,-7 6-3-16,9 8 1 16,11-10-2-16,13-5 0 15,7-9 0-15,7-9 0 16,8-14 0-16,7-11 0 15,5-12 0-15,3-10 0 16,-30 30 0-16,0 0 0 16,51-72 0-16,-51 72 0 0,37-61 0 15,-37 61 0-15,33-59 0 16,-33 59 0-16,26-49 0 15,-26 49 0-15,5-40 0 16,7 32 0-16,-12 8 0 16,5 15 0-16,-9 15 0 15,8 10 0-15,-4-4 0 16,14-9 0-16,5-16 0 15,7-11 0-15,6-9 0 16,4-8 0-16,-36 17 0 16,0 0 0-16,66-38 0 15,-66 38 0-15,48-33 0 16,-48 33 0-16,52-30 0 15,-52 30 0-15,0 0 0 0,66-29 0 16,-66 29 0-16,28 12 0 16,-22 11 0-16,-2 15 0 15,-15 12 0-15,-11 7 0 16,-3 6-10-16,-7-9-7 15,12 0-6-15,-19-24-2 16,30 8-3-16,-19-25-6 16,28-1-5-16,0-12 0 15,10-2 5-15</inkml:trace>
  <inkml:trace contextRef="#ctx0" brushRef="#br0" timeOffset="6138.3511">11548 1619 107 0,'0'0'41'16,"-7"25"1"-16,-14 4-2 15,6 8-39-15,-14 12-1 16,-6 1-7-16,14 14-28 15,-6-8-6-15,16 5 1 16,10-18-3-16</inkml:trace>
  <inkml:trace contextRef="#ctx0" brushRef="#br0" timeOffset="6792.3885">12514 924 89 0,'0'0'40'16,"0"0"3"-16,25-61-3 16,-25 61-35-16,0 0 0 15,0 0-1-15,0 0 1 16,0 0 0-16,0 0-2 15,14 80 0-15,-40-6-1 16,1 19 0-16,-14 2-1 16,2 11 2-16,-21-29-2 0,15 5 0 15,-1-22-1 1,21-18 1-16,7-9 1 0,16-11-2 15,10-9 0-15,17-10 0 16,12-4 0-16,6-2 0 16,5-3 0-16,7 0 0 15,0-2 0-15,-2 0 0 16,1 2-3-16,-4-2-1 15,8 3-6-15,-8-12-11 16,26 8-8-16,-19-7-12 16,18 3-1-16,-10-4-1 15,5 2 2-15</inkml:trace>
  <inkml:trace contextRef="#ctx0" brushRef="#br0" timeOffset="7043.4028">13378 1342 99 0,'0'0'41'0,"-32"-55"1"16,32 55-2-16,-22-15-31 16,11 21-4-16,-3 11-1 15,2 14-1-15,-8 16-2 16,12 8 0-16,-5 1 0 15,4 6-1-15,0-9-3 16,0-9-2-16,21-6-17 16,-10-20-16-16,23-10-4 15,-5-14 0-15,18-6-1 16</inkml:trace>
  <inkml:trace contextRef="#ctx0" brushRef="#br0" timeOffset="7197.4116">13497 1140 93 0,'0'0'44'0,"-37"-86"0"16,37 86-4-16,-44-80-18 16,44 80-47-16,-26-61-17 15,26 61-2-15,0 0 0 16,0 0-1-16</inkml:trace>
  <inkml:trace contextRef="#ctx0" brushRef="#br0" timeOffset="7393.4228">13899 1672 125 0,'-24'15'46'0,"-7"-14"-3"15,11 0-2-15,-2-5-41 16,8-14-13-16,14 18-15 15,6-20-15-15,-6 20-1 16,0 0-2-16,19-1 3 16</inkml:trace>
  <inkml:trace contextRef="#ctx0" brushRef="#br1" timeOffset="12268.7017">1959 2199 78 0,'0'0'36'0,"0"0"-2"16,11-7 1-16,-11 7-32 15,0 0-2-15,15-4 0 16,-1 4-1-16,3 0 0 15,5-2 0-15,6 1 0 16,7 0 0-16,4-5 0 16,3 3 2-16,1-2-2 15,6 3 2-15,3 1-1 16,8 1 0-16,5-1 0 15,7-2 1-15,5 0-1 16,11 2 1-16,6-3-2 16,7 2 1-16,8 0-1 0,6-1 1 15,2 1-1-15,5 0 0 16,8-2 0-16,7 1 0 15,6-2 0-15,6-2 1 16,4 1 0-16,4 0-1 16,10-3 1-16,2 3 0 15,4 0 0-15,-3 0 1 16,6 3-1-16,-1 1 0 15,3 1 0-15,-2 1-1 16,0 1 1-16,5 2 0 16,0-1-1-16,3-1 0 15,3-1 0-15,1 0 0 16,5-1 0-16,2-2-1 15,0-2 1-15,3-1 0 16,-7 0-1-16,0 1 0 0,-3-1 1 16,-5 1-1-16,-7 0 1 15,-5-1-1-15,-2 2 1 16,-5 0-1-16,-1-2 1 15,1 1 0-15,-5-2 0 16,5-2 1-16,2 2-1 16,-2-1 0-16,-3-2 0 15,1-1 1-15,-1 3-1 16,-3-1 0-16,-4 2 0 15,-10 0 0-15,-7 2-1 16,0 1 1-16,-1-1-2 16,-8 3 2-16,-5-1-1 15,0-3 1-15,-3 1-1 16,5-2 2-16,-1-1-1 0,-2 1 0 15,-4-2 0-15,-2-1 1 16,-6 1 0-16,-1-1-1 16,-9 2 0-16,-8 0 1 15,-10 2-1-15,-6 0 1 16,-14 1-1-16,-6 1 0 15,-9 2 1-15,-8 1-1 16,-7-1 0-16,-9 2 0 16,-1 2 1-16,-5-2-1 15,1 1 0-15,-4-1 0 16,1-2 0-16,-1 2 0 15,1-1 0-15,2-3 0 16,3 2 1-16,-1-2-1 16,4 0 0-16,-4 3 0 0,5-2 1 15,-6 3-1-15,-2-1 0 16,-3 2 0-16,-13-1 0 15,15 2 1-15,-15-2-2 16,0 0 0-16,0 0-3 16,-1-15-7-16,1 15-25 15,1-19-1-15,4 9 1 16,-8-6-4-16</inkml:trace>
  <inkml:trace contextRef="#ctx0" brushRef="#br1" timeOffset="18331.0484">1169 3124 105 0,'6'-31'37'0,"16"12"0"16,3-15-3-16,12 12-34 16,6-4 1-16,8 8 0 15,-6 2-1-15,-5 11 0 16,-5 2 0-16,-8 7 0 15,-9 10 0-15,-4-1 0 16,-14 9 0-16,-9-3 0 16,-10 7 1-16,-4-1 0 15,-5 2 0-15,-2-1 0 0,-2 1 0 16,2-5 0-16,5-3-1 15,7 0 0-15,9-5 0 16,9-14 0-16,16 13 0 16,8-9 0-16,11-4 0 15,4 2-1-15,4 2 1 16,-2 0 0-16,-3 4 1 15,-8 5-1-15,-11 5 1 16,-14 8 0-16,-10 5 0 16,-13 3 0-16,-7 2 1 15,-3 0 0-15,-2-3-1 16,3-6-1-16,5-3-2 15,7-11-2-15,24 1-20 16,4-24-15-16,22 0 1 0,5-15-3 16,17 2 2-16</inkml:trace>
  <inkml:trace contextRef="#ctx0" brushRef="#br1" timeOffset="19143.0949">2427 3215 77 0,'-11'24'36'15,"5"14"-1"-15,-8-8-5 16,7 16-19-16,-6-10-3 0,6 6-2 16,-5-11-2-16,4-2-1 15,1-8-1-15,5-6-1 16,2-15 0-16,0 0 0 15,0 0 0-15,14-20-1 16,-5-6 1-16,1-6-1 16,2-6 1-16,3-8-1 15,0-6 1-15,3-1-1 16,2 0 0-16,3 1 1 15,4 4-1-15,7 7 1 16,1 5-1-16,5 9 1 16,-1 9 0-16,1 10-1 15,-4 7 1-15,-3 10-1 16,-5 9 0-16,-10 4 0 15,-5 8 0-15,-9 3 0 0,-8 7-1 16,-7 5 1-16,-9 2-1 16,-8-1 1-16,-5-2 0 15,-5-4 0-15,3-8 0 16,-2-3 0-16,2-11 0 15,2-7 0-15,4-8 0 16,5-4 1-16,2-1 0 16,6 0 0-16,-2 3 0 15,3 8 0-15,-4 15 0 16,-1 13-1-16,-4 13 1 15,-4 11 0-15,-3 8-1 16,-1 8 1-16,3 0-1 16,4-4-2-16,11-4-4 15,-1-26-13-15,24 0-19 0,4-30 0 16,23-7 0-16,4-25-3 15</inkml:trace>
  <inkml:trace contextRef="#ctx0" brushRef="#br1" timeOffset="19836.1344">3040 3161 104 0,'0'0'39'0,"0"0"0"16,-11 9-1-16,7 14-35 15,-1 6-1-15,-3 5 0 16,1 6 0-16,-2 1-1 0,0-2 0 16,3 2 0-16,1-9-1 15,0-7 1-15,4-10-1 16,1-15 1-16,0 0 0 15,16-20-1-15,-3-10 1 16,3-8-1-16,3-6 1 16,5-7-1-16,-1-1 1 15,3 3-1-15,-3 4 0 16,-1 4 0-16,0 12 0 15,-3 9 0-15,0 7 0 16,-1 7 0-16,1 4 0 16,2 5 1-16,1 3-2 15,2 5 2-15,5-3-1 16,2-1 0-16,3-1 0 15,1 0 0-15,-2-2 0 0,-5-1 0 16,-5-2 0-16,-3 0 0 16,-8 1 1-16,-12-2-1 15,2 11 0-15,-11-1 1 16,-8 9 0-16,-5 6-1 15,-2 10 1-15,-4 6-1 16,1 4 1-16,3 0 0 16,6-1-1-16,11 0 1 15,8-8-1-15,13-13 1 16,13-13-1-16,6-13 0 15,10-18 1-15,5-11-1 16,-3-12 0-16,-2-9 0 16,-8-6 0-16,-7-2 0 15,-9 2-1-15,-13 5 0 0,-10 14 0 16,-12 12 0-16,-6 11-1 15,-2 10 0-15,0 11-2 16,5 3-3-16,15 16-10 16,4-23-9-16,16 18-15 15,15-21 2-15,24 1-2 16,9-18 1-16</inkml:trace>
  <inkml:trace contextRef="#ctx0" brushRef="#br1" timeOffset="20051.1468">4347 2615 102 0,'-33'8'39'16,"0"28"4"-16,-10 5-5 0,6 21-33 16,1 10-2-16,8 13 1 15,5 8-3-15,6 4 0 16,12-1-3-16,5-8-2 15,13-1-6-15,-6-29-14 16,20-1-15-16,-12-28-1 16,11-8 0-16,-11-26 1 15</inkml:trace>
  <inkml:trace contextRef="#ctx0" brushRef="#br1" timeOffset="20848.1924">4134 3082 108 0,'-12'-9'40'0,"12"9"0"0,15-4-1 15,20-1-37-15,2 3 0 16,13-2-1-16,5 3 0 16,1 1 0-16,-1 1 0 15,-7 1-1-15,-8 3 1 16,-8 1-1-16,-10-2 1 15,-8 2 0-15,-14-6 0 16,8 16-1-16,-12-5 1 16,-3 4-1-16,-5 5 1 15,1 7-1-15,-2 5 0 16,-2 6 0-16,3 3 0 15,2-1 0-15,5-1 0 16,7-4 0-16,7-7-1 0,8-15 1 16,7-8-1-16,6-14 0 15,5-11 0-15,0-14 0 16,0-7 0-16,-4-8 0 15,-4-7 0-15,-7-1 0 16,-6 1 1-16,-8 6-1 16,-6 5 2-16,-8 13 1 15,-2 9-1-15,-4 11 0 16,0 12 0-16,0 9 1 15,5 6-1-15,3 7 1 16,5 2-1-16,12 0 0 16,11-2 0-16,8-3 0 15,11-6-1-15,5-2 1 16,3-5 0-16,3-4 0 15,-5-3-1-15,0-3 1 0,-14 1-1 16,-6-1 1-16,-11 3 0 16,-16 1 0-16,10 12-1 15,-20 2 2-15,-7 7-2 16,-6 6 0-16,0 5 0 15,-1 2 0-15,5 0 0 16,5-3 0-16,10-6 0 16,10-9 0-16,11-16 0 15,14-9 0-15,2-13 0 16,5-8 0-16,1-8 0 15,0-5 0-15,-3 0 0 16,-6 5 0-16,-7 8 0 16,-9 6 0-16,-7 13 0 15,-7 11 0-15,-7 11 0 0,-2 10 0 16,-3 8 0-16,3 4 0 15,7 7-8-15,2-7-3 16,23 11-6-16,-1-27-3 16,31 15-9-16,-3-25-13 15,16 2 2-15,-3-24 0 16,5-2 4-16</inkml:trace>
  <inkml:trace contextRef="#ctx0" brushRef="#br1" timeOffset="21157.2101">5852 2973 106 0,'-26'-2'39'15,"-12"0"1"-15,9 18-1 0,-14 1-30 16,16 7-5 0,7 1-1-16,11 5 0 0,10-3-1 15,13-4 0-15,9-4-1 16,14-4 0-16,0-4-1 15,2-3 1-15,-2-1-1 16,-4-4 1-16,-9 2 0 16,-12 6 0-16,-11 2-1 15,-13 7 2-15,-5 2-2 16,-8 4 0-16,-4 2-2 15,-2 2 0-15,4 2-4 16,-6-10-6-16,19 8-5 16,-9-24-8-16,19 9-17 15,4-15 0-15,0 0 0 0,0-21 0 16</inkml:trace>
  <inkml:trace contextRef="#ctx0" brushRef="#br1" timeOffset="22055.2615">7818 2688 39 0,'-14'-31'36'0,"-1"7"1"16,-15-10-1-16,-2 13-8 16,-19-17-3-16,6 19-18 15,-9-2-1-15,-3 16-1 0,-4 8 0 16,-1 14-1-16,-4 16-1 15,4 15 1-15,-3 13-1 16,8 14 0-16,1 10-1 16,12 7 0-16,12 6-1 15,17-1 1-15,21-6-2 16,23-8 0-16,26-16 1 15,25-17-1-15,23-20 0 16,18-20 0-16,12-24 1 16,1-18-1-16,-7-14 1 15,-14-16-1-15,-19-7 0 16,-22-9-1-16,-27-5 0 15,-28 0-2-15,-22 2 1 16,-23 3-1-16,-20 2 1 16,-12 8-1-16,-12 10 0 0,-3 14-1 15,3 18 0-15,-1 3-6 16,24 33-11-16,-5-4-16 15,29 23 0-15,9-4-3 16,22 14 1-16</inkml:trace>
  <inkml:trace contextRef="#ctx0" brushRef="#br1" timeOffset="22276.2741">7806 2894 108 0,'-18'-11'39'0,"6"14"-1"0,-11-4 0 16,4 12-35-1,-2 10 0-15,-1 12-1 0,2 6-1 16,-1 8-1-16,3 4 0 16,1 0-2-16,11-2-1 15,2-6-3-15,14 5-15 16,-9-27-16-16,15 2 0 15,-16-23-1-15,26 4 0 16</inkml:trace>
  <inkml:trace contextRef="#ctx0" brushRef="#br1" timeOffset="22434.2831">7559 3126 93 0,'-20'-11'40'0,"-8"-7"2"16,14 17-2-16,3-14-10 16,27 9-26-16,11-2-3 0,20-2-4 15,16 5-7-15,3-17-10 16,25 14-19-16,-6-11-4 15,9 7 0-15,-11-6-1 16</inkml:trace>
  <inkml:trace contextRef="#ctx0" brushRef="#br1" timeOffset="23908.3674">13058 8865 80 0,'2'-12'38'16,"-5"-2"-1"-16,3 14-3 16,0 0-27-16,0 0-2 0,-13 2-1 15,13 24 1-15,-9 6-2 16,2 13 0-16,-5 9-2 15,-2 12 0-15,-3 8-2 16,-1-2 0-16,3 3-2 16,0-13-3-16,11 9-17 15,-4-25-15-15,12-9 1 16,-3-20-3-16,9-8 2 15</inkml:trace>
  <inkml:trace contextRef="#ctx0" brushRef="#br1" timeOffset="24092.378">12866 9191 103 0,'-27'-18'40'0,"14"16"2"16,-5-4-3-16,18 6-34 16,0 0-3-16,18 1-2 15,9 3-1-15,9-2-2 16,15 11-5-16,-2-13-11 15,22 17-19-15,-10-3-2 16,6 10-1-16,-9 0 0 16</inkml:trace>
  <inkml:trace contextRef="#ctx0" brushRef="#br1" timeOffset="24693.4124">13124 9949 97 0,'-3'-16'39'0,"3"16"1"16,0 0-1-16,-15 26-37 0,2 5 0 15,-2 14 0-15,-3 8-2 16,-3 7 0-16,-1 5-1 16,1 0 0-16,6-4-2 15,-1-12-2-15,12 2-12 16,-3-25-21-16,13-4 0 15,-6-22 0-15,14-1-1 16</inkml:trace>
  <inkml:trace contextRef="#ctx0" brushRef="#br1" timeOffset="24845.421">12933 10251 104 0,'-16'-18'41'16,"11"8"2"-16,1-10-5 16,21 3-31-16,5-2-5 0,11-1-4 15,18 6-11-15,-9-9-25 16,16 9-1-16,-4-6-2 15,0 14-2-15</inkml:trace>
  <inkml:trace contextRef="#ctx0" brushRef="#br1" timeOffset="25422.4541">14131 9455 66 0,'0'0'39'16,"0"0"-1"-16,-15-3 1 15,-2 9-18-15,3 18-16 16,-6 7-1-16,2 14 0 16,-5 11-1-16,3 6 0 15,0 7-1-15,3 3-1 16,6-3-1-16,4-7-1 15,14-3-6-15,-2-27-15 16,18 2-17-16,-3-23 0 16,7-6-1-16,-5-20 1 0</inkml:trace>
  <inkml:trace contextRef="#ctx0" brushRef="#br1" timeOffset="25581.4631">13979 9775 104 0,'-24'-15'40'0,"-3"-2"1"15,15 13-1-15,-1-8-34 16,13 12-3-16,28-9-3 15,1 2-4-15,18 9-9 16,-3-17-18-16,26 10-9 16,-4-7 0-16,10 2-1 15</inkml:trace>
  <inkml:trace contextRef="#ctx0" brushRef="#br1" timeOffset="25962.4849">14197 9368 97 0,'-68'-11'38'0,"3"12"2"16,-17 0-5-16,13 15-30 15,-3 12 1-15,6 20-2 16,3 13 1-16,11 19-1 15,9 14 0-15,18 10-1 16,25 1-1-16,22-2 0 16,26-12-2-16,25-17 2 0,22-25-1 15,20-23-1-15,5-29 1 16,3-23-1-16,-10-24 0 15,-15-17 0-15,-22-11 1 16,-28-9-3-16,-29 1-2 16,-36-3-1-16,-24 8 0 15,-25 9-1-15,-16 19 0 16,-14 11-1-16,1 28-8 15,-19-2-6-15,24 30-18 16,0 8 2-16,21 15-2 16,10 3 2-16</inkml:trace>
  <inkml:trace contextRef="#ctx0" brushRef="#br1" timeOffset="26563.519">13256 9896 67 0,'4'-29'37'0,"-11"-3"1"16,0 17-6-16,-28-7-11 15,4 22-11-15,-22 7-2 16,-3 21-1-16,-12 12-2 16,1 18 0-16,-5 11-2 15,5 14 1-15,11 4-3 16,14 3 2-16,24-4-3 15,21-6 2-15,32-15-2 0,22-12 0 16,22-20 0-16,17-17 1 16,7-22-1-16,-1-15 0 15,-10-16 1-15,-13-12-3 16,-26-9 3-16,-20-8-2 15,-20-3 0-15,-31-5-3 16,-10 4 1-16,-14 0-2 16,-6 10-1-16,-11 0-4 15,11 28-11-15,-15-4-17 16,16 21-2-16,6 3 1 15,16 13 1-15</inkml:trace>
  <inkml:trace contextRef="#ctx0" brushRef="#br1" timeOffset="27151.5529">13306 8687 56 0,'-25'-10'35'16,"-18"-1"-10"-16,1 16 4 16,-23-5-12-16,7 21-3 15,-17 6-3-15,2 19-3 16,-6 5 0-16,11 17-2 15,0 2 0-15,17 13-2 16,16 6 1-16,20 2-2 16,18-7-2-16,26-1 1 15,23-13 0-15,23-14 0 16,20-19-1-16,11-20-1 15,7-24 1-15,0-19-1 0,-9-24 1 16,-12-14-2-16,-24-13 1 16,-23-7-2-16,-28-2 1 15,-28-4-1-15,-20 6-3 16,-21 3 1-16,-12 20-2 15,-15 8 1-15,-2 26-4 16,-11 4-9-16,21 30-20 16,-4 9 1-16,19 15-1 15,11 7 0-15</inkml:trace>
  <inkml:trace contextRef="#ctx0" brushRef="#br2" timeOffset="31739.8154">1386 4093 97 0,'0'0'38'15,"-14"-5"-1"-15,14 5 0 16,-10-6-35-16,10 6 1 16,28-13-2-16,1 5 0 15,10-2-1-15,7 3 1 16,9 1-1-16,0 3 1 15,-2 3-1-15,-5 2 0 16,-12 6 0-16,-13 5 1 16,-10 5 0-16,-16 1-1 15,-14 4 1-15,-9 0 0 16,-4-1 0-16,-4 1-1 15,3-6 0-15,5-4-1 16,9-3 1-16,17-10-1 16,0 0 1-16,11 10 0 0,15-10-1 15,6 2 1-15,2 2 1 16,0 3 0-16,-3 5 0 15,-7 6 0-15,-12 3-1 16,-13 8 1-16,-14 1 0 16,-11 3-1-16,-5 1 1 15,-5-3-2-15,2-1 1 16,2-9-3-16,10-1-1 15,8-16-9-15,24 5-23 16,5-17-1-16,24 1-2 16,4-12 0-16</inkml:trace>
  <inkml:trace contextRef="#ctx0" brushRef="#br2" timeOffset="32148.8388">2676 4249 101 0,'-20'-15'36'0,"4"21"2"16,-13-7-5-16,1 15-28 15,-3 4-1-15,1 8-2 16,-1 2 0-16,8 7-1 16,7 3 1-16,10-3-2 0,6-2 1 15,18-6-1 1,9-11 1-16,14-8-1 0,6-9 1 15,4-12-1-15,2-8 1 16,-6-6 0-16,-4-8 0 16,-13-3 0-16,-9 1-2 15,-13 1 1-15,-10 7-1 16,-10 6 0-16,-5 11-1 15,-5 6-1-15,-1 12-1 16,-1 1-2-16,16 18-12 16,-1-13-18-16,16 8 0 15,-7-20-1-15,38 22 0 16</inkml:trace>
  <inkml:trace contextRef="#ctx0" brushRef="#br2" timeOffset="32474.8574">3078 4277 88 0,'0'0'35'0,"-7"10"2"15,-6-3-1-15,6 14-27 16,-7 0-5-16,4 5-1 16,-4 5 1-16,6 4-2 15,-5-1 0-15,8-1 0 16,-1-4 0-16,8-7-1 15,0-8 0-15,-2-14 1 16,18-2-1-16,-1-11 0 16,-1-11 1-16,5-8-1 15,-6-2 1-15,3-3 0 16,-4 1 0-16,-3 3 0 0,-6 5-1 15,2 5 0-15,-1 7-2 16,2-1-3-16,8 12-5 16,0-15-22-16,19 14-8 15,3-13-1-15,18 10 0 16</inkml:trace>
  <inkml:trace contextRef="#ctx0" brushRef="#br2" timeOffset="32989.8869">4125 4061 83 0,'22'-26'38'0,"1"9"-1"15,-16-9-3-15,3 17-25 16,-11-1-2-16,1 10-1 0,-15 16 0 16,1 6 0-16,-8 4-2 15,0 5-1-15,-1 9-1 16,1 1 0-16,3 2 0 15,7-3 0-15,9-2-2 16,10-8 0-16,14-2 1 16,9-11-2-16,12-8 0 15,7-6 0-15,7-8-1 16,5-10-2-16,0-3 0 15,-2-14-3-15,6 8-23 16,-20-18-8-16,-1 5 0 16,-16-13-2-16,-1 9 1 15</inkml:trace>
  <inkml:trace contextRef="#ctx0" brushRef="#br2" timeOffset="33142.8955">4441 4074 117 0,'-34'68'40'15,"-4"-7"-1"-15,13 12-11 16,6-9-28-16,4-5-4 15,19 6-28-15,-2-22-6 16,14 0 0-16,4-20-4 16</inkml:trace>
  <inkml:trace contextRef="#ctx0" brushRef="#br2" timeOffset="33809.9338">5305 4239 64 0,'0'0'39'16,"0"0"-3"-16,14-3 3 15,-14 3-16-15,0 0-18 16,-8 13 0-16,3 6 0 15,-3 0-1-15,-1 8-2 16,0 2 0-16,-1-2-1 16,2 0 1-16,3-4-2 15,0-5 1-15,5-5-1 16,0-13 2-16,0 0-1 15,17-10 1-15,-3-10-1 0,2-5 1 16,6-6 1-16,2-5-1 16,2-2 0-16,-1-1 0 15,2 3 0-15,-4 6-1 16,-2 7 0-16,-3 7-1 15,-3 8 1-15,-5 13-1 16,-1 10 1-16,-4 10-2 16,0 7 1-16,-2 8-1 15,2 1-2-15,4 5 0 16,-1-4-3-16,10 1-3 15,-7-18-13-15,18 8-19 16,-7-24 2-16,12 4-1 16,-9-20 1-16</inkml:trace>
  <inkml:trace contextRef="#ctx0" brushRef="#br2" timeOffset="34177.9548">5851 4234 107 0,'-15'6'37'0,"14"13"1"15,1-19-3-15,0 12-31 16,13-6-1-16,12-3 0 16,5-3 0-16,7-3-1 15,1-4-1-15,3-4 1 16,-5-3-1-16,-4-4-1 15,-8 0 1-15,-7 1 0 0,-12-2 0 16,-8 3 0-16,-10 3 0 16,-6 6-1-16,-8 6 1 15,-4 7 0-15,-6 10-1 16,-2 11 0-16,3 4 0 15,5 4-1-15,9 4 0 16,9 0 0-16,13-3-1 16,14-9-2-16,19-2-3 15,10-21-12-15,24 3-18 16,-1-18-2-16,14 0 1 15,-10-16-2-15</inkml:trace>
  <inkml:trace contextRef="#ctx0" brushRef="#br2" timeOffset="34522.9746">6462 4148 87 0,'-27'0'38'0,"5"16"0"16,-10-3 1-16,17 21-17 16,-4-11-20-16,7 8 1 15,9-1-2-15,6 3-1 16,9-7 0-16,6-4-1 15,11-7 0-15,4-13-1 16,7-5 0-16,3-15 0 16,4-7 0-16,-3-9 1 15,3-9 0-15,-6-3 0 16,-2-2 0-16,-3-1 1 15,-10 8 1-15,-8 8 0 16,-8 8 2-16,-5 13-2 0,-5 12 2 16,-13 20-1-16,0 5 1 15,0 10-1-15,2 6-2 16,3 1 0-16,8 0-3 15,7-7-1-15,14-1-7 16,-1-23-25-16,26 0-1 16,0-26-1-16,16 0 1 15</inkml:trace>
  <inkml:trace contextRef="#ctx0" brushRef="#br2" timeOffset="34711.9854">7365 3743 107 0,'-34'32'38'15,"5"24"0"-15,-7-3-3 0,17 13-31 16,-1 5-3-16,4-1-3 16,11 4-5-16,-6-15-28 15,16 1-3-15,-4-20 0 16,9-4-2-16</inkml:trace>
  <inkml:trace contextRef="#ctx0" brushRef="#br2" timeOffset="35770.0459">7089 4056 82 0,'0'0'39'15,"0"0"-2"-15,31 12 2 0,-13-23-17 16,15 12-18-16,3-3 0 15,7 2-1-15,-1-3 0 16,-2 4-2-16,-3 2 0 16,-3 0 0-16,-7 6-1 15,-2 5 1-15,-7 2 0 16,-7 5 0-16,-5 2-1 15,-5 5 1-15,-4 0-1 16,-4 0 1-16,-4 1-1 16,1-2 0-16,-1-5 0 15,2-2-1-15,1-9 1 16,8-11 0-16,0 0 0 15,16-12 0-15,4-10 0 16,2-9 0-16,5-7 1 0,4-6-1 16,0-4 0-16,-1-2 0 15,-3 5 0-15,-6 5 0 16,-5 8 0-16,-3 4 0 15,1 11 0-15,-4 5 0 16,4 10 0-16,1 4 1 16,7 4-1-16,2 3 0 15,4 2 0-15,5 1 0 16,0 0 0-16,0-1 0 15,0-3 0-15,-6-2 0 16,-2-3 0-16,-5-3 0 16,-3-4 1-16,-4-1-1 15,-13 5 0-15,0 0 1 16,0 0-1-16,0 0 1 15,-24 13 0-15,1 8-1 0,-6 7 1 16,-1 4 0-16,-1 6 0 16,5 2 0-16,6 2-1 15,10-2 1-15,6-8-2 16,12-3 1-16,7-13 0 15,7-8-1-15,7-11 0 16,0-11 0-16,3-9 0 16,-2-9 0-16,0-5 1 15,-5-6 0-15,-3-1-1 16,-4 3 1-16,-3 5 0 15,-5 4 0-15,-2 5 1 16,-3 8-1-16,1 8 0 0,-6 11 1 16,17-7-1-16,-5 12 0 15,2 1 1-15,3 4 0 16,1 2-1-16,3 3 1 15,-3-1-1-15,-3 3 0 16,-4 4 1-16,-3-2-1 16,-8 5 1-16,-2 0-1 15,-7 0 0-15,-6 2 0 16,0 0 1-16,-1-3-1 15,0 0-1-15,7-5 1 16,7-4 0-16,2-14 0 16,16 5 0-16,4-15 0 15,6-7 0-15,3-7 1 16,3-5-1-16,0-3 1 15,-4 1 1-15,-1 4-2 0,-8 4 0 16,-6 9 0-16,-13 14 0 16,0 0 0-16,-3 24 0 15,-6 0-2-15,4 9-1 16,-3-1-2-16,9 7-5 15,-4-14-5-15,25 8-9 16,-8-25-14-16,21 5-1 16,-3-20-1-16,16 0 3 15</inkml:trace>
  <inkml:trace contextRef="#ctx0" brushRef="#br2" timeOffset="36070.0629">8817 3952 114 0,'-3'-11'40'0,"-16"0"0"0,14 22-4 16,-12 3-30-16,5 7-2 15,-1 3-1-15,4 5-1 16,5 1-1-16,8-2 1 16,5-2-1-16,8-4-1 15,2-7 0-15,3 0 1 16,1-4-1-16,-1-2 0 15,-2 0 1-15,-9 3-1 16,-4 1 1-16,-4 5-1 16,-9 2 0-16,-8 5 0 15,-2 1-2-15,-7 1-2 16,-1 5-5-16,-6-14-8 15,14 14-11-15,-15-24-13 16,20 2-1-16,-4-19 0 0,15-4 2 16</inkml:trace>
  <inkml:trace contextRef="#ctx0" brushRef="#br2" timeOffset="36903.1107">9779 3902 60 0,'8'-14'37'0,"-7"-4"-1"15,-1 18 1-15,-3-18-14 16,3 18-18-16,-19 16 0 16,6 4-1-16,-6 7 1 15,0 8-2-15,-4 0 0 16,1 8 0-16,2-3 0 15,4 0-1-15,3-7 0 16,9-4 0-16,4-10-1 16,4-7 0-16,10-13 0 15,4-10 0-15,3-12 0 16,5-8 0-16,1-7 0 15,-1-7 0-15,-4 0-1 0,-1 0 1 16,-4 6-1-16,-6 8 1 16,-4 9-1-16,-7 22 1 15,0 0-1-15,0 0 1 16,-2 33-1-16,5-1 1 15,4 4-1-15,8 1 1 16,7 1-1-16,12-5 1 16,6-9-1-16,8-6 1 15,3-8 0-15,-1-10 0 16,-3-7-1-16,-5-8 0 15,-11-6 1-15,-8-8-2 16,-10-2-2-16,-9-6-1 16,-4-1-1-16,-7-9-4 15,9 9-8-15,-13-17-10 0,17 17-13 16,-6-8 1-16,15 11 0 15,-1-4 0-15</inkml:trace>
  <inkml:trace contextRef="#ctx0" brushRef="#br2" timeOffset="37264.1311">10103 3461 106 0,'-88'39'39'0,"-13"0"0"16,16 27-6-16,-9-3-27 15,12 14-2-15,16 6 0 16,20 6-2-16,22 0 0 16,25 1 0-16,31-8-1 0,29-8-1 15,30-13 0-15,22-16 0 16,19-18 0-16,9-16 0 15,4-20 1-15,-8-18-1 16,-16-13 1-16,-18-19 1 16,-32-10-1-16,-28-9 0 15,-34-2-1-15,-30-8 0 16,-27 6-1-16,-22 0-1 15,-15 9-2-15,-14 9-1 16,2 23-5-16,-5 0-10 16,25 31-19-16,7 4 1 15,28 18-2-15,17 4-1 16</inkml:trace>
  <inkml:trace contextRef="#ctx0" brushRef="#br2" timeOffset="38464.2">12490 9533 45 0,'0'-10'31'15,"0"10"3"-15,-6-23-5 16,6 23-17-16,-22-21-1 15,10 16 0-15,-17-10-1 16,6 13-1-16,-19-7-2 16,1 8-1-16,-10 2-1 15,-3 7-1-15,-3 4-1 16,0 9 0-16,2 6 0 15,5 6 0-15,9 9-1 16,7 11 0-16,9 6 0 16,11 10 0-16,10 6-1 0,12 4 0 15,10 4-1-15,13-2 1 16,15-7-2-16,15-16 1 15,13-16 0-15,13-21-1 16,8-23 1-16,5-23 1 16,4-22-1-16,-5-17 1 15,-8-17 0-15,-18-5-1 16,-20-5-2-16,-24 3 1 15,-19 3-1-15,-23 8-2 16,-19 15 0-16,-21 12 0 16,-13 19-1-16,-8 9 0 15,3 22-4-15,-8-3-10 16,22 25-18-16,-1-3 2 15,21 12-2-15,12-1 1 0</inkml:trace>
  <inkml:trace contextRef="#ctx0" brushRef="#br2" timeOffset="39035.2325">12250 9857 62 0,'-7'-22'38'16,"6"10"-1"-16,-9-2 1 16,10 14-12-16,-25 4-21 15,9 8 1-15,-9 5-2 0,5 13 1 16,-7 0-2-16,4 7 0 15,3-4-1-15,5 1 0 16,7-6-1-16,6-8 0 16,7-7 0-16,10-12-1 15,7-11 1-15,4-9-1 16,3-7 1-16,0-8-1 15,0-6 1-15,0-3 0 16,-3-1-1-16,-7 2 1 16,-6 6-1-16,-3 6 1 15,-5 6-1-15,-4 8 1 16,-1 16-1-16,0 0 0 15,-8 15 1-15,7 9-1 0,3 4 0 16,3 3 1-16,7 1-1 16,7 1 0-16,4-3 0 15,6-3 1-15,3-10-1 16,0-5 0-16,-2-9 1 15,-4-5 0-15,-4-8-1 16,-4-9 1-16,-5-5-1 16,-8-8 0-16,0-2-1 15,-5-5-1-15,5 2-1 16,-2-6-4-16,8 13-5 15,-8-9-10-15,17 22-18 16,-6-3 1-16,15 16-2 16,0 0 2-16</inkml:trace>
  <inkml:trace contextRef="#ctx0" brushRef="#br2" timeOffset="39821.2773">13955 10486 81 0,'3'-20'36'0,"-4"-12"-10"0,5 7 6 16,-12-10-23-16,5 8-2 16,-8-5 0-16,0 10-1 15,-10 0 0-15,1 14-1 16,-14 5 0-16,-4 14-1 15,-9 9-1-15,-1 11 0 16,-8 11-2-16,3 14 2 16,1 5-3-16,5 6 2 15,12 3-1-15,14-2 0 16,16-1 0-16,19-6-1 15,20-9 1-15,18-9-1 16,18-13 0-16,11-12 0 16,12-12 0-16,1-12 0 15,-4-10 0-15,-6-13 1 0,-15-10-1 16,-14-9 1-16,-19-9-2 15,-19-3 1-15,-17-3-1 16,-17-3 0-16,-15 4 1 16,-9 8-1-16,-10 11-1 15,-10 11 1-15,1 17-2 16,-4 8-1-16,15 18-5 15,-3-5-11-15,30 17-20 16,-1-5 1-16,27 9-1 16,5-10 1-16</inkml:trace>
  <inkml:trace contextRef="#ctx0" brushRef="#br2" timeOffset="40406.3111">13770 10610 61 0,'11'-22'38'0,"8"13"0"16,-19 9 1-16,15 1-13 15,-15-1-21-15,-18 27-2 16,-2-4 0-16,-4 9 1 16,-5 4-1-16,3-2-1 15,-2 1 0-15,8-6 0 0,6-6-1 16,9-6-1-16,5-17 1 15,15 6-1-15,2-18 0 16,6-3 1-16,3-7-1 16,0-3 0-16,-2-5 1 15,-4 0-1-15,-2-2 1 16,-8 2-1-16,-5 3 1 15,-3 4 0-15,-4 7-1 16,0 7 1-16,2 9 0 16,0 0 0-16,-12 11 0 15,13 11 0-15,5 4-1 16,4 3 1-16,5 3-1 15,4 0 1-15,4-3-1 16,5-3 1-16,0-5 0 16,-1-8-1-16,-2-5 1 0,-4-10 0 15,-1-9-1-15,-3-7 1 16,-8-6-1-16,-6-9-1 15,0-2 0-15,-3-9-1 16,0 0-3-16,-1-8-2 16,9 13-11-16,-11-15-17 15,17 14-4-15,-6-7-3 16,12 10 2-16</inkml:trace>
  <inkml:trace contextRef="#ctx0" brushRef="#br2" timeOffset="41379.3667">14042 8688 76 0,'-19'-15'36'16,"-2"9"-10"-16,-14-10 7 16,6 14-23-16,-19-3-3 15,3 13-1-15,-8 1-1 16,3 11 0-16,-7 5 1 0,7 14-2 15,-2 3 1-15,9 10-2 16,7 2 0-16,13 7-1 16,9 3 1-16,17 1-3 15,12-1 1-15,18-7-1 16,17-6 1-16,13-7-1 15,11-11 0-15,7-8 1 16,5-13-1-16,-1-12 0 16,-1-11 0-16,-11-12 1 15,-11-12-1-15,-10-11 0 16,-12-9 1-16,-12-11-1 15,-16-7-2-15,-14-5 2 16,-13-2-1-16,-11 1 0 16,-9 4 0-16,-12 13 0 0,-5 14-1 15,-7 16 1-15,-1 20-1 16,1 12-2-16,10 22-3 15,-2 0-11-15,28 27-19 16,2-7-1-16,21 11 0 16,6-9 0-16</inkml:trace>
  <inkml:trace contextRef="#ctx0" brushRef="#br2" timeOffset="41988.4016">13904 8946 90 0,'0'0'37'16,"-20"-16"1"-16,20 16-8 15,-27 8-23-15,11 4-2 16,-6 1-1-16,4 9 0 16,-4 1-2-16,1 4 1 15,3-2-2-15,1-1 0 16,5-4 0-16,3-3 0 15,9-17-1-15,-1 14 1 16,1-14-1-16,23-15 0 16,-5-3 0-16,3-4 1 15,4-6-1-15,0-4 1 16,-1-3-1-16,1 4 1 0,-5 0 0 15,-3 8-1-15,-4 0 1 16,-2 11 0-16,-11 12 0 16,0 0 0-16,10 7 0 15,-10 8-1-15,1 10 1 16,4 2-1-16,3 5 1 15,1 1-1-15,9 0 1 16,-1-2-1-16,5-4 0 16,5-6 1-16,0-11-1 15,2-7 1-15,0-9 0 16,-1-11-1-16,-4-6 1 15,-4-9 0-15,-6-5-1 16,-5-6 0-16,-4 3-1 16,-9-1-1-16,1 6-2 0,-4 3 1 15,1 12-5-15,-4-3-5 16,10 23-13-16,0 0-13 15,13 10 0-15,-13-10-1 16,28 27 1-16</inkml:trace>
  <inkml:trace contextRef="#ctx0" brushRef="#br3" timeOffset="48003.7455">1547 5202 93 0,'-10'-7'39'16,"10"7"-1"-16,8-14 0 15,21-4-35-15,5 4-2 16,18-1 1-16,13 0 0 0,8 2 1 15,2 0-3-15,1 5 1 16,-9 5-1-16,-10 6 1 16,-20 11 0-16,-23 6-1 15,-23 7 2-15,-17 8-2 16,-21 4 1-16,-8 4 0 15,-2-2 0-15,1-4-1 16,6-3-1-16,12-3 2 16,19-7-1-16,21-4 0 15,22-5 0-15,13-3 0 16,9 1 0-16,4 2 0 15,0 2 1-15,-6 5 0 16,-8 4 0-16,-21 4 0 0,-15 5-1 16,-21 10 1-16,-19 0 1 15,-7-1-1-15,-7 0-1 16,-2-9-3-16,10-2-3 15,-2-18-28-15,33-2-5 16,8-24 1-16,32-4-4 16</inkml:trace>
  <inkml:trace contextRef="#ctx0" brushRef="#br3" timeOffset="48537.7762">2680 5536 64 0,'19'6'36'0,"7"4"0"16,-1-6 0-16,8 5-18 16,1-14-13-16,9 0 0 15,-5-8-2-15,4-2 0 0,-5-5 0 16,-6 0-1-16,-5-3 0 15,-11 0 0-15,-13-2 1 16,-8 8-1-16,-14-1 1 16,-9 6 0-16,-11 4 0 15,-8 8 0-15,-4 6 0 16,0 8 0-16,-1 6-1 15,10 9 0-15,9 3-1 16,11 5-1-16,14 0 0 16,18-2-1-16,18-5-1 15,15-7-1-15,18-1-3 16,5-19-6-16,26 6-26 15,-10-17-3-15,11 4 1 16,-12-13-2-16</inkml:trace>
  <inkml:trace contextRef="#ctx0" brushRef="#br3" timeOffset="49000.8027">3536 5017 94 0,'0'0'40'0,"-11"-9"0"15,8 19-1-15,0 5-33 16,-1 11-2-16,-3 7 0 15,2 12-2-15,-5 9 2 16,0 10-3-16,0 6 1 0,-4 2-2 16,3 3-1-16,1-5-2 15,8-1-4-15,-3-20-19 16,19 6-12-16,-5-22-1 15,19-5-1-15,-2-21-1 16</inkml:trace>
  <inkml:trace contextRef="#ctx0" brushRef="#br3" timeOffset="49376.8242">3700 5456 91 0,'-5'15'38'16,"5"-15"0"-16,7 23 1 0,3-18-35 15,16-1-1-15,6-8 0 16,9-1 0-16,-2-7-1 16,4-2 0-16,-5-2 0 15,1-2 0-15,-15-2 0 16,-6 3-1-16,-11-2 1 15,-8 3 0-15,-8 0-1 16,-8 3 1-16,-9 6-1 16,-4 7 0-16,-4 6 0 15,0 8 0-15,2 7 0 16,0 11-1-16,8 5 1 15,4 4-1-15,12 3-1 16,8-1 0-16,14-3-2 16,11-6-1-16,18-4-2 15,2-22-12-15,25 3-21 0,-7-18-2 16,13-1 1-16,-4-17-1 15</inkml:trace>
  <inkml:trace contextRef="#ctx0" brushRef="#br3" timeOffset="49586.8362">4460 5325 87 0,'-31'-2'40'0,"1"16"0"16,-13 1 0-16,12 17-23 16,-8-3-12-16,9 8-2 15,8-1 0-15,10 0-1 16,14-6-2-16,16-4 0 15,15-10-1-15,13-13-3 16,16-5-2-16,2-27-14 0,19 4-19 16,-10-22-1-16,8-1 0 15,-12-16-1-15</inkml:trace>
  <inkml:trace contextRef="#ctx0" brushRef="#br3" timeOffset="49773.8469">4966 4932 93 0,'-25'17'37'16,"7"24"3"-16,-12 2-2 15,4 20-33-15,0 5-1 16,5 9-1-16,5 0-1 16,3-1-3-16,8-2-1 15,1-14-6-15,17-1-29 16,-8-22-2-16,8-4 0 0,-13-33-1 15</inkml:trace>
  <inkml:trace contextRef="#ctx0" brushRef="#br3" timeOffset="50858.9089">4739 5265 97 0,'-5'11'39'15,"5"-11"2"-15,14 10-2 16,3-10-35-16,17-1 0 15,4-3-1-15,10-1-1 16,-1-2 1-16,2 1-2 16,-3 0 0-16,-6 4 0 15,-9 2 0-15,-6 5 0 0,-6 3 0 16,-6 9 1-16,-9 4-2 15,-5 5 1-15,-6 5 0 16,-3 3-1-16,-1 1 0 16,-3 0 1-16,4-4-2 15,-1-4 1-15,5-9 0 16,3-6 0-16,3-12 0 15,15-8 0-15,-2-7 0 16,3-11 0-16,5-6 0 16,1-1 0-16,1-6 0 15,-2 1 0-15,-1 3 0 16,1 6 0-16,-2 2 0 0,6 5 0 15,0 7 0-15,4 3 0 16,4 3 0-16,2 3 0 16,3 1-1-16,-1 1 1 15,-4 1 0-15,-5 2 0 16,-2 0 1-16,-9 0-1 15,-4 0 0-15,-13 1 1 16,0 0-1-16,0 0 0 16,-27 11 0-16,5 3 0 15,-6 4 1-15,-4 9-1 16,-2 5 0-16,1 6 1 15,5 4-1-15,7-1 0 16,7 1 1-16,13-6-1 16,8-6 0-16,10-12 0 15,10-9 0-15,6-11-1 0,2-11 1 16,3-9-1-16,-1-10 0 15,-1-4 1-15,-6-4-1 16,-4 0 0-16,-8 2 1 16,-4 4 0-16,-4 9 1 15,-5 4-1-15,-2 8 1 16,-3 13-1-16,7-12 1 15,-7 12 0-15,15-2-1 16,-1 4 1-16,4-1-1 16,7 0 1-16,0 1 0 15,3 1-1-15,-4 1 1 16,-1 2 0-16,-1 3 0 15,-7 5-1-15,-5 1 1 16,-10 6 0-16,-6 2-1 0,-2 0 2 16,-4 3-2-16,-2 1 0 15,-1-4 0-15,1 2 0 16,2-4 0-16,3-5 0 15,7-4 0-15,2-12 0 16,13 4 0-16,2-13 0 16,5-5 0-16,5-4 0 15,4-6 0-15,2-3 0 16,2 2 0-16,-4-2 0 15,-5 5 0-15,-1 6 0 16,-8 7 0-16,-2 8 0 16,-13 1 0-16,2 26 0 15,-7 3 0-15,-6 7 0 16,3 4 0-16,1 2-2 0,5-1-2 15,6-8-2-15,16-1-4 16,4-22-3-16,22 2-3 16,-8-30-6-16,26 8-6 15,-16-30-6-15,19 3-7 16,-10-15 4-16,0-1 4 15</inkml:trace>
  <inkml:trace contextRef="#ctx0" brushRef="#br3" timeOffset="51162.9263">6563 5170 120 0,'-37'3'41'0,"-5"5"3"15,2 7-3-15,7-2-37 16,10 10-5-16,7 2 2 16,8 4 0-16,11-2 0 15,11 0 0-15,5-1-1 0,2-1 0 16,5-4 0-16,-1 1 2 15,-1-3-2-15,-2-1 0 16,-5-1 0-16,-3 2 0 16,-4 1 0-16,-8-2 0 15,-3 4 0-15,-9-2 0 16,-3-2 0-16,-5-1 0 15,-3-1-2-15,-3-8-2 16,4 2-5-16,-5-16-2 16,10 6-6-16,-12-25-7 15,22 9-9-15,-14-24-9 16,11-10-2-16,1-12 2 0</inkml:trace>
  <inkml:trace contextRef="#ctx0" brushRef="#br3" timeOffset="52080.9788">7572 5619 104 0,'-9'15'42'0,"-8"-8"0"16,11 4-2-16,-7-15-39 15,13 4-3-15,0 0-4 16,20-22-19-16,7 16-14 16,-3-10-1-16,16 6-2 15,-3-12 2-15</inkml:trace>
  <inkml:trace contextRef="#ctx0" brushRef="#br3" timeOffset="52496.0026">8098 5412 101 0,'-5'16'39'16,"5"-16"2"-16,12 7-4 15,11-18-34-15,17-4 0 16,8-5-1-16,10-7 0 16,1-5-1-16,-1-2 0 15,-6-1 1-15,-7 1-1 16,-12 3-2-16,-13 5 2 15,-16 5-2-15,-14 7 2 16,-10 11-1-16,-12 9 1 16,-10 14 0-16,-6 11-1 15,1 10 2-15,-1 9-1 0,8 4 1 16,9 3-1-16,10-2 0 15,16-5-1-15,19-10-1 16,19-12 0-16,21-8-3 16,12-16-4-16,21 4-11 15,-12-26-19-15,20 2-4 16,-14-16 1-16,4 3-1 15</inkml:trace>
  <inkml:trace contextRef="#ctx0" brushRef="#br3" timeOffset="52913.0263">9017 4991 110 0,'0'0'42'15,"16"7"1"-15,1-19-4 16,20 0-41-16,11 5-13 15,-1-16-24-15,18 9-2 16,-7-7-1-16,6 11-1 16</inkml:trace>
  <inkml:trace contextRef="#ctx0" brushRef="#br3" timeOffset="55454.1718">13360 7438 43 0,'-106'-5'25'0,"9"10"2"15,-3-6-3-15,-2 6-24 16,-2 3 2-16,1 2 2 15,6 5 3-15,-10-4 2 16,16 10 1-16,-11-1-2 16,10 6-1-16,-3 1-1 15,4 6-3-15,-1 5-1 16,-2 5-2-16,0 4 0 15,-3 4 1-15,-3 8-1 16,0 4 0-16,-6 2 2 0,3 6-1 16,-6 1 1-16,3 8 0 15,0 2 0-15,8 7 0 16,3-5-1-16,6 6 1 15,8 2-1-15,3 2-1 16,7 4 1-16,8-2-1 16,6 4 1-16,4 2-1 15,3 6 1-15,7 2 0 16,2 3 0-16,5 0 0 15,7 2-1-15,7-1 2 16,7 0-3-16,8 0 2 16,6-4-2-16,14-1 1 15,4 0-2-15,8-4 2 16,12-3-2-16,4-4 1 15,10-2-1-15,6-3-1 0,10-4 1 16,8-6-1-16,9 0 0 16,4-2 1-16,11 1 0 15,3-2 0-15,9-2 2 16,7-2 2-16,7 0-1 15,6-3-1-15,2-2 2 16,12-2-2-16,3-4 2 16,6-1-2-16,2-5 1 15,1 1-2-15,3-8 2 16,3 0-1-16,5-8 1 15,1-5 0-15,3-9-1 16,7-8 1-16,8-8 0 16,3-10-1-16,3-7 1 15,4-11 0-15,4-8-1 0,2-8 1 16,0-9-1-16,-4-6 0 15,-3-6-1-15,-3-5 0 16,-7-4 0-16,-5-6 1 16,-6-4-2-16,-15-4 1 15,-10-5-1-15,-11-6 1 16,-11-5 0-16,-14-2 1 15,-16-6 1-15,-14-1 2 16,-14-9 0-16,-14 0 0 16,-8-7 0-16,-15-2 1 15,-8-6 0-15,-10-4-1 16,-8-4 0-16,-7-7-3 15,-13 1 2-15,-3-2-1 16,-12 0 1-16,-9 2-2 0,-8-2 1 16,-10 2-2-16,-6 5 2 15,-10 0 0-15,-8 2-1 16,-5 2 0-16,-10-1-1 15,-7 3 2-15,-5 5-2 16,-8-1 2-16,-7 2-1 16,-1 4 0-16,-10-6 1 15,0 6 0-15,0 2 1 16,-1 3-1-16,-9 7 1 15,-5 10-1-15,-13 13-1 16,-15 16 1-16,-18 26-4 16,-21 15-1-16,-13 29-12 15,-21 2-17-15,2 19-7 16,5 5 1-16,18 8-1 15</inkml:trace>
  <inkml:trace contextRef="#ctx0" brushRef="#br3" timeOffset="56422.2269">14969 7491 86 0,'0'0'36'16,"-12"-6"0"-16,12 6-5 15,0 0-25-15,-9 4-1 16,9-4-1-16,-14 17-1 15,5-2 0-15,2 4-1 16,-1 0 0-16,3 5-1 16,4-1 0-16,5-3 0 15,6-4 0-15,6-3 0 0,7-10 0 16,5-5-1-16,2-7 1 15,5-6-1-15,-4-4 1 16,0-5-1-16,-10-2 1 16,-4 2-1-16,-12 1 1 15,-7 4 0-15,-12 5-1 16,-10 7 2-16,-10 8-1 15,-4 7 0-15,-5 7 0 16,0 9 1-16,5 1-1 16,5 4 0-16,14-1-1 15,9-1 1-15,16-4 0 16,15-7-1-16,15-8 0 15,16-6 0-15,8-6 1 16,5-8-1-16,-2-1 1 16,-7-5-1-16,-8 1 1 0,-14-1-1 15,-18 3 1-15,-19 3-1 16,-20 5 1-16,-14 4 0 15,-10 6-1-15,-7 4 1 16,0 0-1-16,4 4 1 16,7-2-1-16,7 2 1 15,17-1-1-15,19-10-1 16,6 15-3-16,12-16-7 15,24 17-20-15,-18-12-9 16,11 8-2-16,-11 0-1 16</inkml:trace>
  <inkml:trace contextRef="#ctx0" brushRef="#br3" timeOffset="57455.2862">12641 12052 72 0,'0'0'28'0,"-2"-27"0"15,2 27 1-15,-20-18-13 16,20 18-6-16,-27-10-4 16,13 10 0-16,-7-2-2 15,3 7 0-15,-1-1 0 16,-1 11-1-16,-1 6-1 15,4 6 0-15,-2 6 0 16,2 5-1-16,6 1-1 16,1-1 1-16,8-2-1 15,4-7 1-15,6-6-1 0,6-9 1 16,9-12 0-16,0-9-1 15,6-9 1-15,-1-5 0 16,-1-3-1-16,-2-5 1 16,-4 2 0-16,-6 0-1 15,-7 2 1-15,-4 6-1 16,-7 8 1-16,-8 6-1 15,-2 6 1-15,-7 8 0 16,-2 4-1-16,5 2 1 16,-1 5 0-16,5-1-1 15,6 1 0-15,9-4 0 16,9-7 0-16,6-4 0 15,12-7 0-15,2-5 0 16,6-6 0-16,1-3 1 16,-2-5-1-16,-5-2 0 0,-4 1 0 15,-6 0 0-15,-12 3 1 16,-9 2-1-16,-10 5 1 15,-10 4-1-15,-7 5 1 16,-6 6-1-16,-1 0 1 16,1 5-1-16,3 3 0 15,3 0 0-15,7 3 0 16,10 0-1-16,10 0-2 15,0-14-6-15,32 22-14 16,-14-28-11-16,20 10-7 16,-1-14-2-16,15 0 1 15</inkml:trace>
  <inkml:trace contextRef="#ctx0" brushRef="#br3" timeOffset="58022.3187">13319 11962 63 0,'-3'15'39'0,"3"-15"0"15,1 18 0-15,-1-18-25 16,21-3-11-16,2-5 0 15,7-2 0-15,3-7 1 16,8-1-1-16,-5-6-1 16,3 1 1-16,-10-7-1 15,-2 5 2-15,-14-1-2 16,-11 4 2-16,-11 3-2 15,-12 6 2-15,-8 7-3 0,-8 10 3 16,-5 10-3-16,-4 8-2 16,1 7 2-16,2 5-2 15,8 4 1-15,9 0-1 16,13 2 1-16,10-7-3 15,15-4 2-15,12-7-2 16,19-4-2-16,6-13-3 16,26 11-18-16,-17-24-15 15,17 3 0-15,-8-13-2 16,9 1 2-16</inkml:trace>
  <inkml:trace contextRef="#ctx0" brushRef="#br3" timeOffset="58211.3295">13974 11595 101 0,'-19'10'42'0,"2"-6"0"16,17-4 0-16,14 8-40 15,12-10-4-15,22 0-3 16,3-15-19-16,26 15-16 15,-1-10-1-15,10 6-1 16,-3-4 0-16</inkml:trace>
  <inkml:trace contextRef="#ctx0" brushRef="#br3" timeOffset="60193.4428">13662 5274 59 0,'-178'10'37'0,"-6"-1"-1"16,4 8-1-16,-9-6-16 15,5 14-17-15,-6 6-1 16,4 7-1-16,-4 7 0 15,0 6 0-15,-3 7 0 16,-3 2 2-16,-4 6 0 16,1 5 0-16,-3 5 0 15,3 3 1-15,-2 8 0 0,3 3 0 16,3 1 0-16,5 7-5 15,2 5 3-15,5 5 1 16,8 5-2-16,5 5 2 16,5 7-3-16,8 6 2 15,4 8-2-15,4 6 3 16,7 8-3-16,8-1 0 15,6 5 0-15,7 1-1 16,5 1 1-16,10 1 1 16,12 2 0-16,12-3-1 15,8 2 2-15,9 3-1 16,11 4 1-16,7 4 0 15,8 2 1-15,7 4-1 16,4 0-2-16,7 2 3 16,5-1-3-16,3-1 2 0,6-5-2 15,7-6 1-15,7-7-2 16,9 0 1-16,7-5 0 15,12-5 1-15,11-4 0 16,14-4-2-16,9-1 1 16,14 0 0-16,8-2 0 15,11-1 2-15,10-1-2 16,7-3-1-16,7-1 1 15,4 0 1-15,8-5 0 16,9-7 0-16,9-4 1 16,6-7-2-16,6-7 2 15,10-5-1-15,8-7 2 16,6-6-2-16,4-4 1 15,4-4 0-15,4-4 0 0,1-1-1 16,2-4 0-16,-1-2-1 16,1-4 1-16,1-5-1 15,5-4 0-15,-1-5 1 16,0-3-1-16,4-9 0 15,3-5 1-15,1-4 1 16,-1-8-1-16,5-5 1 16,-1-6-2-16,-1-7 2 15,6-5-1-15,-4-9 0 16,2-7 0-16,2-5 0 15,0-7-1-15,-1-10 0 16,0-4 1-16,-1-9 0 16,-6-9-1-16,1-6 1 15,-3-10-1-15,-7-5 1 0,-2-6 0 16,-8-5-1-16,-5-6 2 15,-7-6-1-15,-7-5 1 16,-10-4 0-16,-11-3 0 16,-8-5 1-16,-11-7 0 15,-9-3 0-15,-13-8 0 16,-3-4-1-16,-7 1 0 15,-3-3 1-15,-10-9-1 16,-1 0 0-16,-6 0 0 16,-9-2-2-16,-9-3 2 15,-13-3 1-15,-12-3 1 16,-12-5-4-16,-15-4 4 15,-13-4-1-15,-16-5 0 0,-8-3 0 16,-7-5 1 0,-10 0-3-16,-6-1 0 0,-7 2 1 15,0-2-1-15,-4 4 0 16,-5 1-1-16,-3 3 1 15,-7 4-1-15,-5 3 1 16,-11 3-1-16,-8 5 1 16,-9 6 0-16,-13 5 1 15,-7 4 0-15,-12 1-2 16,-9 8 3-16,-9 7-2 15,-6 3 2-15,-6 4-1 16,-9 4 1-16,-3 7-3 16,-9 6 1-16,-4 4 2 15,-12 8-2-15,-7 6-1 16,-15 10 0-16,-9 8-1 0,-5 11-1 15,-14 5 0-15,2 8-4 16,-9-8-17-16,23 20-11 16,-1-10-4-16,31 6-3 15,13-5 2-15</inkml:trace>
  <inkml:trace contextRef="#ctx0" brushRef="#br3" timeOffset="61313.5069">16887 6003 87 0,'0'0'35'16,"-14"-3"0"-16,-8 3-4 15,7 16-26-15,-13-1 0 16,2 9 0-16,-7-1 0 0,5 6-1 15,2-4-1-15,11 2 1 16,4-6-2-16,15-3 0 16,10-7-1-16,11-5 0 15,7-4 0-15,7-5-1 16,-1-4 0-16,-3-2 1 15,-3-2-1-15,-5-3 0 16,-8 0 0-16,-8 0 0 16,-7 1 0-16,-8 3 1 15,-10 3-1-15,-5 5 1 16,-8 4 0-16,-5 6 0 15,-6 6 0-15,0 8 0 16,-2 3 0-16,6 5 0 0,4 0 0 16,8 3-1-16,9-5 1 15,12 0-1-15,12-8 0 16,9-5 0-16,10-7 1 15,7-9-1-15,5-6 0 16,1-6 1-16,-2-5-1 16,-5-7 1-16,-6-1-1 15,-9-2 1-15,-10-1-1 16,-10 5 0-16,-12 4 0 15,-4 5 1-15,-11 7-1 16,-6 6 1-16,-1 8-1 16,0 2 1-16,3 2-1 15,7 5 1-15,8-3-1 16,13 3 0-16,13-5 0 0,11-3 0 15,12-3 0-15,9-4 0 16,2-3 0-16,0 1 0 16,-4-3 1-16,-6-2-1 15,-11 1 0-15,-10-1 0 16,-14 7 0-16,-12-11 1 15,-9 7-1-15,-1 1-1 16,-2 2 0-16,-2 0-1 16,10 4-3-16,-1-7-7 15,22 17-12-15,-5-13-10 16,12-3-6-16,4-1-1 15,16 4-1-15</inkml:trace>
  <inkml:trace contextRef="#ctx0" brushRef="#br3" timeOffset="61838.5369">17479 6022 68 0,'-11'7'40'0,"10"9"-2"16,-6-5 2-16,13 12-13 16,2-12-21-16,11 1-1 15,5-6-1-15,13-1 0 16,10-11-2-16,5-3 1 15,4-7-1-15,2-7-1 16,-1-4 1-16,-8-2-1 16,-13 2 0-16,-11-2 0 15,-17 5-1-15,-15 3 1 16,-16 7 0-16,-15 8 0 15,-17 7 0-15,-8 12 0 16,-10 8 0-16,-3 11 0 16,6 5 2-16,8 8-3 15,15 3 0-15,23 1 0 16,21-3 0-16,28-8 0 0,29-5-3 15,20-11-1-15,23-3-3 16,7-18-6-16,24 9-12 16,-21-26-8-16,7 6-10 15,-15-17 2-15,-4-2-1 16</inkml:trace>
  <inkml:trace contextRef="#ctx0" brushRef="#br3" timeOffset="62011.5468">18476 5587 106 0,'0'0'42'0,"7"12"0"16,21-2-3-16,16-4-41 0,13-7-6 15,24 10-22-15,-4-15-11 16,14 7 1-16,-9-7-2 15</inkml:trace>
  <inkml:trace contextRef="#ctx0" brushRef="#br3" timeOffset="65978.7737">728 14795 35 0,'-9'19'37'16,"9"-19"0"-16,-8 13 0 15,8-13-18-15,0 0-11 16,0 0-3-16,27-2-1 15,-1-10 0-15,15 0 0 16,9-8 0-16,7-2-2 16,3-7 1-16,0 2-1 15,-8-2 0-15,-6 0-1 16,-12 4 1-16,-16 0-2 15,-18 5 1-15,-15 6-1 16,-21 6 0-16,-6 4 0 16,-11 8 0-16,-6 5 0 15,-3 9 0-15,-1 11 0 0,2 5 1 16,4 7 2-16,14 5-2 15,13 3-1-15,12 0 0 16,13-1 0-16,13-5 0 16,20-6-2-16,18-10 0 15,21-13-3-15,17-10-1 16,2-20-4-16,21 3-28 15,-12-28 0-15,14 3 0 16,-15-20 0-16</inkml:trace>
  <inkml:trace contextRef="#ctx0" brushRef="#br3" timeOffset="66196.7861">1721 13948 83 0,'-37'19'38'0,"3"26"0"16,-7 10-1-16,15 16-35 15,-10 19 0-15,10 9-2 16,4 7 0-16,4 2-1 16,10-4-2-16,5-9-3 15,18-2-10-15,0-27-21 16,17-9-1-16,2-27-1 15,14-7 2-15</inkml:trace>
  <inkml:trace contextRef="#ctx0" brushRef="#br3" timeOffset="66571.8077">1821 14770 70 0,'-12'9'37'15,"16"10"0"-15,-4-19 0 16,27 11-35-16,1-12 2 15,13-3-3-15,4-6 2 16,1-4-1-16,1-5 1 16,-5-4-2-16,-3-2 1 15,-12 0-1-15,-8-4 0 16,-12-1 0-16,-11 1 1 15,-6 2-1-15,-11 3 0 16,-5 7 0-16,-9 8 0 16,-5 12 0-16,-2 13 0 15,-1 10 0-15,1 9 1 0,6 8-1 16,6 6-2-16,11 0 0 15,16-5 0-15,11-5-2 16,16-7-1-16,12-13-6 16,22 4-5-16,-2-25-18 15,24 2-6-15,-4-16 1 16,16 1-2-16</inkml:trace>
  <inkml:trace contextRef="#ctx0" brushRef="#br3" timeOffset="66775.8193">2637 14635 88 0,'-37'3'39'0,"4"18"1"16,-12-5-5-16,7 13-31 0,4 2-3 16,7 4 0-16,10-3-1 15,13-1-2-15,16-7 0 16,13-9-1-16,17-8-2 15,10-20-7-15,25 2-17 16,-4-23-8-16,13-5-1 16,-3-20 0-16</inkml:trace>
  <inkml:trace contextRef="#ctx0" brushRef="#br3" timeOffset="66970.8305">3199 14106 77 0,'-29'49'42'0,"-11"7"-3"0,12 23-1 15,-5 3-36-15,8 5-1 16,10 7-2-16,6-5-2 16,11-1-3-16,0-19-17 15,18 2-15-15,-7-24-1 16,11-3-1-16,-11-26 0 15</inkml:trace>
  <inkml:trace contextRef="#ctx0" brushRef="#br3" timeOffset="68024.8907">2976 14628 53 0,'14'5'41'0,"-1"-6"-1"15,20 7 1-15,-2-16-16 16,15 4-21-16,3-6 0 15,7 1-1-15,-3-1-1 16,-2 4-1-16,-6 2 1 16,-8 8-1-16,-9 6 0 15,-11 6 0-15,-7 10 0 16,-8 3 0-16,-8 8-3 15,-4 2 3-15,1 3-3 16,-5-1 0-16,0-2 1 16,2-4-1-16,3-7 0 15,2-7-1-15,7-9 2 16,0-10-2-16,11-11 2 0,0-9 2 15,4-8-1-15,-1-8 1 16,4-4 0-16,1-4 0 16,1 0 0-16,-5 3 0 15,-3 6 1-15,1 7-1 16,-2 3-1-16,0 9 1 15,1 6-1-15,-1 5 1 16,7 4 0-16,0 2-1 16,5 1 1-16,3 2-1 15,3 1 0-15,2 0 1 16,-3 1-1-16,-4 0 0 15,-1 0 0-15,-6-1 0 16,-5 2 0-16,-12-7 1 16,11 16-1-16,-12-4 0 15,-7 0 0-15,-3 4 1 0,-3 4-1 16,-1 3 1-16,-2 5-2 15,1 3 0-15,4 2 0 16,3 0-1-16,8-2 1 16,6-4-1-16,8-4 0 15,7-9-1-15,3-5 2 16,5-9 0-16,1-8-1 15,0-10 1-15,-4-5 1 16,-4-7 0-16,-7-4 0 16,0-3 1-16,-5-3 0 15,-2 3 0-15,-3 2 0 16,0 7 1-16,-3 6-1 0,3 7 0 15,-4 15 0-15,11-12 1 16,-11 12-1-16,17 8 1 16,-7 0 0-16,6-1-1 15,0 3 0-15,4 1 0 16,0-1 1-16,2 2-1 15,-4 0 0-15,1 4 0 16,-2 4-2-16,-3 0 2 16,-5 3-2-16,-2 0 1 15,-4 1-1-15,-3-2-1 16,-1-1 1-16,-1-6-1 15,-2-5 2-15,4-10-2 16,0 0 1-16,0 0 1 16,-5-16 2-16,10-3-1 15,4-5 1-15,7 0 0 0,2-3 0 16,1 2 0-1,3 7 0-15,-1 3-2 0,-1 10 1 16,-4 8 0-16,-2 12-2 16,-7 7 1-16,-1 7-2 15,-3 0-2-15,3 7-3 16,-7-11-8-16,11 10-5 15,-11-24-7-15,23 12-4 16,-11-24-15-16,15 0 3 16</inkml:trace>
  <inkml:trace contextRef="#ctx0" brushRef="#br3" timeOffset="68930.9423">5106 14646 39 0,'0'0'37'0,"0"0"1"16,5 17 0-16,-5-17-14 15,-4 28-18-15,-5-3-3 16,4 9-1-16,-2 1 0 16,1 4 0-16,-1-4-2 15,4 1 1-15,1-7-2 0,1-6 0 16,2-8 2-16,-1-15-1 15,10 5 1-15,1-17-1 16,-2-10 0-16,0-7 3 16,3-5-2-16,-1-8 1 15,-1-6 0-15,2-3 0 16,0-1 0-16,-2 2 0 15,3 3-1-15,0 7-1 16,2 4 0-16,2 7 0 16,5 6 0-16,4 13 0 15,-1 8 0-15,4 7 0 16,-1 12 0-16,1 5 0 15,-2 6 0-15,-7 9-1 16,-2 6 1-16,-5 1 0 0,-9 2-2 16,-4-2 0-16,-8-4 0 15,-5-3 0-15,-3-6 1 16,-5-6-1-16,0-7 1 15,-2-7-1-15,-1-8 2 16,1-8 0-16,-3-4 0 16,3-4 2-16,-4 0-1 15,2 5 1-15,-2 5-1 16,-3 11 1-16,-2 13-2 15,-2 14 2-15,2 15-2 16,0 9-1-16,2 8 2 16,4 3-4-16,6 2 1 15,6-8-3-15,14 0-7 16,-5-29-10-16,24 2-16 15,-4-23-3-15,13-6 1 0</inkml:trace>
  <inkml:trace contextRef="#ctx0" brushRef="#br3" timeOffset="69569.9791">5913 14635 72 0,'0'0'39'0,"-8"-12"-2"15,-2 19-7-15,-18-5-24 16,3 6-2-16,-9 5-1 15,4 9 1-15,-4 2-2 0,5 8-1 16,0 3 1-16,10 1-2 16,4-4 1-16,12-2-1 15,9-6 0-15,13-9 0 16,7-9 1-16,11-9-1 15,6-10 1-15,3-7 1 16,1-6 0-16,0-2 0 16,-5-3 0-16,-7 2 0 15,-9 3 0-15,-7 4 0 16,-10 8 0-16,-9 14-2 15,0 0 0-15,0 0 1 16,-21 26-2-16,10 1-1 16,1 4 0-16,2 4 0 15,11-1-2-15,2-5-1 0,17-4-3 16,4-20-8-16,27 2-11 15,-8-28-13-15,18-5 0 16,-3-22 2-16</inkml:trace>
  <inkml:trace contextRef="#ctx0" brushRef="#br3" timeOffset="69764.9901">6586 14142 76 0,'-19'46'40'0,"-14"10"0"16,8 21 0-16,-10 3-39 15,8 3 1-15,5 0-3 16,7-4-2-16,11-4-1 0,4-17-7 16,22-1-18-16,-10-22-10 15,14-6-1-15,-8-21 1 16</inkml:trace>
  <inkml:trace contextRef="#ctx0" brushRef="#br3" timeOffset="69946.0007">6414 14669 76 0,'-23'-10'39'0,"23"10"1"16,-17-13-1-16,35 9-36 16,0-13-2-16,9-2-2 15,15-3-3-15,0-16-13 0,20 8-20 16,-4-12-1-16,4 5-1 15,-7-5-1-15</inkml:trace>
  <inkml:trace contextRef="#ctx0" brushRef="#br3" timeOffset="70156.0124">6915 14063 79 0,'-16'28'40'0,"-7"5"1"16,6 26-1-16,-8 2-38 15,7 11 0-15,-2 7 0 16,5 5 0-16,3-1-2 15,3-3-2-15,7-8-1 16,2-13-2-16,9-5-5 16,-7-30-18-16,18 1-12 0,-9-25-1 15,11-6 1-15,-13-16 2 16</inkml:trace>
  <inkml:trace contextRef="#ctx0" brushRef="#br3" timeOffset="70329.0226">6693 14572 85 0,'-10'16'42'15,"-1"-7"-2"-15,18 8 1 16,-7-17-38-16,36 7-2 16,3-11-3-16,8-4-2 15,12 6-12-15,-12-17-23 16,15 8 0-16,-13-9-3 15,-1 10 1-15</inkml:trace>
  <inkml:trace contextRef="#ctx0" brushRef="#br3" timeOffset="70697.0434">7034 14659 77 0,'5'21'41'0,"-5"-21"-2"15,37 17 0-15,-13-19-37 16,7-3 1-16,1-2-1 15,3-6 0-15,-4-3 0 16,-2-3-1-16,-7-3 0 16,-6-3 0-16,-9 1 0 15,-8 0-1-15,-10-1 1 0,-6 6-1 16,-7 7 0-16,-5 8 1 15,-4 11 0-15,-1 9-1 16,-2 12 1-16,5 6 0 16,4 8 0-16,9 3 0 15,10 0-2-15,11-6-1 16,11-5-1-16,15-11-1 15,15-10 0-15,5-15-2 16,17-3-4-16,-9-22-10 16,22 10-7-16,-24-23-6 15,10 13-2-15,-27-15 7 16</inkml:trace>
  <inkml:trace contextRef="#ctx0" brushRef="#br3" timeOffset="71313.0788">7591 14595 96 0,'-23'13'33'16,"10"21"-4"-16,-17-11 0 15,16 16-24-15,0-5-1 16,3 6-1-16,7-6-1 15,2-3 0-15,3-6 0 16,2-6-1-16,-3-19 1 16,16 8-1-16,-4-20 1 15,-2-9-1-15,3-7 1 16,0-7 0-16,2-4-1 15,-4-2 1-15,0-1-1 16,-5 5 0-16,-2 5-1 16,3 4 0-16,0 10 0 15,3 4 0-15,1 6 0 16,5 5-1-16,5 3-1 15,2 0-1-15,5 2-1 0,-4-6-2 16,8 9-4-16,-13-19-6 16,15 20-5-16,-20-22-5 15,18 18-4-15,-18-16 2 16,14 19 3-16,-16-3 24 15,-2-3 7-15,6 17 8 16,-16-16 6-16,10 31 7 16,-24-18 4-16,14 24 0 15,-22-19-2-15,12 16-23 16,-5-2-2-16,-1 0-2 15,2 0-1-15,3-6-1 16,3-4 0-16,5-7 0 16,3-15 0-16,9-1 1 15,3-14 0-15,10-9-1 0,4-10 1 16,1-5 1-16,5-4-1 15,1 2 0-15,-4 4 0 16,0 7-1-16,-5 9 1 16,-5 11 0-16,-5 12-1 15,-4 12 1-15,-3 7-2 16,-4 4 0-16,1 8-3 15,-3-4-5-15,10 13-8 16,-16-23-8-16,23 15-15 16,-13-18-3-16,15 2-1 15,2-11 1-15</inkml:trace>
  <inkml:trace contextRef="#ctx0" brushRef="#br3" timeOffset="71696.1008">8643 14389 83 0,'-18'-15'40'15,"18"15"-2"-15,-14-3-12 16,12-10-60-16,2 13-5 16,0 0-3-16,2 19 2 15</inkml:trace>
  <inkml:trace contextRef="#ctx0" brushRef="#br3" timeOffset="71854.1098">8718 14733 90 0,'-30'26'42'0,"7"2"1"16,-8-17-3-16,13-5-39 15,2 0-4-15,6-18-8 16,23 17-18-16,-4-21-13 16,17 4 0-16,1-8-1 15</inkml:trace>
  <inkml:trace contextRef="#ctx0" brushRef="#br3" timeOffset="72770.1621">9726 14426 63 0,'0'0'40'0,"0"0"1"15,-2-12 0-15,8-7-26 16,6 7-13-16,17-3 0 16,9 3-1-16,4 1 1 15,5 7-1-15,-2 4 1 0,-2 6-1 16,-8 11 0-16,-13 9 0 15,-15 8-1-15,-15 6 1 16,-18 4 0-16,-9 4 1 16,-13 4-1-16,-5 0 1 15,-6-2 0-15,3-2-1 16,4-4 1-16,13-6-1 15,10-5 0-15,15-6 0 16,23-10 0-16,20-7-1 16,17-8 0-16,20-9-1 15,15-7-2-15,13-5-2 16,15 3-8-16,-12-21-12 15,18 18-18-15,-20-10-1 16,1 11 0-16,-15-4 1 16</inkml:trace>
  <inkml:trace contextRef="#ctx0" brushRef="#br3" timeOffset="73552.2067">11075 14209 68 0,'-31'1'39'0,"-11"-2"0"0,4 20-3 15,-11-3-29-15,2 18 0 16,-5 10-1-16,7 16-1 15,-3 9-2-15,7 13 0 16,9 5-2-16,4 8 1 16,14 0-2-16,12-5-1 15,17-6-2-15,13-11-1 16,21-8-3-16,3-24-12 15,26 3-22-15,-5-25 0 16,17-3-1-16,-12-18 1 16</inkml:trace>
  <inkml:trace contextRef="#ctx0" brushRef="#br3" timeOffset="73972.2309">11558 14308 63 0,'-21'-9'39'0,"3"15"0"16,-20 2 0-16,6 15-32 15,-6 2-1-15,2 13-1 16,-5 4 0-16,1 12-1 16,0 4-1-16,4 9-1 15,2 5 0-15,4 7-2 16,7 0-1-16,5-2-1 15,10-3-2-15,7-10-2 16,10-5-5-16,-6-25-14 16,23 4-12-16,-12-26-3 15,8-5 0-15,-8-18 0 16</inkml:trace>
  <inkml:trace contextRef="#ctx0" brushRef="#br3" timeOffset="74190.2431">10984 14814 71 0,'-23'-6'43'15,"23"6"-2"-15,-14 3 2 16,30 2-33-16,1-7-8 16,9 1-1-16,10-2-1 15,11-1 0-15,9 2-1 16,3-3-2-16,6 4 0 15,0-2-4-15,6 9-8 16,-17-16-19-16,14 12-6 16,-18-10 0-16,0 8 0 15</inkml:trace>
  <inkml:trace contextRef="#ctx0" brushRef="#br3" timeOffset="74535.2631">11718 14767 76 0,'-13'13'41'16,"-10"-5"1"-16,7 16-3 15,-10-5-32-15,8-1-4 16,3 1 0-16,3 2 0 15,8 3-1-15,4-4-1 16,7 0 0-16,7-5 0 16,9-5 0-16,6-1-1 15,3-6 0-15,3-4 0 16,0-5 0-16,-4-2 0 15,-1-6 0-15,-3-3 1 0,-9 0-1 16,-3-1 0 0,-4 2 0-16,-3 0 0 0,-2 3 0 15,-6 13 0-15,0 0 0 16,9-5-1-16,-7 19 1 15,-2 7-2-15,-2 8-1 16,0 3 0-16,3 6-2 16,-2-7-4-16,14 9-8 15,-14-27-9-15,20 8-14 16,-2-22-1-16,16-5 1 15</inkml:trace>
  <inkml:trace contextRef="#ctx0" brushRef="#br3" timeOffset="74771.2766">12417 14564 81 0,'10'-11'43'16,"-10"11"-2"-16,-8 18-3 16,-13 6-30-16,6 17-4 15,-7 4-1-15,2 10-2 16,-1 5 0-16,4 2-1 15,2 1 0-15,6-7-3 16,5-4-1-16,3-14-4 16,15 5-8-16,-14-31-19 15,20 6-6-15,-5-26-2 16,17-6 1-16</inkml:trace>
  <inkml:trace contextRef="#ctx0" brushRef="#br3" timeOffset="75005.2899">12718 14612 88 0,'0'0'42'16,"0"0"2"-16,-18 16-2 16,14 13-39-16,-9 7 0 15,0 9-2-15,-2 7 0 16,1 8-1-16,0-2-1 15,2 0 0-15,1-4-2 16,0-13-3-16,11 4-8 16,-10-29-12-16,16 3-17 15,-6-19 2-15,14-4-3 16,-3-14 1-16</inkml:trace>
  <inkml:trace contextRef="#ctx0" brushRef="#br3" timeOffset="75526.3198">13049 14474 57 0,'-16'-9'40'15,"16"9"0"-15,15 7 0 16,8 14-25-16,3-2-10 15,8 8-2-15,1 5 0 0,5 13 0 16,-10 6-2 0,-4 10 0-16,-16 4 0 0,-7 5-1 15,-18 1 1-15,-12 3-1 16,-11-5 0-16,-4-4-1 15,0-10 0-15,4-13-3 16,15-3-13-16,-3-30-23 16,26-9 0-16,3-20-2 15,24-6 1-15</inkml:trace>
  <inkml:trace contextRef="#ctx0" brushRef="#br3" timeOffset="76309.3646">13590 15110 58 0,'-11'8'36'0,"-3"-7"-4"15,14-1-2-15,0 0-26 16,0 0-2-16,0 0 0 15,17-4 0-15,-17 4 0 16,20-10 2-16,-20 10-1 16,15-11 1-16,-15 11 0 0,0 0 0 15,0 0 0-15,0 0 0 16,0 0-1-16,0 0 0 15,-18 5-1-15,18-5-1 16,-11 7 0-16,11-7 0 16,-18 12 0-16,9-1-1 15,1 2 0-15,-1 2 1 16,1 1-1-16,0 4 0 15,1-6 0-15,4-1 0 16,3-13 0-16,3 13 0 16,-3-13 0-16,15-13 1 15,-6 1-1-15,1-4 0 16,0 1 1-16,-1 0-1 15,-1 0 1-15,-2 2-1 0,-4 3 1 16,-2 10-1-16,5-13 0 16,-5 13 0-16,0 0 0 15,0 0 0-15,0 0 0 16,0 0 1-16,0 0-1 15,0 0 1-15,-11 2-1 16,11-2 1-16,0 0-1 16,0 0 0-16,0 0 0 15,0 0-1-15,0 0 1 16,0 0 1-16,13 8-1 15,-1-4 1-15,0-1 0 16,3 8 0-16,0 1 0 16,-2 8 1-16,-5 3-1 15,-6 8 0-15,-12 2-1 16,-7 9 0-16,-11 2-2 0,-8 2 0 15,-4 2-4-15,-9-13-8 16,13 9-4-16,-14-30-10 16,32 5-10-16,-5-25-6 15,26-6 3-15</inkml:trace>
  <inkml:trace contextRef="#ctx0" brushRef="#br3" timeOffset="77112.4102">14486 14473 43 0,'0'0'36'16,"11"-7"-1"-16,-11 7-2 16,0 0-12-16,0 0-10 15,0 0-4-15,-6-11 0 16,6 11-2-16,5-11 0 15,-5 11-1-15,0 0-1 16,0 0 1-16,5 29-2 16,-8 9 1-16,-5 13-2 15,-1 15 0-15,-5 10-1 16,-1 8 0-16,1 1-1 15,1-4 0-15,5-8 0 0,4-11-2 16,7-14 0-16,3-15-2 16,15-3-9-16,-21-30-13 15,33 3-13-15,-20-18-1 16,10 4-2-16,-9-17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42:44.7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1479 1027 86 0,'0'0'39'0,"0"0"0"16,7-72 0-16,-7 72-33 15,0 0-3-15,0 0 0 16,0 0 0-16,0 0-1 15,-15 48-1-15,0 36-1 16,-1 20 2-16,-5 8-2 16,-12-14 2-16,7 7-2 15,6-9 0-15,5-25 0 16,9-27 1-16,4-17 0 15,6-17 0-15,-4-10 0 16,22-25 0-16,-5-11 1 0,5-17-1 16,-22 53 2-16,24-73-3 15,-24 73 1-15,28-96 0 16,-13 43 0-16,2-3-1 15,-1 1 1-15,2-3-2 16,-3-2 2-16,2 0 0 16,-3 5-1-16,6 3 1 15,-20 52-1-15,43-82 1 16,-43 82-1-16,51-51 0 15,-51 51 0-15,63-5 2 16,-63 5-1-16,43 48-1 16,30 43 0-16,-3 25 0 15,-10 11-2-15,-19-7 2 0,-10 3-3 16,-10-8-3-16,-12-12-6 15,-24-43-26-15,11-10-3 16,-7-24 2-16,7-9-1 16</inkml:trace>
  <inkml:trace contextRef="#ctx0" brushRef="#br0" timeOffset="195.0112">1771 1459 111 0,'-51'-31'41'15,"6"8"1"-15,9 11-2 16,10 10-35-16,26 2-2 15,11 0-2-15,-11 0 1 16,0 0-3-16,80-27-1 0,-80 27-4 16,103-41-2-16,-43 11-28 15,12-3-5-15,-1-8 0 16,6-4 0-16</inkml:trace>
  <inkml:trace contextRef="#ctx0" brushRef="#br0" timeOffset="415.0238">2745 647 110 0,'0'0'42'16,"0"0"0"-16,0 0-2 16,0 0-38-16,0 0 1 15,-22 97-1-15,16-53 1 16,-15 95-3-16,10 18 1 0,5 7-4 15,-2-13 1-15,8-5-3 16,5-21-13-16,10-19-22 16,-7-52-2-16,8-18 2 15,-6-19-3-15</inkml:trace>
  <inkml:trace contextRef="#ctx0" brushRef="#br0" timeOffset="629.0359">2586 1383 120 0,'-33'-26'41'16,"18"18"0"-16,2 7-1 16,22 7-38-16,-9-6-4 15,0 0 0-15,65-1-1 0,-65 1-3 16,86-11-13-16,-34 4-20 15,4-3-2-15,3 0 0 16,7 0 0-16</inkml:trace>
  <inkml:trace contextRef="#ctx0" brushRef="#br0" timeOffset="969.0554">3407 1214 91 0,'35'4'41'16,"-35"19"1"-16,-22 17 0 15,-23 10-18-15,-16-5-19 16,3 16-3-16,12 8 0 15,12-8-1-15,28-7-1 0,13-10 1 16,15-8-1-16,16-17 0 16,13-15 0-16,10-13 0 15,3-11 0-15,4-17-1 16,-5-14 1-16,-63 51-1 15,59-63 0-15,-59 63 1 16,41-76-2-16,-41 76 1 16,23-72-1-16,-23 72 3 15,-6-63-1-15,6 63 1 16,0 0 0-16,-46-56-1 15,46 56 1-15,-54-26-2 16,18 25 0-16,15 10-5 16,21-9-8-16,0 0-19 15,0 0-7-15,0 0-1 0,54 45-1 16</inkml:trace>
  <inkml:trace contextRef="#ctx0" brushRef="#br0" timeOffset="1466.0837">3884 1290 112 0,'47'2'41'0,"-6"16"2"16,-31 7-2-16,-14 12-35 15,-21 11-4-15,3 10 1 16,-2-6-3-16,5 0 2 16,8-3-2-16,3-7 0 15,5-6 0-15,5-8 0 16,2-12 1-16,9-13-1 15,0-6 0-15,5-15 0 16,2-10 1-16,1-15 0 0,-4-7 1 16,3-6-2-16,-20 56 0 15,22-58 0-15,-22 58 0 16,11-52 0-16,-11 52 0 15,10-38 0-15,-10 9 0 16,0 29 0-16,8-10 0 16,6 26 0-16,-10 4 0 15,16 10 0-15,1-5 0 16,4-6 0-16,9-10 0 15,3-13 0-15,4-9 0 16,-41 13 0-16,0 0 0 16,64-42 0-16,-64 42 0 15,0 0 0-15,61-50 0 16,-61 50 0-16,0 0 0 15,70-39 0-15,-51 43 0 0,-5 12 0 16,-8 15 0-16,-3 11 0 16,-10 12 0-16,0 1-2 15,6 6-20-15,-12-24-8 16,23 3-6-16,-15-14-8 15,15-4 0-15,-5-10 0 16</inkml:trace>
  <inkml:trace contextRef="#ctx0" brushRef="#br0" timeOffset="2065.1181">5270 1032 113 0,'0'0'41'0,"31"-52"1"16,-31 52-8-16,0 0-29 15,0 0 0-15,0 0-1 16,19 9 0-16,-27 50-1 15,-15 16-1-15,-4 14 0 16,-5 0-2-16,-3-14 0 16,11-1 0-16,19-11 0 15,27-34 0-15,21-15 0 0,20-13 0 16,15-15 0-1,16-14 0-15,-42 9 0 0,4-3-2 16,4-2-4-16,3-5-16 16,-7-4-11-16,4 2-9 15,-8 0 0-15,0 1 0 16,-52 30 0-16</inkml:trace>
  <inkml:trace contextRef="#ctx0" brushRef="#br0" timeOffset="2248.1283">5866 1170 123 0,'-74'65'42'16,"8"17"0"-16,-7-13-2 0,26 22-39 16,8 1-3-1,16-4-2-15,22-11-9 0,-5-22-19 16,32-4-10-16,2-18 2 15,27-10-3-15</inkml:trace>
  <inkml:trace contextRef="#ctx0" brushRef="#br0" timeOffset="2420.1384">6447 1639 101 0,'-36'46'39'16,"-10"2"1"-16,4 6-5 15,3 7-41-15,7-17-32 0,15-1-2 16,5-11 0-16,20-9-1 16</inkml:trace>
  <inkml:trace contextRef="#ctx0" brushRef="#br0" timeOffset="3395.1942">7197 1016 93 0,'0'0'39'0,"0"0"1"16,24-66-2-16,-24 66-27 15,0 0-8-15,0 0 0 16,0 0 1-16,30 66-2 15,-22 17 1-15,-16 14-2 16,18 8 1-16,-13-21-2 16,11 12 1-16,0-13-2 15,3-13 1-15,-2-27-1 16,-1-11 1-16,0-17 0 15,-8-15-1-15,13-4 1 16,-9-16 0-16,-4-11 0 16,0-14 0-16,0 45 1 15,-2-65-1-15,2 65 0 0,-3-93-1 16,5 42 1-16,4-2 0 15,-2-4 0-15,2 0 0 16,6-3 0-16,1-3 0 16,-3 2 0-16,6 1 1 15,-16 60-1-15,42-99 1 16,-42 99-1-16,44-78 0 15,-44 78 0-15,53-42 0 16,-53 42-1-16,51 4 1 16,-51-4 0-16,0 0 0 15,46 70 0-15,-46-70 0 16,2 76 0-16,-21-50 2 15,-4 62-2-15,-6-2 2 16,-11-10-3-16,-1-14 1 0,1-16 0 16,7-30-1-16,33-16 0 15,0 0 0-15,0 0 1 16,0 0-1-16,50 4 1 15,-31-3 0-15,32 1 0 16,6 10 0-16,-6 4 0 16,2 9 1-16,-21 10-2 15,-9 9 2-15,-26 4-1 16,-25 2 0-16,-13-3 1 15,-7-1-1-15,-4-4 1 16,-2-8-2-16,9-6-3 16,5-15-4-16,29-5-18 15,-2-15-14-15,27-7 1 16,6-14-2-16,24-2 0 15</inkml:trace>
  <inkml:trace contextRef="#ctx0" brushRef="#br0" timeOffset="3779.2162">8000 1511 111 0,'-3'19'40'15,"3"-19"0"-15,10 20 0 16,2-19-37-16,18-14-1 15,9-6 0-15,6-6 0 16,-1-5 0-16,-44 30-1 16,0 0 0-16,64-53 0 15,-64 53 0-15,0 0 0 0,34-57 1 16,-34 57-1-16,0 0 1 15,-7-39-1-15,-32 39 1 16,-11 17-2-16,-9 12 0 16,-5 9 0-16,-2 13 0 15,17 6 0-15,14 0 0 16,29-4 0-16,22-16 0 15,19-11-2-15,23-11-2 16,13-15-4-16,27-9-15 16,-9-20-9-16,22-1-5 15,-14-14-4-15,1 2-1 16,-18-7 3-16</inkml:trace>
  <inkml:trace contextRef="#ctx0" brushRef="#br0" timeOffset="4064.2325">8800 1381 108 0,'-18'35'40'16,"-13"4"2"-16,8 12-2 15,-2-5-33-15,9 6-5 16,5-6-1-16,7-1-1 16,1-10 1-16,8-6-1 15,3-12 1-15,4-10 0 16,4-12 0-16,3-13 0 15,-2-12 0-15,2-12 1 16,-1-9 0-16,-2-6 0 16,-16 57-1-16,20-66 1 15,-20 66-2-15,16-68 0 0,-16 68 0 16,22-63 0-1,-22 63-12-15,23-66-14 0,-23 66-8 16,43-57-9-16,-43 57 3 16,47-47-3-16</inkml:trace>
  <inkml:trace contextRef="#ctx0" brushRef="#br0" timeOffset="5048.2886">9339 1391 76 0,'0'0'40'0,"-15"-50"0"15,15 50 0-15,-20-9-17 16,0 17-18-16,-3 15-1 16,-2 8 1-16,1 8-3 15,-1 11 0-15,2 1-1 0,11 3 1 16,4-9-1-16,13-6 0 15,12-14 1-15,10-13-1 16,11-11 0-16,7-9 0 16,6-12-1-16,-2-11 1 15,3-7-1-15,-5-10 0 16,-5-2 1-16,-42 50-1 15,33-51 0-15,-33 51 0 16,29-41 1-16,-10 10-1 16,-8 20 0-16,-10 24-1 15,-6 21 1-15,-5 24-2 16,-4 25 1-16,-2 25 0 15,-5 6 0-15,2 7-1 16,1-5 1-16,4-3 0 16,0-11 1-16,5-13-1 0,-2-19 1 15,3-18 0-15,1-18 1 16,0-15 0-16,7-19 0 15,-18-27 0-15,7-11 0 16,1-14-1-16,-3-16 1 16,4-11 0-16,0-5-1 15,5-3 2-15,5 5-1 16,4 4 0-16,6 11-1 15,8 4 2-15,10 13-3 16,3 6 0-16,11 8-1 16,6 0-4-16,16 4-7 15,-4-15-13-15,28 6-4 16,-89 41-5-16,83-56-4 15,-83 56-1-15,92-59 0 0</inkml:trace>
  <inkml:trace contextRef="#ctx0" brushRef="#br0" timeOffset="5281.3021">10289 914 105 0,'12'-81'42'0,"-12"81"2"16,0 0-2-16,0 0-33 15,0 0-5-15,-24-2-1 16,-12 84-2-16,6 32 1 15,-2 21-2-15,7 8 1 16,-11-26-1-16,24-5-2 16,9-28-1-16,17-31-1 15,15-22-4-15,0-29-15 0,31-12-9 16,-12-21-8-16,13-11 0 15,-61 42-2-15</inkml:trace>
  <inkml:trace contextRef="#ctx0" brushRef="#br0" timeOffset="5492.3142">10608 1090 119 0,'7'-98'42'16,"-7"98"1"-16,10-59 0 16,-10 59-39-16,0 0-2 15,-11 21 0-15,-6 43-2 16,2 49 0-16,-20 18 0 15,16-21 0-15,7-6-3 0,14-19-2 16,15-40-3-16,1-24-16 16,26-8-9-16,-9-19-9 15,17-9 1-15,-7-15 0 16</inkml:trace>
  <inkml:trace contextRef="#ctx0" brushRef="#br0" timeOffset="5671.3244">10972 1350 114 0,'0'0'41'16,"-24"30"2"-16,5 11-2 15,-12 4-36-15,0 13-3 16,14-6-3-16,7-3 0 16,10-10-2-16,6-11-2 15,23-11-22-15,-12-20-12 0,19-7-2 16,-8-16 0-16,11-8 0 15</inkml:trace>
  <inkml:trace contextRef="#ctx0" brushRef="#br0" timeOffset="5778.3305">11057 1362 81 0,'-5'-74'40'0,"5"74"-2"15,-22-70-13-15,22 70-34 16,-17-75-28-16,17 75-2 16,-26-63-4-16</inkml:trace>
  <inkml:trace contextRef="#ctx0" brushRef="#br0" timeOffset="6439.3683">11293 1430 91 0,'0'0'40'15,"19"-4"2"-15,-19 4-2 16,5 14-25-16,-5-14-12 15,-1 18-1-15,-7-2 0 16,2 3 0-16,-3 7-1 16,0 3 1-16,-1 2-1 15,5 4 0-15,0-2 0 16,8 0 0-16,6-6 0 15,9-9 0-15,6-9 0 16,12-10 0-16,7-9 0 16,6-11-1-16,1-10 2 0,2-11-2 15,-5-5 2-15,-4-1 0 16,-43 48-2-16,43-51 0 15,-43 51 0-15,27-47 0 16,-12 7 0-16,-4 13 0 16,-8 15 0-16,-3 12 0 15,-13 24 0-15,2 9 0 16,-2 11 0-16,8 9-2 15,5 2-2-15,5-4 0 16,8-9-2-16,11-20-11 16,19-1-11-16,-8-19-6 15,21-4-3-15,-11-13-5 16,12-9 2-16</inkml:trace>
  <inkml:trace contextRef="#ctx0" brushRef="#br0" timeOffset="6990.3998">12172 1373 106 0,'-9'-17'41'16,"-5"9"1"-16,-1 11-1 15,-6 11-31-15,1 12-7 16,4 6-1-16,-8 1 0 16,10 8-1-16,0-1 0 15,4 3 0-15,0-5-1 16,5-5 1-16,1-7-1 15,2-8 0-15,2-18 1 16,11 6 0-16,3-15-1 16,3-12 2-16,3-9-2 15,1-7 0-15,4-6 0 0,-1-5 0 16,-24 48 0-16,0 0 0 15,32-66 0-15,-32 66 0 16,20-56 0-16,-7 26 0 16,-6 17 0-16,-7 13 0 15,0 0 0-15,11 14 0 16,-7 5 0-16,7 6 0 15,1-6 0-15,2 1 0 16,4-9 0-16,6-4 0 16,2-9 0-16,0-8 0 15,1-4 0-15,-1-3 0 16,-3-4 0-16,-2-1 0 15,-21 22 0-15,24-19 0 16,-16 0 0-16,9 12 0 16,-17 7 0-16,12 10 0 0,-16 8 0 15,7 14 0-15,-12 1 0 16,3 11 0-16,6 1 0 15,0-6-6-15,11 2-7 16,-10-21-11-16,31 7-4 16,-11-19-4-16,26 0-1 15,-11-13-1-15,21 1-2 16,-8-4-1-16</inkml:trace>
  <inkml:trace contextRef="#ctx0" brushRef="#br0" timeOffset="7107.4065">12940 1652 121 0,'-11'32'41'0,"-17"-1"2"16,2 11-3-16,-7-1-40 15,1-5-8-15,20 6-17 0,-16-18-7 16,24 3-9-16,0-11-1 16,14-2-3-16</inkml:trace>
  <inkml:trace contextRef="#ctx0" brushRef="#br0" timeOffset="8121.4645">13764 986 74 0,'0'0'42'0,"0"0"-2"15,-1-60 2-15,1 60-17 16,0 0-22-16,0 0 1 15,0 0 0-15,4 61-1 16,-12 18-1-16,4 21 1 16,-7 7-1-16,-7-10 0 15,3 7-2-15,8-5 0 16,-3-22-1-16,8-23 1 15,2-16 0-15,0-15 0 16,0-23 1-16,10-12-1 16,-1-16 1-16,-2-16 0 15,-2-13 0-15,-5 57 0 16,5-78 1-16,1 29-2 0,-3-5 1 15,2-6-1-15,-3-4 0 16,7 7 0-16,1-2 2 16,-1-14-4-16,-2 5 2 15,5 7 0-15,5 1 0 16,1 5 0-16,-18 55 0 15,50-96 0-15,-50 96 0 16,64-72 0-16,-64 72 2 16,73-28-4-16,-73 28 2 15,74 11 0-15,-74-11 0 16,59 37 0-16,-59-37-1 15,41 58 2-15,-41-58-1 16,15 70 2-16,-15-70-2 16,-14 76 0-16,14-76 0 0,-31 69 0 15,31-69 0-15,-43 61 0 16,43-61 0-16,0 0 0 15,-62 77 0-15,62-77 0 16,0 0 0-16,-21 54 0 16,21-54 0-16,40 34-2 15,-3-8 2-15,14 4 0 16,-13-6-1-16,5 16 1 15,-27 8 0-15,-18 3 0 16,-27 5 0-16,-13 0 1 16,-11-3-1-16,-5-3-1 15,-2-11 1-15,4-5-3 16,11-10-1-16,10-16-3 15,35-8-13-15,-13-27-8 0,46 5-4 16,-5-17-2-16,30 2-2 16,-4-4-4-16</inkml:trace>
  <inkml:trace contextRef="#ctx0" brushRef="#br0" timeOffset="8543.4887">14395 1533 95 0,'4'10'41'0,"7"-12"1"16,22-2-1-16,-1-17-23 15,11 3-16-15,9-4 0 0,6-10-1 16,-58 32 1-16,61-35 0 15,-61 35 0-15,54-44 0 16,-54 44 0-16,45-47-1 16,-45 47 1-16,24-46-2 15,-24 46 0-15,0 0 0 16,-13-49 0-16,13 49 0 15,-75-5 0-15,3 22 0 16,-10 14 0-16,2 15 0 16,-1 14 0-16,22 11 0 15,20-3 0-15,42-11 0 16,36-23 0-16,22-12 0 15,20-9 0-15,11-10 0 0,14-6-10 16,-10-18-11-16,16 1-8 16,-27-13-5-16,8 5-2 15,-24-9-1-15,1 1-6 16,-12-3 2-16</inkml:trace>
  <inkml:trace contextRef="#ctx0" brushRef="#br1" timeOffset="13078.7481">2048 2113 62 0,'0'0'32'0,"14"-6"0"15,-14 6-1-15,14-5-23 16,2 6-3-16,-1-1-2 15,8 3-2-15,5-1-1 16,4 1 0-16,9-1 1 16,6-1 1-16,10-4-1 15,10 2 0-15,12-6 1 16,7 2 0-16,8-6 0 15,7 1-1-15,11-1 0 16,6 5-1-16,7-1 0 0,5 0 0 16,2 1 0-16,8 4 0 15,8-3 0-15,5 3 0 16,6-2 0-16,5 2 1 15,7 0-1-15,3 2 1 16,6 0-1-16,4 0 1 16,4 0 0-16,7 1 0 15,1 0 0-15,13 1 0 16,1-2 0-16,9 1-1 15,4-2 1-15,9 0-1 16,-1 1 0-16,5-1 0 16,2 2 0-16,-4 0-1 15,-3 3 1-15,0-2-1 16,-6 1 0-16,-5 2 1 0,2-1-1 15,-5 0 1-15,0 0-1 16,5-2 2-16,5 0-1 16,-1-1 0-16,4 1 0 15,5-1 1-15,-3 0-1 16,0 0 1-16,1 1-1 15,-7 1 0-15,-8 1 0 16,0 1 0-16,-5-1 0 16,-6 2 0-16,-4-3 0 15,-3-1 0-15,0-2 0 16,-1-1 1-16,-1-3-1 15,-2 0 1-15,-9-2-1 16,-4 0 1-16,-11 0-1 16,-17 1 0-16,-14 0 0 0,-17 1 0 15,-19 3 0-15,-20 0 0 16,-15 2 0-16,-17-1 0 15,-12 3 0-15,-11-2 0 16,-8-1 0-16,-7-1 1 16,-5-2-2-16,-10 3 0 15,20-3-15-15,-20 3-19 16,6-15-1-16,-13 4-1 15,7 11-1-15</inkml:trace>
  <inkml:trace contextRef="#ctx0" brushRef="#br1" timeOffset="21058.2045">1113 2602 43 0,'9'-13'32'0,"0"0"2"16,-9 13 0-16,5-19-13 15,5 22-8-15,-10-3-6 16,0 0-1-16,-1-15 0 15,1 15-1-15,0 0-2 16,0 0 0-16,11 14 0 16,-8 5-1-16,-6 9 0 15,-3 12 1-15,-4 8-2 16,-7 12 2-16,-5 5-1 15,-2 2 1-15,-1-4-2 16,4-7 2-16,7-11-2 16,15-9 0-16,15-14 1 0,21-17-1 15,19-10 0-15,16-9-1 16,13-13 0-16,8-6-1 15,8-3 0-15,1-5-3 16,-4 4-3-16,-17-13-18 16,0 18-13-16,-23-7-2 15,-8 13 1-15,-20-4-1 16</inkml:trace>
  <inkml:trace contextRef="#ctx0" brushRef="#br1" timeOffset="21254.2157">1667 2665 97 0,'-34'29'40'15,"-8"2"0"-15,13 23 0 0,-5 5-35 16,10 11 1-16,0 12-3 16,6 8 1-16,1-2-2 15,6-1-2-15,7-2-4 16,2-30-14-16,19 3-19 15,-2-23-4-15,17-11 1 16,1-26-3-16</inkml:trace>
  <inkml:trace contextRef="#ctx0" brushRef="#br1" timeOffset="24146.3811">2812 3028 29 0,'0'0'26'16,"0"0"1"-16,4-10-7 16,-4 10-6-16,0 0-1 15,0 0-1-15,0-13 0 0,0 13-2 16,0 0-1-16,0 0-3 15,1-15-2-15,-1 15 0 16,0 0-1-16,3-14 0 16,-3 14-1-16,0 0 0 15,2-11-1-15,-2 11 0 16,0 0 0-16,0 0-1 15,0 0 0-15,0 0 0 16,0 0 0-16,0 0 0 16,0 0 0-16,0 0 0 15,0 0 1-15,0 0-1 16,0 0 0-16,0 0 1 15,0 0-1-15,0 0 1 16,0 0-1-16,0 0 1 16,0 0-1-16,0 0 1 0,0 0 0 15,0 0 0-15,2 16 0 16,-1 1 0-16,-4 3 0 15,1 9 0-15,1 3 0 16,-2 8 0-16,-1 5-1 16,0 3 1-16,-2 0-2 15,-2-2 2-15,2-2-1 16,0-8 0-16,0-4-1 15,3-9 1-15,1-8 0 16,2-15 0-16,0 0 0 16,0 0-1-16,-4-29 1 15,6-3 0-15,-2-3 0 16,5-11 0-16,0-7 1 15,2-3-1-15,4-2 1 0,3-1-1 16,3 3 1-16,4 5-1 16,7 7 0-16,-1 6 0 15,4 9 0-15,-1 7 0 16,1 10-1-16,0 7 1 15,0 10-1-15,-6 6 0 16,2 8 0-16,-7 6-1 16,-3 8 0-16,-9 5 0 15,-7 10 0-15,-6 0 1 16,-11 5 0-16,-6 0 0 15,-6-2 1-15,-6-4 1 16,-2-6 0-16,4-8 1 16,-3-9 0-16,6-6-1 0,0-10 1 15,6-5 0-15,1-4-1 16,5 0 0-16,2 1 0 15,0 11 0-15,0 11 1 16,0 13-2-16,-2 14 1 16,-2 16-1-16,-4 13 1 15,1 9-2-15,-2 10-1 16,0-7-3-16,13 5-18 15,-6-23-15-15,17-6 2 16,3-25-3-16,17-15 2 16</inkml:trace>
  <inkml:trace contextRef="#ctx0" brushRef="#br1" timeOffset="24889.4236">3591 3017 98 0,'-22'16'38'0,"8"15"0"15,-8-2 0-15,9 11-36 16,-9 7-1-16,4 11 1 15,-1-3-1-15,3 0 1 16,3-4-2-16,3-6 1 16,3-9-1-16,2-8 1 15,4-17 0-15,1-11 0 16,7-16 0-16,1-13-1 0,1-9 1 15,3-10 1-15,-1-7-1 16,3-7-1-16,2-1 1 16,1 4-1-16,0 5 0 15,-1 8 0-15,3 10 0 16,-1 10 0-16,2 10 0 15,3 7 0-15,0 9-1 16,3 7 1-16,1 3 0 16,3 3 0-16,1 1-1 15,1 1 1-15,4-2 0 16,-1 0 0-16,-1-4 0 15,-2-1 0-15,-6-5 0 16,-2-1 1-16,-8-5-1 0,-4 0 0 16,-12 3 1-16,0 0-1 15,0 0 1-15,-25-1 0 16,3 12-1-16,-3 5 1 15,-1 7 0-15,1 10 0 16,2 1 0-16,4 3 0 16,9-1-1-16,7-2 0 15,14-7 1-15,9-6-1 16,8-11 0-16,13-10 0 15,2-10 0-15,0-12 1 16,0-4-1-16,-7-7 0 16,-8-2 1-16,-8-1-1 15,-12 1 1-15,-10 4-1 16,-8 5-1-16,-6 8 1 0,-2 3-1 15,-3 5-1-15,6 6 0 16,3 0-3-16,12 4-3 16,10-13-8-16,23 12-16 15,1-24-7-15,24 1 0 16,2-14-1-16</inkml:trace>
  <inkml:trace contextRef="#ctx0" brushRef="#br1" timeOffset="25093.4353">4782 2471 92 0,'-20'21'38'0,"-10"14"-1"16,-2 26 4-16,-9 10-33 16,3 16-4-16,2 8-2 0,4 8 1 15,3 1-3-15,9-2 1 16,9-8-5-16,5-12-3 15,18-7-19-15,-3-30-13 16,10-8 1-16,-5-29-2 16,9-12 2-16</inkml:trace>
  <inkml:trace contextRef="#ctx0" brushRef="#br1" timeOffset="25866.4794">4502 2974 92 0,'-14'3'40'0,"16"12"0"15,-2-15 0-15,24 19-26 0,6-20-12 16,14-4 0-16,9-3 0 16,10-2-1-16,1-4 0 15,2 1 1-15,-3 5-2 16,-9 2 0-16,-11 6 0 15,-14 5 0-15,-13 9 0 16,-14 5 0-16,-11 11 0 16,-12 1 0-16,-7 8 0 15,-1 3 2-15,-2 1-2 16,8 1 1-16,3-7 0 15,14-4-1-15,13-13 0 16,12-9 0-16,13-13-1 16,6-12 0-16,9-9-2 15,-2-12 1-15,1-2 0 16,-9-11-1-16,-4 5 1 0,-11 2 0 15,-11 4 2-15,-6 3-1 16,-10 6 3-16,0 12 0 16,-8 4 0-16,13 12 0 15,-20-3 0-15,20 3 1 16,-9 10-2-16,9-10 1 15,23 15-1-15,-2-12 0 16,10 0 0-16,7-1 0 16,6 0 0-16,2-1 0 15,-2 1 0-15,-2 3 0 16,-4 5 0-16,-8 2 1 15,-13 6-2-15,-9 8 1 16,-13 5-1-16,-8 6 1 16,-12 6 0-16,-1 2-1 0,-2-3 2 15,2 0-2-15,5-9 0 16,10-10 0-16,11-23 0 15,18 0 0-15,10-20 0 16,12-13 0-16,6-8 0 16,5-5 0-16,1-4 0 15,-3 2 0-15,-6 9 0 16,-9 6 0-16,-8 10 0 15,-8 14 0-15,-18 9 0 16,10 16 0-16,-15 11 0 16,-4 3 0-16,4 5 0 15,3 3-3-15,9 0-4 16,2-13-4-16,23 0-5 15,-4-27-7-15,28 4-16 0,-6-22 0 16,19 1-1-16,-10-19 3 16</inkml:trace>
  <inkml:trace contextRef="#ctx0" brushRef="#br1" timeOffset="26176.4972">6356 2915 94 0,'0'0'40'16,"-22"-21"2"-16,3 29-1 16,-12-6-13-16,7 16-23 15,-3 6-3-15,6 5 1 16,8 3-3-16,9-2 0 15,11 3 0-15,8-9 0 16,10-3 0-16,7-5 0 16,-2-4 0-16,1-1 0 0,-3 3 0 15,-9 3 0-15,-10 7 0 16,-18 10 0-16,-13 6 0 15,-10 4 0-15,-7 4 0 16,-3 5 0-16,3-7 0 16,3-8 0-16,15-8-6 15,8-23-7-15,32-2-5 16,-2-35-11-16,26 1-15 15,0-24 1-15,12-6-1 16,2-19 2-16</inkml:trace>
  <inkml:trace contextRef="#ctx0" brushRef="#br1" timeOffset="26694.5269">7559 2828 77 0,'11'-9'39'0,"-11"-6"-1"16,0 15 0-16,0 0-10 15,-7 30-25-15,0 5-1 16,1 13 0-16,-4 7-1 15,-1 12 0-15,2 4-1 16,-1 2 0-16,2-8-2 16,-1-9-1-16,11-4-4 0,-6-28-12 15,19 1-18-15,-15-25 0 16,23 1 0-16,-15-21-1 15</inkml:trace>
  <inkml:trace contextRef="#ctx0" brushRef="#br1" timeOffset="26865.5366">7495 3179 115 0,'-27'-16'39'0,"15"16"1"15,-4-10-1-15,16 10-34 16,0-15-2-16,17 2-3 16,14-2-1-16,10-9-3 15,15 5-2-15,0-13-6 16,21 15-17-16,-13-17-10 0,10 16 0 15,-14-11 0-15,4 8 2 16</inkml:trace>
  <inkml:trace contextRef="#ctx0" brushRef="#br1" timeOffset="27203.556">7950 2532 93 0,'-65'5'38'0,"-20"10"-1"15,0 29 5-15,-16 9-33 16,7 29-2-16,-2 11-1 15,15 18 0-15,14 2-2 16,24 3 0-16,23-10-1 16,36-9-2-16,29-24-1 0,32-19 1 15,28-29 0-15,20-28-1 16,13-28 0-16,2-21 0 15,-6-15 0-15,-17-16 0 16,-22-7 0-16,-26-3 0 16,-33 2-2-16,-29 2-1 15,-31 10 0-15,-27 4-2 16,-22 11 0-16,-18 7-3 15,1 27-7-15,-17-5-11 16,19 32-11-16,0 3-2 16,22 20 0-16,12 2 0 15</inkml:trace>
  <inkml:trace contextRef="#ctx0" brushRef="#br1" timeOffset="29278.6747">12590 9276 54 0,'6'-19'35'16,"2"6"1"-16,-4-5 0 0,-4 18-16 15,0 0-13-15,0 0-1 16,0 0-1-16,10 37 0 15,-17 4-2-15,0 14 1 16,-4 8-1-16,-1 9 1 16,-5 4-3-16,2-1 0 15,1-5-4-15,0-13-4 16,14-3-30-16,-5-21-1 15,12-4 0-15,-3-17-2 16</inkml:trace>
  <inkml:trace contextRef="#ctx0" brushRef="#br1" timeOffset="29459.685">12398 9665 99 0,'-13'0'40'0,"13"0"2"15,0 0-3-15,20-15-32 16,19 0-6-16,19-4-4 15,14-11-7-15,22 7-27 16,-6-8-4-16,4 11 1 16,-14-2-3-16</inkml:trace>
  <inkml:trace contextRef="#ctx0" brushRef="#br1" timeOffset="29932.7121">11343 10265 89 0,'15'-18'36'0,"-7"-2"2"16,5 13 1-16,-13 7-36 16,5 11-2-16,-8 12-1 15,-3 14 1-15,-5 9-1 16,-6 8 0-16,1 7-3 15,0-4-3-15,8 8-14 16,-3-19-16-16,7-4-1 16,-1-18-1-16,11-8 2 15</inkml:trace>
  <inkml:trace contextRef="#ctx0" brushRef="#br1" timeOffset="30100.7217">11249 10482 88 0,'-14'-8'39'15,"-7"-2"1"-15,21 10 1 16,-15 1-26-16,15-1-11 15,36-1-3-15,3-5-3 16,23 8-12-16,4-13-24 16,20 7-3-16,-1-6 1 15,10 9-2-15</inkml:trace>
  <inkml:trace contextRef="#ctx0" brushRef="#br1" timeOffset="30541.7469">12602 11076 78 0,'-2'-14'40'0,"2"14"-3"15,0 0 1-15,-7 14-34 16,1 3-1-16,2 13-1 16,0 5 0-16,-1 8-2 15,-1 3-1-15,1 1-1 16,2 4-4-16,-4-19-11 15,10 6-21-15,-3-18 1 16,7-4-2-16,-7-16 2 16</inkml:trace>
  <inkml:trace contextRef="#ctx0" brushRef="#br1" timeOffset="30684.7551">12544 11296 82 0,'-16'-18'40'16,"16"18"-1"-16,-19-24-1 16,19 24-31-16,12-22-3 15,9 6-4-15,20 1-7 16,5-14-31-16,25 1-1 15,1-9-2-15,14 3 1 16</inkml:trace>
  <inkml:trace contextRef="#ctx0" brushRef="#br1" timeOffset="31044.7757">13617 10375 89 0,'0'0'38'0,"0"0"-1"16,0 0-1-16,0 0-30 15,-5 11-1-15,4 10-1 16,-4 3-2-16,1 11 1 0,-6 3-2 15,2 7 0-15,1 3-2 16,-2-1-1-16,8 0-3 16,-6-16-25-16,14 1-9 15,-5-18 0-15,14-2-1 16</inkml:trace>
  <inkml:trace contextRef="#ctx0" brushRef="#br1" timeOffset="31202.7847">13572 10517 104 0,'-22'-8'40'15,"22"8"1"-15,-20-4-2 16,20 4-37-16,15-6-3 16,16-7-5-16,24 4-32 0,-4-7-2 15,13 4 0-15,0-11-1 16</inkml:trace>
  <inkml:trace contextRef="#ctx0" brushRef="#br1" timeOffset="31687.8124">13868 10218 79 0,'-28'-9'37'15,"-2"4"0"-15,-15-1 1 16,1 15-30-16,-13-6-2 15,2 15-1-15,-8 4-1 16,2 16 1-16,-2 7-2 16,6 16 1-16,4 10-2 15,9 8 1-15,14 4-2 16,16 4 2-16,16-10-2 15,25-8 0-15,22-19-1 16,25-14 1-16,23-24 0 16,14-19-1-16,6-18 1 15,-2-16-1-15,-10-14 1 16,-13-10-2-16,-21-5 1 0,-32-2-2 15,-23 4-1-15,-30 1-2 16,-18 8 2-16,-20 3-2 16,-11 13 0-16,-17 0-7 15,14 20-25-15,-11 0-2 16,14 10 2-16,5-2-1 15</inkml:trace>
  <inkml:trace contextRef="#ctx0" brushRef="#br1" timeOffset="32365.8512">12681 9206 61 0,'-8'-20'33'0,"-2"5"-1"16,-1 0 1-16,-2 12-27 16,-12 0 0-16,-2 18 0 15,-9 6 0-15,0 19 1 16,-10 5-1-16,2 19 1 15,-1 5-2-15,5 14 1 16,8 5-1-16,16 8-1 16,10 4-2-16,20-2 1 15,18-8-2-15,16-11 1 16,22-19-2-16,15-24 0 0,14-26 1 15,3-28 0-15,-1-29 0 16,-7-23 0-16,-12-17-1 16,-16-12-1-16,-23-4 0 15,-29-2-2-15,-26 6 0 16,-28 8-1-16,-19 18 0 15,-18 12 0-15,-11 24 1 16,-6 16-1-16,4 26-2 16,1 4-30-16,24 25 0 15,14-1-1-15,23 5-2 16</inkml:trace>
  <inkml:trace contextRef="#ctx0" brushRef="#br1" timeOffset="32973.886">11255 10068 72 0,'-25'9'37'0,"-13"8"-1"15,-2 16 3-15,-19 5-30 16,10 22 0-16,-9 7-3 15,8 18 0-15,-2 4-1 16,15 8-1-16,12-1-1 16,19-8-1-16,18-9-1 15,23-14 0-15,20-22 0 0,25-24-1 16,17-24 1-16,12-22-1 15,3-23 1-15,-4-16-1 16,-13-11 1-16,-19-11-1 16,-19-2 0-16,-28 3-2 15,-30 6 0-15,-32 7-3 16,-19 17 1-16,-21 9-4 15,-1 25-3-15,-16 2-17 16,16 28-11-16,1 5 0 16,19 13-1-16,22 6 4 15</inkml:trace>
  <inkml:trace contextRef="#ctx0" brushRef="#br1" timeOffset="33643.9243">12787 10981 70 0,'-18'-24'40'16,"-9"-3"-2"-16,0 6 2 15,-8-2-33-15,-2 16 0 16,-6 7-3-16,0 17 0 0,-4 14-1 16,2 17-1-16,2 13 0 15,6 15-1-15,7 10 0 16,11 4-1-16,12-1 1 15,18-5 1-15,18-10-1 16,17-15 0-16,22-21 0 16,16-26-1-16,12-22 1 15,6-21-1-15,-6-17 0 16,-6-11-1-16,-17-12 1 15,-19-6-1-15,-23 3 0 16,-29 1-2-16,-30 7 0 16,-23 8 1-16,-13 11-3 15,-15 3-2-15,9 23-16 16,-8-3-14-16,13 15-1 0,6 2 0 15,24 6 0-15</inkml:trace>
  <inkml:trace contextRef="#ctx0" brushRef="#br2" timeOffset="46090.6363">1428 4044 96 0,'10'-28'36'0,"3"10"0"16,-9-13-5-16,-1 18-26 15,-9 2-2-15,-3 11 2 16,-15 8-1-16,-4 16 1 15,-15 5-1-15,1 11 0 16,-5 2-1-16,4 4 0 16,7-2-2-16,12-3 1 15,16-7-2-15,18-11 1 16,23-11-1-16,14-7 0 15,16-6-1-15,3-2 1 16,4 2 0-16,-4 4 0 16,-9 6 0-16,-18 7-1 15,-15 14 0-15,-21 6 0 16,-17 9 1-16,-14 3-1 0,-5 0 0 15,-7-6-1-15,3-6-2 16,4-20-3-16,21-8-30 16,-2-25-1-16,22-12-2 15,4-23 0-15</inkml:trace>
  <inkml:trace contextRef="#ctx0" brushRef="#br2" timeOffset="46248.6452">1493 3939 122 0,'-21'-1'40'0,"-8"4"1"16,15 21-5-16,6-6-32 15,21-4-2-15,20-8-2 16,26-11-3-16,29 3-18 16,6-25-17-16,24 2-5 0,2-13 1 15,10 5-1-15</inkml:trace>
  <inkml:trace contextRef="#ctx0" brushRef="#br2" timeOffset="46982.6873">2955 4223 94 0,'4'-9'37'0,"-4"9"2"16,0 0-4-16,0 9-31 15,-10 7-1-15,-2 12 0 16,-4 2 1-16,-1 8-2 15,-3 1 0-15,5 1-1 16,-1-3 1-16,3-3-2 16,7-11 1-16,5-6 0 15,1-17 0-15,16 0-1 16,3-16 1-16,4-5 0 16,1-11 0-16,5-5 1 0,-1-7-1 15,6 0 1-15,-6-1-1 16,-3 6 0-16,-3 4 0 15,-3 11 0-15,-2 9-1 16,-3 9 1-16,-4 16-1 16,-4 7 0-16,1 12-1 15,-4 5 0-15,2 8 0 16,0 2-1-16,1 3-2 15,3-8-1-15,8 6-6 16,-8-18-27-16,23-1-2 16,-8-18 0-16,13-2 0 15</inkml:trace>
  <inkml:trace contextRef="#ctx0" brushRef="#br2" timeOffset="47368.7092">3468 4226 104 0,'-19'6'38'0,"15"10"2"15,4-16-3-15,-3 27-34 16,10-16-1-16,11 1 0 16,4-5-1-16,8-5 0 15,6-5 0-15,2-7-1 16,1-4 1-16,-1-3 0 15,-8-4-1-15,-1 0 1 16,-11-1 0-16,-9 0 0 16,-7 2 0-16,-8 4 0 15,-10 7 1-15,-6 4-1 16,-6 9 1-16,-5 6-1 0,0 8 1 15,-1 8-1-15,5 5 0 16,1 7 0-16,12 1-1 16,6 2-1-16,11-3 1 15,9-4-3-15,16-3-1 16,6-9-2-16,20-2-2 15,0-22-15-15,19 5-17 16,-3-17 0-16,11 0-1 16,-9-16 2-16</inkml:trace>
  <inkml:trace contextRef="#ctx0" brushRef="#br2" timeOffset="47713.7288">4215 4162 104 0,'-15'7'38'0,"-13"3"2"0,6 20-3 15,-7-1-32-15,10 8-2 16,-1 1 0-16,11 1-2 15,6-2 0-15,13-7-1 16,10-9 0-16,12-9 0 16,8-13 0-16,8-12 0 15,6-11 0-15,-1-11 1 16,2-9 0-16,-4-7 0 15,-4-2 0-15,-6 3 0 16,-7 5 0-16,-10 7 0 16,-10 13 0-16,-5 15 0 15,-9 10-1-15,-7 24 1 16,-6 7-1-16,-1 8 0 15,3 5 0-15,4 0-2 16,9-2 0-16,9-10-3 0,16-11-2 16,8-25-17-16,23 2-14 15,1-31-2-15,15 4 1 16,-5-25 0-16</inkml:trace>
  <inkml:trace contextRef="#ctx0" brushRef="#br2" timeOffset="47900.7395">5185 3774 107 0,'-17'16'39'0,"-11"13"1"15,0 29-1-15,-12 8-32 16,7 12-4-16,1 6-1 16,8 3-2-16,3-1-1 15,6-6-1-15,9-10-2 16,4-15-3-16,14 1-11 0,-8-34-22 15,14-4 1-15,-18-18 0 16,25-13-1-16</inkml:trace>
  <inkml:trace contextRef="#ctx0" brushRef="#br2" timeOffset="48945.7993">4961 4132 107 0,'-6'-15'39'0,"6"15"2"15,13-3-2-15,15 3-33 16,0 2-3-16,5 1 0 15,4-1 0-15,2 3-1 16,-4 2 0-16,-1-1 0 0,-6 4-2 16,-5 3 1-16,-7 2 0 15,-3 2-1-15,-7 3 1 16,-5 4-1-16,-3 2 0 15,-3 2-1-15,-5 1 1 16,-2 1-1-16,-1-4 1 16,1 2-1-16,0-8 0 15,5-5-1-15,7-15 2 16,-9 10 0-16,9-10 0 15,8-27 0-15,-1 3 0 16,2-10 1-16,1-7 0 16,3-6 0-16,5-1-1 15,-3 3 1-15,0 0 0 16,0 10-1-16,3 5 1 0,2 13-1 15,1 6 0-15,5 10 0 16,5 7 0-16,5 3-1 16,5 0 1-16,4 1 0 15,8-5 0-15,-1-2 0 16,0-7 0-16,-1-4 1 15,-5-4-1-15,-10-1 0 16,-9-6 1-16,-8 3-1 16,-12 2 1-16,-7 14-1 15,-22-6 0-15,-6 15 0 16,-9 9 0-16,-1 9 1 15,-1 7-1-15,-3 8 0 16,10 3 0-16,5 3 2 16,11 1-4-16,12-7 1 15,17-7 1-15,9-9-1 0,8-7 0 16,11-12 0-16,2-13 1 15,-1-11 0-15,-1-10 0 16,-4-6 2-16,-5-6-2 16,-8-3 1-16,-3 1 0 15,-6-1 1-15,-6 5-2 16,1 6 0-16,-4 6 0 15,3 6 0-15,1 6 0 16,-10 13 0-16,19-8 0 16,-7 12 0-16,2 3 0 15,-1 4 0-15,3 1 0 16,-1 3 0-16,-1 3 0 15,-4 2 0-15,-1 3 0 16,-4 3 0-16,-8 6 0 0,-4 1 0 16,-5 4 0-16,-3-2 0 15,-2-3 0-15,2-6 0 16,-1-3 0-16,7-9 0 15,9-14 0-15,15-12 0 16,10-14 0-16,7-6 0 16,10-12 0-16,4-2 0 15,0-5 0-15,3 4 0 16,-7 5 0-16,-9 11 0 15,-7 12 0-15,-9 14 0 16,-12 15 0-16,-7 12 0 16,-5 12 0-16,-4 5 0 15,2 6 0-15,3 0 0 16,7 0 0-16,6-12-3 0,18-1-8 15,0-23-4-15,28 5-5 16,-8-29-7-16,30 9-6 16,-19-26-7-16,13 4 1 15,-16-12 4-15</inkml:trace>
  <inkml:trace contextRef="#ctx0" brushRef="#br2" timeOffset="49230.8159">6923 4071 126 0,'-24'-15'40'16,"4"19"2"-16,-12-7-3 15,12 5-34-15,-2 10-2 16,8 3-3-16,6 2 0 15,13 1 0-15,5 0 0 16,12 0 0-16,3-1 0 0,2 1 0 16,1-6 0-16,-1 2 0 15,-5 0 0-15,-5 2 0 16,-6 1 0-16,-10 3 0 15,-5 1 0-15,-4 1 0 16,-4 0 0-16,-8 1 0 16,0-1 0-16,-3-5-5 15,0 3 0-15,-3-14-7 16,11 8-3-16,-11-22-11 15,26 8-12-15,-23-14-4 16,16-2 1-16,-4-14 1 16</inkml:trace>
  <inkml:trace contextRef="#ctx0" brushRef="#br2" timeOffset="50272.8755">8041 4033 85 0,'8'-11'36'16,"-8"11"1"-16,10-7 0 16,0 10-25-16,-10-3-8 15,-10 20-1-15,-5 2 0 16,0 9 0-16,-7 6 0 0,0 8-1 15,-5 1-1-15,3 2-1 16,-1-6 1-16,8-4-2 16,4-8 1-16,9-8 0 15,4-22 0-15,13 6-1 16,6-20 2-16,5-11 2 15,5-7-2-15,1-8 2 16,-1-3-1-16,0-2 0 16,-7-3-1-16,-2 8 1 15,-5 6-1-15,-5 9 0 16,-5 9-1-16,-5 16 1 15,0 0-1-15,5 16 1 16,1 9-1-16,-2 10 0 16,7 2 0-16,0 3 0 15,5 2 0-15,4-4-1 0,4-7 1 16,2-4-1-16,-1-11 2 15,2-8-1-15,-1-11 1 16,-2-8 0-16,-4-11 0 16,-3-9 1-16,-6-9 0 15,1-8-2-15,-5-3 0 16,-2-2-1-16,2 5-3 15,-4-2-2-15,5 20-7 16,-11-10-12-16,13 27-15 16,-8-4 0-16,12 19 0 15,-14-2 1-15</inkml:trace>
  <inkml:trace contextRef="#ctx0" brushRef="#br2" timeOffset="50845.9082">8309 3733 104 0,'-55'-6'38'15,"3"14"2"-15,-11 0-4 16,11 12-31-16,-11 11-2 15,6 18 0-15,3 14 0 16,7 13-1-16,11 8-1 16,10 7-1-16,17 1 0 15,19-7 0-15,24-12 1 16,20-16-2-16,21-20 1 15,20-21 0-15,19-23 0 16,6-21 2-16,1-14-1 0,-10-15 1 16,-15-9-1-16,-16-7 0 15,-22-4 0-15,-26 4 0 16,-26 0-1-16,-25 5 0 15,-20 7-1-15,-14 4 0 16,-12 12-1-16,-5 13 0 16,-5 15-1-16,1 8-4 15,14 29-12-15,-1-7-19 16,26 15-1-16,4-4-1 15,25 8-2-15</inkml:trace>
  <inkml:trace contextRef="#ctx0" brushRef="#br2" timeOffset="52368.9952">12690 10307 77 0,'-3'-20'38'0,"3"20"-2"16,-21-21-2-16,3 16-26 15,-7-8-1-15,-3 7 0 16,-8-1-2-16,3 7 0 15,-9 1-2-15,0 9 0 0,-3 4 0 16,0 10-1-16,-3 6 0 16,4 9 0-16,3 8-2 15,7 5 2-15,5 5-2 16,12 4 2-16,14-1-2 15,15 0 1-15,19-6 0 16,18-8-1-16,13-11 0 16,17-9 1-16,11-12-1 15,8-15 0-15,3-13 0 16,-6-13 0-16,-10-9 0 15,-12-14 0-15,-16-7-1 16,-20-5 1-16,-22-4 0 16,-23 0-3-16,-20-1 2 15,-15 2-1-15,-10 7 0 0,-8 8 0 16,-2 13-1-16,1 8-2 15,11 20-5-15,-2-3-15 16,23 24-12-16,3-1-2 16,17 15-2-16,8-1 3 15</inkml:trace>
  <inkml:trace contextRef="#ctx0" brushRef="#br2" timeOffset="52917.0266">12574 10472 65 0,'-14'1'40'0,"-7"-3"-1"15,8 10 1-15,-9-11-14 16,10 18-19-16,-15 4-3 15,5 6-1-15,-4 4 0 16,-3 7-1-16,1 1-1 16,4-2 0-16,-1-2 0 15,7-7 0-15,5-9 0 16,7-6-1-16,6-11 0 15,14-16 1-15,5-8-1 16,5-10 0-16,1-4 1 16,7-8-1-16,-3 2 1 15,0 1-1-15,-5 6 0 0,-2 9 0 16,-8 6 1-1,-4 14-1-15,-10 8 1 0,8 18-1 16,-8 6 1-16,0 9-1 16,2 2 1-16,2 7-1 15,3-1 1-15,6 0-1 16,5-8 1-16,6-5-1 15,5-11 1-15,-1-6-1 16,1-10 1-16,0-7-1 16,-3-9 1-16,-4-6-1 15,-6-5 1-15,-5-4-2 16,-6-3 1-16,-5 0-3 15,1 1 0-15,-2-3-6 16,13 13-10-16,-13-10-20 0,17 15-4 16,-1-9 2-16,16 11-1 15</inkml:trace>
  <inkml:trace contextRef="#ctx0" brushRef="#br2" timeOffset="53729.0731">13613 9477 60 0,'-10'-12'38'0,"-9"-4"-2"16,2 8 3-16,-12-6-20 15,3 14-12-15,-14 2-1 16,-3 13-1-16,-6 7 0 16,-5 14 0-16,-2 8 0 15,3 12 0-15,3 3-2 16,12 8 1-16,13 0-2 15,19 0 1-15,16-7-2 16,24-10 1-16,18-8-2 0,21-16 0 16,16-12 1-16,11-11-1 15,9-14 0-15,-2-10-1 16,-4-6 2-16,-11-10-1 15,-12-6 0-15,-19-6 0 16,-18-4-1-16,-21-5 0 16,-17-1 0-16,-19 1 0 15,-15-3 0-15,-8 4-1 16,-14 5 1-16,-6 9 0 15,-1 13-1-15,-3 11 1 16,4 15-2-16,4 9-2 16,15 22-6-16,-5-6-13 15,24 25-15-15,1-5 1 16,19 8-2-16,0-6 1 15</inkml:trace>
  <inkml:trace contextRef="#ctx0" brushRef="#br2" timeOffset="54240.1024">13544 9722 64 0,'-18'-21'39'16,"8"11"-2"-16,-9 0 2 15,9 15-15-15,-12-2-15 16,7 12-4-16,-2 2-1 16,1 10-1-16,3-1-1 15,3 2 0-15,2-1-1 0,4-5 0 16,2-3-1-16,5-7 1 15,-3-12 0-15,17-1-1 16,-4-13 1-16,3-3-1 16,0-9 1-16,-1-2 0 15,4-3-1-15,-4-1 0 16,-5 4 1-16,2 5-1 15,-6 6 1-15,-2 3-1 16,-4 14 1-16,0 0-1 16,0 0 1-16,14 17 0 15,-8 3-1-15,7 2 1 16,2 3 0-16,7 0-1 15,3-2 1-15,3-1 0 16,3-7-1-16,0-4 1 0,-1-9-1 16,-3-7 1-16,-4-9-1 15,-5-6 0-15,-6-6 0 16,-8-7-2-16,-1 1-3 15,-12-10-5-15,9 12-12 16,-23-14-19-16,8 12 1 16,-15-8-3-16,5 8 2 15</inkml:trace>
  <inkml:trace contextRef="#ctx0" brushRef="#br2" timeOffset="54968.144">11625 9515 47 0,'18'-13'31'16,"-3"-6"2"-16,0 0-2 15,-3 0-16-15,-11-5-10 16,4 5 0-16,-11-4 2 15,0 8 0-15,-13 0 1 16,2 13-1-16,-14 1 1 16,0 19-2-16,-13 1-1 15,3 19 0-15,-9 6-1 16,2 14 0-16,3 7-2 15,5 10 1-15,7 1-1 0,18-1 1 16,15-8-2-16,23-11 0 16,25-18 0-16,22-19-1 15,16-20 1-15,15-17-1 16,8-20 1-16,1-13-1 15,-7-10-1-15,-15-5 1 16,-18-2 0-16,-22 1-1 16,-22 3 0-16,-25 2 0 15,-20 8 0-15,-15 7-1 16,-17 9 2-16,-11 14-1 15,-8 13 0-15,1 14-1 16,4 12 0-16,6 4-2 16,20 18-5-16,2-11-11 15,28 18-19-15,3-14 1 0,23 7-1 16,4-10 2-16</inkml:trace>
  <inkml:trace contextRef="#ctx0" brushRef="#br2" timeOffset="55532.1763">11643 9696 79 0,'2'-20'38'16,"6"9"-1"-16,-5-10-3 15,-3 21-21-15,0 0-7 0,-13-6 0 16,-2 11-2-16,-3 6 0 16,-1 2-1-16,-1 1-1 15,1 0-1-15,6 3 1 16,1-5-1-16,8 0 0 15,4-12-1-15,16 10 1 16,0-13-1-16,7-3 0 16,-1-5 1-16,1-4-1 15,1-7 0-15,-2 1-1 16,-6-4 1-16,-6-1-1 15,-1 5 1-15,-6 0-1 16,-3 2 1-16,1 4-1 16,-1 15 1-16,0 0 1 15,0 0-1-15,0 0 0 0,-4 27 1 16,9-7 0-16,3 3 0 15,4 2 1-15,5-5-1 16,1-1 0-16,2-4 1 16,3-9-1-16,-2-6 0 15,1-7 0-15,-1-9-1 16,-4-4 0-16,-2-7 0 15,1-3-1-15,-5-4 0 16,1-1-1-16,-3 1-1 16,-1 0-1-16,4 9-1 15,-10-4-8-15,20 22-15 16,-16-8-12-16,12 13 1 15,-6-3-1-15,9 13 0 16</inkml:trace>
  <inkml:trace contextRef="#ctx0" brushRef="#br2" timeOffset="56467.2295">11906 11073 85 0,'-29'-21'38'0,"2"8"0"16,-15-8-3-16,7 9-28 16,-7-3-2-16,2 9 0 0,-4 5-2 15,2 12 0-15,-6 5 0 16,1 16-2-16,-1 7 2 15,2 14-3-15,3 6 2 16,9 7-2-16,9 4 1 16,17-2-1-16,18-4 0 15,20-5 1-15,20-14-1 16,17-16 1-16,14-12-1 15,13-17 0-15,8-15 0 16,-1-11 0-16,-7-14 0 16,-10-6 0-16,-17-8 0 15,-18-4-1-15,-23 2 0 0,-24 2 0 16,-19 3-1-16,-23 5-1 15,-8 7 1-15,-12 5 1 16,-1 15-2-16,-2 1-3 16,14 20-5-16,-6-11-11 15,24 21-17-15,4-3 2 16,19 11-2-16,0-4 0 15</inkml:trace>
  <inkml:trace contextRef="#ctx0" brushRef="#br2" timeOffset="56988.2596">11658 11252 73 0,'-20'-11'38'16,"6"9"0"-16,-4-11-8 15,18 13-14-15,-26 3-9 16,14 7-2-16,-1-1-1 16,1 7-2-16,2 0 0 15,2 3 0-15,2-1-1 16,2-2 0-16,4 0-1 15,4-4 0-15,-4-12 0 16,16 2 0-16,-4-10 1 16,3-8-1-16,-1-4 0 15,-2-2 0-15,1-2 0 16,-1 0 1-16,-5 3-1 15,0 4 0-15,-5 7 1 0,-2 10-1 16,0 0 1-16,0 0-1 16,14 20 1-16,-8-1-1 15,5 0 0-15,5 3 1 16,4-3 0-16,3-3 0 15,4-6 0-15,3-6 0 16,1-8 0-16,1-6 0 16,-2-6 0-16,-7-5-1 15,-5-4 1-15,-4-2-1 16,-6 1 0-16,-5-1 0 15,-3 6-2-15,-1 3 0 16,1 7-2-16,0-4-5 16,16 21-11-16,-16-6-20 15,31-2 0-15,-4 1-2 0,16 4 1 16</inkml:trace>
  <inkml:trace contextRef="#ctx0" brushRef="#br2" timeOffset="57883.3108">13770 11174 81 0,'8'-14'37'0,"-6"-11"-8"15,4 10 4-15,-14-11-27 16,3 8-1-16,-10-3 0 16,-3 10 1-16,-11 3-2 0,-5 11 0 15,-12 7 0-15,-2 15-1 16,-6 6 1-16,-2 13 0 15,-2 5-2-15,4 8-1 16,9 3 1-16,10 3 0 16,12-2-1-16,18-2 2 15,17-5-3-15,18-10 2 16,18-4-1-16,18-11 0 15,13-10-1-15,12-11 0 16,7-12-1-16,-7-13 0 16,0-11 1-16,-9-9-1 15,-14-10 0-15,-17-8 0 16,-20-4 1-16,-20-1 0 15,-20-2 1-15,-19 3-2 0,-17 7 1 16,-13 7 0-16,-9 13 0 16,-9 6-1-16,2 15-1 15,7 6-2-15,15 17-5 16,3-6-7-16,32 20-15 15,1-11-9-15,29 7-1 16,6-6 0-16</inkml:trace>
  <inkml:trace contextRef="#ctx0" brushRef="#br2" timeOffset="58476.3447">13628 11379 64 0,'-10'-17'39'0,"9"7"-1"16,-7-4 1-16,8 14-21 15,-12-6-13-15,2 12-1 16,-5 3-1-16,-2 11 0 15,-6 1-1-15,-1 8 0 16,1-2 0-16,3-2-1 16,1-2 1-16,4-4-2 15,6-7 1-15,9-12-1 16,0 0 0-16,0 0-1 15,19-5 1-15,-3-8 0 0,1-3 0 16,4-4 0-16,1 2 0 16,-2-2 0-16,-2 1 0 15,0-1 1-15,-6 5-1 16,-1 3 0-16,-11 12 1 15,13-11-1-15,-13 11 0 16,0 0 1-16,14 5-1 16,-14-5 1-16,15 23-1 15,-5-6 1-15,3 2-1 16,4 0 0-16,2 2 1 15,0-3-1-15,5-2 0 16,0-4 0-16,-1-5 1 16,-1-5 0-16,-1-7-1 15,-4-7 1-15,-1-8 0 0,0-6 0 16,-4-6-1-1,-4-6-1-15,2 3-1 0,-2-6-2 16,2 10-2-16,-9-3-7 16,17 21-13-16,-17-4-15 15,8 12 1-15,-9 5-1 16,16-5 0-16</inkml:trace>
  <inkml:trace contextRef="#ctx0" brushRef="#br3" timeOffset="63054.6065">1487 5552 22 0,'10'-9'30'0,"2"1"1"15,-12 8 2-15,17-9-11 16,-20-5 2-16,3 14-14 15,1-10-2-15,-1 10-1 16,0 0 0-16,0 0-1 16,0 0-1-16,0 0-1 15,-10 17 0-15,-1 8-1 16,-7 9-1-16,-3 6 0 15,-7 9 0-15,4 1 0 16,1 0 1-16,6-3-1 16,15-11 0-16,16-14 0 0,21-18-1 15,21-14-1-15,24-15 0 16,11-12-1-16,12-6-3 15,-1-12-3-15,3 9-13 16,-19-14-18-16,-6 14-1 16,-25-6 1-16,-15 10-2 15</inkml:trace>
  <inkml:trace contextRef="#ctx0" brushRef="#br3" timeOffset="63212.6156">1872 5421 104 0,'-61'69'38'0,"0"5"3"16,17 11-2-16,-6-1-35 0,26-4-3 15,15-3-5-15,11-21-17 16,27-3-17-16,6-19 1 16,16-6-4-16,1-18 0 15</inkml:trace>
  <inkml:trace contextRef="#ctx0" brushRef="#br3" timeOffset="64061.6641">2970 5781 92 0,'-21'5'37'15,"12"5"0"-15,9-10 1 16,0 0-36-16,4-16-1 16,17 9 0-16,10-5 1 15,9-2 0-15,2-3 0 16,6-3 0-16,-3 0 2 15,-3 0-2-15,-7-1 0 16,-9 4 0-16,-16 0 0 16,-10 3 0-16,-14 3-1 15,-9 6 1-15,-11 6-1 16,-3 7 0-16,-5 8 0 15,-1 9 0-15,3 8 0 16,4 9 1-16,6 2 0 16,13 1 0-16,10-3 0 0,14-7-1 15,17-7 0-15,16-11-2 16,23-11-2-16,9-20-3 15,23-1-12-15,-10-25-19 16,20-3-6-16,-8-17 2 16,6 2-2-16</inkml:trace>
  <inkml:trace contextRef="#ctx0" brushRef="#br3" timeOffset="64264.6756">3926 5120 86 0,'-24'-9'39'15,"-8"10"1"-15,9 19 1 16,-11 4-23-16,11 21-17 15,3 11 1-15,6 11-1 16,4 8 1-16,2 5-1 0,7 7-3 16,2-6 1-16,8 0-3 15,0-19-13-15,19-1-20 16,-8-22-2-16,11-8 1 15,-4-19-2-15</inkml:trace>
  <inkml:trace contextRef="#ctx0" brushRef="#br3" timeOffset="64615.6958">4020 5662 101 0,'0'0'38'0,"0"0"0"15,25 18-7-15,-4-18-28 16,6 0-1-16,5-4 2 0,6-2-1 15,1-4 0-15,2-3 0 16,-2-7-1-16,-4 3 0 16,-8-4 0-16,-5 1 0 15,-12-2 0-15,-5 1-1 16,-10 2-1-16,-9 6 1 15,-7 5 0-15,-9 9 0 16,-3 9-1-16,-4 9 1 16,-3 9-1-16,7 7 1 15,1 6-1-15,10 7 0 16,13-1-1-16,13-5-1 15,16-2 0-15,11-15-5 16,25 6-8-16,1-28-17 0,24 2-9 16,-1-21 0-16,15 0 0 15</inkml:trace>
  <inkml:trace contextRef="#ctx0" brushRef="#br3" timeOffset="64819.7075">4914 5549 98 0,'-36'6'40'0,"-16"2"1"16,3 16-2-16,-3-1-36 15,5 8 1-15,8 1-1 16,11 5-1-16,17-3 0 16,15-3-2-16,22-9-1 15,17-12-2-15,18-3-4 16,4-22-9-16,25 2-19 0,-9-21-6 15,11 3 1-15,-12-22 0 16</inkml:trace>
  <inkml:trace contextRef="#ctx0" brushRef="#br3" timeOffset="65007.7182">5429 5272 71 0,'-11'-23'39'0,"11"23"0"16,-26-9 1-16,16 33-13 16,-8 6-23-16,3 14-1 15,0 10-2-15,5 8 1 16,0 9-2-16,8 4 0 15,4 1-2-15,2-9-2 16,11 5-12-16,-16-21-20 16,12-6-2-16,-6-21 0 0,8-6-1 15</inkml:trace>
  <inkml:trace contextRef="#ctx0" brushRef="#br3" timeOffset="66315.7931">5290 5484 100 0,'5'12'40'0,"-5"-12"1"16,22 26 0-16,-7-11-36 16,20-1-2-16,2 1 0 15,5-1 0-15,4-1-1 16,-2-2-1-16,-4 1-1 15,-5 1 0-15,-7 4 1 16,-10 2-1-16,-8 3 0 0,-10 6 0 16,-4 1 1-16,-4-1 0 15,-5 0-1-15,2-3 1 16,-1-4-1-16,5-6 1 15,7-15 0-15,0 0-1 16,12-16 0-16,5-8-1 16,2-6 1-16,4-10-1 15,3-5 1-15,0-5-1 16,-3 3 1-16,1 4-1 15,-10 6 1-15,0 6 0 16,-3 8 0-16,-2 12-1 16,-9 11 1-16,23-5 0 0,-8 11 0 15,6 1 0-15,7-2 0 16,3 2 0-16,4-2 0 15,3-4 0-15,1-1 0 16,-4-6 0-16,-4 2 0 16,-5 0 0-16,-7 0 0 15,-8 4 0-15,-11 0 1 16,-7 14-1-16,-9 3 0 15,-10 6 1-15,-1 7 0 16,-3 4-1-16,1 6 1 16,1 5 0-16,10-3-1 15,10-1 1-15,9-6-1 16,13-7 1-16,8-7-1 15,10-12 2-15,5-12-3 16,4-16 0-16,0-7 0 0,-1-10-1 16,-4-4 1-16,-5-8-1 15,-5 2 1-15,-7-1-1 16,-4 8 2-16,-5 5 0 15,-2 8 0-15,-2 7 0 16,3 8 1-16,-9 11 0 16,19 1 1-16,-6 8-1 15,3 1 0-15,4 4 0 16,3 0-1-16,0 0 1 15,2 1-1-15,1 0 0 16,-6 3 1-16,-5 3-1 16,-10 3 0-16,-8 10 0 15,-9 2 0-15,-9 3 2 16,-3 0 0-16,-3-1-1 0,4-6 0 15,5-7 1-15,13-15-2 16,5-10 0-16,28-27 0 16,9 0 0-16,6-14 0 15,4-4 0-15,8-5 0 16,2 0 0-16,-9 9 0 15,-5 7 0-15,-13 14 0 16,-12 14 0-16,-18 6 0 16,4 27 0-16,-18 4 0 15,-1 6 0-15,-1 4-2 16,2-2-1-16,12-6-2 15,9-17-4-15,23-2-4 16,6-23-2-16,24 3-4 16,-7-28-5-16,30 9-2 0,-19-25-7 15,12 7-4-15,-15-7 4 16,-10 15 6-16,-11 2 39 15,-25-8 4-15,1 22 5 16,-31-10 7-16,15 29 5 16,-37-3 7-16,11 17 2 15,-9-8-4-15,12 16-35 16,1 7-1-16,9 1-1 15,5 2 0-15,11 1 0 16,7-2 0-16,10-3-1 16,2-4 1-16,4-2-1 15,0-2 0-15,-3-1 1 16,-5 0-1-16,-5 3 1 15,-10 1 0-15,-7 1 2 16,-5 1-3-16,-8 1 0 0,-2-1 0 16,-2-6 0-16,5 1-3 15,-6-15-5-15,22-5-4 16,-20-9-4-16,20 9-8 15,-5-43-7-15,11 7-13 16,-6-16-1-16,12-10 4 16</inkml:trace>
  <inkml:trace contextRef="#ctx0" brushRef="#br3" timeOffset="66863.8244">8750 5786 106 0,'-18'5'42'15,"5"9"1"-15,-8-13-3 16,8 11-31-16,13-12-14 0,-18-11-11 15,33 9-23-15,-6-12-3 16,13 5 2-16,3-8-6 16</inkml:trace>
  <inkml:trace contextRef="#ctx0" brushRef="#br3" timeOffset="67283.8484">9201 5617 75 0,'16'0'41'0,"10"-8"-1"15,15 4 0-15,2-15-17 16,9 5-20-16,6-7 0 15,2 0-1-15,-6-4 0 16,-6-3-1-16,-11 0 1 16,-9-2-1-16,-14 1 1 15,-13 2-1-15,-12 3 1 16,-10 10-1-16,-10 8-1 15,-9 12 1-15,-8 14 0 16,-5 13-1-16,-3 13 1 16,6 5-1-16,5 8 1 15,15 2-1-15,16-1 0 16,18-10 3-16,25-10-4 15,16-12 1-15,25-10-6 16,6-21-3-16,25 1-11 0,-15-31-10 16,14 7-12-16,-11-18-3 15,1-1 2-15,-16-11 0 16</inkml:trace>
  <inkml:trace contextRef="#ctx0" brushRef="#br3" timeOffset="67504.8611">10042 5004 102 0,'9'16'41'16,"19"-22"-1"-16,30 8-9 0,26-17-32 15,1-12-12-15,29 6-21 16,-7-15-5-16,7 4 0 16,-4-10-3-16</inkml:trace>
  <inkml:trace contextRef="#ctx0" brushRef="#br3" timeOffset="69384.9684">12830 8248 64 0,'-28'-9'35'16,"-4"-2"0"-16,-3 3-2 16,-10-11-28-16,-2 10-4 15,-9 0 0-15,-3 4-1 0,-11 1 1 16,-7 2-1-16,-10 5 1 15,-2 1-1-15,-11 7 0 16,-4 4 1-16,-9 2-1 16,-5 8 0-16,-5 4 1 15,-2 10 0-15,-3 7-1 16,-4 8 2-16,-4 4-2 15,2 9 2-15,3 7 0 16,3 7-1-16,3 5 1 16,5 8-1-16,3 6 2 15,5 7-1-15,6 7 1 16,9 9 0-16,6 1-1 15,10 9 1-15,10 2-1 16,9 1-1-16,12 0-1 0,11 2 2 16,10-3-3-16,8 1 1 15,12-4-2-15,9-6 2 16,14-3-2-16,11-8 2 15,16-2-1-15,14-7 0 16,17-3 0-16,13-4-1 16,14-3 2-16,10-1 1 15,13-1-1-15,7 1-1 16,5 0 1-16,4 1 0 15,9-1 0-15,6-1 0 16,5-2-1-16,10-2 0 16,2-5 1-16,7-6 0 15,7-9 0-15,6-9 0 0,5-9 0 16,4-9 0-16,6-9 0 15,2-11 0-15,5-6 0 16,3-10 1-16,-4-11 0 16,5-7-1-16,-3-10 1 15,-4-10-1-15,-9-11 0 16,-2-7 1-16,-11-13-1 15,-9-8 1-15,-10-8-1 16,-13-9 0-16,-12-9 0 16,-15-3 1-16,-12-3-2 15,-14-8 2-15,-15-5-2 16,-16 1 1-16,-17-5 0 15,-13-3 1-15,-18-3 0 16,-14-6 1-16,-15-10 0 0,-11-2 0 16,-13-5 2-16,-7-3-1 15,-10-9 0-15,-6 0-1 16,-11-4 0-16,-3-1-3 15,-13 2 3-15,-12-1-3 16,-10 4 1-16,-15 2 0 16,-15 6-2-16,-16 1 1 15,-16 4 0-15,-14 6 0 16,-17 6 0-16,-8 8 2 15,-6 11-4-15,-7 11 1 16,2 19-7-16,-6 6-9 16,18 31-17-16,-5 11-3 15,14 27-1-15,1 12 0 16</inkml:trace>
  <inkml:trace contextRef="#ctx0" brushRef="#br3" timeOffset="70260.0187">14388 8200 72 0,'0'0'35'15,"-11"-14"0"-15,-1 13 1 16,-12-1-32-16,3 4-1 0,-2 2 0 16,0 6 1-16,-6 4-1 15,2 8 2-15,0 0-2 16,4 6 0-16,5-1 0 15,8 1-1-15,7-3-1 16,12-4 0-16,10-7 0 16,8-5-1-16,7-5 1 15,8-7-1-15,-4-4 1 16,1-5-1-16,-7-3 1 15,-9-2-1-15,-12-4 0 16,-8 3 0-16,-11 1 0 16,-12 3 1-16,-10 6-1 15,-6 7 1-15,-6 6 0 16,-1 12 0-16,3 4 0 0,3 9 0 15,4 6-1-15,10 0 1 16,9-2 0-16,17-2 0 16,7-8 0-16,17-8 0 15,9-11 0-15,9-12 0 16,4-9 0-16,4-9 0 15,-4-5 0-15,-5-5 0 16,-10-1 0-16,-11-1 0 16,-12 7-1-16,-15 6 1 15,-12 9 0-15,-12 7-1 16,-9 12 0-16,-7 10 0 15,1 8-1-15,-3 3-3 16,9 16-5-16,1-12-4 16,21 19-11-16,-7-17-16 15,23 6-2-15,2-5-1 0,13 5 1 16</inkml:trace>
  <inkml:trace contextRef="#ctx0" brushRef="#br3" timeOffset="71308.0786">12419 12512 78 0,'0'0'38'0,"-14"-20"-1"15,14 20-5-15,-2-20-29 16,2 20 0-16,-3-17 0 15,3 17-1-15,-11-2 1 16,2 13 0-16,-11 7 0 0,-2 6 0 16,-8 5-1-16,0 3 0 15,-2 3-1-15,5-2 0 16,3-3 0-16,9-6-1 15,11-6 0-15,11-7 0 16,10-9 0-16,7-5 0 16,9-9 1-16,-1 1-1 15,1-6 0-15,-4-4 1 16,-5-3-1-16,-4 6 2 15,-12-4-2-15,-5 9 2 16,-9 1-2-16,-6 9 2 16,-7 3-2-16,-5 8 0 15,-3 10 1-15,-2 3-2 16,-1 6 1-16,6 5 0 0,4 0 0 15,10-2 0-15,6-4 0 16,12-5 0-16,6-7 1 16,14-9-1-16,4-11 1 15,8-6-1-15,-2-6 1 16,0-9-1-16,-3-3 1 15,-4-2-1-15,-9-1 1 16,-7-1 0-16,-11 5 0 16,-9 9 0-16,-9 5-1 15,-5 10 1-15,-10 6-1 16,-1 8 0-16,-3 9 0 15,2 4 0-15,4 1 1 16,5 1-2-16,8-1 1 16,7-3 0-16,10-5 0 0,-3-15-2 15,26 16-3-15,-12-19-5 16,14 8-8-16,-14-21-11 15,18 5-12-15,-7-14 0 16,12-5-3-16,3-10 2 16</inkml:trace>
  <inkml:trace contextRef="#ctx0" brushRef="#br3" timeOffset="72021.1194">15038 8278 61 0,'0'0'39'0,"5"12"-2"15,-5-12 3-15,23 20-19 16,-6-17-14-16,16 3-2 16,6-5-2-16,13-1-1 15,3-6 0-15,10-3-1 16,-1-6 0-16,-1-6 0 15,-6-3 0-15,-11-3 1 16,-11-6-2-16,-14 3 2 0,-20 0-1 16,-16 6 1-16,-20 7-1 15,-16 13 1-15,-18 11 0 16,-9 14-1-16,-10 15 2 15,3 11-2-15,10 7 1 16,9 8-1-16,23-2 0 16,23-6-1-16,36-9 0 15,26-9-1-15,31-10-2 16,19-17-2-16,27 2-7 15,-2-27-9-15,21 14-9 16,-13-22-11-16,-1 4 1 16,-17-12-1-16,-10 1 2 15</inkml:trace>
  <inkml:trace contextRef="#ctx0" brushRef="#br3" timeOffset="72217.1306">16117 7747 110 0,'0'0'41'0,"11"4"0"16,18-8-3-16,9-1-40 15,32 13-14-15,-4-15-21 16,20 10-3-16,-8-2 0 15,5 7-1-15</inkml:trace>
  <inkml:trace contextRef="#ctx0" brushRef="#br3" timeOffset="74266.2475">16677 6388 77 0,'-133'-39'35'0,"-12"-1"-1"16,0 2-1-16,-18-3-29 15,1 5-3-15,-7-4 0 16,-6 3 0-16,-5 4-1 15,0 2 1-15,-7 2 0 16,-4 5 1-16,-7 4 0 16,-7 6 0-16,-9 6 1 15,-10 8-1-15,-16 7 0 0,-8 11 1 16,-9 6-1-16,-12 10 0 15,-9 9 0-15,-5 9-1 16,-6 6 0-16,-5 6 0 16,0 5 0-16,-2 6 1 15,1 5-1-15,6 4 0 16,2 5-1-16,6 7 2 15,1 6-3-15,9 9 1 16,7 5 0-16,8 12 0 16,6 6-1-16,9 4 1 15,6 9 0-15,14-2-1 16,14 2 0-16,15 4 1 15,7 2-1-15,12 0 0 16,11 1 1-16,15 4-1 0,14 3 2 16,9 5-1-16,13 5 1 15,14-2 0-15,19 6 0 16,16-4 0-16,18-1-2 15,13 1 2-15,15-5-2 16,15-4 2-16,9-1-3 16,11-7 0-16,10-1 0 15,7-2 0-15,9-1 1 16,8-2 1-16,8-3-1 15,12 1-1-15,13-1 1 16,7 3 2-16,14-4-2 16,14-3 1-16,13-1-1 15,14 0-1-15,12-1 1 16,10-1 1-16,10 0 0 0,11-5-2 15,8 0 3-15,9-3-2 16,4 1 2-16,5-9-1 16,12-7 1-16,6-4-1 15,9-13 1-15,14-6-1 16,14-12 1-16,10-10-1 15,16-13 1-15,12-8-1 16,14-11 0-16,8-9 0 16,13-13 0-16,10-5 1 15,11-14-2-15,9-6 2 16,7-9-2-16,8-11 2 15,3-8-2-15,8-9 1 16,4-10 0-16,0-9-1 0,-1-13 1 16,-3-9 0-16,-6-9 0 15,-8-10 0-15,-11-7 1 16,-8-12-1-16,-17-7 2 15,-15-8-2-15,-24-3 2 16,-19-9-1-16,-19-8 0 16,-19-9 0-16,-24-2 0 15,-15-7 0-15,-27-4-1 16,-17-6 0-16,-20 0 1 15,-19-2 1-15,-22-8-1 16,-20 0 0-16,-25-5 2 16,-22-4-1-16,-22-6 2 15,-22 0-1-15,-19-7-1 16,-17-3-2-16,-12 6 1 15,-17 1 1-15,-12-2-3 0,-11 7 0 16,-14 3 0-16,-8 6 1 16,-14 4 0-16,-12 5 0 15,-22 5 1-15,-16 7 1 16,-19 12-1-16,-24 7 1 15,-14 11-1-15,-29 12-1 16,-17 15 0-16,-17 8-1 16,-12 16 1-16,-5 6-3 15,-4 12 2-15,2 6-5 16,15 20-6-16,0-9-9 15,30 26-16-15,-2 7-3 16,18 16-1-16,3 11 0 16</inkml:trace>
  <inkml:trace contextRef="#ctx0" brushRef="#br3" timeOffset="75370.311">18754 6869 67 0,'6'-14'36'16,"-6"14"0"-16,2-24-8 15,-2 24 1-15,-8-15-21 16,8 15-2-16,-19-17 0 15,5 16-1-15,-7 1-1 16,-3 8 0-16,-9 7-1 0,2 8 0 16,-4 8-2-16,4 4 1 15,2 0-1-15,7 3 0 16,8-2-1-16,13-4 0 15,10-8 0-15,14-9 0 16,11-9 0-16,9-8 0 16,4-9 0-16,5-7 0 15,-5-4 1-15,-5-4-1 16,-11 1 1-16,-8-3-1 15,-14 2 1-15,-14 7-1 16,-14 5 1-16,-13 7-1 16,-7 7 1-16,-4 8-1 15,-4 6 1-15,4 4-1 16,2 3 1-16,12 2-1 15,13-1 0-15,11-2 1 0,12-6-1 16,15-5 0-16,12-5 0 16,9-6 0-16,6-2 0 15,0-7 0-15,-4-4 1 16,-3-2-1-16,-9-3 1 15,-10 1-1-15,-15-1 0 16,-12 4 1-16,-13 4-1 16,-11 7 1-16,-8 4-1 15,-5 6 1-15,-2 8 1 16,1 1-2-16,8 3 0 15,4 2 0-15,13-3 0 16,11-1 0-16,11-5 0 16,10-3 0-16,9-5 0 15,4-2 0-15,2-1-2 0,-3-5-2 16,1 8-6-16,-28-2-4 15,10 2-7-15,-38 0-18 16,-8 14-3-16,-19 4-2 16,-17 12 3-16</inkml:trace>
  <inkml:trace contextRef="#ctx0" brushRef="#br3" timeOffset="76589.3807">9258 13688 55 0,'0'0'37'0,"5"-23"-11"15,-5 23 3-15,-5-14-16 16,5 14-3-16,-10-16-2 15,10 16-1-15,-9-16-2 16,9 16-1-16,-11-12 0 16,11 12-2-16,-18 4 0 15,8 6 0-15,-9 7-1 16,0 7 0-16,-5 8 0 15,2 1 0-15,-1 3 0 16,5-3 0-16,4-3-1 16,8-2 1-16,11-11 0 15,6-9-1-15,11-9 1 16,6-8-1-16,2-8 0 15,0-5 1-15,-3-5 0 0,-3 0-1 16,-9-3 1-16,-9 3 0 16,-11 3-1-16,-7 5 1 15,-9 8-1-15,-5 5 0 16,-3 7 0-16,2 5 1 15,-2 8-1-15,7 1 0 16,4 7 1-16,9 1-1 16,9 1 1-16,12-2-1 15,8-3 0-15,9-2 1 16,7-6-1-16,4-5 0 15,2-5 1-15,-1-6-1 16,-3-6 0-16,-4-8 1 16,-8-4-1-16,-6-5 0 15,-8-6 1-15,-4 1-1 0,-13 0 0 16,-3 3 1-16,-8 7-1 15,-6 11 0-15,-7 9 1 16,-5 14-1-16,-4 7 1 16,2 8-1-16,3 4 1 15,6 4-1-15,5-2 0 16,13-2 1-16,11-8-1 15,12-7 1-15,11-9-1 16,8-9 1-16,6-10-1 16,3-9 1-16,-3-8 0 15,-4-2-1-15,-7-4 1 16,-6 3-1-16,-13 1 0 15,-10 11 0-15,-8 8-1 16,-9 9 0-16,-4 12-2 16,-1 3-2-16,7 12-4 0,1-14-4 15,25 11-6-15,-3-36-10 16,44-4-13-16,21-26 0 15,43-24 1-15</inkml:trace>
  <inkml:trace contextRef="#ctx0" brushRef="#br3" timeOffset="77341.4237">19722 6892 85 0,'-33'14'38'15,"0"-5"0"-15,8 11 1 16,-1-10-21-16,12 9-14 16,11-8 0-16,18 2-1 15,14-9 0-15,15-4 0 16,11-9-1-16,11-3 1 15,2-8-1-15,5-2-1 0,-8-4 0 16,-11-1 1-16,-13-2-1 16,-19 5 0-16,-22 6 0 15,-21 5 0-15,-21 5 0 16,-18 11 0-16,-19 9 2 15,-6 11-3-15,-4 5 0 16,7 7 0-16,13 5 0 16,15-1 0-16,23 1 0 15,28-2 0-15,31-3 0 16,23-7 0-16,25-4 0 15,10-7-3-15,20-2-5 16,2-14-4-16,17 5-9 16,-22-26-19-16,6 2-1 15,-16-17-1-15,-2-4 2 0</inkml:trace>
  <inkml:trace contextRef="#ctx0" brushRef="#br3" timeOffset="77520.4337">20513 6552 128 0,'-12'17'42'0,"24"9"2"16,13-15-5-16,23-7-39 16,29-2-8-16,14-17-7 15,27 12-13-15,-12-17-15 16,10 6 2-16,-10-5-4 15,-2 4 3-15</inkml:trace>
  <inkml:trace contextRef="#ctx0" brushRef="#br3" timeOffset="80284.5919">748 15734 72 0,'0'0'38'0,"15"4"-1"16,-6-17-10-16,13 9-25 16,0-2-2-16,10-2 1 15,6 2 0-15,4-2-1 16,0 2 1-16,7 0-1 15,-4-4 0-15,-2-1 0 16,-1-4 1-16,-9-4-1 16,-4-5 0-16,-7-2 1 15,-8-6-2-15,-10 0 2 16,-8 1-1-16,-8 2 1 15,-10 4 0-15,-10 10 0 16,-11 9 1-16,-4 13 0 16,-8 14 0-16,2 19 1 0,-2 13 0 15,1 13-1-15,9 9 0 16,10 4-1-16,14 1 0 15,20-9-1-15,22-8-1 16,24-22-1-16,23-17-3 16,17-29-6-16,30-9-21 15,-2-35-6-15,18-5-2 16,-10-22 0-16</inkml:trace>
  <inkml:trace contextRef="#ctx0" brushRef="#br3" timeOffset="80479.6032">1894 14998 69 0,'-48'52'39'0,"-10"12"0"0,10 25 0 16,-6 2-36-16,11 7-3 15,9 4 0-15,11 0-3 16,13 0-2-16,7-23-13 15,27 6-18-15,-4-27-2 16,25 1-1-16,-4-24 1 16</inkml:trace>
  <inkml:trace contextRef="#ctx0" brushRef="#br3" timeOffset="80870.6256">2012 15787 44 0,'-13'-2'39'16,"-3"-3"0"-16,12 16-1 0,4-11-20 15,0 0-17-15,33 3 0 16,2-6-2-16,11-5 1 16,7-2 0-16,4-6 0 15,3-1 0-15,-8-3 0 16,-4-1 1-16,-10-1 0 15,-9 0 0-15,-15-6 0 16,-9 5 2-16,-15-3-2 16,-8 4 2-16,-11 2-2 15,-5 8 2-15,-11 7-2 16,-4 12 2-16,-3 11 0 15,-3 15-2-15,2 5 1 16,6 9-1-16,9 1 0 16,10 2-1-16,16-5 1 0,16-8-3 15,19-9-1-15,15-11-3 16,22-2-4-16,3-27-16 15,26 15-4-15,-8-24-8 16,13 5-2-16,-14-17 1 16</inkml:trace>
  <inkml:trace contextRef="#ctx0" brushRef="#br3" timeOffset="81095.6384">2875 15588 71 0,'-21'-24'42'0,"9"25"-1"15,-13-4-4-15,5 11-32 16,-8 8-2-16,3 8-2 0,-4 8 1 15,3 7-2-15,7 3 2 16,4 0-3-16,10-4 2 16,11-7-1-16,14-6-2 15,15-13-1-15,14-10-1 16,14-23-8-16,26 6-18 15,-8-27-9-15,14 2-3 16,-9-18 1-16</inkml:trace>
  <inkml:trace contextRef="#ctx0" brushRef="#br3" timeOffset="81297.65">3555 15042 65 0,'-34'16'43'0,"10"30"-2"15,-10 7 1-15,15 14-32 16,-3 8-8-16,5 4-2 15,5 7 0-15,0 1-3 16,5 1-2-16,-3-18-13 16,12 11-22-16,-12-26 0 15,11-2-1-15,-7-21 0 16</inkml:trace>
  <inkml:trace contextRef="#ctx0" brushRef="#br3" timeOffset="81493.6612">3255 15608 69 0,'-25'-17'44'0,"25"17"0"0,-11-18-2 16,32 8-36-16,12-9-3 15,16 0-1-15,12-4-3 16,7-1-2-16,11 12-12 15,-12-15-14-15,7 23-11 16,-18-5-2-16,3 16 0 16</inkml:trace>
  <inkml:trace contextRef="#ctx0" brushRef="#br3" timeOffset="82665.7282">3927 15540 31 0,'0'0'38'0,"-15"-11"0"16,10 22 1-16,-9-10-22 15,-1 20-15-15,2 9 1 16,4 8 0-16,-6 6 1 15,2 6-1-15,-1-2 0 16,7 0-2-16,-1-9 2 16,4-4-1-16,1-11-1 15,4-8 0-15,-1-16 0 16,11-9 0-16,-2-14-1 15,0-8 1-15,2-7-1 16,3-6 1-16,-4-7-1 16,1-1 2-16,0 5-2 15,0 7 1-15,-3 7-1 16,0 10 2-16,1 8-1 0,3 10 1 15,6 5-2 1,7 5 0-16,7 2 0 0,7 0 1 16,11-2-1-16,2-1 0 15,7-2 0-15,0-6 0 16,-1-2 0-16,-4 1 0 15,-11 0 0-15,-9-3 0 16,-6 3 1-16,-13-1-2 16,-15 6 2-16,0 0-1 15,-9 10 0-15,-12 4 2 16,-6 9-2-16,-2 5-1 15,-4 8 2-15,2 10-2 16,-2 3 1-16,9 0-1 16,9 2 2-16,10-5-3 0,10-8 2 15,12-9 0-15,10-12 0 16,10-13 0-16,7-12-1 15,4-14 1-15,1-13 0 16,-6-6-1-16,-5-8 1 16,-9-4-1-16,-9-2 1 15,-9 2 1-15,-7 3-1 16,-11 6 2-16,-6 10-2 15,-3 5 2-15,-1 9-1 16,2 7 1-16,15 13-2 16,-13-4 1-16,13 4 0 15,21 12 0-15,5-3 0 16,8-3 0-16,5 2 0 15,2 2 0-15,1 0 0 16,-4 7 0-16,-5 0-2 0,-12 5 0 16,-8 5 1-16,-12 6-2 15,-5 5 2-15,-7 2-2 16,-4 1 1-16,-5-7-1 15,4-3 2-15,1-7-1 16,7-11 1-16,8-13 0 16,12-14 0-16,8-16 0 15,10-9 1-15,12-9 0 16,3-4 0-16,3-2 1 15,-3 8-1-15,-4 7 1 16,-10 14-1-16,-9 18 2 16,-8 19-2-16,-15 17-3 15,-9 11 1-15,-1 8-3 16,-1 11-2-16,-4-12-9 0,16 15-9 15,-12-27-7-15,39 11-2 16,1-28-5-16,37 0-3 16</inkml:trace>
  <inkml:trace contextRef="#ctx0" brushRef="#br3" timeOffset="83477.7747">5820 15538 16 0,'0'0'38'16,"0"0"1"-16,10-5 1 16,-10 5-18-16,0 0-9 15,0 0-5-15,0 24-4 16,-5-7 0-16,4 13-1 15,-3 3 0-15,-2 11-2 16,-2 2 1-16,2 4-2 0,-3 1 1 16,2-2 0-16,0-9 0 15,2-6 0-15,-1-8-1 16,4-9 1-16,2-17 0 15,0 0-1-15,2-23 1 16,1-6-1-16,2-10 0 16,3-7 1-16,-1-7-1 15,4-9 0-15,3-2 0 16,1 3 1-16,4 7-1 15,-1 7 1-15,3 7-1 16,1 12 1-16,0 9-1 16,2 12 1-16,-1 11-1 15,0 6 0-15,-2 6-1 0,2 5 2 16,-2 4-1-16,2 4-2 15,-6 1 2-15,-2 2-2 16,-7 1 2-16,-4-1-2 16,-5-2 2-16,-9 0-2 15,-9-2 1-15,-8-5 1 16,-6-1 0-16,-4-4 0 15,-1-3 0-15,-2-3 0 16,1 0 0-16,4 3 0 16,1 8 0-16,2 8 0 15,2 17 0-15,0 15 1 16,-2 16 0-16,-3 14-1 15,0 11 1-15,0 0-2 16,7-5-1-16,5-20-7 0,19 0-11 16,-8-47-9-16,29-6-8 15,-1-43-3-15,21-13-2 16</inkml:trace>
  <inkml:trace contextRef="#ctx0" brushRef="#br3" timeOffset="83972.803">6574 15592 31 0,'11'-16'39'0,"3"5"2"15,-14-5-2-15,0 16-15 16,-10-11-19-16,-7 12 3 16,-9 2-4-16,-5 9-2 15,-11 5 1-15,-2 11-2 16,-9 6 2-16,0 8-3 15,4 2 2-15,5-1-2 16,8 0 2-16,16-5-1 16,15-8 0-16,19-10-1 15,19-16 0-15,15-11 1 16,14-11-1-16,4-10 1 15,1-5-1-15,-3-8 1 16,-6 0-1-16,-10-2 0 0,-11 5 1 16,-12 4 1-1,-10 9-2-15,-8 7 2 0,-7 18-2 16,0 0 0-16,-18 13 0 15,6 14 0-15,-1 14 0 16,0 4-2-16,7 3 0 16,6-3-2-16,13-3-1 15,3-18-6-15,29 0-9 16,-11-37-11-16,29 1-9 15,-9-29-1-15,15 0 0 16</inkml:trace>
  <inkml:trace contextRef="#ctx0" brushRef="#br3" timeOffset="84153.8133">7345 15075 82 0,'-18'5'39'0,"1"36"1"16,-21 15-6-16,6 22-31 15,-7 8-1-15,4 14-3 16,4-1 0-16,5-5-4 15,12 1-7-15,-3-34-18 16,20-1-8-16,-5-27-4 16,16-5 2-16</inkml:trace>
  <inkml:trace contextRef="#ctx0" brushRef="#br3" timeOffset="84355.8249">7052 15546 80 0,'-14'-12'43'16,"14"12"1"-16,0 0-6 15,13-8-35-15,17-6 0 16,13-7-4-16,16-3 0 16,7-12-4-16,16 10-8 15,-16-26-14-15,23 15-11 16,-20-16-2-16,0 12-1 15,-18-11 3-15</inkml:trace>
  <inkml:trace contextRef="#ctx0" brushRef="#br3" timeOffset="84528.8348">7810 14994 82 0,'0'0'41'16,"-12"13"-2"-16,-15 14-4 15,10 26-30-15,-14 14-1 16,1 13-1-16,-2 8-2 0,1 6-1 16,2 3 0-16,0-3-2 15,8-7-2-15,0-20-3 16,18-1-12-16,-9-37-15 15,17-3-6-15,-5-26-1 16,0 0 2-16</inkml:trace>
  <inkml:trace contextRef="#ctx0" brushRef="#br3" timeOffset="84720.8458">7511 15426 82 0,'-20'-13'45'0,"20"13"0"15,-17 8-2-15,34 4-35 16,-4-9-5-16,12-5-2 0,14-3-2 15,6-5-3-15,15 5-10 16,-8-20-13-16,26 16-13 16,-11-13-4-16,17 8-2 15,-1-8 1-15</inkml:trace>
  <inkml:trace contextRef="#ctx0" brushRef="#br3" timeOffset="88814.0799">7846 15750 50 0,'24'3'42'16,"13"2"-3"-16,1-12 1 0,14-2-38 16,2-8 0-16,8-4-1 15,6-6 1-15,-1-4 0 16,-11-4-2-16,-2 1 1 15,-14-3-1-15,-12 5 1 16,-20 4-1-16,-15 7 1 16,-21 8 0-16,-13 12 0 15,-15 13 1-15,-14 13-1 16,-3 11 1-16,-4 11-1 15,5 4 1-15,7 8-1 16,13 0 1-16,14-5-2 16,19-7 0-16,22-8-2 15,22-10-1-15,18-17-2 0,28 4-13 16,2-30-20-16,25-1-1 15,-3-17-1-15,15-1 1 16</inkml:trace>
  <inkml:trace contextRef="#ctx0" brushRef="#br3" timeOffset="89136.0983">8739 15570 55 0,'-35'26'37'0,"-9"2"1"16,6 22-6-16,-3-7-26 15,8 12 1-15,5-6-3 16,8 4 0-16,6-11-1 15,10-4 0-15,4-9-1 16,4-10 1-16,-4-19-2 0,21-3 1 16,-7-19-1-16,1-8-1 15,4-10 1-15,-1-5-1 16,1-7 0-16,3 1 1 15,-3 1-1-15,1 10 0 16,0 9 1-16,-4 8-1 16,-1 11 0-16,0 8-1 15,0 8-2-15,1 1-2 16,12 11-3-16,-7-15-9 15,22 14-21-15,-5-15 0 16,16 6-3-16,-3-12 3 16</inkml:trace>
  <inkml:trace contextRef="#ctx0" brushRef="#br3" timeOffset="89474.1176">9224 15662 68 0,'-22'16'40'16,"6"13"0"-16,-12-8 0 15,11 10-36-15,2 1 0 16,5 6-1-16,1 1-1 15,6 2 0-15,1-4-1 16,9-5 1-16,4-7-1 16,2-10 0-16,7-15 0 15,5-11 0-15,6-18 0 16,-1-9 0-16,5-12 0 15,4-4 1-15,-1-2 0 16,0 3-1-16,-8 5 1 16,1 13-1-16,-8 12 0 15,-4 17 0-15,-5 15-1 0,-7 19 0 16,-6 11-1-16,-1 9-1 15,3 12-4-15,-4-10-10 16,20 19-10-16,-15-23-15 16,25 6-1-16,9-22-3 15,24-5 2-15</inkml:trace>
  <inkml:trace contextRef="#ctx0" brushRef="#br3" timeOffset="89917.143">10157 15405 85 0,'0'0'42'0,"0"0"2"15,0 0-4-15,0 0-41 16,0 0-6-16,-19-2-19 15,19 2-14-15,-16 13-2 16,15 8-1-16,-4-1 0 16</inkml:trace>
  <inkml:trace contextRef="#ctx0" brushRef="#br3" timeOffset="90075.152">10197 15913 83 0,'-28'30'45'0,"3"2"-1"0,-9-17-2 15,19-12-39-15,-6 5-5 16,21-8-3-16,11 0-18 15,4-20-19-15,18 7 0 16,7-14-3-16,17 2 1 16</inkml:trace>
  <inkml:trace contextRef="#ctx0" brushRef="#br3" timeOffset="90698.1877">11254 15264 57 0,'-24'-2'43'15,"24"2"-2"-15,-8-14 1 16,31 11-26-16,15-17-13 16,15-2-2-16,9-1 1 15,9 3-1-15,-1 7 0 16,-4 6-1-16,-10 7 0 15,-14 10 1-15,-18 10-1 16,-20 13 1-16,-20 5-1 16,-19 11 1-16,-18 5 0 15,-12 9 0-15,-12 6 1 16,-5 4-1-16,3-1 1 15,10-1-1-15,7-5 1 0,17-4-1 16,20-10 0-16,24-12 0 16,23-12 0-16,26-15-1 15,19-11-1-15,19-12-2 16,13-5-4-16,-3-22-13 15,22 17-12-15,-17-20-9 16,4 11-3-16,-16-10 1 16</inkml:trace>
  <inkml:trace contextRef="#ctx0" brushRef="#br3" timeOffset="91224.2174">13040 14924 47 0,'-16'-20'36'15,"-13"-3"2"-15,2 12-5 16,-19-3-23-16,2 14-1 16,-10 2-3-16,1 14 0 15,-4 10-1-15,-1 16 0 16,-2 12-1-16,9 17-1 15,-1 10 0-15,12 16-1 16,4 5-1-16,12 8-1 16,12 0-1-16,12-5-2 15,18-8-4-15,8-26-14 16,27-2-19-16,-1-29-1 15,22-6-1-15,-1-31 1 0</inkml:trace>
  <inkml:trace contextRef="#ctx0" brushRef="#br3" timeOffset="91614.2401">13460 14986 38 0,'-15'-30'38'0,"3"10"1"16,-17-2 0-16,5 21-18 16,-13-1-15-16,-1 20 0 15,-9 9-1-15,0 17-1 16,-5 10 0-16,0 14-1 15,1 8-1-15,7 8 1 16,6 0-2-16,9-2-2 16,10-6-2-16,10-8-2 15,18-1-6-15,-5-27-15 16,21 6-13-16,-6-21-2 15,10 2 1-15,-11-18 0 16</inkml:trace>
  <inkml:trace contextRef="#ctx0" brushRef="#br3" timeOffset="91795.2504">12795 15591 66 0,'-19'-14'41'16,"19"14"-2"-16,3-12 0 15,22 5-37-15,3 5-3 16,11-1-1-16,12 1-1 15,0-8-6-15,23 13-23 16,-12-16-6-16,11 7 0 16,-8-7 2-16</inkml:trace>
  <inkml:trace contextRef="#ctx0" brushRef="#br3" timeOffset="92169.2718">13515 15471 79 0,'-15'18'41'15,"-13"-6"-1"-15,11 19-10 16,-14-9-25-16,13 9-2 15,1 1 0-15,5 6-1 16,6-1-1-16,6-2-1 16,9-5 0-16,9-6 1 15,8-13-1-15,6-8 0 16,6-13 0-16,5-10 0 15,0-8 1-15,0-9-1 16,-4-2 1-16,-2-4 0 16,-7 2 0-16,-2 0 0 0,-5 7 0 15,-4 5 0-15,-3 10-1 16,-6 10 1-16,-10 9-1 15,12 21 1-15,-16 6-1 16,-1 9-1-16,-6 5 0 16,1 1-1-16,2 0-1 15,2-13-4-15,14 2-8 16,-8-31-10-16,32-6-11 15,-4-23-5-15,20-1 1 16,4-23 1-16</inkml:trace>
  <inkml:trace contextRef="#ctx0" brushRef="#br3" timeOffset="92388.2843">14495 14892 69 0,'0'0'43'16,"0"0"-1"-16,-15 16 0 15,-14 14-25-15,3 18-15 16,-1 12-1-16,-2 12 0 15,-3 8-2-15,1 7 1 16,3 1-1-16,3-5-2 16,7-5-2-16,3-16-3 15,18-2-13-15,-13-38-10 16,25-2-9-16,-1-29-2 15,21-9 3-15</inkml:trace>
  <inkml:trace contextRef="#ctx0" brushRef="#br3" timeOffset="92585.2956">14837 14861 63 0,'0'15'43'0,"-22"18"-1"16,-2 33 1-16,-17 2-25 15,-2 17-15-15,5 4-2 16,5 1 0-16,5-1-5 15,1-18-11-15,21 6-14 16,-8-30-11-16,22-2-1 16,-3-22-3-16</inkml:trace>
  <inkml:trace contextRef="#ctx0" brushRef="#br3" timeOffset="93079.3239">14910 14699 67 0,'-14'-1'42'15,"12"18"-2"-15,1 3-1 16,21 12-35-16,0 7-1 16,10 14-2-16,2 9 2 15,4 10-3-15,-7 9 1 16,-6 4-1-16,-11 8 0 15,-12 1-1-15,-11 1 1 16,-11-9-1-16,-4-5-1 16,-3-15-4-16,8-3-12 0,-8-35-15 15,22-1-5-15,7-27-3 16,0 0 0-16</inkml:trace>
  <inkml:trace contextRef="#ctx0" brushRef="#br3" timeOffset="93253.3337">15339 15701 79 0,'-28'49'41'0,"8"10"-5"15,-8-10-12-15,-6-11-47 16,21 7-14-16,0-16-3 15,14 1 0-15</inkml:trace>
  <inkml:trace contextRef="#ctx0" brushRef="#br3" timeOffset="94011.3772">16130 14925 67 0,'-12'-11'41'16,"12"11"-1"-16,14-21 1 15,16 7-37-15,11-4-2 16,15 3 2-16,8-3-2 16,9 8 2-16,1 1-3 15,-3 6 0-15,-10 7-1 16,-11 6 1-16,-15 10-1 15,-17 4-1-15,-21 11 2 16,-17 5-3-16,-18 7 3 16,-13 10 0-16,-11 4-1 15,-5 4 2-15,-5 1-1 0,3 2 1 16,9-6-1-1,11-4 2-15,15-7-2 0,19-9 0 16,15-11 0-16,22-9-1 16,19-12 1-16,16-5-1 15,14-7 1-15,10-3-1 16,4-5 0-16,-4 5 2 15,-2-2-3-15,-6 5 0 16,-7 5-4-16,-14-10-10 16,6 20-7-16,-20-26-7 15,14 21-6-15,-15-19-10 16,10 4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30:05.2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1590 1124 86 0,'27'-60'36'16,"-27"60"-1"-16,0 0-4 15,0 0-29-15,11 21 1 16,-18 30-2-16,-6 24 4 16,-6 22-3-16,-16-10 2 15,4 16-1-15,3 8-2 16,2-4 1-16,6-22-1 15,-2-16 1-15,9-13-1 16,-1-18 2-16,10-21-3 16,4-17 1-16,5-37 2 15,13-14-2-15,7-19 0 0,-25 70 0 16,38-99 0-16,-20 39 0 15,6-9-1-15,3-4 1 16,3-2-1-16,-2 0 1 16,-1-1-1-16,1 9 1 15,-3-8 0-15,-7 14 0 16,5 5 1-16,-23 56-2 15,47-74 0-15,-47 74 2 16,45-29-1-16,-22 50-1 16,30 49 1-16,-6 48-2 15,4 25 1-15,-18-11-1 16,9 6 0-16,-5-15-4 15,-8-18-1-15,-5-23-4 0,-20-19-29 16,2-9 0-16,-16-18-1 16,1-14 1-16</inkml:trace>
  <inkml:trace contextRef="#ctx0" brushRef="#br0" timeOffset="196.0112">1769 1650 105 0,'-28'-24'39'0,"18"11"2"16,5 1-1-16,19-1-37 15,6-2 0-15,21-6-1 16,13-9-2-16,-54 30-2 16,77-41-5-16,-31 14-18 15,10-4-15-15,3 0-1 0,6-7 0 16,3 1 0-16</inkml:trace>
  <inkml:trace contextRef="#ctx0" brushRef="#br0" timeOffset="380.0216">2714 901 101 0,'0'0'41'0,"53"-50"0"15,-53 50 0-15,0 0-38 16,0 0-1-16,30 53 0 16,-40 38 1-16,-9 27-3 15,7 26 1-15,-17-8-2 16,15 7-2-16,6-3-8 15,5-26-28-15,18-44-1 16,-5-17 0-16,8-14-1 0</inkml:trace>
  <inkml:trace contextRef="#ctx0" brushRef="#br0" timeOffset="864.0494">2654 1489 101 0,'-21'-19'40'16,"9"12"1"-16,12 7-2 15,15 6-32-15,19-9-7 16,18-7 1-16,14 0-1 16,7-4 1-16,11 0-1 15,5-1-1-15,-3 0 0 16,-86 15 1-16,85-13-1 15,-85 13 1-15,72-10 0 0,-18 7 0 16,-12 6 1-16,-21 9 1 16,-18 10 0-16,-17 8 0 15,-9 11 1-15,-16 5-1 16,2 13 1-16,4 3-2 15,10 3 0-15,13-6 0 16,14-1 0-16,18-15 0 16,18-9-2-16,12-16 2 15,10-17-1-15,8-18 0 16,-3-15 2-16,-1-13-2 15,-9-14 1-15,-12-7-1 16,-45 66 1-16,26-83 0 0,-26 83-1 16,11-83 1-16,-11 83-2 15,-14-79 0-15,14 79-1 16,-25-52 0-16,3 13-1 15,-15 18-3-15,-4 13-1 16,18 16-31-16,-4 9-4 16,23 20 1-16,15-4 0 15</inkml:trace>
  <inkml:trace contextRef="#ctx0" brushRef="#br0" timeOffset="1366.0781">4032 1341 114 0,'36'-11'44'0,"-12"11"-1"15,-19 15-2-15,-12 13-38 0,-16 15-2 16,-10 14 1-16,-6 5-2 16,11 5 1-16,15-13-2 15,10-2 1-15,6-13 0 16,7-8 0-16,4-17 0 15,3-9 0-15,4-16 1 16,1-11 0-16,-4-11 0 16,2-12 1-16,-3-8 0 15,1-6-2-15,-18 59 0 16,20-54 0-16,-15 5 0 15,9 13 0-15,-10 8 0 16,8 17 0-16,-12 11 0 16,16 15 0-16,-12 7 0 15,14 7 0-15,-5-5 0 0,8-2 0 16,6-10 0-16,4-11 0 15,5-10 0-15,3-11 0 16,-39 20 0-16,0 0 0 16,64-41 0-16,-64 41 0 15,0 0 0-15,62-42 0 16,-43 20 0-16,10 14 0 15,-29 8 0-15,19 28 0 16,-24 8 0-16,1 11 0 16,-6 16-13-16,-7-2-10 15,13 11-22-15,-6-8 0 16,17-1 1-16,6-13-1 15</inkml:trace>
  <inkml:trace contextRef="#ctx0" brushRef="#br0" timeOffset="1961.1121">5781 1175 112 0,'0'0'39'16,"6"-67"2"-16,-6 67-11 16,0 0-25-16,0 0-2 15,0 0 2-15,0 0-1 16,0 0-1-16,-58-44-1 15,58 44 0-15,0 0 0 16,-49 43 0-16,49-43 0 16,12 36-1-16,-8 18-1 15,12 2-2-15,24 4 3 0,9-23-2 16,24 9 1-16,1-4-1 15,-2-1 1-15,-28-7-1 16,-19 2 2-16,-15-2-1 16,-18 4 0-16,-18-1 0 15,-10 0 0-15,-11-3-1 16,-5-3 0-16,-4-8-1 15,-3-11-2-15,11-6-3 16,-1-25-21-16,23-8-12 16,-2-17 0-16,21-11 1 15,7 55-1-15</inkml:trace>
  <inkml:trace contextRef="#ctx0" brushRef="#br0" timeOffset="2126.1216">5700 1270 95 0,'0'0'41'15,"15"-62"2"-15,-15 62-1 16,33-65-15-16,-33 65-25 15,43-58-1-15,-43 58-2 16,63-40-2-16,-63 40-7 16,87-24-29-16,-41 19-2 15,4 3-1-15,2-1 0 16</inkml:trace>
  <inkml:trace contextRef="#ctx0" brushRef="#br0" timeOffset="2306.1319">6709 1588 116 0,'-26'79'41'16,"-2"4"0"-16,-14-6-2 16,10-4-37-16,-5-3-3 15,3-13-9-15,13-1-27 16,-2-20-4-16,21-1 1 15,-1-18-3-15</inkml:trace>
  <inkml:trace contextRef="#ctx0" brushRef="#br0" timeOffset="3328.1904">7877 1212 98 0,'0'0'38'16,"11"-68"1"-16,-11 68 0 16,19-57-35-16,-19 57-1 15,0 0 1-15,24-64 0 16,-24 64 0-16,0 0-1 15,0 0 0-15,0 0-1 16,28 28 0-16,-24 30-1 16,1 27 0-16,-10 14-1 15,-11 0 1-15,5 8-1 0,6 5-1 16,-3-17 1-16,8-37-1 15,2-16 1-15,2-13-1 16,-2-12 1-16,-2-17 0 16,13-20 1-16,-11-10 0 15,-1-13 0-15,-2-22 0 16,1 65 1-16,1-88-1 15,-2 31 0-15,4-6-1 16,1-2 1-16,6-3-1 16,-5-2 0-16,5 1 0 15,0-10 0-15,5 3 0 16,-2 2 0-16,5 0 0 15,6 11-1-15,3 1 0 0,-27 62 1 16,56-94-1-16,-56 94 0 16,64-43 1-16,-64 43 0 15,53 13-1-15,-53-13 1 16,36 59 1-16,-36-59-1 15,-13 75 1-15,7 38-1 16,-16 8 1-16,-16-2-1 16,-5-8 1-16,-16-37-2 15,19-18 1-15,15-28 0 16,44-29-1-16,-19 1 1 15,46-14-1-15,-46 14 1 16,68-23 0-16,-68 23 0 16,76-16 0-16,8 6 0 15,2 10 0-15,-21 8 0 0,-12 18 0 16,-33 11 0-16,-15 13 1 15,-41 6-1-15,-30 4 0 16,-9-2 0-16,-3-4 0 16,1-8 0-16,5-8-3 15,17-9-2-15,8-18-11 16,32-7-22-16,5-19-3 15,34-4 0-15,10-14 0 16</inkml:trace>
  <inkml:trace contextRef="#ctx0" brushRef="#br0" timeOffset="4604.2632">8931 1351 91 0,'0'0'39'0,"0"0"3"15,38-39-3-15,-56 34-19 16,-8 20-16-16,-20 6 0 15,0 19 0-15,-18 0-2 16,11 12 0-16,4-3-1 16,25 5 1-16,12-7-1 15,20-8 0-15,19-14-1 16,18-13 0-16,17-11-1 15,11-16 1-15,9-11 0 16,1-15-1-16,-7-10 1 16,-76 51 0-16,64-62 0 15,-64 62 0-15,45-64 1 16,-45 64-1-16,15-64 2 15,-15 64 0-15,-7-52-2 0,7 52 0 16,0 0 0-16,-37-57 0 16,37 57 0-16,0 0 0 15,0 0 0-15,0 0 0 16,-8-34 0-16,21 41 0 15,10 14 0-15,22 13 0 16,11-1 0-16,10 5 0 16,-7 3 0-16,-13 5 0 15,-33-1 0-15,-13 2 0 16,-10 2 0-16,-9 1 0 15,-2-5 0-15,-1-8-2 16,3-9 1-16,2-10 1 16,17-18 1-16,0 0-1 15,13-30 2-15,9-9-2 0,6-15 0 16,-28 54 0-16,30-71 0 15,-30 71 0-15,39-76 0 16,-39 76 0-16,33-80 0 16,-33 80 0-16,35-68 0 15,-35 68 0-15,27-64 0 16,-27 64 0-16,41-51 0 15,-41 51 0-15,52-40 0 16,-52 40 0-16,79-36 0 16,-79 36 0-16,84-12 0 15,-84 12 0-15,84 3 0 16,-84-3 0-16,83 9 0 15,-83-9 0-15,69 19 0 16,-9 8 0-16,-38 11 0 16,-25 13 0-16,-41-13 0 0,-9 17 0 15,-15 3 0-15,10 5 0 16,10-4 0-16,35-7 0 15,25-15 0-15,23-7 0 16,18-16 0-16,16-10 0 16,7-12 0-16,4-14 0 15,1-12 0-15,-8-12 0 16,-73 46 0-16,64-59 0 15,-64 59 0-15,36-71 0 16,-36 71 0-16,19-63 0 16,-19 63 0-16,-10-60 0 15,10 60 0-15,0 0 0 16,-31-61 0-16,31 61 0 15,0 0 0-15,0 0 0 0,0 0 0 16,-5-49 0-16,5 49 0 16,0 0 0-16,53 7 0 15,-53-7 0-15,61 13 0 16,-61-13 0-16,78 14 0 15,-78-14 0-15,85 10 0 16,-85-10 0-16,73 22 0 16,-17-2 0-16,-32 6 0 15,-20 11 0-15,-26 6 0 16,-3 5 0-16,-6 0 0 15,11-1 0-15,11-14 0 16,13-7 0-16,16-15 0 16,13-15 0-16,13-15 0 0,7-9 0 15,7-11 0-15,-60 39 0 16,57-53 0-16,-57 53 0 15,60-53 0-15,-60 53 0 16,44-41 0-16,-8 18 0 16,-21 11 0-16,-4 25 0 15,-16 9 0-15,5 18 0 16,-6 8-8-16,-4 10-5 15,25-3-6-15,-6-26-8 16,32 5-18-16,3-19 1 16,16-8 1-16,1-11 3 15</inkml:trace>
  <inkml:trace contextRef="#ctx0" brushRef="#br0" timeOffset="4739.2711">11742 1620 117 0,'-44'30'41'16,"7"9"-1"-16,8-4-33 15,6-3-49-15,13 6 1 16,3-2-2-16</inkml:trace>
  <inkml:trace contextRef="#ctx0" brushRef="#br0" timeOffset="5867.3356">12619 959 90 0,'0'0'40'16,"15"-56"0"-16,-15 56-2 15,0 0-34-15,17-59 0 16,-17 59 1-16,0 0-1 0,0 0-1 15,0 0-1-15,17 72 1 16,-24 9-1-16,7 23 1 16,-10 9-3-16,2-4 3 15,-2-8-3-15,9-6 0 16,-2-23 0-16,4-19 0 15,3-17-1-15,1-16 1 16,-5-20 1-16,17 0-1 16,-6-23 1-16,-7-17 0 15,-4 40 0-15,5-64-1 16,-5 64 2-16,2-100-2 15,2 41 1-15,2-5-2 16,-2-4 2-16,2-2-1 16,2-14 0-16,5 1 0 0,-1 1 0 15,4 0 1-15,6 6-1 16,8-1 0-16,1 9 0 15,4 1 0-15,5 10 0 16,-40 57 0-16,89-70 0 16,-89 70-1-16,84-13 0 15,-84 13 1-15,66 30 0 16,-66-30 0-16,38 62-1 15,-38-62 2-15,0 89 0 16,0-89 0-16,-36 105 0 16,9-48 0-16,-5-2-1 15,32-55 1-15,-70 104 0 16,70-104-1-16,-64 84-1 15,64-84 1-15,-36 62 0 0,36-62 0 16,0 0 0-16,27 60 0 16,-27-60 1-16,72 26-1 15,-18-3 1-15,57 1-1 16,-10 6 2-16,-6 11-2 15,-41-1 0-15,-34 16 0 16,-44 3 0-16,-31-3 0 16,-27-9 0-16,-15-4 0 15,-6-8 0-15,-4-6 0 16,4-10 0-16,10-9 0 15,16-7-2-15,14-9-7 16,33-1-5-16,7-18-15 16,36 5-15-16,14-6 1 15,35 3-2-15,11-3 2 0</inkml:trace>
  <inkml:trace contextRef="#ctx0" brushRef="#br0" timeOffset="6220.3558">13999 1711 103 0,'-20'-3'4'15,"2"-5"-2"-15,2-1-2 16,-5-15-44-16</inkml:trace>
  <inkml:trace contextRef="#ctx0" brushRef="#br1" timeOffset="19770.1308">1785 2238 25 0,'0'0'30'0,"14"3"2"16,1 0-3-16,-4-10-13 15,16 12-2-15,-6-19 0 16,17 10 2-16,-9-9-7 16,12 8-1-16,-6-4-4 15,4 8 1-15,-5 1-3 0,1 4 0 16,-2 5-2-16,3 3 0 15,4 1 0-15,10-5-2 16,8 3 2-16,14-6-1 16,13-2 0-16,10-2 1 15,11-3 0-15,11 1 0 16,11-1 0-16,7 1 0 15,4-2-1-15,3 4 1 16,4 2-1-16,9 1 1 16,3-1 0-16,9 0 1 15,7-3-1-15,10-2 0 16,11-3 1-16,14-1 0 15,11-4 0-15,5-2 0 16,5-1 0-16,12 3 1 16,1 2-2-16,-1 3 1 0,0 3-1 15,0 4 0-15,-7 1 0 16,4 2 0-16,-2 3-1 15,-1-5 0-15,1 1 0 16,4-4 0-16,0-3 0 16,4-2 1-16,7-2-1 15,-1-3 1-15,8-1 0 16,1 4 1-16,-3-5-1 15,4 7 1-15,-2-6-1 16,-7 3 1-16,0-1 0 16,-4-1-1-16,-6-1 1 15,-1-3-2-15,-3 1 2 16,-4-6-2-16,-5 3 2 15,-5-1-2-15,-14-1 2 0,-9 5-1 16,-17 0 0-16,-21 2 0 16,-21 5 0-16,-18 0 0 15,-26 2 0-15,-26 2-1 16,-17 1-3-16,-21-4-3 15,-5 8-29-15,-29-3 0 16,0 0-1-16,-15-11-1 16</inkml:trace>
  <inkml:trace contextRef="#ctx0" brushRef="#br1" timeOffset="20687.1832">1793 3092 71 0,'5'-23'36'16,"5"6"-6"-16,-7-14 3 15,3 16-12-15,-14-14-9 16,8 29-3-16,-22-17-3 16,-1 23-2-16,-10 7-2 0,-5 11 0 15,-6 9 0-15,3 4-1 16,1 2 0-16,14 4-1 15,10-5 0-15,18 0 0 16,20-8 0-16,18-7 1 16,22-6-1-16,11-4 0 15,6 1-1-15,0-1 2 16,-5 1-1-16,-3 0 0 15,-17 6 0-15,-18 8 1 16,-21 4-2-16,-15 6 0 16,-18 1 1-16,-13 2-2 15,-12-2-1-15,-13-10-5 16,19 0-29-16,-15-20-2 15,15-6 1-15,1-20-1 0</inkml:trace>
  <inkml:trace contextRef="#ctx0" brushRef="#br1" timeOffset="20869.1936">1836 2977 102 0,'-16'-21'41'16,"16"21"0"-16,-12-21-1 15,29 17-27-15,15-10-10 16,22-5-2-16,20-3-4 15,14-15-9-15,27 14-26 16,-2-12-5-16,17 15 3 16,-4-1-5-16</inkml:trace>
  <inkml:trace contextRef="#ctx0" brushRef="#br1" timeOffset="21596.2352">3214 3218 86 0,'13'-23'38'16,"-6"-4"-1"-16,3 15 1 0,-8 3-34 15,-2 9-1-15,0 0 1 16,6 10 0-16,-10 12-1 15,0 12-1-15,-3 7-1 16,-1 11 1-16,-2 6-2 16,1 3 1-16,1-2 0 15,-2-3-1-15,4-7 1 16,1-11-1-16,2-11 2 15,1-9-2-15,2-18 1 16,0 0-1-16,14-23 0 16,-5-7 1-16,4-14-1 15,0-9 1-15,2-11-2 0,2-6 2 16,5-3-1-16,4 1 0 15,4 5 1-15,2 6-1 16,4 8 0-16,1 13 0 16,6 15 0-16,-1 9-1 15,-4 12 1-15,-4 11 0 16,-4 8-1-16,-7 6 1 15,-6 11-1-15,-8 1 0 16,-5 5 0-16,-12 6 2 16,-7 2-2-16,-7 1 1 15,-6-2 0-15,-6-1 0 16,1-10 0-16,-2-3 0 15,1-5 0-15,3-8 0 16,0-5 0-16,3-4-1 16,4 2 1-16,-2 4-1 0,1 12 2 15,-2 15-1-15,-1 17 0 16,-4 14 0-16,-1 16 0 15,0 11 0-15,-1 5-1 16,5 0-1-16,7-5-5 16,-1-22-29-16,22-10-4 15,0-30 1-15,20-18-1 16</inkml:trace>
  <inkml:trace contextRef="#ctx0" brushRef="#br1" timeOffset="22280.2744">3875 3152 82 0,'0'0'41'15,"0"0"-2"-15,4 28 0 16,-10-14-23-16,-1 20-14 15,0 6-1-15,-1 8 1 16,-4 4-1-16,0 8-1 16,-2-4 2-16,3-6-2 15,-1-6 1-15,4-9-1 16,1-11 2-16,5-14-2 15,2-10 0-15,11-18 2 16,1-14-3-16,5-10 2 16,2-12-1-16,5-7 1 15,1-7-1-15,3 2 1 0,-1 6 0 16,0 8-1-16,-7 10 0 15,5 8 0-15,-2 15 0 16,0 6 0-16,1 7 0 16,5 4 1-16,1 1-1 15,3 1 0-15,3 0 0 16,1-3 0-16,-2 1 0 15,-4 0 0-15,-3-1 0 16,-6 2 1-16,-8 2-1 16,-14-1 0-16,2 18 0 15,-14 4 1-15,-8 6-1 16,-9 13 0-16,-4 6 1 15,0 5-1-15,1 2 1 16,6-1-1-16,8-4 1 16,14-8 0-16,13-11 0 0,19-17 0 15,12-18-1-15,11-12 1 16,9-13 0-16,2-13-1 15,-1-6 1-15,-5-6-1 16,-13 0 0-16,-11 1 0 16,-14 9-1-16,-13 7 0 15,-10 11 0-15,-12 9-2 16,-1 9 0-16,-4 3-2 15,8 12-3-15,-8-10-22 16,22 4-10-16,13-6 1 16,18-3-2-16,9-18 2 15</inkml:trace>
  <inkml:trace contextRef="#ctx0" brushRef="#br1" timeOffset="22489.2863">5130 2673 99 0,'0'0'39'0,"-32"10"1"16,16 16 0-16,-16 1-34 15,10 18-1-15,-1 10-2 16,6 15 0-16,-3 12-1 16,5 11-1-16,3 6-1 15,3 1-3-15,5-2-3 16,-3-20-14-16,11 2-19 15,-6-24-2-15,11-12 1 16,-7-31-2-16</inkml:trace>
  <inkml:trace contextRef="#ctx0" brushRef="#br1" timeOffset="23290.3321">4852 3132 96 0,'-21'6'40'0,"19"8"2"16,2-14-2-16,31 10-27 15,9-18-11-15,14 1 0 16,9-2 1-16,4-4-2 16,-5 1 0-16,-5 2 0 15,-7 0 0-15,-9 4-1 16,-12 3 1-16,-11 1-1 15,-7 5 1-15,-11-3-1 0,-5 14 1 16,-8 0-1-16,-2 5 0 16,-5 6 1-16,-3 9-2 15,-1 5 2-15,-2 7-2 16,8-1 1-16,4 1-1 15,8-2 1-15,11-5 0 16,9-8 0-16,9-13-1 16,8-13 1-16,7-10-1 15,1-15 1-15,-1-13-1 16,1-11 0-16,-3-7-1 15,-5-9 0-15,-7-3 1 16,-7 0 0-16,-9 9 1 16,-8 6-1-16,-8 11 2 15,-7 14 0-15,-4 8 0 0,-3 15 1 16,1 10 0-16,6 6 0 15,6 0-1-15,10 3 1 16,12-3-1-16,13-4 1 16,14-8-1-16,6 1 0 15,4-5 0-15,2-2 1 16,-3-1 0-16,-4 1-2 15,-10 2 0-15,-8 2 0 16,-13 6 0-16,-9 5 0 16,-10 5 0-16,-7 11 0 15,-4 4 0-15,-4 1 0 16,1 3 0-16,3 0 0 15,5-6 0-15,6-3 0 16,10-13 0-16,11-13 0 16,12-15 0-16,9-9 0 0,4-6 0 15,3-7 0-15,2-5 0 16,-3 0 0-16,-4 5 0 15,-7 6 0-15,-8 10 0 16,-13 15 0-16,-11 4 0 16,2 18 0-16,-11 8 0 15,0 7 0-15,3 4 0 16,6 1 0-16,15 2-10 15,4-28-19-15,30 16-5 16,-4-25-8-16,24 1 0 16,-1-23-1-16</inkml:trace>
  <inkml:trace contextRef="#ctx0" brushRef="#br1" timeOffset="23592.3494">6703 2952 99 0,'-20'-26'40'0,"1"19"2"15,-12 0-2-15,6 22-20 16,3 4-17-16,-1 6-1 15,8 6 1-15,7 1-2 16,10-1 1-16,12-2-1 16,5-7-1-16,7 0 2 15,3-6-2-15,3-6 0 16,-3-1 0-16,-3 0 0 15,-10 2 0-15,-9 4 0 16,-7 6 0-16,-13 5 0 16,-9 5 0-16,-4 4 0 0,-6 2 0 15,-2-1 0-15,3 1-4 16,-2-18-8-16,22 4-8 15,-8-25-21-15,19 2-2 16,14-29-1-16,13 1 0 16</inkml:trace>
  <inkml:trace contextRef="#ctx0" brushRef="#br1" timeOffset="24024.3741">8134 2885 77 0,'2'-11'39'16,"-2"11"0"-16,0 0 0 15,-18 17-11-15,5 18-25 16,-2 7-1-16,1 14 1 0,-1 6-2 15,0 6 1-15,3 3-3 16,3-6-1-16,6-2-4 16,-4-20-25-16,15 3-6 15,-8-25-1-15,10-4-1 16</inkml:trace>
  <inkml:trace contextRef="#ctx0" brushRef="#br1" timeOffset="24180.383">7967 3190 96 0,'-16'-14'40'0,"-4"-2"0"15,20 16-1-15,-10-15-17 16,20 10-20-16,18-3-3 16,16-7-3-16,21 5-5 0,-4-15-25 15,24 8-6-15,-2-13 1 16,10 9-2-16</inkml:trace>
  <inkml:trace contextRef="#ctx0" brushRef="#br1" timeOffset="24547.404">8438 2487 87 0,'-84'-17'39'0,"-2"30"2"16,-14 10-1-16,5 41-20 15,-5 15-14-15,2 20-1 16,8 15-1-16,14 9 1 15,23 2-3-15,25-2 1 0,38-10 0 16,33-19-3-16,42-20 0 16,32-28 0-16,34-28 0 15,21-25 0-15,7-27 0 16,-1-23 0-16,-19-15 0 15,-21-14 0-15,-33-11 0 16,-36-3 0-16,-43-4 0 16,-38-1-3-16,-33 3 3 15,-28 7-2-15,-24 12 1 16,-16 17-1-16,-6 27-1 15,-7 22-3-15,9 35-5 16,1 2-10-16,30 39-21 16,12 3 0-16,31 14-2 0,24-4 2 15</inkml:trace>
  <inkml:trace contextRef="#ctx0" brushRef="#br1" timeOffset="25663.4679">12695 9050 78 0,'1'-16'38'0,"9"9"-6"16,-13-12 0-16,3 19-22 16,4-15-2-16,-4 15-2 15,0 0-1-15,-2 33-2 16,-6-6-1-16,2 15 0 15,-3 9-1-15,2 9 0 16,-3 5-1-16,1 4 0 16,4 3-4-16,-1-17-12 15,10 5-21-15,-1-19 0 16,8-7-1-16,-3-18-1 0</inkml:trace>
  <inkml:trace contextRef="#ctx0" brushRef="#br1" timeOffset="25844.4782">12500 9290 100 0,'-37'-19'40'16,"16"15"1"-16,7-8-2 16,29 5-33-16,12-3-3 15,23-4-1-15,17-2-3 16,14-8-7-16,17 17-25 15,-13-8-7-15,1 14 0 16,-20 3-2-16</inkml:trace>
  <inkml:trace contextRef="#ctx0" brushRef="#br1" timeOffset="26339.5065">11679 9979 60 0,'0'0'37'0,"10"-13"0"16,-10 13 1-16,-8 19-12 0,-1 11-22 15,-9 5 0-15,3 11-1 16,-1 6-2-16,2 1-1 15,5 4-5-15,0-13-9 16,11 5-24-16,-2-16 2 16,10 1-3-16,-4-19 2 15</inkml:trace>
  <inkml:trace contextRef="#ctx0" brushRef="#br1" timeOffset="26512.5164">11520 10152 105 0,'-17'-17'42'16,"-7"0"-2"-16,24 17-1 15,-20 2-35-15,20-2-2 0,23 9-1 16,5-6-3-16,19 8-10 16,2-11-26-16,16 5-2 15,3-6 0-15,10 3-1 16</inkml:trace>
  <inkml:trace contextRef="#ctx0" brushRef="#br1" timeOffset="27130.5518">12582 10780 95 0,'0'0'37'0,"-12"9"1"15,10 17-5-15,-17 7-30 16,5 8-3-16,-5 11 0 15,2 6-1-15,-2 4 0 16,4-3-3-16,7 2-3 0,-5-18-25 16,19-4-4-16,-5-17 0 15,11-12-3-15</inkml:trace>
  <inkml:trace contextRef="#ctx0" brushRef="#br1" timeOffset="27284.5606">12459 11006 85 0,'-18'-15'41'16,"-4"-3"-1"-16,10 13 2 15,-4 0-27-15,16 5-12 16,21-15-2-16,9-3-11 16,25 4-27-16,-1-13-3 15,18 3 0-15,1-14-2 16</inkml:trace>
  <inkml:trace contextRef="#ctx0" brushRef="#br1" timeOffset="28113.608">13767 10085 92 0,'0'0'38'15,"0"0"-2"-15,3 29-2 16,-17-1-29-16,-2 16-1 16,-6 5-4-16,-2 12 1 15,0 3-2-15,2 0-1 16,5 1-5-16,-1-21-11 15,15 3-19-15,-2-20 1 16,14-10-2-16,-9-17 2 0</inkml:trace>
  <inkml:trace contextRef="#ctx0" brushRef="#br1" timeOffset="28265.6167">13663 10299 108 0,'-12'-19'40'16,"12"19"0"-16,3-15-8 15,7 14-27-15,16-5-4 16,4-4-6-16,21 3-30 15,-12-9-4-15,11 1 0 16,-8-10-2-16</inkml:trace>
  <inkml:trace contextRef="#ctx0" brushRef="#br1" timeOffset="29111.6651">13872 9102 82 0,'0'0'37'16,"1"17"-1"-16,-12 0-1 15,7 16-30-15,-7 0-2 16,4 10-1-16,-3 2 0 16,4 3-1-16,1-3-1 15,2-3-3-15,9-1-5 16,-6-15-28-16,10-5 1 15,-10-21-1-15,15 10-1 16</inkml:trace>
  <inkml:trace contextRef="#ctx0" brushRef="#br1" timeOffset="29276.6745">13758 9261 74 0,'-30'-30'40'0,"10"14"1"16,-2-5-1-16,22 21-14 16,0 0-22-16,25-9 0 15,14 5-4-15,12-4-3 16,20 19-23-16,-10-17-14 15,7 16 0-15,-9-4-1 16,-3 11 0-16</inkml:trace>
  <inkml:trace contextRef="#ctx0" brushRef="#br1" timeOffset="30962.771">11824 9844 43 0,'5'-11'32'16,"1"1"1"-16,-1-3 0 15,-5 13-11-15,1-22-14 16,-1 22-4-16,-6-24 1 16,6 24-1-16,-20-19 2 15,3 18-1-15,-15 1 0 16,-2 13 0-16,-15 2 0 15,-6 12 0-15,-14 8-2 16,-1 15 0-16,-1 6-1 16,4 11 0-16,9 2-2 15,15 4 2-15,22-4-2 16,31-3 1-16,30-12-1 0,28-11 0 15,26-18 0-15,22-17 0 16,17-18 1-16,4-15-1 16,-5-10 1-16,-13-15-2 15,-25-12 3-15,-24-6-3 16,-32-1 2-16,-32 1-1 15,-31 3-2-15,-22 2 0 16,-17 6-2-16,-12 5-2 16,3 21-7-16,-9-4-24 15,22 12-2-15,18-7-1 16,28 9 1-16</inkml:trace>
  <inkml:trace contextRef="#ctx0" brushRef="#br1" timeOffset="31487.801">12794 8796 75 0,'-40'-2'37'0,"-3"10"2"16,-8-1-1-16,0 19-29 15,-6 0-3-15,4 15-3 16,4 9 2-16,10 14-3 16,10 8 1-16,18 3-1 15,21 0-2-15,20-2 1 16,22-10 0-16,23-11-1 15,21-14 1-15,10-20-1 16,0-18 1-16,-5-17-1 16,-9-21 1-16,-18-15 0 15,-21-12 0-15,-27-7 0 16,-31-7-1-16,-24-3-1 0,-20 2-2 15,-16 0-2-15,-1 21-8 16,-13-4-20-16,21 20-7 16,4 6 0-16,33 18-2 15</inkml:trace>
  <inkml:trace contextRef="#ctx0" brushRef="#br1" timeOffset="32066.8341">14102 8827 78 0,'-28'-13'38'0,"-1"13"-3"0,-18 2 0 16,1 19-28-16,-18 4-1 15,4 20-1-15,-10 8 0 16,9 17-1-16,0 5-1 15,21 9 0-15,18-5-1 16,31-3 1-16,32-11-1 16,26-16 0-16,26-18 0 15,18-23-1-15,12-17 0 16,-1-17 0-16,-13-15 0 15,-21-11-1-15,-27-8 1 16,-31-3-2-16,-29 3 0 16,-30 1-3-16,-18 11-2 15,-25 2-7-15,-1 29-23 16,-20 4-2-16,7 26-2 0,-1 8 0 15</inkml:trace>
  <inkml:trace contextRef="#ctx0" brushRef="#br1" timeOffset="32509.8594">13875 10077 99 0,'-3'-32'39'0,"-17"1"0"15,1 22-8-15,-19-1-25 16,-1 23-1-16,-9 9-2 16,-2 15-1-16,-3 11 0 15,5 14-1-15,1 4 0 16,15 6 1-16,14-2-1 15,25-1 1-15,21-11-2 16,24-7 1-16,19-18-1 16,17-14 1-16,8-19-1 15,3-18 0-15,-6-13 0 16,-15-14-1-16,-19-10 2 0,-22-8-2 15,-23-5-1-15,-26-11-4 16,-12 16-7-16,-29-9-25 16,-5 25-1-16,-25 4 1 15,-4 29-3-15</inkml:trace>
  <inkml:trace contextRef="#ctx0" brushRef="#br1" timeOffset="33028.8891">12676 10750 89 0,'-16'-12'39'0,"-5"-4"-2"16,6 15-5-16,-13-13-21 16,10 14-5-16,-10 5-2 15,4 7-2-15,-5 10 0 16,-4 13 1-16,-2 11-2 15,2 12 0-15,-1 6 0 16,8 8 0-16,8-2 0 0,19-2-1 16,18-14 1-16,19-12-1 15,21-22 0-15,16-15 0 16,13-20 1-16,9-19-1 15,-2-17 1-15,-7-13 0 16,-15-9 0-16,-17-7-1 16,-22-1 0-16,-27-2 0 15,-24 7-2-15,-27 7 0 16,-17 20-4-16,-23 8-9 15,0 32-20-15,-14 4-5 16,4 24 0-16,4 0-1 16</inkml:trace>
  <inkml:trace contextRef="#ctx0" brushRef="#br2" timeOffset="37333.1352">2181 4353 79 0,'-12'-23'38'15,"3"12"0"-15,-11-3 0 16,3 15-30-16,-18 6-2 15,3 9-3-15,-10 4 0 0,4 6-2 16,1 5 0-16,7 0-1 16,8 3 1-16,14-3-1 15,15-2 1-15,16-4-1 16,15-2 0-16,11-1 0 15,7-1 0-15,2-2 0 16,-1 3 0-16,-4 0 0 16,-13 4-1-16,-9 0 1 15,-15 3 0-15,-11-3 0 16,-12 3-1-16,-12-3-1 15,-3-3-3-15,-11-19-8 16,8 1-24-16,-6-20 0 16,14-6-1-16,1-17 0 15</inkml:trace>
  <inkml:trace contextRef="#ctx0" brushRef="#br2" timeOffset="37517.1458">2155 4295 98 0,'-27'-12'40'15,"6"14"1"-15,-7-1-3 16,28-1-33-16,-10 11-2 15,29-9-1-15,20-4-2 16,16-6-4-16,27 8-16 16,4-13-18-16,22 9 0 15,-5-4-2-15,7 11-1 16</inkml:trace>
  <inkml:trace contextRef="#ctx0" brushRef="#br2" timeOffset="38077.1778">3179 4635 85 0,'-25'18'37'0,"4"14"1"15,-11-9 0-15,11 13-32 16,-6-5-2-16,9 3-1 15,3-4 0-15,10-3-1 16,8-6-1-16,13-11 0 16,12-11-1-16,14-10 0 15,7-11 0-15,2-7 0 16,-1-4 0-16,-4-7 0 15,-9-1 0-15,-10 2 0 0,-15 3 0 16,-9 5-1-16,-11 7 2 16,-4 3-1-16,-1 5 1 15,4 3-1-15,8 1 1 16,1 12-1-16,24-17 1 15,4 11 0-15,6 2 0 16,3 4-1-16,0 2 1 16,-3 6 0-16,-1 6-1 15,-10 7 1-15,-9 3-1 16,-8 9 0-16,-9 5 0 15,-7 6 1-15,-7 1-2 16,-2-3 1-16,-2-2 0 16,4-6-1-16,6-11 1 0,9-11 1 15,2-12 0-15,31-22 0 16,1-9 0-16,5-8 0 16,3-6 1-16,0-6-1 15,-2-1 0-15,-6 6 0 16,-7 7-3-16,-11 6-3 15,0 17-10-15,-9-4-23 16,12 14-2-16,-4-2-1 16,16 10-2-16</inkml:trace>
  <inkml:trace contextRef="#ctx0" brushRef="#br2" timeOffset="38647.2105">5239 4089 72 0,'-32'15'35'0,"-7"22"0"16,-17 10 1-16,-2 25-29 16,-12 4 0-16,9 15 0 15,1-3 0-15,19 5-2 16,9-10-1-16,20-9-1 15,20-15-1-15,20-14-1 16,21-19 0-16,13-16 0 16,4-15 0-16,3-11 0 15,-6-12 0-15,-11-4 0 0,-15-8 0 16,-18 2-2-16,-20 0 1 15,-20 6-2-15,-15 8 0 16,-10 3-3-16,-1 14-2 16,-8-6-29-16,19 19-3 15,-2-3 1-15,28 6-2 16</inkml:trace>
  <inkml:trace contextRef="#ctx0" brushRef="#br2" timeOffset="39233.244">6012 4530 61 0,'22'-19'38'16,"-9"4"-1"-16,0 14 0 15,-13 1-19-15,0 0-13 16,-4 16-1-16,-2 8 0 15,-6 3 0-15,3 9-1 0,-1-3-1 16,0 9-1-16,-1-4 1 16,3 0 0-16,3-6-1 15,2-6 0-15,6-9 0 16,2-7 1-16,5-13 0 15,6-10-1-15,4-15 1 16,2-4 0-16,5-12 0 16,1-4 0-16,1-5 0 15,1 2-1-15,-4 6 0 16,1 7 0-16,-6 10 0 15,-3 11-1-15,-3 15 0 16,-2 15 0-16,-4 12 0 16,-3 8-1-16,2 11 1 15,-1 5-1-15,7 3-2 16,1-2 0-16,11 0-5 0,-2-24-25 15,22 4-7-15,-7-23 0 16,14-7-1-16</inkml:trace>
  <inkml:trace contextRef="#ctx0" brushRef="#br2" timeOffset="39579.2637">6633 4541 100 0,'-5'17'38'16,"5"-17"2"-16,17 30-5 15,9-25-32-15,12-3-1 0,8-5 1 16,10-5-1-16,1-5 1 16,0-2-2-16,-5-3 1 15,-8-3-1-15,-12 0 1 16,-11 3-1-16,-19 2 0 15,-12 2 0-15,-13 4 0 16,-11 7 0-16,-5 5-1 16,-5 11 0-16,0 7 0 15,-1 10 0-15,9 6 0 16,4 6 0-16,13 1-1 15,13-1 0-15,14-1-2 16,15-12-3-16,25-1-5 16,0-21-25-16,29 1-3 15,-2-18 0-15,15 2-2 16</inkml:trace>
  <inkml:trace contextRef="#ctx0" brushRef="#br2" timeOffset="39947.2848">7529 4460 97 0,'0'0'38'16,"-23"-16"2"-16,23 16-3 15,-28 19-32-15,16 0 0 16,-6 9-2-16,5 8 0 16,0 1-1-16,7 3 0 15,5 0 0-15,6-4-1 16,10-8 0-16,5-13-1 15,13-12 1-15,5-12-1 16,6-13 1-16,2-10 0 16,3-11-1-16,1-3 1 0,-5-5-1 15,-3 4 2-15,-9 4-1 16,-6 9 0-16,-8 9-1 15,-6 15 1-15,-13 10-1 16,-1 17 1-16,-9 12-2 16,-2 7 0-16,5 8 0 15,-2-2-1-15,13 5-1 16,5-14-4-16,18 0-5 15,1-31-16-15,29-5-13 16,5-30 1-16,21-5-2 16,1-26 3-16</inkml:trace>
  <inkml:trace contextRef="#ctx0" brushRef="#br2" timeOffset="40120.2946">8662 3853 114 0,'-38'14'40'0,"-4"33"1"15,-12 9-2-15,9 16-37 16,2 9-1-16,10 11-1 15,7 6-1-15,11-1-1 16,10-3-3-16,0-17-26 16,19 5-9-16,-10-24-1 15,10-5 0-15</inkml:trace>
  <inkml:trace contextRef="#ctx0" brushRef="#br2" timeOffset="41190.3559">8334 4364 104 0,'24'-13'41'16,"10"14"1"-16,2-16-3 15,14 7-35-15,2-2-1 16,0 3-1-16,-1 1-1 15,-8 7 0-15,-9 7 0 16,-11 7-1-16,-15 6 0 16,-10 7 0-16,-13 6 0 15,-2 5 0-15,-7 2 1 16,2-2-2-16,-2 0 1 15,3-4 0-15,7-8 0 0,6-5 0 16,7-9 0-16,1-13 0 16,22-8 1-16,-3-12-1 15,5-12 0-15,1-7 1 16,5-5-1-16,-1-4 1 15,-1-3 0-15,-3 2-1 16,-1 8 1-16,-6 6-1 16,-3 10 0-16,1 9 0 15,1 10 0-15,2 7 0 16,5 7-1-16,1 6 1 15,7 3 0-15,4 2-1 16,4-3 1-16,1 0-2 16,1-6 2-16,-2-4-1 15,-7-6 1-15,-2-4 0 16,-10-4 0-16,-6-4 1 0,-8-1 0 15,-11-2 0-15,-8 6-1 16,-5 4 1-16,-11 8-1 16,-6 6 0-16,0 8 1 15,-1 6-2-15,5 7 1 16,5 4 0-16,8 2 0 15,12-2-1-15,13-4 1 16,10-3-1-16,11-8 1 16,7-6-1-16,5-8 1 15,3-10-1-15,-1-8 0 16,-3-8 0-16,-4-5 0 15,-9-7 0-15,-5-3 0 16,-9-1 2-16,-6-1-2 16,-3 4 3-16,-3 4-2 0,-1 5 1 15,2 5 0-15,3 8 0 16,-5 12 0-16,17-13 0 15,-2 13 0-15,4 4 0 16,-1 0 0-16,4 3 0 16,-1-1 0-16,2 3 0 15,-3 0 0-15,-3 4 0 16,-2 3-1-16,-5 4-1 15,-8 4 2-15,-7 4-2 16,-5 4 2-16,-6 2-2 16,1 0 1-16,-1-3-1 15,0-4 2-15,6-8-1 16,10-19 0-16,0 0 1 15,28-13-1-15,-3-12 0 0,8-9 1 16,4-7 0-16,2 0 0 16,0 3 0-16,-2 6-1 15,-8 9 1-15,-7 14 1 16,-8 13-2-16,-7 12 0 15,-4 7 0-15,-3 9 0 16,-2 5-2-16,5 1 1 16,4-4-4-16,16 1-3 15,1-22-9-15,28 10-6 16,-10-32-8-16,24 4-10 15,-7-20-1-15,11-1 0 16,-10-13 3-16</inkml:trace>
  <inkml:trace contextRef="#ctx0" brushRef="#br2" timeOffset="41442.3704">10413 4237 98 0,'-21'-27'42'0,"1"17"1"15,-15-3-2-15,10 10-20 16,-2 8-20-16,7 6 0 16,4 6-1-16,7 6 1 15,9 4-1-15,9-2-1 16,10 3 2-16,0-5-2 15,7 0 2-15,-1-4-2 16,0-1 2-16,-7-4-1 16,0-3 0-16,-11 2 1 15,-4-1-1-15,-6 1 1 16,-9 2-2-16,2 0 0 15,-4 2-2-15,-2 1-3 16,20 7-25-16,-26-16 8 16,19 14-16-16,-15-13-3 0,14 6-1 15</inkml:trace>
  <inkml:trace contextRef="#ctx0" brushRef="#br2" timeOffset="42509.4313">11635 4076 92 0,'-1'-16'37'0,"1"16"-1"15,0 0 1-15,0 0-34 16,-16 14-1-16,3 8 0 16,-6 6-1-16,-1 7 2 15,-6 5-1-15,-1 2-1 16,0-1 1-16,5-3-1 15,4-7 1-15,9-6-2 16,7-8 1-16,2-17-1 16,26 2 1-16,-2-16 0 15,5-10 1-15,5-5-1 0,-1-9 1 16,-1-5 0-16,-2-2-1 15,-7 0 0-15,-2 2 0 16,-6 8 0-16,-5 7 0 16,-3 7-1-16,-7 21 0 15,0 0 1-15,10 12-1 16,-7 15 0-16,4 12 0 15,5 5 1-15,4 5-1 16,6-1-1-16,2-2 2 16,7-6-1-16,2-9 0 15,0-9 1-15,1-12 0 16,-5-11-1-16,-1-13 2 15,-5-12 0-15,-7-10-1 16,-3-8 0-16,-7-8-1 0,-6-1-1 16,-1-3-1-16,-6 0-3 15,1 16-4-15,-12-4-10 16,14 23-20-16,-9 1-1 15,13 20 0-15,-3-13-1 16</inkml:trace>
  <inkml:trace contextRef="#ctx0" brushRef="#br2" timeOffset="42869.452">11912 3541 109 0,'-90'19'38'0,"-9"19"2"15,11 38-10-15,-4 13-25 16,18 24-1-16,11 11-1 16,24 10-1-16,26 1-1 15,34-4 0-15,36-18 0 16,31-19-1-16,35-31 0 15,27-29 0-15,21-32 1 16,4-23 0-16,-4-27 0 16,-13-19 1-16,-25-16 0 15,-32-14 0-15,-38-8-1 16,-38-4 0-16,-44-3-1 15,-35 1 1-15,-37 6-2 16,-23 12-1-16,-13 15-3 16,-13 13-3-16,13 36-16 0,-2 2-17 15,30 28 0-15,17 9-2 16,44 19 1-16</inkml:trace>
  <inkml:trace contextRef="#ctx0" brushRef="#br2" timeOffset="45467.6006">12680 9912 78 0,'0'0'36'0,"0"0"0"0,0 0-7 16,5-17-18-16,-5 17-5 15,0 0-1-15,0 12-1 16,-5-2-1-16,-2 9-1 16,-3 2 0-16,0 8-1 15,-2 2 1-15,-2 1-1 16,2 2 0-16,2-4 0 15,1-6-1-15,1-2 1 16,3-8-1-16,5-14 1 16,0 0 0-16,14-13-1 15,0-12 1-15,5-6 0 16,-1-7 1-16,4-1-1 15,-2-5 0-15,0 6 0 16,-4 2 0-16,-2 8-1 0,-7 10 1 16,-7 18-1-16,0 0 1 15,0 0-1-15,10 21 0 16,-10 10 0-16,5 7 0 15,1 8 0-15,5 4 1 16,3 1-1-16,7-2 0 16,6-5 1-16,2-10 0 15,3-12 0-15,0-15 0 16,2-14 1-16,0-17-1 15,-4-14 0-15,-5-11 0 16,-5-5-1-16,-5-7 1 16,-6-5-2-16,-4 8 0 15,-5 3-2-15,-2 16-2 16,-9-3-12-16,9 25-21 0,-10 0-3 15,12 17 1-15,0 0-1 16</inkml:trace>
  <inkml:trace contextRef="#ctx0" brushRef="#br2" timeOffset="46774.6753">14338 9673 90 0,'0'0'32'16,"0"0"-3"-16,0 0 1 15,-10-5-22-15,10 5-3 16,0 0-2-16,0 0-1 15,0 0 1-15,0 0-1 16,-3 10-1-16,-2 4 1 16,-4 2 0-16,-1 5 0 15,-2 2 0-15,-1 4 0 16,-1-2-1-16,1-1 0 0,2-4 0 15,1-5 0-15,10-15 0 16,-2 11-1-16,2-11 1 16,19-18 0-16,-3-3-1 15,2-3 1-15,3-6 0 16,4-1 0-16,-2-1 0 15,0 2-1-15,-3 3 1 16,-4 7-2-16,-3 7 2 16,-4 8-1-16,-9 5 1 15,14 23-1-15,-10 5 1 16,3 5 0-16,5 8 0 15,6 0 1-15,6 3-1 16,5-4 0-16,3-6 0 16,6-7 0-16,0-13 0 0,1-9 0 15,-2-12-1-15,-6-10 1 16,-4-10 0-16,-4-12 0 15,-8-6-1-15,-6-5-1 16,-4 1 0-16,-4-2-2 16,-2 11-3-16,-7-5-12 15,8 24-20-15,-14 4-4 16,14 17 1-16,-20 9 0 15</inkml:trace>
  <inkml:trace contextRef="#ctx0" brushRef="#br2" timeOffset="47619.7236">13452 10864 65 0,'4'-9'36'0,"-4"9"-1"15,0 0-5-15,0 0-18 16,0 0-4-16,0 0-1 15,-10 2-1-15,6 8-2 16,-5 5-1-16,-3 7-1 16,-5 6-1-16,-2 4-1 15,-4 4 0-15,2 1 0 0,-3-1 0 16,9-5-1-16,2-3 1 15,6-10 0-15,7-18 1 16,0 0 0-16,29-8 1 16,-6-17-2-16,7-8 2 15,3-3 1-15,-3-6-1 16,1 1 1-16,-5 3-2 15,-3 5 2-15,-7 5-2 16,-3 13 2-16,-13 15-3 16,0 0 1-16,4 13-1 15,-4 12 1-15,-3 7-1 16,5 5-1-16,4 5 1 0,9-2-1 15,7-3 1-15,7-5-1 16,5-7 1-16,4-14 0 16,5-10 0-16,-2-10 1 15,-2-12 1-15,-6-9 0 16,-4-8-1-16,-9-6 0 15,-7-4-2-15,-9-6-2 16,0 9-7-16,-16-7-24 16,7 13-7-16,-13 2 0 15,5 12-2-15</inkml:trace>
  <inkml:trace contextRef="#ctx0" brushRef="#br2" timeOffset="48411.7689">11981 10539 86 0,'8'-13'36'0,"-8"13"0"16,0 0-6-16,0 0-25 15,-18 23 0-15,3 6-1 16,-9 3-2-16,0 8 1 0,-1 1-2 15,-1 3 1-15,4-3 0 16,5-5-1-16,3-5 1 16,8-7-1-16,5-9 0 15,1-15 0-15,15 3 0 16,1-15 0-16,6-10 0 15,6-8 0-15,-3-3 0 16,3-5 0-16,-2-2 0 16,-4 5 0-16,-6 1 0 15,-2 8 0-15,-7 7 0 16,-7 19 0-16,0 0-1 15,0 0 1-15,6 19-1 16,-3 7 0-16,6 3 0 0,4 2 1 16,7 4-1-16,5-4 1 15,7-6 0-15,3-9 0 16,5-9 0-16,-2-9 0 15,-1-15 0-15,-3-10 0 16,-5-10-1-16,-7-10 0 16,-6-6-3-16,-6-13-7 15,4 9-25-15,-14-13-7 16,1 12 3-16,-10-6-4 15</inkml:trace>
  <inkml:trace contextRef="#ctx0" brushRef="#br2" timeOffset="49162.8119">11817 9114 70 0,'0'0'39'0,"5"-10"-2"16,-5 10 1-16,0 0-19 15,-10 7-17-15,-3-1 0 16,-2 3-2-16,1 7 2 16,-4 5-2-16,-2 5 2 15,1 4-1-15,3 2 0 16,1-5 0-16,4 1 0 15,3-7 0-15,5-5 1 16,3-16-1-16,0 0-1 0,18-16 2 16,-2-9-2-16,2-8 2 15,2-4-1-15,2-7 0 16,-2-1 0-16,-1 3 0 15,-4 2-1-15,1 9 1 16,-8 6-1-16,0 9 0 16,-8 16 1-16,10 4-1 15,-4 17 0-15,1 7 0 16,2 11 1-16,4 4-1 15,8 4 1-15,3 0 0 16,5-3 0-16,0-8-1 16,3-8 1-16,1-9 0 15,-1-11 0-15,-5-12 0 16,-2-13-1-16,-7-8 0 0,-7-8-2 15,0-7-1-15,-4-10-4 16,11 5-25-16,-13-21-8 16,9 6 0-16,-4-7-2 15</inkml:trace>
  <inkml:trace contextRef="#ctx0" brushRef="#br2" timeOffset="50094.8653">13437 8477 46 0,'5'-15'35'0,"4"3"1"16,-8-2 0-16,-1 14-14 16,0 0-16-16,0 0-2 15,-10-8 0-15,5 19-1 0,-5 5 0 16,-1 5-1-16,-1 9-1 15,-2 2 1-15,-3 5-1 16,4 3 0-16,-1-1 1 16,3-4-1-16,1-5 0 15,5-6 1-15,4-10-1 16,1-14 1-16,10 2-1 15,3-13 0-15,2-11 1 16,5-6-1-16,-2-8 1 16,4-2-1-16,-2-3-1 15,-1 1 1-15,-3 5 0 16,-4 5-1-16,-3 10 0 15,-7 10 0-15,-2 10 1 16,-1 16-1-16,-3 9-1 0,1 9 2 16,1 7-1-16,5 3 0 15,3 2 0-15,6-3 1 16,3-7 2-16,8-10-1 15,3-6-1-15,5-12 0 16,0-11 0-16,2-10 0 16,-4-13 0-16,0-6-1 15,-3-9-1-15,-8-5 0 16,-1-4-1-16,-7-3-1 15,-2 6-2-15,-7-8-11 16,9 22-22-16,-16-7-1 16,10 18-1-16,-5-1-1 15</inkml:trace>
  <inkml:trace contextRef="#ctx0" brushRef="#br2" timeOffset="50574.8926">13782 8147 92 0,'-26'-6'36'0,"-14"2"-1"16,6 11-6-16,-12 1-27 15,2 9 0-15,-3 8 0 0,-2 18 0 16,-4 12 1-16,1 16 0 15,3 5-1-15,13 10 2 16,10 0 0-16,16-2-1 16,21-9 1-16,25-15-1 15,25-18 0-15,25-20-1 16,15-16-1-16,10-21 0 15,-1-15-2-15,-5-10 2 16,-11-13-2-16,-19-7 1 16,-21-7-1-16,-28-1 1 15,-21 1 0-15,-24 1-1 16,-15 7 0-16,-20 6-2 0,-10 13-1 15,-15 8-2-15,-1 25-12 16,-15-3-15-16,15 22-6 16,-5 2-1-16,19 15 0 15</inkml:trace>
  <inkml:trace contextRef="#ctx0" brushRef="#br2" timeOffset="51220.9296">11907 8795 81 0,'-43'19'39'0,"-9"0"-2"15,0 19-4-15,-12 1-25 16,11 16-3-16,-2 9 0 16,15 13-3-16,15 4 0 15,22 8 0-15,18-1 0 16,23-3 0-16,24-10-1 15,22-12 1-15,19-22 0 16,7-18 0-16,3-26-1 16,-9-17 0-16,-11-26-1 15,-17-17 0-15,-24-15 1 16,-23-10-2-16,-30-5 0 15,-24-8-2-15,-16 6-1 0,-17 1 0 16,-7 18-1-16,-10 15 0 16,3 28-3-16,-9 5-14 15,16 37-16-15,4 17 2 16,20 21-1-16,11 12 1 15</inkml:trace>
  <inkml:trace contextRef="#ctx0" brushRef="#br2" timeOffset="51957.9718">12409 10392 53 0,'12'-25'35'0,"-5"3"-1"15,-13-5-9-15,-6 19-13 16,-22 0-4-16,0 14 2 16,-20 4-2-16,-2 19-1 15,-13 10-3-15,2 18 0 16,-9 7-1-16,8 14 3 15,4 0-3-15,17 11 0 0,13-4-1 16,20-2-1-16,23-10 1 16,25-15-2-16,28-19 0 15,26-17 0-15,22-21 1 16,8-18-1-16,5-20 2 15,-7-14-1-15,-11-16 0 16,-24-10 0-16,-29-7-1 16,-32-4 0-16,-34 5-1 15,-23-1-4-15,-21 9 2 16,-17 6-2-16,-4 20-2 15,-9 1-16-15,22 25-14 16,8 3-1-16,30 13 0 0,28 7 1 16</inkml:trace>
  <inkml:trace contextRef="#ctx0" brushRef="#br2" timeOffset="52579.0073">13239 9554 83 0,'-33'-24'36'15,"-5"6"0"-15,-9-5-3 16,4 13-25-16,-13 2-2 16,3 12-2-16,-4 10 1 15,3 19-1-15,1 13-1 0,4 21 1 16,4 13-1-16,12 16 0 15,11 5-1-15,13 6 0 16,16-6-2-16,21-8 2 16,23-15-2-16,17-23 1 15,16-23-1-15,11-26 0 16,5-22 0-16,-1-22 1 15,-11-21 1-15,-16-11-2 16,-24-12 1-16,-23-5-1 16,-26 1 0-16,-25 2 0 15,-17 9-3-15,-16 10-1 16,-9 19 0-16,-8 7-10 15,16 32-22-15,-5 9-4 16,21 22 1-16,13 10-2 0</inkml:trace>
  <inkml:trace contextRef="#ctx0" brushRef="#br2" timeOffset="53230.0446">13938 10782 79 0,'-13'-21'36'0,"-5"10"0"15,-17-4-4-15,1 16-24 16,-18-2-1-16,2 11-2 0,-10 5 0 16,-2 7 0-16,-1 2-1 15,6 5 0-15,-3 0 0 16,15 5-2-16,5 3 0 15,15 8-2-15,13 6 0 16,16 7-1-16,13 4 1 16,17 5-1-16,19-1 0 15,15-6 0-15,18-12 1 16,5-12 1-16,8-18-1 15,-1-20 0-15,-6-19 1 16,-6-18-1-16,-22-15 0 16,-16-10 1-16,-24-10 0 15,-21-3 0-15,-21-4-1 16,-18 3-1-16,-11 5-2 15,-16 8 0-15,-2 14-3 0,-10 4-8 16,19 24-25-16,-5 1 0 16,25 15 0-16,13 1-1 15</inkml:trace>
  <inkml:trace contextRef="#ctx0" brushRef="#br2" timeOffset="53926.0844">14883 9314 65 0,'-24'-12'35'0,"0"6"-1"16,-10-8-2-16,10 11-21 15,-8-7-3-15,5 15 0 16,-9-2-2-16,-1 18 0 16,-7 7-2-16,-3 15-1 15,-8 15 0-15,-1 16 0 16,-6 15-1-16,4 13 1 15,5 5-2-15,13 2 2 16,16-9-1-16,27-10 0 16,28-17 0-16,27-22-2 15,30-30 1-15,22-24 0 16,14-25 0-16,6-19 0 15,-3-14 0-15,-13-14-1 0,-25-7 1 16,-25-3 1-16,-34-2-2 16,-30 3-1-16,-28 4 0 15,-23 7 0-15,-21 12 0 16,-13 11-1-16,-7 19 1 15,-4 15-2-15,10 18-1 16,4 6-4-16,30 22-24 16,4-7-8-16,28 8 1 15,11-7-3-15</inkml:trace>
  <inkml:trace contextRef="#ctx0" brushRef="#br3" timeOffset="58346.3372">2340 5556 76 0,'9'-17'37'16,"-9"17"-10"-16,-6-11 5 15,6 11-18-15,-28 2-4 16,7 9-3-16,-13-1-1 16,-2 9-2-16,-9 6-2 15,-2 5 0-15,0 5-1 0,4 0 0 16,5 7 0-16,13-1 0 15,14-4 0-15,14-3 0 16,18-8 1-16,16-5-1 16,18-8 0-16,10-3 0 15,6-6 1-15,2-2-2 16,-2 1 0-16,-8 7 0 15,-17 5 0-15,-16 10 1 16,-22 11-2-16,-18 6 2 16,-15 7-2-16,-12 4 1 15,-8 0-1-15,-5-6-1 16,10-5-2-16,-2-23-8 15,21-4-24-15,6-27-2 16,20-14 0-16,6-21-1 16</inkml:trace>
  <inkml:trace contextRef="#ctx0" brushRef="#br3" timeOffset="58540.3483">2359 5528 91 0,'-19'7'42'0,"-2"-5"-1"16,23 10 0-16,4-22-25 15,23 6-13-15,20-7-2 16,13-6 0-16,16 2-3 16,6-11-10-16,24 13-23 15,-14-14-6-15,9 12 0 16,-12 0-2-16</inkml:trace>
  <inkml:trace contextRef="#ctx0" brushRef="#br3" timeOffset="59134.3823">3502 5955 101 0,'-18'7'36'15,"18"-7"1"-15,0 0-1 16,13 10-33-16,9-10-2 16,14-2 1-16,11-7-1 15,15-1 0-15,5-7-1 16,4-1 0-16,-3-4 0 15,-6-1 0-15,-14-3 0 0,-12 1 0 16,-21 1-1 0,-17 2 1-16,-20 5 1 0,-15 3 0 15,-11 4 0-15,-9 9 0 16,-6 9 0-16,-1 13 2 15,2 10 0-15,10 8 0 16,13 5 0-16,13 5 0 16,18-4 0-16,22-6-2 15,22-9 1-15,17-15-2 16,26-13-2-16,15-17-2 15,18-4-9-15,-6-30-22 16,15 1-7-16,-12-19 1 16,3 1-1-16</inkml:trace>
  <inkml:trace contextRef="#ctx0" brushRef="#br3" timeOffset="59315.3926">4643 5283 89 0,'-38'-2'39'16,"6"28"0"-16,-8 6 2 15,7 27-27-15,-1 3-12 16,7 14 0-16,6 6 1 15,5 6-2-15,3-1 0 16,8-2-3-16,10-1-4 16,-4-23-23-16,20-2-10 15,-1-26 0-15,15-7-3 16</inkml:trace>
  <inkml:trace contextRef="#ctx0" brushRef="#br3" timeOffset="59675.4132">4682 5904 101 0,'0'0'40'0,"3"22"-2"16,16-22-1-16,24-2-33 15,3-11-4-15,13-2 2 16,3-6-1-16,1 1 0 15,-2-5-1-15,-10 2 2 16,-11-3-2-16,-11 4 1 16,-14 6 1-16,-15 2-1 15,-14 5 1-15,-10 6-1 16,-13 8 0-16,-6 10 0 15,-9 7-1-15,-3 10 2 0,0 5 1 16,5 6-2-16,8 0 2 16,14 0-1-16,17-2 0 15,20-13-2-15,21-6-1 16,22-14-6-16,29 3-9 15,2-26-19-15,24 5-7 16,0-14 1-16,12 4-1 16</inkml:trace>
  <inkml:trace contextRef="#ctx0" brushRef="#br3" timeOffset="59886.4253">5749 5751 90 0,'-45'-9'39'16,"-3"13"0"-16,-14 1 2 15,4 25-23-15,-4-5-14 16,7 5 0-16,7 6-1 0,16 4 0 15,17-2 1-15,18-1-2 16,27-8 0-16,18-13-3 16,21-10-3-16,17-14-2 15,22-4-9-15,-10-28-22 16,17-2-6-16,-13-18 2 15,0 0-2-15</inkml:trace>
  <inkml:trace contextRef="#ctx0" brushRef="#br3" timeOffset="60058.4351">6277 5334 97 0,'-28'-1'39'15,"-9"11"1"-15,12 30-1 0,-15 13-34 16,13 14-2 0,3 11 1-16,6 10-1 0,5 4-1 15,2 3-2-15,8-1-3 16,-1-15-9-16,16-1-24 15,-12-23-4-15,11-6-1 16,-8-25 0-16</inkml:trace>
  <inkml:trace contextRef="#ctx0" brushRef="#br3" timeOffset="61125.4962">5975 5714 97 0,'1'15'41'0,"-1"-15"0"15,30 23 0-15,2-17-37 0,18-3-1 16,7-1 0-16,6 0 0 16,1-2-2-16,-4 0 1 15,-8 1-1-15,-12 7-1 16,-9-1 1-16,-17 8 0 15,-14 4 0-15,-9 7 0 16,-9 1 1-16,-4 2 0 16,-3 1 0-16,6-2-1 15,0-2 1-15,6-4-1 16,9-7 0-16,4-15-1 15,14 6 0-15,3-16 0 16,6-8-3-16,4-7 4 16,3-6-3-16,-1-8 1 0,0-2-1 15,-4 1 1-15,-3 3 0 16,-1 5-1-16,-5 2 3 15,2 7-3-15,-4 9 2 16,-1 6 0-16,3 7 0 16,1 2 0-16,1 5 0 15,1 3 0-15,4 0 0 16,-3-1 0-16,3-1 0 15,3-2 0-15,-4-4 0 16,-2-2 0-16,-1-3 0 16,-4-2 0-16,-2-2 0 15,-13 8 0-15,4-12 1 16,-4 12-1-16,-25-3 0 15,1 10 1-15,-5 11-1 0,-8 8 1 16,-2 12 1-16,-1 7-1 16,7 7 1-16,7 4-1 15,8 0 1-15,16-3-1 16,12-7 2-16,11-15-3 15,14-14 0-15,7-15 0 16,5-19 0-16,2-10 0 16,-5-14-2-16,-6-12 4 15,-10-3-4-15,-7-4 0 16,-10 3 1-16,-8 9 0 15,-10 6-1-15,-1 9 1 16,-3 10 1-16,11 23-1 16,-9-12 1-16,9 12 0 15,25 12 1-15,5-3 0 16,10-1-1-16,6 3 1 0,4-3 0 15,0-1 0-15,-3-2-1 16,-1 5 1-16,-15-3-1 16,-5 6 1-16,-15 5-1 15,-7 0 3-15,-8 4-3 16,-7 1 0-16,-4 5 0 15,-5-4 0-15,1 4 0 16,-1-6 0-16,6-4 0 16,5-5 0-16,9-13 0 15,13-4 0-15,9-13 0 16,9-6 0-16,6-9 0 15,3-5 0-15,0-1 0 16,0 1 0-16,-6 4 0 16,-8 8 0-16,-8 12 0 0,-18 13 0 15,6 11 0-15,-12 12 0 16,-6 10 0-16,1 5 0 15,4 5 0-15,3 0-2 16,14 3-3-16,5-17-6 16,23 1-1-16,2-25-20 15,27 9-5-15,-2-24-4 16,13-1-1-16,-7-17 4 15</inkml:trace>
  <inkml:trace contextRef="#ctx0" brushRef="#br3" timeOffset="61426.5134">8120 5649 111 0,'-20'-24'40'15,"-6"11"1"-15,-6 12-1 0,-1 10-34 16,4 17-5-16,5 3 0 16,4 6 3-16,11 1-3 15,7 0 1-15,13-4-1 16,10-5 1-16,10-5-2 15,1-9 2-15,6 0-2 16,-7-1 0-16,-5 3 3 16,-8 0-3-16,-18 7 0 15,-15 6 0-15,-15 7 0 16,-7 0 0-16,-10 4 0 15,0-2 0-15,-1 2 0 16,4-10-11-16,16-3-3 16,-1-23-4-16,29-3-22 0,11-12-5 15,11-16 0-15,2-15 2 16</inkml:trace>
  <inkml:trace contextRef="#ctx0" brushRef="#br3" timeOffset="62726.5878">9779 6002 100 0,'-19'8'36'0,"8"4"0"15,-7-11-7-15,9 9-26 16,9-10-1-16,-10 21 0 15,10-21 1-15,10 10-1 16,3-8 1-16,2-2-1 16,2-6-1-16,3-2 1 0,-1-3-1 15,-3 1 1 1,-5-2-1-16,-11 12-1 0,8-12 1 15,-8 12-1-15,-13-3 0 16,-4 10 1-16,-2 1 0 16,-4 9 0-16,-2 0 0 15,5 0 0-15,1-3 1 16,6 1-1-16,13-15 1 15,4 10-1-15,11-14 1 16,14-8-1-16,5-4 0 16,7-4 0-16,1 1-1 15,-4-2 1-15,-7 4-1 16,-10 3 1-16,-21 14-1 15,-2-12 1-15,-22 15 0 16,-10 6 0-16,-7-2 0 0,-2 1 0 16,4-3 0-16,6-2-1 15,13-4 0-15,20 1-1 16,1-17-2-16,18-3-6 15,22 15-20-15,-12-15-9 16,15 8-4-16,-5-4 1 16,7 6-3-16</inkml:trace>
  <inkml:trace contextRef="#ctx0" brushRef="#br3" timeOffset="63139.6114">10391 5776 99 0,'-5'15'43'0,"5"-15"-3"15,-4 19-1-15,4-19-31 16,24 1-6-16,5-9 1 15,15-4-4-15,5-5 4 16,6-3-4-16,0-3 2 16,0-5-2-16,-8-2 2 15,-10 2-2-15,-13-2 2 16,-20 7 0-16,-16 4 0 15,-13 4 0-15,-14 11 0 16,-11 8 0-16,-3 16-1 16,-5 13 1-16,-1 14 0 0,9 7 1 15,12 4 0-15,17 3 0 16,17-4 0-16,26-5-1 15,25-9-2-15,21-20-4 16,33-4-5-16,-2-28-9 16,21 3-22-16,-6-18-1 15,9-6-2-15,-14-14 2 16</inkml:trace>
  <inkml:trace contextRef="#ctx0" brushRef="#br3" timeOffset="63333.6225">11354 5269 89 0,'-11'8'44'16,"11"-8"1"-16,21 8-3 0,11-6-14 16,24-13-28-16,22 1-3 15,9-6-5-15,13 15-7 16,-17-15-15-16,15 19-14 15,-16-3 1-15,4 15-2 16,-11 0 1-16</inkml:trace>
  <inkml:trace contextRef="#ctx0" brushRef="#br3" timeOffset="64801.7064">14210 7462 48 0,'-97'-10'29'0,"-10"-1"0"16,0 5 0-16,-1 4-19 15,-3 1-10-15,0 3 1 16,-1 1 1-16,2 5 3 16,-7-5 1-16,8 8-1 15,-2-3 1-15,4 5-2 16,-6 2-1-16,4 5 0 15,-9 5-2-15,1 7 0 16,-3 6-1-16,-1 5 1 16,-3 6 0-16,-4 6 1 0,-5 3-1 15,-1 8 0-15,2-1 1 16,3 5-1-16,3 0 1 15,5 6-1-15,3 6-1 16,8 3 1-16,10 4-1 16,9 2 0-16,8 6 1 15,7 4-1-15,8 4 1 16,7 5-1-16,7 4 1 15,7 3-1-15,7 2 3 16,8 6-2-16,5 2 0 16,8 4 0-16,6 2 0 15,5 2 0-15,7-3-2 16,8 3 2-16,6 1-3 0,8 1 2 15,6-5-3-15,9-2 1 16,11-4 0-16,10-2 1 16,14-5 0-16,8-2 0 15,13-10 0-15,12-1 2 16,17-8-1-16,12-2 0 15,12-5 0-15,9-6 0 16,8-4 0-16,10-2 0 16,6-3 0-16,4-5-2 15,2-6 2-15,4-5 1 16,3-7-1-16,2-8 0 15,3-7 0-15,4-11 1 16,2-8-1-16,4-12 0 16,3-10 0-16,-1-6 0 0,0-12-1 15,0-10 1 1,0-10 0-16,-8-9 0 0,-9-10 1 15,-1-8-1-15,-12-7 1 16,-7-7 0-16,-9-9-1 16,-13-4 1-16,-12-9-1 15,-10-7 0-15,-13-2 1 16,-14-8-2-16,-15-6 1 15,-14-3 1-15,-17-6 0 16,-13-5-1-16,-18-2 4 16,-16-3-1-16,-15-10 1 15,-11 0 0-15,-18-3 0 16,-6-2-3-16,-11-2 3 15,-9 1-2-15,-5-1-1 16,-7 3-1-16,-10 3-1 0,-5-2 0 16,-9 3 0-16,-2 2 0 15,-10 4-1-15,-3 7 2 16,-10 2-2-16,-9 7 2 15,-8 11 0-15,-8 16-1 16,-17 13 1-16,-13 17-1 16,-12 17 0-16,-17 13-3 15,1 28-9-15,-13 1-24 16,10 14-1-16,4-1-2 15,30 2 1-15</inkml:trace>
  <inkml:trace contextRef="#ctx0" brushRef="#br3" timeOffset="66030.7767">15503 7920 58 0,'-21'1'38'0,"-7"-3"-1"16,4 6 2-16,-6-9-14 15,5 15-17-15,-3-4-4 16,9 4 0-16,0 2-1 15,9 3-1-15,5 0 0 16,9 2 0-16,8-3-1 16,8 0 0-16,7-4-1 15,2-1 1-15,2-4 0 16,0-5-1-16,-2-4 0 0,-3-1 0 15,-11-5 0-15,-8-1-1 16,-5-3 2-16,-9-1-2 16,-3 0 1-16,-9 1 1 15,-4 4 0-15,-3 2 0 16,-1 4 0-16,-2 6 0 15,1 4 1-15,5 3-1 16,2 4 0-16,8 2 0 16,8 1 0-16,10-1 0 15,9-3-1-15,10-4 0 16,9-5 0-16,6-4 1 15,3-5-1-15,1-3 1 16,-3-3-1-16,-7-2 0 16,-7-4 1-16,-12 1-1 0,-10 2 1 15,-17 2-1-15,-11 3 1 16,-5 3-1-16,-14 6 1 15,-5 3-1-15,-4 6 1 16,0 4 0-16,6 3-1 16,9 2 1-16,11 2-1 15,17 4 1-15,20-8 0 16,17-4-1-16,20-4 0 15,9-5 0-15,7-5 0 16,2-3 1-16,-4-4-1 16,-9-6 0-16,-15 1 1 15,-10-4-1-15,-23 3 0 16,-16 0 0-16,-16 3 0 0,-15 4 0 15,-10 4 0-15,-7 5 0 16,-6 9-1-16,0 2 1 16,8 4 0-16,13 1-1 15,14 1 1-15,18 2 0 16,19-6 0-16,17-4 0 15,16-2-1-15,6-4-2 16,8 3-7-16,-18-14-2 16,13 15-5-16,-25-16-25 15,2 6 0-15,-26 3-2 16,12-10 3-16</inkml:trace>
  <inkml:trace contextRef="#ctx0" brushRef="#br3" timeOffset="67105.8382">12297 11984 80 0,'0'0'39'0,"3"-13"-1"15,-5 26-9-15,-11-8-23 16,-1 8-3-16,-9 5 1 16,-1 5-1-16,-5 3 0 15,3 4-1-15,0-1 1 16,7-1-1-16,8-3 0 15,11-5 0-15,11-7-1 16,13-5-1-16,9-8 1 16,5-8-1-16,3-3 0 15,-1-6 1-15,-3-6-1 16,-9-1 0-16,-10-1 1 15,-9-1-1-15,-11 3 0 16,-10 5 0-16,-12 4 1 0,-6 5-1 16,-8 7 1-1,-3 7 0-15,-2 9 0 0,4 6 0 16,2 2 0-16,11 7 1 15,8-2-1-15,13 0-1 16,14-4 1-16,15-6-1 16,8-8 0-16,11-5 1 15,4-10-1-15,4-6 0 16,-2-6 0-16,-3-6 0 15,-10-2 0-15,-6 0 1 16,-16-2-1-16,-10 5 0 16,-16 6 0-16,-9 5 1 15,-13 7-1-15,-10 9 0 16,-5 4 1-16,-2 6-1 0,5 6 0 15,5-1 1-15,11 2-1 16,16-3 0-16,18-4 0 16,15-7 0-16,18-6 0 15,11-4 0-15,2-7 0 16,2 0 0-16,-5-1 1 15,-9-3 0-15,-13 2-1 16,-25 12 0-16,0 0 1 16,-30-2-1-16,-7 14 0 15,-10-2 0-15,2 4-2 16,-2 0 0-16,12 4-4 15,2-13-5-15,29 9-9 16,4-14-22-16,24-15-1 16,12-11 0-16,23-5 1 15</inkml:trace>
  <inkml:trace contextRef="#ctx0" brushRef="#br3" timeOffset="68576.9224">15462 5963 77 0,'-179'-17'38'15,"-11"-1"-1"-15,-2 6 2 16,-15-10-22-16,0 8-16 16,-3 7-4-16,-4 2 3 15,-4 5-1-15,-7 4 0 16,4 4 3-16,-1 5-4 15,-4 5 4-15,1 6-2 16,1 9 3-16,-3 8-3 16,-4 12 2-16,-3 7-1 15,-10 13 0-15,-1 10-1 0,-2 8 1 16,-4 14 1-16,-2 4-2 15,6 10 3-15,8 4-3 16,5 9 0-16,14 5 0 16,9 10 3-16,14 5-3 15,13 5-1-15,12 3 0 16,15 7 0-16,7 5 0 15,13 3 1-15,9 6 0 16,6 3-1-16,4 6 1 16,5 4 0-16,5 7 1 15,7 5 0-15,5 2 0 16,7 3 0-16,5 0-2 15,10 1 3-15,16-8-3 0,11-4 1 16,15-7-1-16,21-4 0 16,17-8-1-16,20-5 3 15,24-8-2-15,24-2-1 16,27-7 1-16,21-5 2 15,24-4-2-15,22-4-1 16,19-8 2-16,21-5-3 16,18-5 3-16,10-7 0 15,19-5 0-15,9-5-1 16,7-7 2-16,9-4-1 15,9-8 1-15,8-5-1 16,7-8 0-16,11-8 0 16,5-13 0-16,11-8 1 15,8-13-1-15,9-13 1 0,10-11-1 16,8-12 1-16,6-14-1 15,3-10 0-15,2-9 0 16,3-13-1-16,-3-6 1 16,3-10-1-16,-2-8 1 15,-3-6 0-15,-4-8 1 16,-5-11-1-16,-7-6 0 15,38-7 0-15,-53-7 1 16,-18-7-1-16,-17-11 1 16,-23-7-1-16,-22-3 0 15,-23-5 0-15,-30-5 1 16,-70-5 1-16,17-2-2 15,-19-5 1-15,-22 2 0 16,-14-2 2-16,-18-9-2 0,-14-1 0 16,-14-6 2-16,-13-6-1 15,-11-4 0-15,-17-7 1 16,-14-7-2-16,-12-1-2 15,-20 1 3-15,-12 1-1 16,-14-2-2-16,-12 3 0 16,-17 7 0-16,-12 0 0 15,-16 3 1-15,-15 2 1 16,-13 3-2-16,-19 3 1 15,-20 4 1-15,-19 6 1 16,-19 0-1-16,-20 11-1 16,-15 8 0-16,-20 12-1 15,-13 7 1-15,-15 11-1 16,-4 8 0-16,-10 9-4 0,2 18-4 15,-10-2-20-15,12 22-10 16,-4 5 0-16,18 17-2 16,9 6 1-16</inkml:trace>
  <inkml:trace contextRef="#ctx0" brushRef="#br3" timeOffset="69801.9923">19219 7239 63 0,'0'0'37'15,"0"0"-2"-15,0 0 2 16,-1-23-18-16,1 23-11 16,-24-8-2-16,9 12-2 15,-9-1 0-15,0 8 0 16,-5-2-1-16,2 5 0 16,-2 0-1-16,7 1-2 15,6 0 2-15,8 2-2 16,7-3 2-16,11-1-2 15,9 2 0-15,6-4-1 16,8-3 2-16,6-3 0 16,2-5-1-16,-2-7 0 15,-1-7 0-15,-7-5 1 0,-5-4-1 16,-9-3 1-16,-10-1-1 15,-9 3 1-15,-13 2 0 16,-9 7 1-16,-10 9-2 16,-7 9 1-16,-3 5 0 15,-1 10 0-15,2 5 0 16,7 5-1-16,10 1 1 15,16-2-1-15,15 0 1 16,15-3 0-16,20-9-1 16,12-6 0-16,9-6 0 15,5-6 1-15,-1-7 0 16,-5-4-1-16,-10-4 0 15,-13-5 1-15,-20 0 0 16,-15 1-1-16,-17 1 1 0,-18 6-1 16,-12 5 0-16,-13 10 2 15,-7 5-2-15,-4 7 0 16,7 5 1-16,10 5-1 15,10-2 0-15,22 4 0 16,19-6 0-16,17-3 0 16,22-7 1-16,14-3-1 15,6-4 0-15,2-2 1 16,-5-5-1-16,-5-1 2 15,-12-3-2-15,-13-2 0 16,-25 12 0-16,-4-16 0 16,-21 14 0-16,-13 4 0 15,-11 4 0-15,-6 2 0 0,-1 8-2 16,2 0 0-1,15 11-6-15,7-4-9 0,27 7-10 16,6-10-15-16,26 8-1 16,4-2-1-16,18 8 2 15</inkml:trace>
  <inkml:trace contextRef="#ctx0" brushRef="#br3" timeOffset="70930.057">18849 12553 40 0,'14'-15'35'15,"-9"-3"1"-15,-5 18-12 16,-6-29 6-16,6 29-17 15,-25-24-4-15,8 18 0 16,-6-2-3-16,3 7-1 16,-4 3-1-16,1 10 0 15,0 3-2-15,4 6-2 16,3 4 1-16,2 0-1 15,8 2 0-15,5-1-1 16,7-5 1-16,8-5-1 16,7-7 1-16,7-7 0 0,4-6 0 15,3-7 0-15,2-5 0 16,-2-2 2-16,-3-5-1 15,-8 2 0-15,-5-1 0 16,-9 3 1-16,-7 1-1 16,-13 8 1-16,-8 5-2 15,-10 9 1-15,-6 6-1 16,-4 6 0-16,-4 7 0 15,2 5 0-15,4 3 0 16,6-1-1-16,12 1 2 16,14-5-2-16,15-7 1 15,17-4 0-15,14-11 1 16,12-7-1-16,5-6 0 15,3-6 1-15,-2-6-1 0,-7-4 1 16,-13-4 0-16,-12 3 1 16,-20-3-2-16,-15 7 2 15,-19 5-2-15,-12 4 2 16,-13 5-1-16,-5 7 1 15,1 4-2-15,0 6 0 16,10 4 0-16,8-3-2 16,14 7-2-16,4-10-8 15,19 11-19-15,-10-13-12 16,9 6 1-16,-15-11-3 15</inkml:trace>
  <inkml:trace contextRef="#ctx0" brushRef="#br3" timeOffset="72145.1265">7227 11158 57 0,'0'0'38'0,"3"-15"0"16,-3 15 1-16,-4-11-15 15,4 11-19-15,0 0-2 16,-14 15-1-16,14-15 1 16,-13 21-2-16,11-7 1 0,2 3-1 15,3 1 0-15,4 0 0 16,4-2-1-16,5 2 1 15,2-6-1-15,2-3 0 16,2-4 0-16,1-7 0 16,0-5 0-16,-2-7 1 15,1-4-1-15,-8-2 0 16,-4-3 1-16,-6 0-1 15,-6 2 1-15,-5 5-1 16,-9 4 0-16,-6 7 0 16,-4 6 1-16,-5 9-1 15,-2 6 0-15,2 7 1 16,5 6-1-16,5 2 0 15,10 0 0-15,10-2 1 0,13-6-1 16,14-6 1-16,9-11-1 16,10-7 1-16,5-7-1 15,2-9 0-15,-2-3 1 16,-5-4-1-16,-10-2 0 15,-13 0 1-15,-15 4 0 16,-13 3-1-16,-14 5 0 16,-11 7 1-16,-12 6-1 15,-7 5 0-15,1 9 1 16,-1 3-1-16,6 5 0 15,8 0 1-15,10-3-1 16,17-1 1-16,9-17 0 16,30 11-1-16,9-17 1 0,8-5 0 15,5-7-1-15,5 0 1 16,-8-4-1-16,-5-1 1 15,-18 3-1-15,-11 4 1 16,-21 5 0-16,-17 4-1 16,-11 4 1-16,-14 7-1 15,-3 4 0-15,-5 5 0 16,4 2 0-16,6 2 0 15,12 2-2-15,12-4-2 16,18 7-5-16,4-22-22 16,18 20-11-16,4-13 0 15,17 1-2-15</inkml:trace>
  <inkml:trace contextRef="#ctx0" brushRef="#br3" timeOffset="73310.1931">20090 7329 83 0,'0'0'39'0,"1"-12"-2"16,-1 12 2-16,-15 3-29 15,15-3-4-15,0 0-3 16,0 13 2-16,10-10-2 16,15 2 0-16,7-5-1 15,19-1-1-15,6-7 1 16,10-5 1-16,4-4-2 15,-1-5 1-15,-4-4-1 16,-10-4 1-16,-13 0-1 16,-20-1 1-16,-19 4-1 15,-23 5-1-15,-23 8 1 16,-16 8-1-16,-17 13 2 15,-9 15-1-15,-10 10 0 16,5 13 0-16,9 9 2 0,15 8-3 16,25 0 0-16,30 2 0 15,28-6 0-15,33-6 0 16,35-8-3-16,21-13-1 15,19-2-4-15,6-27-11 16,16 3-21-16,-12-24-2 16,-1 0 0-16,-25-17 0 15</inkml:trace>
  <inkml:trace contextRef="#ctx0" brushRef="#br3" timeOffset="73519.2051">21122 6767 126 0,'-5'10'42'0,"5"-10"0"16,40 8-2-16,21-9-40 15,9-6-4-15,25 13-19 16,1-18-16-16,12 5-2 15,-6-2 0-15,5 6-2 16</inkml:trace>
  <inkml:trace contextRef="#ctx0" brushRef="#br3" timeOffset="74522.2623">972 15318 57 0,'16'-2'40'0,"9"9"-2"0,-6-8 0 16,17 7-28-16,-7-10-8 15,7-2-1-15,8-7 0 16,3-2-1-16,1-6 0 16,-2-2 1-16,-2-3-1 15,-8 2 0-15,-8 5 1 16,-13 0-1-16,-14 8 1 15,-15 6 1-15,-14 5 0 16,-11 12 0-16,-20 7 0 16,-6 8 0-16,-9 7 0 15,-2 7 0-15,5 2 0 16,12 4-1-16,12 1 1 15,21 0 0-15,21-5-1 16,26-6-1-16,25-7 0 16,18-9-3-16,19-9 0 0,13-17-4 15,23-3-7-15,-6-32-27 16,12 0 1-16,-10-27-1 15,5-2 0-15</inkml:trace>
  <inkml:trace contextRef="#ctx0" brushRef="#br3" timeOffset="74720.2738">2155 14399 78 0,'-38'7'40'16,"-8"19"-2"-16,8 36 1 15,-12 22-37-15,14 14-1 16,1 21-1-16,9 12 0 15,5 7-2-15,7-4-1 0,15-3-4 16,0-22-25-16,23-3-6 16,-2-31-2-16,18-13 0 15</inkml:trace>
  <inkml:trace contextRef="#ctx0" brushRef="#br3" timeOffset="75108.2959">2291 15240 53 0,'-22'-1'40'16,"10"17"0"-16,-1-9 0 16,18 19-28-16,9-21-9 0,14-1-1 15,10-9 1 1,12-3-2-16,9-8 1 0,5-4-2 15,3-5 1-15,-1-1-1 16,-10 1 1-16,-10 0 0 16,-14 2 0-16,-11 1 0 15,-17 2 1-15,-14 5-1 16,-14 5 1-16,-15 6 0 15,-12 8 0-15,-9 11 0 16,-3 9-1-16,-3 13 0 16,6 8 0-16,8 2 0 15,11 1-1-15,18 1 1 16,21-9-2-16,21-6-1 15,23-10-2-15,15-19-5 0,27 0-5 16,1-25-23-16,25 6-4 16,-1-17-3-16,17 4 0 15</inkml:trace>
  <inkml:trace contextRef="#ctx0" brushRef="#br3" timeOffset="76991.4037">3451 15112 51 0,'-7'-14'38'0,"7"14"0"15,-42-3-6-15,8 18-25 0,-15 1 1 16,-1 16-2-16,-8 4-2 16,3 7 0-16,6-1-2 15,9 3-1-15,16-4 0 16,15-3 0-16,20-7-2 15,22-9 0-15,18-11-2 16,12-15-6-16,24-7-29 16,0-23-1-16,15-6-2 15,2-21 1-15</inkml:trace>
  <inkml:trace contextRef="#ctx0" brushRef="#br3" timeOffset="77192.4151">4026 14331 68 0,'-31'8'40'0,"-5"18"-2"0,9 30 1 16,-6 18-36-16,12 11-2 16,6 11-1-16,7 10 0 15,9 5-2-15,4-4-2 16,7 2-6-16,-6-21-30 15,15 0 2-15,-8-20-2 16,5-11 2-16</inkml:trace>
  <inkml:trace contextRef="#ctx0" brushRef="#br3" timeOffset="77419.4281">3730 14931 57 0,'-15'5'42'0,"15"-5"0"15,4 10 1-15,15-15-30 16,23 1-10-16,10-7 0 16,11 0-1-16,8-4-1 15,1-4-3-15,1 3-5 16,-12-8-7-16,5 16-27 15,-25-2 1-15,-5 14-3 16,-18-2 1-16</inkml:trace>
  <inkml:trace contextRef="#ctx0" brushRef="#br3" timeOffset="78689.5008">4344 15092 40 0,'0'0'36'16,"0"0"1"-16,9-18-16 15,-9 18-7-15,0 0-7 16,2 18-2-16,-8-1 0 15,4 8 1-15,-5 5-3 16,4 6 0-16,-3 3-1 16,2 0 0-16,0-1 0 0,4-7-1 15,-4-4 0-15,7-8 0 16,-3-19 0-16,0 0-1 15,11-7 1-15,-1-17 0 16,-2-12 0-16,2-5 0 16,-2-9 0-16,4-5 0 15,-4 0 0-15,2 0 0 16,0 12 0-16,-2 3-1 15,2 12 1-15,1 3-1 16,5 12 0-16,6 7 0 16,6 6 0-16,9 4 1 15,4 2-1-15,6 3 0 16,4 3 0-16,-2-2 1 15,-1 0-1-15,-4-2 0 0,-8-1 0 16,-7-1 0-16,-8 0 0 16,-10-1 0-16,-11-5 1 15,0 0-1-15,-6 15 0 16,-11-4 0-16,-4 7 0 15,-3 2 1-15,-6 10-1 16,-1 6 0-16,0 6 0 16,7 0 1-16,6 3-1 15,12-4 1-15,13-7-1 16,10-7 0-16,18-13 0 15,9-12 0-15,8-10 0 16,1-13 0-16,-1-8 0 16,-5-8 0-16,-9 0 0 0,-9-8 0 15,-13 4 0-15,-14-1 0 16,-5 7-1-16,-6 4 1 15,-3 6 0-15,-1 6 0 16,3 4 0-16,5 4 0 16,5 11 0-16,15-7 1 15,5 4 0-15,8 3 0 16,4 1 0-16,3 1 0 15,1 2 0-15,-1 1 0 16,-6 1 0-16,-5 7 0 16,-7 2-1-16,-7 5 1 15,-8 2-1-15,-7 3 1 16,-6 3-1-16,-4 2 0 15,0 2 0-15,-4-3 0 16,4-2 0-16,6-5-1 0,9-9 1 16,0-13 1-16,29-3-1 15,0-16 0-15,12-12 0 16,3-7 0-16,9-6 1 15,-4-3-1-15,-3 5 1 16,-6 5-1-16,-7 12 0 16,-13 14 1-16,-10 19-1 15,-12 18 0-15,-9 19-1 16,-6 15-2-16,5 8-3 15,2-4-5-15,22 14-10 16,-7-26-14-16,41-1-6 16,13-23-3-16,36-10 2 15</inkml:trace>
  <inkml:trace contextRef="#ctx0" brushRef="#br3" timeOffset="79462.545">6591 15011 62 0,'6'-14'41'16,"-6"14"-1"-16,7-11 0 15,-7 11-35-15,1 12-2 16,-6 6 0-16,-3 10-1 15,-1 11 0-15,-2 7-1 16,0 8 0-16,-1 5 0 16,5 0 0-16,-3-6 0 15,6-4 0-15,0-10-1 16,5-13 1-16,2-12 0 0,-3-14-1 15,14-9 1-15,-7-12-1 16,3-13 1-16,-2-7-1 16,-1-13 1-16,-2-6-2 15,1-6 2-15,-1-1-2 16,3 5 1-16,2 2 0 15,4 9 0-15,4 10 1 16,4 11-2-16,5 10 1 16,6 13 0-16,2 9 0 15,1 6 0-15,-2 7 0 16,-1 3 0-16,-4 5-2 15,-5 5 2-15,-11 3 1 16,-11 6-2-16,-11 3 2 16,-13 5-1-16,-7 1 0 0,-12 2 0 15,-5 0 0-15,-4-3 0 16,3-5 1-16,0-2-2 15,4-4 1-15,4-1-1 16,5 1 2-16,2 4-2 16,4 5-1-16,2 10 1 15,1 5-1-15,7 9 0 16,0-3-5-16,14 11-9 15,-8-27-17-15,23 7-8 16,-3-23-1-16,16-14 0 16</inkml:trace>
  <inkml:trace contextRef="#ctx0" brushRef="#br3" timeOffset="79947.5727">7353 15034 67 0,'-3'-11'42'16,"-12"-8"-2"-16,15 19 1 15,-37-8-37-15,16 8-2 16,-5 6 0-16,2 12 0 16,-6 7-1-16,0 13 0 15,1 5 1-15,0 6-1 16,8 0 1-16,8-1-1 0,9-5 0 15,11-8 0-15,11-14 0 16,15-12 0-16,8-16 0 16,7-13-1-16,7-8 1 15,-1-10-1-15,-3 0 1 16,-9-3 0-16,-6 4-1 15,-12 6 1-15,-14 9-1 16,-10 10 0-16,0 12 0 16,-24 12 0-16,6 11 0 15,-1 6 0-15,5 6-1 16,3 2 0-16,12 1-1 15,9-7-2-15,20-2-6 16,-2-33-14-16,29 6-13 16,0-26-5-16,17-11-1 0,-2-19 2 15</inkml:trace>
  <inkml:trace contextRef="#ctx0" brushRef="#br3" timeOffset="80130.5831">8184 14549 76 0,'-38'44'40'0,"-2"26"0"15,-6 4 1-15,17 10-36 16,-8 3-4-16,7 1-1 16,9-5-1-16,5-10-3 15,16-1-11-15,-10-25-24 16,20-4-1-16,-8-21-1 0,10-10 0 15</inkml:trace>
  <inkml:trace contextRef="#ctx0" brushRef="#br3" timeOffset="80331.5947">7881 15034 67 0,'-8'-18'43'0,"-2"-1"-1"16,10 19 1-16,10-12-30 16,18 6-10-16,10-2 0 15,12-2-3-15,15-2-1 16,8-6-2-16,13 0-2 15,-2-15-6-15,12 4-25 16,-16-16-4-16,2-3-2 16,-18-14 1-16</inkml:trace>
  <inkml:trace contextRef="#ctx0" brushRef="#br3" timeOffset="80491.6039">8727 14460 80 0,'-29'10'41'0,"1"24"1"16,-12 9-1-16,6 20-34 16,-5 10-3-16,4 14-2 15,3 4 0-15,5 5-1 16,2-2-1-16,5-5-2 15,9-9-1-15,2-17-5 16,15-3-12-16,-14-34-21 16,19-7-1-16,-11-19-2 15,28-23 3-15</inkml:trace>
  <inkml:trace contextRef="#ctx0" brushRef="#br3" timeOffset="80656.6133">8345 15026 92 0,'-20'-4'44'0,"10"3"1"16,10 1-2-16,31-7-39 15,15 0-7-15,19 0 1 16,5-8-5-16,24 14-12 16,-10-20-16-16,15 15-8 15,-4-6-2-15,4 9 0 16</inkml:trace>
  <inkml:trace contextRef="#ctx0" brushRef="#br3" timeOffset="81430.6576">8753 15066 51 0,'9'23'43'16,"9"-23"-1"-16,21 5 1 15,2-18-20-15,17 1-20 16,9-3-1-16,4-1-1 16,-1-3 1-16,-6-2-1 0,-8 0 0 15,-11 0-1-15,-16 1 1 16,-16 2-1-16,-15 2 0 15,-15 5 0-15,-15 5 0 16,-9 6 0-16,-12 8 0 16,-5 9 1-16,-3 9-1 15,2 6 1-15,4 4 0 16,11 3 0-16,18 0 0 15,14-2 1-15,25-7-1 16,20-6 0-16,22-11 0 16,17-9-1-16,13-4 1 15,7-8 0-15,-1-3-1 16,-1-5 0-16,-14 4 1 15,-15-1-1-15,-14 5 0 16,-16 5 0-16,-17 3 0 0,-14 0 0 16,-5 21 0-16,-11-3 0 15,-4 5 0-15,-3 5 0 16,-1 3-1-16,2-1 1 15,6 0 0-15,3-6 0 16,7-7 0-16,6-17 0 16,0 0 0-16,18-5 0 15,0-21 1-15,-1-6-1 16,2-8 1-16,0-9-1 15,-4 0 1-15,-3-2-1 16,-1 5 0-16,-4 4 0 16,-5 10 0-16,2 4 0 0,1 8 0 15,5 5-1 1,7 8-1-16,4 2 0 0,11 5-2 15,6-3-3-15,16 13-10 16,-14-20-12-16,18 18-6 16,-15-12-6-16,7 8-2 15,-14-7 3-15</inkml:trace>
  <inkml:trace contextRef="#ctx0" brushRef="#br3" timeOffset="81738.6752">10091 14951 98 0,'-19'12'42'16,"3"12"1"-16,-7-12-13 15,4 12-26-15,-3 2-1 16,6 4-2-16,1 3 0 15,4-1 0-15,2-2 0 16,6-1-1-16,1-6 0 0,7-6 1 16,-5-17-1-16,20 2 0 15,-2-16 1-15,6-9-1 16,0-10 1-16,2-6 0 15,5-3 0-15,1-5 0 16,-1 9 0-16,-2 6 0 16,-1 7-1-16,-2 6 0 15,-6 15 0-15,-2 9 0 16,-3 14-2-16,-7 3-2 15,2 14-5-15,-14-9-5 16,11 22-11-16,-19-22-12 16,12 13-6-16,-5-12-1 15,10 0 0-15</inkml:trace>
  <inkml:trace contextRef="#ctx0" brushRef="#br3" timeOffset="82399.7129">11482 14812 66 0,'-9'-11'45'0,"9"11"-2"0,16-28 2 16,10 12-28-16,3-4-15 15,14 1-1-15,1-2 0 16,0 6 0-16,-2 8 0 15,-5 6-1-15,-11 10 0 16,-14 12 0-16,-15 8 0 16,-16 12 0-16,-13 8 1 15,-10 8 0-15,-8 4 0 16,-1 4-1-16,0-4 1 15,8-7 0-15,16-4 0 16,17-11 0-16,20-11 0 16,20-14-3-16,24-10-2 15,9-18-7-15,29 10-14 16,-13-25-11-16,21 7-7 0,-10-11-3 15,6 9 2-15</inkml:trace>
  <inkml:trace contextRef="#ctx0" brushRef="#br3" timeOffset="82971.7457">12826 14527 27 0,'0'-34'36'15,"-17"0"1"-15,-2 12 0 16,-18-6-16-16,1 30-11 15,-19 1-2-15,5 23-2 16,-10 8 0-16,7 19-1 16,1 10-1-16,11 10-2 15,9 9 0-15,13 2-2 16,17 3-1-16,16-5-3 15,21 1-5-15,3-23-23 16,29 0-7-16,8-21-2 16,18-9 2-16</inkml:trace>
  <inkml:trace contextRef="#ctx0" brushRef="#br3" timeOffset="83236.7608">13309 14358 58 0,'-51'4'40'0,"-13"14"1"16,7 24-1-16,-7 1-16 15,8 19-21-15,7 8-2 16,6 6 1-16,10 3-1 15,12 4-1-15,13-1 0 16,10-1-1-16,13-5-2 0,2-11-5 16,16 5-18-16,-9-23-15 15,3-4 1-15,-11-24-2 16</inkml:trace>
  <inkml:trace contextRef="#ctx0" brushRef="#br3" timeOffset="83443.7727">12718 14963 92 0,'-18'-4'41'0,"18"4"0"16,0 0-15-16,29-7-24 15,19-1-2-15,12-3-2 16,14 1 0-16,10-6-3 0,12 4-2 15,-6-12-16-15,10 14-16 16,-20-4 0-16,-1 9-1 16,-23-2 3-16</inkml:trace>
  <inkml:trace contextRef="#ctx0" brushRef="#br3" timeOffset="83759.7907">13528 14888 70 0,'-38'14'41'16,"11"14"-1"-16,-12-7 1 16,14 7-33-16,2 0-3 15,7 2-1-15,7-5-2 16,13 2 1-16,9-6-2 15,11-6 0-15,10-6 0 16,8-8 0-16,7-10-1 0,8-6 1 16,1-5-1-16,0-7 0 15,-6-3 1-15,-6 0-1 16,-6-2 0-16,-11 4 0 15,-7 6 1-15,-9 3-1 16,-13 19 0-16,0 0 0 16,0 0 0-16,-9 27 0 15,-4 2 0-15,-2 4-1 16,3 5-1-16,4-2-2 15,8 3-5-15,-4-23-12 16,28 7-13-16,-6-27-7 16,21-3-2-16,-1-20 1 15</inkml:trace>
  <inkml:trace contextRef="#ctx0" brushRef="#br3" timeOffset="83971.8029">14435 14477 72 0,'-2'-12'44'0,"-18"13"-2"16,1 30 1-16,-18 11-21 15,-2 18-19-15,-2 7-2 16,7 8-1-16,3 4 0 16,6 0-2-16,5-4 0 15,8-6-2-15,8-6-1 16,-2-20-10-16,25 3-14 15,-18-30-12-15,22-7-1 16,-5-22-1-16</inkml:trace>
  <inkml:trace contextRef="#ctx0" brushRef="#br3" timeOffset="84455.8306">14616 14607 51 0,'14'9'42'0,"-14"-9"-1"16,11 0 1-16,-12-14-15 15,1 14-18-15,0 0-4 16,0 0-2-16,0 0-1 15,0 0-1-15,-5 16-1 16,-4 9 1-16,-3 7-2 16,-2 9 0-16,-7 14 0 15,-2 6 0-15,-3 3-1 0,-1 2-2 16,1 1-2-16,-3-20-12 15,21 11-14-15,-8-28-9 16,18-7-1-16,-2-23 0 16</inkml:trace>
  <inkml:trace contextRef="#ctx0" brushRef="#br3" timeOffset="84939.8583">14817 14271 68 0,'-11'-28'40'15,"11"14"-2"-15,0-2 2 16,15 14-35-16,5 6-2 15,13 12 1-15,6 7-1 16,12 17 0-16,2 11 0 0,4 15 0 16,-7 11-2-16,-10 11-1 15,-18 10 0-15,-18 8 0 16,-20 5-1-16,-18-2 1 15,-17-7-2-15,-5-11-3 16,4-6-7-16,-9-30-22 16,25-7-6-16,8-30-2 15,28-18 1-15</inkml:trace>
  <inkml:trace contextRef="#ctx0" brushRef="#br3" timeOffset="85206.8736">15625 15258 74 0,'-1'25'42'16,"0"17"-1"-16,-17-4 0 16,-7 13-39-16,-12 6-3 15,-7-3-7-15,9 16-22 16,-10-19-11-16,13 1 0 15,4-16-2-15</inkml:trace>
  <inkml:trace contextRef="#ctx0" brushRef="#br3" timeOffset="86155.9277">16395 14499 71 0,'0'0'40'0,"26"-10"-1"0,6-10-1 16,21 5-37-16,5-2 1 16,11 2-1-16,0 4 0 15,-1 9 0-15,-7 5-1 16,-11 11 1-16,-19 8 0 15,-14 10 0-15,-20 6 0 16,-15 11 1-16,-16 1 0 16,-11 6-1-16,-9-2 1 15,0-3-2-15,6-6 2 16,12-7-2-16,13-10 1 15,20-10-2-15,23-8 2 16,19-8-1-16,22-3 1 16,12 1 0-16,3 1 0 15,-1 6 0-15,-12 8 1 0,-13 11 0 16,-25 9 0-16,-25 15-1 15,-30 9 0-15,-19 5 1 16,-20 2-1-16,-11-1 0 16,0-8 0-16,4-6-1 15,11-12-3-15,18-16-2 16,32-6-9-16,12-32-14 15,46 3-14-15,6-20-2 16,35-5-1-16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32:10.6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1813 844 66 0,'0'0'37'0,"0"0"-3"16,0 0 0-16,17-59-28 15,-17 59-2-15,0 0 1 16,0 0-3-16,0 0 1 16,0 0 0-16,0 0-1 15,0 0-1-15,0 0 1 16,0 72 0-16,0-72-2 15,-16 98 3-15,10-1-2 16,-1 6 1-16,-2 4-2 16,-2-8 2-16,-15-42-1 15,15-2 0-15,2-27 0 16,9-28 1-16,0 0-1 15,0 0 0-15,0 0 2 0,30-60-3 16,-30 60 3-16,21-63-3 16,-21 63 2-16,25-78-1 15,-25 78 0-15,32-96 0 16,-21 39-1-16,7 3 2 15,-3-2-1-15,3 4 0 16,-2-1-1-16,-16 53 1 16,43-93 0-16,-43 93-2 15,43-72 1-15,-43 72 1 16,49-35-1-16,-49 35 0 15,50 9 0-15,-50-9 0 16,48 52 1-16,-1 14 0 16,-9 33-2-16,-3 20 1 15,-10 4-3-15,-3 4 1 0,-25-39-2 16,1-9-4-16,7-20-18 15,-4-30-13-15,9-17 0 16,-10-12 0-16,9-29 1 16</inkml:trace>
  <inkml:trace contextRef="#ctx0" brushRef="#br0" timeOffset="187.0106">2246 1331 102 0,'-52'-46'39'0,"52"46"3"15,-51-38-3-15,51 38-36 16,0 0-3-16,-44-57 1 15,44 57-2-15,0 0-4 16,32-58-4-16,-32 58-18 16,77-41-14-16,-30 13 1 0,12-2 2 15,7-6-1-15</inkml:trace>
  <inkml:trace contextRef="#ctx0" brushRef="#br0" timeOffset="387.022">3003 547 70 0,'0'0'38'16,"0"0"-1"-16,56-38 3 15,-56 38-25-15,0 0-12 16,5 69 0-16,-5-69 1 16,-13 89-1-16,-3 44 0 15,5 18-2-15,3 13-3 16,5 0-3-16,-14-41-23 0,13-17-11 15,3-33 0-15,12-43-1 16</inkml:trace>
  <inkml:trace contextRef="#ctx0" brushRef="#br0" timeOffset="1391.0795">3000 1294 101 0,'-37'-54'39'0,"37"54"2"16,0 0 0-16,-52-74-40 15,52 74 0-15,0 0-1 16,-14-57-1-16,14 57 0 16,0 0 0-16,54-19-2 0,-54 19-2 15,87-6 0-15,-39 2-2 16,8 1-2-16,1-3-7 15,6 2-3-15,-5-3 7 16,1 0 5-16,-5 0 7 16,-3 1 1-16,-51 6 4 15,85-7 4-15,-85 7 8 16,52 1 2-16,-52-1-5 15,0 0-3-15,0 0-3 16,0 0-2-16,-6 59-1 16,-12-45-2-16,-11 43 1 15,1 5-2-15,8 4 1 16,7-2-3-16,4-24 0 15,23 4-2-15,20-10 1 0,11-27 0 16,-1-13 0-16,-44 6 0 16,52-17-1-16,-52 17 2 15,0 0-1-15,67-59-1 16,-67 59-1-16,34-54 3 15,-34 54-1-15,21-58 1 16,-21 58 0-16,9-55 0 16,-9 55-1-16,-1-57 2 15,1 57 1-15,0 0-2 16,-7-63 0-16,7 63 0 15,0 0-1-15,0 0 1 16,0 0-1-16,0 0 2 16,46-38-1-16,-46 38 0 15,0 0 2-15,71 16-1 0,-71-16 3 16,56 19-2-16,-56-19 1 15,56 28-2-15,-56-28 1 16,41 46-2-16,-8 0 2 16,-19 2-3-16,-12 3 1 15,-24-16-2-15,11 9 2 16,-1-10-2-16,17-14 2 15,8-21 0-15,-13 1 0 16,0 0 1-16,0 0 0 16,62-52 0-16,-62 52-1 15,0 0 2-15,56-69-3 16,-56 69 2-16,37-49-2 15,-37 49 1-15,0 0 1 16,43-61-2-16,-43 61 3 16,0 0-1-16,0 0 0 0,0 0 0 15,0 0 2-15,47-41-3 16,-47 41 0-16,0 0 0 15,0 0 0-15,51 24 0 16,-51-24 0-16,0 0 0 16,58 7 0-16,-58-7 0 15,48-8 0-15,-48 8 0 16,52-19 0-16,-52 19 0 15,51-15 0-15,-51 15 0 16,66 2 0-16,-50 17 0 16,-3 19 0-16,-15 11 0 15,-2 12 0-15,-8-14-14 0,3 0-10 16,11-5-18-1,6-23-3-15,18-15 1 0,-3-13 0 16</inkml:trace>
  <inkml:trace contextRef="#ctx0" brushRef="#br0" timeOffset="2223.1271">6072 668 93 0,'4'-67'38'16,"-4"67"1"-16,0 0-8 15,0 0-24-15,-24-53 1 0,24 53-2 16,0 0 0-16,-48 8-2 15,48-8 0-15,-45 45-1 16,45-45-1-16,-49 78 1 16,20-1-1-16,-16 41-1 15,10 15 1-15,12 0-2 16,19-6 1-16,12-41-1 15,28-22 0-15,14-30-1 16,15-30 1-16,-65-4 1 16,72-15-1-16,-72 15 1 15,61-35-1-15,-61 35 0 16,42-49-2-16,-42 49 1 15,3-55-1-15,-3 55 0 16,-30-46 1-16,30 46-1 16,-61-38-1-16,61 38-4 0,-70-41-25 15,70 41-9-15,-59-29 1 16,59 29 1-16</inkml:trace>
  <inkml:trace contextRef="#ctx0" brushRef="#br0" timeOffset="2479.1418">6707 1375 127 0,'-7'26'40'0,"-17"10"0"15,-8 16-9-15,-8 12-42 16,-14 1-27-16,10 6-3 15,-1-10 1-15,20-5-3 16</inkml:trace>
  <inkml:trace contextRef="#ctx0" brushRef="#br0" timeOffset="3170.1813">8332 808 94 0,'14'-54'40'0,"-14"54"1"0,0 0-1 16,-17-67-37-16,17 67 1 15,0 0 1-15,-72-23-2 16,72 23 1-16,-85 18 0 16,34 2-1-16,3 8 0 15,-8 7 0-15,6 3-1 16,0 4 0-16,3 33 0 15,-25 31-2-15,26 6 2 16,28-10-2-16,35-16-3 16,21-40 1-16,37-8-3 15,19-15-5-15,1-21-28 16,18-6-5-16,-8-13 2 15,-53 8-1-15</inkml:trace>
  <inkml:trace contextRef="#ctx0" brushRef="#br0" timeOffset="4010.2293">8873 1144 88 0,'0'0'38'16,"0"0"1"-16,0 0 1 15,-10-55-29-15,10 55-5 16,0 0 0-16,-52-2-1 15,52 2-1-15,-79 40-1 0,9 8 0 16,-4 7 0-16,8 13-2 16,-5-12 0-16,24 8-1 15,13-4 0-15,33-10 0 16,16-21 0-16,20-14 0 15,15-16 0-15,11-14 0 16,10-18 1-16,-71 33 0 16,76-45 1-16,-76 45-1 15,85-58 1-15,-85 58-2 16,68-70 0-16,-68 70 0 15,63-64 0-15,-63 64-2 16,39-57 2-16,-39 57-1 16,0 0 1-16,0 0 1 0,41-53-1 15,-39 67 2-15,-12 7-4 16,1 23 2-16,4 6-3 15,6-9 0-15,17-1-1 16,22-16 0-16,20-27-2 16,-60 3-3-16,67-20-8 15,-67 20-22-15,77-30 0 16,-77 30-1-16,70-40 1 15,-70 40 25-15,65-37 11 16,-65 37 3-16,50-33 13 16,-50 33 21-16,0 0 4 15,52-25 0-15,-52 25 2 16,5 16-25-16,-6 12-7 15,-5 17-1-15,-12 7-4 0,6 9 1 16,-3-8-1-16,5-4-1 16,8-21-1-16,6-9 1 15,-4-19 0-15,17 1-1 16,-6-19 0-16,3-12 0 15,-14 30 1-15,0 0-1 16,27-74 2-16,-27 74-2 16,20-66-1-16,-20 66 0 15,22-70 0-15,-22 70-1 16,19-66 1-16,-19 66-1 15,25-70 0-15,-25 70-3 16,31-63 2-16,-31 63-4 16,49-57-6-16,-49 57-22 15,66-58-9-15,-66 58 1 16,88-40-1-16</inkml:trace>
  <inkml:trace contextRef="#ctx0" brushRef="#br0" timeOffset="4530.2591">10430 447 111 0,'0'0'41'15,"0"0"3"-15,-49-25-3 16,49 25-37-16,0 0-1 15,-54 89 1-15,54-89-1 16,-37 115-1-16,-4-10 0 16,13 46-2-16,8 4 0 0,11-4 0 15,3-23 0-15,-5-44 0 16,8-16 0-16,7-25 0 15,1-31-2-15,-5-12 2 16,23-22 0-16,-23 22 0 16,0 0 2-16,26-66-2 15,-26 66 0-15,27-70 0 16,-27 70 0-16,35-77 0 15,-35 77 0-15,37-76-2 16,-37 76 1-16,43-83 0 16,-43 83 0-16,48-60 0 15,-48 60 1-15,48-35 2 16,-48 35-2-16,52-11 1 15,-52 11-1-15,72 37 1 0,-52 23-1 16,-12 15 2-16,-20 0-2 16,-20-17 0-16,-18-5 0 15,-9-10 0-15,-15-17-2 16,9-14 1-16,6-12-2 15,8-15-3-15,51 15-27 16,0 0-3-16,0 0-5 16,-36-60-1-16</inkml:trace>
  <inkml:trace contextRef="#ctx0" brushRef="#br0" timeOffset="5262.301">10994 1085 107 0,'53'-16'44'15,"-53"16"1"-15,0 0 0 16,0 0-39-16,0 0-2 15,-66 29 0-15,49-3-4 16,-39 20 0-16,11 12 0 16,12 1 0-16,9-11 0 15,20-3 0-15,25-8 0 16,10-16 0-16,11-15 0 15,5-18-2-15,-47 12 1 16,48-26 0-16,-48 26 0 16,53-44 0-16,-53 44 0 0,46-61 0 15,-46 61 0-15,42-67 1 16,-42 67 0-16,30-79 0 15,-30 79 0-15,26-69 1 16,-26 69 0-16,22-61 0 16,-22 61-1-16,0 0 0 15,41-60 1-15,-41 60-1 16,0 0 1-16,51-22-1 15,-51 22 1-15,0 0 0 16,63 28 1-16,-63-28-2 16,0 0 0-16,59 59 0 15,-59-59 0-15,0 0 0 16,62 89 0-16,-57-35 0 0,-12 0 0 15,-13-6 0-15,-10-11 0 16,2-3 0-16,15-12 0 16,13-22 0-16,0 0 0 15,0 0 0-15,46-10 0 16,-46 10 0-16,52-32 0 15,-52 32 0-15,61-40 0 16,-61 40 0-16,63-43 0 16,-63 43 0-16,56-33 0 15,-56 33 0-15,0 0 0 16,63-14 0-16,-31 24 0 15,-20 7 0-15,-10 18-3 16,-7 16-11-16,-4 4-2 16,12 3-10-16,-1-12-17 0,37-24-1 15,-1-18 1-15,14-6 2 16</inkml:trace>
  <inkml:trace contextRef="#ctx0" brushRef="#br0" timeOffset="5386.308">12175 1360 120 0,'-26'20'42'16,"6"13"0"-16,-11 2-4 15,-12 1-44-15,33 3-30 16,-10 2-7-16,6 0 1 16,4-4-3-16</inkml:trace>
  <inkml:trace contextRef="#ctx0" brushRef="#br0" timeOffset="6130.3506">13700 798 82 0,'0'0'40'16,"15"-67"-1"-16,-15 67 2 15,0 0-32-15,-38-60-1 16,38 60-1-16,-60-21-1 15,60 21-1-15,-88 5-2 16,33 9 1-16,0 9 0 16,-9 6-1-16,5 9 1 15,39 0-4-15,-89 73 0 16,8 10 0-16,31 12 0 0,32-2 0 15,39-36 0-15,57-15-2 16,52-33-3-16,43-36-8 16,2-30-13-16,23-5-18 15,-92 5 2-15,7-2-1 16,-3-4 0-16</inkml:trace>
  <inkml:trace contextRef="#ctx0" brushRef="#br1" timeOffset="10756.6152">2316 1983 60 0,'-13'15'33'0,"13"-15"-3"16,-11 4-4-16,11-4-19 15,0 0-3-15,11 2 0 16,-11-2-1-16,19-1 1 16,-5 1-2-16,7 2-1 15,5-1 0-15,6 1 0 16,3-2 0-16,8 0 0 15,6-3 1-15,8 1 0 16,7-3 1-16,10 1-1 16,6-4-1-16,8 2 1 15,8-1 0-15,8 4-1 0,8-2-1 16,6 4 0-16,6-1 0 15,9 3 0-15,13-1 0 16,1-1 0-16,7-1 0 16,7-1 0-16,9-2 1 15,10 0 0-15,3-4-1 16,6 1 1-16,4 3 0 15,5-1 1-15,3 1-1 16,7 4 0-16,-2 1 1 16,3 4-2-16,8-1 1 15,0 0 0-15,7 1 0 16,5-3-2-16,9-2-1 15,-2-3 2-15,8-2-2 16,3-4 2-16,1 0-2 0,2-2 1 16,-1 0 0-16,-1 2 1 15,2 2 0-15,0 3 1 16,-1-1-1-16,0 4 0 15,-3 2 0-15,-6 1 0 16,0 0 0-16,-4 0-1 16,-5-2 1-16,-8-1 0 15,0-1 0-15,-9-2-1 16,-5 0 2-16,-8-3-1 15,-12 0 0-15,-13 0 0 16,-15 4 0-16,-20 0 0 16,-21 2 0-16,-18 2 1 15,-25 0-1-15,-16 3 0 16,-19-1 1-16,-14-1-1 0,-13 2 0 15,-15-3-2-15,19 2-18 16,-19-2-16-16,-1-14 1 16,-7 2-3-16,-3 1 1 15</inkml:trace>
  <inkml:trace contextRef="#ctx0" brushRef="#br1" timeOffset="11867.6788">2220 2512 55 0,'6'-21'35'0,"-12"4"-2"16,6 17 1-16,-32-10-15 15,13 20-15-15,-15 3 0 16,-1 10 0-16,-5 0 0 15,6 13 0-15,-8 2 1 16,6 14 1-16,-2 4-2 16,9 8 1-16,1 2-2 15,13 2 0-15,7-4-1 16,13-2 0-16,8-11-2 0,14-8 0 15,8-16 0-15,3-12 1 16,4-17-2-16,-4-8 1 16,0-10 0-16,-9-13-1 15,-4-7 1-15,-12-8-1 16,-10 2 0-16,-10 2 1 15,-11 6-1-15,-9 10 0 16,-7 8 1-16,-1 12-1 16,3 17-2-16,5-7-15 15,21 20-19-15,10-10 0 16,24 5-2-16,15-10 0 15</inkml:trace>
  <inkml:trace contextRef="#ctx0" brushRef="#br1" timeOffset="12544.7175">3205 2747 89 0,'0'0'37'0,"0"0"1"15,-19 30 3-15,-5 0-37 16,2 9-1-16,-3 7 0 15,0 12 1-15,0 2-2 0,3 4-1 16,4-4-1-16,8-3 1 16,7-11-1-16,6-10 0 15,4-14-1-15,9-18 1 16,4-12 0-16,7-17 0 15,-2-13 1-15,3-8 0 16,-5-14 0-16,0-5 0 16,-4-5-1-16,-4-2-1 15,0 0 1-15,-6 6 0 16,1 8-1-16,-1 10 0 15,0 10 1-15,5 11-2 16,4 12 3-16,2 12-1 16,3 8-1-16,6 10 2 15,-3 6-2-15,1 5 3 0,0 2-2 16,-5 6 1-16,-6 0-1 15,-8 8 2-15,-6 1-2 16,-8-3 0-16,-7 3 0 16,-7-4-1-16,-7-1 1 15,-6-5-1-15,-1-2 1 16,-4-7-1-16,-2-5 1 15,-1-3 0-15,-1-1 0 16,2 0 0-16,3-1 0 16,1 5 0-16,3 11-1 15,1 9 1-15,3 14 0 16,0 11 0-16,4 8 0 15,-1 5-2-15,4 7-2 16,1-13-10-16,12 4-23 0,-6-24 0 16,16-7 0-16,4-30-3 15</inkml:trace>
  <inkml:trace contextRef="#ctx0" brushRef="#br1" timeOffset="13264.7587">3729 2742 85 0,'4'22'41'15,"-11"-8"-4"-15,5 15 4 16,-11 1-33-16,6 5-5 15,-4 1 1-15,1 9-2 0,-1 0 0 16,-3-1-1-16,3-2 0 16,2-9-1-16,1-4 0 15,2-8 0-15,6-21 0 16,0 0 0-16,15-13-1 15,3-17 1-15,1-12 0 16,5-10 0-16,2-5 0 16,2-7-1-16,0 3 1 15,-4 7-1-15,-3 7 1 16,-6 9-1-16,-3 11 1 15,-1 12-1-15,-11 15 1 16,19-2 0-16,-8 11 0 16,3 5 1-16,4 4-1 15,5 3 2-15,6 1-2 0,2-2 2 16,4 0-2-16,-2-1 2 15,3-4-1-15,-3-2-1 16,-8-5 0-16,-2-1 1 16,-5-4-1-16,-8-2 1 15,-10-1 0-15,0 0 0 16,-10-1 0-16,-5 8 0 15,-6 3 0-15,-3 5 0 16,-1 7 0-16,2 8 0 16,0 1-1-16,8 7 1 15,8-2-1-15,12-4 0 16,8-7 0-16,12-8 0 15,11-9 0-15,3-14 0 16,4-9 0-16,3-12 1 0,-4-14-1 16,-3-5 1-16,-11-6-1 15,-10-1 0-15,-9 1-1 16,-12 7 0-16,-8 6 1 15,-10 10-2-15,-2 15-1 16,-6 6-1-16,8 12-2 16,1-3-3-16,24 15-26 15,-4-16-5-15,25 5 1 16,7-18-2-16</inkml:trace>
  <inkml:trace contextRef="#ctx0" brushRef="#br1" timeOffset="13494.7718">5055 2129 105 0,'-36'14'39'0,"9"27"1"16,-15 7-2-16,-1 25-35 15,-1 14 0-15,7 9 0 16,2 8-2-16,7 0 0 15,11-1-2-15,4-6-1 16,14-9-3-16,0-27-24 16,17-5-11-16,-9-23 1 15,11-10-2-15</inkml:trace>
  <inkml:trace contextRef="#ctx0" brushRef="#br1" timeOffset="14211.8128">4710 2738 81 0,'-15'-7'39'0,"-3"1"0"15,13 16 2-15,5-10-21 16,0 0-16-16,32 8-2 16,7-8-1-16,10-4 1 15,5 0-1-15,4-1 0 16,3-4-1-16,-2 0 1 15,-10 2-2-15,-4 2 2 16,-14 0 0-16,-8 3 0 16,-8 2 0-16,-15 0-1 15,9 11 2-15,-16 1-2 16,-3 5 2-16,-6 6-2 15,1 9 1-15,-3 5-1 0,2 5 0 16,3-1 0-16,5 0 0 16,12-1-1-16,6-8 1 15,9-6-1-15,4-13 0 16,8-10 0-16,3-12 1 15,3-13-2-15,0-10 1 16,0-6 0-16,-4-9-1 16,-1-1 1-16,-6 0 0 15,-2 2 1-15,-5 7-1 16,-7 8 2-16,1 8-1 15,-8 8 1-15,-5 15 1 16,15-9 0-16,-2 11 0 16,-2 5-1-16,2 3 1 15,1 1 0-15,1 1 0 0,4 6 0 16,-5 0 0-16,-4 5-1 15,-5 6 1-15,-5 1-2 16,-5 3 2-16,-6 3-2 16,-5 0 0-16,-3-5 1 15,3-3-1-15,-2-5 1 16,8-13-1-16,10-10 2 15,0 0-2-15,21-29 0 16,8-1 0-16,7-9 0 16,4-1 0-16,2-2 0 15,0 3 0-15,-3 6 0 16,-10 10 0-16,-6 11 0 15,-8 13 0-15,-7 11 0 0,-7 11 0 16,-1 3 0-16,-1 7 0 16,5 2 0-16,4-6-9 15,17 7-25-15,-4-23-4 16,24 2-4-16,3-23 0 15</inkml:trace>
  <inkml:trace contextRef="#ctx0" brushRef="#br1" timeOffset="14512.8301">6423 2611 112 0,'-36'-13'40'0,"4"22"2"16,-17-4-3-16,18 11-33 15,-9 4-2-15,9 3 0 0,10 1-2 16,12 0 1-16,21-4-2 15,19-6 1-15,16-6-2 16,9 0 0-16,1-4 0 16,-1 0 0-16,-5 3 0 15,-11 7 0-15,-22 5 0 16,-19 8 0-16,-22 4 0 15,-16 6 0-15,-12 1 0 16,-5-4 0-16,13 11-32 16,-12-30-4-16,26 6-7 15,2-20 0-15,27-1-2 16</inkml:trace>
  <inkml:trace contextRef="#ctx0" brushRef="#br1" timeOffset="15217.8704">8105 2423 76 0,'-12'16'38'0,"9"6"0"15,-12 1 0-15,11 28-17 16,0-9-18-16,-4 10 1 15,0 5-3-15,2 1 1 16,3 5-1-16,0-8-2 0,6 0-3 16,-3-19-6-16,14 2-27 15,-7-18 0-15,7-4-1 16,-14-16 0-16</inkml:trace>
  <inkml:trace contextRef="#ctx0" brushRef="#br1" timeOffset="15382.8798">7993 2848 117 0,'-19'-10'39'0,"-3"-6"1"15,22 16-3-15,-15-5-33 16,15 5-1-16,21-14-3 16,8 0-3-16,14-2-2 15,4-13-6-15,24 9-27 16,-5-16-4-16,12 9 3 15,-12-11-3-15</inkml:trace>
  <inkml:trace contextRef="#ctx0" brushRef="#br1" timeOffset="15732.8998">8384 2220 98 0,'-73'-17'39'0,"3"17"1"16,-14 8-1-16,3 17-34 15,-7 23-2-15,2 26 3 16,6 24-3-16,12 14 1 15,17 8-3-15,21 2 2 16,31-4-2-16,32-14 1 0,36-27-1 16,34-29-1-16,29-35 0 15,20-29 0-15,9-30 0 16,-2-21-1-16,-17-20 1 15,-23-11-1-15,-26-9 1 16,-36-2-1-16,-40 7-1 16,-38 4-1-16,-34 7 1 15,-27 8 0-15,-19 21 0 16,-14 16-2-16,-4 33-7 15,-7 7-26-15,21 26-2 16,9 6 0-16,29 21-2 16</inkml:trace>
  <inkml:trace contextRef="#ctx0" brushRef="#br1" timeOffset="16799.9609">12846 8063 29 0,'10'-16'34'16,"-10"16"2"-16,14-12 0 16,-3 16-11-16,-9-18-8 15,9 15-7-15,-11-1-3 16,0 0 0-16,5 11-1 15,-4 9-3-15,-6 7 1 0,-1 8-3 16,-3 9 1-16,-3 8-2 16,2 5 0-16,-3 2-3 15,6 1-1-15,1-11-5 16,16 4-25-16,-8-20-4 15,13-3 0-15,-4-19-2 16</inkml:trace>
  <inkml:trace contextRef="#ctx0" brushRef="#br1" timeOffset="16984.9714">12787 8335 71 0,'-48'-14'41'0,"9"13"-2"16,1-5 1-16,17 17-18 0,21-11-17 15,0 0-3-15,26-11-1 16,19 3-3-16,21 4-3 15,2-14-17-15,17 14-17 16,-9-2 0-16,1 12-2 16,-18 4 1-16</inkml:trace>
  <inkml:trace contextRef="#ctx0" brushRef="#br1" timeOffset="17318.9906">12037 8976 93 0,'16'-17'38'0,"-2"16"-1"15,-14 1-2-15,-15 17-31 16,1 9-1-16,0 14-1 15,-3 3 0-15,-5 11-2 16,5 2-1-16,-1-2-2 16,9 5-6-16,-4-13-28 15,10-4 0-15,-1-16-1 0,6-5 0 16</inkml:trace>
  <inkml:trace contextRef="#ctx0" brushRef="#br1" timeOffset="17503.0011">11864 9146 101 0,'7'-11'40'0,"1"-1"0"16,12 12 0-16,-7-5-35 16,14 3-5-16,12 4-5 15,1-14-17-15,20 16-17 16,-3-8 0-16,11 7-2 15,0-9 0-15</inkml:trace>
  <inkml:trace contextRef="#ctx0" brushRef="#br1" timeOffset="17777.0168">12871 9151 91 0,'0'0'40'16,"0"0"1"-16,0 0-2 16,-18-1-30-16,13 14-7 15,-5 8 0-15,1 11 0 16,-4 9-1-16,-1 8-1 15,2 6-1-15,-2 1-1 0,9 5-4 16,-8-20-13-16,19 7-20 16,-5-20 2-16,11-7-3 15,-12-21 0-15</inkml:trace>
  <inkml:trace contextRef="#ctx0" brushRef="#br1" timeOffset="17942.0262">12741 9358 102 0,'-27'-19'41'16,"11"12"0"-16,-1-2-1 15,17 9-35-15,12-8-2 16,13 2-4-16,21 1-7 16,7-22-13-16,24 11-18 0,-5-15-1 15,19 1-2-15,-2-8 0 16</inkml:trace>
  <inkml:trace contextRef="#ctx0" brushRef="#br1" timeOffset="18204.0412">13882 8658 75 0,'-12'3'40'0,"4"19"1"15,-11 7 1-15,4 19-22 16,-7 0-16-16,1 9-1 16,0 5-1-16,6 1-1 0,3-1-2 15,4-9-5-15,15 4-28 16,-7-23-6-16,13 2 0 15,-9-22-1-15</inkml:trace>
  <inkml:trace contextRef="#ctx0" brushRef="#br1" timeOffset="18356.0498">13734 8996 105 0,'0'-16'41'16,"11"17"0"-16,2-7-1 15,28 6-37-15,-8 0-7 0,-5-10-29 16,23 8-7-16,-7-5 1 15,7 7-3-15</inkml:trace>
  <inkml:trace contextRef="#ctx0" brushRef="#br1" timeOffset="19212.0988">13824 8006 86 0,'0'0'39'0,"-3"13"-1"16,5 12 3-16,-16 3-34 15,6 15-4-15,-2 7 0 16,5 6-2-16,3 5 1 0,2 2-2 16,8-3-2-16,1-10-2 15,9-5-4-15,-5-22-25 16,12 0-5-16,-10-20-1 15,2-3-1-15</inkml:trace>
  <inkml:trace contextRef="#ctx0" brushRef="#br1" timeOffset="19362.1074">13788 8304 77 0,'-22'-19'40'15,"-2"-1"0"-15,24 20 1 16,-8-25-21-16,24 18-15 16,14 1-3-16,14-4-4 15,20 8-7-15,-3-11-28 0,18 11-3 16,-8-4 0-16,0 13-2 15</inkml:trace>
  <inkml:trace contextRef="#ctx0" brushRef="#br1" timeOffset="21900.2526">12170 8893 82 0,'2'-25'36'0,"-2"25"-1"16,-16-25-3-16,16 25-24 16,-36-16-4-16,12 13-1 15,-10 4 0-15,1 7-1 16,-7 11 2-16,1 9-3 15,-4 14 2-15,1 14-1 16,4 10 1-16,4 11-2 16,12 0-1-16,11 0 2 15,12-6-2-15,15-11 1 16,20-14 0-16,21-20-1 15,16-23 1-15,14-19 0 0,5-16 0 16,-2-13-1-16,-5-12 1 16,-8-3 0-16,-20-1-1 15,-20 0-1-15,-22 7-1 16,-20 1-1-16,-12 11-2 15,-17 0-2-15,2 13-6 16,-17-9-20-16,17 15-7 16,3-5 1-16,15 10 0 15</inkml:trace>
  <inkml:trace contextRef="#ctx0" brushRef="#br1" timeOffset="22471.2852">13065 7996 79 0,'-27'-12'36'15,"3"11"0"-15,-14-2-6 16,3 9-24-16,-12 2-1 15,2 12 0-15,-5 7-1 16,4 12-1-16,-1 7 0 16,11 11-1-16,7 6 0 15,13 6-1-15,12-2 0 16,19-3 0-16,16-9-1 15,21-11 1-15,14-15-1 16,10-17 1-16,7-16 0 16,2-19-1-16,-6-13 1 15,-10-14 0-15,-13-5-1 16,-21-7 1-16,-20-4-1 0,-16-2 1 15,-16 5-1-15,-18 4-1 16,-13 9 0-16,-10 11-2 16,2 16-7-16,-7-1-22 15,25 20-6-15,9 3-1 16,28 11-1-16</inkml:trace>
  <inkml:trace contextRef="#ctx0" brushRef="#br1" timeOffset="23020.3167">14167 7987 86 0,'0'0'36'0,"-13"-7"-1"16,13 7-4-16,-13-7-26 16,13 7-1-16,-27-15 0 15,7 9 0-15,-10 0-1 16,-5 6 1-16,-15 5-1 15,-4 10 0-15,-12 8-1 0,-7 12 0 16,-1 6-1-16,7 11 0 16,3 7 0-16,12 8 0 15,17 3-1-15,21 0 0 16,27-9 0-16,26-6 1 15,26-13-1-15,16-12 0 16,13-17 1-16,8-16 0 16,0-18 0-16,-9-11-1 15,-15-16 1-15,-19-5-1 16,-25-6 1-16,-20-4-2 15,-23-2-1-15,-16 3 1 16,-12 6-3-16,-10 5 0 16,-3 20-6-16,-12 1-7 15,16 27-24-15,1 10 2 16,14 18-1-16,6 6 0 0</inkml:trace>
  <inkml:trace contextRef="#ctx0" brushRef="#br1" timeOffset="23480.343">14097 8724 54 0,'-9'-29'38'16,"-1"6"1"-16,-11-3 1 16,0 17-17-16,-18-9-11 0,0 15-6 15,-13 8-1-15,-2 10-1 16,-11 9-2-16,7 11 1 15,0 4 1-15,7 8-3 16,12 5 2-16,16 3-2 16,17 5 1-16,23 2-1 15,18-6 0-15,16-3 0 16,14-7-2-16,8-8 1 15,4-11 0-15,-5-13 0 16,-1-17 0-16,-11-14 0 16,-9-16 1-16,-8-15-1 15,-13-13-2-15,-15-10 1 16,-7-8-3-16,-15-8-1 15,-5 4-2-15,-21 3-1 0,-7 27-3 16,-24 9 2-16,-6 41-5 16,-23 6-22-16,7 32-1 15,-8 16 1-15,9 17 2 16</inkml:trace>
  <inkml:trace contextRef="#ctx0" brushRef="#br1" timeOffset="24014.3734">12948 9136 66 0,'3'-19'36'15,"-8"-7"0"-15,-2 5 0 16,-14-7-25-16,2 8-5 16,-13-1 0-16,0 13 0 15,-12 3 0-15,3 16-1 16,-7 12-1-16,1 18-1 15,2 12 0-15,2 16-1 16,6 7-1-16,11 10 1 0,9 0-1 16,18-4 1-16,18-11 0 15,22-14-1-15,15-20 1 16,16-19-1-16,14-21 0 15,3-23-1-15,3-17 0 16,-4-18-1-16,-12-12 1 16,-11-12-1-16,-25-2-1 15,-19-3 0-15,-20 6 0 16,-20 8-1-16,-19 18 0 15,-24 16-3-15,-4 30-2 16,-16 2-12-16,12 28-19 16,3 6 0-16,20 14-2 15,17 1 2-15</inkml:trace>
  <inkml:trace contextRef="#ctx0" brushRef="#br1" timeOffset="28810.6478">13819 9482 39 0,'7'-12'31'0,"-7"12"2"15,2-11-2-15,-2 11-16 16,-6-12-6-16,6 12-4 16,0-19 2-16,0 19-2 15,-3-17 0-15,3 17 0 16,-11-14 0-16,-1 13-1 0,-9-1 0 15,-5 5-1-15,-9 3 0 16,-4 3 0-16,-8 1-1 16,0 4 0-16,-1 2 0 15,2 0 0-15,5 2-1 16,7 1 0-16,4 2 0 15,6 7 1-15,8 2-1 16,6 7 0-16,6 9 0 16,4 6 0-16,8 5 0 15,6 3 0-15,12 0 0 16,9-4 0-16,12-9-1 15,11-9 0-15,10-17 0 16,10-13 1-16,4-20 0 16,6-11 0-16,-2-15 0 15,-3-10-1-15,-9-10 1 0,-11-4 0 16,-15-4-1-16,-16-1-1 15,-19-1 1-15,-14-2-2 16,-21 3 1-16,-17 7-1 16,-11 6 0-16,-11 8-2 15,-3 11 1-15,-2 5-4 16,18 25-28-16,-7 3-4 15,23 17 1-15,5 2-1 16</inkml:trace>
  <inkml:trace contextRef="#ctx0" brushRef="#br1" timeOffset="29494.687">13802 9576 76 0,'7'-18'38'15,"-7"18"-2"-15,2-11 1 16,-2 11-30-16,0 0 0 16,0 0-2-16,4 11 0 15,-1 6 0-15,-3 1-2 16,1 10 0-16,-1 2 0 15,-1 9 0-15,-2 1-2 16,-2 2 1-16,-1 0-4 16,-3-2-1-16,5 0-4 15,-10-15-26-15,17 3-6 16,-3-28 0-16,2 15-1 0</inkml:trace>
  <inkml:trace contextRef="#ctx0" brushRef="#br1" timeOffset="29660.6965">13749 9728 106 0,'-25'-6'41'15,"-5"-4"0"-15,14 11-2 16,-2-4-35-16,18 3-1 16,27-10-2-16,10-1-3 15,21 3-5-15,-2-11-32 16,18 8-1-16,-7-4 0 15,7 5-2-15</inkml:trace>
  <inkml:trace contextRef="#ctx0" brushRef="#br2" timeOffset="34269.96">2238 3629 53 0,'0'0'27'0,"4"-14"1"16,-4 14-1-16,-3-24-12 15,3 24-3-15,-5-20-2 16,5 20-1-16,-11-18-3 15,11 18 0-15,-20-1 0 16,8 15-3-16,-11 7 1 16,-2 17-1-16,-10 13-1 15,-2 18-1-15,-6 14 0 16,1 9 0-16,5 2-1 15,9 0 1-15,11-7-1 16,14-10 0-16,17-17 0 0,16-18-1 16,16-18 1-16,7-16-1 15,5-16 1-15,0-11 0 16,-6-9 1-16,-9-6 0 15,-14-3-1-15,-15 1 1 16,-20 3 0-16,-17 7 0 16,-14 6 0-16,-13 7-1 15,-4 10-2-15,-4 0-4 16,17 13-24-16,-3-11-7 15,26 7 0-15,18-6-3 16</inkml:trace>
  <inkml:trace contextRef="#ctx0" brushRef="#br2" timeOffset="35086.0068">3006 4015 79 0,'9'6'37'0,"-9"10"-1"16,-21-4-1-16,7 15-27 16,-11 0 0-16,3 10-2 15,-6 0-1-15,5 7-1 16,1-2-1-16,9 1-2 15,12-4 0-15,10-8-2 16,14-5 1-16,12-13-2 16,8-7 1-16,7-13-1 15,5-9 2-15,-1-9 0 16,-6-8-1-16,-5-6 1 15,-13-3 1-15,-10-2-1 0,-12 1 1 16,-16 4 0-16,-7 3 0 16,-8 10-1-16,-5 5 2 15,-1 8-1-15,2 6 0 16,6 7 1-16,4 7-1 15,11 5 0-15,7 0 0 16,13 1-1-16,8 2 0 16,7 0 0-16,5 0 1 15,4 0-1-15,4 0 0 16,-2 5 0-16,-5 2 0 15,-6 4 0-15,-10 4 1 16,-7 2-2-16,-9 2 2 16,-7-3-1-16,-6-2 1 15,1-6-1-15,-2-7 1 0,11-16-1 16,-13 6 2-16,13-6-1 15,13-29 0-15,2 4 0 16,6-7 0-16,3-2 0 16,3-2 0-16,0-3 0 15,0 3-3-15,-1-1 0 16,3 13-8-16,-11-20-14 15,14 25-6-15,-15-13-10 16,12 12-2-16,3-10-1 16,17 3 2-16</inkml:trace>
  <inkml:trace contextRef="#ctx0" brushRef="#br2" timeOffset="35525.0318">4085 3768 71 0,'17'-2'39'0,"0"-8"0"16,15 6 1-16,1-13-15 0,12 8-20 15,5-4-1-15,5 3-1 16,3-2-1-16,0 3 0 16,-10 3 0-16,-5 5-1 15,-11 2 0-15,-8 6 0 16,-10 7 0-16,-7 4-1 15,-11 8 1-15,-8 8-1 16,-8 7 0-16,-3 8-1 16,-5 9 0-16,-3 2-1 15,6 3-4-15,-1-10-6 16,18 11-15-16,-1-20-14 15,18-5 1-15,10-22-3 16,21-9 2-16</inkml:trace>
  <inkml:trace contextRef="#ctx0" brushRef="#br2" timeOffset="36321.0773">5250 4014 95 0,'0'0'38'15,"0"0"1"-15,-13-1-2 16,-9 4-33-16,9 7-2 16,-2 2 0-16,1 4 0 15,-2 4 0-15,5 5-1 16,1 3 0-16,9 0 0 15,1-1 0-15,9-1-1 16,6-5 0-16,8-4 1 16,6-10-1-16,7-8 0 15,2-9 0-15,1-9 0 0,-1-5 0 16,-4-8 0-16,-7-1 0 15,-7 0 1-15,-12-1-1 16,-9 5 0-16,-8 5 1 16,-9 8-1-16,-6 4 0 15,0 9 1-15,-1 4-1 16,4 4 0-16,9-1 0 15,12-4 0-15,10 6 1 16,17-8-1-16,13-2 1 16,8-3-1-16,6 2 1 15,3 2 0-15,-4 6-1 16,-4 6 1-16,-12 8 0 15,-13 11 0-15,-14 5-1 16,-13 7 1-16,-6 0-1 16,-7 3 1-16,-2-9-1 0,1-3 1 15,1-10-1-15,5-7 1 16,11-14 0-16,0 0 0 15,9-23 0-15,6-3 0 16,3-6 0-16,7-6 0 16,-1-3 0-16,2-4-1 15,5 3-1-15,0-1-2 16,7 13-7-16,-5-12-5 15,12 26-20-15,-12-11-6 16,17 18-1-16,-2-5 0 16</inkml:trace>
  <inkml:trace contextRef="#ctx0" brushRef="#br2" timeOffset="36922.1118">7147 3679 102 0,'-2'-17'38'16,"-13"-6"1"-16,3 15-1 15,-17 1-35-15,1 4-1 16,-5 4 0-16,-3 8 0 16,-6 9-1-16,3 5 0 15,-1 4 0-15,8 3 0 16,10 3-1-16,8-2 1 15,16-4-1-15,17 1 0 16,16-4 0-16,12-4 0 16,11 2 0-16,5-1 0 15,0 3 0-15,-5 1 1 16,-9 4-1-16,-12 4 0 15,-17 2 0-15,-19 4 0 0,-17 2 0 16,-10-2 1-16,-16-6-1 16,1-3 1-16,-2-11-1 15,3-11 0-15,9-14 1 16,10-14-1-16,18-21 0 15,12-15 0-15,14-10 0 16,12-12 0-16,4-1 1 16,1 0-2-16,1 9 0 15,-7 9-2-15,2 23-9 16,-22-4-23-16,9 26-5 15,-14 2 1-15,11 14-3 16</inkml:trace>
  <inkml:trace contextRef="#ctx0" brushRef="#br2" timeOffset="37540.147">8232 3896 80 0,'5'-10'40'16,"-5"10"0"-16,0 0-1 15,0 0-14-15,6 19-23 16,-11-1 0-16,-3 7-1 16,-3 11 0-16,-3 4 0 15,-3 8 0-15,-2 0 0 16,3 2 0-16,2-6 0 15,3-6-1-15,3-11 1 16,7-7-1-16,1-20 1 16,17 0-1-16,0-17 0 15,1-11 0-15,6-8 1 16,0-8 0-16,3-7 0 16,-2-1 1-16,-3-1-1 0,-1 6 0 15,-6 7 0-15,-1 9 0 16,-2 10 0-16,-12 21 0 15,18-2-1-15,-11 21 1 16,-2 10-1-16,1 7-1 16,3 8 0-16,1 3 0 15,6 2-2-15,2-3-1 16,9 0-3-16,-3-15-21 15,17 1-13-15,-12-18 1 16,8-1-1-16,-5-18 1 16</inkml:trace>
  <inkml:trace contextRef="#ctx0" brushRef="#br2" timeOffset="37907.168">8696 3992 91 0,'-13'13'39'0,"-3"-6"1"16,12 11-2-16,4-18-23 15,0 0-13-15,33 13 0 16,3-12-1-16,10-6 1 16,4-5-1-16,2-3 0 15,0-5 0-15,-6-3-1 16,-6-2 1-16,-12-5-1 15,-11 3 1-15,-15-1-1 16,-11 3 1-16,-9 4-1 16,-8 5 1-16,-11 10 0 0,-6 9 0 15,-4 12 0-15,-4 13 0 16,2 9 0-16,6 9 0 15,6 2 0-15,10 5-1 16,17-2 0-16,15-8 0 16,18-5-3-16,14-13-3 15,21-3-6-15,2-28-20 16,23 4-9-16,-4-21 1 15,15-1-2-15</inkml:trace>
  <inkml:trace contextRef="#ctx0" brushRef="#br2" timeOffset="38275.1892">9475 3911 106 0,'-27'5'39'16,"7"20"0"-16,-17-8-2 16,16 14-33-16,-2 2-1 15,9 4 0-15,5 0-1 16,11-4 0-16,10-4-1 15,12-8 0-15,8-12 0 16,10-10-1-16,6-9 0 16,3-13 0-16,2-12 1 15,2-5-1-15,-6-8 0 16,-1 0 0-16,-10 3 1 15,-9 5-1-15,-7 5 1 16,-8 10-1-16,-14 25 1 16,0 0-1-16,-21 10 1 15,0 18 0-15,0 7-1 16,3 5 0-16,5 1 0 0,6-2-1 15,14-4-1-15,10-14-2 16,21-7-5-16,8-28-6 16,30-2-24-16,-8-22-2 15,20-5 1-15,-5-21-1 16</inkml:trace>
  <inkml:trace contextRef="#ctx0" brushRef="#br2" timeOffset="38458.1995">10579 3283 88 0,'-11'-7'42'16,"-19"15"-2"-16,2 34-1 15,-16 7-22-15,9 17-15 16,-1 10 1-16,10 7-2 16,1 6-1-16,10 0-1 0,5-2-1 15,6-8-1-15,11-2-7 16,-10-20-25-16,13-2-5 15,-11-22 0-15,9-7 0 16</inkml:trace>
  <inkml:trace contextRef="#ctx0" brushRef="#br2" timeOffset="39544.2617">10246 3804 73 0,'-16'-16'41'15,"16"16"-1"-15,0 0 1 16,24 23-13-16,0-22-24 15,9 0-1-15,8-2 0 0,8 0 0 16,1-1 0-16,0 0-1 16,-3-2-1-16,-7 3 0 15,-8 3 0-15,-10 3-1 16,-7 4 1-16,-8 3-1 15,-12 7 1-15,-6 2-1 16,-4 5 0-16,0 2 0 16,-4 1 0-16,5-1 0 15,4-4 0-15,3-1 0 16,9-13-1-16,-2-10 1 15,24-3 0-15,-3-14 0 16,4-9 0-16,0-5 0 16,3-7 1-16,-4-4-2 0,-1 1 1 15,-4 2 0-15,-6 6 0 16,-3 7 0-16,-3 4 0 15,-2 7-1-15,-5 15 1 16,17-11 0-16,-2 13 0 16,6 1 0-16,7 2-1 15,5-2 2-15,7 1-1 16,1-4 0-16,2-1 0 15,-1-4 0-15,-5 0 0 16,-6 0 0-16,-7 0 1 16,-8 0-1-16,-16 5 1 15,11-5-1-15,-11 5 0 16,-25 15 0-16,1 2 0 15,-7 10 1-15,-3 5-1 0,-1 7 0 16,0 5 0-16,7 5 1 16,5 1-1-16,13-3 0 15,10-6 1-15,15-8-1 16,11-11 0-16,9-9 0 15,7-17 0-15,1-12-1 16,4-10 1-16,0-13 0 16,-5-5 0-16,-7-7-1 15,-7-1 0-15,-9 2 1 16,-7 6 0-16,-7 8-1 15,-6 7 1-15,-4 8 0 16,-2 11 1-16,7 10-1 16,-10-3 0-16,10 3 1 15,11 14-1-15,6-5 1 16,6-2 0-16,7 1-1 0,2-1 1 15,2-2 0-15,1 0 0 16,-6 0 0-16,-4 1 1 16,-5 2-2-16,-9 4 0 15,-8 4 0-15,-8 5 0 16,-5 6 0-16,-7 2 0 15,-3 7 0-15,-1 0 0 16,3 3 0-16,4-4 0 16,7-2 0-16,11-9 0 15,9-8 0-15,11-12 0 16,8-14 0-16,8-10 0 15,4-10 0-15,3-10 0 16,-1-5 0-16,-4-2 0 16,-3 0 0-16,-9 9 0 0,-7 7 0 15,-10 13 0-15,-13 18 0 16,0 0 0-16,-17 27 0 15,4 5 0-15,-4 6 0 16,3 5 0-16,7-4-4 16,11 3-4-16,-2-27-23 15,24 17-1-15,-1-34-3 16,25 7-1-16,-4-22-6 15,20-1 2-15</inkml:trace>
  <inkml:trace contextRef="#ctx0" brushRef="#br2" timeOffset="39828.278">12367 3652 90 0,'-25'-18'42'0,"0"18"1"0,-17-4-1 16,10 18-15-16,3-5-24 16,0 7 0-16,6 3-1 15,7 5 1-15,9-1-3 16,12 1 0-16,13 2 0 15,5-2 0-15,9-2 0 16,2-1 0-16,4-2 0 16,-1 0 0-16,-3-2 0 15,-9 4 0-15,-8-1 0 16,-13 6 0-16,-12 0 0 15,-15 2 0-15,-6 0 0 16,-10-6-7-16,8 12-23 16,-17-26 15-16,19 13-20 0,-13-23-5 15,20-1-5-15,2-13 0 16</inkml:trace>
  <inkml:trace contextRef="#ctx0" brushRef="#br2" timeOffset="41630.3811">14608 8446 68 0,'7'-11'33'0,"-7"11"-7"16,0 0 0-16,0 0-16 15,0 0-6-15,0 0 0 16,0 0-2-16,0 0 0 0,0 0 0 15,0 0 1-15,0 0-1 16,0 0 1-16,0 0 0 16,0 0 0-16,0 0-1 15,0 0 0-15,0 0 0 16,0 0-1-16,0 0 0 15,0 0-1-15,0 0 1 16,0 0-1-16,0 0 0 16,0 0 1-16,0 0 0 15,0 0 0-15,0 0 0 16,0 0 0-16,0 0 0 15,0 0 0-15,0 0 0 16,0 0 0-16,0 0-1 16,0 0 1-16,0 0-1 0,0 0 1 15,0 0-1-15,0 16 1 16,-4 2-1-16,-3 6 0 15,-8 6 1-15,-2 5-1 16,-3 5 0-16,-5 0 1 16,1-1-1-16,2-3 1 15,-1-7 1-15,7-6-1 16,3-8 0-16,13-15 0 15,0 0-1-15,0 0 0 16,9-16 1-16,5-5-1 16,2-5-1-16,4-7 1 15,0 0 0-15,-2-1 0 16,-2 3 1-16,-1 4-1 0,-3 5 0 15,-5 8 1-15,-7 14-1 16,13-6 1-16,-8 17-1 16,4 5 0-16,-4 7 1 15,6 1-1-15,2 5 1 16,2 0-1-16,7-2 0 15,2-1 1-15,4-7-1 16,1-4 1-16,-2-6-1 16,2-7 1-16,-2-5 0 15,-3-6-1-15,-7-7 1 16,-5-8-1-16,-7-4 1 15,-5-3-2-15,-3-5 1 16,-4 2-1-16,-3 0-1 16,-2 2-3-16,5 13-7 0,-11-8-21 15,12 16-7-15,-3-4 0 16,9 15-2-16</inkml:trace>
  <inkml:trace contextRef="#ctx0" brushRef="#br2" timeOffset="42689.4416">13640 3653 86 0,'0'0'36'0,"0"0"0"15,-13 1 0-15,-7 3-31 16,3 12-3-16,-4 5 0 16,-2 5 0-16,-1 0 0 15,4 7 1-15,0-1-1 16,5-1 0-16,4-4 0 15,4-1-1-15,6-4 0 16,4-3-1-16,4-9 0 16,5-5 0-16,2-7 0 15,2-7 1-15,2-6-1 16,2-8 0-16,-3-7 1 0,2-2 0 15,-1-4 0 1,-4 2 0-16,1-1-1 0,-5 6 1 16,-1 5-1-16,0 10 1 15,-9 14-1-15,14-5 1 16,-5 16-1-16,2 12 0 15,3 5 0-15,4 5 1 16,4 6-1-16,4 2 0 16,2 0 0-16,0-4 1 15,3-7 0-15,-2-6 0 16,-4-10 0-16,-1-9 1 15,-3-14-1-15,-5-13 1 16,-2-11-1-16,-3-9 0 16,-7-5-1-16,-1-10 0 0,-3 1-1 15,-1-2 1 1,-4 8-2-16,-2 4-1 0,2 14-3 15,-6 1-5-15,11 31-20 16,-7-21-9-16,7 21 0 16,0 0-2-16</inkml:trace>
  <inkml:trace contextRef="#ctx0" brushRef="#br2" timeOffset="43084.4643">13961 3293 97 0,'-72'-18'37'0,"2"23"2"16,-12-3-8-16,8 29-26 15,-1 15 1-15,4 22-3 16,7 17 0-16,13 12-1 15,19 11-1-15,18 0 0 16,25-4 0-16,22-7 0 16,29-20 0-16,26-16-1 15,25-26 1-15,15-25 0 16,6-22 0-16,0-18 0 15,-10-12 0-15,-16-16 0 16,-26-9 0-16,-20-8 0 16,-32-5-1-16,-31-2 0 15,-25-4 0-15,-24 3-1 16,-15 0-2-16,-16 4-1 0,-6 16-4 15,-17 5-10-15,13 32-21 16,-1 10-1-16,24 28-1 16,10 7 0-16</inkml:trace>
  <inkml:trace contextRef="#ctx0" brushRef="#br2" timeOffset="45371.595">12802 10077 49 0,'8'-16'33'0,"1"4"3"15,-5-3-1-15,-4 15-13 16,5-19-14-16,-5 19-2 15,2-20-1-15,-2 20 1 16,0-10-1-16,0 10 0 16,0 0-1-16,0 0-1 15,-4 22 0-15,-2 5-1 16,-4 5-1-16,1 4 0 0,-2 4 0 15,0-1-1-15,1-2 0 16,1-7 0-16,3-9 0 16,6-21-1-16,0 0 2 15,12-8 0-15,0-19-1 16,7-6 1-16,3-6 0 15,3-5 0-15,1-4 0 16,0 3 0-16,-1 7-1 16,-7 6 0-16,-3 11 0 15,-4 12 1-15,-11 9-1 16,10 31 0-16,-10 3 0 15,-1 5 1-15,3 4-1 16,4 3 1-16,3 0-1 16,6-7 0-16,5-11 1 15,5-11 0-15,6-10 0 0,-1-11-1 16,2-9 1-16,-4-10 0 15,-5-10-1-15,-3-5-1 16,-7-4-1-16,-8-8-4 16,1 11-9-16,-17-17-20 15,6 13-6-15,-10-2 0 16,6 9 0-16</inkml:trace>
  <inkml:trace contextRef="#ctx0" brushRef="#br2" timeOffset="46182.6415">11869 9724 94 0,'1'-13'38'0,"-1"13"0"16,3-20-2-16,-3 20-32 16,0-10-1-16,0 10 0 15,0 0 0-15,-9 20-1 16,1 3 0-16,-2 11-1 15,-6 6 1-15,-2 6-1 16,1 4 0-16,0 2 0 16,2-6-1-16,4-6 1 0,1-11-1 15,10-10 1-15,0-19 0 16,15-1-1-16,1-20 0 15,2-7 1-15,3-9-1 16,1-5 1-16,2-7-1 16,-3-1 0-16,-1 3 1 15,-3 6-1-15,-2 10 0 16,-5 5 0-16,-5 11 0 15,-5 15 0-15,0 0 0 16,3 28 1-16,-8 3-1 16,4 6 1-16,1 4-1 15,6 1 0-15,4 1 1 16,9-4-1-16,8-14 1 0,7-8-1 15,4-12 1-15,4-10-1 16,0-10 0-16,-4-9 0 16,-5-8 0-16,-5-6-1 15,-9-2-3-15,-16-11-6 16,4 17-13-16,-21-16-18 15,2 9 1-15,-12-5-4 16,8 6 3-16</inkml:trace>
  <inkml:trace contextRef="#ctx0" brushRef="#br2" timeOffset="47024.6896">11807 8195 94 0,'0'0'37'15,"0"0"0"-15,14 11-9 16,-14-11-25-16,-16 27 0 16,2-5 0-16,0 10-1 15,-3 0 0-15,-2 6 0 16,1-1-1-16,4 1 1 0,1-8-1 15,6-4 0-15,4-10 0 16,6-5-1-16,-3-11 0 16,19-12 0-16,-7-4 1 15,9-8-1-15,-1-4 0 16,0-3 0-16,-1 0 1 15,-1 0-1-15,-4 6 0 16,-3 4 0-16,0 5 0 16,-7 4 0-16,-4 12 0 15,0 0 1-15,10 16-1 16,-7 3 0-16,0 3 0 15,7 5 1-15,1 2-1 16,6 0 0-16,2-3 1 0,6-5-1 16,2-6 1-16,2-8-1 15,0-9 1-15,-1-6 0 16,-6-8 0-16,0-7 0 15,-7-6 0-15,-4-4-1 16,-3-2 0-16,-6-3-2 16,2 0-2-16,-7-12-6 15,17 14-17-15,-12-9-13 16,12 11 1-16,-1 0-2 15,11 11 1-15</inkml:trace>
  <inkml:trace contextRef="#ctx0" brushRef="#br2" timeOffset="48030.7472">13173 8706 37 0,'9'-10'34'16,"3"2"3"-16,-7-3-2 16,-5 11-12-16,0 0-9 15,9-10-8-15,-9 10-2 16,0 0 0-16,0 0 0 15,-12 8-2-15,4 6 0 16,-1 6 1-16,-3 7 0 16,-2 3-2-16,-1 4 2 15,-2-1-2-15,3-2 1 16,4-4-1-16,0-5 1 15,6-6-1-15,4-16-1 0,0 0 1 16,0 0-1-16,18-17 1 16,-3-8-2-16,4-4 1 15,1-5-1-15,-1-3 2 16,3-2-2-16,-4 1 1 15,-4 5-1-15,-1 9 1 16,-4 6 1-16,-4 5-1 16,-5 13 0-16,0 0 0 15,-1 27 1-15,-2-3-1 16,2 6 2-16,5 6-1 15,4-1 1-15,5 2-2 16,3-5 2-16,7-6-1 16,5-7 1-16,5-7-2 15,-3-10 1-15,0-11 0 0,-2-6-3 16,-2-8 3-16,-5-7-2 15,-3-3 1-15,-7-10-2 16,-5-3 1-16,1 2-4 16,-9-10-3-16,10 18-10 15,-16-14-21-15,8 15-1 16,-9-3-1-16,9 9 0 15</inkml:trace>
  <inkml:trace contextRef="#ctx0" brushRef="#br2" timeOffset="48928.7985">13356 7580 58 0,'0'0'34'0,"9"-28"-6"15,-9 28 1-15,5-14-15 16,-5 14-2-16,0 0-3 15,0 0-1-15,-2 14-1 16,-1 6-2-16,-5 0-1 0,1 8-1 16,-5 3-1-16,2 5-1 15,-5 1 1-15,-2 0-1 16,2-4 0-16,1-4 0 15,2-6-1-15,3-5 0 16,9-18 1-16,-8 12-1 16,8-12 0-16,17-22 0 15,-2-1 0-15,4-6 0 16,2-9 1-16,3-3-1 15,-1-3 1-15,0-1-1 16,-3 6 1-16,-5 3-1 16,-3 11 1-16,-4 6-1 15,-8 19 0-15,0 0 0 16,0 14 0-16,-5 14 1 15,1 7-1-15,0 5 0 0,6 2 0 16,7 1 0-16,4-3 1 16,8-5-1-16,9-9 1 15,6-8-1-15,4-10 1 16,-2-8 0-16,1-12 0 15,-4-7 0-15,-6-10 0 16,-5-6 0-16,-10-6-1 16,-9-4-1-16,-7 0 0 15,-7-3-1-15,0 10-3 16,-9-2-7-16,11 25-11 15,-13-8-17-15,20 23 0 16,-18-15 0-16,18 15 0 16</inkml:trace>
  <inkml:trace contextRef="#ctx0" brushRef="#br2" timeOffset="49379.8243">13720 7296 79 0,'-41'-10'40'15,"-7"-1"-1"-15,0 12-1 16,-9 3-20-16,2 12-15 15,0 12 0-15,3 11-2 0,1 12 0 16,4 11 0-16,0 9 0 16,10 5 1-16,11 5-1 15,14-4 0-15,17-6 0 16,20-7 0-16,19-15-1 15,22-17 1-15,25-16-1 16,15-13 0-16,14-17 1 16,-1-12-1-16,-8-9 1 15,-9-12-1-15,-19-9 1 16,-18-3-1-16,-27-3 0 15,-26-3 0-15,-26 6-1 16,-22 0-2-16,-17 7 1 16,-19 3-3-16,-8 15-1 15,-17 0-6-15,11 27-12 0,-10 0-15 16,15 17-1-16,1 1 1 15,20 12 0-15</inkml:trace>
  <inkml:trace contextRef="#ctx0" brushRef="#br2" timeOffset="49990.8593">12213 7984 74 0,'-12'-1'31'16,"-3"-3"1"-16,-6-6-10 16,0 10-18-16,-10-2 1 15,3 9 2-15,-9-4 1 16,5 18 0-16,-9-2 0 15,7 14-1-15,-9 2-2 0,4 14-1 16,2 8-2-16,3 10 0 16,3 6-1-16,12 0 0 15,8 0 0-15,17-4 0 16,16-10 0-16,16-12 0 15,23-18-1-15,15-16 0 16,17-20 1-16,10-16-1 16,3-15 0-16,-2-13 0 15,-12-6 0-15,-13-6 0 16,-18-1 0-16,-24-2-1 15,-26 1 0-15,-26 3 0 16,-26 11-2-16,-27 5 1 16,-18 11-2-16,-16 10 0 15,0 26-4-15,-10-2-11 0,18 23-20 16,10 5 0-16,23 9 0 15,22 5 1-15</inkml:trace>
  <inkml:trace contextRef="#ctx0" brushRef="#br2" timeOffset="50652.897">12241 9640 34 0,'8'-19'33'16,"-8"-4"1"-16,-3 4-3 15,-20-10-14-15,5 20-1 0,-25-12-1 16,9 20-4-16,-18-2-2 16,1 17-4-16,-10 10 2 15,2 21-2-15,-5 11 0 16,3 20-1-16,7 11-1 15,11 7 0-15,14 3-1 16,17-2 0-16,22-10-2 16,23-14 1-16,31-20-2 15,20-18 1-15,22-23 0 16,14-24 0-16,6-17 1 15,-3-14-1-15,-10-16 1 16,-14-8-1-16,-25-6 2 0,-23-7-2 16,-30 0 0-16,-35 5 0 15,-24 4-2-15,-23 4-1 16,-22 17-1-16,-12 10-1 15,-5 27-2-15,-4 1-12 16,19 26-21-16,10 7 1 16,25 13-1-16,24 2 1 15</inkml:trace>
  <inkml:trace contextRef="#ctx0" brushRef="#br2" timeOffset="51351.937">13287 9861 46 0,'-6'-15'35'16,"-8"0"3"-16,0 9-1 15,-13-3-14-15,2 20-3 16,-21-3-14-16,-5 16-1 16,-13 3-1-16,-1 12 0 15,-8 3 0-15,1 5 0 16,3 1-1-16,14 4-1 15,16 6-1-15,20 1 0 16,23-2-1-16,24 3 1 0,24-4-1 16,18-6 0-16,16-7-1 15,13-12 2-15,0-15-1 16,-2-14 0-16,-6-19 0 15,-15-15 0-15,-14-14 1 16,-16-9-1-16,-20-6 1 16,-25-3-1-16,-14-3 1 15,-17 1-2-15,-13 7 1 16,-9 3-2-16,-4 11 0 15,-3 7-3-15,14 21-7 16,-6 0-24-16,26 13-4 16,7-1 0-16,18 5-2 15</inkml:trace>
  <inkml:trace contextRef="#ctx0" brushRef="#br2" timeOffset="52154.9831">14818 8401 70 0,'-14'-4'36'16,"-6"-7"0"-16,9 7-4 16,-13-7-25-16,5 11-1 15,-8-1-1-15,1 12-1 16,-8 8 0-16,0 14 0 15,-10 11-2-15,-2 12 1 16,-3 10 1-16,5 6-1 16,5-1 0-16,15 3-1 15,19-10 1-15,21-9-1 0,25-17 1 16,25-15-2-16,21-19 0 15,17-16 0-15,10-16-1 16,-1-11 0-16,-11-13 0 16,-14-8 0-16,-18-8-1 15,-22-4 1-15,-26 0-1 16,-26 0 0-16,-24 8 0 15,-20 5-1-15,-12 9 0 16,-14 10-1-16,-3 17-2 16,-6 1-9-16,14 22-26 15,-9 2 1-15,15 16-1 16,2-2 0-16</inkml:trace>
  <inkml:trace contextRef="#ctx0" brushRef="#br2" timeOffset="52819.0209">13499 8473 80 0,'-6'-14'38'0,"-13"-6"-1"16,1 16-10-16,-14-10-19 15,3 16-2-15,-9-1-2 16,5 13 0-16,-9 5-1 16,3 15 0-16,-4 4-1 15,1 9 1-15,3 5 1 0,10 4-2 16,8 3 1-16,12-2-1 15,17-5 0-15,11-7-1 16,22-6 1-16,13-8-2 16,12-9 1-16,13-15-1 15,3-8 0-15,-1-10 0 16,-6-12 1-16,-8-7-1 15,-16-13-1-15,-14-3 1 16,-19-6-2-16,-21-3 2 16,-17-3-3-16,-16 3 2 15,-5 7-2-15,-9 2-1 16,-2 18-2-16,-9-3-10 15,19 26-23-15,-6 3 0 0,18 13-2 16,3 0 1-16</inkml:trace>
  <inkml:trace contextRef="#ctx0" brushRef="#br3" timeOffset="57311.278">2389 4931 44 0,'10'-15'33'0,"1"2"3"16,-6-4-3-16,8 15-14 16,-20-12-6-16,7 14-4 15,0 0-3-15,-12 2 0 16,-5 10-2-16,-6 13 0 15,-8 7 0-15,-4 16-2 16,-11 7 1-16,0 12-2 16,-3 7 2-16,5 7-2 15,6 0 1-15,14-1-2 16,11-8 0-16,14-7 0 15,21-14-1-15,13-16 1 0,15-14-1 16,10-16 1-16,7-16 0 16,-2-13 1-16,-5-7 0 15,-8-8-1-15,-18 0 2 16,-19-1-2-16,-23 8 1 15,-24 7-1-15,-17 9 0 16,-18 9-1-16,-7 6-1 16,-2 1-3-16,18 17-26 15,4-16-8-15,30 1 1 16,19-13-3-16</inkml:trace>
  <inkml:trace contextRef="#ctx0" brushRef="#br3" timeOffset="57867.3098">3212 5437 80 0,'0'0'39'15,"0"0"-3"-15,0 0 2 16,22-2-30-16,5-2-7 15,6 0 1-15,7-7 0 16,5 2 1-16,0-7-1 16,2 2 1-16,-7-7 1 15,-7 2-2-15,-8-2 1 16,-8-1 0-16,-12 1-1 15,-8 3-1-15,-12 1 0 16,-5 3 0-16,-11 6-1 16,-3 5 0-16,-8 14 1 15,-1 10-1-15,3 6 1 16,0 12 0-16,9 3-1 15,11 7 1-15,14-2-1 0,16-5 0 16,20-8 0-16,15-14-1 16,22-15-2-16,12-15-1 15,19-11-5-15,-7-25-25 16,23-1-6-16,-9-19 0 15,1 1-1-15</inkml:trace>
  <inkml:trace contextRef="#ctx0" brushRef="#br3" timeOffset="58046.32">4283 4839 102 0,'-31'-2'38'0,"6"24"2"16,-10 1-10-16,8 20-26 16,-1 9 0-16,8 7-2 0,2 5 0 15,6 4-1-15,3 3-1 16,8-1-3-16,7 2-2 15,-2-15-28-15,14 4-7 16,-3-17 0-16,13-6 0 16</inkml:trace>
  <inkml:trace contextRef="#ctx0" brushRef="#br3" timeOffset="58423.3416">4366 5308 94 0,'-13'2'39'15,"14"10"0"-15,-1-12-4 0,15 9-33 16,6-6-1-16,9 1 1 16,5-6 0-16,5-2 0 15,4-5 0-15,-1-4-1 16,-6-1 1-16,-2-3 0 15,-7-1 0-15,-12 2 0 16,-9-2 0-16,-9 2-1 16,-12 3 0-16,-7 6 0 15,-10 4 0-15,-7 6-1 16,-6 9 1-16,1 6 0 15,-1 7 0-15,5 3 0 16,8 5-1-16,15-1 1 16,12-2-2-16,16-3 0 15,20-4-3-15,15-6-1 16,21 1-4-16,-1-15-26 0,24 2-6 15,-9-10 1-15,11 5-2 16</inkml:trace>
  <inkml:trace contextRef="#ctx0" brushRef="#br3" timeOffset="58641.3541">5210 5226 86 0,'-26'-5'39'0,"-13"1"1"16,2 15 1-16,-10 4-31 15,7 11-3-15,0 0-3 16,11 8-1-16,10-2 0 15,14 0-1-15,17-6-2 0,18-9 0 16,18-8-1 0,12-12-2-16,20-11-1 0,7-15-2 15,18 0-26-15,-10-23-6 16,8 3-3-16,-16-17 1 15</inkml:trace>
  <inkml:trace contextRef="#ctx0" brushRef="#br3" timeOffset="58806.3635">5901 4807 93 0,'-14'-10'39'16,"-15"7"0"-16,0 25 0 15,-9 8-34-15,4 13 0 16,4 7-2-16,7 9-2 16,4 4 1-16,8 3-2 15,5 4-1-15,7-7-4 16,14 7-28-16,-7-18-7 0,9 0 0 15,-5-19-2-15</inkml:trace>
  <inkml:trace contextRef="#ctx0" brushRef="#br3" timeOffset="59865.4241">5609 5172 93 0,'0'0'39'0,"11"2"2"15,10 0-4-15,7-5-33 16,6-2 0-16,4-3-1 16,7 3 1-16,-5-1-2 0,1 0-1 15,-7 4 0-15,-4 3 1 16,-7 5-1-16,-7 4 0 15,-10 4 0-15,-6 5-1 16,-6 7 1-16,-3 3 0 16,-5 1-1-16,4 4 0 15,-4-4 0-15,5 1 0 16,4-4 0-16,4-9 0 15,4-4 0-15,-3-14 0 16,27-9 0-16,-9-11 1 16,9-6-1-16,-3-12 0 15,2 0 0-15,-1-5 0 16,-3 3-1-16,-2 4 1 15,-6 5-1-15,-3 8 1 16,-3 8-1-16,2 4 1 0,1 4-1 16,7 6 0-16,7 2 1 15,8 3 0-15,6-1 1 16,6 1-1-16,4 0 1 15,1-1-1-15,-4-1 0 16,-7-2 0-16,-7 0 1 16,-10-1-1-16,-7 0-1 15,-15 1 2-15,0 0-2 16,0 0 1-16,-21-4 2 15,1 11-2-15,-7 6 2 16,-1 8-2-16,-3 5 2 16,2 6-2-16,5 7 1 15,7-1 0-15,9 1-1 16,9-5 0-16,12-5 0 0,7-10-1 15,9-10 1-15,6-10-1 16,1-12 0-16,3-8 1 16,1-11 0-16,-8-4 0 15,-2-3 0-15,-6-1-1 16,-4-2 1-16,-6 8 1 15,-3 1-2-15,-9 11 2 16,1 4-2-16,-1 4 2 16,-2 14-1-16,0 0 1 15,17-7-1-15,-5 12 0 16,6 2 1-16,2 1-1 15,5 3 2-15,0 2-2 16,-1 1 2-16,-4 1-2 16,-3 2 2-16,-3 3-1 0,-5-4 0 15,-5 2 0-15,-4 1-1 16,-3-2 0-16,-4-2 1 15,2-2-1-15,-2-3 0 16,7-10 0-16,0 0 0 16,0 0 0-16,0 0 0 15,24-28 0-15,1 7-1 16,4-9 1-16,7-2-1 15,1 0 1-15,2 3-1 16,-7 6 2-16,-8 6-2 16,-3 11 2-16,-9 8 0 15,-8 11-1-15,-6 8 2 16,-5 4-3-16,-1 9 1 15,-1-2-1-15,8 6-1 16,1-6-4-16,17 2-2 0,-13-20-24 16,36 9-5-16,-5-24 1 15,23 4-2-15</inkml:trace>
  <inkml:trace contextRef="#ctx0" brushRef="#br3" timeOffset="60173.4417">7678 5046 91 0,'-9'-32'38'0,"4"15"3"16,-16-4-1-16,2 28-18 15,-10-4-19-15,0 8-1 16,-4 6 0-16,3 5-1 16,4 3 0-16,8 4 0 0,8-2 0 15,15-3-1-15,8-5 1 16,11-4-2-16,9-7 2 15,1 0 0-15,2-4-1 16,-1 1 1-16,-6-2 0 16,-8 6 0-16,-14 6 0 15,-17 5-1-15,-9 5 1 16,-9 3-1-16,-6 5-1 15,0 1-1-15,0 3-4 16,-17-15-21-16,36 11-7 16,-5-26-3-16,25 6-2 15,-5-13-2-15</inkml:trace>
  <inkml:trace contextRef="#ctx0" brushRef="#br3" timeOffset="61834.5367">8917 5373 62 0,'0'0'33'16,"0"0"-4"-16,-5 10 2 16,5-10-18-16,-7 15-7 15,5-5-3-15,2-10 1 16,-10 24-1-16,0-9 1 0,5 3-1 15,-2-4 1-15,6 2-1 16,1-6 0-16,0-10-1 16,12 12 1-16,2-17-2 15,5-4 1-15,4-5-1 16,-1-4 0-16,3 0 0 15,-3-5-1-15,-3 4 1 16,-4-1-1-16,-6 6 1 16,-9 14-1-16,0-14 1 15,-10 17-1-15,-6 2 1 16,-5 8 0-16,2 2 0 15,-2 3 0-15,4 1 0 16,1 1 1-16,8-4-1 16,5-5 0-16,3-11 0 0,20 11 0 15,1-15-1-15,4-6 1 16,4-3-1-16,-1-2 1 15,1-2 0-15,-8-2-1 16,-2 4 1-16,-14 3 0 16,-5 12-1-16,-14-8 0 15,-5 12 1-15,-6 4-1 16,-6 5 1-16,2 4-1 15,-1 1 0-15,6-2 0 16,4 0 0-16,8-1 0 16,8-5-2-16,4-10-3 15,15 4-26-15,9 0-6 16,-2-15-3-16,14 4-1 15</inkml:trace>
  <inkml:trace contextRef="#ctx0" brushRef="#br3" timeOffset="62286.5626">9574 5323 73 0,'-21'8'40'0,"13"8"-2"16,-4-8 2-16,23 14-19 15,3-20-18-15,12-2 0 16,11-8 0-16,12-5-1 0,1-7 0 15,7-1 0-15,-2-7 0 16,-4-3 0-16,-8 0-2 16,-8-2 3-16,-15 0-4 15,-16 4 3-15,-8 2-3 16,-21 7 3-16,-7 9-3 15,-10 9 2-15,-7 12 1 16,-7 13-3-16,-2 12 3 16,6 10-2-16,5 9 2 15,12 3-2-15,15 2 2 16,17-3-2-16,20-9 0 15,24-10-2-15,23-11-1 16,17-17-2-16,28 2-28 0,-7-28-4 16,16 2-2-16,-9-20-3 15</inkml:trace>
  <inkml:trace contextRef="#ctx0" brushRef="#br3" timeOffset="62470.5731">10565 4885 96 0,'-9'18'43'16,"9"-18"0"-16,11 24-1 16,16-33-32-16,22 0-12 15,21 8-27-15,0-20-7 16,17 6-4-16,1-8-2 0,13 8-1 15</inkml:trace>
  <inkml:trace contextRef="#ctx0" brushRef="#br3" timeOffset="63893.6545">13484 6861 65 0,'-142'8'38'0,"2"6"-2"16,-2-2 1-16,4 11-12 16,-4-6-23-16,6 7 0 15,-3 5-1-15,-1 3 0 16,-2 10-1-16,-4 6-2 15,-11 8 2-15,-2 5-1 16,-10 8 2-16,-1 11-1 16,-7 4 1-16,-2 9 0 15,1 5 1-15,5 6 1 16,3 4-2-16,6 8 0 15,9 2-1-15,9 5 1 16,13-1-2-16,10 5 0 0,14 3 1 16,10-1 0-16,15 6 0 15,12 0 0-15,17-1 1 16,12 0-1-16,19 0 1 15,13-2 0-15,15-2-1 16,13-3 1-16,18-6 0 16,13-4 0-16,17-10-3 15,16 0 3-15,16-8-2 16,16-5 1-16,10-8-1 15,19-6 1-15,15-8-1 16,13-5 1-16,13-8 0 16,14-5 0-16,11-10 0 15,14-1-1-15,12-9 1 16,6-1-1-16,4-8 0 0,10-4 0 15,3-3 0-15,-2-7 0 16,2-7 1-16,1-5-1 16,-4-8 1-16,2-7 2 15,-1-6-1-15,-6-8 1 16,-5-8-1-16,-8-6 0 15,-8-9 0-15,-14-5 0 16,-5-5-2-16,-17-8 0 16,-14-6 0-16,-15-5-1 15,-16-5 4-15,-13-6-2 16,-21-5 2-16,-10-5-2 15,-18-5 2-15,-16-2-1 16,-15-4 2-16,-14-2-2 16,-15-4-1-16,-16-2 0 15,-14 1 0-15,-12-1 1 0,-13-3-2 16,-13 1 0-16,-6-2 1 15,-10 0 0-15,-5 2-1 16,-5 0 2-16,-8 2-3 16,-8 8 2-16,-7-1 0 15,-5 3 0-15,-6 3 0 16,-4 1 1-16,-4 4-1 15,-8 3 1-15,-4-1 1 16,-5 9 0-16,-5 4-1 16,-10 12 1-16,-18 13-1 15,-18 16 1-15,-18 13-2 16,-17 18 0-16,-10 16-4 0,-18-4-27 15,11 20-8-15,2-6 0 16,30 2-2-16</inkml:trace>
  <inkml:trace contextRef="#ctx0" brushRef="#br3" timeOffset="65512.747">12956 5871 88 0,'-227'24'38'0,"2"9"-2"16,-7 1 2-16,4 5-37 0,-5 5-1 15,2 7 1-15,-4 4 0 16,5 6 0-16,-2 2 0 16,0 8 0-16,1 1 1 15,2 10 0-15,0 2-1 16,5 14 2-16,7 5-3 15,1 11 0-15,3 6 0 16,7 9 2-16,5 10-3 16,9 3 1-16,3 6-1 15,11 0 0-15,8 3 0 16,11 2 2-16,12 8-3 15,11 1 2-15,8 3 0 16,7 9-1-16,11 5 3 16,7 11-2-16,3 11 1 15,10 2 0-15,4 4-1 0,11 3 1 16,8 1-2-16,15-5 3 15,12-7-5-15,18-6 3 16,12-8-2-16,16-4 0 16,16-3 2-16,15-7-2 15,14-4 1-15,18 0-1 16,17 1 1-16,11 1 1 15,19-5-1-15,15-2 0 16,20-4-1-16,13-1 2 16,19-3-1-16,12-7 0 15,12-5 1-15,14-6-1 16,16-7 2-16,5-9 0 15,13-11 0-15,10-6 0 16,12-13 0-16,4-10 0 0,15-15 0 16,9-8-1-16,8-17 0 15,12-5 0-15,6-12 0 16,4-12-1-16,4-10 0 15,5-5 2-15,3-11-1 16,45-7 1-16,-43-7 0 16,1-5-1-16,-2-9 0 15,-2-4-1-15,-1-12 1 16,-6-5-1-16,-3-6 0 15,-53-8-1-15,40-7 2 16,-8-7 0-16,-11-8 1 16,-8-9-1-16,-9-2 1 15,-9-8 1-15,-9-5-1 16,-6-6 1-16,-9-7 0 0,-10-7-2 15,-11-2 1-15,-7-2 0 16,-14-3-1-16,-13-6 1 16,-15-5-1-16,-17 2-1 15,-16 1 2-15,-19-4 1 16,-20-4-1-16,-17-2 2 15,-21-7 0-15,-15 1-1 16,-16-8 1-16,-14-2-1 16,-16-4 0-16,-12-5-3 15,-14 5 3-15,-14 4-3 16,-19 4-1-16,-14 3 0 15,-16 5 0-15,-23 5 0 16,-19 4 1-16,-20 4 1 16,-16 4 0-16,-17 0 2 0,-16-2 0 15,-11 7 0-15,-11 2 1 16,-12 3 0-16,-4 0-1 15,-7 7 0-15,-8 2-1 16,-4 6-1-16,-2 5 0 16,-5 6-1-16,-6 2 2 15,-3 8-3-15,-8 4 2 16,-3 6-1-16,-5 9 2 15,-6 7-1-15,-10 8 0 16,-3 9 1-16,-9 12-1 16,-11 10 1-16,-3 14-3 15,-9 10 1-15,5 12-5 16,-11 2-27-16,22 18-4 0,6-2-4 15,18 11 0-15</inkml:trace>
  <inkml:trace contextRef="#ctx0" brushRef="#br3" timeOffset="66957.8297">15079 7183 93 0,'0'0'36'16,"-10"-15"-1"-16,10 15-2 15,-5-13-28-15,5 13-1 16,-14-9 1-16,14 9-1 15,-23 5-1-15,7 6 0 16,-2 3-1-16,-2 6 0 16,2 0-1-16,4 3-2 15,3 1 1-15,7-5-1 16,7-2 1-16,9-3-1 0,6-7 1 15,9-6-1 1,1-6 1-16,5-6 2 0,-1-5-1 16,-2-2 1-16,-4-3-2 15,-6-3 2-15,-6-3-1 16,-8 5 0-16,-11 3 0 15,-5 5-1-15,-10 6 0 16,-7 7 1-16,-2 5-1 16,-3 8 1-16,-2 7-1 15,5 7-1-15,2 0 2 16,6 4-2-16,7-3 1 15,12-1-1-15,11-6 1 16,9-6-1-16,9-4 1 16,11-10 1-16,6-9-1 15,1-4 2-15,-2-5 0 0,-2-5 0 16,-8-3-1-16,-8 2 1 15,-11-3-1-15,-13 6 1 16,-14 6-2-16,-10 4 1 16,-7 9-1-16,-10 7 0 15,-1 5 1-15,-2 6-1 16,6 1 0-16,1 6-2 15,14 0 3-15,9-1-2 16,12-3 1-16,15-5-1 16,8-5 1-16,9-7-1 15,3-3 1-15,1-4 2 16,-3-5-1-16,-5-3 1 15,-8-3-3-15,-9 0 1 16,-7 5-5-16,-17-8-25 0,1 25-5 16,-19-7-6-16,0 20-1 15</inkml:trace>
  <inkml:trace contextRef="#ctx0" brushRef="#br3" timeOffset="67986.8886">10951 10934 81 0,'-3'-15'38'0,"-1"2"-10"16,4 13 6-16,-3-10-24 16,3 10-3-16,0 0-2 15,0 0 0-15,-20 12-1 16,11 0-1-16,-4 1-1 15,3 3 0-15,-3 3-1 16,4 0 0-16,4 1 0 16,6-5-2-16,6-1 2 15,11-5-2-15,5-7 1 16,8-6 0-16,3-3 1 15,3-7-1-15,-3-5 1 16,-2-3 1-16,-7-2-1 0,-6 0 1 16,-11 0-1-16,-12 2-1 15,-10 5 1-15,-4 2-1 16,-11 5 1-16,-4 8 0 15,-2 7-1-15,-1 5 1 16,1 6 0-16,5 4-1 16,8 4 1-16,9 1-1 15,11-2 1-15,12-2-1 16,13-5 0-16,13-6 0 15,9-8 0-15,5-6 0 16,4-6 0-16,-1-7 1 16,-9-2-1-16,-5-3 0 15,-11 0 1-15,-12-1-1 0,-15 4 1 16,-10 5-1-16,-14 4 0 15,-6 4 0-15,-8 6 0 16,-2 4 1-16,-2 6-1 16,6 0 0-16,7 3 0 15,5 1 0-15,14-3 0 16,9-11 0-16,23 10 0 15,6-13 0-15,12-5 0 16,4-6-1-16,2 0 1 16,-3-3 1-16,-4 0-1 15,-11-1 0-15,-12 5 1 16,-17 13-1-16,-8-13 0 15,-14 15 0-15,-10 6-1 16,-3 1-2-16,-3 9-1 0,-1-9-26 16,17 14-5-16,-2-16-2 15,24-7-3-15,0 0-3 16</inkml:trace>
  <inkml:trace contextRef="#ctx0" brushRef="#br3" timeOffset="69135.9543">14632 5924 86 0,'-10'-7'36'0,"10"7"-2"15,-24-17 0-15,24 17-28 16,-14-20-4-16,14 20 2 15,-3-22-2-15,3 22 2 0,-2-15-2 16,2 15 3-16,0 0-2 16,0 0-2-16,-18 12 3 15,9 1-3-15,-6 2 2 16,2 5-3-16,1 0 2 16,4-1-3-16,3-2 2 15,5-2-1-15,10-2 0 16,-1-5 0-16,10-5 0 15,0-3 0-15,4-3 1 16,1-7-1-16,-4-3 0 16,1-4 0-16,-6-4-1 15,0 1 3-15,-5 0-3 16,-6-2 3-16,-5 5-3 15,-5 0 3-15,-6 8-3 0,-3 5 3 16,-6 5-2-16,0 7 0 16,-2 6 2-16,-1 5-2 15,6 4 1-15,5 5-1 16,7-2 2-16,10 1-3 15,11-3 2-15,8-8-1 16,10-6 0-16,8-8 0 16,3-9 0-16,5-7 1 15,-2-5-3-15,-5-8 4 16,-7-2-3-16,-11 0 3 15,-10 2-3-15,-13 1 3 16,-13 4-3-16,-10 9 3 16,-10 4-2-16,-6 9-1 15,-1 6 1-15,-1 9-1 0,5 5 3 16,7 4-3-16,10 1 2 15,10 3-2-15,13-5 3 16,12-2-2-16,11-6 1 16,7-6-1-16,4-7 1 15,2-7-1-15,-3-6 0 16,-5-4 1-16,-6-1-2 15,-7-1 1-15,-13-2-1 16,-9 6 0-16,-8 7 0 16,-11 4-3-16,-1 13-3 15,-14-2-25-15,15 21-4 16,-5-3-2-16,19 12-2 15</inkml:trace>
  <inkml:trace contextRef="#ctx0" brushRef="#br3" timeOffset="70152.0123">20586 10477 73 0,'0'0'35'15,"3"-13"-1"-15,-3 13-1 16,-13-20-23-16,13 20-2 16,-4-21-1-16,4 21-1 15,-6-15-1-15,6 15 0 16,-17-2-1-16,6 10-1 15,-7 2 0-15,-1 9-1 0,-4 1-1 16,0 4 0 0,1 0 0-16,4 0-1 0,6-2 0 15,9-3 0-15,5-8 0 16,11-5 0-16,7-8 0 15,8-8 0-15,3-6 1 16,3-5-1-16,1-3 0 16,-1-4 0-16,-6 3 1 15,-4-1-1-15,-10 4 1 16,-10 4-1-16,-12 7 1 15,-10 6-1-15,-8 5 1 16,-11 7 0-16,-4 5-1 16,-1 5 1-16,4 5 0 15,7 2 0-15,7 0-1 0,14 3 1 16,15-5-1-16,13-4 0 15,13-4 0-15,7-5 0 16,5-8 0-16,2-3 0 16,-10-5 1-16,-2-5-1 15,-15-1 1-15,-13-3-1 16,-13 0 1-16,-10 1 0 15,-12 3-1-15,-9 4 0 16,1 4 0-16,0 3-2 16,4 8-2-16,2-7-26 15,19 21-5-15,-9-12-3 16,11 12-3-16,-8-3-3 15</inkml:trace>
  <inkml:trace contextRef="#ctx0" brushRef="#br3" timeOffset="71209.0729">10710 14015 33 0,'18'2'33'0,"-18"-2"2"16,0 0-1-16,0 0-18 15,0 0-5-15,-14 4 0 16,14-4-2-16,0 0-3 15,0 0 0-15,-4 12-3 16,4-12 0-16,0 12-1 16,3-1 0-16,-6 1-1 15,2 5 1-15,0-2-2 16,1 2 1-16,0-3-1 15,5-3 0-15,-5-11 1 0,14 12-1 16,-1-16 0-16,5-6 0 16,3-4 0-16,1-4 0 15,0-7 1-15,-1 0 0 16,-4 0 0-16,-6-1 0 15,-6 6 0-15,-10 5 1 16,-6 6-1-16,-8 9 1 16,-8 10-1-16,-8 7-1 15,-5 7 0-15,2 4 1 16,3 2-1-16,5 2 0 15,11-3 0-15,14-5 0 16,10-8 0-16,17-10 1 16,12-7-1-16,9-9-1 15,6-8 1-15,0-4 0 16,-4-6 1-16,-7-2 0 0,-11-2 0 15,-10 5 0-15,-15 3 0 16,-7 4 0-16,-14 6 0 16,-10 9 0-16,0 5 0 15,-5 10 0-15,3 2-1 16,2 6 0-16,8 1 0 15,6 3-1-15,11 0 1 16,7-3-1-16,12-4 1 16,7-9-1-16,6-3 0 15,-1-4 1-15,-2-4 0 16,-2-7 0-16,-4-5-1 15,-8-6 0-15,-6 2-4 16,-25-17-26-16,11 9-6 16,-19-20-1-16,1-1-3 0</inkml:trace>
  <inkml:trace contextRef="#ctx0" brushRef="#br3" timeOffset="72074.1224">6788 9772 91 0,'-19'-1'38'0,"5"9"-1"15,-5-4 0-15,5 9-29 16,-6 0-6-16,3 5 1 16,-1-2-1-16,6 6 1 15,0-3-1-15,7 3 0 16,7-4 0-16,8-1-1 15,9-5 0-15,10-6 0 16,6-5 0-16,11-7-1 16,0-6 0-16,-2-5 0 15,-3-6 1-15,-8-1-1 16,-13-3 0-16,-11 0 0 15,-14 0 0-15,-12 6 1 16,-13 4-1-16,-7 7 0 16,-5 6 1-16,-1 8 0 0,2 8 0 15,5 9 0-15,8 6 0 16,8 2 1-16,14 0-1 15,13 0 0-15,13-6-1 16,13-4 0-16,8-9 0 16,9-9 0-16,4-8 0 15,-1-5 0-15,-6-7 0 16,-7-3 1-16,-13-1-1 15,-14 3 1-15,-20 2 0 16,-14 7 0-16,-16 7 0 16,-6 9 0-16,-8 3 0 15,6 5 0-15,-1 2 0 16,11 0 0-16,12 1-1 15,12-5 0-15,11-11-2 0,16 10-4 16,15-1-26-16,-9-20-4 16,16 10-4-16,-7-14-2 15</inkml:trace>
  <inkml:trace contextRef="#ctx0" brushRef="#br3" timeOffset="72936.1717">16005 5774 103 0,'-22'2'38'16,"11"7"1"-16,-4-6-4 15,15-3-31-15,18 9-2 16,11-7 0-16,13-5 0 15,10-4 0-15,5-7 0 16,2-4-3-16,-4-6 2 16,-5 0-2-16,-14-5 2 15,-13 2-2-15,-19-2 2 16,-18 0-3-16,-17 6 4 15,-11 5-1-15,-12 1 0 16,-10 9 0-16,-2 9 1 0,1 12-1 16,5 10 0-16,9 13 0 15,12 10-1-15,17 3 2 16,21 4-1-16,23-3 0 15,24-1-1-15,15-13-3 16,23-5-2-16,7-26-27 16,24 2-5-16,-7-19-3 15,7-8-2-15</inkml:trace>
  <inkml:trace contextRef="#ctx0" brushRef="#br3" timeOffset="73108.1815">16945 5378 114 0,'0'0'42'16,"24"10"0"-16,20-23-4 16,26-6-41-16,33 9-29 15,-4-19-7-15,24 7-3 16,1-10 0-16</inkml:trace>
  <inkml:trace contextRef="#ctx0" brushRef="#br3" timeOffset="74159.2415">719 15498 60 0,'-6'12'40'0,"6"-12"-2"16,1 11 1-16,10-15-35 15,13 1-2-15,13-3 0 16,14-3-1-16,2-2 1 16,8 1 0-16,-5-3 0 0,-2-1-1 15,-8-2 1-15,-9-1-1 16,-14-3 0-16,-13-1 0 15,-14-2 0-15,-11 1 0 16,-12 0 0-16,-8 5 0 16,-13 7-1-16,-5 9 1 15,-4 12 0-15,-2 14 0 16,4 11 0-16,6 14 1 15,8 3 0-15,11 4-2 16,15 0 1-16,15-3-1 16,21-8 1-16,20-13-1 15,27-16 0-15,14-19-4 16,21-15-2-16,14-19-4 15,21-7-26-15,-10-27-3 0,8-2-3 16,-19-16 2-16</inkml:trace>
  <inkml:trace contextRef="#ctx0" brushRef="#br3" timeOffset="74360.2531">1908 14659 72 0,'-46'22'40'15,"13"20"1"-15,-5 6-2 16,13 17-30-16,0 6-8 15,7 11-1-15,7 5 0 16,5 7-1-16,5-1 0 16,2-5-5-16,9 6-3 15,-5-22-25-15,16 3-5 16,-6-27-1-16,15-6-1 0</inkml:trace>
  <inkml:trace contextRef="#ctx0" brushRef="#br3" timeOffset="74735.2746">2028 15336 59 0,'0'16'38'0,"14"0"0"15,-2-9 0-15,21 1-34 16,0-2-2-16,7 0 1 15,6-11-1-15,3-3 0 16,-1-5-1-16,1-6 0 16,-7-5 0-16,-6-1-1 0,-7-6 1 15,-9 1-1-15,-11 5 0 16,-14 3 1-16,-11 6 0 15,-12 9 1-15,-12 10 0 16,-10 10 1-16,-7 12 0 16,-4 11 0-16,-3 2 0 15,7 8-1-15,7-1 0 16,18 1 0-16,14-4-2 15,18-7 0-15,25-8-3 16,20-14-2-16,26-5-4 16,-1-21-26-16,39 7-1 15,-9-19-5-15,18 2 0 16</inkml:trace>
  <inkml:trace contextRef="#ctx0" brushRef="#br3" timeOffset="74944.2864">2978 15249 63 0,'-50'5'42'0,"0"16"-1"15,-6-5 0-15,12 13-32 16,-4-2-5-16,10 7-2 16,11-3 0-16,10 2 0 15,20-6-2-15,15-4 1 16,20-8-3-16,15-12-4 15,21 7-25-15,3-28-2 16,24 2-5-16,-2-20-4 16</inkml:trace>
  <inkml:trace contextRef="#ctx0" brushRef="#br3" timeOffset="75128.2971">3700 14753 74 0,'-35'14'40'0,"-11"9"0"16,13 33-2-16,-6 5-36 15,-1 13-2-15,6 11-1 16,6 3-1-16,9 3-3 16,-9-13-30-16,28 4-4 15,-3-20-2-15,13-4 1 16</inkml:trace>
  <inkml:trace contextRef="#ctx0" brushRef="#br3" timeOffset="75621.3253">3303 15224 89 0,'-13'-9'42'0,"13"9"1"16,13-7-13-16,8 1-28 15,19-2-2-15,7 2-1 16,9-2-1-16,2-2-2 15,8 3-2-15,-6-7-3 16,7 17-23-16,-24-15-2 16,8 20 22-16,-20-6 6 15,-6 7 4-15,-9 2 3 16,-9-1 2-16,-3 10 4 0,-15-13 21 15,14 21 6-15,-18-10-23 16,12 9-4-16,-8 3-4 16,2 1 0-16,-4 6 0 15,1 4-1-15,-3 0-1 16,1-4-1-16,1-2 1 15,1-9-1-15,2-7 0 16,4-8 0-16,6-11 0 16,2-17 0-16,9-10 0 15,6-7 2-15,4-12-1 16,8-8 1-16,5-4-2 15,-1 3 3-15,3 4-2 16,-3 6 0-16,-2 9 0 16,-5 8-1-16,1 12-1 0,-4 9-1 15,3 12-4-15,0-12-22 16,20 20-9-16,-9-14-1 15,22 14-2-15</inkml:trace>
  <inkml:trace contextRef="#ctx0" brushRef="#br3" timeOffset="76410.3704">4615 15196 31 0,'-10'-19'38'16,"2"6"2"-16,-10-2-2 16,3 17-14-16,-13-5-19 15,-1 9 0-15,-7 5-2 16,-1 9 1-16,-2 5-2 15,0 11 1-15,6 1 0 16,9 4-1-16,4 2-1 16,16-4 1-16,10-3-1 0,15-9 0 15,13-8-1 1,13-9 1-16,10-9-2 0,5-9 1 15,2-10 0-15,-4-9-2 16,-3-3 2-16,-11-4-2 16,-10-4 2-16,-15-1-1 15,-10 1 0-15,-13 4 0 16,-7 8 1-16,-8 5 0 15,-3 8 0-15,0 7 0 16,1 9 1-16,5 6 0 16,14-9 0-16,-4 19 0 15,19-10 0-15,9-3 0 16,9-2 0-16,5-4 0 15,4-2 0-15,0-1 1 16,-7 3-1-16,-3 3 0 0,-12 6 0 16,-12 7-1-16,-9 5 1 15,-9 8 0-15,-9 3-1 16,-4 1 0-16,2 2 0 15,-1-4 0-15,8-4-1 16,8-9 1-16,6-18 0 16,23 8 0-16,5-19 0 15,8-9 1-15,7-9 0 16,3-3 0-16,2-5 0 15,-4 2 0-15,-6 3 0 16,-9 8 0-16,-8 9-1 16,-9 13 1-16,-8 13-2 15,-8 11 0-15,-4 13-3 16,-2 1-1-16,9 19-24 0,-11-20-9 15,24 15 0-15,-10-19-3 16</inkml:trace>
  <inkml:trace contextRef="#ctx0" brushRef="#br3" timeOffset="77206.4158">6146 15219 43 0,'-1'-21'39'16,"1"21"1"-16,2-24 0 15,-2 24-24-15,0 0-11 16,0 0-2-16,-14 20 0 15,5 8 0-15,-2 4-1 0,0 9 0 16,2 8 0-16,0 2 0 16,3-1-1-16,2-4-2 15,6-4 2-15,0-10-2 16,1-9 1-16,3-10-1 15,-6-13 1-15,19-12-1 16,-10-11 2-16,2-8 0 16,-2-10 0-16,1-10 1 15,-1-9-2-15,-1-3 2 16,3-5-2-16,0 4 0 15,4 6 0-15,1 8 0 16,2 11 0-16,3 9 0 16,4 11 0-16,2 16 0 15,0 11-1-15,-2 8 2 0,-1 7-2 16,0 5 2-16,-6 5-1 15,-2 5 0-15,-4 2-1 16,-5 3 2-16,-6-1-1 16,-7-2 0-16,-5-3-1 15,-7-3 1-15,-5-6 0 16,-6-2 0-16,-4-6 0 15,-3-2 0-15,0-2 1 16,-2 3-1-16,2 6 1 16,2 6-3-16,0 9 2 15,3 13-1-15,1 10 1 16,2 9-2-16,4 8 0 15,-2-6-6-15,20 14-23 16,-19-30-4-16,26 4-2 0,-2-33-4 16</inkml:trace>
  <inkml:trace contextRef="#ctx0" brushRef="#br3" timeOffset="77749.4469">7073 15183 63 0,'0'-11'40'0,"-15"-6"0"15,0 24-12-15,-20-10-18 16,-1 14-4-16,-11 5-1 15,0 9-1-15,-4 4 0 16,7 3-2-16,4 3 0 16,10-1 0-16,13-4-2 15,17-5 1-15,13-8-1 16,17-8 1-16,14-6-2 15,8-7 1-15,10-6 0 16,-2-8 0-16,-2-4 1 16,-2-3-1-16,-9-4 1 0,-10-2-1 15,-13 3 1-15,-5 0-1 16,-12 7 1-16,-6 4-1 15,-1 17 1-15,-14 0-1 16,1 19 0-16,-4 10 0 16,3 7-1-16,-1 5 0 15,6 2-1-15,5-3-1 16,11-2-2-16,8-23-27 15,22 4-1-15,-1-31-3 16,27-3-3-16</inkml:trace>
  <inkml:trace contextRef="#ctx0" brushRef="#br3" timeOffset="77928.4571">7822 14704 77 0,'-38'52'42'0,"-15"12"-3"16,7 19 2-16,-11-1-37 15,15 7-4-15,8-1-1 16,12-10-4-16,29 2-28 16,-15-24-4-16,19-5-4 15,-3-20-1-15</inkml:trace>
  <inkml:trace contextRef="#ctx0" brushRef="#br3" timeOffset="78133.4688">7459 15151 76 0,'-5'12'42'16,"5"-12"-1"-16,19 9 1 16,10-11-39-16,16-8-3 15,13-6-2-15,5-10-4 16,23 4-27-16,-12-22-2 15,12 7-5-15,-11-12-2 16</inkml:trace>
  <inkml:trace contextRef="#ctx0" brushRef="#br3" timeOffset="78281.4774">8296 14703 70 0,'-24'39'42'16,"-18"10"-2"-16,3 23 2 0,-17 4-31 16,9 11-10-16,6 2-1 15,4 3-1-15,6-5-3 16,-12-15-30-16,31 3-3 15,-3-27-5-15,15-6-1 16</inkml:trace>
  <inkml:trace contextRef="#ctx0" brushRef="#br3" timeOffset="78454.4872">7903 15178 83 0,'-9'-23'45'0,"-5"-3"-1"15,14 26-1-15,-11-2-38 16,27-3-4-16,14 0-2 0,5-7-5 15,24 12-25-15,-12-16-8 16,23 9-1-16,-1-7-5 16</inkml:trace>
  <inkml:trace contextRef="#ctx0" brushRef="#br3" timeOffset="78897.5125">8385 15442 68 0,'-12'-3'41'15,"12"3"-1"-15,7-16 0 16,15 7-37-16,3-10-3 15,9-2 1-15,7-5 0 16,8 0 1-16,3-2 0 16,1 2-1-16,-3-2 2 15,-3 4-1-15,-11 1 0 16,-8 3 0-16,-12-1-1 15,-13 4 0-15,-15 2 0 16,-11 0-1-16,-8 6 0 16,-10 2 0-16,-6 3 0 15,-5 9 1-15,-5 7 0 16,4 8 1-16,1 7-1 15,11 9 1-15,7 3 0 16,15 4-1-16,11-2-1 0,17-3 0 16,21-2-2-16,14-14-2 15,14 12-17-15,8-35-14 16,20 7-2-16,-11-22-5 15,14 2 0-15</inkml:trace>
  <inkml:trace contextRef="#ctx0" brushRef="#br3" timeOffset="79212.5307">9123 15208 57 0,'-26'-6'42'0,"2"13"0"16,-7-4 0-16,10 22-19 16,5-10-20-16,-5 6-2 15,6 4 0-15,1 3 1 16,3 4-2-16,4-2 1 0,3-3 0 15,4-1-1-15,4-9 1 16,-4-17 0-16,21 8-1 16,-6-17 1-16,4-11-1 15,5-7 1-15,1-12 0 16,3-4 0-16,1-8 0 15,2 0 0-15,0 2-1 16,-2 6 1-16,-3 6 0 16,-2 7-2-16,-1 14 0 15,-5 8-2-15,1 14-3 16,-7-8-26-16,15 27-4 15,-15-16-2-15,17 14-2 16</inkml:trace>
  <inkml:trace contextRef="#ctx0" brushRef="#br3" timeOffset="79521.5483">9560 15175 79 0,'-8'28'43'16,"-14"-3"-2"-16,6 16-3 16,-6-5-33-16,1 2 0 15,-2 0-2-15,4-1-1 16,4-7 0-16,5-5-2 15,8-11 1-15,2-14 0 16,21-3-1-16,4-14 1 16,6-11-1-16,7-10 1 15,5-5 0-15,3-4 0 16,-3 5 0-16,-3 4 0 0,-10 7 0 15,-6 12 0-15,-11 11 0 16,-13 8-1-16,4 20 0 16,-13 3-2-16,0 8-2 15,-7-1-4-15,6 23-24 16,-10-23-7-16,16 16 0 15,-9-14-2-15</inkml:trace>
  <inkml:trace contextRef="#ctx0" brushRef="#br3" timeOffset="80076.5801">10233 15009 83 0,'-23'3'40'16,"10"1"-6"-16,13-4-32 0,-18 11-41 15,18 0-2-15,-5 0 0 16</inkml:trace>
  <inkml:trace contextRef="#ctx0" brushRef="#br3" timeOffset="80226.5887">10271 15393 89 0,'-26'19'42'0,"6"-1"0"15,-4-18-7-15,-8-8-43 16,32 8-29-16,-10-19-5 15,18 6 0-15,0-9-1 16</inkml:trace>
  <inkml:trace contextRef="#ctx0" brushRef="#br3" timeOffset="80755.6189">11214 14972 72 0,'0'0'43'0,"6"-10"-3"16,13-7 2-16,21 6-38 16,9-10-3-16,9-1 0 15,3 1 1-15,4 7-1 16,-9 7 1-16,-4 8-1 15,-18 8 0-15,-15 12 0 16,-19 9-1-16,-16 12 2 16,-18 7-1-16,-13 9 1 15,-12 4-1-15,-4 4 1 0,3-1 0 16,6-7 0-16,15-6-1 15,15-4 0-15,26-15 0 16,21-13-1-16,29-14-1 16,23-14-3-16,21 15-24 15,2-37-8-15,25 10-2 16,-10-18-6-16</inkml:trace>
  <inkml:trace contextRef="#ctx0" brushRef="#br3" timeOffset="81128.6403">12822 14684 71 0,'-3'-29'42'15,"-16"1"-2"-15,3 13 2 16,-24 8-37-16,0 14-4 16,-6 17 0-16,-5 22 0 15,-7 17 1-15,1 17-1 16,1 14 1-16,9 9-1 0,12-3 0 15,17 3-1-15,19-11-1 16,18-17-6-16,34-3-29 16,7-31-5-16,28-10-2 15,3-23 0-15</inkml:trace>
  <inkml:trace contextRef="#ctx0" brushRef="#br3" timeOffset="81383.6548">13277 14638 51 0,'-29'-2'43'0,"-12"11"-4"0,1 23 2 16,-20 4-17-16,10 18-21 15,-2 6-1-15,8 13 0 16,2 3-1-16,11 1-1 16,7 2-1-16,11-8-3 15,27 4-29-15,-8-21-5 16,19-1-1-16,-5-18-3 15</inkml:trace>
  <inkml:trace contextRef="#ctx0" brushRef="#br3" timeOffset="81886.6836">12816 15211 71 0,'-24'-38'41'0,"15"12"-1"0,-4-7-2 16,19 17-34-16,12 3-1 15,11 9-2-15,9 2-2 16,9-1-1-16,10 4-2 15,5-4-1-15,10 5-1 16,-1-9-2-16,9 11-5 16,-16-15 1-16,0 10 6 15,-14 0 5-15,-13-1 2 16,-13 4 3-16,-24-2 2 15,14 9 3-15,-32-9 4 16,3 19 0-16,-15-8-4 16,2 12-3-16,-1 2-1 15,2 7-2-15,5-1-1 0,7 4 1 16,7-4-2-16,13-2 1 15,12-5-2-15,13-10 1 16,15-11-1-16,12-10 0 16,4-10 0-16,4-6 0 15,-2-8 0-15,-4-3 0 16,-8-4 0-16,-9 2 1 15,-17 4-1-15,-12 6 0 16,-10 6 1-16,-3 20-1 16,-15-7 0-16,0 16 0 15,0 9 0-15,0 5-1 16,5 6 0-16,5-2-3 15,10 5-4-15,-4-19-24 16,27 8-5-16,-9-23-1 0,23 0-5 16</inkml:trace>
  <inkml:trace contextRef="#ctx0" brushRef="#br3" timeOffset="82104.6961">14442 14602 95 0,'-21'-8'43'16,"-5"29"0"-16,-17 8-6 15,2 25-35-15,-9 12 0 16,5 11-2-16,1 7 1 16,3 5-1-16,9-4-1 15,11-5-3-15,10-6 0 16,7-17-4-16,19 0-24 0,-9-34-5 15,27-2 0-15,-4-31-6 16</inkml:trace>
  <inkml:trace contextRef="#ctx0" brushRef="#br3" timeOffset="82293.7068">14706 14684 71 0,'26'-55'43'0,"-4"33"0"16,-22 22 1-16,-5 32-22 15,-26 20-18-15,-8 16-3 16,-7 11 0-16,2 1-2 15,3 1-2-15,4-6-2 16,14-2-5-16,-3-27-24 16,31 6-3-16,-6-28-3 15,25 1-3-15</inkml:trace>
  <inkml:trace contextRef="#ctx0" brushRef="#br3" timeOffset="82708.7306">14715 14244 85 0,'16'12'42'16,"14"-9"-1"-16,29 9 1 15,7-2-40-15,19 6 0 16,5 11-1-16,-1 16 0 16,-9 16 0-16,-22 17 1 15,-23 13-2-15,-26 13 0 16,-33 14 0-16,-22 7-1 15,-23-1 1-15,-12-1 1 16,-9-11-2-16,1-12-2 16,11-15-1-16,13-30-24 15,39-8-8-15,-1-38-2 0,40-9-4 16</inkml:trace>
  <inkml:trace contextRef="#ctx0" brushRef="#br3" timeOffset="82946.7441">15653 15301 74 0,'-11'35'41'0,"-1"13"1"16,-12-1-3-16,3 5-43 15,2 11-27-15,-14-13-7 16,13 3-3-16,-1-17 0 15</inkml:trace>
  <inkml:trace contextRef="#ctx0" brushRef="#br3" timeOffset="83667.7855">16545 14632 68 0,'30'-27'42'0,"-3"12"-3"15,-22-2 1-15,-5 17-36 16,-17 7-1-16,-12 11 1 0,-10 9-1 16,1 10 1-16,-3 6-2 15,5 5-1-15,13 1 1 16,17-2 0-16,16-2 0 15,24-5-2-15,22-7 1 16,22-8-1-16,15-6 1 16,22-14-1-16,13-7-2 15,6-13-1-15,3-5-1 16,-11-19-7-16,-2 10-24 15,-31-21-2-15,-11 7-3 16,-35-10-1-16</inkml:trace>
  <inkml:trace contextRef="#ctx0" brushRef="#br3" timeOffset="83831.7948">17031 14692 74 0,'-64'97'43'16,"11"3"-2"-16,22 12 1 15,9-17-26-15,21 1-17 16,19-9-1-16,9-11-6 15,23-1-24-15,-12-33-7 16,13-2-3-16,-7-21-2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37:42.1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1796 901 7 0,'0'0'30'15,"56"-56"1"-15,-56 56 0 16,0 0-13-16,0 0 0 16,49-56 1-16,-49 56-3 15,0 0-5-15,0 0-3 16,0 0-1-16,0 0 0 15,0 0-4-15,0 0 0 16,0 0-2-16,0 0 1 16,15 68-1-16,-15-68 1 0,-20 107 0 15,0-10 0-15,-1 6-2 16,1 4 2-16,-15-21-2 15,8-8 1-15,2-20-1 16,13-17 0-16,7-25-1 16,5-16 2-16,12-9-1 15,2-19 0-15,-14 28 2 16,0 0-3-16,37-78 3 15,-37 78-2-15,37-81 2 16,-14 32-2-16,0-1 2 16,-1-10-2-16,-3-1 1 15,2 1 2-15,-1 0-2 16,0 1 0-16,-20 59-1 15,43-103 1-15,-43 103-1 0,43-81-1 16,-43 81 1-16,48-42 0 16,-48 42-1-16,47 9 1 15,-47-9 0-15,49 60 1 16,-30 9-2-16,30 46 2 15,-6 8-3-15,-1 7 2 16,-10-5-3-16,-25-41 0 16,1-4-6-16,-15-30-28 15,6-21-3-15,-12-20 1 16,13-9 0-16</inkml:trace>
  <inkml:trace contextRef="#ctx0" brushRef="#br0" timeOffset="166.0094">2230 1399 107 0,'-48'-42'38'0,"48"42"3"15,0 0-3-15,-49-57-35 16,49 57-2-16,0 0-3 16,27-60-4-16,-27 60-19 15,64-55-15-15,-17 30 0 16,11 0-2-16,5-5 2 15</inkml:trace>
  <inkml:trace contextRef="#ctx0" brushRef="#br0" timeOffset="404.023">3173 668 96 0,'0'0'41'16,"38"-73"1"-16,-38 73-1 0,0 0-36 15,0 0-3-15,0 0 0 16,0 0 0-16,0 0-1 15,-56 58 0-15,56-58 0 16,-7 83-1-16,-4 34 0 16,0 21-2-16,9 9-1 15,7 3-7-15,-15-39-28 16,20-13-3-16,3-31 1 15,15-41-1-15</inkml:trace>
  <inkml:trace contextRef="#ctx0" brushRef="#br0" timeOffset="600.0343">3132 1312 117 0,'0'0'41'16,"0"0"0"-16,-58-63-7 15,58 63-35-15,0 0 0 16,-21-58-2-16,21 58-2 15,0 0-3-15,0 0-2 16,71-53-29-16,-71 53-2 16,81-11 3-16,-29 5-2 15</inkml:trace>
  <inkml:trace contextRef="#ctx0" brushRef="#br0" timeOffset="938.0536">3668 1072 94 0,'59'-3'40'15,"-59"3"0"-15,0 0 2 0,0 0-36 16,0 0-1-16,5 59 1 15,-33-13-4-15,0 9 2 16,9 5-3-16,6 9 1 16,-7-21-2-16,30 8 0 15,8-13-1-15,20-15 1 16,10-22 0-16,6-11 1 15,-54 5-1-15,64-27 0 16,-64 27 1-16,61-49-2 16,-61 49 1-16,55-66-1 15,-55 66 1-15,30-74-1 16,-30 74 1-16,12-68-3 15,-12 68 2-15,-16-66-1 0,16 66 0 16,0 0 1-16,-39-68-2 16,39 68-5-16,0 0-31 15,0 0-1-15,0 0 0 16,0 0 1-16</inkml:trace>
  <inkml:trace contextRef="#ctx0" brushRef="#br0" timeOffset="1502.0859">4295 1129 103 0,'0'0'42'0,"66"-4"1"16,-66 4 0-16,52 3-38 16,-52-3-1-16,28 31-1 15,-26 6 0-15,-13 11-2 0,-3 6 1 16,-7-7-1-16,12 10-1 15,-3-3 0-15,7-9 0 16,2-17-1-16,5-11 1 16,-2-17 0-16,24-11 1 15,-24 11-1-15,0 0 1 16,30-53 1-16,-30 53 0 15,24-53-2-15,-24 53 0 16,24-58 0-16,-24 58 0 16,21-56 0-16,-21 56 0 15,20-51 0-15,-20 51 0 16,0 0 0-16,32-57 0 15,-32 57 0-15,0 0 0 16,0 0 0-16,0 0 0 16,54-15 0-16,-54 15 0 0,0 0 0 15,0 0 0-15,62 22 0 16,-62-22 0-16,50-3 0 15,-50 3 0-15,56-22 0 16,-56 22 0-16,56-30 0 16,-56 30 0-16,54-32 0 15,-54 32 0-15,46-25 0 16,-46 25 0-16,0 0 0 15,21 0 0-15,1 21 0 16,-5 20 0-16,-13 18 0 16,-6 18 0-16,-9-15-6 15,3-6-26-15,12-7-7 0,-1-24-5 16,14-5 1-16,-4-12-2 15</inkml:trace>
  <inkml:trace contextRef="#ctx0" brushRef="#br0" timeOffset="2087.1193">5668 820 113 0,'0'0'43'0,"0"0"0"15,0 0-2-15,53-44-38 0,-53 44-2 16,61-24 1-16,-61 24 0 16,85-27 0-16,-33 13 0 15,-1 1-1-15,7 0 1 16,-6 0-2-16,5-2 0 15,0 5 0-15,-1 4 0 16,-5 3 0-16,-51 3 0 16,81 17 0-16,-81-17 0 15,0 0 0-15,49 86 0 16,-49-86 0-16,-23 70 0 15,-3 42 0-15,-11 9-2 16,4 0-12-16,-4-5-25 16,12-34-4-16,25-20 1 15,38-28-2-15</inkml:trace>
  <inkml:trace contextRef="#ctx0" brushRef="#br0" timeOffset="2239.1279">6725 1423 119 0,'-25'40'41'15,"-8"13"0"-15,-2 3-6 16,6-17-72-16,7 6-2 16,-3-13-1-16,23-3-1 15</inkml:trace>
  <inkml:trace contextRef="#ctx0" brushRef="#br0" timeOffset="3169.1812">7658 859 93 0,'0'0'39'16,"0"0"1"-16,0 0-3 15,0 0-33-15,0 0-1 0,0 0 0 16,0 0 0-16,0 0 1 15,0 0-2-15,0 0 1 16,-11 59-1-16,11-59 1 16,-38 84-2-16,17-11 1 15,1-4-1-15,2 2-1 16,7-15-1-16,7-17 2 15,4-39-1-15,0 0 0 16,0 0 1-16,0 0 0 16,0 0 0-16,0 0-2 15,29-81 2-15,-29 81-1 16,13-74 0-16,-13 74 0 15,18-81-1-15,-18 81 1 16,19-82 0-16,-19 82 1 0,24-74-1 16,-24 74 0-16,30-57-1 15,-30 57 1-15,0 0 0 16,64-25 0-16,-64 25 0 15,57 27 1-15,-57-27-1 16,66 56 1-16,-66-56-1 16,73 76 1-16,-73-76 0 15,76 75 0-15,-76-75 0 16,77 61 1-16,-77-61-1 15,67 33 0-15,-67-33 0 16,57-6-1-16,-57 6 2 16,0 0-2-16,55-69-2 15,-55 69 1-15,15-72-1 0,-15 72-2 16,3-73 0-16,-3 73-5 15,-4-69-22-15,4 69-11 16,-2-54 1-16,2 54-1 16,0 0 1-16</inkml:trace>
  <inkml:trace contextRef="#ctx0" brushRef="#br0" timeOffset="3372.1929">8529 880 97 0,'73'29'41'15,"-73"-29"0"-15,65 25-1 16,-65-25-33-16,47 30-3 15,-47-30-2-15,0 0 0 16,34 61 0-16,-34-61-2 16,-5 64 0-16,-6-9-2 0,5 0-2 15,6-55-26-15,0 0-10 16,5 63 1-16,-5-63-1 15,0 0 1-15</inkml:trace>
  <inkml:trace contextRef="#ctx0" brushRef="#br0" timeOffset="3506.2005">8858 917 110 0,'-1'-57'41'16,"1"57"1"-16,-9-101-4 16,9 101-41-16,-10-95-30 15,10 95-7-15,-7-83 0 16,7 83-3-16</inkml:trace>
  <inkml:trace contextRef="#ctx0" brushRef="#br0" timeOffset="3739.2138">9221 438 86 0,'0'0'40'0,"0"0"1"16,49 61 1-16,-49-61-19 15,12 71-20-15,-12-71 0 16,-6 95-1-16,2-37 0 15,2-23-1-15,-10 94 0 16,0 5-4-16,3-9-2 16,11-14-34-16,-15-32-2 0,13-17 0 15,-1-32-1-15</inkml:trace>
  <inkml:trace contextRef="#ctx0" brushRef="#br0" timeOffset="4507.2577">9211 1093 113 0,'0'0'41'0,"-17"-64"2"16,17 64-1-16,-16-60-39 16,16 60-2-16,0 0 0 15,9-68-2-15,-9 68 1 16,0 0 1-16,54-20-2 15,-54 20-2-15,61-1 2 0,-61 1-1 16,76 7-1-16,-76-7 3 16,82 7-2-16,-82-7 1 15,80 12 0-15,-80-12 2 16,69 18 0-16,-69-18 1 15,52 31 0-15,-52-31 0 16,0 0 1-16,33 66 0 16,-33-66-2-16,14 71 1 15,-29-18-1-15,0 2-1 16,-5-7-1-16,7-2 1 15,-1-14 0-15,3-26 1 16,11-6-1-16,0 0 1 16,0 0 1-16,0 0-2 15,27-58 1-15,-27 58-1 16,27-56 1-16,-27 56-1 0,31-79 0 15,-31 79-1-15,28-72 1 16,-28 72 0-16,30-72 0 16,-30 72 1-16,31-64-2 15,-31 64 1-15,44-56 0 16,-44 56-1-16,54-34 1 15,-54 34-1-15,61-12 1 16,-61 12 0-16,62 9 0 16,-62-9-1-16,59 18 1 15,-59-18 1-15,62 19-1 16,-62-19 1-16,48 23-1 15,-48-23 0-15,0 0 1 16,0 0 2-16,47 67-3 16,-47-67 0-16,0 0 0 0,-14 74 0 15,-22-33 0 1,23 18 0-16,2-3 0 0,16-1 0 15,12-11 0-15,-17-44 0 16,0 0 0-16,69 28 0 16,-69-28 0-16,60-18 0 15,-60 18 0-15,56-45 0 16,-56 45 0-16,43-67 0 15,-43 67 0-15,26-71-5 16,-26 71-2-16,4-68-27 16,-4 68-4-16,-6-58-4 15,6 58 0-15</inkml:trace>
  <inkml:trace contextRef="#ctx0" brushRef="#br0" timeOffset="5159.2951">10934 1052 99 0,'-56'-44'41'15,"56"44"2"-15,0 0-2 16,-70-19-35-16,70 19 0 16,-53 8-1-16,53-8 0 15,-54 27-2-15,54-27 0 16,-28 33 0-16,-10 20-3 15,3 3 0-15,19 3 0 16,13-9 0-16,25-7 0 16,-22-43 0-16,0 0 0 15,68 16 0-15,-68-16 0 16,78-12 0-16,-78 12 0 15,82-33 0-15,-82 33 0 16,77-42 0-16,-77 42-2 16,66-48 2-16,-66 48-2 0,53-54 2 15,-53 54 0-15,0 0 2 16,45-28-2-16,-63 43 2 15,11 32-2-15,-16 30 0 16,-12 13 0-16,-2 16 0 16,12 16 0-16,-4-5 0 15,13-13 0-15,-3-24-2 16,-3-7 1-16,-1-19 1 15,-5-9 0-15,-5-22 0 16,-6-12 0-16,-3-12 0 16,-6-11-2-16,2-9-1 15,-3-37-6-15,19 12-26 16,-12-16-3-16,25 9-4 0,6-6-2 15</inkml:trace>
  <inkml:trace contextRef="#ctx0" brushRef="#br0" timeOffset="5753.329">11307 1194 76 0,'0'0'41'16,"0"0"-1"-16,0 0 2 16,0 0-16-16,0 0-23 15,0 0 1-15,59-39-1 16,-59 39-1-16,59 2 0 15,-59-2 0-15,71-5-1 0,-71 5 0 16,75-17 0-16,-75 17 0 16,71-31 0-16,-71 31 0 15,52-36-1-15,-52 36 0 16,0 0 1-16,0 0-1 15,18-62 0-15,-18 62 2 16,0 0-1-16,-66-3 0 16,66 3 2-16,-59 24-3 15,-2 4 0-15,19 22 0 16,14 10 0-16,31 3 0 15,26-13-3-15,-29-50-1 16,69 32-4-16,-23-32-26 16,10-1-4-16,1-10-4 15,4-2-1-15</inkml:trace>
  <inkml:trace contextRef="#ctx0" brushRef="#br0" timeOffset="6106.3492">12133 1068 109 0,'52'-50'42'0,"-52"50"1"16,0 0 1-16,0 0-40 15,-23 33-1-15,-11 16-1 16,6 16 1-16,3 4-1 16,8-1-1-16,-4-27-1 15,15-1 2-15,2-20-2 16,4-20 0-16,0 0 0 15,0 0 0-15,0 0 0 16,59-43 0-16,-59 43 0 0,0 0 0 16,64-68 0-16,-64 68 0 15,49-51 0-15,-49 51 0 16,52-47 0-16,-52 47 0 15,53-50 0-15,-53 50 0 16,55-28 0-16,-55 28 0 16,38 0 0-16,4 27 0 15,-16 18-5-15,-7 4-6 16,4 9-27-16,-23-15-2 15,12-2-3-15,-5-10-1 16</inkml:trace>
  <inkml:trace contextRef="#ctx0" brushRef="#br0" timeOffset="6296.3601">12922 1323 97 0,'-5'27'43'16,"-15"16"1"-16,-18 4-3 15,6 6-18-15,7-11-28 16,0-10-27-16,19 8-9 16,-7-8-2-16,17 0-1 15</inkml:trace>
  <inkml:trace contextRef="#ctx0" brushRef="#br0" timeOffset="7420.4244">13987 904 67 0,'0'0'41'0,"0"0"0"15,0 0 1-15,17-58-19 16,-17 58-17-16,0 0-2 15,0 0 1-15,0 0-2 0,0 0-1 16,0 0 0 0,0 0 0-16,-52 78 0 0,52-78-1 15,0 0 1-15,-39 79-1 16,39-79 0-16,-25 59 0 15,25-59-1-15,0 0 1 16,-29 74-1-16,29-74 2 16,0 0-3-16,0 0 1 15,0 0 1-15,0 0-1 16,0 0 0-16,0 0 0 15,30-88 0-15,-30 88 0 16,25-79 2-16,-25 79-2 16,32-83 0-16,-32 83 0 15,31-75 1-15,-31 75-1 16,36-53 0-16,-36 53 0 15,0 0-1-15,57-17 1 0,-57 17 1 16,0 0-1-16,71 72 1 16,-38-44-1-16,27 62 2 15,-2 3-2-15,6 3 0 16,-7-11 0-16,2-13 0 15,-59-72 0-15,49 20 0 16,-49-20 0-16,53-9 0 16,-53 9 0-16,41-52 0 15,-41 52 0-15,30-92 0 16,-30 92 0-16,25-107 0 15,-21 50 0-15,2 1 0 16,0 1 0-16,-6 55 0 16,9-107 0-16,-9 107 0 0,8-93-2 15,-8 93-35-15,8-67-2 16,-8 67-7-16,0 0 1 15</inkml:trace>
  <inkml:trace contextRef="#ctx0" brushRef="#br1" timeOffset="12606.721">2452 1907 51 0,'0'0'32'0,"-10"10"1"15,10-10-1-15,0 0-17 16,20-2-11-16,-6 1-1 15,7-1-2-15,5 2 0 16,5 2-1-16,6-1 1 16,4 3-1-16,4-2 2 15,7 2-1-15,7-6 0 16,10 4 1-16,4-5-2 0,11-1 1 15,6-1-1-15,10-1 2 16,9-1-3-16,5 2 3 16,8-1-3-16,5 1 2 15,10 4-1-15,1 1 1 16,4 2 0-16,8 0-1 15,9 0 1-15,5-1 0 16,5 0-1-16,7-2 1 16,7-2 0-16,10-2 0 15,2-1 1-15,10-1-1 16,5-2 1-16,7 1-1 15,9-1 0-15,2 0 0 16,4 0-1-16,6 1 0 0,3-1 0 16,-1 0-1-16,1-1 1 15,1-2-1-15,-5-2 0 16,4-1 1-16,-2-1-1 15,-3 0 1-15,3 4 0 16,0 1 0-16,-2 2 0 16,1 1 1-16,-1 4-1 15,-5 1 0-15,-6 1 0 16,-2 4 0-16,-5-5 0 15,-7 2 0-15,-2-2-1 16,-3 2 1-16,-4-1 0 16,1 0 0-16,-1 0 1 15,-4-3-1-15,-1 2 1 16,-3-2 0-16,-6 2 0 0,-5-1 0 15,-11 1 1-15,-7-1-1 16,-13 3 0-16,-11 1-1 16,-10 1 0-16,-5-1 1 15,-12 0-1-15,-10 0 0 16,-11 0 0-16,-9-1 1 15,-11-2-1-15,-6-1 1 16,-13 1 0-16,-11-1 0 16,-11 2-1-16,-8 0 1 15,-6-1 0-15,-7 2 0 16,-12 1-2-16,12-2-2 15,-12 2-7-15,0 0-27 16,-10 0 1-16,-4-4-2 16,2 3-1-16</inkml:trace>
  <inkml:trace contextRef="#ctx0" brushRef="#br1" timeOffset="14316.8188">1487 2584 58 0,'-16'1'35'15,"16"-1"-1"-15,0 0 0 16,0 0-16-16,0 0-12 0,0 0-3 16,17-3 0-16,4 1-1 15,5-6 0-15,7 2 0 16,3-8 0-16,7 2 0 15,1-5 0-15,8 2-1 16,-1-2 1-16,2 2-1 16,-1 1 0-16,-3 4-1 15,-3 2 1-15,-4 3-1 16,-8 5 0-16,-9 7 1 15,-6 6-1-15,-5 13 1 16,-13 9-1-16,-6 11 2 16,-11 8 0-16,-7 13 0 15,-8 3-1-15,-2 1 1 16,-3-3-1-16,5-8-1 0,11-4-6 15,-4-18-30-15,29-4-2 16,4-25 0-16,23-6-2 16</inkml:trace>
  <inkml:trace contextRef="#ctx0" brushRef="#br1" timeOffset="15311.8757">3120 2723 62 0,'0'0'36'0,"0"0"-3"15,0 0 0-15,-16-7-25 16,15 19-2-16,-4 1-1 15,3 14 0-15,-4 5-1 16,2 11-1-16,-1 1 0 16,0 8 0-16,0-1-1 15,1-4-1-15,3-3 0 16,0-8-1-16,3-12 0 0,-1-7 1 15,-1-17 0-15,0 0-1 16,14-4 1-16,-6-18 0 16,-1-8 1-16,1-12-1 15,2-8 0-15,-1-13-1 16,2-5 0-16,2-3-1 15,3-3 2-15,1 6-2 16,5 2 1-16,3 11-1 16,4 9 1-16,4 14 0 15,0 12 0-15,2 12 0 16,-5 13 0-16,0 12-1 15,-4 8 1-15,-9 11 0 16,-5 4 0-16,-8 8 2 0,-8 2-2 16,-6 3 2-16,-7-3-1 15,-4-2 0-15,-3-3 0 16,-2-9 0-16,3-4-1 15,-1-9 0-15,1-5-1 16,2-6 0-16,2-4 1 16,4-5 0-16,-2 0 0 15,2 4-1-15,-4 8 1 16,3 6 0-16,-3 14 0 15,-1 12 0-15,-1 13 0 16,-2 10 0-16,-1 7-1 16,4 2-1-16,3 0-3 15,2-20-17-15,20 0-14 16,5-30-1-16,19-14-1 15,8-29 0-15</inkml:trace>
  <inkml:trace contextRef="#ctx0" brushRef="#br1" timeOffset="16012.9158">3835 2618 90 0,'0'0'36'0,"-7"15"1"16,-3 0 0-16,-1 8-34 15,3 8-1-15,2 10 0 16,-2 7 0-16,0 1 0 16,-3 4 0-16,3-2 0 15,-3-3 0-15,3-7-3 0,2-8 2 16,4-12-1-16,2-21 1 15,0 0 0-15,13-13 0 16,-1-17-1-16,5-10 1 16,0-7-1-16,3-8 1 15,1-4-2-15,-1-1 2 16,2 3-2-16,-4 6 1 15,-3 11-1-15,2 8 1 16,-1 10 0-16,-1 10 0 16,5 10 0-16,1 5 0 15,4 8 0-15,4 1 0 16,6 2 0-16,2-2 0 15,0 0 1-15,5-1-1 16,-5-4 0-16,-2-4 0 0,-4-2 1 16,-7-2 0-16,-4-2-1 15,-8-1 1-15,-12 4-1 16,0 0 1-16,0 0 0 15,-18 14-1-15,-2 7 2 16,-9 9-1-16,1 6 1 16,-2 7-1-16,5 2 1 15,6 2-2-15,6-1 2 16,13-8-2-16,11-6 0 15,11-12 0-15,12-12 0 16,5-14 0-16,5-6 2 16,0-14-1-16,-2-8 0 15,-5-9 0-15,-8-4-2 0,-9-4 2 16,-8 1-2-16,-11 9 1 15,-9 1-1-15,-8 16 0 16,-4 4-2-16,1 11 0 16,-1 5-1-16,20 4-2 15,-13 3-6-15,30 12-12 16,3-28-15-16,28 5 2 15,8-23-3-15,21 1 4 16</inkml:trace>
  <inkml:trace contextRef="#ctx0" brushRef="#br1" timeOffset="16216.9275">5116 2174 103 0,'-14'7'37'0,"-19"3"2"0,7 26-2 16,-20 8-34-16,15 13 0 15,-2 15-2-15,9 6 2 16,-1 9-2-16,7 6 1 15,7-2-3-15,5-4 0 16,10-7-5-16,0-27-12 16,16 0-20-16,-8-25-1 15,13-6 1-15,-10-28-2 16</inkml:trace>
  <inkml:trace contextRef="#ctx0" brushRef="#br1" timeOffset="17014.9732">4830 2633 110 0,'-19'-5'38'0,"15"15"2"0,4-10-10 16,20 0-28-16,16-1 0 16,10 0 0-16,12-5 0 15,6 1 0-15,3-5-1 16,-1 0 0-16,-5 2 0 15,-9 2-1-15,-10 4 1 16,-9 2 0-16,-14 3-1 16,-10 8 0-16,-10 5 1 15,-11 8 1-15,-8 5-2 16,-4 4 3-16,-2 5-3 15,-1 7 2-15,3 1-1 16,6-3 0-16,7-3-1 16,10-6 0-16,10-10 0 15,13-8-1-15,12-11 1 0,9-14-2 16,9-11 2-16,5-11 0 15,-1-7-1-15,-1-5 0 16,-7-3 1-16,-9 2-1 16,-15 0 1-16,-10 8 0 15,-15 8 1-15,-12 8-1 16,-7 8 1-16,-3 6 0 15,-2 5-1-15,4 4 1 16,6 4 0-16,15-7-1 16,3 12 0-16,15-8 0 15,13-2 1-15,7-2-1 16,7 3 1-16,-1-1 0 15,3 0-1-15,-4 5 1 16,-9 1 0-16,-4 4-1 0,-10 1 1 16,-5 5 0-16,-10 5-1 15,-10 6 2-15,-6 7-2 16,-11 2 1-16,1 3-1 15,-5-2 1-15,4 1-1 16,1-7-1-16,12-9 1 16,9-24 0-16,15 1 0 15,15-21 1-15,10-16 1 16,4-10-2-16,4-7 0 15,2-5 0-15,-2 3 0 16,-7 8 0-16,-9 12 0 16,-15 12 0-16,-17 23 0 15,0 0 0-15,-1 28 0 16,-13 4 0-16,3 6 0 15,2 3 0-15,13 3-4 0,6-8-1 16,21-4-5-16,6-24-9 16,31 12-6-16,-13-35-7 15,27 9-6-15,-10-23-4 16,7 2 5-16,-13-15 0 15</inkml:trace>
  <inkml:trace contextRef="#ctx0" brushRef="#br1" timeOffset="17305.9898">6783 2505 115 0,'-9'-17'40'16,"-21"0"0"-16,4 26-1 15,-3 3-36-15,-2 11 1 16,0 7-3-16,4 6 1 16,6 3-1-16,12 0 1 15,14-3-2-15,11-6 2 0,12-2-2 16,9-10 1-16,6-2 0 15,0-4 0-15,-2-7-1 16,-6 2 0-16,-6 3 1 16,-15 7-1-16,-14 2 0 15,-15 6 0-15,-14 5-1 16,-10 4 0-16,-6 5-2 15,-5 0-2-15,4 9-9 16,-6-23-7-16,23 19-8 16,-6-24-11-16,25 1 0 15,0-15-3-15,10-6 3 16</inkml:trace>
  <inkml:trace contextRef="#ctx0" brushRef="#br1" timeOffset="18485.0573">8508 2350 92 0,'0'0'36'16,"0"0"0"-16,13 1-7 0,-13-1-21 15,0 0-3-15,-4 22-1 16,8 8-1-16,-6 7-1 15,-2 13 0-15,-2 5-1 16,2 6 1-16,-2 4-2 16,-3-3 1-16,6-1-4 15,-6-15 0-15,10-1-5 16,-7-23-21-16,17 1-9 15,-11-23 2-15,15 6-2 16</inkml:trace>
  <inkml:trace contextRef="#ctx0" brushRef="#br1" timeOffset="18665.0676">8418 2703 95 0,'-23'-1'38'16,"-4"-6"0"-16,14 14-1 16,-1-6-31-16,14-1-2 15,20 6-2-15,6-10-1 16,14 1-2-16,6-4-1 15,8 5-3-15,0-12-7 16,8 15-25-16,-11-10 0 16,3 9-1-16,-12-8-2 15</inkml:trace>
  <inkml:trace contextRef="#ctx0" brushRef="#br1" timeOffset="19124.0938">8800 2184 89 0,'-31'-18'37'15,"8"5"0"-15,-11-3-2 16,6 13-28-16,-9 1-2 15,2 10 0-15,-7 12-2 16,-5 10 0-16,-3 11-1 16,-2 19-1-16,-1 14 1 15,3 7 0-15,3 9-1 16,7 8 1-16,14 0-1 15,11-1 0-15,18-10 0 16,23-12 0-16,21-21-1 16,26-17 0-16,27-23 0 0,12-21 0 15,15-22 0-15,9-17 0 16,-4-16 0-16,-9-18-1 15,-18-13 0-15,-23-3-1 16,-28-2 2-16,-30 3-2 16,-27 6 1-16,-31 8-1 15,-22 14 1-15,-20 18 1 16,-14 24-1-16,-11 15-1 15,4 23-7-15,-4-2-22 16,27 24-7-16,11-5-1 16,31 6-2-16</inkml:trace>
  <inkml:trace contextRef="#ctx0" brushRef="#br1" timeOffset="20886.1946">12875 8641 60 0,'0'0'37'15,"10"-12"1"-15,-10 12-1 16,0 0-19-16,0 0-11 16,0 0-1-16,0 0-2 15,-7 24 0-15,4-3-2 16,-1 8 0-16,3 9 0 15,-4 3-1-15,5 9 0 16,-1 0-1-16,1 5 0 16,1-4-3-16,4-2 0 15,0-10-5-15,10 3-30 16,-5-18 0-16,2-3-1 15,-12-21 0-15</inkml:trace>
  <inkml:trace contextRef="#ctx0" brushRef="#br1" timeOffset="21052.2041">12706 8962 104 0,'-22'-6'39'16,"1"0"2"-16,21 6-4 16,0 0-33-16,40-17-2 15,10 7-3-15,10-6-4 16,24 2-32-16,-8-3-2 15,11 8-1-15,-17 0-1 16</inkml:trace>
  <inkml:trace contextRef="#ctx0" brushRef="#br1" timeOffset="21406.2243">12108 9383 86 0,'-17'0'38'16,"8"15"0"-16,-11 1 1 15,11 9-34-15,-6 3 0 16,3 9-3-16,4 1 1 0,5 4-2 15,4-1-1-15,2-3-2 16,9 5-5-16,-9-11-29 16,11 1-3-16,-8-16 2 15,7 1-2-15</inkml:trace>
  <inkml:trace contextRef="#ctx0" brushRef="#br1" timeOffset="21573.2339">12003 9659 92 0,'-16'-20'38'15,"-7"-4"2"-15,10 11-1 16,-3-3-31-16,16 16-3 15,0 0-1-15,12-4-3 0,13 2 0 16,14-1-2-16,14 3-6 16,-3-12-32-16,21 8 0 15,0-8-2-15,5 8 0 16</inkml:trace>
  <inkml:trace contextRef="#ctx0" brushRef="#br1" timeOffset="21946.2552">12571 10117 96 0,'3'-17'38'0,"-3"17"2"16,8-12-2-16,-8 12-35 16,5 17-1-16,-5 8 0 15,-5 10-1-15,-3 9 1 16,2 7-2-16,-1 4 1 15,2 3-3-15,-1-5 0 16,6 0-8-16,-5-14-28 16,12-7-2-16,-5-17 1 0,-2-15-1 15</inkml:trace>
  <inkml:trace contextRef="#ctx0" brushRef="#br1" timeOffset="22091.2635">12485 10382 106 0,'-26'-15'41'15,"11"10"1"-15,-2-8 0 16,17 13-38-16,13-20-2 15,13 4-5-15,23 2-31 16,4-12-8-16,18 7 3 16,2-8-4-16</inkml:trace>
  <inkml:trace contextRef="#ctx0" brushRef="#br1" timeOffset="22510.2875">13531 10053 96 0,'7'-11'39'16,"5"8"1"-16,-12 3-2 16,0 0-34-16,-4 20-1 15,-4 9-1-15,-6 8 0 16,-2 8-1-16,1 7-1 15,-4 1 1-15,5-3-2 16,2-2-1-16,9-8-2 16,2-15-4-16,20-2-28 15,-8-21-3-15,14-7 0 16,-6-16-2-16</inkml:trace>
  <inkml:trace contextRef="#ctx0" brushRef="#br1" timeOffset="22652.2956">13555 10247 87 0,'-18'-24'40'0,"3"12"3"15,-4-3-5-15,19 15-24 16,-19-9-7-16,19 9-3 15,24-19-3-15,7 6-4 16,17 2-9-16,3-14-27 16,16 3-2-16,-1-11 1 15,6 3-2-15</inkml:trace>
  <inkml:trace contextRef="#ctx0" brushRef="#br1" timeOffset="22997.3152">14024 9234 92 0,'0'0'39'0,"0"0"0"16,-11 29 0-16,-2-5-36 15,3 10 0-15,-8 9-1 16,2 7-1-16,2 8 0 16,0 1 0-16,9 1-3 15,-1-7-2-15,13 8-11 0,-7-24-23 16,10-3 0-16,-4-17 0 15,6-6-1-15</inkml:trace>
  <inkml:trace contextRef="#ctx0" brushRef="#br1" timeOffset="23143.3237">13921 9541 77 0,'-8'-30'40'0,"13"11"-1"16,0-3 1-16,14 16-16 16,4-9-20-16,10-2-5 15,16 11-31-15,-2-11-8 16,11 5 1-16,-6-6-2 15</inkml:trace>
  <inkml:trace contextRef="#ctx0" brushRef="#br1" timeOffset="23599.3498">14056 8357 82 0,'-6'-11'39'0,"6"11"-2"16,-10 3-1-16,1 15-33 15,0 10-1-15,0 13 1 16,-2 7-2-16,2 7 1 15,1 4 0-15,2 2-2 16,6-1 1-16,-1-10-4 16,7-3-3-16,-12-15-30 0,13-7 0 15,-7-25-1-15,0 0-2 16</inkml:trace>
  <inkml:trace contextRef="#ctx0" brushRef="#br1" timeOffset="23744.3581">13917 8604 73 0,'-6'-27'40'16,"15"12"0"-16,4-2 0 15,17 15-20-15,4-3-18 16,9 1-5-16,17 10-32 16,-6-1-4-16,6 13 0 15,-11-2-2-15</inkml:trace>
  <inkml:trace contextRef="#ctx0" brushRef="#br1" timeOffset="24846.4211">12014 8345 83 0,'0'0'39'0,"0"0"-2"16,-11 13 0-16,4 15-34 15,0 5-1-15,1 10-1 16,1 6 0-16,-2 6-1 15,0 0-1-15,2-4-1 16,5 2-2-16,-6-21-13 0,9 6-19 16,-3-18-1-16,5-7 0 15,-5-13-1-15</inkml:trace>
  <inkml:trace contextRef="#ctx0" brushRef="#br1" timeOffset="24997.4297">11869 8624 87 0,'-23'-8'40'0,"-5"-1"0"16,15 13 2-16,1 0-32 15,12-4-6-15,31 2-1 16,11-8-2-16,23-5-4 16,12-11-26-16,18 6-11 15,-4-8 0-15,9 5-2 16</inkml:trace>
  <inkml:trace contextRef="#ctx0" brushRef="#br1" timeOffset="26482.5147">14232 8225 63 0,'3'-12'35'0,"-4"-4"0"15,1 16-2-15,-16-25-26 16,6 17-2-16,-10-1 0 0,-1 7-1 16,-9 1-1-16,0 8 0 15,-12 5 0-15,-1 8 0 16,-5 4-1-16,-6 13 1 15,-3 6-1-15,2 11 1 16,5 8-1-16,8 7 0 16,13 3 1-16,19 4-1 15,16-6 1-15,25-8-2 16,22-12 2-16,21-17-2 15,18-20-1-15,15-15 1 16,3-20-2-16,-2-16 1 16,-10-13-1-16,-12-9 1 15,-20-4-2-15,-22-2 0 16,-31 4 1-16,-26 1-2 0,-28 9-1 15,-17 3-1-15,-11 16 0 16,-17 6-1-16,4 16-1 16,-9 1-29-16,17 14-1 15,12 1-1-15,18 7 1 16</inkml:trace>
  <inkml:trace contextRef="#ctx0" brushRef="#br1" timeOffset="27150.5529">13029 8538 50 0,'-5'-10'35'0,"-7"-5"0"16,2 9-1-16,-12-14-23 15,9 14 0-15,-13-6-2 16,4 15-2-16,-11 3-2 16,0 14-1-16,-6 5-1 15,-2 14 0-15,1 10 1 16,-1 11-2-16,7 5 1 15,6 7-1-15,10-2 1 16,17 0-2-16,15-6 2 16,20-10-2-16,18-11-1 15,17-12 0-15,12-13 0 16,10-15 0-16,3-14 0 0,-4-14 1 15,-11-9-1-15,-13-9 0 16,-23-8-2-16,-20-7 0 16,-27-2-1-16,-20 0 1 15,-22 4-3-15,-17-2 1 16,-5 13-4-16,-10-2-2 15,12 21-28-15,-6 3 0 16,18 14-1-16,10 1 1 16</inkml:trace>
  <inkml:trace contextRef="#ctx0" brushRef="#br1" timeOffset="27801.5901">12086 8157 75 0,'-37'-3'39'0,"4"10"-2"15,-9 4 2-15,7 16-33 16,-10 9-1-16,6 18-1 15,1 7-1-15,6 12 0 16,9 4-2-16,16 5 2 16,12-5 0-16,18-7-1 15,20-13 0-15,17-16-1 0,15-19 0 16,10-15 0-16,2-16 0 15,-5-15-1-15,-7-15-1 16,-10-9 2-16,-17-9-3 16,-18-6 2-16,-22 2-1 15,-18-3-1-15,-17 6-1 16,-16 3 0-16,-10 15-2 15,-11 12 0-15,0 26-6 16,-6 6-27-16,12 21 1 16,2 10-2-16,20 14 1 15</inkml:trace>
  <inkml:trace contextRef="#ctx0" brushRef="#br1" timeOffset="28402.6245">12368 9229 75 0,'-3'-20'36'0,"-7"-3"0"16,0 8 1-16,-8-1-33 15,-4 10 0-15,-11 4 0 16,-4 17 1-16,-12 9-1 16,-2 17 1-16,-4 10-2 15,0 17 2-15,-3 6-1 16,10 10 0-16,6 6-1 15,14-3 1-15,16-8-2 16,19-5 0-16,21-16 0 0,21-17 0 16,21-18-2-16,12-17 1 15,10-22-1-15,0-14 1 16,-3-13-1-16,-9-13 0 15,-16-4 0-15,-24-8-2 16,-21 2 1-16,-19-1-1 16,-23 6 0-16,-19 7-1 15,-13 13 0-15,-9 13-1 16,-6 16 0-16,-2 4-10 15,20 28-23-15,0 3-4 16,24 16 2-16,10 0-1 16</inkml:trace>
  <inkml:trace contextRef="#ctx0" brushRef="#br1" timeOffset="28969.6569">12822 10073 79 0,'-20'-31'37'0,"0"8"0"16,-9-4 1-16,0 12-31 16,-10 2 0-16,3 15-2 15,-6 7 1-15,0 15-1 16,-6 9-1-16,7 15-1 15,-3 8-1-15,5 11 1 16,8 6-2-16,11 5 1 16,11 1-2-16,14-5 1 15,22-4-1-15,15-14 1 16,16-14-1-16,16-16 1 15,14-18-1-15,4-18 1 16,-3-18-1-16,-8-13 1 0,-15-11-1 16,-14-12-2-16,-19-4 3 15,-25-5-3-15,-22-2 1 16,-17 0-2-16,-13 8 1 15,-10 9-1-15,-1 20-1 16,-4 7-3-16,15 29-27 16,-1 4-6-16,19 20 1 15,15 4-1-15</inkml:trace>
  <inkml:trace contextRef="#ctx0" brushRef="#br1" timeOffset="29652.696">13852 9917 86 0,'-23'-9'39'0,"-11"-6"-1"15,5 6 1-15,-16-5-31 16,11 9-3-16,-4 3-2 16,0 9 0-16,0 12-1 15,-1 16 0-15,1 13-1 16,2 18 0-16,0 11 0 15,5 13 1-15,5 5-2 16,5 1 2-16,14-6-2 0,13-10 2 16,20-15-2-16,20-20 2 15,21-22-2-15,17-25 1 16,12-21-1-16,6-17 1 15,-3-14 0-15,-10-9-2 16,-15-9 3-16,-22-4-3 16,-23 0 2-16,-25 2-2 15,-23 8 0-15,-19 3-1 16,-10 12-1-16,-13 6 0 15,5 18-4-15,-11 0-28 16,28 19-5-16,5-2 1 16,34 10-2-16</inkml:trace>
  <inkml:trace contextRef="#ctx0" brushRef="#br1" timeOffset="30321.7343">14172 9028 92 0,'-24'-22'39'0,"2"9"0"15,-11-2-2-15,-1 15-34 16,-7 8-1-16,-2 16 1 0,-7 10-1 15,-1 17 1-15,-4 10-1 16,3 10 0-16,6 4 0 16,14 5 1-16,14-4-1 15,18-1 1-15,22-9-2 16,21-11 1-16,18-14 0 15,19-14-1-15,12-12 0 16,9-16 1-16,-3-14-2 16,-6-11 0-16,-12-16 0 15,-16-11-1-15,-16-9 1 16,-21-8-1-16,-24-1 1 15,-25-3-2-15,-17 3 1 16,-17 5-1-16,-10 14 1 16,-10 14-2-16,-3 25-1 15,-7 10-10-15,15 33-23 0,0 4-4 16,22 17 0-16,15 0-2 15</inkml:trace>
  <inkml:trace contextRef="#ctx0" brushRef="#br2" timeOffset="43893.5105">1816 3679 70 0,'-13'0'34'0,"13"0"0"16,0 0-5-16,0 0-17 15,13 3-2-15,7-8-2 16,17 7-1-16,7-13-2 15,18 4 0-15,8-7-2 16,12 1 0-16,3-5-2 16,0 3 1-16,-3 5-2 15,-7 9-1-15,-14 9 2 16,-18 14-1-16,-20 15 1 15,-19 15-2-15,-25 16 2 16,-16 10-2-16,-13 5 2 0,-6 0-1 16,1 2-3-16,-1-15-6 15,21-4-29-15,5-21-1 16,26-8 0-16,12-24-3 15</inkml:trace>
  <inkml:trace contextRef="#ctx0" brushRef="#br2" timeOffset="44967.572">3464 3956 59 0,'7'-13'32'15,"-8"-7"-6"-15,1 20 0 16,1-29-14-16,-1 29-1 0,-12-19 0 16,12 19-3-16,-29 1-1 15,10 11-1-15,-9 3-2 16,2 12-1-16,-2 1-1 15,2 7 0-15,7 1-1 16,5 2 0-16,9-2 0 16,11-4-1-16,15-9 1 15,9-5-1-15,8-12-1 16,9-7 1-16,2-8 0 15,3-12-1-15,-1-4 0 16,-4-8 0-16,-10 0 0 16,-8-3 1-16,-12 3-1 15,-6 0 0-15,-13 5 1 16,-6 6 1-16,-8 6 0 0,-1 8 0 15,-2 2 0-15,3 7 1 16,4 3-1-16,12-4 0 16,0 17 0-16,18-9-1 15,6-2 0-15,6 1 1 16,6 1-1-16,2 0 0 15,-1 3 0-15,-3 8 0 16,-8 6 0-16,-10 5 0 16,-12 8 0-16,-6 0 1 15,-7 3-2-15,-6-1 2 16,0-5-1-16,0-7 1 15,2-9-1-15,13-19 2 16,0 0-1-16,5-10 0 16,13-18 1-16,6-6 0 0,4-8 0 15,2-1-1-15,-2-2 1 16,-1 5-2-16,-3 5 1 15,-5 7-1-15,-4 10-1 16,-1 6-2-16,6 14-4 16,-8-8-27-16,22 10-6 15,-7-6 1-15,17 9-2 16</inkml:trace>
  <inkml:trace contextRef="#ctx0" brushRef="#br2" timeOffset="45453.5997">5193 3619 102 0,'-56'-12'40'0,"1"16"-1"16,-16-6-8-16,12 14-26 16,-6 2-2-16,12 4 0 15,5 2 0-15,15 3-2 16,19-2 0-16,17-2-1 15,26-2 0-15,14 2 1 16,18-1-1-16,15 4 1 16,4 4-1-16,0 1 0 0,-4 8 1 15,-11 6-1-15,-18 8 0 16,-17 2 0-16,-20 3 0 15,-20 3 0-15,-16-3 0 16,-14-5 0-16,-5-9-1 16,-6-7 1-16,4-15 0 15,2-11 0-15,9-15 0 16,11-15 0-16,16-20 1 15,13-13 0-15,18-15-1 16,9-6 1-16,9-1-1 16,7-1-1-16,1 6-1 15,0 1-5-15,6 24-30 16,-19 0-3-16,-2 22 0 15,-15 0 0-15</inkml:trace>
  <inkml:trace contextRef="#ctx0" brushRef="#br2" timeOffset="46184.6415">6187 3966 85 0,'0'0'38'16,"-11"-3"-1"-16,11 3 0 15,-17 15-27-15,10-3-6 16,1 3-2-16,0 9 1 15,-3 4-1-15,1 5 1 16,-2 4-2-16,1-2 1 16,-1-1 0-16,2-5-1 15,2-3 0-15,4-10 0 16,2-16 0-16,2 10-1 15,5-20 1-15,5-9 0 16,3-8 0-16,3-7 0 16,4-10 0-16,6-4 0 15,1-5 0-15,5 1 0 16,-3 6-1-16,-2 9 0 0,-1 10 1 15,-3 10-1-15,-3 17 0 16,-6 15 0-16,-4 16 0 16,-5 10 0-16,-2 7 0 15,-1 4-1-15,5 3-2 16,2-6-1-16,11-1-5 15,-11-23-25-15,28 2-5 16,-8-24 0-16,15-1-1 16</inkml:trace>
  <inkml:trace contextRef="#ctx0" brushRef="#br2" timeOffset="46567.6634">6761 3917 108 0,'-9'15'38'0,"14"11"2"15,-5-26-7-15,25 19-30 16,3-12-1-16,12 0 1 16,5-8-1-16,3-4 0 15,3-3-1-15,-2-6 0 16,-6-5 0-16,-7-2 0 15,-11-1 0-15,-11-2-1 16,-11 2 1-16,-11 1-1 16,-11 4 1-16,-9 4-1 15,-9 10 1-15,-3 7-1 16,-6 13 0-16,-1 8 1 15,3 7-1-15,3 9 1 16,9 2-1-16,7 1 0 0,11 0 0 16,17-6 0-16,14-4-2 15,17-15-1-15,21-5-4 16,3-23-11-16,26 6-20 15,-7-21-2-15,16 1 1 16,-10-15-1-16</inkml:trace>
  <inkml:trace contextRef="#ctx0" brushRef="#br2" timeOffset="47105.6942">7537 3827 88 0,'-22'1'38'16,"5"18"1"-16,-8-3 2 15,15 23-19-15,-7-5-18 16,6 5-1-16,6-1 0 0,5 2-2 15,7-4 1-15,4-2-1 16,10-14-1-16,7-11 0 16,9-12 0-16,6-11 1 15,2-11-1-15,2-10 0 16,-3-5 0-16,1-4 0 15,-7 0 1-15,-7 7-1 16,-11 6 0-16,-9 12 0 16,-11 19 0-16,0 0 1 15,-17 12-1-15,3 15 0 16,0 4 0-16,1 5 0 15,8-2-1-15,5 0 1 16,13-9-2-16,11-12-1 16,14-9-2-16,8-17-1 15,16-5-3-15,-4-20-1 0,12 2-5 16,-13-25-21-16,8 4-2 15,-13-16-1-15,-2 6 5 16,-20 4 33-16,-10 0 5 16,-7 21 4-16,-16 0 5 15,3 32 22-15,-19 6 3 16,4 33 3-16,-11 6-4 15,10 19-30-15,-8 7-4 16,8 7-1-16,2 5-1 16,3-1-1-16,3 0-2 15,-2-9-3-15,8 8-12 16,-11-23-21-16,10 3-2 15,-10-22 0-15,7-3 0 16</inkml:trace>
  <inkml:trace contextRef="#ctx0" brushRef="#br2" timeOffset="48197.7567">8170 3839 101 0,'0'0'38'15,"0"0"1"-15,17 9-1 16,-17-9-35-16,32 5-1 15,-6-5-1-15,9 1 1 16,2-2-1-16,1 0-1 16,-1-2 1-16,-3 1-1 15,-5 3 1-15,-6 3 0 0,-6 1 0 16,-7 6 0-16,-8 0 0 15,-3 4 0-15,-5 4 0 16,-4 3 0-16,-2 3 0 16,0 0-1-16,0 3 1 15,-1-2-1-15,4-2 0 16,1-4 0-16,1-5-1 15,7-15 1-15,0 0 0 16,0 0 0-16,16-19 0 16,-7-9 0-16,4-8 0 15,1-4 0-15,2-5 0 16,-1 1 1-16,-1 4-1 15,0 4 0-15,-3 7 0 16,5 10 0-16,-4 4 0 0,2 8 0 16,1 6 0-16,4 3 0 15,5 1 0-15,4 1 0 16,5-1 0-16,6 3 0 15,-1-3 0-15,0 1-1 16,-2-3 1-16,-7 0 0 16,-5 0 0-16,-5 2 0 15,-19-3 0-15,0 0 0 16,0 11 1-16,-16-2 0 15,-6 6 0-15,-3 3 0 16,-2 4 0-16,-1 5 0 16,-1 4 1-16,6 1-1 15,6 1-1-15,7-2 1 16,6-2-1-16,9-3 0 0,8-8-1 15,8-10 1-15,5-9-1 16,8-13-1-16,2-7 1 16,1-11 0-16,1-9 0 15,-1-6 0-15,-4-1 1 16,-8-1-1-16,-6 2 1 15,-8 8 1-15,-7 7-1 16,-5 5 1-16,-5 12-1 16,6 15 1-16,-18-7-1 15,18 7 1-15,-10 20-1 16,12-6 0-16,8-2 1 15,6 2-1-15,8-2 0 16,7-3 1-16,4-2 0 16,3-2-1-16,-2 0 1 15,-1 2-1-15,-7 0 1 0,-5 1 0 16,-9 7 0-16,-7 2-1 15,-11 5 1-15,-3 1 0 16,-6 3-1-16,-5 1 1 16,5 1-1-16,-3-3 0 15,6-4 0-15,5-7 0 16,5-14 0-16,22 2 0 15,4-13 0-15,6-9 1 16,6-9-1-16,4-4 0 16,4-4 1-16,-2 1-1 15,-7 5 1-15,-6 8-1 16,-11 7 2-16,-9 14-2 0,-11 2 0 15,-8 25 0-15,-10 1-2 16,-1 6 0-16,0 4-1 16,-2 0-3-16,17 6-6 15,-6-21-7-15,32 15-9 16,-9-29-7-16,26 7-7 15,1-20 0-15,21 2 2 16</inkml:trace>
  <inkml:trace contextRef="#ctx0" brushRef="#br2" timeOffset="48505.7743">10052 3672 106 0,'-15'-13'41'0,"-18"-1"1"16,5 18-2-16,-10-3-34 15,10 10-4-15,5 7 0 0,10 3-1 16,11 5 0-16,6-3-1 15,10 1 1-15,10-1-1 16,7-4-1-16,-1-2 1 16,-1-4 1-16,-3-2-1 15,-5-2 0-15,-5-1 0 16,-9 6 0-16,-9 0 1 15,-14 5-1-15,-5 5 0 16,-11 5 0-16,-4 1 0 16,-3 3-1-16,-1-1-2 15,6 3-7-15,-2-20-9 16,28 10-18-16,-2-20-6 15,20-4 1-15,8-18-2 16</inkml:trace>
  <inkml:trace contextRef="#ctx0" brushRef="#br2" timeOffset="50079.8644">11198 3589 88 0,'2'-15'36'0,"-2"15"0"15,8-22-4-15,-8 22-26 16,0 0-1-16,0 0-1 0,-18 17-1 16,7 5-1-16,-2 6 0 15,-1 6-1-15,-1 4 0 16,4 3 0-16,0 2 0 15,1-5 0-15,2-3-1 16,6-5 1-16,-2-9 0 16,6-5 1-16,-2-16-1 15,0 0 1-15,16-16 0 16,-5-7-1-16,6-10 1 15,-2-8 0-15,6-5-1 16,-1-6 0-16,4-2-1 16,0 4 1-16,-3 4-1 15,0 10 0-15,-5 6 0 16,-1 14 1-16,-5 13-1 15,-10 3 0-15,15 31 0 0,-9 0 0 16,-1 9 0-16,-1 4 0 16,8 7 0-16,4 0 0 15,7-2 0-15,4-6 0 16,4-7 0-16,4-4 0 15,-1-9 0-15,0-9 1 16,-1-8-1-16,-8-11 1 16,-6-9-1-16,-6-10 1 15,-8-5-1-15,-5-8 0 16,-5-8 0-16,-4-2-1 15,1 1 0-15,-2 0-1 16,4 8-3-16,-1 2-2 16,12 19-24-16,-10-10-8 15,5 27 0-15,13-21 0 0</inkml:trace>
  <inkml:trace contextRef="#ctx0" brushRef="#br2" timeOffset="50486.8877">11614 3080 103 0,'-62'-14'38'0,"-13"0"0"16,3 28-7-16,-9-1-26 15,2 26-1-15,1 18 0 16,8 20-2-16,11 16 1 0,12 15-2 16,18 13 0-16,16 5-1 15,25 0 0-15,22-16 0 16,28-19 1-16,26-22-1 15,21-26 1-15,15-28 1 16,10-28 0-16,1-26-1 16,-7-24 1-16,-12-15 0 15,-22-12-1-15,-26-10 1 16,-30-12-2-16,-27-2 0 15,-27 1-1-15,-22 6 0 16,-19 11-2-16,-17 13 1 16,-7 22-2-16,-17 17-7 15,17 42-21-15,-10 7-9 0,21 35 1 16,13 7-3-16</inkml:trace>
  <inkml:trace contextRef="#ctx0" brushRef="#br2" timeOffset="52113.9807">12940 9404 68 0,'0'0'37'0,"11"0"-3"0,-2 7-3 16,-9-7-18-16,0 0-6 16,0 0-3-16,-9 21 0 15,4-8-2-15,0 7 1 16,-5 1-1-16,1 6 0 15,-5 2 1-15,1 1 0 16,-2-1 0-16,3-2-1 16,3-4 0-16,0-5 0 15,2-3-1-15,7-15 1 16,-1 12-1-16,1-12 0 15,11-16-1-15,1-3-1 16,3-5 1-16,2-5 0 16,3-6 0-16,2 0 0 0,-2-1-1 15,-2 6 1-15,-4 6 0 16,-2 4 0-16,-3 10 0 15,-9 10 1-15,9 9-1 16,-4 9 1-16,-4 4-1 16,3 6 0-16,4 1 1 15,1 2 1-15,5-3-1 16,1-5 0-16,5-6 1 15,2-5-1-15,1-7 0 16,0-7 1-16,-3-7-3 16,-4-4 1-16,-3-5 0 15,-8-4-1-15,-1-4 1 16,-6-1-2-16,-3-3 1 15,1-1-2-15,2 3 0 0,-2-3-2 16,8 10-3-16,-4-10-8 16,21 18-22-16,-8-8-1 15,8 16 1-15,-5-3 0 16</inkml:trace>
  <inkml:trace contextRef="#ctx0" brushRef="#br2" timeOffset="52528.0044">13407 9150 92 0,'-36'-10'36'0,"-2"11"1"0,-21-6-5 16,-3 15-25-16,-9 0-1 15,1 12 0-15,-3 4-2 16,6 8 0-16,6 5 0 16,10 8-2-16,12 6 0 15,19 9 0-15,18 0 0 16,21 2 0-16,23-1-1 15,11-3 0-15,21-12 0 16,13-11 0-16,7-16 0 16,4-16 0-16,-4-13-1 15,-9-16 0-15,-15-14 0 16,-13-10-1-16,-19-10 0 15,-24-4 0-15,-20-5 0 16,-18-1-2-16,-13 1 0 16,-12 2-1-16,-1 12 0 0,-4 3-4 15,12 24-17-15,-3-3-15 16,23 20 1-16,8 2-2 15,14 7 2-15</inkml:trace>
  <inkml:trace contextRef="#ctx0" brushRef="#br2" timeOffset="53369.0525">14716 9693 47 0,'0'0'34'16,"7"-12"3"-16,-7 12-2 15,0-11-13-15,0 11-3 16,0 0-14-16,-15 12 0 15,0-2-1-15,2 8 0 16,-4 3-2-16,-1 7 1 16,-2 4-1-16,2 1 0 15,0 0-1-15,0-2 0 16,8-5 0-16,1-2-1 15,4-9 1-15,5-15 0 0,0 0 0 16,14-7 0-16,-1-16 0 16,2-6 0-16,3-6 0 15,2-5 0-15,-2 0 0 16,0 2-1-16,-2 4 0 15,-6 8 0-15,0 6 1 16,-10 20-1-16,0 0 0 16,0 0 1-16,5 31-1 15,-7 1 1-15,3 3-1 16,4 4 1-16,4 2-1 15,5-2 1-15,6-5-1 16,6-6 1-16,5-9-1 16,0-9 1-16,2-10-1 15,-5-7 1-15,-3-9 0 0,-5-7-1 16,-6-5 0-16,-6-8-1 15,-6 2-2-15,-8-7 0 16,0 7-3-16,-6-8-5 16,12 18-14-16,-12-10-15 15,11 12 0-15,-3-5 0 16,13 11 2-16</inkml:trace>
  <inkml:trace contextRef="#ctx0" brushRef="#br2" timeOffset="53707.0718">14935 9419 97 0,'-49'-7'36'0,"1"12"3"16,-17 0-6-16,16 21-29 0,-4 8 1 15,11 18 0-15,-1 7-1 16,13 13 0-16,13 5-1 15,13 0 0-15,16-2-1 16,16-7 1-16,15-9-2 16,12-14 0-16,17-17 0 15,13-17 0-15,0-18-1 16,1-12 0-16,-7-15 0 15,-13-9 0-15,-15-10 0 16,-19-7-1-16,-20-2 0 16,-26-1-2-16,-15 2 0 15,-15-2-3-15,-6 10-2 0,-10-2-9 16,11 20-19-16,-9 0-4 15,13 13 2-15,7 2-2 16</inkml:trace>
  <inkml:trace contextRef="#ctx0" brushRef="#br2" timeOffset="54811.135">13290 8327 44 0,'-3'-13'27'15,"3"13"2"-15,0 0 1 16,0 0-9-16,-21 0-7 16,16 13-2-16,-10-5-6 15,7 7-1-15,-7 3-3 16,3 7 0-16,1 2-1 15,-2 3-1-15,3 0 1 16,-1 1-1-16,3-5 0 16,5-3 1-16,1-9 1 0,2-14 0 15,0 0 0-15,18-14-1 16,-4-13 1-16,4-5 0 15,-2-6 0-15,9-5-1 16,-7 2 0-16,1-2-1 16,-1 9 1-16,-6 6 0 15,-3 7 0-15,-4 11 0 16,-5 10-1-16,0 0 1 15,-11 30 0-15,7 0-1 16,-1 5 0-16,5 9 1 16,4 1-1-16,5 0 1 15,6-3-1-15,7-7 1 16,3-9 0-16,3-7 0 15,1-14 0-15,-1-8 0 0,-6-12 0 16,-2-8 0-16,-9-7 0 16,-1-5-2-16,-7-2 1 15,-3-6-2-15,-1 6-1 16,-5-4-2-16,8 17-7 15,-11-7-23-15,16 12-4 16,-8 0 0-16,1 19-1 16</inkml:trace>
  <inkml:trace contextRef="#ctx0" brushRef="#br2" timeOffset="55209.1578">13621 8016 56 0,'-25'-36'37'0,"-2"10"-1"16,-6 6 0-16,7 15-16 16,-19 5-15-16,2 21-1 15,-7 12 2-15,5 20-2 16,-4 14-1-16,5 15 0 15,5 7-1-15,10 8 0 16,7-2 0-16,20-6-1 16,13-10 2-16,19-15-2 15,19-17 0-15,17-20-1 16,14-21 1-16,12-20 0 15,1-17-1-15,-3-19 0 0,-9-11-1 16,-19-13-1-16,-17-2 2 16,-23-3-2-16,-25-2 1 15,-24 2-1-15,-15 13 0 16,-15 6 0-16,-6 19-2 15,-10 8-2-15,15 28-25 16,-12 1-6-16,24 20-1 16,4 5-1-16</inkml:trace>
  <inkml:trace contextRef="#ctx0" brushRef="#br2" timeOffset="56834.2507">11715 9066 89 0,'0'0'35'16,"0"0"-7"-16,0 0 3 0,0 0-24 15,0 0-2-15,-19 6-2 16,12 9 0-16,-8 0-1 16,2 8 0-16,-3 3 0 15,-1 7 0-15,-2-1-1 16,3 1 1-16,0-3-1 15,2-4 0-15,3-4 0 16,6-7 0-16,5-15 0 16,0 0 0-16,0 0 1 15,21-30-2-15,-4 2 2 16,4-5-1-16,3-7 0 15,0-2-1-15,2 1 0 0,-2 2 0 16,-3 8 1 0,-2 4-1-16,-7 9 1 0,-12 18-1 15,14-7 1-15,-13 21-1 16,-3 8 1-16,-5 7-1 15,5 2 0-15,-2 5 1 16,9-2-1-16,3 0 0 16,5-8 1-16,7-6-1 15,4-10 1-15,8-8-1 16,1-7 1-16,-2-8 0 15,-1-6-1-15,-4-5 1 16,-8-2-1-16,-5-5-1 16,-6 4-1-16,-11-3-1 15,-1 8-1-15,-11-1-3 16,16 23-9-16,-31-24-12 15,31 24-11-15,-22-7 1 0,22 7-1 16,0 0 2-16</inkml:trace>
  <inkml:trace contextRef="#ctx0" brushRef="#br2" timeOffset="57207.272">12105 8852 55 0,'-22'-19'35'0,"-13"0"0"16,-4 10 1-16,-19-6-14 15,2 24-16-15,-17 3 2 16,2 12-3-16,-9 8 2 16,5 13-2-16,6 3 1 0,11 13-2 15,14 4 0-15,20 4-2 16,23 0-1-16,21-4 0 15,28-7-1-15,20-11 0 16,20-15 0-16,14-15 0 16,8-18 0-16,-1-14 0 15,-10-16 1-15,-14-11-1 16,-14-10 1-16,-20-4-1 15,-23-6 0-15,-27-1-1 16,-20 1-2-16,-19-1 0 16,-5 6-2-16,-13 4-2 15,1 27-9-15,-9-4-22 16,12 25-1-16,1 6-2 15,19 19 3-15</inkml:trace>
  <inkml:trace contextRef="#ctx0" brushRef="#br2" timeOffset="58524.3474">11812 10187 71 0,'13'-12'36'15,"-13"12"-1"-15,0 0-3 16,11 3-24-16,-11-3-2 15,-14 22 0-15,-1-4-2 16,1 7 0-16,-4 2-2 16,2 4 1-16,-4-3-2 15,6 1 1-15,0-3-2 16,7-4 1-16,6-6-1 15,7-3 1-15,4-10 0 0,4-5-1 16,6-11 2-16,4-4-3 16,1-10 3-16,0-1-1 15,-1-7 2-15,-2-2-3 16,-2 1 2-16,-6 4-1 15,-4 4 0-15,-4 8 2 16,-4 6-3-16,-2 14 1 16,0 0 0-16,-3 11-1 15,2 10 0-15,1 3 1 16,6 7-2-16,6 1 2 15,5 1-2-15,5-2 1 16,8-7 0-16,2-1 1 16,2-9-1-16,2-4 1 15,-7-9 0-15,-4-6 1 16,-4-8-1-16,-8-5-2 0,-8-6 2 15,-8-5-3-15,-5-1 1 16,-6-2-2-16,2 4-1 16,-6-2-4-16,12 18-13 15,-12-8-16-15,18 20-1 16,-7-19-2-16,19 19 3 15</inkml:trace>
  <inkml:trace contextRef="#ctx0" brushRef="#br2" timeOffset="58944.3714">12214 9951 93 0,'-43'-32'37'0,"1"17"1"15,-11-2-5-15,7 26-24 16,-16 10-3-16,9 19-1 16,-3 11-2-16,2 17-1 15,6 6-1-15,10 7 1 16,13 4-1-16,19-3 1 15,14-6-2-15,19-10 2 16,20-12-3-16,20-13 2 16,18-11 0-16,10-18-2 15,5-14 1-15,-3-16 0 16,-7-12 0-16,-10-12 0 0,-20-10 1 15,-17-10-2 1,-24-8 1-16,-24-7-1 0,-18 1 1 16,-21-2-3-16,-13 9 3 15,-10 12-3-15,-5 18-1 16,-7 8-4-16,16 31-24 15,-3 5-7-15,22 22 0 16,12 0-1-16</inkml:trace>
  <inkml:trace contextRef="#ctx0" brushRef="#br2" timeOffset="60176.4419">13134 10806 62 0,'0'0'34'16,"-12"1"-1"-16,12-1-4 15,-11 10-19-15,0-6-3 16,8 9-2-16,3-13-1 16,-15 27 0-16,5-10-1 15,2 3 0-15,-2-1 0 16,2 2-2-16,0-4 0 15,1 0 0-15,0-3-1 16,7-14 0-16,-6 14 0 0,6-14 0 16,0 0 1-16,14-21 0 15,-4 4 0-15,4-4 1 16,-1-2-1-16,2-2 1 15,1-2-1-15,-2 6 0 16,-2 3 0-16,-3 8 0 16,-9 10 1-16,0 0-1 15,11 10-1-15,-12 10 2 16,0 6-2-16,2 6 1 15,2 2-1-15,2-1-1 16,7 2 0-16,8-8 0 16,4-1 1-16,3-10-2 15,2-6 3-15,1-7-2 16,-4-8 2-16,0-3 0 0,-8-8 1 15,-8-4 0-15,-6-3-1 16,-4-1 0-16,-3-3-2 16,-2-3 0-16,1 5-1 15,-2-3-2-15,9 13-9 16,-10-11-19-16,17 12-6 15,-6-2 0-15,10 9-1 16</inkml:trace>
  <inkml:trace contextRef="#ctx0" brushRef="#br2" timeOffset="60627.4676">13443 10647 80 0,'-16'-10'37'16,"-20"-8"-6"-16,8 17 0 15,-19-7-21-15,8 13-2 16,-8-2-2-16,5 11-1 15,-1 7-1-15,9 9-1 16,1 8 0-16,11 9-1 16,7 7-1-16,10 10-2 15,8 3 1-15,9 2-1 16,10-1 1-16,11-5-1 0,10-9 1 15,5-9-1-15,9-15 2 16,8-12-1-16,-2-17 1 16,1-15-1-16,-2-11 1 15,-9-15-1-15,-12-8 1 16,-12-11 0-16,-15-3-1 15,-16-5 0-15,-9-1-1 16,-15 2-1-16,-3 10 0 16,-9 5-2-16,8 22-10 15,-13-5-22-15,21 19-2 16,-2 1 0-16,24 14-2 15</inkml:trace>
  <inkml:trace contextRef="#ctx0" brushRef="#br2" timeOffset="62205.5579">14340 10391 45 0,'0'0'33'0,"-15"-10"3"16,15 10-13-16,-16 1 8 15,16-1-21-15,0 0-4 16,0 0 0-16,-6 14-1 15,6-3-1-15,-5 1-1 16,-2 7-1-16,-2 2 0 16,-3 4 1-16,-5 1-2 15,-2 1 1-15,-1-1-1 16,3-5 0-16,3-4-1 15,1-2 1-15,13-15-1 16,0 0 1-16,0 0-1 0,13-19 0 16,5-2 0-16,4-6 1 15,2-5 0-15,4-3-1 16,-4 1 1-16,-2 4 0 15,-3 4 0-15,-6 7 0 16,-4 6 0-16,-9 13-1 16,0 0 1-16,-2 14 0 15,-1 5 0-15,-2 7-1 16,4 4 0-16,6 5 1 15,6 1-1-15,8-1 0 16,6-3 0-16,7-4 0 16,2-8 1-16,2-5-1 15,0-6 1-15,-6-9 0 16,-5-12-1-16,-7-6 1 0,-8-7 0 15,-7-6-1-15,-8-5 0 16,-6 0-1-16,0-4-1 16,-4 1-1-16,3 10-2 15,-2-1-4-15,14 30-12 16,-14-27-19-16,14 27 1 15,0 0 0-15,12-5 0 16</inkml:trace>
  <inkml:trace contextRef="#ctx0" brushRef="#br2" timeOffset="62617.5815">14622 10096 96 0,'-36'-17'38'16,"-15"3"1"-16,8 15-6 16,-18 1-26-16,4 17-2 15,-1 5-1-15,5 15-2 16,4 8 0-16,9 11 0 15,11 8-2-15,14 5 1 16,16 4-1-16,15-1 0 16,17-5 0-16,18-7 1 15,16-11-1-15,15-13 1 16,10-17-1-16,6-13 0 0,-2-20 1 15,-8-8-1-15,-12-17 0 16,-18-10 0-16,-23-10 0 16,-22-4-1-16,-20-5 0 15,-22-4-1-15,-12 3 0 16,-12-5-1-16,4 13-1 15,-7-3-5-15,17 23-22 16,-1 2-7-16,14 15-1 16,12 6 0-16</inkml:trace>
  <inkml:trace contextRef="#ctx0" brushRef="#br3" timeOffset="67754.8753">1975 4904 70 0,'-21'10'36'0,"-3"-7"-1"15,13 4 0-15,-13-9-27 16,12 6-1-16,-1-7-1 0,13 3 0 16,0 0-2-16,0 0 0 15,20-6-1-15,5 5-1 16,9-4 0-16,13 1-1 15,9-2 0-15,10-3 0 16,9-1 0-16,3-1-1 16,2-4 1-16,-2 3 0 15,-9 0 0-15,-8 2 0 16,-13 7 1-16,-13 9-1 15,-16 11 0-15,-17 14-1 16,-22 16 2-16,-18 16-2 16,-14 11 2-16,-7 9-2 15,-4 5 0-15,2-1-1 16,11-5 0-16,8-12-5 15,31-5-29-15,11-30-5 0,32-10 0 16,17-24-2-16</inkml:trace>
  <inkml:trace contextRef="#ctx0" brushRef="#br3" timeOffset="72186.1288">3178 5344 59 0,'-15'10'37'0,"12"3"-2"15,3-13 1-15,17 10-11 16,10-16-22-16,15 2 0 15,7-5 0-15,10-3 0 0,5-2-1 16,3 0 0-16,-4-3 0 16,-9-3-2-16,-7-1 2 15,-13-4-2-15,-10-4-1 16,-11 1 2-16,-13-5-2 15,-9 5 2-15,-12 2-2 16,-8 8 2-16,-8 8-1 16,-8 16 1-16,-8 13 2 15,-3 12-1-15,-1 9 1 16,9 11-1-16,6 2 0 15,13 5-1-15,18-4 1 16,18-7-2-16,23-8-1 16,19-13-2-16,23-10-2 15,9-23-7-15,25-2-25 0,-3-22-2 16,8-8-1-16,-8-14 1 15</inkml:trace>
  <inkml:trace contextRef="#ctx0" brushRef="#br3" timeOffset="72379.1398">4345 4655 89 0,'-28'15'37'0,"5"21"1"16,-8 9 0-16,11 16-36 15,-2 7 1-15,5 7-1 16,1 2 0-16,5 1-2 15,7-3 0-15,3-4-4 16,9 3-3-16,-5-18-27 0,18 0-3 16,-5-18-1-16,12-7-1 15</inkml:trace>
  <inkml:trace contextRef="#ctx0" brushRef="#br3" timeOffset="72763.1618">4493 5217 85 0,'0'0'36'0,"-20"16"0"16,20-3 1-16,0-13-36 16,20 10 1-16,9-11-1 15,13-1 1-15,4-8 0 0,6 1 0 16,0-7 1-16,-3-1-1 15,-5-2-2-15,-8 0 3 16,-13-6-2-16,-7 4 1 16,-13-1-1-16,-8 4 1 15,-11 2-2-15,-9 8 1 16,-9 7 1-16,-4 10-1 15,-7 10 2-15,3 6-2 16,-1 5 1-16,8 6-1 16,5-1 1-16,13 4-2 15,12-6 1-15,16-5-4 16,23-8 0-16,12-8-2 15,22-2-4-15,1-22-12 16,24 6-19-16,-3-16 2 16,6 2-2-16,-8-11 2 0</inkml:trace>
  <inkml:trace contextRef="#ctx0" brushRef="#br3" timeOffset="72951.1725">5375 5107 70 0,'-22'-15'37'16,"-7"14"0"-16,-15-2 3 16,2 18-21-16,-4-5-12 15,6 6-3-15,2 5 1 16,13 3-3-16,5 0 1 15,19 2-2-15,12-3-1 16,15-6-1-16,17-1-2 16,9-7-2-16,21 3-8 15,-5-22-23-15,21-1-3 16,-8-15 0-16,7-1-2 15</inkml:trace>
  <inkml:trace contextRef="#ctx0" brushRef="#br3" timeOffset="73139.1833">5896 4714 88 0,'-31'-2'38'0,"6"26"0"16,-9 6 1-16,9 15-34 16,0 5-2-16,11 8-1 15,3 6 1-15,7 0-3 16,7 2-1-16,3-7-7 15,21 8-20-15,-15-17-12 16,12 1 2-16,-10-16-2 16</inkml:trace>
  <inkml:trace contextRef="#ctx0" brushRef="#br3" timeOffset="74251.2468">5708 5063 86 0,'0'0'39'0,"0"0"-1"16,34 13 2-16,-4-15-36 16,18-4-2-16,2-3 1 15,7 2-1-15,-6 0 0 16,-2 1-1-16,-11 4 0 15,-7 4 0-15,-11 5 0 0,-7 7 0 16,-10 6 1 0,-6 7-1-16,-6 3 0 0,-3 8 0 15,-1 0 0-15,-1 4-1 16,3-3 1-16,0-3-1 15,3-5 0-15,4-7 0 16,4-9 0-16,0-15 0 16,11-1 0-16,0-16 1 15,2-10-1-15,4-10 0 16,1-5 0-16,2-4 1 15,2-3-2-15,-2 2 2 16,-3 8-2-16,-1 5 2 16,-4 9-2-16,-1 7 1 15,2 7 1-15,2 8-2 0,4 6 1 16,5 5 0-16,11 0 0 15,5 4 0-15,8-3 0 16,7 1 0-16,-1-2 0 16,0 0 0-16,-8-3 0 15,-5 0 0-15,-10-4 1 16,-10-2-1-16,-10-1 1 15,-11 2-1-15,-17-3 1 16,-5 8-1-16,-2 2 1 16,-6 4-1-16,-1 6 1 15,-1 6-1-15,5 9 1 16,5 0-2-16,11 6 2 15,9-1-1-15,10-4 0 16,12-4 0-16,9-5 0 16,5-10-1-16,9-10 1 0,2-10-1 15,-1-11 0-15,-1-10 0 16,-2-3 1-16,-11-8-1 15,-5-1 0-15,-6-3 1 16,-9 6-1-16,-2 2 2 16,-6 9-2-16,-1 1 2 15,2 7-2-15,-3 7 2 16,0 10-1-16,21-9 0 15,1 7 1-15,1 4 0 16,7 0 0-16,3 1 0 16,-1 0 0-16,0 2 0 15,-7 0-1-15,-5 4 1 16,-8 3 0-16,-7 3-1 15,-8 1 2-15,-7 2-2 0,-4 5 1 16,-1 3-1-16,-3-1 1 16,3 3-2-16,1-4 2 15,6-2-1-15,10-5 0 16,9-6-1-16,7-9 2 15,10-8-1-15,5-9 0 16,6-6 1-16,2-7-1 16,0-8 1-16,-4-1-1 15,0-1 1-15,-9 6-2 16,-4 4 2-16,-8 11-2 15,-16 17 2-15,0 0-1 16,3 11-1-16,-17 15 1 16,-2 7 0-16,-2 4 0 15,9 4-2-15,4 1 0 0,4-6-3 16,16 1-1-16,7-22-9 15,27 11-6-15,-9-32-7 16,31 11-3-16,-14-25-8 16,12-3-2-16,-7-14 4 15</inkml:trace>
  <inkml:trace contextRef="#ctx0" brushRef="#br3" timeOffset="74551.2641">7997 4940 104 0,'-21'-20'40'0,"1"19"2"15,-20 1-3-15,12 5-35 16,-9 13-2-16,8 5 0 15,5 3-1-15,6 1-1 16,13 0 2-16,13-2-2 16,12 0 1-16,6-6-1 0,7 0 1 15,3-4-1-15,1-2 2 16,0 1-2-16,-9 1 0 15,-6 3 1-15,-11 2-1 16,-10 6 0-16,-9 3 1 16,-7 2-2-16,-7 1 1 15,-8 1-2-15,2 1-3 16,-5-10-6-16,14 10-8 15,-17-30-8-15,27 7-15 16,-7-17 0-16,16 6-2 16,-11-30 3-16</inkml:trace>
  <inkml:trace contextRef="#ctx0" brushRef="#br3" timeOffset="77123.4111">13281 7357 74 0,'-107'0'36'15,"-2"4"-1"-15,4 1-1 16,-3 1-32-16,7 6-2 15,3 0 0-15,3 4-1 16,6 5 1-16,2 2 0 16,0 4 0-16,4 3 0 15,0 6 1-15,0 2 0 16,0 3-1-16,-2 9 2 0,-1-1-1 15,-2 8 0-15,-2 5-1 16,-1 4 0-16,-2 3 0 16,2 2 0-16,2 6-1 15,1 4 1-15,7 5-1 16,5 3 0-16,-1 0 1 15,8 4 0-15,0 2 1 16,7 7-1-16,1-2 1 16,5 6 0-16,5 2 0 15,6 2-1-15,6 3 2 16,7 5-1-16,11 2 0 15,6 2 0-15,10 1-1 16,9-1 1-16,9-1-2 16,7-1 2-16,9-3-2 0,11 0 1 15,7-4-1-15,10-6 1 16,11-4-1-16,9-3 2 15,10-6-1-15,11-3-1 16,18-3 2-16,8-4-2 16,13-1 2-16,10-2-2 15,13 0 2-15,4-3 1 16,9 1-2-16,5-3 0 15,2-5 1-15,3-3-1 16,3-7 1-16,6-5-1 16,8-8 1-16,7-5-2 15,7-11 2-15,10-8 0 16,5-9 0-16,8-8-1 0,2-7 0 15,0-8 0-15,-3-7 0 16,-3-9 0-16,-3-5 0 16,-9-5-1-16,-10-9 1 15,-4-7 1-15,-9-6-2 16,-8-9 2-16,-10-7-1 15,-11-10 1-15,-11-6-2 16,-10-7 2-16,-15-3 1 16,-15-4 0-16,-17-8 0 15,-14-2 0-15,-17-5 0 16,-15-3 1-16,-17-4 1 15,-14-4-1-15,-12-8-1 16,-12-3-2-16,-11-3 2 16,-6 0-2-16,-11-2 3 0,-5-1-3 15,-14 1 0-15,-6-1-1 16,-8 6 0-16,-12 2 1 15,-11 1-1-15,-12 0 2 16,-13 2-2-16,-10 6 1 16,-10 2-1-16,-12 4 2 15,-6 0 0-15,-10 3 0 16,-6 1-1-16,-6 4 1 15,-4 6-1-15,-5 5 1 16,-11 6 0-16,-7 12 1 16,-17 12-1-16,-15 19 0 15,-21 18 0-15,-23 21-2 16,-22 19-1-16,-18 11-2 15,-2 26-11-15,-14-5-23 0,25 14-2 16,17 0-2-16,33 10 0 16</inkml:trace>
  <inkml:trace contextRef="#ctx0" brushRef="#br3" timeOffset="78272.4769">15985 7643 62 0,'0'0'35'0,"0"0"0"16,-12 8-15-16,-11-9 7 15,5 13-20-15,-11-4-2 0,5 7 0 16,-4-5-1-16,6 4-1 16,1 0-1-16,8 1 1 15,7-2-1-15,8 4-1 16,6-2 0-16,6 3 0 15,7-1-1-15,3 1 0 16,2-5 0-16,2-3 1 16,-1-7-1-16,-1-6 0 15,-2-10 1-15,-4-3-1 16,-5-8 1-16,-4-4 0 15,-7 0 0-15,-5-1 0 16,-7 4 0-16,-6 8 0 16,-6 5-1-16,-4 9 1 15,-5 11 0-15,-1 8 0 16,-3 7 0-16,3 6-1 0,2 2 1 15,6 3-1-15,11-3 0 16,6-4 1-16,10-6-1 16,10-6 0-16,10-9 1 15,11-6-1-15,7-8 1 16,0-4-1-16,1-9 1 15,-4 0 0-15,-5-3 0 16,-9 1 0-16,-10-1 0 16,-10 6 0-16,-12 2 0 15,-7 4-1-15,-10 6 1 16,0 3-1-16,-5 3 0 15,4 1 0-15,2 5 0 0,7 1-1 16,15-7 1-16,-6 18 0 16,20-11 0-16,7 0 0 15,5 0 0-15,4-2 0 16,-3-2 1-16,0-2-1 15,-6-3 1-15,-9-3-1 16,-12 5 0-16,1-15-1 16,-10 7 0-16,-6-2-3 15,2 9-7-15,-11-16-13 16,12 20-16-16,-10-3 0 15,6 12-1-15,-8 5-1 16</inkml:trace>
  <inkml:trace contextRef="#ctx0" brushRef="#br3" timeOffset="79490.5465">11864 11518 70 0,'10'-11'37'0,"-6"-7"-12"15,-4 18 2-15,-5-15-13 16,5 15-7-16,-21 1-1 15,5 7-2-15,-9 2-2 16,0 5 0-16,0 4 0 16,2 5 0-16,1 1-1 0,7 5 2 15,3-1-1-15,12-2 1 16,8 0-2-16,10-5 2 15,4-7-1-15,9-5 0 16,4-10-1-16,4-6-1 16,-1-10 1-16,1-5-2 15,-7-8 2-15,-5-1-2 16,-9-3 1-16,-4 2-1 15,-12-1 2-15,-6 8 0 16,-8 5-1-16,-9 8 1 16,-4 9-1-16,-4 5 1 15,0 8 0-15,1 5-1 16,5 3 0-16,2 5 1 15,9-1-1-15,9-3 0 16,8 0 0-16,11-5 0 0,9-4 0 16,9-4 0-16,3-4 0 15,4-6 0-15,-2-5 0 16,-2-2 0-16,-3-5 1 15,-5-5-1-15,-7-4 0 16,-12-1 0-16,-5-3 0 16,-8 3 0-16,-6-1 1 15,-4 4-1-15,-5 5 0 16,-8 7 0-16,0 10 1 15,-3 7-1-15,0 9 0 16,-1 6 1-16,3 2-1 16,5 1 0-16,6 1 0 15,8-2 0-15,9-6 0 16,12-7 0-16,11-10 0 0,8-7 0 15,4-7 0-15,5-3 0 16,-3-7 1-16,-1-1-1 16,-8 0 1-16,-10 0 0 15,-10 5-1-15,-12 4 1 16,-8 9-1-16,-9 6 0 15,-3 10-2-15,-5-1-1 16,5 10-5-16,-6-12-13 16,26 18-10-16,3-25-9 15,7 17-2-15,16-24 1 16</inkml:trace>
  <inkml:trace contextRef="#ctx0" brushRef="#br3" timeOffset="81464.6595">15812 5266 82 0,'-222'17'36'16,"-4"3"-1"-16,-23-5-3 15,-7 13-32-15,-13 5-1 16,-10 8 1-16,-11 1 0 16,-7 5 1-16,-1 4-1 15,-6 4 4-15,5-2-4 16,2 3 2-16,7 1 0 0,4 3 0 15,2 3 0-15,4 7-1 16,-2 3 0-16,-3 9-2 16,-9 8 3-16,-5 8-1 15,-4 15-2-15,-8 9 2 16,-4 8-2-16,-4 10 1 15,-4 4-1-15,8 11 2 16,9 2-2-16,12 2 2 16,16 2-2-16,17 1 1 15,18-3-1-15,21 2 2 16,20 5 0-16,15 0-1 15,19 1 0-15,14 12 0 16,11 1 1-16,16 7 0 16,15 1 0-16,15 2 0 15,18 3-2-15,18-2 1 0,17 1-1 16,17-7 2-16,20-5-3 15,19-7 2-15,24-3-1 16,19-8-1-16,20-5 2 16,22-6 0-16,18-3 0 15,20-9-1-15,19-3 1 16,18-1-1-16,14-1 1 15,17-5 0-15,15-4 0 16,14-2-2-16,20-3 1 16,17 0 1-16,14-6 0 15,15-4 0-15,15-9 1 16,18-5 0-16,20-14 0 15,14-7 1-15,19-15 0 0,14-13-1 16,19-15 1-16,15-12-1 16,16-13 0-16,41-13 0 15,-17-8-1-15,6-8 2 16,39-8-2-16,-33-7 0 15,-1-5 0-15,43-6 0 16,-48-5-2-16,-34-4 1 16,18-5 0-16,-6-7-1 15,-44-5 2-15,23-6 0 16,-19-10 0-16,-57-8 1 15,21-14 1-15,-22-6-1 16,-24-11 0-16,-22-10 2 16,-29-12-2-16,-21-9 0 15,-29-2 0-15,-20-4 2 0,-22-9-2 16,-20-8 1-16,-23-7 0 15,-24-5-2-15,-22-8 2 16,-26-6-1-16,-26-6 0 16,-23-7-2-16,-26 5 3 15,-22-3-2-15,-26 1-1 16,-17 4 1-16,-22 0 1 15,-14 6 0-15,-20 1 0 16,-12 2 1-16,-18 4-2 16,-14 4 2-16,-19 6-1 15,-15 6 1-15,-20 5-1 16,-21 7-2-16,-18 8 2 15,-11 7-2-15,-20 2 1 16,-9 6 0-16,-13 8-1 0,-11 8-1 16,-9 14 1-16,-13 14 1 15,-15 19-1-15,-17 25 0 16,-14 31-2-16,-17 24-4 15,2 39-13-15,-12 4-15 16,28 18-4-16,26-4-1 16,50-4-3-16</inkml:trace>
  <inkml:trace contextRef="#ctx0" brushRef="#br3" timeOffset="83028.7488">18664 6177 78 0,'0'0'34'16,"-19"18"-1"-16,1-17-6 16,4 9-21-16,-2-6-1 15,3 8 0-15,-6-7 0 16,9 3 0-16,-3-3-2 15,13-5 1-15,-9 10-2 16,9-10 0-16,0 0-1 16,23 13 0-16,-4-12 0 15,4 0-1-15,1-3 1 16,4-2 0-16,-5-3 0 15,2 0-1-15,-2-3 2 16,-8 0-1-16,-6-2 0 16,-9 12 0-16,-1-17 0 15,-12 12 0-15,-7 5 0 0,-3 7 0 16,-6 5-1-16,-3 5 1 15,-1 6-1-15,4 4 1 16,5 1-1-16,13-1 1 16,8-3-1-16,12-5 0 15,15-7 1-15,12-7-1 16,9-10 0-16,12-6 1 15,4-10-1-15,-4-2 1 16,-5-8 0-16,-8-1 0 16,-15-2 0-16,-12 4 0 15,-19 6-1-15,-17 7 1 16,-14 5-1-16,-11 13 0 15,-8 6 0-15,-2 6 1 0,4 6-2 16,6 3 1-16,11 1 0 16,12 0 0-16,14-4 1 15,16-4-1-15,14-6 0 16,11-3 0-16,8-5 1 15,4-2-1-15,-2-5 1 16,-2 1-1-16,-9-4 1 16,-8 4 0-16,-10 0-1 15,-15 5 1-15,0 0-2 16,-20 7 0-16,2 4-3 15,-7-1-4-15,16 16-16 16,-15-16-9-16,23 15-8 16,2-7 0-16,23 5 0 15</inkml:trace>
  <inkml:trace contextRef="#ctx0" brushRef="#br3" timeOffset="84011.8052">21728 9498 63 0,'6'-12'31'16,"-2"-1"-1"-16,-4 13 2 15,7-19-23-15,-7 19-4 16,0 0 0-16,11 1 1 15,-11-1 0-15,-8 19 1 16,-2-6 1-16,1 9-1 16,-6 0-2-16,2 3 0 15,1-1-2-15,2 4-1 16,3-5 0-16,7 0-1 15,6-2 0-15,6-7 0 16,4-5-1-16,7-3 1 16,1-6 0-16,1-6-1 15,-3-4 1-15,-4-5 0 0,-6-4 0 16,-6 2 0-16,-9-4 0 15,-7 3-1-15,-10 3 1 16,-6 7 0-16,-7 2 0 16,-5 9 0-16,-1 7-1 15,1 6 2-15,4 2-1 16,6 6 0-16,9 2 0 15,11-3 0-15,15-1-1 16,19-6 1-16,15-6-1 16,18-6 0-16,14-9 1 15,11-7-1-15,3-6 0 16,-6-5 1-16,-5-5 0 15,-15 2-1-15,-23-2 0 16,-23 5 0-16,-21 5 0 0,-30 6 0 16,-17 6 0-16,-17 9 0 15,-7 6 1-15,1 2 0 16,7 4 0-16,12 3-1 15,18-2 2-15,21-2-2 16,26-3 0-16,23-4-3 16,18 1-3-16,0-10-10 15,18 16-9-15,-26-19-6 16,2 15-12-16,-20-4 1 15,-15 12-1-15,-28 1 2 16</inkml:trace>
  <inkml:trace contextRef="#ctx0" brushRef="#br3" timeOffset="84877.8547">17640 12708 73 0,'7'-13'39'0,"-7"13"-1"16,2-12 1-16,12 9-33 15,-14 3-3-15,0 0 0 16,-18 6-1-16,8 6-1 15,-5 5 0-15,-2 6 0 0,2 0-1 16,1 2 1-16,2 0 0 16,9-3 0-16,5-5 0 15,10-6-1-15,6-11 1 16,9-7 0-16,4-9-1 15,2-4 1-15,-1-7-1 16,-3-1 1-16,-8-2-1 16,-4 0 1-16,-10 7-1 15,-10 6 0-15,-14 6 1 16,-7 9-1-16,-6 9 1 15,-7 4 0-15,0 7-1 16,2 3 1-16,4 2-1 16,7 1 1-16,14-2-1 15,10-2 0-15,15-5 1 0,17-6-1 16,8-7 0-16,5-4 0 15,6-8 1-15,-4-5-1 16,-3-3 1-16,-10-4-1 16,-8 0 1-16,-15-2-1 15,-9 3 1-15,-12 1-1 16,-7 7 1-16,-5 1-1 15,-8 5 0-15,3 6 1 16,-2 4-1-16,6 4 0 16,3 7 0-16,2 1-1 15,6 6-3-15,-3-7-9 16,14 18-8-16,-24-17-15 15,6 13-1-15,-20-12-5 16,-5 2 0-16</inkml:trace>
  <inkml:trace contextRef="#ctx0" brushRef="#br3" timeOffset="85727.9032">8981 13077 25 0,'10'-12'32'0,"6"-6"2"15,8-3-1-15,-1 8-14 16,-13-12-12-16,13 12-1 0,-11-4 3 16,4 13 0-1,-16 4-1-15,0 0-1 0,-8 12-2 16,-2 6-1-16,-4 3-1 15,-1 2-1-15,-2 0-1 16,6-1 1-16,5-2-1 16,7-6 0-16,-1-14 0 15,29 3 0-15,2-16 0 16,8-4 0-16,0-5 0 15,4-3 0-15,-6-2-1 16,-3 3 1-16,-14 3 0 16,-9 6-1-16,-11 15 0 15,-17-4 1-15,-10 18-1 16,-8 4 1-16,-2 6-1 15,0 4 1-15,2 4-1 0,7-2 1 16,9-1-1-16,9-2 1 16,17-11-1-16,15-6 1 15,11-8-1-15,9-7 0 16,5-8 1-16,1-5-1 15,-6-6 1-15,-1-3 0 16,-11-4-1-16,-7-1 0 16,-12 0 1-16,-9 3-1 15,-8 3 1-15,-7 4-1 16,0 3 1-16,-6 9-1 15,-3 9 0-15,-1 10 1 16,0 8-2-16,-2 4-1 16,6 12-3-16,-8-13-8 15,20 16-9-15,-20-29-9 0,27-7-10 16,-20-4-2-16,10-21 1 15</inkml:trace>
  <inkml:trace contextRef="#ctx0" brushRef="#br3" timeOffset="87063.9797">5813 9343 37 0,'-10'-15'31'0,"4"-2"1"16,5 3 2-16,-7-6-17 16,8 20-5-16,-10-22-4 15,10 22-1-15,-19-4 0 16,9 12-1-16,-9-1 0 15,4 11-2-15,-8 2 0 16,5 8 0-16,-1 1-2 16,5 4 0-16,6-2-1 15,3-1 1-15,10-3-2 0,4-5 0 16,9-7 1-16,5-6-1 15,5-7 0-15,3-10 0 16,0-9 0-16,2-5 0 16,-3-6 2-16,-4-6-2 15,-7-2 1-15,-4 1 0 16,-10 2 0-16,-9 5 0 15,-9 8-1-15,-6 7 1 16,-8 10-1-16,-4 7 0 16,-3 9 0-16,-1 7 1 15,0 3-1-15,4 4 1 16,7-2-1-16,7 1 0 15,12-4 0-15,10-3 1 0,13-8-1 16,11-4 0-16,12-7 0 16,3-5 0-16,3-10 0 15,1-3 0-15,-5-4 1 16,-6-6-1-16,-12 1 1 15,-10-1-1-15,-12 5 0 16,-13 6 1-16,-11 5-1 16,-9 10 1-16,-7 8-1 15,-4 6 1-15,-1 8-1 16,0 3 1-16,9 5-1 15,6-3 0-15,12 0 0 16,12-6 1-16,14-8-1 16,11-5 0-16,9-7 1 15,7-6-1-15,3-4 0 0,-2-4 0 16,-2-3 1-16,-5 0-1 15,-6 4 1-15,-7 1-1 16,-8 4 0-16,-11 9 0 16,0 0 1-16,0 0-1 15,-11-2 0-15,-4 11 0 16,-7 4 1-16,-3 3-1 15,-2 5 0-15,0 0 0 16,-3 3 0-16,4 0 0 16,4-2 0-16,7-2 0 15,8-2 0-15,11-3 0 16,9-4 0-16,6-4 0 15,9-5 1-15,7-4-1 16,0-6 0-16,-1-6 0 16,-1-3 1-16,-8-5-1 0,-7 0 0 15,-9-3 1-15,-13 4-1 16,-8 4 1-16,-10 4 0 15,-11 11-1-15,-10 10 0 16,-4 6 1-16,-4 8-1 16,1 4 0-16,5 3 0 15,9-3-2-15,16 1-2 16,20-27-9-16,15 20-19 15,17-37-5-15,31 4 0 16,10-19-5-16</inkml:trace>
  <inkml:trace contextRef="#ctx0" brushRef="#br3" timeOffset="87945.0301">19613 6337 102 0,'0'0'37'16,"0"0"1"-16,10-17-8 15,13 9-26-15,10-3-1 16,10-1 0-16,8-4 0 16,6 2 0-16,5-5 0 15,2 0 0-15,-5-4-1 16,-5 1 0-16,-9-3 0 15,-9-2 0-15,-13 1-1 16,-12-2 0-16,-15 3 0 16,-11 4 0-16,-16 1 0 15,-11 9 0-15,-11 6 0 16,-8 11 0-16,-11 10 0 15,-2 14 0-15,2 12 0 0,6 6 0 16,14 6-1-16,13 4 1 16,28-2-1-16,21-4 1 15,32-8-2-15,24-13-1 16,27-9-3-16,10-19-7 15,30 1-12-15,-13-27-5 16,15 2-8-16,-25-16-5 16,-4 2 0-16,-21-13 2 15</inkml:trace>
  <inkml:trace contextRef="#ctx0" brushRef="#br3" timeOffset="88125.0404">20547 5848 110 0,'0'0'42'15,"20"2"1"-15,15-10-3 16,30-14-36-16,16 15-13 16,6-17-18-16,21 13-13 15,-10-7-1-15,-1 11-1 16,-11 0 0-16</inkml:trace>
  <inkml:trace contextRef="#ctx0" brushRef="#br3" timeOffset="95135.4414">688 14931 54 0,'0'11'37'0,"0"-11"-1"16,26 2 0-16,-7-8-34 16,25-2 0-16,9-5 1 15,16-1-1-15,-1-2-1 16,4 0 2-16,-4 0-2 15,-4 0 2-15,-12-3-2 16,-12 0 2-16,-15-4-1 16,-16 0 0-16,-15-2 0 15,-12 2-2-15,-16 2 2 16,-10 5-1-16,-10 5 0 0,-7 7 0 15,-2 9 1-15,-2 11 0 16,5 7-1-16,6 11 1 16,11 6-2-16,12 6 0 15,13 3 0-15,12 0 0 16,17 1-1-16,18-6 0 15,15-11 1-15,18-15-4 16,13-10 1-16,10-25-10 16,15-6-26-16,0-26 0 15,16-10 1-15,-8-25-1 16</inkml:trace>
  <inkml:trace contextRef="#ctx0" brushRef="#br3" timeOffset="95346.4534">2000 13963 81 0,'-36'22'44'0,"-13"18"-6"15,3 28 2-15,-7 19-36 16,2 12-3-16,7 11-1 16,9 5 1-16,3 2-2 15,10-7-3-15,13-1 0 16,5-18-1-16,18-6-6 15,3-31-30-15,22-5 3 16,-2-28-4-16,17-11 2 16</inkml:trace>
  <inkml:trace contextRef="#ctx0" brushRef="#br3" timeOffset="95700.4737">2057 14750 55 0,'-24'15'38'0,"9"10"-1"16,-2-5 0-16,17-1-20 15,7-7-15-15,15-3-2 16,14-11 2-16,13-7 0 16,5-7 0-16,12-10 1 15,2-1-2-15,-5-6 2 16,-6 0-1-16,-8 5 0 15,-17-1 1-15,-17 9-2 16,-15-1 0-16,-18 8 0 16,-16 7 1-16,-10 6 0 0,-13 7-1 15,-4 9 1-15,0 5-1 16,1 7 1-16,13 5-2 15,8 4 1-15,15 0-2 16,16-2-1-16,21-2-1 16,12-8-4-16,24 1-3 15,-5-17-29-15,33 4-2 16,-2-17-2-16,15 2 1 15</inkml:trace>
  <inkml:trace contextRef="#ctx0" brushRef="#br3" timeOffset="95914.4859">2920 14616 75 0,'-41'21'41'0,"-16"1"-2"0,4 19 3 16,-9 1-38-16,11 4-2 15,8-2-1-15,16-2 0 16,17-8-1-16,19-11-2 15,24-10-1-15,14-20-6 16,30-3-32-16,3-19 1 16,19-7 0-16,0-17 0 15</inkml:trace>
  <inkml:trace contextRef="#ctx0" brushRef="#br3" timeOffset="96074.4951">3517 14221 79 0,'-44'25'42'0,"2"26"-1"0,-7 3 0 15,12 15-36-15,2 3-6 16,10 4 1-16,10 2-4 16,2-12-27-16,17 9-11 15,-2-20 1-15,14-3-3 16</inkml:trace>
  <inkml:trace contextRef="#ctx0" brushRef="#br3" timeOffset="96285.5071">3167 14514 92 0,'-16'4'44'0,"-1"3"0"0,25 18-1 15,6-11-37-15,20-9-5 16,19-6-2-16,13-7-1 15,13-3-3-15,-4-18-27 16,19 16-11-16,-15-10 0 16,5 10-1-16</inkml:trace>
  <inkml:trace contextRef="#ctx0" brushRef="#br3" timeOffset="97466.5747">3861 14697 70 0,'-7'-14'41'0,"7"14"-2"15,-18-14-8-15,18 14-25 16,-18 11-2-16,7 1-1 16,-1 6-1-16,1 7 0 15,0 4-2-15,-1 2 0 16,2 3 0-16,-1 0 0 15,2-4-1-15,1-4 1 16,1-6 0-16,5-6-1 16,2-14 1-16,0 0 1 15,16-20-1-15,-1-6 2 16,4-7 0-16,2-6 0 15,0-2 1-15,4-2-1 16,-5 3 0-16,-1 6 0 0,-1 4-1 16,-4 10-1-16,1 5 0 15,2 6 0-15,5 6 0 16,1 2 0-16,8 1 0 15,6-1 0-15,6 1 0 16,6-1 0-16,3-2 0 16,2 0 0-16,-4-3 0 15,-1-1 0-15,-9 2 0 16,-6 1 0-16,-12-1 1 15,-11 2-1-15,-11 3 0 16,-10 7 1-16,-9 5-1 16,-13 7 1-16,-2 5 0 15,-5 7 0-15,-3 8-2 16,3-1 0-16,8 4 1 0,8-3-1 15,9-5 0-15,18-7-1 16,14-7 1-16,12-13-1 16,8-8 2-16,9-12 0 15,6-5 1-15,-2-8 0 16,0-4 1-16,-9-2-1 15,-5 0 0-15,-12-2 1 16,-7 5-1-16,-7 6 2 16,-7 4-3-16,-6 4 0 15,0 5 1-15,2 10-1 16,0 0 1-16,0 0-1 15,11-10 0-15,8 10 1 16,5 0-1-16,5 1 0 16,0 0 0-16,4 3 0 0,-4 2 0 15,-2 2 0-15,-7 7 0 16,-7 4 1-16,-9 7-3 15,-6 1 2-15,-7 6-1 16,-5-1-1-16,-1 1 1 16,-4-6-1-16,4-2 0 15,7-9 0-15,8-16 2 16,13-1-2-16,11-17 4 15,13-12 0-15,8-9 0 16,6-3 1-16,4-4-1 16,-3 4 0-16,-7 7 1 15,-8 9-1-15,-9 17-1 16,-14 14 0-16,-14 18-3 0,-10 11 1 15,-4 11-4-15,-6 0-3 16,13 14-28-16,-12-17-3 16,26 5-3-16,1-18-3 15</inkml:trace>
  <inkml:trace contextRef="#ctx0" brushRef="#br3" timeOffset="98321.6236">6115 14563 70 0,'0'0'41'0,"8"-23"-1"16,-8 23 0-16,0 0-35 0,0 0-1 16,-8 20-1-16,0 4 1 15,-1 6-2-15,-1 6 0 16,-1 6-2-16,3 2 0 15,1 2 0-15,2-3-1 16,2-5 0-16,5-3 0 16,-1-11 0-16,2-6-1 15,-3-18 2-15,20 5 0 16,-6-18 1-16,-1-9-1 15,2-7 1-15,1-9 1 16,-1-7 0-16,1-7 0 16,-2-4-1-16,4 2 1 15,-2 4 0-15,-3 5-1 16,2 5 0-16,0 8-1 0,2 10 0 15,2 8 0-15,0 9-1 16,3 10 1-16,-1 5 0 16,-1 9 0-16,1 4 0 15,-5 7 0-15,-3 4 0 16,-6 7 0-16,-4 0-1 15,-6 2 1-15,-5-3-1 16,-4-2 0-16,-7-5-1 16,-3-7 1-16,-2-4 0 15,-4-8-1-15,0-6 2 16,-2-7-2-16,0-3 2 15,0-2 3-15,3-2-3 16,2 4 2-16,3 3-2 16,2 10 1-16,3 9-1 15,0 16 0-15,1 13 1 0,0 8-3 16,2 14 2-16,0 0-3 15,6 4-1-15,-1-9-4 16,19 3-28-16,-7-31-3 16,19-1-3-16,-1-26-1 15</inkml:trace>
  <inkml:trace contextRef="#ctx0" brushRef="#br3" timeOffset="98853.6541">6929 14557 71 0,'0'0'42'0,"-18"-24"-1"15,6 18 1-15,-11-3-36 16,-4 10 0-16,-9 4-2 15,-2 10-1-15,-6 8 0 16,-3 9-1-16,-3 10-1 16,1 4-2-16,8 2 1 15,7 1-1-15,14-4 0 16,14-6 1-16,13-10-1 0,19-12 0 15,14-12 1-15,16-12 0 16,8-11 2-16,6-10 0 16,1-6-1-16,-4-6 1 15,-5-1-1-15,-13 3 0 16,-7 4 1-16,-15 6-1 15,-13 12 0-15,-14 16-1 16,0 0 0-16,-20 8 0 16,-1 12 0-16,3 3 0 15,-1 3-2-15,9 1 0 16,10-4-1-16,8-9-2 15,16-4-4-15,-1-20-27 16,31 5-1-16,-9-20-4 0,18-5 0 16</inkml:trace>
  <inkml:trace contextRef="#ctx0" brushRef="#br3" timeOffset="99041.6648">7656 14124 75 0,'3'-15'41'0,"-18"11"-1"15,-2 29 2-15,-22 16-35 16,8 18-2-16,-7 13-3 15,3 8-1-15,2 4-1 16,2-1-1-16,8-1-2 16,4-13-5-16,15-1-28 15,-6-23-5-15,11-7-2 16,-1-21 1-16</inkml:trace>
  <inkml:trace contextRef="#ctx0" brushRef="#br3" timeOffset="99223.6752">7350 14569 82 0,'-8'-13'43'15,"-4"2"-1"-15,12 11 1 16,0 0-36-16,2 11-3 16,20-7-2-16,7-6-2 15,14-2-2-15,8-12-4 16,22 5-28-16,-15-20-8 15,9 4 0-15,-10-18-1 16</inkml:trace>
  <inkml:trace contextRef="#ctx0" brushRef="#br3" timeOffset="99394.685">7988 14082 82 0,'-9'14'43'0,"-19"9"0"16,4 21 1-16,-11-3-37 16,4 19-3-16,2 8-2 15,4 6 0-15,2 2-2 16,3 2-2-16,7-2-4 15,-5-16-30-15,17 5-5 16,-12-22-3-16,14-3-1 16</inkml:trace>
  <inkml:trace contextRef="#ctx0" brushRef="#br3" timeOffset="99587.6961">7751 14548 96 0,'-11'-10'44'0,"11"10"1"16,0 0-1-16,4 11-41 15,6-5-2-15,7-5-3 16,12 3-3-16,0-14-30 16,21 15-4-16,-2-13-4 15,18 8-2-15</inkml:trace>
  <inkml:trace contextRef="#ctx0" brushRef="#br3" timeOffset="100695.7594">7982 14706 73 0,'0'0'43'0,"28"-2"-2"15,9-3 1-15,3-10-37 16,15-1-4-16,8-2 1 0,3-3 0 16,0 1-1-1,-3 1-1-15,-5 1 0 0,-11 3 1 16,-13-1-1-16,-9 4 0 15,-16-1 0-15,-9 1 1 16,-14 1-1-16,-6 3 0 16,-12 2 1-16,-3 5 0 15,-10 7 0-15,1 6 1 16,-3 9-1-16,3 7 1 15,6 4 0-15,12 6-1 16,11 1 0-16,16-1 0 16,16-3-1-16,17-5-1 15,15-6 0-15,12-9 0 16,14-9 1-16,6-10-1 0,3-7 1 15,0-6 0-15,-3-9 0 16,-6-3 1-16,-12-2 0 16,-12 2 0-16,-13 3-1 15,-12 3 1-15,-14 5-1 16,-12 18 0-16,-16-9 1 15,-6 20-1-15,-8 9 1 16,-6 10-1-16,-1 10 0 16,0 1-1-16,7 3 1 15,6 0-1-15,6-6 1 16,12-7-1-16,8-9 1 15,13-15 0-15,6-11 1 16,9-11 0-16,6-14 0 16,-1-4 0-16,0-11 0 15,0-2 1-15,-5-2-1 0,-4 0 0 16,-8 7 0-16,-3 6 0 15,-8 10 0-15,1 5-1 16,1 9 0-16,4 6 0 16,2 6 0-16,8 3 0 15,7 2-2-15,2-3 0 16,11 2-4-16,-5-11-3 15,15 12-27-15,-15-19-2 16,9 15-1-16,-16-11-4 16,2 7 29-16,-14 1 10 15,-6 2 5-15,-5 9 5 16,-18-9 26-16,9 21 3 15,-19-13 1-15,7 17 6 16,-9-4-29-16,6 5-8 0,-6 3-1 16,2 6-2-16,-2-1 0 15,4 2-1-15,-1-6 1 16,3 0-2-16,4-9 2 15,7-8-2-15,5-14 1 16,16-10 0-16,8-12 0 16,9-9 0-16,8-7 1 15,3-3-1-15,5-2 0 16,1 3 1-16,-8 11-1 15,-7 7 0-15,-9 15-1 16,-9 13 1-16,-11 11-1 16,-9 12-1-16,-7 8-2 15,-7 1-5-15,12 13-29 16,-18-18-2-16,21 10-1 0,-6-12-6 15</inkml:trace>
  <inkml:trace contextRef="#ctx0" brushRef="#br3" timeOffset="101407.8002">10205 14497 90 0,'-28'8'43'0,"-2"-5"-1"15,7 4-4-15,1-5-49 16,5-4-31-16,17 2 0 15,0 0-1-15,32 15 2 16</inkml:trace>
  <inkml:trace contextRef="#ctx0" brushRef="#br3" timeOffset="101551.8084">10298 14791 94 0,'-35'18'41'0,"4"-2"1"16,-4-21-9-16,7 3-35 15,28 2-30-15,-11-15-9 16,23 6 1-16,1-11-3 15</inkml:trace>
  <inkml:trace contextRef="#ctx0" brushRef="#br3" timeOffset="102091.8393">11059 14275 89 0,'22'-13'42'15,"17"9"0"-15,9-13 0 16,19 6-42-16,1 0-1 0,8 6 1 16,-4 7-1-16,-8 11 1 15,-15 10 0-15,-17 9 0 16,-19 8 0-16,-20 8 1 15,-22 6 0-15,-12 5 1 16,-20 4-1-16,-5-1 1 16,-4-3 0-16,4-5 0 15,8-6-1-15,13-6 1 16,19-11-1-16,23-7-1 15,23-11 1-15,26-8-1 16,20-5-1-16,19-8 0 16,15-5-2-16,10-11-3 15,35 9-28-15,-26-18-5 16,10 7-3-16,-16-6-2 15</inkml:trace>
  <inkml:trace contextRef="#ctx0" brushRef="#br3" timeOffset="102593.868">12912 13829 73 0,'-29'-21'40'0,"-1"14"0"16,-13 5 0-16,-1 19-34 15,-3 16-2-15,2 19 1 16,-7 16-2-16,3 20-1 0,2 9 0 16,3 9-1-16,10 2 0 15,12 1-1-15,13-8-1 16,17-10-3-16,22-8-2 15,8-25-30-15,35-9-6 16,8-22 1-16,20-10-3 16</inkml:trace>
  <inkml:trace contextRef="#ctx0" brushRef="#br3" timeOffset="102976.8899">13546 13876 87 0,'-43'22'40'15,"-16"8"-1"-15,10 24-6 16,-12 4-29-16,5 13-1 16,3 10-1-16,10 4-1 15,9 0-1-15,9-4-3 0,17-1-3 16,0-18-29-16,27-1-6 15,-1-19 0-15,11-7-1 16</inkml:trace>
  <inkml:trace contextRef="#ctx0" brushRef="#br3" timeOffset="103177.9014">12969 14510 88 0,'-10'-9'40'16,"20"10"2"-16,10-15-3 15,18 5-38-15,19-3-3 16,8-3-1-16,15 4-4 0,-9-15-28 16,20 17-5-16,-12-8 0 15,1 11 0-15</inkml:trace>
  <inkml:trace contextRef="#ctx0" brushRef="#br3" timeOffset="103489.9193">13702 14405 79 0,'-32'10'41'0,"4"18"0"16,-8-5 1-16,14 10-35 15,-8 0-3-15,7 6 0 16,4-1-2-16,11-2 0 16,10-4-1-16,7-8 0 15,12-10-1-15,13-8 0 0,12-13 1 16,6-8-1-16,4-11 0 15,6-8 0-15,-2-7 0 16,-4-2 0-16,-8 5 1 16,-8 1-1-16,-10 12 0 15,-14 10 0-15,-16 15 0 16,0 0 0-16,-9 35 0 15,-10 2 1-15,1 4-1 16,2 3 0-16,3-1-3 16,9-7-1-16,15 0-29 15,3-27-6-15,28-1-1 16,1-23-3-16</inkml:trace>
  <inkml:trace contextRef="#ctx0" brushRef="#br3" timeOffset="103691.9307">14614 14073 91 0,'4'-20'43'15,"-18"9"0"-15,2 29-2 16,-23 17-34-16,6 12-5 16,-4 13 0-16,-1 9-2 15,3 5-1-15,4-4-1 16,6 0 0-16,6-8-2 15,12-3-7-15,-3-25-25 16,25-1-6-16,-5-26 0 16,20-6 0-16</inkml:trace>
  <inkml:trace contextRef="#ctx0" brushRef="#br3" timeOffset="103864.9406">14820 14134 96 0,'12'-16'43'0,"-12"16"1"15,-21 24-2-15,-2 15-38 16,-6 18-1-16,-6 9-2 15,3 3-4-15,0 6 0 16,7-8-3-16,15 5-29 16,-14-22-5-16,22-1-3 15,-4-20-1-15</inkml:trace>
  <inkml:trace contextRef="#ctx0" brushRef="#br3" timeOffset="104298.9654">14771 13772 83 0,'18'-11'43'16,"14"13"-2"-16,1-2 1 16,16 10-38-16,-3 13-2 15,7 15 1-15,-2 17-1 16,-3 15-1-16,-12 12 0 15,-10 15-1-15,-18 6 0 16,-13 6 1-16,-17-4-2 16,-11-5 0-16,-10-10 1 15,-1-15-3-15,6-12-1 16,0-29-12-16,26-4-22 15,1-29-4-15,24-8 1 16,14-23-2-16</inkml:trace>
  <inkml:trace contextRef="#ctx0" brushRef="#br3" timeOffset="104463.975">15420 14638 80 0,'-15'45'45'16,"-21"-3"-4"-16,3 12 1 15,-9-14-31-15,4 9-14 16,14 10-18-16,-5-22-20 15,20 6 0-15,4-20-4 16,23 0 2-16</inkml:trace>
  <inkml:trace contextRef="#ctx0" brushRef="#br3" timeOffset="105014.0064">16418 14011 64 0,'-5'-11'41'0,"5"11"0"16,-25 7 0-16,7 17-23 15,-8-9-15-15,0 6-2 16,-3 3 1-16,1 8 0 15,5-2 0-15,13 3-2 16,10-2 2-16,18-2-2 16,16-2 0-16,19-6 1 15,12 0-1-15,6 7 0 16,3 1 0-16,-7 4 0 15,-12 7 0-15,-15 4 0 16,-20 6 0-16,-21 4 0 16,-20 0 0-16,-13-4-2 15,-6-6 1-15,-6-10-1 0,8-8-2 16,3-17-3-16,25-2-27 15,-2-29-6-15,29-5 1 16,5-22-1-16</inkml:trace>
  <inkml:trace contextRef="#ctx0" brushRef="#br3" timeOffset="105179.0159">16527 13980 96 0,'-48'16'47'0,"8"0"-4"15,34 10 0-15,24-8-38 16,45-14-1-16,33-8-4 15,29-12-3-15,23 2-2 16,3-21-28-16,16 22-4 0,-25-10-4 16,-8 14-3-16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3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15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13" Type="http://schemas.openxmlformats.org/officeDocument/2006/relationships/customXml" Target="../ink/ink25.xml"/><Relationship Id="rId18" Type="http://schemas.openxmlformats.org/officeDocument/2006/relationships/image" Target="../media/image23.emf"/><Relationship Id="rId3" Type="http://schemas.openxmlformats.org/officeDocument/2006/relationships/customXml" Target="../ink/ink17.xml"/><Relationship Id="rId7" Type="http://schemas.openxmlformats.org/officeDocument/2006/relationships/customXml" Target="../ink/ink19.xml"/><Relationship Id="rId12" Type="http://schemas.openxmlformats.org/officeDocument/2006/relationships/customXml" Target="../ink/ink24.xml"/><Relationship Id="rId17" Type="http://schemas.openxmlformats.org/officeDocument/2006/relationships/customXml" Target="../ink/ink27.xml"/><Relationship Id="rId2" Type="http://schemas.openxmlformats.org/officeDocument/2006/relationships/image" Target="../media/image2.gif"/><Relationship Id="rId16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11" Type="http://schemas.openxmlformats.org/officeDocument/2006/relationships/customXml" Target="../ink/ink23.xml"/><Relationship Id="rId5" Type="http://schemas.openxmlformats.org/officeDocument/2006/relationships/customXml" Target="../ink/ink18.xml"/><Relationship Id="rId15" Type="http://schemas.openxmlformats.org/officeDocument/2006/relationships/customXml" Target="../ink/ink26.xml"/><Relationship Id="rId10" Type="http://schemas.openxmlformats.org/officeDocument/2006/relationships/customXml" Target="../ink/ink22.xml"/><Relationship Id="rId4" Type="http://schemas.openxmlformats.org/officeDocument/2006/relationships/image" Target="../media/image19.emf"/><Relationship Id="rId9" Type="http://schemas.openxmlformats.org/officeDocument/2006/relationships/customXml" Target="../ink/ink21.xml"/><Relationship Id="rId1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1658703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language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Atom, proton, electron, neutron, electron energy level, valence electron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  <a:endParaRPr lang="en-NZ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drawing diagrams of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first 20 are “assembled”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sort the first 20 into an 8x4 box (with 12 empty squares)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classify the first 20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marking of the test on genetics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marks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were obtained.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8040" y="151920"/>
              <a:ext cx="7192440" cy="567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640" y="135720"/>
                <a:ext cx="7222320" cy="569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74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680" y="157680"/>
              <a:ext cx="7740360" cy="5406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320" y="145800"/>
                <a:ext cx="7766280" cy="542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291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267200" y="3048000"/>
            <a:ext cx="1066800" cy="838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2040" y="165960"/>
              <a:ext cx="8073360" cy="531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151560"/>
                <a:ext cx="8097120" cy="533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507560" y="3467880"/>
              <a:ext cx="235440" cy="258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92440" y="3455280"/>
                <a:ext cx="265320" cy="28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160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4267200" y="3048000"/>
            <a:ext cx="1066800" cy="838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2280" y="297720"/>
              <a:ext cx="7421400" cy="525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285480"/>
                <a:ext cx="7450200" cy="528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310280" y="4007520"/>
              <a:ext cx="107640" cy="88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7320" y="3993480"/>
                <a:ext cx="134640" cy="11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50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4267200" y="3048000"/>
            <a:ext cx="1066800" cy="838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600" y="169200"/>
              <a:ext cx="1009080" cy="42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920" y="154800"/>
                <a:ext cx="10321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0000" y="293400"/>
              <a:ext cx="7429680" cy="5364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240" y="285480"/>
                <a:ext cx="7459920" cy="538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78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4267200" y="3048000"/>
            <a:ext cx="1066800" cy="838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1840" y="228600"/>
              <a:ext cx="7336440" cy="572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880" y="212760"/>
                <a:ext cx="7364880" cy="575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68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440" y="240480"/>
              <a:ext cx="8921160" cy="6210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320" y="225720"/>
                <a:ext cx="8941680" cy="622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937400" y="1035360"/>
              <a:ext cx="2233080" cy="430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21560" y="102780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953000" y="1626840"/>
              <a:ext cx="2233080" cy="430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16192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4953000" y="2160240"/>
              <a:ext cx="2233080" cy="430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21526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5029200" y="2693640"/>
              <a:ext cx="2233080" cy="430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13360" y="26860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4953000" y="3227040"/>
              <a:ext cx="2233080" cy="430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32194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4953000" y="3760440"/>
              <a:ext cx="2233080" cy="430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37528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4953000" y="4293840"/>
              <a:ext cx="2233080" cy="430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42862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4953000" y="4751040"/>
              <a:ext cx="1981200" cy="4305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937162" y="4743480"/>
                <a:ext cx="2009637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3" name="Ink 12"/>
              <p14:cNvContentPartPr/>
              <p14:nvPr/>
            </p14:nvContentPartPr>
            <p14:xfrm>
              <a:off x="4953000" y="5208240"/>
              <a:ext cx="1981200" cy="4305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937162" y="5200680"/>
                <a:ext cx="2009637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5" name="Ink 4"/>
              <p14:cNvContentPartPr/>
              <p14:nvPr/>
            </p14:nvContentPartPr>
            <p14:xfrm>
              <a:off x="3263040" y="1114560"/>
              <a:ext cx="5334480" cy="4427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248280" y="1100160"/>
                <a:ext cx="5359680" cy="445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0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4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3053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– 143 but not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29320"/>
              <a:ext cx="9076680" cy="567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20" y="214560"/>
                <a:ext cx="9094320" cy="57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040" y="268920"/>
              <a:ext cx="8894520" cy="636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640" y="253440"/>
                <a:ext cx="8925480" cy="638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59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760" y="143280"/>
              <a:ext cx="8099280" cy="583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600" y="127080"/>
                <a:ext cx="8122320" cy="58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73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4320" y="135000"/>
              <a:ext cx="6619680" cy="5857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280" y="118440"/>
                <a:ext cx="6639120" cy="58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16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6609960" cy="5363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880"/>
                <a:ext cx="6639480" cy="538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246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280" y="232920"/>
              <a:ext cx="7400520" cy="5786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217080"/>
                <a:ext cx="7413120" cy="581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23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6440" y="163080"/>
              <a:ext cx="7530480" cy="560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040" y="146880"/>
                <a:ext cx="7550640" cy="562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57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4229</TotalTime>
  <Words>114</Words>
  <Application>Microsoft Office PowerPoint</Application>
  <PresentationFormat>On-screen Show (4:3)</PresentationFormat>
  <Paragraphs>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308</cp:revision>
  <dcterms:created xsi:type="dcterms:W3CDTF">2006-08-16T00:00:00Z</dcterms:created>
  <dcterms:modified xsi:type="dcterms:W3CDTF">2015-03-12T23:17:13Z</dcterms:modified>
</cp:coreProperties>
</file>