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6T01:35:44.9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579 2219 76 0,'-12'8'36'0,"-3"-6"-1"15,7 12-5-15,-9-18-19 16,16 15-2-16,1-11-2 0,0 0-2 16,23-13 0-1,7 4 0-15,13-6-2 0,12 1 0 16,11-2-1-16,6 1 1 15,3 0-3-15,-2 3 1 16,-3 5-1-16,-5 4 0 16,-15 2-1-16,-9 2 1 15,-7 1-2-15,-13-2-1 16,-4 4-2-16,-17-4-5 15,20-4-26-15,-20 4-2 16,1-11 0-16,-1 11-1 16</inkml:trace>
  <inkml:trace contextRef="#ctx0" brushRef="#br0" timeOffset="661.0377">2180 2190 88 0,'-14'-8'39'0,"14"8"-1"16,-20-5-1-16,20 5-27 0,0 0-4 16,12 9-1-16,10-9-1 15,10 3-2-15,15-3 0 16,10 2-1-16,12-2 1 15,7 3-1-15,4 1-1 16,-2-2 0-16,-8 4 1 16,-3-3-2-16,-15 6 1 15,-7-4-1-15,-15 3 1 16,-7-5-1-16,-9 0 1 15,-14-3-1-15,14 1-1 16,-14-1-3-16,0 0-2 16,-1-31-21-16,8 18-12 15,-6-8 2-15,10 1-3 16,-5-5 3-16</inkml:trace>
  <inkml:trace contextRef="#ctx0" brushRef="#br0" timeOffset="1224.07">4282 1233 97 0,'39'-67'37'0,"-39"67"1"16,0 0-8-16,0 0-26 0,26-13 0 16,-46 68-3-16,-18 54 2 15,-43 15 0-15,-7 38 1 16,-8 17-2-16,-2 24-1 15,-8-2 1-15,22-31-1 16,8-13 1-16,14-22-2 16,15-21-2-16,11-24-3 15,20-10-15-15,3-36-18 16,18-8-1-16,1-21-1 15,15-10-1-15</inkml:trace>
  <inkml:trace contextRef="#ctx0" brushRef="#br0" timeOffset="1818.1039">4644 2098 60 0,'0'0'38'16,"-13"-8"-1"-16,13 8 1 15,-10-2-16-15,10 2-13 16,-11 10-3-16,9 1-1 15,2-11-1-15,11 16 0 16,7-12 0-16,17 3 0 16,9-6-1-16,17-1 0 15,8-3 0-15,11-3-1 16,3 2 0-16,1-2 0 0,-4 2-1 15,-7 0-1-15,-9 4 1 16,-12 0-1-16,-12 0 1 16,-9 1-1-16,-9 1 0 15,-8-2 0-15,-14 0-1 16,0 0 0-16,0 0-2 15,2-14-1-15,-2 14-2 16,-18-16-10-16,18 16-22 16,-10-12-2-16,10 12 0 15,0 0 0-15</inkml:trace>
  <inkml:trace contextRef="#ctx0" brushRef="#br0" timeOffset="2328.1331">6004 2234 49 0,'16'2'34'0,"-16"-2"2"15,23 0 1-15,-10-9-10 16,13 13-15-16,-4-9-1 15,17 6-2-15,1-8-2 16,16 5-2-16,5-9-1 16,9 5 0-16,6-7-2 15,3 3-1-15,-1-5 0 16,-7 3 0-16,-10 0-1 15,-13 2 1-15,-11 5-1 16,-15 3-1-16,-22 2-1 16,0 0 0-16,-22 9-1 15,-8-2-1-15,-1 6-3 0,-8-17-8 16,8 16-21-16,0-20-3 15,13 13 2-15,0-14-1 16</inkml:trace>
  <inkml:trace contextRef="#ctx0" brushRef="#br0" timeOffset="2787.1594">7439 2204 75 0,'21'1'39'0,"2"-14"-1"16,18 12 1-16,-7-16-14 16,9 10-20-16,8-5-2 15,1 6 0-15,5-2-2 16,-4 6 1-16,-2 1-1 0,-2 2-1 15,-6 0 1-15,-3 2-1 16,-8-1 0-16,-7-2-1 16,-8 2 0-16,-5-8-2 15,-2 9-7-15,-13-18-26 16,3 15-3-16,3-27 1 15,1 15-2-15</inkml:trace>
  <inkml:trace contextRef="#ctx0" brushRef="#br0" timeOffset="3305.189">9063 1250 73 0,'0'0'39'0,"0"0"-2"16,0 0 1-16,0 0-21 15,-2-25-13-15,-4 65 0 16,-15 28-1-16,-9 30 0 16,-15 21-1-16,-17 25 0 15,-16 15 0-15,-5 22-1 16,-1-24 0-16,6-7 1 15,6-19-1-15,12-13-2 16,13-17-3-16,13-28-8 16,28-8-25-16,6-38 0 15,25-11-2-15,4-22-3 16</inkml:trace>
  <inkml:trace contextRef="#ctx0" brushRef="#br0" timeOffset="3747.2143">9460 2046 110 0,'0'10'40'16,"0"-10"1"-16,21 13-6 15,-2-10-32-15,12 6-1 16,3-3 0-16,5 6 0 16,6-5-1-16,7 4-1 15,4 0 0-15,2-5-3 16,1 5 0-16,-3-12-4 15,8 11-11-15,-11-23-21 0,4 10-1 16,-11-14 1-16,-2 5-2 16</inkml:trace>
  <inkml:trace contextRef="#ctx0" brushRef="#br0" timeOffset="4274.2442">10874 2066 102 0,'-12'-1'40'16,"12"1"2"-16,0 0-3 15,-16 12-35-15,27-9-1 16,10-2-1-16,12 2 0 0,8-4 0 16,10 1 0-16,7-4-1 15,7 0 0-15,1 0 0 16,0 1-1-16,-6 0 1 15,-5 2-2-15,-11 1 1 16,-8 0-1-16,-11 2-1 16,-7 0 0-16,-6 0-3 15,-12-2-2-15,0 0-16 16,0 0-16-16,0 0-1 15,-12-15 0-15,12 15 1 16</inkml:trace>
  <inkml:trace contextRef="#ctx0" brushRef="#br0" timeOffset="4763.2724">12157 2073 91 0,'0'0'40'15,"-3"18"1"-15,3-18-1 16,33 20-27-16,3-10-11 16,9-1-1-16,11-1 1 15,13-7-1-15,4-2 1 16,9-1-1-16,0-6 0 15,-3-2 0-15,-9-1 0 16,-6 2 0-16,-13-1-1 16,-13 3 1-16,-10 3-1 15,-14-5-2-15,-14 9 0 16,0 0-3-16,-25-7-4 15,-7-4-17-15,10 12-15 0,-13-6 2 16,11 7-2-16,-3-4 2 16</inkml:trace>
  <inkml:trace contextRef="#ctx0" brushRef="#br0" timeOffset="5250.3003">13599 2156 92 0,'0'0'38'0,"0"0"2"15,14 7-1-15,8-14-34 16,22 3 0-16,10-9-2 15,10 7 1-15,6-5-2 16,5 4 1-16,-1-4-2 0,-5 3 0 16,-6 4-1-16,-10 2 1 15,-14 0-1-15,-7 1-1 16,-7 1 1-16,-11-4-2 15,-14 4-1-15,0 0-1 16,0 0-6-16,-14-4-28 16,14 4-2-16,-20 0 0 15,20 0 0-15</inkml:trace>
  <inkml:trace contextRef="#ctx0" brushRef="#br0" timeOffset="5732.3278">15038 2126 68 0,'-33'14'40'0,"5"-9"0"0,16 6 1 16,12-11-15-1,12-4-22-15,19-1-1 0,20 2-1 16,12-1 1-16,12 2 0 15,8-6-2-15,6 4 1 16,1 0-2-16,-6 5 2 16,-9 0-2-16,-11 5 1 15,-14-3-1-15,-9 1-1 16,-15 4 1-16,-6-5-2 15,-9 5 0-15,-11-8-1 16,0 0-2-16,0 0-2 16,0 0-24-16,0 0-9 15,5-12 0-15,-3-4-1 16</inkml:trace>
  <inkml:trace contextRef="#ctx0" brushRef="#br0" timeOffset="6295.36">17384 954 86 0,'25'-72'39'0,"-25"72"0"15,0 0-2-15,0 0-32 16,0 0-2-16,41-17-1 0,-56 95-1 16,-14 48 3-16,-24 38-3 15,-15 1 3-15,-12 15-3 16,-10 21 2-16,-13 0-1 15,9-30-1-15,3-21 1 16,11-18 0-16,11-20-1 16,15-17-1-16,17-14-4 15,13-25-2-15,28-8-31 16,0-30-1-16,19-6-2 15,-1-21-1-15</inkml:trace>
  <inkml:trace contextRef="#ctx0" brushRef="#br0" timeOffset="6797.3887">17927 2003 109 0,'0'10'41'0,"0"-10"0"16,31 20-10-16,3-14-29 15,15 5 1-15,12-4-1 16,10 5-1-16,9-9 1 15,3 3-1-15,4-7-1 16,1-1 0-16,-6-2 1 16,-6-7-1-16,-12 5 0 15,-9-7-1-15,-13 7-1 16,-15-3 0-16,-6 4-2 15,-14-6-5-15,-7 11-17 0,0 0-14 16,-13-4 0-16,-5 0 0 16,18 4-1-16</inkml:trace>
  <inkml:trace contextRef="#ctx0" brushRef="#br0" timeOffset="7219.4129">19631 2036 81 0,'-25'-1'39'16,"10"6"-1"-16,-5-14 0 15,20 9-30-15,0 0-1 16,38-4 0-16,-1 0-2 15,13-1 0-15,7-2-1 16,13 2-1-16,5 1-1 16,0-2 0-16,-3 4-1 15,-6-1-1-15,-12 2 1 16,-9 2-1-16,-11 2-1 15,-11-2 0-15,-7 2-1 16,-16-3-1-16,13 4 0 16,-13-4-2-16,0 0-7 0,-13-1-26 15,13 1-2-15,0 0 1 16,12-6-2-16</inkml:trace>
  <inkml:trace contextRef="#ctx0" brushRef="#br0" timeOffset="7692.4399">21223 1975 105 0,'-27'0'41'16,"17"7"0"-16,-3-8-4 15,13 1-32-15,20 9-2 16,5-3 1-16,10-2-2 15,11 0 0-15,11-2 0 16,4 1-1-16,10-4 0 16,2-3-1-16,0 2 1 15,0-3-1-15,-7 1 0 0,-8-1 0 16,-11 3 0-16,-7-1 0 15,-13-1-2-15,-11-1 0 16,-16 5-1-16,0 0-2 16,0 0-2-16,-28-18-7 15,28 18-25-15,-15-7-1 16,15 7 0-16,0 0 0 15</inkml:trace>
  <inkml:trace contextRef="#ctx0" brushRef="#br0" timeOffset="8121.4645">22830 1971 111 0,'-47'-1'40'15,"17"6"1"-15,-6-8-9 16,22 4-25-16,14-1-2 16,0 0-1-16,22-6-2 15,11 3 0-15,8-1 0 0,6 1-1 16,6-1 0-16,0-1 0 15,3 1 0-15,-4 1-1 16,-3-1 0-16,-3 2 0 16,-9 1-1-16,-2-1 0 15,-6 0-1-15,-7 0-1 16,-4 2-1-16,-18 0-2 15,21 1-13-15,-21-1-19 16,0 0-2-16,-16 1 1 16,16-1-3-16</inkml:trace>
  <inkml:trace contextRef="#ctx0" brushRef="#br0" timeOffset="8600.4918">24041 2017 108 0,'-25'-5'41'15,"14"10"0"-15,-11-12-6 0,22 7-29 16,13-4-2-16,19 4-1 16,18-4-1-16,16 3 0 15,17-2-1-15,12 2 0 16,5 0 0-16,6 0-1 15,-7 1 0-15,-8 1 0 16,-17 0 0-16,-16-1-1 16,-18 1 1-16,-14 1 0 15,-10-2-1-15,-16 0 0 16,0 0 0-16,-14-7-2 15,3 5-1-15,-4-3-3 16,15 5-20-16,0 0-13 16,0 0 0-16,0 0-1 15,17 2 0-15</inkml:trace>
  <inkml:trace contextRef="#ctx0" brushRef="#br1" timeOffset="165035.4393">7671 1371 80 0,'14'-11'36'0,"-14"11"1"15,0 0 0-15,13 2-23 16,-13-2-11-16,0 0 0 16,0 0 0-16,0 17 0 15,-5 4 0-15,-1 9 0 16,-6 7-1-16,0 9 1 15,-7 10-2-15,-1 9 0 16,-3 3 0-16,-1-1-1 16,2-5 1-16,2-8-2 15,5-9 1-15,5-8 0 0,4-14 1 16,7-12-1-16,-1-11 1 15,21-23-1-15,-3-11 1 16,6-10 1-16,-1-11-1 16,5-11 1-16,-2-11 0 15,-26 77 0-15,29-89-1 16,-29 89 1-16,35-87 0 15,-35 87-1-15,35-85 0 16,-35 85-1-16,37-70 1 16,-37 70 0-16,36-56-1 15,10 26 0-15,-11 18 0 16,8 29-1-16,-11 18 1 15,-2 23 0-15,-8 14-2 16,4 14 1-16,-9 0 0 16,3-5-1-16,-2-9 0 0,0-8-2 15,1-6-2-15,-6-16-5 16,10-4-26-16,-15-17-3 15,5-1 0-15,-13-20 1 16</inkml:trace>
  <inkml:trace contextRef="#ctx0" brushRef="#br1" timeOffset="165217.4498">7863 1823 112 0,'-36'-11'39'16,"1"-3"1"-16,20 8 0 15,13-8-36-15,16-2-1 16,22-5-2-16,14-6-3 15,13-5-2-15,4-14-20 0,18 11-14 16,-6 1-3-16,2 9 1 16,-14 3-3-16</inkml:trace>
  <inkml:trace contextRef="#ctx0" brushRef="#br1" timeOffset="165600.4718">7883 1138 107 0,'-73'-36'40'0,"73"36"2"16,-58-23-1-16,58 23-37 15,0 0 1-15,0 0-2 16,0 0 0-16,0 0-1 16,0 0 0-16,75-49-1 15,-75 49 0-15,94-6-3 16,-42 3-1-16,5-1-5 15,8 1-15-15,-7 0-17 0,3 0-3 16,-4 2 0-16,1-2-1 16</inkml:trace>
  <inkml:trace contextRef="#ctx0" brushRef="#br1" timeOffset="168005.6093">15413 1546 65 0,'4'-18'34'0,"1"-4"1"15,3 4-1-15,-5-3-25 16,6 4-1-16,-7 0 0 15,6 6-1-15,-8 11-1 0,-2-11-1 16,2 11 0-16,-16 18-2 16,0 7-1-16,-4 10 0 15,-4 13-2-15,-4 12 0 16,-5 5 0-16,3 6 0 15,-3-2 0-15,8-5 0 16,5-9 1-16,5-10-2 16,8-14 3-16,7-15 0 15,0-16-1-15,22-13 1 16,-4-17-1-16,4-13 2 15,4-10-1-15,-1-12 0 16,2-15-1-16,0-13 1 16,-13 45-1-16,3-3 1 15,-2-2-1-15,2-2-1 0,1 5 2 16,4-1-4-16,-4 2 3 15,4 2-1-15,-22 47 1 16,50-93-3-16,-50 93 3 16,47-68-1-16,-47 68 1 15,59-25 1-15,-33 33-3 16,33 38 2-16,-10 34-2 15,-8 23 3-15,-18-6-3 16,-1 15-1-16,-12-3 0 16,-6-13-1-16,-8-22 0 15,-2-13-3-15,5-12-3 16,-8-23-20-16,11-3-12 15,-2-23 1-15,0 0-2 16,-22-18 3-16</inkml:trace>
  <inkml:trace contextRef="#ctx0" brushRef="#br1" timeOffset="168146.6174">15501 1588 122 0,'-24'-15'41'16,"4"-2"1"-16,36 7-10 16,15-10-28-16,27-8-5 15,37-7-27-15,-44 15-12 16,8 1 0-16,59-13-3 15,7 2-1-15</inkml:trace>
  <inkml:trace contextRef="#ctx0" brushRef="#br1" timeOffset="169394.6888">18425 1290 54 0,'0'0'35'16,"0"0"-1"-16,0 0 1 16,0 0-28-16,0 0 0 15,0 0 0-15,0 0-2 16,-21-34 1-16,21 34-2 15,-7 19 0-15,6 6 0 16,-8 8 0-16,-5 11-1 16,-9 10-1-16,-4 13 0 15,-9 3-1-15,1 8 0 16,-1-7 1-16,3-5-1 0,4-11 0 15,8-6-1-15,7-14 1 16,6-12 0-16,10-10-1 16,-2-13 1-16,20-10 0 15,-3-15 0-15,1-7 0 16,5-13 2-16,-2-7-2 15,6-11 1-15,-1-10 0 16,-26 73-1-16,26-87 2 16,-26 87-2-16,36-94 1 15,-36 94-1-15,35-94 0 16,-35 94-3-16,46-85 2 15,-46 85-2-15,45-73 2 16,-45 73 0-16,55-56 0 16,-55 56 0-16,52-19 0 15,6 26 2-15,-9 20-2 0,-5 32 2 16,-11 15-3-16,-7 18 0 15,-9 5 1-15,0 3-1 16,-8-22-1-16,-2-9-1 16,3-12-2-16,-8-14-3 15,14 1-17-15,-18-24-16 16,9-8-1-16,-7-12 1 15,-10-10 1-15</inkml:trace>
  <inkml:trace contextRef="#ctx0" brushRef="#br1" timeOffset="169567.6987">18386 1594 108 0,'-35'-6'42'16,"21"10"1"-16,14-4-2 16,13-10-37-16,21 6-3 15,15-9-1-15,19 2-5 16,1-16-11-16,25 4-17 15,-16 0-10-15,0 8 0 16,-15 0-2-16</inkml:trace>
  <inkml:trace contextRef="#ctx0" brushRef="#br1" timeOffset="170792.7687">17831 766 60 0,'39'-58'39'0,"-39"58"-2"15,0 0 2-15,50-71-28 16,-50 71-2-16,0 0-1 15,0 0-1-15,0 0-2 16,0 0-3-16,0 0 1 16,12 60-1-16,-69 74-1 15,-18 43 1-15,-19 28-1 16,-13 4 1-16,-12 9-2 15,-6 24 1-15,-7-11 0 0,19-48 1 16,9-29-1-16,17-28-4 16,24-22-2-16,11-43-16 15,35-16-18-15,17-45-2 16,28-18-2-16,17-35-1 15</inkml:trace>
  <inkml:trace contextRef="#ctx0" brushRef="#br1" timeOffset="176599.1008">4958 1345 71 0,'0'0'36'15,"0"0"1"-15,0 0 1 16,17-53-21-16,-17 53-11 15,0 0-3-15,0 0 0 16,15-21 0-16,-15 21-1 16,-20 34 0-16,3 10-1 15,-5 14-1-15,-2 18 1 0,-8 12 0 16,0 8 0-1,-2-4-1-15,3-6 0 0,3-10 1 16,4-8-1-16,9-21 0 16,4-13 0-16,11-24 1 15,0-10 0-15,25-35 0 16,-2-7 1-16,4-12 0 15,3-14 1-15,0-12-1 16,1-10 0-16,-31 90 0 16,34-91 0-16,-34 91 1 15,30-90-2-15,-30 90 0 16,29-78-1-16,-29 78 2 15,20-59-2-15,-10 22 2 16,7 24-2-16,0 25-2 0,0 24 2 16,0 17-1-16,6 24 0 15,1 8 0-15,7 4 0 16,-2-14 0-16,8-9 0 15,3-12 2-15,3-12-1 16,4-17 1-16,0-20 0 16,-1-23 0-16,1-13 2 15,-4-14-2-15,-3-15 2 16,-8-9-1-16,-32 69-2 15,23-90 0-15,-13 42 0 16,-2-2 0-16,-4-2-5 16,6 0-23-16,-4 5-14 15,3-2-1-15,-9 49 0 16,21-86-3-16</inkml:trace>
  <inkml:trace contextRef="#ctx0" brushRef="#br1" timeOffset="177985.1801">9677 1281 55 0,'0'0'36'0,"0"0"-1"16,0 0 2-16,0 0-20 16,0 0-1-16,0 0-9 15,0 0 0-15,0 0-2 16,0 0-2-16,-10 20 0 15,-4 17-2-15,-1 9 0 0,-9 8-2 16,0 14 1-16,-7 6-1 16,3 5 1-16,4-14 0 15,4-6 0-15,6-13 1 16,4-10-2-16,5-8 3 15,5-14-2-15,0-14 1 16,15-15 1-16,-3-15-2 16,5-3 2-16,-1-11 0 15,4-9 0-15,-1-7-1 16,1-9 1-16,-20 69 0 15,22-72-1-15,-22 72 1 16,21-75-1-16,-21 75 1 16,21-58-2-16,-21 58 2 15,17-55-2-15,-17 55 0 0,16-25 0 16,1 15-2-16,8 27 2 15,-6 14-1-15,10 20 0 16,-6 15 0-16,5 10 0 16,2 1 0-16,-3-11 0 15,2-12 1-15,3-11-1 16,4-11 2-16,-1-8-2 15,2-19 2-15,3-18 0 16,0-11 0-16,-1-15 1 16,-2-15-2-16,-3-10 2 15,-34 64-1-15,33-80 1 16,-33 80 0-16,26-92-2 15,-26 92 0-15,23-89-4 0,-23 89-9 16,12-86-27-16,-12 86-3 16,13-77 0-16,-13 77-2 15</inkml:trace>
  <inkml:trace contextRef="#ctx0" brushRef="#br2" timeOffset="185989.638">13934 1317 81 0,'0'0'37'0,"0"0"0"15,0 0 0-15,0 0-32 0,0 0-1 16,0 0-1-16,50-36 1 16,-50 36 0-16,18 20-1 15,-12 5-1-15,1 11 0 16,-4 10-1-16,1 12 2 15,-4 7-3-15,-1 10 0 16,-2 0 1-16,-1-1-1 16,-1-6 0-16,2-9-2 15,3-6-1-15,-1-12-3 16,9-5-6-16,-5-20-26 15,12-5 0-15,-4-16 0 16,7-3-2-16</inkml:trace>
  <inkml:trace contextRef="#ctx0" brushRef="#br2" timeOffset="186323.6571">13759 1342 89 0,'-30'-3'37'16,"12"10"1"-16,-6-6 0 15,24-1-30-15,0 0-4 16,0 0 1-16,37 2-1 15,-37-2-1-15,53-11 1 0,-53 11-1 16,80-16 0-16,-33 6-1 16,5 0 0-16,5 1-2 15,0-1 0-15,-1 1-2 16,4 0-3-16,-4 0-7 15,5 1-27-15,-9 0-2 16,1-2 1-16,-3 6-1 16</inkml:trace>
  <inkml:trace contextRef="#ctx0" brushRef="#br2" timeOffset="187328.7145">19901 1326 56 0,'17'-63'36'0,"-17"63"-1"16,0 0 2-16,17-49-22 15,-17 49-6-15,0 0-2 16,0 0 2-16,15-56-3 15,-15 56-1-15,0 0 0 16,0 0-3-16,0 0 1 16,0 0-2-16,23-36 1 15,-20 75-2-15,-1 18 1 16,-9 6-1-16,4 2 1 15,-3 7-1-15,4 10 0 16,-5-6 0-16,3-8 0 16,-1-12 1-16,3-10-1 15,2-7 0-15,1-4-3 16,1-10 1-16,-1-9-3 0,6-3-3 15,-7-13-28-15,0 0-5 16,8-29 2-16,-2 8-2 16</inkml:trace>
  <inkml:trace contextRef="#ctx0" brushRef="#br2" timeOffset="187775.7401">19754 1109 102 0,'0'0'41'15,"0"0"0"-15,-49-38-9 16,49 38-26-16,0 0 0 15,0 0-2-15,-49-23 0 16,49 23-1-16,0 0-1 16,0 0-1-16,0 0 0 15,0 0 0-15,0 0-1 16,0 0-1-16,56-18-1 15,-56 18 2-15,85-7-1 16,-35 5 0-16,6 0 1 16,5 1-1-16,0 1 1 15,2 1 2-15,1-2 0 16,0 2 0-16,-1 1-1 0,-1-2 0 15,-4 1-1-15,-3-1 1 16,-55 0-3-16,82 3-1 16,-82-3-1-16,47 4-9 15,-47-4-29-15,0 0-2 16,0 0 0-16,0 0 0 15</inkml:trace>
  <inkml:trace contextRef="#ctx0" brushRef="#br2" timeOffset="193758.0823">6780 1290 64 0,'0'0'36'16,"51"-41"-1"-16,-51 41 2 16,0 0-13-16,0 0-18 15,37-55-1-15,-37 55-1 16,0 0 0-16,0 0 0 15,0 0-1-15,-13-56 0 16,13 56 0-16,0 0 0 16,-60 1 0-16,40 19-1 15,-41 19-1-15,-3 21 1 16,-10 14-1-16,-9-5-1 0,10 20 0 15,11 8-1-15,10 0 1 16,25-18 0-16,13-11 1 16,19-10-2-16,14-15 2 15,18-12-2-15,9-18 3 16,15-11-2-16,5-16 0 15,2-10 2-15,-2-10-2 16,-5-5 2-16,-6-3-2 16,-9 4 1-16,-10 7 0 15,-13 6 0-15,-6 8 0 16,-6 10-1-16,-10 20 1 15,-3 13-2-15,-7 10 2 16,0 5-3-16,1 5-1 16,0-5-12-16,13 6-23 15,-2-14-3-15,19-10-1 0,8-20 0 16</inkml:trace>
  <inkml:trace contextRef="#ctx0" brushRef="#br2" timeOffset="194901.1477">11609 1294 85 0,'0'0'38'16,"0"0"-1"-16,36-52 2 15,-36 52-32-15,0 0-1 16,0 0 0-16,-2-45-1 0,2 45-1 16,0 0-1-16,0 0 0 15,-60-37-1-15,60 37 0 16,-55 8 0-16,17 5-1 15,-36 17 0-15,-3 11 0 16,-4 15-1-16,-2-3 1 16,9 12-1-16,19 10 0 15,10-3 0-15,21-2-1 16,8-6 1-16,9-3 0 15,12-9 0-15,13-11-1 16,11-5 2-16,11-13-2 16,9-16 2-16,6-8-1 15,3-13 0-15,7-10 1 16,-6-7-1-16,-1-4 1 0,-8-1 0 15,-7 5 0-15,-9 2 0 16,-9 10 0-16,-10 8 0 16,-15 11 0-16,1 24 1 15,-15 9-3-15,-5 4 2 16,-1 3-2-16,4 4-2 15,2-11-11-15,21 1-26 16,-3-18-2-16,25-9-1 16,5-19 0-16</inkml:trace>
  <inkml:trace contextRef="#ctx0" brushRef="#br3" timeOffset="222798.7433">22633 1214 52 0,'0'0'35'0,"0"0"0"16,0 0 1-16,41-61-12 15,-41 61-17-15,0 0-1 16,0 0 0-16,0 0 0 16,0 0-2-16,0 0-1 15,0 0-1-15,42-22 0 16,-51 56-2-16,-3 13 1 15,-6 13-2-15,0 7 2 16,0 7-1-16,-1 4 0 16,1-5 0-16,4-20 0 15,4-11-1-15,4-14 1 16,6-15 1-16,0-13-1 15,15-16 1-15,2-16 0 0,-1-14 1 16,3-11-1-16,-19 57 1 16,23-73-1-16,-23 73-1 15,18-89 0-15,-18 89 0 16,25-91-1-16,-25 91 1 15,16-92-1-15,-16 92 1 16,21-103-2-16,-21 103 3 16,9-85-1-16,-9 85 0 15,14-65 1-15,-14 65-1 16,0 0 0-16,25-54 2 15,-25 54 0-15,0 0 0 16,0 0-1-16,49 41 1 16,-49-41-1-16,0 0 1 15,57 74 0-15,-57-74-1 16,54 44-1-16,-54-44 0 0,66 29 1 15,-66-29-2-15,73 13 0 16,-73-13 1-16,76-6-1 16,-76 6 0-16,73-26 1 15,-73 26-1-15,64-42 1 16,-64 42 1-16,55-43-1 15,-55 43 0-15,0 0 2 16,0 0 0-16,30-5 0 16,-29 48-1-16,-9 31 1 15,-12 21-2-15,1 10 2 16,-1 0-4-16,4 3-1 15,8-10-3-15,5-47-19 16,17-3-15-16,-9-21-2 16,11-5 1-16,-16-22-2 0</inkml:trace>
  <inkml:trace contextRef="#ctx0" brushRef="#br3" timeOffset="239712.7107">21599 1158 60 0,'0'0'34'0,"0"0"0"15,0 0-8-15,10-76-8 16,-10 76-13-16,0 0-1 16,0 0 1-16,0 0 3 15,-53-38-3-15,53 38 1 16,0 0-2-16,-74 28 0 15,26 15-1-15,0 19 1 16,-2 10-4-16,8 2 1 16,9 5-2-16,16 5 2 15,13-6-3-15,22-9 1 16,11-13 2-16,12-13-1 15,14-15 0-15,11-14 0 16,9-21 1-16,12-19-1 0,2-16 1 16,-1-17 1-16,-7-13-2 15,-81 72 1-15,67-82 1 16,-67 82-2-16,42-87 0 15,-42 87-4-15,1-84 2 16,-1 84-1-16,-34-63-3 16,34 63-32-16,-75-46-1 15,75 46 0-15,-80-26 0 16</inkml:trace>
  <inkml:trace contextRef="#ctx0" brushRef="#br3" timeOffset="240878.7774">12770 1358 80 0,'0'0'37'15,"0"0"-2"-15,-43-47 2 16,43 47-32-16,0 0 1 16,-51-16-2-16,51 16 0 0,-57-5 0 15,6 12-2-15,-1 11 0 16,1 9-2-16,3 15 2 15,2 6-2-15,12 13 0 16,5 9-1-16,15-2 1 16,10 1 0-16,15-5 0 15,13-4 0-15,16-10 0 16,17-11 1-16,16-14-1 15,17-15 1-15,13-20 1 16,7-17-2-16,-3-17 2 16,-2-13-2-16,-9-12 2 15,-20-7-1-15,-18-6 0 16,-58 82 0-16,25-80-1 15,-25 80 0-15,-28-79-1 16,28 79-1-16,-70-44-4 0,-28 19-24 16,-22 28-9-16,-9 22 0 15,2 21-2-15</inkml:trace>
  <inkml:trace contextRef="#ctx0" brushRef="#br3" timeOffset="242006.842">2969 1440 89 0,'-11'-56'40'0,"11"56"-2"0,0 0 2 15,-40-48-34-15,1 43-2 16,1 20 0-16,-14 12-2 16,8 17 0-16,-9 10-1 15,6 18 0-15,6 7 0 16,15 1-2-16,15-4 2 15,14-4-1-15,18-10 1 16,16-8-2-16,15-10 2 16,14-16-1-16,12-17 0 15,10-17 0-15,1-14 0 16,0-17 1-16,-8-14 0 15,-6-11 0-15,-18-9 0 16,-13-4 1-16,-23-2-1 16,-21 77 0-16,-5-78-1 0,5 78-2 15,-35-71-3-15,35 71-8 16,-64-58-26-16,-1 24-2 15,-24 18 1-15,0 19-2 16</inkml:trace>
  <inkml:trace contextRef="#ctx0" brushRef="#br4" timeOffset="283517.2162">24550 962 54 0,'46'-22'37'0,"-46"22"-1"16,0 0 0-16,0 0-17 15,52-32-14-15,-52 32 0 16,0 0 1-16,0 0 0 16,0 0-2-16,0 0-2 15,0 0 1-15,0 0-2 16,-52-43 1-16,52 43 0 15,-74 18 0-15,74-18-1 16,-80 25 0-16,80-25 1 16,-64 28 0-16,64-28-1 15,0 0 1-15,0 0-2 16,-29 55-1-16,29-55 2 15,0 0-1-15,76 41 1 16,-76-41-1-16,81 27 1 0,-34-15 0 16,-44 9 0-16,74 18 1 15,-13 14 0-15,-42 4-1 16,-39 3 1-16,-48 1-1 15,-21 0 0-15,-13-8-2 16,23-24-1-16,25-13-5 16,11-23-32-16,40-11-3 15,12-17-1-15,-12 35-2 16</inkml:trace>
  <inkml:trace contextRef="#ctx0" brushRef="#br4" timeOffset="297071.9915">944 1208 85 0,'18'-68'38'0,"-18"68"2"0,0 0-1 15,0 0-35-15,0 0 0 16,0 0 0-16,28-25-1 15,-12 74 1-15,-6 22-2 16,-5 26 1-16,-22-5 0 16,11 28-1-16,-8 8-1 15,5 4-1-15,0-23 0 16,2-10-1-16,2-11 0 15,4-14-6-15,15-13-12 16,-4-32-20-16,15-18 0 16,-1-29-1-16,11-13 0 15</inkml:trace>
  <inkml:trace contextRef="#ctx0" brushRef="#br4" timeOffset="297531.0176">1665 1091 76 0,'0'0'39'0,"50"-45"-1"15,-50 45 0-15,0 0-21 16,0 0-16-16,0 0 1 15,19 32 1-15,-55 40 2 16,-30 12-2-16,-16 7 2 16,-31-22-2-16,12 5 1 15,1-12-2-15,20-12 1 16,32-25-3-16,15-4 1 0,18-11-1 15,15-10 1-15,17 4-1 16,12-9 0-16,10 1 0 16,9 0 0-16,7 3 1 15,3 3 0-15,4 7-1 16,-1 11 0-16,-2 10 1 15,-5 10-1-15,-4 9 1 16,-1 4-2-16,-5 0 2 16,1-1-1-16,-2-7 0 15,1-5 0-15,-1-14-2 16,-4-11-1-16,1-7-3 15,-14-20-22-15,9 5-12 16,-20-12 1-16,2 1-3 16,-15-7 0-16</inkml:trace>
  <inkml:trace contextRef="#ctx0" brushRef="#br4" timeOffset="334220.1162">15691 7431 88 0,'0'0'37'0,"6"-15"1"16,-5 28-8-16,-10 0-23 15,4 16-3-15,-4 7-1 16,-1 17-1-16,-5 13-1 15,-3 12 1-15,-5 14-2 16,0 9 0-16,-1 1 1 16,5-4-1-16,3-11 0 15,7-14 0-15,6-20 1 16,8-23-1-16,11-30 0 15,7-32 1-15,4-24-1 16,3-17 1-16,0-14-1 16,-2-14 1-16,-7-7-1 15,-3-2 1-15,-4 8 0 0,-6 15-1 16,-4 16 1-16,-6 13 0 15,-5 22-1-15,-3 23 1 16,-1 23 0-16,4 23 1 16,-1 13-1-16,8 13 0 15,8 2 0-15,13 3 0 16,17-7 0-16,18-8 0 15,14-17 0-15,16-16 0 16,11-16-1-16,10-12 1 16,3-16 0-16,0-9 0 15,-9-7-1-15,-10-1 1 16,-13 1 0-16,-13 3-1 15,-14 9 1-15,-15 7-1 16,-13 15 0-16,-12 16 1 0,-11 18-1 16,-7 16 0-16,-7 16 0 15,-1 11 0-15,0 13 0 16,0 5-2-16,8 3-1 15,4-10-3-15,19 1-8 16,-2-23-23-16,21-13-4 16,3-18 1-16,18-16-1 15</inkml:trace>
  <inkml:trace contextRef="#ctx0" brushRef="#br4" timeOffset="334904.1554">17436 7781 83 0,'-15'-10'40'0,"-13"8"-1"15,-1 16 1-15,-11-3-18 0,4 19-19 16,-1 9-1-16,5 12 2 16,3 4-1-16,7 3-2 15,9-3 2-15,7-2-2 16,12-11 0-16,12-11 0 15,10-12 0-15,10-21-2 16,10-10 0-16,4-17 1 16,2-9 0-16,-3-9 0 15,-5-6 0-15,-7-2 0 16,-9 2 0-16,-11 5 1 15,-10 6-1-15,-8 13 1 16,-9 11-1-16,-4 10 0 16,-2 13 0-16,-4 11 0 15,4 6 0-15,4 5 0 0,6 3-1 16,8-2 1-16,14-2 0 15,6-6 0-15,14-7 0 16,11-7 0-16,7-8 0 16,2-6 0-16,4-3 0 15,-3-3-1-15,-4-2 1 16,-3-1 0-16,-14 5 0 15,-7 4 0-15,-10 7 0 16,-21 1 1-16,8 25-1 16,-17 5 1-16,-6 6 0 15,-2 5-1-15,-1 4 0 16,4 1 0-16,2-2 1 15,5-6-1-15,7-7 0 16,4-14-1-16,11-14 1 0,3-10 0 16,1-12 0-16,4-17 0 15,2-8 0-15,-3-9 1 16,-1-5-1-16,-2-2 0 15,-4 2 1-15,-3 8-1 16,-5 6 1-16,-4 13 0 16,0 7-1-16,-3 9 0 15,0 15-2-15,0 0-2 16,11 6-4-16,-11-6-10 15,37 5-20-15,-13-9-4 16,15-1 1-16,3-13-1 16</inkml:trace>
  <inkml:trace contextRef="#ctx0" brushRef="#br4" timeOffset="335112.1669">18735 7227 108 0,'-14'31'40'0,"-9"10"1"16,10 27-5-16,-1 10-31 15,6 12-1-15,7 7 0 16,8 7-2-16,4-2-2 16,7-6-2-16,10-9-5 15,-3-26-15-15,15-6-16 16,-7-27-4-16,5-8 1 15,-2-25-1-15</inkml:trace>
  <inkml:trace contextRef="#ctx0" brushRef="#br4" timeOffset="335422.185">19050 7584 115 0,'-46'24'42'16,"-11"8"1"-16,3 13-2 15,-2 0-37-15,10-5-1 16,9 0-1-16,18-4 0 15,10-4-1-15,18-7 1 16,10-10-2-16,14-4 0 16,6-6 0-16,4-4 0 15,2-6 0-15,3-4 0 16,-4-1 0-16,-4-4 0 15,-3 3 0-15,-4 2-3 0,-4 1 0 16,-3 2-1-16,2 6-1 16,-6-4-5-16,12 14-13 15,-17-11-17-15,12 6 0 16,-7-9-1-16,8 4 0 15</inkml:trace>
  <inkml:trace contextRef="#ctx0" brushRef="#br4" timeOffset="335625.1966">19539 7689 117 0,'-28'15'41'16,"8"16"2"-16,-5-4-12 16,6 22-25-16,-4 3-3 15,9 4 0-15,5 0-2 0,8-3-1 16,7-7-2-16,10-15-3 15,12-3-7-15,-4-36-14 16,16-6-14-16,-7-16-1 16,7-10-1-16,-9-19 2 15</inkml:trace>
  <inkml:trace contextRef="#ctx0" brushRef="#br4" timeOffset="336555.2498">19652 7374 91 0,'-8'22'41'16,"-1"3"1"-16,11 9-1 15,-3-18-21-15,17 12-17 0,4 0-1 16,6 3 1-16,-1-1 0 16,0 3 0-16,-5 4-1 15,-3 1 0-15,-6 6 0 16,-9 2-2-16,-8 1 0 15,-3 6 0-15,-4-3 0 16,-2-7 0-16,1-4 0 16,3-8 0-16,3-8 0 15,8-23 0-15,0 0 0 16,18-22 0-16,3-10 0 15,6-11 0-15,4-11 0 16,5-1 0-16,3-5 0 16,-2 5 0-16,-4 14 0 15,-7 13 0-15,-6 14 0 0,-6 16 0 16,-3 17 0-16,-7 11 0 15,-1 11 0-15,6 6 0 16,2 0-3-16,8 0 0 16,11-2-1-16,8-12-3 15,14-3-1-15,3-25-2 16,12 8-9-16,-15-27-9 15,13 3-6-15,-14-23-2 16,3 5 7-16,-19-11 25 16,-10-6 5-16,-3 10 6 15,-16-17 12-15,5 23 9 16,-24-9 7-16,5 19 3 15,-27-2-5-15,10 24-21 16,-18 8-6-16,0 15 0 0,-7 15-6 16,6 7 0-16,3 10 0 15,11 1 0-15,13 0 0 16,13-5 0-16,16-9 0 15,12-11 0-15,10-13 0 16,5-13 0-16,5-20 0 16,3-7 0-16,-6-14 0 15,-1-5 0-15,-2-9 0 16,-7 1 0-16,-5 3 0 15,-3 6 0-15,-7 13 0 16,-7 13 0-16,-9 12 0 16,-4 32 0-16,-12 18 0 15,-9 16 0-15,-7 23 0 16,-11 14 0-16,-6 16 0 15,-3 3-2-15,2-1 4 0,3-9-4 16,-1-10 4-16,10-16-2 16,6-21 0-16,10-24 0 15,10-22 0-15,12-19 0 16,0-29 0-16,7-10 0 15,4-19 0-15,2-18 0 16,5-13 0-16,3-4 0 16,-1 2 0-16,0 1-2 15,6 2 0-15,0-1-1 16,15 17-7-16,-11-1-4 15,16 22-6-15,-17-18-7 16,22 9-10-16,-6-14-4 16,19-3-3-16,6-15 3 15</inkml:trace>
  <inkml:trace contextRef="#ctx0" brushRef="#br4" timeOffset="337531.3056">21651 7266 85 0,'-12'-25'40'0,"7"7"-1"15,-4-1 3-15,9 19-24 16,-12-19-14-16,12 19 1 16,-7 13-2-16,3 12-1 15,-3 12 1-15,1 19-2 16,-3 13 0-16,2 13 0 15,0 10 0-15,0 9 0 0,2-4-1 16,5-5 0-16,4-7 0 16,1-15-1-16,5-15 1 15,1-13-1-15,1-19 0 16,1-18 0-16,-2-20 1 15,3-13 2-15,-5-16-2 16,-3-12 1-16,-1-18 0 16,-4-17 0-16,-1-13 0 15,0-10 0-15,-4 2 0 16,3 3 0-16,0 6 0 15,5 8 0-15,1 14 1 16,8 19-2-16,7 16 0 0,9 18 0 16,3 14 0-16,11 8 0 15,2 10 0-15,4 9 0 16,-5 10 0-16,-2 7 0 15,-10 9 0-15,-12 10 0 16,-13 7 0-16,-14 5 0 16,-20 5 0-16,-6 1 0 15,-13 2 0-15,-5-3 0 16,2-6-2-16,1-12 4 15,11-10-2-15,9-11-2 16,18-16 2-16,10-11 0 16,32-18 0-16,9-8 0 15,11-1 0-15,5 0-1 16,2 5 1-16,-1 7 0 15,-10 13 0-15,-11 18 0 0,-17 18 0 16,-15 9 0-16,-19 15 0 16,-16 10 1-16,-13 4-1 15,-7-1-1-15,-6-2 1 16,3-10-1-16,3-9 0 15,10-15-1-15,12-10 0 16,14-22-3-16,14-3-3 16,28-43-6-16,21 11-8 15,-8-32-9-15,25 0-8 16,-1-22-1-16,10-8 0 15,-4-13 2-15</inkml:trace>
  <inkml:trace contextRef="#ctx0" brushRef="#br4" timeOffset="337734.3173">22436 7003 121 0,'0'0'40'0,"-7"24"3"15,-11 17-3-15,13 14-36 16,-16 16-3-16,2 17 0 16,1 10-1-16,-2 6 1 15,6 1-1-15,1 1-1 16,8-6-2-16,3-10 0 15,8-9-2-15,7-23-5 16,20-4-10-16,-6-31-16 16,23-10-7-16,-3-26 2 15,10-8 0-15</inkml:trace>
  <inkml:trace contextRef="#ctx0" brushRef="#br4" timeOffset="338057.3357">22787 7677 120 0,'-4'-28'41'0,"-14"2"2"15,5 26-7-15,-15 6-30 16,0 15-2-16,-3 10-1 15,1 12-1-15,2 6-2 16,7 8 0-16,5 3 0 16,14-4 0-16,9-5 0 15,11-9 0-15,9-9 0 16,8-12 0-16,3-14 0 15,7-14 0-15,-1-15 0 16,-1-13 0-16,-8-7 0 16,-4-9 0-16,-8-11 0 15,-6-4 0-15,-8 0 0 16,-7 4 0-16,-4 12-2 0,-9 5-3 15,5 19-3-15,-11-1-7 16,17 27-5-16,-12 6-9 16,24 19-8-16,-4-5-3 15,22 12 0-15,10-5 1 16</inkml:trace>
  <inkml:trace contextRef="#ctx0" brushRef="#br4" timeOffset="338305.3496">23485 7735 94 0,'14'-8'41'16,"-24"-10"2"-16,-4 9-1 15,-19-12-19-15,-8 16-19 16,-7 8-1-16,-1 9 0 16,-6 12-1-16,3 9-2 0,4 11 0 15,10 4 0-15,13 4 0 16,14-4 0-16,20-6 0 15,19-11 0-15,24-9 0 16,13-20-7-16,16-4-5 16,-5-29-6-16,17 2-9 15,-17-21-12-15,5-3-2 16,-15-17-1-16,-8-4 2 15</inkml:trace>
  <inkml:trace contextRef="#ctx0" brushRef="#br4" timeOffset="338508.3615">23835 7095 118 0,'-20'0'42'15,"6"30"1"-15,-6 11-2 0,13 22-33 16,-6 13-5-16,2 16-3 16,3 13 0-16,1 7 0 15,-1 0 0-15,4-6 0 16,4-7-5-16,3-23-6 15,16-3-7-15,-11-34-11 16,27-8-14-16,-8-28 0 16,17-12 0-16,0-24 2 15</inkml:trace>
  <inkml:trace contextRef="#ctx0" brushRef="#br4" timeOffset="338778.377">24052 7600 119 0,'-50'18'43'0,"-12"4"1"16,8 12-1-16,-12 3-37 15,20-5-6-15,12 1 0 16,16-2 0-16,8-4 0 16,20-3 0-16,15-11 0 15,12-2 0-15,11-2 0 16,6-2 0-16,2-4 0 15,2 1 0-15,-2-4 0 16,-4 1 0-16,-4 6 0 16,-12-9-11-16,9 12-7 15,-24-17-8-15,18 17-8 16,-17-11-9-16,13 7-1 15,-6-7 1-15</inkml:trace>
  <inkml:trace contextRef="#ctx0" brushRef="#br4" timeOffset="338928.3855">24411 8001 123 0,'-52'-5'42'0,"2"0"0"16,-5-7-9-16,15-14-47 16,12 20-11-16,-18-11-16 15,13 15-3-15,-12 1-2 16,0 8 2-16</inkml:trace>
  <inkml:trace contextRef="#ctx0" brushRef="#br4" timeOffset="341217.5165">14958 10158 58 0,'5'-16'34'0,"-1"4"-2"16,-4 12-3-16,7-12-22 16,-7 12-3-16,0 0-1 15,0 0 2-15,0 0-3 16,0 0-3-16,0 12-14 15,0-12-18-15,0 0 1 16,0 0-2-16,0 0 0 16</inkml:trace>
  <inkml:trace contextRef="#ctx0" brushRef="#br0" timeOffset="344756.7189">15175 9023 73 0,'-8'-25'39'0,"-7"3"0"16,15 22 0-16,-24-20-24 15,24 20-11-15,-15 15-1 16,18 4-1-16,1 7 0 16,4 11-1-16,5 8 0 15,-1 11-1-15,1 5 1 16,-1 6-2-16,-1 2 1 15,-7-5-1-15,2 2-4 0,-11-17-9 16,7-2-24-16,-9-17 1 16,3-12-1-16,4-18-1 15</inkml:trace>
  <inkml:trace contextRef="#ctx0" brushRef="#br0" timeOffset="344973.7313">14960 8970 98 0,'-22'0'38'15,"0"3"2"-15,16 10-2 16,4-1-34-16,19-2-1 16,10-4-1-16,21-4 0 15,12-4-1-15,8-2-2 16,16-3-2-16,2-8-3 0,11 10-26 15,-13-9-7-15,4 10 1 16,-15-2-2-16</inkml:trace>
  <inkml:trace contextRef="#ctx0" brushRef="#br0" timeOffset="345134.7405">15874 9200 73 0,'-19'49'39'16,"6"6"0"-16,-8-10 0 15,12 9-13-15,-4-16-23 16,11-4-1-16,1-11-1 15,6-11-3-15,11-4-8 16,-5-19-27-16,16-8-1 16,-4-17-1-16,7-4 0 0</inkml:trace>
  <inkml:trace contextRef="#ctx0" brushRef="#br0" timeOffset="345277.7486">15789 8799 96 0,'-45'-21'36'0,"12"12"0"16,6-1-1-16,25-4-42 15,18 5-28-15,11-9-1 16,22-1 0-16,7-11-2 16</inkml:trace>
  <inkml:trace contextRef="#ctx0" brushRef="#br0" timeOffset="345487.7607">16378 8630 100 0,'-5'39'40'0,"-8"-2"2"15,7 8-3-15,-7 8-33 16,10 3-3-16,-1 4 1 15,7 10-2-15,1 7 0 16,-4-1-2-16,7 3-1 16,-2-5-2-16,0-3-3 15,-5-24-14-15,6 1-20 16,-4-25 0-16,5-11 0 15,-7-12-1-15</inkml:trace>
  <inkml:trace contextRef="#ctx0" brushRef="#br0" timeOffset="345674.7714">16241 9053 113 0,'-21'-2'40'0,"21"2"1"16,0 0-2-16,0 0-36 15,36-1-3-15,6-16-2 16,15-1-4-16,5-20-17 15,15 8-16-15,-5-12 1 16,8 0-2-16,-9-11-1 16</inkml:trace>
  <inkml:trace contextRef="#ctx0" brushRef="#br0" timeOffset="345840.7809">16905 8608 108 0,'-26'46'39'0,"-10"7"2"16,8 21-4-16,-4 1-33 15,8 7-2-15,5 2 0 16,6 0-2-16,8 1-2 15,7-16-2-15,13 5-16 16,-3-24-17-16,12-2-3 16,-7-20 0-16,6-6 0 15</inkml:trace>
  <inkml:trace contextRef="#ctx0" brushRef="#br0" timeOffset="346178.8002">16902 9268 103 0,'0'0'38'0,"7"25"2"15,7-21-1-15,15-1-34 16,7-10-2-16,12-3 0 16,7-10-1-16,5-4 0 15,-6-1 0-15,0-6 0 16,-13-1 0-16,-8 4-1 15,-18 0 0-15,-14 5 0 16,-17 4 0-16,-15 9-1 16,-11 9 1-16,-7 10 0 15,-4 11 1-15,-1 10-1 16,5 9 0-16,11 6 0 15,13 1 2-15,17 0-3 16,19-8 0-16,18-9-4 16,24-1-8-16,-1-27-11 0,28 5-16 15,-5-17-3-15,8 0-1 16,-5-11-1-16</inkml:trace>
  <inkml:trace contextRef="#ctx0" brushRef="#br0" timeOffset="346860.8393">18233 8883 105 0,'0'0'39'0,"-3"11"0"16,-4 5 0-16,8 11-36 15,-8 9-1-15,1 7 0 16,-1 8 1-16,0 8-1 16,4 2 0-16,1-2 0 0,5-4-2 15,4-7 1 1,2-9 0-16,3-10 0 0,-1-14-1 15,2-13 1-15,-4-14-1 16,-2-12 0-16,-7-13 1 16,-3-7-1-16,-8-9 0 15,-3-11 0-15,-2-7 1 16,-1-7-1-16,0 0-1 15,7-2 1-15,4 9-1 16,10 4 1-16,10 8-2 16,8 13 3-16,11 8-3 15,7 18 1-15,6 12 1 16,3 10 0-16,2 8 0 15,-4 7 0-15,-1 6-1 16,-10 7 2-16,-9 7 0 16,-13 3-1-16,-15 6 2 0,-19 2-2 15,-12 0 1-15,-16 2-1 16,-5-4 0-16,-7-8-4 15,9-4-2-15,0-21-10 16,29 2-21-16,5-17-4 16,29-3 1-16,16-16 0 15</inkml:trace>
  <inkml:trace contextRef="#ctx0" brushRef="#br0" timeOffset="347294.8641">19032 9025 90 0,'-12'15'37'0,"-8"-14"1"16,-3 4 1-16,-14-9-29 16,2 12-4-16,-11-1 0 15,-2 11 0-15,-6 3-2 16,0 11 1-16,-1 2-1 15,8 6-1-15,7-2 0 16,11 1-1-16,15-7 0 16,15-6-2-16,18-13 0 15,19-12 0-15,19-12 0 16,13-10 0-16,9-8 0 15,1-8 0-15,-1-5 0 16,-3 0-2-16,-17 2 2 16,-8 2-1-16,-17 12 1 0,-18 3-1 15,-12 11 1-15,-4 12-1 16,-21 10 1-16,-2 13 0 15,-1 7-1-15,0 11 1 16,7 5-1-16,4 0-1 16,13 3-2-16,6-13-3 15,23 3-8-15,0-25-20 16,26-2-6-16,-3-19 1 15,19-4-1-15</inkml:trace>
  <inkml:trace contextRef="#ctx0" brushRef="#br0" timeOffset="347838.8952">19650 9021 112 0,'-22'-10'40'16,"-17"-2"1"-16,5 16-1 0,-11 1-36 16,1 12 0-16,0 8 0 15,2 11-1-15,2 4-1 16,11 4 1-16,10 0-1 15,11-2-2-15,13-9 0 16,14-8 0-16,12-12 0 16,12-16 0-16,9-13 0 15,6-9 0-15,-1-9 0 16,1-8 0-16,-8-3 0 15,-6 0 0-15,-12 3 0 16,-10 8 0-16,-9 9 0 16,-13 15 0-16,-12 16 0 15,-6 18 0-15,-10 24 0 16,-7 19 0-16,-2 20 0 0,-3 15 0 15,-1 10 0-15,-1 5 0 16,6-1 0-16,4-5 0 16,4-14 0-16,9-18 0 15,1-17 0-15,7-23 0 16,6-22 0-16,5-17 0 15,7-33 0-15,6-16 0 16,3-18 0-16,4-15 0 16,4-13 0-16,1-8 0 15,1-1 0-15,0 5 0 16,0 11 0-16,-3 14 0 15,1 11 0-15,0 18 0 16,1 15 0-16,2 13 0 16,6 12 0-16,3 2-4 0,11 8-5 15,0-14-4-15,19 13-8 16,-15-16-16-16,15 7-5 15,-8-15 0-15,3 5 0 16</inkml:trace>
  <inkml:trace contextRef="#ctx0" brushRef="#br0" timeOffset="348206.9162">20108 8986 111 0,'-27'17'40'0,"0"-7"2"15,17 7-2-15,10-17-37 16,15 22 0-16,5-16-1 0,12-1 0 15,9-8 0-15,12-2-1 16,3-5 0-16,0-5-1 16,-3 0 0-16,-4-4 0 15,-10-2 1-15,-10-2-1 16,-10 2 0-16,-16 2 0 15,-15-1 0-15,-12 11 1 16,-10 8 0-16,-13 10 0 16,-6 13-1-16,-8 11 2 15,1 16 0-15,5 8-2 16,9 8 0-16,14-1 0 15,17-4 0-15,18-7 0 16,23-7-4-16,14-21-7 16,28-1-7-16,-6-36-14 0,27 4-10 15,4-21-1-15,22-4-1 16,5-8 2-16</inkml:trace>
  <inkml:trace contextRef="#ctx0" brushRef="#br0" timeOffset="348979.9605">24142 8524 93 0,'30'-18'39'16,"-14"0"1"-16,-2 17-2 16,-14 1-32-16,-18 21-3 15,-10 10 0-15,-10 12-1 16,-14 13 1-16,-10 11-2 15,-4 8 1-15,-1 3-2 16,7 6 0-16,6-10-4 16,24 3-8-16,7-26-27 15,29-4-1-15,10-26 1 16,27-10-2-16</inkml:trace>
  <inkml:trace contextRef="#ctx0" brushRef="#br0" timeOffset="349295.9785">24415 8809 97 0,'-9'-17'41'15,"-5"19"0"-15,-23 3-1 16,-2 13-33-16,-17 8-3 16,3 8-1-16,2 3 0 15,7 1-2-15,11 0 1 16,15-7-2-16,18-1 1 15,18-8-1-15,17-5 0 16,14-5 0-16,4-4 0 16,4-1 0-16,-4 0 0 0,-3 3 0 15,-15 3 1-15,-11 8-1 16,-17 3 0-16,-14 5 0 15,-11 4-2-15,-8-4 0 16,-4 5-1-16,-5-14-4 16,11 5-11-16,-6-26-21 15,30 1-2-15,-18-29 0 16,29-1-1-16</inkml:trace>
  <inkml:trace contextRef="#ctx0" brushRef="#br0" timeOffset="349438.9867">24456 8777 119 0,'10'-18'42'0,"20"10"-1"16,9-2-7-16,2-12-50 0,42 12-21 16,-10-12-7-16,12 6 1 15,-6-2-3-15</inkml:trace>
  <inkml:trace contextRef="#ctx0" brushRef="#br0" timeOffset="350517.048">15080 10188 88 0,'0'-25'36'0,"0"7"3"15,-3-8-6-15,6 15-26 16,-3 11-3-16,0 0 0 15,0 15-1-15,-3 19-1 16,-5 10-1-16,-1 17 1 16,-5 10-2-16,-2 11 2 15,-4 6-2-15,3-3 1 16,0-6-1-16,3-11 2 15,4-13-2-15,6-15 0 16,4-15 1-16,0-25-1 16,14-12 0-16,-3-19 1 15,2-19-1-15,2-11 1 0,0-13 1 16,-1-10-3-16,1-6 3 15,0-1-2-15,-4 0 3 16,2 10-3-16,-3 12 2 16,1 16-2-16,2 16 0 15,2 23 2-15,2 22-2 16,4 21-1-16,6 23 0 15,3 14 1-15,6 12-1 16,2 9 2-16,9 2-3 16,-1-5 3-16,3-9-2 15,-1-12 2-15,2-14 0 16,-1-19 0-16,-3-21-1 15,-3-22 1-15,-5-21 0 16,-1-22 0-16,-8-16 2 0,-6-14-3 16,-9-11 3-16,-6-5-3 15,-7-1 1-15,-5 5-3 16,-7 15 0-16,-6 9-5 15,12 33-11-15,-17 5-21 16,22 36-2-16,-12-1 0 16,16 30 0-16</inkml:trace>
  <inkml:trace contextRef="#ctx0" brushRef="#br0" timeOffset="350911.0709">16110 10512 94 0,'8'21'39'0,"-8"-21"1"16,29 8-1-16,-4-14-35 15,6-1 0-15,7-8-1 16,2-4 0-16,1-7-1 15,-1-4-1-15,-5-3 2 16,-6-2-2-16,-8-2 2 16,-6 0-2-16,-14 7 1 15,-10 7-1-15,-11 8 2 16,-11 14-3-16,-11 15-1 15,-5 15 2-15,-8 12-1 16,1 16 1-16,3 3-1 16,10 4 1-16,9 0-1 15,18-6 2-15,20-9-2 0,18-12-2 16,23-12-1-16,17-18-3 15,25-1-6-15,-2-28-17 16,19 5-11-16,-9-20-1 16,-2 2-1-16,-16-11 3 15</inkml:trace>
  <inkml:trace contextRef="#ctx0" brushRef="#br0" timeOffset="351249.0903">16864 10367 81 0,'-42'-19'41'0,"-4"17"0"16,-8 0 0-16,8 20-13 15,-6-1-25-15,11 11-1 16,4 7 1-16,12 3-1 0,9 3-1 15,12 1 1-15,15-4-2 16,12-5 1-16,10-10 0 16,10-9 0-16,8-11-1 15,1-9 0-15,3-12 0 16,-2-7 0-16,-8-6 0 15,-8-4 0-15,-10 3 0 16,-7 1 0-16,-8 6 0 16,-10 6 0-16,-2 19 0 15,-11 0 0-15,-2 20 0 16,-2 9 0-16,5 6 0 15,-1 6 1-15,8 1-2 16,4-4-1-16,13-6-2 16,7-22-5-16,17-3-8 15,-4-34-17-15,20-3-7 0,-2-23 0 16,13-8 2-16</inkml:trace>
  <inkml:trace contextRef="#ctx0" brushRef="#br0" timeOffset="351429.1005">17434 10004 109 0,'-11'-40'40'0,"2"29"1"16,-15 15 0-16,9 26-34 15,-16 23-4-15,6 18 1 16,1 10-4-16,3 11 1 16,3 7-3-16,6-3 1 15,6-1-4-15,1-14 0 16,11-5-9-16,-13-24-20 15,13-5-7-15,-7-26 0 16,5-9 0-16</inkml:trace>
  <inkml:trace contextRef="#ctx0" brushRef="#br0" timeOffset="351603.1105">17165 10415 112 0,'-12'-21'42'16,"12"21"1"-16,5-12-1 15,17 4-38-15,7 1-3 16,9-8-8-16,21 10-10 15,-9-18-24-15,18 7 1 16,0-7-2-16,13 6 0 16</inkml:trace>
  <inkml:trace contextRef="#ctx0" brushRef="#br0" timeOffset="352220.1456">17731 10433 99 0,'14'-10'39'0,"-14"10"1"16,0 0-1-16,0 11-37 15,-7 4 0-15,-5 4 0 16,-1 8 1-16,-1 5-1 15,0 8 0-15,-1 4-1 16,2 0 1-16,5-1 0 16,1-6-1-16,4-7 0 15,3-7 0-15,2-13 0 16,-2-10 0-16,17-16 0 15,-2-9-1-15,1-11 1 16,2-8 0-16,1-6 0 0,1-4-1 16,4-1 1-16,-4 5-1 15,0 8 1-15,-1 10-1 16,-1 14 1-16,-3 18-1 15,-1 15 1-15,0 17-1 16,-5 14 0-16,1 11 1 16,0 5-1-16,7 0-1 15,3-3-1-15,3-10-3 16,16-5-6-16,-7-28-13 15,20-1-17-15,-6-22 0 16,8-7-1-16,-10-17 1 16</inkml:trace>
  <inkml:trace contextRef="#ctx0" brushRef="#br0" timeOffset="352571.1656">18243 10550 109 0,'-5'27'40'0,"1"-15"2"16,19 3-2-16,6-15-37 15,16-5-1-15,7-13 1 16,7-2-1-16,4-8 0 16,-1-4-1-16,-3-3 0 15,-6-4 0-15,-11 3 1 16,-15 1-2-16,-9 4 2 15,-11 7-1-15,-11 6 0 16,-9 10-1-16,-9 9 0 0,-6 14 1 16,-7 11-2-16,0 11 1 15,-3 14-1-15,8 5 2 16,4 7-2-16,12-3 3 15,16 0-2-15,17-9-2 16,19-10-3-16,14-17-2 16,29-1-10-16,0-31-16 15,24 1-8-15,-4-22 0 16,11-1-2-16</inkml:trace>
  <inkml:trace contextRef="#ctx0" brushRef="#br0" timeOffset="352908.1851">19169 10333 111 0,'-38'6'40'0,"-18"4"2"15,7 17-2-15,-1 3-36 16,-4 8 0-16,10 2-3 16,11 2 2-16,8-3-1 15,21-4-1-15,14-12 0 16,17-9 0-16,14-9 0 15,13-7-1-15,0-7 0 16,3 0-1-16,-3-2 1 16,-8 2 0-16,-12 10 0 15,-12 11 0-15,-17 6 0 16,-14 9 0-16,-12 8 0 15,-7 3 1-15,-7 4-1 16,-2 1 0-16,4-5 0 16,0-9-1-16,18-5-2 15,7-14-1-15,24-5-8 0,4-26-9 16,27 1-19-16,6-19-2 15,20 0 0-15,0-19 0 16</inkml:trace>
  <inkml:trace contextRef="#ctx0" brushRef="#br0" timeOffset="353247.2045">19800 10272 112 0,'-17'-14'42'0,"-5"18"1"16,-14-2-4-16,-2 12-33 15,-2 7-5-15,7 5 1 16,2 2-1-16,6 2 0 15,11-2-1-15,13-2 2 16,13-3-2-16,7-4 0 0,8-3 1 16,6-1-1-16,1-3 0 15,1 2 0-15,-1 1 0 16,-9 1 1-16,-4 5-1 15,-8 5 1-15,-9 2 0 16,-8 6 1-16,-13 3-2 16,-7 2 0-16,-9-2 0 15,-6 2 0-15,0-4 0 16,0-7 0-16,8-2-3 15,1-16-8-15,22 3-8 16,-2-27-15-16,24 4-10 16,2-17-1-16,8-5-1 15</inkml:trace>
  <inkml:trace contextRef="#ctx0" brushRef="#br0" timeOffset="354336.2668">24012 9939 97 0,'0'0'38'15,"-6"-12"2"-15,6 12-3 16,-19 12-32-16,4 13-1 16,-8 10-2-16,-6 17 0 15,-8 11-1-15,-10 13 0 16,-5 9-2-16,-1 1 1 0,8-2-3 15,5-12-4-15,23-5-29 16,5-26-2-16,26-11 0 16,15-26-1-16</inkml:trace>
  <inkml:trace contextRef="#ctx0" brushRef="#br0" timeOffset="354708.2881">24402 10077 99 0,'-28'-4'40'0,"-17"1"-1"15,-1 16 0-15,-13 2-33 16,8 8-1-16,-1 3-1 0,4 7-1 16,2 0-1-16,9 3 0 15,12-4-1-15,12 2-1 16,18-6 0-16,14-4 1 15,15-7-2-15,17-4 1 16,16-4 0-16,8-4 0 16,10-1 0-16,1 2 0 15,-8 2 0-15,-10 9 0 16,-19 6 0-16,-15 7 1 15,-24 8-1-15,-15 5 0 16,-22 4-1-16,-13 3 0 16,-5-4-1-16,-7-10-2 15,13-3-4-15,-7-25-22 16,24-2-11-16,4-23 1 15,21-9-1-15,6-18 1 0</inkml:trace>
  <inkml:trace contextRef="#ctx0" brushRef="#br0" timeOffset="354855.2965">24417 10170 114 0,'-29'-14'41'16,"15"17"2"-16,0-5-3 16,14 2-35-16,31-9-2 15,14-11-5-15,29 5-13 16,-1-19-24-16,26 4-3 15,-2-10-1-15,10 10-1 16</inkml:trace>
  <inkml:trace contextRef="#ctx0" brushRef="#br0" timeOffset="359819.5805">15347 11372 65 0,'5'-19'38'0,"-11"-3"-1"15,-2 11 1-15,-14 3-33 16,-1 14 0-16,-15 3-2 16,-3 16 1-16,-11 9-1 15,0 12 0-15,-3 9 0 16,5 10 1-16,-3 6-1 15,11 5-1-15,2 1 1 0,9 3-2 16,8-4 0-16,10-4-1 16,12-8 0-16,14-12-3 15,18-13 0-15,16-18 0 16,23-12-2-16,10-22-3 15,23-3-6-15,-5-24-15 16,16 3-8-16,-10-12 0 16,-1 7 2-16,-24-9 15 15,-5 17 12-15,-26 0 6 16,-18 3 9-16,-9 15 19 15,-31-4 8-15,-5 13 4 16,-20-2-3-16,5 19-11 16,-21-10-12-16,10 17-4 15,-7 0-2-15,9 8-4 0,1 4 2 16,9 5-4-16,5 4 2 15,11-1-2-15,8 0 1 16,14-1-1-16,9-6 0 16,9-9 0-16,10-12 0 15,11-11-1-15,6-12-1 16,8-14 1-16,1-3-1 15,-1-15 0-15,-4 1 0 16,-10-4 2-16,-8 5-2 16,-15 2 3-16,-14 6-2 15,-12 9 4-15,-17 4-3 16,-7 10 4-16,-11 6-2 15,-2 6 0-15,2 1-1 16,3 4 1-16,7 1-1 16,11 1 0-16,15-6 0 0,0 0-1 15,33 3 0-15,1-5-1 16,7 2 1-16,5 2 0 15,0 4 1-15,-4 7-1 16,-4 6 1-16,-11 7-4 16,-9 7 4-16,-10 5-3 15,-7 4 2-15,-5 0-2 16,-3-4 2-16,-4-5-2 15,2-9 2-15,2-7 0 16,7-17-1-16,0 0 1 16,9-17 0-16,8-11 0 15,1-5 0-15,6-5-1 16,1-4 1-16,1 0 3 15,-1 6-4-15,-8 6 4 0,-1 7-2 16,-5 9 2-16,-11 14-3 16,0 0 4-16,6 11-3 15,-8 10-3-15,0 0 3 16,3 2-3-16,4 0 2 15,4-3-2-15,6-5 2 16,4-8-3-16,9-6 3 16,3-7 1-16,6-8-1 15,3-5 3-15,2-5-3 16,1-4 3-16,0-1-2 15,-3-1 0-15,-1 0-1 16,-9 7 2-16,-7 5-2 16,-3 5-2-16,-7 10 2 0,-13 3 0 15,6 31 0-15,-15 5-1 16,-1 8 1-16,-4 11-2 15,-1 4 0-15,2 1-3 16,8 0 0-16,-2-15-10 16,24 4-14-16,-6-28-9 15,18-6-1-15,2-25 0 16</inkml:trace>
  <inkml:trace contextRef="#ctx0" brushRef="#br0" timeOffset="360374.6118">17038 11745 92 0,'-14'24'38'0,"-7"5"2"16,8 12-3-16,-3 2-34 16,5 7-2-16,2-1 1 15,4 2-1-15,1-5 0 16,4-3 1-16,3-11-1 15,3-5 0-15,-1-16-1 16,-5-11 1-16,18-16-1 16,-5-14 0-16,2-10 0 15,1-12 0-15,2-9 0 16,-2-10 1-16,5 0-2 15,0-3 2-15,-1 6-1 16,2 8 0-16,-1 8 0 16,2 12 1-16,4 10-1 15,1 15 0-15,1 12 0 0,-1 11 0 16,1 9 0-16,-2 6 0 15,-1 6 0-15,-6 3 1 16,-8 2-1-16,-5 4 1 16,-10-1-2-16,-12 1-1 15,-8-3 1-15,-8-2-1 16,-6-5 2-16,-2-1-3 15,-2-4 3-15,1-5-2 16,3 1 2-16,4 3 1 16,3 2 0-16,3 10 0 15,2 11 1-15,1 13 0 16,3 8-2-16,-2 13 3 15,0 3-3-15,1 2 1 16,2 0-3-16,-3-6-1 16,9-4-7-16,-10-28-12 0,21 2-14 15,-6-29-6-15,9-19 0 16,13-5 1-16</inkml:trace>
  <inkml:trace contextRef="#ctx0" brushRef="#br0" timeOffset="360836.6386">17728 11225 58 0,'0'0'39'0,"10"8"-1"16,-13 14 1-16,3 24-18 16,-11 8-18-16,0 14 2 15,-7 14-2-15,2 10-1 0,-2 3 0 16,2 2-1-16,2-6 1 15,7-8-4-15,6-14 0 16,7-18-8-16,21-8-17 16,-6-25-11-16,15-11 0 15,-1-23-2-15</inkml:trace>
  <inkml:trace contextRef="#ctx0" brushRef="#br0" timeOffset="361187.6583">17892 11824 92 0,'-7'21'36'0,"-1"-7"2"0,19 0-2 16,10-13-34-16,12-6 0 16,11-10-1-16,10-3 3 15,-1-7-3-15,4-1 2 16,-6-2-2-16,-9 2 1 15,-8-1-2-15,-18 7 2 16,-16 1-2-16,-13 5-1 16,-17 6 2-16,-6 6 0 15,-12 8-1-15,-7 8 3 16,-1 10-2-16,1 6 0 15,9 8 0-15,6 3-1 16,18 3 2-16,13-1-3 16,23-6 2-16,20-10-5 15,20-8 1-15,14-18-3 16,23-1-18-16,-5-28-14 0,13-2-2 15,-5-18 0-15,1-3 0 16</inkml:trace>
  <inkml:trace contextRef="#ctx0" brushRef="#br0" timeOffset="361356.668">18894 11196 89 0,'-37'21'39'16,"0"28"-1"-16,-10 10 0 15,-1 21-34-15,5 6-2 16,6 6-2-16,8 1 0 15,7-6-3-15,12-3-3 16,0-20-22-16,15-4-9 16,0-22-3-16,7-9 1 0</inkml:trace>
  <inkml:trace contextRef="#ctx0" brushRef="#br0" timeOffset="361672.6864">18512 11696 99 0,'0'0'40'15,"0"0"1"-15,24 4-1 16,-3-3-35-16,15-7-4 16,12 0 2-16,5-2-2 15,-3 3 1-15,3 1 0 16,-7 2-1-16,-4 5 2 15,-12 8-1-15,-7 6 1 0,-13 5-2 16,-9 8-1-16,-9 2 1 16,-6 4-1-16,-4 1 0 15,2 0-2-15,0-4 1 16,3-7-3-16,9-9-1 15,4-17-4-15,19 2-16 16,-8-30-11-16,18 0-5 16,-6-18-1-16,11-3 1 15</inkml:trace>
  <inkml:trace contextRef="#ctx0" brushRef="#br0" timeOffset="361808.6942">19009 11392 99 0,'-18'-12'38'15,"7"20"2"-15,0-2-3 0,11-6-38 16,20 24-20-16,-8-19-17 15,23 3-1-15,1-6-1 16,16 7 1-16</inkml:trace>
  <inkml:trace contextRef="#ctx0" brushRef="#br0" timeOffset="362406.7284">19420 11523 83 0,'-19'17'41'0,"-1"10"0"16,-15-6 0-16,6 18-20 15,-7-9-17-15,2 9 0 16,3 1-1-16,9 3-2 15,7 1 0-15,10-5-1 0,10-3 1 16,9-8-4-16,14-11 3 16,5-12-4-16,5-12 3 15,0-12-1-15,5-9 0 16,-10-10 1-16,3-5-1 15,-9-4 1-15,-5-1-2 16,-8 4 3-16,-2 5-1 16,-10 9 1-16,0 7 1 15,-1 7-1-15,-1 16 1 16,0 0 0-16,0 0 1 15,11-1-1-15,3 4 1 16,5 1-1-16,6-2 1 16,4-1-1-16,2 0 1 15,1 2-1-15,-3 1 0 16,-3 6 1-16,-7 5-1 0,-7 4 2 15,-11 7-2-15,-5 8 2 16,-10 3-2-16,-5 2-1 16,-3 3 1-16,-5-4-1 15,3-2 1-15,8-6-4 16,6-10 4-16,10-20-4 15,15 5 4-15,11-19-1 16,11-11 0-16,8-4 3 16,4-1-3-16,-1 0 3 15,-4 5-3-15,-6 8 3 16,-6 10-3-16,-10 13 0 16,-5 10 0-16,-11 4-3 15,7 9-7-15,-8-11-9 16,23 17-8-16,-14-18-8 0,27 7-4 15,3-13-9-15,25-1 4 16</inkml:trace>
  <inkml:trace contextRef="#ctx0" brushRef="#br0" timeOffset="363176.7725">24017 11086 83 0,'11'-12'39'0,"-11"12"-1"16,0 0-5-16,-17 22-27 15,-3 19 0-15,-13 19-2 16,-7 20 0-16,-12 11-2 16,-6 15 2-16,0 1-4 15,3-1-2-15,11-6-2 16,2-23-16-16,26-11-17 15,4-27-2-15,30-14 0 16,11-31-2-16</inkml:trace>
  <inkml:trace contextRef="#ctx0" brushRef="#br0" timeOffset="363515.7919">24491 11233 104 0,'-23'-7'39'0,"-3"22"0"16,-21 1-7-16,-1 21-28 15,-3 3-1-15,4 3-2 16,6 2 0-16,10-5 0 16,15-1-1-16,13-10 0 15,19-6 0-15,18-10 0 16,12-6 0-16,10-4 0 15,3-1 1-15,1-1-1 16,-6 3 0-16,-9 6 1 16,-10 5-1-16,-12 5 2 0,-19 7-2 15,-11 6 2-15,-12 3-3 16,-9 0-1-16,-1-3-2 15,-6-11-7-15,14 7-15 16,-12-27-15-16,33-2 2 16,-12-22-4-16,28-6 4 15</inkml:trace>
  <inkml:trace contextRef="#ctx0" brushRef="#br0" timeOffset="363680.8013">24686 11192 108 0,'-19'0'41'0,"-1"-3"2"0,20 3-3 15,23-5-37 1,18-8-4-16,32-1-12 0,3-24-22 16,26 4-6-16,-1-6-2 15,16 5 0-15</inkml:trace>
  <inkml:trace contextRef="#ctx0" brushRef="#br0" timeOffset="369660.1433">15045 12700 73 0,'0'0'37'0,"15"-18"1"0,-15 18-12 15,0 0-19-15,16-9-2 16,-16 9-1-16,8 17 0 15,-4 10-2-15,-3 16 1 16,-1 11-2-16,-5 13 1 16,3 6-1-16,-1 9 0 15,0-1-2-15,0-5-1 16,3-3-4-16,-2-22-9 15,15-3-23-15,-2-21 0 16,12-8-1-16,-4-20 0 16</inkml:trace>
  <inkml:trace contextRef="#ctx0" brushRef="#br0" timeOffset="369990.1618">14966 12723 80 0,'-15'-21'40'15,"21"7"-2"-15,4-3 2 16,29 2-38-16,6 1-1 16,14 5 0-16,8 2 1 15,5 10-1-15,0 8 0 16,-4 12 0-16,-5 7-1 15,-10 16 1-15,-17 11-1 16,-13 12 1-16,-16 8-1 16,-16 8 1-16,-14 3 0 15,-11-1-1-15,-9-1 0 0,-3-12 0 16,-2-13-1-16,2-15-2 15,8-8-4-15,-4-32-17 16,25-4-13-16,-1-23-1 16,23-7-3-16,1-15 2 15</inkml:trace>
  <inkml:trace contextRef="#ctx0" brushRef="#br0" timeOffset="370201.1742">15773 12920 69 0,'19'18'38'15,"-14"4"0"-15,-3 14 0 16,-18 3-31-16,2 12-4 0,-4 3-1 16,-1 5 0-16,-4-5 0 15,3-4-2-15,6-5-2 16,3-14-5-16,18-2-19 15,-7-29-10-15,17-2-2 16,0-23 0-16</inkml:trace>
  <inkml:trace contextRef="#ctx0" brushRef="#br0" timeOffset="370344.1824">15829 12508 83 0,'-22'-19'37'0,"3"12"-9"0,5 8-23 16,14-1-40-1,21 14-1-15,11-4-3 0</inkml:trace>
  <inkml:trace contextRef="#ctx0" brushRef="#br0" timeOffset="370764.2065">16393 12773 65 0,'-24'17'38'16,"-14"-4"0"-16,1 17 2 15,-13 2-31-15,4 14-2 16,-6 3-1-16,6 8 0 16,5-2-2-16,11-2 0 15,6-4-1-15,20-10-1 0,12-15-1 16,15-12 0-16,15-15-1 15,16-11 0-15,3-13 0 16,8-9-1-16,1-9 1 16,-4-5-1-16,-7 0 1 15,-7 0-1-15,-15 9 1 16,-9 6-1-16,-14 11 1 15,-15 11-1-15,-9 19 1 16,-10 13 0-16,0 13 0 16,-6 8 0-16,4 4-1 15,7 2 1-15,6 3-2 16,10-5 0-16,16-6-2 15,8-16-3-15,23 5-11 0,-6-26-17 16,23 2-1-16,-7-15-4 16,11-4 2-16</inkml:trace>
  <inkml:trace contextRef="#ctx0" brushRef="#br0" timeOffset="371306.2375">16948 12875 86 0,'-18'-29'39'0,"0"16"0"15,-14-4-1-15,5 17-32 16,-10 10-3-16,3 15 0 15,-4 6-2-15,8 7 1 16,4 2-1-16,11 1 0 16,9-1 0-16,12-4 0 15,12-10 0-15,10-11-1 0,9-8 1 16,6-9-2-16,2-11 1 15,1-8-1-15,0-7 0 16,-7-8 0-16,-3-1 0 16,-8-2 0-16,-6 1 0 15,-7 5 0-15,-5 8 1 16,-5 9-1-16,-5 16 1 15,-9 11 1-15,-5 22-1 16,-1 15 0-16,-7 20 0 16,-2 17 0-16,-3 13 0 15,-4 15-1-15,0 5 1 16,1-3 0-16,1-6 1 15,0-11 0-15,4-17-1 16,3-16 3-16,0-21-2 0,4-24-1 16,4-25 1-16,5-19-1 15,3-21 0-15,6-17-1 16,5-14 1-16,3-16-2 15,7-10 1-15,4-3 0 16,4 6 0-16,1 11 1 16,2 13-1-16,-1 13 0 15,6 13-3-15,0 12-2 16,7 27-10-16,-13-9-12 15,16 20-9-15,-8-11-3 16,14 8 1-16,-4-9 1 16</inkml:trace>
  <inkml:trace contextRef="#ctx0" brushRef="#br0" timeOffset="372476.3044">17451 12885 79 0,'0'0'41'0,"-18"15"-2"16,5 11 1-16,-15 4-33 15,6 7-3-15,-5 3 0 16,3 7 0-16,0 2-1 15,1-1-1-15,3-3-1 16,5-9 0-16,3-5 0 16,8-12-2-16,4-19 1 15,10 4 0-15,6-23 1 16,7-10-2-16,6-13 1 15,4-8 1-15,0-6-1 16,1-2 1-16,-4 4-1 16,-1 4 0-16,-3 8-1 15,-4 8 1-15,-2 11 0 0,0 9 0 16,2 8 0-16,5 7 0 15,1 3 0-15,0 2-1 16,3 2 1-16,1 0 1 16,3-1-1-16,-3-1 0 15,1-1 0-15,-4-4 0 16,-5-1 0-16,-1-1 0 15,-7-4 1-15,-4 0-1 16,-12 5 0-16,-5-14 0 16,-10 9 1-16,-10 4-1 15,-10 1 0-15,-8 6 0 16,-4 9 1-16,-7 8-1 15,1 6 1-15,4 7-1 0,10 1 1 16,9 3 0-16,17-2-1 16,15-4 0-16,17-9 1 15,16-10-1-15,10-10 0 16,9-11 0-16,2-11 0 15,3-7 0-15,-6-9 1 16,-5-5-1-16,-8 0 0 16,-10 0 0-16,-6 1 0 15,-10 6 0-15,-6 8 0 16,-8 6 0-16,0 17 0 15,-19 5 1-15,2 17-1 16,2 7 0-16,-2 8 0 16,5 3 0-16,2 5 0 15,7-3 0-15,11-7 0 0,7-7 0 16,8-12 0-16,10-11 0 15,5-12 0-15,6-11 0 16,2-10 0-16,0-9-1 16,-1-3 2-16,-6-4-2 15,-5 4 2-15,-9 4-1 16,-5 11 0-16,-10 5 0 15,-10 20 0-15,0 0 1 16,-14 21-1-16,0 4 0 16,-2 10 0-16,1-1 0 15,0 2 0-15,5-3 0 16,3-4 0-16,8-11 1 15,-1-18-1-15,20 3 0 16,-1-19 0-16,3-11 0 0,3-5 0 16,5-8 0-16,-5-2 1 15,2-2-2-15,-6 6 2 16,2 4-2-16,-8 8 2 15,-1 7-1-15,-14 19 0 16,15-8 0-16,-15 8 0 16,12 20 1-16,-6 1-1 15,-1 0 1-15,3 1-1 16,1-1 0-16,4-4 1 15,3-7-1-15,2-5 1 16,2-6-1-16,4-9 0 16,4-4 1-16,-2-7-1 15,2-1 0-15,-2 0 1 16,0 2-1-16,-4 4 0 15,-2 7 0-15,-5 9 0 0,-5 9 0 16,-5 11 0-16,-4 6-1 16,0 9-2-16,-4-1-1 15,5 8-5-15,-4-14-3 16,16 6-6-16,-14-34-6 15,40 26-6-15,-17-40-1 16,26 8-3-16,-11-20-4 16,11-3 5-16</inkml:trace>
  <inkml:trace contextRef="#ctx0" brushRef="#br0" timeOffset="372792.3225">19396 12624 103 0,'-25'19'42'15,"4"9"0"-15,-22-7-10 16,6 13-26-16,2 0-3 15,7 2 0-15,3-4 0 16,13-6-2-16,11-5 0 16,11-11-1-16,12-5 1 15,7-5-1-15,5-2 0 16,-2-3 0-16,1 4 1 15,-9 5 0-15,-9 8-1 16,-10 10 1-16,-16 8 0 16,-6 4 0-16,-8 4-1 15,-9 1-1-15,-2-1-2 16,-6-13-7-16,12 1-4 15,-9-26-6-15,21 9-10 0,-13-31-5 16,21 2-8-16,-3-16-1 16,8-11 2-16</inkml:trace>
  <inkml:trace contextRef="#ctx0" brushRef="#br0" timeOffset="373510.3635">23956 12148 95 0,'0'0'38'0,"-9"23"1"16,-15-1-11-16,1 26-20 15,-13 9-4-15,-2 16-1 16,-6 9-1-16,-3 9-1 15,3 1 0-15,6-3-2 16,8-7-3-16,5-21-14 16,27-3-19-16,1-27-1 15,22-10-1-15,7-28 0 16</inkml:trace>
  <inkml:trace contextRef="#ctx0" brushRef="#br0" timeOffset="373828.3816">24283 12402 76 0,'-14'-21'40'15,"3"22"2"-15,-20 4-2 16,6 23-21-16,-14-1-14 16,-1 10-2-16,5 0 0 15,2 1-2-15,11 0 0 16,14-4-2-16,16-5 1 15,15-10-1-15,12-3 1 16,9-3-1-16,5-1 1 16,-2 1 0-16,-5 2-1 15,-10 6 1-15,-13 5 0 0,-16 7 0 16,-14 3 0-16,-10 2-1 15,-7 0-2-15,-3-8 0 16,3 0-7-16,-6-26-12 16,34-4-16-16,-17-12-1 15,31-11-2-15,5-20 2 16</inkml:trace>
  <inkml:trace contextRef="#ctx0" brushRef="#br0" timeOffset="374011.3922">24381 12376 76 0,'-22'-22'42'0,"22"22"0"15,-14-20 0-15,35 21-15 0,15-12-22 16,20-7-4-16,29 1-8 16,1-15-8-16,28 15-7 15,-16-17-19-15,10 10-2 16,-10-3-2-16,-7 8 0 15</inkml:trace>
  <inkml:trace contextRef="#ctx0" brushRef="#br0" timeOffset="379248.6916">15477 13880 42 0,'9'-20'37'16,"3"2"2"-16,-9-5-2 0,-3 23-14 15,-5-24-17-15,5 24-2 16,-29-11 0-16,6 19-1 15,-15 9 0-15,-3 13 0 16,-13 8-2-16,0 8 1 16,-2 3-1-16,2 1 0 15,7-4-1-15,8-5 0 16,10-5 0-16,11-10-1 15,17-9 1-15,16-7-1 16,16-8 1-16,11-2 0 16,9-4 0-16,7 3 0 15,3 2 0-15,0 6 0 16,-6 6 0-16,-11 9 0 15,-14 9-1-15,-15 11 2 0,-14 4-1 16,-14 7 0-16,-11 0 0 16,-10-1 1-16,-4-5-2 15,2-7 0-15,3-9-2 16,4-17-4-16,20 0-20 15,-3-27-9-15,22 0-2 16,4-20-2-16</inkml:trace>
  <inkml:trace contextRef="#ctx0" brushRef="#br0" timeOffset="379855.7265">15688 14246 73 0,'0'0'38'0,"-4"-10"-1"16,3 21-7-16,-11 1-25 0,1 14 0 15,-3 6-1-15,2 15 0 16,-4 6-2-16,0 8 0 16,1-2-1-16,4 1 1 15,-3-10-2-15,8-7 1 16,-2-11-1-16,8-8 1 15,-1-12-2-15,1-12 1 16,10-6 1-16,-2-12-1 16,1-9 0-16,1-9 0 15,-3-7 1-15,2-9-1 16,0-7 1-16,-1-6-1 15,3 0 1-15,0 1-1 16,4 7 0-16,4 4 0 16,3 10 1-16,6 5-1 0,0 14 0 15,4 11 0-15,-1 11-1 16,-1 6 1-16,-2 7 0 15,-7 9 0-15,-5 7 0 16,-8 9 0-16,-7 4 0 16,-7 7 0-16,-10 3 0 15,-7 1 0-15,-1-3 0 16,-4-4 0-16,-3-5 0 15,1-6-1-15,0-6 1 16,3-7 0-16,3-10 0 16,-1-1 0-16,3-2 0 15,-4 2 0-15,4 8 0 16,-1 6 1-16,-4 11-1 0,1 13-1 15,2 12 1-15,-3 14-1 16,4 8 0-16,2 1-3 16,9 4-7-16,-7-24-15 15,19 4-12-15,-1-23-3 16,16-15 0-16,4-26-1 15</inkml:trace>
  <inkml:trace contextRef="#ctx0" brushRef="#br0" timeOffset="380404.7576">16157 14323 65 0,'-8'21'41'16,"10"9"-2"-16,-1-14 2 15,19 1-27-15,-1-11-13 0,11-4 0 16,8-11 1-16,10-9-1 16,0-6 1-16,8-10-1 15,-8-3 0-15,0-1 0 16,-11 0 0-16,-10 0 0 15,-13 5 0-15,-18 6 1 16,-10 9-1-16,-14 12 0 16,-9 9-1-16,-6 17 1 15,-6 13 0-15,3 11-1 16,2 7 1-16,13 4-1 15,9 1 0-15,15-9 0 16,18-9 0-16,18-17-1 16,23-17-3-16,15-19-3 15,23-5-6-15,-7-32-11 16,28 1-16-16,-7-19-1 0,5 3 1 15,-14-13 1-15</inkml:trace>
  <inkml:trace contextRef="#ctx0" brushRef="#br0" timeOffset="380584.7682">17256 13706 93 0,'-32'12'40'15,"3"27"2"-15,-18 12-6 16,6 24-33-16,-3 12-1 16,5 9 0-16,3 4-2 15,7-3 0-15,10-11-2 16,13-14-2-16,13-14-3 15,6-35-7-15,30-13-20 16,-2-35-5-16,19-12-2 16,-1-25 1-16</inkml:trace>
  <inkml:trace contextRef="#ctx0" brushRef="#br0" timeOffset="380765.7785">17554 13643 102 0,'0'0'40'16,"-26"17"1"-16,0 50-8 15,-16 14-29-15,-1 13-1 16,-3 9-2-16,7-2-1 15,7-5-1-15,8-16-4 16,23-9-7-16,-2-34-9 16,26-2-19-16,-8-28-1 15,18-9-2-15,-6-21 1 16</inkml:trace>
  <inkml:trace contextRef="#ctx0" brushRef="#br0" timeOffset="380974.7905">17668 14148 61 0,'-10'31'42'0,"-8"0"-1"16,6 11 0-16,-10-11-18 16,6 9-20-16,4-2-2 15,4-3-2-15,3-3-4 16,-1-20-6-16,17 6-12 15,-11-18-17-15,17-15 0 16,-5-14-1-16,13-2 2 16</inkml:trace>
  <inkml:trace contextRef="#ctx0" brushRef="#br0" timeOffset="381096.7974">17748 13772 98 0,'-15'-29'39'16,"-7"18"-9"-16,-4 1-17 15,2 16-51-15,-3-8-2 16,17 8-2-16,10-6 1 15</inkml:trace>
  <inkml:trace contextRef="#ctx0" brushRef="#br0" timeOffset="381644.8286">17980 14176 73 0,'0'0'39'0,"-18"-4"-1"16,18 4-3-16,0 0-30 15,1 21-1-15,-7-7 0 16,0 11 0-16,-5 9 0 0,-3 6-1 15,-3 6-1-15,-3 1 0 16,1-2 0-16,0-5-1 16,6-10 0-16,5-15-1 15,8-15 0-15,22-22 1 16,6-15-1-16,10-11 0 15,7-8 1-15,6-8-1 16,0-5 1-16,0 4 0 16,-4 9 1-16,-8 12-1 15,-10 12-1-15,-8 18 2 16,-10 18-2-16,-6 16 0 15,-5 19 0-15,-6 10-1 16,1 11 0-16,5 2 0 16,8 2-2-16,4-10-3 0,20 0-13 15,-3-28-19-15,24-5-2 16,0-22-2-16,13-4 1 15</inkml:trace>
  <inkml:trace contextRef="#ctx0" brushRef="#br0" timeOffset="382139.8567">18782 14215 95 0,'-43'-2'41'16,"6"13"1"-16,-14-4-6 16,7 17-32-16,-4 7-2 15,7 7 0-15,7 6 0 16,11 1 0-16,8-2-1 0,12-4 0 15,12-9-1-15,12-12 1 16,9-14-1-16,9-13 0 16,4-13 0-16,3-8 0 15,-3-9 0-15,-1-6 0 16,-6-1 0-16,-4-3 0 15,-7 5 0-15,-9 5-1 16,-7 11 1-16,-5 15 0 16,-4 13 0-16,-15 20 0 15,-3 20 0-15,-1 18 0 16,-7 23 0-16,-3 15 0 15,-3 6-1-15,-1 2 0 16,4-3 0-16,4-9 0 16,6-16 0-16,3-17 0 0,6-21 1 15,5-22-1-15,5-16 0 16,5-23 1-16,-1-11 0 15,4-12 0-15,2-10 1 16,1-12 0-16,5-11 0 16,4-6 0-16,7-3-1 15,1 5-2-15,10 9-6 16,-1-4-3-16,10 19-5 15,-12-8-11-15,22 26-10 16,-13-2-6-16,7 9 0 16</inkml:trace>
  <inkml:trace contextRef="#ctx0" brushRef="#br0" timeOffset="383464.9329">24113 13293 52 0,'-12'5'39'0,"-13"5"-1"15,-4 22-2-15,-13 1-10 16,-4 27-23-16,-5 14-1 16,0 15 0-16,-3 11-1 15,5 7-3-15,3 3 0 16,3-6-2-16,18 4-14 15,-1-25-20-15,19-10 1 16,3-23-2-16,19-13 2 16</inkml:trace>
  <inkml:trace contextRef="#ctx0" brushRef="#br0" timeOffset="383863.9557">24231 13648 86 0,'0'0'39'15,"-28"-7"0"-15,12 23 1 16,-10 3-35-16,-1 14-2 16,-3 1-1-16,0 10 0 15,-2 1-1-15,6 1 0 16,6-2-1-16,8-1 0 15,15-10 0-15,13-8 0 16,18-11-1-16,11-8 1 0,13-7-1 16,3-4 1-16,5-1 1 15,-7 2-1-15,-7 4 0 16,-13 7 1-16,-16 14-1 15,-14 6 0-15,-14 11 0 16,-11 6-1-16,-10 6 0 16,-7-3 0-16,-3 3 0 15,1-10-2-15,8-5-1 16,0-16-4-16,22 2-16 15,-6-28-15-15,21-6 0 16,1-21-1-16,18-1 1 16</inkml:trace>
  <inkml:trace contextRef="#ctx0" brushRef="#br0" timeOffset="384030.9653">24335 13741 89 0,'-18'-21'40'0,"18"21"1"15,-1-14-3-15,25 10-30 16,5-3-4-16,24-6-1 15,18-2-5-15,11-16-13 16,27 7-24-16,-9-11 0 16,10 5-3-16,-11-2-1 15</inkml:trace>
  <inkml:trace contextRef="#ctx0" brushRef="#br5" timeOffset="388182.2026">20801 14486 40 0,'-17'1'34'0,"5"-1"1"16,12 0-2-16,0 0-22 15,16 12-8-15,9-14-1 16,18 1 0-16,13-6 0 15,19-3 0-15,10-3-1 16,15-2 0-16,10 0 0 16,10 3-1-16,9 0 0 15,0 7 0-15,0 3 0 16,2 7 1-16,-1 3-1 0,8 1 2 15,2 0-1-15,4 0 1 16,-4 0-1-16,10-4 1 16,2-2 0-16,8-1-1 15,-1-3 1-15,-1-3 0 16,3 2-1-16,-1-3-1 15,0 1 1-15,-7 0 0 16,-5 1-1-16,-5 2 0 16,-7-4 0-16,-12 4 0 15,-10-3 0-15,-14 2-1 16,-16 1 1-16,-6-1 0 15,-15 1 0-15,-15-1 0 16,-12 4 0-16,-12-4-1 16,-4 9-4-16,-20-7-23 15,0 0-7-15,0 0-3 0,-19 5 0 16</inkml:trace>
  <inkml:trace contextRef="#ctx0" brushRef="#br5" timeOffset="391014.3647">16640 14975 35 0,'0'0'34'15,"0"0"2"-15,0 0-1 16,-17-9-27-16,17 9-1 16,0 0-2-16,0 0 0 15,1 19-2-15,5 1 1 16,-3 6-2-16,2 15 0 15,-4 12 0-15,1 12 0 16,-5 9-1-16,-2 5-1 16,1 3 0-16,-6-3-1 15,6-4-3-15,-6-23-18 16,17 1-14-16,-4-22-2 15,14-11 0-15,-3-21 0 16</inkml:trace>
  <inkml:trace contextRef="#ctx0" brushRef="#br5" timeOffset="391261.3786">16290 15109 63 0,'-44'-6'40'16,"21"12"-1"-16,9-11 1 15,26 5-35-15,17-8-2 16,25-4-1-16,23-3-1 16,15-2 1-16,11 0-2 15,8 1-1-15,2 2-1 0,-2 2-2 16,-6 13-6-1,-24-6-25-15,-4 16-2 0,-18-3-2 16,-7 12 1-16</inkml:trace>
  <inkml:trace contextRef="#ctx0" brushRef="#br5" timeOffset="391630.3999">17348 15242 62 0,'-20'0'39'0,"2"12"-1"15,-12-2 0-15,2 13-32 16,-5 5-2-16,4 11-1 0,4 4 0 16,1 5-3-16,7 0 2 15,10 0-2-15,14-7 0 16,13-5 0-16,14-13 0 15,11-13-1-15,9-14 1 16,3-11 0-16,1-9 0 16,-5-10 2-16,-11-6-2 15,-10-5 2-15,-13 0-2 16,-17 0 2-16,-13 4-2 15,-10 3 2-15,-9 6-2 16,-2 8 0-16,2 6 0 16,3 5-2-16,8 7-2 15,10-1-4-15,24 14-25 16,-1-15-5-16,19 8-1 15,1-12 0-15</inkml:trace>
  <inkml:trace contextRef="#ctx0" brushRef="#br5" timeOffset="391848.4124">17855 14786 79 0,'-1'-20'41'16,"-8"2"-3"-16,9 18-1 15,-5 17-33-15,2 15-3 16,-1 20 1-16,1 22-3 15,-2 15 1-15,-1 13-2 16,2 9 0-16,-1 0-6 16,9 9-16-16,-11-28-14 15,10-1 0-15,-6-32-2 0,10-12 1 16</inkml:trace>
  <inkml:trace contextRef="#ctx0" brushRef="#br5" timeOffset="392042.4235">17654 15324 55 0,'-36'-11'39'16,"15"16"0"-16,2-1 0 16,22 17-21-16,11-13-15 15,17-6-1-15,18-5-3 16,13-9-3-16,19 9-19 15,-4-17-14-15,7 11 0 0,-10-6-3 16,-2 15 2-16</inkml:trace>
  <inkml:trace contextRef="#ctx0" brushRef="#br5" timeOffset="392397.4438">18241 15398 60 0,'-15'-3'39'0,"15"3"0"16,-29-11 0-16,16 9-28 15,-11-6-5-15,-1 8-2 16,-8 4 0-16,-3 13 0 15,-3 4-1-15,-2 11-2 16,5 2 1-16,4 5-1 16,12-2 0-16,11-3-1 15,16-12 1-15,18-12-2 0,15-13 1 16,11-9 1-16,5-11-1 15,1-7 1-15,0-5-1 16,-7 1 1-16,-10 1-1 16,-10 8 1-16,-12 6-1 15,-18 19 0-15,0 0 0 16,0 0 1-16,-11 21-1 15,2 4 0-15,5 1-1 16,1-2-3-16,8 1 0 16,-5-25-10-16,40 23-15 15,-15-35-12-15,20-1 0 16,-2-21-1-16</inkml:trace>
  <inkml:trace contextRef="#ctx0" brushRef="#br5" timeOffset="392569.4536">18753 15002 80 0,'6'-26'42'16,"-12"6"-1"-16,6 31 1 15,-6 12-37-15,-6 23-1 16,-7 18-3-16,2 15 1 16,-2 10-3-16,-1-1-4 15,12 16-18-15,-14-24-18 16,17 5 0-16,-5-24-2 15,20-11 0-15</inkml:trace>
  <inkml:trace contextRef="#ctx0" brushRef="#br5" timeOffset="393388.5005">23888 14718 66 0,'0'0'36'0,"6"-22"-11"15,-6 22 5-15,0 0-19 0,5 18-2 16,-16 3-3-16,0 18-3 16,-14 11 0-16,-7 14-2 15,-7 12-1-15,-7 9 0 16,-1 1-1-16,1-1-1 15,5 1-2-15,1-22-9 16,20 2-24-16,-3-21 0 16,15-5-2-16,2-20 0 15</inkml:trace>
  <inkml:trace contextRef="#ctx0" brushRef="#br5" timeOffset="393808.5245">23912 15085 45 0,'0'0'37'0,"0"0"2"16,25-8-3-16,-16-5-15 15,25 2-16-15,1-5-2 16,4 6 0-16,-3 0-1 15,-3 6 0-15,-5 5-1 16,-6 9-1-16,-16 7 1 16,-11 6 0-16,-14 7 0 0,-11 6 0 15,-7 8 0-15,-5 2 0 16,-4 4 0-16,3 0 0 15,2-7 0-15,12 2 0 16,9-9-1-16,14-8 1 16,15-13-1-16,15-9-1 15,16-9 0-15,15-11-2 16,15-4-2-16,6-21-4 15,20 12-18-15,-7-20-12 16,8 8-1-16,-11-9 2 16</inkml:trace>
  <inkml:trace contextRef="#ctx0" brushRef="#br5" timeOffset="394166.545">24895 15015 48 0,'-2'-17'37'16,"2"17"0"-16,-28-19-1 16,14 18-23-16,-15-6-6 15,5 8-1-15,-8-1-1 16,7 6-1-16,-2 1 0 15,5 5-1-15,0 2 0 16,8 4-2-16,3 3 1 16,3 1-1-16,7 1-1 15,7 1 1-15,6-2-1 16,8 1 0-16,6-1 0 15,4 0 0-15,1-2-1 16,1 4 1-16,-3 0 0 16,-2 1 0-16,-11 2-1 15,-3 0 1-15,-12 4 0 16,-9-1 0-16,-5 0 0 0,-7-3-1 15,-1-4-1-15,-4-6 0 16,8-6-3-16,-5-16-3 16,22 5-18-16,-13-30-13 15,20 2-1-15,0-19 1 16,9 0 1-16</inkml:trace>
  <inkml:trace contextRef="#ctx0" brushRef="#br5" timeOffset="394332.5545">24827 15019 79 0,'-19'-25'41'0,"5"18"-2"16,-15-6-4-16,14 15-29 15,5 0-2-15,10-2-1 16,16 3-1-16,8-7-2 16,18-4-2-16,10-6-1 0,14 1-4 15,-2-11-18-15,24 8-16 16,-10-8 1-16,13 9-2 15,-6-6 1-15</inkml:trace>
  <inkml:trace contextRef="#ctx0" brushRef="#br5" timeOffset="395446.6178">25176 6737 96 0,'-31'-3'33'16,"-13"-7"-5"-16,7 9 1 15,-21-11-20-15,0 7-5 16,-17-1-3-16,-4 1 0 0,-11 1-2 15,-14 0 1-15,-12 3-2 16,-19 0 1-16,-8 3 0 16,-11-1 1-16,-14 2 1 15,-11-2 1-15,-11 1-1 16,-12-1 1-16,-8-2 0 15,-6 2 0-15,-8-2-1 16,-8 0 1-16,-2 0-2 16,-6 0 1-16,-6 1-1 15,-2 2 0-15,-12 1 0 16,-7 3 0-16,-7 0-1 15,-8 4 1-15,-6 1 0 0,-7 1 0 16,-4 0 0 0,4 1 1-16,-2-3-1 0,7-1 0 15,3-1 0-15,3-1 0 16,9-1 0-16,2 0 0 15,6 3 0-15,0 1 0 16,1 1-1-16,2 2 2 16,7 5-1-16,1 3 0 15,4-4 0-15,15-1 0 16,13-3-1-16,12-15-5 15,35 2-20-15,3-20-10 16,25-9-1-16,13-13-1 16</inkml:trace>
  <inkml:trace contextRef="#ctx0" brushRef="#br5" timeOffset="395979.6483">13342 6545 92 0,'0'28'36'16,"9"7"2"-16,-2-1-2 15,6 8-35-15,1 6-1 16,3 12 1-16,1 10 0 15,0 13-2-15,-3 9 1 16,5 10 0-16,-3 10 1 16,5 8-1-16,-3 7 1 0,7 10-1 15,-3 11-1-15,2 10 2 16,3 11 1-16,0 13-2 15,0 6 2-15,2 14-2 16,1 9 2-16,-2 13 0 16,5 6 0-16,-1 6-1 15,0 7-1-15,0 3 2 16,1 4-4-16,-5 1 3 15,0-2-2-15,-2 0 3 16,-1-4-3-16,-2 3 2 16,2-6-2-16,-4 2 1 15,1 0 1-15,1 0 0 16,-1 2-1-16,-2 4-2 15,-1 3 1-15,-5-2 0 0,-6-1 0 16,-1-3 0-16,-9-7-1 16,-2-8-1-16,-4-11-1 15,-4-22 0-15,10-14-7 16,-13-37-16-16,20-8-13 15,-7-30-3-15,10-11 3 16</inkml:trace>
  <inkml:trace contextRef="#ctx0" brushRef="#br5" timeOffset="396620.6854">14267 16207 62 0,'-9'11'37'16,"8"3"0"-16,1-14-10 0,0 0-27 15,0 0-1-15,0 0 1 16,0 0 0-16,0 0 0 16,0 0 0-16,0 0 1 15,0 0 0-15,-12 12 0 16,12-12 1-16,-3 17 1 15,3-17-2-15,8 17 2 16,5-10-2-16,7 2 0 16,8-1 0-16,9 0-1 15,8 0 1-15,10 1-2 16,9 1 2-16,11 0-2 15,8-1 1-15,8 3 0 16,12-3 1-16,9 0-1 16,12 0 0-16,11-2 0 0,14-2 0 15,17-3 0-15,15-5 1 16,13-4-1-16,18-1 0 15,12-3 0-15,16-2-1 16,11-1 3-16,10 2-2 16,10 1 2-16,7 1-2 15,7 6 1-15,4 4 0 16,7 3-1-16,0 2 1 15,8 5-1-15,3-2 1 16,5 3-1-16,6-3 1 16,4-2 0-16,6-3 0 15,7 1 0-15,4-4-1 16,3 0 1-16,-2-3-2 15,1 3 2-15,-9-3-1 0,-5 2 0 16,-9-2 0-16,-11-1 1 16,-12-3-2-16,-11-2 3 15,-16-4-3-15,-13-6 0 16,-15 8-8-16,-31-19-30 15,-12 5 0-15,-36-9-2 16,-32 0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19:36.35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1687 1061 58 0,'0'0'37'0,"34"-52"-2"16,-34 52 1-16,0 0-9 16,0 0-23-16,0 0-1 15,49-53 0-15,-49 53-2 16,0 0 3-16,0 0-1 15,0 0 0-15,9 96 0 16,-22-10-2-16,-4 25 3 0,-21 2-2 16,2 16 0-16,-7 0 0 15,6-3-2-15,3-26 1 16,15-27-1-16,5-22 1 16,9-19-1-16,5-32 1 15,19-20 1-15,4-24-2 16,6-21 2-16,-29 65-1 15,37-95 2-15,-19 36-2 16,3-10 0-16,2-7 1 16,5-5-2-16,-1-4 2 15,2 1-2-15,-2 2 0 16,0-9 0-16,-5 4 1 15,7 5-1-15,-1 14 0 16,5 6-1-16,-33 62 1 0,65-85 0 16,-65 85 0-16,72-13 0 15,-34 52 0-15,38 81 0 16,-11 45-1-16,-4 31 1 15,-30-14 0-15,-3 5-1 16,-11-16-1-16,-3-25-3 16,-4-42 0-16,-2-27-7 15,10-14-26-15,-12-33-3 16,8-17 1-16,-12-28-1 15</inkml:trace>
  <inkml:trace contextRef="#ctx0" brushRef="#br0" timeOffset="204.0117">2085 1536 112 0,'-38'-16'40'0,"2"10"1"16,23 13-1-16,2 3-38 16,25-10 0-16,22-10-2 15,23-12-1-15,-59 22-1 16,94-35-2-16,-34 11-1 15,6-7-8-15,14-5-14 16,0-3-16-16,6-8 3 16,1-4 0-16,1-10 2 15</inkml:trace>
  <inkml:trace contextRef="#ctx0" brushRef="#br0" timeOffset="377.0216">3242 784 103 0,'46'-26'40'16,"-46"26"1"-16,56-11 0 0,-56 11-35 15,17 78-3-15,-29 40 0 16,-20 37-1-16,0 28 0 15,-17-20-2-15,18 2-2 16,9-19-2-16,10-31-4 16,23-30-30-16,-11-31-4 15,10-15 1-15,-6-24 1 16</inkml:trace>
  <inkml:trace contextRef="#ctx0" brushRef="#br0" timeOffset="885.0507">2966 1471 98 0,'-21'-3'42'16,"5"5"0"-16,16 11-1 0,0-13-23 16,37 8-17-16,14-10-1 15,18-4 1-15,16-1-1 16,9-1 1-16,10-2-1 15,2 2 0-15,0 1 0 16,-6 2 0-16,-11 4-1 16,-16 2 1-16,-14-1 0 15,-15 6-1-15,-15 3 1 16,-15 4 1-16,-18 6-1 15,-13 5 1-15,-15 8 1 16,-5 8-1-16,-7 5 1 16,2 8-1-16,-1 3 0 15,11 2 0-15,10-6 0 16,14-2-1-16,14-11 0 0,18-8-1 15,18-15 1-15,10-14 0 16,10-17 0-16,8-15 1 16,-1-13-1-16,1-12 0 15,-8-9 0-15,-10-9 0 16,-17-3-1-16,-35 76 1 15,15-78 1-15,-15 78-2 16,-6-68 1-16,6 68 0 16,-34-56 0-16,12 17-1 15,-32 11-1-15,8 17-3 16,4 11-13-16,10 2-20 15,18 4-5-15,21 4 2 16,32-3-3-16</inkml:trace>
  <inkml:trace contextRef="#ctx0" brushRef="#br0" timeOffset="1389.0795">4621 1405 118 0,'20'39'43'0,"-33"10"-1"15,-16 17 0-15,-19-6-40 16,13 8 0-16,1-5 0 15,5-3-1-15,5-9 0 16,13-7-2-16,6-14 2 16,12-15-2-16,9-21 1 15,8-13 3-15,6-15-3 16,4-13 0-16,1-13 0 0,2-14 0 15,-37 74 0-15,38-79 0 16,-38 79 0-16,32-83 0 16,-32 83 0-16,31-66 0 15,-31 66 0-15,14-49 0 16,4 18 0-16,-1 13 0 15,-2 18 0-15,1 15 0 16,6 14 0-16,9 5 0 16,5-6 0-16,10-12 0 15,10-16 0-15,7-10 0 16,1-10 0-16,-64 20 0 15,64-30 0-15,-64 30 0 16,66-33 0-16,-66 33 0 16,54-34 0-16,0 10 0 0,-33 11 0 15,-4 22 0-15,-20 12 0 16,0 17 0-16,-14 10 0 15,-3 14 0-15,-3 4 0 16,9 0 0-16,17-8-5 16,0-24-31-16,33-8-5 15,0-20-3-15,23-7 2 16</inkml:trace>
  <inkml:trace contextRef="#ctx0" brushRef="#br0" timeOffset="1729.0989">5983 1341 106 0,'16'-47'45'16,"-16"47"-1"-16,0 0 1 0,0 0-30 16,-22-52-15-16,-9 58 0 15,-9 11 0-15,3 19 0 16,4 11 0-16,22-10 0 15,10-2 0-15,21-4 0 16,12-11 0-16,3-2 0 16,0-1 0-16,-5-1 0 15,-7 1 0-15,-8 2 0 16,-6 3 0-16,-9-1 0 15,-4 2 0-15,-7 5 0 16,-7 4 0-16,-4 0 0 16,-6 1 0-16,-2 4 0 15,1-2 0-15,-4-3-2 0,20-2-37 16,-13-17-2-16,19-1-4 15,7-12 2-15</inkml:trace>
  <inkml:trace contextRef="#ctx0" brushRef="#br0" timeOffset="1880.1076">6423 1816 108 0,'-24'16'40'15,"-1"-2"-3"-15,7-7-32 16,-3-1-29-16,7-10-17 15,-3-5-2-15</inkml:trace>
  <inkml:trace contextRef="#ctx0" brushRef="#br1" timeOffset="5891.337">1906 2163 56 0,'-18'-7'36'15,"7"9"0"-15,-4-11 0 16,15 9-13-16,-10 0-15 16,10 0-1-16,0 0-3 15,2 13-2-15,-2-13 0 16,21 17-3-16,1-5 1 15,9-3-1-15,11 0 1 16,13-3-1-16,11-1 2 16,12-5-2-16,9-4 2 15,13 3-1-15,4 0 1 0,7-1-1 16,3 3 0-16,6-1 0 15,3 3 0-15,6 0 0 16,0-3 0-16,6-1 0 16,7-4 0-16,7-2 0 15,7-6 1-15,5 2 0 16,1-3 0-16,4-2 1 15,2 1-1-15,-3 4 1 16,-4 1-1-16,-6 2 1 16,-6 4 0-16,-2 0-1 15,-4 2-1-15,-7-3 1 16,-8 0 0-16,-7-2 0 15,-5-2 0-15,-6-1-1 16,-10-2 1-16,-13 4-1 0,-13-2 1 16,-17 3-1-16,-11 1 1 15,-12 4-1-15,-12 1 1 16,-22 1-1-16,10 7-2 15,-10-7-1-15,-12 18-28 16,-5-14-7-16,7 4-1 16,-7-8-1-16</inkml:trace>
  <inkml:trace contextRef="#ctx0" brushRef="#br2" timeOffset="10118.5788">1263 3028 56 0,'14'-14'33'0,"-14"14"1"15,0 0 0-15,-9-12-20 16,9 12-4-16,0 0-2 16,-14 7-3-16,14-7-2 15,-11 9-1-15,3 1-1 16,3 12 1-16,-2 8-2 15,0 15 1-15,-3 16-1 16,-2 12-1-16,-4 12 1 0,-7 5-1 16,-3 5 1-16,-1-4 0 15,2-8 0-15,2-14 0 16,1-16 0-16,6-14 2 15,6-19-1-15,10-20 1 16,8-17-1-16,11-19 1 16,5-18-1-16,5-11 2 15,1-19-1-15,5-11 1 16,-1-6-2-16,2-4 1 15,-5-1-1-15,1 4 1 16,-5 8-1-16,1 7-2 16,-2 15 1-16,3 12-1 15,0 11 1-15,0 15-1 0,1 15 0 16,-2 16 0-1,2 14 2-15,0 15 1 0,1 14-1 16,-4 16 2-16,0 17-2 16,2 16 1-16,-8 15-1 15,-1 8 0-15,-9 3-1 16,-3 1-2-16,-2-3 0 15,-6-10-2-15,0-3-4 16,-7-29-16-16,11-9-13 16,-10-26-1-16,13-11-1 15,-7-25 1-15</inkml:trace>
  <inkml:trace contextRef="#ctx0" brushRef="#br2" timeOffset="10321.5904">1428 3539 96 0,'-39'-1'39'16,"0"-1"-2"-16,19 14 1 15,10-3-27-15,20-5-10 16,22-10-1-16,22-10-1 16,19-9-1-16,21-16-2 15,16 0-2-15,4-24-8 16,20 11-11-16,-10-19-11 15,0 8 0-15,-12-10 0 16,-8 10 1-16</inkml:trace>
  <inkml:trace contextRef="#ctx0" brushRef="#br2" timeOffset="10493.6002">2658 2776 83 0,'-25'2'37'0,"6"26"1"0,-13 9-1 16,7 24-26-16,-12 9-5 16,6 22-1-16,-4 10-2 15,6 8-2-15,4 3-1 16,3-3-1-16,8-4-2 15,0-18-7-15,21-8-26 16,-5-25-2-16,13-16 0 16,2-27 0-16</inkml:trace>
  <inkml:trace contextRef="#ctx0" brushRef="#br2" timeOffset="11005.6295">2266 3364 110 0,'-19'-5'38'0,"16"17"1"15,3-12-4-15,25 4-34 16,14-3 0-16,17-1 0 16,15-3 0-16,9-1 1 15,9-4-2-15,6 0 0 16,-1-2 0-16,-4 1 0 15,-10 3 0-15,-14 1 0 16,-14 4 0-16,-14 4 0 16,-19 6 0-16,-15 9 1 15,-17 9 0-15,-13 11 0 16,-11 8 2-16,-7 10-1 15,-2 6 1-15,0 4-2 16,9 0 1-16,12-7 0 16,12-6-1-16,18-11 0 0,18-15-2 15,16-15 0-15,11-18 1 16,10-14-1-16,8-15 1 15,-4-13-1-15,-1-12 0 16,-10-7 1-16,-9-7 0 16,-15-5-1-16,-15 8 1 15,-13 4 0-15,-16 10-1 16,-10 11 1-16,-9 14-1 15,-6 13 1-15,1 16 0 16,5 10-1-16,7 5 0 16,11 7-1-16,16-1-3 15,10-13-7-15,32 9-27 16,2-18-1-16,21 4 1 15,1-13-2-15</inkml:trace>
  <inkml:trace contextRef="#ctx0" brushRef="#br2" timeOffset="11521.659">3849 3214 78 0,'-8'16'41'0,"-1"19"-1"16,-13-1 0-16,3 19-16 16,-6-4-19-16,1 7-2 15,0 3 1-15,3-1-1 16,2-9-1-16,6-10-1 15,6-9 0-15,7-13-1 16,10-16 0-16,4-13 0 16,6-16 0-16,5-7 0 15,2-14 0-15,2-7 2 0,-2-9-2 16,-1 4 1-16,-4 3-1 15,-2 7 0-15,-6 9 0 16,-4 11 1-16,-4 15-2 16,-6 16 1-16,6 11 0 15,-4 11 0-15,2 8 0 16,2 4 0-16,5 1 0 15,10-1 0-15,9-8-1 16,7-5 2-16,9-15-1 16,8-11 0-16,4-14 1 15,4-10 0-15,0-8 0 16,-6-3-1-16,-3-3 1 15,-9 3 0-15,-9 5 0 0,-9 7-1 16,-9 17 0-16,-17 11 0 16,5 22 0-16,-17 17 0 15,-7 12 0-15,0 10-1 16,-1 9 0-16,4 0-3 15,10 3-2-15,8-19-8 16,28 2-25-16,-1-30-3 16,27-4 1-16,2-27-1 15</inkml:trace>
  <inkml:trace contextRef="#ctx0" brushRef="#br2" timeOffset="11838.6772">5163 3119 119 0,'-37'6'41'0,"-21"3"2"15,6 19-3-15,5-2-38 16,-1 7 0-16,12 0-1 16,13 2 1-16,18-6-2 15,18-2 0-15,20-8 0 16,15-4 1-16,8-5-1 15,1 0 0-15,0 1 0 16,-10 0 1-16,-8 7-1 16,-16 5 0-16,-18 9 1 15,-19 3-1-15,-17 6 0 16,-11 0 0-16,-11 2 0 15,-1-3-1-15,1-7-2 16,3-12-5-16,29 1-27 16,1-26-7-16,20 4-1 0,20-41-3 15</inkml:trace>
  <inkml:trace contextRef="#ctx0" brushRef="#br2" timeOffset="12566.7188">6736 2670 90 0,'7'-34'37'0,"3"9"0"16,-9-4 0-16,4 12-33 15,-4 4 0-15,-1 13 0 16,-8 16 0-16,1 19 2 16,-9 11-2-16,-2 17 1 15,-4 16-3-15,-2 15 1 16,1 11-1-16,-4 2 1 15,2 1-2-15,2-7 0 16,5-13-1-16,6-13 0 16,5-18 1-16,5-16-1 15,7-23 1-15,9-19 0 16,6-19 0-16,7-13 0 15,6-14 0-15,1-11 0 0,1-3 0 16,1-4 0 0,1 6 1-16,-5 8-2 0,-3 14 0 15,-6 14-2-15,-5 19 2 16,-3 18 0-16,-2 18 0 15,-4 14 0-15,0 12-1 16,-1 7 0-16,6 4-1 16,4-5-3-16,13 0-1 15,2-19-4-15,27-1-24 16,-3-29-7-16,17-4 1 15,-1-26-2-15</inkml:trace>
  <inkml:trace contextRef="#ctx0" brushRef="#br2" timeOffset="12949.7407">7690 3168 112 0,'-31'-41'39'0,"1"24"2"16,-21-5-2-16,6 20-34 16,-12 9-1-16,3 15 0 15,-4 10-1-15,4 12 0 16,2 3-2-16,12 6 1 15,8 0 0-15,15-3-2 16,14-5 0-16,15-10 0 16,16-12 0-16,16-10 0 15,8-13 0-15,10-10 0 16,4-16 0-16,-1-5 0 15,-2-10 0-15,-2-4 0 16,-9 1 0-16,-13 5 0 16,-7 6 0-16,-8 8 0 0,-13 16 0 15,-11 9 0-15,-8 31 0 16,-8 5 0-16,-5 8 0 15,1 6 0-15,3 5-2 16,8-1-2-16,10-5-1 16,12-16-4-16,25-3-11 15,-1-29-22-15,29-2 2 16,-4-26 0-16,13-1 0 15</inkml:trace>
  <inkml:trace contextRef="#ctx0" brushRef="#br2" timeOffset="13226.7566">8279 3099 106 0,'-15'10'40'0,"-11"1"0"0,9 26-1 16,-9-6-33-16,11 20-3 16,1 3 0-16,10 6 0 15,4 1-1-15,7-2-1 16,5-5 1-16,12-12-2 15,0-10 1-15,10-14 0 16,4-18 0-16,4-17 0 16,2-15-1-16,1-16 1 15,0-15-1-15,-3-9 1 16,-3-7-3-16,-8-4-1 15,-2 7-2-15,-11-3-5 16,6 27-29-16,-22-4-3 16,6 31 1-16,-11 3-1 15</inkml:trace>
  <inkml:trace contextRef="#ctx0" brushRef="#br2" timeOffset="13603.7781">8897 3191 111 0,'2'16'42'0,"-2"-16"0"16,11 6-1-16,-11-6-39 15,29 0 0-15,-2-8 0 16,4-2-1-16,4-2 1 15,0-3-2-15,-3-5 1 16,-1-2 0-16,-4-2 0 16,-11-3 0-16,-5 0-1 0,-13 0 1 15,-8 3-1-15,-14 9 1 16,-11 10 0-16,-6 13 0 15,-12 16 1-15,-1 18-2 16,-4 14 0-16,7 8 0 16,9 5 0-16,14 3 0 15,19-6 0-15,22-11 0 16,33-8-12-16,11-34-18 15,39 1-12-15,13-25-3 16,27-2-1-16,7-22 1 16</inkml:trace>
  <inkml:trace contextRef="#ctx0" brushRef="#br2" timeOffset="14493.829">10467 2547 99 0,'-13'-10'41'15,"33"1"1"-15,8-14-3 16,26-4-34-16,17 4-5 16,12 2 0-16,11 5 1 15,3 8-1-15,-3 7 0 16,-8 10 0-16,-14 11 0 15,-19 6 0-15,-22 10 0 16,-19 7 1-16,-20 4 0 16,-15 3 1-16,-19 4-1 15,-7-1 2-15,-3-4-2 0,2-6 1 16,9-10-1-16,13-5 0 15,15-13-1-15,26-7-1 16,18-14 1-16,20-4-1 16,15-5 1-16,5 2 1 15,2 2-1-15,0 9 0 16,-12 6 1-16,-16 11-1 15,-19 13 1-15,-24 11-1 16,-22 7 1-16,-18 10 0 16,-19 3 0-16,-10 1-1 15,-8-3 1-15,0-5 0 16,4-8-1-16,11-10-1 15,11-7-2-15,17-17-2 0,22 2-15 16,5-31-20-16,24 2-2 16,6-16 0-16,21 0-1 15</inkml:trace>
  <inkml:trace contextRef="#ctx0" brushRef="#br2" timeOffset="15278.8739">12492 2927 99 0,'-9'4'37'16,"-6"0"2"-16,2 12-2 15,2 0-36-15,-5 9 1 16,-1 8 0-16,2 8 1 16,-6 6 0-16,2 8 0 0,0 0-1 15,0 3 1-15,4-10-1 16,1-4 0-16,5-12-1 15,4-10 0-15,5-22 0 16,14-13-1-16,4-18 1 16,2-14-1-16,4-8 1 15,3-9 0-15,-1-8 0 16,-1-3-2-16,-3 7 2 15,-4 9-2-15,-4 9 2 16,-2 13-2-16,-5 12 1 16,-7 23 0-16,0 0 0 15,10 25 0-15,-10 6 0 16,3 5 1-16,2 4-1 15,10 4 1-15,3-4 0 0,11-10-1 16,10-10 1-16,9-6 0 16,12-15 0-16,10-13 0 15,4-9 0-15,-1-10 0 16,-1-6 0-16,-6 0 0 15,-9 2-1-15,-11 4 0 16,-14 7 1-16,-12 12-1 16,-20 14 0-16,0 0 0 15,0 21 0-15,-14 7 0 16,-1 10 0-16,-2 5-1 15,4 5 0-15,1 3-2 16,11 3-1-16,6-8-3 16,24 7-14-16,-4-21-20 15,25 0 0-15,-1-22-1 16,20-3 1-16</inkml:trace>
  <inkml:trace contextRef="#ctx0" brushRef="#br2" timeOffset="15696.8978">13884 2912 85 0,'-19'-16'39'0,"-17"-3"1"16,1 21 1-16,-16-3-20 16,2 19-16-16,-6 7-1 15,1 14 0-15,0 4-1 16,7 9 0-16,1 2-1 15,15-1 0-15,13-5-2 16,11-5 1-16,17-11 0 16,17-12-1-16,14-14 0 0,17-16 0 15,12-11 0-15,0-11 0 16,6-9 1-16,-6-6-1 15,-5-1 0-15,-8 3 0 16,-14 7 1-16,-12 6-1 16,-13 10 0-16,-10 9 0 15,-8 13 0-15,-12 10 2 16,-3 8-2-16,-2 11-2 15,2 2 2-15,1 7-1 16,6 1-1-16,6 1-1 16,16-5-1-16,8-9-2 15,17 2-6-15,-5-29-16 16,27 9-13-16,-5-21 0 15,15 3 0-15,-11-17 2 0</inkml:trace>
  <inkml:trace contextRef="#ctx0" brushRef="#br2" timeOffset="15879.9083">14554 3019 116 0,'-14'-21'41'15,"1"29"0"-15,-11-5-3 16,2 16-35-16,1 7-1 16,3 10 0-16,-3 11-1 15,6 4-1-15,1 7-1 16,4 0 0-16,9-3-3 15,2-13-6-15,21 4-27 16,-9-25-4-16,14-5 0 16,-5-28-1-16</inkml:trace>
  <inkml:trace contextRef="#ctx0" brushRef="#br2" timeOffset="16307.9328">14634 2618 79 0,'-12'-7'41'0,"9"17"1"15,-2 0-1-15,14 16-15 16,1-3-23-16,9 3 1 16,3 4-1-16,2 6 0 15,-1 0-1-15,1 0 1 16,-5 2-2-16,-2 2 0 15,-11 3-1-15,-6-1 1 0,-5 2 0 16,-5 0-1-16,-4-2 0 16,-2-3 1-16,2-7-1 15,1-4 0-15,7-13 0 16,6-15 0-16,0 0 0 15,27-21-1-15,-4-7 2 16,2-10-1-16,4-1 0 16,1-5 1-16,2 0-1 15,-3 10 0-15,-7 5 0 16,-5 14 2-16,-3 10-2 15,-4 13 0-15,-1 11 0 16,-6 12-2-16,2 11-1 16,-3 3-2-16,12 14-11 15,-11-17-14-15,19 8-13 16,0-16 0-16,17-2 0 0,-1-18 0 15</inkml:trace>
  <inkml:trace contextRef="#ctx0" brushRef="#br2" timeOffset="16714.9561">16009 2902 107 0,'11'2'39'0,"-11"-2"2"16,0 20-2-16,-10 5-37 15,-5 10-1-15,-6 13 0 16,0 12 1-16,-2 4-1 16,0 4-1-16,8-3-1 15,6-10-2-15,18-5-8 16,0-25-27-16,29-11-1 0,5-30-1 15,20-11-1-15</inkml:trace>
  <inkml:trace contextRef="#ctx0" brushRef="#br2" timeOffset="17119.9792">16317 2610 102 0,'-14'8'41'15,"0"-4"1"-15,19 15-2 16,1-3-39-16,12 3 2 15,5 6 0-15,5 9 1 16,-1 3-2-16,-3 7 1 16,-5 4-1-16,-9 4 0 0,-6 4 0 15,-8 2-1-15,-6 0-1 16,-5-5 0-16,1-6 0 15,0-5 1-15,3-11-1 16,6-9 0-16,5-22 0 16,16-6-1-16,6-17 2 15,9-10-1-15,4-8 0 16,9-5 0-16,0-2 0 15,3-1 1-15,-5 11-1 16,-5 8 0-16,-8 11-1 16,-8 10 1-16,-4 13 0 15,-7 12-1-15,-6 13-1 16,-5 7-1-16,3 11-3 15,2-3-9-15,17 18-19 0,-7-16-8 16,17 5 1-16,1-16-2 16</inkml:trace>
  <inkml:trace contextRef="#ctx0" brushRef="#br2" timeOffset="17617.0077">17477 2913 106 0,'-60'-15'41'0,"5"21"1"16,-16-1 0-16,6 18-37 16,7 4-1-16,11 11 0 15,8 5-2-15,15 2-1 16,17 0 0-16,14-4-1 0,17-5 0 15,8-10 0-15,14-12 0 16,6-7 0-16,6-13 0 16,-2-10 0-16,-2-13 0 15,-3-6 0-15,-8-5 0 16,-5-2-1-16,-7 1 1 15,-8 7 0-15,-6 6-1 16,-10 10 1-16,-7 18-1 16,-2 15 0-16,-12 24 1 15,-8 22 0-15,-5 20 0 16,-6 16 0-16,-8 13 1 15,-2 8-1-15,-1 4 1 16,4-5-1-16,1-11 1 16,5-15 0-16,1-17-1 0,5-20 0 15,6-18 0-15,-1-18-1 16,1-18 1-16,0-17-2 15,-2-14-1-15,0-21-3 16,6-1-13-16,-11-28-11 16,19 7-11-16,-8-11 0 15,23 9-2-15,-3-7 1 16</inkml:trace>
  <inkml:trace contextRef="#ctx0" brushRef="#br2" timeOffset="18251.0439">17985 3018 87 0,'12'-16'37'0,"-4"-10"0"16,6 8 1-16,-12-8-34 0,10 9 1 15,-5-4-1-15,2 10 1 16,-9 11-1-16,0 0 1 16,-8 13-2-16,-2 12 0 15,-3 12-1-15,-4 10-1 16,1 8 0-16,-2 5-1 15,4 2 0-15,3-1 2 16,8-7-2-16,4-8 1 16,6-14 0-16,7-12-1 15,4-19 1-15,5-14 0 16,2-13 0-16,-1-12 0 15,-1-10 1-15,-6-8-2 0,-2-5 1 16,-6-3 0-16,-5 1-1 16,-2 7 1-16,-4 7 0 15,-1 8-1-15,-2 9 0 16,9 9 1-16,5 8-2 15,12 8 1-15,11 9-3 16,11 2-2-16,15 7-2 16,2-15-13-16,26 19-17 15,-6-11-6-15,6 8 0 16,-11-8 0-16</inkml:trace>
  <inkml:trace contextRef="#ctx0" brushRef="#br2" timeOffset="18622.0651">18708 2939 107 0,'-31'14'41'15,"-5"-10"1"-15,21 8-2 16,-5-2-38-16,20-10 0 16,21 12-1-16,10-6 0 15,4-1 0-15,11-1 0 16,5 0 0-16,2-4 0 15,0-4 0-15,-6-2 0 16,-8-3 0-16,-5-5 0 16,-8-4 0-16,-11-2 0 15,-11-7-1-15,-7 0 1 16,-9 3-1-16,-6 2 0 15,-11 8 0-15,-12 13 0 16,-8 11 0-16,-7 13 1 16,-2 10-1-16,1 12-1 0,3 2 1 15,11 11-1-15,14-1 1 16,17-5-3-16,30-4-1 15,22-10-2-15,33 2-6 16,5-31-16-16,35 8-13 16,1-23 0-16,17-5-1 15,-6-17 2-15</inkml:trace>
  <inkml:trace contextRef="#ctx0" brushRef="#br2" timeOffset="18997.0866">19614 2974 124 0,'-74'-1'42'16,"4"19"0"-16,-6-5-11 15,10 10-28-15,11 6-1 16,17 2-1-16,11 0 0 0,25-1-1 16,21-8 1-16,19-7 0 15,17-13-1-15,15-6 1 16,12-15 0-16,5-10 0 15,2-10-1-15,-4-9 1 16,-4-9 0-16,-12-8-2 16,-8-5 1-16,-13 3-1 15,-11 4 0-15,-11 9 0 16,-9 13 1-16,-14 17-2 15,-15 24 2-15,-11 23 1 16,-10 21-1-16,-5 13 1 16,2 13-2-16,0 7 2 15,7 4-2-15,12-4-1 0,15-4-2 16,14-17-2-16,19 2-6 15,0-31-12-15,29 6-12 16,-8-30-5-16,15-4-1 16,-5-22 2-16</inkml:trace>
  <inkml:trace contextRef="#ctx0" brushRef="#br2" timeOffset="19172.0966">20476 2950 110 0,'-13'-21'42'16,"2"22"-1"-16,-17 6 0 15,8 9-36-15,-15 15-4 16,1 14 1-16,1 7-2 15,2 5 1-15,10-1-3 16,3-4-2-16,23 3-15 0,-7-26-19 16,25 2-4-16,0-28 0 15,15-6 0-15</inkml:trace>
  <inkml:trace contextRef="#ctx0" brushRef="#br2" timeOffset="19298.1038">20522 2730 77 0,'-21'-40'39'0,"3"17"-6"15,5 19-29-15,13 4-18 16,-6 22-25-16,13-9 1 16</inkml:trace>
  <inkml:trace contextRef="#ctx0" brushRef="#br2" timeOffset="20038.1461">20917 2932 113 0,'-23'4'41'0,"-6"-10"2"15,15 8-2-15,14-2-39 16,-15 4 0-16,15-4-1 16,5 13 0-16,11-5-1 15,10 0 1-15,5 0-1 16,4-2 0-16,7-4-1 15,2-6 1-15,0-5-1 16,-1-3 0-16,-2-9 0 16,-9-5 1-16,-5 0-1 0,-6-2 0 15,-13 2 1-15,-11 5 0 16,-12 6 0-16,-15 10 1 15,-13 12-1-15,-7 11 1 16,-9 7 0-16,0 11 0 16,3 5 0-16,8 5 0 15,10 0 0-15,15-1-1 16,18-1 1-16,18-6-1 15,15-9-1-15,11-7 0 16,17-14 0-16,7-7 0 16,8-9 0-16,2-11 0 15,-1-5 0-15,-4-6 0 16,-7 2 2-16,-10-1-1 15,-12 6 1-15,-12 5-1 16,-17 9 1-16,-10 9 0 0,-14 9 0 16,-13 11 0-16,-5 9 0 15,-3 9 0-15,-3 2-1 16,4 3 1-16,9-4-1 15,7-2 1-15,15-12 0 16,12-11-1-16,14-16 1 16,10-13 0-16,10-14 0 15,4-9-1-15,5-8 2 16,0-6-2-16,-1 1 0 15,-4 4 0-15,-9 9 0 16,-9 9 0-16,-11 11 0 16,-6 12 0-16,-12 6 0 0,0 21 0 15,-7 4 0 1,-2 5 0-16,4 0-3 0,3-1-1 15,13 0-5-15,1-19-12 16,30 13-9-16,-5-26-13 16,19 0 1-16,4-18-1 15,13-3 2-15</inkml:trace>
  <inkml:trace contextRef="#ctx0" brushRef="#br2" timeOffset="20252.1584">22560 2258 117 0,'-20'-5'42'15,"-23"16"1"-15,4 35-2 16,-1 13-39-16,-11 19 2 16,-5 12-3-16,2 13 2 0,3 3-1 15,10 4-2-15,6-2 0 16,7-12-3-16,7-11-2 15,3-22-6-15,20 2-17 16,-11-38-13-16,17-5-1 16,-8-22-1-16,15-26 2 15</inkml:trace>
  <inkml:trace contextRef="#ctx0" brushRef="#br2" timeOffset="20410.1674">22055 2792 121 0,'-11'-26'43'15,"11"26"1"-15,0-12-2 16,20 19-37-16,13-5-5 0,9-1-2 15,20 5-5-15,-2-14-15 16,27 15-19-16,-7-12-1 16,10 10 0-16,-9-10-1 15</inkml:trace>
  <inkml:trace contextRef="#ctx0" brushRef="#br2" timeOffset="20702.1841">22913 2769 127 0,'-51'-1'44'0,"1"16"-2"16,-9-13 0-16,-2 11-42 15,13 4 0-15,10 6 0 16,11 1 0-16,16 4 0 16,17 2 0-16,13-4 0 0,10 3 0 15,8-1 0-15,0-2 0 16,2 1 0-16,-10-1 0 15,-4 4 0-15,-16 1 0 16,-11 4 0-16,-15-3 0 16,-14 2 0-16,-7-2 0 15,-9-2 0-15,-4-1-5 16,-8-18-11-16,18 14-11 15,-11-27-14-15,23 5-2 16,2-18-1-16,16 0 1 16</inkml:trace>
  <inkml:trace contextRef="#ctx0" brushRef="#br2" timeOffset="21093.2065">23101 3237 104 0,'16'8'39'16,"2"18"1"-16,-14-2-3 15,-2 12-33-15,-17 9-1 16,-5 5-1-16,-11 8-6 15,-19-10-32-15,11 7-3 16,-5-13 0-16,11-3-2 16</inkml:trace>
  <inkml:trace contextRef="#ctx0" brushRef="#br2" timeOffset="21924.254">1998 4570 70 0,'8'-49'40'0,"-14"-1"0"15,-2 12 0-15,-22-2-16 16,-2 27-17-16,-15 9-3 16,-3 23-1-16,-7 23-1 15,-12 21-1-15,-2 21 0 16,1 18 0-16,1 15 0 15,8 10-1-15,9 6 2 16,11 2-2-16,14-8 0 16,15-9-2-16,13-7-3 15,8-30-11-15,19 0-23 16,-3-29 0-16,12-13-1 15,-12-28-1-15</inkml:trace>
  <inkml:trace contextRef="#ctx0" brushRef="#br2" timeOffset="22820.3053">1159 5224 112 0,'-28'-19'40'16,"9"2"1"-16,19 17-2 15,32-7-36-15,16-2-3 16,22-4-1-16,21-3 0 15,27-1-3-15,9-7 1 16,16 4-4-16,-3-5 1 16,9 11-7-16,-21-11-12 15,6 16-14-15,-25-6 1 16,-17 12 4-16,-29-5 26 15,-14 3 7-15,-20 5 4 16,-29 0 6-16,0 0 16 0,-30 2 12 16,-6 10 2-16,-16-4-1 15,4 16-26-15,-11 0-2 16,4 10-5-16,0 4 0 15,9 7-1-15,8 1-1 16,13 4-1-16,18-2-1 16,13-6 0-16,18-8-2 15,16-6 2-15,17-12-2 16,10-10 1-16,3-13-1 15,-1-13 0-15,0-10 1 16,-7-9-2-16,-10-5 0 16,-13-5 1-16,-12-3-1 0,-13 0 1 15,-11 3 0-15,-6 4 1 16,-4 6 0-16,-4 10 1 15,0 4 0-15,4 10 0 16,7 15-1-16,-5-11 1 16,16 14-1-16,6 3 1 15,10 1-2-15,6-2 1 16,10-1 0-16,5-2-1 15,3-2 1-15,-1-1 0 16,-4-2 0-16,-6-1 0 16,-9 2 1-16,-10 1 0 15,-7 2 0-15,-14-1 0 16,-6 21-1-16,-12-1 1 15,-8 10 1-15,-4 7-2 16,-2 7 2-16,-1 6-2 16,8 2 1-16,2 1-1 15,14-6 1-15,11-10-1 0,14-11 0 16,16-11 0-16,15-16 0 15,7-14 1-15,8-13 0 16,4-11 1-16,0-8-4 16,-5-5 4-16,-8-1-4 15,-9 3 4-15,-10 7-4 16,-11 8 2-16,-11 7-1 15,-8 16 1-15,-4 12 0 16,-18 15 0-16,0 12 1 16,1 10-1-16,-1 8 0 15,0 5-1-15,10 3 0 16,6-2-4-16,15-3-3 0,2-24-12 15,31 10-7-15,-11-33-9 16,25-1-5-16,-4-22-1 16,12-5 2-16</inkml:trace>
  <inkml:trace contextRef="#ctx0" brushRef="#br2" timeOffset="23177.3257">4029 4986 85 0,'0'0'41'16,"-32"-8"-1"-16,9 24 2 15,-15 2-19-15,4 16-19 16,2 5-1-16,6 8-1 15,2 3 1-15,7-1-2 16,10-6 1-16,10-6-1 16,9-12-1-16,11-15 1 15,8-13-1-15,12-14 1 0,3-13-2 16,5-11 2-16,0-11-1 15,2-5 0-15,-4 1-1 16,-6 5 1-16,-7 7-1 16,-7 14 1-16,-10 14 0 15,-9 17-1-15,-8 16 1 16,-3 9-1-16,-5 16 1 15,2 4-3-15,8 6 1 16,3-4-4-16,18-1-2 16,5-19-12-16,34 9-8 15,-7-27-12-15,25 1-1 16,-3-17 1-16,7-7 1 15</inkml:trace>
  <inkml:trace contextRef="#ctx0" brushRef="#br2" timeOffset="23527.3457">4973 5037 118 0,'-45'-20'41'0,"-3"18"1"15,-11-6-6-15,-4 22-33 16,5 12 1-16,3 11-3 16,9 9 2-16,7 9-3 15,18-1 2-15,18-4-1 16,20-6 0-16,17-9-1 15,13-19 0-15,14-19 0 16,8-20 0-16,10-17 1 16,1-16-2-16,-5-13 2 15,-4-14-2-15,-6-12 2 16,-9-3-2-16,-8 5 2 0,-12 8-2 15,-14 13 1-15,-8 16 0 16,-13 25 0-16,-1 31 0 16,-29 33 0-16,-5 29-1 15,-5 19 1-15,2 13 0 16,2 5-4-16,16 12-6 15,0-21-8-15,32 5-9 16,-1-44-7-16,37-8-9 16,10-29-2-16,23-13 0 15</inkml:trace>
  <inkml:trace contextRef="#ctx0" brushRef="#br2" timeOffset="23946.3697">6804 4954 95 0,'1'-27'40'16,"5"15"0"-16,-12-1 0 15,6 13-35-15,-11 17-2 16,-1 12 0-16,-1 7 0 15,-5 9-3-15,3 2 1 16,3 5-2-16,5 0 1 16,6-11-5-16,12 0-7 15,-5-26-25-15,22-5-4 16,-2-21 2-16,11-5-3 15</inkml:trace>
  <inkml:trace contextRef="#ctx0" brushRef="#br2" timeOffset="24405.3959">6944 4504 104 0,'-10'12'40'0,"12"4"0"15,-2-16-2-15,15 21-40 16,13-5 0-16,8-2-1 15,9 5 0-15,0-1-1 16,12 3 1-16,1 4 0 16,0 2 0-16,-8 4 2 15,-5 4 1-15,-9 4 1 16,-11-1 2-16,-6 7 0 15,-13-1 1-15,-11 3 1 16,-12-2 0-16,-1-1-1 0,-4-7 1 16,4-2-2-16,-2-10 1 15,6-5-2-15,14-20 0 16,0 0 0-16,20-14-2 15,9-13 1-15,9-6-1 16,6-5 2-16,6-4-3 16,0 1 2-16,-4 6-1 15,-7 7 1-15,-5 13-1 16,-10 12 1-16,-9 13-1 15,-7 11-1-15,-5 11 0 16,-6 5-3-16,6 12-4 16,-12-11-15-16,24 15-10 15,-13-16-10-15,15 0 1 16,-2-15-2-16</inkml:trace>
  <inkml:trace contextRef="#ctx0" brushRef="#br2" timeOffset="25050.4328">9555 4481 96 0,'5'-10'39'0,"1"-13"2"0,20 4-2 15,6-11-36 1,16 1 1-16,13-2-2 0,6 7 1 16,-1 4-1-16,-4 14 0 15,-7 11 0-15,-16 17-1 16,-19 13-1-16,-20 17 0 15,-22 15 1-15,-17 12-1 16,-14 11 1-16,-10 8-1 16,-7-1 2-16,1 0-1 15,6-7 1-15,11-6-1 16,14-14 1-16,17-13-2 15,19-18 2-15,21-16-2 16,24-17 0-16,25-18 0 16,18-10-1-16,14-11 0 15,12-3-7-15,-5-17-10 0,21 17-14 16,-18-10-11-16,-3 14 0 15,-21 1-1-15</inkml:trace>
  <inkml:trace contextRef="#ctx0" brushRef="#br2" timeOffset="25865.4794">11704 4651 67 0,'5'10'38'15,"-20"6"0"-15,-4 16 1 16,-13 3-24-16,-2 11-9 0,-4 4-2 15,1 10 0-15,-1-4 0 16,2-2-1-16,7-9 0 16,7-7-1-16,10-11 1 15,11-12-2-15,1-15 0 16,21-10 1-16,4-13-3 15,6-12 2-15,2-9-2 16,5-9 2-16,-3-7-2 16,0-2 2-16,-4-2-1 15,-2 6-1-15,-7 7 2 16,-2 8-1-16,-6 14 0 15,-5 17 1-15,-9 12-1 16,10 16 0-16,-7 14 0 16,-3 9 0-16,1 5 1 15,3 4-1-15,6-2 0 0,6-5 1 16,6-9 0-16,8-12-1 15,7-13 1-15,11-13 0 16,0-13 0-16,6-7 0 16,1-10 0-16,-3-1-1 15,-3 1 1-15,-7 3-1 16,-9 6 1-16,-8 8-1 15,-6 10 0-15,-19 9 0 16,10 22 0-16,-15 5 0 16,-5 11 0-16,-2 7 0 15,0 4 0-15,5 6-1 16,9-1-1-16,5-6-4 15,17 0-8-15,0-24-12 16,28 4-10-16,-1-19-4 0,19-3-1 16,-3-21 1-16</inkml:trace>
  <inkml:trace contextRef="#ctx0" brushRef="#br2" timeOffset="26275.5029">13021 4727 98 0,'-18'-19'40'0,"-16"-4"1"16,5 17-1-16,-21 15-35 15,9-1-2-15,-4 11 1 16,2 9-1-16,-4 8 0 16,6 9-1-16,0 2-1 15,12 1 1-15,8 0 0 0,12-7-1 16,14-9-1-16,13-10 1 15,19-14-1-15,11-11 0 16,13-12 1-16,5-13-1 16,5-9-2-16,-3-5 2 15,-3-9 0-15,-9 1 0 16,-13 5 0-16,-10 4 0 15,-14 10 0-15,-12 10 0 16,-7 21 0-16,-21 1 0 16,-2 25 0-16,-5 8 0 15,-1 10 0-15,4 8 0 16,6 0-2-16,10 1 0 15,11-5 0-15,13-10-4 16,21-2-5-16,-4-28-12 0,34 7-4 16,-12-26-13-16,19-3 1 15,-11-20-2-15,10 0 2 16</inkml:trace>
  <inkml:trace contextRef="#ctx0" brushRef="#br2" timeOffset="26463.5137">13698 4694 120 0,'-33'18'41'16,"11"16"1"-16,-15 0-12 15,5 18-26-15,3 1-1 16,5 6-1-16,4-3 0 16,7-3-2-16,13-9-1 15,8-14-4-15,22 0-13 16,-11-34-12-16,21 2-13 15,-4-23 2-15,15-4-3 0,-8-22 2 16</inkml:trace>
  <inkml:trace contextRef="#ctx0" brushRef="#br2" timeOffset="26884.5377">13965 4456 108 0,'-17'8'42'0,"15"11"0"15,2-19-1-15,1 27-39 16,8-9 0-16,9 4 0 15,-2 4-1-15,2 5 1 16,0 3-1-16,-6 7 0 16,-9 1 0-16,-4 7 0 15,-9 0 0-15,-6 2 0 0,-2-4 0 16,-2-6 0-16,0-8-1 15,6-10 1-15,11-12-1 16,3-11 0-16,31-21 0 16,-2-8 0-16,10-7 1 15,5-5-1-15,6-8 1 16,1 2-2-16,-3 7 1 15,-8 5 1-15,-10 10-1 16,-3 13 0-16,-13 15 0 16,-8 12 0-16,-7 15 0 15,-5 8 0-15,1 4-1 16,2 7-2-16,8 5-3 15,-2-14-9-15,25 12-7 0,-11-26-7 16,32 5-12-16,-3-16-3 16,22 0 1-16,5-14 2 15</inkml:trace>
  <inkml:trace contextRef="#ctx0" brushRef="#br2" timeOffset="27822.5914">15342 4766 76 0,'10'-15'39'16,"-6"-6"-2"-16,-4 21 3 15,6-21-26-15,-6 21-10 16,0 0-1-16,-1 20 1 16,-7 4-1-16,-1 13 0 15,-3 7-1-15,0 8-1 16,-5 3 2-16,3 3-2 15,-1-3 1-15,5-3-1 16,1-9 0-16,2-9-1 16,3-8 2-16,2-10-1 15,2-16-1-15,0 0 1 16,17-22-2-16,-5-9 3 15,1-7-2-15,5-11 1 0,2-9-2 16,5-8 2-16,7-1-2 16,4 0 1-16,2 5 0 15,4 6-1-15,4 8 1 16,0 10 0-16,3 13 0 15,-1 10 0-15,0 10-1 16,-2 7 1-16,-4 9-1 16,-4 5 0-16,-8 9-1 15,-6 5 1-15,-15 7 0 16,-8 5 0-16,-13 3 0 15,-11 4 0-15,-9 3 0 16,-10-5 1-16,-8-2 1 16,-3-6-1-16,-3-5 2 15,0-8-2-15,-2-8 1 0,4-4 0 16,2-9 0-16,4-1 0 15,6-3-1-15,4 6 1 16,1 4-1-16,4 17 0 16,2 16 1-16,-2 16-1 15,1 18 1-15,-4 15 0 16,-2 8-1-16,2 3 0 15,6 0-3-15,0-21-8 16,18 5-13-16,-9-32-9 16,19-15-7-16,3-23 0 15,18-20-3-15</inkml:trace>
  <inkml:trace contextRef="#ctx0" brushRef="#br2" timeOffset="28086.6065">16363 3954 114 0,'-8'58'41'0,"-20"9"0"16,5 28-3-16,-9 11-38 15,-1 19 0-15,2 6 0 16,3 2-1-16,5-3-1 16,8-11-2-16,13-8-1 15,2-32-15-15,24-2-19 16,2-34-1-16,20-14 0 15,5-26 0-15</inkml:trace>
  <inkml:trace contextRef="#ctx0" brushRef="#br2" timeOffset="28507.6306">17009 4697 102 0,'-26'-36'41'0,"3"14"1"15,-20-2-1-15,5 15-36 16,-12 6-2-16,-6 17 1 15,-4 13-2-15,-2 13 0 16,-1 10 0-16,5 5-1 0,12 3 0 16,11-1-1-16,17-1 2 15,16-11-2-15,22-13 1 16,22-16-1-16,18-15 0 15,13-12 1-15,9-16-1 16,6-11 0-16,-1-13-1 16,-7-3 2-16,-12-1-2 15,-15 3 1-15,-20 8 0 16,-14 13-1-16,-19 14 1 15,-14 17 0-15,-9 18 0 16,-9 13 0-16,-4 14-1 16,2 8-1-16,6 5 1 15,7 1-3-15,20 0-2 16,7-17-9-16,31 9-8 15,-4-30-7-15,31 6-8 0,1-21-2 16,15-2-2-16,-1-16 5 16</inkml:trace>
  <inkml:trace contextRef="#ctx0" brushRef="#br2" timeOffset="28732.6434">17704 4694 102 0,'-43'7'42'16,"-15"1"0"-16,9 17-1 15,-3-1-38-15,10 8 0 16,9 6 0-16,13 0-2 16,15 1 0-16,16-4-1 15,18-3-1-15,9-6-3 0,16-1-1 16,0-19-13-16,25 7-13 15,-13-22-10-15,12 1-1 16,-6-18-1-16</inkml:trace>
  <inkml:trace contextRef="#ctx0" brushRef="#br2" timeOffset="29130.6662">17947 4841 94 0,'-42'20'40'15,"22"1"1"-15,20-21-2 16,19 8-36-16,16-6-1 0,20-5-1 16,14-4 1-16,7-3-2 15,8-4 2-15,-2-2-1 16,-7-5 1-16,-12 2-1 15,-16-7 1-15,-11 0 0 16,-17-1-1-16,-18 2 1 16,-15 1-1-16,-9 3 0 15,-13 9 0-15,-9 6-1 16,-9 10 1-16,-5 15 0 15,-2 9-1-15,8 10 1 16,3 12-1-16,13 4 0 16,14 3 1-16,16-1-1 15,19-2-1-15,17-10-3 16,23-5-2-16,1-22-12 15,36 5-9-15,-17-31-11 0,21 1-5 16,-2-20 1-16,6-5 1 16</inkml:trace>
  <inkml:trace contextRef="#ctx0" brushRef="#br2" timeOffset="29445.6842">19021 4550 111 0,'-45'1'43'0,"-20"1"0"15,7 18-1-15,0 3-40 16,3 6-1-16,16 4-1 15,10 0 1-15,20-1-1 16,19-3 0-16,17-5 0 0,12-2-1 16,9-3 1-1,2-2 0-15,-1-3-1 0,-3 2 1 16,-12 2 0-16,-11 4 1 15,-12 5-1-15,-16 3 1 16,-11 1 1-16,-9 2-2 16,-7 1 2-16,-1-1-2 15,-1 0 0-15,0-7-4 16,14 3-4-16,-5-20-11 15,32 15-9-15,-7-24-8 16,0 0-7-16,26-8-1 16,5-3 1-16</inkml:trace>
  <inkml:trace contextRef="#ctx0" brushRef="#br2" timeOffset="34244.9587">19899 4649 88 0,'7'-21'37'16,"8"9"1"-16,-18-6-6 15,3 18-28-15,0 0 0 0,-1 25-1 16,-13 7 0-16,-4 16 0 16,-11 2-2-16,0 9 1 15,-2 0-2-15,-1-5-1 16,9-3-1-16,4-20-7 15,20-5-29-15,-1-26 1 16,22 3-1-16,-3-25-2 16</inkml:trace>
  <inkml:trace contextRef="#ctx0" brushRef="#br2" timeOffset="34402.9678">19821 4427 89 0,'-20'-4'37'0,"2"3"-2"16,18 1-3-16,3 23-45 15,8-16-24-15,22 7 1 16,6-6-2-16,13 7 2 16</inkml:trace>
  <inkml:trace contextRef="#ctx0" brushRef="#br2" timeOffset="34717.9858">20360 4699 81 0,'-11'40'39'0,"-16"-5"0"15,1 5 1-15,-14-6-31 16,9-4-4-16,0-6-1 15,8-4-1-15,3-10-1 16,11-5 0-16,9-5 0 0,12-22-1 16,7-3 0-16,10-8-1 15,4-4 1-15,6-7-1 16,0 2 1-16,3 0-1 15,-2 2 1-15,-6 6-1 16,-7 11 0-16,-5 9 1 16,-8 14-1-16,-5 12 0 15,-4 12 0-15,-5 10-1 16,-4 11-2-16,0 2-1 15,7 13-5-15,-4-14-27 16,21 7-5-16,-1-14 1 16,21-2-1-16</inkml:trace>
  <inkml:trace contextRef="#ctx0" brushRef="#br2" timeOffset="35176.012">21611 4125 83 0,'9'-35'37'0,"4"12"0"16,-10-6 2-16,4 12-32 15,-9 2-1-15,2 15-1 16,-6 16-1-16,-1 18 0 15,-8 14-2-15,-1 13-1 16,-8 20 0-16,-4 11-1 16,-3 10 0-16,-2 3-1 15,2-4 0-15,3-8-2 16,8-6-3-16,5-23-2 15,16-5-27-15,-3-26-4 0,15-9 1 16,-13-24-2-16</inkml:trace>
  <inkml:trace contextRef="#ctx0" brushRef="#br2" timeOffset="35387.0241">21354 4659 100 0,'-23'-16'40'0,"-4"1"-1"15,15 13-2-15,12 2-34 16,0 0-1-16,17-12-2 15,17 0 0-15,15-5-2 16,9-6-1-16,13-4 0 16,5-11-1-16,9 5-3 0,-7-20-21 15,6 10-9-15,-17-9 1 16,0 3 0-16,-16-12 1 15</inkml:trace>
  <inkml:trace contextRef="#ctx0" brushRef="#br2" timeOffset="35734.0439">22112 3954 100 0,'-15'17'38'16,"-12"7"1"-16,5 22 0 15,-11 2-33-15,5 15-1 16,-4 7-2-16,1 8 0 16,1 2 0-16,2 3-2 15,0-3 1-15,4-1-2 16,4-10 1-16,5-9-2 15,7-10 1-15,3-15 0 16,10-14 0-16,9-13 0 0,7-14 0 16,9-11 0-16,4-9 0 15,5-9 0-15,-1-3 1 16,-1-2-1-16,-3 3 0 15,-6 2 1-15,-6 11-1 16,-8 8 0-16,-14 16-1 16,0 0 0-16,6 20-1 15,-12 5-1-15,2 9-2 16,0 0-1-16,9 13-4 15,-9-18-17-15,22 12-12 16,-8-14 0-16,17-1 0 16,-3-13 1-16</inkml:trace>
  <inkml:trace contextRef="#ctx0" brushRef="#br2" timeOffset="36093.0644">22293 4630 96 0,'-11'9'38'0,"11"7"1"15,-4-3-1-15,19 3-34 16,-3-4 0-16,10 1 0 16,6-6-1-16,5-4-1 15,4-9 0-15,5-4-1 16,-1-5 0-16,-6-4 0 15,-6-4 0-15,-9-1 0 16,-11-2 0-16,-10 5 0 16,-12 1 0-16,-9 8 0 0,-11 7 0 15,-9 7 0-15,-5 11-1 16,-3 12 1-16,0 7-1 15,7 9 0-15,7 2 0 16,13 5 0-16,17-4-1 16,14-5-3-16,31-1-2 15,8-20-10-15,35 9-22 16,2-16-3-16,25 1 1 15,-3-14-2-15</inkml:trace>
  <inkml:trace contextRef="#ctx0" brushRef="#br2" timeOffset="36536.0898">23452 4682 100 0,'-35'-14'40'15,"-6"-11"0"-15,10 8 0 16,-8-1-35-16,3 5-1 15,1 6 0-15,0 9 0 16,-1 6 0-16,3 11-1 16,-4 8 0-16,8 10-1 15,1 2-1-15,8 5 0 16,11-1-1-16,9-1 1 15,12-6-1-15,12-10 0 16,13-11 0-16,8-9 0 16,12-9 0-16,0-11 0 0,3-9 0 15,-2-8 0-15,-1-8 0 16,-6-4 0-16,-7 2 0 15,-11 1 0-15,-6 5 0 16,-8 5-1-16,-9 11 1 16,-6 6 0-16,-4 13 0 15,-8 14 0-15,-2 7 0 16,1 6-1-16,-2 6-1 15,4-3 0-15,10 3-3 16,1-10-2-16,25 5-13 16,-9-31-18-16,26 1-2 15,-1-26-1-15,19 3 0 16</inkml:trace>
  <inkml:trace contextRef="#ctx0" brushRef="#br2" timeOffset="36730.1009">24190 4148 113 0,'-19'-13'40'0,"-2"29"1"15,-19 11-2-15,-4 21-36 16,-2 15-1-16,2 12 0 16,5 9-1-16,0 4-1 15,8 1-1-15,6-7-3 16,13 2-5-16,-6-18-28 15,18-4-4-15,-6-22 1 16,13-10-1-16</inkml:trace>
  <inkml:trace contextRef="#ctx0" brushRef="#br2" timeOffset="37721.1576">23807 4570 81 0,'0'0'40'0,"-17"5"0"16,23 7 1-16,-6-12-13 15,40 8-26-15,-4 0-1 16,13 0 1-16,5-2 0 16,6-5-1-16,1-1 0 15,-1-1-1-15,-10-3 1 16,-11 1 1-16,-8-5-1 15,-10 1 0-15,-11-2 0 16,-10 9 1-16,-3-13-1 16,-10 12 0-16,-6 6-1 0,-8 4 1 15,-3 11-1-15,-4 6 0 16,0 8 0-16,1 4 1 15,7 4-1-15,7 0 0 16,11-3 0-16,11-9 0 16,16-7 0-16,9-11-1 15,8-12 1-15,7-12-1 16,2-9 0-16,-1-11 0 15,-4-7 1-15,-3-5-1 16,-7-3 1-16,-8-1 0 16,-10 8 1-16,-3 1-1 15,-10 10 1-15,-6 7-1 16,-3 6 1-16,-1 10-1 15,-3 11 0-15,4 4 0 16,4 5 1-16,6 2-1 0,7-1 0 16,7 1 0-16,6 0 0 15,5-2 1-15,3-2-1 16,2-3 0-16,-2-2 1 15,-6 0-1-15,-1-3 0 16,-7 2 1-16,-14-6-1 16,10 17 2-16,-14-4-2 15,-9 4 0-15,-6 9 0 16,-2 3 0-16,-3 4 0 15,-3 3 0-15,3-2 0 16,2 0 0-16,7-8-2 16,8-7 2-16,7-19 0 0,17 0 0 15,8-19 2 1,4-7-2-16,4-14 0 0,3-5 0 15,1-5 0-15,0 0 0 16,-8 7 0-16,-4 3 0 16,-9 9 0-16,-6 12 0 15,-10 19 0-15,0 0 0 16,0 0 0-16,-12 18 0 15,7 1 0-15,5 1 0 16,7-2 0-16,9-5 0 16,12-6 0-16,7-6 0 15,6-3 0-15,3-9 0 16,3-3 0-16,-6-1 0 15,-1 1 0-15,-8 1 0 16,-10 3 0-16,-7 4 0 0,-15 6 0 16,5 13 0-16,-14 6 0 15,-5 9 0-15,-6 8 0 16,0 3 0-16,-2 7 0 15,4 3 0-15,7-2-2 16,2-10-6-16,18 3-6 16,-6-27-8-16,32 11-7 15,-13-22-14-15,22 3 2 16,-9-17-1-16,11 6 5 15</inkml:trace>
  <inkml:trace contextRef="#ctx0" brushRef="#br2" timeOffset="37858.1654">25230 4925 130 0,'-21'9'43'16,"21"-9"0"-16,-22 7-4 0,22-7-39 15,0 0-2-15,-11-8-11 16,11 8-18-16,0 0-12 16,0 0-1-16,-19-1-3 15,7 6 2-15</inkml:trace>
  <inkml:trace contextRef="#ctx0" brushRef="#br1" timeOffset="53640.0681">1281 6632 57 0,'4'-13'35'0,"-4"13"0"16,5-13-1-16,-5 13-19 15,0 0-6-15,-6 20-3 16,-1-3-1-16,3 16-1 15,-7 7-3-15,1 8 1 16,-2 12-2-16,2 7 1 16,-1 2-1-16,3-3-2 15,8-1-5-15,-2-20-25 16,15-10-2-16,0-22-1 15,11-14-1-15</inkml:trace>
  <inkml:trace contextRef="#ctx0" brushRef="#br1" timeOffset="54102.0945">1376 6247 82 0,'-19'-19'36'0,"-8"5"-1"15,6 18 0-15,-15 8-29 16,6 18-3-16,-6 10-1 16,-4 17 0-16,-5 16 0 15,-3 17 0-15,-2 9 0 16,5 9 1-16,5 1-1 0,11 4 1 15,19-5-1-15,19 1 0 16,19-14-2-16,22-12 1 16,16-15-1-16,18-17-1 15,16-22 1-15,13-21-2 16,7-22 2-16,-7-24 0 15,-5-22 0-15,-10-19 1 16,-13-17 0-16,-18-11 0 16,-23-7 1-16,-26-4-2 15,-36-1 1-15,-24 6-1 16,-25 8 0-16,-21 19-1 15,-18 20 0-15,-10 21 0 16,-8 25-1-16,6 18-1 0,22 32-7 16,10 2-25-16,37 21-3 15,25-1 2-15,30 5-3 16</inkml:trace>
  <inkml:trace contextRef="#ctx0" brushRef="#br1" timeOffset="54871.1385">2524 6619 65 0,'0'0'36'15,"3"-22"-3"-15,-3 22 3 16,-5-26-15-16,5 26-16 16,-7-19 0-16,7 19-1 0,0 0 0 15,0 0-2-15,-6 19 1 16,7 12 1-16,-5 8-2 15,2 13 1-15,-1 10-1 16,-2 12 1-16,-1 3-2 16,-3 0 2-16,4 0-3 15,0-8 0-15,1-10 0 16,3-11 0-16,1-15 0 15,3-11-1-15,-3-22 2 16,12-11-1-16,-2-20 1 16,1-14 0-16,-2-15 0 15,3-14 0-15,-7-13 0 16,0-9-1-16,0-7 0 15,-2 0-1-15,-2 3 1 16,7 7-1-16,4 7 1 0,7 11-1 16,7 15 1-16,8 13 0 15,4 16 0-15,5 10 0 16,4 14 0-16,1 10 0 15,-5 8-1-15,-5 11 1 16,-6 9 0-16,-10 8 0 16,-16 10 0-16,-10 7 1 15,-18 3-1-15,-13 3 2 16,-14 2-2-16,-6-3 1 15,-7-7-2-15,1-7 0 16,11 0-7-16,1-27-14 16,26 8-16-16,8-19 0 0,24-2-1 15,11-14-1-15</inkml:trace>
  <inkml:trace contextRef="#ctx0" brushRef="#br1" timeOffset="55588.1795">3058 6775 83 0,'4'18'37'0,"-5"-3"0"16,1 5 0-16,-5-10-22 16,3 11-11-16,-5 0 0 15,4 8 0-15,-4-1 0 16,-1 8-1-16,-3 0-1 15,0 3 0-15,-4-1 0 16,4-1 0-16,-1-6-1 0,2-7 0 16,3-8 0-16,7-16 0 15,0 0-1-15,5-16 1 16,7-14-1-16,5-8 0 15,3-7 1-15,-2-7 0 16,7-4-1-16,-3-1 1 16,-3 8-1-16,1 4 0 15,-6 11 0-15,4 9 0 16,-3 7 0-16,4 7 0 15,4 7-1-15,2 5 1 16,8 2 0-16,4 3 0 16,3-1 0-16,5-1 0 15,-2-3 0-15,3-1 0 16,-4-2 0-16,-5-4 0 0,-6 2 1 15,-6-3-1-15,-8 1 0 16,-17 6 0-16,0 0 1 16,0 0-1-16,-22 23 0 15,-7 4 1-15,-4 8 0 16,-5 9 0-16,-1 5-1 15,5 5 1-15,6-1 0 16,10-5 0-16,11-5-1 16,14-6 1-16,11-14-1 15,12-10 1-15,11-13-1 16,6-11 0-16,1-12 2 15,-3-8-2-15,-4-7 0 16,-9-5 0-16,-9-3 0 16,-9 0 0-16,-12 1 0 0,-7 8 0 15,-8 7 0-15,-4 11 0 16,-2 6-3-16,-2 6 1 15,10 12-3-15,11-5-2 16,0 19-4-16,0-19-11 16,44 5-9-16,-7-19-9 15,21-3 2-15,8-18-1 16,10-5 2-16</inkml:trace>
  <inkml:trace contextRef="#ctx0" brushRef="#br1" timeOffset="55781.1905">4380 6067 92 0,'-4'-35'37'0,"4"35"2"15,-31 10 0-15,8 33-30 16,-12 15-3-16,5 17-1 0,-3 12-2 16,7 13 1-16,0 7-2 15,7-1 1-15,5-3-3 16,8-11-1-16,7-7-3 15,-1-20-10-15,19-3-20 16,-9-23-6-16,5-9 1 16,-3-22-2-16</inkml:trace>
  <inkml:trace contextRef="#ctx0" brushRef="#br1" timeOffset="56623.2387">3997 6685 115 0,'0'0'39'0,"0"0"2"0,18 2-3 15,7 2-34-15,20-4-2 16,7-3 0-16,12 1 0 16,5-5-1-16,0 1 1 15,-3-2-2-15,-1 0 1 16,-12 1-2-16,-9 1 2 15,-9 2 0-15,-11 2 0 16,-10 3-1-16,-14-1 1 16,-8 18 1-16,-13 2-2 15,-7 7 1-15,-3 9 1 16,-1 3-2-16,-4 6 0 15,8 3 0-15,7-1 0 16,11-3 0-16,12-6 0 16,13-8 0-16,14-14 0 0,12-6 0 15,6-12 0-15,5-12 0 16,3-9 0-16,-2-14 0 15,-7-7 0-15,-6-4 0 16,-11-7 0-16,-11-2 0 16,-10 3 0-16,-10 3 0 15,-7 7-2-15,-7 11 1 16,-8 10 0-16,4 9 0 15,-2 13 0-15,3 9 1 16,9 7 2-16,10 3-1 16,7 3 0-16,13 0 1 15,10-3-2-15,8-4 0 16,7-4 0-16,2-3 0 0,2-2 0 15,-2-3 0-15,-4-2 0 16,-7 0 0-16,-7 1 0 16,-6 4 0-16,-8 5 0 15,-9 8 0-15,-7 7 0 16,-11 9 0-16,-3 2 0 15,-3 5 0-15,-1 2 0 16,1-4 0-16,1-2 0 16,6-10 0-16,4-7 0 15,7-20 0-15,18-5 0 16,3-15 0-16,6-12 0 15,3-9 0-15,5-8 0 16,3-6 0-16,0-1 0 16,1 3 0-16,-8 8 0 0,-6 7 0 15,-6 12 0-15,-4 13 0 16,-15 13 0-16,7 19 0 15,-11 7 0-15,-1 14 0 16,-2 0 0-16,8 11 0 16,0-7-7-16,20 7-6 15,-3-22-5-15,25 10-6 16,-7-28-4-16,25 5-1 15,-10-23-11-15,14-7 0 16,-4-15 4-16</inkml:trace>
  <inkml:trace contextRef="#ctx0" brushRef="#br1" timeOffset="56945.2571">5949 6572 113 0,'-25'-5'39'0,"-16"3"4"0,1 15-1 16,-19 8-36-16,12 3-1 15,7 4-2-15,5 1 1 16,13 0-4-16,13-2 0 15,13-6 0-15,16-3 0 16,12-7 0-16,8-2 0 16,2-3 0-16,-1-2 0 15,-1 1 0-15,-8 7 0 16,-9 2 0-16,-12 5 0 15,-16 7 0-15,-10 6 0 16,-9 2 0-16,-4 4 0 16,-6 0 0-16,1-6 0 15,4 0-2-15,4-13-8 16,23 3-7-16,2-22-6 0,21 0-5 15,2-17-15-15,22 0 0 16,5-13 0-16,15 3 3 16</inkml:trace>
  <inkml:trace contextRef="#ctx0" brushRef="#br1" timeOffset="57112.2667">6235 7053 130 0,'-34'12'45'15,"7"6"-2"-15,-5-17-6 16,6-4-37-16,26 3-13 15,-25-11-7-15,25 11-11 16,0 0-14-16,18-10 1 0,-5 4-2 16,7 5 2-16</inkml:trace>
  <inkml:trace contextRef="#ctx0" brushRef="#br3" timeOffset="61991.5457">6636 6925 100 0,'0'0'37'0,"-3"-11"1"16,13 10-7-16,1-7-26 16,14 5-2-16,11-1 0 15,14 1 0-15,11 0-2 16,10 2 1-16,4 7-1 15,0 0-1-15,0 0 0 16,-4 0 1-16,-8 1-2 16,-11-3 1-16,-8-1-3 15,-11-3-2-15,0 4-17 16,-14-15-16-16,-2 6 1 15,-16-6-3-15,-1 11 2 0</inkml:trace>
  <inkml:trace contextRef="#ctx0" brushRef="#br3" timeOffset="63253.6179">8425 6726 83 0,'7'-24'35'16,"2"6"-1"-16,-6-7-3 15,3 14-24-15,-7-1-2 16,1 12 0-16,0 0-1 15,0 0-1-15,-3 15 0 16,-2 13 0-16,-2 9 0 16,-2 11-1-16,-4 8-1 15,1 8 0-15,1 0 0 0,2 0 0 16,-1-7-1-16,5-8 1 15,1-13-1-15,4-9 0 16,4-17 1-16,-4-10-1 16,17-21 1-16,-6-8 0 15,3-12 0-15,1-9 0 16,3-8 0-16,2-9-1 15,-1-4 1-15,4-4-1 16,3 2 0-16,1 2-1 16,5 8 2-16,2 6-2 15,-1 11 1-15,3 10-2 16,1 13 2-16,0 14-1 15,-2 15 1-15,-4 12 0 16,-3 11 0-16,-7 8 1 16,-4 9-2-16,-6 7 1 0,-8 7-1 15,-9 4 1-15,-5 1-1 16,-8 0 1-16,-5-5-1 15,-5-4 0-15,0-8 0 16,-3-11 1-16,1-12-1 16,1-11 1-16,3-12 0 15,0-9 0-15,3-7 1 16,0-5-1-16,1-3 1 15,4 3 0-15,-2 2 0 16,1 10 0-16,-1 11 0 16,3 13 0-16,-3 15 0 15,-5 15-2-15,1 17 2 16,-4 9-2-16,-1 7 2 15,3 6-2-15,3-5-2 0,5-12-3 16,24-5-22-16,2-32-10 16,22-12 0-16,10-28-1 15,18-14 0-15</inkml:trace>
  <inkml:trace contextRef="#ctx0" brushRef="#br3" timeOffset="64028.6623">9320 6605 102 0,'0'0'38'0,"-1"-16"1"16,1 16-2-16,-17 1-32 15,5 7-1-15,-6 5 0 16,0 9 0-16,-5 7-1 16,0 10-1-16,-1 6 0 15,4 6 0-15,1 3-2 16,9 0 1-16,8-6-1 15,8-4 0-15,11-11 0 16,8-14 1-16,8-12-1 16,4-15 0-16,4-13 0 15,-2-12 0-15,-3-11 1 16,-6-4-1-16,-8-7 0 15,-12 0-1-15,-9 3 0 16,-8 3-1-16,-5 5 0 16,-10 9-2-16,3 13 1 0,-3 8-2 15,10 11-1-15,2 1-4 16,22 17-20-16,-12-15-4 15,38 33 3-15,-9-23 3 16,31 11 11-16,-6-17 3 16,17 8 3-16,-5-7 7 15,1-3 22-15,2-4 5 16,-3-7 1-16,-4 2-2 15,-21-10-9-15,-3 8 1 16,-22-12 0-16,2 10-3 16,-28-7-1-16,10 18-2 15,-41-4 1-15,6 12 0 0,-11 4-3 16,-2 12-1-16,1-1-1 15,-1 4 0-15,13 1-2 16,8-2 2-16,15-5-3 16,17-6-1-16,17-5 1 15,18-9-1-15,11-5 0 16,6 0 0-16,2 1 0 15,-1 0 0-15,-11 6 1 16,-10 8-1-16,-15 10 0 16,-20 9 0-16,-21 7 0 15,-10 7 0-15,-8-1 0 16,-4 1 0-16,2-5-1 15,3-7 0-15,15-11-3 16,7-17-5-16,34-4-22 16,2-24-8-16,26-4-1 0,0-18 0 15</inkml:trace>
  <inkml:trace contextRef="#ctx0" brushRef="#br3" timeOffset="64224.6735">10518 6533 90 0,'0'0'39'0,"-7"21"3"16,-15 3-3-16,2 22-16 15,-6-5-20-15,3 9 1 16,-2-2-3-16,7 3 2 16,4-5-3-16,8-3 0 15,6-10-4-15,6-18-4 16,17-3-29-16,-6-23-3 15,17-5 0-15,-5-20-1 0</inkml:trace>
  <inkml:trace contextRef="#ctx0" brushRef="#br3" timeOffset="64375.6821">10557 6248 96 0,'-29'-22'40'0,"-4"6"-1"16,10 11-3-16,8-9-26 15,8-7-31-15,28 11-17 16,10-11 0-16,21 4-1 15,6-11 0-15</inkml:trace>
  <inkml:trace contextRef="#ctx0" brushRef="#br3" timeOffset="64584.6941">11247 5927 94 0,'-27'30'41'0,"2"20"0"16,-14 4-1-16,6 21-22 15,0 0-14-15,4 9-2 16,4 6 0-16,5 2 2 15,5-4-4-15,5-5 0 16,10-9-4-16,2-17-5 16,14-1-30-16,-11-24 0 15,9-3-2-15,-14-29-1 16</inkml:trace>
  <inkml:trace contextRef="#ctx0" brushRef="#br3" timeOffset="64884.7112">10935 6523 119 0,'-15'-1'41'16,"15"1"1"-16,19 0-7 16,9-4-32-16,12-7 0 15,10 1-1-15,6-4 0 16,5 0 0-16,-1 1-2 15,-2 3 0-15,-7 7 0 16,-10 4 0-16,-7 7 0 16,-13 9-1-16,-8 5 0 15,-11 8 1-15,-7 6-1 0,-5 1 1 16,-2 4-2-16,-2-3 1 15,7 4-6-15,-10-20-17 16,21 4-15-16,-4-26-2 16,22 12 0-16,0-26 0 15</inkml:trace>
  <inkml:trace contextRef="#ctx0" brushRef="#br3" timeOffset="65081.7225">11732 6126 94 0,'-20'-4'40'15,"-6"4"1"-15,8 13-2 16,-5-4-16-16,23-9-23 16,-11 21-2-16,15-11-1 0,10 4-3 15,-3-11-5-15,17 11-24 16,-9-14-2-16,12 9 0 15,-9-11 0-15</inkml:trace>
  <inkml:trace contextRef="#ctx0" brushRef="#br3" timeOffset="65335.737">11848 6287 95 0,'-7'25'36'16,"5"16"1"-16,-15-11-4 15,17 18-18-15,-15-8-5 16,12 7 0-16,-4-7-4 16,8-1 0-16,1-5-2 15,5-6-1-15,6-5-3 16,2-11 0-16,4-10 0 15,0-7 0-15,7-13 0 0,-2-6 0 16,2-5 0-16,-2-9 0 16,-2-2 0-16,-1-6-2 15,0-2-1-15,-4 0-3 16,3 10-2-16,-14-8-13 15,11 22-18-15,-16 2-3 16,-1 22 1-16,7-12 0 16</inkml:trace>
  <inkml:trace contextRef="#ctx0" brushRef="#br3" timeOffset="65703.7581">12307 6498 91 0,'-18'9'41'15,"7"7"1"-15,0-12-2 16,19 8-16-16,4-14-22 16,10 0-1-16,10-5 0 15,7-6 0-15,2-2 0 16,3-5-1-16,-2-2 1 15,-5-5-1-15,-6-2 1 16,-10-2-1-16,-8 1 1 16,-14 1-1-16,-15 11 1 15,-10 11 0-15,-14 15 0 16,-9 13 1-16,-13 19 1 15,2 12-3-15,3 11 0 16,8 8 0-16,13-1 0 16,16-4 0-16,22-8 0 0,20-15 0 15,32-7-7-15,-2-26-32 16,22-6-5-16,0-23 1 15,15-6-3-15</inkml:trace>
  <inkml:trace contextRef="#ctx0" brushRef="#br3" timeOffset="66920.8277">13606 7025 91 0,'-14'-7'35'16,"2"-13"-4"-16,1 7-1 15,-5-14-26-15,-3-4-1 16,-5-9-2-16,1-5 0 15,-5-10 0-15,-3-5-2 16,1-6 2-16,-6-6-2 16,2-5 3-16,0 0-2 0,-1-3 3 15,6 3-2-15,2 2 2 16,9 7-1-16,8 2-2 15,13 8 4-15,13 6-4 16,9 10 3-16,14 3-4 16,3 10 3-16,7 6-2 15,0 12 2-15,-5 15 1 16,-7 13-3-16,-14 18 2 15,-13 21-2-15,-14 18 2 16,-16 18-2-16,-13 17 2 16,-9 6 0-16,-8 4-1 15,6-1 2-15,3-13-2 16,11-10 2-16,14-22-2 0,21-20 1 15,20-24-2-15,23-28-2 16,26-13-7-16,2-29-29 16,23-6-1-16,-5-16-2 15,8 0 1-15</inkml:trace>
  <inkml:trace contextRef="#ctx0" brushRef="#br3" timeOffset="69080.9512">14457 6512 55 0,'0'0'36'16,"11"-12"-1"-16,-11 12 0 15,0 0-15-15,-4 13-13 16,-9 1-1-16,4 10 0 15,-8-2-1-15,6 10-1 16,-4 2-1-16,2 4 0 16,1-5-1-16,5 2 0 0,2-5-1 15,2-4 0-15,2-6 0 16,6-10 0-16,-5-10 1 15,22-16-1-15,-4-9 0 16,5-9 0-16,2-10 0 16,0-4-1-16,3-4 2 15,-2 0-3-15,0 5 2 16,-7 8-2-16,-2 6 3 15,-5 10-2-15,-4 11 1 16,-8 12 0-16,0 0 0 16,6 25 0-16,-9 0-1 15,6 5 3-15,-1 2-2 16,7 0 1-16,4-6-1 15,11-4 1-15,8-9-1 0,6-11 0 16,5-11 0-16,4-8-1 16,3-5 0-16,-1-4-1 15,-4-1 2-15,-8 3-2 16,-6 1 2-16,-7 5-1 15,-6 9 0-15,-18 9 0 16,9 6 0-16,-11 12 0 16,-5 9-1-16,-1 6 2 15,0 5-3-15,-2 6 0 16,10 6-4-16,-1-11-8 15,22 9-24-15,-8-15-1 16,18 0-2-16,0-15 0 16</inkml:trace>
  <inkml:trace contextRef="#ctx0" brushRef="#br3" timeOffset="69480.9741">15596 6418 116 0,'-16'-5'40'0,"-12"0"0"15,3 20-10-15,-10 0-26 16,3 9-1-16,-3 9 0 16,1 8 1-16,2 3-2 15,4 3 1-15,6 0-1 16,9-3 0-16,10-6-1 15,8-8 2-15,10-11-3 0,8-10 2 16,9-15-2-16,9-7 0 16,0-11 0-16,0-6 0 15,0-9 0-15,-7-2-2 16,-4-1 4-16,-4 4-5 15,-6 5 3-15,-10 4-1 16,-1 10 1-16,-9 19-2 16,0 0 3-16,-14 14 0 15,4 16-2-15,-3 2 0 16,3 10-2-16,1-3-3 15,13 14-14-15,-5-16-18 16,23-1-4-16,4-18 1 16,19-2-2-16</inkml:trace>
  <inkml:trace contextRef="#ctx0" brushRef="#br3" timeOffset="69827.994">16346 6401 74 0,'-24'-9'41'0,"-19"2"-2"15,-4 15 2-15,-13-1-11 16,1 15-26-16,-1 1 0 16,14 6-2-16,11 0 0 15,16 1 0-15,18-4-1 16,17-4 1-16,19-7-1 15,17-2 0-15,6-4-1 16,0-6 3-16,-5 1-3 16,-8 0 0-16,-12 3 1 0,-13 3-1 15,-18 3 0-15,-18 8 1 16,-11 2-1-16,-9 4 0 15,-6 2 0-15,-2-3 0 16,3-1-2-16,4-4-1 16,18-2-6-16,1-24-19 15,28 5-13-15,9-15 1 16,22-1-1-16,7-14-1 15</inkml:trace>
  <inkml:trace contextRef="#ctx0" brushRef="#br3" timeOffset="70172.0136">16810 6383 82 0,'-13'-16'39'0,"-6"11"1"0,-17-1 0 16,1 20-19-16,-6-7-17 15,-1 7 0-15,0 4-1 16,5 3-1-16,7 2 0 15,15 4-1-15,9-3 0 16,13-1 1-16,13-2-2 16,11-6 2-16,7-2-3 15,5-1 2-15,0-3-1 16,-1-3 2-16,-9 2-2 15,-7 0 0-15,-12 1 0 16,-11 5 1-16,-17 3-1 16,-11 6 1-16,-11 1-1 0,-3 6 1 15,-8-3-1 1,6-1 0-16,2-1-3 0,7-15-8 15,27 3-28-15,5-13-3 16,9-10 1-16,15-12-2 16</inkml:trace>
  <inkml:trace contextRef="#ctx0" brushRef="#br3" timeOffset="71038.0632">17859 6415 69 0,'11'-7'41'0,"-11"7"-2"16,0 0 1-16,0 0-10 0,-13 37-27 16,-6-5 1-16,2 13 1 15,-4 2-2-15,2 7 0 16,3-3-3-16,8-3-1 15,10-1-6-15,1-23-25 16,24-3-9-16,3-20 1 16,17-8-2-16</inkml:trace>
  <inkml:trace contextRef="#ctx0" brushRef="#br3" timeOffset="71188.0718">18011 6142 98 0,'-47'-26'39'0,"9"16"-2"0,6 19-20 15,6 3-42-15,19 2-14 16,7-14 0-16,24 28-2 16</inkml:trace>
  <inkml:trace contextRef="#ctx0" brushRef="#br3" timeOffset="71502.0897">18337 6349 107 0,'-1'18'40'0,"-12"-8"0"16,6 12 0-16,-7-3-37 15,5 7 0-15,0 4 0 16,3 3 1-16,0 3-1 16,3 2 0-16,3-2-1 0,5 0 1 15,3-7-1-15,1-8 0 16,6-7-2-16,4-7 0 15,4-12 0-15,0-5 0 16,3-10 0-16,5-6 0 16,-4-8 0-16,-1-7-2 15,-1-3 0-15,-6-7-3 16,-2 6-1-16,-9-4-11 15,10 19-16-15,-21-4-9 16,12 17 1-16,-12 1-1 16</inkml:trace>
  <inkml:trace contextRef="#ctx0" brushRef="#br3" timeOffset="71856.11">18739 6477 104 0,'-2'18'40'0,"2"-18"1"15,0 0-1-15,13 2-34 16,12-6-3-16,6-4 0 16,15-1-1-16,-1-5 0 15,6-1-1-15,-3-4 0 16,0 1 0-16,-6-2 0 15,-10-2 0-15,-9-4-1 16,-10 2 1-16,-14 0 0 16,-11 7-1-16,-14 7 1 0,-14 12 0 15,-12 11 0-15,-9 12 0 16,-2 13 0-16,3 11 1 15,7 8-2-15,11-1 0 16,16 1 0-16,22-7 0 16,27-7-5-16,14-18-11 15,29-1-24-15,1-23-1 16,18-4-2-16,-1-17-3 15</inkml:trace>
  <inkml:trace contextRef="#ctx0" brushRef="#br3" timeOffset="72420.1422">20288 5713 89 0,'-27'-33'35'0,"2"18"1"15,-16 10-5-15,1 27-26 16,-11 20 4-16,0 32-2 15,-12 15 0-15,5 13-2 16,0 8 0-16,10 6-2 0,11-3 1 16,17-5-2-16,18-10-2 15,17-15-1-15,23-12-5 16,5-20-25-16,25-5-9 15,1-19 3-15,12-7-4 16</inkml:trace>
  <inkml:trace contextRef="#ctx0" brushRef="#br3" timeOffset="72900.1697">20778 5623 80 0,'-15'6'39'0,"-9"9"0"0,5 17 1 16,-8-5-18-16,7 13-19 15,0 8 2-15,5 13-2 16,0 5 1-16,1 7 0 15,0 4-1-15,2-2 0 16,0 0 0-16,0-1-2 16,2-8-1-16,3-8 0 15,2-9 0-15,3-14 0 16,3-7 0-16,5-13 1 15,4-12-1-15,4-10 0 16,2-9 0-16,4-6 0 16,0-4 0-16,3-4 1 0,2-2-1 15,-3 1 0-15,-2 6 1 16,-3 8-1-16,-3 7 1 15,-2 7-1-15,-12 3 0 16,11 28 0-16,-11-1 0 16,-1 7-1-16,1 3-1 15,3-2 1-15,4 4-4 16,-2-12-3-16,20 9-15 15,-10-22-14-15,15 0-5 16,-4-16 2-16,9-3 0 16</inkml:trace>
  <inkml:trace contextRef="#ctx0" brushRef="#br3" timeOffset="73282.1915">21036 6355 117 0,'-16'15'39'0,"16"3"1"16,0-18-3-16,8 22-34 15,8-10 0-15,17-1-1 16,4-6 0-16,7-3 0 16,7-5-1-16,0-5 0 15,-1-5 0-15,1-4 0 16,-12-3-1-16,-5-2 1 15,-13-2-1-15,-9 0 1 16,-9 1-1-16,-13 2 1 16,-8 7 0-16,-11 7-1 15,-6 7 2-15,-9 8-2 16,-5 11 0-16,2 6 0 0,3 7 0 15,6 8 0-15,11 0 0 16,13 0 0-16,18 0 0 16,15-7 0-16,20-3 0 15,11-8-6-15,19 4-10 16,-8-21-11-16,18 4-15 15,-8-11 1-15,4-1 0 16,-9-11 0-16</inkml:trace>
  <inkml:trace contextRef="#ctx0" brushRef="#br3" timeOffset="73645.2123">21927 6347 100 0,'-13'-17'40'0,"-14"-1"1"16,-4 17-1-16,-11-3-22 0,-1 17-13 15,-6 8-1-15,4 10 0 16,2 5-1-16,6 2-3 15,8-1 0-15,13-2 0 16,10-7 0-16,14-5 0 16,12-9 0-16,10-9 0 15,7-7 0-15,4-6 0 16,1-11 0-16,-1-4 0 15,-3-7 0-15,-3-1 0 16,-8-3 0-16,-8 6 0 16,-8 5 0-16,-5 3 0 15,-6 20 0-15,-12-6 0 16,-1 21 0-16,-3 8 0 15,0 8 0-15,4 1 0 16,8 4 0-16,5-6-6 0,20 7-10 16,-9-26-12-16,25 4-15 15,-1-18 2-15,12 0-1 16,-5-17 1-16</inkml:trace>
  <inkml:trace contextRef="#ctx0" brushRef="#br3" timeOffset="73945.2295">22291 6289 98 0,'-6'-12'40'15,"6"12"1"-15,-18 0-2 16,18 18-16-16,-13-2-20 16,7 8 1-16,-6 3-1 15,5 6 1-15,1 4-4 0,3-1 0 16,2-1 0-16,5-7 0 15,2-2 0-15,4-9 0 16,7-7 0-16,1-10 0 16,4-9 0-16,1-6 0 15,7-8 0-15,-4-7 0 16,3-4 0-16,-4-7 0 15,-2 0 0-15,-5-3-6 16,6 14-5-16,-20-14-9 16,12 22-19-16,-17 3-3 15,1 19 2-15,-1-13-1 16</inkml:trace>
  <inkml:trace contextRef="#ctx0" brushRef="#br3" timeOffset="74624.2683">22716 6294 115 0,'0'0'39'16,"0"0"2"-16,-19-19-5 16,19 19-31-16,0 0-1 15,-9 22 0-15,1-4-1 16,1 6 1-16,-6 5-2 0,4 3 0 15,0 3-2-15,2-2 0 16,2-1 0-16,6-6 0 16,9-7 0-16,4-4 0 15,6-7 0-15,6-9 0 16,8-9 0-16,-1-6 0 15,7-11 0-15,0-5 0 16,-2-4 0-16,-1-4 0 16,-2-1 0-16,-4 3 0 15,-5 11 0-15,-9 6 0 16,-7 9 0-16,-10 12 0 15,-10 19 0-15,-6 11 0 16,-11 16 0-16,-7 7 0 16,-7 14 0-16,-4 15 0 15,-7 10 0-15,0 4 0 0,-2 3 0 16,0 0 0-16,0-3 0 15,3-3 0-15,2-12 0 16,3-15 0-16,7-13 0 16,6-15 0-16,5-14 0 15,9-16 0-15,5-13 0 16,13-13 0-16,13-18 0 15,12-15 0-15,17-14 0 16,13-17 0-16,12-15 0 16,7-5 0-16,5 4 0 15,-5 4 0-15,-7 17 0 16,-14 2-12-16,-1 35-10 15,-35-2-13-15,4 31-7 0,-20 11-2 16,23-8 2-16</inkml:trace>
  <inkml:trace contextRef="#ctx0" brushRef="#br3" timeOffset="75192.3008">23439 5650 89 0,'-20'22'33'0,"4"5"3"15,-6-3-5-15,17 3-28 16,2-1-4-16,1-11-24 16,18-1-7-16,1-13-1 15,13-4-1-15</inkml:trace>
  <inkml:trace contextRef="#ctx0" brushRef="#br3" timeOffset="75319.308">23658 5646 83 0,'-14'23'40'0,"-13"-4"-3"16,6 13 2-16,-5-2-17 15,0-2-54-15,18 8-6 16,-2-5 0-16,7 3-2 16</inkml:trace>
  <inkml:trace contextRef="#ctx0" brushRef="#br3" timeOffset="75876.3399">20510 5373 65 0,'0'0'36'16,"-7"18"-1"-16,-9-5-1 15,5 7-21-15,-7 3-12 16,4 4 1-16,5 0-2 0,4-3-1 15,11 0-5-15,2-13-23 16,16 2-5-16,5-13-2 16,5-1 2-16</inkml:trace>
  <inkml:trace contextRef="#ctx0" brushRef="#br3" timeOffset="75997.3468">20624 5487 94 0,'-23'19'31'0,"3"5"-30"16,13-7-10-16,13 3-27 15,10 1 0-15</inkml:trace>
  <inkml:trace contextRef="#ctx0" brushRef="#br3" timeOffset="76671.3854">23982 5467 100 0,'19'2'38'16,"12"16"1"-16,-10-1-4 15,12 15-30-15,-1 13-1 16,5 11 0-16,-7 7-2 16,-2 13 0-16,-11 7 0 15,-11 8 0-15,-13 3-1 16,-15-1 1-16,-15-2-1 15,-14-6 0-15,-11-6-1 16,-4-15-1-16,4-4-10 0,-6-25-24 16,20-8-5-16,9-19 0 15,15-13 0-15</inkml:trace>
  <inkml:trace contextRef="#ctx0" brushRef="#br3" timeOffset="78309.4791">4925 7968 48 0,'0'0'34'0,"6"-15"1"15,-6 15 0-15,8-22-12 16,-8 22-13-16,9-11-3 15,-9 11-1-15,0 0-2 16,11 19 0-16,-12 7 0 16,2 11-2-16,-6 7 1 15,2 13-1-15,-2 9-1 16,-3 8 0-16,1 2-1 15,0-1 0-15,2-8 1 0,4-9-1 16,1-11 0-16,4-13 0 16,2-17 1-16,-6-17 0 15,18-19-1-15,-4-12 1 16,-5-12 0-16,2-8 0 15,-6-6 0-15,2-8 0 16,-1-5 0-16,0-2 0 16,-3 5 0-16,4 2 0 15,2 2 0-15,6 6-1 16,2 4 1-16,7 5 0 15,8 13-1-15,2 8 0 16,5 9 0-16,6 11 1 16,-1 8-1-16,-3 8 0 15,-5 11 0-15,-3 7 0 0,-11 13 0 16,-9 8-1-16,-15 5 1 15,-10 6-1-15,-8 3 1 16,-11 2-1-16,-4 0 1 16,-6 0-1-16,-1-6 1 15,-1-6 0-15,3-8 0 16,4-7 0-16,4-8 0 15,3-7 1-15,3-6-1 16,6-3 0-16,5-2 0 16,2 4 0-16,2 12 0 15,4 14 1-15,-3 14 0 16,-2 15-1-16,-1 14 0 15,-3 9-1-15,3 10-2 0,-4-9-2 16,10 3-6-16,-8-27-22 16,19-7-6-16,-2-27 0 15,18-19-1-15</inkml:trace>
  <inkml:trace contextRef="#ctx0" brushRef="#br3" timeOffset="79158.5276">5982 7971 75 0,'-1'-15'38'16,"1"15"1"-16,-16-25 0 15,16 25-17-15,-37-7-18 16,8 13 1-16,-11 3-1 15,-4 18 1-15,-12 6-2 16,-2 11 0-16,-8 8-1 16,5 6 0-16,6-1-1 15,11-1-1-15,12-5 1 16,17-13-2-16,24-13 1 15,19-15 0-15,17-15 0 16,15-14-1-16,12-13 1 0,2-12-1 16,2-7 2-16,-6-3-1 15,-8 2 1-15,-15 1-1 16,-12 8 1-16,-13 8 0 15,-13 6-1-15,-9 13 1 16,-9 13 0-16,-8 11-1 16,-5 11 0-16,-2 11-1 15,0 6 1-15,6 2-1 16,5 1 1-16,8-2-1 15,10-8 0-15,11-8 0 16,11-16 1-16,10-8 0 16,11-12 0-16,5-9 0 15,2-4 1-15,1-1-1 0,-5-2 1 16,-6 4 0-1,-9 3 0-15,-7 7 0 0,-11 13-1 16,-18 4 1-16,7 25-2 16,-14 0 1-16,-8 8 0 15,-1 5-1-15,-4 4 1 16,1 1 0-16,0-3-1 15,6-7 1-15,3-9 0 16,9-9 0-16,1-15 1 16,16-3-1-16,1-15 1 15,3-8-1-15,3-13 0 16,-1-2 1-16,-2-4 1 15,-2 3-1-15,-6 3 0 16,-4 8 0-16,-3 6 0 0,-3 6 1 16,-2 19-4-16,5-12 2 15,-5 12-2-15,19 3-1 16,2-1 0-16,13-6-2 15,16 0-4-15,0-15-7 16,31 8-19-16,-8-20-6 16,12 0 2-16,-5-17-2 15</inkml:trace>
  <inkml:trace contextRef="#ctx0" brushRef="#br3" timeOffset="79360.5392">7261 7317 106 0,'-28'7'40'0,"-1"28"0"16,-14 12-3-16,11 21-32 15,-13 15-2-15,5 12-1 0,2 10-1 16,8 2 0-16,5 0-1 16,8-7-1-16,12-9-2 15,5-17-3-15,15-5-9 16,-10-26-22-16,16-13-4 15,-8-22 1-15,6-8-1 16</inkml:trace>
  <inkml:trace contextRef="#ctx0" brushRef="#br3" timeOffset="79706.559">6870 7961 90 0,'-20'-23'41'16,"20"23"1"-16,-17-10-2 15,31 16-20-15,-2-3-17 0,14 2 0 16,10-2-1-16,10 3 0 15,4-1-1-15,7-1 1 16,3 0-1-16,1 0 0 16,-5 0 0-16,-5 0 0 15,-8 1 0-15,-6 2 0 16,-8 2 0-16,-7 8-1 15,-10 6 0-15,-8 3 0 16,-6 4 0-16,-6 6 0 16,-6-1-1-16,1 6 1 15,-4-3 0-15,4-5 0 16,0-6-1-16,7-8-1 15,7-8-2-15,-1-11-5 16,29-13-9-16,-15-19-21 0,19-2-4 16,-7-20 1-16,11-1 0 15</inkml:trace>
  <inkml:trace contextRef="#ctx0" brushRef="#br3" timeOffset="79835.5664">7529 7670 111 0,'-23'-10'40'15,"8"20"1"-15,-1 0-5 16,16-10-45-16,11 13-29 15,6-5-3-15,21 9 1 16,5-7-2-16</inkml:trace>
  <inkml:trace contextRef="#ctx0" brushRef="#br3" timeOffset="80082.5805">8155 7866 90 0,'-27'15'41'15,"-18"-5"2"-15,1 13-2 16,-13-6-19-16,6 14-18 15,0 6 0-15,12 3-3 16,11 1 1-16,14-1-1 16,19-3-1-16,16-7-1 15,19-7-1-15,11-16-1 16,14-6-2-16,2-22-7 15,19-2-18-15,-18-21-11 16,6-2 1-16,-11-18-2 0,0-4 2 16</inkml:trace>
  <inkml:trace contextRef="#ctx0" brushRef="#br3" timeOffset="80254.5903">8552 7508 112 0,'-26'54'41'0,"-14"10"1"15,2 15-2-15,-3 1-36 16,5 5-1-16,9-2-2 15,9-8-2-15,10-7-2 16,9-18-8-16,26-2-28 16,-7-19-3-16,13-12 0 15,-3-15-1-15</inkml:trace>
  <inkml:trace contextRef="#ctx0" brushRef="#br3" timeOffset="80622.6114">8605 7988 81 0,'-12'13'40'15,"0"-5"-1"-15,13 4 1 16,-1-12-14-16,20 4-23 16,8-4-1-16,8-3 0 15,4-3 0-15,7-5 1 16,-5-3-2-16,1 0 1 15,-7-4-1-15,-7 0 0 16,-8-3-1-16,-9 1 1 16,-12 1 0-16,-7 4-1 15,-12 2 1-15,-6 9 0 0,-9 8-1 16,-4 10 1-16,-6 5 0 15,1 14 0-15,4 7-1 16,5 5 0-16,11 2 0 16,9-2 0-16,14 0-2 15,16-7 0-15,18-5-2 16,9-20-4-16,24 2-12 15,-4-20-20-15,20-8-3 16,-3-18 1-16,5-1 0 16</inkml:trace>
  <inkml:trace contextRef="#ctx0" brushRef="#br3" timeOffset="80915.6281">9334 7829 114 0,'-50'15'40'0,"4"11"3"15,-6-2-3-15,19 4-38 16,6 0 0-16,13 2 0 15,17-9-1-15,13-1-1 16,17-7 1-16,6 1-2 16,3-4 1-16,0-4 1 15,-8 5-1-15,-2 1 1 16,-16 9 1-16,-9-2-1 15,-16 11 0-15,-8 2 0 16,-13-1 0-16,-2 2 0 16,-3-1-2-16,-3-5-1 15,9-3-4-15,-4-18-8 16,29 5-22-16,-3-22-7 15,18-5 0-15,8-15-2 0</inkml:trace>
  <inkml:trace contextRef="#ctx0" brushRef="#br3" timeOffset="83295.7643">9832 8250 81 0,'0'0'39'15,"0"22"-2"-15,-16-7-2 16,11 11-27-16,-15 3-3 15,1 8-2-15,-3 3-4 16,0-12-14-16,10 6-22 16,2-13 0-16,16-9-2 0,8-17 0 15</inkml:trace>
  <inkml:trace contextRef="#ctx0" brushRef="#br3" timeOffset="83889.7983">11089 7346 95 0,'-18'-33'39'16,"-10"-1"1"-16,2 13-1 16,-12 4-35-16,4 13-1 15,0 13 1-15,-1 20-1 16,-4 14 0-16,-2 24-2 15,2 12 1-15,4 11-1 16,1 8 0-16,6 3 0 16,11-1-2-16,7-6 0 15,13-9-2-15,9-20-1 16,12-3-7-16,-3-24-28 15,14-7-2-15,-8-21 1 16,6-9-1-16</inkml:trace>
  <inkml:trace contextRef="#ctx0" brushRef="#br3" timeOffset="84790.8498">10584 7901 89 0,'-27'-11'40'15,"27"11"1"-15,-10-14-2 16,25 13-17-16,16-11-20 15,11-3-2-15,12-1 1 16,10 1-1-16,9 0 0 16,2 4 0-16,1 1-1 15,1 5 0-15,-5 4 0 16,-6 2 0-16,-8 2 0 15,-6 3 0-15,-14 0 1 0,-5-2 0 16,-13 1 0-16,-11-2 0 16,-9-3 1-16,0 0 0 15,-26 12 0-15,1-2 0 16,-1 5 1-16,-5 7-1 15,0 4 1-15,3 4-1 16,3 4-1-16,8 3 1 16,9-1-1-16,13-6 0 15,10-6 0-15,13-8-1 16,11-14 1-16,9-6 1 15,4-12 0-15,3-12-1 16,-1-7 0-16,-6-6 1 16,-5-4-1-16,-10-1 1 15,-14 2-1-15,-9 5-1 0,-14 5 1 16,-6 8 0-16,-11 8 1 15,-4 10-1-15,-2 8 1 16,1 6 0-16,4 7-1 16,9 0 1-16,13-1-1 15,14-3 0-15,13-5 0 16,11-5 0-16,13-5 0 15,5-3 0-15,5-2 0 16,-1 1 0-16,-7 2 0 16,-6 4 1-16,-10 8-1 15,-9 5 1-15,-15 8 0 16,-8 8 0-16,-10 7 0 15,-7 4 0-15,-4 6-1 16,-3 5 0-16,2-1 0 16,3-1 0-16,9-8-1 0,10-6 0 15,11-12 1-15,11-10-1 16,11-11 1-16,13-14 0 15,6-9 1-15,2-9-1 16,1-6 1-16,-1-5 0 16,-7-5-1-16,-4 3 1 15,-11 4 0-15,-8 5-1 16,-9 6 0-16,-9 9 2 15,-7 10-2-15,-4 13 0 16,-11 13 0-16,-4 9 0 16,-2 10 0-16,-1 6 0 15,0 4 0-15,1 3 0 0,5-3 0 16,5 0-2-16,14-4-2 15,5-12-2-15,11-1-1 16,3-23-7-16,22 4-5 16,-13-25-19-16,18 4-2 15,-8-17 0-15,5 1 1 16</inkml:trace>
  <inkml:trace contextRef="#ctx0" brushRef="#br3" timeOffset="85143.87">12817 7799 99 0,'7'-14'39'0,"-15"1"1"15,8 13-1-15,-23 6-31 16,6 8-3-16,-4 5-2 15,2 4 1-15,0 6-2 16,1 5 1-16,1-3-1 16,3 5-1-16,4-5 1 0,0-2-1 15,9-7 0-15,2-6-1 16,-1-16 1-16,20 1-1 15,-3-13 1-15,7-11-1 16,1-2 1-16,3-11-1 16,0 2 0-16,1-7 0 15,0 8 1-15,-5 4-1 16,-4 8 0-16,-5 10 0 15,-5 9 0-15,-10 2-1 16,12 28 0-16,-10-4 0 16,3 9-2-16,2-1-1 15,10 2-2-15,0-6-3 16,23 9-6-16,-8-27-6 15,27 5-19-15,-7-13-1 0,11-4 1 16,-8-13 2-16</inkml:trace>
  <inkml:trace contextRef="#ctx0" brushRef="#br3" timeOffset="85511.891">13560 7776 71 0,'-12'-34'41'16,"2"17"0"-16,-22 0 1 16,1 24-14-16,-21-4-17 15,1 19-5-15,-2 8-1 16,9 9-2-16,3 3-1 15,15 0 0-15,13-2-2 16,20-6 1-16,17-10 1 16,16-10-2-16,14-14 0 15,10-14 0-15,8-10 0 0,3-12 0 16,0-11 0-16,-9-11 0 15,-3-6 0-15,-9-2 0 16,-10-1 0-16,-7 4 0 16,-12 11 0-16,-11 9 0 15,-12 19 0-15,-2 24 0 16,-30 12 0-16,1 28 0 15,-5 18 0-15,-3 13 0 16,2 7 0-16,4 1-5 16,17 6-6-16,4-21-4 15,25 3-7-15,-8-35-18 16,30-8-4-16,4-19-1 15,25-13 3-15</inkml:trace>
  <inkml:trace contextRef="#ctx0" brushRef="#br3" timeOffset="85932.9151">14654 7788 103 0,'2'-16'39'0,"-2"16"2"15,-4-12-12-15,-1 25-24 16,-9 7-1-16,-1 9-1 16,-5 8-1-16,-1 10 0 15,-2 5-1-15,4-4-1 16,5 0-1-16,4-9-3 15,17 0-14-15,0-22-22 16,16-6 0-16,1-26-1 16,17-5-1-16</inkml:trace>
  <inkml:trace contextRef="#ctx0" brushRef="#br3" timeOffset="86313.9369">14833 7638 100 0,'-6'18'42'0,"-4"-8"0"15,11 11-1-15,-10-3-33 16,11 4-5-16,2 4 0 16,0 4 0-16,1 3-1 15,-3 3 0-15,-3 1-1 16,-1 2 0-16,-1-6 0 15,-1-2 0-15,4-9-1 0,1-8 0 16,-1-14 0-16,20-3 0 16,0-16 0-16,9-11 0 15,0-3 0-15,5-10 0 16,1 2 1-16,-1 1-1 15,-1 5 1-15,-5 8-1 16,-7 10 1-16,-5 13-1 16,-5 13 0-16,-1 9-1 15,-6 14-1-15,3 3-1 16,8 10-8-16,-4-14-7 15,22 14-22-15,-4-17-4 16,18-2 2-16,0-13-2 16</inkml:trace>
  <inkml:trace contextRef="#ctx0" brushRef="#br3" timeOffset="86730.9608">16517 7351 106 0,'0'0'39'0,"-11"4"0"16,-10 6-9-16,1 18-25 16,-4 6-1-16,4 16 0 15,-3 9-2-15,3 9 1 16,3 5-2-16,2-1 0 15,6 2-2-15,2-6-2 16,10 2-9-16,-5-24-26 16,17-5-2-16,-6-20 0 15,9-9-1-15</inkml:trace>
  <inkml:trace contextRef="#ctx0" brushRef="#br3" timeOffset="86917.9715">16275 7746 110 0,'-15'-15'41'15,"15"15"0"-15,0 0-2 16,21-14-35-16,5 8-4 16,8-5-1-16,18-1-3 15,5-12-5-15,22 5-27 16,-11-14-3-16,13 5 0 15,-10-13-2-15</inkml:trace>
  <inkml:trace contextRef="#ctx0" brushRef="#br3" timeOffset="87268.9915">17038 7237 108 0,'-24'31'41'16,"-12"7"0"-16,4 17-2 16,-11 2-33-16,7 10-3 15,1 3 0-15,9 1 1 16,3-4-2-16,5-4 0 15,9-6-1-15,10-11 0 16,10-12 0-16,7-12 0 16,9-13-1-16,4-13 0 15,4-9 2-15,5-10-2 16,0-7 0-16,-3-3 0 15,-2-3 0-15,-8 5 0 0,-5 3 0 16,-5 6 0-16,-5 9 0 16,-12 13 0-16,6 11 0 15,-7 7 0-15,-3 9-4 16,2 1 1-16,3 7-2 15,0-6-4-15,13 10-9 16,-9-23-20-16,19 4-4 16,-2-14 0-16,11-3 1 15</inkml:trace>
  <inkml:trace contextRef="#ctx0" brushRef="#br3" timeOffset="87616.0114">17372 7702 105 0,'-3'17'40'15,"-2"-5"0"-15,18 7-1 16,0-7-35-16,13-2-1 16,8-5-1-16,4-3 0 15,0-5 0-15,-1-5 0 16,-2-6-1-16,-7-5-1 15,-6-4 1-15,-8-3-1 16,-8-3 1-16,-6 0-1 16,-10 4 0-16,-3 4 1 15,-14 9 0-15,-3 12 1 16,-5 14-1-16,-2 12 1 15,0 11 0-15,4 9 0 16,9 4-2-16,13 1 0 16,15-2-4-16,8-16-8 0,31 0-19 15,-5-21-12-15,22-9 1 16,-1-16-3-16,20-9 2 15</inkml:trace>
  <inkml:trace contextRef="#ctx0" brushRef="#br3" timeOffset="88291.05">18490 7670 69 0,'9'-25'38'16,"-4"5"-1"-16,4 8 1 0,-13-6-20 15,4 18-8-15,0 0-4 16,0 0 0-16,-23 11-1 15,12 9 0-15,-6 5-1 16,-1 6 0-16,-3 7-2 16,2 2 0-16,-4 1-1 15,6-3 1-15,0-2-2 16,7-7 1-16,3-10 0 15,7-19 0-15,0 0-1 16,24-9 1-16,1-17 0 16,4-8-1-16,9-7 1 15,-4-7-1-15,2 0 2 16,-1 2-2-16,-4 5 0 15,-5 9 0-15,-5 9 0 0,-8 13 0 16,-2 15 0-16,-4 17 0 16,-3 9 0-16,-1 12 0 15,-1 7 0-15,3 3 0 16,3 2-2-16,2-4-2 15,9 0-3-15,-1-23-5 16,25 8-13-16,-9-27-16 16,14-3 1-16,-5-17-2 15,8-3 2-15</inkml:trace>
  <inkml:trace contextRef="#ctx0" brushRef="#br3" timeOffset="88668.0716">19164 7627 97 0,'-17'-14'39'0,"7"28"2"0,-14 0-1 15,16 13-25-15,-15 2-10 16,2 9-1-16,3-2 0 16,5 3-1-16,7-4-1 15,10-3 0-15,7-11 1 16,10-6-3-16,12-12 0 15,6-10 0-15,7-8 0 16,2-8 0-16,2-8 0 16,-3-3 0-16,-6-6 0 15,-1 0 0-15,-12 1 0 16,-7 9 0-16,-10 3 0 15,-4 9 0-15,-7 18 0 0,0 0 0 16,-18 16 0 0,4 13 0-16,2 7 0 0,0 4-2 15,7 5-1-15,4-1-1 16,11 2-4-16,5-16-5 15,22 11-20-15,-8-21-9 16,19-2 3-16,2-13-3 16</inkml:trace>
  <inkml:trace contextRef="#ctx0" brushRef="#br3" timeOffset="88918.0859">19971 7656 108 0,'-18'0'40'16,"-13"1"2"-16,3 20-2 15,-14 3-32-15,8 7-4 0,0 5 0 16,14 3 0-16,7-2-2 16,13-3 1-16,13-7-3 15,18-9 0-15,14-7-4 16,11-15 1-16,14-6-5 15,-1-21-7-15,22 7-11 16,-17-26-16-16,8-1 2 16,-13-14-2-16,1-2 2 15</inkml:trace>
  <inkml:trace contextRef="#ctx0" brushRef="#br3" timeOffset="89095.096">20624 7184 105 0,'-23'23'41'0,"-2"26"2"15,-15 2-2 1,7 19-22-16,-1-2-16 0,0 4 0 15,5 1-3-15,5-5 0 16,6-3 0-16,8-10-4 16,11-3-6-16,-3-26-10 15,18 2-22-15,-3-18-1 16,10-3 1-16,-7-14-1 15</inkml:trace>
  <inkml:trace contextRef="#ctx0" brushRef="#br3" timeOffset="89461.1169">20561 7756 106 0,'0'0'39'16,"14"14"2"-16,-14-14-3 15,32 0-33-15,-1-4-1 16,12 0 1-16,1-9-2 15,8-1-1-15,3-5 0 16,-2-4 0-16,-5-5-1 16,-6-2-1-16,-11-1 1 15,-8-3-1-15,-10 6 0 16,-13 1 1-16,-10 6-1 15,-9 10 1-15,-11 10-1 16,-4 11 1-16,-7 14 0 16,-1 11 1-16,-2 9-2 15,5 6 0-15,6 3 0 16,8-2 0-16,13-2 0 0,12-10-3 15,16-5-2-15,12-19-7 16,25 4-8-16,-7-24-19 16,24-2-2-16,-3-12-1 15,9-4 0-15</inkml:trace>
  <inkml:trace contextRef="#ctx0" brushRef="#br3" timeOffset="89793.1359">21342 7634 117 0,'-28'-2'42'0,"4"15"0"16,-14-6-1-16,15 13-36 15,-7 4-1-15,6 4 0 16,9-1-4-16,11 0 0 16,8-4 0-16,11-6 0 0,9-6 0 15,3-8 0-15,8-6 0 16,1-9 0-16,-1-4 0 15,-2-4 0-15,0-6 0 16,-4 1 0-16,-1-3 0 16,-4 3 0-16,-4 4 0 15,-7 3 0-15,0 13 0 16,-13 5 0-16,5 16 0 15,-13 2-2-15,-3 13 1 16,-3 3-2-16,5 6-1 16,-4-7-6-16,17 7-7 15,-9-21-16-15,25 2-8 16,3-15-1-16,22-5 0 15</inkml:trace>
  <inkml:trace contextRef="#ctx0" brushRef="#br3" timeOffset="90079.1523">22001 7553 89 0,'-23'1'41'16,"-14"2"2"-16,5 13-2 16,-4-5-14-16,10 12-24 15,3 2-1-15,13 2 0 16,11 0 0-16,12-3-1 15,9 1 0-15,5 0 0 16,2-4-1-16,-2 3 2 16,-4 0-2-16,-9 3 0 0,-11 0 0 15,-11 6 0-15,-14-2 0 16,-8-2 0-16,-1 0-6 15,-8-13-6-15,14 7-15 16,-12-23-16-16,17-1 1 16,5-17-3-16,17-6 3 15</inkml:trace>
  <inkml:trace contextRef="#ctx0" brushRef="#br3" timeOffset="90942.2016">23094 7037 78 0,'-41'-6'38'0,"-4"14"1"16,-18 3 1-16,-1 26-18 0,-21-3-11 16,12 15-4-16,-5 4-1 15,13 11-2-15,10 8-2 16,11 9-1-16,20 3-2 15,13 2-1-15,22-3-2 16,12-10-3-16,24 7-29 16,0-21-6-16,15-5 1 15,-3-21-2-15</inkml:trace>
  <inkml:trace contextRef="#ctx0" brushRef="#br3" timeOffset="91400.2278">23318 7544 82 0,'-18'-5'40'0,"-13"-2"-1"16,-2 13 1-16,-14-6-17 15,4 20-17-15,-5 3-1 16,1 10-1-16,-1 5-1 16,8 6 0-16,4-1-2 15,13-1 0-15,10-2-1 16,13-6-1-16,15-5-2 15,13-12-1-15,22 11-13 16,1-26-23-16,22 0-1 16,-4-14 0-16,11-2 0 15</inkml:trace>
  <inkml:trace contextRef="#ctx0" brushRef="#br3" timeOffset="91807.2511">23438 7694 80 0,'-28'17'40'15,"7"-2"-1"-15,13 2 1 16,8-17-13-16,0 0-25 16,32 12 0-16,5-12-1 15,4-5 0-15,6-4 0 16,3-5 0-16,-3-1 0 15,-6-6-1-15,-5 2 1 16,-9-2-1-16,-11-1 0 16,-7 1 1-16,-12 3-1 0,-10 2 0 15,-8 4 1-15,-8 9-1 16,-5 9 1-16,-7 6 1 15,-2 10-1-15,0 8 0 16,7 6 1-16,6 1-1 16,12 2 0-16,12-1-1 15,14-6 0-15,18-3-1 16,11-8 0-16,11-7-2 15,8-8-2-15,6-3-1 16,-1-14-2-16,5 9-10 16,-19-21-15-16,10 8-4 15,-21-11 1-15,2 3 0 16</inkml:trace>
  <inkml:trace contextRef="#ctx0" brushRef="#br3" timeOffset="92122.2691">24045 7668 122 0,'-29'17'36'0,"18"11"-4"15,-21-11-1-15,12 13-24 16,-4-2-3-16,8 1 0 15,2-5-1-15,8-2-1 16,7-8 1-16,10-7-2 16,6-8 1-16,7-7-1 15,5-6 0-15,4-7 0 16,1-3-1-16,0-4 1 15,-3 0-1-15,-4 1 0 16,-6 5 1-16,-4 6-1 16,-5 7 0-16,-12 9 0 15,9 11 0-15,-9 7 1 16,-2 5-2-16,1 2 1 0,4 6-1 15,0-6-2-15,13 1-3 16,-3-18-9-16,28 5-13 16,-10-21-13-16,17-4 1 15,-2-17-2-15,14-7 2 16</inkml:trace>
  <inkml:trace contextRef="#ctx0" brushRef="#br3" timeOffset="92316.2802">24763 7179 95 0,'-37'18'40'15,"1"26"1"-15,-13 10-1 16,10 24-19-16,-4-4-17 0,8 7-1 16,7-2-2-16,9-4 0 15,5-7-3-15,3-11-3 16,17 4-23-16,-13-29-13 15,12-3 0-15,-5-29 0 16,2 13-1-16</inkml:trace>
  <inkml:trace contextRef="#ctx0" brushRef="#br3" timeOffset="92745.3048">24362 7674 117 0,'11'4'41'0,"7"13"1"16,-1-17-6-16,12 13-32 0,-3-3 0 15,5 3-1-15,-2-5 0 16,-5 0-2-16,1-2 1 16,-7 1 0-16,-4 1-2 15,1 1 0-15,-7 5 0 16,-3 1 0-16,-5 5 0 15,-3 3 0-15,-2 4 0 16,-4 3 0-16,2-1 0 16,-3-2 0-16,1-3 0 15,1-6 0-15,8-18 0 16,0 14 0-16,0-14 0 15,19-21 0-15,-6-1 0 16,6-4 0-16,0-9 0 16,-1-2 0-16,2-1 0 0,-5-3 0 15,-1 6 0-15,-4 2 0 16,-1 6 0-16,1 5 0 15,-1 9-4-15,-4 2-3 16,11 21-11-16,-16-10-8 16,22 6-16-16,-22-6 1 15,23 17-2-15,-13-12 2 16</inkml:trace>
  <inkml:trace contextRef="#ctx0" brushRef="#br3" timeOffset="93119.3261">24898 7735 107 0,'0'0'40'0,"10"15"1"0,-10-15-10 16,18 15-20-16,-18-15-5 15,25 13-1-15,-10-10-2 16,1-1-1-16,-1-6 0 15,0-2-1-15,0-5 0 16,0-2-1-16,-1-5 0 16,0-3 0-16,-3 1-1 15,2 0 1-15,-7 5 0 16,-2 3-1-16,-4 12 2 15,-13 2-1-15,-2 12 1 16,-10 8 0-16,-1 6 0 16,-2 4 0-16,4 4 1 15,5-2-2-15,10-1 0 16,9-8 0-16,14-3 0 0,14-12-5 15,18 2-8-15,-7-25-10 16,27 10-14-16,-14-16-6 16,9 1 1-16,-14-12-2 15</inkml:trace>
  <inkml:trace contextRef="#ctx0" brushRef="#br3" timeOffset="93460.3457">25134 7216 109 0,'0'0'42'0,"10"3"-1"16,12 14 0-16,-8-3-31 15,15 16-5-15,-5 9 0 16,3 18-3-16,-4 8-2 16,-4 10 0-16,-8 7 0 15,-4 5 0-15,-7 0 0 16,-5-4 0-16,-6-3 0 15,-9-10 0-15,-10-5 0 16,-9-10 0-16,-8-6 0 16,-2-10 0-16,-1-8-5 15,1-12-3-15,16 1-5 16,-8-27-10-16,41 7-10 15,-15-19-11-15,29-6 0 16,1-7-1-16</inkml:trace>
  <inkml:trace contextRef="#ctx0" brushRef="#br1" timeOffset="98089.6104">2672 7868 90 0,'0'-20'36'16,"7"8"0"-16,-8-9-5 15,9 11-21-15,-10-7-2 16,2 17-1-16,3-17-1 15,-3 17-2-15,0 0 0 16,0 0-1-16,2 21 0 16,0 1-1-16,-6 8-1 15,2 12-1-15,-3 8 0 0,-1 4 0 16,-4 4 0-16,0 1-1 15,-1-1-3-15,2-8-1 16,8-2-3-16,-9-20-29 16,16-4-1-16,-6-24 1 15,16 14-4-15</inkml:trace>
  <inkml:trace contextRef="#ctx0" brushRef="#br1" timeOffset="98285.6216">2592 8146 95 0,'-15'-1'39'15,"-3"-5"2"-15,18 6-4 16,-17 2-20-16,17-2-12 16,29-14-3-16,1-2 0 0,13-2-2 15,5-6-3-15,12 2-6 16,-3-7-27-16,9 8-3 15,-11-1 0-15,0 16-2 16</inkml:trace>
  <inkml:trace contextRef="#ctx0" brushRef="#br1" timeOffset="99022.6638">2941 7660 87 0,'-27'-12'35'15,"-2"5"-1"-15,-14-6-1 16,5 8-26-16,-10 0-1 15,0 9 0-15,-4 3-2 16,-4 13 0-16,-2 6 0 16,-3 12-1-16,-2 10-1 15,-4 10 2-15,4 9-2 16,5 6-1-16,7 3 1 15,14 6-1-15,15 0 0 0,20 3-1 16,24-4-1-16,31-10 1 16,24-8-1-16,22-13 1 15,14-15 0-15,16-20 0 16,7-22 1-16,5-21-1 15,-8-20 1-15,-12-13-1 16,-20-15 1-16,-19-8-1 16,-22-8 0-16,-25-1 0 15,-29 0-1-15,-30 0 0 16,-22 2-1-16,-26 5 0 15,-13 11-2-15,-16 10-2 16,-1 25-3-16,-13 8-21 16,21 33-8-16,7 14 1 15,24 26-3-15</inkml:trace>
  <inkml:trace contextRef="#ctx0" brushRef="#br4" timeOffset="117895.7433">983 9519 94 0,'0'0'38'16,"-23"4"0"-16,23-4-1 16,-19-3-32-16,19 3-1 15,26-15-2-15,8 4 0 16,11-4-1-16,8-2 0 15,11-1 0-15,3 3-1 16,-3 5 0-16,-10 5 0 16,-11 10 0-16,-20 10 1 0,-21 13-1 15,-19 10 1-15,-24 7 0 16,-14 9 0-16,-13 1 1 15,-5 6 0-15,-3-4 0 16,7-3-1-16,7-8 0 16,16-6 0-16,18-5 0 15,21-6-1-15,29-13 1 16,22-8-1-16,21-7-1 15,13-8-1-15,11 0-3 16,-2-13-4-16,17 5-27 16,-25-14-3-16,-4 12 0 15,-24-9-1-15</inkml:trace>
  <inkml:trace contextRef="#ctx0" brushRef="#br4" timeOffset="118390.7716">1581 9208 89 0,'-7'-34'36'0,"-2"15"0"16,-18-7 1-16,-2 13-31 15,-18 1-1-15,-8 10-1 16,-16 5 0-16,-7 12-1 16,-9 8 0-16,0 12-1 15,1 11-1-15,6 14 0 0,6 13 1 16,16 12-1-16,18 16 0 15,15 17 0-15,20 9 0 16,16 4-1-16,18-3 0 16,26-9 1-16,24-17-2 15,15-24 1-15,20-28-1 16,18-34 0-16,10-34 2 15,7-30 1-15,-3-27 0 16,-14-21-2-16,-19-18 1 16,-22-9 0-16,-28-10 2 15,-35-5-2-15,-40 6-1 16,-35 8-1-16,-31 13-1 15,-26 14 1-15,-14 20-1 0,-13 15-1 16,9 25-6 0,0 8-19-16,39 22-11 0,22 6 0 15,41 10-2-15,23 3 0 16</inkml:trace>
  <inkml:trace contextRef="#ctx0" brushRef="#br4" timeOffset="119208.8184">2706 9417 86 0,'9'-15'37'15,"-7"1"-2"-15,-2 14 2 16,0 0-26-16,-16 25-9 15,1 5 1-15,-4 16 0 16,-6 11 0-16,-5 13 0 16,-6 9 0-16,2 6-1 15,-2-4 1-15,6-4-1 16,6-11-1-16,7-13 0 15,7-15 0-15,9-16 1 16,1-22-1-16,20-18 0 16,2-19 0-16,8-16 0 15,2-15 0-15,2-12 0 16,3-12 0-16,0-9-1 15,-2-3 1-15,-7 8-1 0,-4 15 0 16,-4 11 0-16,-7 17 0 16,0 21 0-16,-2 23 0 15,2 26 0-15,-3 25 0 16,3 18 0-16,3 11 0 15,0 12 0-15,4 9 0 16,2 2 1-16,0-7-1 16,3-7 0-16,3-12 0 15,-1-14 1-15,1-17 0 16,-2-13 0-16,0-19 0 15,-1-20 0-15,1-18 0 16,-3-17 0-16,-3-10-1 16,-2-13-1-16,-4-7-1 15,-4-6-2-15,4 6-1 0,-8 2-3 16,7 26-13-16,-20-1-16 15,10 25-2-15,-8 6 0 16,5 22-1-16</inkml:trace>
  <inkml:trace contextRef="#ctx0" brushRef="#br4" timeOffset="119609.8413">3451 9782 108 0,'12'15'39'16,"-12"-15"1"-16,29 7-2 16,-15-3-36-16,14-15 0 0,2-2-1 15,5 2 1-15,0-3 0 16,-3-3-1-16,-2-1 0 15,-3-1 1-15,-9-1-1 16,-6-4 0-16,-9 0 0 16,-4 1 1-16,-8-4-1 15,-8 7-1-15,-8 2 1 16,-6 9 0-16,-4 10 0 15,-3 13 0-15,-5 8 0 16,4 11 0-16,1 7 0 16,9 7-1-16,9-1 0 15,11 0 0-15,13-2-2 16,14-13-1-16,15 1-3 15,7-18-4-15,21 5-17 0,-5-22-13 16,7 2 1-16,-4-16 0 16,5 1-1-16</inkml:trace>
  <inkml:trace contextRef="#ctx0" brushRef="#br4" timeOffset="119976.8623">4049 9620 114 0,'-25'1'39'0,"12"15"1"16,-9-1-2-16,15 14-33 15,-10 2-2-15,6 6 0 16,1 0-1-16,7 1 0 16,6-4 0-16,9-3-1 0,6-9 0 15,9-8-1-15,4-10 1 16,6-10-1-16,4-10 0 15,2-11 0-15,-1-7 0 16,-2-3 0-16,-4-6 1 16,-3 0-1-16,-7 3 0 15,-7 4 0-15,-2 9-1 16,-8 7 1-16,-9 20 0 15,0 0 0-15,5 11 0 16,-11 17 0-16,-1 11 0 16,1 6 0-16,5 4-1 15,2-1-2-15,9-3-2 16,7-13-4-16,22 0-14 15,-8-31-16-15,24-5-2 0,0-25 1 16,13-5-2-16</inkml:trace>
  <inkml:trace contextRef="#ctx0" brushRef="#br4" timeOffset="120180.874">5010 9150 77 0,'-21'1'40'0,"-1"34"0"15,-11 12 0-15,7 32-11 16,-8-1-25-16,8 14 1 15,-1 5-3-15,11 2 0 16,3-4-2-16,7-12-1 16,11-5-5-16,-5-27-11 15,16 6-16-15,-14-29-7 0,8-4 0 16,-10-24-1-16</inkml:trace>
  <inkml:trace contextRef="#ctx0" brushRef="#br4" timeOffset="121262.9359">4660 9580 116 0,'22'2'41'16,"6"8"0"-16,0-11-10 15,13 6-27-15,4-7 0 16,11 3-1-16,1-3-2 15,-2-1 0-15,-5 0-1 0,-6 1 1 16,-7 3-1-16,-9 3 1 16,-9 5 0-16,-11 2 0 15,-5 9 0-15,-7 4 0 16,-7 6 0-16,0 4-1 15,-4 4 0-15,-3-1 1 16,2 2-1-16,2-5 0 16,0-5-1-16,7-7 1 15,5-7 0-15,2-15 0 16,13-5 0-16,-1-14 0 15,6-11 0-15,0-9 0 16,5-7-1-16,-3-4 0 16,1-2 0-16,-6 4 0 15,-2 8 1-15,-4 7-1 0,0 9 0 16,3 10 0-16,2 6 1 15,4 10 0-15,4 3 0 16,11 3 0-16,2 3 1 16,9 0-1-16,-2-1 1 15,2 1-1-15,-2-5 1 16,-4 0-1-16,-5-4 0 15,-9-2 0-15,-8-2-1 16,-16 2 1-16,0 0 1 16,0 0 0-16,-14-6-1 15,-8 13 0-15,-5 5 2 16,-5 6-1-16,-2 8 1 15,1 5-1-15,3 6-1 16,6 2 3-16,7 4-3 16,12-3 0-16,9-3 0 15,11-7 0-15,9-7 0 0,7-8 0 16,5-12 0-16,0-7 0 15,2-16-2-15,-5-6 1 16,-1-9 0-16,-4-6 0 16,-4-4 0-16,-8-2 0 15,-2 2 0-15,-4 4-1 16,-1 7 2-16,-7 7-1 15,0 10 1-15,-2 17 0 16,0 0 0-16,0 0 1 16,12 11 0-16,-1 4 0 15,3 1 0-15,4-1 1 16,4-1-1-16,1-1 0 15,1-3 0-15,-1-2 1 0,-2-2-2 16,-3 2 0-16,-6 1 0 16,-6 5 0-16,-7 2 0 15,-6 7 0-15,-5 0 0 16,-3 4 0-16,-2 1 0 15,2-5 0-15,1-3 0 16,7-2 0-16,7-18 0 16,0 0 0-16,23-15 0 15,2-10 0-15,5-6 0 16,4-4 0-16,3-5 0 15,3-2 0-15,-4 7 0 16,-5 6 0-16,-8 10 0 16,-4 12 0-16,-19 7 0 15,10 17 0-15,-14 8 0 16,-6 7 0-16,1 4 0 0,0 1 0 15,6 6-7-15,0-14-6 16,24 7-8-16,-21-36-6 16,47 27-5-16,-14-34-8 15,19 0-2-15,-1-18 3 16</inkml:trace>
  <inkml:trace contextRef="#ctx0" brushRef="#br4" timeOffset="121579.954">6713 9523 107 0,'-21'-10'41'0,"1"17"2"15,-15-3-2-15,11 15-31 16,-8-4-7-16,3 9 0 16,4 0-1-16,8 0 0 0,9 1-1 15,11-2 1-15,9-2-2 16,6-6 0-16,7 0 0 15,0-1 0-15,0-1 0 16,-2 2 0-16,-5 2 0 16,-8 5 0-16,-10 0 0 15,-5 4 0-15,-8 1 0 16,-7-1 0-16,0 2 0 15,-6-4-5-15,8 3-8 16,-13-23-9-16,22 16-7 16,-13-26-13-16,22 6-1 15,-18-21-1-15,15 0 3 16</inkml:trace>
  <inkml:trace contextRef="#ctx0" brushRef="#br4" timeOffset="123119.042">7709 9428 69 0,'13'-10'34'15,"-13"10"0"-15,0 0-3 16,-11 14-22-16,-6-9-2 16,6 15 0-16,-11-3-1 15,5 11 0-15,-5 0-1 16,3 5 0-16,0-1-1 15,3 3-1-15,0-2 0 16,5-3-1-16,4-5 0 16,3-6 0-16,4-7-1 0,0-12 0 15,13-1 0-15,2-16 0 16,3-8-1-16,2-6 0 15,4-8 0-15,1-5-1 16,1-3 1-16,-3-1 0 16,-1 5-1-16,-6 8 1 15,-2 8 0-15,-7 10 0 16,-7 17 1-16,11 9-1 15,-9 18 0-15,1 9 1 16,-2 9-1-16,7 4 2 16,2 3-1-16,5 0 0 15,6-8 0-15,6-7 0 16,6-11 0-16,4-11 1 15,2-10-1-15,-1-11 0 0,-3-9 1 16,-4-10-1-16,-7-8-1 16,-10-4 0-16,-6-5 0 15,-12-3-3-15,-4 1 0 16,-7 0-2-16,2 11-4 15,-9-10-10-15,19 29-12 16,-12-9-10-16,15 23 1 16,0-15 0-16,14 17 1 15</inkml:trace>
  <inkml:trace contextRef="#ctx0" brushRef="#br4" timeOffset="123523.0651">8096 8991 90 0,'-70'6'37'15,"-14"11"1"-15,7 27-2 16,-11 11-28-16,8 23-2 15,4 12 0-15,12 19 0 16,14 3-2-16,24 7 0 16,27-3-2-16,32-9 0 15,30-15-1-15,23-15 1 16,24-28-2-16,18-23 1 15,14-27-1-15,4-21 1 16,-13-22-1-16,-16-17 1 16,-23-14-1-16,-24-11 0 0,-26-6 0 15,-30-4-2-15,-32 4 1 16,-23-3-2-16,-18 6 0 15,-16 11 0-15,-5 17-1 16,-7 13-6-16,13 36-11 16,-12 8-18-16,22 26-1 15,6 11-1-15,24 13 1 16</inkml:trace>
  <inkml:trace contextRef="#ctx0" brushRef="#br4" timeOffset="124492.1206">8960 9651 111 0,'-9'-1'42'16,"9"1"-1"-16,18-2 0 16,11-2-39-16,8-2-1 0,14 0-2 15,7 3-1-15,4-3-4 16,19 11-26-16,-14-8-8 15,6 7 0-15,-11-5-2 16</inkml:trace>
  <inkml:trace contextRef="#ctx0" brushRef="#br4" timeOffset="125590.1834">10188 9450 43 0,'0'0'29'0,"0"0"-3"16,0 0 1-16,0 0-16 16,0 0-2-16,-11-1 0 15,11 1-1-15,0 0 2 16,0 0-2-16,0 0-1 15,0 0-1-15,0 0-1 16,0 0 0-16,0 0-1 0,0 0 0 16,0 0-1-16,6 24-1 15,-9-3 1-15,-2 7 0 16,-4 4 0-16,2 5-1 15,-4 4 1-15,3 2-1 16,-4-4 0-16,5-1 0 16,-1-6-1-16,2 0-1 15,2-12 1-15,4-1 0 16,0-9-1-16,0-10 1 15,14-6 0-15,-2-11-1 16,3-9 1-16,6-11 0 16,0-8-1-16,6-8 0 15,5-6 0-15,4-1-1 16,1 0 1-16,-1 7-1 0,1 8 1 15,-3 10 0-15,0 16 0 16,-7 13 0-16,-4 17 0 16,-6 17 1-16,-6 14 0 15,-7 11 0-15,-4 8-1 16,-3 5 1-16,-1 3-2 15,2-8-1-15,8 0-5 16,-6-25-13-16,29-1-20 16,-8-18-2-16,18-9 0 15,0-20 0-15</inkml:trace>
  <inkml:trace contextRef="#ctx0" brushRef="#br4" timeOffset="133407.6305">16976 6602 37 0,'-11'7'31'0,"11"-7"1"15,-12 3 0-15,-1-7-17 16,13 4-3-16,0 0-4 16,0 0 1-16,0 0-3 15,0 0-1-15,0 0-1 16,15-4 0-16,-15 4-1 15,15-2-1-15,-15 2 0 16,20-3 0-16,-8 5-1 16,3-1 0-16,-1-1 0 15,5 1-1-15,6-2 1 16,2-2-1-16,6-1 1 15,4 0-1-15,-1-3 0 0,3 3 1 16,-1-2-1-16,1 4 1 16,-5 1-1-16,-2 2 1 15,-6 2-1-15,-5-2 0 16,-1 5 0-16,-5-2 1 15,-1-1-1-15,-1-2 0 16,0 0 1-16,3-1-1 16,3-3 1-16,2-1-1 15,3-2 1-15,4 0-1 16,0-2 1-16,1 1 0 15,-1-1 0-15,-5 4-1 16,-3 2 1-16,-5-3-1 16,-15 5 1-16,12 1-1 15,-12-1 0-15,0 0 0 0,-13 9 0 16,13-9 0-16,-16 5-1 15,16-5 0-15,-3 11 0 16,3-11-1-16,9 7-1 16,-9-7-6-16,25 2-27 15,-25-2-2-15,13-4 2 16,-13 4-3-16</inkml:trace>
  <inkml:trace contextRef="#ctx0" brushRef="#br4" timeOffset="138330.9121">10728 9607 85 0,'0'0'35'0,"18"1"0"16,11 0-7-16,-11-14-23 0,14 5 0 15,-1-7-1 1,10 6 0-16,-1-6-1 0,0 1-2 15,-2 3 1-15,-6-2-1 16,-6 0 0-16,-5 0 0 16,-7-5 0-16,-9 0-1 15,-6-1 1-15,-5 0 0 16,-5-1 0-16,-5 2 0 15,-4 4 0-15,-6 7 0 16,0 9 0-16,-7 13 0 16,0 8 1-16,-2 11-1 15,-2 8 1-15,6 6 0 16,4 1-1-16,7 2 1 15,13-4-1-15,16-5 0 0,14-8-1 16,14-13-2-16,16-3-3 16,8-16-4-16,19 7-12 15,-9-20-18-15,9 0 0 16,-14-11 0-16,2 4 1 15</inkml:trace>
  <inkml:trace contextRef="#ctx0" brushRef="#br4" timeOffset="138683.9323">11521 9478 70 0,'-6'-19'37'0,"-9"0"-1"15,4 11 2-15,-10-2-27 16,6 17-4-16,-8 3-1 16,5 13-2-16,-1 5 0 15,-1 8-1-15,1 2 0 16,8 4-1-16,3-2 0 0,8-4 0 15,9-6 0-15,14-9-1 16,8-12-1-16,11-10 0 16,10-12 0-16,3-10-1 15,1-9 1-15,1-8-1 16,-7-1 0-16,-5-2 0 15,-10 4 1-15,-6 3-1 16,-9 7 1-16,-8 10-1 16,-12 19 1-16,0 0 0 15,0 0 0-15,-3 24 0 16,-1 3 0-16,1 4-1 15,8 2-2-15,1-7-3 16,22 5-26-16,-2-21-7 16,14-4 1-16,7-20-2 0</inkml:trace>
  <inkml:trace contextRef="#ctx0" brushRef="#br4" timeOffset="138912.9454">12537 8863 95 0,'-16'0'39'15,"2"22"0"-15,-10 7-1 16,0 22-36-16,1 11 1 16,1 14-2-16,-2 7 0 15,0 2-1-15,-3 3-1 16,2-4-2-16,5 0-5 15,-11-16-28-15,14-9-2 0,-1-18 0 16,9-13-1-16</inkml:trace>
  <inkml:trace contextRef="#ctx0" brushRef="#br4" timeOffset="139689.9898">12129 9312 93 0,'4'-12'39'16,"-4"-1"1"-16,15 12-1 15,1-2-34-15,13-1-1 16,3 1-2-16,7 5 1 16,0 2-1-16,-3 7 0 15,-2 5-1-15,-8 9 0 16,-7 6-1-16,-9 7 0 0,-7 2 0 15,-8 6 1-15,-4-2 0 16,-4-1 0-16,0-5 0 16,0-7 0-16,3-7-1 15,2-9 2-15,8-15-2 16,0 0 1-16,16-17-2 15,-1-6 0-15,5-10 1 16,4-3-1-16,3-8 1 16,-1-2-1-16,1-2 1 15,-4 6-1-15,-3 6 1 16,-4 6 0-16,-2 9 1 15,-5 10-1-15,2 7 0 0,-1 10 0 16,3 7 0-16,3 3 0 16,4 3-1-16,9 1 1 15,7 0-1-15,7-4 1 16,3-2-1-16,5-4 1 15,-1-3-1-15,0-2 0 16,-6-3 1-16,-11-3 0 16,-9 0 0-16,-11-2 0 15,-13 3 0-15,-15-6 0 16,-10 6 0-16,-9 3 1 15,-5 4-1-15,-5 4 1 16,-2 5 0-16,0 6 0 16,8 6 0-16,3 3 1 15,12 0-1-15,10 1 1 16,13-2-1-16,14-5 1 0,10-8-1 15,14-7 0-15,6-8-1 16,5-8 1-16,1-10-2 16,-1-6 0-16,-7-8 1 15,-7-1 0-15,-9-6-1 16,-10 2 0-16,-8 0 1 15,-7 4-1-15,-6 8 1 16,-5 8-1-16,-2 12 1 16,-7 10 0-16,4 10-1 15,1 10-1-15,5 5 0 16,4-3-1-16,14 10-8 15,-3-23-12-15,27 6-17 16,-2-19 0-16,15-3-2 16,2-18 1-16</inkml:trace>
  <inkml:trace contextRef="#ctx0" brushRef="#br4" timeOffset="140365.0284">13596 8807 75 0,'0'0'39'15,"0"0"0"-15,-7 19 2 16,-8 8-34-16,2 14 0 15,-9 11-1-15,0 20-2 0,-6 11 0 16,-2 10-2-16,-1 4-1 16,0-1-1-16,9-3-4 15,-4-21-17-15,19 0-19 16,-2-22 2-16,17-11-2 15,0-18 1-15</inkml:trace>
  <inkml:trace contextRef="#ctx0" brushRef="#br4" timeOffset="141050.0676">14199 8778 81 0,'-42'31'41'0,"3"16"-2"16,-12 7 1-16,6 19-33 15,-2 2 0-15,7 9-2 16,9-1-3-16,12-1 0 15,14-4-1-15,10-9-1 16,17-6-3-16,11-18-2 16,18 2-22-16,-2-21-11 15,11-3-1-15,-8-18-1 16,7-5 1-16</inkml:trace>
  <inkml:trace contextRef="#ctx0" brushRef="#br4" timeOffset="141831.1123">14465 9186 95 0,'0'0'39'0,"-13"5"0"16,8 13-2-16,-12 3-34 15,3 5 0-15,-4 7 0 16,-3 2 0-16,-1 3-1 16,2 0-1-16,0-4 0 15,6-4 0-15,5-6-1 16,6-5 1-16,3-19-1 15,5 10 1-15,7-17-1 16,5-7 1-16,4-7 0 16,5-4-1-16,-1-4 1 0,1-1 0 15,-1-2-1-15,-1 5 1 16,-3 3-1-16,-3 9 0 15,-6 7 0-15,-12 8 0 16,16 13 0-16,-12 6 0 16,-3 9 0-16,0 2 0 15,1 7-2-15,-1-1 0 16,3 1-2-16,2-6-1 15,12 1-2-15,-5-17-4 16,22 7-10-16,-9-22-16 16,12 0 0-16,-3-15-2 15,6-2 5-15,-10-16 23 16,6 2 9-16,-8-3 5 0,-12-11 12 15,4 9 18-15,-13-4 3 16,0 10 1-16,-10-2 0 16,6 20-22-16,-19-7-6 15,15 19-2-15,-23 8-1 16,7 12-1-16,-2 5-1 15,2 9 0-15,1 2-2 16,4 3 0-16,3-2 0 16,8-3 0-16,4-5-1 15,5-6-1-15,8-8 1 16,3-8 0-16,5-8-1 15,1-7 1-15,-1-8-1 16,-2-5 1-16,-3-3-1 16,-5-5 0-16,-5 0 0 0,-4 3 0 15,-4 0-1-15,-6 4 0 16,-1 6 0-16,-2 2-1 15,7 14-1-15,-8-14-1 16,8 14-3-16,10-13-8 16,16 17-12-16,-6-20-14 15,20 2 2-15,-1-13-2 16,15-5 2-16</inkml:trace>
  <inkml:trace contextRef="#ctx0" brushRef="#br4" timeOffset="142019.1231">15530 8775 103 0,'0'0'39'15,"-30"24"2"-15,13 12-4 16,-9 7-33-16,2 17-1 0,-1 10 0 16,-1 11-1-16,3 4-3 15,3 1 0-15,4-1-4 16,-2-18-12-16,14 3-21 15,-6-20-2-15,12-10 0 16,-6-21 0-16</inkml:trace>
  <inkml:trace contextRef="#ctx0" brushRef="#br4" timeOffset="142184.1325">15296 9226 110 0,'4'-23'42'0,"-3"-3"0"15,14 14-1-15,0 1-38 16,18 3-2-16,8 1-4 0,0-8-13 15,20 11-23-15,-2-7-2 16,17 7 0-16,0-6-1 16</inkml:trace>
  <inkml:trace contextRef="#ctx0" brushRef="#br4" timeOffset="142620.1574">16459 9090 96 0,'0'0'38'16,"12"5"1"-16,-14 6-1 15,-8 17-32-15,2 2-3 16,1 14-1-16,-5 3 1 0,0 6-1 15,-1 4-1-15,1-4 0 16,3 0-2-16,1-9-1 16,10-3-4-16,-6-18-6 15,19 1-25-15,-15-24-1 16,17 10-1-16,-10-24 0 15</inkml:trace>
  <inkml:trace contextRef="#ctx0" brushRef="#br4" timeOffset="142800.1677">16300 9322 110 0,'-18'-15'40'15,"-4"-2"1"-15,22 17-1 16,-4-14-34-16,17 9-3 16,12-2 0-16,8-1-3 0,13 3 0 15,6-4-3-15,11 9-3 16,-6-10-16-16,15 16-17 15,-11-3-3-15,3 10 1 16,-8-5-1-16</inkml:trace>
  <inkml:trace contextRef="#ctx0" brushRef="#br4" timeOffset="143513.2085">17528 9177 100 0,'-14'-8'38'16,"-11"0"1"-16,1 17-3 15,-11 1-30-15,4 12-1 16,-7 3 0-16,4 10-1 16,1 2-1-16,8 4 0 15,11 0 0-15,11-3-2 16,17-9 0-16,11-5-1 15,15-10 0-15,5-10-1 16,6-8 0-16,1-10-1 16,0-10 0-16,-9-6 0 15,-4-6 1-15,-7-6-1 16,-13 1 1-16,-4-1-1 0,-7 1 2 15,-4 5 0-15,-4 5 1 16,-4 8-1-16,1 8 1 16,3 15 0-16,-11-8-1 15,11 8 1-15,-1 18 0 16,8-3 0-16,4 3 0 15,3 1-1-15,3 0 1 16,4 1 0-16,1-3 0 16,-1 2-1-16,-2 1 1 15,-5-1 0-15,-3 1-1 16,-4 1 1-16,-6 1 0 15,-4-2-1-15,-1 1 1 16,-2-2-1-16,-2-3 0 16,1-5 1-16,0 0-1 0,7-11 1 15,0 0 0-15,0 0 0 16,0 0 1-16,0 0-1 15,19-15 0-15,-3-1 1 16,2-6-2-16,7-4 0 16,-1 0 0-16,4-3 0 15,2 5 0-15,-5 0 0 16,6 6-7-16,-13-6-10 15,18 26-8-15,-17-11-11 16,14 15-7-16,-3-6-1 16,17 9 3-16</inkml:trace>
  <inkml:trace contextRef="#ctx0" brushRef="#br4" timeOffset="143940.2329">18600 9354 109 0,'0'0'41'15,"-7"-11"0"-15,17 8-2 16,3-8-34-16,19 4-2 15,5-1 0-15,10 0-2 16,8 1-2-16,3 0-2 16,6 6-4-16,-8-16-16 15,10 15-18-15,-9-10 1 16,-4 4-1-16,-9-11-1 15</inkml:trace>
  <inkml:trace contextRef="#ctx0" brushRef="#br4" timeOffset="144289.2529">19146 8675 104 0,'2'-16'39'15,"17"13"3"-15,0-2-2 16,11 10-37-16,4 6 0 16,5 14 0-16,-3 8 1 15,-2 12-2-15,-6 7 1 16,-10 10-2-16,-8 9 1 0,-10 9-1 15,-11 4 1-15,-9-2-2 16,-5-1 0-16,-7-2 0 16,-2-7 0-16,0-9-1 15,4-9-2-15,2-19-3 16,19 5-16-16,-9-27-15 15,18-13-5-15,0 0 1 16,19-21-1-16</inkml:trace>
  <inkml:trace contextRef="#ctx0" brushRef="#br4" timeOffset="146451.3766">19740 9409 103 0,'0'0'40'16,"0"0"0"-16,-3 20 0 16,-16-6-35-16,4 14-4 15,-1 2-3-15,-5 1-3 0,11 12-25 16,-4-13-9-16,11-2 0 15,4-14 0-15</inkml:trace>
  <inkml:trace contextRef="#ctx0" brushRef="#br4" timeOffset="147059.4113">20417 8968 97 0,'0'0'37'0,"-11"8"2"0,4 8-2 16,-12 3-33-16,-1 10-2 15,-5 4 0-15,1 11 1 16,-5 1-1-16,3 5 0 15,-2-3 0-15,6-6 0 16,4-6-2-16,7-8 1 16,10-14 0-16,1-13-1 15,18-10 1-15,5-15-1 16,7-9 0-16,6-8 0 15,0-6 1-15,3-5-1 16,-6 2 0-16,1 2 0 16,-10 7 1-16,-5 10-1 15,-9 6 0-15,-5 11 1 16,-5 15-1-16,0 0 1 0,0 0 0 15,-11 25-1-15,11-7 1 16,6 3-1-16,7 0 1 16,6-3-1-16,10-2 1 15,11-7 0-15,8-4-1 16,5-5 1-16,-1-2 0 15,0-3 0-15,-7-2-1 16,-4 0 1-16,-13 0 0 16,-7 2-1-16,-8 2 1 15,-13 3-1-15,0 0 0 16,2 12 0-16,-7 4-1 15,-2 2 0-15,-1 11 0 16,1 4-1-16,2 8-3 0,1-5-2 16,18 17-15-16,-10-21-15 15,17 6-4-15,1-16 1 16,16-2 0-16</inkml:trace>
  <inkml:trace contextRef="#ctx0" brushRef="#br4" timeOffset="147442.4333">21502 9012 104 0,'-14'-19'40'0,"0"16"0"16,-15 4 0-16,1 15-34 15,-11 8-2-15,1 15 0 16,-6 4-1-16,4 6 0 0,6 0-1 15,7 0 1-15,10-7-2 16,11-5 1-16,13-10-2 16,14-13 1-16,8-12-1 15,11-11 2-15,5-12-2 16,1-9 0-16,-1-7 0 15,-5-3 0-15,-4-3 0 16,-6 0 0-16,-7 8 0 16,-9 1 0-16,-3 14 0 15,-7 3 0-15,-4 17-2 16,0 0 2-16,-8 13-2 15,3 7 0-15,0 11-2 16,0 0-1-16,12 13-6 16,-9-18-12-16,24 15-13 15,-7-17-6-15,17 2 2 0,0-14-1 16</inkml:trace>
  <inkml:trace contextRef="#ctx0" brushRef="#br4" timeOffset="147796.4535">22151 8942 108 0,'-25'9'39'16,"-11"0"2"-16,2 13-1 15,-9 3-37-15,9 2 0 16,8-2-1-16,9 4-1 0,9-4 0 15,16-2 0-15,11-6-1 16,8-5 0-16,7-5 0 16,7 0 0-16,-6-3 0 15,-2 1 1-15,-10-1-1 16,-10 5 0-16,-12 2 1 15,-8 4-1-15,-8 5 0 16,-8-1 1-16,-1 1-1 16,-5-1-1-16,6-1-1 15,3-5-1-15,11 2-3 16,9-15-10-16,0 0-17 15,21-8-8-15,11 0 1 16,3-14-1-16</inkml:trace>
  <inkml:trace contextRef="#ctx0" brushRef="#br4" timeOffset="148163.4745">22600 8916 99 0,'7'-13'38'15,"-15"3"3"-15,8 10-3 16,-37 13-29-16,13 8-3 15,-11 2-1-15,2 8-2 16,1 1 0-16,7 4-1 16,5-6 0-16,11 1-1 15,13-9 0-15,11-4-1 16,12-7 0-16,8-6 0 15,3-3 0-15,2-6 0 16,0 2-1-16,-7-4 1 0,-6 3 0 16,-7 4 0-1,-10 4 0-15,-9 7 0 0,-6 4 0 16,-9 7 0-16,-6 1 0 15,-3 6 0-15,0 3-1 16,2-3 0-16,3 0-2 16,7-8-2-16,18 6-11 15,-7-28-10-15,31 14-14 16,-3-18-1-16,17 0-1 15,0-17 2-15</inkml:trace>
  <inkml:trace contextRef="#ctx0" brushRef="#br4" timeOffset="148347.485">23097 8982 113 0,'-3'-30'41'0,"3"30"1"16,-19-14 0-16,2 26-38 16,-4 9-3-16,1 7 0 15,2 9-1-15,-1 2-3 16,8 9-3-16,-6-16-14 15,20 14-19-15,-8-16-3 16,8 1 1-16,1-16-2 16</inkml:trace>
  <inkml:trace contextRef="#ctx0" brushRef="#br4" timeOffset="148817.5119">23264 8876 111 0,'0'0'41'0,"-12"-21"1"15,12 21-3-15,-12-7-37 16,12 7-3-16,-2 10-1 16,2-10-1-16,6 20 0 15,0-10 1-15,6 3-1 16,-4-2 1-16,3-5 1 15,0-1 1-15,-11-5 0 16,19 4 2-16,-19-4 0 16,14-2 1-16,-14 2 0 15,0 0 0-15,4 12-1 16,-5 4 1-16,-7 8-1 15,-1 10 0-15,-1 6 1 16,1 8-1-16,-5 3 1 0,5 1-1 16,2-2-1-16,3-6 1 15,6-10 0-15,9-10-2 16,7-13 0-16,8-15 0 15,8-12 0-15,4-12 0 16,2-8 0-16,0-8 0 16,-2-5 0-16,-6-4-3 15,-4 2 0-15,-8 3-2 16,-5 11-1-16,-12-1-9 15,11 22-8-15,-21-7-11 16,7 23-7-16,0 0-1 16,0 0 2-16</inkml:trace>
  <inkml:trace contextRef="#ctx0" brushRef="#br4" timeOffset="149170.5321">23756 9053 109 0,'-11'7'41'16,"4"8"2"-16,7-15-2 15,0 0-36-15,14 11-2 16,13-13-2-16,12-1 1 16,8-5-2-16,5-1 1 15,6-6-1-15,-1-3 0 16,-5 0 0-16,-9-2 0 15,-11 0 0-15,-15-1 1 16,-14 2-1-16,-17 9 2 0,-15 5-1 16,-17 8 1-16,-6 9-1 15,-5 10 1-15,0 11-2 16,7 6 0-16,11 6 0 15,15 2 0-15,23-3 0 16,23-1 0-16,18-18-11 16,32 11-10-16,-8-33-5 15,32 3-17-15,-5-19-2 16,11-5-1-16,-7-15 1 15</inkml:trace>
  <inkml:trace contextRef="#ctx0" brushRef="#br4" timeOffset="150634.6158">4899 10700 64 0,'7'-10'36'0,"-5"-2"0"16,-2 12 2-16,7-14-21 15,-7 14-10-15,0 0-2 0,3 19-2 16,-4-2 0-16,1 12 0 15,0 4-2-15,-1 10 1 16,-1 4-1-16,-3 9 0 16,0 0 0-16,1 1-2 15,-4-4 1-15,0-8-1 16,1-8 1-16,2-10-1 15,0-9 1-15,5-18 0 16,0 0 2-16,3-35 1 16,2-3-2-16,5-8 2 15,1-12-2-15,1-9 1 16,3-5-2-16,2-1 2 15,4 4-1-15,2 4-2 0,5 7 1 16,1 11 0-16,6 10 0 16,2 11-1-16,1 12 1 15,1 13 0-15,-1 11 0 16,-5 7 0-16,-6 8-1 15,-4 6 0-15,-9 6 1 16,-7 4-1-16,-10 3 0 16,-8 1 1-16,-8 2-1 15,-5-3 1-15,-10 0 0 16,-3-1-1-16,-1-4 0 15,-2-1-1-15,-2-2 1 16,4 1 0-16,-1-3 0 16,1 4 0-16,3 4 1 15,5 4-1-15,-1 7 2 0,4 8 0 16,2 5-1-1,4-1 0-15,5 5-1 0,3-10-2 16,9 6-14-16,-3-21-15 16,16-4-6-16,-1-22-1 15,15-8-1-15</inkml:trace>
  <inkml:trace contextRef="#ctx0" brushRef="#br4" timeOffset="151425.6611">5823 10723 92 0,'17'-16'38'0,"-12"-2"2"16,-5 18-2-16,2-18-32 15,-2 18-3-15,-11-7 0 16,-1 14-1-16,-6 5 0 16,-4 10 1-16,-9 6-1 15,-1 8 1-15,-7 6 0 16,-1 6-1-16,6-2-1 15,8 0-1-15,5-4 1 16,14-7-2-16,15-11 1 16,13-9-2-16,15-13 2 15,9-13 1-15,7-9-1 16,1-7 2-16,-1-8-1 15,-4-6 1-15,-5-4-1 0,-7-1 1 16,-13 4-2-16,-4 3 0 16,-5 6 1-16,-9 4-1 15,-5 11 1-15,0 18-1 16,0 0 0-16,-15 10 1 15,6 14-1-15,2 3 1 16,4 4-1-16,3 4 0 16,6-5 0-16,9-3 0 15,9-6 0-15,11-9 0 16,9-8 0-16,7-5 0 15,3-7 0-15,2-4 1 16,-4-1-1-16,-5-4 0 16,-4 4 0-16,-10 0 0 15,-10 6-1-15,-10 7 1 0,-13 0 0 16,4 22 0-16,-12 1 0 15,-6 5-1-15,-1 4 0 16,0 0 0-16,0 2 0 16,2-7 0-16,4-5 0 15,4-9 0-15,5-13 1 16,18-8 1-16,-2-13 0 15,7-5 1-15,0-10-1 16,2-1 1-16,-5-2-1 16,2 4 2-16,-10 4-3 15,-2 8 0-15,-3 7-1 16,-7 16 0-16,6-14 0 15,-6 14-2-15,12-1-1 16,-2-7-2-16,18 4-8 0,-5-23-5 16,30 9-5-16,-15-30-5 15,28 3-11-15,-9-16-3 16,11-4 6-16</inkml:trace>
  <inkml:trace contextRef="#ctx0" brushRef="#br4" timeOffset="151614.6719">7132 10205 105 0,'-29'66'40'15,"-12"6"0"-15,6 15 0 16,1 3-38-16,-1 2 1 16,9-2-3-16,4-4 1 15,8-9-3-15,3-14-4 16,14-11-3-16,-8-24-16 15,19-6-14-15,-14-22-4 0,14-5 4 16,-12-18 0-16</inkml:trace>
  <inkml:trace contextRef="#ctx0" brushRef="#br4" timeOffset="152050.6968">6831 10563 92 0,'0'0'41'0,"17"8"2"15,11 2-2-15,2-9-22 16,16-1-15-16,5-3-2 15,7 0 0-15,3-4 0 16,-1 3 0-16,-6 2-1 0,-10 8 0 16,-7 4 0-16,-14 7 0 15,-4 7 0-15,-13 8 1 16,-8 7-2-16,-11 5 0 15,-1 2 0-15,-5-1 0 16,0 0 0-16,2-5-2 16,6-4 0-16,2-13-1 15,9-7-1-15,0-16-3 16,27 2-9-16,-15-29-7 15,20 7-4-15,-13-28-14 16,9-2 0-16,-11-20 1 16,3-1 2-16,-10-2 38 15,-9-6 14-15,5 23 4 16,-21-10 9-16,16 24 12 15,-12 5 2-15,7 23-1 0,4 14 0 16,0 0-38-16,13 16-8 16,0-8-13-16,24 16-22 15,-4-2 2-15,18 10-3 16,-1-8 1-16</inkml:trace>
  <inkml:trace contextRef="#ctx0" brushRef="#br4" timeOffset="152291.7106">7982 10649 103 0,'-19'12'42'0,"-21"-5"1"16,3 12-1-16,-15 3-36 16,7 7-1-16,-2 2-1 15,8 6-1-15,7-1-1 0,11 0 0 16,17-5-1-16,18-8 1 15,22-12-4-15,20-12 0 16,17-11-2-16,10-18-3 16,24 1-11-16,-17-32-7 15,24 9-10-15,-21-20-7 16,-6 1 0-16,-17-11-1 15</inkml:trace>
  <inkml:trace contextRef="#ctx0" brushRef="#br4" timeOffset="152470.7209">8575 10253 115 0,'-36'39'41'0,"4"21"3"15,-14 2-3-15,13 12-36 16,-11 8-3-16,6 0 0 16,6-2-2-16,7-6-1 0,12-7-2 15,8-15-2-15,19-4-12 16,-5-32-10-16,26 2-8 15,-6-26-8-15,10-5 0 16,-5-16 2-16</inkml:trace>
  <inkml:trace contextRef="#ctx0" brushRef="#br4" timeOffset="152824.7411">8526 10783 106 0,'-14'12'42'16,"14"7"1"-16,2-8-2 15,14-3-38-15,11-5 0 0,11-3-1 16,10-6 1-16,5-4-1 15,6-7-1-15,0-4 0 16,-2-3 0-16,-7-2 0 16,-8-5-1-16,-9 1 0 15,-10 0 1-15,-15 0-1 16,-9 6 0-16,-8 6 0 15,-10 6 0-15,-10 11 0 16,0 14 0-16,-6 9 0 16,3 9 0-16,3 10 1 15,7 4-1-15,7 1-1 16,13-1 1-16,11-8-1 15,11-3-2-15,13-15-1 16,15-2-7-16,0-23-8 16,28 7-6-16,-17-28-9 0,16 3-7 15,-9-15-2-15,5 3 3 16</inkml:trace>
  <inkml:trace contextRef="#ctx0" brushRef="#br4" timeOffset="153117.7579">9509 10599 99 0,'-23'3'43'15,"1"17"2"-15,-12-9-2 16,8 11-25-16,0-3-15 15,3 1-1-15,8 0 0 16,10-2-2-16,10-4 0 16,8-1 0-16,9 0 0 15,4 0 0-15,6 1 0 16,-5 1 0-16,2 4 0 15,-7 3 0-15,-10-1 0 0,-4 5 0 16,-11-1 0-16,-10 1 0 16,-7-3 0-16,-5-4 0 15,-5-3 0-15,-5-8-5 16,5 3-6-16,-12-19-10 15,20 8-2-15,-20-27-6 16,23 7-9-16,-8-16-7 16,12-5 3-16,6-6 1 15</inkml:trace>
  <inkml:trace contextRef="#ctx0" brushRef="#br4" timeOffset="153966.8064">9920 11041 76 0,'-14'12'42'16,"-5"-5"-2"-16,5 0-4 15,14-7-29-15,-12-5-49 16,31 2 1-16,5-10 0 16,13 1 0-16</inkml:trace>
  <inkml:trace contextRef="#ctx0" brushRef="#br4" timeOffset="154825.8556">10679 10415 86 0,'10'-11'36'0,"-10"11"2"16,0 0-3-16,-18 10-31 15,1 15 1-15,-10 9-1 16,3 15 1-16,-9 8-1 16,3 11 0-16,-1 0-1 15,4 7 0-15,-1-6-1 16,7-5-1-16,8-15 0 15,7-10 0-15,7-17 0 16,10-15 0-16,6-16 1 16,11-16-1-16,5-17 1 15,5-11 0-15,2-10 0 16,3-11 0-16,-3-5-1 0,-2-1-1 15,-1 0 2-15,-3 6-3 16,-5 12 2-16,-5 9-1 16,-3 15 1-16,-2 14-1 15,-2 16 0-15,0 18 0 16,0 17-1-16,-2 16 2 15,-3 10-2-15,4 13 2 16,-4 10-3-16,2 2 2 16,-3 3-2-16,-1-3-1 15,-4-5-1-15,2-14-5 16,5 1-9-16,-16-31-10 15,17 0-8-15,-14-29-7 16,0 0 2-16,1-25 1 16</inkml:trace>
  <inkml:trace contextRef="#ctx0" brushRef="#br4" timeOffset="154980.8644">10797 10645 109 0,'-28'-20'40'16,"28"20"1"-16,-9-20-1 15,20 11-38-15,19 0-2 16,14-2-2-16,12 0-4 15,2-12-11-15,23 9-23 16,-8-7 1-16,7 2-2 16,-9-9 0-16</inkml:trace>
  <inkml:trace contextRef="#ctx0" brushRef="#br4" timeOffset="155182.876">11548 10222 104 0,'-28'-6'40'0,"13"26"0"15,-12 5-2-15,11 17-34 16,-8 11-1-16,2 13-1 15,3 8-1-15,3 4 1 16,1 0-2-16,10-7 0 16,8-4-3-16,8-17-3 15,20-4-13-15,-4-27-19 16,21-9-2-16,1-22-1 15,13-6 0-15</inkml:trace>
  <inkml:trace contextRef="#ctx0" brushRef="#br4" timeOffset="155483.8932">11854 10494 105 0,'-18'12'40'0,"-8"-4"2"16,13 11-2-16,5-4-37 15,3 2-1-15,7-2 0 16,11 0 0-16,7-2-1 15,4-4 0-15,7 1 0 16,-2 0-1-16,0-1 1 16,-4 1 0-16,-8 1-1 15,-9 5 1-15,-10 1 0 16,-9 6 0-16,-7-4-1 15,-8 2 0-15,3 0-1 16,-3-5-1-16,8-1-4 16,1-13-8-16,25 8-11 0,-7-22-14 15,25 0-3-15,5-14-1 16,14-3 2-16</inkml:trace>
  <inkml:trace contextRef="#ctx0" brushRef="#br4" timeOffset="155813.9121">12491 10374 75 0,'0'0'42'0,"-15"7"-1"16,-11 5 1-16,3 22-12 16,-11 3-27-16,3 11 1 15,1 6 0-15,6 6-1 16,4 0 0-16,12-2-1 15,10-7 0-15,16-12 0 0,14-15 0 16,12-14-2-16,11-17 0 16,1-14 0-16,5-14 0 15,-8-5 0-15,-13-9 0 16,-11-5 0-16,-18 2-2 16,-16-3 0-16,-15 6 0 15,-13 7-2-15,-5 11 0 16,-9 4-2-16,8 22-6 15,-7-5-8-15,24 26-5 16,-7-7-15-16,18 12-2 16,10-7 0-16,14-2 0 15</inkml:trace>
  <inkml:trace contextRef="#ctx0" brushRef="#br4" timeOffset="183795.5125">13969 10186 76 0,'24'-39'39'0,"-9"-10"-4"15,-4 9-3-15,-17-13-24 16,-1 8-2-16,-12-3-1 16,-5 14 0-16,-6 4-1 15,-8 18-1-15,-9 15 0 16,3 19-1-16,-7 17 1 15,2 20-1-15,-2 16-1 16,3 13 1-16,3 15-2 0,8 5 2 16,9 5-3-16,8-7 0 15,11-4-4-15,8-16 0 16,16-1-11-16,-1-25-26 15,14-12 2-15,-6-26-2 16,9-11 3-16</inkml:trace>
  <inkml:trace contextRef="#ctx0" brushRef="#br4" timeOffset="184683.5633">13372 10445 96 0,'-19'-12'39'0,"19"12"0"16,0 0-3-16,0 0-32 15,37-9-2-15,7 6 0 0,10-3-1 16,12 0 0-16,4-2 0 16,3-1-1-16,-3 2 1 15,0 3-2-15,-10 0 1 16,-8 0-1-16,-10 2 0 15,-10 1 0-15,-7 1 1 16,-10 3-1-16,-15-3 1 16,0 0 0-16,-4 19 1 15,-12 1 1-15,-7 5-1 16,-5 6 1-16,-3 10-1 15,3 5 1-15,4 3 0 16,5 2-1-16,14-7 0 0,14-5 0 16,10-11-1-1,15-10 1-15,11-14-1 0,8-14 0 16,5-11-1-16,0-9 1 15,-5-11-1-15,-7-4 0 16,-13-3 1-16,-10-3-1 16,-11 4 0-16,-12 3 1 15,-9 9 0-15,-9 8 0 16,-1 11 1-16,-3 9-1 15,2 9 1-15,5 6 0 16,8 6 0-16,9 3 0 16,10 0 0-16,9 1-1 15,10-3 1-15,7-5-1 16,6-2 1-16,4-2-1 15,-2-3 1-15,-3-3-1 0,-4-3 1 16,-4-3-1-16,-7-2 0 16,-6-2 1-16,-6 1-1 15,-4 0 0-15,-12 9 1 16,0 0-1-16,0 0 1 15,0 25 0-15,-12 3-1 16,1 9 1-16,-2 5-1 16,2 4 1-16,4 0-1 15,6-2 1-15,8-8-1 16,9-10 0-16,10-10 1 15,7-12-1-15,8-13 0 16,3-9-1-16,1-9 1 16,2-6-1-16,-6-7 0 15,-5-2 1-15,-8 6-1 0,-8 0 1 16,-8 10-1-16,-7 8 1 15,-5 18 0-15,0 0 0 16,-20 14 1-16,9 12-1 16,-1 9 0-16,2 4 0 15,0 4 1-15,8-2-1 16,7 1-1-16,5-9 0 15,11-7-4-15,3-14-3 16,23 3-13-16,-14-25-14 16,18 0-5-16,-10-16-1 15,9 0 0-15</inkml:trace>
  <inkml:trace contextRef="#ctx0" brushRef="#br4" timeOffset="185035.5835">15374 10533 101 0,'0'0'39'0,"-10"7"1"15,5 11-3-15,-8 0-31 16,6 7-1-16,3 4-2 15,-1 4 0-15,-1 3-1 16,2 1 0-16,-2-3-1 16,2 1 0-16,0-8 0 15,1-6 0-15,3-21 0 16,11 5-1-16,4-22 0 15,7-12 1-15,3-11-1 16,8-8 0-16,0-8 0 16,2-1 0-16,-2 3 0 15,-4 8 0-15,-6 10 0 16,-7 13 0-16,-6 15 0 0,-10 8 0 15,5 24 0-15,-7 5-1 16,3 8-1-16,2 2-1 16,11 5-2-16,1-13-5 15,27 12-11-15,-10-32-7 16,25 9-12-16,-4-18 0 15,15-1 0-15,-8-13 3 16</inkml:trace>
  <inkml:trace contextRef="#ctx0" brushRef="#br4" timeOffset="185358.6019">16143 10549 109 0,'-33'-15'40'0,"1"17"1"16,-20-4-3-16,6 18-32 0,-4 7-2 16,10 8 0-16,5 7-1 15,13 2-1-15,19-5-1 16,21-6 0-16,17-9 0 15,14-14-1-15,13-17 0 16,7-14 1-16,3-19-1 16,-1-14 0-16,-8-11 2 15,-8-9 0-15,-9-4-2 16,-6 2 0-16,-14 9 0 15,-9 13 0-15,-14 22 0 16,-11 25 0-16,-14 26 0 16,-6 25 0-16,-8 21-2 15,-2 13-3-15,12 21-13 16,-11-18-5-16,28 16-7 15,-6-27-8-15,28-1-5 0,12-18-1 16,24-12 2-16</inkml:trace>
  <inkml:trace contextRef="#ctx0" brushRef="#br4" timeOffset="185834.6292">17011 10522 94 0,'23'-12'39'0,"-11"-7"1"15,5 14-5-15,-12-6-28 16,-5 11-1-16,4 12-2 15,-5 6 0-15,-6 11-1 16,0 9-1-16,-6 6-1 0,0 4 0 16,-2 2 0-16,1-5-2 15,2-1-3-15,3-13-4 16,18 2-17-16,-9-33-15 15,22 11 0-15,-6-29-1 16,18-4 1-16</inkml:trace>
  <inkml:trace contextRef="#ctx0" brushRef="#br4" timeOffset="186221.6513">17266 10339 110 0,'0'0'41'0,"15"17"0"0,-15-17-1 16,18 25-36-1,-4-7-2-15,4 7 1 0,-2 8-1 16,-3 1 1-16,-5 7-2 16,-4 1 1-16,-6 1-1 15,-5-1 0-15,-3-4 0 16,-1-8 0-16,2-9 1 15,1-7-2-15,8-14 0 16,13-17 0-16,7-11 0 16,12-11 0-16,4-6 0 15,5-6 0-15,3 1 0 16,4 2 0-16,-8 10 0 15,-5 7 0-15,-8 15 0 16,-5 11 0-16,-8 15 0 0,-5 12 0 16,-6 8 0-1,-4 5-2-15,4 11-3 0,-10-10-9 16,19 18-9-16,-14-21-4 15,22 9-11-15,-8-16-5 16,20-1-1-16,-1-13 2 16</inkml:trace>
  <inkml:trace contextRef="#ctx0" brushRef="#br4" timeOffset="186680.6776">18805 10097 100 0,'0'-21'40'0,"-6"2"-2"15,6 19-6-15,-17 3-26 0,10 13-1 16,-6 10-1-16,6 15-1 15,-6 12-2-15,3 11 2 16,-4 11-3-16,4 5 2 16,1 0-3-16,1-1 1 15,5-5-5-15,2-13 0 16,14 2-16-16,-11-29-17 15,13-4 0-15,-15-30-1 16,27 12-1-16</inkml:trace>
  <inkml:trace contextRef="#ctx0" brushRef="#br4" timeOffset="186882.6891">18541 10502 118 0,'-16'7'39'0,"-6"-3"2"15,23 17-6-15,-1-21-32 16,17 16-1-16,16-18-1 15,12-12-3-15,23-4-1 16,5-17-3-16,21 3-3 16,-12-26-18-16,16 10-11 15,-15-15-1-15,-2 10 1 16,-22-9 0-16</inkml:trace>
  <inkml:trace contextRef="#ctx0" brushRef="#br4" timeOffset="187243.7098">19322 9891 105 0,'-15'6'38'0,"-13"7"2"16,7 21-1-16,-11 9-31 16,9 15-4-16,-2 5-1 0,2 16 1 15,-2 4-3-15,3 3 2 16,-2 0-3-16,6-8 2 15,3-7-2-15,4-12 2 16,4-12-1-16,7-14 0 16,10-16 0-16,6-19-1 15,11-15 0-15,6-12 0 16,8-13 1-16,2-4-1 15,1-3 0-15,-2 0 0 16,-2 9 0-16,-7 8-1 16,-9 12 1-16,-9 14 0 15,-15 6 0-15,9 29 0 16,-13 0-1-16,-1 5 0 15,2 5-3-15,-1-3-1 0,10 7-5 16,-8-21-9-16,23 13-6 16,-8-28-6-16,17 4-9 15,-6-13 0-15,11-3 1 16,-9-11 3-16</inkml:trace>
  <inkml:trace contextRef="#ctx0" brushRef="#br4" timeOffset="187590.7296">19664 10458 74 0,'0'0'39'15,"-12"11"-1"-15,6 3 2 16,13 14-10-16,0-10-25 16,8 4-1-16,8-4 0 0,7-5-1 15,6-8-1-15,7-5 0 16,2-9-1-16,-3-7 0 15,-4 0-1-15,-4-8 1 16,-12 1-1-16,-9-1 0 16,-11 5 0-16,-14 1 0 15,-11 9 1-15,-6 6 0 16,-10 7 0-16,-3 10 0 15,-3 3 0-15,1 6 1 16,9 5-1-16,10 2 2 16,12-1-3-16,13-4 0 15,17 1-5-15,7-16-10 16,25 15-8-16,-9-18-5 15,26 11-14-15,-7-14 0 0,21 8-2 16,4-10 2-16</inkml:trace>
  <inkml:trace contextRef="#ctx0" brushRef="#br4" timeOffset="188227.766">20808 10453 81 0,'0'0'38'16,"-1"-17"1"-16,1 17 0 16,-10-2-20-16,3 16-13 15,-7 2-2-15,3 10 0 16,-5 5-1-16,3 6 0 15,-4 1 0-15,4 0-1 16,0-2 0-16,8-7-1 16,-2-5 1-16,9-9-1 0,10-11 0 15,0-10 0-15,10-13 0 16,6-7 0-16,3-10 0 15,4-7 0-15,2-5-1 16,-2 0 2-16,1-1-2 16,-1 6 0-16,-8 9 0 15,0 7 0-15,-7 17 0 16,-6 12 0-16,-7 18 0 15,-4 16 0-15,-4 11 0 16,-5 11 0-16,3 5 0 16,-2 2 0-16,5-3 0 15,5-8-4-15,11-7-1 16,5-20-2-16,17-3-9 0,-2-30-6 15,23 5-2-15,-17-28-6 16,14 3-9-16,-8-17 0 16,-3 2 2-16</inkml:trace>
  <inkml:trace contextRef="#ctx0" brushRef="#br4" timeOffset="188843.8013">21504 10407 94 0,'-12'-24'40'0,"12"24"0"16,-21-9 0-16,14 29-19 15,-5-1-17-15,2 10-1 16,-1 5-1-16,3 9 0 15,0 2 0-15,1 3 0 16,1-3-1-16,9-4 1 16,5-10 0-16,6-12-2 0,9-13 0 15,6-13 0 1,8-13 0-16,7-12 0 0,3-10 0 15,1-7 0-15,-3-1 0 16,0-2 0-16,-8 4 0 16,-5 8 0-16,-8 11 0 15,-12 10 0-15,-12 19 0 16,0 0 0-16,-12 27 0 15,-8 7 0-15,2 10 0 16,-1 4 0-16,4 4 0 16,4-3 0-16,8 1-2 15,10-14-4-15,18-2-3 16,0-22-7-16,22 6-5 15,-9-27-2-15,22 10-5 0,-16-21-6 16,11 2-4-16,-13-9 2 16,-2 6 21-16,-12 1 23 15,-12-16 8-15,7 18 4 16,-28-19 5-16,17 19 8 15,-23-10 6-15,5 12 1 16,-13-6-18-16,19 22-15 16,-32-10-3-16,12 21-1 15,-4 9 0-15,0 11 0 16,-1 7-1-16,4 5 1 15,5 2-3-15,4 0 0 16,11-4 0-16,10-11 0 16,11-6 0-16,11-15 0 15,13-9-7-15,4-20-5 16,22 4-8-16,-12-32-4 0,26 8-6 15,-16-25-10-15,10 0 0 16,-12-17-2-16,0-2 7 16</inkml:trace>
  <inkml:trace contextRef="#ctx0" brushRef="#br4" timeOffset="189046.8129">22784 9972 127 0,'-23'3'43'16,"-1"24"-1"-16,-14 6-1 16,13 14-39-16,-9 12-2 15,1 8 0-15,5 9 0 16,1 4 0-16,7 0 0 15,4-2 0-15,6-3 0 16,5-12-3-16,8-4-4 16,-1-21-6-16,18 1-8 0,-20-39-5 15,34 18-10-15,-17-29-5 16,13-4 0-16,-7-13 3 15</inkml:trace>
  <inkml:trace contextRef="#ctx0" brushRef="#br4" timeOffset="189407.8335">22726 10569 95 0,'-10'-3'40'0,"10"3"1"15,-9 15 0-15,13 8-19 16,7-15-19-16,6-2-1 16,12-2 0-16,7-6 0 15,9-1-1-15,9-4 0 16,5-7 0-16,1-3-1 15,-2-7 1-15,-1 2-1 0,-13-8 1 16,-7 3-1-16,-12-3 0 16,-12 4 0-16,-18 6 2 15,-11 4-2-15,-14 8 0 16,-11 9 0-16,-6 12 0 15,-5 8 0-15,-4 11 0 16,4 7 0-16,9 5 0 16,11 4 0-16,14 0 0 15,16-5 0-15,18-3-3 16,12-12-3-16,24 0-7 15,-1-27-7-15,29 10-4 16,-14-31-5-16,22 6-8 16,-16-16-5-16,2 0 3 15,-13-12 3-15</inkml:trace>
  <inkml:trace contextRef="#ctx0" brushRef="#br4" timeOffset="189767.8541">23565 10418 126 0,'-16'0'42'16,"-14"0"0"-16,3 20-6 15,-3 0-32-15,1 8-1 16,1 5-1-16,6 5-2 15,5 4 0-15,6-2 0 16,9-2 0-16,7-5 0 16,9-7 0-16,8-9 0 15,7-10 0-15,5-12 0 16,7-10 0-16,3-8 0 15,0-8 0-15,2-5 0 0,-3-3 0 16,-5 1 0-16,-6 6 0 16,-8 8 0-16,-12 10 0 15,-12 14 0-15,-6 11 0 16,-10 11 0-16,-5 9 0 15,0 7 0-15,2 3 0 16,4-2 0-16,8-2-3 16,10-14-7-16,21 1-6 15,-1-24-5-15,32 11-2 16,-14-32-5-16,35 10-2 15,-16-18-12-15,13-5 4 16,-9-6 5-16</inkml:trace>
  <inkml:trace contextRef="#ctx0" brushRef="#br4" timeOffset="190061.8709">24235 10449 118 0,'-32'-15'42'0,"-1"18"1"15,-16-3-1-15,13 9-37 16,-11 5-2-16,10 5-1 16,8 1-2-16,10 0 0 15,18-2 0-15,16-1 0 16,12-5 0-16,9 0 0 15,5-4 0-15,3-3 0 16,-4 3 0-16,-4 1 0 16,-14 6 0-16,-10 4 0 15,-12 6 0-15,-12 1 0 16,-6 3 0-16,-7 0 0 15,0 1 0-15,0-9 0 16,11 2-10-16,0-20-5 16,27 7-6-16,-8-20-3 0,35 11-5 15,-6-20-7-15,27 8-7 16,2-8 2-16,12 1 7 15</inkml:trace>
  <inkml:trace contextRef="#ctx0" brushRef="#br4" timeOffset="190203.8791">24702 10774 117 0,'-12'2'45'16,"-2"6"-1"-16,-14-16-2 15,11 9-35-15,3-10-7 16,-8-7-12-16,22 16-7 16,-31-22-5-16,31 22-9 15,-35-5-10-15,2 7-2 16,-13-2 2-16</inkml:trace>
  <inkml:trace contextRef="#ctx0" brushRef="#br2" timeOffset="195030.1551">890 12678 89 0,'-15'7'36'16,"-3"-12"-1"-16,18 5-8 15,5-14-23-15,19-5 0 16,15-4-2-16,15-5 0 16,6 0-1-16,7 3-1 0,0 2 0 15,-1 5 1-15,-9 12-1 16,-18 9-1-16,-14 12 2 15,-17 9-1-15,-14 8 1 16,-14 10 0-16,-8 4 1 16,-5 1-1-16,-4-3 0 15,8-2-1-15,6-10 0 16,10-7 1-16,12-7-1 15,15-10 0-15,9-7 0 16,9-1 0-16,3 2-1 16,1 5 2-16,-6 7-1 15,-6 9 0-15,-14 12 1 16,-8 7 0-16,-10 4-2 15,-11 4 2-15,-4-3-3 16,-5-10-3-16,9 0-20 0,-6-28-12 16,25-9 0-16,-18-27-2 15,28-10 1-15</inkml:trace>
  <inkml:trace contextRef="#ctx0" brushRef="#br2" timeOffset="195383.1753">1235 12027 64 0,'-80'33'38'16,"-15"17"-2"-16,4 29 3 16,-11 19-20-16,13 22-16 15,13 20 0-15,20 16 1 16,27 15-3-16,26-3 1 0,25-12-1 15,34-14-1-15,31-28-2 16,29-37 1-16,21-40-1 16,18-42 0-16,1-41 4 15,1-31-1-15,-11-29 1 16,-20-15 0-16,-30-13 1 15,-26-2-1-15,-36-5 1 16,-32 5-2-16,-37 5-1 16,-28 7-1-16,-19 23-2 15,-22 14 1-15,-6 27-2 16,-8 13-5-16,16 33-29 15,5 11 0-15,35 24-1 16,23 3-2-16</inkml:trace>
  <inkml:trace contextRef="#ctx0" brushRef="#br2" timeOffset="196505.2395">2538 12510 70 0,'-6'-16'37'0,"6"16"-2"15,0 0 1-15,-12 11-32 16,11 13 0-16,1 14-1 16,-3 14 0-16,3 12 0 15,-5 13-1-15,3 8 0 0,-5 3-1 16,3-7-1-16,3-8-2 15,5-13-2-15,10-10-9 16,-1-32-22-16,16-12 0 16,-2-29-3-16,9-13 2 15</inkml:trace>
  <inkml:trace contextRef="#ctx0" brushRef="#br2" timeOffset="196706.251">2650 12469 89 0,'-17'-5'38'15,"17"5"0"-15,0 0 0 16,17 12-35-16,11-19-2 0,14-5-1 16,10-4-1-16,7-1-1 15,8 2-2-15,-6-5-4 16,9 12-28-16,-23-1-2 15,-6 17 0-15,-23 0 0 16</inkml:trace>
  <inkml:trace contextRef="#ctx0" brushRef="#br2" timeOffset="196901.2621">2578 12913 82 0,'-37'25'38'0,"20"0"-1"15,17-25 1-15,14 2-34 0,17-16-2 16,19-7 0-16,10-6-2 15,6-5-2-15,6 2-2 16,-8-8-11-16,4 16-21 16,-21-3-1-16,-6 17-1 15,-25 1 1-15</inkml:trace>
  <inkml:trace contextRef="#ctx0" brushRef="#br2" timeOffset="197074.272">2658 13091 81 0,'-45'43'37'16,"14"2"0"-16,10-12 0 15,22-8-32-15,9-11-3 16,17-10-1-16,19-13-2 0,9-16-2 16,19-5-19-16,3-27-15 15,9-4 2-15,-2-19-3 16,5-2 1-16</inkml:trace>
  <inkml:trace contextRef="#ctx0" brushRef="#br2" timeOffset="197261.2827">3511 12196 69 0,'-13'-11'38'0,"0"37"0"15,-14 19 0-15,1 37-18 16,-13 6-14-16,0 18-2 16,1 10-1-16,3 4-2 15,10-4-1-15,9-11-2 16,13-8-4-16,5-28-20 0,22-5-14 15,1-26 1-15,17-13-3 16,-3-25 3-16</inkml:trace>
  <inkml:trace contextRef="#ctx0" brushRef="#br2" timeOffset="197623.3034">3577 13006 97 0,'0'15'39'15,"17"1"0"-15,3-21-6 16,16-6-30-16,8-7-1 0,7-7 0 16,2-8 0-1,-1-3-1-15,-9 0 0 0,-5 0 0 16,-16 2 0-16,-16 7 0 15,-14 6 0-15,-13 7 0 16,-15 12 0-16,-8 10 1 16,-7 11-1-16,0 14 0 15,3 7 1-15,6 10-1 16,8 3 0-16,11 1 0 15,16-3-1-15,16-6 0 16,18-8-2-16,18-12-2 16,22-4-6-16,2-28-22 15,23 4-8-15,-1-16 0 16,8-2-1-16</inkml:trace>
  <inkml:trace contextRef="#ctx0" brushRef="#br2" timeOffset="197825.315">4484 12777 83 0,'-34'-1'42'0,"-13"2"-1"15,3 18 0-15,-10 5-26 16,6 11-11-16,6 8-1 16,13 5-1-16,12 2-1 15,16-4 0-15,16-6-1 16,14-12-2-16,20-13-2 15,12-25-4-15,30-6-20 16,-7-33-14-16,16-6 2 16,-5-28-1-16,8-3 1 15</inkml:trace>
  <inkml:trace contextRef="#ctx0" brushRef="#br2" timeOffset="197997.3248">5094 12181 109 0,'-33'60'40'15,"-11"10"1"-15,8 27-12 16,-6 2-25-16,7 8-2 15,9-1-1-15,7-5-1 16,12-7-4-16,3-22-12 16,18 0-24-16,-9-23-1 15,14-10 1-15,-10-25-2 16</inkml:trace>
  <inkml:trace contextRef="#ctx0" brushRef="#br2" timeOffset="199056.3854">4729 12749 89 0,'0'0'41'16,"24"3"0"-16,-6-6 0 16,26 8-35-16,-8-7-3 15,7 4 0-15,0-2-1 16,-3 2 0-16,-3 4-1 15,-2 1 0-15,-6 4 0 16,-8 8 0-16,-6 3 0 16,-9 9 0-16,-5 5 0 15,-4 3-1-15,-3 1 1 16,-4 2 0-16,1-8-1 0,3-4 0 15,-1-7 0-15,7-23 0 16,0 0 0-16,19-9 0 16,-5-17 0-16,4-13 0 15,1-5 0-15,2-7-1 16,-2-2 1-16,0 1 0 15,-4 8 0-15,-4 5 0 16,-2 10 0-16,-2 8 0 16,1 10 0-16,-8 11 0 15,23-3 0-15,-8 8 0 16,7 3 0-16,2-1 0 15,7 0-1-15,0 1 1 16,1-1 0-16,1-1 0 16,-4-2 0-16,-5 1 0 15,-4-3 0-15,-5-1 0 0,-15-1 0 16,11 0 1-16,-11 0-1 15,-12 4 0-15,-5 2 1 16,-4 5-1-16,-4 6 1 16,-3 10-1-16,0 8 0 15,2 5 1-15,5 6-1 16,6-1 0-16,8 1 0 15,9-7 0-15,10-9 0 16,6-10 0-16,9-14 0 16,5-14 0-16,3-14 0 15,1-13-1-15,0-11 1 16,-5-6 0-16,-2-6-1 15,-6 0 1-15,-5 3-1 16,-6 7 1-16,-5 8 0 0,-2 8 0 16,0 12 1-16,-4 8-1 15,-1 12 1-15,0 0-1 16,0 0 1-16,14 14-1 15,-5-4 0-15,3 1 1 16,4 0-1-16,1-1 0 16,3-1 0-16,0 0 0 15,-1-1 0-15,-1 5 0 16,-3 1 1-16,-3 3 0 15,-2 2-1-15,-7 5 1 16,-5 4 0-16,-3 2 0 16,-2 2 0-16,-3-1 0 15,1-3 0-15,1-2-1 16,1-4 0-16,7-5 1 0,0-17-1 15,16 5-1-15,5-16 1 16,8-11 0-16,2-8-1 16,5-3 1-16,0-3 0 15,-3 0 0-15,-4 6 0 16,-6 7 0-16,-4 14 0 15,-19 9 1-15,9 21-1 16,-13 5-1-16,-3 9 0 16,-1 5-1-16,4 3-4 15,-4-6-3-15,15 2-5 16,-5-25-2-16,25 10-9 15,-11-33-13-15,26 1-4 16,-1-20-1-16,14-9 3 0</inkml:trace>
  <inkml:trace contextRef="#ctx0" brushRef="#br2" timeOffset="199678.421">6634 12539 64 0,'0'0'35'0,"2"-14"-2"16,-2 14 1-16,-25 9-18 16,5 9-4-16,-16-2-3 15,-2 12-3-15,-7 0-1 0,1 4-2 16,2-2 0-16,6 0-1 15,12-4-1-15,12-2 1 16,14-5-2-16,16-1 0 16,15-3 1-16,8 3-1 15,4 0 0-15,3 5 0 16,-4 4 1-16,-8 3 0 15,-10 2-1-15,-11 3 1 16,-15 1 0-16,-9-1-1 16,-13-1 1-16,-3-8-1 15,-4-5-1-15,-3-10-2 16,11-1-7-16,-6-29-12 15,19 6-19-15,-1-17-1 16,21-3-1-16,3-15 1 0</inkml:trace>
  <inkml:trace contextRef="#ctx0" brushRef="#br2" timeOffset="201002.4967">7834 12930 51 0,'0'0'37'0,"-20"-12"-3"16,20 12 0-16,-11-9-19 15,11 9-6-15,-19 9-2 16,10 1-2-16,-7 1-1 16,4 7 0-16,-3-1-2 15,5 0-1-15,0 0 1 16,6-4-1-16,0-2 0 15,4-11-1-15,12 3 1 16,-1-10-1-16,4-4 0 0,3-5 1 16,-1-2-1-16,1-1 0 15,0-1 0-15,-4 2 0 16,-4 3 0-16,-3 2 0 15,-7 13 1-15,0 0-1 16,-14 1 0-16,-1 11 1 16,-2 3-1-16,-1 2 1 15,-1 1 0-15,4 2 0 16,6-4-1-16,4 0 1 15,5-16 0-15,19 14 0 16,0-16-1-16,6-4 1 16,2-5-1-16,1-1 0 15,-5-3 1-15,-3 0 0 16,-8 1-1-16,-7 4 1 15,-5 10-1-15,-13-13 1 0,-4 14-1 16,-1 3 1-16,-3 0-1 16,2 1 0-16,4 0-1 15,3-4-1-15,12-1-7 16,0 0-19-16,10-20-13 15,3 0 0-15,12 1-3 16,0-11 2-16</inkml:trace>
  <inkml:trace contextRef="#ctx0" brushRef="#br2" timeOffset="201614.5317">8380 12637 83 0,'-10'14'41'0,"9"10"-3"0,-5-13-9 16,17 10-23-16,-2-9-1 15,15 2 0-15,5-9-1 16,11-6 0-16,4-8-2 15,4-6 0-15,5-6 0 16,-2-4-1-16,-9-7 0 16,-6 1 2-16,-7-4-2 15,-10 2 1-15,-10-2-1 16,-14 4 0-16,-10 1 0 15,-10 6 1-15,-6 9-2 16,-9 10 1-16,-11 13-1 16,-2 18 2-16,-6 13-2 15,2 14 0-15,7 12 1 0,7 3-1 16,13 3 0-16,15 1-1 15,23-14 2-15,21-10-2 16,22-17 0-16,16-16-2 16,18-8-2-16,2-25-8 15,18 9-16-15,-18-23-12 16,1 1-2-16,-18-8-1 15,-10 3 1-15</inkml:trace>
  <inkml:trace contextRef="#ctx0" brushRef="#br2" timeOffset="201898.548">9116 12049 105 0,'-1'15'44'0,"1"-15"0"16,6 18-2-16,-6-18-41 15,32 8-2-15,12-7-4 16,6-8-4-16,22 16-23 16,-9-18-10-16,15 5 0 15,-1-8-2-15</inkml:trace>
  <inkml:trace contextRef="#ctx0" brushRef="#br2" timeOffset="208732.9389">9866 12576 74 0,'0'0'39'0,"0"0"1"16,0 0-11-16,15-1-15 16,0-5-9-16,13 4 0 0,4-5-2 15,11-1 0-15,9 0-3 16,6-6-2-16,9 9-10 15,0-13-27-15,6 10 0 16,-4-4-3-16,3 6 3 16</inkml:trace>
  <inkml:trace contextRef="#ctx0" brushRef="#br2" timeOffset="209416.978">11072 12318 77 0,'0'0'38'0,"0"0"-1"16,0 0 0-16,-11 16-34 15,7 3 1-15,-4 1-1 16,2 14 1-16,-8 0 0 15,3 7-2-15,-4-6 1 16,5-1 0-16,-2-5-1 16,9-5-1-16,-1-13 1 15,4-11-1-15,18-15 0 16,1-11 0-16,6-8-1 15,5-7 1-15,2-7 0 0,3-4-1 16,3-3 1-16,-2 6-1 16,-2 6 0-16,-2 12 0 15,-6 9 1-15,-1 14-1 16,-5 13 0-16,-3 11 1 15,-4 15-1-15,0 6 1 16,-2 10-2-16,0 4 1 16,3 3-2-16,1-4-1 15,7-4-3-15,-1-15-4 16,18 0-30-16,-10-17 0 15,16-6 0-15,-5-21-1 16</inkml:trace>
  <inkml:trace contextRef="#ctx0" brushRef="#br2" timeOffset="209768.9981">11718 12355 83 0,'-24'10'39'16,"5"11"1"-16,3-6-1 15,18 5-34-15,6-5-2 16,12 0 1-16,9-11-1 15,13-4-1-15,4-7 0 16,7-5-2-16,0-8 1 16,-5-1-1-16,-7-6 1 15,-11 2-1-15,-12 0 1 16,-11 1 0-16,-16 3 0 15,-9 6-1-15,-10 2 2 16,-7 11-1-16,-7 8-1 16,1 8 1-16,-1 11 0 0,1 7 1 15,11 7-2-15,11 6 2 16,8 0-2-16,13-3-1 15,19-2-3-15,12-11-2 16,21 3-8-16,2-19-27 16,24 0 0-16,-7-18-1 15,12 1 0-15</inkml:trace>
  <inkml:trace contextRef="#ctx0" brushRef="#br2" timeOffset="210264.0264">12499 12341 96 0,'-26'-14'41'16,"-16"-1"0"-16,4 14 0 0,-17 2-37 15,11 12-2-15,0 5 1 16,6 9 0-16,4 4-2 16,11 4 1-16,10-1-1 15,13-5 0-15,12-7 0 16,14-5 0-16,8-13-1 15,8-9 1-15,3-7-1 16,2-8-1-16,-2-3 2 16,-7-3-1-16,-5 2 0 15,-10 0-2-15,-4 7 2 16,-10 5-1-16,-9 12 0 15,0 0 1-15,-9 28-1 16,-6 9 0-16,-3 17 0 16,-2 17 1-16,-4 17 0 0,2 10 0 15,-1 5 0-15,2 2-1 16,2-12 1-16,5-7 0 15,-1-14 0-15,4-19 0 16,2-17 0-16,0-20 0 16,9-16 0-16,-19-21 0 15,13-11 0-15,2-12 1 16,-3-15-1-16,6-10 1 15,3-5-2-15,8-3 1 16,4 7-2-16,5 2-1 16,10 11-2-16,2 4-3 15,18 23-16-15,-12-3-16 16,15 18-1-16,-5-7 0 15,14 10 1-15</inkml:trace>
  <inkml:trace contextRef="#ctx0" brushRef="#br2" timeOffset="210671.0497">13031 12378 82 0,'2'-21'41'0,"-15"-2"-2"16,4 12 1-16,-14-4-34 15,-2 12-1-15,-11 8 1 16,3 10-2-16,-9 7 0 15,2 8 0-15,4 5-1 16,4 5-1-16,12-2 0 16,6-1-1-16,14-5-1 15,10-8 1-15,14-4-1 16,11-12-1-16,5-14 1 0,6-7 0 15,1-10 0-15,0-3 0 16,-4-8 1-16,-6-1-1 16,-8-1 0-16,-10 6 0 15,-6 6 0-15,-7 6-1 16,-6 18 1-16,0 0 0 15,-19 7 0-15,10 15 1 16,0 7-2-16,1 3-2 16,5 4 0-16,5-3-2 15,8-3-1-15,3-20-9 16,21 6-10-16,-7-29-17 15,21-4 3-15,-3-24-2 16,14-5 3-16</inkml:trace>
  <inkml:trace contextRef="#ctx0" brushRef="#br2" timeOffset="210867.0609">13641 11827 98 0,'-12'-25'41'16,"2"31"0"-16,-18 16-2 16,-2 32-32-16,-3 18-3 15,0 18-2-15,5 9 0 16,4 7-2-16,5 0 0 15,8-6-1-15,9-6-2 16,0-18-2-16,14-3-13 16,-11-36-19-16,17-9-4 15,-18-28 0-15,25-3-1 16</inkml:trace>
  <inkml:trace contextRef="#ctx0" brushRef="#br2" timeOffset="211175.0786">13406 12267 80 0,'0'0'43'15,"-19"4"-1"-15,22 6 1 16,-3-10-22-16,10 9-18 16,9-9-1-16,5-1 1 15,4-1-1-15,8-1-1 16,-3-1-1-16,4-2 0 15,-3 5 0-15,0 2 0 16,-7 4 0-16,-2 5 0 16,-7 5 0-16,-5 5-1 15,-7 4 1-15,-2 5 0 16,-2 1 0-16,-6 1-1 0,2 1-2 15,-3-8-3-15,10 7-10 16,-5-31-9-16,9 12-17 16,-1-25 1-16,14 1-1 15,-1-22-1-15</inkml:trace>
  <inkml:trace contextRef="#ctx0" brushRef="#br2" timeOffset="211663.1065">14016 12005 73 0,'0'0'43'0,"-12"0"-1"15,10 11 1-15,-10-17-15 0,12 6-26 16,-5 18 0-16,5-6-1 16,0 1 0-16,1-2-1 15,0 1-1-15,2-2-1 16,5 1 0-16,-8-11-2 15,15 13-1-15,-15-13 0 16,27-1 1-16,-17-6-1 16,5 0 3-16,-2-1 2 15,-13 8 2-15,15-14 1 16,-15 14 2-16,0 0 0 15,-11-1 0-15,3 14 0 16,-6 7-2-16,3 8 0 16,-2 7-2-16,6 5 1 15,2 8-1-15,5-1 1 16,3-2-2-16,6-1 2 0,7-9-2 15,2-7 2-15,3-11-1 16,1-11 0-16,2-12 0 16,3-11-1-16,-1-12 0 15,1-9 0-15,-3-11 1 16,-2-10-2-16,1-3 0 15,-8 0-1-15,-1 9-1 16,-8 4-2-16,2 20-4 16,-17 1-9-16,9 28-6 15,-9 6-6-15,9 21-10 16,-10-4-2-16,10 11 2 15</inkml:trace>
  <inkml:trace contextRef="#ctx0" brushRef="#br2" timeOffset="212053.1288">14483 12237 99 0,'-11'15'42'16,"-4"-10"0"-16,15 5-1 15,0-10-37-15,24 1-2 16,1-5 0-16,11-2-1 16,1-6-1-16,6-3 1 15,-3-1-1-15,-3-3 0 16,-10-2 0-16,-8-2 0 15,-12 1 0-15,-10-1 0 16,-15 2 1-16,-6 6 0 0,-11 6 0 16,-5 9 0-16,-8 13 0 15,2 12 0-15,2 13 0 16,7 14 0-16,9 2-1 15,16 3 2-15,15-1-3 16,14-7 1-16,20-11-5 16,7-25-11-16,30 0-8 15,-12-37-8-15,22-1-10 16,-4-24-4-16,6-6 2 15</inkml:trace>
  <inkml:trace contextRef="#ctx0" brushRef="#br2" timeOffset="212908.1777">15226 12391 95 0,'-4'23'42'16,"-17"2"-2"-16,-1 19-3 16,-13 11-39-16,-8-3-6 15,8 13-31-15,-7-10 0 16,18-3-1-16,5-23-4 15</inkml:trace>
  <inkml:trace contextRef="#ctx0" brushRef="#br2" timeOffset="216530.3849">15993 12147 53 0,'7'-12'35'15,"-6"-8"-4"-15,8 7-1 16,-14-10-19-16,5 23-1 16,-9-24-3-16,-1 23-1 15,-16 2-2-15,1 13-1 16,-10 4 0-16,-3 13-1 0,-3 3 1 15,-1 5-1-15,4-2 0 16,8 0-1-16,7-9 1 16,13-4 0-16,10-13 0 15,16-11-1-15,15-12 0 16,13-11 0-16,8-6 1 15,7-5-2-15,5-3 1 16,-4 0 0-16,-5 5-1 16,-9 5 0-16,-11 8 0 15,-13 11 0-15,-22 8 0 16,4 22 0-16,-21 10 0 15,-8 14 0-15,-10 12 0 16,-8 15 1-16,-3 10-1 16,-5 4 1-16,1 4-1 15,5-2 0-15,6-9 0 0,13-11 1 16,7-15-1-16,17-17 0 15,12-19 1-15,15-19 0 16,12-21 0-16,10-17 0 16,8-12-1-16,1-10 0 15,6-4-3-15,-7-8-1 16,6 5-2-16,-17-8-12 15,11 18-22-15,-16 1 1 16,2 14-1-16,-13 1 0 16</inkml:trace>
  <inkml:trace contextRef="#ctx0" brushRef="#br2" timeOffset="216981.4107">16600 12094 77 0,'0'0'40'0,"-7"-24"-2"16,7 24 1-16,-11-9-32 15,11 9-2-15,-14 3-1 16,10 13 0-16,-7 10-1 15,3 8 0-15,-2 9-2 16,2 4 1-16,-3 3-1 16,10-2 1-16,3-6-1 15,8-9 1-15,9-15-2 16,10-13 1-16,11-14-1 0,4-12 1 15,4-11-1-15,1-6 0 16,-1-6 0-16,-7 4-1 16,-7 2 2-16,-10 7-1 15,-6 11 0-15,-18 20 0 16,0 0 0-16,-3 27 0 15,-8 5 0-15,-3 6 0 16,1 3 0-16,1 1-1 16,9-2-1-16,4-11-2 15,16-5-4-15,0-26-15 16,26 2-17-16,-5-17-1 15,19-1 1-15,-5-16-1 16</inkml:trace>
  <inkml:trace contextRef="#ctx0" brushRef="#br2" timeOffset="217147.4202">17391 12140 92 0,'0'0'39'15,"-19"23"1"-15,-10 4-1 16,2 10-34-16,1 5-3 16,5 7 0-16,4-2-2 15,6 0 0-15,10-3-5 16,4-23-6-16,24 0-27 15,-7-21-2-15,18-7 2 16,-4-20-4-16</inkml:trace>
  <inkml:trace contextRef="#ctx0" brushRef="#br2" timeOffset="217281.4278">17458 11815 97 0,'-27'-29'40'16,"2"4"-4"-16,9 8-7 15,23 6-63-15,2-3-3 16,20 4 0-16,6-6-4 15</inkml:trace>
  <inkml:trace contextRef="#ctx0" brushRef="#br2" timeOffset="217507.4407">18044 11535 95 0,'-22'21'40'0,"4"5"2"16,-14 4-2-16,10 14-33 15,-5 8-4-15,1 16-1 0,3 7 1 16,1 9-3-16,3 1 1 15,5 1-1-15,4-6-2 16,1-10-3-16,9-7-4 16,-8-27-20-16,17-3-11 15,-3-22-1-15,8-10-1 16,-3-19 1-16</inkml:trace>
  <inkml:trace contextRef="#ctx0" brushRef="#br2" timeOffset="217696.4516">17800 12025 103 0,'0'0'42'0,"-19"-3"1"16,19 3-2-16,15-3-38 0,12-4-2 16,9-1-1-16,11-3-1 15,10 3-4-15,0-5-3 16,15 15-20-16,-20-7-14 15,1 10 1-15,-17-2-1 16,-5 8 1-16</inkml:trace>
  <inkml:trace contextRef="#ctx0" brushRef="#br2" timeOffset="218055.4721">18170 12069 95 0,'-24'10'40'0,"22"2"1"15,2-12-1-15,-1 15-36 0,13-7 0 16,8 2-1-16,3-2 0 15,6-3-1-15,4-5 0 16,1-4-1-16,0-6 1 16,-5-4-1-16,-2-4-1 15,-7-4 1-15,-10 0-1 16,-6-1 0-16,-9 3 0 15,-11 5 0-15,-10 11 0 16,-12 12 1-16,-10 14 0 16,-7 15 1-16,-1 11 0 15,1 7 0-15,10 6-1 16,9 2 1-16,19-6-1 15,22-11-1-15,24-13-1 16,19-15-2-16,23-5-6 0,3-26-11 16,23 12-5-1,-16-25-13-15,12 6-5 0,-12-15-3 16,-3 3 2-16</inkml:trace>
  <inkml:trace contextRef="#ctx0" brushRef="#br2" timeOffset="231913.2647">19453 11634 46 0,'3'-13'34'0,"-3"13"1"16,0 0 0-16,-21-3-14 16,12 20-13-16,-7 5-2 15,7 16 2-15,-4 8-4 0,2 13-1 16,-2 7 1-16,4 11-2 15,0 4 1-15,3 1-4 16,5-4 1-16,1-12-4 16,10-8-2-16,2-25-7 15,17-5-23-15,0-26 0 16,18-10-2-16,-3-20 1 15</inkml:trace>
  <inkml:trace contextRef="#ctx0" brushRef="#br2" timeOffset="232108.2759">19769 11966 90 0,'-9'15'37'0,"-11"5"0"16,6 17 0-16,-3 1-34 16,2 8-1-16,4 2 0 15,6 1-1-15,3-3-2 16,5-6 0-16,7-5-3 15,4-17-5-15,14-4-27 16,-7-21 0-16,9-5-1 16,-4-22-1-16</inkml:trace>
  <inkml:trace contextRef="#ctx0" brushRef="#br2" timeOffset="232259.2845">19859 11808 87 0,'-18'-37'38'0,"-6"4"-2"15,5 16 2-15,-4 9-33 0,23 8-4 16,-9 16-4-16,9-16-10 15,22 28-23-15,1-9-1 16,17 6-1-16,2-7 1 16</inkml:trace>
  <inkml:trace contextRef="#ctx0" brushRef="#br2" timeOffset="232791.3149">20348 11984 92 0,'-26'1'38'0,"2"8"0"16,-13-3 1-16,0 9-36 15,-1 3 0-15,6 11 0 16,-2 4 0-16,6 9-1 0,7 2 0 16,11 0 0-16,5-5-1 15,11-6 1-15,8-6-1 16,9-13 0-16,10-13 0 15,4-12-1-15,3-12 1 16,4-8-1-16,-3-7 1 16,-4-6-1-16,-6-1 0 15,-5 3 0-15,-8 5 0 16,-4 9-1-16,-9 14 0 15,-5 14 0-15,-14 22 0 16,0 20 1-16,-8 15-1 16,-2 18 1-16,-7 12-1 15,-1 8 1-15,0 3 0 16,3 2-1-16,2-14 1 0,5-9 0 15,6-14 0-15,2-14 0 16,6-18 1-16,5-12-1 16,3-19 1-16,-3-14 0 15,3-13 0-15,5-15-1 16,-2-12 0-16,6-12 2 15,5-10-2-15,6-6 1 16,7-1-1-16,3 1 1 16,4 5-1-16,5 5-1 15,2 10-1-15,0 4-3 16,6 16-4-16,-12-7-22 15,15 17-9-15,-8-7 1 16,11 2-2-16</inkml:trace>
  <inkml:trace contextRef="#ctx0" brushRef="#br2" timeOffset="233213.3391">21075 11323 97 0,'0'0'39'0,"-26"-4"1"15,6 29 0-15,-16 8-37 16,6 12 0-16,5 7 0 15,-1 9 3-15,2 9-3 16,1 4-1-16,3 2 1 16,4-3-2-16,2-3 1 15,5-10-1-15,3-6 0 16,1-8-3-16,8-12 2 0,1-12 0 15,6-12 0-15,4-12 0 16,4-11 0-16,4-10 0 16,2-7 0-16,3-4-1 15,-1-2 2-15,-1 1-2 16,-3 5 1-16,-2 6 0 15,-5 12 1-15,-4 10-1 16,-11 2 0-16,10 31 1 16,-12 0-1-16,-5 9 0 15,5 5-1-15,-2 3 0 16,4-3-1-16,4-3-2 15,11-8-2-15,3-21-6 16,22 2-17-16,-3-30-12 16,14-4 1-16,-4-23-1 15,13-3 2-15</inkml:trace>
  <inkml:trace contextRef="#ctx0" brushRef="#br2" timeOffset="233393.3494">21598 11574 108 0,'0'0'38'15,"-14"8"4"-15,-7 20-11 16,-2 26-28-16,-7 12-1 15,2 11-1-15,-1 6-1 16,3 1-1-16,6-1 0 16,0-8-6-16,12-3-6 15,-6-24-25-15,14-7 0 16,-3-26-1-16,3-15-1 15</inkml:trace>
  <inkml:trace contextRef="#ctx0" brushRef="#br2" timeOffset="233560.3589">21326 11883 108 0,'-4'-16'42'15,"-5"0"1"-15,9 16-2 16,15-9-34-16,8 9-2 16,10-3-4-16,10-5-4 15,13 7-9-15,-5-13-27 16,21 5-3-16,-7-7 3 15,7 9-6-15</inkml:trace>
  <inkml:trace contextRef="#ctx0" brushRef="#br2" timeOffset="234452.4099">22718 12266 72 0,'-14'-6'37'15,"2"5"-1"-15,-8-9-1 16,4 5-28-16,-10-12-1 16,3 3-1-16,-6-9-1 15,1-5-1-15,-5-9-1 16,0-4 0-16,0-11-1 15,1-7 3-15,2-3-4 16,5-2 1-16,3-2-1 16,6 1 1-16,8-2-1 15,9 1 1-15,8 5-1 0,13 2-1 16,6 6 1-16,7 4 0 15,-1 7 1-15,6 9-1 16,-4 12 0-16,-6 12 0 16,-7 15 0-16,-9 14 0 15,-15 20 0-15,-9 14 1 16,-14 10 0-16,-8 18 2 15,-7 6-2-15,-4 6 0 16,-1 2 0-16,5-8 1 16,10-11-1-16,16-11 0 15,20-20 1-15,22-22-4 16,22-20 1-16,16-21-2 15,21-11-4-15,-1-25-21 16,14 3-12-16,-9-13 1 0,-1 5-3 16,-18-2 2-16</inkml:trace>
  <inkml:trace contextRef="#ctx0" brushRef="#br2" timeOffset="252000.4136">4687 13822 57 0,'9'-14'37'15,"-9"-2"-2"-15,0 16 0 16,2-21-27-16,-2 21-3 16,0 0 0-16,0 0-1 15,-7 26-1-15,1 3-1 16,-3 8-1-16,-1 9 0 15,-2 5-1-15,1 3 0 16,-2-4-1-16,2-4 1 16,4-10 0-16,5-8-1 15,6-11 2-15,6-17-1 16,4-17 1-16,7-11 2 15,5-13-1-15,6-6 0 16,-1-11 0-16,3-2 1 0,-2-2-2 16,-2 8 1-16,-3 8 0 15,-4 9-2-15,-8 13 0 16,-1 12 1-16,-14 12-1 15,17 13 1-15,-16 9 0 16,3 4 0-16,-2 3-1 16,5-1 1-16,2-3 0 15,8-6 0-15,2-10 0 16,9-8 0-16,9-10 0 15,6-10 0-15,1-4-1 16,6-2 1-16,-1 0-1 16,-4 1 1-16,-5 9-1 15,-5 11 0-15,-9 14 0 16,-9 16 0-16,-8 12-1 15,-7 10 1-15,-6 11-2 0,-2 1 0 16,0 1-1-16,2-6-2 16,12-6-3-16,-1-23-23 15,24 0-10-15,-1-24 0 16,20-4 0-16</inkml:trace>
  <inkml:trace contextRef="#ctx0" brushRef="#br2" timeOffset="252353.4338">5876 13826 83 0,'-26'-16'40'0,"1"15"0"16,-13 0 1-16,4 9-36 0,-3 11-2 16,7 8 0-1,1 6-2-15,7 10 1 0,10 2-2 16,7 0-1-16,11-2 1 15,12-5 0-15,10-7-1 16,9-9 1-16,6-12 0 16,4-13-1-16,0-12 1 15,0-12 2-15,-6-7-1 16,-6-7 0-16,-12-6 0 15,-9-4 0-15,-13 1 0 16,-9-1 0-16,-7 6 0 16,-8 6-2-16,-2 6 1 15,-3 10-1-15,3 11-1 16,4 6-1-16,9 15-2 15,12-9-7-15,-2 23-28 0,10-11 0 16,14 10-1-16,-1-12 1 16</inkml:trace>
  <inkml:trace contextRef="#ctx0" brushRef="#br2" timeOffset="252661.4514">6212 13718 61 0,'21'-16'40'16,"-14"-9"-2"-16,2 9 2 15,-11-7-28-15,2 23-5 16,5-18-1-16,-5 18-1 15,10 13-2-15,-4 8 0 16,-5 12 0-16,4 6-1 16,-5 6 0-16,3 2 0 15,2 3-2-15,1-1 1 0,-1-9-1 16,6-5 1-16,0-13-1 15,7-10 1-15,3-10 0 16,-1-10-1-16,2-10 1 16,2-12-1-16,-1-6 1 15,-2-11-4-15,1-1 0 16,-7-7-4-16,5 17-17 15,-10-14-18-15,6 18 1 16,-11 0-2-16,10 18 2 16</inkml:trace>
  <inkml:trace contextRef="#ctx0" brushRef="#br2" timeOffset="252901.4652">6775 13674 66 0,'18'1'41'15,"-18"-1"0"-15,18-7 0 16,-18 7-28-16,0 0-6 15,0 0-1-15,1 19-2 16,-4 4-1-16,0 8-1 16,-3 6 0-16,-4 5-1 15,2 5-1-15,-2 1 0 16,3-2-3-16,-1-7-2 15,11-4-4-15,-11-21-29 16,23-5-5-16,-3-18 1 16,12-9 0-16</inkml:trace>
  <inkml:trace contextRef="#ctx0" brushRef="#br2" timeOffset="253351.4909">6881 13451 83 0,'-13'4'39'0,"-2"-2"1"16,18 16-5-16,-3-18-30 15,7 19-1-15,7-11 0 16,9 3 0-16,-1-4-1 16,7 3 0-16,-3 1 0 15,2 7-1-15,-4 0 0 16,-3 9 0-16,-6 3 0 15,-5 7-1-15,-5 1 0 16,-4 2 0-16,-4 3 0 16,-4-6-1-16,-2-2 1 15,0-8-1-15,3-5 0 0,6-10-1 16,0-12 1-16,15-4 0 15,3-13 0-15,5-10-1 16,3-8 1-16,6-5 0 16,0-6 0-16,0 0 0 15,-2 3 0-15,-7 7 0 16,-3 6 0-16,-4 11-1 15,1 12 1-15,-17 7 0 16,12 25-2-16,-10 4 1 16,3 11-3-16,-5 3 1 15,8 10-3-15,0-8-2 16,16 13-17-16,-5-25-18 15,14-1 3-15,0-18-2 16,12-6 3-16</inkml:trace>
  <inkml:trace contextRef="#ctx0" brushRef="#br2" timeOffset="253818.5176">7767 13629 82 0,'-6'-15'42'0,"-14"1"0"16,2 19 0-16,-8 5-36 15,0 13-1-15,-3 7-2 16,2 9 0-16,4 4-1 15,9 3 0-15,6-2-1 16,8-2 0-16,7-8-1 16,7-7 1-16,8-11-1 15,3-9 0-15,3-11 1 0,1-8-1 16,-1-9 0-16,-4-9 0 15,-1-5-1-15,-7-2 1 16,-2 2 0-16,-3 5-1 16,-7 7 1-16,-2 12 0 15,-2 11-1-15,-11 31 1 16,-2 17-1-16,0 19 1 15,-6 18-1-15,-2 16 1 16,-2 10-1-16,0 0 1 16,0-5-1-16,3-8 0 15,3-17 1-15,-1-16 1 16,7-20-1-16,1-23 1 15,10-22-1-15,-5-10 0 16,5-21 1-16,5-13-1 0,2-15 0 16,5-11 0-16,5-10-2 15,4-8-3-15,10 11-7 16,-13-9-25-16,14 19-6 15,-4 2-1-15,14 13 0 16</inkml:trace>
  <inkml:trace contextRef="#ctx0" brushRef="#br2" timeOffset="255225.5981">11832 12899 10 0,'-12'-13'31'0,"2"5"1"16,-2 6-10-16,-5-11 4 15,17 13-8-15,-30-12-6 16,30 12-2-16,-20-7-1 15,20 7-3-15,-13-1-1 16,13 1-1-16,13 9-1 16,4 1 0-16,10 1-1 15,15 2 1-15,12-3 0 16,21-1-1-16,19-10 1 15,20-5-1-15,17-9-1 0,24-7 1 16,16-4-1-16,12-7 0 16,12 1 0-16,3 1-1 15,2 3 1-15,-4 6-2 16,-8 7 2-16,-9 3-2 15,-16 5 1-15,-15 2 0 16,-20 3-1-16,-19 1-1 16,-20 1 0-16,-19 0 0 15,-20 1-1-15,-18-4-2 16,-9 9-7-16,-23-6-26 15,0 0 1-15,-18 1-2 16,-1 3 2-16</inkml:trace>
  <inkml:trace contextRef="#ctx0" brushRef="#br2" timeOffset="259709.8546">9085 13393 47 0,'7'-26'36'0,"-14"-8"4"16,1 11-8-16,-12-20-14 16,3 12-8-16,-14-10-2 15,4 10 0-15,-7 0-3 16,2 10 0-16,-1 8-3 15,0 10 1-15,5 15-1 16,1 17-1-16,3 16 1 16,3 15-2-16,3 15 1 15,4 13-1-15,3 9 0 16,1 4-1-16,6-2 0 15,5-8-3-15,6-6 0 16,-3-20-5-16,18-3-11 16,-10-30-22-16,12-12 2 15,-13-21-2-15,8-6 4 16</inkml:trace>
  <inkml:trace contextRef="#ctx0" brushRef="#br2" timeOffset="259897.8653">8687 13740 92 0,'-22'-11'39'16,"1"-2"1"-16,21 13-12 15,0 0-24-15,17-7-1 16,10 1-1-16,13 1-1 16,10-1-1-16,9-2-2 15,14 6-1-15,1-7-5 16,12 15-25-16,-13-11-5 15,6 7-1-15,-10-6-1 16</inkml:trace>
  <inkml:trace contextRef="#ctx0" brushRef="#br2" timeOffset="260264.8863">9575 13609 80 0,'-28'2'41'16,"2"10"-2"-16,-17-4 0 15,5 14-34-15,-6 2 0 16,4 10 0-16,-6 6-1 15,8 4-1-15,3-1-1 16,12-1 0-16,9-6 0 16,13-8-1-16,17-13 0 15,13-14 0-15,16-18-1 16,11-10 1-16,4-11 0 15,2-8-1-15,-1-2 0 0,-6-1 1 16,-10 5-1-16,-9 10 0 16,-15 10 0-16,-8 10 0 15,-13 14 0-15,-1 14 0 16,-9 12 0-16,-5 9-1 15,1 8-1-15,2-1 0 16,7 8-3-16,3-12-3 16,23 10-15-16,-6-28-17 15,25-4-1-15,4-19-2 16,19-3 3-16</inkml:trace>
  <inkml:trace contextRef="#ctx0" brushRef="#br2" timeOffset="260565.9035">10186 13584 85 0,'-31'0'41'15,"1"17"0"-15,-11 1 0 16,13 6-35-16,-9 7-3 16,12 1 1-16,6-2-2 15,14-3 0-15,12-9-1 16,14-6 0-16,11-6-1 15,8-4 1-15,3-3-1 16,2 2 0-16,-6 5 1 16,-8 3-1-16,-10 7 0 15,-11 12 1-15,-14-1-1 16,-8 7 0-16,-6-2-1 15,-1-5-1-15,0-4 0 0,5-15-2 16,14-8-4-16,-4-34-23 16,27 3-9-16,6-26-2 15,15-6 0-15</inkml:trace>
  <inkml:trace contextRef="#ctx0" brushRef="#br2" timeOffset="260745.9138">10708 13142 87 0,'5'-12'41'0,"-5"34"2"16,-20 11-3-16,6 24-34 15,-9 14-3-15,1 13-2 16,1 7 1-16,4 4-3 16,5-3 0-16,3-10-4 15,10-1-3-15,-8-21-32 16,16-10 0-16,-5-25-1 0,5-11 0 15</inkml:trace>
  <inkml:trace contextRef="#ctx0" brushRef="#br2" timeOffset="260903.9229">10513 13633 96 0,'-9'-15'43'0,"-5"-2"0"16,14 17-3-16,14 0-36 16,10-4-3-16,19-2-4 15,4-15-13-15,28 7-24 16,-4-12-2-16,13 4-1 15,0-11 0-15</inkml:trace>
  <inkml:trace contextRef="#ctx0" brushRef="#br2" timeOffset="262851.0342">12161 13562 73 0,'-19'-17'38'16,"5"17"-4"-16,-19-14 2 15,6 23-21-15,-14-5-7 16,5 12-2-16,-3 9-1 15,2 11-2-15,-1 8 0 16,5 5-1-16,8 1 0 16,6 1-1-16,9-4 0 0,10-8 0 15,12-9-1-15,11-15 1 16,10-13-1-16,12-12 0 15,5-13 1-15,6-10-1 16,-2-11 0-16,2-2 1 16,-7-4-1-16,-5 3 0 15,-11 6 0-15,-7 9 0 16,-10 11 1-16,-16 21-1 15,10-2 0-15,-14 23 0 16,-3 15 0-16,-3 4-1 16,5 7 0-16,2-1 0 15,10 2-1-15,7-10-1 16,15-11 0-16,8-15-3 15,15-10-2-15,0-23-4 0,20 6-15 16,-17-27-10 0,8 8 2-16,-17-20 15 0,1 16 11 15,-17-3 7-15,-9 3 4 16,-8 17 6-16,-24-6 16 15,11 27 12-15,-24-2 0 16,10 26-16-16,-15-2-10 16,7 14-3-16,1 3-3 15,3 5 0-15,2-2-1 16,6-2-1-16,6-2-1 15,4-9 1-15,4-10-2 16,6-12 1-16,5-13 0 16,6-12-1-16,1-12 0 15,2-10 0-15,0-8 1 16,-1-6-1-16,-1 0 1 0,-3 0-1 15,-6 6 0-15,-3 7 0 16,-4 11 0-16,0 6 0 16,4 6 0-16,4 8 0 15,7 3 0-15,3 4 0 16,6 3 0-16,3-2 0 15,5 0 0-15,0 1 0 16,-2 0 0-16,-5 1 0 16,-4-1 0-16,-6 1 0 15,-4-1 0-15,-17 1 0 16,12 2 1-16,-12-2-1 15,-12 15 1-15,-2 3-1 16,-5 7 0-16,-5 8 1 16,0 8-1-16,-1 8 1 0,1 2-1 15,7 1 1-15,7-5 0 16,9-5-1-16,9-10 0 15,10-14 1-15,7-16-1 16,9-12 0-16,4-14 0 16,-2-12 0-16,-1-9 0 15,-5-9 0-15,-7 0 0 16,-6-4 0-16,-6 7 0 15,-10 5-1-15,-4 10 1 16,-4 8 0-16,-3 11 1 16,10 17-1-16,-18-4 0 15,18 4 0-15,-3 21 0 16,8-4 0-16,8-1 0 15,7-1 0-15,9-3 0 0,3-4 0 16,7-4 0-16,-2-4 0 16,-1-3 0-16,-2-4 0 15,-5 0 0-15,-3 0 1 16,-11 0-1-16,-2 1 0 15,-13 6 1-15,0 0 0 16,-11 14-1-16,-6 7 0 16,-6 8 1-16,-1 9-1 15,2 6 0-15,4 4 1 16,3-2-1-16,9-3 0 15,12-10 0-15,11-11 0 16,12-16 0-16,7-16 0 16,5-13 0-16,4-11 0 0,-1-9 1 15,-3-4-1 1,-2 0 1-16,-7 0-1 0,-8 7 1 15,-5 9-1-15,-10 12 1 16,-9 19 0-16,0 0-1 16,-2 18 0-16,-8 16 0 15,-1 8 0-15,1 9-1 16,2 3 1-16,3 1-2 15,7-7-1-15,11-7-1 16,4-18-1-16,17-7-4 16,-4-26-3-16,20 7-9 15,-19-35-7-15,19 10 9 16,-15-16 9-16,1 1 6 15,-6 1 4-15,-11-2 5 16,1 15 5-16,-18-10 9 16,14 27 8-16,-25-11-8 0,9 23-8 15,0 0-5-15,-9 14-1 16,-2 9-2-16,-1 9-1 15,-2 7-1-15,0 3 0 16,3 2-1-16,1-2 1 16,6-7 0-16,4-6-1 15,3-14 1-15,9-15-1 16,7-16 1-16,6-12-1 15,3-9 0-15,1-8 1 16,1-3-1-16,3 0 0 16,-5 4 1-16,-2 6-1 15,-7 15 1-15,-5 10-1 16,-14 13 0-16,11 20 1 0,-11 8-1 15,-6 9-1-15,0 11-2 16,1-2-1-16,10 8-7 16,-3-18-4-16,33 9-12 15,-12-33-6-15,30 9-2 16,0-23-8-16,22-6 2 15</inkml:trace>
  <inkml:trace contextRef="#ctx0" brushRef="#br2" timeOffset="263511.072">14962 13484 45 0,'-17'-3'38'0,"-6"-6"1"16,6 13-14-16,-12-14 10 15,12 15-25-15,-14-4-1 16,11 13-3-16,-9 6-1 15,2 12 0-15,0 6-2 16,6 8 0-16,1 0-1 16,10 2 0-16,9-9 0 15,10-8-1-15,11-15-1 16,14-17 1-16,10-23-1 15,10-17 0-15,9-16 1 16,5-11-1-16,-1-9 0 16,-2-7 1-16,-5-6 0 15,-6 2 0-15,-11 6 1 16,-10 13-1-16,-17 13-1 0,-8 22 1 15,-8 34 0-15,-28 4-1 16,-1 39 0-16,-5 20 0 16,3 19 0-16,2 8-1 15,11 7-2-15,14-7-4 16,21-4-4-16,4-26-6 15,33 1-8-15,-11-35-9 16,23-8-10-16,-4-19 0 16,1-13 2-16</inkml:trace>
  <inkml:trace contextRef="#ctx0" brushRef="#br2" timeOffset="264016.1009">16543 13040 63 0,'0'-11'41'15,"-9"-2"-2"-15,9 13 1 16,-13-3-22-16,11 21-14 16,-7 9-1-16,2 16 0 15,-1 10 0-15,-1 9-2 16,-1 11 0-16,2 5-1 15,-1 0 1-15,4-1-2 16,5-6-1-16,1-10-3 16,12-4-4-16,-8-27-17 0,22 2-12 15,-10-24 0-15,10-3-2 16,-8-21 1-16</inkml:trace>
  <inkml:trace contextRef="#ctx0" brushRef="#br2" timeOffset="264203.1116">16378 13431 98 0,'-20'2'40'0,"-1"-2"1"16,15 15-12-16,6-15-26 16,15 1-1-16,13-9-1 15,12-9-3-15,16-5 0 16,8-9-2-16,14-2-5 15,-9-16-23-15,21 5-6 16,-13-10 0-16,0 5-2 0</inkml:trace>
  <inkml:trace contextRef="#ctx0" brushRef="#br2" timeOffset="264569.1325">17044 12865 91 0,'-23'36'40'16,"-10"5"2"-16,10 20-3 15,-8 1-35-15,5 10 0 16,-2 5-1-16,4 5-1 15,0-1 0-15,5-4 0 16,3-8-1-16,6-6-1 16,6-12 1-16,4-11-1 15,7-14 1-15,7-18-1 16,6-17 0-16,9-13 0 0,4-9 0 15,-2-10 0-15,1-3 0 16,2-2 0-16,-3 4 0 16,-3 7 0-16,-5 11 0 15,-5 12 0-15,-7 13 1 16,-3 13-1-16,-3 11 0 15,-2 8 0-15,-1 9-1 16,1-1-1-16,2 2-2 16,5-5-1-16,13-4-5 15,-5-26-14-15,25 10-8 16,-14-29-8-16,15-1-1 15,-7-17 1-15</inkml:trace>
  <inkml:trace contextRef="#ctx0" brushRef="#br2" timeOffset="264901.1515">17336 13443 87 0,'-16'8'39'15,"-4"-3"0"-15,16 9-3 16,4-14-29-16,13 16-4 16,13-15 0-16,11-2-1 15,6-4-1-15,5-5 0 16,-2-4 0-16,0-3-1 15,-9-3 1-15,-9 0 0 16,-13-1-1-16,-10-2 2 16,-10 1-1-16,-9 3 1 15,-10 2-1-15,-7 8 1 16,-7 8-1-16,-5 10 0 15,-3 12 0-15,-1 12-1 16,3 9 1-16,9 8-1 0,9 5 1 16,13-4-2-16,19-3 0 15,17-11-2-15,23-5-8 16,2-29-13-16,33 0-14 15,-7-22-4-15,19-3-1 16,-4-18 0-16</inkml:trace>
  <inkml:trace contextRef="#ctx0" brushRef="#br2" timeOffset="265644.194">18567 13217 60 0,'14'-2'39'0,"-14"2"1"15,15 4 0-15,-15-4-17 16,-10 19-21-16,-1 3 0 15,0 10 1-15,-7 5-1 16,3 6 0-16,-5 1-1 16,6 1 0-16,-1-4 1 15,8-6-1-15,2-6 0 16,8-11 1-16,-3-18-1 0,18 7 0 15,0-19 0-15,-2-7-1 16,5-9 1-16,-2-2 0 16,1-7 1-16,3 4-1 15,-2-3 0-15,0 6 0 16,-2 4-1-16,-1 8 2 15,-2 7-2-15,-1 11 1 16,-3 9-1-16,1 8 0 16,-4 11 0-16,0 4-1 15,0 9 1-15,3-1-2 16,4 4 0-16,3-6-1 15,6-2-2-15,3-12-1 16,9 0-4-16,-6-27-11 16,20 8-5-16,-20-29-6 0,15 6-6 15,-11-19 0-15,4 4 3 16</inkml:trace>
  <inkml:trace contextRef="#ctx0" brushRef="#br2" timeOffset="265997.2142">19256 13299 93 0,'10'-23'38'0,"-12"-2"-1"15,2 25-6-15,1-16-24 16,-1 16-1-16,-6 17-2 15,2 4-1-15,-3 6 0 16,1 8-1-16,0 4 0 16,2 3 0-16,-1-2 0 15,6-2-1-15,4-7 0 16,7-4 0-16,3-11 0 15,12-11 0-15,3-12 0 0,7-10-1 16,3-7 1-16,3-8-1 16,-2-7 0-16,1-3 0 15,-5 4 1-15,-3 4-1 16,-8 6 0-16,-9 11 0 15,-7 7 0-15,-10 10 0 16,0 22 0-16,-7 1-2 16,-6 11 1-16,3 3-3 15,4 4-2-15,1-13-5 16,20 11-7-16,-8-27-7 15,29 8-6-15,-7-21-8 16,22 0-2-16,-4-14 3 16</inkml:trace>
  <inkml:trace contextRef="#ctx0" brushRef="#br2" timeOffset="266236.2279">20029 13348 73 0,'-14'-22'41'16,"3"11"-1"-16,-13-6 1 16,5 23-20-16,-11-7-16 15,2 9-1-15,-1 7 0 16,3 7-1-16,3 8-1 15,5 4 0-15,9 2-1 16,10-4-1-16,12-4 1 16,15-7-2-16,11-11-1 15,13-11-2-15,12-7-1 16,3-16-4-16,13-1-7 15,-14-24-8-15,16 9-7 16,-24-20-8-16,6 4 0 0,-18-11 2 16</inkml:trace>
  <inkml:trace contextRef="#ctx0" brushRef="#br2" timeOffset="266418.2383">20549 12921 93 0,'-17'-14'38'0,"5"26"3"16,-11 3-9-16,9 25-12 16,-12 6-16-16,4 13-1 15,-1 3-1-15,4 4-1 16,1 3-1-16,7-3-1 15,3-2-4-15,3-12-5 16,17 5-9-16,-12-31-12 16,25 1-9-16,-9-18-2 15,15-7-1-15,-3-15 3 16</inkml:trace>
  <inkml:trace contextRef="#ctx0" brushRef="#br2" timeOffset="266779.2589">20583 13277 72 0,'-12'8'41'15,"10"11"-3"-15,-1-10 2 16,15 16-22-16,4-14-16 16,10-4-1-16,5-3 1 15,4-5 0-15,1-3-1 16,3-6 1-16,-3-2-1 15,-6-4 1-15,-6-4 0 16,-7-3-1-16,-10-1 1 16,-3 1-1-16,-9 1 1 15,-9 3-1-15,-5 7 0 0,-8 8-1 16,-8 9 1-16,-2 10-1 15,-2 11 1-15,0 8-1 16,5 8 1-16,6 4-1 16,11 2-1-16,11-2-1 15,19-5-2-15,7-14-4 16,24-1-6-16,-2-29-10 15,29 6-10-15,-9-24-6 16,14-1-2-16,-9-21 2 16</inkml:trace>
  <inkml:trace contextRef="#ctx0" brushRef="#br2" timeOffset="267108.2777">21210 13184 75 0,'-31'-9'42'16,"10"20"-1"-16,-14 2-1 16,12 22-11-16,-8-5-26 15,6 6-1-15,6 4-1 16,5 3 0-16,8-1 0 15,12-4-1-15,8-7 1 16,10-14-1-16,9-10 0 16,5-10 0-16,6-11 0 15,2-12 0-15,0-8 0 16,0-4 0-16,-7 0 1 15,-5 2 0-15,-7 9-1 16,-7 5 1-16,-11 10-1 16,-9 12 1-16,0 15-1 15,-9 6-1-15,0 5-1 16,-2 6-1-16,2 2-2 0,4-7-6 15,15 6-5-15,-10-33-11 16,38 21-7-16,-10-27-6 16,20-1-2-16,-1-14 3 15</inkml:trace>
  <inkml:trace contextRef="#ctx0" brushRef="#br2" timeOffset="267417.2954">21902 13163 98 0,'-27'1'41'16,"-20"-1"0"-16,7 15 0 15,-15 0-35-15,11 6-3 16,5 2-2-16,10 0 0 0,11 3 0 16,15-7-1-16,17-3 0 15,13-4-1-15,11-3 1 16,4-4 0-16,0-2 0 15,-1 3 1-15,-8 1 0 16,-11 4-1-16,-13 7 1 16,-12 2 0-16,-11 6 0 15,-11 0-1-15,-5 3-1 16,-3-2-2-16,1 0-6 15,-5-11-4-15,20 10-11 16,-11-24-8-16,28 10-10 16,0-12-1-16,14-3 1 15</inkml:trace>
  <inkml:trace contextRef="#ctx0" brushRef="#br2" timeOffset="267567.304">21921 13564 106 0,'-16'-2'43'0,"16"2"-1"16,-23-18-4-16,15-10-41 15,8 28-16-15,-15-35-13 16,17 25-12-16,-11-5 0 16,9 15-1-16</inkml:trace>
  <inkml:trace contextRef="#ctx0" brushRef="#br1" timeOffset="273207.6266">17578 15272 49 0,'5'-16'34'0,"-5"16"3"16,6-13-5-16,-6 13-26 0,1 21-2 16,0 7 0-16,-5 11 1 15,1 12-4-15,-5 5 2 16,2 10-3-16,-1 1 1 15,-2 0-2-15,5-6 0 16,-5-11-5-16,8-3-2 16,-6-24-18-16,13 2-9 15,-6-25 0-15,0 0 0 16</inkml:trace>
  <inkml:trace contextRef="#ctx0" brushRef="#br1" timeOffset="273387.6369">17516 15644 56 0,'-17'-17'37'0,"-11"-6"-1"16,12 18-4-16,-12-9-22 15,14 11-2-15,3-6-2 0,11 9 1 16,15-12-4-16,9 1-1 16,9-1-4-16,7-5-1 15,12 8-7-15,-8-8-27 16,14 16-1-16,-12-7-2 15,7 18 2-15</inkml:trace>
  <inkml:trace contextRef="#ctx0" brushRef="#br1" timeOffset="274295.6888">18059 15889 53 0,'13'-14'37'0,"-1"17"-1"16,-12-3-4-16,18 7-26 16,-11 6-2-16,2 15 2 15,-3 8-3-15,-1 12 0 16,-3 6-2-16,-2 6-2 15,1 3 1-15,-3-3-3 16,3 0 0-16,-4-15-7 16,15 3-24-16,-12-26 0 15,10 0-3-15,-10-22 2 16</inkml:trace>
  <inkml:trace contextRef="#ctx0" brushRef="#br1" timeOffset="274477.6993">18050 16116 65 0,'-28'-18'39'15,"14"19"-2"-15,-1-8 1 16,15 7-31-16,0 0-5 16,16-1-2-16,8-2-2 15,3-7-5-15,19 11-30 16,-8-10 1-16,10 10-2 15,-2-8 1-15</inkml:trace>
  <inkml:trace contextRef="#ctx0" brushRef="#br1" timeOffset="275002.7293">18388 15844 42 0,'-6'-29'28'0,"6"29"1"16,-29-35-8-16,17 23-5 0,-20-13-5 15,9 12-2-15,-15-1-3 16,1 12 0-16,-6 4-1 15,0 14-1-15,-3 11-1 16,2 17-1-16,0 11 0 16,6 14 0-16,3 9-1 15,12 6 0-15,9 1 1 16,14 2-1-16,17-11 1 15,24-12-1-15,17-17 0 16,11-19-1-16,15-21 1 16,5-16-1-16,1-17-1 15,-10-10 3-15,-10-12-2 0,-22-6 0 16,-19-1-1-16,-20 1 1 15,-21 2-3-15,-17 2 1 16,-13 3-3-16,-11-10-8 16,5 20-23-16,-13-12-1 15,16 15-1-15,3-9 1 16</inkml:trace>
  <inkml:trace contextRef="#ctx0" brushRef="#br1" timeOffset="275687.7685">17671 15107 75 0,'-48'-4'35'0,"2"16"-10"16,-16-10-1-16,8 17-16 15,-5 5-1-15,8 14-2 16,2 11-1-16,9 15-1 15,8 10 0-15,12 16-2 16,17 2 1-16,14 2-2 16,22-10 1-16,18-11-1 15,18-24 2-15,16-20-2 0,12-29 1 16,5-25 0-16,1-23 0 15,-6-16 1-15,-16-11-1 16,-16-5 1-16,-25 0-1 16,-25 4-1-16,-22 9-1 15,-24 8 1-15,-19 13-3 16,-16 9 0-16,-8 20-2 15,-11 5-4-15,17 25-20 16,-13-5-9-16,20 11-1 16,8-4-1-16</inkml:trace>
  <inkml:trace contextRef="#ctx0" brushRef="#br4" timeOffset="285595.3351">18334 15397 22 0,'0'0'29'16,"-1"-13"1"-16,1 13-11 15,0 0-7-15,0 0-1 16,-13-9-1-16,13 9-2 16,0 0-1-16,0 0-2 15,-6-13 0-15,6 13-1 16,0 0-1-16,-6 15-1 15,-2-2 1-15,2 7-1 16,-2 3-1-16,-1 7-1 16,-1-2 1-16,-1 2-1 15,0-2 1-15,2-5-1 16,3-4 2-16,6-8-3 15,0-11 2-15,0 0 0 16,15-7-1-16,-2-8 2 0,3-4-2 16,0-4 1-16,0-2-1 15,-1 1 1-15,-2 4-1 16,-4 3 1-16,0 6 0 15,-9 11-1-15,0 0 1 16,0 0-1-16,0 0 1 16,5 20 0-16,-5-3-1 15,3 1 0-15,2 3 1 16,4 0-2-16,3-2 1 15,5 1-1-15,2-2 2 16,2-4-2-16,0-4 1 16,-1-3 1-16,2-8-1 15,-3-7 0-15,-3-9 0 16,-4-12 1-16,-1-8-1 0,-3-4 1 15,-1-7-1-15,-5-1 0 16,-2 0-1-16,-2 2 0 16,-1 12-3-16,-5 2-5 15,10 19-27-15,-11 1 0 16,9 13-1-16,0 0 0 15</inkml:trace>
  <inkml:trace contextRef="#ctx0" brushRef="#br4" timeOffset="286007.3587">18591 15124 52 0,'-41'-17'36'15,"4"15"-1"-15,-10-4-2 16,9 13-27-16,-10 1-2 16,3 14 2-16,0 6-3 15,2 15 1-15,5 6-2 16,8 11 1-16,8 5-1 15,9 5-1-15,14 2 1 16,14-1-1-16,17-9 0 16,15-9 0-16,14-16 0 15,9-15-1-15,8-16 1 16,4-14 0-16,-5-15-1 0,-5-11 1 15,-13-5-1 1,-15-7 1-16,-15 0-1 0,-17-3 1 16,-16 1-2-16,-17 2 1 15,-11 3-3-15,-14-1 0 16,-2 12-4-16,-17-11-24 15,10 24-6-15,-10-2-2 16,10 16 1-16</inkml:trace>
  <inkml:trace contextRef="#ctx0" brushRef="#br4" timeOffset="286878.4085">17313 16184 43 0,'1'-16'34'0,"-1"16"2"15,5-16-2-15,-5 16-29 16,0 0-1-16,-10 28 0 16,-2-5-1-16,0 8-1 15,-3 4 0-15,-1 8-1 16,-1-1 1-16,3 4-1 15,0-11 1-15,5-2-2 0,1-9 2 16,6-5-1-16,2-19 0 16,11 3 0-16,-1-15 0 15,5-8-1-15,3-7 1 16,3-3 0-16,-3-1-1 15,2-3 2-15,-5 0-2 16,0 7 1-16,-5 4-1 16,0 5 1-16,-6 3 0 15,-4 15-2-15,0 0 2 16,12 1-1-16,-8 13 0 15,2 4 0-15,1 6 1 16,6 5-1-16,1 5 1 0,0 2-2 16,4-3 2-1,1 0-2-15,1-7 1 0,2-10 0 16,-2-10 0-16,2-15 0 15,-1-12 0-15,2-16 2 16,-4-11-2-16,-3-6 1 16,-3-5-1-16,-3-1 1 15,-3 3-2-15,-2 8 1 16,-4 9-1-16,-6 7-5 15,5 33-7-15,-9-18-24 16,9 18 0-16,-6 17-2 16,12 7 1-16</inkml:trace>
  <inkml:trace contextRef="#ctx0" brushRef="#br4" timeOffset="287480.443">17648 15897 9 0,'-17'-7'32'0,"3"9"1"16,-8-11 2-16,8 13-18 16,-15-16-6-16,11 11-1 15,-10-9-2-15,3 8-3 16,-5-1-2-16,1 7 0 15,-3 6-2-15,-3 12 2 16,-3 8-2-16,-3 11 0 16,-1 19 0-16,3 10 0 15,0 10 0-15,7 13 0 16,7 2 1-16,13 1-1 15,16-6 1-15,17-7-2 16,24-16 2-16,16-14-2 0,16-17 0 16,13-21 1-16,10-20-1 15,-1-15 0-15,-4-21 1 16,-11-13-1-16,-16-12 0 15,-15-10 2-15,-23-7-2 16,-21-2 0-16,-20 2-1 16,-20 1 1-16,-16 11-3 15,-15 4-1-15,-2 22-9 16,-15-2-24-16,16 24 0 15,-4 1-2-15,21 19 0 16</inkml:trace>
  <inkml:trace contextRef="#ctx0" brushRef="#br2" timeOffset="291834.692">20352 14059 39 0,'-122'-30'30'16,"-8"1"1"-16,-11 3-3 16,-12 3-26-16,-7 8 0 15,-11 8-1-15,-12 6-1 16,-11 6 2-16,-8 7 0 15,-15 5 2-15,2 11 0 16,-16-1 1-16,-2 8 1 16,-8 0-1-16,-1 10 0 15,-13 3 1-15,3 12-3 16,-10 5-2-16,1 7 1 15,-4 8-3-15,0 9 2 0,-5 10-2 16,2 8 0-16,1 12 1 16,3 6-2-16,6 8 2 15,3 10-2-15,8 8 2 16,15 6-1-16,19 8 2 15,17-1-2-15,23 1 2 16,26-4-2-16,29-2 1 16,32-4 0-16,31-8 0 15,34-7 0-15,27-6-1 16,30-10 2-16,30-6-2 15,24-7 2-15,31-8-2 16,-49-55 1-16,19 4 0 16,14-4-4-16,23 3 5 15,13-7-2-15,22 0 2 0,19-8 0 16,27-1-1-16,14-5 2 15,29-7-2-15,15-6 1 16,48 0-2-16,-5-7 3 16,27-3 0-16,172-10 0 15,206-11-2-15,-22-20 1 16,-36-12 0-16,-53-18 0 15,-53-6 1-15,-68-11-4 16,-69-6 0-16,-66-3-1 16,-24-11 3-16,-18-8-1 15,-29-15 1-15,-23-7 0 16,-33-9 0-16,-30-4 0 15,-37-9 2-15,-33-6-1 16,-39-6-1-16,-31-3 3 16,-40-4-3-16,-30-2 2 0,-39-2-2 15,-34 6 0-15,-33 2 1 16,-36 8 1-16,-32 3 0 15,-38 6-1-15,-31 12 1 16,-33 4-2-16,-27 10 1 16,-26 8-3-16,-7 24-28 15,-27 12-6-15,-8 27-1 16,-7 21-3-16</inkml:trace>
  <inkml:trace contextRef="#ctx0" brushRef="#br2" timeOffset="293137.7665">22375 14857 6 0,'7'-11'28'16,"2"-4"1"-16,-1 0 3 0,2 7-18 15,-10-9-4-15,0 17 0 16,1-15-2-16,-1 15-1 15,-15-2-1-15,1 8-1 16,-5-1-1-16,0 4-2 16,-5 1 1-16,1 4-1 15,-1-1 0-15,6 5 1 16,0 1-1-16,7 2 1 15,6 1-2-15,5 1 0 16,5 0 0-16,9-3-1 16,9-7 1-16,6-3-1 15,11-10 0-15,4-4 1 16,3-10-1-16,3-5 0 15,-4-4 1-15,-3-2-1 0,-10-1 1 16,-9 1-1-16,-14 3 0 16,-11 5 2-16,-13 2-1 15,-9 6 1-15,-11 5-1 16,-4 8 0-16,-5 6 0 15,1 5 0-15,4 5 0 16,3 0-1-16,9 5 1 16,5-2-2-16,10-3 1 15,9 0 1-15,14-7-1 16,7-5 0-16,12-7 0 15,8-6 0-15,4-4 0 16,7-4 1-16,-8-4-1 16,1 1 0-16,-9 0 1 15,-10 0-1-15,-12 5 1 0,-12 11-1 16,-13-11 1-16,-11 13-1 15,-11 4 1-15,-6 3-1 16,0 5 1-16,-2 0-1 16,5 0 0-16,9-3 0 15,9-1 0-15,20-10 0 16,0 0 1-16,15 5-1 15,13-12 0-15,5-3 0 16,3-1 0-16,-1 2 0 16,-6-1 1-16,-5 2-1 15,-13 2 0-15,-11 6 0 16,-11-1 0-16,-11 4 0 15,-3 3-1-15,-7-2-2 16,5 8-8-16,-8-13-26 16,20 7-2-16,0-12-1 0,15 6-2 15</inkml:trace>
  <inkml:trace contextRef="#ctx0" brushRef="#br2" timeOffset="294152.8246">23126 14752 50 0,'-13'13'37'16,"-2"-7"0"-16,12 6-2 16,3-12-21-16,6 11-10 15,10-8-2-15,9-1-1 0,9-4 0 16,9-2 1-16,7-7 0 15,4-4 0-15,-1-6 0 16,2-4 0-16,-9-4 0 16,-8-1 0-16,-10-1 1 15,-12 2-2-15,-13-2 1 16,-14 8 0-16,-14 7-1 15,-11 8 1-15,-16 13-1 16,-5 11 1-16,-10 14-1 16,-5 13 1-16,-1 13-2 15,5 5 0-15,10 5 0 16,15-2 0-16,23-5 0 15,20-9-1-15,29-13-1 16,28-17-3-16,30-2-11 16,10-30-22-16,25 1-1 0,-2-19-2 15,6 1 0-15</inkml:trace>
  <inkml:trace contextRef="#ctx0" brushRef="#br2" timeOffset="294356.8363">23944 14246 77 0,'10'12'42'15,"17"-14"-1"-15,27 4-1 16,12-21-30-16,18-16-32 0,27 16-18 15,-2-17 1-15,1 6-4 16,-24-4 3-16</inkml:trace>
  <inkml:trace contextRef="#ctx0" brushRef="#br2" timeOffset="295708.9136">12880 16740 52 0,'0'0'38'0,"-14"9"-2"15,18 9-3-15,-13-6-30 16,4 5-1-16,-1 5 0 16,2 1 0-16,1-2 0 15,4 0 0-15,4-3-1 16,4-5 0-16,3-6 1 15,6-6-1-15,2-6 0 16,3-6 0-16,0-6 0 16,-1-1 0-16,0-7-1 15,-6 0 1-15,-1 0 0 16,-6 3 0-16,-8 0 0 15,-6 8 0-15,-8 6 0 0,-5 7 0 16,-9 10 0-16,-3 5 1 16,-2 8-1-16,3 1 0 15,-1 4 0-15,7 2 0 16,7-3-1-16,12-1 1 15,11-8-1-15,15-5 1 16,7-10-1-16,11-6 1 16,5-8-1-16,4-5 1 15,-3-10-1-15,-4-1 1 16,-8-3-1-16,-11 3 1 15,-14 1-1-15,-10 5 1 16,-15 8-1-16,-10 8 0 16,-10 11 1-16,-7 7-1 15,-2 7 1-15,0 8 0 16,2 0 0-16,8-1 0 0,9-3 0 15,6-5 1-15,12-5-1 16,8-13-1-16,18 0 1 16,6-10 0-16,3-5-1 15,2-3 0-15,0-1 1 16,0-2-1-16,-1 3-1 15,-7 1-1-15,-2 8-2 16,-8-1-3-16,13 21-23 16,-24-11-11-16,26 10 0 15,-13-6-1-15</inkml:trace>
  <inkml:trace contextRef="#ctx0" brushRef="#br2" timeOffset="296135.938">13474 16779 41 0,'-23'5'39'0,"14"9"1"16,9-14-2-16,3 29-21 15,23-24-14-15,11-1-1 16,7-6 1-16,11-3-1 16,2-11 0-16,5-3 0 15,-8-11 1-15,-4-4-1 16,-13-6 1-16,-14-1-1 0,-16-4 1 15,-12 6-2-15,-13 2 1 16,-13 8-1-16,-17 13 0 16,-4 17 0-16,-9 14-1 15,-5 15 1-15,1 16-1 16,4 11 1-16,9 7 0 15,14 3-1-15,18 0 1 16,16-13-2-16,20-7 1 16,25-18-1-16,20-14-2 15,14-17-1-15,24-1-11 16,-4-27-26-16,19 2 0 15,-12-15-1-15,7 2-1 16</inkml:trace>
  <inkml:trace contextRef="#ctx0" brushRef="#br2" timeOffset="296324.9488">14154 16036 66 0,'-18'16'44'16,"7"-10"-2"-16,31 5 1 15,11-16-36-15,25-13-12 16,32 1-34-16,-1-18 0 16,16-1-4-16,-5-9 0 15</inkml:trace>
  <inkml:trace contextRef="#ctx0" brushRef="#br2" timeOffset="303575.3635">17309 14773 56 0,'0'0'37'16,"0"0"-1"-16,0 0-12 0,-14-10-18 15,14 10 0-15,0 0 0 16,4 20-2-16,-4 1 0 16,-2 11-3-16,-1 3 1 15,-2 8-1-15,-1-1 1 16,1-1-1-16,-1-6 0 15,3-5 0-15,2-13 0 16,1-17 0-16,22-5 0 16,-1-16 0-16,4-6 0 15,4-6-1-15,5-8 1 16,1 0 1-16,-1 2-2 15,-5 7 1-15,-1 8-1 16,-7 12 2-16,-6 14-2 16,-3 15 0-16,-11 8 1 15,-1 8-3-15,0 2 2 0,0 1-3 16,4-2 0-16,1-12-3 15,14 1-3-15,-5-25-17 16,20 7-10-16,-2-19-1 16,8 5 0-16</inkml:trace>
  <inkml:trace contextRef="#ctx0" brushRef="#br2" timeOffset="303980.3867">17987 14741 82 0,'-16'-1'39'0,"16"1"-2"16,-18-3-11-16,18 3-20 0,0 0-3 16,-8 16 1-16,8-16-2 15,0 25-1-15,0-6 1 16,1 7-2-16,-1 4 2 15,1 2-2-15,0 1 1 16,1-4-2-16,4-2 1 16,3-10 0-16,5-10 0 15,8-11 0-15,4-11 0 16,6-8 0-16,3-10 0 15,1-4 1-15,-3-2 0 16,1 2 0-16,-7 6 0 16,-8 7 0-16,-6 10 0 15,-13 14 0-15,2 14-1 16,-11 9-1-16,-6 9 0 0,1 1-2 15,5 4 0-15,-1-2-3 16,11 3-6-16,-6-23-22 16,26 4-4-16,-5-17-1 15,18 1 0-15</inkml:trace>
  <inkml:trace contextRef="#ctx0" brushRef="#br2" timeOffset="304243.4018">18629 14735 66 0,'7'-17'39'16,"-12"-4"-1"-16,5 21 1 16,-19-8-30-16,4 14-4 15,-8 4-1-15,1 12 0 0,-5 2-1 16,4 7-2-16,0-2 0 15,11 2 0-15,5-1-1 16,9-3-1-16,9-5 0 16,6-9-3-16,13-2-1 15,-1-15-11-15,18 9-22 16,-13-15 0-16,13 1-3 15,-9-12 2-15</inkml:trace>
  <inkml:trace contextRef="#ctx0" brushRef="#br2" timeOffset="304454.4138">19011 14464 61 0,'-2'-13'41'16,"-12"6"-2"-16,4 23 2 16,-15 5-16-16,2 17-21 15,0 8-3-15,2 9 1 16,0 2-1-16,8 2-2 15,3 0 0-15,6-8-1 16,8-4-3-16,0-17-10 16,19 6-23-16,-14-20-2 15,11 1-1-15,-5-17 0 16</inkml:trace>
  <inkml:trace contextRef="#ctx0" brushRef="#br2" timeOffset="304820.4348">19001 14788 72 0,'0'0'39'16,"-7"28"-2"-16,6-18 2 16,16-1-37-16,-1-1-1 15,6-2 0-15,7-6 0 16,6-5 1-16,-2-4 0 15,0-6 0-15,-2-1 0 16,-4-3 0-16,-8-3-1 16,-4-3 1-16,-11 2-1 15,-7 3 1-15,-10 2-1 16,-3 6-1-16,-5 6 1 15,-6 8 0-15,-4 10-1 16,0 10 1-16,0 8 0 0,2 6-1 16,8 2 1-16,7 3-2 15,7-3 1-15,12-3-2 16,12-8-2-16,3-13-5 15,24 3-16-15,-13-24-12 16,16 5-3-16,-7-16 0 16,5 3 0-16</inkml:trace>
  <inkml:trace contextRef="#ctx0" brushRef="#br2" timeOffset="305167.4546">19335 14721 63 0,'0'0'40'15,"-15"2"-1"-15,10 13 1 0,-12-2-26 16,6 9-9-16,-2 3-1 15,4 6-2-15,-1 1 1 16,4 0-2-16,1-3 1 16,5-6-1-16,6-7 0 15,6-8-1-15,9-9 1 16,3-10-1-16,8-7 0 15,3-7 0-15,2-6 0 16,2-5 1-16,-1 1 0 16,-4 2 0-16,-5 6-1 15,-7 8 1-15,-10 9-1 16,-12 10 1-16,1 20-1 15,-11 4-2-15,-5 8 1 16,-2 7-2-16,5-1-1 0,-1-1-3 16,17 6-12-1,-7-27-13-15,25 3-7 0,-2-17-2 16,13-2 1-16</inkml:trace>
  <inkml:trace contextRef="#ctx0" brushRef="#br2" timeOffset="305497.4735">19839 14682 73 0,'0'0'41'16,"-20"-13"0"-16,20 13 0 16,-36 17-33-16,17 4-4 15,-1 1-1-15,0 8-2 16,2 2 1-16,7 2-2 0,5-4 1 15,7-5-2-15,11-5 2 16,8-10-3-16,6-4 2 16,7-6 0-16,0-3 0 15,2-3 0-15,-4 0 0 16,-4 1 0-16,-5 5 0 15,-7 6 0-15,-10 8 0 16,-10 7 0-16,-5 6 0 16,-9 6 0-16,0 0-2 15,-7 2-2-15,5 6-10 16,-9-25-14-16,18 6-12 15,-3-18-2-15,15-4 1 16</inkml:trace>
  <inkml:trace contextRef="#ctx0" brushRef="#br2" timeOffset="305647.4821">20030 15024 67 0,'-6'12'44'16,"-11"-12"-3"-16,6 5-2 15,-3-8-27-15,0-11-51 16,14 14-3-16,-1-19-1 15,1 19-1-15</inkml:trace>
  <inkml:trace contextRef="#ctx0" brushRef="#br2" timeOffset="315349.037">13009 17906 38 0,'0'0'37'15,"0"0"2"-15,0 0-1 16,0 0-22-16,0 0-11 15,0 0-3-15,0 0-1 16,0 0-4-16,-25 44-3 16,25-44-9-16,0 0-22 15,0 0-2-15,0 0 1 16,51 18 1-16</inkml:trace>
  <inkml:trace contextRef="#ctx0" brushRef="#br2" timeOffset="315499.0455">13214 17904 41 0,'0'0'37'0,"0"0"2"0,0 0-2 15,46-6-27-15,-46 6-4 16,0 0-4-16,0 0-3 16,25 42-32-16,-25-42-5 15,0 0-2-15,0 0 0 16</inkml:trace>
  <inkml:trace contextRef="#ctx0" brushRef="#br2" timeOffset="316199.0856">13905 18193 36 0,'0'0'35'0,"0"0"-1"15,0 0-4-15,0 0-22 16,45-44-1-16,-45 44 1 16,0 0-1-16,0 0-1 0,0 0-1 15,-55-39 1 1,55 39-1-16,-48-6-1 0,48 6-1 15,-53 8-1-15,53-8 0 16,-54 25-1-16,54-25 1 16,0 0-2-16,-61 61 0 15,61-61 0-15,-18 52 1 16,18-52-1-16,2 56-2 15,-2-56 0-15,29 52-4 16,-29-52 1-16,59 31-12 16,-59-31-24-16,84 5 0 15,-37-12-3-15,9-7 5 16</inkml:trace>
  <inkml:trace contextRef="#ctx0" brushRef="#br2" timeOffset="316498.1027">14400 17866 54 0,'0'0'39'15,"0"0"-1"-15,0 0-1 16,0 0-32-16,0 0-1 15,0 0 1-15,0 0-1 16,0 0 1-16,0 0-2 16,-48 42 0-16,48-42-1 15,-5 68 1-15,5-68-3 16,-3 82-2-16,7-39 1 0,-2 1-4 15,1-2-4-15,7 1-9 16,-10-43-24-16,14 72-1 16,-14-72 4-16,23 46-1 15</inkml:trace>
  <inkml:trace contextRef="#ctx0" brushRef="#br2" timeOffset="316897.1255">14645 18187 50 0,'0'0'40'0,"27"-47"0"16,-27 47-3-16,0 0-29 16,0 0-1-16,0 0-1 0,0 0-3 15,0 0 0-15,0 0 0 16,0 0-1-16,0 0 0 15,0 0-1-15,-56 52 1 16,56-52 0-16,-12 44-2 16,12-44 1-16,-5 41-1 15,5-41 0-15,0 0 2 16,24 48-3-16,-24-48 0 15,0 0 1-15,51 9 0 16,-51-9-1-16,0 0 1 16,62-31 0-16,-62 31-1 15,35-44 0-15,-35 44 1 16,23-53-1-16,-23 53 1 15,3-49-2-15,-3 49-1 16,0 0-1-16,-23-48-6 0,23 48-30 16,0 0-1-16,0 0-1 15,0 0 1-15</inkml:trace>
  <inkml:trace contextRef="#ctx0" brushRef="#br2" timeOffset="317491.1595">15087 18167 50 0,'0'0'39'16,"0"0"1"-16,0 0 1 16,0 0-33-16,0 0-3 15,0 0-1-15,0 0-2 16,0 0 2-16,0 0-1 15,0 0 0-15,0 0-3 16,0 0 3-16,-40 41-3 0,40-41 0 16,-9 42 2-16,9-42-2 15,0 0 0-15,9 52 0 16,-9-52 3-16,0 0-2 15,0 0-1-15,57 25 1 16,-57-25 2-16,46-16-3 16,-46 16 3-16,55-32-2 15,-55 32-1-15,61-48 1 16,-61 48 0-16,57-48-1 15,-57 48-1-15,46-36 1 16,-46 36-2-16,0 0 2 16,0 0-2-16,48-15 1 15,-48 15-2-15,0 0 0 16,0 0-2-16,22 58-6 0,-22-58-30 15,0 0-1-15,22 54-1 16,-22-54 1-16</inkml:trace>
  <inkml:trace contextRef="#ctx0" brushRef="#br2" timeOffset="318053.1916">15676 18193 54 0,'0'0'38'15,"0"0"-7"-15,0 0 1 16,51-8-19-16,-51 8-3 15,0 0-6-15,0 0 1 16,0 0 0-16,0 0-2 16,0 0-2-16,7-45 1 15,-7 45 0-15,0 0-1 16,0 0 0-16,0 0 0 15,0 0-1-15,-56 34 1 16,56-34 2-16,0 0-2 16,-31 51-1-16,31-51 0 15,0 0 0-15,-1 44 0 16,1-44 1-16,0 0-1 15,0 0 0-15,55 3-1 16,-55-3 2-16,47-32-2 0,-47 32 3 16,57-51-3-16,-57 51 1 15,54-60-1-15,0-19 1 16,-14-2 1-16,-40 81 1 15,30-64-1-15,-30 64 0 16,0 0 0-16,0 0 1 16,0 0-1-16,0 0-1 15,0 0 1-15,-25 52-1 16,25-52-1-16,-16 84-3 15,13-39-4-15,-5 0-12 16,6-4-24-16,2 0 3 16,0-41-4-16,0 67-1 15</inkml:trace>
  <inkml:trace contextRef="#ctx0" brushRef="#br2" timeOffset="318925.2415">16395 17582 26 0,'0'0'36'16,"1"-17"2"-16,-1 17 0 16,-8-12-21-16,8 12-8 15,-10 14-5-15,3 0 1 16,-2 1-3-16,3 4 0 15,3-2-2-15,1-1-2 16,7-2-3-16,-5-14-12 0,26 5-20 16,-8-14-1-16,17-5 1 15,-5-11 0-15</inkml:trace>
  <inkml:trace contextRef="#ctx0" brushRef="#br2" timeOffset="319061.2493">16666 17479 42 0,'14'-1'35'0,"-23"13"1"15,4 10 0-15,-17 4-29 16,8 7-3-16,3 1-3 15,2-3-13-15,9-31-21 16,7 33-2-16,13-14-2 16,8-7 0-16</inkml:trace>
  <inkml:trace contextRef="#ctx0" brushRef="#br2" timeOffset="319924.2987">17036 18192 38 0,'0'0'35'0,"0"0"2"16,0 0-4-16,0 0-27 15,0 0-2-15,0 0 1 16,19-40 0-16,-19 40-2 16,0 0 1-16,0 0 0 15,0 0-2-15,0 0 1 0,-58 34-2 16,58-34 2-16,0 0-2 15,-23 60 1-15,23-60-1 16,-1 48-3-16,1-48 3 16,0 0 1-16,33 50-1 15,-33-50 0-15,47 16 0 16,-47-16 1-16,57 0-1 15,-57 0 0-15,57-12 0 16,-57 12 0-16,0 0-1 16,62-36-2-16,-62 36 4 15,0 0-4-15,23-47 0 16,-23 47 0-16,0 0-2 15,-4-48-1-15,4 48-9 16,0 0-23-16,0 0-3 0,10-47 1 16,-10 47-1-16</inkml:trace>
  <inkml:trace contextRef="#ctx0" brushRef="#br2" timeOffset="320522.3329">18034 18001 56 0,'50'-27'37'15,"-50"27"-16"-15,0 0 8 16,4-48-21-16,2 12-2 16,-6-2-1-16,-10 0-2 0,-7 4 2 15,-13-4-2-15,-8 18 0 16,-8 9 1-16,46 11 0 15,-49 7-1-15,49-7-1 16,-51 20 1-16,51-20-3 16,-53 34 3-16,53-34-3 15,-48 55 2-15,48-55-1 16,-46 61 1-16,46-61-3 15,-34 84 2-15,20-37-1 16,1 3-2-16,8 0 0 16,-3 5-1-16,5-6-2 15,7-2 0-15,1 1-1 16,6-6-18-16,-11-42-15 0,22 73-1 15,-22-73 2-15</inkml:trace>
  <inkml:trace contextRef="#ctx0" brushRef="#br2" timeOffset="320789.3481">17518 18235 70 0,'0'0'41'0,"-52"-44"1"15,52 44 1-15,0 0-40 16,0 0-3-16,18-45 2 16,-18 45 1-16,48-15-1 15,-48 15 1-15,71-19-2 0,-71 19-1 16,95-20-1-16,-45 7 0 15,2 3-5-15,0 0-8 16,0 1-27-16,-52 9-1 16,93-11-1-16,-93 11 0 15</inkml:trace>
  <inkml:trace contextRef="#ctx0" brushRef="#br2" timeOffset="321705.4005">18652 18213 33 0,'0'0'39'16,"0"0"0"-16,0 0-1 15,0 0-16-15,0 0-18 16,0 0-1-16,0 0 0 15,0 0-1-15,73-32 1 16,-73 32 0-16,63-21-2 16,-63 21-1-16,64-27 1 15,-64 27 0-15,63-29-1 16,-63 29-1-16,55-30 1 15,-55 30 1-15,0 0 1 16,0 0 1-16,44-41-2 0,-44 41-1 16,0 0 2-16,0 0 2 15,-66 0-1-15,66 0-1 16,-62 25 0-16,62-25-3 15,-62 38 3-15,62-38-1 16,-51 49-1-16,51-49-1 16,-28 51 0-16,28-51-2 15,12 42 1-15,-12-42 1 16,48 31-4-16,-48-31-1 15,88 22-31-15,-40-18-4 16,11-4-1-16,-2-6 3 16</inkml:trace>
  <inkml:trace contextRef="#ctx0" brushRef="#br2" timeOffset="322020.4185">19562 17644 58 0,'0'0'40'0,"-12"-16"-2"16,12 16 3-16,-22 16-35 15,22-16-1-15,0 0 0 16,0 0 0-16,-22 57-1 15,22-57 1-15,-10 56-1 16,10-56-2-16,-14 74 2 0,14-74-5 16,-15 82 2-16,11-37-2 15,-2 1-1-15,4-3-4 16,1 1 0-16,1-44-4 15,13 78-32-15,-13-78 3 16,18 62-3-16,-18-62-1 16</inkml:trace>
  <inkml:trace contextRef="#ctx0" brushRef="#br2" timeOffset="322493.4456">19711 18131 72 0,'0'0'40'0,"0"0"-1"16,0 0-4-16,0 0-31 15,0 0-2-15,0 0 1 16,0 0 0-16,0 0-2 15,0 0 3-15,0 0-3 16,46-34 2-16,-46 34-2 16,0 0-1-16,68-14 0 15,-68 14 3-15,48-17-3 16,-48 17 1-16,48-19-2 15,-48 19 0-15,0 0 0 16,59-37 2-16,-59 37-1 16,0 0 0-16,0 0 0 15,0 0-1-15,9-42 3 0,-9 42 1 16,0 0-1-16,-53 11-2 15,53-11 3-15,-50 26-4 16,50-26 3-16,-49 39 0 16,49-39-1-16,-40 48-1 15,40-48 0-15,-24 45 0 16,24-45-2-16,0 0-3 15,12 52-17-15,-12-52-21 16,0 0 1-16,62 26-2 16,-62-26 2-16</inkml:trace>
  <inkml:trace contextRef="#ctx0" brushRef="#br2" timeOffset="323065.4783">20469 18129 4 0,'0'0'30'15,"0"0"1"-15,0 0-18 16,0 0 14-16,37-44-15 15,-37 44 0-15,0 0 0 16,0 0-1-16,9-42-2 16,-9 42 0-16,0 0 0 15,0 0-4-15,-37-48 0 16,37 48-1-16,0 0 1 15,-72-15 0-15,72 15-1 16,-57 11-1-16,57-11 0 0,-61 28 1 16,61-28-2-16,-60 39-1 15,60-39 0-15,-43 49-1 16,43-49-2-16,-16 47 2 15,16-47-2-15,0 0-2 16,41 48-1-16,-41-48-4 16,68 19-20-16,-19-18-12 15,0-4-1-15,10-7 0 16</inkml:trace>
  <inkml:trace contextRef="#ctx0" brushRef="#br2" timeOffset="323335.4938">20936 17635 69 0,'0'0'40'0,"0"0"0"15,0 0-1-15,0 0-34 16,0 0-2-16,0 0 1 15,13 69-1-15,-13-69 1 16,-4 58-2-16,4-58-2 16,-2 69 1-16,2-69-1 15,-4 68-2-15,4-68-2 16,6 74-4-16,-6-74-31 15,0 71-1-15,0-71 1 16,7 63-2-16</inkml:trace>
  <inkml:trace contextRef="#ctx0" brushRef="#br2" timeOffset="323575.5075">20867 18024 68 0,'0'0'39'16,"0"0"1"-16,-40-51-1 15,40 51-25-15,0 0-10 16,0 0-2-16,-14-42 0 16,14 42-1-16,0 0 1 15,0 0-2-15,66-6 0 16,-66 6-1-16,58-2-4 15,-58 2-27-15,58 10-9 16,-58-10-2-16,60 7 1 0</inkml:trace>
  <inkml:trace contextRef="#ctx0" brushRef="#br2" timeOffset="324228.5448">21267 18014 35 0,'0'0'36'16,"0"0"4"-16,42-42-3 15,-42 42-17-15,0 0-16 16,0 0-1-16,0 0-2 16,0 0 4-16,0 0 0 0,0 0-1 15,0 0 0-15,0 0-1 16,-26 56 0-16,26-56-2 15,0 0 1-15,-21 48-1 16,21-48 1-16,0 0-1 16,0 0-1-16,-19 48 1 15,19-48-1-15,0 0 4 16,0 0-3-16,0 0-2 15,0 0 1-15,0 0 0 16,0 0 0-16,18-58 0 16,-18 58-1-16,0 0 0 15,26-58 1-15,-26 58 1 16,24-42-1-16,-24 42 0 15,0 0-1-15,52-51 1 0,-52 51-3 16,0 0-12-16,68-25-23 16,-68 25-1-16,0 0-4 15,64 1 2-15</inkml:trace>
  <inkml:trace contextRef="#ctx0" brushRef="#br2" timeOffset="324716.5728">21713 17951 54 0,'0'0'38'16,"0"0"-2"-16,0 0-6 15,0 0-8-15,0 0-16 16,0 0-1-16,0 0-1 16,0 0-1-16,0 0-2 15,0 0 1-15,0 0-2 16,0 0 1-16,0 0-1 15,-45 50 0-15,45-50-1 16,0 0 1-16,-21 55 2 16,21-55-1-16,0 0 1 15,-3 51-2-15,3-51 2 16,0 0-2-16,0 0 0 15,0 0 0-15,50 22 0 16,-50-22-1-16,0 0 1 0,54-35-1 16,-54 35 1-16,0 0-1 15,49-60 3-15,-49 60-2 16,21-47-1-16,-21 47 2 15,8-42-1-15,-8 42 1 16,0 0-2-16,0 0 1 16,-29-46-2-16,29 46-9 15,0 0-15-15,0 0-13 16,-54 11-5-16,54-11 2 15</inkml:trace>
  <inkml:trace contextRef="#ctx0" brushRef="#br2" timeOffset="325498.6175">22078 18061 43 0,'0'0'35'15,"17"-51"4"-15,-17 51-12 16,0 0-6-16,13-42-15 16,-13 42-2-16,0 0-2 15,0 0-1-15,16-49 4 16,-16 49-4-16,0 0 3 15,0 0 0-15,0 0 0 0,0 0-1 16,0 0 1-16,0 0-2 16,0 0 1-16,-45 57-4 15,45-57 3-15,-21 43 0 16,21-43-1-16,-20 40-1 15,20-40 1-15,0 0-1 16,-14 45 1-16,14-45-1 16,0 0 0-16,0 0-2 15,0 0 2-15,0 0-1 16,64-43 1-16,-8-1-1 15,-12-15 1-15,-44 59 2 16,51-57-2-16,3 7 0 16,-54 50 1-16,0 0-1 15,66-45 0-15,-66 45 1 0,0 0 0 16,60 4 0-16,-60-4 0 15,0 0-1-15,46 51 0 16,-46-51 0-16,36 44-2 16,-36-44-2-16,45 43-10 15,-45-43-16-15,37 43-11 16,-37-43 2-16,47 33-4 15</inkml:trace>
  <inkml:trace contextRef="#ctx0" brushRef="#br2" timeOffset="326199.6576">23093 17690 78 0,'0'0'40'15,"0"0"0"-15,-26-9-12 16,14 15-21-16,12-6-4 15,0 0-2-15,-52 24 1 16,52-24-1-16,0 0 0 16,-65 38 0-16,65-38 0 15,0 0 0-15,-62 37-1 16,62-37 1-16,0 0-1 15,0 0 1-15,0 0-1 16,-36 51 0-16,36-51 0 16,0 0 0-16,0 0 1 15,0 0 0-15,42 41 0 0,-42-41 1 16,0 0-1-16,53 25 0 15,-53-25 1-15,0 0-1 16,0 0 1-16,54 43-2 16,-54-43 0-16,0 0-2 15,0 0 2-15,-8 51-2 16,8-51 2-16,0 0-3 15,0 0 2-15,-54 45-2 16,54-45 1-16,0 0 1 16,0 0-6-16,0 0-11 15,0 0-23-15,-51 20 3 16,51-20-3-16,0 0-1 15</inkml:trace>
  <inkml:trace contextRef="#ctx0" brushRef="#br2" timeOffset="326433.671">23225 18071 88 0,'0'0'44'0,"0"0"1"16,0 0-3-16,0 0-41 16,0 0 0-16,0 0-11 15,0 0-30-15,0 0-3 0,0 0-4 16,0 0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29:21.96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1735 1203 54 0,'0'0'35'16,"0"0"1"-16,0 0 1 15,32-63-17-15,-32 63-13 16,0 0-3-16,0 0 0 0,0 0-1 16,25 6 0-16,-36 46-2 15,-7 28 1-15,-15-2-2 16,3 21 1-16,-6 11 0 15,3 6-1-15,1-5 1 16,14-26-1-16,6-17 1 16,5-18-1-16,10-22 2 15,7-24-1-15,9-26-1 16,8-19 2-16,2-16-1 15,5-15 2-15,-34 72-1 16,37-98 0-16,-18 39-1 16,1-5 1-16,1-2-1 15,2-6-1-15,-2 2 1 0,2-1-1 16,-2 8 1-16,1-3-1 15,-7 6 1-15,4 3 0 16,-19 57 0-16,42-86-2 16,-42 86 2-16,47-46 0 15,-47 46-1-15,36 19 0 16,22 43-1-16,3 47 1 15,-4 29-2-15,-17-8 2 16,-2 9-3-16,-6-8-2 16,-4-14-4-16,-25-46-27 15,9-10-1-15,-11-25 0 16,5-12-2-16</inkml:trace>
  <inkml:trace contextRef="#ctx0" brushRef="#br0" timeOffset="203.0116">2078 1494 109 0,'-37'-9'40'0,"1"3"0"16,13 16-2-16,0-2-36 16,23-8-1-16,12 4 0 15,22-16-2-15,-34 12 0 16,67-25-2-16,-19 5-1 15,6-7-6-15,13-2-19 16,4-6-10-16,4-5 1 16,2-3-2-16</inkml:trace>
  <inkml:trace contextRef="#ctx0" brushRef="#br0" timeOffset="403.023">3087 826 108 0,'0'0'41'0,"0"0"-1"15,0 0 1-15,0 0-38 16,21 101-2-16,-46 8 3 15,-5 21-4-15,6 12 2 16,-4-28-4-16,21 6 1 16,8-15-5-16,6-29-10 15,12-17-23-15,-6-20-1 16,6-8 1-16,-6-20-3 15</inkml:trace>
  <inkml:trace contextRef="#ctx0" brushRef="#br0" timeOffset="921.0527">2992 1453 113 0,'0'0'40'0,"-33"-40"2"16,9 8-3-16,4 8-37 15,20 24-1-15,8-14 0 16,23 20-1-16,-31-6 0 15,53 0 1-15,-53 0 0 16,86-6 0-16,-35-1 0 16,4 1 0-16,-2-2 0 15,4-3-1-15,-3 4 2 16,0-1-1-16,-7 1-1 15,1-2 1-15,-48 9 0 16,81-6 0-16,-55 14-1 0,12 13 1 16,-38 11-1-16,-21 17 1 15,-17 8-1-15,3 6 0 16,0 1-1-16,15 4 2 15,16-16-2-15,13-6 1 16,18-18 0-16,13-14 0 16,10-12 0-16,7-13 1 15,2-12-1-15,2-20 1 16,-5-7 1-16,-10-13-2 15,-46 63 0-15,39-68 0 16,-39 68 0-16,15-77-2 16,-15 77 4-16,0-68-2 15,0 68-2-15,-25-53 1 16,25 53 0-16,0 0-1 15,-46-47-2-15,46 47-1 0,0 0-20 16,0 0-15-16,0 0-1 16,0 0 2-16,0 0-3 15</inkml:trace>
  <inkml:trace contextRef="#ctx0" brushRef="#br0" timeOffset="1442.0825">4212 1300 123 0,'73'2'41'0,"-19"12"1"16,-18 10-2-16,-31 5-38 15,-19 13 0-15,-19 10-2 16,7 1 2-16,-2 0-2 16,7 0 1-16,7-11-1 15,6-4-1-15,6-14 1 0,6-10 0 16,9-13 0-16,4-10 1 15,5-9-1-15,2-14 2 16,-1-8-2-16,3-13 0 16,-26 53 0-16,26-55 0 15,-26 55 0-15,16-52 0 16,-16 52 0-16,13-42 0 15,-11 11 0-15,9 13 0 16,-11 18 0-16,10-3 0 16,-8 18 0-16,15 8 0 15,-2 1 0-15,1-3 0 16,9-10 0-16,3-7 0 15,6-11 0-15,2-11 0 0,-36 18 0 16,0 0 0-16,61-45 0 16,-61 45 0-16,0 0 0 15,71-54 0-15,-71 54 0 16,0 0 0-16,58-45 0 15,-58 45 0-15,24-1 0 16,-1 21 0-16,-18 9 0 16,6 15 0-16,-13 13 0 15,2 3 0-15,-2-2 0 16,-4-21-15-16,26-4-14 15,-16-15-14-15,19-9 1 16,-9-10-2-16,14-6 2 16</inkml:trace>
  <inkml:trace contextRef="#ctx0" brushRef="#br0" timeOffset="2210.1264">6268 927 80 0,'0'0'39'16,"0"0"0"-16,2-53 2 15,-2 53-15-15,0 0-21 16,0 0 0-16,0 0-2 16,0 0 1-16,0 0 1 0,0 0-2 15,0 0-1-15,4 72-1 16,-4 26 1-16,-5 13-2 15,4 13 0-15,-19-18 0 16,12 12 0-16,-6-11 0 16,7-15-3-16,8-41 0 15,4-14-3-15,12-8-15 16,-5-20-18-16,13-5-1 15,-7-16-1-15,7-6-2 16</inkml:trace>
  <inkml:trace contextRef="#ctx0" brushRef="#br1" timeOffset="11757.6725">2069 2253 21 0,'11'-18'26'0,"-11"18"1"15,9-19 2-15,-9 8-17 16,0 11-1-16,3-11-3 16,-3 11 0-16,0 0 0 0,0 0-2 15,0 0-1-15,15-3-1 16,-15 3 1-16,21-7 0 15,-4-1-3-15,6 8 2 16,-2-5-2-16,7 5 0 16,-1-1-2-16,3 6 1 15,2 2-1-15,3 1-1 16,1 0 2-16,4 2-1 15,7-2 1-15,8 2-1 16,5-9 2-16,11 0 0 16,6-9-1-16,11-3 2 15,3-1-2-15,13-3 1 16,6-1-1-16,3-2 1 0,0 3-3 15,3-1 3 1,2 5-2-16,2 3 0 0,2 1 0 16,-3-3 0-16,2 2 0 15,1 0 0-15,-2-2 0 16,12-2 1-16,0 1 0 15,0-2 0-15,-1-2 0 16,4 1 0-16,-2-1 0 16,4 3 0-16,-4-1-1 15,-8 1 1-15,-2 3-2 16,-10 1 2-16,-3 1-2 15,-4 0 2-15,-10 3-2 16,-6 0 2-16,-5 1-1 16,-5-1 1-16,-10 3-1 0,-7-1 1 15,-6 1-1 1,-10-3 1-16,-9 3-1 0,-9-1 0 15,-8-1 1-15,-6 2-1 16,-15 1 1-16,14-3-1 16,-14 3-2-16,0 0-7 15,0 0-23-15,-23-5-5 16,8 9 1-16,-8-7-2 15</inkml:trace>
  <inkml:trace contextRef="#ctx0" brushRef="#br0" timeOffset="15962.913">6998 1354 105 0,'0'0'39'15,"16"18"1"-15,0-13-2 0,14-3-32 16,4-6-1-16,-34 4-1 15,52-11 0-15,-52 11-3 16,72-14-2-16,-72 14-5 16,84-20-22-16,-84 20-12 15,86-11 1-15,-29 5-1 16,13 10-4-16</inkml:trace>
  <inkml:trace contextRef="#ctx0" brushRef="#br0" timeOffset="16540.9461">8629 982 92 0,'0'0'39'16,"-6"-68"2"-16,6 68-3 15,0 0-35-15,0 0 1 16,0 0-2-16,0 0 1 16,0 32-3-16,4 40 1 15,-2 19-2-15,-1 19 1 0,-8-5-4 16,5-3-3-16,8-5-28 15,-7-17-3-15,14-31 1 16,-5-20-3-16</inkml:trace>
  <inkml:trace contextRef="#ctx0" brushRef="#br0" timeOffset="16923.968">8744 1388 107 0,'0'0'40'16,"-15"-55"1"-16,15 55-2 15,-3-39-36-15,3 39-2 0,0 0 0 16,0 0-1-16,0 0-1 16,73-43-1-16,-73 43-4 15,81-25 1-15,-31 9-1 16,4-19 0-16,-2 2-1 15,4-4 0-15,1-6 3 16,-3-3 1-16,-2 0 5 16,-4-1 1-16,-2 2 0 15,-46 45 3-15,72-75 0 16,-72 75 1-16,0 0 0 15,0 0-2-15,0 0 0 16,0 0-3-16,12 26 1 16,-60 66-3-16,5 26 1 15,2 19-3-15,15 6-1 0,9-33-6 16,20-17-28-1,37-24-2-15,6-44-1 0,19-16 0 16</inkml:trace>
  <inkml:trace contextRef="#ctx0" brushRef="#br0" timeOffset="17418.9963">9810 1346 106 0,'-4'-63'42'15,"-23"55"0"-15,-10 12-2 16,-4 13-34-16,-5 19-5 15,14 5 1-15,16-5-1 16,25-7 1-16,15-13-1 0,13-6 0 16,12-11 0-16,5-3 1 15,6-12-2-15,3-6 1 16,-63 22 0-16,64-33-1 15,-64 33 2-15,59-40-2 16,-59 40 1-16,56-45 0 16,-56 45 1-16,0 0-2 15,64-63 0-15,-64 63 0 16,0 0-2-16,27-4 2 15,-21 40-2-15,-13 24 1 16,-13 18 0-16,-7 28 0 16,-12 14 0-16,3 15 0 15,-7-7 1-15,8-34-2 16,8-22 3-16,6-15-2 15,7-21 2-15,2-18-2 0,1-18 2 16,1-17-1-16,6-14 0 16,-2-11 1-16,3-13-2 15,1-17 1-15,10-2-3 16,5-6 2-16,12 7-4 15,0-2-5-15,25 8-16 16,-8 4-14-16,17 17-1 16,-5 10 0-16,13 14 1 15</inkml:trace>
  <inkml:trace contextRef="#ctx0" brushRef="#br0" timeOffset="17907.0242">11186 1266 89 0,'0'0'41'16,"0"0"1"-16,-51-26-1 15,51 26-20-15,-49 2-17 16,-26 13-1-16,3 8 0 16,-4 10-1-16,10 14 0 15,9 0-1-15,24 4 1 16,17-9-2-16,36-19 1 15,21-17 0-15,12-13-1 16,14-17 2-16,-67 24-2 0,75-43 0 16,-75 43 0-16,86-61 0 15,-86 61 0-15,87-84 0 16,-87 84 0-16,84-88 0 15,-84 88 0-15,61-100 0 16,-61 100 0-16,42-67 0 16,-42 67 0-16,0 0 0 15,37-30 0-15,-52 54 0 16,-5 37 0-16,-8 27 0 15,10 17 0-15,-5-16-4 16,28-10-4-16,31-27-10 16,7-37-10-16,22-12-14 15,-6-22 1-15,8-12-2 16,-67 31 4-16</inkml:trace>
  <inkml:trace contextRef="#ctx0" brushRef="#br0" timeOffset="18486.0573">11722 1264 117 0,'0'0'41'0,"0"0"1"16,24-39-5-16,-26 49-32 15,-18 13-2-15,5 19 0 16,-13 16-1-16,0 12-1 16,2-7-1-16,9-6 1 15,15-25-1-15,2-11 0 16,0-21 1-16,15-5-1 15,-1-18 2-15,2-11-2 16,-16 34 0-16,0 0 0 0,36-73 0 16,-36 73 0-1,27-58 0-15,-27 58 0 0,28-57 0 16,-28 57 0-16,31-50 0 15,-31 50 0-15,0 0 0 16,61-60 0-16,-61 60 0 16,57-23 0-16,-57 23 0 15,67-20 0-15,-67 20 0 16,77-10 0-16,-77 10 0 15,77-4 0-15,-77 4 0 16,76 0 0-16,-76 0 0 16,66 4 0-16,-66-4 0 15,0 0 0-15,32 25 0 16,-27 2 0-16,-26 4 0 15,-8 13 0-15,-12 6 0 0,10 9 0 16,3-6 0-16,28-3 0 16,19-17 0-16,13-11 0 15,9-12 0-15,4-13 0 16,4-14 0-16,0-11 0 15,-49 28 0-15,48-43 0 16,-48 43 0-16,37-57 0 16,-37 57 0-16,28-60 0 15,-28 60-13-15,1-61-6 16,-1 61-8-16,-7-53-7 15,7 53-9-15,0 0 0 16,-28-53 3-16</inkml:trace>
  <inkml:trace contextRef="#ctx0" brushRef="#br0" timeOffset="19222.0994">13144 1320 115 0,'9'-52'40'16,"-9"52"0"-16,0 0-9 15,0 0-25-15,-61-30 0 16,61 30-2-16,-70-2 0 15,0 16-1-15,6 17 0 16,-12 0-2-16,13 12 1 16,6 0-2-16,28 4 0 15,22-6 0-15,31-11 0 0,14-10 0 16,12-10 0-16,9-10 0 15,3-13 0-15,1-7 0 16,-1-5 0-16,-7-9 0 16,-9 0 0-16,-46 34 0 15,0 0 0-15,56-56 0 16,-56 56 0-16,0 0 0 15,0 0 0-15,35-57 0 16,-27 67 0-16,-21 16 0 16,9 24 0-16,-18 17 0 15,11 23 0-15,-11 9 0 16,6 17 0-16,-5-13 0 15,1 0 0-15,-1-13 0 16,0-8-3-16,2-19 4 0,-6-12-2 16,2-18 1-16,-2-16-1 15,-4-17 0-15,2-16 0 16,11-16-3-16,-3-20-1 15,17-10-6-15,-4-27-4 16,27 0-10-16,-12-17-7 16,26 14-10-16,-3-3 2 15,11 20 1-15</inkml:trace>
  <inkml:trace contextRef="#ctx0" brushRef="#br0" timeOffset="19981.1428">13536 1500 116 0,'9'4'40'16,"12"3"2"-16,-8-14-12 16,13-3-25-16,4-1-1 15,11-5 0-15,3-5-1 16,8-4-1-16,-52 25-1 15,57-27 1-15,-57 27-1 16,53-36 0-16,-53 36 1 16,54-34-2-16,-54 34 2 15,0 0-2-15,49-54 0 16,-49 54 0-16,0 0 0 15,0 0 0-15,-7-49 0 16,-24 56 0-16,-34 2 0 16,1 19 0-16,-16 9 0 15,2 15 0-15,1 8 0 0,20 5 0 16,19-3 0-16,47-19 0 15,28-11 0-15,20-15 0 16,17-10-3-16,9-15-3 16,10-5-4-16,-9-17-10 15,13 0-7-15,-25-11-11 16,1-2-3-16,-73 43 0 15,53-45 37-15,-53 45 5 16,0 0 7-16,58-57 10 16,-58 57 8-16,31-47 10 15,-25 33 7-15,-15 10-3 16,9 4-33-16,-24 31-3 15,0-2-1-15,1 9-1 16,-2 1 0-16,7 6-2 16,5-7 0-16,2-3 0 0,4-8 0 15,5-8 0-15,2-19 0 16,18 1 0-16,1-20 0 15,5-8 0-15,5-14 0 16,-29 41 0-16,37-52 0 16,-37 52 0-16,52-57 0 15,-52 57 0-15,49-59 0 16,-49 59 0-16,49-39 0 15,-4 16 0-15,-17 17 0 16,-6 19 0-16,-10 15 0 16,-5 12 0-16,-15 14 0 15,4 3 0-15,7-6-10 16,5-23-6-16,27-7-5 15,-11-24-6-15,33 2-7 0,-6-13-8 16,12-1 1-16,-8-9 2 16</inkml:trace>
  <inkml:trace contextRef="#ctx0" brushRef="#br0" timeOffset="20108.1501">14986 1498 123 0,'-20'36'42'16,"-13"2"1"-16,1 11-3 16,-7 12-47-16,7-26-11 15,22 7-21-15,-1-10-4 16,8 0-1-16,6-11-1 15</inkml:trace>
  <inkml:trace contextRef="#ctx0" brushRef="#br0" timeOffset="24358.3932">2276 2659 85 0,'7'-25'35'0,"7"4"-1"15,-12-15-5-15,11 12-21 16,-10-4-2-16,7 13 0 15,-7 3-1-15,-3 12-1 16,7 38-1-16,-8 11 0 16,-5 22 0-16,-4 17 0 15,-5 14-2-15,0 12 2 16,-4 4-2-16,3-11-1 15,7-7-3-15,4-27-8 16,22-8-25-16,1-30-3 16,20-9 0-16,1-27-2 15</inkml:trace>
  <inkml:trace contextRef="#ctx0" brushRef="#br0" timeOffset="25560.462">3595 2939 58 0,'6'18'35'16,"-6"-18"0"-16,-2 32 0 15,-4-18-9-15,5 15-22 16,-8 4-1-16,1 12 0 15,-4 5 0-15,2 6 0 16,-2-1-1-16,4-1 0 16,0-11-1-16,3-2 0 15,0-14 1-15,5-14 0 16,0-13-1-16,10-35 1 15,-1-5 0-15,1-8-1 0,0-9 1 16,2-9-1-16,3-6-1 16,-1-3 1-16,3 4-2 15,2 13 0-15,2 3 0 16,1 11 0-16,5 8 0 15,1 10 0-15,3 13 0 16,4 10 1-16,-2 10 0 16,2 7 2-16,-1 8-2 15,-4 6 2-15,-5 7-1 16,-4 3 0-16,-6 6-1 15,-8 3 0-15,-12 2 0 16,-6 2 0-16,-7-2 1 16,-5-5-2-16,-5-4 1 15,-2-6 1-15,-1-6-1 16,1-11 0-16,3-8 0 0,2-5 0 15,0-9 1-15,5-4-1 16,0-2 1-16,4 0 0 16,0 4 0-16,0 10 0 15,0 17 1-15,-1 13-1 16,-4 19 0-16,-2 14-1 15,-1 12 1-15,-3 9-1 16,3 3-1-16,2-7-4 16,10-2-5-16,2-32-15 15,22-8-14-15,3-29 0 16,24-15-2-16,0-27 1 15</inkml:trace>
  <inkml:trace contextRef="#ctx0" brushRef="#br0" timeOffset="26235.5006">4382 2926 115 0,'-1'19'39'0,"-14"-7"1"16,11 15-11-16,-10 3-27 15,0 7 0-15,-1 6-1 16,1 6 1-16,1 1-1 16,-2 0 0-16,4-5-1 15,2-10 0-15,1-7 0 16,3-11 1-16,5-17-1 0,0 0 1 15,17-33-1-15,-4-2 0 16,3-7 1-16,1-8-1 16,3-4 1-16,1-5-1 15,1-1 0-15,-1 6 1 16,0 7-1-16,-2 6 1 15,0 9-1-15,2 8 0 16,2 6 0-16,-1 12 0 16,3 7 0-16,-2 6 0 15,1 3-1-15,3 6 1 16,-8 3 0-16,1-1 0 15,-6 4 0-15,-5 1-1 16,-3 1 2-16,-4 2-2 16,-5 0 2-16,-4 1-2 0,-2 3 2 15,-5-2-1-15,1 5 0 16,-1 0 0-16,5-1 0 15,0 1 0-15,5-9 0 16,8-2 0-16,-4-22 0 16,26 11 1-16,-1-19 0 15,4-12-1-15,3-9 1 16,2-7 0-16,-5-4 0 15,0-5 0-15,-9-4 0 16,-5 4 0-16,-10 5-1 16,-8 5 0-16,-10 10-1 15,-5 11 1-15,-2 11-2 16,-5 4-1-16,10 14-3 15,0-7-8-15,24 17-8 0,-9-25-14 16,31 7-3-16,4-22-2 16,23-3 1-16</inkml:trace>
  <inkml:trace contextRef="#ctx0" brushRef="#br0" timeOffset="26455.5132">5489 2385 110 0,'-16'19'41'16,"-21"10"-1"-16,5 23 1 15,-17 8-38-15,8 14 1 16,0 7-2-16,7 10 0 16,3-1-2-16,10-4 1 15,6-4-3-15,8-9-1 16,8-8-2-16,3-20-6 0,18 4-13 15,-12-35-16-15,13-5 1 16,-9-24-1-16,6-3 1 16</inkml:trace>
  <inkml:trace contextRef="#ctx0" brushRef="#br0" timeOffset="27190.5552">5197 2830 107 0,'0'0'40'0,"-19"-4"1"15,19 18-2-15,0-14-32 16,21 16-4-16,10-11-1 15,12-2 0-15,11-4-1 0,8 0 1 16,7-5-1 0,1-6 0-16,-7 4-1 0,-5-3 1 15,-13 5 0-15,-11 4 0 16,-13 2 0-16,-21 0 0 15,-4 20 0-15,-14 3 0 16,-13 2 1-16,-2 10-2 16,-3 4 0-16,3 6 0 15,4 1 0-15,10-3 0 16,13-4 0-16,13-8 0 15,18-9-2-15,7-8 2 16,11-16-1-16,3-12 0 16,9-12-1-16,-6-11 1 15,-2-4 0-15,-7-10 0 16,-6-2 0-16,-7 4 1 0,-10 1 1 15,-4 10 0-15,-9 7 0 16,-2 8 1-16,-5 8-1 16,3 15 1-16,0 0 0 15,-9 12-2-15,7 4 0 16,-1 4 0-16,4 5 0 15,3 0 0-15,1 4 0 16,0-3 0-16,1 1 0 16,1-2 0-16,-1 2 0 15,-1-6 0-15,-3-2 0 16,0-2 0-16,-3-4 0 15,1-13 0-15,0 12 0 16,0-12 0-16,13-20 0 16,1-2 0-16,4-9 0 0,9-4 0 15,4-5 0-15,3 1 0 16,-1 2 0-16,1 5 0 15,-7 7 0-15,-4 12 0 16,-6 9 0-16,-10 16 0 16,-6 8 0-16,-4 9 0 15,-3 4 0-15,0 1 0 16,5 7 0-16,2-5 0 15,12 1-2-15,3-14-9 16,21 9-5-16,-8-26-4 16,29 19-6-16,-21-31-5 15,20 4-11-15,-11-9-1 16,1-1 3-16</inkml:trace>
  <inkml:trace contextRef="#ctx0" brushRef="#br0" timeOffset="35264.017">2710 5420 99 0,'7'-13'37'0,"-4"-4"3"16,-3 17-6-16,12 1-29 15,-2 15-1-15,-3 12 0 16,4 17 0-16,-7 14-1 15,-1 17 1-15,-6 11-1 16,-3 8 0-16,-6 1 0 16,-2-2-2-16,3-7 1 15,3-12-3-15,6-11-1 16,6-27-6-16,27 0-21 15,-3-31-11-15,15-10-1 16,-1-21-1-16,10-7 1 16</inkml:trace>
  <inkml:trace contextRef="#ctx0" brushRef="#br0" timeOffset="36090.0642">3756 6003 98 0,'-11'7'37'0,"10"5"1"16,1-12-1-16,0 0-33 15,25 11-2-15,-1-10 1 16,7-4-1-16,6-2 1 15,4-5-1-15,5-4 0 16,-2-5 0-16,1-2-1 16,-6-6-2-16,-4-2 2 15,-12 2-2-15,-6-2 1 0,-13 2 0 16,-10 5 0-16,-12 5-1 15,-7 7 2-15,-10 11 0 16,-4 13 1-16,-3 10 1 16,1 12-1-16,2 8 0 15,7 4 0-15,11 5 0 16,15-2-1-16,11-6 1 15,18-13-2-15,21-13-2 16,14-18-1-16,21-13-3 16,5-26-6-16,24 3-15 15,-11-28-11-15,14 1-3 16,-15-18 0-16,-1 6 1 15</inkml:trace>
  <inkml:trace contextRef="#ctx0" brushRef="#br0" timeOffset="36288.0755">4820 5328 111 0,'-44'17'40'0,"4"29"0"15,-11 1-8-15,6 26-28 16,5 6 0-16,6 9-2 16,7 2 1-16,5 1-3 15,14-4 0-15,10-9-2 16,10-5-2-16,6-26-13 15,22 4-19-15,-3-27-4 16,14-4 0-16,-3-24-1 16</inkml:trace>
  <inkml:trace contextRef="#ctx0" brushRef="#br0" timeOffset="36672.0975">4941 5938 108 0,'0'0'38'0,"-3"10"2"16,15-2-3-16,3-9-35 15,10-1 0-15,6-4-1 16,6-1 1-16,3-4-3 16,2-1 3-16,-4-7-3 15,-5 6 2-15,-5-7-2 16,-9 0 2-16,-8 1-1 15,-6 0 1-15,-10-2 1 16,-4 2-1-16,-7 4 0 0,-5 2 0 16,-6 10 1-16,-5 5-1 15,-4 12 0-15,0 9 1 16,-1 8 1-16,3 5-1 15,5 4 1-15,9 1-2 16,11-1 2-16,13-8-3 16,16-8-2-16,10-11-4 15,21-3-4-15,4-21-9 16,30 8-8-16,-8-26-9 15,21 3-6-15,-9-14 1 16,8 4 0-16</inkml:trace>
  <inkml:trace contextRef="#ctx0" brushRef="#br0" timeOffset="36872.109">5831 5728 112 0,'-46'11'41'16,"2"13"2"-16,-11-9-3 16,10 11-36-16,7-2 0 15,9 5-2-15,12-1 1 16,14-1-1-16,15-1 0 15,16-7-2-15,13-3 0 16,11-3-4-16,13-6-2 16,-2-17-12-16,23 8-9 15,-18-31-7-15,15 4-9 16,-6-18 0-16,4-4 1 15</inkml:trace>
  <inkml:trace contextRef="#ctx0" brushRef="#br0" timeOffset="37072.1204">6520 5254 102 0,'-37'29'40'0,"4"26"1"16,-13 3-1-16,-2 14-37 16,10 11-1-16,6 5 0 15,9-3 0-15,9-6-1 16,8-4-2-16,6-15-3 15,14 2-11-15,-11-34-13 16,18-7-11-16,-11-19-1 16,9-8-1-16,-13-17 2 15</inkml:trace>
  <inkml:trace contextRef="#ctx0" brushRef="#br0" timeOffset="38276.1893">6224 5612 95 0,'0'0'40'16,"7"18"1"-16,5-21-2 15,20 14-33-15,0-14-3 16,9 3 0-16,3-4-1 16,1 3 0-16,-2 1-1 15,0 0-1-15,-7 7 1 16,-7 4-1-16,-7 5 0 15,-9 7 0-15,-8 6 0 16,-10 3 1-16,-7 6 2 16,-8 1-2-16,-1 1 1 15,-4-4 0-15,4-3 0 16,0-10-1-16,6-6 2 15,15-17-3-15,0 0-2 0,7-15 3 16,13-12-3-16,7-10 0 16,6-7 1-16,3-7-1 15,2-3 0-15,-2 3 1 16,-4 4 1-16,-5 4-2 15,-6 12 3-15,-7 7-1 16,-5 8 1-16,-9 16-1 16,9-2 0-16,-9 2 1 15,14 19-1-15,1-5 0 16,4-1 0-16,13-1 0 15,9-2-1-15,8-6 1 16,8-5 0-16,3-1 0 0,-2-5 0 16,3 0 0-16,-16-2 1 15,-3 2-1-15,-15-1 0 16,-15 5 0-16,-12 3 1 15,-12 11-1-15,-12 4 1 16,-8 4-1-16,-7 11 1 16,-5 6 0-16,1 7-1 15,8 1 3-15,4 1-1 16,13-4 0-16,13-3 0 15,12-9 0-15,18-9 0 16,7-13-2-16,13-11 0 16,4-9-2-16,3-12 0 15,-3-7-1-15,-4-6 1 16,-10-3 0-16,-9 1 0 15,-6 2 1-15,-6 1 2 0,-10 8-3 16,-1 6 3-16,-4 7-1 16,1 6 1-16,0 10 0 15,0 0-1-15,20-3 0 16,-6 11 0-16,5 2 0 15,-1 2 0-15,2 3 1 16,-3 5-1-16,-3 1 0 16,-4 5 0-16,-7 1 3 15,-6 0-3-15,-6 3 2 16,-3-1-1-16,-7 2 1 15,-2-4 1-15,1-5-3 16,1-4 0-16,5-5 0 16,14-13 0-16,0 0 0 15,0 0 0-15,31-21 0 0,2-2 0 16,5-5 0-16,5-3 0 15,1 2 0-15,0 2 0 16,-4 6 0-16,-6 4 0 16,-2 6 0-16,-7 11 0 15,-7 11 0-15,-6 8 0 16,-5 8 0-16,-2 5 0 15,-1 5 0-15,2 5 0 16,2 0 0-16,5 0 0 16,6-10-6-16,17 4-8 15,-3-27-6-15,25 11-2 16,-14-32-3-16,22 14-2 15,-19-28 1-15,18 14-1 16,-25-15 2-16,1 5 2 0,-7 8 1 16,-19-6 43-16,3 24 3 15,-30-19 4-15,12 15 1 16,-20-7 0-16,20 7 3 16,-29-4 2-16,17 3 4 15,-3-2-45-15,4-11-12 16,24 21-7-16,-13-7-3 15,30 4-10-15,-7 6-4 16,15 9 0-16,-3 3 1 16</inkml:trace>
  <inkml:trace contextRef="#ctx0" brushRef="#br0" timeOffset="44573.5495">1362 4343 103 0,'-22'-11'40'15,"12"15"1"-15,-8-12-4 16,8 10-32-16,10-2-2 15,10-6 0-15,18-2-2 16,15-2-1-16,12-1 0 0,8 2 0 16,5 1 1-16,5 5 0 15,-6 5-1-15,-5 10 1 16,-25 13-1-16,-17 12 0 15,-23 10 1-15,-20 11-1 16,-15 7 0-16,-19 7 0 16,-8 3 0-16,-7-5 0 15,4-4 1-15,8-9-1 16,10-8 1-16,18-9-1 15,14-12 1-15,28-13-2 16,20-13 1-16,22-10-1 16,22-7-2-16,16-11-1 15,15-3-1-15,2-9-4 16,13 7-26-16,-18-11-5 0,-1 13 1 15,-22-4-2-15</inkml:trace>
  <inkml:trace contextRef="#ctx0" brushRef="#br0" timeOffset="45471.6008">2135 4741 101 0,'-25'15'39'15,"16"1"1"-15,9-16-2 16,23-1-36-16,11-12-1 15,11-6-1-15,11-4 1 16,6-3 1-16,-3-5-1 16,-1 3 1-16,-13 0 1 0,-8 4-2 15,-17 5 1-15,-12 2 0 16,-18 5-1-16,-16 8 0 15,-11 10 0-15,-8 9-1 16,-8 8 1-16,-2 8 0 16,7 7 0-16,5 5 0 15,13-2-1-15,19 0 1 16,20-10-1-16,25-10 0 15,19-9-1-15,19-7 1 16,12-10 0-16,5-4 0 16,-1-4 0-16,-5 1-1 15,-12 0 2-15,-14 4-1 16,-16 4 0-16,-14-2 0 0,-13 8 0 15,-14-2 0-15,-1 14 1 16,-13 0-1-16,0 5 1 16,-6 0 0-16,2 2-1 15,1 1 0-15,5-5 0 16,5-5 0-16,7-12-1 15,14-2 1-15,7-16-1 16,6-12 1-16,7-6 0 16,1-7 0-16,3-9 0 15,0-1 0-15,-1 0 1 16,-7 3-1-16,-1 5 0 15,-4 8 0-15,-6 6 0 16,0 8 0-16,-4 9 0 16,2 8 0-16,1 6-1 0,1 7 1 15,2 2 0-15,2 6 0 16,2 0 0-16,0 1 0 15,2-1 0-15,1-3 0 16,-1 0 0-16,-2-2 0 16,-2-5 0-16,-3 1 0 15,-5-2 0-15,-3-1 1 16,-12-3-1-16,7 14 0 15,-15 1 0-15,-6 5 0 16,-8 6 0-16,-2 9 1 16,-4 5-1-16,3 4 0 15,3 1 0-15,8-1 0 16,13-5 0-16,8-5 0 15,16-12 0-15,8-10 0 16,7-16 1-16,5-9-2 0,0-14 2 16,-2-12-1-16,-8-7-1 15,-9-5 0-15,-8-3 0 16,-9-2-2-16,-10 10-4 15,-14-3-8-15,6 20-23 16,-16 0-3-16,6 19 0 16,-5-1-1-16</inkml:trace>
  <inkml:trace contextRef="#ctx0" brushRef="#br0" timeOffset="46355.6514">4862 4542 80 0,'32'-16'29'0,"-23"-13"-1"15,5 21 1-15,-28-10-10 16,14 18-6-16,-37 1-5 16,9 14-2-16,-11 3-2 15,-3 11 0-15,-1 8-2 16,2 7 1-16,1 1-1 15,9 2 0-15,9 0-1 16,15-5 0-16,12-10 0 16,18-9-1-16,16-11 0 15,15-12 0-15,9-15 1 16,6-11-1-16,5-8 0 15,-5-9 0-15,-7-4 0 16,-13-2 0-16,-17 1 1 0,-15 2-1 16,-16 7 0-16,-10 9 0 15,-12 7 1-15,-9 7-1 16,-4 7 1-16,1 8-1 15,6 5 1-15,9 5 0 16,18-9-1-16,1 16 1 16,20-11-1-16,15-2 0 15,9-2 0-15,3 4 1 16,5 0-1-16,-4 3 1 15,-8 6-1-15,-6 9 0 16,-15 5 0-16,-10 8 0 16,-11 5 1-16,-5 3-1 0,-8-1 0 15,0-1 0-15,-2-7 0 16,3-5 0-16,6-11 0 15,7-6 0-15,0-13 0 16,24-13 1-16,-3-7 0 16,6-7-1-16,-3-7 1 15,4-6 0-15,-7-2 0 16,-3 0 0-16,-4 1 0 15,-4 2-1-15,1 4 0 16,2 2-3-16,10 8-2 16,-1-4-7-16,21 22-13 15,-11-10-15-15,18 15 0 16,-3-3-3-16,9 10 1 15</inkml:trace>
  <inkml:trace contextRef="#ctx0" brushRef="#br0" timeOffset="46760.6745">6552 3974 94 0,'7'-23'40'16,"5"25"2"-16,-13 10-3 15,9 22-23-15,-18 17-12 16,-1 16-1-16,-5 8 0 15,-1 11-2-15,-5 8-1 16,3-2 0-16,2-6 0 16,2-10-2-16,6-5-1 15,4-16-2-15,12 3-8 16,-7-28-24-16,18 1-4 15,-4-21 0-15,12-4-1 16</inkml:trace>
  <inkml:trace contextRef="#ctx0" brushRef="#br0" timeOffset="47692.7279">8002 4366 95 0,'-17'0'37'0,"-8"6"1"16,8 20-8-16,-19-6-23 16,5 15-1-16,-4 1-2 0,1 8 0 15,3 0-1-15,8 2-1 16,8-6 0-16,14-3 0 15,15-8-1-15,12-12-1 16,15-13 1-16,13-9-1 16,6-13 0-16,5-11 1 15,0-7 0-15,-7-9-1 16,-9-1 0-16,-9 0 1 15,-15 2 0-15,-14 3 0 16,-11 6 0-16,-10 11 0 16,-13 5 0-16,-5 14 1 15,-5 5-2-15,0 5 1 16,2 7-1-16,5-1-1 15,10 2 1-15,16-13 0 16,4 15 0-16,20-15-1 0,13-3 1 16,9-2 0-16,4 2 0 15,3 3 0-15,-2 2 1 16,-7 8-1-16,-7 10 0 15,-11 10 1-15,-10 7-1 16,-11 4 0-16,-7 4 0 16,-7 3 0-16,-3-4 0 15,0-4 1-15,-3-7-1 16,4-9 0-16,4-10 0 15,7-14 0-15,0 0 0 16,11-14 0-16,3-8 1 16,2-3 0-16,-1-8 0 15,3-4 0-15,-2-5 0 16,1-3-1-16,-1 4 1 0,0 0 0 15,1 2 0-15,3 2 0 16,6 6-2-16,-2 2-1 16,12 9-4-16,-6-4-6 15,21 22-16-15,-10-14-13 16,18 15 0-16,3-10-3 15,16 10 1-15</inkml:trace>
  <inkml:trace contextRef="#ctx0" brushRef="#br0" timeOffset="48240.7592">9595 4045 81 0,'3'-23'40'16,"11"19"-1"-16,-8-16 0 0,16 18-20 15,3-20-15-15,18 2-1 16,7-4-1-16,14 1 1 16,2 4 0-16,1 6-1 15,-4 9 0-15,-6 12 0 16,-16 15 0-16,-19 16-1 15,-28 16 0-15,-20 12 1 16,-22 10-1-16,-12 7-1 16,-11 4 1-16,-1-5-1 15,-1-7 1-15,13-11-1 16,16-10 0-16,19-13 0 15,17-13 0-15,25-14 1 16,20-13-1-16,22-6 0 16,16-10-2-16,6-8-1 15,13 5-6-15,-8-19-12 16,9 16-18-16,-19-8-3 0,1 10-1 15,-24-8-1-15</inkml:trace>
  <inkml:trace contextRef="#ctx0" brushRef="#br0" timeOffset="49006.803">11285 4351 85 0,'3'-22'37'15,"5"9"1"-15,-14-10-4 16,6 13-27-16,-3-1-2 15,3 11 1-15,0 0-1 16,-11 22-1-16,-3 3-1 16,-3 9 0-16,-2 9-1 15,-6 8 0-15,-1 4-1 16,1 3 0-16,1-7 0 15,7-2 0-15,5-11-1 16,8-10 1-16,4-28 0 16,15 5-1-16,9-28 1 15,7-12 0-15,5-14 0 0,5-7 0 16,-2-4 0-16,5-4 1 15,-2 4-1-15,-6 7 0 16,-7 12 0-16,-5 15 0 16,-8 15 0-16,-4 17 0 15,-8 15-1-15,-5 16-1 16,-2 12 1-16,-3 7-1 15,5 7 0-15,1 0-1 16,10 0-2-16,2-13-3 16,17 1-7-16,-7-30-15 15,24-1-12-15,-11-21-1 16,16-3 0-16,-9-21 1 15</inkml:trace>
  <inkml:trace contextRef="#ctx0" brushRef="#br0" timeOffset="49367.8237">11747 4447 99 0,'-18'6'39'16,"13"11"2"-16,5-17-2 16,10 23-34-16,9-18-2 15,11-1 0-15,9-9-1 16,7 0 0-16,1-8 0 15,3-2-1-15,-4-6 1 16,-5 0-1-16,-9-4 0 16,-8 4 0-16,-14 0 0 15,-14 6 1-15,-10 3-1 16,-9 6 0-16,-9 11 0 0,-6 7-1 15,-10 10 0-15,-1 9-1 16,3 10 1-16,3-2-1 16,11 6 0-16,10-4 0 15,16-6 1-15,15-6-1 16,21-10-1-16,17-9-3 15,18-5-4-15,1-22-15 16,22 6-16-16,-8-17 0 16,4 4-2-16,-13-14 2 15</inkml:trace>
  <inkml:trace contextRef="#ctx0" brushRef="#br0" timeOffset="49742.8451">12442 4347 91 0,'-28'-2'41'16,"9"14"-1"-16,-9-4 1 15,12 19-27-15,1-5-10 16,2 5-2-16,5 2 0 15,10 4 0-15,3-1 0 16,7-3-1-16,7 0 0 16,5-8-1-16,4-6 1 15,3-6-1-15,2-10 0 16,0-11 1-16,2-10-1 15,0-5 0-15,-5-10 1 16,2-2-1-16,-1-6 1 16,-5-3 0-16,0 7 0 15,-8 5 0-15,-2 10 0 16,-7 11 0-16,-9 15 0 0,1 10-1 15,-8 13 0-15,-5 9-1 16,3 4 1-16,1 1-1 16,4 2-1-16,11-10-1 15,12-7-1-15,10-19-4 16,23-2-7-16,0-30-13 15,20 3-12-15,-2-22 0 16,15 0 0-16,-11-15 2 16</inkml:trace>
  <inkml:trace contextRef="#ctx0" brushRef="#br0" timeOffset="49945.8567">13443 3911 120 0,'-2'-10'40'16,"-17"8"0"-16,10 34-7 16,-19 10-29-16,-2 13-1 15,-1 13-2-15,2 8-1 0,1 5 0 16,4 1 0-16,0-2-1 15,7-8 0-15,2-8 0 16,5-10-1-16,3-10-1 16,0-18-3-16,8-4-8 15,-1-22-17-15,0-16-9 16,0-13 0-16,10-2 0 15</inkml:trace>
  <inkml:trace contextRef="#ctx0" brushRef="#br0" timeOffset="51299.9342">13185 4305 116 0,'0'0'40'0,"7"-20"1"15,11 24-7-15,5-8-30 16,9 1-2-16,3-2 0 0,12-1-1 16,-4 3 1-16,3 0-1 15,-7 1 0-15,-3 3 0 16,-11 2 0-16,-4 1 0 15,-9 3 0-15,-2 4 0 16,-10 2 0-16,-5 6-2 16,-4 5 2-16,-4 5-2 15,-3 8 1-15,-4 3-1 16,-3 7 0-16,-4-3 1 15,3 0 0-15,1-5 0 16,3-8 0-16,6-9 0 16,14-22 0-16,0 0 0 15,0-20 1-15,19-14-1 0,5-7 0 16,6-9 0-16,4-3 1 15,-1 0 0-15,1 2-1 16,-9 10 1-16,-3 8 0 16,-5 10-1-16,-2 9 1 15,-4 11 1-15,-11 3-2 16,23 13-2-16,-8-1 2 15,9 1-1-15,1 2 1 16,7-3-1-16,7-2 0 16,1-7 0-16,1 0 1 15,-1-2 0-15,-6-5 1 16,-4 2 0-16,-11-2-1 15,-19 4 1-15,0 0-1 16,0 0 0-16,-28 10 0 0,-3 3-1 16,-3 5 1-16,-9 4-1 15,3 4 1-15,6 4 0 16,5 0 0-16,8 4 0 15,12-6 0-15,10-4 1 16,14-3-1-16,9-8 0 16,9-7-1-16,3-8 1 15,3-9-1-15,2-8 1 16,-7-7-1-16,0-1 1 15,-6-7-1-15,-6-4 1 16,-6 1 0-16,-3-1 1 16,-5 5 0-16,-5 4 0 15,-1 5 0-15,-2 7 0 16,0 5 0-16,0 12 1 0,0 0-2 15,0 0 0-15,16 8 0 16,-4 1 0-16,5 1 0 16,5 0 0-16,1-1 0 15,1-1 0-15,-1-1 0 16,-3 0 0-16,-1 1 0 15,-9 1 0-15,-6 6 0 16,-13 2 0-16,-5 6 0 16,-9 5 0-16,-4 6 0 15,-2 3 0-15,-2 0 0 16,5-4 0-16,6-2 0 15,10-9 0-15,10-22 0 16,16 6 0-16,11-22 0 16,10-11 0-16,7-9 0 15,4-5 0-15,3-7 0 0,-1 5 0 16,-5 3 0-16,-8 12 0 15,-12 9 0-15,-11 16 0 16,-14 13 0-16,-9 13 0 16,-4 11 0-16,-4 6 0 15,3 4 0-15,2-4 0 16,15 1-5-16,8-17-6 15,23-2-1-15,2-21-1 16,24 1-3-16,-7-28-5 16,21 8-10-16,-15-20-6 15,8 3 0-15,-17-10 6 16,2-3 39-16,-13 16 4 15,-27-11 3-15,3 24 7 16,-30-15 8-16,10 23 10 0,-23-4 2 16,11 18-1-16,-21 4-37 15,15 4-4-15,2 6 0 16,10 5 0-16,3 7 0 15,8 3 0-15,5 0 0 16,4 2 0-16,3-2 0 16,-1-1 0-16,2-4 0 15,-4-1 0-15,0-2 0 16,-3-4 0-16,-2-2 0 15,-2-3 0-15,-2-2 0 16,-4 1 0-16,-6 1-2 16,-2-4 0-16,-3 3-2 15,-9-3-1-15,5 4-6 16,-13-14-2-16,14 14-8 15,-16-26-17-15,18 7-3 0,-2-20-2 16,11-9 1-16</inkml:trace>
  <inkml:trace contextRef="#ctx0" brushRef="#br0" timeOffset="51900.9686">16155 3658 101 0,'-8'-28'38'0,"-2"18"0"16,-25-1-5-16,-3 27-26 15,-13 17-2-15,-5 30 1 16,-11 19-2-16,-1 25 0 15,1 10-1-15,14 12-1 16,12-3-1-16,19-4-2 16,25-13-3-16,21-28-9 15,37-11-25-15,5-27-4 0,22-12 0 16,-4-23-3-16</inkml:trace>
  <inkml:trace contextRef="#ctx0" brushRef="#br0" timeOffset="56441.2282">16359 4129 78 0,'0'0'38'15,"-12"35"0"-15,-9-4-1 16,4 22-20-16,-16-1-14 16,2 9-1-16,-2 0 0 15,6-3-2-15,7-6-2 16,7-21-6-16,23-4-27 15,-10-27-2-15,39-13-1 16,-2-22-1-16</inkml:trace>
  <inkml:trace contextRef="#ctx0" brushRef="#br0" timeOffset="56586.2365">16407 3745 46 0,'-16'10'2'16,"9"5"-1"-16,8-2-1 15,11-7-11-15</inkml:trace>
  <inkml:trace contextRef="#ctx0" brushRef="#br0" timeOffset="56809.2493">16939 3660 95 0,'-8'21'37'15,"-9"4"1"-15,2 20-2 0,-16 9-30 16,5 14-3-1,-7 10-1-15,2 8 1 0,-5 3-2 16,6 2 0-16,3-6-2 16,5-11-3-16,17 0-23 15,-5-28-10-15,20-6-1 16,-2-23-1-16,16-9 0 15</inkml:trace>
  <inkml:trace contextRef="#ctx0" brushRef="#br0" timeOffset="56960.2579">16695 4196 99 0,'-17'-29'41'0,"1"-5"0"16,23 14-1-16,6-14-26 16,12 13-13-16,30 7-9 0,4-16-28 15,21 12-5-15,2-7 1 16,12 12-3-16</inkml:trace>
  <inkml:trace contextRef="#ctx0" brushRef="#br0" timeOffset="57434.285">17993 4184 95 0,'-14'-2'38'0,"-12"-6"1"16,5 16-4-16,-17-5-28 15,1 9-3-15,-2 3 0 0,1 11-2 16,1 4 0-16,7 6-2 15,4 3 1-15,10 2-2 16,14 3-1-16,12-5-1 16,17-2-3-16,11-16-5 15,27 2-27-15,1-22-1 16,22 0 0-16,-3-19 0 15</inkml:trace>
  <inkml:trace contextRef="#ctx0" brushRef="#br0" timeOffset="57802.3061">18535 4186 82 0,'-36'-4'40'0,"-2"18"-1"16,-14-1 0-16,9 22-15 0,-11-4-22 15,3 7 0-15,1 2 1 16,12 2-2-16,5-2 0 15,16-3 0-15,16-9-1 16,18-13 0-16,17-11 0 16,12-12-1-16,11-10 0 15,5-11 0-15,4-9 1 16,-4-5 0-16,-8-2 0 15,-7 1 0-15,-14 6 0 16,-6 6 1-16,-14 9 0 16,-11 10 0-16,-2 13-1 15,-19 14 0-15,0 8 0 16,1 6-1-16,2 5-1 15,3 2-1-15,11 3-2 0,7-8-3 16,19 7-13-16,-4-25-18 16,23 6 1-16,-6-20-2 15,18 1 2-15</inkml:trace>
  <inkml:trace contextRef="#ctx0" brushRef="#br0" timeOffset="58112.3238">19016 4239 89 0,'-24'12'38'0,"5"16"1"15,-12-5-1-15,14 10-24 16,-9-3-12-16,6 3 0 16,6-5 0-16,12-9 0 15,13-11-1-15,12-9 1 0,10-16-1 16,11-4 0-16,4-12 0 15,5-3 1-15,-3-8 0 16,-1 4 0-16,-7 2-1 16,-9 9 1-16,-9 8-1 15,-5 7 0-15,-5 16 0 16,-12 11-2-16,1 15-2 15,-9 1-5-15,9 23-14 16,-11-15-17-16,14 11-3 16,-3-11-1-16,17-1 0 15</inkml:trace>
  <inkml:trace contextRef="#ctx0" brushRef="#br0" timeOffset="58741.3598">20096 4050 93 0,'0'0'39'0,"10"-14"0"15,-4 29-2-15,-8 0-31 16,-2 14-1-16,-2 8-1 16,2 10 0-16,-2 4-2 0,4 5-1 15,-1 0 0-15,8-6-1 16,2-7 1-16,7-8-1 15,7-15 1-15,8-15-1 16,5-10 1-16,8-13-1 16,2-12 1-16,0-7 0 15,-2-7-1-15,-3-4 1 16,-3-4-2-16,-8 2 0 15,-6 6-2-15,-8 4-1 16,0 14-3-16,-12-7-11 16,14 26-20-16,-15-4 0 15,14 19 0-15,-15-8-2 16</inkml:trace>
  <inkml:trace contextRef="#ctx0" brushRef="#br0" timeOffset="59929.4278">20893 4132 105 0,'-33'-20'38'16,"9"25"0"-16,-17-12-5 15,5 21-25-15,-10 2-2 16,4 14 0-16,-5 6-2 15,9 2-2-15,6 1 0 16,12 1-2-16,13-5 1 16,14-5-1-16,16-12 0 0,15-11 0 15,12-10 0-15,5-9 0 16,6-11 0-16,-1-7 1 15,-7-7-1-15,-3-3 0 16,-11-3 0-16,-10 4 1 16,-10 3-1-16,-10 7 0 15,-9 7 0-15,-6 11 0 16,-8 11 0-16,-4 13 0 15,-2 6 0-15,2 10 0 16,3 4 0-16,6 2 0 16,7 2-1-16,10-6 0 15,10-3 0-15,8-11 0 16,13-7-1-16,5-8 0 15,3-7 1-15,1-8 0 0,0-4 0 16,-3-3 1-16,-5 1 0 16,-10 2 0-16,-8 0 1 15,-8 8 0-15,-14 9-1 16,0 0 0-16,-18 20 1 15,3-1-1-15,-1 7 0 16,-2 1 0-16,3 2 0 16,3-2-1-16,6-4 2 15,7-8-1-15,-1-15 0 16,22 2 1-16,-3-16 0 15,1-6 0-15,4-13 0 16,-1-7 0-16,1-7 0 16,-2-3 0-16,-2 0 0 15,-6 4 0-15,-1 8-1 16,-5 8 0-16,-4 11 0 0,-4 19 0 15,0 0-1-15,0 0-1 16,16 26 0-16,-7-6-2 16,10 6-2-16,2-10-3 15,18 12-8-15,-12-26-6 16,23 13-13-16,-13-17-2 15,13 9 11-15,-19-14 21 16,1-2 7-16,-7 4 5 16,-18-14 9-16,7 19 6 15,-28-16 14-15,14 16 4 16,-31-14-10-16,20 19-21 15,-11 0-3-15,5 11-2 16,1 1 0-16,5 11-1 16,7 2 0-16,7-1-2 0,4 2 1 15,7-6-1-15,5-6 0 16,5-5 1-16,5-13-1 15,6-10 1-15,-2-9-1 16,4-7 1-16,-1-6-1 16,0-3 0-16,-2 2 0 15,-7 1-1-15,-3 11 0 16,-9 12 0-16,-15 8-1 15,-3 34 0-15,-16 12 1 16,-11 19-1-16,-8 18 1 16,-7 12-1-16,-4 11 1 15,0-1 1-15,3-3 0 16,6-9 1-16,8-16 1 15,9-17-1-15,6-19 0 0,7-22 1 16,10-19-1-16,1-19 0 16,6-16-1-16,5-12 0 15,-3-10-2-15,2-11 1 16,2-7 0-16,-1 2-2 15,2 2 2-15,0 5-1 16,5 9-2-16,-1-1-7 16,20 24-9-16,-15-11-8 15,20 19-10-15,-5-7-1 16,13 4-2-16,-1-11 2 15</inkml:trace>
  <inkml:trace contextRef="#ctx0" brushRef="#br0" timeOffset="60214.4441">22445 3557 94 0,'0'0'40'0,"-16"12"3"16,24 9-3-16,-5 0-20 15,15 6-17-15,4 9 0 16,3 7 1-16,2 7-1 15,-2 13-1-15,-4 6 1 16,-7 5-3-16,-9 4 0 16,-9-1 0-16,-10 1 0 15,-7-5 0-15,-7-2 0 16,-8-9-3-16,2-10-1 15,-3-13-3-15,13 1-8 16,-11-30-11-16,26 3-16 0,-5-17 1 16,14 4-2-16,14-21 2 15</inkml:trace>
  <inkml:trace contextRef="#ctx0" brushRef="#br0" timeOffset="60333.4509">22480 4462 102 0,'0'0'42'16,"-11"-19"0"-16,11 19-3 15,-23-30-25-15,-9 4-31 16,34 12-22-16,-12-9-2 15,10 10-2-15,-6-5 0 16</inkml:trace>
  <inkml:trace contextRef="#ctx0" brushRef="#br1" timeOffset="64841.7087">8212 2414 74 0,'5'-17'34'15,"-5"17"1"-15,11-19-1 16,-11 19-28-16,0 0-1 16,13 19 1-16,-16 3-1 15,4 16 0-15,-4 6-2 16,-1 13 1-16,0 4-1 15,0 10-1-15,-1 0-1 16,0-7-1-16,4-2-3 16,0-15-3-16,13 2-28 0,-9-21-2 15,8 2 0-15,-11-30-2 16</inkml:trace>
  <inkml:trace contextRef="#ctx0" brushRef="#br1" timeOffset="65025.7192">8191 2795 96 0,'-15'-1'38'16,"-8"-4"1"-16,23 5 0 16,-14 7-30-16,14-7-9 15,23-12-2-15,9-8-5 16,22 7-14-16,0-19-16 15,19 4 0-15,-7-11-2 16,9 12 2-16</inkml:trace>
  <inkml:trace contextRef="#ctx0" brushRef="#br1" timeOffset="65507.7468">8648 2231 50 0,'-17'-27'35'16,"-11"-6"-1"-16,-1 8 1 15,-16-4-13-15,-1 13-10 16,-15 1-5-16,0 21 0 16,-10 4-2-16,3 18 0 15,-8 13-1-15,4 27-1 16,2 24 1-16,8 21-1 15,5 15-1-15,20 8 1 16,19 4-3-16,24-3 2 16,29-13-2-16,29-30 2 15,31-38-2-15,28-31 1 16,19-38-1-16,10-27 1 15,-5-28 0-15,-9-21-1 16,-24-16 1-16,-23-9-1 0,-36-2 0 16,-36 2-1-16,-36 9 1 15,-36 8-3-15,-27 14 2 16,-23 14-1-16,-8 24-3 15,-13 9-11-15,13 32-21 16,4 2-3-16,31 12 0 16,24 4-2-16</inkml:trace>
  <inkml:trace contextRef="#ctx0" brushRef="#br0" timeOffset="72771.1623">16002 878 65 0,'54'-67'39'0,"-54"67"-1"16,0 0 1-1,52-71-19-15,-52 71-15 0,0 0 1 16,41-72 1-16,-41 72 0 16,0 0-2-16,31-60 0 15,-31 60-1-15,0 0-1 16,0 0-1-16,0 0-1 15,0 0 0-15,0 0-1 16,48 31 1-16,-48-31-1 16,11 85-1-16,-18 45 2 15,-10 22-2-15,0 17 1 16,-15-8 0-16,13-11-1 15,-4-18 0-15,7-19 0 16,13-46-1-16,3-17-1 16,10-14-1-16,3-21-4 0,15-9-13 15,-15-21-20-15,12-7 1 16,-11-15-2-16,8-3 1 15</inkml:trace>
  <inkml:trace contextRef="#ctx0" brushRef="#br0" timeOffset="73072.1795">16243 1293 115 0,'0'0'41'0,"0"0"2"16,0 0-2-16,0 0-39 15,0 0-1-15,-20-48 0 0,20 48 1 16,0 0-1-16,70-16 1 16,-70 16-1-16,83-18 0 15,-33 5 0-15,7-1-3 16,4 0 2-16,4-13-3 15,-3 12 1-15,0-3-3 16,2 2-1-16,-5 0-3 16,1-1-11-16,-10 1-20 15,-2-2-1-15,-48 18 0 16,74-27 0-16</inkml:trace>
  <inkml:trace contextRef="#ctx0" brushRef="#br0" timeOffset="73426.1997">17167 587 79 0,'3'-69'43'0,"-3"69"-1"16,1-60 2-16,-1 60-20 15,0 0-20-15,-6-60 0 16,6 60 0-16,0 0-1 16,0 0-1-16,-17 56 0 15,17-56 0-15,-18 95 0 16,19 4-2-16,-24 54 0 15,3 22 0-15,-4 6 0 16,4-4 0-16,2-35 0 16,9-19-2-16,3-27 2 0,15-30-1 15,6-19-1-15,-2-12-2 16,3-11-3-16,-16-24-6 15,21-2-19-15,-21-20-12 16,5-6 1-16,-11-11-1 16</inkml:trace>
  <inkml:trace contextRef="#ctx0" brushRef="#br2" timeOffset="82129.6975">9533 5895 94 0,'0'0'32'15,"10"-14"3"-15,-10 3-7 16,0 11-24-16,5-15-3 15,-5 15 2-15,0 0 0 16,0 0 1-16,0 0-1 16,-11 5-2-16,2 6 3 15,3 3-3-15,-2-1 3 16,3 3-5-16,2-2 4 15,5-2-3-15,-2-12 2 16,11 9-1-16,1-14-3 0,3-1 3 16,4-4-3-16,-3-2 4 15,1-3-4-15,-3-1 4 16,0-1-4-16,-4 0 4 15,-3-3-2-15,-3 7-2 16,-3-4 2-16,-2 6-1 16,1 11 1-16,-12-10 1 15,1 11 0-15,-4 6 0 16,-2 6 0-16,1 0 2 15,0 3-3-15,2-2 3 16,3-2-2-16,11-12-1 16,-6 14 1-16,6-14 0 15,17-7-1-15,-3-1 1 16,1-3 0-16,-2 1 0 0,-2-1 0 15,-11 11-1-15,15-12 0 16,-15 12-2-16,0 0-1 16,-7 12-3-16,14 10-13 15,-7-22-18-15,18 19-1 16,-2-13-1-16,19 0 0 15</inkml:trace>
  <inkml:trace contextRef="#ctx0" brushRef="#br2" timeOffset="82625.7259">10227 5695 89 0,'-19'0'37'0,"19"0"0"15,0 0 0-15,18 8-34 16,1-6-1-16,11 0 0 15,6 0 0-15,9-1 1 16,5-4-1-16,2-1-1 16,1-5 1-16,3-9 0 15,-10 0-1-15,-4-2 0 16,-9-8 1-16,-5-2-1 15,-13-5 0-15,-10 1 0 16,-14 0 1-16,-11 6-1 0,-11 3 1 16,-9 12-1-16,-10 10 1 15,-6 15 0-15,-2 12-1 16,2 12 0-16,3 12 0 15,9 10 0-15,10 3-1 16,13 1 2-16,17-5 0 16,22-9 0-16,15-7-3 15,22-17 1-15,18-10-5 16,12-22-3-16,18-2-30 15,-13-21-1-15,9 2-3 16,-17-11-2-16</inkml:trace>
  <inkml:trace contextRef="#ctx0" brushRef="#br2" timeOffset="82875.7402">11059 5303 116 0,'0'0'42'0,"30"15"0"15,-6-24-8-15,15-2-33 16,16-9-2-16,12-2-2 15,13 13-14-15,-8-15-20 16,8 16-5-16,-8-5 2 0,4 15-3 16</inkml:trace>
  <inkml:trace contextRef="#ctx0" brushRef="#br2" timeOffset="85664.8997">10779 7113 54 0,'-168'15'33'16,"-8"8"2"-16,-5 10-1 16,-3 11-15-16,-10 0-12 15,4 15-3-15,0 4-1 16,4 15-3-16,4 8-1 0,5 8 0 15,2 8-1-15,7 7 0 16,9 10 0-16,6 11 0 16,4 10 2-16,2 6 0 15,6 14 0-15,5 16 0 16,4 11 2-16,9 18 0 15,2 12 0-15,10 5-1 16,7 8-2-16,15 9 3 16,10-3-2-16,16-3 0 15,16 1-2-15,18-3 3 16,14 2-2-16,21 4 1 15,17 6-1-15,15 2-2 16,17 7 2-16,14 7 2 16,16-2-2-16,21 1-1 15,23-10 1-15,16-10 1 0,28-17 0 16,25-10 0-16,31-21 1 15,23-13-2-15,24-18 2 16,20-14-2-16,16-13 2 16,14-12-1-16,8-14 1 15,6-12-1-15,5-12-1 16,0-13 2-16,5-15-2 15,0-13 1-15,3-12-1 16,-3-17 1-16,3-14-1 16,-1-16 0-16,-5-19 0 15,-7-14 1-15,-9-16-1 16,-6-18 3-16,-12-21-2 15,-10-18 2-15,-19-15-1 16,-12-17 0-16,-19-17 1 0,-11-13 0 16,-22-12 0-16,-16-13-1 15,-22-7 1-15,-18-6-2 16,-19-9 0-16,-20-4 1 15,-16 2-2-15,-21-5 0 16,-18-1-1-16,-25-1-1 16,-17 1 2-16,-26-6 3 15,-22-3 0-15,-26-1 1 16,-26-6 3-16,-21 2-1 15,-29-2 2-15,-18 5-2 16,-24-1-1-16,-18 12-1 16,-22 4-2-16,-16 8-1 15,-15 11-1-15,-14 8 0 16,-10 6 0-16,-12 11 0 0,-14 12 1 15,-15 11 1-15,-17 26-1 16,-23 22 2-16,-21 28-1 16,-30 36-2-16,-28 38 0 15,-26 29-2-15,-10 40-15 16,-11 6-20-16,16 13-1 15,23-9-3-15,43-17 2 16</inkml:trace>
  <inkml:trace contextRef="#ctx0" brushRef="#br2" timeOffset="87179.9864">16596 9284 48 0,'-13'-2'33'0,"3"-4"1"15,10 6 1-15,-20-14-10 16,20 14-19-16,-17-2-1 15,10 12 1-15,-9 1-1 16,2 9 0-16,-7 1-1 0,2 4-1 16,3 1-1-1,2-1 1-15,4-5-1 0,11-5-1 16,-1-15 1-16,29 7-1 15,0-15 0-15,12-7-1 16,3-8 1-16,3-4 0 16,1-6-1-16,-6 0 0 15,-8 2 0-15,-11 0 0 16,-14 8 0-16,-16 6 0 15,-15 12 1-15,-13 9 0 16,-13 8 0-16,-4 7 0 16,-1 5 1-16,1 5 0 15,8 0-1-15,11-2 0 16,11-3 1-16,17-6-2 15,17-7 1-15,14-5-1 16,12-7 1-16,9-6-1 0,5-5 0 16,2-3 0-16,-3-3 1 15,-5-3-1-15,-14-1 1 16,-10 2-1-16,-12 1 0 15,-17 5 1-15,-16 5 0 16,-10 9-1-16,-10 6 1 16,-4 6 0-16,-2 5 0 15,3 2 0-15,3 3 0 16,10 1-1-16,18-3 1 15,15-10-2-15,22-6-3 16,17-14-4-16,26 6-16 16,-2-20-14-16,21 1-3 15,-2-10 0-15,8 7-1 0</inkml:trace>
  <inkml:trace contextRef="#ctx0" brushRef="#br2" timeOffset="87719.0172">17310 9212 102 0,'-21'11'37'15,"13"7"2"-15,8-18-2 16,7 22-33-16,18-15-2 16,16-5 0-16,9-3 1 15,5-2-1-15,5-8 0 16,2-2 0-16,-3-2 0 15,-9-4-1-15,-13-2 1 16,-11 2 0-16,-15-3-1 16,-11 0 0-16,-16-1 0 15,-9 2 0-15,-12 3 0 16,-9 6 0-16,-12 8 0 15,-3 11-1-15,-2 9 1 0,0 14 0 16,6 12 0-16,8 9 0 16,11 7-1-16,16 1 1 15,22-2-1-15,18-5-1 16,26-8 0-16,15-14-3 15,19-7-4-15,1-24-14 16,26 2-12-16,-11-17-8 16,4-4 1-16,-11-16-2 15</inkml:trace>
  <inkml:trace contextRef="#ctx0" brushRef="#br2" timeOffset="87937.0297">18338 8784 120 0,'0'0'43'0,"22"5"-1"16,13-9-3-16,8 3-43 15,17-27-5-15,23 11-30 16,-6-13-3-16,4 10 1 16,-9-2-2-16</inkml:trace>
  <inkml:trace contextRef="#ctx0" brushRef="#br1" timeOffset="93869.369">11766 10837 55 0,'9'-19'36'15,"1"8"2"-15,-11 1-3 16,12 12-11-16,-11-2-15 15,-2 12-2-15,-1 4-2 16,3 14-1-16,-4 4-2 16,1 10-2-16,-3 5 0 15,3 6-1-15,0 2 0 0,2-2-1 16,2 0-2-16,1-10-3 15,6 4-4-15,-9-18-25 16,13 0 0-16,-11-18-2 16,10-4 0-16</inkml:trace>
  <inkml:trace contextRef="#ctx0" brushRef="#br1" timeOffset="94050.3794">11761 11157 83 0,'-15'-10'39'15,"-7"-2"0"-15,11 11-1 16,-5-10-30-16,16 11-5 15,0 0 0-15,22-14-2 16,7 4-2-16,8-8-3 16,15 8-7-16,-3-14-27 0,16 9 1 15,-6-8 0-15,4 9-2 16</inkml:trace>
  <inkml:trace contextRef="#ctx0" brushRef="#br1" timeOffset="94508.4056">12067 10518 88 0,'-51'-23'37'0,"-13"-4"1"0,10 15-1 16,-10-1-30-16,4 14-1 16,-5 7-1-16,5 16-1 15,-2 16-1-15,9 16-1 16,5 14-1-16,10 13 0 15,13 10-1-15,10 8-1 16,18 5 1-16,16 3-1 16,19-9 0-16,16-9 0 15,18-15 0-15,15-18 0 16,16-20 0-16,11-29 1 15,7-23-1-15,0-26 1 16,-3-18 0-16,-11-18-1 16,-17-14 1-16,-22-7 1 0,-30-6-1 15,-28-1-1-15,-32 2 1 16,-34 9-1-16,-25 12 0 15,-20 17 1-15,-11 21-2 16,-10 16-5-16,18 34-24 16,1 4-7-16,26 16 0 15,25 2-2-15</inkml:trace>
  <inkml:trace contextRef="#ctx0" brushRef="#br1" timeOffset="98683.6444">17687 11679 77 0,'2'-10'36'16,"-2"10"-1"-16,0 0-9 15,9 14-18-15,-13 9-4 16,7 14-3-16,-9 12 2 16,1 16-2-16,-1 12 0 15,-3 7-1-15,0 5-2 16,-3-6-4-16,11 2-19 0,-6-20-10 15,12-10-1-15,2-21 0 16</inkml:trace>
  <inkml:trace contextRef="#ctx0" brushRef="#br1" timeOffset="98889.6562">17716 12132 85 0,'-11'-3'38'15,"-4"-3"-1"-15,15 6 0 16,0 0-33-16,17-3-1 15,14-12-2-15,12-8-1 16,14-6-3-16,8-13-3 16,14 6-8-16,-10-20-23 0,9 9 1 15,-15-9-2-15,-1 10 2 16</inkml:trace>
  <inkml:trace contextRef="#ctx0" brushRef="#br1" timeOffset="99073.6667">18254 11580 82 0,'-34'25'40'0,"-6"11"-2"16,8 16 0-16,-5 2-30 15,10 15-4-15,2 2-1 16,9 5-2-16,7 2 1 16,9-2-4-16,7-5 1 15,7-8-2-15,10-2-7 16,-1-19-26-16,15 1-2 15,-1-23 0-15,6-5-1 16</inkml:trace>
  <inkml:trace contextRef="#ctx0" brushRef="#br1" timeOffset="99585.696">18464 12028 94 0,'-21'-4'38'0,"4"18"1"15,-5 1-3-15,6 14-33 16,3 2 0-16,9 3 0 15,3-1-1-15,8-1 1 16,4-9-2-16,10-4 1 16,5-10-1-16,4-9 0 15,1-12 0-15,1-8-1 16,1-5 0-16,-4-8 0 0,0-3 0 15,-6-7-1-15,-1 4 1 16,-5-1-1-16,-3 10 0 16,-5 5 0-16,-2 14 0 15,-7 11 0-15,2 32 1 16,-8 17 0-16,-5 20-1 15,-3 18 2-15,-4 15-2 16,-3 14 1-16,-1 3-1 16,2-2 1-16,1-9 0 15,2-15-1-15,2-14 2 16,6-20-2-16,0-18 1 15,1-18 1-15,8-23-1 16,-20-11 1-16,7-18-1 16,1-14 0-16,-2-13 0 0,-1-10 0 15,3-10 0-15,6-3 0 16,6 3 1-16,6 9-1 15,8 5 1-15,3 11-2 16,11 12-1-16,6 4-4 16,19 17-27-16,-7-5-6 15,22 12 0-15,-8-12-1 16</inkml:trace>
  <inkml:trace contextRef="#ctx0" brushRef="#br1" timeOffset="100118.7265">19377 12054 64 0,'0'0'38'16,"0"0"-2"-16,-15-11 2 15,15 11-24-15,-7-11-9 16,7 11 1-16,-19-14 0 16,7 8-2-16,-11 1 0 15,-2 5 0-15,-6 4-1 16,-2 10-1-16,-9 6 0 15,4 10-1-15,-5 9 1 16,5 5 0-16,7 1-1 16,7 1 0-16,14-11 0 0,12-2 1 15,19-16-1-15,13-16 0 16,16-18-1-16,7-14 0 15,9-12 1-15,2-11-1 16,-2-8 0-16,-4-5 0 16,-8-2-1-16,-12 1 2 15,-11 5-2-15,-8 7 2 16,-14 11-1-16,-7 10 0 15,-9 16 0-15,-8 19 3 16,-4 16-3-16,-7 18-1 16,4 14 2-16,-1 8-2 15,7 9 1-15,5 4-2 16,11-2 0-16,6-11-5 15,16-4 0-15,5-18-4 16,20 4-15-16,-7-26-14 0,8 0 2 16,-7-20-2-16,4 0 3 15</inkml:trace>
  <inkml:trace contextRef="#ctx0" brushRef="#br1" timeOffset="100719.7608">19819 12091 71 0,'2'-19'38'0,"-8"-3"0"16,6 22 1-16,-15-18-14 15,15 18-20-15,-17 23-2 16,10 4-1-16,-2 6-1 15,1 10 0-15,0 0 0 16,1 5 0-16,1-6 0 16,2-5 1-16,1-7-1 15,3-9 0-15,0-21 0 16,0 0 0-16,13-15 0 0,-4-13-1 15,1-11 1-15,3-7-2 16,-1-10 1-16,1-3 0 16,3 0 0-16,0 2 0 15,-1 10 0-15,-1 7 0 16,1 9 0-16,3 8 0 15,-1 10 0-15,2 7 0 16,2 7 0-16,0 3 0 16,4 2 0-16,2 0 0 15,2 1 0-15,0-1 0 16,0-2 0-16,2-1 0 15,-4-2 0-15,-5-1 0 16,-5 1 0-16,-4-1 0 16,-13 0 0-16,0 0 1 0,-5 15-1 15,-10-1 0-15,-3 6 1 16,-7 6-1-16,3 7 1 15,-1 6 0-15,5 2 0 16,4 3 0-16,8-1 0 16,6-5-1-16,9-7 1 15,10-10 0-15,5-9-1 16,4-14 1-16,6-12-1 16,-1-11 0-16,0-10 0 15,-3-7 0-15,-4-6 0 16,-8 0-1-16,-8 3 0 15,-8 0-2-15,-5 13-2 16,-14-1-6-16,6 26-10 0,-21-6-17 16,12 16-3-1,-4-3-1-15,12 8 1 0</inkml:trace>
  <inkml:trace contextRef="#ctx0" brushRef="#br1" timeOffset="101485.8046">20783 11964 76 0,'0'0'38'0,"0"-22"0"16,0 22 1-16,-20-29-28 15,5 23-5-15,-11 2-2 16,-1 7 0-16,-12 6-1 16,1 10 0-16,-9 7 0 15,0 9 0-15,3 4-1 0,6 5 1 16,4 1 0-16,11-1-2 15,13-7 1-15,13-7-1 16,15-8-1-16,13-12 1 16,12-11-1-16,10-12 0 15,4-8 0-15,3-7 0 16,-3-5 0-16,-7-4 0 15,-7 3-1-15,-9-2 1 16,-9 6-1-16,-11 5 1 16,-7 5-1-16,-6 4 0 15,-1 16 1-15,0 0 0 16,-15 0 0-16,8 17 0 15,0 10-1-15,1 14 1 16,0 14 0-16,-1 9 1 0,3 11-2 16,-2 9 1-16,-1 7 0 15,-1 2 0-15,-3-2 0 16,-3-4 0-16,-5-9 0 15,-1-9 0-15,-7-13 0 16,0-11 1-16,-8-17-1 16,-1-15 0-16,-4-13-1 15,1-19 0-15,6-10-2 16,2-16-1-16,9-7-1 15,4-17-7-15,26 10-8 16,-10-17-11-16,27 18-7 16,1-5 1-16,16 14-3 15</inkml:trace>
  <inkml:trace contextRef="#ctx0" brushRef="#br1" timeOffset="101891.8279">21090 12175 85 0,'-19'0'40'0,"19"0"0"16,-14 0 0-16,26-6-25 15,5-5-12-15,12-6-2 16,10-1 1-16,6-6-1 15,3-3 0-15,0-3-1 16,-7 1 1-16,-2 1 0 0,-12-1-1 16,-12 2 1-1,-10 2-1-15,-10 5 4 0,-10 7-3 16,-8 4 0-16,-5 8-1 15,-9 11 1-15,-3 8 1 16,-2 10-1-16,0 10 0 16,8 2-2-16,5 3 1 15,12 2 1-15,12-6 0 16,15-5-2-16,18-10-1 15,11-13-2-15,17-7-2 16,-2-18-7-16,19 8-11 16,-16-24-15-16,13 6 0 15,-17-14-2-15,1 9 3 16</inkml:trace>
  <inkml:trace contextRef="#ctx0" brushRef="#br1" timeOffset="102199.8455">21700 11920 101 0,'0'0'39'16,"-32"13"1"-16,14 12-3 15,-7 2-31-15,2 8-2 16,-1 3-1-16,5 5 0 15,5-4-1-15,3-2 0 16,8-10 0-16,6-11 0 16,8-15-1-16,7-10 0 15,4-13 0-15,6-9-1 16,1-7 1-16,4-6-1 15,-2 0 0-15,0 1 1 16,-2 10-1-16,-2 4 0 16,-5 11 0-16,-5 12 1 15,-3 13-1-15,-4 12 0 0,-4 13 0 16,-2 6-1-16,-3 7-2 15,-2 3-2-15,9 7-10 16,-13-18-7-16,23 8-12 16,-13-19-7-16,16-8-3 15,-3-19 2-15</inkml:trace>
  <inkml:trace contextRef="#ctx0" brushRef="#br1" timeOffset="102620.8696">22371 12130 94 0,'-13'10'38'16,"3"16"1"-16,-10-3-1 16,-3 6-36-16,9 3-3 15,0-1-4-15,19 6-29 16,-5-14-4-16,17-3 1 15,7-18-3-15</inkml:trace>
  <inkml:trace contextRef="#ctx0" brushRef="#br1" timeOffset="102913.8863">23075 11242 110 0,'-10'13'40'16,"-10"11"1"-16,5 29-10 16,-5 6-28-16,5 12 1 15,2 15-1-15,1 8-1 16,-5 3 0-16,7 5-1 15,0-7-1-15,5-7-2 16,2-9-1-16,3-11-5 16,11-5-7-16,-10-28-22 15,18 0-4-15,-10-23 1 16,14-7 0-16</inkml:trace>
  <inkml:trace contextRef="#ctx0" brushRef="#br1" timeOffset="103101.8971">22973 11935 106 0,'-11'-17'41'15,"11"17"0"-15,0 0 0 16,10-8-37-16,12 2-2 16,9-3-3-16,12-5-1 15,7-7 1-15,13 0-7 16,-2-18-12-16,13 11-19 15,-10-14-1-15,6 1-1 16,-10-13 2-16</inkml:trace>
  <inkml:trace contextRef="#ctx0" brushRef="#br1" timeOffset="103330.9102">23665 11187 106 0,'-34'24'42'0,"2"22"0"16,-11 4 1-16,10 18-38 15,-5 2-2-15,8 13 2 16,1 2-2-16,4 5-2 15,5-2 1-15,6-4-2 16,5-4 0-16,9-8-1 16,6-5-2-16,6-16-4 15,13-3-2-15,-7-25-12 16,25 6-14-16,-15-24-8 15,15-4 1-15,-5-18-1 16</inkml:trace>
  <inkml:trace contextRef="#ctx0" brushRef="#br1" timeOffset="103492.9194">23788 12160 110 0,'-4'24'44'0,"4"-24"0"16,-13 15-2-16,-2-15-38 15,5-4-5-15,10 4-5 16,-20-20-16-16,20 20-19 15,-8-14-3-15,8 14 0 16,-1-14-1-16</inkml:trace>
  <inkml:trace contextRef="#ctx0" brushRef="#br2" timeOffset="337647.3123">1291 15636 50 0,'6'-27'36'0,"0"17"-1"16,-8-11-3-16,7 9-26 16,-6 0-1-16,1 12 2 15,0 0-2-15,8 22-1 16,-8 10-1-16,1 20-1 15,-4 12 0-15,1 11-1 16,-4 11 0-16,1 7-2 16,3-1 0-16,1-9-2 15,7-8-4-15,-5-26-29 16,22-8-1-16,-5-32-2 15,13-7 1-15</inkml:trace>
  <inkml:trace contextRef="#ctx0" brushRef="#br2" timeOffset="337866.3248">1361 15701 57 0,'-18'-16'40'15,"18"16"-3"-15,6-23 2 16,20 7-28-16,1-5-11 15,16-3 0-15,13-1-2 16,4-4 1-16,10 10-4 16,-8-8-15-16,9 22-15 15,-18-4-3-15,-1 16 0 0,-17-6 0 16</inkml:trace>
  <inkml:trace contextRef="#ctx0" brushRef="#br2" timeOffset="338083.3373">1465 15948 51 0,'-37'27'39'0,"20"0"-1"16,5-16-1-16,21 4-25 15,10-20-11-15,11-7-1 16,13-5 0-16,8-2 0 15,8 1-2-15,0-1-2 16,6 8-7-16,-17-11-25 16,5 19 1-16,-23-5-3 0,-4 17 1 15</inkml:trace>
  <inkml:trace contextRef="#ctx0" brushRef="#br2" timeOffset="338451.3583">1435 16224 52 0,'-36'30'36'16,"20"3"0"-16,10-18-1 15,26-3-30-15,8-24-3 16,17-9-2-16,21-12 0 16,6-14-4-16,18-11-2 15,1-19-1-15,11 1-4 0,-11-20-20 16,7 13-3-1,-20-9 4-15,-4 13 9 0,-24-4 10 16,-11 10 10-16,-12 16 5 16,-20 1 7-16,-1 26 21 15,-23 3 3-15,2 24-3 16,-17 5-7-16,14 30-7 15,-15 11-7-15,6 21-6 16,1 11-1-16,-1 13-3 16,3 5 1-16,4 5-2 15,5-4 0-15,7-1-3 16,8-9-1-16,0-19-7 15,19-1-26-15,-2-28-1 16,13-4-2-16,-1-26 0 16</inkml:trace>
  <inkml:trace contextRef="#ctx0" brushRef="#br2" timeOffset="338828.3799">2356 16017 35 0,'-13'14'39'16,"13"11"0"-16,0-11-1 15,22 4-15-15,5-20-21 16,9-7 0-16,11-8 0 16,3-7 0-16,3-6 0 15,2-7-1-15,-8-4 0 16,-5 5 1-16,-14 2 0 15,-13 8-1-15,-14 8 0 0,-1 18 1 16,-31-8-1-16,-4 20 0 16,-7 10 0-16,-8 12 1 15,-1 8-1-15,-1 8 0 16,5 4 0-16,9 2 0 15,9-2-1-15,15-5 1 16,17-7-2-16,18-14 0 16,17-15-2-16,13-16 0 15,20-4-4-15,4-20-4 16,21 1-27-16,-11-20-2 15,12 5-1-15,-16-11 2 16</inkml:trace>
  <inkml:trace contextRef="#ctx0" brushRef="#br2" timeOffset="339000.3897">3146 15910 60 0,'-36'35'41'0,"-9"-5"-1"16,12 17 0-16,-12-7-32 16,21 5-6-16,8 1-1 15,14-7-1-15,14-4-1 16,10-15-3-16,19-6-6 15,-1-28-27-15,20 1-2 16,-2-23-1-16,15-2 0 16</inkml:trace>
  <inkml:trace contextRef="#ctx0" brushRef="#br2" timeOffset="339315.4077">3548 15407 68 0,'-16'30'40'0,"10"14"-1"15,-12-4-3-15,10 23-33 16,-2 5 1-16,6 15-3 16,-1 3 0-16,2 4-1 15,-2 2 0-15,1-5-1 16,1-8 0-16,-3-17-4 0,6-7-3 15,-11-32-27-15,15-6-3 16,-8-32-3-16,10-3 1 16</inkml:trace>
  <inkml:trace contextRef="#ctx0" brushRef="#br2" timeOffset="340269.4623">3317 15873 66 0,'5'17'41'0,"-5"-17"0"16,34 15-2-16,-5-26-36 15,9-4-1-15,7-4 1 16,2 3-2-16,-3 2 1 16,-3 5-1-16,-7 8-1 0,-7 13 1 15,-10 12 0-15,-8 10 0 16,-8 11-1-16,-6 3 1 15,-2 4-1-15,-3 3 0 16,-2-2 0-16,1-10 1 16,2-5-1-16,0-12 0 15,5-13 0-15,4-13-1 16,2-13 1-16,4-15-1 15,2-11 1-15,2-7-1 16,3-6 1-16,1-1-1 16,0 5 1-16,0 5 0 15,-1 7 0-15,-1 10 0 16,2 7 0-16,1 7 0 15,6 5 0-15,1 2 0 0,11-1 0 16,5-2 0-16,8 1 1 16,3-1-1-16,2-1 0 15,-2 1 1-15,-7 2-1 16,-7 2 1-16,-9 5-1 15,-12 9 1-15,-17 4-1 16,-11 6 1-16,-10 5-1 16,-8 8 1-16,-3 4-1 15,-3 5 0-15,2 7 0 16,6 1 1-16,9-6-1 15,10 1 0-15,15-11 0 16,11-4 0-16,11-16-1 16,7-11 1-16,6-13 0 15,-2-14-1-15,0-2 1 16,-6-10-1-16,-5-3 1 0,-8-5-1 15,-8 5 1-15,-5 2 0 16,-5 4 0-16,-2 5 0 16,0 2 0-16,6 5 0 15,-1 6 0-15,9 3 1 16,3 3 0-16,6 4-1 15,2 3 1-15,2 5 1 16,2 4-1-16,-4 3 1 16,-1 4-1-16,-7 6 1 15,-4 5-1-15,-7 6 0 16,-6 4 0-16,-7 2-1 15,-4 3 0-15,-2 5 0 16,-1-8 0-16,2-2-1 16,0-11 1-16,3-7-1 0,11-17 1 15,5-11-1-15,10-18 1 16,5-15 0-16,5 0 0 15,5-3 1-15,4 2 0 16,-2 7 0-16,-2 9-1 16,-1 20 1-16,-7 19 0 15,-2 19-1-15,-8 9 0 16,-2 12-1-16,-2 4-2 15,0-3-4-15,9 3-6 16,-13-27-2-16,23 6-9 16,-13-34-19-16,25-5-2 15,-4-25 0-15</inkml:trace>
  <inkml:trace contextRef="#ctx0" brushRef="#br2" timeOffset="341103.51">5362 15789 46 0,'0'0'40'0,"0"-13"-2"16,0 25-1-16,0-12-27 16,-14 21-4-16,7 3-2 15,5 10 0-15,-5 7-2 16,3 7 0-16,-4 3 0 15,6 2 0-15,-6-4 0 0,7 0-1 16,-5-15-1-16,4-2 1 16,-1-15-1-16,6-6 1 15,-3-11-1-15,3-20 0 16,-1-5 0-16,2-11 0 15,-1-4 1-15,3-9-1 16,0-8 1-16,4-10-1 16,4 5 0-16,6 3 0 15,3 10 1-15,-1 4-1 16,7 9 0-16,-1 12 0 15,-3 15 1-15,-3 12-1 16,-3 15 0-16,-5 10 0 16,-7 9 0-16,-5 8 1 15,-2 7-1-15,-6 2 0 16,-4-1 0-16,-2-3 0 0,-2-10 0 15,-3-8 0-15,1-9-1 16,1-11 1-16,-4-10 0 16,2-9 0-16,-2-2 0 15,2-2 0-15,-4 1 0 16,1 6 0-16,-3 8 0 15,-2 9 0-15,0 18 0 16,1 10 0-16,1 12 1 16,2 8-2-16,2 3 2 15,8-1-3-15,7-5-2 16,3-11-8-16,21 4-10 15,-10-31-17-15,14 3-2 16,-6-28 1-16,10 2-2 16</inkml:trace>
  <inkml:trace contextRef="#ctx0" brushRef="#br2" timeOffset="341599.5384">5978 15907 69 0,'0'0'41'16,"-22"-10"-1"-16,9 17-5 0,-19-8-29 15,4 6-2-15,-3 2-1 16,1 8-1-16,-3 2-1 16,3 8 0-16,5 5 0 15,3 5-1-15,3 2 1 16,9 3-1-16,6-8 1 15,10 0 0-15,10-14 0 16,6-10-1-16,8-11 1 16,6-14-1-16,3-8 1 15,1-14-1-15,1 0 0 16,-7-9 0-16,-2 6 0 15,-7 4 0-15,-4 2 0 16,-6 11 0-16,-6 8 0 16,-9 17 0-16,0 0 0 0,-3 22 0 15,-3 9 0-15,-1 4 0 16,1 8-1-16,6-4-1 15,5 0-2-15,7-14-2 16,18-1-7-16,-6-36-13 16,20 4-14-16,-5-26-2 15,17-4 1-15</inkml:trace>
  <inkml:trace contextRef="#ctx0" brushRef="#br2" timeOffset="341801.5499">6493 15478 65 0,'0'-14'43'16,"-13"8"-3"-16,5 30-1 15,-14 18-34-15,3 16-3 0,-2 17 0 16,-1 11-3-16,1 9 1 16,3 7 0-16,3-2-1 15,2-9-3-15,8-8-1 16,-3-32-14-16,20-1-18 15,-11-33-3-15,13-14 0 16,-7-31 0-16</inkml:trace>
  <inkml:trace contextRef="#ctx0" brushRef="#br2" timeOffset="341959.559">6277 15886 70 0,'-17'-8'42'0,"-4"-2"-2"16,19 23-2-16,2-13-34 15,9 12-2-15,14-9-2 16,9-6-2-16,15 0-8 0,-8-22-23 15,21 7-7-15,-8-17-1 16,13 4 0-16</inkml:trace>
  <inkml:trace contextRef="#ctx0" brushRef="#br2" timeOffset="342166.5708">6845 15471 82 0,'-26'31'42'0,"7"21"-1"15,-13 1-7-15,6 17-31 16,2 7-1-16,5 9-2 15,4 7 1-15,1-2-4 16,8-4 1-16,-2-12-4 16,8 1-7-16,-8-31-26 0,15-7-1 15,-7-27-3-15,0-11 3 16</inkml:trace>
  <inkml:trace contextRef="#ctx0" brushRef="#br2" timeOffset="342320.5796">6632 15980 74 0,'-17'-25'42'16,"17"25"0"-16,-12-20-2 15,12 20-34-15,12-1-4 16,3 5-2-16,12-3-2 16,5-7-3-16,19 11-12 15,-9-16-25-15,20 12 1 16,-6-10-2-16,11 12 0 15</inkml:trace>
  <inkml:trace contextRef="#ctx0" brushRef="#br2" timeOffset="342838.6092">6729 15992 48 0,'1'15'41'16,"16"6"-1"-16,2-16 1 16,19 12-27-16,7-26-12 15,6-2 0-15,10-6 0 16,2-3 0-16,-5-7 0 15,-2 3-1-15,-11 1 1 16,-13 1 0-16,-17 4-2 16,-13 5 1-16,-14 6 0 15,-13 3-1-15,-13 5 1 16,-4 8-1-16,-8 5 1 15,0 4 0-15,2 8 1 16,6 4-1-16,5 2 1 0,8 6-1 16,15-5 0-16,14 0 0 15,15-8-2-15,14-2 0 16,14-7-1-16,11-10-1 15,12-4-3-15,0-18-7 16,19 10-18-16,-22-21-9 16,10 8-1-16,-18-16 0 15</inkml:trace>
  <inkml:trace contextRef="#ctx0" brushRef="#br2" timeOffset="343168.6281">7503 15913 68 0,'-17'10'42'16,"-7"-3"-2"-16,4 18 0 15,-10-1-33-15,8 7-3 16,0 3-1-16,3 10-1 0,1 1 0 15,4-3-1-15,4-4 1 16,3-5 0-16,3-8-1 16,6-7 0-16,-2-18 0 15,19-13 0-15,1-15 0 16,6-9 0-16,0-9-1 15,5-5 1-15,4-7-1 16,0-2 1-16,-4 5-1 16,2 4 0-16,-6 11 0 15,-2 10 0-15,-6 12 0 16,0 8-1-16,-5 15-1 15,-1 9-1-15,-1 15-1 16,-6 4-2-16,5 17-5 16,-14-16-5-16,19 17-25 0,-16-24 0 15,11 0-2-15,-1-21 2 16</inkml:trace>
  <inkml:trace contextRef="#ctx0" brushRef="#br2" timeOffset="343882.669">7782 15953 48 0,'16'-13'39'0,"-7"-11"0"0,9 18-6 15,-16-12-20-15,-2 18-7 16,0 0-1-16,0 0 0 16,-3 28-1-16,-11 8 0 15,-10 16-1-15,-2 10 0 16,-4 3-1-16,3 2 0 15,2-6 0-15,5-5-1 16,9-12 1-16,9-14-1 16,13-23 0-16,8-16 0 15,11-21-1-15,5-14 1 16,3-8-1-16,3-7 1 15,-3-8 0-15,2 2 0 16,-6 2 0-16,-4 12 0 0,-6 13 1 16,-2 10-1-16,-7 15 0 15,-3 17-1-15,3 14 1 16,-5 14-1-16,-1 10 1 15,0 12-1-15,3 6-2 16,3 5 0-16,3-1-2 16,1-11-8-16,16 9-7 15,-12-26-24-15,16-6 0 16,-1-25-2-16,10-7 1 15</inkml:trace>
  <inkml:trace contextRef="#ctx0" brushRef="#br2" timeOffset="344896.727">8808 15819 78 0,'-33'3'44'0,"8"9"-3"16,-3-10-2-16,28-2-48 15,-16 5-32-15,16-5 0 16,21 0-2-16,-6 2 1 15</inkml:trace>
  <inkml:trace contextRef="#ctx0" brushRef="#br2" timeOffset="345046.7355">9007 16174 83 0,'-37'39'45'0,"1"2"-1"0,-13-14-2 16,3-12-40-16,9-2-4 16,15-19-4-16,22 6-25 15,10-25-11-15,16 5 0 16,4-9-3-16</inkml:trace>
  <inkml:trace contextRef="#ctx0" brushRef="#br2" timeOffset="345542.7639">10398 15813 62 0,'9'-28'42'0,"8"9"-1"0,-4-7 2 16,15 16-35-16,-28 10-3 15,23 4 0-15,-15 20 0 16,-2 21-1-16,-10 15-1 15,0 17 0-15,-8 7 0 16,-2 3-2-16,1-6 0 16,2-4 0-16,0-13-1 15,7-15-2-15,7-12-1 16,-3-37-13-16,29 10-28 15,-8-29 2-15,13 1-3 16,-1-21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3:50.3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2340 913 77 0,'21'-68'39'15,"-21"68"-2"-15,0 0 1 16,0 0-34-16,0 0-2 16,0 0 0-16,0 0 1 15,0 0-1-15,0 0 0 16,-4 52 0-16,-18 39 0 15,-3 10 0-15,-2 6 1 0,3-1-2 16,-14-22 1-16,18-4-1 16,10-25 0-16,10-55 0 15,26-1 0-15,-26 1 0 16,0 0 0-16,42-67 1 15,-42 67-2-15,38-78 1 16,-17 29 1-16,-2-6 0 16,5-6-1-16,-7-5 0 15,0 0-1-15,-2 4 2 16,0 1-1-16,-1 8 0 15,-14 53 0-15,37-87-1 16,-37 87 1-16,47-54-1 16,-47 54 0-16,49-6 0 15,-49 6 2-15,58 44-2 16,-51-16 0-16,54 77-2 0,-1 17 0 15,-1 8-4-15,-9-10-8 16,-20-29-24-16,-13-11-2 16,-12-17-1-16,-23-33 1 15</inkml:trace>
  <inkml:trace contextRef="#ctx0" brushRef="#br0" timeOffset="190.0109">2656 1366 113 0,'-37'-48'37'15,"37"48"4"-15,-25-48-3 16,25 48-37-16,-1-55-4 16,1 55-1-16,27-64-5 0,-27 64-14 15,56-67-17-15,-56 67 1 16,86-65-2-16,-30 31 1 15</inkml:trace>
  <inkml:trace contextRef="#ctx0" brushRef="#br0" timeOffset="417.0238">3387 590 101 0,'46'-42'40'16,"-46"42"3"-16,0 0-3 16,0 0-33-16,0 0-6 15,0 0 1-15,8 71-1 16,-8-71 0-16,-24 102 1 0,17-3-2 15,-14 36-2-15,7 7 1 16,7 1-5-16,3-23-10 16,-3-47-23-16,11-13-2 15,13-30 0-15,-1-31 0 16</inkml:trace>
  <inkml:trace contextRef="#ctx0" brushRef="#br0" timeOffset="880.0503">3402 1204 106 0,'0'0'41'0,"0"0"1"16,-58-74-2-16,58 74-37 16,0 0-2-16,-27-56 0 0,27 56 1 15,0 0-1-15,0 0 0 16,63-42 2-16,-63 42-2 15,71-9 0-15,-71 9-1 16,85-12-1-16,-38 5 2 16,1 2-1-16,-48 5 0 15,87-8 0-15,-87 8 0 16,67 4 1-16,-67-4 0 15,0 0 1-15,48 44-2 16,-50 15 1-16,-23 8-2 16,-1 8 2-16,-2-3-1 15,-2-15 1-15,22-2-2 16,27-15 1-16,24-35 0 15,15-14 1-15,-58 9 0 0,68-30 0 16,-68 30-1-16,69-50 0 16,-69 50 1-16,61-61-3 15,-61 61 2-15,35-69-3 16,-35 69 2-16,13-68-1 15,-13 68 0-15,-13-54-1 16,13 54-1-16,0 0-1 16,0 0-10-16,-43-64-18 15,43 64-7-15,0 0-2 16,0 0 0-16</inkml:trace>
  <inkml:trace contextRef="#ctx0" brushRef="#br0" timeOffset="1419.0812">4422 1057 109 0,'0'0'41'0,"53"0"1"16,-53 0-2-16,0 0-35 16,0 0 0-16,4 59-1 15,-33-5-2-15,-10 5 0 16,11 2 0-16,5 0-2 15,0-20 1-15,17-9-2 16,19-16 2-16,-13-16-1 16,0 0 2-16,0 0-2 15,55-47 0-15,-55 47 0 16,40-47 0-16,-40 47 0 15,36-53 0-15,-36 53 0 16,37-52 0-16,-37 52 0 16,29-60 0-16,-29 60 0 0,0 0 0 15,38-57 0-15,-38 57 0 16,0 0 0-16,45-26 0 15,-45 26 0-15,0 0 0 16,54 2 0-16,-54-2 0 16,0 0 0-16,70 4 0 15,-70-4 0-15,57-11 0 16,-57 11 0-16,59-22 0 15,-59 22 0-15,61-31 0 16,-61 31 0-16,55-30 0 16,-55 30 0-16,0 0 0 15,55-3 0-15,-55 3 0 16,0 31 0-16,11 20 0 15,-8 13 0-15,2 16 0 0,4-2-7 16,-14-32-14-16,34-10-9 16,-29-36-3-16,0 0-8 15,76-5-2-15,-76 5 2 16</inkml:trace>
  <inkml:trace contextRef="#ctx0" brushRef="#br0" timeOffset="2137.1222">6138 783 120 0,'0'0'42'0,"0"0"1"16,64-50-1-16,-64 50-38 16,66-34-2-16,-66 34 0 15,80-28-2-15,-80 28 0 16,84-14 0-16,-84 14 0 15,80 11 0-15,-80-11 0 16,64 31 0-16,-64-31 0 16,39 55 0-16,-39-55 0 15,13 110 0-15,-59-2 0 16,-18 10 0-16,-16-2 0 0,1-9 0 15,-6-37 0-15,32-9 0 16,25-19 0-16,47-19 0 16,29-19 0-16,22-11 0 15,20-8 0-15,10-8 0 16,9-1 0-16,-2-7 0 15,-2 5 0-15,-18 1-3 16,-8 13-14-16,-79 12-9 16,55-14-5-16,-21 13-11 15,-12 2-1-15,-8 4 0 16,-14-5 2-16</inkml:trace>
  <inkml:trace contextRef="#ctx0" brushRef="#br0" timeOffset="19978.1427">7445 1055 86 0,'0'0'41'0,"0"0"0"16,0 0-1-16,0 0-20 15,0 0-17-15,0 0-2 16,80-47-1-16,-34 39 1 16,3 0-1-16,9-2-1 0,2 0-2 15,6-10-8-15,7 4-28 16,3-1-1-16,5-4 0 15,0 1-2-15</inkml:trace>
  <inkml:trace contextRef="#ctx0" brushRef="#br0" timeOffset="25915.4823">8937 527 63 0,'0'0'40'0,"37"-55"-2"16,-37 55 2-16,0 0-13 16,0 0-20-16,52-52-2 15,-52 52-1-15,0 0-2 16,0 0-1-16,21 54 0 0,-21-54 0 15,-1 88 1-15,-6-34 0 16,3 8-1-16,8-18 0 16,-15 101 0-16,-3 0-2 15,6-5-2-15,4-13-5 16,-17-46-29-16,18-20-2 15,-5-29 1-15,8-32-3 16</inkml:trace>
  <inkml:trace contextRef="#ctx0" brushRef="#br0" timeOffset="26136.4949">9033 1168 72 0,'0'0'39'0,"0"0"1"15,-2-73 1-15,2 73-12 0,0 0-23 16,4-55-2-16,-4 55-2 15,0 0 1-15,54-44 0 16,-54 44-1-16,62-15 0 16,-62 15-2-16,81-19-5 15,-32 8-15-15,-1-4-18 16,8-1-4-16,-4-1 1 15,5-2-2-15</inkml:trace>
  <inkml:trace contextRef="#ctx0" brushRef="#br0" timeOffset="26435.512">9819 497 109 0,'0'0'42'0,"-22"-55"1"16,22 55 0-16,0 0-37 15,-30-67-2-15,30 67 0 16,0 0 0-16,0 0-4 16,0 0 0-16,0 0 0 15,0 0 0-15,-52 91 0 16,52-91 0-16,-9 107 0 15,25-7 0-15,-30 47 0 16,10 6 0-16,-3-1 0 16,4-11 0-16,-7-50-7 15,5-39-32-15,16-29-4 16,-11-23 2-16,33-1-3 0</inkml:trace>
  <inkml:trace contextRef="#ctx0" brushRef="#br0" timeOffset="26940.5409">9985 1009 74 0,'0'0'42'0,"0"0"0"0,0 0 0 16,0 0-16-16,0 0-22 15,57 10-1-15,-57-10 0 16,57 2-1-16,-57-2-1 15,68-5-1-15,-68 5 2 16,81-13 0-16,-81 13-1 16,86-30 1-16,-86 30-1 15,84-41 0-15,-84 41 0 16,70-56 0-16,-70 56-1 15,45-54 1-15,-45 54 0 16,0 0 0-16,8-54 1 16,-8 54-2-16,0 0 0 15,-66-12 0-15,66 12 0 16,-74 20 0-16,74-20 0 0,-86 40 0 15,86-40 0-15,-75 68 0 16,75-68 0-16,-53 81 0 16,53-81 0-16,-14 86 0 15,14-86 0-15,29 70 0 16,-29-70 0-16,72 51-20 15,-20-38-23-15,3-6-2 16,11-5 1-16,-2-8-1 16</inkml:trace>
  <inkml:trace contextRef="#ctx0" brushRef="#br0" timeOffset="27337.5636">11113 483 120 0,'0'0'42'0,"0"0"3"16,5-71-11-16,-5 71-28 15,0 0-2-15,0 0 0 16,0 0-4-16,0 0 0 15,0 0 0-15,-28 69 0 16,28-69 0-16,-15 105 0 0,6-44 0 16,21-23 0-16,-28 100 0 15,0 4 0-15,8-5 0 16,3-18 0-16,14-24 0 15,-2-54-12-15,-7-41-23 16,0 0-8-16,0 0 1 16,67-10 2-16</inkml:trace>
  <inkml:trace contextRef="#ctx0" brushRef="#br0" timeOffset="27551.5758">11354 1021 115 0,'0'0'45'0,"0"0"0"0,0 0-1 16,0 0-38-16,14-4-6 15,-14 54 0-15,-11 19 0 16,4 12 0-16,1-12 0 16,5-25 0-16,14-17 0 15,-13-27-20-15,0 0-21 16,47-10-2-16,-47 10-1 15,0 0 1-15</inkml:trace>
  <inkml:trace contextRef="#ctx0" brushRef="#br0" timeOffset="27714.5852">11664 867 126 0,'3'-75'46'0,"-3"75"-1"16,-9-71-7-16,9 71-38 15,-16-60 0-15,16 60 0 16,0 0-22-16,-33-53-21 15,33 53-1-15,0 0 0 16,0 0-1-16</inkml:trace>
  <inkml:trace contextRef="#ctx0" brushRef="#br0" timeOffset="28443.6269">11859 989 98 0,'0'0'42'16,"54"-58"1"-16,-54 58-1 15,0 0-34-15,0 0-4 16,0 0-1-16,0 0 0 15,0 0 0-15,0 0 0 16,0 0-1-16,0 0-1 16,3 56 0-16,-19 12 1 15,1 6-2-15,14 5 0 16,-2-2 0-16,15-23 0 15,16-15 0-15,23-22 0 16,-51-17 0-16,72-17 0 0,-72 17 0 16,77-38 0-16,-77 38 0 15,87-54 0-15,-87 54 0 16,75-68 0-16,-75 68 0 15,72-86 0-15,-72 86 0 16,49-76 0-16,-49 76 0 16,0 0 0-16,46-67 0 15,-46 67 0-15,0 0 0 16,0 0 0-16,-13 14 0 15,10 37 0-15,0 16 0 16,4 2-7-16,22-6-27 16,4-13-8-16,5-30-2 15,-32-20 1-15</inkml:trace>
  <inkml:trace contextRef="#ctx0" brushRef="#br0" timeOffset="29104.6647">12955 958 114 0,'0'0'43'16,"0"0"2"-16,33-59-1 16,-33 59-40-16,0 0 1 15,0 0-5-15,0 0 0 16,0 0 0-16,-34 71 0 15,36-53 0-15,-24 51 0 16,-9-4 0-16,13 5 0 16,-7-14 0-16,17-7 0 15,8-49 0-15,0 0 0 0,0 0 0 16,0 0 0-16,0 0 0 15,0 0 0-15,0 0 0 16,57-84 0-16,-57 84 0 16,38-79 0-16,-38 79 0 15,36-86 0-15,-36 86 0 16,39-77 0-16,-39 77 0 15,33-67 0-15,-33 67 0 16,0 0 0-16,0 0 0 16,50-52 0-16,-50 52 0 15,0 0 0-15,0 0 0 16,39 53 0-16,-39-53 0 15,0 0 0-15,34 76 0 0,-34-76 0 16,0 0 0-16,59 37 0 16,-59-37 0-16,51-6 0 15,-51 6 0-15,61-27 0 16,-61 27 0-16,62-41 0 15,-62 41 0-15,59-40 0 16,-59 40 0-16,52-28 0 16,-52 28 0-16,0 0 0 15,54 3 0-15,-54-3 0 16,0 0 0-16,26 65 0 15,-45-15 0-15,24 25 0 16,-6 1 0-16,1-76 0 16,4 61-5-16,-4-61-15 15,0 0-13-15,0 0-12 0,0 0 1 16,0 0-2-16,63 28 2 15</inkml:trace>
  <inkml:trace contextRef="#ctx0" brushRef="#br1" timeOffset="33558.9194">3061 1860 37 0,'0'0'30'16,"-14"-9"2"-16,14 9-1 15,-10-5-13-15,10 5-6 16,0 0-2-16,-14-9-4 15,14 9-2-15,0 0-1 16,0 0 0-16,0 0-1 16,15 14 0-16,-4-7-1 15,2 1 1-15,10 0-1 16,7 1 1-16,7-5-1 15,10 0 1-15,12-5 0 16,10 1-1-16,11-6 1 16,6 2-1-16,12-2 0 15,7 4 0-15,12-1 0 0,2 4-1 16,9 1 1-16,4 2-1 15,10 1 1-15,9-2-1 16,7 0 1-16,7-5 0 16,10 0 0-16,8-3 0 15,8-1 0-15,7-1-1 16,11 1 1-16,2-2-1 15,2 3 1-15,7 3-1 16,0 2 0-16,1 1-1 16,2 1 1-16,3 1-1 15,-3 1 1-15,2 0-1 16,2-4 0-16,-1 0 1 15,0-3 0-15,2 1 0 16,-1-1 0-16,1-1 1 16,-1 1 0-16,0 2 0 0,-2 3-1 15,-1 1 1-15,-2 3 0 16,-8 1-1-16,-4 2 0 15,1 3-1-15,-4-4 1 16,-4-1 0-16,1-1 0 16,-1-3-1-16,0-3 1 15,-1-3 0-15,2-3 1 16,-6-1-1-16,-5 1 1 15,-8-4 0-15,-11 3-1 16,-14-1 2-16,-16 1-2 16,-15 3 1-16,-22 1-2 15,-22 2 0-15,-18 1-4 0,-25-6-9 16,-10 6-22-16,-32 0-3 15,-4-16 1-15,-22 0-3 16</inkml:trace>
  <inkml:trace contextRef="#ctx0" brushRef="#br1" timeOffset="38553.2051">1426 2798 81 0,'-12'-5'39'0,"4"-12"-1"15,20 3 0-15,4-18-24 16,16 6-14-16,12-4 1 16,12 2-2-16,11-2 1 15,5 10 1-15,1 5-2 16,-6 8 2-16,-7 13-1 15,-10 12 1-15,-18 14 0 0,-16 11 0 16,-23 14 0-16,-18 8 1 16,-16 6 0-16,-13 4 1 15,-11-2 0-15,-1 2 1 16,-3-8-1-16,9-3 0 15,11-14-1-15,13-6 1 16,18-7-2-16,14-10 0 16,23-11-1-16,18-14 1 15,25-10-2-15,18-14-3 16,26 2-13-16,1-20-21 15,18-1-3-15,-1-12 0 16,5 6-2-16</inkml:trace>
  <inkml:trace contextRef="#ctx0" brushRef="#br1" timeOffset="39364.2515">3302 2874 92 0,'0'-11'38'16,"-6"-3"0"-16,6 14-1 15,0 0-33-15,-11 15 0 16,7 4-1-16,1 15 1 15,-5 8-2-15,4 11 0 16,-1 8-1-16,1 7 0 16,-2 1 0-16,6-5 0 15,0-9-2-15,5-6 2 16,-3-13-1-16,5-12 1 0,-7-24-1 15,19-3 1-15,-9-23 0 16,4-14 0-16,-5-7 0 16,2-12 0-16,3-9 0 15,-4-8 0-15,2-1-1 16,-1 2-2-16,4 7 1 15,2 8 0-15,2 9 0 16,4 9 0-16,5 16 0 16,5 11-1-16,1 14 2 15,3 10 2-15,2 9-2 16,-2 6 1-16,-2 6-1 15,-5 6 1-15,-8 5-2 16,-10 2 1-16,-8-1 0 16,-15 1-1-16,-8-3 0 0,-8 0 0 15,-13-7 2-15,-3-4-1 16,-5-6 1-16,1-7 0 15,3-2 0-15,5-4 0 16,4 5-1-16,6 5 1 16,2 13-1-16,4 12 0 15,2 15 1-15,-2 12-2 16,2 10 2-16,0 7-2 15,6-1-1-15,1-12-4 16,19 3-17-16,-2-32-15 16,19-16 0-16,0-25-1 15,19-13-2-15</inkml:trace>
  <inkml:trace contextRef="#ctx0" brushRef="#br1" timeOffset="40062.2914">4209 2740 90 0,'20'4'42'0,"-20"-4"-2"15,3 36 1-15,-19-5-33 16,-1 18-4-16,-11 6-1 15,-1 13 1-15,-6 6-2 16,2 2 0-16,2-8-1 16,3-10-1-16,7-13 1 15,8-13 0-15,13-32 0 16,0 0 0-16,29-35 0 0,0-13 0 15,6-15 0-15,3-11 0 16,4-6 0-16,1-3-2 16,-2 8 2-16,-8 11-2 15,-9 11 1-15,-4 13-1 16,-6 15 1-16,0 12-2 15,-3 11 2-15,4 10 0 16,1 4 0-16,9 2 2 16,7-1-2-16,10 0 2 15,8-4-2-15,5-4 2 16,3-2-2-16,-1-3 0 15,-4-3 0-15,-4 1-1 16,-11-1 1-16,-9 3 1 16,-15 5-1-16,-12 6 0 0,-16 11 0 15,-9 9 2-15,-10 10-2 16,-8 6 1-16,-1 6-1 15,2 1-1-15,6 3 1 16,8-3-1-16,16-10 1 16,15-10 0-16,17-13 0 15,16-14 0-15,10-14 0 16,5-11 1-16,5-15 0 15,-2-10-1-15,-8-8 1 16,-8-3 0-16,-14-4-1 16,-14 5 2-16,-12 9-2 15,-15 6 0-15,-5 13-2 16,-7 6 1-16,4 12-2 15,1 2-1-15,22 5-4 16,0 0-14-16,23 3-17 0,11-17-2 16,30 2 3-16,6-22-3 15</inkml:trace>
  <inkml:trace contextRef="#ctx0" brushRef="#br1" timeOffset="40276.3037">5799 2203 125 0,'-14'3'39'16,"-20"7"1"-16,4 30-7 15,-13 9-31-15,-1 20 1 16,2 17-2-16,1 11 0 16,3 6-1-16,6 8 1 15,10-1-4-15,9-14-1 16,17 4-15-16,-4-36-19 0,17-5-2 15,-9-32 0-15,16-9-1 16</inkml:trace>
  <inkml:trace contextRef="#ctx0" brushRef="#br1" timeOffset="41044.3476">5422 2734 104 0,'-25'1'39'15,"20"14"3"-15,5-15-3 16,31 16-24-16,17-13-14 15,14-1 2-15,15-1-2 16,7-1 0-16,7-2 0 0,-4 0 0 16,-6-3 0-16,-15 3-2 15,-14-1 2-15,-13 1-1 16,-17 0 1-16,-8-1-1 15,-14 3 1-15,-14 6 0 16,-5 6-1-16,-9 6 2 16,-6 8-3-16,-4 8 2 15,1 5-1-15,3 6 0 16,5 3 0-16,13 1-1 15,11-6 1-15,14-9 0 16,13-12 0-16,9-10 0 16,11-14 0-16,6-16-1 15,3-11 1-15,-1-12-1 16,-5-6 1-16,-3-6-1 0,-12 2 1 15,-7 1-1-15,-11 5 1 16,-12 11 0-16,-7 6 1 16,-5 11-2-16,-6 10 2 15,-1 6 0-15,8 6 0 16,11-5 1-16,0 20-2 15,17-10 2-15,14 0-2 16,12-2 0-16,8-3 0 16,6 0 0-16,0-3 0 15,-1 1 0-15,-7 0 0 16,-10 2 0-16,-8 4 0 15,-13 6 0-15,-11 1 0 16,-9 8 0-16,-8 4 0 16,-8 0 0-16,-1 4 0 0,0-1 0 15,-1-2 0-15,5-5 0 16,7-3 0-16,8-21 0 15,10 10 0-15,12-18 0 16,7-11 0-16,7-10 0 16,3-9 0-16,7-5 0 15,-1-4 0-15,-1 0 0 16,-2 7 0-16,-13 5 0 15,-4 13 0-15,-8 14 0 16,-17 8 0-16,7 26 0 16,-12 10 0-16,-6 2 0 15,6 16-13-15,-6-15-7 16,25 18-17-16,-8-21-5 15,28 4 1-15,0-22 0 0</inkml:trace>
  <inkml:trace contextRef="#ctx0" brushRef="#br1" timeOffset="41360.3657">7602 2687 115 0,'-11'-20'39'0,"-21"-2"3"15,7 22-1-15,-20 0-34 16,13 11-4-16,1 6 0 15,12 6-1-15,2 2 1 16,13 1-3-16,11-3 0 16,10-2 0-16,10-5 0 15,0 2 0-15,5-4 0 0,-2 2 0 16,-6-1 0-16,-8 4 0 15,-9 5 0-15,-12 1 0 16,-7 5 0-16,-8-1 0 16,-4 6 0-16,-2-5 0 15,2 1 0-15,-8-14-14 16,21 11-12-16,-12-25-14 15,23-3-3-15,-11-9 2 16,17-4-2-16</inkml:trace>
  <inkml:trace contextRef="#ctx0" brushRef="#br1" timeOffset="41858.3941">8926 2457 108 0,'0'0'40'15,"10"-24"0"-15,-10 24-7 16,5 16-27-16,-9 9-2 16,-5 9-2-16,-1 10 1 15,0 9-2-15,3 8 1 16,-2 7-3-16,4-3 1 15,7-2-3-15,-2-10-2 16,19 5-20-16,-15-24-14 16,14 2 1-16,-16-23-1 0,9 1-1 15</inkml:trace>
  <inkml:trace contextRef="#ctx0" brushRef="#br1" timeOffset="42024.4036">8797 2889 108 0,'-21'-26'41'15,"13"14"0"-15,-2-9 0 16,23 12-29-16,-2-1-9 15,12 2-2-15,9-1-3 16,8-6-5-16,17 12-11 16,-2-19-22-16,19 8-1 15,-4-10-2-15,9 4 2 16</inkml:trace>
  <inkml:trace contextRef="#ctx0" brushRef="#br1" timeOffset="42361.4229">9373 2185 91 0,'-74'-2'40'15,"-21"7"2"-15,0 25-2 16,-14 1-22-16,5 25-14 16,12 16-1-16,13 10 0 15,17 5 0-15,25 8 0 16,27 2-1-16,32-5-1 15,31-11 0-15,27-13 0 16,36-20-1-16,21-18 0 16,12-18-1-16,10-24 1 0,-6-23-1 15,-12-15 0 1,-20-20 1-16,-29-11-2 0,-36-10 2 15,-35-5-2-15,-35-1 1 16,-37 1-3-16,-25 6 2 16,-25 8-1-16,-11 24-2 15,-13 9-7-15,16 43-24 16,-9 5-4-16,25 27 0 15,14 8-2-15</inkml:trace>
  <inkml:trace contextRef="#ctx0" brushRef="#br1" timeOffset="45502.6026">14420 1362 109 0,'0'0'41'16,"-16"23"2"-16,-1-3-2 16,9 10-37-16,-13-1-2 15,0 10-2-15,3 6-2 16,-4 2-4-16,16 4-31 15,-9-8-4-15,18 2-1 16,1-11 0-16</inkml:trace>
  <inkml:trace contextRef="#ctx0" brushRef="#br1" timeOffset="45786.6188">15230 720 115 0,'39'-74'42'0,"-8"16"1"16,-4 4-1-16,-27 54-39 15,38-57-1-15,-38 57 0 16,0 0-1-16,0 0 0 15,-7 90 0-15,-6 16-1 16,-30 52 0-16,4 12-1 0,4 6-2 16,7-27 0-16,17-31-6 15,8-35-23-15,21-22-10 16,5-35 1-16,9-12-1 15</inkml:trace>
  <inkml:trace contextRef="#ctx0" brushRef="#br1" timeOffset="46220.6437">15336 1332 120 0,'-20'-51'43'0,"20"51"1"16,0 0-2-16,-33-63-38 15,33 63-2-15,0 0-2 16,8-54 0-16,-8 54 0 0,48-47 0 15,-48 47-3-15,76-33-1 16,-28 16 0-16,8-5-6 16,12-4-20-16,-3-2-13 15,9-7 4-15,-8-1-1 16,8-4 7-16,-10-5 29 15,2-2 4-15,-8-1 6 16,-7 1 21-16,-51 47 14 16,76-91-1-16,-76 91 2 15,43-78-7-15,-43 78-27 16,0 0-2-16,3-60-1 15,-3 60-5-15,0 0 0 16,-70 46 0-16,70-46 0 16,-61 85 0-16,31-42 0 15,-35 93 0-15,13 21 0 0,3 10 0 16,15 5 0-16,5-47-4 15,26-26-8-15,34-27-29 16,7-43-2-16,18-12 0 16,-3-20-1-16</inkml:trace>
  <inkml:trace contextRef="#ctx0" brushRef="#br1" timeOffset="46637.6675">16344 1247 120 0,'-15'-47'41'0,"15"47"2"0,0 0-8 16,0 0-32-16,0 0 0 15,0 0-1-15,0 0-1 16,63-4 1-16,-63 4-1 15,52-1-1-15,-52 1 1 16,71-8 0-16,-71 8-1 16,72-25 2-16,-72 25-2 15,71-60 0-15,-71 60 0 16,49-55 0-16,-49 55 0 15,0 0 0-15,5-66 0 16,-5 66 0-16,-46-10 0 16,46 10 0-16,-80 31 0 15,-21 19 0-15,7 23 0 0,11 20 0 16,22 1 0-16,42-8 0 15,47-15 0-15,46-28 0 16,38-21 0-16,20-13-5 16,-1-30-14-16,15-5-23 15,-22-10-3-15,-65 15 1 16,0-1-1-16</inkml:trace>
  <inkml:trace contextRef="#ctx0" brushRef="#br1" timeOffset="48104.7514">11784 9153 81 0,'0'0'40'0,"-3"12"-2"16,-3 2 1-16,9 14-24 16,-12 9-13-16,2 8-1 15,0 12 1-15,-2 9 1 16,0 7-2-16,-1 4 1 15,1-1-2-15,4-10-1 16,4-2-3-16,-4-20-14 0,11-2-21 16,-3-18 1-16,11-10-1 15,-14-14-1-15</inkml:trace>
  <inkml:trace contextRef="#ctx0" brushRef="#br1" timeOffset="48294.7623">11632 9609 104 0,'-46'-13'40'16,"12"13"1"-16,-3-6-1 15,20 15-34-15,-2-10-3 16,19 1-2-16,21-12 0 16,19-2-2-16,15 0-1 15,9-7-4-15,23 14-21 0,-6-19-13 16,17 12 0-16,-11-2-2 15,-1 9 1-15</inkml:trace>
  <inkml:trace contextRef="#ctx0" brushRef="#br1" timeOffset="49225.8155">12665 9626 77 0,'-5'-12'41'0,"5"12"-2"16,0 0 1-16,2 16-19 15,-2 8-17-15,0 13-1 16,0 11-1-16,1 11 2 15,-3 7-3-15,-1 6 0 16,-1 1-2-16,-3-5 0 16,0-5-4-16,-1-18-5 15,12-2-26-15,-10-25-5 16,6-8 2-16,0-10-2 15</inkml:trace>
  <inkml:trace contextRef="#ctx0" brushRef="#br1" timeOffset="49375.8241">12593 9892 112 0,'-14'-16'40'0,"14"16"1"0,-14-2-3 16,14 2-35-16,14 12-2 16,9-9-2-16,14 8-11 15,-2-19-26-15,15 5-3 16,-1-10 1-16,10-5-2 15</inkml:trace>
  <inkml:trace contextRef="#ctx0" brushRef="#br1" timeOffset="49743.8452">12849 9397 109 0,'-83'13'39'0,"6"22"3"16,-8 5-11-16,20 24-24 15,-1 12-3-15,14 14 0 16,16 7-1-16,21 1 1 16,25-8-1-16,25-13-1 15,27-14-1-15,25-22 0 16,17-24-1-16,15-23-1 15,9-23 0-15,-9-16-1 16,-14-14 1-16,-15-11-2 16,-27-3 1-16,-27-4-1 15,-28 4 1-15,-33 3-2 16,-30 10 2-16,-21 3-2 15,-11 12 0-15,-8 8-2 0,9 20-11 16,-4-5-23-16,21 9 2 16,12 0-2-16,31 6 1 15</inkml:trace>
  <inkml:trace contextRef="#ctx0" brushRef="#br1" timeOffset="50351.8799">11880 9015 87 0,'-39'-23'37'0,"0"15"0"0,-21 1-2 16,3 20-26-16,-18 9-3 15,0 23-1-15,-4 17-1 16,12 22 0-16,5 13 0 15,15 10 0-15,24 4-2 16,24 0 0-16,35-2 0 16,29-13-1-16,27-16 0 15,22-18 0-15,18-23-2 16,14-25 1-16,-2-21 0 15,-9-24 0-15,-20-21 0 16,-22-22-1-16,-24-13-1 16,-29-14-1-16,-31-6 0 15,-31-5-1-15,-24 4 0 16,-22 4-2-16,-7 21 1 15,-12 14-2-15,5 36-15 0,-13 15-16 16,15 31 0-16,5 19-1 16,21 20 1-16</inkml:trace>
  <inkml:trace contextRef="#ctx0" brushRef="#br2" timeOffset="54573.1214">1736 3969 98 0,'-22'-14'38'0,"12"13"1"15,-5-10-2-15,15 11-31 16,8-20-3-16,15 7-1 16,15-3 0-16,15-2-1 15,13 0 0-15,9 0-1 16,2 4 1-16,0 4-1 0,-11 11 1 15,-14 12 0-15,-22 14-1 16,-25 15 1-16,-27 11-1 16,-20 11 2-16,-22 6-1 15,-10 8 1-15,-7-3-1 16,2-4 0-16,10-8 0 15,18-11-1-15,19-11 0 16,29-11 0-16,31-16 0 16,28-16-3-16,33-8-1 15,10-22-17-15,30 3-16 16,-2-13-3-16,5 4-1 15,-15-6-1-15</inkml:trace>
  <inkml:trace contextRef="#ctx0" brushRef="#br2" timeOffset="55206.1576">3576 4011 96 0,'10'-5'38'0,"-9"-5"1"16,-1 10-3-16,-1 16-30 15,-6 8-2-15,-8 7-1 16,0 12 0-16,-9 5-2 15,1 5 0-15,-3 4 1 16,3-4-1-16,4-9 0 16,4-6 0-16,8-13 0 0,7-11 1 15,0-14-1-15,27-16 1 16,-4-13 0-16,6-9 0 15,2-9 0-15,5-6 0 16,1-7-1-16,-1 1 0 16,-4 7 0-16,-3 8-1 15,-6 12 0-15,-5 9 0 16,-2 17 0-16,-4 14 0 15,-3 16-1-15,-2 13 1 16,-1 10-1-16,-4 12 0 16,4 5-2-16,0 0-3 15,3 4-2-15,-2-17-10 16,19 4-20-16,-8-20-3 15,15-5 0-15,-3-23-1 16</inkml:trace>
  <inkml:trace contextRef="#ctx0" brushRef="#br2" timeOffset="55588.1794">4206 4137 107 0,'-18'2'39'15,"12"13"2"-15,6-15-3 16,-7 13-35-16,18-6 0 15,13-4-1-15,12-8 0 16,8-2-1-16,6-8 1 16,1-4-2-16,-1-7 1 15,-5 1 0-15,-11-1 0 16,-9 0 0-16,-14 1 0 0,-12 5 0 15,-13 6 0-15,-15 7 0 16,-7 10 0-16,-8 6-1 16,-8 10 1-16,1 12-1 15,0 9 1-15,3 6-1 16,12 3 0-16,10 6 0 15,13-4-1-15,16-4-1 16,23-8-1-16,12-11-2 16,21-4-4-16,3-25-13 15,27 5-17-15,-9-21-2 16,10 0 2-16,-15-13-2 15</inkml:trace>
  <inkml:trace contextRef="#ctx0" brushRef="#br2" timeOffset="55939.1995">4875 4120 110 0,'-18'3'40'0,"-11"-3"1"15,7 13-2-15,1 2-35 16,-2 7-2-16,9 1 1 16,5 7-1-16,8-2-1 15,8 1 1-15,9-4-2 16,12-6 1-16,4-9 0 15,6-7 0-15,3-8-1 16,-1-11 1-16,1-6-1 16,-5-6 1-16,-4-5-1 15,-3-1 2-15,-5-2-2 16,-5 4 1-16,-5 7-1 0,-1 4 0 15,-6 9 0-15,-7 12 0 16,5 12 0-16,-6 10-1 16,1 5 0-16,3 6 0 15,6 1 0-15,1-1-1 16,13-6-3-16,5-16-1 15,17-2-8-15,-3-26-9 16,28 4-14-16,-15-25-2 16,14 3-1-16,-13-21 1 15</inkml:trace>
  <inkml:trace contextRef="#ctx0" brushRef="#br2" timeOffset="56127.2103">5803 3650 104 0,'-3'-30'39'0,"3"30"1"0,-15 5 0 15,2 30-33-15,-9 17-2 16,2 17-2-16,-3 13-1 15,-1 9-1-15,3 6-1 16,4-2-2-16,4-3-1 16,7-14-3-16,11-2-8 15,-10-34-20-15,19-2-7 16,-7-28 0-16,10-9-1 15</inkml:trace>
  <inkml:trace contextRef="#ctx0" brushRef="#br2" timeOffset="57519.2899">5599 4059 111 0,'0'0'41'0,"0"0"0"0,25 21-1 16,11-17-36-16,-2 1-1 15,8-4-1-15,7 0 1 16,-1-1-2-16,0-1 0 15,-5 1 0-15,-5 4-1 16,-7 3 1-16,-8 4-1 16,-8 6 0-16,-11 6 1 15,-10 6-1-15,-5 5 0 16,-6 5 0-16,-1 0-1 15,-3 2 0-15,2-5 0 16,1-3 0-16,7-8 0 16,6-9 1-16,5-16-2 15,0 0 3-15,21-26 0 16,-3-7 0-16,1-9 0 0,4-7 0 15,1-5 0-15,-3 2 0 16,-1 3 0-16,-4 7-1 16,-2 8 0-16,0 9 0 15,0 7 0-15,2 9 0 16,5 9 0-16,1 4 0 15,9 5 0-15,3 3 0 16,6 0 0-16,3-1 0 16,0 2 0-16,0-4 0 15,-5-2 0-15,-5-1 0 16,-5-2 0-16,-6-1 1 15,-7-2-1-15,-15-1 1 16,0 0-1-16,0 0 2 16,-14 19-2-16,-6-3 0 0,-7 9 0 15,-7 7 0-15,1 7 0 16,-2 5-2-16,6 4 1 15,5-3 1-15,9-3-1 16,12-6 1-16,15-12-1 16,10-10 1-16,10-17-1 15,10-13 2-15,7-11 0 16,1-11 0-16,-3-11-1 15,-5-5 1-15,-9 1 1 16,-11 1-2-16,-7 6 0 16,-10 8 0-16,-11 9 0 15,-4 9 0-15,-1 12 0 16,1 6 0-16,10 2 0 15,5 9 0-15,-5-9 0 16,29 15 0-16,-2-9 0 0,8-1 0 16,3-1 0-16,3-1 0 15,-9 0 0-15,-3 2 0 16,-4 3 0-16,-8 3 0 15,-9 4 0-15,-8 5 0 16,-8 4 0-16,-6 5 0 16,-4 7 0-16,-7 2 0 15,0 2 0-15,0 0 0 16,3 0 0-16,7-6 0 15,7-6 0-15,12-13 0 16,11-14 0-16,11-15 0 16,11-10 0-16,8-13 0 0,2-8 0 15,3-6 0-15,1-2 0 16,-7 6 0-16,-7 8 0 15,-8 12 0-15,-13 15 0 16,-16 12 0-16,2 20 0 16,-11 14 0-16,-6 6 0 15,-2 9 0-15,2 1 0 16,9-1 0-16,8-7 0 15,19-4-11-15,6-18-2 16,22-4 0-16,4-25-3 16,22 6-2-16,-11-34-4 15,22 10-1-15,-24-27-3 16,14 10-2-16,-22-8-3 15,-9-8 41-15,-12 24 5 16,-26-10 3-16,4 24 4 0,-33-8 3 16,10 29 6-16,-30-11 6 15,10 23 4-15,-12 6-39 16,5 2-2-16,3 5 0 15,4 4 0-15,6 4 0 16,10 0 0-16,7 1 0 16,14-5 0-16,8-4 0 15,11-3 0-15,2-7 0 16,4-2 0-16,-2-2 0 15,-3-3 0-15,-3 4 0 16,-12 1 0-16,-6 4 0 16,-17 3 0-16,-5 5 0 15,-7 1 0-15,-2 1 0 16,-4-2 0-16,6 0-10 0,-1-11-1 15,16 1-3-15,-3-22-2 16,24 8-5-16,-12-32-5 16,28 9-6-16,-12-22-8 15,13-11 3-15,7-7 3 16</inkml:trace>
  <inkml:trace contextRef="#ctx0" brushRef="#br2" timeOffset="58026.3189">8487 4456 101 0,'0'0'41'16,"0"0"0"-16,1 11-2 16,-14 9-36-16,-6 9-1 15,-3 6-3-15,-2 5-3 16,12 14-15-16,-9-15-21 15,21 0 1-15,1-13-2 16,24-9 0-16</inkml:trace>
  <inkml:trace contextRef="#ctx0" brushRef="#br2" timeOffset="59411.3981">9486 3854 51 0,'0'0'32'16,"4"-13"3"-16,-6 3-2 15,2 10-21-15,0 0 1 16,0 0-3-16,0 0-1 15,0 0-2-15,-4 10-1 16,1 5-2-16,-5 8-1 16,-3 14-1-16,-5 12 0 15,-2 5-1-15,-6 10 0 16,2 2-1-16,0-4 0 0,1-3 0 15,6-10 1-15,3-15-1 16,10-15 2-16,2-19-2 16,16-12 1-16,-2-13 1 15,6-13 0-15,-1-6 0 16,4-10-1-16,2-5 0 15,-6 0 0-15,5 4 1 16,-5 4-2-16,0 5 1 16,-5 9-1-16,0 10 0 15,-4 8 1-15,-10 19-1 16,17-13 1-16,-17 13-1 15,19 8 0-15,-4 3 1 16,2 5-1-16,4 7 0 0,2 8 0 16,-1 8 0-16,2 9 0 15,-2 6 0-15,-7 6 0 16,-3 1 0-16,-3 0 0 15,-4-8-1-15,0-11 1 16,0-9-2-16,3-14-2 16,3-24-6-16,19-3-8 15,-11-31-9-15,20 4-14 16,-5-17 1-16,11-1-3 15,-3-11 2-15</inkml:trace>
  <inkml:trace contextRef="#ctx0" brushRef="#br2" timeOffset="60012.4325">9875 4319 50 0,'-20'6'33'16,"20"-6"1"-16,-22 7-1 15,12 4-17-15,-3-8-11 16,13-3-3-16,-16 14 2 15,11-4 0-15,5-10 0 16,-5 17 0-16,5-17 0 16,0 0 0-16,0 0 0 15,12-2 1-15,-6-13-1 16,6-3 2-16,-2-12-2 15,4-7 0-15,3-14 0 16,3-7-1-16,4-12-1 0,5-5 1 16,3 0-2-16,1 5 0 15,-4 8 0-15,-2 9-2 16,-6 15 0-16,-12 17-1 15,-9 21-1-15,-19 5-2 16,1 22-7-16,-16-9-13 16,16 16-16-16,-5-8 2 15,14 4-2-15,3-11 2 16</inkml:trace>
  <inkml:trace contextRef="#ctx0" brushRef="#br2" timeOffset="60568.4643">9985 3508 85 0,'-40'-23'37'0,"-14"-5"0"16,4 17 2-16,-17 3-33 0,8 16-2 16,-7 14 1-16,-3 20 0 15,-7 19-1-15,2 22-1 16,-2 21 0-16,5 11-1 15,13 10 0-15,15 8-1 16,26-7 0-16,29-2 0 16,32-18-1-16,34-22 0 15,34-27 0-15,31-22 0 16,22-32 0-16,11-26 0 15,2-25 1-15,-5-20 0 16,-18-19-1-16,-26-14 1 16,-32-7 0-16,-38-11 0 15,-43 2-2-15,-36 0 2 16,-35 4-2-16,-37 7 0 0,-22 14 0 15,-15 18 0-15,-4 23-2 16,-4 19-3-16,19 34-9 16,0-1-11-16,34 34-15 15,20 4-1-15,29 13-1 16,20-4 1-16</inkml:trace>
  <inkml:trace contextRef="#ctx0" brushRef="#br3" timeOffset="145843.3417">2010 5017 88 0,'-16'1'38'16,"5"-11"-1"-16,11 10 0 15,18-32-32-15,22 8-1 16,13-11 0-16,17 3-2 15,4-1 1-15,6 8-2 0,-5 10 0 16,-10 13 0-16,-22 21-1 16,-22 17 1-16,-32 22 1 15,-24 16-2-15,-23 12 3 16,-16 12-2-16,-10 2 1 15,-2 0 0-15,8-13 0 16,12-8-1-16,21-17-1 16,23-13 1-16,26-19-1 15,29-18 0-15,25-17-1 16,24-10-1-16,23 2-8 15,-1-19-27-15,16 11-3 16,-6-5-2-16,-3 12 0 16</inkml:trace>
  <inkml:trace contextRef="#ctx0" brushRef="#br3" timeOffset="146450.3765">3254 5513 89 0,'-7'16'36'0,"7"-16"1"15,4 16 0-15,13-20-32 16,15-2-2-16,12-8 0 16,8-2 1-16,4-6-2 15,2-2 0-15,-5-3 0 16,-8 2-1-16,-11-1 1 0,-18 0-1 15,-13 2 0-15,-15 2-1 16,-16 5 1-16,-9 5 0 16,-12 6 0-16,-4 11 0 15,-7 14 0-15,4 12 0 16,2 11-1-16,7 13 2 15,10 2-2-15,15 7 1 16,20-3-1-16,20-7 0 16,24-11 0-16,21-16-2 15,22-14-2-15,15-26-5 16,33-4-28-16,-7-28-3 15,15-8 0-15,-14-20-1 16</inkml:trace>
  <inkml:trace contextRef="#ctx0" brushRef="#br3" timeOffset="146668.3889">4475 4643 103 0,'-40'18'42'16,"5"28"0"-16,-9 9-2 15,11 22-38-15,-2 3 1 16,7 10-2-16,3 7 0 15,4 5 0-15,2 0 0 16,6-4-2-16,7-4 0 16,6-17-3-16,8-3-6 15,1-30-26-15,22-8-3 16,-2-26 0-16,17-11-1 15</inkml:trace>
  <inkml:trace contextRef="#ctx0" brushRef="#br3" timeOffset="147027.4095">4478 5359 98 0,'-7'20'38'16,"-1"-2"3"-16,18 4-3 16,5-9-34-16,25-4-1 15,13-9-1-15,18-7 0 16,6-10 0-16,8-1-1 15,1-6 0-15,-6-7 0 16,-14 4 0-16,-14-3-1 16,-21 1 1-16,-15 1-1 15,-20 3 1-15,-16 6 0 0,-17 7 0 16,-11 8 0-16,-13 8 0 15,-5 12 0-15,-5 13 0 16,4 8 0-16,5 8-1 16,7 6 1-16,16 2-1 15,19 0-1-15,27-5-1 16,21-11-2-16,31-3-3 15,15-22-4-15,35 7-17 16,3-28-12-16,24-3 1 16,-5-19-1-16,3 3 2 15</inkml:trace>
  <inkml:trace contextRef="#ctx0" brushRef="#br3" timeOffset="147224.4207">5718 5292 113 0,'-66'4'40'0,"4"19"1"15,-10-11-4-15,12 19-34 16,7 1-1-16,12 5 0 15,16 0-1-15,20 0 0 16,23-5-2-16,19-5 0 16,19-6-2-16,12-14-4 15,27 3-16-15,-3-27-17 16,18-2 0-16,-8-22 0 15,11-3-1-15</inkml:trace>
  <inkml:trace contextRef="#ctx0" brushRef="#br3" timeOffset="147404.431">6467 4908 86 0,'-31'-24'40'15,"1"27"-1"-15,-20 12 1 16,8 24-23-16,-5 11-14 16,4 17-1-16,6 7 0 15,10 11-2-15,13 4-1 16,10-4-2-16,14 1-4 15,-7-18-31-15,23-2-2 16,-9-20-1-16,11-10 0 16</inkml:trace>
  <inkml:trace contextRef="#ctx0" brushRef="#br3" timeOffset="148735.5072">6099 5262 102 0,'0'0'40'16,"-3"-17"2"-16,24 19-3 15,4-4-36-15,14 3-1 16,8-1 0-16,6 2 0 16,-1 1-1-16,-3 2 0 15,-2 2-1-15,-7 1 0 16,-10 1 0-16,-8 6 1 15,-10 5-1-15,-7 6 0 16,-10 6 0-16,-5 4 0 16,-8 7 0-16,-1 3 1 15,-1-1-2-15,1-2 1 16,4-6 0-16,3-6 0 15,8-10 0-15,4-21 0 16,13 1 0-16,2-20 0 0,5-13 1 16,-1-8-1-16,3-11 0 15,0-6 1-15,-2 1-1 16,3 4 0-16,-8 5 0 15,4 10 0-15,-1 9 0 16,2 12 0-16,1 9 0 16,2 9 1-16,1 8-1 15,3 2 0-15,7 2 1 16,-2 1-1-16,5-1 0 15,2-2 0-15,2-6 0 16,0-2 0-16,-4-4 0 16,-5-2 0-16,-5-3 1 15,-10-2-1-15,-17 7 0 16,0 0 0-16,-18-8 0 0,-10 17 1 15,-9 7-1-15,-4 9 0 16,-1 7 0-16,2 6 0 16,7 5 1-16,8 0-1 15,12 0 0-15,11-7 0 16,16-7 0-16,11-10 0 15,11-12 0-15,8-13 0 16,5-13-1-16,2-12 1 16,-1-12-1-16,-4-8 1 15,-7-1 0-15,-9-3 0 16,-8 2 0-16,-8 7 0 15,-7 9 0-15,-3 7 1 16,-8 10-1-16,4 20 1 0,-3-12 0 16,3 12 0-16,7 14-1 15,3-4 1-15,8 0 0 16,4 3-1-16,4-3 1 15,2 1 0-15,-2-3 0 16,-1 0 0-16,-5 3 0 16,-6 4 0-16,-5 4-1 15,-13 4 0-15,-5 5 1 16,-2 3-1-16,-6 3 0 15,0 1 0-15,2 0 0 16,0-7-1-16,6-5 2 16,9-5-1-16,9-14 0 15,9-13 2-15,8-11-2 16,5-6 0-16,5-11 0 0,2-2 0 15,-1-3 0-15,-3 8 0 16,-9 6 0-16,-5 15 0 16,-20 13 0-16,9 17 0 15,-14 13 0-15,-7 3 0 16,2 10 0-16,0 2 0 15,11-2-3-15,9-6-1 16,22-7-5-16,10-19-5 16,26 3-6-16,-9-28-3 15,29 7-7-15,-17-29-6 16,10 5-3-16,-15-19 2 15,-9-6 40-15,-14 14 8 16,-32-10 6-16,6 24 7 16,-38-15 5-16,6 28 7 15,-22-5 6-15,4 23-2 0,-10 7-35 16,9 2-3-16,6 2-1 15,8 7 0-15,7 1 0 16,12-2-1-16,12 3 1 16,6-5-1-16,7-2 0 15,3-1 0-15,0-1 2 16,-2 0-2-16,-4 5 0 15,-7-3 0-15,-6 6 0 16,-13-2 0-16,-5 5 0 16,-5-4 0-16,-7 3-3 15,2-7 0-15,2 2-6 16,-7-14-5-16,15 10-8 15,-11-28-5-15,21 13-11 16,-2-18-5-16,5 1 0 0,-2-10 1 16</inkml:trace>
  <inkml:trace contextRef="#ctx0" brushRef="#br3" timeOffset="149635.5586">9891 5597 76 0,'14'-7'37'16,"-14"7"-1"-16,13-10 1 15,-13 10-34-15,0 0 0 0,-12 7 1 16,12-7 0-16,-16 18 1 16,5-4-2-16,-2 2 0 15,4 3 0-15,-2-3-1 16,3 5-1-16,5-6 1 15,5 2-2-15,-2-17 1 16,18 10 0-16,-4-13 0 16,4-4 0-16,0-7 1 15,4-5-1-15,-10-2 1 16,-2-2-1-16,-6 3 0 15,-5 1 0-15,-8 5-1 16,-2 6 1-16,-7 5-1 16,-1 5 1-16,-1 4-1 15,3 4 0-15,3 2 1 0,5 1-1 16,3 0 0-16,6-3 0 15,0-10 1-15,14 9-2 16,-4-9-1-16,3-3-1 16,1 2-6-16,-13-15-14 15,19 11-16-15,-12-8 0 16,10 8-3-16,-5-7 1 15</inkml:trace>
  <inkml:trace contextRef="#ctx0" brushRef="#br3" timeOffset="150100.5852">10504 5379 95 0,'-3'19'39'0,"3"-19"1"16,31 18-1-16,-8-6-36 15,18-11-1-15,8-8 0 16,6-3 1-16,3-10-1 16,-3-3 0-16,-5-7 0 15,-3 0 0-15,-16-2 0 16,-14 1-1-16,-14 2 0 15,-14 1 0-15,-13 10 0 0,-11 8-1 16,-14 12 1-16,-9 16 0 16,-5 13 0-16,-2 15 0 15,3 11-1-15,7 5 2 16,14 3-2-16,17-4 1 15,25-9-1-15,27-15 0 16,30-15-2-16,17-18-2 16,27-8-6-16,0-29-12 15,25 3-11-15,-13-23-8 16,6-1 0-16,-23-17-1 15</inkml:trace>
  <inkml:trace contextRef="#ctx0" brushRef="#br3" timeOffset="150266.5947">11439 4802 79 0,'0'0'44'16,"43"23"-2"-16,-7-28 1 16,25 7-14-16,6-12-32 15,3-13-11-15,17 17-19 16,-19-11-8-16,3 12-1 15,-11-2-2-15</inkml:trace>
  <inkml:trace contextRef="#ctx0" brushRef="#br3" timeOffset="152320.7122">13816 6403 73 0,'-131'-30'36'15,"-1"2"-2"-15,-8 0-3 16,-7 0-26-16,-2 10-13 16,-9-8-1-16,-1 18 2 15,-16-1 3-15,-1 8 4 16,-9 6 1-16,-12-1 5 15,0 14 2-15,-16-5 2 16,0 14 0-16,-13-6-1 16,8 12-3-16,-10-3-2 15,2 10-2-15,2 3-2 16,4 4 0-16,-1 6-2 15,4 6 1-15,3 10-1 16,-5 8 1-16,0 11-2 0,-2 9 1 16,0 13 0-16,-8 10 2 15,7 12-1-15,2 12 2 16,0 9-1-16,10 8 1 15,10 10-1-15,14 7 2 16,14 10-1-16,18 6 0 16,16 8-1-16,14 9 0 15,21 5 1-15,12 7 0 16,16 3-1-16,14 4 1 15,13-1-2-15,16-3 2 16,16-3-2-16,18-7 1 16,18-2-3-16,17-4 3 15,21-9-1-15,16-2-1 16,20-2 2-16,23-4-2 15,23-6 1-15,20-4 1 0,27-11-1 16,29-10-1-16,26-7 2 16,31-13 0-16,23-13 0 15,21-15-1-15,24-9 1 16,14-12 1-16,19-15-1 15,9-11 0-15,13-12 1 16,6-11-1-16,14-14 1 16,8-11-1-16,0-12 1 15,10-10-1-15,2-12 1 16,0-12-1-16,43-6 1 15,-48-12-1-15,31-9 0 16,-50-9 0-16,-12-10 0 16,-12-10 0-16,-16-11 0 15,-13-12-1-15,-70-9 1 0,30-13 0 16,-68-11 0-16,18-12 0 15,-24-8 0-15,-30-6 1 16,-31-8 0-16,-29-8 0 16,-29-7 2-16,-30-2 0 15,-31-10-1-15,-28-2 1 16,-27-10 0-16,-24-9-1 15,-21-5 2-15,-22-2-3 16,-21-9 1-16,-17 0-2 16,-17 0 0-16,-16-1 0 15,-17 1 0-15,-17 4-1 16,-17 3 0-16,-15 0 2 15,-18 5-1-15,-14 6 0 16,-17 3 1-16,-20 15 1 0,-21 14-2 16,-24 22 2-16,-29 20-1 15,-28 27-2-15,-19 26-1 16,-27 16-5-16,9 27-26 15,-2 2-7-15,31 7 1 16,41-10-3-16</inkml:trace>
  <inkml:trace contextRef="#ctx0" brushRef="#br3" timeOffset="153409.7745">16736 7376 66 0,'19'-4'34'0,"-19"4"1"16,0 0 1-16,0 0-28 15,-18 15-3-15,-6-6 1 16,-4 9 1-16,-13-3-1 0,0 8-1 16,-4-5-1-16,6 3 0 15,4-2-2-15,12 0 0 16,11-6-1-16,17-1 0 15,13-7 0-15,16-5-1 16,10-5 1-16,7-5-1 16,3-4 1-16,-3-7-1 15,-6-5 0-15,-11-1 1 16,-12-4-1-16,-16 1 0 15,-20 0 0-15,-9 8 2 16,-16 3-2-16,-7 11 1 16,-6 6 0-16,2 12 0 15,0 2 0-15,9 11 0 0,9 6 0 16,10 0 0-16,18 2 0 15,14-5 0-15,18-6-1 16,16-4 1-16,13-6 0 16,6-8-1-16,5-5 1 15,1-9-1-15,-6-4 1 16,-6-1 0-16,-16-4 0 15,-16-2-1-15,-16 2 1 16,-18 5-1-16,-16 2 1 16,-15 6 0-16,-10 6-1 15,-12 5 1-15,2 4-1 16,3 2 1-16,8 3-1 15,7-1 1-15,18 2-1 16,24-13 0-16,8 13 0 16,22-12 0-16,14-2 1 0,7-3-1 15,1 0 0-15,-3-2 1 16,-4 0-1-16,-10 0 1 15,-15 3-1-15,-20 3 0 16,-16 9 0-16,-16 3-1 16,-6 4 0-16,-4 1-2 15,4 4-2-15,3-10-6 16,27 17-14-16,-3-25-3 15,36 8-14-15,8-16 2 16,24 3-3-16,4-7 2 16</inkml:trace>
  <inkml:trace contextRef="#ctx0" brushRef="#br3" timeOffset="153844.7994">17512 7391 105 0,'0'0'40'16,"11"16"-1"-16,0-14 0 15,8 1-37-15,18-3-1 16,9 0 1-16,4-8 0 16,7-2-1-16,-3-8 1 0,0-6 0 15,-7-3-1-15,-11-2 1 16,-12-2-1-16,-12 1 1 15,-15 2-1-15,-13 6 2 16,-17 13-2-16,-13 11 1 16,-16 16 0-16,-10 13-1 15,-9 14 1-15,1 10-2 16,5 7 2-16,10 4-2 15,23-6 0-15,27-3 0 16,35-15-2-16,31-13-3 16,35-2-9-16,11-32-11 15,36 8-8-15,-1-26-8 16,10-4-2-16,-15-17 0 15</inkml:trace>
  <inkml:trace contextRef="#ctx0" brushRef="#br3" timeOffset="154010.8089">18490 6958 126 0,'23'9'42'0,"13"-8"1"16,29 6-3-16,14-7-45 15,5-11-20-15,23 13-14 16,-13-8-3-16,-1 9 0 15,-15-2-2-15</inkml:trace>
  <inkml:trace contextRef="#ctx0" brushRef="#br3" timeOffset="155083.8703">6793 12045 72 0,'-14'-15'38'0,"0"12"0"16,-12 0-2-16,3 21-28 16,-10 0-1-16,0 13-2 15,-4 4-2-15,5 7 1 0,3-3-2 16,10 0 1-16,11-7-1 15,16-11 0-15,16-12-1 16,17-15 0-16,15-14 0 16,12-10 0-16,3-7 0 15,-3-5-1-15,-6-2 0 16,-12 2 0-16,-14 9 0 15,-21 7 0-15,-23 11 0 16,-15 12 0-16,-16 10 0 16,-12 10 1-16,-4 6-1 15,-3 8 1-15,6 3 0 16,6-1 1-16,15 0-1 15,12-8 0-15,17-8 0 16,16-6 0-16,12-14-1 16,12-6 0-16,4-4 0 0,3-4 1 15,-3-2-1-15,-4-2 1 16,-12 2-1-16,-8 1 0 15,-13 5 1-15,-5 13-1 16,-23-12 0-16,-4 13 1 16,-5 8-1-16,-9 12 0 15,-4 9 1-15,-3 7-1 16,2 2 0-16,7 1 0 15,10-2-1-15,8-7-2 16,21-6-6-16,0-25-13 16,52-4-6-16,-11-24-12 15,28 1-2-15,-1-15-2 0,9 2 2 16</inkml:trace>
  <inkml:trace contextRef="#ctx0" brushRef="#br3" timeOffset="155947.9197">7351 12032 55 0,'-6'25'39'0,"6"-14"0"15,11 3 0-15,0-11-19 0,13 5-16 16,9-7 0-16,16-4 0 15,5-10-1-15,10-3 0 16,1-8-1-16,-1-5 0 16,-4-3 0-16,-13-2 0 15,-13 2 0-15,-19 0 1 16,-26 4-1-16,-18 6 1 15,-16 2-2-15,-14 13 2 16,-9 9-1-16,-8 9-1 16,0 16 1-16,3 12-3 15,8 12 2-15,13 13-1 16,14 5 1-16,17 1-2 15,23-5 1-15,18-6 0 16,26-14-4-16,25-21-1 0,33-4-14 16,-3-41-10-16,32-4-14 15,-3-24 1-15,8-6-2 16,-10-17 1-16</inkml:trace>
  <inkml:trace contextRef="#ctx0" brushRef="#br3" timeOffset="156144.931">8275 11490 105 0,'7'10'44'15,"28"1"0"-15,10-21-3 16,36-7-43-16,6 8-14 0,-5-14-24 15,15 6-2-15,-11-6-1 16,-1 3-1-16</inkml:trace>
  <inkml:trace contextRef="#ctx0" brushRef="#br3" timeOffset="158365.0579">919 15900 71 0,'3'18'39'0,"10"-19"-2"15,18 4-10-15,6-14-24 16,9-3-2-16,9-4 1 0,5-6-2 15,-5-2 0-15,-1-2 0 16,-11 1 0-16,-7-1 0 16,-19 0 0-16,-9 4 1 15,-15 6 0-15,-15 3 2 16,-14 4-1-16,-11 9 1 15,-16 9 0-15,-5 15 0 16,-9 11-1-16,1 18 1 16,6 9-2-16,5 10 1 15,17 4-1-15,18 2-1 16,24-8 0-16,23-10 0 15,26-20 0-15,24-21-1 16,24-21-3-16,15-28-2 16,25-14-2-16,5-36-7 0,17 3-25 15,-17-27 0-15,2 4 0 16,-22-12 2-16</inkml:trace>
  <inkml:trace contextRef="#ctx0" brushRef="#br3" timeOffset="158555.0688">2108 14990 66 0,'-51'-16'40'16,"2"31"0"-16,-11 12 1 15,11 30-34-15,-3 12-3 16,11 16 0-16,1 10-3 16,12 9 0-16,6 3-1 15,11-1-2-15,11-1-1 16,7-15-1-16,16-2-6 15,-3-27-31-15,21-7 2 0,-2-28-3 16,16-4 2-16</inkml:trace>
  <inkml:trace contextRef="#ctx0" brushRef="#br3" timeOffset="158917.0895">2145 15856 52 0,'-9'15'39'0,"10"10"-1"16,-1-25-1-16,28 21-32 15,5-21-4-15,16-2 0 16,8-8 0-16,9-6 0 16,2-7 0-16,2-3 0 15,-9-2 0-15,-7-2 1 16,-13 0-1-16,-16 0 1 0,-15 0-1 15,-14 6 1-15,-15 4 0 16,-13 6 0-16,-13 9 0 16,-5 10 0-16,-9 14 0 15,-2 12 0-15,-2 5 0 16,7 11 0-16,8 4-1 15,13 1-1-15,20-4-1 16,18-8-1-16,27-10-5 16,13-27-15-16,33 7-18 15,5-24 0-15,26 2-2 16,4-20 0-16</inkml:trace>
  <inkml:trace contextRef="#ctx0" brushRef="#br3" timeOffset="159117.101">3247 15729 59 0,'-50'8'41'15,"-13"-9"0"-15,9 16-1 16,-9-7-34-16,11 13-4 16,8 6 0-16,11 9 0 15,9 4-1-15,15 1 0 16,17-3-1-16,17-12-2 15,21-6-2-15,12-28-9 16,26 2-26-16,-4-25 0 16,22-6-2-16,-6-22 1 15</inkml:trace>
  <inkml:trace contextRef="#ctx0" brushRef="#br3" timeOffset="159301.1115">3786 15170 71 0,'-45'34'39'16,"13"27"0"-16,-12 5-11 15,10 21-26-15,6 5-1 16,12 4-3-16,10 7-14 16,3-21-22-16,12-2 0 15,-3-18-3-15,13-8 1 16</inkml:trace>
  <inkml:trace contextRef="#ctx0" brushRef="#br3" timeOffset="160290.1681">3453 15652 59 0,'-4'12'43'0,"23"6"-3"15,5-18 2-15,24 1-38 16,3-12-1-16,10 1-1 15,1-5-1-15,0-2 0 16,-5 1 0-16,-10 9 0 16,-10 6 0-16,-13 7-1 15,-14 11 1-15,-8 9 0 16,-11 6-1-16,-3 6 1 15,-3 2-1-15,0 0 0 0,1-4-1 16,4-5 1-16,2-7-1 16,6-9 1-16,2-15-1 15,0 0 1-15,18-19-1 16,-5-11 1-16,3-6-1 15,1-2 1-15,4-5 0 16,-1-1 0-16,2 5 0 16,-3 7 2-16,1 6-1 15,0 10 1-15,2 5-2 16,1 4 2-16,0 4-2 15,1 6 2-15,-1 0-2 16,-1 2-2-16,-4 1 2 16,1-4-2-16,-8 3 2 15,0-4-2-15,-11-1 3 16,11 2-3-16,-11-2 2 0,0 0 0 15,0 10 1-15,-9 3-1 16,-4 7 0-16,-2 9 1 16,-4 5 0-16,-4 9 0 15,4 3-1-15,0 1 1 16,9-2 0-16,10-8 0 15,9-13-1-15,16-13 0 16,7-18 0-16,6-16-1 16,5-13 0-16,1-10 0 15,-3-6 0-15,-7-3 0 16,-8-1 1-16,-14 5 1 15,-10 12-1-15,-9 8 2 0,-5 9-1 16,-3 8 2-16,0 9-3 16,2 9 3-16,9 7-3 15,5-1-1-15,11 3 1 16,10-3-1-16,7 0 1 15,8-2-1-15,3-1 2 16,3-2-3-16,-1-2 3 16,-8 3 1-16,-1 2-1 15,-9 4-1-15,-9 1 1 16,-5 5-1-16,-15 6 0 15,-6 5 0-15,-6 4-1 16,-3 3 1-16,-4 1-1 16,3-5 0-16,4-3 1 15,4-9-1-15,13-20 1 16,0 0 0-16,33-32 0 0,0-4 0 15,7-6 0-15,5-4 1 16,-2 1-1-16,1 8 2 16,-8 14-1-16,-13 17-1 15,-13 17 0-15,-11 18 0 16,-8 13-2-16,-5 8-4 15,9 12-4-15,-4-16-9 16,26 17-9-16,-3-29-13 16,34-2-3-16,14-26 0 15</inkml:trace>
  <inkml:trace contextRef="#ctx0" brushRef="#br3" timeOffset="161236.2222">5570 15769 59 0,'10'-23'40'0,"-10"23"-2"0,0-11-15 15,0 11-17-15,-8 17 0 16,5 4-1-16,-5 6-2 16,2 9 0-16,1 7-1 15,0 6 0-15,-2 1-1 16,1 0 0-16,2-3-1 15,-1-6 0-15,0-5 0 16,2-9 1-16,1-10-1 16,2-17 0-16,0 0 1 15,4-13-1-15,1-13 1 16,1-11-1-16,3-8 1 15,1-10-1-15,3-9 0 16,3-3 0-16,2 1 1 16,5 4-1-16,-2 7-1 0,5 8 4 15,2 7-3-15,1 15 2 16,-1 8-2-16,1 11 3 15,-6 9-3-15,-1 8 0 16,-2 7 0-16,-11 3-2 16,-3 8 2-16,-7 3-2 15,-5 4 2-15,-8-2-2 16,-2 3 2-16,-6 1-1 15,-4-1 0-15,-2-1 1 16,-1 1-1-16,0-4 0 16,-2 3 1-16,0 1-1 15,0 1 1-15,-1 5 1 16,3 6 0-16,3 6-1 15,1 3 1-15,6 5-3 16,6 4 0-16,1-13-12 0,20 13-21 16,-10-25-4-16,15 1-2 15,-7-23 0-15</inkml:trace>
  <inkml:trace contextRef="#ctx0" brushRef="#br3" timeOffset="161785.2536">6300 15641 58 0,'-11'5'39'15,"-11"-12"0"-15,10 14-11 16,-12-8-20-16,3 5-3 16,-7 6-1-16,1 8 0 15,-6 6 0-15,0 10 0 16,-1 3 0-16,2 8-2 15,7-3 1-15,6 0-2 16,11-7 0-16,14-8 0 0,9-10-1 16,15-12 0-16,7-12 0 15,6-10-1-15,5-10 1 16,0-7 0-16,-4-4 0 15,-7-3 0-15,-3 4 0 16,-11 3 0-16,-9 6 0 16,-6 4 0-16,-8 12 1 15,0 12-1-15,-14 4 0 16,4 13 0-16,-1 10 0 15,0 4-2-15,5 6-1 16,4-4-2-16,13 7-7 16,-5-28-12-16,29 4-15 15,1-27-3-15,18-7 1 16</inkml:trace>
  <inkml:trace contextRef="#ctx0" brushRef="#br3" timeOffset="161974.2644">6996 15158 69 0,'-35'22'42'0,"-1"31"-1"16,-13 11 0-16,13 19-37 16,-7 4-3-16,5 8-2 15,14-1-1-15,6-12-4 16,28 3-20-16,-6-26-15 15,18-6 1-15,-2-25 0 16</inkml:trace>
  <inkml:trace contextRef="#ctx0" brushRef="#br3" timeOffset="162173.2758">6722 15599 87 0,'-17'-10'42'15,"17"10"0"-15,0 0-13 16,28-3-24-16,13-5-4 15,12-11-4-15,16 2-2 16,-2-22-15-16,20 12-20 16,-13-18 0-16,9 7-1 15,-20-15-1-15</inkml:trace>
  <inkml:trace contextRef="#ctx0" brushRef="#br3" timeOffset="162356.2862">7378 15062 79 0,'-28'2'41'0,"3"31"1"15,-9 6-2-15,9 17-35 16,-5 15-3-16,4 11-2 15,0 6 1-15,6 3-2 16,7-1-1-16,4-10-2 16,14-6-2-16,-4-27-13 15,21 0-20-15,-9-26-2 16,10-3-1-16,-8-29 1 15</inkml:trace>
  <inkml:trace contextRef="#ctx0" brushRef="#br3" timeOffset="162524.2958">7102 15572 89 0,'-20'9'41'0,"5"-5"1"16,24 7-16-16,15-13-23 16,15-4-2-16,18-3-3 15,8-7-2-15,21 12-19 16,-7-16-18-16,10 7 2 15,-16-5-3-15,-8 11 0 16</inkml:trace>
  <inkml:trace contextRef="#ctx0" brushRef="#br3" timeOffset="163375.3445">7549 15579 49 0,'-21'18'42'0,"-1"-9"0"0,21 7 0 16,1-16-22-16,23 4-17 15,12-3-1-15,10 2 0 16,4-3-1-16,2-1 0 15,-3-6 0-15,0-3-1 16,-10-2 0-16,-11-4 1 16,-10-7-1-16,-8 0 1 15,-10-3 0-15,-9 1-1 16,-9 2 0-16,-10 5 1 15,-9 9-1-15,-5 10 0 16,-8 12 1-16,1 11 0 16,-1 13 0-16,6 7-1 15,8 4 0-15,19 3 0 16,17-6 1-16,19-6-1 0,24-12-1 15,19-14 0-15,16-16 1 16,7-13 0-16,10-7 1 16,-5-10-2-16,-8-1 2 15,-14 1 0-15,-14 6 0 16,-20 6 0-16,-12 10-1 15,-21 11 1-15,0 0-1 16,-16 24 1-16,-4 0-1 16,0 5-1-16,-2 2 1 15,5 3-1-15,0-4 1 16,3-3 0-16,5-6 0 15,2-9 0-15,7-12 0 16,0 0 0-16,15-23 0 16,0-6 0-16,4-4 1 0,3-6-1 15,4 0 1-15,2-4-1 16,-4 8 1-16,-1 5 0 15,-5 7-1-15,-2 5 1 16,-2 7-1-16,4 2 1 16,2 3-1-16,1 1 0 15,3 2 1-15,5-2-1 16,-2 2 0-16,-2 1 1 15,-1 4-1-15,-6 5 0 16,-8 6 1-16,-6 5 0 16,-8 6-1-16,-3 1 0 15,-4 5 0-15,-3 0 0 16,-1-1 0-16,1-5-1 15,1-5 1-15,7-7-1 16,6-12 0-16,0 0 1 0,24-20 0 16,-2-6 0-16,5-5 0 15,7-1 1-15,1-2-1 16,-1 3 1-16,-2 8-1 15,-8 11 2-15,-5 10-1 16,-7 10-1-16,-4 9-1 16,-5 0-2-16,1 11-5 15,-8-10-5-15,8 17-9 16,-19-28-9-16,21 13-10 15,-6-20-4-15,5 13 0 16</inkml:trace>
  <inkml:trace contextRef="#ctx0" brushRef="#br3" timeOffset="165097.443">9428 15324 78 0,'-15'-3'42'0,"-4"-4"-3"0,9 3-2 16,10 4-76-16,0 0-2 15,10-3-1-15,1 4 1 16</inkml:trace>
  <inkml:trace contextRef="#ctx0" brushRef="#br3" timeOffset="165255.4521">9389 15637 77 0,'-26'24'42'15,"1"-15"-2"-15,15-5-3 16,29-1-54-16,-3-20-24 15,21 1 0-15,1-11 0 16,14 7 0-16</inkml:trace>
  <inkml:trace contextRef="#ctx0" brushRef="#br3" timeOffset="165830.4849">10438 15112 77 0,'-25'-5'44'0,"12"5"-1"15,-1-7 0-15,14 7-39 16,15-5-2-16,13 0 0 15,10-4 0-15,11 5-1 16,5 0 0-16,6 0 0 16,1 8 0-16,-3 2-1 15,-10 6 0-15,-6 8 0 16,-17 9 0-16,-15 6 1 15,-18 10-1-15,-18 7 1 16,-18 5 0-16,-14 6-1 16,-11 3 1-16,-4-1 0 15,-2-8 1-15,8-6-1 0,12-10 0 16,15-6 0-16,16-8 0 15,24-10 0-15,25-14 0 16,25-6-1-16,16-8 0 16,14 0 1-16,11-3-1 15,8-7-2-15,8 1-1 16,-2-5-3-16,-2 13-6 15,-23-15-8-15,7 19-23 16,-23-8 0-16,-5 11-4 16,-19-4 4-16</inkml:trace>
  <inkml:trace contextRef="#ctx0" brushRef="#br3" timeOffset="169139.6742">11829 14767 20 0,'20'-9'32'0,"-10"-3"-1"0,9 10-12 15,-13-19-6-15,8 16 0 16,-15-18 1-16,7 12 0 15,-17-13-5-15,3 11-1 16,-15-1-4-16,-6 11-1 16,-13 10 0-16,-7 17-1 15,-17 19 0-15,-6 21 0 16,-6 21 1-16,0 18 0 15,5 6 0-15,15 7-1 16,16-2 0-16,22-5-1 16,27-10-2-16,18-11-2 15,26-12-4-15,5-22-32 16,25 1-1-16,-5-17-2 15,8 1 0-15</inkml:trace>
  <inkml:trace contextRef="#ctx0" brushRef="#br3" timeOffset="169570.6989">12625 14795 46 0,'0'-28'37'16,"-10"2"1"-16,3 12-3 15,-23-1-27-15,3 18 1 16,-14 3-3-16,0 17-2 15,-11 5 1-15,2 17-2 16,-8 8 1-16,3 13-2 16,4 9 1-16,4 6-1 15,4 6-1-15,10 4-1 16,6 0-1-16,8-7-3 15,15 2-4-15,0-25-29 16,23 1-3-16,-5-23-2 0,12-3 2 16</inkml:trace>
  <inkml:trace contextRef="#ctx0" brushRef="#br3" timeOffset="169785.7112">11835 15383 73 0,'0'0'43'0,"0"0"-3"16,11 10 2-16,11-17-39 16,20-1-4-16,16 0-2 15,8 1 1-15,6 4-2 16,2-5-1-16,10 14-9 15,-16-10-26-15,5 11 2 0,-16-7-1 16,-3 6 1-16</inkml:trace>
  <inkml:trace contextRef="#ctx0" brushRef="#br3" timeOffset="170154.7323">12638 15323 72 0,'0'0'42'16,"-23"7"-2"-16,13 9-1 15,-8 3-34-15,-1 6-1 16,-5 5 0-16,3 8-3 15,0 0 2-15,4 2-2 16,5-4 1-16,12-5-3 16,9-7 2-16,9-11-3 15,14-12 2-15,10-10-1 0,7-11 0 16,6-5 1-16,3-11-1 15,-4-1 2-15,-5-3-1 16,-7 3 1-16,-8 4-1 16,-11 6 1-16,-9 9-1 15,-14 18 1-15,0 0-1 16,-19 8 0-16,3 14 0 15,1 7 0-15,0 2-2 16,5 0-1-16,13 2-1 16,3-12-3-16,23 4-11 15,-7-28-18-15,23 1-3 16,-3-21-2-16,18-2 1 15</inkml:trace>
  <inkml:trace contextRef="#ctx0" brushRef="#br3" timeOffset="170371.7447">13486 14931 54 0,'8'-35'43'15,"-15"8"-2"-15,7 27 1 16,-22-5-21-16,8 32-15 16,-7 12-3-16,-1 13 0 15,-2 11-2-15,1 10 0 16,1 6-1-16,3 4 1 15,4-3-1-15,5-4-3 16,5-9 0-16,0-11-4 16,18 0-9-16,-9-31-19 15,19-8-6-15,-2-25-3 0,17-8 3 16</inkml:trace>
  <inkml:trace contextRef="#ctx0" brushRef="#br3" timeOffset="170575.7564">13876 14855 65 0,'4'10'43'0,"-27"17"-1"16,-1 28 1-16,-18 6-27 16,-5 13-11-16,3 3-3 15,7 3 0-15,3-4-2 16,10-6-1-16,14-10-3 15,5-19-9-15,28-1-29 16,-9-27-1-16,16-5 0 0,-2-19 0 16</inkml:trace>
  <inkml:trace contextRef="#ctx0" brushRef="#br3" timeOffset="170920.7761">13917 14594 99 0,'23'20'42'0,"6"14"2"15,-5-4-15-15,13 17-25 0,2 6-2 16,3 11-1-16,-2 8 0 16,-10 7-1-16,-8 8 0 15,-13 5 0-15,-12 5 0 16,-18 3-1-16,-14 0 1 15,-11-2 0-15,-6-6-2 16,-4-13-1-16,9-8-5 16,-1-33-18-16,26-4-15 15,3-32 0-15,29-13-5 16,8-29 2-16</inkml:trace>
  <inkml:trace contextRef="#ctx0" brushRef="#br2" timeOffset="176198.0779">12998 8767 69 0,'0'0'26'16,"-9"-11"-1"-16,9 11-3 16,-15-13-13-16,15 13-2 15,-15-21-2-15,15 21 0 16,-14-24 0-16,7 12-1 15,-2-1-1-15,2 2 1 0,-5-1-1 16,2 7 0-16,-5-2 0 16,-3 5-1-16,-5 0 1 15,-1 3 0-15,-5-1-1 16,0 2 0-16,0 0 0 15,-4 3 0-15,4 1-1 16,-1 4 1-16,1 2-1 16,-1 4 0-16,1 6-1 15,2 9 2-15,-4 3 0 16,4 7-1-16,0 3 1 15,3 4-1-15,5 0 1 16,5 1-1-16,10-1 1 16,7-2-2-16,11-1-1 15,9 0 2-15,10-2-2 16,5-1 1-16,7-3 0 0,2 0 0 15,2-2-1-15,0-7 1 16,-2-7 0-16,2-8-1 16,4-17 1-16,4-14-1 15,8-18 0-15,8-17 0 16,4-13 1-16,6-11-2 15,-2-8 2-15,-5-4-1 16,-12 1-2-16,-12 2 2 16,-18 5-2-16,-23 5 2 15,-17 8-1-15,-21 7 1 16,-17 9 0-16,-20 11 1 15,-14 8 1-15,-10 8 0 16,-4 11-1-16,-1 4 0 16,8 8-2-16,10-6-12 0,28 17-21 15,9-7-3-15,29 10-2 16,20 0 1-16</inkml:trace>
  <inkml:trace contextRef="#ctx0" brushRef="#br2" timeOffset="176911.1187">12831 8945 83 0,'-15'-8'37'0,"15"8"-2"16,-29 7-5-16,18 3-27 16,-7-1 0-16,7 9 1 0,-5-1 1 15,3 7-1 1,-3-2-1-16,5 0 0 0,1-4-1 15,3 0 1-15,2-7-1 16,5-11 0-16,0 0-1 16,12-7 0-16,-2-9 0 15,4-4-1-15,2-5 1 16,3-5 0-16,-2 1-1 15,3 2 0-15,-5 0 0 16,-1 9 1-16,-4 4-1 16,-10 14 0-16,16-7 1 15,-16 7-1-15,12 22 1 16,-4-4-1-16,4 7 1 15,3 2 0-15,5 0 0 16,4 1 0-16,2-4-1 16,6-4 2-16,0-5-1 0,2-9 0 15,-2-8 0-15,0-10-1 16,-4-7 1-16,-4-10 0 15,-6-4-1-15,-7-7 0 16,-3 1-2-16,-7-1 0 16,-5 5-3-16,-6 1-1 15,5 16-12-15,-18-7-12 16,23 25-12-16,-24-7 2 15,19 21-1-15</inkml:trace>
  <inkml:trace contextRef="#ctx0" brushRef="#br2" timeOffset="177948.178">12216 10159 66 0,'0'0'35'0,"-16"-11"0"0,6-3-10 16,10 14-7-16,-11-21-11 15,11 21-2-15,-13-21 1 16,13 21-1-16,-13-17-1 15,2 12 0-15,-6 1 0 16,-1 4-1-16,-6 1 0 16,0 4-1-16,-4-1 1 15,0 4-1-15,-3 0 0 16,2 3 0-16,2 0-1 15,-1 3 1-15,2 3-1 16,1 4 0-16,-1 5 0 16,0 4 0-16,2 2-1 15,-2 6 1-15,3 0-1 16,2 5 0-16,4-2 0 0,4 2 1 15,8-4-2-15,2 1 2 16,8-2 0-16,5-2-1 16,5-1 0-16,7-2 1 15,4-1-1-15,3-5 0 16,4 1 1-16,6-4-1 15,5-6 0-15,3-2 0 16,8-3 0-16,1-5 0 16,6-3 0-16,0-5 0 15,3-4 0-15,0-5 0 16,0-4 0-16,-6-5-1 15,-5-6 1-15,-5-6 0 16,-7-4 0-16,-7-6 0 16,-6-4 0-16,-10-5 0 0,-6-3 0 15,-8-4-2-15,-10 0 3 16,-9-2-1-16,-9-4 1 15,-7 0-1-15,-8-2 1 16,-6 7-2-16,-5 6 2 16,-3 8-1-16,0 13-1 15,-5 11-3-15,7 23-5 16,-8-2-8-16,21 32-11 15,-16-9-13-15,19 13 1 16,1-1-3-16,13 6 2 16</inkml:trace>
  <inkml:trace contextRef="#ctx0" brushRef="#br2" timeOffset="178609.2158">12016 10366 68 0,'-2'-18'41'0,"2"18"-2"16,8-18 2-16,-8 18-17 16,0 0-19-16,-2 13-1 0,-7-1-1 15,-1 10 0-15,-5 5-2 16,-3 6 1-16,-1 2-1 15,0 2 0-15,3-2 0 16,1-2 0-16,4-8 0 16,4-7-1-16,3-5 0 15,4-13 1-15,0 0-1 16,15-14 0-16,-4-8 0 15,6-3 1-15,-1-7-1 16,2-2 0-16,1-4 1 16,-1 1-1-16,-2 4 1 15,-1 5 0-15,-5 5 0 16,-1 7-1-16,-1 6 1 15,-8 10-1-15,18 3 1 16,-8 11-1-16,-1 3 0 0,5 9 0 16,5 1 0-16,1 8 1 15,3-1-2-15,0 1 2 16,2-3-1-16,2-3 1 15,2-5-1-15,-5-4 0 16,2-8 1-16,-4-9-1 16,0-10 1-16,-4-9-1 15,-1-8 1-15,-2-9 0 16,-6-3-1-16,-1-5-1 15,-2 1 1-15,-7-3-6 16,3 12-3-16,-10-9-10 16,13 26-7-16,-16-14-9 15,17 15-6-15,-1 2-4 16,10 6 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39:51.13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1508 993 60 0,'0'0'34'0,"0"0"2"16,0 0 0-16,-4 33-18 15,-5 28-13-15,-8 24 0 16,-8 17 1-16,-22-4-2 16,1 13 3-16,-2-3-6 15,12-12 0-15,15-37 0 0,11-15-1 16,4-15 1-16,7-18 1 15,-1-11 0-15,25-22 0 16,-5-12 0-16,5-16 1 16,-25 50 0-16,29-72 1 15,-14 26-2-15,3-10-2 16,3-1 2-16,5-4-2 15,-4 0 1-15,2 2-2 16,0 5 1-16,1-4 0 16,-7 5 0-16,-18 53 0 15,48-79 0-15,-48 79 2 16,52-41-2-16,-45 59 2 15,46 17-3-15,3 49 2 16,-13 41-2-16,-14 6 0 0,-3 12 0 16,3-4-2-16,-8-18-1 15,-2-44-3-15,5-13-3 16,-15-23-26-16,15-11-3 15,-11-25 1-15,2-10-2 16</inkml:trace>
  <inkml:trace contextRef="#ctx0" brushRef="#br0" timeOffset="197.0112">1547 1572 112 0,'-53'-11'41'16,"19"11"0"-16,8 0-1 15,26 0-37-15,24-18-2 16,24-11-1-16,-48 29-2 0,86-38-2 15,-31 10-2-15,6-3-15 16,11-3-19-16,2-2 0 16,3-6 0-16,2-1-1 15</inkml:trace>
  <inkml:trace contextRef="#ctx0" brushRef="#br0" timeOffset="384.0219">2506 906 104 0,'58'-41'40'15,"-58"41"1"-15,0 0 2 16,0 0-38-16,12 54-2 15,-39 30-1-15,-6 29 0 16,0 18-1-16,8-12 0 0,0 7-3 16,9-5-2-16,10-17-1 15,10-42-5-15,11-9-23 16,-10-20-8-16,9-10 2 15,-14-23-2-15</inkml:trace>
  <inkml:trace contextRef="#ctx0" brushRef="#br0" timeOffset="931.0532">2354 1516 116 0,'0'0'41'0,"-31"-53"2"16,8 8-4-16,23 45-36 15,0 0-1-15,-9-52-2 16,9 52 0-16,0 0-1 0,64-36-1 15,-64 36-1-15,84-12-1 16,-32 9-3-16,4-4-8 16,11 0-20-16,-1 2-5 15,5-3 19-15,-3 3 12 16,-3 2 5-16,-2 1 4 15,-4-2 5-15,-8 3 8 16,-51 1 21-16,73 1 6 16,-40 7-17-16,-25 14-11 15,-31 6-5-15,-23 15-2 16,-9 2-2-16,9 4 0 15,3 3-1-15,24 3 0 16,9-5-2-16,14 0 1 16,14-11-1-16,14-10 0 15,10-17 0-15,14-9-1 0,5-15-1 16,7-15 1-16,-2-11-1 15,-5-11 0-15,-61 49 1 16,54-64-1-16,-54 64 1 16,35-69 0-16,-35 69 1 15,14-60 0-15,-14 60 1 16,-18-49-1-16,-13 15 1 15,-13 12 0-15,-5 13-1 16,0 14 0-16,6 9-1 16,18 12-1-16,25-1-4 15,23-15-7-15,36-11-15 16,-59 1-12-16,64-10 1 15,-64 10-2-15,82-18 1 16</inkml:trace>
  <inkml:trace contextRef="#ctx0" brushRef="#br0" timeOffset="1449.0829">3599 1328 112 0,'40'3'41'16,"-16"14"1"-16,-23 10-1 15,-5 8-36-15,-13 16-2 16,-16 3-1-16,7 5-1 16,8-15-1-16,6 1 1 15,4-9-1-15,6-8 0 16,6-11 0-16,6-13 0 15,5-10 1-15,7-10-1 16,2-11 1-16,0-15-1 16,0-8 1-16,-24 50 0 15,25-59 2-15,-25 59-3 0,27-58 0 16,-27 58 0-16,20-55 0 15,-20 55 0-15,23-36 0 16,-11 10 0-16,-3 14 0 16,-9 12 0-16,15 16 0 15,-7 6 0-15,-4 7 0 16,10 4 0-16,1-15 0 15,7-9 0-15,2-8 0 16,4-8 0-16,1-11 0 16,-29 18 0-16,0 0 0 15,50-39 0-15,-50 39 0 16,0 0 0-16,52-50 0 15,-52 50 0-15,0 0 0 16,53-40 0-16,-39 38 0 16,18 4 0-16,-17 6 0 0,10 19 0 15,-16 4 0-15,-2 14 0 16,-6 7 0-16,1 0 0 15,11-12-12-15,-8-16-5 16,17 3-6-16,-22-27-8 16,23 18-13-16,-7-16-1 15,11-5 3-15,-3-4 2 16</inkml:trace>
  <inkml:trace contextRef="#ctx0" brushRef="#br0" timeOffset="2179.1246">5206 934 111 0,'0'0'42'15,"-56"-47"1"-15,56 47-2 16,0 0-39-16,0 0 0 15,0 0-1-15,44-64 1 16,-44 64-1-16,54-23 0 16,-54 23-1-16,65-17 0 15,-65 17-1-15,59-12 1 16,-59 12 0-16,51 5 0 16,-51-5 0-16,0 0 0 15,0 0 0-15,37 65 1 0,-37-65-1 16,0 0 0-16,-16 73 1 15,16-73 2-15,0 0-3 16,-18 74 2-16,18-74-1 16,0 0-1-16,19 60 2 15,-19-60-2-15,0 0 0 16,54 45 0-16,-54-45 0 15,0 0 0-15,56 45 0 16,-28-2 0-16,-15 3 0 16,-8 4 0-16,-26 3 0 15,-26-17 0-15,2 9 0 16,8-15 0-16,37-30-17 15,0 0-4-15,0 0-9 16,58-9-12-16,-58 9 1 16,74-22-1-16,-74 22 3 0</inkml:trace>
  <inkml:trace contextRef="#ctx0" brushRef="#br0" timeOffset="2318.1326">6089 1418 124 0,'-12'46'40'15,"-23"6"-2"-15,-8-7-12 16,22-12-65-16,3-9-2 15,15-3 1-15,3-21-3 16</inkml:trace>
  <inkml:trace contextRef="#ctx0" brushRef="#br0" timeOffset="3135.1793">6834 919 103 0,'0'0'41'0,"11"-59"0"16,-11 59-2-16,0 0-32 16,21-69-4-16,-21 69 0 15,0 0-1-15,0 0 1 16,0 0-1-16,0 0 0 15,52-47-1-15,-52 47-1 16,0 0 1-16,-5 54 0 16,5-54 1-16,-35 96-1 15,11-1 0-15,-8 8 1 0,4 7-2 16,-8-4 0-16,-6-29 0 15,11-8 0-15,20-12 0 16,16-25 0-16,15-12 0 16,12-11 0-16,12-12 0 15,9-8 0-15,9-5 0 16,6-6 0-16,-2-4-2 15,3 1-1-15,-5-1-5 16,11 1-16-16,-20 1-16 16,8 6-2-16,-63 18 1 15,54-16 0-15</inkml:trace>
  <inkml:trace contextRef="#ctx0" brushRef="#br0" timeOffset="3328.1903">7678 1244 113 0,'0'0'41'0,"0"0"1"15,0 0-2-15,23-2-36 16,-33 26-2-16,-10 12-2 16,-6 15 1-16,-2 10-2 15,2 3-2-15,5 4-3 16,3-10-8-16,31-23-24 15,-1-18-3-15,16-11 1 16,1-19-1-16</inkml:trace>
  <inkml:trace contextRef="#ctx0" brushRef="#br0" timeOffset="3503.2003">7839 1087 97 0,'-33'-94'43'15,"33"94"-1"-15,-46-83-3 16,46 83-22-16,-37-67-27 15,37 67-29-15,0 0-2 16,-12-66 0-16,12 66 0 16</inkml:trace>
  <inkml:trace contextRef="#ctx0" brushRef="#br0" timeOffset="3718.2126">8290 652 115 0,'0'0'41'16,"0"0"1"-16,0 0-1 15,26 56-38-15,-26-56 0 16,-16 68-1-16,-10 42-1 16,1 13 0-16,2 11-2 15,14 2 1-15,-7-24-3 16,10-10-4-16,10-15-27 15,-8-43-7-15,8-13 0 16,-4-21-1-16</inkml:trace>
  <inkml:trace contextRef="#ctx0" brushRef="#br0" timeOffset="3904.2233">8204 1399 123 0,'0'0'43'0,"-19"-58"-1"15,19 58 0-15,0 0-39 16,0 0-1-16,24-59-6 15,-24 59-2-15,48-31-21 16,-48 31-14-16,74-33-3 16,-28 17 1-16,4-17-1 15</inkml:trace>
  <inkml:trace contextRef="#ctx0" brushRef="#br0" timeOffset="4297.2458">8933 733 114 0,'30'-58'43'16,"-30"58"1"-16,0 0-1 15,0 0-39-15,-52 69 0 16,28 9-1-16,-26 50-3 16,6 16 0-16,0-2 0 15,7-21 0-15,12-20 0 16,15-22 0-16,6-27 0 15,13-30 0-15,8-21 0 16,5-17 0-16,5-14 0 16,-27 30 0-16,28-50 0 15,-28 50 0-15,39-60 0 16,-39 60 0-16,36-63 0 15,-36 63 0-15,38-54 0 16,-38 54 0-16,34-32 0 16,-3 15 0-16,-12 17 0 0,5 19 0 15,-12 12 0-15,0 21 0 16,-5 4-3-16,6-1-7 15,14-20-11-15,-16-19-5 16,27-6-7-16,-12-14-6 16,13-12-3-16,-2-15 2 15,-37 31 1-15</inkml:trace>
  <inkml:trace contextRef="#ctx0" brushRef="#br0" timeOffset="4477.2561">9380 1336 90 0,'13'-23'42'15,"-13"23"1"-15,0 0-1 0,-11 35-13 16,-6 5-26-1,-12 15-1-15,7 10 0 0,4-8-3 16,13-16 0-16,13-8-3 16,2-16-8-16,21-4-14 15,-15-18-13-15,18-4-4 16,-8-13 1-16,9-8-1 15</inkml:trace>
  <inkml:trace contextRef="#ctx0" brushRef="#br0" timeOffset="4606.2634">9530 1248 108 0,'-17'-96'39'0,"17"96"-1"16,-17-82-9-16,17 82-66 16,-10-71-3-16,10 71 0 15,1-56-2-15</inkml:trace>
  <inkml:trace contextRef="#ctx0" brushRef="#br0" timeOffset="5006.2863">9838 1038 117 0,'0'0'44'0,"17"40"3"16,-26 18-5-16,-8 11-37 15,-13 6-5-15,-6-9 0 16,6 5 0-16,18-2 0 15,6-11 0-15,15-20 0 0,8-13 0 16,11-14 0-16,9-16 0 16,7-16 0-16,7-14 0 15,-51 35 0-15,54-53 0 16,-54 53 0-16,64-65 0 15,-64 65 0-15,55-70 0 16,-55 70 0-16,48-53 0 16,-48 53 0-16,25-23 0 15,-13 17 0-15,-26 14 0 16,5 22 0-16,-17 11 0 15,-5 24 0-15,1 5-10 16,7-11-9-16,44-24-8 16,-5-21-8-16,34-5-6 15,-1-16-3-15,20-10 3 16</inkml:trace>
  <inkml:trace contextRef="#ctx0" brushRef="#br0" timeOffset="5543.317">10552 1365 100 0,'5'-18'42'16,"-20"7"2"-16,-1 21-2 15,-22 7-22-15,5 19-16 16,-7 6-3-16,9 8 1 16,11-10-2-16,13-5 0 15,7-9 0-15,7-9 0 16,8-14 0-16,7-11 0 15,5-12 0-15,3-10 0 16,-30 30 0-16,0 0 0 16,51-72 0-16,-51 72 0 0,37-61 0 15,-37 61 0-15,33-59 0 16,-33 59 0-16,26-49 0 15,-26 49 0-15,5-40 0 16,7 32 0-16,-12 8 0 16,5 15 0-16,-9 15 0 15,8 10 0-15,-4-4 0 16,14-9 0-16,5-16 0 15,7-11 0-15,6-9 0 16,4-8 0-16,-36 17 0 16,0 0 0-16,66-38 0 15,-66 38 0-15,48-33 0 16,-48 33 0-16,52-30 0 15,-52 30 0-15,0 0 0 0,66-29 0 16,-66 29 0-16,28 12 0 16,-22 11 0-16,-2 15 0 15,-15 12 0-15,-11 7 0 16,-3 6-10-16,-7-9-7 15,12 0-6-15,-19-24-2 16,30 8-3-16,-19-25-6 16,28-1-5-16,0-12 0 15,10-2 5-15</inkml:trace>
  <inkml:trace contextRef="#ctx0" brushRef="#br0" timeOffset="6138.3511">11548 1619 107 0,'0'0'41'16,"-7"25"1"-16,-14 4-2 15,6 8-39-15,-14 12-1 16,-6 1-7-16,14 14-28 15,-6-8-6-15,16 5 1 16,10-18-3-16</inkml:trace>
  <inkml:trace contextRef="#ctx0" brushRef="#br0" timeOffset="6792.3885">12514 924 89 0,'0'0'40'16,"0"0"3"-16,25-61-3 16,-25 61-35-16,0 0 0 15,0 0-1-15,0 0 1 16,0 0 0-16,0 0-2 15,14 80 0-15,-40-6-1 16,1 19 0-16,-14 2-1 16,2 11 2-16,-21-29-2 0,15 5 0 15,-1-22-1 1,21-18 1-16,7-9 1 0,16-11-2 15,10-9 0-15,17-10 0 16,12-4 0-16,6-2 0 16,5-3 0-16,7 0 0 15,0-2 0-15,-2 0 0 16,1 2-3-16,-4-2-1 15,8 3-6-15,-8-12-11 16,26 8-8-16,-19-7-12 16,18 3-1-16,-10-4-1 15,5 2 2-15</inkml:trace>
  <inkml:trace contextRef="#ctx0" brushRef="#br0" timeOffset="7043.4028">13378 1342 99 0,'0'0'41'0,"-32"-55"1"16,32 55-2-16,-22-15-31 16,11 21-4-16,-3 11-1 15,2 14-1-15,-8 16-2 16,12 8 0-16,-5 1 0 15,4 6-1-15,0-9-3 16,0-9-2-16,21-6-17 16,-10-20-16-16,23-10-4 15,-5-14 0-15,18-6-1 16</inkml:trace>
  <inkml:trace contextRef="#ctx0" brushRef="#br0" timeOffset="7197.4116">13497 1140 93 0,'0'0'44'0,"-37"-86"0"16,37 86-4-16,-44-80-18 16,44 80-47-16,-26-61-17 15,26 61-2-15,0 0 0 16,0 0-1-16</inkml:trace>
  <inkml:trace contextRef="#ctx0" brushRef="#br0" timeOffset="7393.4228">13899 1672 125 0,'-24'15'46'0,"-7"-14"-3"15,11 0-2-15,-2-5-41 16,8-14-13-16,14 18-15 15,6-20-15-15,-6 20-1 16,0 0-2-16,19-1 3 16</inkml:trace>
  <inkml:trace contextRef="#ctx0" brushRef="#br1" timeOffset="12268.7017">1959 2199 78 0,'0'0'36'0,"0"0"-2"16,11-7 1-16,-11 7-32 15,0 0-2-15,15-4 0 16,-1 4-1-16,3 0 0 15,5-2 0-15,6 1 0 16,7 0 0-16,4-5 0 16,3 3 2-16,1-2-2 15,6 3 2-15,3 1-1 16,8 1 0-16,5-1 0 15,7-2 1-15,5 0-1 16,11 2 1-16,6-3-2 16,7 2 1-16,8 0-1 0,6-1 1 15,2 1-1-15,5 0 0 16,8-2 0-16,7 1 0 15,6-2 0-15,6-2 1 16,4 1 0-16,4 0-1 16,10-3 1-16,2 3 0 15,4 0 0-15,-3 0 1 16,6 3-1-16,-1 1 0 15,3 1 0-15,-2 1-1 16,0 1 1-16,5 2 0 16,0-1-1-16,3-1 0 15,3-1 0-15,1 0 0 16,5-1 0-16,2-2-1 15,0-2 1-15,3-1 0 16,-7 0-1-16,0 1 0 0,-3-1 1 16,-5 1-1-16,-7 0 1 15,-5-1-1-15,-2 2 1 16,-5 0-1-16,-1-2 1 15,1 1 0-15,-5-2 0 16,5-2 1-16,2 2-1 16,-2-1 0-16,-3-2 0 15,1-1 1-15,-1 3-1 16,-3-1 0-16,-4 2 0 15,-10 0 0-15,-7 2-1 16,0 1 1-16,-1-1-2 16,-8 3 2-16,-5-1-1 15,0-3 1-15,-3 1-1 16,5-2 2-16,-1-1-1 0,-2 1 0 15,-4-2 0-15,-2-1 1 16,-6 1 0-16,-1-1-1 16,-9 2 0-16,-8 0 1 15,-10 2-1-15,-6 0 1 16,-14 1-1-16,-6 1 0 15,-9 2 1-15,-8 1-1 16,-7-1 0-16,-9 2 0 16,-1 2 1-16,-5-2-1 15,1 1 0-15,-4-1 0 16,1-2 0-16,-1 2 0 15,1-1 0-15,2-3 0 16,3 2 1-16,-1-2-1 16,4 0 0-16,-4 3 0 0,5-2 1 15,-6 3-1-15,-2-1 0 16,-3 2 0-16,-13-1 0 15,15 2 1-15,-15-2-2 16,0 0 0-16,0 0-3 16,-1-15-7-16,1 15-25 15,1-19-1-15,4 9 1 16,-8-6-4-16</inkml:trace>
  <inkml:trace contextRef="#ctx0" brushRef="#br1" timeOffset="18331.0484">1169 3124 105 0,'6'-31'37'0,"16"12"0"16,3-15-3-16,12 12-34 16,6-4 1-16,8 8 0 15,-6 2-1-15,-5 11 0 16,-5 2 0-16,-8 7 0 15,-9 10 0-15,-4-1 0 16,-14 9 0-16,-9-3 0 16,-10 7 1-16,-4-1 0 15,-5 2 0-15,-2-1 0 0,-2 1 0 16,2-5 0-16,5-3-1 15,7 0 0-15,9-5 0 16,9-14 0-16,16 13 0 16,8-9 0-16,11-4 0 15,4 2-1-15,4 2 1 16,-2 0 0-16,-3 4 1 15,-8 5-1-15,-11 5 1 16,-14 8 0-16,-10 5 0 16,-13 3 0-16,-7 2 1 15,-3 0 0-15,-2-3-1 16,3-6-1-16,5-3-2 15,7-11-2-15,24 1-20 16,4-24-15-16,22 0 1 0,5-15-3 16,17 2 2-16</inkml:trace>
  <inkml:trace contextRef="#ctx0" brushRef="#br1" timeOffset="19143.0949">2427 3215 77 0,'-11'24'36'15,"5"14"-1"-15,-8-8-5 16,7 16-19-16,-6-10-3 0,6 6-2 16,-5-11-2-16,4-2-1 15,1-8-1-15,5-6-1 16,2-15 0-16,0 0 0 15,0 0 0-15,14-20-1 16,-5-6 1-16,1-6-1 16,2-6 1-16,3-8-1 15,0-6 1-15,3-1-1 16,2 0 0-16,3 1 1 15,4 4-1-15,7 7 1 16,1 5-1-16,5 9 1 16,-1 9 0-16,1 10-1 15,-4 7 1-15,-3 10-1 16,-5 9 0-16,-10 4 0 15,-5 8 0-15,-9 3 0 0,-8 7-1 16,-7 5 1-16,-9 2-1 16,-8-1 1-16,-5-2 0 15,-5-4 0-15,3-8 0 16,-2-3 0-16,2-11 0 15,2-7 0-15,4-8 0 16,5-4 1-16,2-1 0 16,6 0 0-16,-2 3 0 15,3 8 0-15,-4 15 0 16,-1 13-1-16,-4 13 1 15,-4 11 0-15,-3 8-1 16,-1 8 1-16,3 0-1 16,4-4-2-16,11-4-4 15,-1-26-13-15,24 0-19 0,4-30 0 16,23-7 0-16,4-25-3 15</inkml:trace>
  <inkml:trace contextRef="#ctx0" brushRef="#br1" timeOffset="19836.1345">3040 3161 104 0,'0'0'39'0,"0"0"0"16,-11 9-1-16,7 14-35 15,-1 6-1-15,-3 5 0 16,1 6 0-16,-2 1-1 0,0-2 0 16,3 2 0-16,1-9-1 15,0-7 1-15,4-10-1 16,1-15 1-16,0 0 0 15,16-20-1-15,-3-10 1 16,3-8-1-16,3-6 1 16,5-7-1-16,-1-1 1 15,3 3-1-15,-3 4 0 16,-1 4 0-16,0 12 0 15,-3 9 0-15,0 7 0 16,-1 7 0-16,1 4 0 16,2 5 1-16,1 3-2 15,2 5 2-15,5-3-1 16,2-1 0-16,3-1 0 15,1 0 0-15,-2-2 0 0,-5-1 0 16,-5-2 0-16,-3 0 0 16,-8 1 1-16,-12-2-1 15,2 11 0-15,-11-1 1 16,-8 9 0-16,-5 6-1 15,-2 10 1-15,-4 6-1 16,1 4 1-16,3 0 0 16,6-1-1-16,11 0 1 15,8-8-1-15,13-13 1 16,13-13-1-16,6-13 0 15,10-18 1-15,5-11-1 16,-3-12 0-16,-2-9 0 16,-8-6 0-16,-7-2 0 15,-9 2-1-15,-13 5 0 0,-10 14 0 16,-12 12 0-16,-6 11-1 15,-2 10 0-15,0 11-2 16,5 3-3-16,15 16-10 16,4-23-9-16,16 18-15 15,15-21 2-15,24 1-2 16,9-18 1-16</inkml:trace>
  <inkml:trace contextRef="#ctx0" brushRef="#br1" timeOffset="20051.1468">4347 2615 102 0,'-33'8'39'16,"0"28"4"-16,-10 5-5 0,6 21-33 16,1 10-2-16,8 13 1 15,5 8-3-15,6 4 0 16,12-1-3-16,5-8-2 15,13-1-6-15,-6-29-14 16,20-1-15-16,-12-28-1 16,11-8 0-16,-11-26 1 15</inkml:trace>
  <inkml:trace contextRef="#ctx0" brushRef="#br1" timeOffset="20848.1924">4134 3082 108 0,'-12'-9'40'0,"12"9"0"0,15-4-1 15,20-1-37-15,2 3 0 16,13-2-1-16,5 3 0 16,1 1 0-16,-1 1 0 15,-7 1-1-15,-8 3 1 16,-8 1-1-16,-10-2 1 15,-8 2 0-15,-14-6 0 16,8 16-1-16,-12-5 1 16,-3 4-1-16,-5 5 1 15,1 7-1-15,-2 5 0 16,-2 6 0-16,3 3 0 15,2-1 0-15,5-1 0 16,7-4 0-16,7-7-1 0,8-15 1 16,7-8-1-16,6-14 0 15,5-11 0-15,0-14 0 16,0-7 0-16,-4-8 0 15,-4-7 0-15,-7-1 0 16,-6 1 1-16,-8 6-1 16,-6 5 2-16,-8 13 1 15,-2 9-1-15,-4 11 0 16,0 12 0-16,0 9 1 15,5 6-1-15,3 7 1 16,5 2-1-16,12 0 0 16,11-2 0-16,8-3 0 15,11-6-1-15,5-2 1 16,3-5 0-16,3-4 0 15,-5-3-1-15,0-3 1 0,-14 1-1 16,-6-1 1-16,-11 3 0 16,-16 1 0-16,10 12-1 15,-20 2 2-15,-7 7-2 16,-6 6 0-16,0 5 0 15,-1 2 0-15,5 0 0 16,5-3 0-16,10-6 0 16,10-9 0-16,11-16 0 15,14-9 0-15,2-13 0 16,5-8 0-16,1-8 0 15,0-5 0-15,-3 0 0 16,-6 5 0-16,-7 8 0 16,-9 6 0-16,-7 13 0 15,-7 11 0-15,-7 11 0 0,-2 10 0 16,-3 8 0-16,3 4 0 15,7 7-8-15,2-7-3 16,23 11-6-16,-1-27-3 16,31 15-9-16,-3-25-13 15,16 2 2-15,-3-24 0 16,5-2 4-16</inkml:trace>
  <inkml:trace contextRef="#ctx0" brushRef="#br1" timeOffset="21157.2101">5852 2973 106 0,'-26'-2'39'15,"-12"0"1"-15,9 18-1 0,-14 1-30 16,16 7-5 0,7 1-1-16,11 5 0 0,10-3-1 15,13-4 0-15,9-4-1 16,14-4 0-16,0-4-1 15,2-3 1-15,-2-1-1 16,-4-4 1-16,-9 2 0 16,-12 6 0-16,-11 2-1 15,-13 7 2-15,-5 2-2 16,-8 4 0-16,-4 2-2 15,-2 2 0-15,4 2-4 16,-6-10-6-16,19 8-5 16,-9-24-8-16,19 9-17 15,4-15 0-15,0 0 0 0,0-21 0 16</inkml:trace>
  <inkml:trace contextRef="#ctx0" brushRef="#br1" timeOffset="22055.2615">7818 2688 39 0,'-14'-31'36'0,"-1"7"1"16,-15-10-1-16,-2 13-8 16,-19-17-3-16,6 19-18 15,-9-2-1-15,-3 16-1 0,-4 8 0 16,-1 14-1-16,-4 16-1 15,4 15 1-15,-3 13-1 16,8 14 0-16,1 10-1 16,12 7 0-16,12 6-1 15,17-1 1-15,21-6-2 16,23-8 0-16,26-16 1 15,25-17-1-15,23-20 0 16,18-20 0-16,12-24 1 16,1-18-1-16,-7-14 1 15,-14-16-1-15,-19-7 0 16,-22-9-1-16,-27-5 0 15,-28 0-2-15,-22 2 1 16,-23 3-1-16,-20 2 1 16,-12 8-1-16,-12 10 0 0,-3 14-1 15,3 18 0-15,-1 3-6 16,24 33-11-16,-5-4-16 15,29 23 0-15,9-4-3 16,22 14 1-16</inkml:trace>
  <inkml:trace contextRef="#ctx0" brushRef="#br1" timeOffset="22276.2741">7806 2894 108 0,'-18'-11'39'0,"6"14"-1"0,-11-4 0 16,4 12-35-1,-2 10 0-15,-1 12-1 0,2 6-1 16,-1 8-1-16,3 4 0 16,1 0-2-16,11-2-1 15,2-6-3-15,14 5-15 16,-9-27-16-16,15 2 0 15,-16-23-1-15,26 4 0 16</inkml:trace>
  <inkml:trace contextRef="#ctx0" brushRef="#br1" timeOffset="22434.2831">7559 3126 93 0,'-20'-11'40'0,"-8"-7"2"16,14 17-2-16,3-14-10 16,27 9-26-16,11-2-3 0,20-2-4 15,16 5-7-15,3-17-10 16,25 14-19-16,-6-11-4 15,9 7 0-15,-11-6-1 16</inkml:trace>
  <inkml:trace contextRef="#ctx0" brushRef="#br1" timeOffset="23908.3674">13058 8865 80 0,'2'-12'38'16,"-5"-2"-1"-16,3 14-3 16,0 0-27-16,0 0-2 0,-13 2-1 15,13 24 1-15,-9 6-2 16,2 13 0-16,-5 9-2 15,-2 12 0-15,-3 8-2 16,-1-2 0-16,3 3-2 16,0-13-3-16,11 9-17 15,-4-25-15-15,12-9 1 16,-3-20-3-16,9-8 2 15</inkml:trace>
  <inkml:trace contextRef="#ctx0" brushRef="#br1" timeOffset="24092.378">12866 9191 103 0,'-27'-18'40'0,"14"16"2"16,-5-4-3-16,18 6-34 16,0 0-3-16,18 1-2 15,9 3-1-15,9-2-2 16,15 11-5-16,-2-13-11 15,22 17-19-15,-10-3-2 16,6 10-1-16,-9 0 0 16</inkml:trace>
  <inkml:trace contextRef="#ctx0" brushRef="#br1" timeOffset="24693.4124">13124 9949 97 0,'-3'-16'39'0,"3"16"1"16,0 0-1-16,-15 26-37 0,2 5 0 15,-2 14 0-15,-3 8-2 16,-3 7 0-16,-1 5-1 16,1 0 0-16,6-4-2 15,-1-12-2-15,12 2-12 16,-3-25-21-16,13-4 0 15,-6-22 0-15,14-1-1 16</inkml:trace>
  <inkml:trace contextRef="#ctx0" brushRef="#br1" timeOffset="24845.421">12933 10251 104 0,'-16'-18'41'16,"11"8"2"-16,1-10-5 16,21 3-31-16,5-2-5 0,11-1-4 15,18 6-11-15,-9-9-25 16,16 9-1-16,-4-6-2 15,0 14-2-15</inkml:trace>
  <inkml:trace contextRef="#ctx0" brushRef="#br1" timeOffset="25422.4541">14131 9455 66 0,'0'0'39'16,"0"0"-1"-16,-15-3 1 15,-2 9-18-15,3 18-16 16,-6 7-1-16,2 14 0 16,-5 11-1-16,3 6 0 15,0 7-1-15,3 3-1 16,6-3-1-16,4-7-1 15,14-3-6-15,-2-27-15 16,18 2-17-16,-3-23 0 16,7-6-1-16,-5-20 1 0</inkml:trace>
  <inkml:trace contextRef="#ctx0" brushRef="#br1" timeOffset="25581.4631">13979 9775 104 0,'-24'-15'40'0,"-3"-2"1"15,15 13-1-15,-1-8-34 16,13 12-3-16,28-9-3 15,1 2-4-15,18 9-9 16,-3-17-18-16,26 10-9 16,-4-7 0-16,10 2-1 15</inkml:trace>
  <inkml:trace contextRef="#ctx0" brushRef="#br1" timeOffset="25962.4849">14197 9368 97 0,'-68'-11'38'0,"3"12"2"16,-17 0-5-16,13 15-30 15,-3 12 1-15,6 20-2 16,3 13 1-16,11 19-1 15,9 14 0-15,18 10-1 16,25 1-1-16,22-2 0 16,26-12-2-16,25-17 2 0,22-25-1 15,20-23-1-15,5-29 1 16,3-23-1-16,-10-24 0 15,-15-17 0-15,-22-11 1 16,-28-9-3-16,-29 1-2 16,-36-3-1-16,-24 8 0 15,-25 9-1-15,-16 19 0 16,-14 11-1-16,1 28-8 15,-19-2-6-15,24 30-18 16,0 8 2-16,21 15-2 16,10 3 2-16</inkml:trace>
  <inkml:trace contextRef="#ctx0" brushRef="#br1" timeOffset="26563.5193">13256 9896 67 0,'4'-29'37'0,"-11"-3"1"16,0 17-6-16,-28-7-11 15,4 22-11-15,-22 7-2 16,-3 21-1-16,-12 12-2 16,1 18 0-16,-5 11-2 15,5 14 1-15,11 4-3 16,14 3 2-16,24-4-3 15,21-6 2-15,32-15-2 0,22-12 0 16,22-20 0-16,17-17 1 16,7-22-1-16,-1-15 0 15,-10-16 1-15,-13-12-3 16,-26-9 3-16,-20-8-2 15,-20-3 0-15,-31-5-3 16,-10 4 1-16,-14 0-2 16,-6 10-1-16,-11 0-4 15,11 28-11-15,-15-4-17 16,16 21-2-16,6 3 1 15,16 13 1-15</inkml:trace>
  <inkml:trace contextRef="#ctx0" brushRef="#br1" timeOffset="27151.5529">13306 8687 56 0,'-25'-10'35'16,"-18"-1"-10"-16,1 16 4 16,-23-5-12-16,7 21-3 15,-17 6-3-15,2 19-3 16,-6 5 0-16,11 17-2 15,0 2 0-15,17 13-2 16,16 6 1-16,20 2-2 16,18-7-2-16,26-1 1 15,23-13 0-15,23-14 0 16,20-19-1-16,11-20-1 15,7-24 1-15,0-19-1 0,-9-24 1 16,-12-14-2-16,-24-13 1 16,-23-7-2-16,-28-2 1 15,-28-4-1-15,-20 6-3 16,-21 3 1-16,-12 20-2 15,-15 8 1-15,-2 26-4 16,-11 4-9-16,21 30-20 16,-4 9 1-16,19 15-1 15,11 7 0-15</inkml:trace>
  <inkml:trace contextRef="#ctx0" brushRef="#br2" timeOffset="31739.8154">1386 4093 97 0,'0'0'38'15,"-14"-5"-1"-15,14 5 0 16,-10-6-35-16,10 6 1 16,28-13-2-16,1 5 0 15,10-2-1-15,7 3 1 16,9 1-1-16,0 3 1 15,-2 3-1-15,-5 2 0 16,-12 6 0-16,-13 5 1 16,-10 5 0-16,-16 1-1 15,-14 4 1-15,-9 0 0 16,-4-1 0-16,-4 1-1 15,3-6 0-15,5-4-1 16,9-3 1-16,17-10-1 16,0 0 1-16,11 10 0 0,15-10-1 15,6 2 1-15,2 2 1 16,0 3 0-16,-3 5 0 15,-7 6 0-15,-12 3-1 16,-13 8 1-16,-14 1 0 16,-11 3-1-16,-5 1 1 15,-5-3-2-15,2-1 1 16,2-9-3-16,10-1-1 15,8-16-9-15,24 5-23 16,5-17-1-16,24 1-2 16,4-12 0-16</inkml:trace>
  <inkml:trace contextRef="#ctx0" brushRef="#br2" timeOffset="32148.8388">2676 4249 101 0,'-20'-15'36'0,"4"21"2"16,-13-7-5-16,1 15-28 15,-3 4-1-15,1 8-2 16,-1 2 0-16,8 7-1 16,7 3 1-16,10-3-2 0,6-2 1 15,18-6-1 1,9-11 1-16,14-8-1 0,6-9 1 15,4-12-1-15,2-8 1 16,-6-6 0-16,-4-8 0 16,-13-3 0-16,-9 1-2 15,-13 1 1-15,-10 7-1 16,-10 6 0-16,-5 11-1 15,-5 6-1-15,-1 12-1 16,-1 1-2-16,16 18-12 16,-1-13-18-16,16 8 0 15,-7-20-1-15,38 22 0 16</inkml:trace>
  <inkml:trace contextRef="#ctx0" brushRef="#br2" timeOffset="32474.8574">3078 4277 88 0,'0'0'35'0,"-7"10"2"15,-6-3-1-15,6 14-27 16,-7 0-5-16,4 5-1 16,-4 5 1-16,6 4-2 15,-5-1 0-15,8-1 0 16,-1-4 0-16,8-7-1 15,0-8 0-15,-2-14 1 16,18-2-1-16,-1-11 0 16,-1-11 1-16,5-8-1 15,-6-2 1-15,3-3 0 16,-4 1 0-16,-3 3 0 0,-6 5-1 15,2 5 0-15,-1 7-2 16,2-1-3-16,8 12-5 16,0-15-22-16,19 14-8 15,3-13-1-15,18 10 0 16</inkml:trace>
  <inkml:trace contextRef="#ctx0" brushRef="#br2" timeOffset="32989.8869">4125 4061 83 0,'22'-26'38'0,"1"9"-1"15,-16-9-3-15,3 17-25 16,-11-1-2-16,1 10-1 0,-15 16 0 16,1 6 0-16,-8 4-2 15,0 5-1-15,-1 9-1 16,1 1 0-16,3 2 0 15,7-3 0-15,9-2-2 16,10-8 0-16,14-2 1 16,9-11-2-16,12-8 0 15,7-6 0-15,7-8-1 16,5-10-2-16,0-3 0 15,-2-14-3-15,6 8-23 16,-20-18-8-16,-1 5 0 16,-16-13-2-16,-1 9 1 15</inkml:trace>
  <inkml:trace contextRef="#ctx0" brushRef="#br2" timeOffset="33142.8956">4441 4074 117 0,'-34'68'40'15,"-4"-7"-1"-15,13 12-11 16,6-9-28-16,4-5-4 15,19 6-28-15,-2-22-6 16,14 0 0-16,4-20-4 16</inkml:trace>
  <inkml:trace contextRef="#ctx0" brushRef="#br2" timeOffset="33809.9338">5305 4239 64 0,'0'0'39'16,"0"0"-3"-16,14-3 3 15,-14 3-16-15,0 0-18 16,-8 13 0-16,3 6 0 15,-3 0-1-15,-1 8-2 16,0 2 0-16,-1-2-1 16,2 0 1-16,3-4-2 15,0-5 1-15,5-5-1 16,0-13 2-16,0 0-1 15,17-10 1-15,-3-10-1 0,2-5 1 16,6-6 1-16,2-5-1 16,2-2 0-16,-1-1 0 15,2 3 0-15,-4 6-1 16,-2 7 0-16,-3 7-1 15,-3 8 1-15,-5 13-1 16,-1 10 1-16,-4 10-2 16,0 7 1-16,-2 8-1 15,2 1-2-15,4 5 0 16,-1-4-3-16,10 1-3 15,-7-18-13-15,18 8-19 16,-7-24 2-16,12 4-1 16,-9-20 1-16</inkml:trace>
  <inkml:trace contextRef="#ctx0" brushRef="#br2" timeOffset="34177.9548">5851 4234 107 0,'-15'6'37'0,"14"13"1"15,1-19-3-15,0 12-31 16,13-6-1-16,12-3 0 16,5-3 0-16,7-3-1 15,1-4-1-15,3-4 1 16,-5-3-1-16,-4-4-1 15,-8 0 1-15,-7 1 0 0,-12-2 0 16,-8 3 0-16,-10 3 0 16,-6 6-1-16,-8 6 1 15,-4 7 0-15,-6 10-1 16,-2 11 0-16,3 4 0 15,5 4-1-15,9 4 0 16,9 0 0-16,13-3-1 16,14-9-2-16,19-2-3 15,10-21-12-15,24 3-18 16,-1-18-2-16,14 0 1 15,-10-16-2-15</inkml:trace>
  <inkml:trace contextRef="#ctx0" brushRef="#br2" timeOffset="34522.9746">6462 4148 87 0,'-27'0'38'0,"5"16"0"16,-10-3 1-16,17 21-17 16,-4-11-20-16,7 8 1 15,9-1-2-15,6 3-1 16,9-7 0-16,6-4-1 15,11-7 0-15,4-13-1 16,7-5 0-16,3-15 0 16,4-7 0-16,-3-9 1 15,3-9 0-15,-6-3 0 16,-2-2 0-16,-3-1 1 15,-10 8 1-15,-8 8 0 16,-8 8 2-16,-5 13-2 0,-5 12 2 16,-13 20-1-16,0 5 1 15,0 10-1-15,2 6-2 16,3 1 0-16,8 0-3 15,7-7-1-15,14-1-7 16,-1-23-25-16,26 0-1 16,0-26-1-16,16 0 1 15</inkml:trace>
  <inkml:trace contextRef="#ctx0" brushRef="#br2" timeOffset="34711.9854">7365 3743 107 0,'-34'32'38'15,"5"24"0"-15,-7-3-3 0,17 13-31 16,-1 5-3-16,4-1-3 16,11 4-5-16,-6-15-28 15,16 1-3-15,-4-20 0 16,9-4-2-16</inkml:trace>
  <inkml:trace contextRef="#ctx0" brushRef="#br2" timeOffset="35770.0459">7089 4056 82 0,'0'0'39'15,"0"0"-2"-15,31 12 2 0,-13-23-17 16,15 12-18-16,3-3 0 15,7 2-1-15,-1-3 0 16,-2 4-2-16,-3 2 0 16,-3 0 0-16,-7 6-1 15,-2 5 1-15,-7 2 0 16,-7 5 0-16,-5 2-1 15,-5 5 1-15,-4 0-1 16,-4 0 1-16,-4 1-1 16,1-2 0-16,-1-5 0 15,2-2-1-15,1-9 1 16,8-11 0-16,0 0 0 15,16-12 0-15,4-10 0 16,2-9 0-16,5-7 1 0,4-6-1 16,0-4 0-16,-1-2 0 15,-3 5 0-15,-6 5 0 16,-5 8 0-16,-3 4 0 15,1 11 0-15,-4 5 0 16,4 10 0-16,1 4 1 16,7 4-1-16,2 3 0 15,4 2 0-15,5 1 0 16,0 0 0-16,0-1 0 15,0-3 0-15,-6-2 0 16,-2-3 0-16,-5-3 0 16,-3-4 1-16,-4-1-1 15,-13 5 0-15,0 0 1 16,0 0-1-16,0 0 1 15,-24 13 0-15,1 8-1 0,-6 7 1 16,-1 4 0-16,-1 6 0 16,5 2 0-16,6 2-1 15,10-2 1-15,6-8-2 16,12-3 1-16,7-13 0 15,7-8-1-15,7-11 0 16,0-11 0-16,3-9 0 16,-2-9 0-16,0-5 1 15,-5-6 0-15,-3-1-1 16,-4 3 1-16,-3 5 0 15,-5 4 0-15,-2 5 1 16,-3 8-1-16,1 8 0 0,-6 11 1 16,17-7-1-16,-5 12 0 15,2 1 1-15,3 4 0 16,1 2-1-16,3 3 1 15,-3-1-1-15,-3 3 0 16,-4 4 1-16,-3-2-1 16,-8 5 1-16,-2 0-1 15,-7 0 0-15,-6 2 0 16,0 0 1-16,-1-3-1 15,0 0-1-15,7-5 1 16,7-4 0-16,2-14 0 16,16 5 0-16,4-15 0 15,6-7 0-15,3-7 1 16,3-5-1-16,0-3 1 15,-4 1 1-15,-1 4-2 0,-8 4 0 16,-6 9 0-16,-13 14 0 16,0 0 0-16,-3 24 0 15,-6 0-2-15,4 9-1 16,-3-1-2-16,9 7-5 15,-4-14-5-15,25 8-9 16,-8-25-14-16,21 5-1 16,-3-20-1-16,16 0 3 15</inkml:trace>
  <inkml:trace contextRef="#ctx0" brushRef="#br2" timeOffset="36070.0631">8817 3952 114 0,'-3'-11'40'0,"-16"0"0"0,14 22-4 16,-12 3-30-16,5 7-2 15,-1 3-1-15,4 5-1 16,5 1-1-16,8-2 1 16,5-2-1-16,8-4-1 15,2-7 0-15,3 0 1 16,1-4-1-16,-1-2 0 15,-2 0 1-15,-9 3-1 16,-4 1 1-16,-4 5-1 16,-9 2 0-16,-8 5 0 15,-2 1-2-15,-7 1-2 16,-1 5-5-16,-6-14-8 15,14 14-11-15,-15-24-13 16,20 2-1-16,-4-19 0 0,15-4 2 16</inkml:trace>
  <inkml:trace contextRef="#ctx0" brushRef="#br2" timeOffset="36903.1107">9779 3902 60 0,'8'-14'37'0,"-7"-4"-1"15,-1 18 1-15,-3-18-14 16,3 18-18-16,-19 16 0 16,6 4-1-16,-6 7 1 15,0 8-2-15,-4 0 0 16,1 8 0-16,2-3 0 15,4 0-1-15,3-7 0 16,9-4 0-16,4-10-1 16,4-7 0-16,10-13 0 15,4-10 0-15,3-12 0 16,5-8 0-16,1-7 0 15,-1-7 0-15,-4 0-1 0,-1 0 1 16,-4 6-1-16,-6 8 1 16,-4 9-1-16,-7 22 1 15,0 0-1-15,0 0 1 16,-2 33-1-16,5-1 1 15,4 4-1-15,8 1 1 16,7 1-1-16,12-5 1 16,6-9-1-16,8-6 1 15,3-8 0-15,-1-10 0 16,-3-7-1-16,-5-8 0 15,-11-6 1-15,-8-8-2 16,-10-2-2-16,-9-6-1 16,-4-1-1-16,-7-9-4 15,9 9-8-15,-13-17-10 0,17 17-13 16,-6-8 1-16,15 11 0 15,-1-4 0-15</inkml:trace>
  <inkml:trace contextRef="#ctx0" brushRef="#br2" timeOffset="37264.1314">10103 3461 106 0,'-88'39'39'0,"-13"0"0"16,16 27-6-16,-9-3-27 15,12 14-2-15,16 6 0 16,20 6-2-16,22 0 0 16,25 1 0-16,31-8-1 0,29-8-1 15,30-13 0-15,22-16 0 16,19-18 0-16,9-16 0 15,4-20 1-15,-8-18-1 16,-16-13 1-16,-18-19 1 16,-32-10-1-16,-28-9 0 15,-34-2-1-15,-30-8 0 16,-27 6-1-16,-22 0-1 15,-15 9-2-15,-14 9-1 16,2 23-5-16,-5 0-10 16,25 31-19-16,7 4 1 15,28 18-2-15,17 4-1 16</inkml:trace>
  <inkml:trace contextRef="#ctx0" brushRef="#br2" timeOffset="38464.2">12490 9533 45 0,'0'-10'31'15,"0"10"3"-15,-6-23-5 16,6 23-17-16,-22-21-1 15,10 16 0-15,-17-10-1 16,6 13-1-16,-19-7-2 16,1 8-1-16,-10 2-1 15,-3 7-1-15,-3 4-1 16,0 9 0-16,2 6 0 15,5 6 0-15,9 9-1 16,7 11 0-16,9 6 0 16,11 10 0-16,10 6-1 0,12 4 0 15,10 4-1-15,13-2 1 16,15-7-2-16,15-16 1 15,13-16 0-15,13-21-1 16,8-23 1-16,5-23 1 16,4-22-1-16,-5-17 1 15,-8-17 0-15,-18-5-1 16,-20-5-2-16,-24 3 1 15,-19 3-1-15,-23 8-2 16,-19 15 0-16,-21 12 0 16,-13 19-1-16,-8 9 0 15,3 22-4-15,-8-3-10 16,22 25-18-16,-1-3 2 15,21 12-2-15,12-1 1 0</inkml:trace>
  <inkml:trace contextRef="#ctx0" brushRef="#br2" timeOffset="39035.2327">12250 9857 62 0,'-7'-22'38'16,"6"10"-1"-16,-9-2 1 16,10 14-12-16,-25 4-21 15,9 8 1-15,-9 5-2 0,5 13 1 16,-7 0-2-16,4 7 0 15,3-4-1-15,5 1 0 16,7-6-1-16,6-8 0 16,7-7 0-16,10-12-1 15,7-11 1-15,4-9-1 16,3-7 1-16,0-8-1 15,0-6 1-15,0-3 0 16,-3-1-1-16,-7 2 1 16,-6 6-1-16,-3 6 1 15,-5 6-1-15,-4 8 1 16,-1 16-1-16,0 0 0 15,-8 15 1-15,7 9-1 0,3 4 0 16,3 3 1-16,7 1-1 16,7 1 0-16,4-3 0 15,6-3 1-15,3-10-1 16,0-5 0-16,-2-9 1 15,-4-5 0-15,-4-8-1 16,-4-9 1-16,-5-5-1 16,-8-8 0-16,0-2-1 15,-5-5-1-15,5 2-1 16,-2-6-4-16,8 13-5 15,-8-9-10-15,17 22-18 16,-6-3 1-16,15 16-2 16,0 0 2-16</inkml:trace>
  <inkml:trace contextRef="#ctx0" brushRef="#br2" timeOffset="39821.2776">13955 10486 81 0,'3'-20'36'0,"-4"-12"-10"0,5 7 6 16,-12-10-23-16,5 8-2 16,-8-5 0-16,0 10-1 15,-10 0 0-15,1 14-1 16,-14 5 0-16,-4 14-1 15,-9 9-1-15,-1 11 0 16,-8 11-2-16,3 14 2 16,1 5-3-16,5 6 2 15,12 3-1-15,14-2 0 16,16-1 0-16,19-6-1 15,20-9 1-15,18-9-1 16,18-13 0-16,11-12 0 16,12-12 0-16,1-12 0 15,-4-10 0-15,-6-13 1 0,-15-10-1 16,-14-9 1-16,-19-9-2 15,-19-3 1-15,-17-3-1 16,-17-3 0-16,-15 4 1 16,-9 8-1-16,-10 11-1 15,-10 11 1-15,1 17-2 16,-4 8-1-16,15 18-5 15,-3-5-11-15,30 17-20 16,-1-5 1-16,27 9-1 16,5-10 1-16</inkml:trace>
  <inkml:trace contextRef="#ctx0" brushRef="#br2" timeOffset="40406.3111">13770 10610 61 0,'11'-22'38'0,"8"13"0"16,-19 9 1-16,15 1-13 15,-15-1-21-15,-18 27-2 16,-2-4 0-16,-4 9 1 16,-5 4-1-16,3-2-1 15,-2 1 0-15,8-6 0 0,6-6-1 16,9-6-1-16,5-17 1 15,15 6-1-15,2-18 0 16,6-3 1-16,3-7-1 16,0-3 0-16,-2-5 1 15,-4 0-1-15,-2-2 1 16,-8 2-1-16,-5 3 1 15,-3 4 0-15,-4 7-1 16,0 7 1-16,2 9 0 16,0 0 0-16,-12 11 0 15,13 11 0-15,5 4-1 16,4 3 1-16,5 3-1 15,4 0 1-15,4-3-1 16,5-3 1-16,0-5 0 16,-1-8-1-16,-2-5 1 0,-4-10 0 15,-1-9-1-15,-3-7 1 16,-8-6-1-16,-6-9-1 15,0-2 0-15,-3-9-1 16,0 0-3-16,-1-8-2 16,9 13-11-16,-11-15-17 15,17 14-4-15,-6-7-3 16,12 10 2-16</inkml:trace>
  <inkml:trace contextRef="#ctx0" brushRef="#br2" timeOffset="41379.3667">14042 8688 76 0,'-19'-15'36'16,"-2"9"-10"-16,-14-10 7 16,6 14-23-16,-19-3-3 15,3 13-1-15,-8 1-1 16,3 11 0-16,-7 5 1 0,7 14-2 15,-2 3 1-15,9 10-2 16,7 2 0-16,13 7-1 16,9 3 1-16,17 1-3 15,12-1 1-15,18-7-1 16,17-6 1-16,13-7-1 15,11-11 0-15,7-8 1 16,5-13-1-16,-1-12 0 16,-1-11 0-16,-11-12 1 15,-11-12-1-15,-10-11 0 16,-12-9 1-16,-12-11-1 15,-16-7-2-15,-14-5 2 16,-13-2-1-16,-11 1 0 16,-9 4 0-16,-12 13 0 0,-5 14-1 15,-7 16 1-15,-1 20-1 16,1 12-2-16,10 22-3 15,-2 0-11-15,28 27-19 16,2-7-1-16,21 11 0 16,6-9 0-16</inkml:trace>
  <inkml:trace contextRef="#ctx0" brushRef="#br2" timeOffset="41988.4016">13904 8946 90 0,'0'0'37'16,"-20"-16"1"-16,20 16-8 15,-27 8-23-15,11 4-2 16,-6 1-1-16,4 9 0 16,-4 1-2-16,1 4 1 15,3-2-2-15,1-1 0 16,5-4 0-16,3-3 0 15,9-17-1-15,-1 14 1 16,1-14-1-16,23-15 0 16,-5-3 0-16,3-4 1 15,4-6-1-15,0-4 1 16,-1-3-1-16,1 4 1 0,-5 0 0 15,-3 8-1-15,-4 0 1 16,-2 11 0-16,-11 12 0 16,0 0 0-16,10 7 0 15,-10 8-1-15,1 10 1 16,4 2-1-16,3 5 1 15,1 1-1-15,9 0 1 16,-1-2-1-16,5-4 0 16,5-6 1-16,0-11-1 15,2-7 1-15,0-9 0 16,-1-11-1-16,-4-6 1 15,-4-9 0-15,-6-5-1 16,-5-6 0-16,-4 3-1 16,-9-1-1-16,1 6-2 0,-4 3 1 15,1 12-5-15,-4-3-5 16,10 23-13-16,0 0-13 15,13 10 0-15,-13-10-1 16,28 27 1-16</inkml:trace>
  <inkml:trace contextRef="#ctx0" brushRef="#br3" timeOffset="48003.7456">1547 5202 93 0,'-10'-7'39'16,"10"7"-1"-16,8-14 0 15,21-4-35-15,5 4-2 16,18-1 1-16,13 0 0 0,8 2 1 15,2 0-3-15,1 5 1 16,-9 5-1-16,-10 6 1 16,-20 11 0-16,-23 6-1 15,-23 7 2-15,-17 8-2 16,-21 4 1-16,-8 4 0 15,-2-2 0-15,1-4-1 16,6-3-1-16,12-3 2 16,19-7-1-16,21-4 0 15,22-5 0-15,13-3 0 16,9 1 0-16,4 2 0 15,0 2 1-15,-6 5 0 16,-8 4 0-16,-21 4 0 0,-15 5-1 16,-21 10 1-16,-19 0 1 15,-7-1-1-15,-7 0-1 16,-2-9-3-16,10-2-3 15,-2-18-28-15,33-2-5 16,8-24 1-16,32-4-4 16</inkml:trace>
  <inkml:trace contextRef="#ctx0" brushRef="#br3" timeOffset="48537.7762">2680 5536 64 0,'19'6'36'0,"7"4"0"16,-1-6 0-16,8 5-18 16,1-14-13-16,9 0 0 15,-5-8-2-15,4-2 0 0,-5-5 0 16,-6 0-1-16,-5-3 0 15,-11 0 0-15,-13-2 1 16,-8 8-1-16,-14-1 1 16,-9 6 0-16,-11 4 0 15,-8 8 0-15,-4 6 0 16,0 8 0-16,-1 6-1 15,10 9 0-15,9 3-1 16,11 5-1-16,14 0 0 16,18-2-1-16,18-5-1 15,15-7-1-15,18-1-3 16,5-19-6-16,26 6-26 15,-10-17-3-15,11 4 1 16,-12-13-2-16</inkml:trace>
  <inkml:trace contextRef="#ctx0" brushRef="#br3" timeOffset="49000.8027">3536 5017 94 0,'0'0'40'0,"-11"-9"0"15,8 19-1-15,0 5-33 16,-1 11-2-16,-3 7 0 15,2 12-2-15,-5 9 2 16,0 10-3-16,0 6 1 0,-4 2-2 16,3 3-1-16,1-5-2 15,8-1-4-15,-3-20-19 16,19 6-12-16,-5-22-1 15,19-5-1-15,-2-21-1 16</inkml:trace>
  <inkml:trace contextRef="#ctx0" brushRef="#br3" timeOffset="49376.8242">3700 5456 91 0,'-5'15'38'16,"5"-15"0"-16,7 23 1 0,3-18-35 15,16-1-1-15,6-8 0 16,9-1 0-16,-2-7-1 16,4-2 0-16,-5-2 0 15,1-2 0-15,-15-2 0 16,-6 3-1-16,-11-2 1 15,-8 3 0-15,-8 0-1 16,-8 3 1-16,-9 6-1 16,-4 7 0-16,-4 6 0 15,0 8 0-15,2 7 0 16,0 11-1-16,8 5 1 15,4 4-1-15,12 3-1 16,8-1 0-16,14-3-2 16,11-6-1-16,18-4-2 15,2-22-12-15,25 3-21 0,-7-18-2 16,13-1 1-16,-4-17-1 15</inkml:trace>
  <inkml:trace contextRef="#ctx0" brushRef="#br3" timeOffset="49586.8362">4460 5325 87 0,'-31'-2'40'0,"1"16"0"16,-13 1 0-16,12 17-23 16,-8-3-12-16,9 8-2 15,8-1 0-15,10 0-1 16,14-6-2-16,16-4 0 15,15-10-1-15,13-13-3 16,16-5-2-16,2-27-14 0,19 4-19 16,-10-22-1-16,8-1 0 15,-12-16-1-15</inkml:trace>
  <inkml:trace contextRef="#ctx0" brushRef="#br3" timeOffset="49773.8469">4966 4932 93 0,'-25'17'37'16,"7"24"3"-16,-12 2-2 15,4 20-33-15,0 5-1 16,5 9-1-16,5 0-1 16,3-1-3-16,8-2-1 15,1-14-6-15,17-1-29 16,-8-22-2-16,8-4 0 0,-13-33-1 15</inkml:trace>
  <inkml:trace contextRef="#ctx0" brushRef="#br3" timeOffset="50858.9089">4739 5265 97 0,'-5'11'39'15,"5"-11"2"-15,14 10-2 16,3-10-35-16,17-1 0 15,4-3-1-15,10-1-1 16,-1-2 1-16,2 1-2 16,-3 0 0-16,-6 4 0 15,-9 2 0-15,-6 5 0 0,-6 3 0 16,-6 9 1-16,-9 4-2 15,-5 5 1-15,-6 5 0 16,-3 3-1-16,-1 1 0 16,-3 0 1-16,4-4-2 15,-1-4 1-15,5-9 0 16,3-6 0-16,3-12 0 15,15-8 0-15,-2-7 0 16,3-11 0-16,5-6 0 16,1-1 0-16,1-6 0 15,-2 1 0-15,-1 3 0 16,1 6 0-16,-2 2 0 0,6 5 0 15,0 7 0-15,4 3 0 16,4 3 0-16,2 3 0 16,3 1-1-16,-1 1 1 15,-4 1 0-15,-5 2 0 16,-2 0 1-16,-9 0-1 15,-4 0 0-15,-13 1 1 16,0 0-1-16,0 0 0 16,-27 11 0-16,5 3 0 15,-6 4 1-15,-4 9-1 16,-2 5 0-16,1 6 1 15,5 4-1-15,7-1 0 16,7 1 1-16,13-6-1 16,8-6 0-16,10-12 0 15,10-9 0-15,6-11-1 0,2-11 1 16,3-9-1-16,-1-10 0 15,-1-4 1-15,-6-4-1 16,-4 0 0-16,-8 2 1 16,-4 4 0-16,-4 9 1 15,-5 4-1-15,-2 8 1 16,-3 13-1-16,7-12 1 15,-7 12 0-15,15-2-1 16,-1 4 1-16,4-1-1 16,7 0 1-16,0 1 0 15,3 1-1-15,-4 1 1 16,-1 2 0-16,-1 3 0 15,-7 5-1-15,-5 1 1 16,-10 6 0-16,-6 2-1 0,-2 0 2 16,-4 3-2-16,-2 1 0 15,-1-4 0-15,1 2 0 16,2-4 0-16,3-5 0 15,7-4 0-15,2-12 0 16,13 4 0-16,2-13 0 16,5-5 0-16,5-4 0 15,4-6 0-15,2-3 0 16,2 2 0-16,-4-2 0 15,-5 5 0-15,-1 6 0 16,-8 7 0-16,-2 8 0 16,-13 1 0-16,2 26 0 15,-7 3 0-15,-6 7 0 16,3 4 0-16,1 2-2 0,5-1-2 15,6-8-2-15,16-1-4 16,4-22-3-16,22 2-3 16,-8-30-6-16,26 8-6 15,-16-30-6-15,19 3-7 16,-10-15 4-16,0-1 4 15</inkml:trace>
  <inkml:trace contextRef="#ctx0" brushRef="#br3" timeOffset="51162.9263">6563 5170 120 0,'-37'3'41'0,"-5"5"3"15,2 7-3-15,7-2-37 16,10 10-5-16,7 2 2 16,8 4 0-16,11-2 0 15,11 0 0-15,5-1-1 0,2-1 0 16,5-4 0-16,-1 1 2 15,-1-3-2-15,-2-1 0 16,-5-1 0-16,-3 2 0 16,-4 1 0-16,-8-2 0 15,-3 4 0-15,-9-2 0 16,-3-2 0-16,-5-1 0 15,-3-1-2-15,-3-8-2 16,4 2-5-16,-5-16-2 16,10 6-6-16,-12-25-7 15,22 9-9-15,-14-24-9 16,11-10-2-16,1-12 2 0</inkml:trace>
  <inkml:trace contextRef="#ctx0" brushRef="#br3" timeOffset="52080.9788">7572 5619 104 0,'-9'15'42'0,"-8"-8"0"16,11 4-2-16,-7-15-39 15,13 4-3-15,0 0-4 16,20-22-19-16,7 16-14 16,-3-10-1-16,16 6-2 15,-3-12 2-15</inkml:trace>
  <inkml:trace contextRef="#ctx0" brushRef="#br3" timeOffset="52496.0026">8098 5412 101 0,'-5'16'39'16,"5"-16"2"-16,12 7-4 15,11-18-34-15,17-4 0 16,8-5-1-16,10-7 0 16,1-5-1-16,-1-2 0 15,-6-1 1-15,-7 1-1 16,-12 3-2-16,-13 5 2 15,-16 5-2-15,-14 7 2 16,-10 11-1-16,-12 9 1 16,-10 14 0-16,-6 11-1 15,1 10 2-15,-1 9-1 0,8 4 1 16,9 3-1-16,10-2 0 15,16-5-1-15,19-10-1 16,19-12 0-16,21-8-3 16,12-16-4-16,21 4-11 15,-12-26-19-15,20 2-4 16,-14-16 1-16,4 3-1 15</inkml:trace>
  <inkml:trace contextRef="#ctx0" brushRef="#br3" timeOffset="52913.0264">9017 4991 110 0,'0'0'42'15,"16"7"1"-15,1-19-4 16,20 0-41-16,11 5-13 15,-1-16-24-15,18 9-2 16,-7-7-1-16,6 11-1 16</inkml:trace>
  <inkml:trace contextRef="#ctx0" brushRef="#br3" timeOffset="55454.1718">13360 7438 43 0,'-106'-5'25'0,"9"10"2"15,-3-6-3-15,-2 6-24 16,-2 3 2-16,1 2 2 15,6 5 3-15,-10-4 2 16,16 10 1-16,-11-1-2 16,10 6-1-16,-3 1-1 15,4 6-3-15,-1 5-1 16,-2 5-2-16,0 4 0 15,-3 4 1-15,-3 8-1 16,0 4 0-16,-6 2 2 0,3 6-1 16,-6 1 1-16,3 8 0 15,0 2 0-15,8 7 0 16,3-5-1-16,6 6 1 15,8 2-1-15,3 2-1 16,7 4 1-16,8-2-1 16,6 4 1-16,4 2-1 15,3 6 1-15,7 2 0 16,2 3 0-16,5 0 0 15,7 2-1-15,7-1 2 16,7 0-3-16,8 0 2 16,6-4-2-16,14-1 1 15,4 0-2-15,8-4 2 16,12-3-2-16,4-4 1 15,10-2-1-15,6-3-1 0,10-4 1 16,8-6-1-16,9 0 0 16,4-2 1-16,11 1 0 15,3-2 0-15,9-2 2 16,7-2 2-16,7 0-1 15,6-3-1-15,2-2 2 16,12-2-2-16,3-4 2 16,6-1-2-16,2-5 1 15,1 1-2-15,3-8 2 16,3 0-1-16,5-8 1 15,1-5 0-15,3-9-1 16,7-8 1-16,8-8 0 16,3-10-1-16,3-7 1 15,4-11 0-15,4-8-1 0,2-8 1 16,0-9-1-16,-4-6 0 15,-3-6-1-15,-3-5 0 16,-7-4 0-16,-5-6 1 16,-6-4-2-16,-15-4 1 15,-10-5-1-15,-11-6 1 16,-11-5 0-16,-14-2 1 15,-16-6 1-15,-14-1 2 16,-14-9 0-16,-14 0 0 16,-8-7 0-16,-15-2 1 15,-8-6 0-15,-10-4-1 16,-8-4 0-16,-7-7-3 15,-13 1 2-15,-3-2-1 16,-12 0 1-16,-9 2-2 0,-8-2 1 16,-10 2-2-16,-6 5 2 15,-10 0 0-15,-8 2-1 16,-5 2 0-16,-10-1-1 15,-7 3 2-15,-5 5-2 16,-8-1 2-16,-7 2-1 16,-1 4 0-16,-10-6 1 15,0 6 0-15,0 2 1 16,-1 3-1-16,-9 7 1 15,-5 10-1-15,-13 13-1 16,-15 16 1-16,-18 26-4 16,-21 15-1-16,-13 29-12 15,-21 2-17-15,2 19-7 16,5 5 1-16,18 8-1 15</inkml:trace>
  <inkml:trace contextRef="#ctx0" brushRef="#br3" timeOffset="56422.2271">14969 7491 86 0,'0'0'36'16,"-12"-6"0"-16,12 6-5 15,0 0-25-15,-9 4-1 16,9-4-1-16,-14 17-1 15,5-2 0-15,2 4-1 16,-1 0 0-16,3 5-1 16,4-1 0-16,5-3 0 15,6-4 0-15,6-3 0 0,7-10 0 16,5-5-1-16,2-7 1 15,5-6-1-15,-4-4 1 16,0-5-1-16,-10-2 1 16,-4 2-1-16,-12 1 1 15,-7 4 0-15,-12 5-1 16,-10 7 2-16,-10 8-1 15,-4 7 0-15,-5 7 0 16,0 9 1-16,5 1-1 16,5 4 0-16,14-1-1 15,9-1 1-15,16-4 0 16,15-7-1-16,15-8 0 15,16-6 0-15,8-6 1 16,5-8-1-16,-2-1 1 16,-7-5-1-16,-8 1 1 0,-14-1-1 15,-18 3 1-15,-19 3-1 16,-20 5 1-16,-14 4 0 15,-10 6-1-15,-7 4 1 16,0 0-1-16,4 4 1 16,7-2-1-16,7 2 1 15,17-1-1-15,19-10-1 16,6 15-3-16,12-16-7 15,24 17-20-15,-18-12-9 16,11 8-2-16,-11 0-1 16</inkml:trace>
  <inkml:trace contextRef="#ctx0" brushRef="#br3" timeOffset="57455.2862">12641 12052 72 0,'0'0'28'0,"-2"-27"0"15,2 27 1-15,-20-18-13 16,20 18-6-16,-27-10-4 16,13 10 0-16,-7-2-2 15,3 7 0-15,-1-1 0 16,-1 11-1-16,-1 6-1 15,4 6 0-15,-2 6 0 16,2 5-1-16,6 1-1 16,1-1 1-16,8-2-1 15,4-7 1-15,6-6-1 0,6-9 1 16,9-12 0-16,0-9-1 15,6-9 1-15,-1-5 0 16,-1-3-1-16,-2-5 1 16,-4 2 0-16,-6 0-1 15,-7 2 1-15,-4 6-1 16,-7 8 1-16,-8 6-1 15,-2 6 1-15,-7 8 0 16,-2 4-1-16,5 2 1 16,-1 5 0-16,5-1-1 15,6 1 0-15,9-4 0 16,9-7 0-16,6-4 0 15,12-7 0-15,2-5 0 16,6-6 0-16,1-3 1 16,-2-5-1-16,-5-2 0 0,-4 1 0 15,-6 0 0-15,-12 3 1 16,-9 2-1-16,-10 5 1 15,-10 4-1-15,-7 5 1 16,-6 6-1-16,-1 0 1 16,1 5-1-16,3 3 0 15,3 0 0-15,7 3 0 16,10 0-1-16,10 0-2 15,0-14-6-15,32 22-14 16,-14-28-11-16,20 10-7 16,-1-14-2-16,15 0 1 15</inkml:trace>
  <inkml:trace contextRef="#ctx0" brushRef="#br3" timeOffset="58022.3187">13319 11962 63 0,'-3'15'39'0,"3"-15"0"15,1 18 0-15,-1-18-25 16,21-3-11-16,2-5 0 15,7-2 0-15,3-7 1 16,8-1-1-16,-5-6-1 16,3 1 1-16,-10-7-1 15,-2 5 2-15,-14-1-2 16,-11 4 2-16,-11 3-2 15,-12 6 2-15,-8 7-3 0,-8 10 3 16,-5 10-3-16,-4 8-2 16,1 7 2-16,2 5-2 15,8 4 1-15,9 0-1 16,13 2 1-16,10-7-3 15,15-4 2-15,12-7-2 16,19-4-2-16,6-13-3 16,26 11-18-16,-17-24-15 15,17 3 0-15,-8-13-2 16,9 1 2-16</inkml:trace>
  <inkml:trace contextRef="#ctx0" brushRef="#br3" timeOffset="58211.3295">13974 11595 101 0,'-19'10'42'0,"2"-6"0"16,17-4 0-16,14 8-40 15,12-10-4-15,22 0-3 16,3-15-19-16,26 15-16 15,-1-10-1-15,10 6-1 16,-3-4 0-16</inkml:trace>
  <inkml:trace contextRef="#ctx0" brushRef="#br3" timeOffset="60193.4428">13662 5274 59 0,'-178'10'37'0,"-6"-1"-1"16,4 8-1-16,-9-6-16 15,5 14-17-15,-6 6-1 16,4 7-1-16,-4 7 0 15,0 6 0-15,-3 7 0 16,-3 2 2-16,-4 6 0 16,1 5 0-16,-3 5 0 15,3 3 1-15,-2 8 0 0,3 3 0 16,3 1 0-16,5 7-5 15,2 5 3-15,5 5 1 16,8 5-2-16,5 5 2 16,5 7-3-16,8 6 2 15,4 8-2-15,4 6 3 16,7 8-3-16,8-1 0 15,6 5 0-15,7 1-1 16,5 1 1-16,10 1 1 16,12 2 0-16,12-3-1 15,8 2 2-15,9 3-1 16,11 4 1-16,7 4 0 15,8 2 1-15,7 4-1 16,4 0-2-16,7 2 3 16,5-1-3-16,3-1 2 0,6-5-2 15,7-6 1-15,7-7-2 16,9 0 1-16,7-5 0 15,12-5 1-15,11-4 0 16,14-4-2-16,9-1 1 16,14 0 0-16,8-2 0 15,11-1 2-15,10-1-2 16,7-3-1-16,7-1 1 15,4 0 1-15,8-5 0 16,9-7 0-16,9-4 1 16,6-7-2-16,6-7 2 15,10-5-1-15,8-7 2 16,6-6-2-16,4-4 1 15,4-4 0-15,4-4 0 0,1-1-1 16,2-4 0-16,-1-2-1 16,1-4 1-16,1-5-1 15,5-4 0-15,-1-5 1 16,0-3-1-16,4-9 0 15,3-5 1-15,1-4 1 16,-1-8-1-16,5-5 1 16,-1-6-2-16,-1-7 2 15,6-5-1-15,-4-9 0 16,2-7 0-16,2-5 0 15,0-7-1-15,-1-10 0 16,0-4 1-16,-1-9 0 16,-6-9-1-16,1-6 1 15,-3-10-1-15,-7-5 1 0,-2-6 0 16,-8-5-1-16,-5-6 2 15,-7-6-1-15,-7-5 1 16,-10-4 0-16,-11-3 0 16,-8-5 1-16,-11-7 0 15,-9-3 0-15,-13-8 0 16,-3-4-1-16,-7 1 0 15,-3-3 1-15,-10-9-1 16,-1 0 0-16,-6 0 0 16,-9-2-2-16,-9-3 2 15,-13-3 1-15,-12-3 1 16,-12-5-4-16,-15-4 4 15,-13-4-1-15,-16-5 0 0,-8-3 0 16,-7-5 1 0,-10 0-3-16,-6-1 0 0,-7 2 1 15,0-2-1-15,-4 4 0 16,-5 1-1-16,-3 3 1 15,-7 4-1-15,-5 3 1 16,-11 3-1-16,-8 5 1 16,-9 6 0-16,-13 5 1 15,-7 4 0-15,-12 1-2 16,-9 8 3-16,-9 7-2 15,-6 3 2-15,-6 4-1 16,-9 4 1-16,-3 7-3 16,-9 6 1-16,-4 4 2 15,-12 8-2-15,-7 6-1 16,-15 10 0-16,-9 8-1 0,-5 11-1 15,-14 5 0-15,2 8-4 16,-9-8-17-16,23 20-11 16,-1-10-4-16,31 6-3 15,13-5 2-15</inkml:trace>
  <inkml:trace contextRef="#ctx0" brushRef="#br3" timeOffset="61313.5069">16887 6003 87 0,'0'0'35'16,"-14"-3"0"-16,-8 3-4 15,7 16-26-15,-13-1 0 16,2 9 0-16,-7-1 0 0,5 6-1 15,2-4-1-15,11 2 1 16,4-6-2-16,15-3 0 16,10-7-1-16,11-5 0 15,7-4 0-15,7-5-1 16,-1-4 0-16,-3-2 1 15,-3-2-1-15,-5-3 0 16,-8 0 0-16,-8 0 0 16,-7 1 0-16,-8 3 1 15,-10 3-1-15,-5 5 1 16,-8 4 0-16,-5 6 0 15,-6 6 0-15,0 8 0 16,-2 3 0-16,6 5 0 0,4 0 0 16,8 3-1-16,9-5 1 15,12 0-1-15,12-8 0 16,9-5 0-16,10-7 1 15,7-9-1-15,5-6 0 16,1-6 1-16,-2-5-1 16,-5-7 1-16,-6-1-1 15,-9-2 1-15,-10-1-1 16,-10 5 0-16,-12 4 0 15,-4 5 1-15,-11 7-1 16,-6 6 1-16,-1 8-1 16,0 2 1-16,3 2-1 15,7 5 1-15,8-3-1 16,13 3 0-16,13-5 0 0,11-3 0 15,12-3 0-15,9-4 0 16,2-3 0-16,0 1 0 16,-4-3 1-16,-6-2-1 15,-11 1 0-15,-10-1 0 16,-14 7 0-16,-12-11 1 15,-9 7-1-15,-1 1-1 16,-2 2 0-16,-2 0-1 16,10 4-3-16,-1-7-7 15,22 17-12-15,-5-13-10 16,12-3-6-16,4-1-1 15,16 4-1-15</inkml:trace>
  <inkml:trace contextRef="#ctx0" brushRef="#br3" timeOffset="61838.5369">17479 6022 68 0,'-11'7'40'0,"10"9"-2"16,-6-5 2-16,13 12-13 16,2-12-21-16,11 1-1 15,5-6-1-15,13-1 0 16,10-11-2-16,5-3 1 15,4-7-1-15,2-7-1 16,-1-4 1-16,-8-2-1 16,-13 2 0-16,-11-2 0 15,-17 5-1-15,-15 3 1 16,-16 7 0-16,-15 8 0 15,-17 7 0-15,-8 12 0 16,-10 8 0-16,-3 11 0 16,6 5 2-16,8 8-3 15,15 3 0-15,23 1 0 16,21-3 0-16,28-8 0 0,29-5-3 15,20-11-1-15,23-3-3 16,7-18-6-16,24 9-12 16,-21-26-8-16,7 6-10 15,-15-17 2-15,-4-2-1 16</inkml:trace>
  <inkml:trace contextRef="#ctx0" brushRef="#br3" timeOffset="62011.5468">18476 5587 106 0,'0'0'42'0,"7"12"0"16,21-2-3-16,16-4-41 0,13-7-6 15,24 10-22-15,-4-15-11 16,14 7 1-16,-9-7-2 15</inkml:trace>
  <inkml:trace contextRef="#ctx0" brushRef="#br3" timeOffset="65978.7737">728 14795 35 0,'-9'19'37'16,"9"-19"0"-16,-8 13 0 15,8-13-18-15,0 0-11 16,0 0-3-16,27-2-1 15,-1-10 0-15,15 0 0 16,9-8 0-16,7-2-2 16,3-7 1-16,0 2-1 15,-8-2 0-15,-6 0-1 16,-12 4 1-16,-16 0-2 15,-18 5 1-15,-15 6-1 16,-21 6 0-16,-6 4 0 16,-11 8 0-16,-6 5 0 15,-3 9 0-15,-1 11 0 0,2 5 1 16,4 7 2-16,14 5-2 15,13 3-1-15,12 0 0 16,13-1 0-16,13-5 0 16,20-6-2-16,18-10 0 15,21-13-3-15,17-10-1 16,2-20-4-16,21 3-28 15,-12-28 0-15,14 3 0 16,-15-20 0-16</inkml:trace>
  <inkml:trace contextRef="#ctx0" brushRef="#br3" timeOffset="66196.7862">1721 13948 83 0,'-37'19'38'0,"3"26"0"16,-7 10-1-16,15 16-35 15,-10 19 0-15,10 9-2 16,4 7 0-16,4 2-1 16,10-4-2-16,5-9-3 15,18-2-10-15,0-27-21 16,17-9-1-16,2-27-1 15,14-7 2-15</inkml:trace>
  <inkml:trace contextRef="#ctx0" brushRef="#br3" timeOffset="66571.8077">1821 14770 70 0,'-12'9'37'15,"16"10"0"-15,-4-19 0 16,27 11-35-16,1-12 2 15,13-3-3-15,4-6 2 16,1-4-1-16,1-5 1 16,-5-4-2-16,-3-2 1 15,-12 0-1-15,-8-4 0 16,-12-1 0-16,-11 1 1 15,-6 2-1-15,-11 3 0 16,-5 7 0-16,-9 8 0 16,-5 12 0-16,-2 13 0 15,-1 10 0-15,1 9 1 0,6 8-1 16,6 6-2-16,11 0 0 15,16-5 0-15,11-5-2 16,16-7-1-16,12-13-6 16,22 4-5-16,-2-25-18 15,24 2-6-15,-4-16 1 16,16 1-2-16</inkml:trace>
  <inkml:trace contextRef="#ctx0" brushRef="#br3" timeOffset="66775.8193">2637 14635 88 0,'-37'3'39'0,"4"18"1"16,-12-5-5-16,7 13-31 0,4 2-3 16,7 4 0-16,10-3-1 15,13-1-2-15,16-7 0 16,13-9-1-16,17-8-2 15,10-20-7-15,25 2-17 16,-4-23-8-16,13-5-1 16,-3-20 0-16</inkml:trace>
  <inkml:trace contextRef="#ctx0" brushRef="#br3" timeOffset="66970.8305">3199 14106 77 0,'-29'49'42'0,"-11"7"-3"0,12 23-1 15,-5 3-36-15,8 5-1 16,10 7-2-16,6-5-2 16,11-1-3-16,0-19-17 15,18 2-15-15,-7-24-1 16,11-3-1-16,-11-26 0 15</inkml:trace>
  <inkml:trace contextRef="#ctx0" brushRef="#br3" timeOffset="68024.8908">2976 14628 53 0,'14'5'41'0,"-1"-6"-1"15,20 7 1-15,-2-16-16 16,15 4-21-16,3-6 0 15,7 1-1-15,-3-1-1 16,-2 4-1-16,-6 2 1 16,-8 8-1-16,-9 6 0 15,-11 6 0-15,-7 10 0 16,-8 3 0-16,-8 8-3 15,-4 2 3-15,1 3-3 16,-5-1 0-16,0-2 1 16,2-4-1-16,3-7 0 15,2-7-1-15,7-9 2 16,0-10-2-16,11-11 2 0,0-9 2 15,4-8-1-15,-1-8 1 16,4-4 0-16,1-4 0 16,1 0 0-16,-5 3 0 15,-3 6 1-15,1 7-1 16,-2 3-1-16,0 9 1 15,1 6-1-15,-1 5 1 16,7 4 0-16,0 2-1 16,5 1 1-16,3 2-1 15,3 1 0-15,2 0 1 16,-3 1-1-16,-4 0 0 15,-1 0 0-15,-6-1 0 16,-5 2 0-16,-12-7 1 16,11 16-1-16,-12-4 0 15,-7 0 0-15,-3 4 1 0,-3 4-1 16,-1 3 1-16,-2 5-2 15,1 3 0-15,4 2 0 16,3 0-1-16,8-2 1 16,6-4-1-16,8-4 0 15,7-9-1-15,3-5 2 16,5-9 0-16,1-8-1 15,0-10 1-15,-4-5 1 16,-4-7 0-16,-7-4 0 16,0-3 1-16,-5-3 0 15,-2 3 0-15,-3 2 0 16,0 7 1-16,-3 6-1 0,3 7 0 15,-4 15 0-15,11-12 1 16,-11 12-1-16,17 8 1 16,-7 0 0-16,6-1-1 15,0 3 0-15,4 1 0 16,0-1 1-16,2 2-1 15,-4 0 0-15,1 4 0 16,-2 4-2-16,-3 0 2 16,-5 3-2-16,-2 0 1 15,-4 1-1-15,-3-2-1 16,-1-1 1-16,-1-6-1 15,-2-5 2-15,4-10-2 16,0 0 1-16,0 0 1 16,-5-16 2-16,10-3-1 15,4-5 1-15,7 0 0 0,2-3 0 16,1 2 0-1,3 7 0-15,-1 3-2 0,-1 10 1 16,-4 8 0-16,-2 12-2 16,-7 7 1-16,-1 7-2 15,-3 0-2-15,3 7-3 16,-7-11-8-16,11 10-5 15,-11-24-7-15,23 12-4 16,-11-24-15-16,15 0 3 16</inkml:trace>
  <inkml:trace contextRef="#ctx0" brushRef="#br3" timeOffset="68930.9426">5106 14646 39 0,'0'0'37'0,"0"0"1"16,5 17 0-16,-5-17-14 15,-4 28-18-15,-5-3-3 16,4 9-1-16,-2 1 0 16,1 4 0-16,-1-4-2 15,4 1 1-15,1-7-2 0,1-6 0 16,2-8 2-16,-1-15-1 15,10 5 1-15,1-17-1 16,-2-10 0-16,0-7 3 16,3-5-2-16,-1-8 1 15,-1-6 0-15,2-3 0 16,0-1 0-16,-2 2 0 15,3 3-1-15,0 7-1 16,2 4 0-16,2 7 0 16,5 6 0-16,4 13 0 15,-1 8 0-15,4 7 0 16,-1 12 0-16,1 5 0 15,-2 6 0-15,-7 9-1 16,-2 6 1-16,-5 1 0 0,-9 2-2 16,-4-2 0-16,-8-4 0 15,-5-3 0-15,-3-6 1 16,-5-6-1-16,0-7 1 15,-2-7-1-15,-1-8 2 16,1-8 0-16,-3-4 0 16,3-4 2-16,-4 0-1 15,2 5 1-15,-2 5-1 16,-3 11 1-16,-2 13-2 15,-2 14 2-15,2 15-2 16,0 9-1-16,2 8 2 16,4 3-4-16,6 2 1 15,6-8-3-15,14 0-7 16,-5-29-10-16,24 2-16 15,-4-23-3-15,13-6 1 0</inkml:trace>
  <inkml:trace contextRef="#ctx0" brushRef="#br3" timeOffset="69569.9791">5913 14635 72 0,'0'0'39'0,"-8"-12"-2"15,-2 19-7-15,-18-5-24 16,3 6-2-16,-9 5-1 15,4 9 1-15,-4 2-2 0,5 8-1 16,0 3 1-16,10 1-2 16,4-4 1-16,12-2-1 15,9-6 0-15,13-9 0 16,7-9 1-16,11-9-1 15,6-10 1-15,3-7 1 16,1-6 0-16,0-2 0 16,-5-3 0-16,-7 2 0 15,-9 3 0-15,-7 4 0 16,-10 8 0-16,-9 14-2 15,0 0 0-15,0 0 1 16,-21 26-2-16,10 1-1 16,1 4 0-16,2 4 0 15,11-1-2-15,2-5-1 0,17-4-3 16,4-20-8-16,27 2-11 15,-8-28-13-15,18-5 0 16,-3-22 2-16</inkml:trace>
  <inkml:trace contextRef="#ctx0" brushRef="#br3" timeOffset="69764.9903">6586 14142 76 0,'-19'46'40'0,"-14"10"0"16,8 21 0-16,-10 3-39 15,8 3 1-15,5 0-3 16,7-4-2-16,11-4-1 0,4-17-7 16,22-1-18-16,-10-22-10 15,14-6-1-15,-8-21 1 16</inkml:trace>
  <inkml:trace contextRef="#ctx0" brushRef="#br3" timeOffset="69946.0007">6414 14669 76 0,'-23'-10'39'0,"23"10"1"16,-17-13-1-16,35 9-36 16,0-13-2-16,9-2-2 15,15-3-3-15,0-16-13 0,20 8-20 16,-4-12-1-16,4 5-1 15,-7-5-1-15</inkml:trace>
  <inkml:trace contextRef="#ctx0" brushRef="#br3" timeOffset="70156.0127">6915 14063 79 0,'-16'28'40'0,"-7"5"1"16,6 26-1-16,-8 2-38 15,7 11 0-15,-2 7 0 16,5 5 0-16,3-1-2 15,3-3-2-15,7-8-1 16,2-13-2-16,9-5-5 16,-7-30-18-16,18 1-12 0,-9-25-1 15,11-6 1-15,-13-16 2 16</inkml:trace>
  <inkml:trace contextRef="#ctx0" brushRef="#br3" timeOffset="70329.0226">6693 14572 85 0,'-10'16'42'15,"-1"-7"-2"-15,18 8 1 16,-7-17-38-16,36 7-2 16,3-11-3-16,8-4-2 15,12 6-12-15,-12-17-23 16,15 8 0-16,-13-9-3 15,-1 10 1-15</inkml:trace>
  <inkml:trace contextRef="#ctx0" brushRef="#br3" timeOffset="70697.0436">7034 14659 77 0,'5'21'41'0,"-5"-21"-2"15,37 17 0-15,-13-19-37 16,7-3 1-16,1-2-1 15,3-6 0-15,-4-3 0 16,-2-3-1-16,-7-3 0 16,-6-3 0-16,-9 1 0 15,-8 0-1-15,-10-1 1 0,-6 6-1 16,-7 7 0-16,-5 8 1 15,-4 11 0-15,-1 9-1 16,-2 12 1-16,5 6 0 16,4 8 0-16,9 3 0 15,10 0-2-15,11-6-1 16,11-5-1-16,15-11-1 15,15-10 0-15,5-15-2 16,17-3-4-16,-9-22-10 16,22 10-7-16,-24-23-6 15,10 13-2-15,-27-15 7 16</inkml:trace>
  <inkml:trace contextRef="#ctx0" brushRef="#br3" timeOffset="71313.0788">7591 14595 96 0,'-23'13'33'16,"10"21"-4"-16,-17-11 0 15,16 16-24-15,0-5-1 16,3 6-1-16,7-6-1 15,2-3 0-15,3-6 0 16,2-6-1-16,-3-19 1 16,16 8-1-16,-4-20 1 15,-2-9-1-15,3-7 1 16,0-7 0-16,2-4-1 15,-4-2 1-15,0-1-1 16,-5 5 0-16,-2 5-1 16,3 4 0-16,0 10 0 15,3 4 0-15,1 6 0 16,5 5-1-16,5 3-1 15,2 0-1-15,5 2-1 0,-4-6-2 16,8 9-4-16,-13-19-6 16,15 20-5-16,-20-22-5 15,18 18-4-15,-18-16 2 16,14 19 3-16,-16-3 24 15,-2-3 7-15,6 17 8 16,-16-16 6-16,10 31 7 16,-24-18 4-16,14 24 0 15,-22-19-2-15,12 16-23 16,-5-2-2-16,-1 0-2 15,2 0-1-15,3-6-1 16,3-4 0-16,5-7 0 16,3-15 0-16,9-1 1 15,3-14 0-15,10-9-1 0,4-10 1 16,1-5 1-16,5-4-1 15,1 2 0-15,-4 4 0 16,0 7-1-16,-5 9 1 16,-5 11 0-16,-5 12-1 15,-4 12 1-15,-3 7-2 16,-4 4 0-16,1 8-3 15,-3-4-5-15,10 13-8 16,-16-23-8-16,23 15-15 16,-13-18-3-16,15 2-1 15,2-11 1-15</inkml:trace>
  <inkml:trace contextRef="#ctx0" brushRef="#br3" timeOffset="71696.1008">8643 14389 83 0,'-18'-15'40'15,"18"15"-2"-15,-14-3-12 16,12-10-60-16,2 13-5 16,0 0-3-16,2 19 2 15</inkml:trace>
  <inkml:trace contextRef="#ctx0" brushRef="#br3" timeOffset="71854.1098">8718 14733 90 0,'-30'26'42'0,"7"2"1"16,-8-17-3-16,13-5-39 15,2 0-4-15,6-18-8 16,23 17-18-16,-4-21-13 16,17 4 0-16,1-8-1 15</inkml:trace>
  <inkml:trace contextRef="#ctx0" brushRef="#br3" timeOffset="72770.1622">9726 14426 63 0,'0'0'40'0,"0"0"1"15,-2-12 0-15,8-7-26 16,6 7-13-16,17-3 0 16,9 3-1-16,4 1 1 15,5 7-1-15,-2 4 1 0,-2 6-1 16,-8 11 0-16,-13 9 0 15,-15 8-1-15,-15 6 1 16,-18 4 0-16,-9 4 1 16,-13 4-1-16,-5 0 1 15,-6-2 0-15,3-2-1 16,4-4 1-16,13-6-1 15,10-5 0-15,15-6 0 16,23-10 0-16,20-7-1 16,17-8 0-16,20-9-1 15,15-7-2-15,13-5-2 16,15 3-8-16,-12-21-12 15,18 18-18-15,-20-10-1 16,1 11 0-16,-15-4 1 16</inkml:trace>
  <inkml:trace contextRef="#ctx0" brushRef="#br3" timeOffset="73552.2069">11075 14209 68 0,'-31'1'39'0,"-11"-2"0"0,4 20-3 15,-11-3-29-15,2 18 0 16,-5 10-1-16,7 16-1 15,-3 9-2-15,7 13 0 16,9 5-2-16,4 8 1 16,14 0-2-16,12-5-1 15,17-6-2-15,13-11-1 16,21-8-3-16,3-24-12 15,26 3-22-15,-5-25 0 16,17-3-1-16,-12-18 1 16</inkml:trace>
  <inkml:trace contextRef="#ctx0" brushRef="#br3" timeOffset="73972.2309">11558 14308 63 0,'-21'-9'39'0,"3"15"0"16,-20 2 0-16,6 15-32 15,-6 2-1-15,2 13-1 16,-5 4 0-16,1 12-1 16,0 4-1-16,4 9-1 15,2 5 0-15,4 7-2 16,7 0-1-16,5-2-1 15,10-3-2-15,7-10-2 16,10-5-5-16,-6-25-14 16,23 4-12-16,-12-26-3 15,8-5 0-15,-8-18 0 16</inkml:trace>
  <inkml:trace contextRef="#ctx0" brushRef="#br3" timeOffset="74190.2434">10984 14814 71 0,'-23'-6'43'15,"23"6"-2"-15,-14 3 2 16,30 2-33-16,1-7-8 16,9 1-1-16,10-2-1 15,11-1 0-15,9 2-1 16,3-3-2-16,6 4 0 15,0-2-4-15,6 9-8 16,-17-16-19-16,14 12-6 16,-18-10 0-16,0 8 0 15</inkml:trace>
  <inkml:trace contextRef="#ctx0" brushRef="#br3" timeOffset="74535.2631">11718 14767 76 0,'-13'13'41'16,"-10"-5"1"-16,7 16-3 15,-10-5-32-15,8-1-4 16,3 1 0-16,3 2 0 15,8 3-1-15,4-4-1 16,7 0 0-16,7-5 0 16,9-5 0-16,6-1-1 15,3-6 0-15,3-4 0 16,0-5 0-16,-4-2 0 15,-1-6 0-15,-3-3 1 0,-9 0-1 16,-3-1 0 0,-4 2 0-16,-3 0 0 0,-2 3 0 15,-6 13 0-15,0 0 0 16,9-5-1-16,-7 19 1 15,-2 7-2-15,-2 8-1 16,0 3 0-16,3 6-2 16,-2-7-4-16,14 9-8 15,-14-27-9-15,20 8-14 16,-2-22-1-16,16-5 1 15</inkml:trace>
  <inkml:trace contextRef="#ctx0" brushRef="#br3" timeOffset="74771.2766">12417 14564 81 0,'10'-11'43'16,"-10"11"-2"-16,-8 18-3 16,-13 6-30-16,6 17-4 15,-7 4-1-15,2 10-2 16,-1 5 0-16,4 2-1 15,2 1 0-15,6-7-3 16,5-4-1-16,3-14-4 16,15 5-8-16,-14-31-19 15,20 6-6-15,-5-26-2 16,17-6 1-16</inkml:trace>
  <inkml:trace contextRef="#ctx0" brushRef="#br3" timeOffset="75005.29">12718 14612 88 0,'0'0'42'16,"0"0"2"-16,-18 16-2 16,14 13-39-16,-9 7 0 15,0 9-2-15,-2 7 0 16,1 8-1-16,0-2-1 15,2 0 0-15,1-4-2 16,0-13-3-16,11 4-8 16,-10-29-12-16,16 3-17 15,-6-19 2-15,14-4-3 16,-3-14 1-16</inkml:trace>
  <inkml:trace contextRef="#ctx0" brushRef="#br3" timeOffset="75526.3198">13049 14474 57 0,'-16'-9'40'15,"16"9"0"-15,15 7 0 16,8 14-25-16,3-2-10 15,8 8-2-15,1 5 0 0,5 13 0 16,-10 6-2 0,-4 10 0-16,-16 4 0 0,-7 5-1 15,-18 1 1-15,-12 3-1 16,-11-5 0-16,-4-4-1 15,0-10 0-15,4-13-3 16,15-3-13-16,-3-30-23 16,26-9 0-16,3-20-2 15,24-6 1-15</inkml:trace>
  <inkml:trace contextRef="#ctx0" brushRef="#br3" timeOffset="76309.3646">13590 15110 58 0,'-11'8'36'0,"-3"-7"-4"15,14-1-2-15,0 0-26 16,0 0-2-16,0 0 0 15,17-4 0-15,-17 4 0 16,20-10 2-16,-20 10-1 16,15-11 1-16,-15 11 0 0,0 0 0 15,0 0 0-15,0 0 0 16,0 0-1-16,0 0 0 15,-18 5-1-15,18-5-1 16,-11 7 0-16,11-7 0 16,-18 12 0-16,9-1-1 15,1 2 0-15,-1 2 1 16,1 1-1-16,0 4 0 15,1-6 0-15,4-1 0 16,3-13 0-16,3 13 0 16,-3-13 0-16,15-13 1 15,-6 1-1-15,1-4 0 16,0 1 1-16,-1 0-1 15,-1 0 1-15,-2 2-1 0,-4 3 1 16,-2 10-1-16,5-13 0 16,-5 13 0-16,0 0 0 15,0 0 0-15,0 0 0 16,0 0 1-16,0 0-1 15,0 0 1-15,-11 2-1 16,11-2 1-16,0 0-1 16,0 0 0-16,0 0 0 15,0 0-1-15,0 0 1 16,0 0 1-16,13 8-1 15,-1-4 1-15,0-1 0 16,3 8 0-16,0 1 0 16,-2 8 1-16,-5 3-1 15,-6 8 0-15,-12 2-1 16,-7 9 0-16,-11 2-2 0,-8 2 0 15,-4 2-4-15,-9-13-8 16,13 9-4-16,-14-30-10 16,32 5-10-16,-5-25-6 15,26-6 3-15</inkml:trace>
  <inkml:trace contextRef="#ctx0" brushRef="#br3" timeOffset="77112.4105">14486 14473 43 0,'0'0'36'16,"11"-7"-1"-16,-11 7-2 16,0 0-12-16,0 0-10 15,0 0-4-15,-6-11 0 16,6 11-2-16,5-11 0 15,-5 11-1-15,0 0-1 16,0 0 1-16,5 29-2 16,-8 9 1-16,-5 13-2 15,-1 15 0-15,-5 10-1 16,-1 8 0-16,1 1-1 15,1-4 0-15,5-8 0 0,4-11-2 16,7-14 0-16,3-15-2 16,15-3-9-16,-21-30-13 15,33 3-13-15,-20-18-1 16,10 4-2-16,-9-17 1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0:42:44.7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1479 1027 86 0,'0'0'39'0,"0"0"0"16,7-72 0-16,-7 72-33 15,0 0-3-15,0 0 0 16,0 0 0-16,0 0-1 15,-15 48-1-15,0 36-1 16,-1 20 2-16,-5 8-2 16,-12-14 2-16,7 7-2 15,6-9 0-15,5-25 0 16,9-27 1-16,4-17 0 15,6-17 0-15,-4-10 0 16,22-25 0-16,-5-11 1 0,5-17-1 16,-22 53 2-16,24-73-3 15,-24 73 1-15,28-96 0 16,-13 43 0-16,2-3-1 15,-1 1 1-15,2-3-2 16,-3-2 2-16,2 0 0 16,-3 5-1-16,6 3 1 15,-20 52-1-15,43-82 1 16,-43 82-1-16,51-51 0 15,-51 51 0-15,63-5 2 16,-63 5-1-16,43 48-1 16,30 43 0-16,-3 25 0 15,-10 11-2-15,-19-7 2 0,-10 3-3 16,-10-8-3-16,-12-12-6 15,-24-43-26-15,11-10-3 16,-7-24 2-16,7-9-1 16</inkml:trace>
  <inkml:trace contextRef="#ctx0" brushRef="#br0" timeOffset="195.0112">1771 1459 111 0,'-51'-31'41'15,"6"8"1"-15,9 11-2 16,10 10-35-16,26 2-2 15,11 0-2-15,-11 0 1 16,0 0-3-16,80-27-1 0,-80 27-4 16,103-41-2-16,-43 11-28 15,12-3-5-15,-1-8 0 16,6-4 0-16</inkml:trace>
  <inkml:trace contextRef="#ctx0" brushRef="#br0" timeOffset="415.0238">2745 647 110 0,'0'0'42'16,"0"0"0"-16,0 0-2 16,0 0-38-16,0 0 1 15,-22 97-1-15,16-53 1 16,-15 95-3-16,10 18 1 0,5 7-4 15,-2-13 1-15,8-5-3 16,5-21-13-16,10-19-22 16,-7-52-2-16,8-18 2 15,-6-19-3-15</inkml:trace>
  <inkml:trace contextRef="#ctx0" brushRef="#br0" timeOffset="629.036">2586 1383 120 0,'-33'-26'41'16,"18"18"0"-16,2 7-1 16,22 7-38-16,-9-6-4 15,0 0 0-15,65-1-1 0,-65 1-3 16,86-11-13-16,-34 4-20 15,4-3-2-15,3 0 0 16,7 0 0-16</inkml:trace>
  <inkml:trace contextRef="#ctx0" brushRef="#br0" timeOffset="969.0554">3407 1214 91 0,'35'4'41'16,"-35"19"1"-16,-22 17 0 15,-23 10-18-15,-16-5-19 16,3 16-3-16,12 8 0 15,12-8-1-15,28-7-1 0,13-10 1 16,15-8-1-16,16-17 0 16,13-15 0-16,10-13 0 15,3-11 0-15,4-17-1 16,-5-14 1-16,-63 51-1 15,59-63 0-15,-59 63 1 16,41-76-2-16,-41 76 1 16,23-72-1-16,-23 72 3 15,-6-63-1-15,6 63 1 16,0 0 0-16,-46-56-1 15,46 56 1-15,-54-26-2 16,18 25 0-16,15 10-5 16,21-9-8-16,0 0-19 15,0 0-7-15,0 0-1 0,54 45-1 16</inkml:trace>
  <inkml:trace contextRef="#ctx0" brushRef="#br0" timeOffset="1466.0839">3884 1290 112 0,'47'2'41'0,"-6"16"2"16,-31 7-2-16,-14 12-35 15,-21 11-4-15,3 10 1 16,-2-6-3-16,5 0 2 16,8-3-2-16,3-7 0 15,5-6 0-15,5-8 0 16,2-12 1-16,9-13-1 15,0-6 0-15,5-15 0 16,2-10 1-16,1-15 0 0,-4-7 1 16,3-6-2-16,-20 56 0 15,22-58 0-15,-22 58 0 16,11-52 0-16,-11 52 0 15,10-38 0-15,-10 9 0 16,0 29 0-16,8-10 0 16,6 26 0-16,-10 4 0 15,16 10 0-15,1-5 0 16,4-6 0-16,9-10 0 15,3-13 0-15,4-9 0 16,-41 13 0-16,0 0 0 16,64-42 0-16,-64 42 0 15,0 0 0-15,61-50 0 16,-61 50 0-16,0 0 0 15,70-39 0-15,-51 43 0 0,-5 12 0 16,-8 15 0-16,-3 11 0 16,-10 12 0-16,0 1-2 15,6 6-20-15,-12-24-8 16,23 3-6-16,-15-14-8 15,15-4 0-15,-5-10 0 16</inkml:trace>
  <inkml:trace contextRef="#ctx0" brushRef="#br0" timeOffset="2065.1181">5270 1032 113 0,'0'0'41'0,"31"-52"1"16,-31 52-8-16,0 0-29 15,0 0 0-15,0 0-1 16,19 9 0-16,-27 50-1 15,-15 16-1-15,-4 14 0 16,-5 0-2-16,-3-14 0 16,11-1 0-16,19-11 0 15,27-34 0-15,21-15 0 0,20-13 0 16,15-15 0-1,16-14 0-15,-42 9 0 0,4-3-2 16,4-2-4-16,3-5-16 16,-7-4-11-16,4 2-9 15,-8 0 0-15,0 1 0 16,-52 30 0-16</inkml:trace>
  <inkml:trace contextRef="#ctx0" brushRef="#br0" timeOffset="2248.1286">5866 1170 123 0,'-74'65'42'16,"8"17"0"-16,-7-13-2 0,26 22-39 16,8 1-3-1,16-4-2-15,22-11-9 0,-5-22-19 16,32-4-10-16,2-18 2 15,27-10-3-15</inkml:trace>
  <inkml:trace contextRef="#ctx0" brushRef="#br0" timeOffset="2420.1384">6447 1639 101 0,'-36'46'39'16,"-10"2"1"-16,4 6-5 15,3 7-41-15,7-17-32 0,15-1-2 16,5-11 0-16,20-9-1 16</inkml:trace>
  <inkml:trace contextRef="#ctx0" brushRef="#br0" timeOffset="3395.1942">7197 1016 93 0,'0'0'39'0,"0"0"1"16,24-66-2-16,-24 66-27 15,0 0-8-15,0 0 0 16,0 0 1-16,30 66-2 15,-22 17 1-15,-16 14-2 16,18 8 1-16,-13-21-2 16,11 12 1-16,0-13-2 15,3-13 1-15,-2-27-1 16,-1-11 1-16,0-17 0 15,-8-15-1-15,13-4 1 16,-9-16 0-16,-4-11 0 16,0-14 0-16,0 45 1 15,-2-65-1-15,2 65 0 0,-3-93-1 16,5 42 1-16,4-2 0 15,-2-4 0-15,2 0 0 16,6-3 0-16,1-3 0 16,-3 2 0-16,6 1 1 15,-16 60-1-15,42-99 1 16,-42 99-1-16,44-78 0 15,-44 78 0-15,53-42 0 16,-53 42-1-16,51 4 1 16,-51-4 0-16,0 0 0 15,46 70 0-15,-46-70 0 16,2 76 0-16,-21-50 2 15,-4 62-2-15,-6-2 2 16,-11-10-3-16,-1-14 1 0,1-16 0 16,7-30-1-16,33-16 0 15,0 0 0-15,0 0 1 16,0 0-1-16,50 4 1 15,-31-3 0-15,32 1 0 16,6 10 0-16,-6 4 0 16,2 9 1-16,-21 10-2 15,-9 9 2-15,-26 4-1 16,-25 2 0-16,-13-3 1 15,-7-1-1-15,-4-4 1 16,-2-8-2-16,9-6-3 16,5-15-4-16,29-5-18 15,-2-15-14-15,27-7 1 16,6-14-2-16,24-2 0 15</inkml:trace>
  <inkml:trace contextRef="#ctx0" brushRef="#br0" timeOffset="3779.2162">8000 1511 111 0,'-3'19'40'15,"3"-19"0"-15,10 20 0 16,2-19-37-16,18-14-1 15,9-6 0-15,6-6 0 16,-1-5 0-16,-44 30-1 16,0 0 0-16,64-53 0 15,-64 53 0-15,0 0 0 0,34-57 1 16,-34 57-1-16,0 0 1 15,-7-39-1-15,-32 39 1 16,-11 17-2-16,-9 12 0 16,-5 9 0-16,-2 13 0 15,17 6 0-15,14 0 0 16,29-4 0-16,22-16 0 15,19-11-2-15,23-11-2 16,13-15-4-16,27-9-15 16,-9-20-9-16,22-1-5 15,-14-14-4-15,1 2-1 16,-18-7 3-16</inkml:trace>
  <inkml:trace contextRef="#ctx0" brushRef="#br0" timeOffset="4064.2325">8800 1381 108 0,'-18'35'40'16,"-13"4"2"-16,8 12-2 15,-2-5-33-15,9 6-5 16,5-6-1-16,7-1-1 16,1-10 1-16,8-6-1 15,3-12 1-15,4-10 0 16,4-12 0-16,3-13 0 15,-2-12 0-15,2-12 1 16,-1-9 0-16,-2-6 0 16,-16 57-1-16,20-66 1 15,-20 66-2-15,16-68 0 0,-16 68 0 16,22-63 0-1,-22 63-12-15,23-66-14 0,-23 66-8 16,43-57-9-16,-43 57 3 16,47-47-3-16</inkml:trace>
  <inkml:trace contextRef="#ctx0" brushRef="#br0" timeOffset="5048.2888">9339 1391 76 0,'0'0'40'0,"-15"-50"0"15,15 50 0-15,-20-9-17 16,0 17-18-16,-3 15-1 16,-2 8 1-16,1 8-3 15,-1 11 0-15,2 1-1 0,11 3 1 16,4-9-1-16,13-6 0 15,12-14 1-15,10-13-1 16,11-11 0-16,7-9 0 16,6-12-1-16,-2-11 1 15,3-7-1-15,-5-10 0 16,-5-2 1-16,-42 50-1 15,33-51 0-15,-33 51 0 16,29-41 1-16,-10 10-1 16,-8 20 0-16,-10 24-1 15,-6 21 1-15,-5 24-2 16,-4 25 1-16,-2 25 0 15,-5 6 0-15,2 7-1 16,1-5 1-16,4-3 0 16,0-11 1-16,5-13-1 0,-2-19 1 15,3-18 0-15,1-18 1 16,0-15 0-16,7-19 0 15,-18-27 0-15,7-11 0 16,1-14-1-16,-3-16 1 16,4-11 0-16,0-5-1 15,5-3 2-15,5 5-1 16,4 4 0-16,6 11-1 15,8 4 2-15,10 13-3 16,3 6 0-16,11 8-1 16,6 0-4-16,16 4-7 15,-4-15-13-15,28 6-4 16,-89 41-5-16,83-56-4 15,-83 56-1-15,92-59 0 0</inkml:trace>
  <inkml:trace contextRef="#ctx0" brushRef="#br0" timeOffset="5281.3021">10289 914 105 0,'12'-81'42'0,"-12"81"2"16,0 0-2-16,0 0-33 15,0 0-5-15,-24-2-1 16,-12 84-2-16,6 32 1 15,-2 21-2-15,7 8 1 16,-11-26-1-16,24-5-2 16,9-28-1-16,17-31-1 15,15-22-4-15,0-29-15 0,31-12-9 16,-12-21-8-16,13-11 0 15,-61 42-2-15</inkml:trace>
  <inkml:trace contextRef="#ctx0" brushRef="#br0" timeOffset="5492.3142">10608 1090 119 0,'7'-98'42'16,"-7"98"1"-16,10-59 0 16,-10 59-39-16,0 0-2 15,-11 21 0-15,-6 43-2 16,2 49 0-16,-20 18 0 15,16-21 0-15,7-6-3 0,14-19-2 16,15-40-3-16,1-24-16 16,26-8-9-16,-9-19-9 15,17-9 1-15,-7-15 0 16</inkml:trace>
  <inkml:trace contextRef="#ctx0" brushRef="#br0" timeOffset="5671.3244">10972 1350 114 0,'0'0'41'16,"-24"30"2"-16,5 11-2 15,-12 4-36-15,0 13-3 16,14-6-3-16,7-3 0 16,10-10-2-16,6-11-2 15,23-11-22-15,-12-20-12 0,19-7-2 16,-8-16 0-16,11-8 0 15</inkml:trace>
  <inkml:trace contextRef="#ctx0" brushRef="#br0" timeOffset="5778.3305">11057 1362 81 0,'-5'-74'40'0,"5"74"-2"15,-22-70-13-15,22 70-34 16,-17-75-28-16,17 75-2 16,-26-63-4-16</inkml:trace>
  <inkml:trace contextRef="#ctx0" brushRef="#br0" timeOffset="6439.3683">11293 1430 91 0,'0'0'40'15,"19"-4"2"-15,-19 4-2 16,5 14-25-16,-5-14-12 15,-1 18-1-15,-7-2 0 16,2 3 0-16,-3 7-1 16,0 3 1-16,-1 2-1 15,5 4 0-15,0-2 0 16,8 0 0-16,6-6 0 15,9-9 0-15,6-9 0 16,12-10 0-16,7-9 0 16,6-11-1-16,1-10 2 0,2-11-2 15,-5-5 2-15,-4-1 0 16,-43 48-2-16,43-51 0 15,-43 51 0-15,27-47 0 16,-12 7 0-16,-4 13 0 16,-8 15 0-16,-3 12 0 15,-13 24 0-15,2 9 0 16,-2 11 0-16,8 9-2 15,5 2-2-15,5-4 0 16,8-9-2-16,11-20-11 16,19-1-11-16,-8-19-6 15,21-4-3-15,-11-13-5 16,12-9 2-16</inkml:trace>
  <inkml:trace contextRef="#ctx0" brushRef="#br0" timeOffset="6990.3998">12172 1373 106 0,'-9'-17'41'16,"-5"9"1"-16,-1 11-1 15,-6 11-31-15,1 12-7 16,4 6-1-16,-8 1 0 16,10 8-1-16,0-1 0 15,4 3 0-15,0-5-1 16,5-5 1-16,1-7-1 15,2-8 0-15,2-18 1 16,11 6 0-16,3-15-1 16,3-12 2-16,3-9-2 15,1-7 0-15,4-6 0 0,-1-5 0 16,-24 48 0-16,0 0 0 15,32-66 0-15,-32 66 0 16,20-56 0-16,-7 26 0 16,-6 17 0-16,-7 13 0 15,0 0 0-15,11 14 0 16,-7 5 0-16,7 6 0 15,1-6 0-15,2 1 0 16,4-9 0-16,6-4 0 16,2-9 0-16,0-8 0 15,1-4 0-15,-1-3 0 16,-3-4 0-16,-2-1 0 15,-21 22 0-15,24-19 0 16,-16 0 0-16,9 12 0 16,-17 7 0-16,12 10 0 0,-16 8 0 15,7 14 0-15,-12 1 0 16,3 11 0-16,6 1 0 15,0-6-6-15,11 2-7 16,-10-21-11-16,31 7-4 16,-11-19-4-16,26 0-1 15,-11-13-1-15,21 1-2 16,-8-4-1-16</inkml:trace>
  <inkml:trace contextRef="#ctx0" brushRef="#br0" timeOffset="7107.4065">12940 1652 121 0,'-11'32'41'0,"-17"-1"2"16,2 11-3-16,-7-1-40 15,1-5-8-15,20 6-17 0,-16-18-7 16,24 3-9-16,0-11-1 16,14-2-3-16</inkml:trace>
  <inkml:trace contextRef="#ctx0" brushRef="#br0" timeOffset="8121.4645">13764 986 74 0,'0'0'42'0,"0"0"-2"15,-1-60 2-15,1 60-17 16,0 0-22-16,0 0 1 15,0 0 0-15,4 61-1 16,-12 18-1-16,4 21 1 16,-7 7-1-16,-7-10 0 15,3 7-2-15,8-5 0 16,-3-22-1-16,8-23 1 15,2-16 0-15,0-15 0 16,0-23 1-16,10-12-1 16,-1-16 1-16,-2-16 0 15,-2-13 0-15,-5 57 0 16,5-78 1-16,1 29-2 0,-3-5 1 15,2-6-1-15,-3-4 0 16,7 7 0-16,1-2 2 16,-1-14-4-16,-2 5 2 15,5 7 0-15,5 1 0 16,1 5 0-16,-18 55 0 15,50-96 0-15,-50 96 0 16,64-72 0-16,-64 72 2 16,73-28-4-16,-73 28 2 15,74 11 0-15,-74-11 0 16,59 37 0-16,-59-37-1 15,41 58 2-15,-41-58-1 16,15 70 2-16,-15-70-2 16,-14 76 0-16,14-76 0 0,-31 69 0 15,31-69 0-15,-43 61 0 16,43-61 0-16,0 0 0 15,-62 77 0-15,62-77 0 16,0 0 0-16,-21 54 0 16,21-54 0-16,40 34-2 15,-3-8 2-15,14 4 0 16,-13-6-1-16,5 16 1 15,-27 8 0-15,-18 3 0 16,-27 5 0-16,-13 0 1 16,-11-3-1-16,-5-3-1 15,-2-11 1-15,4-5-3 16,11-10-1-16,10-16-3 15,35-8-13-15,-13-27-8 0,46 5-4 16,-5-17-2-16,30 2-2 16,-4-4-4-16</inkml:trace>
  <inkml:trace contextRef="#ctx0" brushRef="#br0" timeOffset="8543.4887">14395 1533 95 0,'4'10'41'0,"7"-12"1"16,22-2-1-16,-1-17-23 15,11 3-16-15,9-4 0 0,6-10-1 16,-58 32 1-16,61-35 0 15,-61 35 0-15,54-44 0 16,-54 44 0-16,45-47-1 16,-45 47 1-16,24-46-2 15,-24 46 0-15,0 0 0 16,-13-49 0-16,13 49 0 15,-75-5 0-15,3 22 0 16,-10 14 0-16,2 15 0 16,-1 14 0-16,22 11 0 15,20-3 0-15,42-11 0 16,36-23 0-16,22-12 0 15,20-9 0-15,11-10 0 0,14-6-10 16,-10-18-11-16,16 1-8 16,-27-13-5-16,8 5-2 15,-24-9-1-15,1 1-6 16,-12-3 2-16</inkml:trace>
  <inkml:trace contextRef="#ctx0" brushRef="#br1" timeOffset="13078.7481">2048 2113 62 0,'0'0'32'0,"14"-6"0"15,-14 6-1-15,14-5-23 16,2 6-3-16,-1-1-2 15,8 3-2-15,5-1-1 16,4 1 0-16,9-1 1 16,6-1 1-16,10-4-1 15,10 2 0-15,12-6 1 16,7 2 0-16,8-6 0 15,7 1-1-15,11-1 0 16,6 5-1-16,7-1 0 0,5 0 0 16,2 1 0-16,8 4 0 15,8-3 0-15,5 3 0 16,6-2 0-16,5 2 1 15,7 0-1-15,3 2 1 16,6 0-1-16,4 0 1 16,4 0 0-16,7 1 0 15,1 0 0-15,13 1 0 16,1-2 0-16,9 1-1 15,4-2 1-15,9 0-1 16,-1 1 0-16,5-1 0 16,2 2 0-16,-4 0-1 15,-3 3 1-15,0-2-1 16,-6 1 0-16,-5 2 1 0,2-1-1 15,-5 0 1-15,0 0-1 16,5-2 2-16,5 0-1 16,-1-1 0-16,4 1 0 15,5-1 1-15,-3 0-1 16,0 0 1-16,1 1-1 15,-7 1 0-15,-8 1 0 16,0 1 0-16,-5-1 0 16,-6 2 0-16,-4-3 0 15,-3-1 0-15,0-2 0 16,-1-1 1-16,-1-3-1 15,-2 0 1-15,-9-2-1 16,-4 0 1-16,-11 0-1 16,-17 1 0-16,-14 0 0 0,-17 1 0 15,-19 3 0-15,-20 0 0 16,-15 2 0-16,-17-1 0 15,-12 3 0-15,-11-2 0 16,-8-1 0-16,-7-1 1 16,-5-2-2-16,-10 3 0 15,20-3-15-15,-20 3-19 16,6-15-1-16,-13 4-1 15,7 11-1-15</inkml:trace>
  <inkml:trace contextRef="#ctx0" brushRef="#br1" timeOffset="21058.2045">1113 2602 43 0,'9'-13'32'0,"0"0"2"16,-9 13 0-16,5-19-13 15,5 22-8-15,-10-3-6 16,0 0-1-16,-1-15 0 15,1 15-1-15,0 0-2 16,0 0 0-16,11 14 0 16,-8 5-1-16,-6 9 0 15,-3 12 1-15,-4 8-2 16,-7 12 2-16,-5 5-1 15,-2 2 1-15,-1-4-2 16,4-7 2-16,7-11-2 16,15-9 0-16,15-14 1 0,21-17-1 15,19-10 0-15,16-9-1 16,13-13 0-16,8-6-1 15,8-3 0-15,1-5-3 16,-4 4-3-16,-17-13-18 16,0 18-13-16,-23-7-2 15,-8 13 1-15,-20-4-1 16</inkml:trace>
  <inkml:trace contextRef="#ctx0" brushRef="#br1" timeOffset="21254.2157">1667 2665 97 0,'-34'29'40'15,"-8"2"0"-15,13 23 0 0,-5 5-35 16,10 11 1-16,0 12-3 16,6 8 1-16,1-2-2 15,6-1-2-15,7-2-4 16,2-30-14-16,19 3-19 15,-2-23-4-15,17-11 1 16,1-26-3-16</inkml:trace>
  <inkml:trace contextRef="#ctx0" brushRef="#br1" timeOffset="24146.3811">2812 3028 29 0,'0'0'26'16,"0"0"1"-16,4-10-7 16,-4 10-6-16,0 0-1 15,0 0-1-15,0-13 0 0,0 13-2 16,0 0-1-16,0 0-3 15,1-15-2-15,-1 15 0 16,0 0-1-16,3-14 0 16,-3 14-1-16,0 0 0 15,2-11-1-15,-2 11 0 16,0 0 0-16,0 0-1 15,0 0 0-15,0 0 0 16,0 0 0-16,0 0 0 16,0 0 0-16,0 0 0 15,0 0 1-15,0 0-1 16,0 0 0-16,0 0 1 15,0 0-1-15,0 0 1 16,0 0-1-16,0 0 1 16,0 0-1-16,0 0 1 0,0 0 0 15,0 0 0-15,2 16 0 16,-1 1 0-16,-4 3 0 15,1 9 0-15,1 3 0 16,-2 8 0-16,-1 5-1 16,0 3 1-16,-2 0-2 15,-2-2 2-15,2-2-1 16,0-8 0-16,0-4-1 15,3-9 1-15,1-8 0 16,2-15 0-16,0 0 0 16,0 0-1-16,-4-29 1 15,6-3 0-15,-2-3 0 16,5-11 0-16,0-7 1 15,2-3-1-15,4-2 1 0,3-1-1 16,3 3 1-16,4 5-1 16,7 7 0-16,-1 6 0 15,4 9 0-15,-1 7 0 16,1 10-1-16,0 7 1 15,0 10-1-15,-6 6 0 16,2 8 0-16,-7 6-1 16,-3 8 0-16,-9 5 0 15,-7 10 0-15,-6 0 1 16,-11 5 0-16,-6 0 0 15,-6-2 1-15,-6-4 1 16,-2-6 0-16,4-8 1 16,-3-9 0-16,6-6-1 0,0-10 1 15,6-5 0-15,1-4-1 16,5 0 0-16,2 1 0 15,0 11 0-15,0 11 1 16,0 13-2-16,-2 14 1 16,-2 16-1-16,-4 13 1 15,1 9-2-15,-2 10-1 16,0-7-3-16,13 5-18 15,-6-23-15-15,17-6 2 16,3-25-3-16,17-15 2 16</inkml:trace>
  <inkml:trace contextRef="#ctx0" brushRef="#br1" timeOffset="24889.4236">3591 3017 98 0,'-22'16'38'0,"8"15"0"15,-8-2 0-15,9 11-36 16,-9 7-1-16,4 11 1 15,-1-3-1-15,3 0 1 16,3-4-2-16,3-6 1 16,3-9-1-16,2-8 1 15,4-17 0-15,1-11 0 16,7-16 0-16,1-13-1 0,1-9 1 15,3-10 1-15,-1-7-1 16,3-7-1-16,2-1 1 16,1 4-1-16,0 5 0 15,-1 8 0-15,3 10 0 16,-1 10 0-16,2 10 0 15,3 7 0-15,0 9-1 16,3 7 1-16,1 3 0 16,3 3 0-16,1 1-1 15,1 1 1-15,4-2 0 16,-1 0 0-16,-1-4 0 15,-2-1 0-15,-6-5 0 16,-2-1 1-16,-8-5-1 0,-4 0 0 16,-12 3 1-16,0 0-1 15,0 0 1-15,-25-1 0 16,3 12-1-16,-3 5 1 15,-1 7 0-15,1 10 0 16,2 1 0-16,4 3 0 16,9-1-1-16,7-2 0 15,14-7 1-15,9-6-1 16,8-11 0-16,13-10 0 15,2-10 0-15,0-12 1 16,0-4-1-16,-7-7 0 16,-8-2 1-16,-8-1-1 15,-12 1 1-15,-10 4-1 16,-8 5-1-16,-6 8 1 0,-2 3-1 15,-3 5-1-15,6 6 0 16,3 0-3-16,12 4-3 16,10-13-8-16,23 12-16 15,1-24-7-15,24 1 0 16,2-14-1-16</inkml:trace>
  <inkml:trace contextRef="#ctx0" brushRef="#br1" timeOffset="25093.4353">4782 2471 92 0,'-20'21'38'0,"-10"14"-1"16,-2 26 4-16,-9 10-33 16,3 16-4-16,2 8-2 0,4 8 1 15,3 1-3-15,9-2 1 16,9-8-5-16,5-12-3 15,18-7-19-15,-3-30-13 16,10-8 1-16,-5-29-2 16,9-12 2-16</inkml:trace>
  <inkml:trace contextRef="#ctx0" brushRef="#br1" timeOffset="25866.4795">4502 2974 92 0,'-14'3'40'0,"16"12"0"15,-2-15 0-15,24 19-26 0,6-20-12 16,14-4 0-16,9-3 0 16,10-2-1-16,1-4 0 15,2 1 1-15,-3 5-2 16,-9 2 0-16,-11 6 0 15,-14 5 0-15,-13 9 0 16,-14 5 0-16,-11 11 0 16,-12 1 0-16,-7 8 0 15,-1 3 2-15,-2 1-2 16,8 1 1-16,3-7 0 15,14-4-1-15,13-13 0 16,12-9 0-16,13-13-1 16,6-12 0-16,9-9-2 15,-2-12 1-15,1-2 0 16,-9-11-1-16,-4 5 1 0,-11 2 0 15,-11 4 2-15,-6 3-1 16,-10 6 3-16,0 12 0 16,-8 4 0-16,13 12 0 15,-20-3 0-15,20 3 1 16,-9 10-2-16,9-10 1 15,23 15-1-15,-2-12 0 16,10 0 0-16,7-1 0 16,6 0 0-16,2-1 0 15,-2 1 0-15,-2 3 0 16,-4 5 0-16,-8 2 1 15,-13 6-2-15,-9 8 1 16,-13 5-1-16,-8 6 1 16,-12 6 0-16,-1 2-1 0,-2-3 2 15,2 0-2-15,5-9 0 16,10-10 0-16,11-23 0 15,18 0 0-15,10-20 0 16,12-13 0-16,6-8 0 16,5-5 0-16,1-4 0 15,-3 2 0-15,-6 9 0 16,-9 6 0-16,-8 10 0 15,-8 14 0-15,-18 9 0 16,10 16 0-16,-15 11 0 16,-4 3 0-16,4 5 0 15,3 3-3-15,9 0-4 16,2-13-4-16,23 0-5 15,-4-27-7-15,28 4-16 0,-6-22 0 16,19 1-1-16,-10-19 3 16</inkml:trace>
  <inkml:trace contextRef="#ctx0" brushRef="#br1" timeOffset="26176.4972">6356 2915 94 0,'0'0'40'16,"-22"-21"2"-16,3 29-1 16,-12-6-13-16,7 16-23 15,-3 6-3-15,6 5 1 16,8 3-3-16,9-2 0 15,11 3 0-15,8-9 0 16,10-3 0-16,7-5 0 16,-2-4 0-16,1-1 0 0,-3 3 0 15,-9 3 0-15,-10 7 0 16,-18 10 0-16,-13 6 0 15,-10 4 0-15,-7 4 0 16,-3 5 0-16,3-7 0 16,3-8 0-16,15-8-6 15,8-23-7-15,32-2-5 16,-2-35-11-16,26 1-15 15,0-24 1-15,12-6-1 16,2-19 2-16</inkml:trace>
  <inkml:trace contextRef="#ctx0" brushRef="#br1" timeOffset="26694.5269">7559 2828 77 0,'11'-9'39'0,"-11"-6"-1"16,0 15 0-16,0 0-10 15,-7 30-25-15,0 5-1 16,1 13 0-16,-4 7-1 15,-1 12 0-15,2 4-1 16,-1 2 0-16,2-8-2 16,-1-9-1-16,11-4-4 0,-6-28-12 15,19 1-18-15,-15-25 0 16,23 1 0-16,-15-21-1 15</inkml:trace>
  <inkml:trace contextRef="#ctx0" brushRef="#br1" timeOffset="26865.5366">7495 3179 115 0,'-27'-16'39'0,"15"16"1"15,-4-10-1-15,16 10-34 16,0-15-2-16,17 2-3 16,14-2-1-16,10-9-3 15,15 5-2-15,0-13-6 16,21 15-17-16,-13-17-10 0,10 16 0 15,-14-11 0-15,4 8 2 16</inkml:trace>
  <inkml:trace contextRef="#ctx0" brushRef="#br1" timeOffset="27203.556">7950 2532 93 0,'-65'5'38'0,"-20"10"-1"15,0 29 5-15,-16 9-33 16,7 29-2-16,-2 11-1 15,15 18 0-15,14 2-2 16,24 3 0-16,23-10-1 16,36-9-2-16,29-24-1 0,32-19 1 15,28-29 0-15,20-28-1 16,13-28 0-16,2-21 0 15,-6-15 0-15,-17-16 0 16,-22-7 0-16,-26-3 0 16,-33 2-2-16,-29 2-1 15,-31 10 0-15,-27 4-2 16,-22 11 0-16,-18 7-3 15,1 27-7-15,-17-5-11 16,19 32-11-16,0 3-2 16,22 20 0-16,12 2 0 15</inkml:trace>
  <inkml:trace contextRef="#ctx0" brushRef="#br1" timeOffset="29278.6747">12590 9276 54 0,'6'-19'35'16,"2"6"1"-16,-4-5 0 0,-4 18-16 15,0 0-13-15,0 0-1 16,0 0-1-16,10 37 0 15,-17 4-2-15,0 14 1 16,-4 8-1-16,-1 9 1 16,-5 4-3-16,2-1 0 15,1-5-4-15,0-13-4 16,14-3-30-16,-5-21-1 15,12-4 0-15,-3-17-2 16</inkml:trace>
  <inkml:trace contextRef="#ctx0" brushRef="#br1" timeOffset="29459.685">12398 9665 99 0,'-13'0'40'0,"13"0"2"15,0 0-3-15,20-15-32 16,19 0-6-16,19-4-4 15,14-11-7-15,22 7-27 16,-6-8-4-16,4 11 1 16,-14-2-3-16</inkml:trace>
  <inkml:trace contextRef="#ctx0" brushRef="#br1" timeOffset="29932.7121">11343 10265 89 0,'15'-18'36'0,"-7"-2"2"16,5 13 1-16,-13 7-36 16,5 11-2-16,-8 12-1 15,-3 14 1-15,-5 9-1 16,-6 8 0-16,1 7-3 15,0-4-3-15,8 8-14 16,-3-19-16-16,7-4-1 16,-1-18-1-16,11-8 2 15</inkml:trace>
  <inkml:trace contextRef="#ctx0" brushRef="#br1" timeOffset="30100.7217">11249 10482 88 0,'-14'-8'39'15,"-7"-2"1"-15,21 10 1 16,-15 1-26-16,15-1-11 15,36-1-3-15,3-5-3 16,23 8-12-16,4-13-24 16,20 7-3-16,-1-6 1 15,10 9-2-15</inkml:trace>
  <inkml:trace contextRef="#ctx0" brushRef="#br1" timeOffset="30541.7469">12602 11076 78 0,'-2'-14'40'0,"2"14"-3"15,0 0 1-15,-7 14-34 16,1 3-1-16,2 13-1 16,0 5 0-16,-1 8-2 15,-1 3-1-15,1 1-1 16,2 4-4-16,-4-19-11 15,10 6-21-15,-3-18 1 16,7-4-2-16,-7-16 2 16</inkml:trace>
  <inkml:trace contextRef="#ctx0" brushRef="#br1" timeOffset="30684.7551">12544 11296 82 0,'-16'-18'40'16,"16"18"-1"-16,-19-24-1 16,19 24-31-16,12-22-3 15,9 6-4-15,20 1-7 16,5-14-31-16,25 1-1 15,1-9-2-15,14 3 1 16</inkml:trace>
  <inkml:trace contextRef="#ctx0" brushRef="#br1" timeOffset="31044.7757">13617 10375 89 0,'0'0'38'0,"0"0"-1"16,0 0-1-16,0 0-30 15,-5 11-1-15,4 10-1 16,-4 3-2-16,1 11 1 0,-6 3-2 15,2 7 0-15,1 3-2 16,-2-1-1-16,8 0-3 16,-6-16-25-16,14 1-9 15,-5-18 0-15,14-2-1 16</inkml:trace>
  <inkml:trace contextRef="#ctx0" brushRef="#br1" timeOffset="31202.7847">13572 10517 104 0,'-22'-8'40'15,"22"8"1"-15,-20-4-2 16,20 4-37-16,15-6-3 16,16-7-5-16,24 4-32 0,-4-7-2 15,13 4 0-15,0-11-1 16</inkml:trace>
  <inkml:trace contextRef="#ctx0" brushRef="#br1" timeOffset="31687.8125">13868 10218 79 0,'-28'-9'37'15,"-2"4"0"-15,-15-1 1 16,1 15-30-16,-13-6-2 15,2 15-1-15,-8 4-1 16,2 16 1-16,-2 7-2 16,6 16 1-16,4 10-2 15,9 8 1-15,14 4-2 16,16 4 2-16,16-10-2 15,25-8 0-15,22-19-1 16,25-14 1-16,23-24 0 16,14-19-1-16,6-18 1 15,-2-16-1-15,-10-14 1 16,-13-10-2-16,-21-5 1 0,-32-2-2 15,-23 4-1-15,-30 1-2 16,-18 8 2-16,-20 3-2 16,-11 13 0-16,-17 0-7 15,14 20-25-15,-11 0-2 16,14 10 2-16,5-2-1 15</inkml:trace>
  <inkml:trace contextRef="#ctx0" brushRef="#br1" timeOffset="32365.8512">12681 9206 61 0,'-8'-20'33'0,"-2"5"-1"16,-1 0 1-16,-2 12-27 16,-12 0 0-16,-2 18 0 15,-9 6 0-15,0 19 1 16,-10 5-1-16,2 19 1 15,-1 5-2-15,5 14 1 16,8 5-1-16,16 8-1 16,10 4-2-16,20-2 1 15,18-8-2-15,16-11 1 16,22-19-2-16,15-24 0 0,14-26 1 15,3-28 0-15,-1-29 0 16,-7-23 0-16,-12-17-1 16,-16-12-1-16,-23-4 0 15,-29-2-2-15,-26 6 0 16,-28 8-1-16,-19 18 0 15,-18 12 0-15,-11 24 1 16,-6 16-1-16,4 26-2 16,1 4-30-16,24 25 0 15,14-1-1-15,23 5-2 16</inkml:trace>
  <inkml:trace contextRef="#ctx0" brushRef="#br1" timeOffset="32973.886">11255 10068 72 0,'-25'9'37'0,"-13"8"-1"15,-2 16 3-15,-19 5-30 16,10 22 0-16,-9 7-3 15,8 18 0-15,-2 4-1 16,15 8-1-16,12-1-1 16,19-8-1-16,18-9-1 15,23-14 0-15,20-22 0 0,25-24-1 16,17-24 1-16,12-22-1 15,3-23 1-15,-4-16-1 16,-13-11 1-16,-19-11-1 16,-19-2 0-16,-28 3-2 15,-30 6 0-15,-32 7-3 16,-19 17 1-16,-21 9-4 15,-1 25-3-15,-16 2-17 16,16 28-11-16,1 5 0 16,19 13-1-16,22 6 4 15</inkml:trace>
  <inkml:trace contextRef="#ctx0" brushRef="#br1" timeOffset="33643.9243">12787 10981 70 0,'-18'-24'40'16,"-9"-3"-2"-16,0 6 2 15,-8-2-33-15,-2 16 0 16,-6 7-3-16,0 17 0 0,-4 14-1 16,2 17-1-16,2 13 0 15,6 15-1-15,7 10 0 16,11 4-1-16,12-1 1 15,18-5 1-15,18-10-1 16,17-15 0-16,22-21 0 16,16-26-1-16,12-22 1 15,6-21-1-15,-6-17 0 16,-6-11-1-16,-17-12 1 15,-19-6-1-15,-23 3 0 16,-29 1-2-16,-30 7 0 16,-23 8 1-16,-13 11-3 15,-15 3-2-15,9 23-16 16,-8-3-14-16,13 15-1 0,6 2 0 15,24 6 0-15</inkml:trace>
  <inkml:trace contextRef="#ctx0" brushRef="#br2" timeOffset="46090.6363">1428 4044 96 0,'10'-28'36'0,"3"10"0"16,-9-13-5-16,-1 18-26 15,-9 2-2-15,-3 11 2 16,-15 8-1-16,-4 16 1 15,-15 5-1-15,1 11 0 16,-5 2-1-16,4 4 0 16,7-2-2-16,12-3 1 15,16-7-2-15,18-11 1 16,23-11-1-16,14-7 0 15,16-6-1-15,3-2 1 16,4 2 0-16,-4 4 0 16,-9 6 0-16,-18 7-1 15,-15 14 0-15,-21 6 0 16,-17 9 1-16,-14 3-1 0,-5 0 0 15,-7-6-1-15,3-6-2 16,4-20-3-16,21-8-30 16,-2-25-1-16,22-12-2 15,4-23 0-15</inkml:trace>
  <inkml:trace contextRef="#ctx0" brushRef="#br2" timeOffset="46248.6453">1493 3939 122 0,'-21'-1'40'0,"-8"4"1"16,15 21-5-16,6-6-32 15,21-4-2-15,20-8-2 16,26-11-3-16,29 3-18 16,6-25-17-16,24 2-5 0,2-13 1 15,10 5-1-15</inkml:trace>
  <inkml:trace contextRef="#ctx0" brushRef="#br2" timeOffset="46982.6873">2955 4223 94 0,'4'-9'37'0,"-4"9"2"16,0 0-4-16,0 9-31 15,-10 7-1-15,-2 12 0 16,-4 2 1-16,-1 8-2 15,-3 1 0-15,5 1-1 16,-1-3 1-16,3-3-2 16,7-11 1-16,5-6 0 15,1-17 0-15,16 0-1 16,3-16 1-16,4-5 0 16,1-11 0-16,5-5 1 0,-1-7-1 15,6 0 1-15,-6-1-1 16,-3 6 0-16,-3 4 0 15,-3 11 0-15,-2 9-1 16,-3 9 1-16,-4 16-1 16,-4 7 0-16,1 12-1 15,-4 5 0-15,2 8 0 16,0 2-1-16,1 3-2 15,3-8-1-15,8 6-6 16,-8-18-27-16,23-1-2 16,-8-18 0-16,13-2 0 15</inkml:trace>
  <inkml:trace contextRef="#ctx0" brushRef="#br2" timeOffset="47368.7094">3468 4226 104 0,'-19'6'38'0,"15"10"2"15,4-16-3-15,-3 27-34 16,10-16-1-16,11 1 0 16,4-5-1-16,8-5 0 15,6-5 0-15,2-7-1 16,1-4 1-16,-1-3 0 15,-8-4-1-15,-1 0 1 16,-11-1 0-16,-9 0 0 16,-7 2 0-16,-8 4 0 15,-10 7 1-15,-6 4-1 16,-6 9 1-16,-5 6-1 0,0 8 1 15,-1 8-1-15,5 5 0 16,1 7 0-16,12 1-1 16,6 2-1-16,11-3 1 15,9-4-3-15,16-3-1 16,6-9-2-16,20-2-2 15,0-22-15-15,19 5-17 16,-3-17 0-16,11 0-1 16,-9-16 2-16</inkml:trace>
  <inkml:trace contextRef="#ctx0" brushRef="#br2" timeOffset="47713.7291">4215 4162 104 0,'-15'7'38'0,"-13"3"2"0,6 20-3 15,-7-1-32-15,10 8-2 16,-1 1 0-16,11 1-2 15,6-2 0-15,13-7-1 16,10-9 0-16,12-9 0 16,8-13 0-16,8-12 0 15,6-11 0-15,-1-11 1 16,2-9 0-16,-4-7 0 15,-4-2 0-15,-6 3 0 16,-7 5 0-16,-10 7 0 16,-10 13 0-16,-5 15 0 15,-9 10-1-15,-7 24 1 16,-6 7-1-16,-1 8 0 15,3 5 0-15,4 0-2 16,9-2 0-16,9-10-3 0,16-11-2 16,8-25-17-16,23 2-14 15,1-31-2-15,15 4 1 16,-5-25 0-16</inkml:trace>
  <inkml:trace contextRef="#ctx0" brushRef="#br2" timeOffset="47900.7398">5185 3774 107 0,'-17'16'39'0,"-11"13"1"15,0 29-1-15,-12 8-32 16,7 12-4-16,1 6-1 16,8 3-2-16,3-1-1 15,6-6-1-15,9-10-2 16,4-15-3-16,14 1-11 0,-8-34-22 15,14-4 1-15,-18-18 0 16,25-13-1-16</inkml:trace>
  <inkml:trace contextRef="#ctx0" brushRef="#br2" timeOffset="48945.7996">4961 4132 107 0,'-6'-15'39'0,"6"15"2"15,13-3-2-15,15 3-33 16,0 2-3-16,5 1 0 15,4-1 0-15,2 3-1 16,-4 2 0-16,-1-1 0 0,-6 4-2 16,-5 3 1-16,-7 2 0 15,-3 2-1-15,-7 3 1 16,-5 4-1-16,-3 2 0 15,-3 2-1-15,-5 1 1 16,-2 1-1-16,-1-4 1 16,1 2-1-16,0-8 0 15,5-5-1-15,7-15 2 16,-9 10 0-16,9-10 0 15,8-27 0-15,-1 3 0 16,2-10 1-16,1-7 0 16,3-6 0-16,5-1-1 15,-3 3 1-15,0 0 0 16,0 10-1-16,3 5 1 0,2 13-1 15,1 6 0-15,5 10 0 16,5 7 0-16,5 3-1 16,5 0 1-16,4 1 0 15,8-5 0-15,-1-2 0 16,0-7 0-16,-1-4 1 15,-5-4-1-15,-10-1 0 16,-9-6 1-16,-8 3-1 16,-12 2 1-16,-7 14-1 15,-22-6 0-15,-6 15 0 16,-9 9 0-16,-1 9 1 15,-1 7-1-15,-3 8 0 16,10 3 0-16,5 3 2 16,11 1-4-16,12-7 1 15,17-7 1-15,9-9-1 0,8-7 0 16,11-12 0-16,2-13 1 15,-1-11 0-15,-1-10 0 16,-4-6 2-16,-5-6-2 16,-8-3 1-16,-3 1 0 15,-6-1 1-15,-6 5-2 16,1 6 0-16,-4 6 0 15,3 6 0-15,1 6 0 16,-10 13 0-16,19-8 0 16,-7 12 0-16,2 3 0 15,-1 4 0-15,3 1 0 16,-1 3 0-16,-1 3 0 15,-4 2 0-15,-1 3 0 16,-4 3 0-16,-8 6 0 0,-4 1 0 16,-5 4 0-16,-3-2 0 15,-2-3 0-15,2-6 0 16,-1-3 0-16,7-9 0 15,9-14 0-15,15-12 0 16,10-14 0-16,7-6 0 16,10-12 0-16,4-2 0 15,0-5 0-15,3 4 0 16,-7 5 0-16,-9 11 0 15,-7 12 0-15,-9 14 0 16,-12 15 0-16,-7 12 0 16,-5 12 0-16,-4 5 0 15,2 6 0-15,3 0 0 16,7 0 0-16,6-12-3 0,18-1-8 15,0-23-4-15,28 5-5 16,-8-29-7-16,30 9-6 16,-19-26-7-16,13 4 1 15,-16-12 4-15</inkml:trace>
  <inkml:trace contextRef="#ctx0" brushRef="#br2" timeOffset="49230.8159">6923 4071 126 0,'-24'-15'40'16,"4"19"2"-16,-12-7-3 15,12 5-34-15,-2 10-2 16,8 3-3-16,6 2 0 15,13 1 0-15,5 0 0 16,12 0 0-16,3-1 0 0,2 1 0 16,1-6 0-16,-1 2 0 15,-5 0 0-15,-5 2 0 16,-6 1 0-16,-10 3 0 15,-5 1 0-15,-4 1 0 16,-4 0 0-16,-8 1 0 16,0-1 0-16,-3-5-5 15,0 3 0-15,-3-14-7 16,11 8-3-16,-11-22-11 15,26 8-12-15,-23-14-4 16,16-2 1-16,-4-14 1 16</inkml:trace>
  <inkml:trace contextRef="#ctx0" brushRef="#br2" timeOffset="50272.8755">8041 4033 85 0,'8'-11'36'16,"-8"11"1"-16,10-7 0 16,0 10-25-16,-10-3-8 15,-10 20-1-15,-5 2 0 16,0 9 0-16,-7 6 0 0,0 8-1 15,-5 1-1-15,3 2-1 16,-1-6 1-16,8-4-2 16,4-8 1-16,9-8 0 15,4-22 0-15,13 6-1 16,6-20 2-16,5-11 2 15,5-7-2-15,1-8 2 16,-1-3-1-16,0-2 0 16,-7-3-1-16,-2 8 1 15,-5 6-1-15,-5 9 0 16,-5 9-1-16,-5 16 1 15,0 0-1-15,5 16 1 16,1 9-1-16,-2 10 0 16,7 2 0-16,0 3 0 15,5 2 0-15,4-4-1 0,4-7 1 16,2-4-1-16,-1-11 2 15,2-8-1-15,-1-11 1 16,-2-8 0-16,-4-11 0 16,-3-9 1-16,-6-9 0 15,1-8-2-15,-5-3 0 16,-2-2-1-16,2 5-3 15,-4-2-2-15,5 20-7 16,-11-10-12-16,13 27-15 16,-8-4 0-16,12 19 0 15,-14-2 1-15</inkml:trace>
  <inkml:trace contextRef="#ctx0" brushRef="#br2" timeOffset="50845.9082">8309 3733 104 0,'-55'-6'38'15,"3"14"2"-15,-11 0-4 16,11 12-31-16,-11 11-2 15,6 18 0-15,3 14 0 16,7 13-1-16,11 8-1 16,10 7-1-16,17 1 0 15,19-7 0-15,24-12 1 16,20-16-2-16,21-20 1 15,20-21 0-15,19-23 0 16,6-21 2-16,1-14-1 0,-10-15 1 16,-15-9-1-16,-16-7 0 15,-22-4 0-15,-26 4 0 16,-26 0-1-16,-25 5 0 15,-20 7-1-15,-14 4 0 16,-12 12-1-16,-5 13 0 16,-5 15-1-16,1 8-4 15,14 29-12-15,-1-7-19 16,26 15-1-16,4-4-1 15,25 8-2-15</inkml:trace>
  <inkml:trace contextRef="#ctx0" brushRef="#br2" timeOffset="52368.9954">12690 10307 77 0,'-3'-20'38'0,"3"20"-2"16,-21-21-2-16,3 16-26 15,-7-8-1-15,-3 7 0 16,-8-1-2-16,3 7 0 15,-9 1-2-15,0 9 0 0,-3 4 0 16,0 10-1-16,-3 6 0 16,4 9 0-16,3 8-2 15,7 5 2-15,5 5-2 16,12 4 2-16,14-1-2 15,15 0 1-15,19-6 0 16,18-8-1-16,13-11 0 16,17-9 1-16,11-12-1 15,8-15 0-15,3-13 0 16,-6-13 0-16,-10-9 0 15,-12-14 0-15,-16-7-1 16,-20-5 1-16,-22-4 0 16,-23 0-3-16,-20-1 2 15,-15 2-1-15,-10 7 0 0,-8 8 0 16,-2 13-1-16,1 8-2 15,11 20-5-15,-2-3-15 16,23 24-12-16,3-1-2 16,17 15-2-16,8-1 3 15</inkml:trace>
  <inkml:trace contextRef="#ctx0" brushRef="#br2" timeOffset="52917.0267">12574 10472 65 0,'-14'1'40'0,"-7"-3"-1"15,8 10 1-15,-9-11-14 16,10 18-19-16,-15 4-3 15,5 6-1-15,-4 4 0 16,-3 7-1-16,1 1-1 16,4-2 0-16,-1-2 0 15,7-7 0-15,5-9 0 16,7-6-1-16,6-11 0 15,14-16 1-15,5-8-1 16,5-10 0-16,1-4 1 16,7-8-1-16,-3 2 1 15,0 1-1-15,-5 6 0 0,-2 9 0 16,-8 6 1-1,-4 14-1-15,-10 8 1 0,8 18-1 16,-8 6 1-16,0 9-1 16,2 2 1-16,2 7-1 15,3-1 1-15,6 0-1 16,5-8 1-16,6-5-1 15,5-11 1-15,-1-6-1 16,1-10 1-16,0-7-1 16,-3-9 1-16,-4-6-1 15,-6-5 1-15,-5-4-2 16,-6-3 1-16,-5 0-3 15,1 1 0-15,-2-3-6 16,13 13-10-16,-13-10-20 0,17 15-4 16,-1-9 2-16,16 11-1 15</inkml:trace>
  <inkml:trace contextRef="#ctx0" brushRef="#br2" timeOffset="53729.0731">13613 9477 60 0,'-10'-12'38'0,"-9"-4"-2"16,2 8 3-16,-12-6-20 15,3 14-12-15,-14 2-1 16,-3 13-1-16,-6 7 0 16,-5 14 0-16,-2 8 0 15,3 12 0-15,3 3-2 16,12 8 1-16,13 0-2 15,19 0 1-15,16-7-2 16,24-10 1-16,18-8-2 0,21-16 0 16,16-12 1-16,11-11-1 15,9-14 0-15,-2-10-1 16,-4-6 2-16,-11-10-1 15,-12-6 0-15,-19-6 0 16,-18-4-1-16,-21-5 0 16,-17-1 0-16,-19 1 0 15,-15-3 0-15,-8 4-1 16,-14 5 1-16,-6 9 0 15,-1 13-1-15,-3 11 1 16,4 15-2-16,4 9-2 16,15 22-6-16,-5-6-13 15,24 25-15-15,1-5 1 16,19 8-2-16,0-6 1 15</inkml:trace>
  <inkml:trace contextRef="#ctx0" brushRef="#br2" timeOffset="54240.1024">13544 9722 64 0,'-18'-21'39'16,"8"11"-2"-16,-9 0 2 15,9 15-15-15,-12-2-15 16,7 12-4-16,-2 2-1 16,1 10-1-16,3-1-1 15,3 2 0-15,2-1-1 0,4-5 0 16,2-3-1-16,5-7 1 15,-3-12 0-15,17-1-1 16,-4-13 1-16,3-3-1 16,0-9 1-16,-1-2 0 15,4-3-1-15,-4-1 0 16,-5 4 1-16,2 5-1 15,-6 6 1-15,-2 3-1 16,-4 14 1-16,0 0-1 16,0 0 1-16,14 17 0 15,-8 3-1-15,7 2 1 16,2 3 0-16,7 0-1 15,3-2 1-15,3-1 0 16,3-7-1-16,0-4 1 0,-1-9-1 16,-3-7 1-16,-4-9-1 15,-5-6 0-15,-6-6 0 16,-8-7-2-16,-1 1-3 15,-12-10-5-15,9 12-12 16,-23-14-19-16,8 12 1 16,-15-8-3-16,5 8 2 15</inkml:trace>
  <inkml:trace contextRef="#ctx0" brushRef="#br2" timeOffset="54968.144">11625 9515 47 0,'18'-13'31'16,"-3"-6"2"-16,0 0-2 15,-3 0-16-15,-11-5-10 16,4 5 0-16,-11-4 2 15,0 8 0-15,-13 0 1 16,2 13-1-16,-14 1 1 16,0 19-2-16,-13 1-1 15,3 19 0-15,-9 6-1 16,2 14 0-16,3 7-2 15,5 10 1-15,7 1-1 0,18-1 1 16,15-8-2-16,23-11 0 16,25-18 0-16,22-19-1 15,16-20 1-15,15-17-1 16,8-20 1-16,1-13-1 15,-7-10-1-15,-15-5 1 16,-18-2 0-16,-22 1-1 16,-22 3 0-16,-25 2 0 15,-20 8 0-15,-15 7-1 16,-17 9 2-16,-11 14-1 15,-8 13 0-15,1 14-1 16,4 12 0-16,6 4-2 16,20 18-5-16,2-11-11 15,28 18-19-15,3-14 1 0,23 7-1 16,4-10 2-16</inkml:trace>
  <inkml:trace contextRef="#ctx0" brushRef="#br2" timeOffset="55532.1763">11643 9696 79 0,'2'-20'38'16,"6"9"-1"-16,-5-10-3 15,-3 21-21-15,0 0-7 0,-13-6 0 16,-2 11-2-16,-3 6 0 16,-1 2-1-16,-1 1-1 15,1 0-1-15,6 3 1 16,1-5-1-16,8 0 0 15,4-12-1-15,16 10 1 16,0-13-1-16,7-3 0 16,-1-5 1-16,1-4-1 15,1-7 0-15,-2 1-1 16,-6-4 1-16,-6-1-1 15,-1 5 1-15,-6 0-1 16,-3 2 1-16,1 4-1 16,-1 15 1-16,0 0 1 15,0 0-1-15,0 0 0 0,-4 27 1 16,9-7 0-16,3 3 0 15,4 2 1-15,5-5-1 16,1-1 0-16,2-4 1 16,3-9-1-16,-2-6 0 15,1-7 0-15,-1-9-1 16,-4-4 0-16,-2-7 0 15,1-3-1-15,-5-4 0 16,1-1-1-16,-3 1-1 16,-1 0-1-16,4 9-1 15,-10-4-8-15,20 22-15 16,-16-8-12-16,12 13 1 15,-6-3-1-15,9 13 0 16</inkml:trace>
  <inkml:trace contextRef="#ctx0" brushRef="#br2" timeOffset="56467.2298">11906 11073 85 0,'-29'-21'38'0,"2"8"0"16,-15-8-3-16,7 9-28 16,-7-3-2-16,2 9 0 0,-4 5-2 15,2 12 0-15,-6 5 0 16,1 16-2-16,-1 7 2 15,2 14-3-15,3 6 2 16,9 7-2-16,9 4 1 16,17-2-1-16,18-4 0 15,20-5 1-15,20-14-1 16,17-16 1-16,14-12-1 15,13-17 0-15,8-15 0 16,-1-11 0-16,-7-14 0 16,-10-6 0-16,-17-8 0 15,-18-4-1-15,-23 2 0 0,-24 2 0 16,-19 3-1-16,-23 5-1 15,-8 7 1-15,-12 5 1 16,-1 15-2-16,-2 1-3 16,14 20-5-16,-6-11-11 15,24 21-17-15,4-3 2 16,19 11-2-16,0-4 0 15</inkml:trace>
  <inkml:trace contextRef="#ctx0" brushRef="#br2" timeOffset="56988.2596">11658 11252 73 0,'-20'-11'38'16,"6"9"0"-16,-4-11-8 15,18 13-14-15,-26 3-9 16,14 7-2-16,-1-1-1 16,1 7-2-16,2 0 0 15,2 3 0-15,2-1-1 16,2-2 0-16,4 0-1 15,4-4 0-15,-4-12 0 16,16 2 0-16,-4-10 1 16,3-8-1-16,-1-4 0 15,-2-2 0-15,1-2 0 16,-1 0 1-16,-5 3-1 15,0 4 0-15,-5 7 1 0,-2 10-1 16,0 0 1-16,0 0-1 16,14 20 1-16,-8-1-1 15,5 0 0-15,5 3 1 16,4-3 0-16,3-3 0 15,4-6 0-15,3-6 0 16,1-8 0-16,1-6 0 16,-2-6 0-16,-7-5-1 15,-5-4 1-15,-4-2-1 16,-6 1 0-16,-5-1 0 15,-3 6-2-15,-1 3 0 16,1 7-2-16,0-4-5 16,16 21-11-16,-16-6-20 15,31-2 0-15,-4 1-2 0,16 4 1 16</inkml:trace>
  <inkml:trace contextRef="#ctx0" brushRef="#br2" timeOffset="57883.3108">13770 11174 81 0,'8'-14'37'0,"-6"-11"-8"15,4 10 4-15,-14-11-27 16,3 8-1-16,-10-3 0 16,-3 10 1-16,-11 3-2 0,-5 11 0 15,-12 7 0-15,-2 15-1 16,-6 6 1-16,-2 13 0 15,-2 5-2-15,4 8-1 16,9 3 1-16,10 3 0 16,12-2-1-16,18-2 2 15,17-5-3-15,18-10 2 16,18-4-1-16,18-11 0 15,13-10-1-15,12-11 0 16,7-12-1-16,-7-13 0 16,0-11 1-16,-9-9-1 15,-14-10 0-15,-17-8 0 16,-20-4 1-16,-20-1 0 15,-20-2 1-15,-19 3-2 0,-17 7 1 16,-13 7 0-16,-9 13 0 16,-9 6-1-16,2 15-1 15,7 6-2-15,15 17-5 16,3-6-7-16,32 20-15 15,1-11-9-15,29 7-1 16,6-6 0-16</inkml:trace>
  <inkml:trace contextRef="#ctx0" brushRef="#br2" timeOffset="58476.3447">13628 11379 64 0,'-10'-17'39'0,"9"7"-1"16,-7-4 1-16,8 14-21 15,-12-6-13-15,2 12-1 16,-5 3-1-16,-2 11 0 15,-6 1-1-15,-1 8 0 16,1-2 0-16,3-2-1 16,1-2 1-16,4-4-2 15,6-7 1-15,9-12-1 16,0 0 0-16,0 0-1 15,19-5 1-15,-3-8 0 0,1-3 0 16,4-4 0-16,1 2 0 16,-2-2 0-16,-2 1 0 15,0-1 1-15,-6 5-1 16,-1 3 0-16,-11 12 1 15,13-11-1-15,-13 11 0 16,0 0 1-16,14 5-1 16,-14-5 1-16,15 23-1 15,-5-6 1-15,3 2-1 16,4 0 0-16,2 2 1 15,0-3-1-15,5-2 0 16,0-4 0-16,-1-5 1 16,-1-5 0-16,-1-7-1 15,-4-7 1-15,-1-8 0 0,0-6 0 16,-4-6-1-1,-4-6-1-15,2 3-1 0,-2-6-2 16,2 10-2-16,-9-3-7 16,17 21-13-16,-17-4-15 15,8 12 1-15,-9 5-1 16,16-5 0-16</inkml:trace>
  <inkml:trace contextRef="#ctx0" brushRef="#br3" timeOffset="63054.6065">1487 5552 22 0,'10'-9'30'0,"2"1"1"15,-12 8 2-15,17-9-11 16,-20-5 2-16,3 14-14 15,1-10-2-15,-1 10-1 16,0 0 0-16,0 0-1 16,0 0-1-16,0 0-1 15,-10 17 0-15,-1 8-1 16,-7 9-1-16,-3 6 0 15,-7 9 0-15,4 1 0 16,1 0 1-16,6-3-1 16,15-11 0-16,16-14 0 0,21-18-1 15,21-14-1-15,24-15 0 16,11-12-1-16,12-6-3 15,-1-12-3-15,3 9-13 16,-19-14-18-16,-6 14-1 16,-25-6 1-16,-15 10-2 15</inkml:trace>
  <inkml:trace contextRef="#ctx0" brushRef="#br3" timeOffset="63212.6156">1872 5421 104 0,'-61'69'38'0,"0"5"3"16,17 11-2-16,-6-1-35 0,26-4-3 15,15-3-5-15,11-21-17 16,27-3-17-16,6-19 1 16,16-6-4-16,1-18 0 15</inkml:trace>
  <inkml:trace contextRef="#ctx0" brushRef="#br3" timeOffset="64061.6641">2970 5781 92 0,'-21'5'37'15,"12"5"0"-15,9-10 1 16,0 0-36-16,4-16-1 16,17 9 0-16,10-5 1 15,9-2 0-15,2-3 0 16,6-3 0-16,-3 0 2 15,-3 0-2-15,-7-1 0 16,-9 4 0-16,-16 0 0 16,-10 3 0-16,-14 3-1 15,-9 6 1-15,-11 6-1 16,-3 7 0-16,-5 8 0 15,-1 9 0-15,3 8 0 16,4 9 1-16,6 2 0 16,13 1 0-16,10-3 0 0,14-7-1 15,17-7 0-15,16-11-2 16,23-11-2-16,9-20-3 15,23-1-12-15,-10-25-19 16,20-3-6-16,-8-17 2 16,6 2-2-16</inkml:trace>
  <inkml:trace contextRef="#ctx0" brushRef="#br3" timeOffset="64264.6757">3926 5120 86 0,'-24'-9'39'15,"-8"10"1"-15,9 19 1 16,-11 4-23-16,11 21-17 15,3 11 1-15,6 11-1 16,4 8 1-16,2 5-1 0,7 7-3 16,2-6 1-16,8 0-3 15,0-19-13-15,19-1-20 16,-8-22-2-16,11-8 1 15,-4-19-2-15</inkml:trace>
  <inkml:trace contextRef="#ctx0" brushRef="#br3" timeOffset="64615.6958">4020 5662 101 0,'0'0'38'0,"0"0"0"15,25 18-7-15,-4-18-28 16,6 0-1-16,5-4 2 0,6-2-1 15,1-4 0-15,2-3 0 16,-2-7-1-16,-4 3 0 16,-8-4 0-16,-5 1 0 15,-12-2 0-15,-5 1-1 16,-10 2-1-16,-9 6 1 15,-7 5 0-15,-9 9 0 16,-3 9-1-16,-4 9 1 16,-3 9-1-16,7 7 1 15,1 6-1-15,10 7 0 16,13-1-1-16,13-5-1 15,16-2 0-15,11-15-5 16,25 6-8-16,1-28-17 0,24 2-9 16,-1-21 0-16,15 0 0 15</inkml:trace>
  <inkml:trace contextRef="#ctx0" brushRef="#br3" timeOffset="64819.7075">4914 5549 98 0,'-36'6'40'0,"-16"2"1"16,3 16-2-16,-3-1-36 15,5 8 1-15,8 1-1 16,11 5-1-16,17-3 0 16,15-3-2-16,22-9-1 15,17-12-2-15,18-3-4 16,4-22-9-16,25 2-19 0,-9-21-6 15,11 3 1-15,-12-22 0 16</inkml:trace>
  <inkml:trace contextRef="#ctx0" brushRef="#br3" timeOffset="65007.7182">5429 5272 71 0,'-11'-23'39'0,"11"23"0"16,-26-9 1-16,16 33-13 16,-8 6-23-16,3 14-1 15,0 10-2-15,5 8 1 16,0 9-2-16,8 4 0 15,4 1-2-15,2-9-2 16,11 5-12-16,-16-21-20 16,12-6-2-16,-6-21 0 0,8-6-1 15</inkml:trace>
  <inkml:trace contextRef="#ctx0" brushRef="#br3" timeOffset="66315.7931">5290 5484 100 0,'5'12'40'0,"-5"-12"1"16,22 26 0-16,-7-11-36 16,20-1-2-16,2 1 0 15,5-1 0-15,4-1-1 16,-2-2-1-16,-4 1-1 15,-5 1 0-15,-7 4 1 16,-10 2-1-16,-8 3 0 0,-10 6 0 16,-4 1 1-16,-4-1 0 15,-5 0-1-15,2-3 1 16,-1-4-1-16,5-6 1 15,7-15 0-15,0 0-1 16,12-16 0-16,5-8-1 16,2-6 1-16,4-10-1 15,3-5 1-15,0-5-1 16,-3 3 1-16,1 4-1 15,-10 6 1-15,0 6 0 16,-3 8 0-16,-2 12-1 16,-9 11 1-16,23-5 0 0,-8 11 0 15,6 1 0-15,7-2 0 16,3 2 0-16,4-2 0 15,3-4 0-15,1-1 0 16,-4-6 0-16,-4 2 0 16,-5 0 0-16,-7 0 0 15,-8 4 0-15,-11 0 1 16,-7 14-1-16,-9 3 0 15,-10 6 1-15,-1 7 0 16,-3 4-1-16,1 6 1 16,1 5 0-16,10-3-1 15,10-1 1-15,9-6-1 16,13-7 1-16,8-7-1 15,10-12 2-15,5-12-3 16,4-16 0-16,0-7 0 0,-1-10-1 16,-4-4 1-16,-5-8-1 15,-5 2 1-15,-7-1-1 16,-4 8 2-16,-5 5 0 15,-2 8 0-15,-2 7 0 16,3 8 1-16,-9 11 0 16,19 1 1-16,-6 8-1 15,3 1 0-15,4 4 0 16,3 0-1-16,0 0 1 15,2 1-1-15,1 0 0 16,-6 3 1-16,-5 3-1 16,-10 3 0-16,-8 10 0 15,-9 2 0-15,-9 3 2 16,-3 0 0-16,-3-1-1 0,4-6 0 15,5-7 1-15,13-15-2 16,5-10 0-16,28-27 0 16,9 0 0-16,6-14 0 15,4-4 0-15,8-5 0 16,2 0 0-16,-9 9 0 15,-5 7 0-15,-13 14 0 16,-12 14 0-16,-18 6 0 16,4 27 0-16,-18 4 0 15,-1 6 0-15,-1 4-2 16,2-2-1-16,12-6-2 15,9-17-4-15,23-2-4 16,6-23-2-16,24 3-4 16,-7-28-5-16,30 9-2 0,-19-25-7 15,12 7-4-15,-15-7 4 16,-10 15 6-16,-11 2 39 15,-25-8 4-15,1 22 5 16,-31-10 7-16,15 29 5 16,-37-3 7-16,11 17 2 15,-9-8-4-15,12 16-35 16,1 7-1-16,9 1-1 15,5 2 0-15,11 1 0 16,7-2 0-16,10-3-1 16,2-4 1-16,4-2-1 15,0-2 0-15,-3-1 1 16,-5 0-1-16,-5 3 1 15,-10 1 0-15,-7 1 2 16,-5 1-3-16,-8 1 0 0,-2-1 0 16,-2-6 0-16,5 1-3 15,-6-15-5-15,22-5-4 16,-20-9-4-16,20 9-8 15,-5-43-7-15,11 7-13 16,-6-16-1-16,12-10 4 16</inkml:trace>
  <inkml:trace contextRef="#ctx0" brushRef="#br3" timeOffset="66863.8244">8750 5786 106 0,'-18'5'42'15,"5"9"1"-15,-8-13-3 16,8 11-31-16,13-12-14 0,-18-11-11 15,33 9-23-15,-6-12-3 16,13 5 2-16,3-8-6 16</inkml:trace>
  <inkml:trace contextRef="#ctx0" brushRef="#br3" timeOffset="67283.8484">9201 5617 75 0,'16'0'41'0,"10"-8"-1"15,15 4 0-15,2-15-17 16,9 5-20-16,6-7 0 15,2 0-1-15,-6-4 0 16,-6-3-1-16,-11 0 1 16,-9-2-1-16,-14 1 1 15,-13 2-1-15,-12 3 1 16,-10 10-1-16,-10 8-1 15,-9 12 1-15,-8 14 0 16,-5 13-1-16,-3 13 1 16,6 5-1-16,5 8 1 15,15 2-1-15,16-1 0 16,18-10 3-16,25-10-4 15,16-12 1-15,25-10-6 16,6-21-3-16,25 1-11 0,-15-31-10 16,14 7-12-16,-11-18-3 15,1-1 2-15,-16-11 0 16</inkml:trace>
  <inkml:trace contextRef="#ctx0" brushRef="#br3" timeOffset="67504.8611">10042 5004 102 0,'9'16'41'16,"19"-22"-1"-16,30 8-9 0,26-17-32 15,1-12-12-15,29 6-21 16,-7-15-5-16,7 4 0 16,-4-10-3-16</inkml:trace>
  <inkml:trace contextRef="#ctx0" brushRef="#br3" timeOffset="69384.9686">12830 8248 64 0,'-28'-9'35'16,"-4"-2"0"-16,-3 3-2 16,-10-11-28-16,-2 10-4 15,-9 0 0-15,-3 4-1 0,-11 1 1 16,-7 2-1-16,-10 5 1 15,-2 1-1-15,-11 7 0 16,-4 4 1-16,-9 2-1 16,-5 8 0-16,-5 4 1 15,-2 10 0-15,-3 7-1 16,-4 8 2-16,-4 4-2 15,2 9 2-15,3 7 0 16,3 7-1-16,3 5 1 16,5 8-1-16,3 6 2 15,5 7-1-15,6 7 1 16,9 9 0-16,6 1-1 15,10 9 1-15,10 2-1 16,9 1-1-16,12 0-1 0,11 2 2 16,10-3-3-16,8 1 1 15,12-4-2-15,9-6 2 16,14-3-2-16,11-8 2 15,16-2-1-15,14-7 0 16,17-3 0-16,13-4-1 16,14-3 2-16,10-1 1 15,13-1-1-15,7 1-1 16,5 0 1-16,4 1 0 15,9-1 0-15,6-1 0 16,5-2-1-16,10-2 0 16,2-5 1-16,7-6 0 15,7-9 0-15,6-9 0 0,5-9 0 16,4-9 0-16,6-9 0 15,2-11 0-15,5-6 0 16,3-10 1-16,-4-11 0 16,5-7-1-16,-3-10 1 15,-4-10-1-15,-9-11 0 16,-2-7 1-16,-11-13-1 15,-9-8 1-15,-10-8-1 16,-13-9 0-16,-12-9 0 16,-15-3 1-16,-12-3-2 15,-14-8 2-15,-15-5-2 16,-16 1 1-16,-17-5 0 15,-13-3 1-15,-18-3 0 16,-14-6 1-16,-15-10 0 0,-11-2 0 16,-13-5 2-16,-7-3-1 15,-10-9 0-15,-6 0-1 16,-11-4 0-16,-3-1-3 15,-13 2 3-15,-12-1-3 16,-10 4 1-16,-15 2 0 16,-15 6-2-16,-16 1 1 15,-16 4 0-15,-14 6 0 16,-17 6 0-16,-8 8 2 15,-6 11-4-15,-7 11 1 16,2 19-7-16,-6 6-9 16,18 31-17-16,-5 11-3 15,14 27-1-15,1 12 0 16</inkml:trace>
  <inkml:trace contextRef="#ctx0" brushRef="#br3" timeOffset="70260.0187">14388 8200 72 0,'0'0'35'15,"-11"-14"0"-15,-1 13 1 16,-12-1-32-16,3 4-1 0,-2 2 0 16,0 6 1-16,-6 4-1 15,2 8 2-15,0 0-2 16,4 6 0-16,5-1 0 15,8 1-1-15,7-3-1 16,12-4 0-16,10-7 0 16,8-5-1-16,7-5 1 15,8-7-1-15,-4-4 1 16,1-5-1-16,-7-3 1 15,-9-2-1-15,-12-4 0 16,-8 3 0-16,-11 1 0 16,-12 3 1-16,-10 6-1 15,-6 7 1-15,-6 6 0 16,-1 12 0-16,3 4 0 0,3 9 0 15,4 6-1-15,10 0 1 16,9-2 0-16,17-2 0 16,7-8 0-16,17-8 0 15,9-11 0-15,9-12 0 16,4-9 0-16,4-9 0 15,-4-5 0-15,-5-5 0 16,-10-1 0-16,-11-1 0 16,-12 7-1-16,-15 6 1 15,-12 9 0-15,-12 7-1 16,-9 12 0-16,-7 10 0 15,1 8-1-15,-3 3-3 16,9 16-5-16,1-12-4 16,21 19-11-16,-7-17-16 15,23 6-2-15,2-5-1 0,13 5 1 16</inkml:trace>
  <inkml:trace contextRef="#ctx0" brushRef="#br3" timeOffset="71308.0786">12419 12512 78 0,'0'0'38'0,"-14"-20"-1"15,14 20-5-15,-2-20-29 16,2 20 0-16,-3-17 0 15,3 17-1-15,-11-2 1 16,2 13 0-16,-11 7 0 0,-2 6 0 16,-8 5-1-16,0 3 0 15,-2 3-1-15,5-2 0 16,3-3 0-16,9-6-1 15,11-6 0-15,11-7 0 16,10-9 0-16,7-5 0 16,9-9 1-16,-1 1-1 15,1-6 0-15,-4-4 1 16,-5-3-1-16,-4 6 2 15,-12-4-2-15,-5 9 2 16,-9 1-2-16,-6 9 2 16,-7 3-2-16,-5 8 0 15,-3 10 1-15,-2 3-2 16,-1 6 1-16,6 5 0 0,4 0 0 15,10-2 0-15,6-4 0 16,12-5 0-16,6-7 1 16,14-9-1-16,4-11 1 15,8-6-1-15,-2-6 1 16,0-9-1-16,-3-3 1 15,-4-2-1-15,-9-1 1 16,-7-1 0-16,-11 5 0 16,-9 9 0-16,-9 5-1 15,-5 10 1-15,-10 6-1 16,-1 8 0-16,-3 9 0 15,2 4 0-15,4 1 1 16,5 1-2-16,8-1 1 16,7-3 0-16,10-5 0 0,-3-15-2 15,26 16-3-15,-12-19-5 16,14 8-8-16,-14-21-11 15,18 5-12-15,-7-14 0 16,12-5-3-16,3-10 2 16</inkml:trace>
  <inkml:trace contextRef="#ctx0" brushRef="#br3" timeOffset="72021.1194">15038 8278 61 0,'0'0'39'0,"5"12"-2"15,-5-12 3-15,23 20-19 16,-6-17-14-16,16 3-2 16,6-5-2-16,13-1-1 15,3-6 0-15,10-3-1 16,-1-6 0-16,-1-6 0 15,-6-3 0-15,-11-3 1 16,-11-6-2-16,-14 3 2 0,-20 0-1 16,-16 6 1-16,-20 7-1 15,-16 13 1-15,-18 11 0 16,-9 14-1-16,-10 15 2 15,3 11-2-15,10 7 1 16,9 8-1-16,23-2 0 16,23-6-1-16,36-9 0 15,26-9-1-15,31-10-2 16,19-17-2-16,27 2-7 15,-2-27-9-15,21 14-9 16,-13-22-11-16,-1 4 1 16,-17-12-1-16,-10 1 2 15</inkml:trace>
  <inkml:trace contextRef="#ctx0" brushRef="#br3" timeOffset="72217.1306">16117 7747 110 0,'0'0'41'0,"11"4"0"16,18-8-3-16,9-1-40 15,32 13-14-15,-4-15-21 16,20 10-3-16,-8-2 0 15,5 7-1-15</inkml:trace>
  <inkml:trace contextRef="#ctx0" brushRef="#br3" timeOffset="74266.2478">16677 6388 77 0,'-133'-39'35'0,"-12"-1"-1"16,0 2-1-16,-18-3-29 15,1 5-3-15,-7-4 0 16,-6 3 0-16,-5 4-1 15,0 2 1-15,-7 2 0 16,-4 5 1-16,-7 4 0 16,-7 6 0-16,-9 6 1 15,-10 8-1-15,-16 7 0 0,-8 11 1 16,-9 6-1-16,-12 10 0 15,-9 9 0-15,-5 9-1 16,-6 6 0-16,-5 6 0 16,0 5 0-16,-2 6 1 15,1 5-1-15,6 4 0 16,2 5-1-16,6 7 2 15,1 6-3-15,9 9 1 16,7 5 0-16,8 12 0 16,6 6-1-16,9 4 1 15,6 9 0-15,14-2-1 16,14 2 0-16,15 4 1 15,7 2-1-15,12 0 0 16,11 1 1-16,15 4-1 0,14 3 2 16,9 5-1-16,13 5 1 15,14-2 0-15,19 6 0 16,16-4 0-16,18-1-2 15,13 1 2-15,15-5-2 16,15-4 2-16,9-1-3 16,11-7 0-16,10-1 0 15,7-2 0-15,9-1 1 16,8-2 1-16,8-3-1 15,12 1-1-15,13-1 1 16,7 3 2-16,14-4-2 16,14-3 1-16,13-1-1 15,14 0-1-15,12-1 1 16,10-1 1-16,10 0 0 0,11-5-2 15,8 0 3-15,9-3-2 16,4 1 2-16,5-9-1 16,12-7 1-16,6-4-1 15,9-13 1-15,14-6-1 16,14-12 1-16,10-10-1 15,16-13 1-15,12-8-1 16,14-11 0-16,8-9 0 16,13-13 0-16,10-5 1 15,11-14-2-15,9-6 2 16,7-9-2-16,8-11 2 15,3-8-2-15,8-9 1 16,4-10 0-16,0-9-1 0,-1-13 1 16,-3-9 0-16,-6-9 0 15,-8-10 0-15,-11-7 1 16,-8-12-1-16,-17-7 2 15,-15-8-2-15,-24-3 2 16,-19-9-1-16,-19-8 0 16,-19-9 0-16,-24-2 0 15,-15-7 0-15,-27-4-1 16,-17-6 0-16,-20 0 1 15,-19-2 1-15,-22-8-1 16,-20 0 0-16,-25-5 2 16,-22-4-1-16,-22-6 2 15,-22 0-1-15,-19-7-1 16,-17-3-2-16,-12 6 1 15,-17 1 1-15,-12-2-3 0,-11 7 0 16,-14 3 0-16,-8 6 1 16,-14 4 0-16,-12 5 0 15,-22 5 1-15,-16 7 1 16,-19 12-1-16,-24 7 1 15,-14 11-1-15,-29 12-1 16,-17 15 0-16,-17 8-1 16,-12 16 1-16,-5 6-3 15,-4 12 2-15,2 6-5 16,15 20-6-16,0-9-9 15,30 26-16-15,-2 7-3 16,18 16-1-16,3 11 0 16</inkml:trace>
  <inkml:trace contextRef="#ctx0" brushRef="#br3" timeOffset="75370.311">18754 6869 67 0,'6'-14'36'16,"-6"14"0"-16,2-24-8 15,-2 24 1-15,-8-15-21 16,8 15-2-16,-19-17 0 15,5 16-1-15,-7 1-1 16,-3 8 0-16,-9 7-1 0,2 8 0 16,-4 8-2-16,4 4 1 15,2 0-1-15,7 3 0 16,8-2-1-16,13-4 0 15,10-8 0-15,14-9 0 16,11-9 0-16,9-8 0 16,4-9 0-16,5-7 0 15,-5-4 1-15,-5-4-1 16,-11 1 1-16,-8-3-1 15,-14 2 1-15,-14 7-1 16,-14 5 1-16,-13 7-1 16,-7 7 1-16,-4 8-1 15,-4 6 1-15,4 4-1 16,2 3 1-16,12 2-1 15,13-1 0-15,11-2 1 0,12-6-1 16,15-5 0-16,12-5 0 16,9-6 0-16,6-2 0 15,0-7 0-15,-4-4 1 16,-3-2-1-16,-9-3 1 15,-10 1-1-15,-15-1 0 16,-12 4 1-16,-13 4-1 16,-11 7 1-16,-8 4-1 15,-5 6 1-15,-2 8 1 16,1 1-2-16,8 3 0 15,4 2 0-15,13-3 0 16,11-1 0-16,11-5 0 16,10-3 0-16,9-5 0 15,4-2 0-15,2-1-2 0,-3-5-2 16,1 8-6-16,-28-2-4 15,10 2-7-15,-38 0-18 16,-8 14-3-16,-19 4-2 16,-17 12 3-16</inkml:trace>
  <inkml:trace contextRef="#ctx0" brushRef="#br3" timeOffset="76589.3807">9258 13688 55 0,'0'0'37'0,"5"-23"-11"15,-5 23 3-15,-5-14-16 16,5 14-3-16,-10-16-2 15,10 16-1-15,-9-16-2 16,9 16-1-16,-11-12 0 16,11 12-2-16,-18 4 0 15,8 6 0-15,-9 7-1 16,0 7 0-16,-5 8 0 15,2 1 0-15,-1 3 0 16,5-3 0-16,4-3-1 16,8-2 1-16,11-11 0 15,6-9-1-15,11-9 1 16,6-8-1-16,2-8 0 15,0-5 1-15,-3-5 0 0,-3 0-1 16,-9-3 1-16,-9 3 0 16,-11 3-1-16,-7 5 1 15,-9 8-1-15,-5 5 0 16,-3 7 0-16,2 5 1 15,-2 8-1-15,7 1 0 16,4 7 1-16,9 1-1 16,9 1 1-16,12-2-1 15,8-3 0-15,9-2 1 16,7-6-1-16,4-5 0 15,2-5 1-15,-1-6-1 16,-3-6 0-16,-4-8 1 16,-8-4-1-16,-6-5 0 15,-8-6 1-15,-4 1-1 0,-13 0 0 16,-3 3 1-16,-8 7-1 15,-6 11 0-15,-7 9 1 16,-5 14-1-16,-4 7 1 16,2 8-1-16,3 4 1 15,6 4-1-15,5-2 0 16,13-2 1-16,11-8-1 15,12-7 1-15,11-9-1 16,8-9 1-16,6-10-1 16,3-9 1-16,-3-8 0 15,-4-2-1-15,-7-4 1 16,-6 3-1-16,-13 1 0 15,-10 11 0-15,-8 8-1 16,-9 9 0-16,-4 12-2 16,-1 3-2-16,7 12-4 0,1-14-4 15,25 11-6-15,-3-36-10 16,44-4-13-16,21-26 0 15,43-24 1-15</inkml:trace>
  <inkml:trace contextRef="#ctx0" brushRef="#br3" timeOffset="77341.4237">19722 6892 85 0,'-33'14'38'15,"0"-5"0"-15,8 11 1 16,-1-10-21-16,12 9-14 16,11-8 0-16,18 2-1 15,14-9 0-15,15-4 0 16,11-9-1-16,11-3 1 15,2-8-1-15,5-2-1 0,-8-4 0 16,-11-1 1-16,-13-2-1 16,-19 5 0-16,-22 6 0 15,-21 5 0-15,-21 5 0 16,-18 11 0-16,-19 9 2 15,-6 11-3-15,-4 5 0 16,7 7 0-16,13 5 0 16,15-1 0-16,23 1 0 15,28-2 0-15,31-3 0 16,23-7 0-16,25-4 0 15,10-7-3-15,20-2-5 16,2-14-4-16,17 5-9 16,-22-26-19-16,6 2-1 15,-16-17-1-15,-2-4 2 0</inkml:trace>
  <inkml:trace contextRef="#ctx0" brushRef="#br3" timeOffset="77520.4339">20513 6552 128 0,'-12'17'42'0,"24"9"2"16,13-15-5-16,23-7-39 16,29-2-8-16,14-17-7 15,27 12-13-15,-12-17-15 16,10 6 2-16,-10-5-4 15,-2 4 3-15</inkml:trace>
  <inkml:trace contextRef="#ctx0" brushRef="#br3" timeOffset="80284.592">748 15734 72 0,'0'0'38'0,"15"4"-1"16,-6-17-10-16,13 9-25 16,0-2-2-16,10-2 1 15,6 2 0-15,4-2-1 16,0 2 1-16,7 0-1 15,-4-4 0-15,-2-1 0 16,-1-4 1-16,-9-4-1 16,-4-5 0-16,-7-2 1 15,-8-6-2-15,-10 0 2 16,-8 1-1-16,-8 2 1 15,-10 4 0-15,-10 10 0 16,-11 9 1-16,-4 13 0 16,-8 14 0-16,2 19 1 0,-2 13 0 15,1 13-1-15,9 9 0 16,10 4-1-16,14 1 0 15,20-9-1-15,22-8-1 16,24-22-1-16,23-17-3 16,17-29-6-16,30-9-21 15,-2-35-6-15,18-5-2 16,-10-22 0-16</inkml:trace>
  <inkml:trace contextRef="#ctx0" brushRef="#br3" timeOffset="80479.6032">1894 14998 69 0,'-48'52'39'0,"-10"12"0"0,10 25 0 16,-6 2-36-16,11 7-3 15,9 4 0-15,11 0-3 16,13 0-2-16,7-23-13 15,27 6-18-15,-4-27-2 16,25 1-1-16,-4-24 1 16</inkml:trace>
  <inkml:trace contextRef="#ctx0" brushRef="#br3" timeOffset="80870.6256">2012 15787 44 0,'-13'-2'39'16,"-3"-3"0"-16,12 16-1 0,4-11-20 15,0 0-17-15,33 3 0 16,2-6-2-16,11-5 1 16,7-2 0-16,4-6 0 15,3-1 0-15,-8-3 0 16,-4-1 1-16,-10-1 0 15,-9 0 0-15,-15-6 0 16,-9 5 2-16,-15-3-2 16,-8 4 2-16,-11 2-2 15,-5 8 2-15,-11 7-2 16,-4 12 2-16,-3 11 0 15,-3 15-2-15,2 5 1 16,6 9-1-16,9 1 0 16,10 2-1-16,16-5 1 0,16-8-3 15,19-9-1-15,15-11-3 16,22-2-4-16,3-27-16 15,26 15-4-15,-8-24-8 16,13 5-2-16,-14-17 1 16</inkml:trace>
  <inkml:trace contextRef="#ctx0" brushRef="#br3" timeOffset="81095.6384">2875 15588 71 0,'-21'-24'42'0,"9"25"-1"15,-13-4-4-15,5 11-32 16,-8 8-2-16,3 8-2 0,-4 8 1 15,3 7-2-15,7 3 2 16,4 0-3-16,10-4 2 16,11-7-1-16,14-6-2 15,15-13-1-15,14-10-1 16,14-23-8-16,26 6-18 15,-8-27-9-15,14 2-3 16,-9-18 1-16</inkml:trace>
  <inkml:trace contextRef="#ctx0" brushRef="#br3" timeOffset="81297.65">3555 15042 65 0,'-34'16'43'0,"10"30"-2"15,-10 7 1-15,15 14-32 16,-3 8-8-16,5 4-2 15,5 7 0-15,0 1-3 16,5 1-2-16,-3-18-13 16,12 11-22-16,-12-26 0 15,11-2-1-15,-7-21 0 16</inkml:trace>
  <inkml:trace contextRef="#ctx0" brushRef="#br3" timeOffset="81493.6612">3255 15608 69 0,'-25'-17'44'0,"25"17"0"0,-11-18-2 16,32 8-36-16,12-9-3 15,16 0-1-15,12-4-3 16,7-1-2-16,11 12-12 15,-12-15-14-15,7 23-11 16,-18-5-2-16,3 16 0 16</inkml:trace>
  <inkml:trace contextRef="#ctx0" brushRef="#br3" timeOffset="82665.7282">3927 15540 31 0,'0'0'38'0,"-15"-11"0"16,10 22 1-16,-9-10-22 15,-1 20-15-15,2 9 1 16,4 8 0-16,-6 6 1 15,2 6-1-15,-1-2 0 16,7 0-2-16,-1-9 2 16,4-4-1-16,1-11-1 15,4-8 0-15,-1-16 0 16,11-9 0-16,-2-14-1 15,0-8 1-15,2-7-1 16,3-6 1-16,-4-7-1 16,1-1 2-16,0 5-2 15,0 7 1-15,-3 7-1 16,0 10 2-16,1 8-1 0,3 10 1 15,6 5-2 1,7 5 0-16,7 2 0 0,7 0 1 16,11-2-1-16,2-1 0 15,7-2 0-15,0-6 0 16,-1-2 0-16,-4 1 0 15,-11 0 0-15,-9-3 0 16,-6 3 1-16,-13-1-2 16,-15 6 2-16,0 0-1 15,-9 10 0-15,-12 4 2 16,-6 9-2-16,-2 5-1 15,-4 8 2-15,2 10-2 16,-2 3 1-16,9 0-1 16,9 2 2-16,10-5-3 0,10-8 2 15,12-9 0-15,10-12 0 16,10-13 0-16,7-12-1 15,4-14 1-15,1-13 0 16,-6-6-1-16,-5-8 1 16,-9-4-1-16,-9-2 1 15,-9 2 1-15,-7 3-1 16,-11 6 2-16,-6 10-2 15,-3 5 2-15,-1 9-1 16,2 7 1-16,15 13-2 16,-13-4 1-16,13 4 0 15,21 12 0-15,5-3 0 16,8-3 0-16,5 2 0 15,2 2 0-15,1 0 0 16,-4 7 0-16,-5 0-2 0,-12 5 0 16,-8 5 1-16,-12 6-2 15,-5 5 2-15,-7 2-2 16,-4 1 1-16,-5-7-1 15,4-3 2-15,1-7-1 16,7-11 1-16,8-13 0 16,12-14 0-16,8-16 0 15,10-9 1-15,12-9 0 16,3-4 0-16,3-2 1 15,-3 8-1-15,-4 7 1 16,-10 14-1-16,-9 18 2 16,-8 19-2-16,-15 17-3 15,-9 11 1-15,-1 8-3 16,-1 11-2-16,-4-12-9 0,16 15-9 15,-12-27-7-15,39 11-2 16,1-28-5-16,37 0-3 16</inkml:trace>
  <inkml:trace contextRef="#ctx0" brushRef="#br3" timeOffset="83477.7747">5820 15538 16 0,'0'0'38'16,"0"0"1"-16,10-5 1 16,-10 5-18-16,0 0-9 15,0 0-5-15,0 24-4 16,-5-7 0-16,4 13-1 15,-3 3 0-15,-2 11-2 16,-2 2 1-16,2 4-2 0,-3 1 1 16,2-2 0-16,0-9 0 15,2-6 0-15,-1-8-1 16,4-9 1-16,2-17 0 15,0 0-1-15,2-23 1 16,1-6-1-16,2-10 0 16,3-7 1-16,-1-7-1 15,4-9 0-15,3-2 0 16,1 3 1-16,4 7-1 15,-1 7 1-15,3 7-1 16,1 12 1-16,0 9-1 16,2 12 1-16,-1 11-1 15,0 6 0-15,-2 6-1 0,2 5 2 16,-2 4-1-16,2 4-2 15,-6 1 2-15,-2 2-2 16,-7 1 2-16,-4-1-2 16,-5-2 2-16,-9 0-2 15,-9-2 1-15,-8-5 1 16,-6-1 0-16,-4-4 0 15,-1-3 0-15,-2-3 0 16,1 0 0-16,4 3 0 16,1 8 0-16,2 8 0 15,2 17 0-15,0 15 1 16,-2 16 0-16,-3 14-1 15,0 11 1-15,0 0-2 16,7-5-1-16,5-20-7 0,19 0-11 16,-8-47-9-16,29-6-8 15,-1-43-3-15,21-13-2 16</inkml:trace>
  <inkml:trace contextRef="#ctx0" brushRef="#br3" timeOffset="83972.803">6574 15592 31 0,'11'-16'39'0,"3"5"2"15,-14-5-2-15,0 16-15 16,-10-11-19-16,-7 12 3 16,-9 2-4-16,-5 9-2 15,-11 5 1-15,-2 11-2 16,-9 6 2-16,0 8-3 15,4 2 2-15,5-1-2 16,8 0 2-16,16-5-1 16,15-8 0-16,19-10-1 15,19-16 0-15,15-11 1 16,14-11-1-16,4-10 1 15,1-5-1-15,-3-8 1 16,-6 0-1-16,-10-2 0 0,-11 5 1 16,-12 4 1-1,-10 9-2-15,-8 7 2 0,-7 18-2 16,0 0 0-16,-18 13 0 15,6 14 0-15,-1 14 0 16,0 4-2-16,7 3 0 16,6-3-2-16,13-3-1 15,3-18-6-15,29 0-9 16,-11-37-11-16,29 1-9 15,-9-29-1-15,15 0 0 16</inkml:trace>
  <inkml:trace contextRef="#ctx0" brushRef="#br3" timeOffset="84153.8133">7345 15075 82 0,'-18'5'39'0,"1"36"1"16,-21 15-6-16,6 22-31 15,-7 8-1-15,4 14-3 16,4-1 0-16,5-5-4 15,12 1-7-15,-3-34-18 16,20-1-8-16,-5-27-4 16,16-5 2-16</inkml:trace>
  <inkml:trace contextRef="#ctx0" brushRef="#br3" timeOffset="84355.8249">7052 15546 80 0,'-14'-12'43'16,"14"12"1"-16,0 0-6 15,13-8-35-15,17-6 0 16,13-7-4-16,16-3 0 16,7-12-4-16,16 10-8 15,-16-26-14-15,23 15-11 16,-20-16-2-16,0 12-1 15,-18-11 3-15</inkml:trace>
  <inkml:trace contextRef="#ctx0" brushRef="#br3" timeOffset="84528.8348">7810 14994 82 0,'0'0'41'16,"-12"13"-2"-16,-15 14-4 15,10 26-30-15,-14 14-1 16,1 13-1-16,-2 8-2 0,1 6-1 16,2 3 0-16,0-3-2 15,8-7-2-15,0-20-3 16,18-1-12-16,-9-37-15 15,17-3-6-15,-5-26-1 16,0 0 2-16</inkml:trace>
  <inkml:trace contextRef="#ctx0" brushRef="#br3" timeOffset="84720.8458">7511 15426 82 0,'-20'-13'45'0,"20"13"0"15,-17 8-2-15,34 4-35 16,-4-9-5-16,12-5-2 0,14-3-2 15,6-5-3-15,15 5-10 16,-8-20-13-16,26 16-13 16,-11-13-4-16,17 8-2 15,-1-8 1-15</inkml:trace>
  <inkml:trace contextRef="#ctx0" brushRef="#br3" timeOffset="88814.0799">7846 15750 50 0,'24'3'42'16,"13"2"-3"-16,1-12 1 0,14-2-38 16,2-8 0-16,8-4-1 15,6-6 1-15,-1-4 0 16,-11-4-2-16,-2 1 1 15,-14-3-1-15,-12 5 1 16,-20 4-1-16,-15 7 1 16,-21 8 0-16,-13 12 0 15,-15 13 1-15,-14 13-1 16,-3 11 1-16,-4 11-1 15,5 4 1-15,7 8-1 16,13 0 1-16,14-5-2 16,19-7 0-16,22-8-2 15,22-10-1-15,18-17-2 0,28 4-13 16,2-30-20-16,25-1-1 15,-3-17-1-15,15-1 1 16</inkml:trace>
  <inkml:trace contextRef="#ctx0" brushRef="#br3" timeOffset="89136.0983">8739 15570 55 0,'-35'26'37'0,"-9"2"1"16,6 22-6-16,-3-7-26 15,8 12 1-15,5-6-3 16,8 4 0-16,6-11-1 15,10-4 0-15,4-9-1 16,4-10 1-16,-4-19-2 0,21-3 1 16,-7-19-1-16,1-8-1 15,4-10 1-15,-1-5-1 16,1-7 0-16,3 1 1 15,-3 1-1-15,1 10 0 16,0 9 1-16,-4 8-1 16,-1 11 0-16,0 8-1 15,0 8-2-15,1 1-2 16,12 11-3-16,-7-15-9 15,22 14-21-15,-5-15 0 16,16 6-3-16,-3-12 3 16</inkml:trace>
  <inkml:trace contextRef="#ctx0" brushRef="#br3" timeOffset="89474.1176">9224 15662 68 0,'-22'16'40'16,"6"13"0"-16,-12-8 0 15,11 10-36-15,2 1 0 16,5 6-1-16,1 1-1 15,6 2 0-15,1-4-1 16,9-5 1-16,4-7-1 16,2-10 0-16,7-15 0 15,5-11 0-15,6-18 0 16,-1-9 0-16,5-12 0 15,4-4 1-15,-1-2 0 16,0 3-1-16,-8 5 1 16,1 13-1-16,-8 12 0 15,-4 17 0-15,-5 15-1 0,-7 19 0 16,-6 11-1-16,-1 9-1 15,3 12-4-15,-4-10-10 16,20 19-10-16,-15-23-15 16,25 6-1-16,9-22-3 15,24-5 2-15</inkml:trace>
  <inkml:trace contextRef="#ctx0" brushRef="#br3" timeOffset="89917.143">10157 15405 85 0,'0'0'42'0,"0"0"2"15,0 0-4-15,0 0-41 16,0 0-6-16,-19-2-19 15,19 2-14-15,-16 13-2 16,15 8-1-16,-4-1 0 16</inkml:trace>
  <inkml:trace contextRef="#ctx0" brushRef="#br3" timeOffset="90075.152">10197 15913 83 0,'-28'30'45'0,"3"2"-1"0,-9-17-2 15,19-12-39-15,-6 5-5 16,21-8-3-16,11 0-18 15,4-20-19-15,18 7 0 16,7-14-3-16,17 2 1 16</inkml:trace>
  <inkml:trace contextRef="#ctx0" brushRef="#br3" timeOffset="90698.1877">11254 15264 57 0,'-24'-2'43'15,"24"2"-2"-15,-8-14 1 16,31 11-26-16,15-17-13 16,15-2-2-16,9-1 1 15,9 3-1-15,-1 7 0 16,-4 6-1-16,-10 7 0 15,-14 10 1-15,-18 10-1 16,-20 13 1-16,-20 5-1 16,-19 11 1-16,-18 5 0 15,-12 9 0-15,-12 6 1 16,-5 4-1-16,3-1 1 15,10-1-1-15,7-5 1 0,17-4-1 16,20-10 0-16,24-12 0 16,23-12 0-16,26-15-1 15,19-11-1-15,19-12-2 16,13-5-4-16,-3-22-13 15,22 17-12-15,-17-20-9 16,4 11-3-16,-16-10 1 16</inkml:trace>
  <inkml:trace contextRef="#ctx0" brushRef="#br3" timeOffset="91224.2177">13040 14924 47 0,'-16'-20'36'15,"-13"-3"2"-15,2 12-5 16,-19-3-23-16,2 14-1 16,-10 2-3-16,1 14 0 15,-4 10-1-15,-1 16 0 16,-2 12-1-16,9 17-1 15,-1 10 0-15,12 16-1 16,4 5-1-16,12 8-1 16,12 0-1-16,12-5-2 15,18-8-4-15,8-26-14 16,27-2-19-16,-1-29-1 15,22-6-1-15,-1-31 1 0</inkml:trace>
  <inkml:trace contextRef="#ctx0" brushRef="#br3" timeOffset="91614.2401">13460 14986 38 0,'-15'-30'38'0,"3"10"1"16,-17-2 0-16,5 21-18 16,-13-1-15-16,-1 20 0 15,-9 9-1-15,0 17-1 16,-5 10 0-16,0 14-1 15,1 8-1-15,7 8 1 16,6 0-2-16,9-2-2 16,10-6-2-16,10-8-2 15,18-1-6-15,-5-27-15 16,21 6-13-16,-6-21-2 15,10 2 1-15,-11-18 0 16</inkml:trace>
  <inkml:trace contextRef="#ctx0" brushRef="#br3" timeOffset="91795.2504">12795 15591 66 0,'-19'-14'41'16,"19"14"-2"-16,3-12 0 15,22 5-37-15,3 5-3 16,11-1-1-16,12 1-1 15,0-8-6-15,23 13-23 16,-12-16-6-16,11 7 0 16,-8-7 2-16</inkml:trace>
  <inkml:trace contextRef="#ctx0" brushRef="#br3" timeOffset="92169.2718">13515 15471 79 0,'-15'18'41'15,"-13"-6"-1"-15,11 19-10 16,-14-9-25-16,13 9-2 15,1 1 0-15,5 6-1 16,6-1-1-16,6-2-1 16,9-5 0-16,9-6 1 15,8-13-1-15,6-8 0 16,6-13 0-16,5-10 0 15,0-8 1-15,0-9-1 16,-4-2 1-16,-2-4 0 16,-7 2 0-16,-2 0 0 0,-5 7 0 15,-4 5 0-15,-3 10-1 16,-6 10 1-16,-10 9-1 15,12 21 1-15,-16 6-1 16,-1 9-1-16,-6 5 0 16,1 1-1-16,2 0-1 15,2-13-4-15,14 2-8 16,-8-31-10-16,32-6-11 15,-4-23-5-15,20-1 1 16,4-23 1-16</inkml:trace>
  <inkml:trace contextRef="#ctx0" brushRef="#br3" timeOffset="92388.2843">14495 14892 69 0,'0'0'43'16,"0"0"-1"-16,-15 16 0 15,-14 14-25-15,3 18-15 16,-1 12-1-16,-2 12 0 15,-3 8-2-15,1 7 1 16,3 1-1-16,3-5-2 16,7-5-2-16,3-16-3 15,18-2-13-15,-13-38-10 16,25-2-9-16,-1-29-2 15,21-9 3-15</inkml:trace>
  <inkml:trace contextRef="#ctx0" brushRef="#br3" timeOffset="92585.2956">14837 14861 63 0,'0'15'43'0,"-22"18"-1"16,-2 33 1-16,-17 2-25 15,-2 17-15-15,5 4-2 16,5 1 0-16,5-1-5 15,1-18-11-15,21 6-14 16,-8-30-11-16,22-2-1 16,-3-22-3-16</inkml:trace>
  <inkml:trace contextRef="#ctx0" brushRef="#br3" timeOffset="93079.3239">14910 14699 67 0,'-14'-1'42'15,"12"18"-2"-15,1 3-1 16,21 12-35-16,0 7-1 16,10 14-2-16,2 9 2 15,4 10-3-15,-7 9 1 16,-6 4-1-16,-11 8 0 15,-12 1-1-15,-11 1 1 16,-11-9-1-16,-4-5-1 16,-3-15-4-16,8-3-12 0,-8-35-15 15,22-1-5-15,7-27-3 16,0 0 0-16</inkml:trace>
  <inkml:trace contextRef="#ctx0" brushRef="#br3" timeOffset="93253.3338">15339 15701 79 0,'-28'49'41'0,"8"10"-5"15,-8-10-12-15,-6-11-47 16,21 7-14-16,0-16-3 15,14 1 0-15</inkml:trace>
  <inkml:trace contextRef="#ctx0" brushRef="#br3" timeOffset="94011.3772">16130 14925 67 0,'-12'-11'41'16,"12"11"-1"-16,14-21 1 15,16 7-37-15,11-4-2 16,15 3 2-16,8-3-2 16,9 8 2-16,1 1-3 15,-3 6 0-15,-10 7-1 16,-11 6 1-16,-15 10-1 15,-17 4-1-15,-21 11 2 16,-17 5-3-16,-18 7 3 16,-13 10 0-16,-11 4-1 15,-5 4 2-15,-5 1-1 0,3 2 1 16,9-6-1-1,11-4 2-15,15-7-2 0,19-9 0 16,15-11 0-16,22-9-1 16,19-12 1-16,16-5-1 15,14-7 1-15,10-3-1 16,4-5 0-16,-4 5 2 15,-2-2-3-15,-6 5 0 16,-7 5-4-16,-14-10-10 16,6 20-7-16,-20-26-7 15,14 21-6-15,-15-19-10 16,10 4 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P57gEWcisY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90194"/>
              </p:ext>
            </p:extLst>
          </p:nvPr>
        </p:nvGraphicFramePr>
        <p:xfrm>
          <a:off x="214283" y="762000"/>
          <a:ext cx="8750332" cy="484022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“ingredients” and buzzwords for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https://www.youtube.com/watch?v=lP57gEWcisY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Atom, proton, electron, neutron, electron energy level, valence electron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neutral</a:t>
                      </a:r>
                      <a:endParaRPr lang="en-NZ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drawing diagrams of the first 20 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first 20 are “assembled”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8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4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1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4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3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8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2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3053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– 143 but not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9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1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2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81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5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32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5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37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29320"/>
              <a:ext cx="9076680" cy="567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14560"/>
                <a:ext cx="9094320" cy="570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2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4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8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4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1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96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5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1040" y="268920"/>
              <a:ext cx="8894520" cy="636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6640" y="253440"/>
                <a:ext cx="8925480" cy="63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59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62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760" y="143280"/>
              <a:ext cx="8099280" cy="583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00" y="127080"/>
                <a:ext cx="8122320" cy="58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73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4320" y="135000"/>
              <a:ext cx="6619680" cy="585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280" y="118440"/>
                <a:ext cx="6639120" cy="587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16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234720"/>
              <a:ext cx="6609960" cy="5363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280" y="218880"/>
                <a:ext cx="6639480" cy="538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24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9280" y="232920"/>
              <a:ext cx="7400520" cy="578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17080"/>
                <a:ext cx="7413120" cy="581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232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4166</TotalTime>
  <Words>80</Words>
  <Application>Microsoft Office PowerPoint</Application>
  <PresentationFormat>On-screen Show (4:3)</PresentationFormat>
  <Paragraphs>16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301</cp:revision>
  <dcterms:created xsi:type="dcterms:W3CDTF">2006-08-16T00:00:00Z</dcterms:created>
  <dcterms:modified xsi:type="dcterms:W3CDTF">2015-03-10T21:15:59Z</dcterms:modified>
</cp:coreProperties>
</file>