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8" r:id="rId4"/>
    <p:sldId id="30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6T01:35:44.9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579 2219 76 0,'-12'8'36'0,"-3"-6"-1"15,7 12-5-15,-9-18-19 16,16 15-2-16,1-11-2 0,0 0-2 16,23-13 0-1,7 4 0-15,13-6-2 0,12 1 0 16,11-2-1-16,6 1 1 15,3 0-3-15,-2 3 1 16,-3 5-1-16,-5 4 0 16,-15 2-1-16,-9 2 1 15,-7 1-2-15,-13-2-1 16,-4 4-2-16,-17-4-5 15,20-4-26-15,-20 4-2 16,1-11 0-16,-1 11-1 16</inkml:trace>
  <inkml:trace contextRef="#ctx0" brushRef="#br0" timeOffset="661.0377">2180 2190 88 0,'-14'-8'39'0,"14"8"-1"16,-20-5-1-16,20 5-27 0,0 0-4 16,12 9-1-16,10-9-1 15,10 3-2-15,15-3 0 16,10 2-1-16,12-2 1 15,7 3-1-15,4 1-1 16,-2-2 0-16,-8 4 1 16,-3-3-2-16,-15 6 1 15,-7-4-1-15,-15 3 1 16,-7-5-1-16,-9 0 1 15,-14-3-1-15,14 1-1 16,-14-1-3-16,0 0-2 16,-1-31-21-16,8 18-12 15,-6-8 2-15,10 1-3 16,-5-5 3-16</inkml:trace>
  <inkml:trace contextRef="#ctx0" brushRef="#br0" timeOffset="1224.07">4282 1233 97 0,'39'-67'37'0,"-39"67"1"16,0 0-8-16,0 0-26 0,26-13 0 16,-46 68-3-16,-18 54 2 15,-43 15 0-15,-7 38 1 16,-8 17-2-16,-2 24-1 15,-8-2 1-15,22-31-1 16,8-13 1-16,14-22-2 16,15-21-2-16,11-24-3 15,20-10-15-15,3-36-18 16,18-8-1-16,1-21-1 15,15-10-1-15</inkml:trace>
  <inkml:trace contextRef="#ctx0" brushRef="#br0" timeOffset="1818.1039">4644 2098 60 0,'0'0'38'16,"-13"-8"-1"-16,13 8 1 15,-10-2-16-15,10 2-13 16,-11 10-3-16,9 1-1 15,2-11-1-15,11 16 0 16,7-12 0-16,17 3 0 16,9-6-1-16,17-1 0 15,8-3 0-15,11-3-1 16,3 2 0-16,1-2 0 0,-4 2-1 15,-7 0-1-15,-9 4 1 16,-12 0-1-16,-12 0 1 16,-9 1-1-16,-9 1 0 15,-8-2 0-15,-14 0-1 16,0 0 0-16,0 0-2 15,2-14-1-15,-2 14-2 16,-18-16-10-16,18 16-22 16,-10-12-2-16,10 12 0 15,0 0 0-15</inkml:trace>
  <inkml:trace contextRef="#ctx0" brushRef="#br0" timeOffset="2328.1331">6004 2234 49 0,'16'2'34'0,"-16"-2"2"15,23 0 1-15,-10-9-10 16,13 13-15-16,-4-9-1 15,17 6-2-15,1-8-2 16,16 5-2-16,5-9-1 16,9 5 0-16,6-7-2 15,3 3-1-15,-1-5 0 16,-7 3 0-16,-10 0-1 15,-13 2 1-15,-11 5-1 16,-15 3-1-16,-22 2-1 16,0 0 0-16,-22 9-1 15,-8-2-1-15,-1 6-3 0,-8-17-8 16,8 16-21-16,0-20-3 15,13 13 2-15,0-14-1 16</inkml:trace>
  <inkml:trace contextRef="#ctx0" brushRef="#br0" timeOffset="2787.1594">7439 2204 75 0,'21'1'39'0,"2"-14"-1"16,18 12 1-16,-7-16-14 16,9 10-20-16,8-5-2 15,1 6 0-15,5-2-2 16,-4 6 1-16,-2 1-1 0,-2 2-1 15,-6 0 1-15,-3 2-1 16,-8-1 0-16,-7-2-1 16,-8 2 0-16,-5-8-2 15,-2 9-7-15,-13-18-26 16,3 15-3-16,3-27 1 15,1 15-2-15</inkml:trace>
  <inkml:trace contextRef="#ctx0" brushRef="#br0" timeOffset="3305.189">9063 1250 73 0,'0'0'39'0,"0"0"-2"16,0 0 1-16,0 0-21 15,-2-25-13-15,-4 65 0 16,-15 28-1-16,-9 30 0 16,-15 21-1-16,-17 25 0 15,-16 15 0-15,-5 22-1 16,-1-24 0-16,6-7 1 15,6-19-1-15,12-13-2 16,13-17-3-16,13-28-8 16,28-8-25-16,6-38 0 15,25-11-2-15,4-22-3 16</inkml:trace>
  <inkml:trace contextRef="#ctx0" brushRef="#br0" timeOffset="3747.2143">9460 2046 110 0,'0'10'40'16,"0"-10"1"-16,21 13-6 15,-2-10-32-15,12 6-1 16,3-3 0-16,5 6 0 16,6-5-1-16,7 4-1 15,4 0 0-15,2-5-3 16,1 5 0-16,-3-12-4 15,8 11-11-15,-11-23-21 0,4 10-1 16,-11-14 1-16,-2 5-2 16</inkml:trace>
  <inkml:trace contextRef="#ctx0" brushRef="#br0" timeOffset="4274.2442">10874 2066 102 0,'-12'-1'40'16,"12"1"2"-16,0 0-3 15,-16 12-35-15,27-9-1 16,10-2-1-16,12 2 0 0,8-4 0 16,10 1 0-16,7-4-1 15,7 0 0-15,1 0 0 16,0 1-1-16,-6 0 1 15,-5 2-2-15,-11 1 1 16,-8 0-1-16,-11 2-1 16,-7 0 0-16,-6 0-3 15,-12-2-2-15,0 0-16 16,0 0-16-16,0 0-1 15,-12-15 0-15,12 15 1 16</inkml:trace>
  <inkml:trace contextRef="#ctx0" brushRef="#br0" timeOffset="4763.2724">12157 2073 91 0,'0'0'40'15,"-3"18"1"-15,3-18-1 16,33 20-27-16,3-10-11 16,9-1-1-16,11-1 1 15,13-7-1-15,4-2 1 16,9-1-1-16,0-6 0 15,-3-2 0-15,-9-1 0 16,-6 2 0-16,-13-1-1 16,-13 3 1-16,-10 3-1 15,-14-5-2-15,-14 9 0 16,0 0-3-16,-25-7-4 15,-7-4-17-15,10 12-15 0,-13-6 2 16,11 7-2-16,-3-4 2 16</inkml:trace>
  <inkml:trace contextRef="#ctx0" brushRef="#br0" timeOffset="5250.3003">13599 2156 92 0,'0'0'38'0,"0"0"2"15,14 7-1-15,8-14-34 16,22 3 0-16,10-9-2 15,10 7 1-15,6-5-2 16,5 4 1-16,-1-4-2 0,-5 3 0 16,-6 4-1-16,-10 2 1 15,-14 0-1-15,-7 1-1 16,-7 1 1-16,-11-4-2 15,-14 4-1-15,0 0-1 16,0 0-6-16,-14-4-28 16,14 4-2-16,-20 0 0 15,20 0 0-15</inkml:trace>
  <inkml:trace contextRef="#ctx0" brushRef="#br0" timeOffset="5732.3278">15038 2126 68 0,'-33'14'40'0,"5"-9"0"0,16 6 1 16,12-11-15-1,12-4-22-15,19-1-1 0,20 2-1 16,12-1 1-16,12 2 0 15,8-6-2-15,6 4 1 16,1 0-2-16,-6 5 2 16,-9 0-2-16,-11 5 1 15,-14-3-1-15,-9 1-1 16,-15 4 1-16,-6-5-2 15,-9 5 0-15,-11-8-1 16,0 0-2-16,0 0-2 16,0 0-24-16,0 0-9 15,5-12 0-15,-3-4-1 16</inkml:trace>
  <inkml:trace contextRef="#ctx0" brushRef="#br0" timeOffset="6295.36">17384 954 86 0,'25'-72'39'0,"-25"72"0"15,0 0-2-15,0 0-32 16,0 0-2-16,41-17-1 0,-56 95-1 16,-14 48 3-16,-24 38-3 15,-15 1 3-15,-12 15-3 16,-10 21 2-16,-13 0-1 15,9-30-1-15,3-21 1 16,11-18 0-16,11-20-1 16,15-17-1-16,17-14-4 15,13-25-2-15,28-8-31 16,0-30-1-16,19-6-2 15,-1-21-1-15</inkml:trace>
  <inkml:trace contextRef="#ctx0" brushRef="#br0" timeOffset="6797.3887">17927 2003 109 0,'0'10'41'0,"0"-10"0"16,31 20-10-16,3-14-29 15,15 5 1-15,12-4-1 16,10 5-1-16,9-9 1 15,3 3-1-15,4-7-1 16,1-1 0-16,-6-2 1 16,-6-7-1-16,-12 5 0 15,-9-7-1-15,-13 7-1 16,-15-3 0-16,-6 4-2 15,-14-6-5-15,-7 11-17 0,0 0-14 16,-13-4 0-16,-5 0 0 16,18 4-1-16</inkml:trace>
  <inkml:trace contextRef="#ctx0" brushRef="#br0" timeOffset="7219.4129">19631 2036 81 0,'-25'-1'39'16,"10"6"-1"-16,-5-14 0 15,20 9-30-15,0 0-1 16,38-4 0-16,-1 0-2 15,13-1 0-15,7-2-1 16,13 2-1-16,5 1-1 16,0-2 0-16,-3 4-1 15,-6-1-1-15,-12 2 1 16,-9 2-1-16,-11 2-1 15,-11-2 0-15,-7 2-1 16,-16-3-1-16,13 4 0 16,-13-4-2-16,0 0-7 0,-13-1-26 15,13 1-2-15,0 0 1 16,12-6-2-16</inkml:trace>
  <inkml:trace contextRef="#ctx0" brushRef="#br0" timeOffset="7692.4399">21223 1975 105 0,'-27'0'41'16,"17"7"0"-16,-3-8-4 15,13 1-32-15,20 9-2 16,5-3 1-16,10-2-2 15,11 0 0-15,11-2 0 16,4 1-1-16,10-4 0 16,2-3-1-16,0 2 1 15,0-3-1-15,-7 1 0 0,-8-1 0 16,-11 3 0-16,-7-1 0 15,-13-1-2-15,-11-1 0 16,-16 5-1-16,0 0-2 16,0 0-2-16,-28-18-7 15,28 18-25-15,-15-7-1 16,15 7 0-16,0 0 0 15</inkml:trace>
  <inkml:trace contextRef="#ctx0" brushRef="#br0" timeOffset="8121.4645">22830 1971 111 0,'-47'-1'40'15,"17"6"1"-15,-6-8-9 16,22 4-25-16,14-1-2 16,0 0-1-16,22-6-2 15,11 3 0-15,8-1 0 0,6 1-1 16,6-1 0-16,0-1 0 15,3 1 0-15,-4 1-1 16,-3-1 0-16,-3 2 0 16,-9 1-1-16,-2-1 0 15,-6 0-1-15,-7 0-1 16,-4 2-1-16,-18 0-2 15,21 1-13-15,-21-1-19 16,0 0-2-16,-16 1 1 16,16-1-3-16</inkml:trace>
  <inkml:trace contextRef="#ctx0" brushRef="#br0" timeOffset="8600.4918">24041 2017 108 0,'-25'-5'41'15,"14"10"0"-15,-11-12-6 0,22 7-29 16,13-4-2-16,19 4-1 16,18-4-1-16,16 3 0 15,17-2-1-15,12 2 0 16,5 0 0-16,6 0-1 15,-7 1 0-15,-8 1 0 16,-17 0 0-16,-16-1-1 16,-18 1 1-16,-14 1 0 15,-10-2-1-15,-16 0 0 16,0 0 0-16,-14-7-2 15,3 5-1-15,-4-3-3 16,15 5-20-16,0 0-13 16,0 0 0-16,0 0-1 15,17 2 0-15</inkml:trace>
  <inkml:trace contextRef="#ctx0" brushRef="#br1" timeOffset="165035.4393">7671 1371 80 0,'14'-11'36'0,"-14"11"1"15,0 0 0-15,13 2-23 16,-13-2-11-16,0 0 0 16,0 0 0-16,0 17 0 15,-5 4 0-15,-1 9 0 16,-6 7-1-16,0 9 1 15,-7 10-2-15,-1 9 0 16,-3 3 0-16,-1-1-1 16,2-5 1-16,2-8-2 15,5-9 1-15,5-8 0 0,4-14 1 16,7-12-1-16,-1-11 1 15,21-23-1-15,-3-11 1 16,6-10 1-16,-1-11-1 16,5-11 1-16,-2-11 0 15,-26 77 0-15,29-89-1 16,-29 89 1-16,35-87 0 15,-35 87-1-15,35-85 0 16,-35 85-1-16,37-70 1 16,-37 70 0-16,36-56-1 15,10 26 0-15,-11 18 0 16,8 29-1-16,-11 18 1 15,-2 23 0-15,-8 14-2 16,4 14 1-16,-9 0 0 16,3-5-1-16,-2-9 0 0,0-8-2 15,1-6-2-15,-6-16-5 16,10-4-26-16,-15-17-3 15,5-1 0-15,-13-20 1 16</inkml:trace>
  <inkml:trace contextRef="#ctx0" brushRef="#br1" timeOffset="165217.4498">7863 1823 112 0,'-36'-11'39'16,"1"-3"1"-16,20 8 0 15,13-8-36-15,16-2-1 16,22-5-2-16,14-6-3 15,13-5-2-15,4-14-20 0,18 11-14 16,-6 1-3-16,2 9 1 16,-14 3-3-16</inkml:trace>
  <inkml:trace contextRef="#ctx0" brushRef="#br1" timeOffset="165600.4718">7883 1138 107 0,'-73'-36'40'0,"73"36"2"16,-58-23-1-16,58 23-37 15,0 0 1-15,0 0-2 16,0 0 0-16,0 0-1 16,0 0 0-16,75-49-1 15,-75 49 0-15,94-6-3 16,-42 3-1-16,5-1-5 15,8 1-15-15,-7 0-17 0,3 0-3 16,-4 2 0-16,1-2-1 16</inkml:trace>
  <inkml:trace contextRef="#ctx0" brushRef="#br1" timeOffset="168005.6093">15413 1546 65 0,'4'-18'34'0,"1"-4"1"15,3 4-1-15,-5-3-25 16,6 4-1-16,-7 0 0 15,6 6-1-15,-8 11-1 0,-2-11-1 16,2 11 0-16,-16 18-2 16,0 7-1-16,-4 10 0 15,-4 13-2-15,-4 12 0 16,-5 5 0-16,3 6 0 15,-3-2 0-15,8-5 0 16,5-9 1-16,5-10-2 16,8-14 3-16,7-15 0 15,0-16-1-15,22-13 1 16,-4-17-1-16,4-13 2 15,4-10-1-15,-1-12 0 16,2-15-1-16,0-13 1 16,-13 45-1-16,3-3 1 15,-2-2-1-15,2-2-1 0,1 5 2 16,4-1-4-16,-4 2 3 15,4 2-1-15,-22 47 1 16,50-93-3-16,-50 93 3 16,47-68-1-16,-47 68 1 15,59-25 1-15,-33 33-3 16,33 38 2-16,-10 34-2 15,-8 23 3-15,-18-6-3 16,-1 15-1-16,-12-3 0 16,-6-13-1-16,-8-22 0 15,-2-13-3-15,5-12-3 16,-8-23-20-16,11-3-12 15,-2-23 1-15,0 0-2 16,-22-18 3-16</inkml:trace>
  <inkml:trace contextRef="#ctx0" brushRef="#br1" timeOffset="168146.6174">15501 1588 122 0,'-24'-15'41'16,"4"-2"1"-16,36 7-10 16,15-10-28-16,27-8-5 15,37-7-27-15,-44 15-12 16,8 1 0-16,59-13-3 15,7 2-1-15</inkml:trace>
  <inkml:trace contextRef="#ctx0" brushRef="#br1" timeOffset="169394.6888">18425 1290 54 0,'0'0'35'16,"0"0"-1"-16,0 0 1 16,0 0-28-16,0 0 0 15,0 0 0-15,0 0-2 16,-21-34 1-16,21 34-2 15,-7 19 0-15,6 6 0 16,-8 8 0-16,-5 11-1 16,-9 10-1-16,-4 13 0 15,-9 3-1-15,1 8 0 16,-1-7 1-16,3-5-1 0,4-11 0 15,8-6-1-15,7-14 1 16,6-12 0-16,10-10-1 16,-2-13 1-16,20-10 0 15,-3-15 0-15,1-7 0 16,5-13 2-16,-2-7-2 15,6-11 1-15,-1-10 0 16,-26 73-1-16,26-87 2 16,-26 87-2-16,36-94 1 15,-36 94-1-15,35-94 0 16,-35 94-3-16,46-85 2 15,-46 85-2-15,45-73 2 16,-45 73 0-16,55-56 0 16,-55 56 0-16,52-19 0 15,6 26 2-15,-9 20-2 0,-5 32 2 16,-11 15-3-16,-7 18 0 15,-9 5 1-15,0 3-1 16,-8-22-1-16,-2-9-1 16,3-12-2-16,-8-14-3 15,14 1-17-15,-18-24-16 16,9-8-1-16,-7-12 1 15,-10-10 1-15</inkml:trace>
  <inkml:trace contextRef="#ctx0" brushRef="#br1" timeOffset="169567.6987">18386 1594 108 0,'-35'-6'42'16,"21"10"1"-16,14-4-2 16,13-10-37-16,21 6-3 15,15-9-1-15,19 2-5 16,1-16-11-16,25 4-17 15,-16 0-10-15,0 8 0 16,-15 0-2-16</inkml:trace>
  <inkml:trace contextRef="#ctx0" brushRef="#br1" timeOffset="170792.7687">17831 766 60 0,'39'-58'39'0,"-39"58"-2"15,0 0 2-15,50-71-28 16,-50 71-2-16,0 0-1 15,0 0-1-15,0 0-2 16,0 0-3-16,0 0 1 16,12 60-1-16,-69 74-1 15,-18 43 1-15,-19 28-1 16,-13 4 1-16,-12 9-2 15,-6 24 1-15,-7-11 0 0,19-48 1 16,9-29-1-16,17-28-4 16,24-22-2-16,11-43-16 15,35-16-18-15,17-45-2 16,28-18-2-16,17-35-1 15</inkml:trace>
  <inkml:trace contextRef="#ctx0" brushRef="#br1" timeOffset="176599.1008">4958 1345 71 0,'0'0'36'15,"0"0"1"-15,0 0 1 16,17-53-21-16,-17 53-11 15,0 0-3-15,0 0 0 16,15-21 0-16,-15 21-1 16,-20 34 0-16,3 10-1 15,-5 14-1-15,-2 18 1 0,-8 12 0 16,0 8 0-1,-2-4-1-15,3-6 0 0,3-10 1 16,4-8-1-16,9-21 0 16,4-13 0-16,11-24 1 15,0-10 0-15,25-35 0 16,-2-7 1-16,4-12 0 15,3-14 1-15,0-12-1 16,1-10 0-16,-31 90 0 16,34-91 0-16,-34 91 1 15,30-90-2-15,-30 90 0 16,29-78-1-16,-29 78 2 15,20-59-2-15,-10 22 2 16,7 24-2-16,0 25-2 0,0 24 2 16,0 17-1-16,6 24 0 15,1 8 0-15,7 4 0 16,-2-14 0-16,8-9 0 15,3-12 2-15,3-12-1 16,4-17 1-16,0-20 0 16,-1-23 0-16,1-13 2 15,-4-14-2-15,-3-15 2 16,-8-9-1-16,-32 69-2 15,23-90 0-15,-13 42 0 16,-2-2 0-16,-4-2-5 16,6 0-23-16,-4 5-14 15,3-2-1-15,-9 49 0 16,21-86-3-16</inkml:trace>
  <inkml:trace contextRef="#ctx0" brushRef="#br1" timeOffset="177985.1801">9677 1281 55 0,'0'0'36'0,"0"0"-1"16,0 0 2-16,0 0-20 16,0 0-1-16,0 0-9 15,0 0 0-15,0 0-2 16,0 0-2-16,-10 20 0 15,-4 17-2-15,-1 9 0 0,-9 8-2 16,0 14 1-16,-7 6-1 16,3 5 1-16,4-14 0 15,4-6 0-15,6-13 1 16,4-10-2-16,5-8 3 15,5-14-2-15,0-14 1 16,15-15 1-16,-3-15-2 16,5-3 2-16,-1-11 0 15,4-9 0-15,-1-7-1 16,1-9 1-16,-20 69 0 15,22-72-1-15,-22 72 1 16,21-75-1-16,-21 75 1 16,21-58-2-16,-21 58 2 15,17-55-2-15,-17 55 0 0,16-25 0 16,1 15-2-16,8 27 2 15,-6 14-1-15,10 20 0 16,-6 15 0-16,5 10 0 16,2 1 0-16,-3-11 0 15,2-12 1-15,3-11-1 16,4-11 2-16,-1-8-2 15,2-19 2-15,3-18 0 16,0-11 0-16,-1-15 1 16,-2-15-2-16,-3-10 2 15,-34 64-1-15,33-80 1 16,-33 80 0-16,26-92-2 15,-26 92 0-15,23-89-4 0,-23 89-9 16,12-86-27-16,-12 86-3 16,13-77 0-16,-13 77-2 15</inkml:trace>
  <inkml:trace contextRef="#ctx0" brushRef="#br2" timeOffset="185989.638">13934 1317 81 0,'0'0'37'0,"0"0"0"15,0 0 0-15,0 0-32 0,0 0-1 16,0 0-1-16,50-36 1 16,-50 36 0-16,18 20-1 15,-12 5-1-15,1 11 0 16,-4 10-1-16,1 12 2 15,-4 7-3-15,-1 10 0 16,-2 0 1-16,-1-1-1 16,-1-6 0-16,2-9-2 15,3-6-1-15,-1-12-3 16,9-5-6-16,-5-20-26 15,12-5 0-15,-4-16 0 16,7-3-2-16</inkml:trace>
  <inkml:trace contextRef="#ctx0" brushRef="#br2" timeOffset="186323.6571">13759 1342 89 0,'-30'-3'37'16,"12"10"1"-16,-6-6 0 15,24-1-30-15,0 0-4 16,0 0 1-16,37 2-1 15,-37-2-1-15,53-11 1 0,-53 11-1 16,80-16 0-16,-33 6-1 16,5 0 0-16,5 1-2 15,0-1 0-15,-1 1-2 16,4 0-3-16,-4 0-7 15,5 1-27-15,-9 0-2 16,1-2 1-16,-3 6-1 16</inkml:trace>
  <inkml:trace contextRef="#ctx0" brushRef="#br2" timeOffset="187328.7145">19901 1326 56 0,'17'-63'36'0,"-17"63"-1"16,0 0 2-16,17-49-22 15,-17 49-6-15,0 0-2 16,0 0 2-16,15-56-3 15,-15 56-1-15,0 0 0 16,0 0-3-16,0 0 1 16,0 0-2-16,23-36 1 15,-20 75-2-15,-1 18 1 16,-9 6-1-16,4 2 1 15,-3 7-1-15,4 10 0 16,-5-6 0-16,3-8 0 16,-1-12 1-16,3-10-1 15,2-7 0-15,1-4-3 16,1-10 1-16,-1-9-3 0,6-3-3 15,-7-13-28-15,0 0-5 16,8-29 2-16,-2 8-2 16</inkml:trace>
  <inkml:trace contextRef="#ctx0" brushRef="#br2" timeOffset="187775.7401">19754 1109 102 0,'0'0'41'15,"0"0"0"-15,-49-38-9 16,49 38-26-16,0 0 0 15,0 0-2-15,-49-23 0 16,49 23-1-16,0 0-1 16,0 0-1-16,0 0 0 15,0 0 0-15,0 0-1 16,0 0-1-16,56-18-1 15,-56 18 2-15,85-7-1 16,-35 5 0-16,6 0 1 16,5 1-1-16,0 1 1 15,2 1 2-15,1-2 0 16,0 2 0-16,-1 1-1 0,-1-2 0 15,-4 1-1-15,-3-1 1 16,-55 0-3-16,82 3-1 16,-82-3-1-16,47 4-9 15,-47-4-29-15,0 0-2 16,0 0 0-16,0 0 0 15</inkml:trace>
  <inkml:trace contextRef="#ctx0" brushRef="#br2" timeOffset="193758.0823">6780 1290 64 0,'0'0'36'16,"51"-41"-1"-16,-51 41 2 16,0 0-13-16,0 0-18 15,37-55-1-15,-37 55-1 16,0 0 0-16,0 0 0 15,0 0-1-15,-13-56 0 16,13 56 0-16,0 0 0 16,-60 1 0-16,40 19-1 15,-41 19-1-15,-3 21 1 16,-10 14-1-16,-9-5-1 0,10 20 0 15,11 8-1-15,10 0 1 16,25-18 0-16,13-11 1 16,19-10-2-16,14-15 2 15,18-12-2-15,9-18 3 16,15-11-2-16,5-16 0 15,2-10 2-15,-2-10-2 16,-5-5 2-16,-6-3-2 16,-9 4 1-16,-10 7 0 15,-13 6 0-15,-6 8 0 16,-6 10-1-16,-10 20 1 15,-3 13-2-15,-7 10 2 16,0 5-3-16,1 5-1 16,0-5-12-16,13 6-23 15,-2-14-3-15,19-10-1 0,8-20 0 16</inkml:trace>
  <inkml:trace contextRef="#ctx0" brushRef="#br2" timeOffset="194901.1477">11609 1294 85 0,'0'0'38'16,"0"0"-1"-16,36-52 2 15,-36 52-32-15,0 0-1 16,0 0 0-16,-2-45-1 0,2 45-1 16,0 0-1-16,0 0 0 15,-60-37-1-15,60 37 0 16,-55 8 0-16,17 5-1 15,-36 17 0-15,-3 11 0 16,-4 15-1-16,-2-3 1 16,9 12-1-16,19 10 0 15,10-3 0-15,21-2-1 16,8-6 1-16,9-3 0 15,12-9 0-15,13-11-1 16,11-5 2-16,11-13-2 16,9-16 2-16,6-8-1 15,3-13 0-15,7-10 1 16,-6-7-1-16,-1-4 1 0,-8-1 0 15,-7 5 0-15,-9 2 0 16,-9 10 0-16,-10 8 0 16,-15 11 0-16,1 24 1 15,-15 9-3-15,-5 4 2 16,-1 3-2-16,4 4-2 15,2-11-11-15,21 1-26 16,-3-18-2-16,25-9-1 16,5-19 0-16</inkml:trace>
  <inkml:trace contextRef="#ctx0" brushRef="#br3" timeOffset="222798.7433">22633 1214 52 0,'0'0'35'0,"0"0"0"16,0 0 1-16,41-61-12 15,-41 61-17-15,0 0-1 16,0 0 0-16,0 0 0 16,0 0-2-16,0 0-1 15,0 0-1-15,42-22 0 16,-51 56-2-16,-3 13 1 15,-6 13-2-15,0 7 2 16,0 7-1-16,-1 4 0 16,1-5 0-16,4-20 0 15,4-11-1-15,4-14 1 16,6-15 1-16,0-13-1 15,15-16 1-15,2-16 0 0,-1-14 1 16,3-11-1-16,-19 57 1 16,23-73-1-16,-23 73-1 15,18-89 0-15,-18 89 0 16,25-91-1-16,-25 91 1 15,16-92-1-15,-16 92 1 16,21-103-2-16,-21 103 3 16,9-85-1-16,-9 85 0 15,14-65 1-15,-14 65-1 16,0 0 0-16,25-54 2 15,-25 54 0-15,0 0 0 16,0 0-1-16,49 41 1 16,-49-41-1-16,0 0 1 15,57 74 0-15,-57-74-1 16,54 44-1-16,-54-44 0 0,66 29 1 15,-66-29-2-15,73 13 0 16,-73-13 1-16,76-6-1 16,-76 6 0-16,73-26 1 15,-73 26-1-15,64-42 1 16,-64 42 1-16,55-43-1 15,-55 43 0-15,0 0 2 16,0 0 0-16,30-5 0 16,-29 48-1-16,-9 31 1 15,-12 21-2-15,1 10 2 16,-1 0-4-16,4 3-1 15,8-10-3-15,5-47-19 16,17-3-15-16,-9-21-2 16,11-5 1-16,-16-22-2 0</inkml:trace>
  <inkml:trace contextRef="#ctx0" brushRef="#br3" timeOffset="239712.7107">21599 1158 60 0,'0'0'34'0,"0"0"0"15,0 0-8-15,10-76-8 16,-10 76-13-16,0 0-1 16,0 0 1-16,0 0 3 15,-53-38-3-15,53 38 1 16,0 0-2-16,-74 28 0 15,26 15-1-15,0 19 1 16,-2 10-4-16,8 2 1 16,9 5-2-16,16 5 2 15,13-6-3-15,22-9 1 16,11-13 2-16,12-13-1 15,14-15 0-15,11-14 0 16,9-21 1-16,12-19-1 0,2-16 1 16,-1-17 1-16,-7-13-2 15,-81 72 1-15,67-82 1 16,-67 82-2-16,42-87 0 15,-42 87-4-15,1-84 2 16,-1 84-1-16,-34-63-3 16,34 63-32-16,-75-46-1 15,75 46 0-15,-80-26 0 16</inkml:trace>
  <inkml:trace contextRef="#ctx0" brushRef="#br3" timeOffset="240878.7774">12770 1358 80 0,'0'0'37'15,"0"0"-2"-15,-43-47 2 16,43 47-32-16,0 0 1 16,-51-16-2-16,51 16 0 0,-57-5 0 15,6 12-2-15,-1 11 0 16,1 9-2-16,3 15 2 15,2 6-2-15,12 13 0 16,5 9-1-16,15-2 1 16,10 1 0-16,15-5 0 15,13-4 0-15,16-10 0 16,17-11 1-16,16-14-1 15,17-15 1-15,13-20 1 16,7-17-2-16,-3-17 2 16,-2-13-2-16,-9-12 2 15,-20-7-1-15,-18-6 0 16,-58 82 0-16,25-80-1 15,-25 80 0-15,-28-79-1 16,28 79-1-16,-70-44-4 0,-28 19-24 16,-22 28-9-16,-9 22 0 15,2 21-2-15</inkml:trace>
  <inkml:trace contextRef="#ctx0" brushRef="#br3" timeOffset="242006.842">2969 1440 89 0,'-11'-56'40'0,"11"56"-2"0,0 0 2 15,-40-48-34-15,1 43-2 16,1 20 0-16,-14 12-2 16,8 17 0-16,-9 10-1 15,6 18 0-15,6 7 0 16,15 1-2-16,15-4 2 15,14-4-1-15,18-10 1 16,16-8-2-16,15-10 2 16,14-16-1-16,12-17 0 15,10-17 0-15,1-14 0 16,0-17 1-16,-8-14 0 15,-6-11 0-15,-18-9 0 16,-13-4 1-16,-23-2-1 16,-21 77 0-16,-5-78-1 0,5 78-2 15,-35-71-3-15,35 71-8 16,-64-58-26-16,-1 24-2 15,-24 18 1-15,0 19-2 16</inkml:trace>
  <inkml:trace contextRef="#ctx0" brushRef="#br4" timeOffset="283517.2162">24550 962 54 0,'46'-22'37'0,"-46"22"-1"16,0 0 0-16,0 0-17 15,52-32-14-15,-52 32 0 16,0 0 1-16,0 0 0 16,0 0-2-16,0 0-2 15,0 0 1-15,0 0-2 16,-52-43 1-16,52 43 0 15,-74 18 0-15,74-18-1 16,-80 25 0-16,80-25 1 16,-64 28 0-16,64-28-1 15,0 0 1-15,0 0-2 16,-29 55-1-16,29-55 2 15,0 0-1-15,76 41 1 16,-76-41-1-16,81 27 1 0,-34-15 0 16,-44 9 0-16,74 18 1 15,-13 14 0-15,-42 4-1 16,-39 3 1-16,-48 1-1 15,-21 0 0-15,-13-8-2 16,23-24-1-16,25-13-5 16,11-23-32-16,40-11-3 15,12-17-1-15,-12 35-2 16</inkml:trace>
  <inkml:trace contextRef="#ctx0" brushRef="#br4" timeOffset="297071.9915">944 1208 85 0,'18'-68'38'0,"-18"68"2"0,0 0-1 15,0 0-35-15,0 0 0 16,0 0 0-16,28-25-1 15,-12 74 1-15,-6 22-2 16,-5 26 1-16,-22-5 0 16,11 28-1-16,-8 8-1 15,5 4-1-15,0-23 0 16,2-10-1-16,2-11 0 15,4-14-6-15,15-13-12 16,-4-32-20-16,15-18 0 16,-1-29-1-16,11-13 0 15</inkml:trace>
  <inkml:trace contextRef="#ctx0" brushRef="#br4" timeOffset="297531.0176">1665 1091 76 0,'0'0'39'0,"50"-45"-1"15,-50 45 0-15,0 0-21 16,0 0-16-16,0 0 1 15,19 32 1-15,-55 40 2 16,-30 12-2-16,-16 7 2 16,-31-22-2-16,12 5 1 15,1-12-2-15,20-12 1 16,32-25-3-16,15-4 1 0,18-11-1 15,15-10 1-15,17 4-1 16,12-9 0-16,10 1 0 16,9 0 0-16,7 3 1 15,3 3 0-15,4 7-1 16,-1 11 0-16,-2 10 1 15,-5 10-1-15,-4 9 1 16,-1 4-2-16,-5 0 2 16,1-1-1-16,-2-7 0 15,1-5 0-15,-1-14-2 16,-4-11-1-16,1-7-3 15,-14-20-22-15,9 5-12 16,-20-12 1-16,2 1-3 16,-15-7 0-16</inkml:trace>
  <inkml:trace contextRef="#ctx0" brushRef="#br4" timeOffset="334220.1162">15691 7431 88 0,'0'0'37'0,"6"-15"1"16,-5 28-8-16,-10 0-23 15,4 16-3-15,-4 7-1 16,-1 17-1-16,-5 13-1 15,-3 12 1-15,-5 14-2 16,0 9 0-16,-1 1 1 16,5-4-1-16,3-11 0 15,7-14 0-15,6-20 1 16,8-23-1-16,11-30 0 15,7-32 1-15,4-24-1 16,3-17 1-16,0-14-1 16,-2-14 1-16,-7-7-1 15,-3-2 1-15,-4 8 0 0,-6 15-1 16,-4 16 1-16,-6 13 0 15,-5 22-1-15,-3 23 1 16,-1 23 0-16,4 23 1 16,-1 13-1-16,8 13 0 15,8 2 0-15,13 3 0 16,17-7 0-16,18-8 0 15,14-17 0-15,16-16 0 16,11-16-1-16,10-12 1 16,3-16 0-16,0-9 0 15,-9-7-1-15,-10-1 1 16,-13 1 0-16,-13 3-1 15,-14 9 1-15,-15 7-1 16,-13 15 0-16,-12 16 1 0,-11 18-1 16,-7 16 0-16,-7 16 0 15,-1 11 0-15,0 13 0 16,0 5-2-16,8 3-1 15,4-10-3-15,19 1-8 16,-2-23-23-16,21-13-4 16,3-18 1-16,18-16-1 15</inkml:trace>
  <inkml:trace contextRef="#ctx0" brushRef="#br4" timeOffset="334904.1554">17436 7781 83 0,'-15'-10'40'0,"-13"8"-1"15,-1 16 1-15,-11-3-18 0,4 19-19 16,-1 9-1-16,5 12 2 16,3 4-1-16,7 3-2 15,9-3 2-15,7-2-2 16,12-11 0-16,12-11 0 15,10-12 0-15,10-21-2 16,10-10 0-16,4-17 1 16,2-9 0-16,-3-9 0 15,-5-6 0-15,-7-2 0 16,-9 2 0-16,-11 5 1 15,-10 6-1-15,-8 13 1 16,-9 11-1-16,-4 10 0 16,-2 13 0-16,-4 11 0 15,4 6 0-15,4 5 0 0,6 3-1 16,8-2 1-16,14-2 0 15,6-6 0-15,14-7 0 16,11-7 0-16,7-8 0 16,2-6 0-16,4-3 0 15,-3-3-1-15,-4-2 1 16,-3-1 0-16,-14 5 0 15,-7 4 0-15,-10 7 0 16,-21 1 1-16,8 25-1 16,-17 5 1-16,-6 6 0 15,-2 5-1-15,-1 4 0 16,4 1 0-16,2-2 1 15,5-6-1-15,7-7 0 16,4-14-1-16,11-14 1 0,3-10 0 16,1-12 0-16,4-17 0 15,2-8 0-15,-3-9 1 16,-1-5-1-16,-2-2 0 15,-4 2 1-15,-3 8-1 16,-5 6 1-16,-4 13 0 16,0 7-1-16,-3 9 0 15,0 15-2-15,0 0-2 16,11 6-4-16,-11-6-10 15,37 5-20-15,-13-9-4 16,15-1 1-16,3-13-1 16</inkml:trace>
  <inkml:trace contextRef="#ctx0" brushRef="#br4" timeOffset="335112.1671">18735 7227 108 0,'-14'31'40'0,"-9"10"1"16,10 27-5-16,-1 10-31 15,6 12-1-15,7 7 0 16,8 7-2-16,4-2-2 16,7-6-2-16,10-9-5 15,-3-26-15-15,15-6-16 16,-7-27-4-16,5-8 1 15,-2-25-1-15</inkml:trace>
  <inkml:trace contextRef="#ctx0" brushRef="#br4" timeOffset="335422.185">19050 7584 115 0,'-46'24'42'16,"-11"8"1"-16,3 13-2 15,-2 0-37-15,10-5-1 16,9 0-1-16,18-4 0 15,10-4-1-15,18-7 1 16,10-10-2-16,14-4 0 16,6-6 0-16,4-4 0 15,2-6 0-15,3-4 0 16,-4-1 0-16,-4-4 0 15,-3 3 0-15,-4 2-3 0,-4 1 0 16,-3 2-1-16,2 6-1 16,-6-4-5-16,12 14-13 15,-17-11-17-15,12 6 0 16,-7-9-1-16,8 4 0 15</inkml:trace>
  <inkml:trace contextRef="#ctx0" brushRef="#br4" timeOffset="335625.1966">19539 7689 117 0,'-28'15'41'16,"8"16"2"-16,-5-4-12 16,6 22-25-16,-4 3-3 15,9 4 0-15,5 0-2 0,8-3-1 16,7-7-2-16,10-15-3 15,12-3-7-15,-4-36-14 16,16-6-14-16,-7-16-1 16,7-10-1-16,-9-19 2 15</inkml:trace>
  <inkml:trace contextRef="#ctx0" brushRef="#br4" timeOffset="336555.2498">19652 7374 91 0,'-8'22'41'16,"-1"3"1"-16,11 9-1 15,-3-18-21-15,17 12-17 0,4 0-1 16,6 3 1-16,-1-1 0 16,0 3 0-16,-5 4-1 15,-3 1 0-15,-6 6 0 16,-9 2-2-16,-8 1 0 15,-3 6 0-15,-4-3 0 16,-2-7 0-16,1-4 0 16,3-8 0-16,3-8 0 15,8-23 0-15,0 0 0 16,18-22 0-16,3-10 0 15,6-11 0-15,4-11 0 16,5-1 0-16,3-5 0 16,-2 5 0-16,-4 14 0 15,-7 13 0-15,-6 14 0 0,-6 16 0 16,-3 17 0-16,-7 11 0 15,-1 11 0-15,6 6 0 16,2 0-3-16,8 0 0 16,11-2-1-16,8-12-3 15,14-3-1-15,3-25-2 16,12 8-9-16,-15-27-9 15,13 3-6-15,-14-23-2 16,3 5 7-16,-19-11 25 16,-10-6 5-16,-3 10 6 15,-16-17 12-15,5 23 9 16,-24-9 7-16,5 19 3 15,-27-2-5-15,10 24-21 16,-18 8-6-16,0 15 0 0,-7 15-6 16,6 7 0-16,3 10 0 15,11 1 0-15,13 0 0 16,13-5 0-16,16-9 0 15,12-11 0-15,10-13 0 16,5-13 0-16,5-20 0 16,3-7 0-16,-6-14 0 15,-1-5 0-15,-2-9 0 16,-7 1 0-16,-5 3 0 15,-3 6 0-15,-7 13 0 16,-7 13 0-16,-9 12 0 16,-4 32 0-16,-12 18 0 15,-9 16 0-15,-7 23 0 16,-11 14 0-16,-6 16 0 15,-3 3-2-15,2-1 4 0,3-9-4 16,-1-10 4-16,10-16-2 16,6-21 0-16,10-24 0 15,10-22 0-15,12-19 0 16,0-29 0-16,7-10 0 15,4-19 0-15,2-18 0 16,5-13 0-16,3-4 0 16,-1 2 0-16,0 1-2 15,6 2 0-15,0-1-1 16,15 17-7-16,-11-1-4 15,16 22-6-15,-17-18-7 16,22 9-10-16,-6-14-4 16,19-3-3-16,6-15 3 15</inkml:trace>
  <inkml:trace contextRef="#ctx0" brushRef="#br4" timeOffset="337531.3056">21651 7266 85 0,'-12'-25'40'0,"7"7"-1"15,-4-1 3-15,9 19-24 16,-12-19-14-16,12 19 1 16,-7 13-2-16,3 12-1 15,-3 12 1-15,1 19-2 16,-3 13 0-16,2 13 0 15,0 10 0-15,0 9 0 0,2-4-1 16,5-5 0-16,4-7 0 16,1-15-1-16,5-15 1 15,1-13-1-15,1-19 0 16,1-18 0-16,-2-20 1 15,3-13 2-15,-5-16-2 16,-3-12 1-16,-1-18 0 16,-4-17 0-16,-1-13 0 15,0-10 0-15,-4 2 0 16,3 3 0-16,0 6 0 15,5 8 0-15,1 14 1 16,8 19-2-16,7 16 0 0,9 18 0 16,3 14 0-16,11 8 0 15,2 10 0-15,4 9 0 16,-5 10 0-16,-2 7 0 15,-10 9 0-15,-12 10 0 16,-13 7 0-16,-14 5 0 16,-20 5 0-16,-6 1 0 15,-13 2 0-15,-5-3 0 16,2-6-2-16,1-12 4 15,11-10-2-15,9-11-2 16,18-16 2-16,10-11 0 16,32-18 0-16,9-8 0 15,11-1 0-15,5 0-1 16,2 5 1-16,-1 7 0 15,-10 13 0-15,-11 18 0 0,-17 18 0 16,-15 9 0-16,-19 15 0 16,-16 10 1-16,-13 4-1 15,-7-1-1-15,-6-2 1 16,3-10-1-16,3-9 0 15,10-15-1-15,12-10 0 16,14-22-3-16,14-3-3 16,28-43-6-16,21 11-8 15,-8-32-9-15,25 0-8 16,-1-22-1-16,10-8 0 15,-4-13 2-15</inkml:trace>
  <inkml:trace contextRef="#ctx0" brushRef="#br4" timeOffset="337734.3173">22436 7003 121 0,'0'0'40'0,"-7"24"3"15,-11 17-3-15,13 14-36 16,-16 16-3-16,2 17 0 16,1 10-1-16,-2 6 1 15,6 1-1-15,1 1-1 16,8-6-2-16,3-10 0 15,8-9-2-15,7-23-5 16,20-4-10-16,-6-31-16 16,23-10-7-16,-3-26 2 15,10-8 0-15</inkml:trace>
  <inkml:trace contextRef="#ctx0" brushRef="#br4" timeOffset="338057.3357">22787 7677 120 0,'-4'-28'41'0,"-14"2"2"15,5 26-7-15,-15 6-30 16,0 15-2-16,-3 10-1 15,1 12-1-15,2 6-2 16,7 8 0-16,5 3 0 16,14-4 0-16,9-5 0 15,11-9 0-15,9-9 0 16,8-12 0-16,3-14 0 15,7-14 0-15,-1-15 0 16,-1-13 0-16,-8-7 0 16,-4-9 0-16,-8-11 0 15,-6-4 0-15,-8 0 0 16,-7 4 0-16,-4 12-2 0,-9 5-3 15,5 19-3-15,-11-1-7 16,17 27-5-16,-12 6-9 16,24 19-8-16,-4-5-3 15,22 12 0-15,10-5 1 16</inkml:trace>
  <inkml:trace contextRef="#ctx0" brushRef="#br4" timeOffset="338305.3497">23485 7735 94 0,'14'-8'41'16,"-24"-10"2"-16,-4 9-1 15,-19-12-19-15,-8 16-19 16,-7 8-1-16,-1 9 0 16,-6 12-1-16,3 9-2 0,4 11 0 15,10 4 0-15,13 4 0 16,14-4 0-16,20-6 0 15,19-11 0-15,24-9 0 16,13-20-7-16,16-4-5 16,-5-29-6-16,17 2-9 15,-17-21-12-15,5-3-2 16,-15-17-1-16,-8-4 2 15</inkml:trace>
  <inkml:trace contextRef="#ctx0" brushRef="#br4" timeOffset="338508.3615">23835 7095 118 0,'-20'0'42'15,"6"30"1"-15,-6 11-2 0,13 22-33 16,-6 13-5-16,2 16-3 16,3 13 0-16,1 7 0 15,-1 0 0-15,4-6 0 16,4-7-5-16,3-23-6 15,16-3-7-15,-11-34-11 16,27-8-14-16,-8-28 0 16,17-12 0-16,0-24 2 15</inkml:trace>
  <inkml:trace contextRef="#ctx0" brushRef="#br4" timeOffset="338778.377">24052 7600 119 0,'-50'18'43'0,"-12"4"1"16,8 12-1-16,-12 3-37 15,20-5-6-15,12 1 0 16,16-2 0-16,8-4 0 16,20-3 0-16,15-11 0 15,12-2 0-15,11-2 0 16,6-2 0-16,2-4 0 15,2 1 0-15,-2-4 0 16,-4 1 0-16,-4 6 0 16,-12-9-11-16,9 12-7 15,-24-17-8-15,18 17-8 16,-17-11-9-16,13 7-1 15,-6-7 1-15</inkml:trace>
  <inkml:trace contextRef="#ctx0" brushRef="#br4" timeOffset="338928.3855">24411 8001 123 0,'-52'-5'42'0,"2"0"0"16,-5-7-9-16,15-14-47 16,12 20-11-16,-18-11-16 15,13 15-3-15,-12 1-2 16,0 8 2-16</inkml:trace>
  <inkml:trace contextRef="#ctx0" brushRef="#br4" timeOffset="341217.5165">14958 10158 58 0,'5'-16'34'0,"-1"4"-2"16,-4 12-3-16,7-12-22 16,-7 12-3-16,0 0-1 15,0 0 2-15,0 0-3 16,0 0-3-16,0 12-14 15,0-12-18-15,0 0 1 16,0 0-2-16,0 0 0 16</inkml:trace>
  <inkml:trace contextRef="#ctx0" brushRef="#br0" timeOffset="344756.7189">15175 9023 73 0,'-8'-25'39'0,"-7"3"0"16,15 22 0-16,-24-20-24 15,24 20-11-15,-15 15-1 16,18 4-1-16,1 7 0 16,4 11-1-16,5 8 0 15,-1 11-1-15,1 5 1 16,-1 6-2-16,-1 2 1 15,-7-5-1-15,2 2-4 0,-11-17-9 16,7-2-24-16,-9-17 1 16,3-12-1-16,4-18-1 15</inkml:trace>
  <inkml:trace contextRef="#ctx0" brushRef="#br0" timeOffset="344973.7313">14960 8970 98 0,'-22'0'38'15,"0"3"2"-15,16 10-2 16,4-1-34-16,19-2-1 16,10-4-1-16,21-4 0 15,12-4-1-15,8-2-2 16,16-3-2-16,2-8-3 0,11 10-26 15,-13-9-7-15,4 10 1 16,-15-2-2-16</inkml:trace>
  <inkml:trace contextRef="#ctx0" brushRef="#br0" timeOffset="345134.7405">15874 9200 73 0,'-19'49'39'16,"6"6"0"-16,-8-10 0 15,12 9-13-15,-4-16-23 16,11-4-1-16,1-11-1 15,6-11-3-15,11-4-8 16,-5-19-27-16,16-8-1 16,-4-17-1-16,7-4 0 0</inkml:trace>
  <inkml:trace contextRef="#ctx0" brushRef="#br0" timeOffset="345277.7486">15789 8799 96 0,'-45'-21'36'0,"12"12"0"16,6-1-1-16,25-4-42 15,18 5-28-15,11-9-1 16,22-1 0-16,7-11-2 16</inkml:trace>
  <inkml:trace contextRef="#ctx0" brushRef="#br0" timeOffset="345487.7607">16378 8630 100 0,'-5'39'40'0,"-8"-2"2"15,7 8-3-15,-7 8-33 16,10 3-3-16,-1 4 1 15,7 10-2-15,1 7 0 16,-4-1-2-16,7 3-1 16,-2-5-2-16,0-3-3 15,-5-24-14-15,6 1-20 16,-4-25 0-16,5-11 0 15,-7-12-1-15</inkml:trace>
  <inkml:trace contextRef="#ctx0" brushRef="#br0" timeOffset="345674.7714">16241 9053 113 0,'-21'-2'40'0,"21"2"1"16,0 0-2-16,0 0-36 15,36-1-3-15,6-16-2 16,15-1-4-16,5-20-17 15,15 8-16-15,-5-12 1 16,8 0-2-16,-9-11-1 16</inkml:trace>
  <inkml:trace contextRef="#ctx0" brushRef="#br0" timeOffset="345840.7809">16905 8608 108 0,'-26'46'39'0,"-10"7"2"16,8 21-4-16,-4 1-33 15,8 7-2-15,5 2 0 16,6 0-2-16,8 1-2 15,7-16-2-15,13 5-16 16,-3-24-17-16,12-2-3 16,-7-20 0-16,6-6 0 15</inkml:trace>
  <inkml:trace contextRef="#ctx0" brushRef="#br0" timeOffset="346178.8002">16902 9268 103 0,'0'0'38'0,"7"25"2"15,7-21-1-15,15-1-34 16,7-10-2-16,12-3 0 16,7-10-1-16,5-4 0 15,-6-1 0-15,0-6 0 16,-13-1 0-16,-8 4-1 15,-18 0 0-15,-14 5 0 16,-17 4 0-16,-15 9-1 16,-11 9 1-16,-7 10 0 15,-4 11 1-15,-1 10-1 16,5 9 0-16,11 6 0 15,13 1 2-15,17 0-3 16,19-8 0-16,18-9-4 16,24-1-8-16,-1-27-11 0,28 5-16 15,-5-17-3-15,8 0-1 16,-5-11-1-16</inkml:trace>
  <inkml:trace contextRef="#ctx0" brushRef="#br0" timeOffset="346860.8393">18233 8883 105 0,'0'0'39'0,"-3"11"0"16,-4 5 0-16,8 11-36 15,-8 9-1-15,1 7 0 16,-1 8 1-16,0 8-1 16,4 2 0-16,1-2 0 0,5-4-2 15,4-7 1 1,2-9 0-16,3-10 0 0,-1-14-1 15,2-13 1-15,-4-14-1 16,-2-12 0-16,-7-13 1 16,-3-7-1-16,-8-9 0 15,-3-11 0-15,-2-7 1 16,-1-7-1-16,0 0-1 15,7-2 1-15,4 9-1 16,10 4 1-16,10 8-2 16,8 13 3-16,11 8-3 15,7 18 1-15,6 12 1 16,3 10 0-16,2 8 0 15,-4 7 0-15,-1 6-1 16,-10 7 2-16,-9 7 0 16,-13 3-1-16,-15 6 2 0,-19 2-2 15,-12 0 1-15,-16 2-1 16,-5-4 0-16,-7-8-4 15,9-4-2-15,0-21-10 16,29 2-21-16,5-17-4 16,29-3 1-16,16-16 0 15</inkml:trace>
  <inkml:trace contextRef="#ctx0" brushRef="#br0" timeOffset="347294.8641">19032 9025 90 0,'-12'15'37'0,"-8"-14"1"16,-3 4 1-16,-14-9-29 16,2 12-4-16,-11-1 0 15,-2 11 0-15,-6 3-2 16,0 11 1-16,-1 2-1 15,8 6-1-15,7-2 0 16,11 1-1-16,15-7 0 16,15-6-2-16,18-13 0 15,19-12 0-15,19-12 0 16,13-10 0-16,9-8 0 15,1-8 0-15,-1-5 0 16,-3 0-2-16,-17 2 2 16,-8 2-1-16,-17 12 1 0,-18 3-1 15,-12 11 1-15,-4 12-1 16,-21 10 1-16,-2 13 0 15,-1 7-1-15,0 11 1 16,7 5-1-16,4 0-1 16,13 3-2-16,6-13-3 15,23 3-8-15,0-25-20 16,26-2-6-16,-3-19 1 15,19-4-1-15</inkml:trace>
  <inkml:trace contextRef="#ctx0" brushRef="#br0" timeOffset="347838.8952">19650 9021 112 0,'-22'-10'40'16,"-17"-2"1"-16,5 16-1 0,-11 1-36 16,1 12 0-16,0 8 0 15,2 11-1-15,2 4-1 16,11 4 1-16,10 0-1 15,11-2-2-15,13-9 0 16,14-8 0-16,12-12 0 16,12-16 0-16,9-13 0 15,6-9 0-15,-1-9 0 16,1-8 0-16,-8-3 0 15,-6 0 0-15,-12 3 0 16,-10 8 0-16,-9 9 0 16,-13 15 0-16,-12 16 0 15,-6 18 0-15,-10 24 0 16,-7 19 0-16,-2 20 0 0,-3 15 0 15,-1 10 0-15,-1 5 0 16,6-1 0-16,4-5 0 16,4-14 0-16,9-18 0 15,1-17 0-15,7-23 0 16,6-22 0-16,5-17 0 15,7-33 0-15,6-16 0 16,3-18 0-16,4-15 0 16,4-13 0-16,1-8 0 15,1-1 0-15,0 5 0 16,0 11 0-16,-3 14 0 15,1 11 0-15,0 18 0 16,1 15 0-16,2 13 0 16,6 12 0-16,3 2-4 0,11 8-5 15,0-14-4-15,19 13-8 16,-15-16-16-16,15 7-5 15,-8-15 0-15,3 5 0 16</inkml:trace>
  <inkml:trace contextRef="#ctx0" brushRef="#br0" timeOffset="348206.9162">20108 8986 111 0,'-27'17'40'0,"0"-7"2"15,17 7-2-15,10-17-37 16,15 22 0-16,5-16-1 0,12-1 0 15,9-8 0-15,12-2-1 16,3-5 0-16,0-5-1 16,-3 0 0-16,-4-4 0 15,-10-2 1-15,-10-2-1 16,-10 2 0-16,-16 2 0 15,-15-1 0-15,-12 11 1 16,-10 8 0-16,-13 10 0 16,-6 13-1-16,-8 11 2 15,1 16 0-15,5 8-2 16,9 8 0-16,14-1 0 15,17-4 0-15,18-7 0 16,23-7-4-16,14-21-7 16,28-1-7-16,-6-36-14 0,27 4-10 15,4-21-1-15,22-4-1 16,5-8 2-16</inkml:trace>
  <inkml:trace contextRef="#ctx0" brushRef="#br0" timeOffset="348979.9605">24142 8524 93 0,'30'-18'39'16,"-14"0"1"-16,-2 17-2 16,-14 1-32-16,-18 21-3 15,-10 10 0-15,-10 12-1 16,-14 13 1-16,-10 11-2 15,-4 8 1-15,-1 3-2 16,7 6 0-16,6-10-4 16,24 3-8-16,7-26-27 15,29-4-1-15,10-26 1 16,27-10-2-16</inkml:trace>
  <inkml:trace contextRef="#ctx0" brushRef="#br0" timeOffset="349295.9785">24415 8809 97 0,'-9'-17'41'15,"-5"19"0"-15,-23 3-1 16,-2 13-33-16,-17 8-3 16,3 8-1-16,2 3 0 15,7 1-2-15,11 0 1 16,15-7-2-16,18-1 1 15,18-8-1-15,17-5 0 16,14-5 0-16,4-4 0 16,4-1 0-16,-4 0 0 0,-3 3 0 15,-15 3 1-15,-11 8-1 16,-17 3 0-16,-14 5 0 15,-11 4-2-15,-8-4 0 16,-4 5-1-16,-5-14-4 16,11 5-11-16,-6-26-21 15,30 1-2-15,-18-29 0 16,29-1-1-16</inkml:trace>
  <inkml:trace contextRef="#ctx0" brushRef="#br0" timeOffset="349438.9867">24456 8777 119 0,'10'-18'42'0,"20"10"-1"16,9-2-7-16,2-12-50 0,42 12-21 16,-10-12-7-16,12 6 1 15,-6-2-3-15</inkml:trace>
  <inkml:trace contextRef="#ctx0" brushRef="#br0" timeOffset="350517.0482">15080 10188 88 0,'0'-25'36'0,"0"7"3"15,-3-8-6-15,6 15-26 16,-3 11-3-16,0 0 0 15,0 15-1-15,-3 19-1 16,-5 10-1-16,-1 17 1 16,-5 10-2-16,-2 11 2 15,-4 6-2-15,3-3 1 16,0-6-1-16,3-11 2 15,4-13-2-15,6-15 0 16,4-15 1-16,0-25-1 16,14-12 0-16,-3-19 1 15,2-19-1-15,2-11 1 0,0-13 1 16,-1-10-3-16,1-6 3 15,0-1-2-15,-4 0 3 16,2 10-3-16,-3 12 2 16,1 16-2-16,2 16 0 15,2 23 2-15,2 22-2 16,4 21-1-16,6 23 0 15,3 14 1-15,6 12-1 16,2 9 2-16,9 2-3 16,-1-5 3-16,3-9-2 15,-1-12 2-15,2-14 0 16,-1-19 0-16,-3-21-1 15,-3-22 1-15,-5-21 0 16,-1-22 0-16,-8-16 2 0,-6-14-3 16,-9-11 3-16,-6-5-3 15,-7-1 1-15,-5 5-3 16,-7 15 0-16,-6 9-5 15,12 33-11-15,-17 5-21 16,22 36-2-16,-12-1 0 16,16 30 0-16</inkml:trace>
  <inkml:trace contextRef="#ctx0" brushRef="#br0" timeOffset="350911.0709">16110 10512 94 0,'8'21'39'0,"-8"-21"1"16,29 8-1-16,-4-14-35 15,6-1 0-15,7-8-1 16,2-4 0-16,1-7-1 15,-1-4-1-15,-5-3 2 16,-6-2-2-16,-8-2 2 16,-6 0-2-16,-14 7 1 15,-10 7-1-15,-11 8 2 16,-11 14-3-16,-11 15-1 15,-5 15 2-15,-8 12-1 16,1 16 1-16,3 3-1 16,10 4 1-16,9 0-1 15,18-6 2-15,20-9-2 0,18-12-2 16,23-12-1-16,17-18-3 15,25-1-6-15,-2-28-17 16,19 5-11-16,-9-20-1 16,-2 2-1-16,-16-11 3 15</inkml:trace>
  <inkml:trace contextRef="#ctx0" brushRef="#br0" timeOffset="351249.0903">16864 10367 81 0,'-42'-19'41'0,"-4"17"0"16,-8 0 0-16,8 20-13 15,-6-1-25-15,11 11-1 16,4 7 1-16,12 3-1 0,9 3-1 15,12 1 1-15,15-4-2 16,12-5 1-16,10-10 0 16,10-9 0-16,8-11-1 15,1-9 0-15,3-12 0 16,-2-7 0-16,-8-6 0 15,-8-4 0-15,-10 3 0 16,-7 1 0-16,-8 6 0 16,-10 6 0-16,-2 19 0 15,-11 0 0-15,-2 20 0 16,-2 9 0-16,5 6 0 15,-1 6 1-15,8 1-2 16,4-4-1-16,13-6-2 16,7-22-5-16,17-3-8 15,-4-34-17-15,20-3-7 0,-2-23 0 16,13-8 2-16</inkml:trace>
  <inkml:trace contextRef="#ctx0" brushRef="#br0" timeOffset="351429.1005">17434 10004 109 0,'-11'-40'40'0,"2"29"1"16,-15 15 0-16,9 26-34 15,-16 23-4-15,6 18 1 16,1 10-4-16,3 11 1 16,3 7-3-16,6-3 1 15,6-1-4-15,1-14 0 16,11-5-9-16,-13-24-20 15,13-5-7-15,-7-26 0 16,5-9 0-16</inkml:trace>
  <inkml:trace contextRef="#ctx0" brushRef="#br0" timeOffset="351603.1105">17165 10415 112 0,'-12'-21'42'16,"12"21"1"-16,5-12-1 15,17 4-38-15,7 1-3 16,9-8-8-16,21 10-10 15,-9-18-24-15,18 7 1 16,0-7-2-16,13 6 0 16</inkml:trace>
  <inkml:trace contextRef="#ctx0" brushRef="#br0" timeOffset="352220.1456">17731 10433 99 0,'14'-10'39'0,"-14"10"1"16,0 0-1-16,0 11-37 15,-7 4 0-15,-5 4 0 16,-1 8 1-16,-1 5-1 15,0 8 0-15,-1 4-1 16,2 0 1-16,5-1 0 16,1-6-1-16,4-7 0 15,3-7 0-15,2-13 0 16,-2-10 0-16,17-16 0 15,-2-9-1-15,1-11 1 16,2-8 0-16,1-6 0 0,1-4-1 16,4-1 1-16,-4 5-1 15,0 8 1-15,-1 10-1 16,-1 14 1-16,-3 18-1 15,-1 15 1-15,0 17-1 16,-5 14 0-16,1 11 1 16,0 5-1-16,7 0-1 15,3-3-1-15,3-10-3 16,16-5-6-16,-7-28-13 15,20-1-17-15,-6-22 0 16,8-7-1-16,-10-17 1 16</inkml:trace>
  <inkml:trace contextRef="#ctx0" brushRef="#br0" timeOffset="352571.1657">18243 10550 109 0,'-5'27'40'0,"1"-15"2"16,19 3-2-16,6-15-37 15,16-5-1-15,7-13 1 16,7-2-1-16,4-8 0 16,-1-4-1-16,-3-3 0 15,-6-4 0-15,-11 3 1 16,-15 1-2-16,-9 4 2 15,-11 7-1-15,-11 6 0 16,-9 10-1-16,-9 9 0 0,-6 14 1 16,-7 11-2-16,0 11 1 15,-3 14-1-15,8 5 2 16,4 7-2-16,12-3 3 15,16 0-2-15,17-9-2 16,19-10-3-16,14-17-2 16,29-1-10-16,0-31-16 15,24 1-8-15,-4-22 0 16,11-1-2-16</inkml:trace>
  <inkml:trace contextRef="#ctx0" brushRef="#br0" timeOffset="352908.1851">19169 10333 111 0,'-38'6'40'0,"-18"4"2"15,7 17-2-15,-1 3-36 16,-4 8 0-16,10 2-3 16,11 2 2-16,8-3-1 15,21-4-1-15,14-12 0 16,17-9 0-16,14-9 0 15,13-7-1-15,0-7 0 16,3 0-1-16,-3-2 1 16,-8 2 0-16,-12 10 0 15,-12 11 0-15,-17 6 0 16,-14 9 0-16,-12 8 0 15,-7 3 1-15,-7 4-1 16,-2 1 0-16,4-5 0 16,0-9-1-16,18-5-2 15,7-14-1-15,24-5-8 0,4-26-9 16,27 1-19-16,6-19-2 15,20 0 0-15,0-19 0 16</inkml:trace>
  <inkml:trace contextRef="#ctx0" brushRef="#br0" timeOffset="353247.2045">19800 10272 112 0,'-17'-14'42'0,"-5"18"1"16,-14-2-4-16,-2 12-33 15,-2 7-5-15,7 5 1 16,2 2-1-16,6 2 0 15,11-2-1-15,13-2 2 16,13-3-2-16,7-4 0 0,8-3 1 16,6-1-1-16,1-3 0 15,1 2 0-15,-1 1 0 16,-9 1 1-16,-4 5-1 15,-8 5 1-15,-9 2 0 16,-8 6 1-16,-13 3-2 16,-7 2 0-16,-9-2 0 15,-6 2 0-15,0-4 0 16,0-7 0-16,8-2-3 15,1-16-8-15,22 3-8 16,-2-27-15-16,24 4-10 16,2-17-1-16,8-5-1 15</inkml:trace>
  <inkml:trace contextRef="#ctx0" brushRef="#br0" timeOffset="354336.2668">24012 9939 97 0,'0'0'38'15,"-6"-12"2"-15,6 12-3 16,-19 12-32-16,4 13-1 16,-8 10-2-16,-6 17 0 15,-8 11-1-15,-10 13 0 16,-5 9-2-16,-1 1 1 0,8-2-3 15,5-12-4-15,23-5-29 16,5-26-2-16,26-11 0 16,15-26-1-16</inkml:trace>
  <inkml:trace contextRef="#ctx0" brushRef="#br0" timeOffset="354708.2881">24402 10077 99 0,'-28'-4'40'0,"-17"1"-1"15,-1 16 0-15,-13 2-33 16,8 8-1-16,-1 3-1 0,4 7-1 16,2 0-1-16,9 3 0 15,12-4-1-15,12 2-1 16,18-6 0-16,14-4 1 15,15-7-2-15,17-4 1 16,16-4 0-16,8-4 0 16,10-1 0-16,1 2 0 15,-8 2 0-15,-10 9 0 16,-19 6 0-16,-15 7 1 15,-24 8-1-15,-15 5 0 16,-22 4-1-16,-13 3 0 16,-5-4-1-16,-7-10-2 15,13-3-4-15,-7-25-22 16,24-2-11-16,4-23 1 15,21-9-1-15,6-18 1 0</inkml:trace>
  <inkml:trace contextRef="#ctx0" brushRef="#br0" timeOffset="354855.2965">24417 10170 114 0,'-29'-14'41'16,"15"17"2"-16,0-5-3 16,14 2-35-16,31-9-2 15,14-11-5-15,29 5-13 16,-1-19-24-16,26 4-3 15,-2-10-1-15,10 10-1 16</inkml:trace>
  <inkml:trace contextRef="#ctx0" brushRef="#br0" timeOffset="359819.5805">15347 11372 65 0,'5'-19'38'0,"-11"-3"-1"15,-2 11 1-15,-14 3-33 16,-1 14 0-16,-15 3-2 16,-3 16 1-16,-11 9-1 15,0 12 0-15,-3 9 0 16,5 10 1-16,-3 6-1 15,11 5-1-15,2 1 1 0,9 3-2 16,8-4 0-16,10-4-1 16,12-8 0-16,14-12-3 15,18-13 0-15,16-18 0 16,23-12-2-16,10-22-3 15,23-3-6-15,-5-24-15 16,16 3-8-16,-10-12 0 16,-1 7 2-16,-24-9 15 15,-5 17 12-15,-26 0 6 16,-18 3 9-16,-9 15 19 15,-31-4 8-15,-5 13 4 16,-20-2-3-16,5 19-11 16,-21-10-12-16,10 17-4 15,-7 0-2-15,9 8-4 0,1 4 2 16,9 5-4-16,5 4 2 15,11-1-2-15,8 0 1 16,14-1-1-16,9-6 0 16,9-9 0-16,10-12 0 15,11-11-1-15,6-12-1 16,8-14 1-16,1-3-1 15,-1-15 0-15,-4 1 0 16,-10-4 2-16,-8 5-2 16,-15 2 3-16,-14 6-2 15,-12 9 4-15,-17 4-3 16,-7 10 4-16,-11 6-2 15,-2 6 0-15,2 1-1 16,3 4 1-16,7 1-1 16,11 1 0-16,15-6 0 0,0 0-1 15,33 3 0-15,1-5-1 16,7 2 1-16,5 2 0 15,0 4 1-15,-4 7-1 16,-4 6 1-16,-11 7-4 16,-9 7 4-16,-10 5-3 15,-7 4 2-15,-5 0-2 16,-3-4 2-16,-4-5-2 15,2-9 2-15,2-7 0 16,7-17-1-16,0 0 1 16,9-17 0-16,8-11 0 15,1-5 0-15,6-5-1 16,1-4 1-16,1 0 3 15,-1 6-4-15,-8 6 4 0,-1 7-2 16,-5 9 2-16,-11 14-3 16,0 0 4-16,6 11-3 15,-8 10-3-15,0 0 3 16,3 2-3-16,4 0 2 15,4-3-2-15,6-5 2 16,4-8-3-16,9-6 3 16,3-7 1-16,6-8-1 15,3-5 3-15,2-5-3 16,1-4 3-16,0-1-2 15,-3-1 0-15,-1 0-1 16,-9 7 2-16,-7 5-2 16,-3 5-2-16,-7 10 2 0,-13 3 0 15,6 31 0-15,-15 5-1 16,-1 8 1-16,-4 11-2 15,-1 4 0-15,2 1-3 16,8 0 0-16,-2-15-10 16,24 4-14-16,-6-28-9 15,18-6-1-15,2-25 0 16</inkml:trace>
  <inkml:trace contextRef="#ctx0" brushRef="#br0" timeOffset="360374.612">17038 11745 92 0,'-14'24'38'0,"-7"5"2"16,8 12-3-16,-3 2-34 16,5 7-2-16,2-1 1 15,4 2-1-15,1-5 0 16,4-3 1-16,3-11-1 15,3-5 0-15,-1-16-1 16,-5-11 1-16,18-16-1 16,-5-14 0-16,2-10 0 15,1-12 0-15,2-9 0 16,-2-10 1-16,5 0-2 15,0-3 2-15,-1 6-1 16,2 8 0-16,-1 8 0 16,2 12 1-16,4 10-1 15,1 15 0-15,1 12 0 0,-1 11 0 16,1 9 0-16,-2 6 0 15,-1 6 0-15,-6 3 1 16,-8 2-1-16,-5 4 1 16,-10-1-2-16,-12 1-1 15,-8-3 1-15,-8-2-1 16,-6-5 2-16,-2-1-3 15,-2-4 3-15,1-5-2 16,3 1 2-16,4 3 1 16,3 2 0-16,3 10 0 15,2 11 1-15,1 13 0 16,3 8-2-16,-2 13 3 15,0 3-3-15,1 2 1 16,2 0-3-16,-3-6-1 16,9-4-7-16,-10-28-12 0,21 2-14 15,-6-29-6-15,9-19 0 16,13-5 1-16</inkml:trace>
  <inkml:trace contextRef="#ctx0" brushRef="#br0" timeOffset="360836.6386">17728 11225 58 0,'0'0'39'0,"10"8"-1"16,-13 14 1-16,3 24-18 16,-11 8-18-16,0 14 2 15,-7 14-2-15,2 10-1 0,-2 3 0 16,2 2-1-16,2-6 1 15,7-8-4-15,6-14 0 16,7-18-8-16,21-8-17 16,-6-25-11-16,15-11 0 15,-1-23-2-15</inkml:trace>
  <inkml:trace contextRef="#ctx0" brushRef="#br0" timeOffset="361187.6585">17892 11824 92 0,'-7'21'36'0,"-1"-7"2"0,19 0-2 16,10-13-34-16,12-6 0 16,11-10-1-16,10-3 3 15,-1-7-3-15,4-1 2 16,-6-2-2-16,-9 2 1 15,-8-1-2-15,-18 7 2 16,-16 1-2-16,-13 5-1 16,-17 6 2-16,-6 6 0 15,-12 8-1-15,-7 8 3 16,-1 10-2-16,1 6 0 15,9 8 0-15,6 3-1 16,18 3 2-16,13-1-3 16,23-6 2-16,20-10-5 15,20-8 1-15,14-18-3 16,23-1-18-16,-5-28-14 0,13-2-2 15,-5-18 0-15,1-3 0 16</inkml:trace>
  <inkml:trace contextRef="#ctx0" brushRef="#br0" timeOffset="361356.6682">18894 11196 89 0,'-37'21'39'16,"0"28"-1"-16,-10 10 0 15,-1 21-34-15,5 6-2 16,6 6-2-16,8 1 0 15,7-6-3-15,12-3-3 16,0-20-22-16,15-4-9 16,0-22-3-16,7-9 1 0</inkml:trace>
  <inkml:trace contextRef="#ctx0" brushRef="#br0" timeOffset="361672.6864">18512 11696 99 0,'0'0'40'15,"0"0"1"-15,24 4-1 16,-3-3-35-16,15-7-4 16,12 0 2-16,5-2-2 15,-3 3 1-15,3 1 0 16,-7 2-1-16,-4 5 2 15,-12 8-1-15,-7 6 1 0,-13 5-2 16,-9 8-1-16,-9 2 1 16,-6 4-1-16,-4 1 0 15,2 0-2-15,0-4 1 16,3-7-3-16,9-9-1 15,4-17-4-15,19 2-16 16,-8-30-11-16,18 0-5 16,-6-18-1-16,11-3 1 15</inkml:trace>
  <inkml:trace contextRef="#ctx0" brushRef="#br0" timeOffset="361808.6942">19009 11392 99 0,'-18'-12'38'15,"7"20"2"-15,0-2-3 0,11-6-38 16,20 24-20-16,-8-19-17 15,23 3-1-15,1-6-1 16,16 7 1-16</inkml:trace>
  <inkml:trace contextRef="#ctx0" brushRef="#br0" timeOffset="362406.7284">19420 11523 83 0,'-19'17'41'0,"-1"10"0"16,-15-6 0-16,6 18-20 15,-7-9-17-15,2 9 0 16,3 1-1-16,9 3-2 15,7 1 0-15,10-5-1 0,10-3 1 16,9-8-4-16,14-11 3 16,5-12-4-16,5-12 3 15,0-12-1-15,5-9 0 16,-10-10 1-16,3-5-1 15,-9-4 1-15,-5-1-2 16,-8 4 3-16,-2 5-1 16,-10 9 1-16,0 7 1 15,-1 7-1-15,-1 16 1 16,0 0 0-16,0 0 1 15,11-1-1-15,3 4 1 16,5 1-1-16,6-2 1 16,4-1-1-16,2 0 1 15,1 2-1-15,-3 1 0 16,-3 6 1-16,-7 5-1 0,-7 4 2 15,-11 7-2-15,-5 8 2 16,-10 3-2-16,-5 2-1 16,-3 3 1-16,-5-4-1 15,3-2 1-15,8-6-4 16,6-10 4-16,10-20-4 15,15 5 4-15,11-19-1 16,11-11 0-16,8-4 3 16,4-1-3-16,-1 0 3 15,-4 5-3-15,-6 8 3 16,-6 10-3-16,-10 13 0 16,-5 10 0-16,-11 4-3 15,7 9-7-15,-8-11-9 16,23 17-8-16,-14-18-8 0,27 7-4 15,3-13-9-15,25-1 4 16</inkml:trace>
  <inkml:trace contextRef="#ctx0" brushRef="#br0" timeOffset="363176.7725">24017 11086 83 0,'11'-12'39'0,"-11"12"-1"16,0 0-5-16,-17 22-27 15,-3 19 0-15,-13 19-2 16,-7 20 0-16,-12 11-2 16,-6 15 2-16,0 1-4 15,3-1-2-15,11-6-2 16,2-23-16-16,26-11-17 15,4-27-2-15,30-14 0 16,11-31-2-16</inkml:trace>
  <inkml:trace contextRef="#ctx0" brushRef="#br0" timeOffset="363515.7919">24491 11233 104 0,'-23'-7'39'0,"-3"22"0"16,-21 1-7-16,-1 21-28 15,-3 3-1-15,4 3-2 16,6 2 0-16,10-5 0 16,15-1-1-16,13-10 0 15,19-6 0-15,18-10 0 16,12-6 0-16,10-4 0 15,3-1 1-15,1-1-1 16,-6 3 0-16,-9 6 1 16,-10 5-1-16,-12 5 2 0,-19 7-2 15,-11 6 2-15,-12 3-3 16,-9 0-1-16,-1-3-2 15,-6-11-7-15,14 7-15 16,-12-27-15-16,33-2 2 16,-12-22-4-16,28-6 4 15</inkml:trace>
  <inkml:trace contextRef="#ctx0" brushRef="#br0" timeOffset="363680.8013">24686 11192 108 0,'-19'0'41'0,"-1"-3"2"0,20 3-3 15,23-5-37 1,18-8-4-16,32-1-12 0,3-24-22 16,26 4-6-16,-1-6-2 15,16 5 0-15</inkml:trace>
  <inkml:trace contextRef="#ctx0" brushRef="#br0" timeOffset="369660.1433">15045 12700 73 0,'0'0'37'0,"15"-18"1"0,-15 18-12 15,0 0-19-15,16-9-2 16,-16 9-1-16,8 17 0 15,-4 10-2-15,-3 16 1 16,-1 11-2-16,-5 13 1 16,3 6-1-16,-1 9 0 15,0-1-2-15,0-5-1 16,3-3-4-16,-2-22-9 15,15-3-23-15,-2-21 0 16,12-8-1-16,-4-20 0 16</inkml:trace>
  <inkml:trace contextRef="#ctx0" brushRef="#br0" timeOffset="369990.162">14966 12723 80 0,'-15'-21'40'15,"21"7"-2"-15,4-3 2 16,29 2-38-16,6 1-1 16,14 5 0-16,8 2 1 15,5 10-1-15,0 8 0 16,-4 12 0-16,-5 7-1 15,-10 16 1-15,-17 11-1 16,-13 12 1-16,-16 8-1 16,-16 8 1-16,-14 3 0 15,-11-1-1-15,-9-1 0 0,-3-12 0 16,-2-13-1-16,2-15-2 15,8-8-4-15,-4-32-17 16,25-4-13-16,-1-23-1 16,23-7-3-16,1-15 2 15</inkml:trace>
  <inkml:trace contextRef="#ctx0" brushRef="#br0" timeOffset="370201.1742">15773 12920 69 0,'19'18'38'15,"-14"4"0"-15,-3 14 0 16,-18 3-31-16,2 12-4 0,-4 3-1 16,-1 5 0-16,-4-5 0 15,3-4-2-15,6-5-2 16,3-14-5-16,18-2-19 15,-7-29-10-15,17-2-2 16,0-23 0-16</inkml:trace>
  <inkml:trace contextRef="#ctx0" brushRef="#br0" timeOffset="370344.1824">15829 12508 83 0,'-22'-19'37'0,"3"12"-9"0,5 8-23 16,14-1-40-1,21 14-1-15,11-4-3 0</inkml:trace>
  <inkml:trace contextRef="#ctx0" brushRef="#br0" timeOffset="370764.2065">16393 12773 65 0,'-24'17'38'16,"-14"-4"0"-16,1 17 2 15,-13 2-31-15,4 14-2 16,-6 3-1-16,6 8 0 16,5-2-2-16,11-2 0 15,6-4-1-15,20-10-1 0,12-15-1 16,15-12 0-16,15-15-1 15,16-11 0-15,3-13 0 16,8-9-1-16,1-9 1 16,-4-5-1-16,-7 0 1 15,-7 0-1-15,-15 9 1 16,-9 6-1-16,-14 11 1 15,-15 11-1-15,-9 19 1 16,-10 13 0-16,0 13 0 16,-6 8 0-16,4 4-1 15,7 2 1-15,6 3-2 16,10-5 0-16,16-6-2 15,8-16-3-15,23 5-11 0,-6-26-17 16,23 2-1-16,-7-15-4 16,11-4 2-16</inkml:trace>
  <inkml:trace contextRef="#ctx0" brushRef="#br0" timeOffset="371306.2375">16948 12875 86 0,'-18'-29'39'0,"0"16"0"15,-14-4-1-15,5 17-32 16,-10 10-3-16,3 15 0 15,-4 6-2-15,8 7 1 16,4 2-1-16,11 1 0 16,9-1 0-16,12-4 0 15,12-10 0-15,10-11-1 0,9-8 1 16,6-9-2-16,2-11 1 15,1-8-1-15,0-7 0 16,-7-8 0-16,-3-1 0 16,-8-2 0-16,-6 1 0 15,-7 5 0-15,-5 8 1 16,-5 9-1-16,-5 16 1 15,-9 11 1-15,-5 22-1 16,-1 15 0-16,-7 20 0 16,-2 17 0-16,-3 13 0 15,-4 15-1-15,0 5 1 16,1-3 0-16,1-6 1 15,0-11 0-15,4-17-1 16,3-16 3-16,0-21-2 0,4-24-1 16,4-25 1-16,5-19-1 15,3-21 0-15,6-17-1 16,5-14 1-16,3-16-2 15,7-10 1-15,4-3 0 16,4 6 0-16,1 11 1 16,2 13-1-16,-1 13 0 15,6 13-3-15,0 12-2 16,7 27-10-16,-13-9-12 15,16 20-9-15,-8-11-3 16,14 8 1-16,-4-9 1 16</inkml:trace>
  <inkml:trace contextRef="#ctx0" brushRef="#br0" timeOffset="372476.3044">17451 12885 79 0,'0'0'41'0,"-18"15"-2"16,5 11 1-16,-15 4-33 15,6 7-3-15,-5 3 0 16,3 7 0-16,0 2-1 15,1-1-1-15,3-3-1 16,5-9 0-16,3-5 0 16,8-12-2-16,4-19 1 15,10 4 0-15,6-23 1 16,7-10-2-16,6-13 1 15,4-8 1-15,0-6-1 16,1-2 1-16,-4 4-1 16,-1 4 0-16,-3 8-1 15,-4 8 1-15,-2 11 0 0,0 9 0 16,2 8 0-16,5 7 0 15,1 3 0-15,0 2-1 16,3 2 1-16,1 0 1 16,3-1-1-16,-3-1 0 15,1-1 0-15,-4-4 0 16,-5-1 0-16,-1-1 0 15,-7-4 1-15,-4 0-1 16,-12 5 0-16,-5-14 0 16,-10 9 1-16,-10 4-1 15,-10 1 0-15,-8 6 0 16,-4 9 1-16,-7 8-1 15,1 6 1-15,4 7-1 0,10 1 1 16,9 3 0-16,17-2-1 16,15-4 0-16,17-9 1 15,16-10-1-15,10-10 0 16,9-11 0-16,2-11 0 15,3-7 0-15,-6-9 1 16,-5-5-1-16,-8 0 0 16,-10 0 0-16,-6 1 0 15,-10 6 0-15,-6 8 0 16,-8 6 0-16,0 17 0 15,-19 5 1-15,2 17-1 16,2 7 0-16,-2 8 0 16,5 3 0-16,2 5 0 15,7-3 0-15,11-7 0 0,7-7 0 16,8-12 0-16,10-11 0 15,5-12 0-15,6-11 0 16,2-10 0-16,0-9-1 16,-1-3 2-16,-6-4-2 15,-5 4 2-15,-9 4-1 16,-5 11 0-16,-10 5 0 15,-10 20 0-15,0 0 1 16,-14 21-1-16,0 4 0 16,-2 10 0-16,1-1 0 15,0 2 0-15,5-3 0 16,3-4 0-16,8-11 1 15,-1-18-1-15,20 3 0 16,-1-19 0-16,3-11 0 0,3-5 0 16,5-8 0-16,-5-2 1 15,2-2-2-15,-6 6 2 16,2 4-2-16,-8 8 2 15,-1 7-1-15,-14 19 0 16,15-8 0-16,-15 8 0 16,12 20 1-16,-6 1-1 15,-1 0 1-15,3 1-1 16,1-1 0-16,4-4 1 15,3-7-1-15,2-5 1 16,2-6-1-16,4-9 0 16,4-4 1-16,-2-7-1 15,2-1 0-15,-2 0 1 16,0 2-1-16,-4 4 0 15,-2 7 0-15,-5 9 0 0,-5 9 0 16,-5 11 0-16,-4 6-1 16,0 9-2-16,-4-1-1 15,5 8-5-15,-4-14-3 16,16 6-6-16,-14-34-6 15,40 26-6-15,-17-40-1 16,26 8-3-16,-11-20-4 16,11-3 5-16</inkml:trace>
  <inkml:trace contextRef="#ctx0" brushRef="#br0" timeOffset="372792.3225">19396 12624 103 0,'-25'19'42'15,"4"9"0"-15,-22-7-10 16,6 13-26-16,2 0-3 15,7 2 0-15,3-4 0 16,13-6-2-16,11-5 0 16,11-11-1-16,12-5 1 15,7-5-1-15,5-2 0 16,-2-3 0-16,1 4 1 15,-9 5 0-15,-9 8-1 16,-10 10 1-16,-16 8 0 16,-6 4 0-16,-8 4-1 15,-9 1-1-15,-2-1-2 16,-6-13-7-16,12 1-4 15,-9-26-6-15,21 9-10 0,-13-31-5 16,21 2-8-16,-3-16-1 16,8-11 2-16</inkml:trace>
  <inkml:trace contextRef="#ctx0" brushRef="#br0" timeOffset="373510.3635">23956 12148 95 0,'0'0'38'0,"-9"23"1"16,-15-1-11-16,1 26-20 15,-13 9-4-15,-2 16-1 16,-6 9-1-16,-3 9-1 15,3 1 0-15,6-3-2 16,8-7-3-16,5-21-14 16,27-3-19-16,1-27-1 15,22-10-1-15,7-28 0 16</inkml:trace>
  <inkml:trace contextRef="#ctx0" brushRef="#br0" timeOffset="373828.3816">24283 12402 76 0,'-14'-21'40'15,"3"22"2"-15,-20 4-2 16,6 23-21-16,-14-1-14 16,-1 10-2-16,5 0 0 15,2 1-2-15,11 0 0 16,14-4-2-16,16-5 1 15,15-10-1-15,12-3 1 16,9-3-1-16,5-1 1 16,-2 1 0-16,-5 2-1 15,-10 6 1-15,-13 5 0 0,-16 7 0 16,-14 3 0-16,-10 2-1 15,-7 0-2-15,-3-8 0 16,3 0-7-16,-6-26-12 16,34-4-16-16,-17-12-1 15,31-11-2-15,5-20 2 16</inkml:trace>
  <inkml:trace contextRef="#ctx0" brushRef="#br0" timeOffset="374011.3922">24381 12376 76 0,'-22'-22'42'0,"22"22"0"15,-14-20 0-15,35 21-15 0,15-12-22 16,20-7-4-16,29 1-8 16,1-15-8-16,28 15-7 15,-16-17-19-15,10 10-2 16,-10-3-2-16,-7 8 0 15</inkml:trace>
  <inkml:trace contextRef="#ctx0" brushRef="#br0" timeOffset="379248.6916">15477 13880 42 0,'9'-20'37'16,"3"2"2"-16,-9-5-2 0,-3 23-14 15,-5-24-17-15,5 24-2 16,-29-11 0-16,6 19-1 15,-15 9 0-15,-3 13 0 16,-13 8-2-16,0 8 1 16,-2 3-1-16,2 1 0 15,7-4-1-15,8-5 0 16,10-5 0-16,11-10-1 15,17-9 1-15,16-7-1 16,16-8 1-16,11-2 0 16,9-4 0-16,7 3 0 15,3 2 0-15,0 6 0 16,-6 6 0-16,-11 9 0 15,-14 9-1-15,-15 11 2 0,-14 4-1 16,-14 7 0-16,-11 0 0 16,-10-1 1-16,-4-5-2 15,2-7 0-15,3-9-2 16,4-17-4-16,20 0-20 15,-3-27-9-15,22 0-2 16,4-20-2-16</inkml:trace>
  <inkml:trace contextRef="#ctx0" brushRef="#br0" timeOffset="379855.7265">15688 14246 73 0,'0'0'38'0,"-4"-10"-1"16,3 21-7-16,-11 1-25 0,1 14 0 15,-3 6-1-15,2 15 0 16,-4 6-2-16,0 8 0 16,1-2-1-16,4 1 1 15,-3-10-2-15,8-7 1 16,-2-11-1-16,8-8 1 15,-1-12-2-15,1-12 1 16,10-6 1-16,-2-12-1 16,1-9 0-16,1-9 0 15,-3-7 1-15,2-9-1 16,0-7 1-16,-1-6-1 15,3 0 1-15,0 1-1 16,4 7 0-16,4 4 0 16,3 10 1-16,6 5-1 0,0 14 0 15,4 11 0-15,-1 11-1 16,-1 6 1-16,-2 7 0 15,-7 9 0-15,-5 7 0 16,-8 9 0-16,-7 4 0 16,-7 7 0-16,-10 3 0 15,-7 1 0-15,-1-3 0 16,-4-4 0-16,-3-5 0 15,1-6-1-15,0-6 1 16,3-7 0-16,3-10 0 16,-1-1 0-16,3-2 0 15,-4 2 0-15,4 8 0 16,-1 6 1-16,-4 11-1 0,1 13-1 15,2 12 1-15,-3 14-1 16,4 8 0-16,2 1-3 16,9 4-7-16,-7-24-15 15,19 4-12-15,-1-23-3 16,16-15 0-16,4-26-1 15</inkml:trace>
  <inkml:trace contextRef="#ctx0" brushRef="#br0" timeOffset="380404.7577">16157 14323 65 0,'-8'21'41'16,"10"9"-2"-16,-1-14 2 15,19 1-27-15,-1-11-13 0,11-4 0 16,8-11 1-16,10-9-1 16,0-6 1-16,8-10-1 15,-8-3 0-15,0-1 0 16,-11 0 0-16,-10 0 0 15,-13 5 0-15,-18 6 1 16,-10 9-1-16,-14 12 0 16,-9 9-1-16,-6 17 1 15,-6 13 0-15,3 11-1 16,2 7 1-16,13 4-1 15,9 1 0-15,15-9 0 16,18-9 0-16,18-17-1 16,23-17-3-16,15-19-3 15,23-5-6-15,-7-32-11 16,28 1-16-16,-7-19-1 0,5 3 1 15,-14-13 1-15</inkml:trace>
  <inkml:trace contextRef="#ctx0" brushRef="#br0" timeOffset="380584.7682">17256 13706 93 0,'-32'12'40'15,"3"27"2"-15,-18 12-6 16,6 24-33-16,-3 12-1 16,5 9 0-16,3 4-2 15,7-3 0-15,10-11-2 16,13-14-2-16,13-14-3 15,6-35-7-15,30-13-20 16,-2-35-5-16,19-12-2 16,-1-25 1-16</inkml:trace>
  <inkml:trace contextRef="#ctx0" brushRef="#br0" timeOffset="380765.7785">17554 13643 102 0,'0'0'40'16,"-26"17"1"-16,0 50-8 15,-16 14-29-15,-1 13-1 16,-3 9-2-16,7-2-1 15,7-5-1-15,8-16-4 16,23-9-7-16,-2-34-9 16,26-2-19-16,-8-28-1 15,18-9-2-15,-6-21 1 16</inkml:trace>
  <inkml:trace contextRef="#ctx0" brushRef="#br0" timeOffset="380974.7905">17668 14148 61 0,'-10'31'42'0,"-8"0"-1"16,6 11 0-16,-10-11-18 16,6 9-20-16,4-2-2 15,4-3-2-15,3-3-4 16,-1-20-6-16,17 6-12 15,-11-18-17-15,17-15 0 16,-5-14-1-16,13-2 2 16</inkml:trace>
  <inkml:trace contextRef="#ctx0" brushRef="#br0" timeOffset="381096.7974">17748 13772 98 0,'-15'-29'39'16,"-7"18"-9"-16,-4 1-17 15,2 16-51-15,-3-8-2 16,17 8-2-16,10-6 1 15</inkml:trace>
  <inkml:trace contextRef="#ctx0" brushRef="#br0" timeOffset="381644.8286">17980 14176 73 0,'0'0'39'0,"-18"-4"-1"16,18 4-3-16,0 0-30 15,1 21-1-15,-7-7 0 16,0 11 0-16,-5 9 0 0,-3 6-1 15,-3 6-1-15,-3 1 0 16,1-2 0-16,0-5-1 16,6-10 0-16,5-15-1 15,8-15 0-15,22-22 1 16,6-15-1-16,10-11 0 15,7-8 1-15,6-8-1 16,0-5 1-16,0 4 0 16,-4 9 1-16,-8 12-1 15,-10 12-1-15,-8 18 2 16,-10 18-2-16,-6 16 0 15,-5 19 0-15,-6 10-1 16,1 11 0-16,5 2 0 16,8 2-2-16,4-10-3 0,20 0-13 15,-3-28-19-15,24-5-2 16,0-22-2-16,13-4 1 15</inkml:trace>
  <inkml:trace contextRef="#ctx0" brushRef="#br0" timeOffset="382139.8569">18782 14215 95 0,'-43'-2'41'16,"6"13"1"-16,-14-4-6 16,7 17-32-16,-4 7-2 15,7 7 0-15,7 6 0 16,11 1 0-16,8-2-1 0,12-4 0 15,12-9-1-15,12-12 1 16,9-14-1-16,9-13 0 16,4-13 0-16,3-8 0 15,-3-9 0-15,-1-6 0 16,-6-1 0-16,-4-3 0 15,-7 5 0-15,-9 5-1 16,-7 11 1-16,-5 15 0 16,-4 13 0-16,-15 20 0 15,-3 20 0-15,-1 18 0 16,-7 23 0-16,-3 15 0 15,-3 6-1-15,-1 2 0 16,4-3 0-16,4-9 0 16,6-16 0-16,3-17 0 0,6-21 1 15,5-22-1-15,5-16 0 16,5-23 1-16,-1-11 0 15,4-12 0-15,2-10 1 16,1-12 0-16,5-11 0 16,4-6 0-16,7-3-1 15,1 5-2-15,10 9-6 16,-1-4-3-16,10 19-5 15,-12-8-11-15,22 26-10 16,-13-2-6-16,7 9 0 16</inkml:trace>
  <inkml:trace contextRef="#ctx0" brushRef="#br0" timeOffset="383464.9329">24113 13293 52 0,'-12'5'39'0,"-13"5"-1"15,-4 22-2-15,-13 1-10 16,-4 27-23-16,-5 14-1 16,0 15 0-16,-3 11-1 15,5 7-3-15,3 3 0 16,3-6-2-16,18 4-14 15,-1-25-20-15,19-10 1 16,3-23-2-16,19-13 2 16</inkml:trace>
  <inkml:trace contextRef="#ctx0" brushRef="#br0" timeOffset="383863.9557">24231 13648 86 0,'0'0'39'15,"-28"-7"0"-15,12 23 1 16,-10 3-35-16,-1 14-2 16,-3 1-1-16,0 10 0 15,-2 1-1-15,6 1 0 16,6-2-1-16,8-1 0 15,15-10 0-15,13-8 0 16,18-11-1-16,11-8 1 0,13-7-1 16,3-4 1-16,5-1 1 15,-7 2-1-15,-7 4 0 16,-13 7 1-16,-16 14-1 15,-14 6 0-15,-14 11 0 16,-11 6-1-16,-10 6 0 16,-7-3 0-16,-3 3 0 15,1-10-2-15,8-5-1 16,0-16-4-16,22 2-16 15,-6-28-15-15,21-6 0 16,1-21-1-16,18-1 1 16</inkml:trace>
  <inkml:trace contextRef="#ctx0" brushRef="#br0" timeOffset="384030.9653">24335 13741 89 0,'-18'-21'40'0,"18"21"1"15,-1-14-3-15,25 10-30 16,5-3-4-16,24-6-1 15,18-2-5-15,11-16-13 16,27 7-24-16,-9-11 0 16,10 5-3-16,-11-2-1 15</inkml:trace>
  <inkml:trace contextRef="#ctx0" brushRef="#br5" timeOffset="388182.2026">20801 14486 40 0,'-17'1'34'0,"5"-1"1"16,12 0-2-16,0 0-22 15,16 12-8-15,9-14-1 16,18 1 0-16,13-6 0 15,19-3 0-15,10-3-1 16,15-2 0-16,10 0 0 16,10 3-1-16,9 0 0 15,0 7 0-15,0 3 0 16,2 7 1-16,-1 3-1 0,8 1 2 15,2 0-1-15,4 0 1 16,-4 0-1-16,10-4 1 16,2-2 0-16,8-1-1 15,-1-3 1-15,-1-3 0 16,3 2-1-16,-1-3-1 15,0 1 1-15,-7 0 0 16,-5 1-1-16,-5 2 0 16,-7-4 0-16,-12 4 0 15,-10-3 0-15,-14 2-1 16,-16 1 1-16,-6-1 0 15,-15 1 0-15,-15-1 0 16,-12 4 0-16,-12-4-1 16,-4 9-4-16,-20-7-23 15,0 0-7-15,0 0-3 0,-19 5 0 16</inkml:trace>
  <inkml:trace contextRef="#ctx0" brushRef="#br5" timeOffset="391014.3647">16640 14975 35 0,'0'0'34'15,"0"0"2"-15,0 0-1 16,-17-9-27-16,17 9-1 16,0 0-2-16,0 0 0 15,1 19-2-15,5 1 1 16,-3 6-2-16,2 15 0 15,-4 12 0-15,1 12 0 16,-5 9-1-16,-2 5-1 16,1 3 0-16,-6-3-1 15,6-4-3-15,-6-23-18 16,17 1-14-16,-4-22-2 15,14-11 0-15,-3-21 0 16</inkml:trace>
  <inkml:trace contextRef="#ctx0" brushRef="#br5" timeOffset="391261.3786">16290 15109 63 0,'-44'-6'40'16,"21"12"-1"-16,9-11 1 15,26 5-35-15,17-8-2 16,25-4-1-16,23-3-1 16,15-2 1-16,11 0-2 15,8 1-1-15,2 2-1 0,-2 2-2 16,-6 13-6-1,-24-6-25-15,-4 16-2 0,-18-3-2 16,-7 12 1-16</inkml:trace>
  <inkml:trace contextRef="#ctx0" brushRef="#br5" timeOffset="391630.3999">17348 15242 62 0,'-20'0'39'0,"2"12"-1"15,-12-2 0-15,2 13-32 16,-5 5-2-16,4 11-1 0,4 4 0 16,1 5-3-16,7 0 2 15,10 0-2-15,14-7 0 16,13-5 0-16,14-13 0 15,11-13-1-15,9-14 1 16,3-11 0-16,1-9 0 16,-5-10 2-16,-11-6-2 15,-10-5 2-15,-13 0-2 16,-17 0 2-16,-13 4-2 15,-10 3 2-15,-9 6-2 16,-2 8 0-16,2 6 0 16,3 5-2-16,8 7-2 15,10-1-4-15,24 14-25 16,-1-15-5-16,19 8-1 15,1-12 0-15</inkml:trace>
  <inkml:trace contextRef="#ctx0" brushRef="#br5" timeOffset="391848.4124">17855 14786 79 0,'-1'-20'41'16,"-8"2"-3"-16,9 18-1 15,-5 17-33-15,2 15-3 16,-1 20 1-16,1 22-3 15,-2 15 1-15,-1 13-2 16,2 9 0-16,-1 0-6 16,9 9-16-16,-11-28-14 15,10-1 0-15,-6-32-2 0,10-12 1 16</inkml:trace>
  <inkml:trace contextRef="#ctx0" brushRef="#br5" timeOffset="392042.4235">17654 15324 55 0,'-36'-11'39'16,"15"16"0"-16,2-1 0 16,22 17-21-16,11-13-15 15,17-6-1-15,18-5-3 16,13-9-3-16,19 9-19 15,-4-17-14-15,7 11 0 0,-10-6-3 16,-2 15 2-16</inkml:trace>
  <inkml:trace contextRef="#ctx0" brushRef="#br5" timeOffset="392397.4438">18241 15398 60 0,'-15'-3'39'0,"15"3"0"16,-29-11 0-16,16 9-28 15,-11-6-5-15,-1 8-2 16,-8 4 0-16,-3 13 0 15,-3 4-1-15,-2 11-2 16,5 2 1-16,4 5-1 16,12-2 0-16,11-3-1 15,16-12 1-15,18-12-2 0,15-13 1 16,11-9 1-16,5-11-1 15,1-7 1-15,0-5-1 16,-7 1 1-16,-10 1-1 16,-10 8 1-16,-12 6-1 15,-18 19 0-15,0 0 0 16,0 0 1-16,-11 21-1 15,2 4 0-15,5 1-1 16,1-2-3-16,8 1 0 16,-5-25-10-16,40 23-15 15,-15-35-12-15,20-1 0 16,-2-21-1-16</inkml:trace>
  <inkml:trace contextRef="#ctx0" brushRef="#br5" timeOffset="392569.4536">18753 15002 80 0,'6'-26'42'16,"-12"6"-1"-16,6 31 1 15,-6 12-37-15,-6 23-1 16,-7 18-3-16,2 15 1 16,-2 10-3-16,-1-1-4 15,12 16-18-15,-14-24-18 16,17 5 0-16,-5-24-2 15,20-11 0-15</inkml:trace>
  <inkml:trace contextRef="#ctx0" brushRef="#br5" timeOffset="393388.5005">23888 14718 66 0,'0'0'36'0,"6"-22"-11"15,-6 22 5-15,0 0-19 0,5 18-2 16,-16 3-3-16,0 18-3 16,-14 11 0-16,-7 14-2 15,-7 12-1-15,-7 9 0 16,-1 1-1-16,1-1-1 15,5 1-2-15,1-22-9 16,20 2-24-16,-3-21 0 16,15-5-2-16,2-20 0 15</inkml:trace>
  <inkml:trace contextRef="#ctx0" brushRef="#br5" timeOffset="393808.5245">23912 15085 45 0,'0'0'37'0,"0"0"2"16,25-8-3-16,-16-5-15 15,25 2-16-15,1-5-2 16,4 6 0-16,-3 0-1 15,-3 6 0-15,-5 5-1 16,-6 9-1-16,-16 7 1 16,-11 6 0-16,-14 7 0 0,-11 6 0 15,-7 8 0-15,-5 2 0 16,-4 4 0-16,3 0 0 15,2-7 0-15,12 2 0 16,9-9-1-16,14-8 1 16,15-13-1-16,15-9-1 15,16-9 0-15,15-11-2 16,15-4-2-16,6-21-4 15,20 12-18-15,-7-20-12 16,8 8-1-16,-11-9 2 16</inkml:trace>
  <inkml:trace contextRef="#ctx0" brushRef="#br5" timeOffset="394166.545">24895 15015 48 0,'-2'-17'37'16,"2"17"0"-16,-28-19-1 16,14 18-23-16,-15-6-6 15,5 8-1-15,-8-1-1 16,7 6-1-16,-2 1 0 15,5 5-1-15,0 2 0 16,8 4-2-16,3 3 1 16,3 1-1-16,7 1-1 15,7 1 1-15,6-2-1 16,8 1 0-16,6-1 0 15,4 0 0-15,1-2-1 16,1 4 1-16,-3 0 0 16,-2 1 0-16,-11 2-1 15,-3 0 1-15,-12 4 0 16,-9-1 0-16,-5 0 0 0,-7-3-1 15,-1-4-1-15,-4-6 0 16,8-6-3-16,-5-16-3 16,22 5-18-16,-13-30-13 15,20 2-1-15,0-19 1 16,9 0 1-16</inkml:trace>
  <inkml:trace contextRef="#ctx0" brushRef="#br5" timeOffset="394332.5545">24827 15019 79 0,'-19'-25'41'0,"5"18"-2"16,-15-6-4-16,14 15-29 15,5 0-2-15,10-2-1 16,16 3-1-16,8-7-2 16,18-4-2-16,10-6-1 0,14 1-4 15,-2-11-18-15,24 8-16 16,-10-8 1-16,13 9-2 15,-6-6 1-15</inkml:trace>
  <inkml:trace contextRef="#ctx0" brushRef="#br5" timeOffset="395446.618">25176 6737 96 0,'-31'-3'33'16,"-13"-7"-5"-16,7 9 1 15,-21-11-20-15,0 7-5 16,-17-1-3-16,-4 1 0 0,-11 1-2 15,-14 0 1-15,-12 3-2 16,-19 0 1-16,-8 3 0 16,-11-1 1-16,-14 2 1 15,-11-2 1-15,-11 1-1 16,-12-1 1-16,-8-2 0 15,-6 2 0-15,-8-2-1 16,-8 0 1-16,-2 0-2 16,-6 0 1-16,-6 1-1 15,-2 2 0-15,-12 1 0 16,-7 3 0-16,-7 0-1 15,-8 4 1-15,-6 1 0 0,-7 1 0 16,-4 0 0 0,4 1 1-16,-2-3-1 0,7-1 0 15,3-1 0-15,3-1 0 16,9-1 0-16,2 0 0 15,6 3 0-15,0 1 0 16,1 1-1-16,2 2 2 16,7 5-1-16,1 3 0 15,4-4 0-15,15-1 0 16,13-3-1-16,12-15-5 15,35 2-20-15,3-20-10 16,25-9-1-16,13-13-1 16</inkml:trace>
  <inkml:trace contextRef="#ctx0" brushRef="#br5" timeOffset="395979.6485">13342 6545 92 0,'0'28'36'16,"9"7"2"-16,-2-1-2 15,6 8-35-15,1 6-1 16,3 12 1-16,1 10 0 15,0 13-2-15,-3 9 1 16,5 10 0-16,-3 10 1 16,5 8-1-16,-3 7 1 0,7 10-1 15,-3 11-1-15,2 10 2 16,3 11 1-16,0 13-2 15,0 6 2-15,2 14-2 16,1 9 2-16,-2 13 0 16,5 6 0-16,-1 6-1 15,0 7-1-15,0 3 2 16,1 4-4-16,-5 1 3 15,0-2-2-15,-2 0 3 16,-1-4-3-16,-2 3 2 16,2-6-2-16,-4 2 1 15,1 0 1-15,1 0 0 16,-1 2-1-16,-2 4-2 15,-1 3 1-15,-5-2 0 0,-6-1 0 16,-1-3 0-16,-9-7-1 16,-2-8-1-16,-4-11-1 15,-4-22 0-15,10-14-7 16,-13-37-16-16,20-8-13 15,-7-30-3-15,10-11 3 16</inkml:trace>
  <inkml:trace contextRef="#ctx0" brushRef="#br5" timeOffset="396620.6854">14267 16207 62 0,'-9'11'37'16,"8"3"0"-16,1-14-10 0,0 0-27 15,0 0-1-15,0 0 1 16,0 0 0-16,0 0 0 16,0 0 0-16,0 0 1 15,0 0 0-15,-12 12 0 16,12-12 1-16,-3 17 1 15,3-17-2-15,8 17 2 16,5-10-2-16,7 2 0 16,8-1 0-16,9 0-1 15,8 0 1-15,10 1-2 16,9 1 2-16,11 0-2 15,8-1 1-15,8 3 0 16,12-3 1-16,9 0-1 16,12 0 0-16,11-2 0 0,14-2 0 15,17-3 0-15,15-5 1 16,13-4-1-16,18-1 0 15,12-3 0-15,16-2-1 16,11-1 3-16,10 2-2 16,10 1 2-16,7 1-2 15,7 6 1-15,4 4 0 16,7 3-1-16,0 2 1 15,8 5-1-15,3-2 1 16,5 3-1-16,6-3 1 16,4-2 0-16,6-3 0 15,7 1 0-15,4-4-1 16,3 0 1-16,-2-3-2 15,1 3 2-15,-9-3-1 0,-5 2 0 16,-9-2 0-16,-11-1 1 16,-12-3-2-16,-11-2 3 15,-16-4-3-15,-13-6 0 16,-15 8-8-16,-31-19-30 15,-12 5 0-15,-36-9-2 16,-32 0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023871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our next title page and get our books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3053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125 – 143 but not 126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29320"/>
              <a:ext cx="9076680" cy="56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14560"/>
                <a:ext cx="9094320" cy="57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9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4046</TotalTime>
  <Words>76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299</cp:revision>
  <dcterms:created xsi:type="dcterms:W3CDTF">2006-08-16T00:00:00Z</dcterms:created>
  <dcterms:modified xsi:type="dcterms:W3CDTF">2015-03-09T20:32:06Z</dcterms:modified>
</cp:coreProperties>
</file>