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37:48.9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2519 1003 79 0,'0'0'35'0,"-23"-53"-1"15,23 53-1-15,0 0-29 16,-74-45-1-16,74 45 1 15,-72 4 0-15,72-4 0 16,-86 34 2-16,47-7-3 16,-50 62 2-16,3 17-3 15,17 14 1-15,0-10-2 16,22 11 0-16,13-3-1 15,24-6-1-15,27-35 1 0,10-13-1 16,10-16 1-16,9-12-1 16,11-19 2-16,5-17-1 15,4-17-2-15,2-14 3 16,-1-12-1-16,-2-4 1 15,-6-6-1-15,-8 1 2 16,-12 0-2-16,-5 5 2 16,-9 10 0-16,-6 8-2 15,-9 10 1-15,-10 19-1 16,0 0 0-16,0 0 1 15,-8 30-2-15,-1 6 1 16,0 8-2-16,-1 2 0 16,8 6-2-16,-2-11-7 15,24 1-24-15,-2-12-3 0,15-8 1 16,2-15-2-16</inkml:trace>
  <inkml:trace contextRef="#ctx0" brushRef="#br0" timeOffset="391.0224">2925 1651 99 0,'-3'16'37'0,"4"-3"0"16,17-2-3-16,7-14-32 15,16-7 1-15,11-12 0 0,13-10 0 16,4-4 0-16,3-9-1 16,-72 45 1-16,66-51 0 15,-66 51 0-15,54-52-2 16,-54 52 2-16,0 0-2 15,25-59 0-15,-25 59 0 16,-43-9-1-16,-11 23 1 16,-17 16-2-16,-4 15 3 15,-7 3-3-15,9 17 2 16,16 1-1-16,42-11 0 15,19-13 0-15,22-10-1 16,20-14-1-16,19-11 0 16,16-8-3-16,6-15-3 15,15-6-22-15,-9-14-9 0,3-1 0 16,-16-5-1-16</inkml:trace>
  <inkml:trace contextRef="#ctx0" brushRef="#br0" timeOffset="767.0439">3815 1405 103 0,'-18'20'37'0,"-9"13"2"16,4 10 0-16,-6 4-36 16,11 4 0-16,-1 0-2 15,6 1 0-15,2-7 1 16,5-5-1-16,4-7-1 15,7-10 0-15,8-11 1 16,3-16 1-16,6-15-1 16,6-9 2-16,2-14-2 0,4-9 2 15,-4-8 0-15,2-5-1 16,-32 64 0-16,31-65-1 15,-31 65 0-15,26-59 0 16,-26 59 0-16,0 0-1 16,37-74 0-16,-9 65 0 15,-11 16 0-15,10 22 0 16,-7 14-1-16,8 13 0 15,-8 10-3-15,7 6 0 16,-6-9-2-16,-9-16-14 16,11 3-18-16,-13-19-3 15,10-4 1-15,-10-18-1 16</inkml:trace>
  <inkml:trace contextRef="#ctx0" brushRef="#br0" timeOffset="1149.0658">4337 1553 108 0,'-8'16'38'16,"11"1"1"-16,2-6-1 16,13-2-36-16,7-3 0 15,8-4 0-15,5-3 0 16,9-7 0-16,3-6-1 15,-1-3 1-15,-2-8 0 16,-7-4-1-16,-40 29 0 16,0 0 0-16,47-59 2 0,-47 59-2 15,0 0 0-15,17-65 0 16,-17 65 1-16,0 0-1 15,-52-47 0-15,7 47 0 16,-6 16-1-16,-5 12 0 16,2 15 0-16,8 13 0 15,12 9-1-15,27-2 1 16,17-16-2-16,23-10 0 15,18-12-2-15,13-17-3 16,25-6-18-16,-5-19-13 16,19-11-1-16,-10-16 0 15,9-7 0-15</inkml:trace>
  <inkml:trace contextRef="#ctx0" brushRef="#br0" timeOffset="1360.0778">5394 1078 121 0,'0'0'41'16,"3"-71"0"-16,-3 71-2 15,0 0-35-15,0 0-1 16,-34-15-1-16,-2 84-1 16,3 42 2-16,-9 20-5 15,-2-11 2-15,8 6-4 16,15-10-3-16,14-13-23 16,-7-37-9-16,21-16-1 15,-10-21 0-15,13-12-1 16</inkml:trace>
  <inkml:trace contextRef="#ctx0" brushRef="#br0" timeOffset="1660.095">5060 1428 120 0,'0'0'41'16,"-11"12"0"-16,24-4 0 16,-3-5-39-16,23-9 1 15,7-3-1-15,9-3 1 16,1-1-1-16,7-4-2 15,-57 17 0-15,61-13 0 16,-14 1 0-16,1 14 0 16,-20 5 0-16,0 17 0 15,-18 4 0-15,-1 12 0 16,-13 2 0-16,-6 11 0 0,3 2-2 15,0-5-2-15,12-1-17 16,-6-18-18-16,21-3-2 16,-2-19-1-16,17-4 0 15</inkml:trace>
  <inkml:trace contextRef="#ctx0" brushRef="#br0" timeOffset="1826.1045">5802 1353 130 0,'-17'-71'42'15,"17"71"-2"-15,-25-60-1 16,25 60-43-16,-11-56-21 16,11 56-13-16,0 0-4 0,0 0 2 15,0 0 0-15</inkml:trace>
  <inkml:trace contextRef="#ctx0" brushRef="#br0" timeOffset="2045.117">6206 1264 130 0,'0'0'42'15,"11"19"-1"-15,-1 14-4 16,-39-14-34-16,-11 21-1 16,-24 5-2-16,3 14 0 15,-3-2 0-15,15 8 0 16,26-14 0-16,14-7 0 15,18-9 0-15,12-25-11 0,29-3-27 16,3-11-4-16,21-9 0 16,-1-15-1-16</inkml:trace>
  <inkml:trace contextRef="#ctx0" brushRef="#br0" timeOffset="2660.1522">7006 1381 88 0,'0'0'37'16,"11"-40"0"0,-21 32 2-16,-13 9-23 0,-13 11-5 15,-15 10-4-15,-7 6-3 16,-2 2-1-16,-3-1 0 15,17 0-1-15,13-5-1 16,12-4 0-16,21-4-1 16,21-6 0-16,16-1-1 15,14 1 1-15,10-1 0 16,2 4 0-16,-1 3 0 15,-6 2 0-15,-13 5 0 16,-18 6 1-16,-18 2 0 16,-22 2-1-16,-17-2 0 15,-11-3 1-15,-10-4-1 16,-4-7 0-16,4-9-4 0,2-19-10 15,23-3-23-15,4-12-4 16,26-1 1-16,6-13-3 16</inkml:trace>
  <inkml:trace contextRef="#ctx0" brushRef="#br0" timeOffset="3741.214">8468 987 86 0,'0'0'33'0,"0"0"1"16,0 0-1-16,0 0-34 15,0 0-2-15,0 0-6 16,0 0-15-16,0 0-6 15,0 0-2-15,0 0-1 16,-19 53-1-16</inkml:trace>
  <inkml:trace contextRef="#ctx0" brushRef="#br0" timeOffset="3931.2249">8673 965 70 0,'51'-32'36'0,"-51"32"1"0,0 0-1 15,46-25-15-15,-46 25-18 16,0 0-2-16,0 0-2 15,0 0-5-15,0 0-18 16,27 71-13-16,-27-71 3 16,0 0-3-16,19 69 2 15</inkml:trace>
  <inkml:trace contextRef="#ctx0" brushRef="#br0" timeOffset="4687.2681">9137 1077 87 0,'49'-33'36'0,"-49"33"1"16,0 0 1-16,0 0-34 16,0 0 0-16,14 22-2 15,-14 35 3-15,-8 17-3 16,3 19 2-16,-12-17-3 15,5 13 1-15,2 1-2 16,1-6 2-16,5-29-2 16,0-13 0-16,4-12 0 15,3-12-1-15,-3-18 1 16,17-7 0-16,-4-14-1 15,1-13 1-15,-2-13 0 16,2-14 1-16,-14 61 0 16,11-81 0-16,-7 34 0 0,2-6-1 15,-1 1 1 1,2-3-1-16,-3 2 1 0,5-4-1 15,0-10 1-15,4 5 0 16,0 3 0-16,4 0 1 16,-17 59-1-16,44-101 0 15,-44 101-1-15,53-78 1 16,-53 78-1-16,58-43 0 15,-58 43-1-15,61 0 0 16,-61 0 0-16,55 36 1 16,-55-36 0-16,38 64 0 15,-38-64 0-15,2 68 0 16,-3 28 0-16,-15 8 0 15,-22-3 0-15,-11-6 0 16,-23-35-1-16,10-7 1 16,0-21 0-16,14-16-1 0,12-12 1 15,9-10 0-15,19-10 0 16,20-6-1-16,-12 22 1 15,0 0 0-15,66-42 0 16,-66 42 1-16,70-24 0 16,-70 24-1-16,104-28 0 15,-21 26 1-15,-13 8-1 16,-4 18 0-16,-25 6 0 15,-13 16 1-15,-35 6-1 16,-22 6 1-16,-23-1 0 16,-6 1 0-16,-13-4 0 15,0-5 0-15,4-11-1 16,7-7-3-16,13-7-2 0,8-26-12 15,39 2-20-15,-3-29-2 16,34 5-1-16,7-12-1 16</inkml:trace>
  <inkml:trace contextRef="#ctx0" brushRef="#br0" timeOffset="5139.294">9989 1338 112 0,'0'0'39'16,"0"0"1"-16,10-30-5 16,-24 32-31-16,6 21-1 0,-16 5-1 15,10 18 1-15,-13 0-2 16,7 10 1-16,-3 4-2 15,8 4 1-15,7-9-1 16,9-5 0-16,7-13 0 16,13-12 0-16,11-11 1 15,10-18-1-15,7-12 1 16,11-13 1-16,-2-14 0 15,4-9-1-15,-6-9 1 16,-56 61 0-16,52-73 0 16,-52 73-2-16,49-73 0 15,-49 73 0-15,35-65 0 16,-35 65 0-16,28-48 0 15,-7 17 0-15,-21 31 0 16,0 0 0-16,-14 44 0 0,-1 4 0 16,-9 20-2-16,8 7-2 15,6-1-4-15,7-24-14 16,24-5-18-16,1-16-3 15,20-10 2-15,1-14-2 16</inkml:trace>
  <inkml:trace contextRef="#ctx0" brushRef="#br0" timeOffset="5568.3185">11036 1304 130 0,'0'0'44'15,"-26"-54"-2"-15,26 54-7 16,0 0-33-16,0 0 0 16,0 0-2-16,0 0 0 15,0 0 0-15,0 0 0 16,0 0 0-16,0 0 0 15,57-18 0-15,-57 18 0 16,48 2 0-16,-48-2 0 16,46 8 0-16,-28-2 0 15,13 12 0-15,-24 5 0 16,-19 11 0-16,-23 4 0 15,-12 9 0-15,-16 1-2 16,3 4 2-16,8-9-1 16,5 1 1-16,15-3-1 0,16-6 1 15,22-10 1-15,20-10-2 16,18-11 1-16,15-7-2 15,13-2-3-15,-5-21-18 16,13 4-17-16,-14-5-2 16,0 5 0-16,-18-6-2 15</inkml:trace>
  <inkml:trace contextRef="#ctx0" brushRef="#br0" timeOffset="6186.3539">11661 1325 110 0,'0'0'39'0,"0"0"1"16,0 0-2-16,0 0-36 16,0 0 0-16,0 0-1 15,58-37 0-15,-58 37 0 16,54-14 0-16,-54 14 0 15,63-12-2-15,-63 12 0 16,62-6 1-16,-62 6-1 16,38 21-1-16,-7 2 1 15,-23 11 0-15,-22 15 1 16,-31 7 0-16,-17 10 2 15,-12 0-2-15,11-10 2 16,7-9-1-16,18-6 0 0,18-8 1 16,22-11-2-16,24-12 0 15,24-11-1-15,23-11 0 16,14-9-2-16,21-5-3 15,-4-16-16-15,14 4-16 16,-16-5-1-16,1 10 0 16,-23 2-1-16</inkml:trace>
  <inkml:trace contextRef="#ctx0" brushRef="#br0" timeOffset="6769.3872">12626 1369 115 0,'0'0'40'15,"23"-44"1"-15,-23 44-4 16,-3-12-34-16,3 12-1 15,-29 17 0-15,10 4 0 16,-5 9-2-16,2 9 0 16,-3 0 0-16,5 2 0 15,6 3 0-15,6-9 1 16,11-4-1-16,15-8 1 15,7-15-1-15,12-9 1 16,6-10 0-16,8-8 0 0,1-13 0 16,3-2 0-16,-5-7-1 15,-5-6 1-15,-45 47-1 16,0 0 0-16,60-73 1 15,-33 46-1-15,-20 7-1 16,-7 20 1-16,0 0-1 16,1 29 0-16,-15 5 0 15,12 10 0-15,-4 1 0 16,6 5 0-16,4-2 1 15,10-5 0-15,9-11 1 16,9-8-1-16,2-14 2 16,9-12-1-16,1-12 0 15,0-15 1-15,-3-9 0 16,-3-13 0-16,-38 51-2 0,31-58 0 15,-31 58 0-15,21-68 0 16,-21 68 0-16,13-62-3 16,-13 62-2-16,4-51-5 15,-4 51-19-15,0 0-12 16,16-52-1-16,-16 52 0 15,26-10 2-15</inkml:trace>
  <inkml:trace contextRef="#ctx0" brushRef="#br0" timeOffset="7437.4254">13846 1428 115 0,'-28'-12'42'0,"1"7"0"0,-13 2-1 15,4 5-37-15,-2 9-1 16,1 6-1-16,3 12 1 15,5 4-2-15,10 3 1 16,9 4-2-16,14 1 0 16,12-3 0-16,13-7 0 15,9-9 0-15,10-8 0 16,2-14 0-16,3-6 0 15,-4-13 0-15,-5-11 0 16,-7-9-2-16,-11-9 2 16,-8-9 0-16,-18 57 0 15,10-55-1-15,-10 55 2 16,-13-54-2-16,13 54 1 15,0 0 0-15,-55-80 0 16,28 57 0-16,-9 7-1 0,18 16 1 16,0 6-1-16,23 6 1 15,12 1-1-15,25-5 1 16,10-8 0-16,4-2 0 15,-56 2 1-15,62-6 0 16,-14-5 1-16,4 3 0 16,-52 8-2-16,37-7 0 15,-13 11 0-15,-10 11 0 16,-10 13 0-16,-9 10 0 15,-9 7 0-15,3 10 0 16,-11 5 0-16,6 6 0 16,3-8 0-16,1-7 0 15,4-9 0-15,6-12 0 16,2-10 0-16,0-20 0 0,5-12 0 15,2-16 0-15,1-11 0 16,4-12 0-16,1-11 0 16,3-8 0-16,-16 70 0 15,27-71 0-15,-27 71 0 16,30-70 0-16,-30 70 0 15,46-59 0-15,-46 59-6 16,57-57-21-16,-57 57-13 16,83-45-3-16,-83 45-1 15,95-40 0-15</inkml:trace>
  <inkml:trace contextRef="#ctx0" brushRef="#br0" timeOffset="8113.4641">15230 1408 96 0,'0'0'39'16,"13"-53"0"-16,-29 33 0 16,-10 7-33-16,-18 6-2 15,-5 11 0-15,-13 9 0 16,1 10-1-16,-9 10-1 15,11 5 1-15,9 0 0 16,12 1-1-16,10-6 1 16,13-5-1-16,21-13-1 0,20-11 1 15,15-16-1-15,20-10 1 16,14-14-2-16,-75 36 0 15,87-47 0-15,-36 16 0 16,-3-2 0-16,1-4 0 16,-49 37 0-16,90-76 0 15,-90 76 0-15,76-71 0 16,-76 71 0-16,56-74 0 15,-56 74 0-15,0 0 0 16,35-32 0-16,-41 50 0 16,-23 18 0-16,-6 32 0 15,-11 6 0-15,19 13-2 16,14 1-5-16,22-15-11 15,57-31-17-15,-1-21-7 16,22-13 1-16,-3-17-2 0</inkml:trace>
  <inkml:trace contextRef="#ctx0" brushRef="#br0" timeOffset="8411.481">15989 1310 120 0,'0'0'41'0,"-17"-24"3"15,-25 5-2-15,-10 15-37 16,-1 8-2-16,-8 16-3 15,16 20 0-15,4-4 0 16,30 4 0-16,33-13 0 16,18-2 0-16,15-4 0 15,4 0 0-15,4-6 0 16,-6-1 0-16,-8-1 0 0,-10 0 0 15,-20 2 0-15,-18 0 0 16,-19 0 0-16,-15 2 0 16,-6-2 0-16,-6-3-4 15,3-3-1-15,-2-16-15 16,27 3-20-16,1-13-1 15,32-1 0-15,9-17-2 16</inkml:trace>
  <inkml:trace contextRef="#ctx0" brushRef="#br0" timeOffset="8699.4975">16633 649 101 0,'0'-55'42'0,"0"55"-1"15,0 0 0-15,0 0-36 16,0 0-2-16,-54 30 0 15,54-30-2-15,0 0 0 16,-31 71-3-16,31-71-2 16,0 0-8-16,-6 73-26 15,6-73-2-15,0 0 0 16,0 0-1-16</inkml:trace>
  <inkml:trace contextRef="#ctx0" brushRef="#br0" timeOffset="8887.5084">16866 691 113 0,'60'-53'41'0,"-60"53"3"15,0 0-3-15,51-44-36 16,-51 44-3-16,0 0-1 16,0 0 0-16,0 0-2 15,-29 55-2-15,29-55-1 16,-31 66-10-16,31-66-24 15,-38 69-5-15,38-69 2 16,-35 68-2-16</inkml:trace>
  <inkml:trace contextRef="#ctx0" brushRef="#br0" timeOffset="9638.5512">18305 397 54 0,'0'0'39'0,"0"0"0"16,-51-27 0-16,51 27-16 15,-79 47-13-15,28-7-2 0,1 10-3 16,-26 50-2-16,-24 54 0 15,11 20-3-15,25 8 0 16,38-16-2-16,42-34-2 16,46-19-11-16,30-35-24 15,17-28 0-15,2-26-2 16,13-12 2-16</inkml:trace>
  <inkml:trace contextRef="#ctx0" brushRef="#br0" timeOffset="10051.5749">18795 743 60 0,'0'0'35'16,"55"-25"1"-16,-55 25-2 16,0 0-29-16,50 57-1 15,-50-57 2-15,40 63-2 16,-24-2 1-16,20 34-1 0,-6 5 0 15,-15 9-2-15,-16-10 2 16,-22-11-2-16,-19-7 1 16,-15-13-2-16,-2-16 0 15,-2-16-3-15,-4-21-14 16,17-9-21-16,1-20-1 15,18-10-1-15,3-22 1 16</inkml:trace>
  <inkml:trace contextRef="#ctx0" brushRef="#br0" timeOffset="10293.5888">18609 829 80 0,'0'0'44'0,"-4"-69"-3"16,4 69 3-16,0 0-26 15,0 0-16-15,17-60-1 16,-17 60 1-16,0 0-1 16,78-10-1-16,-78 10-1 15,88-2-2-15,-35 8-2 16,5-8-9-16,13 1-26 15,-5 0-2-15,7 2 2 16,-3 3-2-16</inkml:trace>
  <inkml:trace contextRef="#ctx0" brushRef="#br0" timeOffset="11651.6665">19837 1007 94 0,'0'0'40'0,"0"0"-1"15,0 0-1-15,0 0-34 16,0 0 1-16,-53 40-1 15,53-40 0-15,-58 14 0 16,58-14-1-16,-70 30 0 16,-25 17-1-16,6 9 0 15,3 6-3-15,9-5 2 0,18 9-3 16,29 0 2-16,23-14-1 15,38-22 1-15,14-16 0 16,16-12 0-16,8-9 0 16,8-15 1-16,1-10 0 15,-78 32-1-15,75-45 2 16,-75 45-2-16,77-57 2 15,-77 57-2-15,63-63 1 16,-63 63-1-16,56-54 1 16,-56 54 0-16,0 0-1 15,48-57-1-15,-36 57 1 16,-12 0 0-16,-15 21-2 15,-5 11 2-15,-10 17-2 0,3 13 0 16,6 0-2-16,13-2 1 16,31-28-1-16,11-15-3 15,27-12-8-15,-5-21-13 16,24-6-11-16,-10-11 1 15,13-6 0-15,-83 39 1 16,77-48 27-16,-77 48 9 16,69-45 11-16,-69 45 15 15,53-41 13-15,-53 41-1 16,0 0 1-16,53-44 1 15,-53 44-26-15,0 0-6 16,0 0-4-16,-8 35 0 16,-14 0-2-16,0 10 1 15,-5 4-2-15,8 2 1 0,8-12 0 16,6-8 0-16,2-7-1 15,4-8 1-15,-1-16 0 16,18-1 0-16,1-16 0 16,1-11 0-16,3-9 0 15,-23 37 0-15,25-49 1 16,-25 49-2-16,33-58 2 15,-33 58-2-15,32-65 2 16,-32 65-2-16,35-58 2 16,-35 58-2-16,34-55 0 15,-34 55 0-15,0 0 0 16,66-61 0-16,-66 61-2 15,58-52 1-15,-58 52 0 16,67-20-1-16,-67 20 1 0,74-4-1 16,-74 4 0-16,73 5 1 15,-73-5 1-15,71 9 0 16,-71-9 2-16,62 5-1 15,-62-5 2-15,50 3-1 16,-50-3 1-16,0 0-1 16,0 0 1-16,0 0-3 15,0 0 0-15,37 32 0 16,-82-2 0-16,1 11 0 15,-8 4 0-15,5 1 0 16,3 3 0-16,13 4 0 16,8-6 0-16,22-12 0 15,9-12 0-15,11-8 0 16,9-10 0-16,5-8 0 0,4-8 0 15,6-5 0-15,2-7 0 16,0-8 0-16,-45 31 0 16,49-32 0-16,-15-3 0 15,2 8 0-15,-18 6 0 16,4 11 0-16,-22 10 0 15,9 12 0-15,-23 14-2 16,-2 19 2-16,-5 11-1 16,-5 13 0-16,-3 10 0 15,-7 14-1-15,-3 2 0 16,-3 6-1-16,4-6 1 15,-9 1-1-15,2-6 2 16,-5-8-1-16,-2-15 3 16,2-12-1-16,-2-21 2 15,1-10-1-15,-2-17 1 0,7-18-1 16,7-13-2-16,9-21-1 15,18-14-4-15,5-31-10 16,36 5-10-16,-6-20-13 16,33 8-2-16,5-4 0 15,20 7 1-15</inkml:trace>
  <inkml:trace contextRef="#ctx0" brushRef="#br0" timeOffset="12410.7099">21705 1235 112 0,'0'0'42'16,"53"-28"1"-16,-53 28-1 15,0 0-38-15,0 0-1 16,0 0-1-16,5-11 0 15,-35 30-1-15,-16 8 0 16,8 11 0-16,-5 5-2 16,9 6 1-16,5 4-1 15,11 0 1-15,22-11-1 16,8-13 1-16,10-4 0 15,6-11-1-15,9-11 1 16,2-11 0-16,3-12 0 16,6-5 0-16,2-13 0 15,-5-4 0-15,-45 42 0 16,47-55 1-16,-47 55 0 0,42-61-1 15,-42 61 1-15,34-54-1 16,-34 54 3-16,20-48-3 16,-20 48 0-16,0 0 0 15,17-49 0-15,-17 49 0 16,0 0 0-16,0 0 0 15,0 0 0-15,0 0 0 16,48-32 0-16,-48 32 0 16,0 0 0-16,19 18 0 15,10 3 0-15,13 6 0 16,-5-7 0-16,5 8 0 15,-18 0 0-15,-10 4 0 16,-19 3 0-16,-14 4 0 0,-1-1 0 16,-4-1 0-1,2-3 0-15,3-5 0 0,4-6 0 16,8-9 0-16,7-14 0 15,22-2 0-15,3-13 0 16,10-6 0-16,4-10 0 16,9-9 0-16,-48 40 0 15,57-43 0-15,-57 43 0 16,55-45 0-16,-17 13 0 15,1 5 0-15,-9 12 0 16,-8 13 0-16,-8 16 0 16,-7 11 0-16,-5 10 0 15,-2 6 0-15,5 1 0 16,1-5-5-16,21-5-14 15,-12-14-5-15,27 4-11 0,-13-13-7 16,14 1 0-16,-11-12 0 16</inkml:trace>
  <inkml:trace contextRef="#ctx0" brushRef="#br0" timeOffset="12748.7292">22998 750 104 0,'1'-59'40'0,"-1"59"4"16,4-94-3-16,-4 94-39 15,0 0 0-15,0 0 1 0,0 0 0 16,62-24-1-16,-62 24 0 15,47 81 0-15,-22-36-1 16,25 90 0-16,-2 13 0 16,-3 9 0-16,-24-14 0 15,-12-18 1-15,-31-16-2 16,-12-11 1-16,-15-36-1 15,-6-11-1-15,2-10-1 16,-2-9-5-16,20-1-16 16,-10-22-17-16,30-2-2 15,2-12-1-15,13 5-1 16</inkml:trace>
  <inkml:trace contextRef="#ctx0" brushRef="#br1" timeOffset="17865.0219">2546 2264 31 0,'-11'-13'27'0,"0"3"4"15,2-1-3-15,-6-4-13 16,15 15-4-16,-16-17-2 15,16 17-2-15,-11-9-2 16,11 9-1-16,0 0-1 16,0 0-1-16,0 0 0 15,10 14-1-15,5-14 0 16,6 0 0-16,8-6 0 15,4 2 1-15,5-3-1 16,2 3 1-16,1 1 0 16,4 2-1-16,0 2-1 15,4 5 0-15,0 2-1 0,5-1 1 16,6 0 0-16,10 0-1 15,10-7 1-15,7-5 1 16,9-4 0-16,7 1 1 16,9-3 0-16,9 1 0 15,3 0-1-15,3-2 1 16,3 4-1-16,1 5 1 15,3 1-1-15,9 0 0 16,-1 1-1-16,6-1 1 16,2-1 0-16,11-1-1 15,4-2 1-15,9 1 0 16,2-1 0-16,6 1-1 15,3-1 1-15,3 3-1 16,4 1 1-16,-2 2-1 16,0 2 0-16,3 3-1 0,-3-1 1 15,-2 2-1-15,1-1 0 16,0 1 1-16,-4-1-1 15,5 0 1-15,-2-3 0 16,1 4 0-16,-3-2 0 16,3 1-1-16,1 0 0 15,-2 3 1-15,4-3 0 16,0 2-1-16,7-1 1 15,0-4-1-15,12 1 1 16,-3-3 1-16,5-1-1 16,6-2 0-16,2 0 1 15,-4 2-1-15,-1-4 0 16,1 3 0-16,-5-1 0 15,0 2 0-15,-1 1 0 0,-1 0 0 16,-2 0 0-16,3 0 0 16,3 0 0-16,-2-1 0 15,-1 1 0-15,4-2 0 16,0-2 0-16,-2-1 1 15,-4-5-1-15,5 0 1 16,-4 2-1-16,-3-1 1 16,-1-2-1-16,-2 4 1 15,-3-1-2-15,-2-1 2 16,-2 5-1-16,-3-1 0 15,1 1-1-15,0 0 1 16,1-1-1-16,-1-1 1 16,1 2-1-16,0-2 1 0,-1 1 0 15,-5 3 0-15,2-1 0 16,-6 2 0-16,-2 1 0 15,-4 0 0-15,-1 0 1 16,-3 0-1-16,-2 0 1 16,2 1-1-16,-2-2 1 15,0-2-1-15,-5 0 1 16,2-2 0-16,-2-2-1 15,1 0 1-15,-7-1 0 16,-1 0 0-16,-4 0-1 16,1 0 1-16,-6 1 0 15,-5-1-1-15,-3 2 1 16,0 2-1-16,0-1 0 15,-6 0 1-15,-2 2-1 0,-4-3 1 16,-3 4-1-16,1-3 0 16,-6 2 0-16,-12-1 1 15,-5 1-1-15,-12 2 1 16,-11-3-1-16,-15 4 0 15,-14-2 1-15,-14 1-1 16,-16 1 1-16,-7 0-1 16,-19 0-1-16,14-1 0 15,-14 1-1-15,0 0 0 16,0 0-3-16,0 0-7 15,4 18-25-15,-4-18 2 16,-2 12-2-16,2-12 0 16</inkml:trace>
  <inkml:trace contextRef="#ctx0" brushRef="#br2" timeOffset="22983.3145">990 3190 63 0,'-2'-12'32'0,"2"12"0"16,0 0-7-16,0 0-12 15,0 0-2-15,-4 36-3 16,-5-4-3-16,7 20-1 15,-9 8-2-15,2 14-3 16,-4 8 1-16,1 0-3 16,1 4-1-16,-2-17-7 15,15-5-22-15,-5-17 0 16,10-15-1-16,-7-32 1 15</inkml:trace>
  <inkml:trace contextRef="#ctx0" brushRef="#br2" timeOffset="23419.3394">1216 2891 91 0,'-52'-21'35'16,"1"14"-1"-16,-8-3 2 15,6 14-33-15,-10 11 0 16,6 13 1-16,4 10-2 16,4 16 1-16,3 19-1 15,5 19-2-15,5 14 1 16,6 12 0-16,11 4 0 15,9 6-1-15,13 0-1 16,15-8 0-16,16-14 0 16,12-23 2-16,21-27-3 0,20-36 1 15,18-28 0-15,10-38 0 16,8-28 0-16,-1-26 2 15,-6-21 1-15,-14-9 0 16,-25-5 0-16,-28 7 0 16,-32 10-1-16,-28 10 0 15,-29 20-1-15,-29 19-1 16,-19 26-1-16,-13 20 0 15,0 23-3-15,-2 4-13 16,24 21-18-16,14 7 1 16,31 3-3-16,27-9 2 15</inkml:trace>
  <inkml:trace contextRef="#ctx0" brushRef="#br2" timeOffset="24119.3795">2576 3060 99 0,'8'-20'36'15,"-6"2"1"-15,-2 18-2 16,-2 20-33-16,-4 13-1 15,-5 18 0-15,-4 20-1 16,-11 16 2-16,0 12-1 16,-7 10 0-16,2-2 1 15,0-7-1-15,5-9 1 16,2-20 0-16,9-17 0 15,5-22 0-15,12-20-1 0,6-25 0 16,8-17 0-16,6-19 0 16,3-16 0-16,4-15 0 15,3-13 0-15,2-13 0 16,0 1 0-16,-2 2 0 15,-2 10 0-15,-1 9 0 16,-4 15 0-16,-1 12 0 16,-3 22-1-16,1 19 1 15,0 15 0-15,1 18-1 16,0 17 1-16,3 13-1 15,3 15 0-15,0 15-1 16,0 8 0-16,0 8 1 16,-6 6-1-16,-1 6 0 15,-5-3-2-15,-1-3 0 16,-7-12 0-16,0-8-1 0,-6-20-6 15,8-1-22-15,-12-33-6 16,4-9-1-16,-3-16 1 16</inkml:trace>
  <inkml:trace contextRef="#ctx0" brushRef="#br2" timeOffset="24291.3894">2750 3614 110 0,'-33'-8'36'15,"1"-5"3"-15,13 17-4 16,19-4-32-16,0 0-1 15,23-18-3-15,17-2-2 16,21-6-4-16,6-26-10 16,26 9-21-16,1-19 2 0,11 6-1 15,-6-12-2-15</inkml:trace>
  <inkml:trace contextRef="#ctx0" brushRef="#br2" timeOffset="24515.4022">3656 2830 101 0,'-19'-12'37'16,"2"19"1"-16,-9 11 0 15,10 13-34-15,-7 17-1 16,4 20 0-16,0 15-1 16,0 14 0-16,-3 10 0 15,5 6-1-15,3-6 0 16,5-8-1-16,5-8-2 15,8-22-1-15,11-17-4 16,2-34-16-16,22-13-17 0,3-31 1 16,16-11-1-16,-2-25 2 15</inkml:trace>
  <inkml:trace contextRef="#ctx0" brushRef="#br2" timeOffset="24740.4151">4011 2808 106 0,'-9'-8'40'16,"-14"12"2"-16,5 31-1 15,-9 0-36-15,6 20-1 16,3 7-2-16,4 16 0 16,3 10-1-16,-1 11 0 15,1 6-1-15,0-2 0 0,2 4-2 16,-1-9-1-16,6-5-2 15,0-23-5-15,17-4-24 16,-7-32-7-16,17-7 1 16,1-32-1-16</inkml:trace>
  <inkml:trace contextRef="#ctx0" brushRef="#br2" timeOffset="25161.4391">4083 3516 102 0,'-9'28'38'0,"1"-11"2"16,11 7-2-16,4-12-35 0,16-5 0 16,11-10-1-16,10-2 0 15,3-9 0-15,7-5 0 16,-3-5-1-16,0-3 0 15,-9-1 0-15,-3-5 0 16,-13 2 0-16,-8 1 0 16,-14 4 0-16,-9 5 0 15,-11 4 0-15,-8 10 0 16,-11 8-1-16,-7 12 1 15,-8 13 0-15,0 9 0 16,-3 12 1-16,7 6-2 16,7 7 2-16,14-2-2 15,13-3 1-15,19-7-1 16,21-7 1-16,17-14-2 0,20-15-1 15,14-13 0-15,12-11-2 16,3-19-2-16,10-3-5 16,-10-29-8-16,9 9-16 15,-22-24-3-15,-1 4-1 16,-22-16 0-16</inkml:trace>
  <inkml:trace contextRef="#ctx0" brushRef="#br2" timeOffset="25372.4513">5201 2604 111 0,'-11'-6'40'0,"-12"15"0"15,4 37 1-15,-18 19-37 16,8 11 1-16,1 13-3 16,-1 15 1-16,0 9-1 0,3 3 0 15,3-1-1-15,6-8-3 16,5-7 0-16,5-14-2 15,10-7-3-15,-3-34-13 16,24 0-18-16,-10-31-3 16,14-5-1-16,-5-24 1 15</inkml:trace>
  <inkml:trace contextRef="#ctx0" brushRef="#br2" timeOffset="25762.4736">5254 3474 112 0,'-15'38'40'16,"-7"-17"2"-16,17 10-2 0,-4-13-35 16,22-7-2-16,10-8 0 15,15-6 0-15,13-8-1 16,11-8-1-16,7-7 0 15,4-10-1-15,1-4 1 16,-5-7-1-16,-7-1 2 16,-7 0-2-16,-19 4 0 15,-16 3 0-15,-16 11 0 16,-14 10 0-16,-21 16 0 15,-13 22 0-15,-18 18 0 16,-11 16 0-16,1 14 0 16,1 8 0-16,10 3 0 0,13-1 0 15,21-5 0-15,23-20 0 16,33-15 0-16,21-24-10 15,31-3-7-15,5-37-7 16,38 6-13-16,1-27-5 16,20-2-3-16,-1-15 2 15</inkml:trace>
  <inkml:trace contextRef="#ctx0" brushRef="#br2" timeOffset="26474.5143">6358 3197 120 0,'0'0'40'0,"-10"-7"-1"16,10 7-7-16,15-7-69 0,-12-5-3 16,10 10 0-16,-10-9-1 15</inkml:trace>
  <inkml:trace contextRef="#ctx0" brushRef="#br2" timeOffset="26631.5233">6453 3562 119 0,'-17'24'41'0,"5"4"2"15,-8-20-3-15,8-2-35 16,-1-6-5-16,6-11-4 16,21 5-32-16,-12-18-4 15,13 11-1-15,-5-12-3 16</inkml:trace>
  <inkml:trace contextRef="#ctx0" brushRef="#br3" timeOffset="31149.7817">7563 2854 76 0,'2'-22'33'0,"5"11"-2"15,-7-9 1-15,0 20-27 16,0 0 0-16,0 0 0 15,-8 24-1-15,3 17 2 16,-7 9-2-16,0 16-1 16,-3 15 0-16,1 11-1 15,1 4-1-15,2 4 0 16,6-8-2-16,1-8-2 15,12-9-3-15,-5-26-16 16,16-9-14-16,-3-28 1 0,8-12-1 16,-6-24 0-16</inkml:trace>
  <inkml:trace contextRef="#ctx0" brushRef="#br3" timeOffset="31680.8121">7185 3070 109 0,'-10'-19'37'15,"20"11"0"-15,13-11-2 16,16 0-34-16,23-7 0 16,15-1-1-16,11-4 1 15,10 0-1-15,2 3 0 16,-4 3-1-16,-5 3 0 0,-5 3 0 15,-12 9 0-15,-12 3 1 16,-14 6-1-16,-11 4 1 16,-8 5 1-16,-10 10 1 15,-5 4-1-15,-8 9 1 16,-5 5 0-16,-5 9-1 15,-4 9 0-15,-5 8 1 16,-4 4-2-16,-3 2 2 16,2-4-2-16,0 0 2 15,3-9-2-15,3-9 1 16,5-8-1-16,6-15 1 15,1-23-1-15,13 7 0 16,3-21 0-16,1-11 1 16,5-10-1-16,2-6 1 15,2-2-1-15,0-2 1 0,3 5-1 16,-6 5 0-16,-2 12 1 15,-1 14 0-15,-6 16-1 16,-5 17 1-16,-2 13-1 16,-6 12 1-16,-1 7-2 15,-2 7 0-15,5 1-2 16,1-6-1-16,8-3-2 15,1-22-10-15,20-2-22 16,-1-21-1-16,19-5 1 16,-3-22-1-16</inkml:trace>
  <inkml:trace contextRef="#ctx0" brushRef="#br3" timeOffset="31884.8237">8867 3236 109 0,'-18'-18'38'0,"6"27"0"15,-11 2 0-15,4 19-35 16,-4 5-1-16,5 10 0 15,3 2-1-15,3 5-1 16,4 0 0-16,7-10-3 16,9-2-1-16,0-23-25 15,18-2-9-15,-2-23-1 16,11-4 0-16,-8-22 1 15</inkml:trace>
  <inkml:trace contextRef="#ctx0" brushRef="#br3" timeOffset="32034.8323">8837 2866 111 0,'-30'-21'37'0,"-1"4"2"16,16 19-5-16,1 6-37 16,14-8-5-16,33 18-28 15,2-13-1-15,21 13 0 16,5-5-1-16</inkml:trace>
  <inkml:trace contextRef="#ctx0" brushRef="#br3" timeOffset="32318.8486">9405 3140 98 0,'-30'20'38'15,"-3"7"1"-15,-12-12-1 16,8 11-31-16,-6-10-2 16,10 1-2-16,6-2-1 15,12 0 0-15,10-3-1 0,14-2-1 16,13-3 0-16,11 0-1 15,6 1 1-15,5 2 0 16,0 3 0-16,-4 3 0 16,-9 4 0-16,-9 5 0 15,-10 5 0-15,-15 4-1 16,-12 2 1-16,-6 1-2 15,-8 1 0-15,-3-5-2 16,4 1-7-16,-7-14-26 16,15 2-2-16,-4-16 1 15,24-6-1-15</inkml:trace>
  <inkml:trace contextRef="#ctx0" brushRef="#br3" timeOffset="32737.8725">10662 3090 97 0,'0'0'36'0,"10"33"1"16,-17 0-3-16,-2 14-32 16,-5 10-2-16,-1 9 1 15,-2 3-1-15,1-3 0 16,4-4-2-16,2-14-4 15,16-2-18-15,1-26-12 16,18-10 1-16,0-25-3 16,18-8 2-16</inkml:trace>
  <inkml:trace contextRef="#ctx0" brushRef="#br3" timeOffset="32896.8816">10752 2757 96 0,'-50'-7'38'16,"13"18"1"-16,1 1-6 15,22-6-37-15,26 17-31 16,9-14 1-16,29 5-2 16,4-9-1-16</inkml:trace>
  <inkml:trace contextRef="#ctx0" brushRef="#br3" timeOffset="33211.8995">11365 3019 101 0,'-53'21'39'0,"0"11"-1"15,-9-10 0-15,17 6-34 16,2-3-1-16,13 1-1 16,12-5-2-16,19-1 1 15,17-7 0-15,15-4-1 16,14-4 0-16,5 0 0 15,7 0 1-15,-2-4-1 16,-6 3 1-16,-11 7-1 16,-15 4 1-16,-20 9 0 15,-17 6-1-15,-19 7 0 0,-11 1 1 16,-10 2-2-1,-4 4-2-15,-2-12-7 0,19 7-27 16,-2-22-2-16,27 0 0 16,14-17-1-16</inkml:trace>
  <inkml:trace contextRef="#ctx0" brushRef="#br3" timeOffset="34165.9542">12784 3035 89 0,'-22'-1'35'0,"-9"-5"1"16,0 15-2-16,-6-2-29 16,0 12 0-16,-4 3 0 15,1 13-1-15,-3 6 0 16,5 7-1-16,6 3 0 15,9 4-1-15,9-4-1 16,11-4-1-16,9-5 0 16,15-12 0-16,10-13 0 15,11-12 0-15,10-16 0 16,8-15 0-16,4-11 0 15,6-12 0-15,-7-6 0 16,-3-4 1-16,-12 2-1 16,-12 1-1-16,-16 8 1 15,-16 11 0-15,-14 10 0 0,-13 11 0 16,-14 9 1-16,-2 7-1 15,2 5 1-15,2 7-1 16,9-1 0-16,10 3 0 16,16-3 0-16,16-2 1 15,19-5-1-15,13-3 0 16,12-1 0-16,7-1 0 15,0 2 0-15,-1 5 1 16,-11 7-1-16,-9 9 1 16,-19 8-1-16,-13 12 1 15,-15 6-1-15,-12 5 1 16,-10 1-1-16,-4 0 1 15,-5-7 0-15,4-8-1 0,4-11 0 16,9-16 1 0,15-12 0-16,8-21 0 0,16-15 0 15,15-10 0-15,12-8-1 16,4-6 2-16,7-1-1 15,0 4-1-15,-6 11 1 16,-8 9 0-16,-8 19 0 16,-14 16-1-16,-12 16 0 15,-10 20 1-15,-12 12-1 16,-7 11 0-16,-1 5-1 15,1 4-1-15,5-4 0 16,5-7-4-16,19 1-10 16,-1-31-22-16,23-2-3 15,0-24-1-15,18-3 1 16</inkml:trace>
  <inkml:trace contextRef="#ctx0" brushRef="#br3" timeOffset="34511.974">13823 3185 107 0,'-12'15'39'16,"2"-9"0"-16,15 8-1 16,18-10-37-16,3 1 0 15,10-6 1-15,9-3-1 16,4-3 1-16,4-7-1 15,-3-3 1-15,-5 0-1 16,-9-4 2-16,-7 0-2 16,-16 2 1-16,-11 0-1 0,-16 2 1 15,-11 3-1-15,-13 6 0 16,-9 8 0-16,-7 12-1 15,-4 7 0-15,-1 12 1 16,7 11-1-16,2 5 0 16,19 5 0-16,17 1-2 15,17-8-2-15,31 1-9 16,6-19-25-16,35-3-2 15,6-19-1-15,26-3-1 16</inkml:trace>
  <inkml:trace contextRef="#ctx0" brushRef="#br3" timeOffset="35124.009">15311 3032 88 0,'0'0'36'0,"-22"-14"0"16,6 13 2-16,-16-5-33 16,4 7 0-16,-6 0-1 15,-3 10-1-15,1 2 0 16,1 12-1-16,2 3 0 15,4 9 0-15,6 3 0 16,7 3-1-16,9-3 1 16,9 0-1-16,12-8 0 15,13-5 0-15,13-12-1 16,11-13 1-16,8-13 0 15,5-10 0-15,-1-10 0 16,-3-6-1-16,-8-2 1 16,-13-5 0-16,-14 4-1 0,-15 1 0 15,-16 10-1-15,-12 4 1 16,-10 8-1-16,-6 5-1 15,1 10 0-15,-1 1-1 16,11 7-2-16,9-4-1 16,26 13-15-16,4-19-16 15,31 6-1-15,5-14-1 16,25 2 1-16</inkml:trace>
  <inkml:trace contextRef="#ctx0" brushRef="#br3" timeOffset="35361.0225">16301 2343 98 0,'-14'-32'37'0,"-16"4"1"16,2 35-4-16,-13 13-31 15,-5 22-1-15,-5 20 1 16,-1 19 0-16,-4 15-1 15,5 14 1-15,5 7-2 16,8 3 1-16,11-6-2 16,10-11-1-16,12-10-5 15,5-26-9-15,15-2-23 16,-3-28 0-16,11-10 0 15,-8-28-1-15</inkml:trace>
  <inkml:trace contextRef="#ctx0" brushRef="#br3" timeOffset="35525.0318">15709 3044 118 0,'-22'-10'41'16,"6"-3"0"-16,16 13-1 16,22-7-38-16,17-2-2 15,24-1-4-15,10-19-24 16,24 17-12-16,-2-16 0 15,11 10-2-15,1-9-1 16</inkml:trace>
  <inkml:trace contextRef="#ctx0" brushRef="#br3" timeOffset="36560.091">17423 2420 58 0,'8'-16'35'0,"-8"16"0"16,5 14 0-16,-5 22-22 0,-13 2-6 15,5 22 1-15,-8 10-3 16,1 16 0-16,-4 7-2 16,2 5 0-16,-2 0-1 15,3-2 0-15,1-5-2 16,0-9-5-16,9-4-6 15,-5-25-27-15,13-3 3 16,-2-28-2-16,13-6-1 16</inkml:trace>
  <inkml:trace contextRef="#ctx0" brushRef="#br3" timeOffset="36773.1032">17186 3014 103 0,'-27'-16'39'15,"-2"-3"0"-15,15 16-1 16,-1 0-34-16,15 3-3 15,19-4 0-15,11 2-1 16,15-1-1-16,12-4-1 16,12 4-1-16,7-6-3 15,12 10-3-15,-10-16-13 16,12 15-17-16,-15-7 2 15,-1 7-1-15,-19-5 2 16</inkml:trace>
  <inkml:trace contextRef="#ctx0" brushRef="#br3" timeOffset="37228.1293">17927 2938 95 0,'-32'7'38'15,"5"14"0"-15,-9-7 0 16,8 15-32-16,-2-2-2 16,7 11-1-16,3-1 0 15,6 7-2-15,10-5 1 16,10 2-1-16,9-8 0 15,9-9 0-15,10-12 0 16,11-10-1-16,7-12 0 16,6-11 0-16,3-10 0 15,-3-7 0-15,-3-3 0 16,-7 1 0-16,-7 5 0 15,-10 7 0-15,-9 5 0 16,-9 9-1-16,-13 14 1 16,0 0 0-16,-2 17 0 0,-4 5-1 15,-1 4 1-15,2 8 0 16,4 0-1-16,4 2 1 15,7-1 0-15,4-8 0 16,6-5 0-16,7-7 1 16,2-12 0-16,5-11 0 15,-2-11 0-15,4-10 0 16,-4-5 0-16,-1-9 0 15,-5-2-1-15,-4-1-2 16,-4 2-1-16,-6 4-2 16,2 11-4-16,-17-8-20 15,13 26-10-15,-6-6 0 16,6 19-1-16,-10-2 2 15</inkml:trace>
  <inkml:trace contextRef="#ctx0" brushRef="#br3" timeOffset="37595.1503">19029 2976 103 0,'0'0'39'0,"-25"-12"2"15,2 15-3-15,-10 1-33 16,-6 8 0-16,-2 9-2 15,-2 7 0-15,4 6-1 16,1 8-1-16,11 2 0 16,12-1 0-16,12-2-1 15,17-4 0-15,15-10 0 16,15-9 0-16,9-13-1 0,7-9 1 15,0-12 0-15,-2-10-1 16,-10-7 1-16,-9-4-2 16,-14-6 1-16,-17-1 0 15,-17 3 0-15,-14 1 0 16,-15 10 1-16,-10 2 0 15,-8 7-1-15,-2 4-2 16,12 17-14-16,-4-14-20 16,28 11-5-16,12-10 1 15,28 4-2-15</inkml:trace>
  <inkml:trace contextRef="#ctx0" brushRef="#br3" timeOffset="38237.187">20871 2631 82 0,'-1'-51'39'16,"-10"4"-4"-16,-19-2 3 15,-2 10-34-15,-15 6-1 16,-3 14 1-16,-10 14-1 16,-2 20 0-16,-8 20-1 15,5 18 1-15,0 18 0 16,3 16 0-16,5 13-2 15,6 7 1-15,14 4-1 16,6 1-1-16,15-8-1 16,6-9-3-16,15-8-4 15,0-26-28-15,20-4-3 16,-3-32-1-16,10-9 1 15</inkml:trace>
  <inkml:trace contextRef="#ctx0" brushRef="#br3" timeOffset="39515.2601">20067 3072 107 0,'-32'-17'39'0,"22"17"2"16,10 0-2-16,14-6-36 15,20 7-2-15,19 0 0 16,20-3 0-16,11 0 0 15,11-2 0-15,7-3 0 16,-2 0-1-16,-6-1 1 16,-15 4-1-16,-15 0 1 0,-17 2-1 15,-14 3 1-15,-18 0-1 16,-15-1 1-16,-20 19 0 15,-8-3-1-15,-10 8 1 16,-4 6 0-16,-7 7-1 16,3 3 1-16,2 4-1 15,9 1 1-15,13-3-1 16,13-2 0-16,15-10 0 15,14-9 1-15,16-12-1 16,12-13 0-16,9-12 0 16,6-10 0-16,2-12 1 15,0-5-1-15,-8-7 0 16,-9-3 0-16,-10 3 1 15,-13-1-1-15,-12 9 0 16,-12 5 0-16,-10 8 0 16,-6 7 0-16,-7 7 0 0,1 7 1 15,1 4-1-15,3 6 0 16,17-2 0-16,-11 15 0 15,25-5 0-15,10-2-1 16,15 1 1-16,7 0 0 16,7-1 1-16,3 1-1 15,1-1 0-15,-8 3 0 16,-5-2 1-16,-10 3-1 15,-11 6 0-15,-9 2 0 16,-12 4 0-16,-6 8 0 16,-8 2 0-16,-5 4 0 15,-2 0 0-15,-2 1 0 16,-1-6 0-16,6-4 0 0,2-6-1 15,9-11 1-15,5-12 0 16,0 0 0-16,20-32 0 16,0-1 0-16,2-6 1 15,7-7-1-15,-1-6 1 16,-3-3 0-16,1 3 0 15,-5 3-1-15,-3 10 1 16,-4 5-1-16,0 2 2 16,-2 12-2-16,0 2 0 15,6 10 0-15,0 0 0 16,5 6 0-16,4-4 0 15,1 8 0-15,4 5 0 16,-3-4 0-16,-2 5 0 16,-4-3 0-16,-6 8 0 0,-4-2 0 15,-5 10 0-15,-9-1 0 16,-7 4 0-16,-4 6 0 15,-1 1 0-15,-7 3 0 16,3-3 0-16,-2 0 0 16,3-8 0-16,8-3 0 15,3-10 0-15,5-10 0 16,10-1 0-16,5-12 0 15,3-5 0-15,3-9 0 16,2-1 0-16,0-6 0 16,-2 4 0-16,-1 1 0 15,-8 3 0-15,-1 6 0 16,-2 7 0-16,-9 13 0 15,0 0 0-15,0 0 0 0,5 12 0 16,-3 3 0-16,6-1 0 16,7 0 0-16,8-1 0 15,5-4 0-15,9-5 0 16,3-5 0-16,4-4 0 15,3-4 0-15,-2-6 0 16,-2-1 0-16,-3-2 0 16,-5-2 0-16,-4 2 0 15,-8 3 0-15,-6 5 0 16,-6 6 0-16,-11 4 0 15,1 18 0-15,-11 4 0 16,-5 7 0-16,1 10 0 16,-2-1 0-16,3 7 0 15,1-3-4-15,12 3-4 16,0-18-9-16,25 14-9 0,-9-28-15 15,19 5 1-15,-4-22-1 16,15 3 2-16</inkml:trace>
  <inkml:trace contextRef="#ctx0" brushRef="#br3" timeOffset="39869.2803">22937 2824 113 0,'-16'-15'40'0,"6"16"1"15,-18-9-2-15,12 12-32 16,-17 8-3-16,0 4-1 16,0 4 0-16,2 3-2 0,7 1 0 15,10 2-1-15,11-2 0 16,14-3 0-16,12-3 0 15,7-1 0-15,6 2 0 16,3-4 1-16,-3 2-1 16,-2-2 2-16,-11 4-2 15,-14-1 0-15,-9 3 0 16,-9 1 0-16,-12 0 0 15,-10 2 0-15,0-2-2 16,-6-3-2-16,8 8-9 16,-13-24-14-16,22 12-14 15,-3-18 0-15,23 3-1 16,-8-14-2-16</inkml:trace>
  <inkml:trace contextRef="#ctx0" brushRef="#br3" timeOffset="40544.319">24249 2930 69 0,'5'-28'37'16,"1"8"0"-16,-17-8 2 15,-1 12-21-15,-18-13-7 16,2 13-3-16,-14-3-1 15,0 14-2-15,-11 6 0 16,1 14 0-16,0 8-2 0,1 8 0 16,3 6-1-16,5 9-1 15,6 1 0-15,13 2 0 16,12-3-1-16,12-8 1 15,12-7-1-15,15-9 0 16,14-13 2-16,12-13-2 16,11-10 0-16,2-12 0 15,2-5 0-15,-2-7 0 16,-7 1 0-16,-6 0 0 15,-11 7 0-15,-14 7 0 16,-11 7 0-16,-17 16 0 16,0 0 0-16,-12 27 0 15,-7 6 0-15,-1 10 0 16,-3 8 0-16,5 4-2 0,9 7-5 15,1-13-11-15,27 11-16 16,-8-20-8-16,18-2 0 16,-4-15-3-16</inkml:trace>
  <inkml:trace contextRef="#ctx0" brushRef="#br3" timeOffset="41719.3862">4886 4772 72 0,'2'-26'36'0,"-2"26"1"16,-7-28-6-16,7 28-20 0,-18-20-3 16,5 12-2-16,-9-4-1 15,-4 9-1-15,-7 3-2 16,-4 8 0-16,-6 10 0 15,-1 14 0-15,-4 10-1 16,1 12 0-16,4 6 2 16,8 1-2-16,9-1 1 15,9-5-1-15,15-10 1 16,13-17-2-16,16-14 1 15,13-17 0-15,12-17-3 16,9-10 3-16,6-14-1 16,1-5 0-16,-1-4 0 15,-6-1 0-15,-9 3 1 0,-10 9-1 16,-10 8 1-16,-12 11-1 15,-8 11 0-15,-12 12 0 16,3 22-1-16,-9 10 1 16,-3 18-1-16,-1 12 1 15,0 15 1-15,-2 12-2 16,0 10 2-16,-1 3-1 15,-3-1 1-15,-4-1-1 16,-3-5 1-16,-6-8 0 16,-4-10 1-16,-7-11-1 15,0-14 1-15,-2-13-2 16,2-15 0-16,3-17-2 15,10-19-4-15,-2-24-14 16,25-5-20-16,-1-21-1 0,16-4 0 16,1-17 0-16</inkml:trace>
  <inkml:trace contextRef="#ctx0" brushRef="#br3" timeOffset="42538.433">5385 4965 96 0,'0'0'37'0,"-10"3"0"16,10-3-5-16,16-4-30 0,7-7 0 15,7-7-1-15,7-1 0 16,5-7 1-16,2 0-1 16,-3-4 1-16,-1 0-1 15,-10-1 1-15,-8 4 0 16,-11-1 0-16,-10 3 0 15,-10 2 0-15,-11 6 0 16,-7 5 0-16,-3 8-1 16,-8 10-1-16,-4 14 1 15,-5 11 0-15,-1 11 0 16,5 8-1-16,4 6 1 15,11 2-1-15,11-1 0 16,13-5 1-16,18-14-1 16,20-9 0-16,17-14-1 0,16-11-1 15,13-15 0-15,6-6-2 16,2-12 0-16,2-2-4 15,-8-13-2-15,5 12-15 16,-26-13-12-16,1 8 0 16,-25-5 1-16,-2 11 31 15,-17 4 4-15,-6 2 3 16,-8 15 5-16,-20-5 15 15,16 15 13-15,-33 15 2 16,19 12 0-16,-13-3-29 16,7 14-3-16,0 0-1 15,0 5 0-15,2-3-1 16,5-1-1-16,3-4 0 15,3-6-1-15,7-9 0 16,5-7 0-16,5-12 0 0,8-9 0 16,5-10 0-16,5-9 0 15,4-7 0-15,4-8 0 16,-1-4 1-16,2-3-2 15,-6 4 1-15,-2 9 0 16,-3 3-1-16,-8 7 0 16,-3 12 1-16,-3 13-1 15,-4 15 0-15,-3 11 0 16,-4 11-1-16,1 5 1 15,3 8-2-15,-1 6 1 16,6 0-2-16,2-5-3 16,13-4-2-16,-6-22-12 15,30 7-9-15,-11-25-11 0,12-2 1 16,-7-22-1-16,11-1 0 15</inkml:trace>
  <inkml:trace contextRef="#ctx0" brushRef="#br3" timeOffset="42888.4531">6753 4783 92 0,'-20'31'39'0,"0"-9"0"16,15 12 0-16,5-11-31 15,19-6-5-15,11-7 0 16,14-4 0-16,12-12-1 15,5-5 0-15,2-10-1 16,2-6 0-16,-9-5 1 0,-9-3-1 16,-12 0 0-16,-15 0 0 15,-19 5 0-15,-15 9 0 16,-17 10 0-16,-16 11-1 15,-8 13 1-15,-4 13-1 16,-1 11 0-16,2 9 1 16,8 7-1-16,13 4 0 15,17-3 1-15,20-5-1 16,15-6-1-16,20-16-4 15,24 2-8-15,-1-30-13 16,26 2-14-16,0-19-1 16,17-2-2-16,2-15 0 15</inkml:trace>
  <inkml:trace contextRef="#ctx0" brushRef="#br3" timeOffset="43480.487">8822 4595 89 0,'-36'-5'38'16,"-1"15"1"-16,-18-5 0 16,1 18-32-16,-7 3-1 15,3 10-1-15,-2 5-1 16,6 4 0-16,7 1-2 15,10 3 0-15,16-4-1 16,14-5-2-16,21-6 0 16,20-11 0-16,26-9-3 15,13-14-2-15,24-3-7 16,-2-24-18-16,27 6-8 15,-9-15-1-15,10 5 1 16</inkml:trace>
  <inkml:trace contextRef="#ctx0" brushRef="#br3" timeOffset="43878.5096">9358 4663 99 0,'-27'-7'38'16,"-10"-8"2"-16,9 11-2 16,-7-4-34-16,3 7 0 15,-1 2-1-15,1 13-1 16,-3 10 0-16,-2 10 1 15,-1 11-2-15,3 4 1 16,4 4-1-16,5 0 0 16,9-2 0-16,12-12-1 15,12-9 0-15,19-18 1 16,18-13 0-16,10-15-1 15,11-13 0-15,4-10 0 16,0-9 1-16,-1-4-1 0,-11 1 1 16,-10 4-2-16,-13 4 1 15,-16 11 0-15,-11 11 0 16,-10 10 0-16,-9 16 0 15,-4 13 0-15,-4 9-1 16,0 9 0-16,3 8-2 16,6 2 0-16,8 5-3 15,7-11-2-15,18 9-11 16,-2-33-9-16,23 7-11 15,3-21 0-15,15-3-1 16,-4-15 2-16</inkml:trace>
  <inkml:trace contextRef="#ctx0" brushRef="#br3" timeOffset="44231.5298">9967 4656 99 0,'-20'-13'39'0,"6"22"3"16,-20 1-2-16,11 20-34 15,-7 2-3-15,2 11 1 16,1 7-2-16,1 5 0 15,8-4 0-15,7-5-2 16,9-7 1-16,8-10-1 16,11-15 0-16,5-13 1 15,10-17-1-15,10-13 0 16,1-13 1-16,4-8-1 15,1-8 1-15,1-1 0 16,-7 0 0-16,1 8-1 16,-8 8 0-16,-9 11 1 15,-6 15-1-15,-6 15 0 0,-7 14 0 16,-3 15 0-16,-8 14-1 15,3 1-3-15,1 14-4 16,-6-11-9-16,21 15-11 16,-12-21-12-16,18 2-2 15,-4-20 0-15,14-7 0 16</inkml:trace>
  <inkml:trace contextRef="#ctx0" brushRef="#br3" timeOffset="44967.572">11635 4144 91 0,'18'-33'38'0,"-10"-6"0"16,6 15 1-16,-7-4-34 15,0 9 0-15,-5 4-1 16,-2 15 0-16,-1 11-1 16,-3 18-1-16,-7 14 0 15,0 19 0-15,-6 14-2 16,-2 15 1-16,-6 11-1 15,2 6 0-15,0 1 0 16,5-6 0-16,2-11 0 0,6-14-1 16,11-15 1-16,7-19 2 15,11-21-2-15,9-21 1 16,8-17-1-16,8-17 1 15,1-16 0-15,5-3 0 16,-5-9 1-16,-2 0-3 16,-5 7 2-16,-6 5 0 15,-7 11 0-15,-8 12-1 16,-5 15 0-16,-12 10 0 15,13 20 0-15,-10 13-1 16,-2 9 0-16,4 8-1 16,3 8-1-16,3 0-2 15,16 2 0-15,2-12-6 16,22 9-11-16,-8-31-10 0,22 1-5 15,-6-20-2-15,11-8 1 16</inkml:trace>
  <inkml:trace contextRef="#ctx0" brushRef="#br3" timeOffset="45359.5945">12615 4651 98 0,'-48'-15'39'16,"1"24"2"-16,-20 0-2 15,5 16-33-15,-3 3-2 16,7 9-1-16,6 0-1 15,12 7 0-15,12-5 0 16,17-4-1-16,17-8-1 16,19-6 1-16,15-14-1 15,12-8 1-15,8-11 0 0,10-9-1 16,1-9 1-16,-4-5 0 15,-5-6-1-15,-12 0 1 16,-9 1 0-16,-10-2-1 16,-11 10 1-16,-12 3-1 15,-6 9 0-15,-5 9 0 16,-8 12 0-16,-3 12 0 15,-4 12-1-15,-2 10 1 16,2 6-2-16,4 5-1 16,7 3-1-16,4-7-1 15,14 1-3-15,4-19-5 16,24 6-11-16,-5-29-9 0,25 3-5 15,-7-22-1 1,14 1 1-16</inkml:trace>
  <inkml:trace contextRef="#ctx0" brushRef="#br3" timeOffset="45660.6116">13201 4614 74 0,'5'-22'40'0,"-16"-4"-1"16,11 26 1-16,-18-20-13 16,7 25-23-16,0 12-1 15,1 10-1-15,2 11 0 16,1 10 0-16,3 5-2 15,2 1 1-15,4 1 0 16,1-3 0-16,5-7 0 16,3-9 0-16,2-12 0 15,7-14-1-15,3-16 1 0,6-14 0 16,7-16 0-16,1-13 0 15,4-11-1-15,2-10-1 16,0-3 0-16,-4-7-3 16,-1 7-1-16,-17-4-8 15,7 32-14-15,-27-4-12 16,4 24-2-16,-15 5 1 15,10 20 0-15</inkml:trace>
  <inkml:trace contextRef="#ctx0" brushRef="#br3" timeOffset="46065.6348">13682 4644 96 0,'7'18'39'0,"-7"-18"1"16,18 4-2-16,-18-4-34 15,37-14-1-15,-3 1-1 16,4-4 0-16,3-4 0 16,6-2-1-16,-1-4 0 15,-4 2 0-15,-6-1 0 16,-7-2 1-16,-9 4-1 15,-9-1 0-15,-11 5 0 16,-9 2 0-16,-10 6 0 16,-8 7 0-16,-10 9 0 15,-7 11 0-15,-12 9 0 16,3 13 0-16,4 4 1 0,4 9-1 15,11 4-1-15,16 1 1 16,19-3 0-16,19-3-1 16,21-8-1-16,18-7-1 15,14 0-5-15,1-18-9 16,21 18-9-16,-18-27-14 15,11 8-2-15,-9-14-3 16,-1 2 2-16</inkml:trace>
  <inkml:trace contextRef="#ctx0" brushRef="#br3" timeOffset="46222.6438">14638 5002 122 0,'-31'13'44'0,"7"4"0"15,-5-18-6-15,8-2-43 0,21 3-11 16,-22-12-14-16,22 12-12 15,0 0 0-15,0 0-3 16,0 0 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41:10.4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689 6510 83 0,'-11'-4'36'15,"11"4"-1"-15,-4-14 0 0,15 5-33 16,6-6 0-16,12-5-1 15,10-5 0-15,11 0 0 16,12-4 0-16,8 0-1 16,-3 5 0-16,0 3 1 15,-5 8-1-15,-9 10 1 16,-15 13-1-16,-17 11 1 15,-18 11-1-15,-16 10 1 16,-21 11 0-16,-9 7 0 16,-10 2 1-16,-5 2 0 15,-6-3 0-15,4 0 0 16,3-9 0-16,12-6 0 15,11-9-1-15,7-5-1 16,12-7 1-16,5-3-1 0,11-4-1 16,9-5 1-16,11-2 0 15,9-4 0-15,15-5-1 16,9-8 0-16,15-4-2 15,1-18-13-15,16 3-21 16,-4-13 2-16,3 0-1 16,-11-8-3-16</inkml:trace>
  <inkml:trace contextRef="#ctx0" brushRef="#br0" timeOffset="473.0271">1437 6105 87 0,'-48'-30'34'0,"-1"6"-1"16,-8-3 2-16,-7 7-33 15,0 4 0-15,-1 12 0 16,-7 5 0-16,-3 15 1 15,-5 11-1-15,2 16 1 16,-2 15-2-16,0 12 0 16,0 10 0-16,7 10-1 15,8 7 0-15,19 8 1 16,17 8-2-16,20 1 2 15,24-1-1-15,24-2 0 16,33-11 0-16,24-13 2 0,25-20-2 16,12-22 0-16,11-29 0 15,2-27 1-15,0-31 0 16,1-23 0-16,-13-24 1 15,-16-13 0-15,-25-9-1 16,-24-4 0-16,-30-3 1 16,-34 1-3-16,-27 9 2 15,-32 9-2-15,-29 17 1 16,-19 13-1-16,-15 17 0 15,-6 15-1-15,14 22-5 16,7 10-29-16,31 25-2 16,18 3 0-16,29 17-1 15</inkml:trace>
  <inkml:trace contextRef="#ctx0" brushRef="#br0" timeOffset="938.0537">2395 6326 89 0,'0'0'34'16,"0"0"-1"-16,4 13 0 15,-2 12-31-15,-1 11-1 16,3 12 2-16,0 14-1 16,1 15 2-16,-5 8-3 15,-2 9 2-15,-1-2-2 16,1-2 1-16,1-7-4 15,-4-16-9-15,13-7-23 16,-4-24 0-16,6-12-1 0,-10-24-1 16</inkml:trace>
  <inkml:trace contextRef="#ctx0" brushRef="#br0" timeOffset="1289.0737">2405 6508 99 0,'-18'-31'36'16,"0"1"0"-16,13 15 1 15,2 1-33-15,20 1-1 16,11-4 0-16,17 0-2 16,15-1 1-16,7 0-1 15,10 7 0-15,5 7-1 16,-2 10 1-16,-5 14-1 0,-11 12 0 15,-13 16-1-15,-15 15 2 16,-17 12 0-16,-13 9-1 16,-13 6 2-16,-18 3-2 15,-10-1 2-15,-12-3-1 16,-8-3 2-16,-7-14-3 15,-1-8-1-15,-3-16 1 16,6-11-1-16,8-13 0 16,9-15-4-16,17-9-4 15,5-21-26-15,37-3-3 16,6-15 1-16,28 4-1 15</inkml:trace>
  <inkml:trace contextRef="#ctx0" brushRef="#br0" timeOffset="1706.0976">3558 6798 99 0,'5'-16'37'0,"-5"16"0"15,-9-20 0-15,9 20-31 16,-34-6-1-16,4 16-1 15,-11 6-1-15,-3 15 0 16,-10 8 0-16,-1 12-1 16,2 5 0-16,5 3 0 15,9 1-1-15,12 1 0 16,16-9 0-16,17-7-2 15,18-17 1-15,19-14 0 0,16-13 0 16,10-12 0-16,7-14 0 16,2-13-1-16,-5-9 1 15,-6-4 1-15,-14-3-1 16,-15-1-1-16,-18 5 1 15,-14 0 0-15,-16 10 0 16,-10 9-1-16,-13 11 1 16,-7 10-1-16,-1 12-1 15,-1 7-1-15,5 13-2 16,8-2-4-16,19 10-27 15,5-12-1-15,25 5-1 16,8-10 0-16</inkml:trace>
  <inkml:trace contextRef="#ctx0" brushRef="#br0" timeOffset="2240.1281">4243 6821 106 0,'11'-2'36'15,"-22"5"2"-15,0 14-3 16,-11 1-31-16,2 12 0 15,-7 3-1-15,-2 10 0 16,-3 3-1-16,4 3 0 16,1 0 0-16,4-2-1 15,2-7 0-15,10-6 0 16,5-12-1-16,6-22 0 15,18 3 0-15,2-20 0 16,5-15 0-16,7-13 1 0,2-8-1 16,-1-11 1-16,1-4 0 15,-7 0-1-15,-2 6 1 16,-7 8 0-16,-9 9-1 15,2 12 1-15,-6 10 0 16,-5 23 0-16,0 0-1 16,0 0 1-16,18 22-1 15,-4-4 0-15,7-1 0 16,5-2 0-16,12-4 0 15,4-5 0-15,7-7 0 16,7-6 0-16,5-7 0 16,-4-3 0-16,-3 0 0 15,-4 1 0-15,-8 2-1 16,-8 1 1-16,-10 10 0 0,-12 9 1 15,-10 14-2-15,-9 10 1 16,-8 9 0-16,-4 9-1 16,3 7 0-16,1 0-3 15,5 4 0-15,7-12-5 16,20-4-28-16,0-18-2 15,17-3 0-15,1-21-2 16</inkml:trace>
  <inkml:trace contextRef="#ctx0" brushRef="#br0" timeOffset="2434.1392">5254 6810 102 0,'0'0'39'0,"-18"14"0"16,4 16 0-16,-11 12-32 15,3 6-3-15,2 5-1 16,3 5-1-16,0-4-1 15,11-3-1-15,6-6-4 16,5-19-6-16,13-6-28 16,2-21-2-16,11-11 1 15,-3-18-1-15</inkml:trace>
  <inkml:trace contextRef="#ctx0" brushRef="#br0" timeOffset="2893.1655">5455 6501 105 0,'-18'11'38'0,"10"11"1"16,-1-7-1-16,23 3-36 16,1-2-1-16,11 2 2 15,2 1-1-15,4 1 1 16,-1 4 0-16,-3 3 0 15,-5 4-1-15,-9 4 1 16,-10 5-1-16,-8 7 0 16,-8 1-1-16,-5 3 1 15,-5-2-1-15,1-6-1 16,0-5 1-16,7-4-1 15,5-12 0-15,9-22 0 16,16 4 0-16,8-21 0 16,8-13 0-16,7-8 0 15,4-13 1-15,7-8-1 0,0-2 1 16,-4 3-1-16,-3 6 0 15,-10 8 0-15,-7 10 0 16,-5 14 0-16,-9 15 0 16,-12 5 0-16,4 30-1 15,-9 2 0-15,4 8-1 16,-4 1-1-16,10 7-2 15,0-4-4-15,18 10-9 16,-1-18-21-16,22 2-3 16,-1-12 3-16,14-6 0 15</inkml:trace>
  <inkml:trace contextRef="#ctx0" brushRef="#br0" timeOffset="3292.1882">6563 6804 111 0,'-16'-19'40'16,"-18"2"1"-16,1 19-1 15,-23 9-35-15,8 10 0 16,-7 11-3-16,-1 9 1 16,6 7-1-16,6 3 0 15,10 1-2-15,14-5 1 16,18-4-1-16,9-12 1 15,15-9-1-15,11-12 0 16,9-14 0-16,6-12 0 16,3-12 0-16,0-9-1 15,0-11 1-15,-4-4 0 16,-3-6 0-16,-5 1 0 0,-6 6 0 15,-8 7-1-15,-5 11 1 16,-8 12 0-16,-12 21-1 16,0 0 1-16,-10 31-1 15,-2 2 0-15,0 8-1 16,0 3-2-16,7 4-1 15,2-10-3-15,22 5-22 16,-5-21-10-16,17-3 0 16,2-14 0-16,15-8 1 15</inkml:trace>
  <inkml:trace contextRef="#ctx0" brushRef="#br0" timeOffset="3860.2207">7902 6373 110 0,'0'-61'40'16,"-2"28"1"-16,-19 14-3 15,1 32-32-15,-9 23-2 0,-3 24-1 16,1 14-1-1,1 14 0-15,2 9-1 0,5 2 0 16,3-1-2-16,5-4 0 16,3-5-4-16,2-17 0 15,9-1-32-15,-13-30-5 16,14-11 2-16,0-30-2 15</inkml:trace>
  <inkml:trace contextRef="#ctx0" brushRef="#br0" timeOffset="4044.2313">7667 6632 125 0,'0'-26'41'0,"0"26"1"0,8-13 0 16,-8 13-39-16,26 1-1 15,2-1-5-15,13 2-1 16,2-9-12-16,16 12-23 15,0-9-4-15,12 8 0 16,-7-8 0-16</inkml:trace>
  <inkml:trace contextRef="#ctx0" brushRef="#br0" timeOffset="4194.2398">8559 6618 121 0,'-24'11'38'15,"-2"6"0"-15,1 3-21 16,-9-6-55-16,19 6-2 15,-2-6 0-15,13 6-1 0</inkml:trace>
  <inkml:trace contextRef="#ctx0" brushRef="#br0" timeOffset="4328.2476">8544 7049 126 0,'-15'15'41'0,"2"-3"1"16,-5-15-6-16,-7-13-54 15,25 16-21-15,-15-22-4 16,15 22 1-16,-7-19-3 15</inkml:trace>
  <inkml:trace contextRef="#ctx0" brushRef="#br1" timeOffset="184814.5708">9691 6558 73 0,'-22'-10'36'0,"3"4"-1"16,0-3 1-16,5 9-28 16,-4-8 0-16,18 8-4 15,-19-2-1-15,19 2 0 16,-1 20-1-16,5 1 0 15,0 9-1-15,1 15 1 0,-2 9-1 16,-3 16 1-16,-4 12-2 16,-3 3 2-16,-3 5-3 15,-2-1-1-15,4-5-2 16,-1-20-6-16,16-3-26 15,-4-24 2-15,11-16-3 16,0-26-1-16</inkml:trace>
  <inkml:trace contextRef="#ctx0" brushRef="#br1" timeOffset="185340.6009">9429 6654 91 0,'-40'-18'36'0,"4"5"1"16,14 10 0-16,3-5-25 0,19 8-8 15,0 0-2-15,41-21-1 16,5 5 1-16,14-2-2 16,16-6 2-16,12-2-2 15,10-3 1-15,4 1-1 16,-1 4 1-16,-6 3-1 15,-10 7 0-15,-10 6 1 16,-17 10-1-16,-17 12 1 16,-18 13-1-16,-13 13 2 15,-15 12-1-15,-9 16 1 16,-8 10-2-16,-7 12 3 15,-1 2-3-15,-1 2 2 0,4-4-1 16,3-5-2 0,9-11 1-16,7-14-1 0,8-16 2 15,9-18-2-15,9-21 2 16,10-18-1-16,13-16 1 15,2-16 2-15,4-11-2 16,2-8 0-16,2-4 0 16,-1 5 1-16,-8 9-2 15,-8 13 1-15,-10 16-1 16,-10 19 1-16,-8 18 0 15,-9 18-1-15,-6 11 0 16,-3 8-1-16,1 5-1 16,4-2-1-16,11-3-4 15,5-12-3-15,27-6-27 16,-4-18-3-16,19-5 1 0,2-21-1 15</inkml:trace>
  <inkml:trace contextRef="#ctx0" brushRef="#br1" timeOffset="185536.6121">11118 6837 117 0,'0'0'39'16,"-13"22"1"-16,4 15-3 16,-8 4-34-16,3 10 0 15,1 3-2-15,5 4-3 16,6 1 0-16,-2-6-3 15,15-1-5-15,-3-21-29 16,15-2-1-16,-5-24 0 16,14-5 1-16</inkml:trace>
  <inkml:trace contextRef="#ctx0" brushRef="#br1" timeOffset="185670.6198">11190 6686 77 0,'-30'-53'35'15,"4"15"-5"-15,12 17-12 16,5 10-30-16,9 11-19 15,16-12-4-15,23 18 2 16</inkml:trace>
  <inkml:trace contextRef="#ctx0" brushRef="#br1" timeOffset="185986.6378">11870 6738 116 0,'-15'23'37'16,"-20"-9"2"-16,0 6-2 15,-15-1-32-15,6-2-1 16,4-1-1-16,4 5-1 15,9 3-1-15,10 1 0 16,14-1 0-16,14-1-1 16,15-2 0-16,14-3 0 15,9-2-1-15,8-1 1 16,-2-2 0-16,-2 0 0 15,-10 2 1-15,-10 4-1 16,-16 4 0-16,-19 8-2 16,-20 6 1-16,-14 4 0 15,-13 1 0-15,-6-1-3 16,2-3-1-16,-2-16-12 0,18 4-21 15,1-20 0-15,25-6-1 16,10-21-1-16</inkml:trace>
  <inkml:trace contextRef="#ctx0" brushRef="#br1" timeOffset="186355.6589">13053 6873 102 0,'11'1'37'16,"-11"10"2"-16,1 19-3 15,-13 11-32-15,-1 5-2 16,-1 12-2-16,0 2-1 16,1 1 0-16,2-6-4 15,12-1-8-15,1-17-26 16,11-9 1-16,2-20 0 15,14-12 0-15</inkml:trace>
  <inkml:trace contextRef="#ctx0" brushRef="#br1" timeOffset="186522.6685">13069 6581 107 0,'-34'0'36'0,"4"7"-1"15,12 6-7-15,18 5-61 16,11-12-3-16,24 3-1 15,12-7 0-15</inkml:trace>
  <inkml:trace contextRef="#ctx0" brushRef="#br1" timeOffset="186805.6846">13631 6759 94 0,'-27'34'37'16,"-17"-3"2"-16,3 10-2 16,-10-7-26-16,13 1-5 15,5-5-3-15,15-2 0 16,12-7-1-16,16 0-1 15,16-8-1-15,18-6 0 16,13-4 0-16,6-2 0 16,4 1 0-16,-2-1 1 15,-8 3-1-15,-12 7 1 16,-19 7-1-16,-21 5 0 15,-21 10 1-15,-20 3-3 0,-14 1 1 16,-6 0-3-16,2-2-2 16,-7-13-31-16,21 1-3 15,3-19 0-15,37-4 1 16</inkml:trace>
  <inkml:trace contextRef="#ctx0" brushRef="#br1" timeOffset="187224.7086">14766 6426 71 0,'27'-32'35'15,"-10"14"-1"-15,-3 19 3 16,-18 14-22-16,0 21-12 15,-9 10-1-15,1 15 1 16,-5 10-3-16,2 14 2 16,-5 6-1-16,1 3 0 0,1 3-1 15,2-8-1-15,7-1-6 16,-8-19-27-16,16-6-2 15,-3-18 0-15,7-13-2 16</inkml:trace>
  <inkml:trace contextRef="#ctx0" brushRef="#br1" timeOffset="187414.7195">14616 6985 111 0,'-17'-17'39'15,"17"17"1"-15,-10-5-1 16,22 10-35-16,6-7-3 15,13-7-3-15,18-1-2 0,6-17-8 16,25 5-26-16,4-17 0 16,12 1-1-16,-1-14-2 15</inkml:trace>
  <inkml:trace contextRef="#ctx0" brushRef="#br1" timeOffset="187807.742">15507 6341 97 0,'-34'34'39'15,"-14"7"1"-15,6 18 1 16,-11 8-35-16,9 10 0 16,0 4-2-16,3 9 1 0,2 2-2 15,8 1 0-15,4-8-1 16,12-10-3-16,10-14 1 15,10-14-1-15,10-22 2 16,11-15-1-16,10-20 1 16,8-16-1-16,4-15 1 15,0-6 1-15,0-5-1 16,0-1 1-16,-6 6-1 15,-9 8-1-15,-6 11 0 16,-9 19 0-16,-18 9 0 16,13 30 0-16,-18 4 0 15,-3 11 0-15,3 7-2 16,0 1-2-16,8 4-1 15,3-13-3-15,20 1-21 0,-2-21-12 16,21-7-1-16,-2-19-1 16,17-9 4-16</inkml:trace>
  <inkml:trace contextRef="#ctx0" brushRef="#br1" timeOffset="188142.7612">15906 6963 115 0,'-14'7'39'16,"2"-5"1"-16,18 12-3 15,13-7-34-15,6-2 0 16,11-6-1-16,11 0 0 16,4-7-1-16,7-3 1 15,-1-7-1-15,-4-3-1 16,-9-4 1-16,-8-1 0 0,-14-2 0 15,-10-3-1-15,-17 5 0 16,-10 3 1-16,-15 7-1 16,-9 8 0-16,-11 12 1 15,-7 11 0-15,-2 12-1 16,1 15 1-16,6 6 0 15,9 6 1-15,13 1-2 16,21-6 0-16,19-5-2 16,22-14-3-16,23-3-8 15,13-23-26-15,30-3-1 16,9-19 0-16,26-1-2 15</inkml:trace>
  <inkml:trace contextRef="#ctx0" brushRef="#br1" timeOffset="188877.8032">17324 6801 106 0,'9'16'37'0,"-13"3"2"15,4 21-5-15,-15-6-31 16,1 9 0-16,-5 1 0 15,0 4 0-15,-5-5-1 16,3-1 0-16,3-10-1 16,5-9 0-16,7-11 0 15,6-12 0-15,15-11 0 16,4-10-1-16,5-12 1 15,5-6-1-15,3-7 0 16,2-3 1-16,-6 0-1 16,-4 4 0-16,-3 7 1 15,-7 7-1-15,-6 10 0 16,-8 21 0-16,0 0 1 0,0 0-1 15,-14 31 0-15,9-2 0 16,4 4 0-16,9 2 1 16,7-2-1-16,11-4 0 15,13-9 1-15,10-9-1 16,13-12 1-16,6-9 0 15,3-11 0-15,1-5-1 16,-5-7 1-16,-2 0 0 16,-14-2-1-16,-9 5 1 15,-13 6 0-15,-13 6-1 16,-16 18 0-16,0 0 0 15,-25 6 0-15,-4 21 0 16,-3 10 0-16,-3 7 0 16,-1 8-1-16,6 1 0 0,9-1 0 15,7-4-2-15,20-5-3 16,10-21-3-16,32-1-27 15,1-21-5-15,23-3 2 16,-1-20-2-16</inkml:trace>
  <inkml:trace contextRef="#ctx0" brushRef="#br1" timeOffset="189480.8377">18536 6927 81 0,'10'-24'39'0,"-24"0"-1"16,-5 14 2-16,-19 0-15 16,9 16-16-16,-13 3-4 15,5 13 0-15,4 4-2 16,4 11 0-16,6 1-2 0,12 2 1 15,10-2-2-15,11-3 1 16,14-6-1-16,9-10 1 16,11-10-1-16,6-13 0 15,2-9-1-15,3-11 1 16,-3-11-1-16,-5-7 1 15,-6-2-1-15,-15-3 0 16,-9-2 1-16,-12 4-1 16,-9 5 1-16,-9 6 0 15,-9 8 0-15,-2 9 1 16,-1 4-1-16,3 9 0 15,9 6 1-15,13-2-1 16,0 0 0-16,16 15 1 16,10-9-1-16,11 1 0 0,7 1 1 15,4 2-1-15,-3 3 1 16,-3 3-1-16,-6 5 2 15,-11 8-2-15,-12 6 0 16,-11 5 0-16,-11 3 0 16,-7 4 0-16,-6 0 0 15,-5 0 0-15,3-5 0 16,1-6 0-16,4-11 0 15,9-8 0-15,10-17 0 16,0 0 0-16,18-20 0 16,2-8 0-16,3-13 0 15,4-8 0-15,3-7 0 16,-1 0 0-16,-1-2 0 15,-3 3 0-15,-4 7 0 16,-1 7 0-16,-3 11 0 0,-2 9 0 16,0 12 0-16,-1 4-6 15,8 18-7-15,-22-13-25 16,35 19-4-16,-11-10 0 15,9 6 0-15</inkml:trace>
  <inkml:trace contextRef="#ctx0" brushRef="#br1" timeOffset="189845.8585">19481 6770 123 0,'-6'25'40'0,"6"-25"2"16,10 26-4-16,4-16-35 15,10 1 0-15,5-4 0 16,8-3 0-16,8-5-3 16,-1-5 0-16,1-4 0 15,-4-2 0-15,-4-4 0 16,-9-3 0-16,-13 0 0 15,-15 2 0-15,-17 3 0 16,-13 6 0-16,-16 9 0 16,-9 7 0-16,-5 9 0 15,-4 11 0-15,3 8 0 16,7 4 0-16,12 5 0 15,17-2 0-15,19-2 0 16,18-7 0-16,24-5-2 0,13-17-15 16,29 4-23-16,9-17-1 15,27 4 0-15,5-16-1 16</inkml:trace>
  <inkml:trace contextRef="#ctx0" brushRef="#br1" timeOffset="190629.9033">20763 6859 116 0,'0'0'38'15,"7"32"0"-15,-20-10-9 16,-1 12-26-16,-2 5-2 15,-2 6 2-15,-5 4-1 16,4 3 0-16,-1-5 0 16,6-2-1-16,8-9 0 0,5-6-1 15,6-10 2-15,6-13-3 16,7-18 2-16,5-9 1 15,4-14-1-15,0-10 0 16,2-11 0-16,-1-7 1 16,0-9-1-16,-2-1 0 15,-3 4 0-15,-1 7-1 16,-1 5 0-16,-2 12 0 15,0 12 0-15,0 10 0 16,3 14 0-16,4 10 0 16,2 10 0-16,3 6 0 15,1 7 0-15,2 3-1 16,-1 5 1-16,-7 6-1 15,-4 1 0-15,-13 3 0 16,-11 3 0-16,-15-4 0 0,-12 0 0 16,-11-3 1-16,-9-3-1 15,-8-8 2-15,-2-5-1 16,4-6 0-16,3-6 1 15,10-4-1-15,9-4 1 16,10 3 0-16,8 2-1 16,4 10 0-16,3 8 0 15,-1 13-1-15,-3 10 1 16,-3 15-1-16,-7 10 1 15,-6 4-1-15,-2 4-2 16,-1-11-1-16,12 3-10 16,0-25-24-16,20-10-1 0,-1-39 0 15,43 8-1 1</inkml:trace>
  <inkml:trace contextRef="#ctx0" brushRef="#br1" timeOffset="191523.9544">21599 6865 107 0,'0'0'39'16,"-22"-8"1"-16,4 16-1 15,-14-8-25-15,0 19-12 16,0 2 1-16,-1 11-1 15,2 4 0-15,2 7-1 16,7 2 1-16,8 2-1 16,7-1-1-16,12-7 0 0,10-6 0 15,11-11 0-15,10-14 0 16,8-13 1-16,5-12-1 15,3-13 0-15,-2-9 2 16,-6-9-2-16,-6-5 0 16,-11-3 0-16,-11 1 0 15,-11 2 0-15,-9 6 0 16,-6 6 0-16,-10 11 0 15,-1 9 0-15,-3 11 0 16,3 11 0-16,4 9 0 16,6 7 0-16,11 4 0 15,10 2 0-15,14-2 0 16,13-3 0-16,10-5 0 0,10-4 0 15,5-5 0 1,4-7 0-16,-10-1 0 0,-2-4 0 16,-10-4 0-16,-12 2 0 15,-10-2 0-15,-10 4 0 16,-12 8 0-16,0 0 0 15,-17 3 0-15,1 12 0 16,-1 6 0-16,-3 6 0 16,2 8 0-16,4 0 0 15,1 2 0-15,8-1 0 16,8-4 0-16,3-8 0 15,7-7 0-15,6-9 0 16,4-11 0-16,6-9 0 16,4-10 0-16,-1-8 0 0,-1-6 0 15,0-2 0-15,-2-5 0 16,-2 4 0-16,-4 3 0 15,-8 9 0-15,-4 5 0 16,-5 11 0-16,-6 11 0 16,-4 11 0-16,-3 10 0 15,-2 6 0-15,0 7 0 16,-1 4 0-16,5 0 0 15,5-2 0-15,4-4 0 16,8-8 0-16,6-6 0 16,7-11 0-16,1-10 0 15,7-11 0-15,-2-10 0 16,4-8 0-16,-4-9 0 15,-3-4 0-15,-7-3 0 16,-3-1 0-16,-5 3 0 0,-6 2 0 16,-4 12 0-16,-6 6 0 15,-2 11-3-15,-4 1-7 16,14 26-9-16,-16-9-20 15,15 18-1-15,-9-8 0 16,14 12-1-16</inkml:trace>
  <inkml:trace contextRef="#ctx0" brushRef="#br1" timeOffset="192146.9902">22804 6888 124 0,'0'0'41'16,"0"0"0"-16,15-1-1 0,-15 1-37 15,23-14-2-15,-3 6 1 16,4-2-1-16,3 1 1 16,0 0-2-16,-2-1 0 15,-5-1 0-15,-4-1 0 16,-3 2 0-16,-10-1 0 15,-6-1 0-15,-10 3 0 16,-4 3 0-16,-8 4 0 16,-4 3 0-16,-4 7 0 15,-1 5 0-15,1 5 0 16,5 9 0-16,7 3 0 15,8 2 0-15,11 0 0 16,9 1 0-16,15-6 0 16,10-1 0-16,11-7 0 0,6-6 0 15,6-6 0-15,3-6 0 16,-4-5 0-16,-7-2 0 15,-4-5 0-15,-12 3 0 16,-11 1 0-16,-20 7 0 16,0 0 0-16,-15 13 0 15,-10 3 0-15,-2 7 0 16,-2 5 0-16,-1 5 0 15,5-1 0-15,7 0 0 16,7-9 0-16,11-2 0 16,0-21 0-16,23 7 0 15,1-20 0-15,-1-9 0 16,5-8 0-16,-4-6 0 15,4-5 0-15,-3-5 0 0,0 3 0 16,-2 0 0-16,0 5 0 16,0 1 0-16,1 5 0 15,0 3 0-15,2 14-5 16,-13-14-21-16,11 17-15 15,-13-8-1-15,11 11-1 16,-7-7-1-16</inkml:trace>
  <inkml:trace contextRef="#ctx0" brushRef="#br1" timeOffset="192667.0199">24262 6561 73 0,'-23'-41'37'16,"-2"-2"-2"-16,-12-10 3 15,3 9-20-15,-17-3-11 16,8 10-2-16,-5 11 0 16,0 15 0-16,0 15-1 15,2 22 0-15,4 16-2 16,4 17 2-16,8 12-3 15,8 11 2-15,8 9-3 16,9 2 0-16,5 2-2 16,4-7-2-16,10 2-4 15,-9-17-28-15,11-1-4 16,-10-18-1-16,3-11 1 0</inkml:trace>
  <inkml:trace contextRef="#ctx0" brushRef="#br1" timeOffset="192883.0323">23607 6915 132 0,'-14'-15'42'0,"14"15"-2"15,0-18-7-15,15 12-31 16,7-1-2-16,7 0-1 15,8 2-1-15,1-1-1 16,10 7-3-16,-2-7-4 16,13 11-29-16,-14-6-1 15,4 6 0-15,-11-6 1 0</inkml:trace>
  <inkml:trace contextRef="#ctx0" brushRef="#br1" timeOffset="193268.0543">24137 6829 89 0,'-29'14'39'16,"16"2"1"-16,-9-6 0 15,10 23-15-15,-10-16-19 16,10 8-2-16,2-3 0 16,3 2-1-16,5-1 0 15,7-3-1-15,5-5-2 16,9-3 0-16,6-8 0 0,3-3 0 15,6-5 0 1,2-7 0-16,-1-5 0 0,-1-2 0 16,-3-4 0-16,-7-1 0 15,-4 1 0-15,-5 1 0 16,-4 4 0-16,-5 4 0 15,-6 13 0-15,0 0 0 16,0 0 0-16,-8 25 0 16,4 1 0-16,-1 6 0 15,3 3 0-15,3 0 0 16,8-1 0-16,10-9-4 15,13-6-1-15,3-23-8 16,26-1-24-16,-8-25-5 16,20-4 2-16,-5-20-2 15</inkml:trace>
  <inkml:trace contextRef="#ctx0" brushRef="#br1" timeOffset="193424.0632">25035 6384 121 0,'-43'52'41'16,"7"26"3"-16,-13-2-5 15,10 15-35-15,5 6-6 16,7-10-5-16,21-1-30 16,-8-15-4-16,15-1 0 15,-5-18-3-15</inkml:trace>
  <inkml:trace contextRef="#ctx0" brushRef="#br1" timeOffset="194420.1202">5002 8255 76 0,'4'-17'35'0,"-7"-4"0"15,3 5 0-15,-13-2-31 16,7 2 1-16,-4-4 1 15,2 10-1-15,-7-1 0 16,1 12-1-16,-8 7-1 16,-1 11 0-16,-5 9-2 15,-3 15 1-15,-1 9-1 16,4 9 0-16,8 4-1 0,7 1 1 15,16-4 0-15,15-8-1 16,16-13 1-16,17-21-1 16,13-19 0-16,6-17 0 15,5-19 1-15,-4-13-1 16,-5-7 1-16,-11-7-1 15,-15-2 0-15,-18 4 0 16,-17 11 0-16,-12 6-1 16,-13 13 0-16,-16 10 0 15,-4 11-1-15,-3 7-1 16,8 8-1-16,4-2-3 15,26 10-16-15,5-14-14 16,21 2 0-16,17-20 0 16,31-5 1-16</inkml:trace>
  <inkml:trace contextRef="#ctx0" brushRef="#br1" timeOffset="194654.1336">6001 7489 79 0,'-16'-26'38'0,"-17"8"0"16,1 19 0-16,-13 7-17 15,1 31-16-15,0 17-2 16,6 18 0-16,0 21-2 16,6 12 0-16,6 9 0 15,8 6-2-15,10-3 0 16,7-12-3-16,10-7-5 0,-2-23-29 15,15-14-1-15,-2-25 0 16,8-16-1-16</inkml:trace>
  <inkml:trace contextRef="#ctx0" brushRef="#br1" timeOffset="194803.1421">5595 8223 108 0,'-33'5'40'15,"1"-4"1"-15,23 9-3 16,9-10-36-16,17 3-5 15,40-9-32-15,8-18-4 16,28-3 0-16,15-10-1 16</inkml:trace>
  <inkml:trace contextRef="#ctx0" brushRef="#br1" timeOffset="195189.1642">7383 7708 99 0,'-2'-13'37'0,"0"24"1"16,-12 10-2-16,1 20-34 15,-5 8-1-15,1 13 0 16,0 9-2-16,2 4 1 16,3 1-1-16,4-2 0 15,4-7 0-15,4-9-2 16,7-5-4-16,-10-19-29 15,14-6 0-15,-11-28-1 16,16 10-1-16</inkml:trace>
  <inkml:trace contextRef="#ctx0" brushRef="#br1" timeOffset="195356.1737">7191 8229 78 0,'-21'1'39'0,"-1"-2"0"16,22 1 0-16,0 0-20 15,0 0-15-15,34-15-3 16,13-5-3-16,18-3-4 15,2-13-29-15,21 2-2 16,-1-12-1-16,5 4 0 16</inkml:trace>
  <inkml:trace contextRef="#ctx0" brushRef="#br1" timeOffset="195727.195">7927 7572 85 0,'-29'-6'39'0,"3"20"-1"15,-7 5 2-15,7 27-19 16,-4-1-17-16,3 13 0 15,2 4-2-15,3 16 0 16,3 0-1-16,4 2 0 16,6-6 0-16,6-3 0 15,1-10-1-15,8-7 0 16,2-12 0-16,7-17 0 15,4-12 0-15,5-16 1 16,4-7-1-16,1-12 0 16,3-4 1-16,0-9-1 15,-2-1 1-15,-2 4-1 16,-3 4 1-16,-4 8-1 0,-6 10 0 15,-1 9 0-15,-5 13 0 16,-3 11 0-16,-1 9-2 16,-1 5-1-16,5 7-1 15,1-5-3-15,15 11-12 16,-9-25-22-16,17 0 2 15,-5-21 0-15,13-3-1 16</inkml:trace>
  <inkml:trace contextRef="#ctx0" brushRef="#br1" timeOffset="196081.2152">8354 8099 87 0,'0'0'39'15,"-5"13"-1"-15,3-1 2 0,10 14-24 16,3-7-13-16,8-3 0 15,6-4-1-15,8-6 0 16,7-4-1-16,0-8 0 16,3-7-1-16,1-11 0 15,-6-5 1-15,-4-1 0 16,-11-2 0-16,-14 2 0 15,-12 1-1-15,-12 8 1 16,-13 10 0-16,-15 17 0 16,-4 11-1-16,-3 9 0 15,-2 12 0-15,4 5 1 16,9 6-1-16,11 0 1 15,19 0-2-15,18-16-2 16,28 2-7-16,-2-24-19 0,31 2-11 16,5-18 1-16,18 1-2 15,3-16 0-15</inkml:trace>
  <inkml:trace contextRef="#ctx0" brushRef="#br1" timeOffset="197312.2856">10109 7716 67 0,'6'-22'36'15,"-4"-2"-1"-15,4 12 2 16,-6 12-21-16,0 0-10 15,3 27-2-15,3 13 1 16,-7 10-2-16,1 20 0 16,-5 8 0-16,-3 11-2 15,-1 2 0-15,-1-2 0 16,3-8-2-16,3-12-1 15,8-8-3-15,1-31-9 0,16-4-24 16,-4-21 0-16,8-7-1 16,-6-20 1-16</inkml:trace>
  <inkml:trace contextRef="#ctx0" brushRef="#br1" timeOffset="197507.2968">9928 8170 98 0,'-38'1'40'0,"2"-4"0"16,23 7-1-16,0-7-33 15,29-2-3-15,20-6-1 16,12-2-1-16,16-5-2 16,9-3-1-16,10 5-3 15,-1-7-3-15,9 13-31 0,-19-3 0 16,-4 13-1-16,-20-6 1 15</inkml:trace>
  <inkml:trace contextRef="#ctx0" brushRef="#br1" timeOffset="197977.3236">10614 8037 93 0,'0'0'38'0,"-7"12"-1"16,-8-3-6-16,11 15-24 16,-10 4-1-16,4 9-1 15,-4 2-2-15,4 5 1 16,0-1-2-16,4-5 0 15,5-6-1-15,8-5 0 16,6-15 0-16,14-8-1 0,11-14 1 16,10-10-1-16,4-8 0 15,6-9 0-15,0-1 0 16,-5-3 0-16,-4 0 0 15,-8 7 0-15,-10 5 0 16,-11 11 0-16,-9 9 0 16,-11 9 0-16,-1 11 0 15,-7 7 1-15,-2 10-2 16,0 4 1-16,1 3 0 15,4-2 0-15,5-3 1 16,8-3-1-16,7-8 1 16,5-8-1-16,5-11 1 15,4-11-1-15,1-7 1 0,-1-10 0 16,0-8-1-16,-3-4 0 15,-4-4 0-15,-5 3 0 16,-2 1-3-16,-3 4-1 16,1 9-3-16,-10-2-9 15,16 22-20-15,-19 7-4 16,14-6 1-16,-14 6-1 15</inkml:trace>
  <inkml:trace contextRef="#ctx0" brushRef="#br1" timeOffset="198281.3409">11712 8040 98 0,'-12'14'40'0,"-12"-6"1"16,5 15-3-16,-17-6-30 15,7 11-4-15,-1 3 0 16,8 3-2-16,7 3 0 15,10-3-1-15,11-3 0 16,12-7 0-16,15-9-1 16,7-9 0-16,7-11 0 15,2-6 0-15,-1-11 0 16,-7-5 0-16,-7-4 0 15,-11 0-1-15,-12-1 0 16,-16-2-1-16,-8 7-3 16,-14-3-6-16,1 20-16 15,-13-10-12-15,2 10-1 16,-3-3-1-16,11 9 2 15</inkml:trace>
  <inkml:trace contextRef="#ctx0" brushRef="#br1" timeOffset="199603.4167">12754 8041 58 0,'0'0'36'0,"3"-13"-1"0,-3 13 0 16,-13 9-19-16,8 10-14 15,-7 2 2-15,0 10-1 16,-3 0 2-16,3 10-3 15,-5-3 2-15,8 5-2 16,0-8 0-16,3-3 0 16,5-9-1-16,4-4 0 15,-3-19 0-15,14 9-1 16,-2-18 1-16,2-9-1 15,0-7 1-15,3-7-1 16,-1-9 1-16,1-5 0 16,-1-1 0-16,0-3 0 15,3 0-1-15,0 1 1 16,1 5-1-16,4 6 1 15,3 8-1-15,3 9 0 0,2 8 0 16,0 10 0-16,1 13-1 16,-1 5 1-16,-5 9-1 15,-2 10 1-15,-8 4-1 16,-5 4-1-16,-7 3 1 15,-8 0-1-15,-7-1 1 16,-14 1 0-16,-5-6 0 16,-9-6 0-16,-2-5 0 15,-3-6 1-15,-4-7 1 16,5-7-1-16,1-7 0 15,7-3 1-15,8-3-1 16,6-3 1-16,6 3 0 16,4 9 0-16,1 7 0 15,5 15 0-15,-4 12-1 0,-1 15 1 16,-3 10 1-16,-5 13-1 15,-4 6 0-15,-3 4-1 16,0-2-1-16,2-15-3 16,13-1-17-16,1-28-17 15,15-12 1-15,5-29-1 16,21-13 0-16</inkml:trace>
  <inkml:trace contextRef="#ctx0" brushRef="#br1" timeOffset="200098.445">13414 8149 73 0,'7'-19'37'15,"2"5"0"-15,-12-8-9 16,3 22-14-16,-7-21-7 15,7 21 0-15,-33 5-1 16,13 12-2-16,-8 5 0 16,0 10-2-16,-1 5 1 15,5 8-2-15,2 0 0 16,5 1 0-16,13-4-1 0,8-3 1 15,10-7-1-15,9-8 1 16,6-14-1-16,9-10 0 16,1-12 0-16,5-10 1 15,-2-10-1-15,-5-6 1 16,-7-4-1-16,-5-3 0 15,-7-1-1-15,-9-1 1 16,-7 7-2-16,-9 3 1 16,-1 9-3-16,-5 6 1 15,3 10-2-15,-4 2 0 16,14 24-10-16,-9-8-22 15,16 10 0-15,-7-16-1 16,33 20 2-16</inkml:trace>
  <inkml:trace contextRef="#ctx0" brushRef="#br1" timeOffset="200481.4669">14092 7949 96 0,'-17'1'39'0,"-11"-2"0"15,3 12-5-15,-11-4-29 16,5 7 0-16,-3 1-1 16,5 7-1-16,5 2-1 15,8 0-1-15,7 0 0 16,6 1-1-16,11-3 1 15,10-5-2-15,6-1 1 0,6-7-2 16,2-1 2-16,0-2 0 16,-3 0 0-16,-6 1 0 15,-8 1 0-15,-6 3 0 16,-11 2 0-16,-11 4 0 15,-6 4-1-15,-8 0 1 16,0 1-1-16,0-5-1 16,3 3-2-16,5-15-2 15,20 10-16-15,-5-25-17 16,23 2 1-16,3-17-2 15,17 2 2-15</inkml:trace>
  <inkml:trace contextRef="#ctx0" brushRef="#br1" timeOffset="200827.4866">14475 7939 86 0,'0'0'39'0,"-32"-5"-2"16,9 21 3-16,-22-1-31 15,6 11-3-15,-6 2-2 16,3 2-1-16,5 0 0 15,9-2-2-15,10-5 1 16,12-3-2-16,16-7 0 16,14-9-1-16,10-4 1 15,13-4 0-15,1-2 0 16,1 1 0-16,-3-2 0 15,-7 6 0-15,-12 4 0 16,-12 6 1-16,-17 6-1 16,-16 6 1-16,-10 4-1 0,-7 3 0 15,-2 0 0-15,-1 1 0 16,8-5-1-16,5-6-1 15,16-4-3-15,9-14-9 16,29-5-21-16,-4-14-4 16,24 3 0-16,0-14-1 15</inkml:trace>
  <inkml:trace contextRef="#ctx0" brushRef="#br1" timeOffset="201033.4984">14863 8006 112 0,'0'0'40'0,"-23"18"2"0,-6-1-7 16,6 14-31-1,-5 4-1-15,7 6-2 0,-2 3 1 16,9 3-3-16,8-2 1 16,8-9-4-16,8-3-1 15,-1-21-12-15,20 1-21 16,-9-21-2-16,11-2 0 15,-4-19 0-15</inkml:trace>
  <inkml:trace contextRef="#ctx0" brushRef="#br1" timeOffset="201149.5051">14899 7734 113 0,'-23'-21'34'16,"-1"6"-26"-16,9 5-14 0,-9 0-31 15,24 10-2-15</inkml:trace>
  <inkml:trace contextRef="#ctx0" brushRef="#br1" timeOffset="201667.5347">15333 7529 73 0,'-8'14'40'15,"-6"-5"0"-15,8 12 0 16,-13-6-12-16,11 16-24 15,-4 8-1-15,1 9 1 0,-8 9-2 16,3 9 1-16,-4 2-1 16,1 1-1-16,2-4 0 15,1-8-1-15,3-6 1 16,6-10-2-16,5-11 1 15,7-16-1-15,5-10 1 16,4-14 0-16,5-11-1 16,0-7 2-16,2-9-2 15,2-2 2-15,4-4-1 16,-2 2 0-16,1 4 0 15,-2 7 1-15,-1 9-1 16,-2 9 0-16,1 9 0 16,-2 9 0-16,-4 10 0 15,-3 5 0-15,0 9 1 0,-3 4-2 16,-5 3 1-16,-5 3-1 15,-5 0 1-15,-6 1 0 16,-9 0 0-16,-8-6-1 16,-6-5 0-16,-4-8-1 15,2-7-1-15,-1-14-3 16,19 2-11-16,-7-26-21 15,27-3-3-15,8-23 2 16,22-3-2-16</inkml:trace>
  <inkml:trace contextRef="#ctx0" brushRef="#br1" timeOffset="201885.5472">15868 7535 93 0,'-19'31'40'15,"3"17"2"-15,-10-2-2 16,8 21-23-16,-5-9-14 15,1 10 1-15,1 1-2 16,1-1-1-16,1-1-2 16,6-5-1-16,3-4-2 15,0-18-13-15,18 5-16 16,-8-25-9-16,15-6 2 15,-2-19 0-15</inkml:trace>
  <inkml:trace contextRef="#ctx0" brushRef="#br1" timeOffset="202235.5672">15841 8006 80 0,'-5'22'42'16,"-3"-4"-3"-16,17 3 1 15,3-16-15-15,13 4-20 16,14-11-2-16,9-5-1 15,7-4 0-15,6-9-1 16,-1-4 0-16,-5-2 0 16,-9 0 0-16,-8-4-2 15,-16 1 2-15,-10 4-1 16,-19 4 1-16,-14 5 0 15,-16 9 0-15,-14 11 0 16,-8 10 0-16,-3 12 0 16,-1 7 0-16,5 14 1 15,13 4-1-15,10 0-1 0,21-3-2 16,15-7-2-16,27-1-7 15,1-24-14-15,23 3-15 16,0-22-3-16,19 0 2 16,4-18-1-16</inkml:trace>
  <inkml:trace contextRef="#ctx0" brushRef="#br1" timeOffset="209217.9665">17545 8081 62 0,'23'-23'35'0,"-1"1"-1"16,-8-3 1-16,0 10-18 16,-16-9-11-16,0 10-1 15,-14 3 0-15,-4 10-1 16,-18 2-1-16,0 10 0 15,-9 0 0-15,-2 12 0 16,0 3-1-16,4 5 0 16,3 2 1-16,12 3-2 15,9 1 0-15,10 0 0 16,13 0 0-16,7-9-2 15,15-5 1-15,11-11 0 16,11-11 1-16,8-11-1 16,7-13 1-16,6-12 0 15,-3-7-1-15,-3-2 2 0,-7 0-2 16,-10 3 2-16,-14 6-2 15,-8 10 1-15,-11 7-1 16,-11 18 1-16,-12 12 0 16,-5 11-2-16,-4 7 2 15,-1 7-2-15,3 1 1 16,3 2-2-16,9-2-1 15,8-10-4-15,24-3-11 16,1-24-21-16,24-4 0 16,3-17 1-16,18-12-2 15</inkml:trace>
  <inkml:trace contextRef="#ctx0" brushRef="#br1" timeOffset="209442.9794">18461 7467 101 0,'-23'3'38'0,"-1"22"0"15,-9 11 0-15,10 16-34 16,-4 10-2-16,4 10 0 16,0 7 1-16,5 2-2 15,4-2 0-15,9-8-1 16,6-8-2-16,7-15-3 15,14-8-4-15,-3-21-28 16,25-16-2-16,0-21 0 16,13-9 0-16</inkml:trace>
  <inkml:trace contextRef="#ctx0" brushRef="#br1" timeOffset="209646.991">18828 7450 104 0,'-15'11'39'0,"-12"13"0"16,3 23-1-16,-9 11-35 15,7 7 0-15,3 5-2 16,3 8 1-16,5 0-1 16,6-6-3-16,9 1-2 15,-2-19-11-15,11 5-23 16,-4-15-2-16,11-3 2 15,-2-17-4-15</inkml:trace>
  <inkml:trace contextRef="#ctx0" brushRef="#br1" timeOffset="210033.0132">18843 8077 94 0,'0'0'37'15,"-18"7"2"-15,19 4-2 16,-1-11-34-16,17 10-1 15,7-8 1-15,10 1 0 16,8-4-1-16,6-3 0 16,0-7-1-16,4-1 1 15,-6-4 0-15,-7 0 0 16,-8-2-1-16,-10 0 2 0,-11-2-3 15,-8 2 2-15,-8 6-1 16,-8 1-1-16,-6 4 1 16,-2 6-1-16,-4 7 0 15,-3 10 1-15,2 6-1 16,4 7 0-16,4 2 0 15,8 4 0-15,10-3-1 16,8-2-1-16,15-6-1 16,11-16-4-16,23 0-8 15,-6-18-23-15,24-1-2 16,-1-19 1-16,9-2 0 15</inkml:trace>
  <inkml:trace contextRef="#ctx0" brushRef="#br1" timeOffset="210234.0246">19792 7475 106 0,'-19'12'38'16,"-13"14"1"-16,6 21-3 16,-7 8-32-16,4 12 0 15,-1 8-1-15,5 7-2 16,4-1 0-16,5-2-3 15,11-4-4-15,-4-18-18 16,14 2-15-16,0-16-1 16,11-8-1-16,-3-16 1 15</inkml:trace>
  <inkml:trace contextRef="#ctx0" brushRef="#br1" timeOffset="210608.0461">19747 8006 94 0,'-1'18'37'0,"-3"-2"2"16,17 5-2-16,1-4-31 16,20-1-3-16,3-5 1 15,15-7-2-15,0-5 0 16,5-4 0-16,-2-10-1 15,-1-2 1-15,-9-7-1 16,-8-2 1-16,-13 0-1 16,-10-1 1-16,-12 1-1 15,-10 4 0-15,-10 8 0 0,-11 7 0 16,-8 11-1-16,-7 11 1 15,-3 10-1-15,2 6 0 16,3 8 1-16,10 4-1 16,8 2 0-16,12 0-2 15,19-5 0-15,13-11-3 16,21 0-6-16,2-21-16 15,27 1-13-15,-2-16 0 16,16-1-2-16,-4-14 3 16</inkml:trace>
  <inkml:trace contextRef="#ctx0" brushRef="#br1" timeOffset="210916.0637">20714 7943 114 0,'-32'-4'39'16,"-3"12"3"-16,-16-2-3 15,8 10-35-15,-9 5-1 16,9 2-2-16,5 0 1 15,14 2-2-15,13-4 1 16,16 0-1-16,15-4 0 16,7-4-1-16,12-2 1 15,-1-1 0-15,-1-1 0 16,-2 2 0-16,-9-1 1 15,-8 5-1-15,-11 3 1 16,-11 3-1-16,-10 2 1 16,-9 3-1-16,-5-2 1 15,-6-1-2-15,3 0-2 16,4-10-6-16,19 8-14 0,-8-23-9 15,30 6-11-15,7-12 1 16,21 1-2-16</inkml:trace>
  <inkml:trace contextRef="#ctx0" brushRef="#br1" timeOffset="211081.0731">21073 8430 122 0,'-29'3'44'0,"5"2"-2"16,-4-12-3-16,-8-8-47 15,36 15-19-15,-22-14-14 16,22 14-3-16,-14-12-1 0,14 12 1 16</inkml:trace>
  <inkml:trace contextRef="#ctx0" brushRef="#br0" timeOffset="217641.4484">741 9575 74 0,'22'-15'34'16,"1"-5"0"-16,5 10-1 16,0-5-29-16,2 8 1 15,-5 0-1-15,1 4-1 16,-6 6-1-16,-1 4-1 15,-5 1-1-15,-1 6 1 16,-5 1 0-16,-2 4-1 16,-6 1 0-16,-5 4 1 15,-1 0 0-15,-9 2-1 16,-2 0 2-16,-3-2-1 15,-1 2 0-15,4-3 1 16,2-4-2-16,8-1 1 16,7-2 0-16,10-3 0 0,11-3-1 15,9-3 1-15,9-1-1 16,4-1 1-16,-2 1 0 15,-1 1 1-15,-6 3-1 16,-6 4 0-16,-16 6 0 16,-12 10 0-16,-22 6-1 15,-10 4 1-15,-13 5-1 16,-5 0 0-16,0-5-1 15,1-7-2-15,13-1-8 16,4-25-23-16,32-7-1 16,-5-19-1-16,34-8-1 15</inkml:trace>
  <inkml:trace contextRef="#ctx0" brushRef="#br0" timeOffset="218068.4728">1243 9103 86 0,'-68'-17'35'0,"-2"14"-1"16,-12 2 1-16,3 20-30 15,-16 8 0-15,4 15-1 16,-5 17-1-16,13 16 1 15,-3 15-1-15,19 19 0 16,11 18-1-16,24 14 0 16,23 4-2-16,20-2 1 0,30-7-2 15,25-14 1-15,28-24-2 16,21-30 3-16,20-37-2 15,7-32 0-15,4-36 3 16,0-25-2-16,-14-26 3 16,-9-16-1-16,-28-8 1 15,-25-7-2-15,-33 1 1 16,-26 1 0-16,-28 0-2 15,-24 8 0-15,-19 8 0 16,-20 15-1-16,-6 13-1 16,-6 17 0-16,6 22-2 15,3 10-7-15,24 42-24 16,3 6-3-16,35 22 1 15,14 0-2-15</inkml:trace>
  <inkml:trace contextRef="#ctx0" brushRef="#br0" timeOffset="219159.5352">2248 9448 98 0,'0'0'35'16,"0"0"0"-16,11 33-2 16,-13-7-29-16,2 12-3 15,-2 10 1-15,1 14 0 16,-3 12-1-16,1 10 1 15,-3 5-1-15,-3 3 1 0,2-4-2 16,-1-3 2-16,1-10-3 16,2-11 2-16,1-15-2 15,1-11 1-15,3-17-1 16,0-21 1-16,12-7 1 15,-4-19 0-15,2-16 1 16,3-11-1-16,0-14 1 16,-1-12-1-16,0-11 0 15,0-9 0-15,-2-5-1 16,4-2 0-16,1 0 0 15,3 6 0-15,4 14 0 16,7 10 0-16,8 16 1 16,2 16-1-16,9 16 1 15,-3 20-1-15,0 13 0 0,-3 12 1 16,-3 9-1-16,-10 7 0 15,-9 7 0-15,-10 5 0 16,-8 3-1-16,-9 0 1 16,-8 2-1-16,-9-4 0 15,-4 1 0-15,-7-2 0 16,-5-5 1-16,2-3 0 15,1-8-1-15,5-2 1 16,6-9 0-16,5-3 1 16,8-3 0-16,8 0 0 15,11 0 0-15,7 9 0 16,4 3 0-16,4 12 1 15,1 5-1-15,4 7 1 0,-2 8-1 16,5-2-1-16,-1 0-3 16,0-8-1-16,5 3-8 15,-5-25-23-15,18 1-5 16,-7-24 1-16,16-2 1 15</inkml:trace>
  <inkml:trace contextRef="#ctx0" brushRef="#br0" timeOffset="219551.5576">3009 10042 106 0,'-15'5'36'15,"15"-5"2"-15,16 6-2 0,8-5-34 16,9-9 1-16,15 1-1 15,4-5 1-15,7-5-1 16,0-2 0-16,-3-4-1 16,-6-5 0-16,-8 0 1 15,-12 1-1-15,-12 0 1 16,-13 0-1-16,-9 2 1 15,-15 3 0-15,-7 9-1 16,-13 7 1-16,-5 12-1 16,-9 12 0-16,-1 16 1 15,-3 7-1-15,7 12 0 16,5 6 0-16,12 1-1 15,17-1 0-15,17-9-1 16,23-7-1-16,18-16-2 16,23-8-3-16,13-18-4 0,26 2-22 15,-5-19-6-15,17 2 1 16,-9-16-2-16</inkml:trace>
  <inkml:trace contextRef="#ctx0" brushRef="#br0" timeOffset="219790.5713">4209 9861 112 0,'-33'-17'40'16,"-4"16"0"-16,-15-6-3 16,8 14-31-16,-17 2-1 15,5 13-1-15,-2 6-1 16,7 8-1-16,7 6 0 15,10 2-1-15,13 1-1 0,14-1 0 16,18-5 0-16,13-4-2 16,20-7-2-16,10-11-3 15,22 4-16-15,-7-24-15 16,17 6-2-16,-10-18 0 15,10 2 0-15</inkml:trace>
  <inkml:trace contextRef="#ctx0" brushRef="#br0" timeOffset="220202.5949">4351 10077 95 0,'-30'28'37'0,"-1"-14"2"16,14 8-1-16,2-18-23 15,23 11-10-15,7-13-1 16,13-4-1-16,10-8-1 16,14-3-1-16,2-5 0 15,7-3 0-15,0-8-1 16,-2-1 0-16,-10-2 1 15,-7 2-1-15,-16 1 2 16,-10 2-1-16,-15 0 0 16,-12 7 1-16,-13 4-1 15,-11 12 1-15,-9 6 0 16,-3 12 0-16,-3 11-2 15,0 11 0-15,4 10 0 0,7 6 0 16,8 1 0-16,14-1 0 16,12-3 0-16,16-8 0 15,18-11-3-15,12-15-2 16,25-6-4-16,0-22-12 15,24 5-18-15,-14-23-2 16,20 5 1-16,-11-18 0 16</inkml:trace>
  <inkml:trace contextRef="#ctx0" brushRef="#br0" timeOffset="220541.6143">5335 9765 118 0,'-31'8'38'15,"-20"-1"2"-15,6 16-8 16,-8-1-27-16,-1 4 0 0,4 2-2 15,11 2 0-15,7-3-2 16,10 1 0-16,14-5 0 16,13-4-1-16,13-6 0 15,13-3 0-15,11-5 0 16,2-1 0-16,2 0 0 15,-1-2 0-15,-4 4 0 16,-9 3 1-16,-10 7-1 16,-15 6 1-16,-10 2 0 15,-12 6 0-15,-7 1-1 16,-5 3 1-16,-1-4-1 15,4-6-2-15,5-1-2 16,4-16-5-16,28 3-11 16,-4-27-20-16,27 1-1 0,6-21 0 15,23 0 1-15</inkml:trace>
  <inkml:trace contextRef="#ctx0" brushRef="#br0" timeOffset="220894.6345">5853 9700 106 0,'-20'13'39'15,"-20"-2"3"-15,3 18-3 16,-22-7-32-16,17 13-2 16,-1-4-1-16,10 7-1 15,5-3 0-15,15-4-2 16,12-7 0-16,15-8-1 15,10-6 0-15,9-4 0 0,5-5 0 16,2-2 0-16,0-1 0 16,-4-2 0-16,-7 8 1 15,-9 3-1-15,-11 9 1 16,-9 7-1-16,-12 8 0 15,-8 5 1-15,-4 4-1 16,-4 4 0-16,-1 1-1 16,1-8 0-16,10 1-3 15,3-14-1-15,19-4-7 16,-4-20-11-16,39-8-17 15,-3-18-1-15,21 1 2 16,0-22-2-16</inkml:trace>
  <inkml:trace contextRef="#ctx0" brushRef="#br0" timeOffset="221088.6456">6290 9816 130 0,'0'0'41'16,"-25"12"0"-16,5 22-6 16,-8 3-31-16,-3 12-2 15,0 10 0-15,5 6-2 16,5 0 0-16,7-2 0 15,11-2-3-15,5-12-2 16,13-4-4-16,-5-26-14 16,26-2-18-16,-11-26-2 15,13-3 3-15,-13-19-1 16</inkml:trace>
  <inkml:trace contextRef="#ctx0" brushRef="#br0" timeOffset="221247.6546">6352 9710 115 0,'-14'-40'39'16,"9"26"0"-16,-12 4 0 15,17 10-36-15,0 0-5 16,-10 5-3-16,27 15-22 16,-17-20-12-16,34 15 0 15,-15-13 1-15,14 7-1 16</inkml:trace>
  <inkml:trace contextRef="#ctx0" brushRef="#br0" timeOffset="221525.6705">6562 9765 106 0,'0'18'38'15,"7"18"2"-15,-16-6-1 16,13 13-29-16,-12 3-5 0,5 8-1 15,-4 5-1-15,3 4 0 16,0-2-1-16,4-4 0 16,3-8-2-16,3-8 3 15,2-14-3-15,5-14 0 16,7-17 0-16,3-14 0 15,6-12 0-15,1-14 0 16,-1-11 0-16,3-9 0 16,2-7 0-16,-4 3 0 15,-1 5 0-15,-11 4-4 16,3 20-9-16,-18-6-10 15,9 30-18-15,-18 0-1 16,6 15 1-16,0 0 0 16</inkml:trace>
  <inkml:trace contextRef="#ctx0" brushRef="#br0" timeOffset="221878.6907">6896 10045 100 0,'-8'20'39'15,"13"4"1"-15,-5-24-2 16,29 17-31-16,-1-24-4 15,11-2 0-15,9-7-1 16,5-5 1-16,2-2-1 16,-1-3 0-16,-6-3 1 15,-9 0-1-15,-9-3 0 16,-10 3 0-16,-12 0 0 15,-15 6-1-15,-6 6 0 0,-10 7-1 16,-8 10 0-16,-9 13 0 16,-2 14 0-16,-2 13 0 15,-2 10 0-15,9 6 0 16,6 3 1-16,11 0-1 15,16-9-1-15,13-7 0 16,15-11-2-16,13-21-5 16,26-4-10-16,-9-27-19 15,26-4-4-15,-4-19 0 16,15 0-1-16</inkml:trace>
  <inkml:trace contextRef="#ctx0" brushRef="#br0" timeOffset="222623.7334">7919 10241 100 0,'-14'20'42'15,"-3"-12"0"-15,17-8-3 16,-16 1-32-16,7-18-18 15,23 9-27-15,-6-17-3 16,14 6 2-16,-7-14-2 16</inkml:trace>
  <inkml:trace contextRef="#ctx0" brushRef="#br0" timeOffset="222802.7436">8059 9892 96 0,'-34'11'41'15,"-3"-12"2"-15,9 6-3 0,0-18-22 16,8 4-22-16,20 9-27 16,0-11-9-16,12 7 1 15,-4-8-3-15</inkml:trace>
  <inkml:trace contextRef="#ctx0" brushRef="#br1" timeOffset="255184.5957">8937 9481 59 0,'2'-11'36'0,"-2"11"0"15,0 0 0-15,0 0-14 16,2 13-18-16,-2 15 0 15,-9 11 0-15,7 17 0 0,-5 7-2 16,0 16 0-16,1 6 0 16,-1 6 0-16,-1-1-2 15,2-7 0-15,5-8-5 16,-2-20-5-16,13-3-28 15,-6-23 0-15,7-13 1 16,-11-16-3-16</inkml:trace>
  <inkml:trace contextRef="#ctx0" brushRef="#br1" timeOffset="255736.6273">8605 9647 98 0,'-41'-4'40'0,"20"11"-1"16,6-10 1-16,15 3-35 15,31-3-3-15,13-13 0 16,19-5 0-16,13-4-1 16,10-5 0-16,4-2-1 15,8-2 1-15,-5-1-2 16,-2 3 2-16,-11 4-2 15,-12 4 2-15,-10 4-2 16,-13 7 2-16,-11 6-1 16,-15 11 0-16,-8 11 0 15,-9 11 0-15,-6 11 0 16,-8 11 1-16,-4 11 0 15,-4 10 0-15,1 6 0 16,1 6 0-16,-1-3 0 16,7-2 0-16,4-7 0 0,4-8-1 15,6-11 1-15,4-14-1 16,5-12 1-16,4-15 0 15,3-15 0-15,4-17 0 16,3-9-1-16,2-12 1 16,-2-5 0-16,-1-5-1 15,-1 2 0-15,-1 6 0 16,-3 7 0-16,-5 20 0 15,-14 19 0-15,8 11-1 16,-9 19 1-16,-4 14 0 16,0 6-1-16,1 5-1 15,4-1-1-15,7-1-4 16,1-24-15-16,25 7-17 15,-3-25-2-15,19-4 1 0,-1-18-2 16</inkml:trace>
  <inkml:trace contextRef="#ctx0" brushRef="#br1" timeOffset="255953.6397">10174 9796 110 0,'-16'22'41'15,"-7"0"1"-15,5 17-2 16,-2 0-37-16,5 7 0 15,5 0-2-15,5 3 1 16,5-3-3-16,4-4-1 16,9-6-3-16,0-16-4 15,16 0-20-15,-8-28-12 16,12-5 1-16,-5-21-1 0,4-5 2 15</inkml:trace>
  <inkml:trace contextRef="#ctx0" brushRef="#br1" timeOffset="256073.6466">10227 9611 95 0,'-28'-33'37'0,"-5"4"2"15,10 19-3-15,5 8-34 16,18 2-7-16,23 10-29 16,6-5-4-16,27 8 1 15,7-9-2-15</inkml:trace>
  <inkml:trace contextRef="#ctx0" brushRef="#br1" timeOffset="256387.6645">10863 9678 110 0,'-24'14'41'0,"-2"7"0"16,-18-7 0-16,10 5-36 15,-9 0-1-15,6 4-2 16,2 0 0-16,11 0 0 16,12 0-2-16,14-2 1 15,18-5-1-15,16 0 0 16,9-4 0-16,6 0 0 15,1 0 0-15,-1 2-1 16,-7 0 1-16,-10 6 0 16,-18 8 0-16,-15 0 0 15,-16 6 0-15,-9 0 0 16,-10 1 0-16,-4-2 0 15,-1-4-1-15,2-6-1 0,10-6-5 16,-2-19-12-16,29 2-15 16,0 0-9-16,14-25 2 15,1-3-2-15</inkml:trace>
  <inkml:trace contextRef="#ctx0" brushRef="#br1" timeOffset="256788.6875">11784 9772 102 0,'14'-3'38'0,"0"16"0"16,-14-1-8-16,2 15-27 15,-4 7 0-15,2 11 0 16,-8 3 0-16,1 4-1 15,-2-1-1-15,2-5 0 0,6-3-3 16,-3-15-4-16,17 0-23 16,-13-28-10-16,29-1 1 15,-8-24-3-15</inkml:trace>
  <inkml:trace contextRef="#ctx0" brushRef="#br1" timeOffset="256938.6961">11943 9459 94 0,'-22'7'37'0,"1"5"-2"16,13 4-1-16,10 5-42 16,9-13-27-16,27 7-1 15,7-7-2-15,16 3 1 16</inkml:trace>
  <inkml:trace contextRef="#ctx0" brushRef="#br1" timeOffset="257272.7152">12457 9689 90 0,'-15'12'38'16,"-15"-7"2"-16,7 5-1 15,-15-5-28-15,10 3-6 16,-1-4-1-16,6 4-1 16,3 0-1-16,8 3 0 15,7 3-1-15,7 1 0 16,11 0 0-16,5 2-1 15,9 0 1-15,4-3-1 0,4 1 0 16,0 0 0 0,-3-2 0-16,-4 1 1 0,-5 4-1 15,-11 1 0-15,-11 3 0 16,-8 4 0-16,-12 3 0 15,-6 2 0-15,-8 4-1 16,-1-5 1-16,-2-1-3 16,4-9-3-16,15 4-14 15,-4-24-16-15,21 0-4 16,13-24-1-16,19-3 0 15</inkml:trace>
  <inkml:trace contextRef="#ctx0" brushRef="#br1" timeOffset="257703.7398">13663 9326 86 0,'28'-19'38'0,"-13"5"0"15,2 18 1-15,-17-4-34 16,-3 31-2-16,-2 2-1 15,1 16 0-15,-10 11 0 16,-1 11 1-16,-6 8-1 16,0 9 1-16,1-1-1 15,1-1 1-15,3-6-3 16,5-11 1-16,9-7-5 15,2-18-3-15,20-3-15 16,-6-30-18-16,13-6 2 16,-6-23-3-16,8 0 3 15</inkml:trace>
  <inkml:trace contextRef="#ctx0" brushRef="#br1" timeOffset="257876.7497">13628 9903 94 0,'-41'-25'39'0,"8"16"1"16,-4-4-2-16,17 13-29 15,9-4-3-15,11 4-1 16,31 0-2-16,11-9-3 15,16-2-2-15,11-11-2 16,15-1-4-16,-2-21-14 16,15 11-17-16,-10-14-2 15,0 5 1-15,-14-10 1 16</inkml:trace>
  <inkml:trace contextRef="#ctx0" brushRef="#br1" timeOffset="258251.7712">14356 9157 95 0,'-27'17'39'0,"7"24"2"0,-10 4-2 15,13 14-34-15,-9 6 0 16,4 10 1-16,-1 7-2 16,1 3 0-16,1 0-1 15,4-5 1-15,1-7-2 16,5-8 1-16,6-11-2 15,3-12-1-15,9-16 1 16,7-16-1-16,8-16 1 16,7-12-1-16,6-10 0 15,4-5 0-15,0-3 0 16,-1 0 0-16,-6 4 0 15,-4 8 0-15,-7 12 0 16,-5 9 0-16,-16 3 0 16,8 28 0-16,-10-2 0 0,0 6-1 15,3 4-1-15,1-2 0 16,11 1-4-16,0-9-2 15,18 7-11-15,-11-27-9 16,21 4-13-16,-9-17 0 16,8 0 0-16,-11-11 2 15</inkml:trace>
  <inkml:trace contextRef="#ctx0" brushRef="#br1" timeOffset="258597.791">14702 9838 98 0,'0'0'39'15,"9"-15"1"-15,6 18 0 16,-1 0-32-16,15 6-3 15,8-5 0-15,11 3-1 0,2-5-1 16,6-1-1-16,2-4 0 16,-1-3-1-16,-5-4 0 15,-9-7 0-15,-12-2-1 16,-12-3 0-16,-18 0 1 15,-18 3-1-15,-17 5 0 16,-12 8 1-16,-12 10 0 16,-6 8 0-16,-5 17 1 15,2 8-2-15,10 7 0 16,12 5 0-16,18-1 0 15,25-3 0-15,22-11 0 16,29-12 0-16,25-8-5 16,11-21-9-16,24 6-9 15,-12-30-8-15,12 1-12 16,-13-14-1-16,-4-2-2 0,-15-8 4 15</inkml:trace>
  <inkml:trace contextRef="#ctx0" brushRef="#br1" timeOffset="262234.999">16337 9681 60 0,'9'-16'37'15,"-9"16"-1"-15,0 0 3 16,0 0-13-16,0 0-19 16,0 11-2-16,-7 1-1 0,2 7-1 15,-3 2 0-15,4 10-1 16,-4 0-1-16,3 6 1 15,4 0-1-15,1 1 1 16,0-1-1-16,4-1 0 16,4-6-1-16,3-8 0 15,4-6 1-15,3-12-1 16,6-12 0-16,3-11 0 15,4-10 1-15,1-10-1 16,3-4 0-16,-2-3 0 16,-1 3 1-16,-5 5-2 15,-5 9 2-15,-7 7-1 16,-4 15-1-16,-11 7 1 15,5 25 1-15,-9 7-1 16,-2 8 1-16,-1 9-1 0,2 5 1 16,6-1 0-16,6-5 0 15,10-8 1-15,7-18-1 16,11-15 1-16,9-21 0 15,7-19-1-15,5-14 1 16,-3-12-1-16,-4-4 0 16,-11-5-1-16,-6 2 1 15,-14 4-2-15,-9 13-1 16,-11 8-1-16,-6 14 0 15,-8 8-4-15,16 19-14 16,-23-4-9-16,23 19-11 16,-2-2 2-16,16 8-2 0,1-2 3 15</inkml:trace>
  <inkml:trace contextRef="#ctx0" brushRef="#br1" timeOffset="262586.0191">17363 9798 106 0,'0'0'39'0,"20"19"0"16,1-23-1-16,14 2-35 16,13-8 0-16,10-3-1 15,4-4 0-15,-2-3 0 16,-7-1-1-16,-10 2 0 15,-11-2 0-15,-13 2 0 16,-25 3 0-16,-13 5 1 0,-18 3-1 16,-7 4 0-16,-11 7 0 15,-7 8 0-15,-3 9 0 16,3 7 1-16,9 7-1 15,9 7 0-15,15 1-1 16,19-1 0-16,24-3-2 16,16-10-2-16,25 0-3 15,6-25-10-15,29 10-13 16,-3-23-11-16,18-2 1 15,-9-16-1-15,3-1 3 16</inkml:trace>
  <inkml:trace contextRef="#ctx0" brushRef="#br1" timeOffset="262955.0402">18275 9611 113 0,'-30'-2'39'0,"-17"2"2"16,0 20-3-16,-11 1-32 0,2 18-1 16,-1 0 0-16,9 11 0 15,6-2-2-15,13 2-3 16,13-7 0-16,17-5 0 15,18-12 0-15,14-12 0 16,16-13 0-16,8-14 0 16,5-8 0-16,2-9 0 15,-4-7 0-15,-8-3 0 16,-7 1 0-16,-12-1 0 15,-10 7 0-15,-10 7 0 16,-7 11 0-16,-6 15 0 16,-11 3 0-16,-4 16 0 0,0 13 0 15,-2 8 0-15,2 6 0 16,1 1 0-16,11-5 0 15,6-8-3-15,15-11-3 16,7-24-8-16,26-3-10 16,-5-35-6-16,27 0-5 15,-6-26-5-15,13-3 1 16,-7-17 0-16</inkml:trace>
  <inkml:trace contextRef="#ctx0" brushRef="#br1" timeOffset="263143.0508">19023 9011 114 0,'0'0'41'0,"-28"34"1"15,9 20-2-15,-15 9-33 16,11 17-4-16,2 12-1 0,4 8 1 16,-3 5-3-16,4 2 0 15,5-7-2-15,3-12-4 16,14-1-12-16,-13-33-14 15,17-4-9-15,-2-28 1 16,18-12-2-16</inkml:trace>
  <inkml:trace contextRef="#ctx0" brushRef="#br1" timeOffset="263435.0676">19058 9558 102 0,'-27'-11'41'0,"2"21"-1"15,-12 6 1-15,12 12-25 16,-10 1-12-16,5 2 0 0,7 0-1 15,6-3-1-15,3-3 0 16,10-2-2-16,11-3 0 16,8-3 0-16,6-5 0 15,12-3 0-15,5-2 0 16,5-2 0-16,2-2 0 15,3 0 0-15,-4 1 0 16,-4-2-6-16,2 7-6 16,-16-14-9-16,15 14-8 15,-21-18-7-15,11 7-5 16,-11-11-1-16,6-1 2 15</inkml:trace>
  <inkml:trace contextRef="#ctx0" brushRef="#br1" timeOffset="264069.1039">19294 9824 123 0,'-13'15'41'0,"16"4"0"16,-3-19-7-16,29 9-30 15,5-9-1-15,12-8 0 16,5-4-2-16,5-3 0 15,-4-9 0-15,-1-3-1 16,-8-2 0-16,-13-2 0 16,-11 1 0-16,-16 2-1 15,-17 5 2-15,-10 7-2 16,-13 8 1-16,-6 8 1 15,-4 9 0-15,-1 11-1 16,2 6 2-16,8 11-2 0,12 1 0 16,12 2 0-16,15-6 0 15,17-2 0-15,15-8 0 16,16-12 0-16,10-7 0 15,5-11 0-15,5-8 0 16,-5-4 0-16,-4-3 0 16,-6-1 0-16,-13 0 0 15,-11 7 0-15,-10 4 0 16,-9 8 0-16,-11 3 0 15,-11 26 0-15,-4 4 0 16,-6 5 0-16,-1 9 0 16,1 1 0-16,3 1 0 15,4-3 0-15,12-12 0 0,4-10 0 16,12-16 0-16,5-11 0 15,9-16 0-15,0-9 0 16,-2-8 0-16,-2-8 0 16,-2-1 0-16,-2 0 0 15,-2 1 0-15,-2 7 0 16,1 8 0-16,2 3 0 15,2 9 0-15,2 0 0 16,11 14-4-16,-5-13-14 16,18 19-6-16,-15-24-4 15,27 18-5-15,-15-22-2 16,30 10-1-16,2-11-4 15,11-3 7-15</inkml:trace>
  <inkml:trace contextRef="#ctx0" brushRef="#br1" timeOffset="264653.1373">21375 9902 94 0,'4'-33'37'0,"1"8"2"15,-18-6-8-15,8 19-16 16,-19-2-7-16,0 11-3 15,-13 7 0-15,-6 10-2 16,-5 7 0-16,1 6 0 16,-2 5 0-16,6 5-1 15,9-1 0-15,12 1 0 16,15-2 1-16,21-3-3 15,23-8 0-15,16-7 0 16,20-9 0-16,13-6 0 16,4-12 0-16,0-5 0 15,-5-10 0-15,-13-4 0 0,-17-8 0 16,-18 2 0-16,-24-5 0 15,-19 3 0-15,-17 2 0 16,-14 1 0-16,-8 8 0 16,-8 6 0-16,3 9 0 15,2 4 0-15,10 9-2 16,15-2-2-16,23 0-6 15,18 1-8-15,36 4-8 16,3-27-5-16,39 9-3 16,0-18-6-16,19-2-1 15,-3-10 2-15</inkml:trace>
  <inkml:trace contextRef="#ctx0" brushRef="#br1" timeOffset="264870.1496">22319 9102 108 0,'-42'-20'40'0,"4"31"1"16,-12 8-2-16,12 30-32 15,-12 13-3-15,4 20 0 16,0 11-2-16,7 11 1 16,5 5-2-16,9-1 0 15,10-4-4-15,6-20-5 16,18 0-14-16,-13-36-8 15,22-6-11-15,-10-26 1 16,8-9-2-16,-10-26 3 16</inkml:trace>
  <inkml:trace contextRef="#ctx0" brushRef="#br1" timeOffset="265020.1582">21806 9746 124 0,'-32'-35'42'16,"18"16"1"-16,3-4-1 16,34 13-38-16,6 1-4 15,14-2 0-15,22 11-8 16,1-17-11-16,23 21-11 15,-9-14-7-15,24 11-6 16,-8-7-1-16,11 8 1 16</inkml:trace>
  <inkml:trace contextRef="#ctx0" brushRef="#br1" timeOffset="265426.1815">23339 9287 96 0,'0'-11'37'0,"0"11"2"16,-10 2-2-16,5 16-32 0,-15 9-1 15,5 16 1-15,-5 10-1 16,0 15 0-16,-4 8 0 16,3 9 0-16,2 2-2 15,8-3-1-15,1-3-2 16,5-12-2-16,6-3-5 15,-1-28-11-15,18 3-12 16,-9-26-9-16,11-8 1 16,-7-18 0-16,2-6 2 15</inkml:trace>
  <inkml:trace contextRef="#ctx0" brushRef="#br1" timeOffset="265599.1914">23153 9870 117 0,'-32'-27'40'16,"14"17"2"-16,-5-11-8 15,23 21-26-15,0 0-3 0,14-6-2 16,18 4-2-16,9-6-2 15,14 0-3-15,5-9-3 16,18 6-15-16,-14-25-8 16,15 11-11-16,-15-15 0 15,8-1 0-15,-14-12 1 16</inkml:trace>
  <inkml:trace contextRef="#ctx0" brushRef="#br1" timeOffset="265982.2133">23909 9123 112 0,'-22'43'41'15,"-11"3"1"-15,5 21-2 16,-3-4-35-16,3 8 1 0,1 1-2 16,3 4 1-16,-2-2-5 15,3-3 0-15,2-6 0 16,4-7 0-16,5-10 0 15,6-10 0-15,9-13 0 16,7-12 0-16,10-15 0 16,8-11 0-16,3-11 0 15,4-4 0-15,-2-6 0 16,2 0 0-16,-5 2 0 15,-3 6 0-15,-9 7 0 16,-6 12 0-16,-12 7 0 16,8 20 0-16,-13 6 0 15,0 8 0-15,-1 6 0 16,-1 0 0-16,9 3-7 0,-2-12-5 15,21 8-10-15,-12-26-6 16,27 9-4-16,-15-28-1 16,22 1-8-16,-11-17 2 15,8-4 2-15</inkml:trace>
  <inkml:trace contextRef="#ctx0" brushRef="#br1" timeOffset="266327.233">24237 9728 90 0,'0'0'40'16,"8"17"2"-16,0 10-2 15,-8-27-16-15,19 27-19 16,3-10-1-16,10-4-1 0,5-7 0 16,6-7-2-16,2-8 2 15,5-6-3-15,-8-5 0 16,-4-2 0-16,-11-4 0 15,-11-2 0-15,-16 5-2 16,-14 1 2-16,-15 9 0 16,-14 8 0-16,-5 10 0 15,-9 15 2-15,-1 8-2 16,5 10 0-16,7 4 0 15,15 6 0-15,20-2 0 16,17-8 0-16,25-6 0 16,17-17-5-16,30 0-8 15,2-27-9-15,29 9-5 16,-19-30-7-16,21 12-3 0,-19-17-7 15,-11 1 2-15</inkml:trace>
  <inkml:trace contextRef="#ctx0" brushRef="#br1" timeOffset="267199.2829">4416 10921 95 0,'3'-25'37'16,"3"8"2"-16,-9-5-3 16,10 7-32-16,-10 2 0 15,3 13-2-15,0 0 1 16,0 0 0-16,6 28-1 15,-3 6-1-15,-2 13 0 16,-1 11-2-16,0 14 2 0,-4 9-4 16,1 3 1-16,-2-3-2 15,3-1-2-15,2-17-4 16,19 2-15-16,-13-27-14 15,17-11 0-15,-2-23-1 16,7-8 2-16</inkml:trace>
  <inkml:trace contextRef="#ctx0" brushRef="#br1" timeOffset="267459.2978">4190 11190 101 0,'0'13'41'0,"0"-13"0"16,30 2-10-16,1-12-27 16,18-5-2-16,12-6-1 15,14-3 1-15,10-3-3 16,1-3-2-16,7 12-13 15,-15-16-11-15,9 21-12 16,-18-4 1-16,-4 14-2 16,-18-3 1-16</inkml:trace>
  <inkml:trace contextRef="#ctx0" brushRef="#br1" timeOffset="267945.3256">5062 11105 63 0,'0'0'40'0,"0"0"-1"16,-9-11 1-16,9 11-21 15,0 0-12-15,0 0-1 16,-4 23-1-16,0 4-1 16,-9 5-1-16,4 8-2 15,-5 2 1-15,6 2-2 16,1-2 1-16,3-4 1 15,12-12-2-15,12-12 1 16,13-16-1-16,14-18 1 16,8-10-1-16,6-9 0 15,5-5 1-15,-3-6-1 16,-4 2 1-16,-13 6-1 15,-8 9 1-15,-14 11 0 16,-10 11-1-16,-14 11-1 0,1 12 1 16,-10 10 0-16,-4 12-1 15,4 1 0-15,-4 8 0 16,11-3 0-16,1 1 1 15,8-8 1-15,7-10-1 16,6-9 1-16,9-16 0 16,5-12 0-16,1-11-1 15,2-10 1-15,-4-9-1 16,1-2-1-16,-4-2 0 16,-9-3-1-16,-2 13-3 15,-14-3-6-15,9 24-7 16,-22-11-7-16,20 27-6 15,-12 1-1-15,0 0-9 16,10 10 1-16</inkml:trace>
  <inkml:trace contextRef="#ctx0" brushRef="#br1" timeOffset="268260.3436">6265 11028 65 0,'0'0'40'0,"0"0"1"15,-32 9-1-15,8 17-14 16,-18-3-16-16,7 7-5 15,-2 5 0-15,12 1-2 16,2 3 0-16,13-3-2 16,15-5 1-16,13-8-1 15,16-10 0-15,12-12-1 0,7-11 0 16,-1-7-1-1,1-7 1-15,-7-10-1 0,-12 0 0 16,-13-4-1-16,-13 3 0 16,-14 2-1-16,-11 9-5 15,-19-9-5-15,9 23-11 16,-19-12-6-16,17 20-2 15,-9-11-3-15,12 12-6 16,4 0 2-16</inkml:trace>
  <inkml:trace contextRef="#ctx0" brushRef="#br1" timeOffset="269032.3877">7292 10995 70 0,'0'0'41'15,"0"0"-3"-15,-13 21 0 0,-3-12-16 16,7 11-21-16,-4 5 2 16,2 6-2-16,-4 10 1 15,0 6-1-15,-3 1 1 16,6 3-1-16,-2-4 1 15,4-2-1-15,2-8 1 16,3-7-1-16,5-16 0 16,0-14-1-16,14-10 1 15,0-16-1-15,0-9 0 16,4-10 1-16,-3-7-1 15,4-8-1-15,3-1 2 16,1-2 0-16,3 2-1 16,0 6 2-16,2 7-2 15,3 5 2-15,2 8-2 0,3 12 2 16,-2 11-2-16,1 7 0 15,-1 12-1-15,-3 7 1 16,-3 8 0-16,-5 3-1 16,-8 6 0-16,-9 1 0 15,-10 5 0-15,-7-1-1 16,-11 1 1-16,-8-2-1 15,-7-3 1-15,-4-3-1 16,-4-4 2-16,-3-3-2 16,3-5 2-16,1-2 0 15,1 1 0-15,4 5 0 16,0 4 1-16,3 9 0 15,1 10-1-15,2 9 1 16,5 6 0-16,2 6 1 16,8 2-3-16,7-7-1 0,12-1-3 15,3-23-11-15,25 1-9 16,-11-30-6-16,30-3-1 15,-9-25-11-15,13-5 3 16</inkml:trace>
  <inkml:trace contextRef="#ctx0" brushRef="#br1" timeOffset="269437.4109">7938 10949 71 0,'0'0'41'0,"12"-6"-1"15,-12 6 0-15,-15 21-11 16,0-5-25-16,-7 10-3 16,-4 6 2-16,0 11-2 15,-5 3 1-15,6 3-1 16,6 1 0-16,9-4 0 15,12-9 0-15,12-6 1 16,13-17-1-16,11-12-1 16,8-16 1-16,7-10-1 15,-1-9-1-15,-1-11 1 16,-6-2-1-16,-8-4 2 15,-10 1-2-15,-14 1 1 16,-8 8-1-16,-11 7 0 16,-10 11 0-16,-8 9 0 0,-4 11-2 15,-1 6-1-15,7 11-5 16,0-6-9-16,25 16-6 15,-3-25-8-15,32 23 0 16,1-22-10-16,28 0 5 16</inkml:trace>
  <inkml:trace contextRef="#ctx0" brushRef="#br1" timeOffset="269779.4305">8711 10903 94 0,'0'0'40'0,"-24"-7"1"15,-1 20-2-15,-22-4-30 16,4 8-3-16,-3 2-2 15,4 2 0-15,8-1-2 0,11 0 0 16,10-3-1-16,16-4-2 16,15-2 1-16,11-4-1 15,9-1 1-15,3-1-1 16,-1 0 1-16,-1 4-2 15,-10 1 2-15,-11 5 0 16,-12 4 1-16,-11 3-1 16,-11 1 0-16,-5 2-1 15,-4-3 0-15,-1-5-1 16,8-4-1-16,3-9-2 15,15-4-7-15,6-15-5 16,26 6-8-16,-12-24-6 16,29 8-1-16,-6-15-7 15,14 4 2-15</inkml:trace>
  <inkml:trace contextRef="#ctx0" brushRef="#br1" timeOffset="270272.4586">9134 10889 80 0,'15'-4'41'0,"-15"4"-1"15,0 0 2-15,-30-7-22 16,11 18-14-16,-9 4-2 15,-1 6 0-15,3 2-2 16,1 4 0-16,5 0-1 16,4 0-1-16,10-4 0 15,7-1-1-15,8-6 1 16,9-6-1-16,7-2 1 15,-1-3-2-15,3-2 2 16,-3 3 0-16,-4 0 0 16,-6 2 0-16,-11 6 0 0,-7 3 0 15,-10 3 0-15,-5 5 1 16,1-2-2-16,-2-1-1 15,4 0-1-15,8-11-1 16,8-11-6-16,15-1-6 16,24-2-6-16,-12-27-7 15,27 9-1-15,-10-19-4 16,15 7-3-16,-15-2 28 15,1-2 14-15,-1 16 8 16,-26-8 8-16,8 25 7 16,-28-7 3-16,4 26 5 15,-20-3 3-15,9 15-25 16,-17 3-9-16,6 8-3 15,0 3 0-15,3-1-2 0,8-2 0 16,4-5-2-16,11-8-2 16,-6-25-6-16,30 17-6 15,-16-35-7-15,23 5-7 16,-17-24-3-16,14 0-9 15,-9-18 0-15</inkml:trace>
  <inkml:trace contextRef="#ctx0" brushRef="#br1" timeOffset="270385.4652">9515 10596 99 0,'-13'-7'19'16,"-5"-1"-18"-16,-1 1-1 16,0-3-39-16,19 10-2 15</inkml:trace>
  <inkml:trace contextRef="#ctx0" brushRef="#br1" timeOffset="271052.5033">9672 10556 83 0,'11'-16'38'0,"-7"-2"0"15,-4 18-5-15,0 0-27 16,12 11 0-16,-14 8-1 15,2 17-1-15,-5 9 0 16,0 9-1-16,-2 9-1 16,1 1 0-16,1 2 0 15,-1-4-2-15,0-6 2 0,3-10-2 16,2-9 0-16,2-12 0 15,2-8 0-15,-3-17-1 16,12 5 2-16,-12-5-1 16,18-25 0-16,-4 7 2 15,4-5-1-15,3 0 0 16,3 0-1-16,4 5 2 15,4-1-2-15,2 8 1 16,4 3-1-16,1 6 0 16,-2 6 0-16,-4 5 0 15,-2 6 0-15,-9 3-2 16,-8 6 2-16,-12 1-2 15,-9 5 1-15,-12-1-2 16,-7-2 1-16,-9-4-3 16,1 1-1-16,-6-19-6 0,17 8-10 15,-9-27-6-15,27 3-4 16,0-21-10-16,22-6 4 15,5-11 1-15</inkml:trace>
  <inkml:trace contextRef="#ctx0" brushRef="#br1" timeOffset="271299.5174">10407 10556 105 0,'-14'28'41'15,"1"13"1"-15,-13-2-4 16,5 13-34-16,-6 4-1 0,3 7 0 15,-2 4-1-15,3 0-1 16,2 0-2-16,6-4-1 16,8-3-2-16,1-15-10 15,20 5-6-15,-10-27-11 16,24 4-5-16,-5-21-6 15,11-6-1-15,-1-17 2 16</inkml:trace>
  <inkml:trace contextRef="#ctx0" brushRef="#br1" timeOffset="271646.5373">10545 11038 92 0,'-5'15'39'15,"14"5"1"-15,-9-20-1 16,40 18-32-16,-10-17-4 15,10-5-1-15,3-7 0 16,6-6 2-16,-3-5-3 16,-3-2 1-16,-9-3-1 15,-11 2 0-15,-14 2 0 16,-11 2 1-16,-16 6-1 15,-7 10 1-15,-16 11-1 16,-6 13 1-16,-5 8-1 16,-2 11 0-16,5 5 0 15,10 5-1-15,10 0 1 16,18-7-3-16,25-7-2 15,15-20-7-15,29-3-4 0,-2-25-7 16,32 5-8-16,-9-28-5 16,31 4-7-16,4-15 0 15,10 0 1-15</inkml:trace>
  <inkml:trace contextRef="#ctx0" brushRef="#br1" timeOffset="272317.5757">12205 10996 72 0,'-18'-18'38'15,"-1"8"1"-15,-20-5-6 16,10 15-21-16,-17-4-3 16,7 16-1-16,-8 2-2 0,9 9-2 15,-1 1 0-15,6 7-2 16,8 0 1-16,7 2-2 15,13-3 0-15,10-5-1 16,13-7 0-16,13-6 1 16,8-9-1-16,10-7 1 15,4-10-1-15,4-6 0 16,0-5 0-16,-6-4 1 15,-4-5 0-15,-11 2 0 16,-4-1 0-16,-9 4 1 16,-8 4-2-16,-4 4 1 15,-6 10 0-15,-5 11-2 16,0 0 1-16,-6 23-1 0,0 7 1 15,2 6-2-15,-1 6 1 16,4 0-1-16,7 1-1 16,8-11-2-16,14-6-1 15,5-26-9-15,25 0-5 16,-7-33-9-16,25 3 0 15,-8-27-2-15,12 0-7 16,-7-15 2-16</inkml:trace>
  <inkml:trace contextRef="#ctx0" brushRef="#br1" timeOffset="272533.588">13078 10404 104 0,'-13'11'41'0,"-16"16"1"16,4 26-2-16,-18 4-34 0,6 18-2 15,2 6-2 1,4 3 0-16,4-3-1 0,10-5-2 15,9-8 0-15,7-12-2 16,12-13-1-16,8-16-4 16,14-10-4-16,-3-30-11 15,21 3-6-15,-13-29-4 16,17-3-5-16,-11-18 0 15,7-4 1-15</inkml:trace>
  <inkml:trace contextRef="#ctx0" brushRef="#br1" timeOffset="272713.5983">13314 10446 105 0,'-9'19'40'15,"-16"18"2"-15,3 27-2 0,-20 5-35 16,12 12-2 0,-3 0-2-16,8-3-1 0,8-4-2 15,7-12-2-15,11-6-3 16,3-23-10-16,25 6-8 15,-15-29-8-15,19 1-8 16,-5-18 0-16,7-1 0 16</inkml:trace>
  <inkml:trace contextRef="#ctx0" brushRef="#br1" timeOffset="273089.6198">13375 10962 98 0,'-10'14'38'16,"13"6"2"-16,-1-10-2 0,18-5-35 15,1 0 1-15,11-2-2 16,3-7 2-16,6-4-2 16,3-6 1-16,-1-4-1 15,-3-3 0-15,-4-1 0 16,-12-4-2-16,-8 1 1 15,-9 0-1-15,-10 3 0 16,-12 5 0-16,-9 6 0 16,-5 10 1-16,-5 9 0 15,-6 12 0-15,2 10 0 16,0 8-1-16,8 3-1 15,7 5 1-15,8-1-1 16,12-3 1-16,14-8-3 16,14-7 0-16,12-14-4 0,19-5-5 15,-4-22-7-15,22 3-6 16,-13-25-8-16,24 3 0 15,-11-19-8-15,4-4 2 16</inkml:trace>
  <inkml:trace contextRef="#ctx0" brushRef="#br1" timeOffset="273306.6322">14315 10364 90 0,'-21'22'42'0,"-19"16"2"16,3 26 1-16,-16-2-22 15,11 13-21-15,0 6 0 16,11 1 0-16,2 0-2 15,6-6-2-15,11-8-1 0,7-11-3 16,10-6-2-16,-4-20-8 16,22 6-8-16,-23-37-8 15,38 19-1-15,-20-27-8 16,11-3-1-16,-7-10 3 15</inkml:trace>
  <inkml:trace contextRef="#ctx0" brushRef="#br1" timeOffset="273667.6528">14239 11054 92 0,'0'0'40'15,"2"14"2"-15,10-3-2 16,-12-11-36-16,23 9-1 16,2-12-1-16,10 1 1 15,1-6-1-15,7-4-1 16,2-3 0-16,-2-4 2 0,-4-4-2 15,-4-2 1-15,-6-6 0 16,-7 1 0-16,-8-3-1 16,-9 4 1-16,-11 1-1 15,-8 9 0-15,-9 11-1 16,-7 10 1-16,-9 13 0 15,-5 14 0-15,1 9-1 16,2 8 0-16,5 2-1 16,8 2 0-16,16-4 1 15,15-9-3-15,21-9-1 16,11-19-4-16,22-2-4 15,1-24-6-15,23 5-6 16,-11-28-7-16,25 10 0 0,-18-22-4 16,7 8-3-16,-8-4 3 15</inkml:trace>
  <inkml:trace contextRef="#ctx0" brushRef="#br1" timeOffset="273974.6705">15162 10708 112 0,'-27'5'43'16,"-14"-3"0"-16,5 14-1 15,-8-2-37-15,7 9-2 16,4 2-2-16,14 4 1 15,5 1-1-15,14-4-1 16,11-2 0-16,9-5 0 16,9-2 0-16,8-2 0 15,0-5 0-15,2 2-1 16,-1 0 0-16,-8 0 0 0,-7 5 0 15,-10 5 0-15,-13 2 0 16,-11 4 0-16,-6 3 1 16,-8 0-1-16,-5 0 1 15,-2-3-1-15,-1-3-3 16,2-10-2-16,13 3-6 15,-10-21-6-15,28 3-7 16,-33-10-5-16,33 10-3 16,-26-37-3-16,11 7-6 15</inkml:trace>
  <inkml:trace contextRef="#ctx0" brushRef="#br0" timeOffset="293558.7906">6920 6971 85 0,'5'-11'34'16,"-5"11"0"-16,0 0-8 15,0 0-21-15,0 0-1 16,-7-11-1-16,7 11 1 15,0 0-1-15,0 0-1 16,-3 13 1-16,3-1-1 16,-1 2 0-16,0 6 0 15,-2 4-1-15,-1 2 1 16,-1 4-2-16,1 0 1 0,-3-1-1 15,2-5 1-15,1-4-1 16,2-4 1-16,2-16 1 16,0 0-1-16,13-3 1 15,-1-15 0-15,3-10 0 16,3-4 0-16,0-7 0 15,4-2 0-15,-3-4-1 16,2-1 0-16,-1 2 0 16,0 2 0-16,-1 5 0 15,-2 4 0-15,3 1 0 16,0 5-1-16,0 5 1 15,0 7-1-15,0 6 1 16,0 6-1-16,0 5 0 16,-1 8 1-16,-1 6-1 0,-1 10 0 15,1 4 0-15,-1 2 0 16,-3 6 0-16,0 4 1 15,0-2-1-15,-3 0 1 16,-1 1-1-16,-1-6 0 16,-2-1 0-16,-6-2 1 15,4-5-1-15,-3-7 0 16,-1-2-1-16,-1-4 0 15,0-14-2-15,0 0-2 16,17 11-8-16,-13-25-25 16,13 4-2-16,-6-10-1 15,7 2 0-15</inkml:trace>
  <inkml:trace contextRef="#ctx0" brushRef="#br2" timeOffset="298865.0941">15591 11191 92 0,'-25'7'43'15,"16"-1"0"-15,-13-8-2 16,10 9-39-16,-4-7-1 15,16 0-2-15,0 0-3 16,0 0-4-16,23-7-31 16,-6-3-1-16,7 5-1 15,-3-5 0-15</inkml:trace>
  <inkml:trace contextRef="#ctx0" brushRef="#br2" timeOffset="301652.2535">16192 10608 47 0,'0'0'33'16,"0"-13"1"-16,0 13-1 15,-5-11-21-15,5 11-3 16,0 0-1-16,0 0-2 15,1 11-2-15,1 9 0 16,-5 6-1-16,3 11 0 16,-3 8 0-16,2 12-1 15,-3 1-1-15,3 6-2 0,-5 0 2 16,5-1-2-16,-1-4 0 15,1-9-1-15,-1-4 0 16,-2-11-3-16,7 1-4 16,-11-19-26-16,10-3-1 15,-2-14-2-15,0 0 2 16</inkml:trace>
  <inkml:trace contextRef="#ctx0" brushRef="#br2" timeOffset="302253.2879">15813 10746 86 0,'-21'1'38'15,"0"-9"-1"-15,21 8 1 16,3-24-33-16,21 6-2 16,11-10 1-16,13 0-2 15,9-6 1-15,10 1-2 16,6 2 0-16,4 6 0 15,-5 4-1-15,-5 11 1 16,-10 9-1-16,-5 9 1 16,-13 10-1-16,-6 10 1 15,-14 10 0-15,-6 8 0 16,-10 7-1-16,-3 6 1 15,-10 5-2-15,-3 3 0 0,-5 2 0 16,-2-1 0-16,2-4 0 16,0-6 0-16,4-10 0 15,4-6 0-15,9-14 1 16,2-7 0-16,12-14 0 15,5-13 0-15,6-12 0 16,10-11 0-16,5-6 2 16,3-10-2-16,2-4 1 15,-1 0 2-15,-4 3-1 16,-3 8 0-16,-6 6 0 15,-9 12 1-15,-7 12-3 16,-14 8 2-16,13 29-3 16,-17 2-1-16,0 10 1 15,-2 2-1-15,1 8 0 0,1-5-2 16,7 2 0-16,2-13-3 15,12 2-2-15,-6-20-28 16,22-4-2-16,-2-16 0 16,15-5-1-16</inkml:trace>
  <inkml:trace contextRef="#ctx0" brushRef="#br2" timeOffset="302463.2999">17177 10930 95 0,'0'0'40'16,"-28"13"-3"-16,16 12-1 15,-8 0-33-15,8 7-3 16,4 5 0-16,3 4 0 0,0 0-1 16,5-2-1-16,5 0 0 15,0-7-3-15,11 0-20 16,-5-16-12-16,8-2-1 15,-4-18-1-15,8-3 1 16</inkml:trace>
  <inkml:trace contextRef="#ctx0" brushRef="#br2" timeOffset="302625.3092">17230 10750 86 0,'-25'-41'36'16,"2"17"3"-16,-1 7-3 15,8 19-33-15,3 3-4 0,13-5-7 16,15 15-27-1,7-7-1-15,17 7 1 0,6-6-2 16</inkml:trace>
  <inkml:trace contextRef="#ctx0" brushRef="#br2" timeOffset="302967.3286">17757 10842 85 0,'0'0'37'16,"0"0"1"-16,-17 10 2 15,-8-6-27-15,2 3-8 16,-6 0-1-16,1 4-1 15,-1 3 0-15,6 3-2 16,2 4 1-16,4 0-4 16,10 0 1-16,7 0-1 15,7-2 1-15,10-2-2 0,9-1 1 16,6-3 1-16,2-3-1 15,3 3 2-15,-4-3 0 16,-2 4 0-16,-9 1 1 16,-9 5-1-16,-13 1 0 15,-9 2 1-15,-9 2-1 16,-8 0 0-16,-3 0 0 15,-2-5 0-15,1-2-3 16,2-10-2-16,15 2-31 16,1-16-3-16,12 6 0 15,12-26-2-15</inkml:trace>
  <inkml:trace contextRef="#ctx0" brushRef="#br2" timeOffset="303810.377">18584 10879 83 0,'-7'14'37'0,"-7"-2"-1"16,3 11-1-16,-8 0-30 16,9 7-1-16,-5 0 0 0,8 6-1 15,1-4-1-15,7 5-1 16,6-7 1-16,7-1-2 15,7-5 1-15,6-5 0 16,8-10 0-16,6-4-1 16,3-11 1-16,4-7-1 15,3-6 0-15,-1-7 0 16,-1-5 1-16,-4-1-1 15,-3 0 1-15,-8 0 2 16,-7 8-2-16,-7 5 2 16,-5 8-2-16,-15 11 1 15,13 4-3-15,-12 12 1 16,-2 8-1-16,-3 7 0 15,3 5 0-15,0 3 0 0,1 1 1 16,3-4 0-16,5-5 2 16,10-6-1-16,5-14 0 15,7-10 0-15,8-12 0 16,4-12-1-16,2-8 0 15,1-9 0-15,-4-6 1 16,-5-1 2-16,-7 0-3 16,-6 0 2-16,-8 7-3 15,-7 2 1-15,-5 10-4 16,-6 3 0-16,3 25-10 15,0-17-24-15,0 17-2 16,12 4 1-16,3 10 1 16</inkml:trace>
  <inkml:trace contextRef="#ctx0" brushRef="#br2" timeOffset="304040.3901">19912 10879 107 0,'0'0'39'16,"-3"-12"0"-16,3 12 0 15,-31 20-34-15,12 1-3 16,-3 7 0-16,0 7-3 16,-1 5 2-16,0 3-2 15,5 2 0-15,4-3-2 16,7-3 0-16,3-9-2 15,11 0-4-15,-3-20-27 0,19-2-4 16,-2-17 1-16,13-5-1 16</inkml:trace>
  <inkml:trace contextRef="#ctx0" brushRef="#br2" timeOffset="304213.4">19946 10581 107 0,'-26'-27'39'0,"-6"2"0"16,9 18-1-16,8 5-37 15,5 3-2-15,10-1-3 16,0 0-6-16,31 15-27 16,-6-16-2-16,15 9 1 15,0-9-1-15</inkml:trace>
  <inkml:trace contextRef="#ctx0" brushRef="#br2" timeOffset="304478.4152">20396 10373 97 0,'-1'-13'39'0,"1"13"0"15,0 0 0-15,-3 30-31 16,-6 0-3-16,0 18 0 16,-5 13-2-16,-1 14 1 15,-4 13-3-15,0 7-1 16,-5 1 1-16,5 1-2 15,4-8 1-15,3-11-3 16,10-12 0-16,5-16-2 16,16-18-1-16,5-28-6 0,26-10-26 15,-3-27-2-15,18-6 2 16,-2-21-3-16</inkml:trace>
  <inkml:trace contextRef="#ctx0" brushRef="#br2" timeOffset="304649.425">20873 10486 120 0,'-16'4'41'15,"0"43"1"-15,-12 11-2 16,2 18-35-16,0 6-3 16,5 1-2-16,2-1 0 15,7-9-3-15,7-6-1 16,4-17-5-16,15 1-25 15,-10-24-8-15,17-1 1 0,-12-17-1 16</inkml:trace>
  <inkml:trace contextRef="#ctx0" brushRef="#br2" timeOffset="305613.4801">21855 10897 87 0,'0'-14'36'0,"-19"12"-1"15,-5 10 1-15,-17-1-29 16,1 10-2-16,-9 5 0 16,6 8-1-16,-1 3 0 0,8 6-2 15,4-1 1-15,13 1-3 16,12-2 1-16,13-7-1 15,12-8 1-15,15-9-1 16,14-10 0-16,12-9 0 16,7-8 0-16,5-9-1 15,-3-4 1-15,-3-6 0 16,-10-1 0-16,-11-1 2 15,-13 1-2-15,-17 2 3 16,-11 6-2-16,-11 2 1 16,-5 4-1-16,-3 5 2 15,-2 6-3-15,-2 2 1 0,6 3-1 16,14 4 1-16,-10 3-1 15,10-3 1-15,24 2-1 16,5-2 1-16,4 0 0 16,9 2-1-16,1 2 1 15,0 2 0-15,-4 3 0 16,-4 8-1-16,-9 5 0 15,-9 5-2-15,-10 5 2 16,-7 0-2-16,-6 2 2 16,-3 0-2-16,-4-5 1 15,1-5 0-15,1-5 1 16,4-8 0-16,7-11 0 15,0 0 0-15,21-14 0 16,2-6-1-16,8-8 2 16,4-4 1-16,4-6 0 0,7-4 0 15,-2-1-1-15,-4 5 1 16,-4 5-1-16,-8 4 2 15,-5 12-2-15,-8 9-1 16,-15 8 1-16,5 19-1 16,-13 8 0-16,-4 6-2 15,0 5 0-15,3 0-1 16,8 2-2-16,2-9-4 15,18 2-6-15,-5-18-25 16,23-2 0-16,-3-17 1 16,17-1-2-16</inkml:trace>
  <inkml:trace contextRef="#ctx0" brushRef="#br2" timeOffset="305851.4937">23191 10486 102 0,'12'-40'40'0,"-15"9"0"16,3 31 0-16,-15 15-30 15,0 24-4-15,-7 13-2 16,-2 14-1-16,-3 9-2 16,-1 7 1-16,3 1-2 15,4-6-1-15,5-5-1 16,8-10-1-16,8-10-1 15,9-15-3-15,14-10 0 16,3-22-7-16,25 0-25 16,-9-19 0-16,15-2 0 15,-6-18-1-15</inkml:trace>
  <inkml:trace contextRef="#ctx0" brushRef="#br2" timeOffset="306324.5208">23469 10875 102 0,'0'0'41'16,"-22"3"0"-16,6 17-2 15,-14 3-30-15,6 9-5 16,-1 2-1-16,4 4-1 15,1 0 0-15,8-3-2 16,5-4 0-16,7-7-1 16,9-9 1-16,6-6 0 15,11-10 1-15,5-9-2 16,7-10 1-16,3-5 1 15,0-7-1-15,2-6 2 16,-1 0-1-16,-5 0 1 16,-6 8-1-16,-8 5 1 0,-8 10-1 15,-15 15 0-15,9 22-2 16,-20 11 0-16,-9 17-1 15,-6 18 0-15,-8 14 1 16,-7 12-1-16,-6 7 1 16,-4 1 1-16,0-2 0 15,1-6 0-15,2-8 0 16,3-16-1-16,8-19 1 15,9-15-1-15,9-18 0 16,9-17-2-16,5-15 3 16,13-14 2-16,6-14-3 15,4-12 2-15,6-15-2 0,6-10 1 16,4-2-1-16,3 0 0 15,5 4-2-15,-1-1-7 16,9 20-11-16,-15-6-19 16,7 23 1-16,-11-1-4 15,3 6 3-15</inkml:trace>
  <inkml:trace contextRef="#ctx0" brushRef="#br2" timeOffset="307945.6135">3711 11958 68 0,'0'0'35'0,"0"0"1"15,0 0-7-15,0 0-21 16,-2 21-2-16,2 3-1 15,3 12-1-15,-1 11-2 16,2 14 1-16,1 8-2 16,-1 11 2-16,1 0-2 0,0 3 0 15,-3-6 0-15,1-6 0 16,2-10-1-16,-1-9 1 15,-3-11-1-15,2-10 1 16,-2-12-1-16,2-8 1 16,-3-11 0-16,0 0 0 15,1-27 0-15,0 2-1 16,-1-5 1-16,3-6-1 15,3-5 0-15,2 0 0 16,7 2 1-16,5 7-1 16,8 4 0-16,4 9 0 15,7 5 0-15,3 8 1 16,0 9-1-16,-2 8 0 15,-3 3 0-15,-4 4-1 0,-10 5 1 16,-13 6 0-16,-12 4 0 16,-13 7 0-16,-15 3-1 15,-8 0 1-15,-11 3 0 16,-6-7-2-16,3 1-2 15,-5-26-16-15,20 2-18 16,2-22 1-16,24-11-2 16,4-18 1-16</inkml:trace>
  <inkml:trace contextRef="#ctx0" brushRef="#br2" timeOffset="308335.6358">4228 12565 59 0,'16'17'39'16,"0"-9"0"-16,10 5-1 15,0-19-18-15,9 7-16 16,3-8 0-16,6-2-1 15,4-5-1-15,-4-2 0 16,-5-4-1-16,-4-4 1 16,-12-2-1-16,-8-3 0 15,-14 0 0-15,-9 1 0 16,-13 3 1-16,-11 7-1 15,-5 6 1-15,-6 11 0 0,-1 11 0 16,-1 18 0 0,1 12 0-16,8 12-1 0,7 8 0 15,9 2 0-15,16 1-1 16,13-9-1-16,16-8-3 15,13-28-10-15,30 3-17 16,-3-28-10-16,23-5 1 16,-6-20-3-16</inkml:trace>
  <inkml:trace contextRef="#ctx0" brushRef="#br2" timeOffset="309041.6762">5402 12538 61 0,'2'20'39'15,"10"4"-2"-15,-2-6 2 16,13 10-23-16,2-20-12 16,5-2 0-16,6-11-1 15,4-7 0-15,4-11-1 16,1-6 0-16,-2-7-1 15,-2-3 2-15,-6-3-2 0,-10 0 1 16,-9 0 0-16,-13 11 1 16,-14 3-2-16,-10 13 1 15,-13 10-1-15,-6 11 1 16,-9 15-1-16,-4 14 0 15,-1 10 1-15,8 4-1 16,10 7 0-16,12 0 0 16,13-4-1-16,16-3 0 15,21-10 0-15,16-14-1 16,20-6 0-16,11-16-2 15,14-8-2-15,4-22-8 16,23 5-18-16,-11-25-12 16,7 0 3-16,-12-13-2 15</inkml:trace>
  <inkml:trace contextRef="#ctx0" brushRef="#br2" timeOffset="309425.6981">6612 12129 65 0,'-42'42'41'16,"0"17"-1"-16,-11 4 0 15,5 16-14-15,-13-6-25 16,6 3 1-16,1-5-2 16,9-6-1-16,6-11-1 15,5-15-2-15,17-11-2 16,3-26-2-16,14-2 0 15,18-28 0-15,2-4 2 16,-6-10 1-16,2-3 3 16,-3-1 4-16,-7-5 4 0,0 13 2 15,-18 1 2-15,10 16 1 16,-14 3-4-16,16 18 1 15,-14 2-3-15,18 14 0 16,9 6-3-16,11 6 0 16,12-1-2-16,7-2-1 15,14-2-2-15,5-6 0 16,13-1-3-16,1-17-4 15,19 11-17-15,-15-23-15 16,9 0 1-16,-12-11 1 16,-2-1 2-16</inkml:trace>
  <inkml:trace contextRef="#ctx0" brushRef="#br2" timeOffset="310011.7317">7147 12302 85 0,'-23'-9'39'16,"11"18"1"-16,-7 0 1 15,6 14-28-15,-3 2-10 16,1 16 0-16,3 7-1 15,0 8 0-15,2 4 0 16,3 5-2-16,1-1 1 16,2-2 0-16,-1-9 0 15,4-7-2-15,1-12 2 16,2-15-1-16,-2-19 0 15,12-8 0-15,-1-18 0 16,3-15 0-16,1-13 0 16,0-11 0-16,4-11 1 15,-2-6 0-15,1-2-1 16,0 4 1-16,0 8-1 0,-3 11 1 15,0 15-1-15,8 10 0 16,-2 14 0-16,4 18 0 16,-1 9-1-16,4 13 1 15,2 1 0-15,2 3 0 16,-2 2-1-16,-6 4 1 15,-2 1-1-15,-10 4 1 16,-9 2-1-16,-9 2 0 16,-8-3 0-16,-12 6 1 15,-9-2 0-15,-7-3-2 16,0-2 2-16,-1-4-1 15,2-5 1-15,5-6-1 0,4 1 1 16,6-6-1-16,7 1 2 16,5 4-1-16,4 2 1 15,3 10 0-15,2 8-1 16,-2 11 2-16,1 11-2 15,-4 9 1-15,-2 8-1 16,-5-1-1-16,-1 3-3 16,-4-15-4-16,15 8-12 15,-18-33-14-15,19-6-8 16,6-33-2-16,0 0 2 15</inkml:trace>
  <inkml:trace contextRef="#ctx0" brushRef="#br2" timeOffset="310643.7677">7654 12391 68 0,'22'-28'37'15,"4"12"0"-15,-15-8-6 16,8 15-21-16,-19 9-2 16,0 0-3-16,-1 15 0 15,-8 10 0-15,-8 5-1 16,2 11-2-16,-3 4 0 15,3 6-1-15,1-3 0 16,2 1-1-16,4-5 1 16,5-6-1-16,3-11 1 15,2-9-1-15,-2-18 1 16,16 1 0-16,-5-17 0 15,1-11 0-15,0-12 0 0,2-5 2 16,-3-9-1-16,0-7 0 16,-4-3-1-16,-1 4 1 15,-2 3-1-15,-1 10 1 16,0 9-1-16,2 9-2 15,3 9 1-15,6 9 0 16,7 10-1-16,6 3-1 16,10 4-2-16,6-7-3 15,16 13-12-15,-9-21-12 16,13 11-10-16,-10-11 1 15,5 8-1-15</inkml:trace>
  <inkml:trace contextRef="#ctx0" brushRef="#br2" timeOffset="311007.7886">8168 12279 92 0,'-9'23'40'0,"-1"-9"1"15,15 6-3-15,-5-20-34 16,32 14-2-16,1-16 1 15,7-4-2-15,8-4 1 16,5-6-2-16,-3-6 1 16,-5-1 0-16,-6 0-1 15,-9-3 1-15,-11 3-1 16,-13 4 1-16,-14 1-1 15,-7 7 1-15,-11 7-1 16,-5 8 0-16,-7 11 1 0,-6 10-1 16,0 11 0-16,1 8 1 15,8 6-1-15,7 6 1 16,10-1-2-16,13-6-1 15,17-6-2-15,11-22-8 16,31 4-15-16,-5-26-15 16,24-4 1-16,-1-23-3 15,14-4 4-15</inkml:trace>
  <inkml:trace contextRef="#ctx0" brushRef="#br2" timeOffset="311333.8073">8973 12053 103 0,'-33'14'40'0,"-13"-1"1"15,5 20-12-15,-3-6-26 16,6 7 1-16,6-1-2 16,9 0 1-16,9-7-2 15,17-4 0-15,11-9-1 16,15-6 0-16,6-6 1 15,6-4-1-15,2 1 0 16,1-1 0-16,-7 1 0 16,-9 9 0-16,-9 5 0 15,-11 4 1-15,-13 7-1 16,-8 2 1-16,-11 5-2 15,-5 6 2-15,-4-2-2 16,2-7-2-16,6 0 0 16,4-16-6-16,23 7-12 0,-2-18-19 15,21-19 0-15,11-13-3 16,17-3 3-16</inkml:trace>
  <inkml:trace contextRef="#ctx0" brushRef="#br2" timeOffset="311663.8262">9452 12012 81 0,'-21'14'42'16,"-19"1"-1"-16,-3 16 0 16,-18 0-30-16,13 6-7 15,2-1-1-15,9 3-1 16,9-4 0-16,15-4 0 15,19-10-1-15,17-7-1 16,15-7 1-16,8-6-1 0,7-7-1 16,4-1 1-16,-10 1 0 15,-5 6 0-15,-13 7 1 16,-14 7-1-16,-11 8 1 15,-13 8 0-15,-11 6-1 16,-8 5 1-16,-3 0-2 16,-6-6 0-16,7 2-3 15,-2-14-7-15,20 5-16 16,-5-25-16-16,17-3 1 15,3-17-2-15,18-5 2 16</inkml:trace>
  <inkml:trace contextRef="#ctx0" brushRef="#br2" timeOffset="312024.8467">9668 12246 95 0,'-11'21'41'15,"11"-21"0"-15,-3 29-5 16,13-22-32-16,9-1-1 15,5-4-1-15,12-4 0 16,9-8-1-16,6-3 0 16,5-7 0-16,1-5 0 15,-10-4 0-15,-3-1 0 16,-13-2 0-16,-11 0-1 15,-19 2 1-15,-14 7 0 16,-16 6 0-16,-9 7 0 16,-9 12 0-16,-7 14 0 0,-2 10 0 15,4 10 1-15,4 7-1 16,12 7 0-16,12 2-1 15,15-5-1-15,14-2-4 16,13-19-8-16,30 9-15 16,-2-21-14-16,23 2-2 15,3-14-1-15,18 2 3 16</inkml:trace>
  <inkml:trace contextRef="#ctx0" brushRef="#br2" timeOffset="312677.8842">10594 12040 83 0,'-42'6'40'0,"-12"1"0"16,11 19-3-16,-18 4-30 15,4 14-1-15,3 2-1 16,11 5-1-16,9-2 0 15,16 0-1-15,18-10 0 16,18-11-1-16,24-17-1 16,18-11 0-16,19-18 0 15,13-13-1-15,6-18 1 16,4-12-2-16,-2-9 2 15,-11-7-2-15,-9-4 1 16,-18-3 0-16,-15 2 0 0,-21 6 0 16,-12 9 0-16,-16 13 1 15,-12 19-2-15,-8 22 4 16,-10 27-2-16,-7 25 0 15,-5 24 0-15,4 25 0 16,3 15-1-16,7 7 1 16,12 1-4-16,10-11-7 15,30-2-10-15,-3-35-10 16,32-3-14-16,2-31 1 15,15-12-1-15,-2-21 0 16</inkml:trace>
  <inkml:trace contextRef="#ctx0" brushRef="#br2" timeOffset="313211.9147">12100 11438 81 0,'-38'8'41'16,"-13"9"-2"-16,-1 25 4 15,-10 13-36-15,5 20-3 16,-5 13 0-16,7 15-1 0,6 7 0 15,12 3 0-15,14-3-2 16,14-5-3-16,18-14 0 16,20-17-2-16,23-6-11 15,4-31-26-15,32-11 0 16,0-27-3-16,11-9 4 15</inkml:trace>
  <inkml:trace contextRef="#ctx0" brushRef="#br2" timeOffset="313631.9387">12492 11999 47 0,'0'0'40'15,"-5"-12"-1"-15,-6 17 1 16,-16-10-12-16,3 22-18 16,-20 4-3-16,-4 10-2 15,-5-4-1-15,5 6 0 16,6-5-2-16,10-3 0 15,15-6-2-15,17-19 1 16,12 8-1-16,20-14 0 16,15-3 0-16,6-3-1 15,4 1 2-15,-1 4-1 16,-6 7 0-16,-8 8 0 15,-12 10 0-15,-15 10 1 16,-15 3-1-16,-13 9 0 0,-9 1 0 16,-3-4 1-16,0-3-3 15,0-11-1-15,7-5-2 16,4-24-10-16,28 5-12 15,-4-25-14-15,23-6 0 16,4-18-1-16,14-4 2 16</inkml:trace>
  <inkml:trace contextRef="#ctx0" brushRef="#br2" timeOffset="314062.9634">13062 11491 74 0,'0'0'42'0,"0"0"-1"16,-15 22 1-16,-3 0-18 0,6 11-20 15,-6 4-1-15,7 15 1 16,-4 5-1-16,-3 10-1 16,-1 5 0-16,-6 9 0 15,-1-2 0-15,1 0-3 16,1-4 2-16,2-9-2 15,5-11 1-15,5-10 0 16,10-16 1-16,11-17-1 16,9-14 0-16,8-14 0 15,5-12 0-15,5-10 0 16,1-3 1-16,-3-4-1 15,-1 2 0-15,-7 4 0 16,-3 9 0-16,-8 11 0 16,-15 19 0-16,12 6 0 0,-15 18-1 15,-2 8 0-15,-4 8-2 16,4 1 0-16,4 6-1 15,2-9-3-15,15 4-6 16,-6-28-7-16,27 11-8 16,-4-26-12-16,14 0 0 15,-3-17-1-15,8-2 3 16</inkml:trace>
  <inkml:trace contextRef="#ctx0" brushRef="#br2" timeOffset="314812.0062">13514 12035 59 0,'3'-20'41'0,"-14"-2"-1"16,11 22 2-16,-32-9-17 15,17 28-13-15,-13 5-6 16,-2 16-1-16,-4 7-1 0,6 2-1 16,5 2 0-16,5 0-1 15,10-4-1-15,9-9 0 16,13-10 0-16,9-15-1 15,13-12-1-15,4-14 0 16,5-9 1-16,2-10-2 16,0-11 2-16,-3-5-1 15,-10-3 0-15,-6-1 0 16,-9 5 1-16,-10 6-1 15,-10 8 2-15,-8 11-1 16,-7 11 0-16,-2 11 0 16,-4 10 1-16,3 8-1 0,6 7 0 15,4 0 0-15,13-1 1 16,5 2-1-16,10-7 0 15,10-4 0-15,8-8 1 16,3-6-1-16,2-4 0 16,-1-4 1-16,-6 0-1 15,-4-2 0-15,-8 1 1 16,-5 1-1-16,-6 1 1 15,-12 6-1-15,0 0 0 16,0 20 1-16,-7 6-1 16,-2 8 0-16,-2 4 0 15,0 5 1-15,4 2-1 16,1 0 1-16,8-4-1 15,5-14 1-15,10-13-1 16,11-13 0-16,6-12 0 0,6-12 0 16,4-16 0-16,3-5-1 15,-3-8 1-15,-4-2 0 16,-7 3 0-16,-9 8 0 15,-9 10 0-15,-9 12 0 16,-6 21 0-16,-7 12 0 16,-2 19 0-16,-3 10 0 15,4 9-1-15,5 3 2 16,6 0-1-16,6-2 0 15,10-10 0-15,7-12 1 16,2-13-2-16,7-10 1 16,-3-14 0-16,1-11-1 15,-6-6 1-15,-7-10-3 16,-5-3-3-16,-11-14-6 0,5 9-4 15,-23-22-8-15,17 18-8 16,-22-21-3-16,17 16-8 16,-5-5 2-16</inkml:trace>
  <inkml:trace contextRef="#ctx0" brushRef="#br2" timeOffset="315517.0465">15073 12068 49 0,'23'-15'37'16,"5"4"0"-16,-11-4 1 16,1 13-16-16,-18 2-16 15,0 0-2-15,0 0 2 16,-15 27-1-16,-6-4 0 15,-1 12-1-15,-3 2 0 16,6 5-1-16,4-2 0 16,9-1 0-16,8-5-2 15,17-5 1-15,7-13-1 16,11-9 0-16,10-11 0 15,6-6 0-15,0-11 0 16,-2-8-1-16,-4-4 0 16,-6-5 1-16,-9-1-1 15,-10 0 0-15,-9 6 0 0,-6 2 0 16,-3 10 0-16,-8 7 1 15,4 14-1-15,-16 7 0 16,6 16 0-16,-2 11 0 16,4 7-1-16,0 5 0 15,6 3-1-15,4-3-3 16,11 1-4-16,-1-23-8 15,23 8-13-15,-6-28-10 16,17-2 1-16,-4-19-2 16,14-4 4-16</inkml:trace>
  <inkml:trace contextRef="#ctx0" brushRef="#br2" timeOffset="316267.0894">15869 12033 79 0,'-23'-7'38'15,"23"7"-1"-15,-22 4-2 16,23 6-28-16,-1-10-1 15,-4 18-2-15,4-7 0 16,0 5-1-16,0-1 1 16,0 3-1-16,-2 2-1 15,2 2 0-15,-1 2-1 16,0 2 1-16,1 2-2 15,0 1 1-15,0 3 0 16,-2-2-1-16,1-1 1 16,-1-1 0-16,0-6 0 15,-2-3 1-15,-1-6-1 16,5-13 1-16,0 0-1 0,0 0 1 15,9-14-1-15,1-5-1 16,3-11 1-16,4-6-2 16,4-7 2-16,0-3-1 15,3-5 0-15,-1 3 0 16,2 4 0-16,-4 7 0 15,-2 8 0-15,-1 8 0 16,0 8 0-16,1 8 0 16,-2 8 0-16,2 3 0 15,-1 4 0-15,1 1 0 16,-4 0 0-16,2 0 0 15,-8 5 0-15,-6 5 0 16,-4 1 0-16,-10 4-1 16,-4 4 1-16,-7 3 0 15,-6 1 0-15,-4 0 0 0,-1-2-1 16,0-2 1-16,-1-5-1 15,3-4 0-15,3-7-1 16,3-6 1-16,6-7-1 16,5-8 0-16,4-4 1 15,5-8 0-15,4-6 0 16,3 0 0-16,3-4 2 15,2 5-1-15,0 4 1 16,0 6 0-16,-7 14 0 16,14-2 1-16,-10 20-1 15,0 13 2-15,-5 13-2 16,-5 9 1-16,-3 7-2 0,-7 7 1 15,-3 5-1 1,-7 0-1-16,1-1 0 0,-5-7-2 16,5-6-1-16,0-18-7 15,12 1-4-15,-7-32-7 16,26 7-8-16,-10-35-3 15,22-1-9-15,0-21 0 16</inkml:trace>
  <inkml:trace contextRef="#ctx0" brushRef="#br2" timeOffset="316788.1192">16319 11606 88 0,'12'-3'39'16,"-12"3"-1"-16,21 20-4 15,-13-2-28-15,7 15 0 16,0 6-2-16,6 7-2 16,-1 4 0-16,2 7-1 15,-4 3 1-15,-2-1-3 16,-9 1 2-16,-7-3-3 15,-10 0 2-15,-8-4 1 16,-4-4-3-16,-7-9-1 16,5-2-8-16,-9-24-18 15,17 2-11-15,-1-20 0 16,17 4-1-16</inkml:trace>
  <inkml:trace contextRef="#ctx0" brushRef="#br2" timeOffset="317239.1449">17278 11982 58 0,'13'-3'40'16,"-13"3"-2"-16,0 0 2 16,-6 14-19-16,-5 16-17 15,-1 5-1-15,2 10 0 16,-2 4-1-16,2 2-1 15,4 0-2-15,3-10-2 16,13 3-18-16,-3-26-17 0,17-5 0 16,-1-22-2-16,14-11 1 15</inkml:trace>
  <inkml:trace contextRef="#ctx0" brushRef="#br2" timeOffset="317387.1535">17392 11734 87 0,'-37'-11'40'0,"0"4"-4"15,14 10-1-15,25 11-68 16,-2-14-4-16,34 26 0 16,5-19-2-16</inkml:trace>
  <inkml:trace contextRef="#ctx0" brushRef="#br2" timeOffset="317659.1691">18197 11616 77 0,'-24'-31'37'0,"1"7"1"16,-14 0 0-16,3 13-30 16,-9 5-3-16,-1 16-1 15,-6 13 1-15,-1 19 1 16,-4 16-1-16,0 15-2 15,1 8 0-15,5 8-1 16,11-1-1-16,11 0-2 0,11-6 0 16,8-11-7-16,21-5-8 15,-5-23-23-15,23-6-1 16,-8-21-1-16,10-7 0 15</inkml:trace>
  <inkml:trace contextRef="#ctx0" brushRef="#br2" timeOffset="317831.1788">17502 12061 102 0,'-8'-13'41'0,"9"-8"2"16,27 13-2-16,12-4-38 15,17-8-3-15,22 7-2 16,9-9-7-16,17 14-28 0,-15-4-4 15,1 12 1-15,-17-6-1 16</inkml:trace>
  <inkml:trace contextRef="#ctx0" brushRef="#br2" timeOffset="318703.2288">18799 11655 58 0,'-3'-12'39'0,"3"12"-1"16,0 0 0-16,-6 12-14 16,-5-3-19-16,9 6 1 15,1 4-2-15,0 9 0 16,-2 8-1-16,1 8-1 15,-6 8 0-15,0 11 0 16,-7 8 1-16,-1 4-3 16,-5 1 1-16,4-8-1 15,1-5 1-15,-2-9 1 0,10-12-2 16,6-16 1-16,8-15-1 15,6-16 1-15,10-12-1 16,4-13-1-16,2-7 1 16,5-7 0-16,0-3 0 15,0 3-1-15,1 1 1 16,-5 8 0-16,-3 8 0 15,0 10 0-15,-4 10 0 16,-4 10 0-16,-1 9 0 16,-3 5 0-16,-2 5 0 15,-2 5 0-15,-1 1 0 16,-6 1 1-16,-6 2-1 15,-6-1 0-15,-11-4 0 16,-7-1 1-16,-11-2-1 0,-5-6 0 16,-3-3-1-16,-2-7 0 15,5-4-2-15,6-10-1 16,17 1-6-16,-2-21-12 15,26 11-19-15,8-13 1 16,24 7-1-16,1-10 2 16</inkml:trace>
  <inkml:trace contextRef="#ctx0" brushRef="#br2" timeOffset="319086.2506">19426 12009 73 0,'0'0'40'0,"0"0"-2"16,-13-6 3-16,2 18-23 15,-18-4-12-15,2 8-1 0,-2 2-1 16,4 10 0-16,-5 7-1 16,3 5 1-16,3 3-2 15,4-1 1-15,10-1-1 16,7-1 0-16,11-8-1 15,10-8 0-15,11-12 0 16,11-12-1-16,8-12 1 16,5-13-2-16,1-6 1 15,-1-8 0-15,-11-3 0 16,-7 1-1-16,-12 0 0 15,-13 4 0-15,-14 9 0 16,-13 6 0-16,-9 10-1 16,-8 10 0-16,1 4-1 15,2 3 0-15,12 3-2 0,9-7-4 16,23 8-7-16,-4-20-14 15,30 2-11-15,6-15 2 16,17-2-2-16</inkml:trace>
  <inkml:trace contextRef="#ctx0" brushRef="#br2" timeOffset="319304.2632">20018 11610 86 0,'-20'-6'40'0,"9"22"0"15,-11 4 1-15,9 24-19 16,-4-6-19-16,4 12-1 15,1 9 0-15,-2 12-1 16,1 7 0-16,-1 3-1 0,2-3-1 16,-5-7-4-16,6-2-1 15,-7-19-9-15,15-1-25 16,-9-23-1-16,12-5 1 15,0-21-2-15</inkml:trace>
  <inkml:trace contextRef="#ctx0" brushRef="#br2" timeOffset="319477.2731">19786 12135 105 0,'-18'-22'40'16,"18"22"2"-16,-23-12-4 16,23 12-33-16,12 4-3 15,4-4-2-15,14-4-3 16,7-11-5-16,17 11-18 15,-4-18-14-15,11 4 0 0,-2-15-1 16,10 5 0-16</inkml:trace>
  <inkml:trace contextRef="#ctx0" brushRef="#br2" timeOffset="319852.2945">20458 11544 75 0,'-33'-16'40'0,"14"33"1"15,-13 6 0-15,10 32-9 16,-10-2-28-16,1 10-1 15,-1 11 1-15,-2 10-2 16,1 4 1-16,1-2-1 16,7-7 0-16,3-13-3 15,8-11 2-15,7-15-1 0,12-22 1 16,10-15-1-16,10-18 0 15,11-15-1-15,1-7 1 16,6-6 0-16,-4 2 0 16,1-1 0-16,-7 10 0 15,-4 8 1-15,-8 14-1 16,-8 16 0-16,-7 14 0 15,-6 10 1-15,-3 8-1 16,-2 6-1-16,1 4-1 16,-2-1-1-16,3 5-3 15,-6-14-7-15,17 10-7 16,-21-24-12-16,15 5-11 15,-9-11 0-15,3 1 1 0</inkml:trace>
  <inkml:trace contextRef="#ctx0" brushRef="#br2" timeOffset="320191.3139">18898 12728 101 0,'-13'5'41'16,"21"-18"1"-16,37 6-3 15,37-14-36-15,21-5 0 0,24-4 0 16,19 5 0-16,5 1 0 15,0 6-1-15,-6 8-1 16,-13 3 0-16,-19 8-1 16,-22 4-1-16,-26 6-1 15,-21-4-2-15,-16 4 0 16,-28-11-4-16,0 0-4 15,-19-2-11-15,7 4-18 16,-20-12 1-16,6 5-2 16,-9-12 2-16</inkml:trace>
  <inkml:trace contextRef="#ctx0" brushRef="#br2" timeOffset="321026.3616">21545 12151 88 0,'-34'-20'38'0,"10"20"0"16,-18-6 1-16,5 10-33 16,-15 6-2-16,0 9-1 15,-6 6 0-15,5 11 0 16,2 4 0-16,9 2-1 15,10 0 0-15,13-1 0 16,16-7-1-16,15-8 1 16,18-9-2-16,13-11 1 15,12-12 0-15,12-9-1 16,0-12 1-16,1-4-1 15,-3-8 1-15,-7 0-1 0,-9-2 1 16,-7 0-2-16,-15 4 2 16,-10 8-1-16,-8 8 0 15,-9 8 0-15,0 13 0 16,-16 8 0-16,2 16 0 15,-5 14 0-15,2 8 0 16,1 3 0-16,6 2-2 16,10-1 1-16,15-6-3 15,13-23-4-15,26-5-11 16,1-32-21-16,23-10 0 15,2-22-2-15,15-6 3 16</inkml:trace>
  <inkml:trace contextRef="#ctx0" brushRef="#br2" timeOffset="321260.375">22371 11553 97 0,'0'0'40'16,"-27"-1"1"-16,19 30 1 15,-13 13-32-15,11 9-8 16,-2 13 0-16,1 13 0 15,-3 10-1-15,-1 10 0 16,-9-4-1-16,7-4-2 16,2-13 0-16,5-13-1 15,10-11-4-15,-2-29-7 16,22-10-24-16,-2-28-3 15,19-9 2-15,0-21-2 16</inkml:trace>
  <inkml:trace contextRef="#ctx0" brushRef="#br2" timeOffset="321467.3869">22748 11656 91 0,'5'-32'39'16,"-5"32"4"-16,0 0-5 16,-21 50-21-16,-10 4-12 15,-1 14-2-15,-8 9-1 16,1 12 0-16,2-2-1 15,4 3-2-15,7-4-1 16,6-14-2-16,13-1-3 16,1-27-8-16,22 3-25 15,-4-29-1-15,17-6 0 16,-1-20-1-16</inkml:trace>
  <inkml:trace contextRef="#ctx0" brushRef="#br2" timeOffset="321843.4084">22759 12213 109 0,'-6'16'40'0,"12"8"0"16,-6-24-7-16,28 3-30 15,2-6-1-15,6-2 0 16,3-10-1-16,3-4 0 15,0-2 0-15,-4-2-1 16,-8-1 0-16,-7 0 0 16,-6 3 0-16,-10-1 0 15,-10 7 0-15,-10 6 1 0,-14 6-1 16,-6 7 1-16,-6 10 0 15,-8 10 0-15,-1 7 1 16,2 11 0-16,5 3-1 16,9 2 1-16,14-2-1 15,13-2 1-15,18-6-3 16,15-15-1-16,16-5-2 15,10-17-3-15,15 0-8 16,-9-28-9-16,17 3-17 16,-6-19-1-16,8 1 1 15,-13-17 1-15</inkml:trace>
  <inkml:trace contextRef="#ctx0" brushRef="#br2" timeOffset="322061.4209">23742 11505 96 0,'-17'45'42'15,"-18"8"-1"-15,2 17-1 16,-19 2-33-16,8 2-3 16,-3 7-2-16,8 5 0 15,2-4-1-15,9-6-4 16,7-7 0-16,7-15-4 15,18 2-16-15,-3-30-17 16,18-5 0-16,-1-23-2 16,13-5 2-16</inkml:trace>
  <inkml:trace contextRef="#ctx0" brushRef="#br2" timeOffset="322429.4419">23657 12071 68 0,'-11'13'39'16,"11"11"0"-16,-3-7 1 15,19 13-19-15,-6-16-15 16,15 1-1-16,4-8-1 16,8-1 0-16,1-10-1 15,3-6-1-15,-2-5-1 16,-2-7 0-16,-2-4-1 15,-4-4-1-15,-8 0 1 16,-5-3 0-16,-12 5-1 0,-7 4 1 16,-9 8 1-16,-12 9-1 15,-12 12 1-15,-9 12 1 16,-6 8-1-16,2 10 1 15,3 6-1-15,8 1 0 16,12 0 0-16,14-5-1 16,17-6-3-16,13-13-2 15,23 3-9-15,-4-29-8 16,28 8-19-16,-11-17 1 15,16-2-3-15,-7-12 1 16</inkml:trace>
  <inkml:trace contextRef="#ctx0" brushRef="#br2" timeOffset="322782.4621">24560 11880 93 0,'-1'-13'39'16,"-11"18"2"-16,-21-2-2 15,7 16-34-15,-27 4-2 16,-5 5 1-16,-7 5-1 15,7 1 0-15,6 1 0 16,13 0-1-16,17-11-1 16,18-7-1-16,21-7 0 15,19-5 1-15,11-4-1 16,4-3 0-16,1 1 0 15,0-2 1-15,-10 6 0 16,-12 8 0-16,-13 4 1 16,-14 9-2-16,-15 6 0 0,-11 10 1 15,-12 1-1-15,-11 3 1 16,-2 1-2-16,-7-2 0 15,3-3-5-15,-4-12-8 16,14 6-9-16,-14-19-17 16,16 0 0-16,-10-18-4 15,10 0 2-15</inkml:trace>
  <inkml:trace contextRef="#ctx0" brushRef="#br2" timeOffset="323935.5281">4001 13630 59 0,'8'-14'35'15,"3"4"0"-15,-8-11-6 16,8 11-21-16,-14-7 0 15,8 6-3-15,-15 1 0 16,10 10-1-16,-30-4 0 16,7 15 0-16,-12 5 0 15,-1 8-1-15,-5 7 0 0,-5 8 0 16,4 5-1-16,2 4 1 15,7-2-2-15,8-5 0 16,13-4 0-16,12-9 0 16,13-11-1-16,18-14 1 15,13-16-1-15,14-13 0 16,6-11 0-16,6-6 0 15,-4-6 1-15,-1-3-1 16,-10 3 0-16,-11 6 0 16,-13 10 1-16,-12 7-1 15,-12 13 0-15,-7 13 0 16,0 0 1-16,-22 29-1 15,9 0 0-15,0 8 0 0,3 5 1 16,1 1-1-16,9 0 0 16,7-4 0-16,7-6 0 15,7-12-2-15,12-8-1 16,3-16-2-16,13-1-9 15,-9-26-11-15,19 8-6 16,-13-17-8-16,6 1-1 16,-14-9 0-16</inkml:trace>
  <inkml:trace contextRef="#ctx0" brushRef="#br2" timeOffset="324281.5477">4625 13566 86 0,'-18'19'37'15,"8"10"0"-15,-7-10-5 0,12 7-28 16,-2 2 0-16,5 1-1 15,0-1 0-15,2 0-1 16,0-4 0-16,0-2 1 16,0-2-2-16,1-6 1 15,-1-14-1-15,0 0 0 16,7-11 0-16,1-14 0 15,4-7-1-15,3-6 1 16,-3-5 0-16,3-2 0 16,-3 0 1-16,1 3-1 15,-7 9 1-15,-1 5-1 16,0 8 0-16,0 2 0 15,4 8-2-15,4-1-1 16,7 8-3-16,4-4-3 16,12 14-8-16,-11-15-11 0,18 14-15 15,-12-6 2-15,11 8-2 16,-10-6 3-16</inkml:trace>
  <inkml:trace contextRef="#ctx0" brushRef="#br2" timeOffset="324642.5685">5023 13619 85 0,'9'14'37'15,"16"2"0"-15,-4-22-11 16,20 6-18-16,-4-14-2 15,7-6-1-15,-6-7-2 0,1-2 0 16,-6-7-1-16,-8 3-1 16,-13 2 1-16,-12 2-2 15,-13 7 0-15,-11 8 1 16,-10 8-1-16,-6 13 2 15,-9 9-1-15,-2 17 1 16,4 7 1-16,4 11-1 16,8 4 0-16,13 2 0 15,15-6-1-15,16-6-1 16,17-8-2-16,12-21-4 15,23-2-7-15,-4-32-7 16,23 10-12-16,-17-22-9 16,10 0-3-16,-13-11 1 15</inkml:trace>
  <inkml:trace contextRef="#ctx0" brushRef="#br2" timeOffset="325280.605">6556 13538 47 0,'5'-17'38'16,"-5"1"-1"-16,0 16 0 15,-11-13-15-15,3 26-17 16,-7 6-2-16,0 12 1 16,-2 6-1-16,2 8 0 15,-3 1 0-15,7 3 1 16,4-7-2-16,1-2 1 15,4-9-2-15,4-9 1 0,3-12-1 16,-5-10 0-16,19-16 0 16,0-8 0-16,-2-13 1 15,2-6-1-15,-1-9 0 16,1-3 0-16,-3-3 1 15,-5 2-2-15,-2 7 2 16,-5 7-2-16,1 9 1 16,-3 8-1-16,2 9 0 15,3 4 0-15,7 8-1 16,4 4 1-16,10 2-2 15,7-1-1-15,12 3-2 16,5-9-4-16,14 12-11 16,-13-21-9-16,9 13-11 0,-14-5-1 15,-2 8-1-15</inkml:trace>
  <inkml:trace contextRef="#ctx0" brushRef="#br2" timeOffset="325663.6268">6995 13491 61 0,'-15'19'41'0,"9"9"-1"15,-2-10 1-15,18 11-19 16,6-14-18-16,2 0-1 16,11-10 0-16,11-3-1 15,3-8 0-15,3-5-1 16,-1-6 0-16,-2-2 0 15,-6-3 0-15,-6-3-1 0,-9 3 1 16,-9-1-1-16,-9 1 1 16,-8 0-1-16,-5 4 1 15,-6 1-1-15,-8 5 0 16,-5 5 0-16,-2 8 0 15,-4 8 1-15,-1 10-1 16,2 7 1-16,3 8 0 16,5 7 0-16,11 2 0 15,7 3-1-15,12-5 0 16,9-4-2-16,14-6-2 15,5-12-3-15,17 4-6 16,-7-29-9-16,26 15-9 16,-6-25-10-16,24-1-2 15,2-16 2-15</inkml:trace>
  <inkml:trace contextRef="#ctx0" brushRef="#br2" timeOffset="326106.6521">8127 13322 46 0,'-3'-11'37'15,"3"11"0"-15,-28-16 1 16,8 26-17-16,-17-11-18 16,2 9 2-16,-9 2 0 15,3 11 0-15,-10 2 1 16,1 14-1-16,-1 1 0 15,7 9 0-15,2 1-1 16,7-1-2-16,11-1 0 16,15-6-2-16,16-4-1 15,12-14-2-15,22-5-2 16,4-21-7-16,29 7-14 0,-10-26-10 15,18 4-5-15,-8-16-2 16,4 4 3-16</inkml:trace>
  <inkml:trace contextRef="#ctx0" brushRef="#br2" timeOffset="326482.6737">8209 13544 57 0,'-22'25'40'15,"3"-6"0"-15,13 2 0 16,6-21-19-16,1 11-17 15,20-10-1-15,14-4-1 16,9-9 0-16,7-5 0 16,2-8 0-16,1-1-1 0,-6-3 0 15,-8-2 0-15,-10 1 0 16,-12 3 0-16,-12 4-1 15,-14 4 1-15,-11 3 0 16,-9 4-1-16,-5 5 1 16,-6 8 0-16,-4 9-1 15,1 6 1-15,-1 8 0 16,1 11 0-16,11 5-1 15,5 3 1-15,11 3-1 16,13-2 0-16,16-3-2 16,12-9-1-16,22-4-3 15,4-25-9-15,29 8-12 16,-11-30-8-16,15 1-6 15,-6-17-2-15,8-3 3 0</inkml:trace>
  <inkml:trace contextRef="#ctx0" brushRef="#br2" timeOffset="326828.6935">9046 13261 77 0,'-30'5'41'0,"3"13"-1"16,-11-4-2-16,10 7-31 15,-9 4-3-15,9 5-1 16,5-2 1-16,7 1-1 15,8-7-1-15,11-4 0 16,9-5-1-16,8-3-1 16,9-5 0-16,7-2 0 15,1 0 1-15,0 0-1 16,-5 4 0-16,0 4 0 0,-11 3 0 15,-4 4 0-15,-7 1 1 16,-7 4-1-16,-6 0 0 16,-3 0 1-16,-7 0-1 15,-3-2-1-15,-1-1 0 16,-4-4-2-16,2 1-2 15,-2-16-8-15,17 13-14 16,-15-21-15-16,19 7 1 16,8-26-2-16,13 2 3 15</inkml:trace>
  <inkml:trace contextRef="#ctx0" brushRef="#br2" timeOffset="327189.7142">9531 13205 88 0,'-36'24'39'16,"-11"-2"1"-16,7 15-7 16,-3-10-28-16,9 6-1 15,6-3 0-15,13-4-2 16,9-3 0-16,15-7-1 15,11-6 0-15,14-7 0 16,6-5-1-16,5-5 0 16,3 1 0-16,-5 0 0 15,-9 5 1-15,-2 5-1 16,-13 7 0-16,-13 10 0 15,-8 7 1-15,-10 5-1 0,-7 6 1 16,-1-1 0-16,-2 3-2 16,2-7 0-16,4-1-2 15,5-20-5-15,18 10-13 16,-7-23-12-16,21-18-8 15,2-7-2-15,16-5 2 16</inkml:trace>
  <inkml:trace contextRef="#ctx0" brushRef="#br2" timeOffset="327384.7253">9992 13269 64 0,'12'-1'42'0,"-12"1"-1"16,-10 29 0-16,-3-4-21 15,-1 24-15-15,-6 7-2 16,4 10-1-16,3 1-1 0,5-4-1 15,4-3-2-15,6-15-2 16,14-2-15-16,-16-43-16 16,32 3-5-16,-7-30-3 15,10-11 1-15</inkml:trace>
  <inkml:trace contextRef="#ctx0" brushRef="#br2" timeOffset="327511.7326">10096 13031 81 0,'-24'-18'36'0,"-11"-1"-20"15,10 13-16-15,3 5-27 0,4 0-15 16,1-6 0-16</inkml:trace>
  <inkml:trace contextRef="#ctx0" brushRef="#br2" timeOffset="327999.7605">10312 13284 81 0,'0'16'40'16,"-1"-2"1"-16,5 15 0 15,-8 3-37-15,8 5-2 16,1 6 1-16,4 7-1 16,-4 4 1-16,-1 3-1 15,1 2 0-15,2-3-1 16,-3-6 1-16,1-6 0 15,1-14-1-15,3-10 0 16,3-20 0-16,9-15 0 16,2-19 0-16,7-12 0 0,0-10-1 15,4-11-1-15,-2-2-1 16,0-2-1-16,-5 12-1 15,-9-1-7-15,5 29-12 16,-23-7-8-16,13 26-11 16,-10 1 0-16,7 13 0 15</inkml:trace>
  <inkml:trace contextRef="#ctx0" brushRef="#br2" timeOffset="328405.7837">10857 13446 57 0,'-9'20'42'16,"9"-20"-1"-16,4 19 0 16,-4-19-15-16,25-2-22 15,1-2-1-15,5-3 0 16,7-5 0-16,4-7-1 15,-3-2 0-15,1-2-1 16,-9-3 0-16,-7-3 1 16,-8 0-1-16,-7 0 0 15,-11 4-1-15,-6 4 1 16,-8 6 0-16,-6 7 0 15,-8 14-1-15,-4 10 0 16,-5 14 1-16,2 8-1 16,0 12 1-16,8 4 0 0,3 2-1 15,12 2 1 1,13-10-1-16,15-7 1 0,16-14-4 15,9-14-3-15,22-1-6 16,-8-28-8-16,31 16-9 16,-21-29-5-16,18 14-9 15,-10-8-1-15,2 8 2 16</inkml:trace>
  <inkml:trace contextRef="#ctx0" brushRef="#br2" timeOffset="328548.7919">11783 13616 103 0,'1'19'44'0,"-1"-19"-1"15,-11 11-2-15,11-11-47 16,-22-16-14-16,22 16-12 0,0-14-12 16,0 14 1-16,4-25-2 15</inkml:trace>
  <inkml:trace contextRef="#ctx0" brushRef="#br0" timeOffset="535598.6344">928 14405 56 0,'11'-17'36'0,"3"11"-1"16,-14 6 0-16,0 0-31 15,-10 15-2-15,-4 12 1 16,-8 6-1-16,-3 13 1 15,-4 4-1-15,2 5 1 16,2-4-2-16,11 1 3 16,7-10-2-16,13-6 1 15,13-11-1-15,19-8 0 16,12-14-1-16,14-4 0 15,7-8 1-15,9-7-3 16,6-6 1-16,3-8-3 16,3-6 0-16,-10-18-9 0,8 8-25 15,-14-14-2-15,-1 8 0 16,-18-9 1-16</inkml:trace>
  <inkml:trace contextRef="#ctx0" brushRef="#br0" timeOffset="535810.6466">1457 14404 72 0,'-38'53'40'16,"15"13"-2"-16,-2-7 0 15,10 9-35-15,5 0 0 16,4 4-3-16,0 1 1 15,-2-5-3-15,2 1-3 0,-8-17-8 16,14 2-24-16,-10-24-1 16,15-4-2-16,-5-26 1 15</inkml:trace>
  <inkml:trace contextRef="#ctx0" brushRef="#br0" timeOffset="536216.6698">1325 13953 77 0,'-93'4'39'0,"1"26"0"15,-12 5-1-15,6 14-33 16,2 15 0-16,7 20-2 0,6 21-1 15,14 16 0-15,18 13 0 16,14 12-3-16,26-1 2 16,35-4-3-16,29-15-1 15,41-26 0-15,30-38 0 16,30-35-2-16,25-31 3 15,16-34-1-15,-5-27 1 16,-14-17 1-16,-27-10 3 16,-30-11 0-16,-40-1 1 15,-38-1 0-15,-44 0-1 16,-40-3 1-16,-35 6-1 15,-25 5 1-15,-23 12-2 0,-17 17-1 16,-12 30-1-16,-4 20-4 16,18 39-32-16,2 12 1 15,34 33-4-15,21 8-3 16</inkml:trace>
  <inkml:trace contextRef="#ctx0" brushRef="#br0" timeOffset="561701.1274">2571 14294 40 0,'11'-11'34'16,"-7"-3"2"-16,-4 14-1 15,8-15-24-15,-8 15-3 16,0 0-1-16,10 12-3 16,-15 0 0-16,5 11-1 15,-2 10-2-15,-1 8 1 16,-1 13-2-16,-2 9 1 15,-1 5-2-15,0 5-1 16,-1 1 0-16,2-2-2 16,5-5-2-16,-1-17-5 15,12-4-23-15,-5-19-3 16,11-9 0-16,-4-19 2 0</inkml:trace>
  <inkml:trace contextRef="#ctx0" brushRef="#br0" timeOffset="561904.139">2663 14764 58 0,'-27'-21'39'15,"27"21"0"-15,-25-6-5 16,25 6-24-16,-12 14-4 16,12-14-1-16,15 9-3 15,6-11 0-15,9-8-2 16,10-11-1-16,11-7-2 15,1-12-3-15,15 5-17 16,-9-19-14-16,7 4 0 16,-14-7-1-16,0 6 1 15</inkml:trace>
  <inkml:trace contextRef="#ctx0" brushRef="#br0" timeOffset="562092.1498">3067 14225 77 0,'-17'44'39'15,"-9"2"-1"-15,10 18-1 16,-1 1-34-16,3 6-1 15,3 1-1-15,1 2-2 16,4-2 0-16,3-7-4 16,6 1-1-16,-1-19-13 15,14 8-19-15,-5-21-1 16,13 1-1-16,0-23 2 15</inkml:trace>
  <inkml:trace contextRef="#ctx0" brushRef="#br0" timeOffset="562466.1712">3292 14736 67 0,'-8'19'38'0,"2"-8"-4"15,14 10-2-15,-8-21-29 16,30 17-1-16,-5-17 1 15,8-2-1-15,1-9 1 16,4-4-1-16,-4-4 1 16,-3-3 0-16,-12-2 0 15,-5 2-1-15,-11-4 0 16,-7 5-1-16,-10 1 1 0,-7 5-1 15,-7 2 0-15,-4 7 0 16,-4 9 0-16,3 9 0 16,-1 8-1-16,4 9 1 15,5 4-1-15,9 4-1 16,12 5 0-16,8-5-1 15,18-3-1-15,7-13-2 16,24-4-8-16,-7-21-26 16,22-1 0-16,-5-18 0 15,9 0 2-15</inkml:trace>
  <inkml:trace contextRef="#ctx0" brushRef="#br0" timeOffset="562669.1827">3965 14202 66 0,'-15'-13'39'15,"7"24"-1"-15,-7 6 1 16,7 25-33-16,-4 4-3 16,3 13-1-16,-1 10-1 15,2 8 0-15,0 4-4 16,-1-5-3-16,5 7-6 15,-9-17-27-15,11-6 0 16,-2-20-1-16,7-7 0 16</inkml:trace>
  <inkml:trace contextRef="#ctx0" brushRef="#br0" timeOffset="562867.1941">3780 14547 82 0,'-19'5'41'16,"-4"-2"-1"-16,17 15-2 15,4-7-35-15,13-4-2 16,17-5-2-16,13-9-3 16,19 7-16-16,-3-19-19 15,12 9 1-15,-6-9-3 16,3 7 2-16</inkml:trace>
  <inkml:trace contextRef="#ctx0" brushRef="#br0" timeOffset="563818.2486">4253 14671 67 0,'3'26'39'0,"-5"-11"-1"16,16 3 3-16,-14-18-35 15,29 13-1-15,-4-19-2 16,5-1-1-16,1-7 0 15,2-4-1-15,-5-5 0 16,-2-4-1-16,-3 0 0 16,-7-3 1-16,-8 1-1 15,-6 2 1-15,-9 6-1 16,-10 3 1-16,-5 12 0 15,-8 12 0-15,-4 9-1 16,-5 12 1-16,2 8 1 0,4 10-1 16,3 3-2-16,11-3 0 15,11-1 0-15,13-11 0 16,13-8-1-16,16-12 0 15,14-11 0-15,9-12 0 16,10-7 0-16,2-9 1 16,1-1-1-16,-8-5 0 15,-4 6 1-15,-11 3 0 16,-12 7 0-16,-13 8 1 15,-12 9 0-15,-9 10 1 16,-8 10-2-16,-4 9 3 16,-5 5-2-16,-1 2-1 15,4 3 1-15,2-4-1 16,3-5 0-16,5-7 1 15,5-10 1-15,-2-14-2 0,15-7 3 16,-2-9 2-16,-2-15-1 16,2-4 1-16,-1-8-1 15,-2 1 0-15,-2-6 0 16,-1 7 0-16,-1 6 0 15,-1 7-3-15,-1 6 1 16,4 8-1-16,-8 14 0 16,20-9 1-16,-2 11-1 15,3 0 0-15,7 2 0 16,3-3 0-16,4-2-1 15,3-2 1-15,4-2-1 16,0 0-1-16,-2-1 1 0,-6 2 0 16,-5-1 0-1,-5 3 1-15,-8 2 0 0,-16 0 0 16,10 12 1-16,-17-1 0 15,-5 6-1-15,-4 7 1 16,-3 4 0-16,1 5 0 16,-1 5-1-16,4-1-1 15,6 0 0-15,6-3 0 16,6-4 0-16,9-11 0 15,7-4-1-15,9-12 0 16,7-12 4-16,3-4 0 16,7-10-1-16,-1-9 1 15,-3-2-1-15,-5-4 1 16,-8-1 0-16,-11 2 0 15,-11 4-2-15,-11 7 0 0,-12 11-1 16,-10 9 1-16,-4 12-4 16,-9 3-2-16,13 20-14 15,-17-16-7-15,23 15-12 16,-6-9-5-16,19 2 2 15</inkml:trace>
  <inkml:trace contextRef="#ctx0" brushRef="#br0" timeOffset="564554.2906">5780 14616 64 0,'-20'-9'41'15,"20"9"0"-15,-17-20 0 16,25 6-27-16,1-2-10 15,13 0-1-15,7-1 0 16,11 2-1-16,3 0-1 16,4 5 0-16,2 3 0 15,-3 3-1-15,-6 3 1 16,-5 6-1-16,-10 2 0 15,-10 2 1-15,-15 7-1 0,-11 4 0 16,-14 5 1-16,-13 6-1 16,-6 6 0-16,-10 4 1 15,-1 3-2-15,-1 0 0 16,8-2 0-16,6-4-1 15,13-6 1-15,17-6 1 16,16-8-1-16,17-10 0 16,18-8 1-16,15-6 0 15,15-5-1-15,6-6 0 16,6 1-3-16,-4-7-3 15,9 19-15-15,-25-13-19 16,1 14 0-16,-18-7-1 16,-5 12 0-16</inkml:trace>
  <inkml:trace contextRef="#ctx0" brushRef="#br0" timeOffset="565088.3212">6612 14628 76 0,'-8'-23'41'16,"8"23"0"-16,-22-5-1 15,7 14-35-15,-6 6-1 16,1 8-2-16,-1 7-1 15,2 6 1-15,1 2-2 16,5 1 0-16,7-2 0 0,8-5-1 16,11-7 2-16,10-10-2 15,9-11 2-15,10-12-2 16,5-9 2-16,1-12 1 15,1-6 0-15,-3-5 0 16,-8-6-1-16,-5 3 1 16,-10 0 0-16,-8 4-1 15,-7 6 0-15,-6 11-1 16,-2 22 0-16,0 0-1 15,-11 19 1-15,0 21 0 16,2 15-2-16,-3 17 1 16,2 12-1-16,-4 9 1 15,-1 8 0-15,-2-3-1 16,-4-5 1-16,0-9 1 15,-2-12 0-15,-4-12 1 0,-1-14 0 16,-2-21-1-16,0-14-1 16,-1-15 0-16,-1-12-2 15,1-15-2-15,5-3-6 16,-13-29-11-16,25 11-9 15,-10-21-11-15,17 10-1 16,4-10 1-16</inkml:trace>
  <inkml:trace contextRef="#ctx0" brushRef="#br0" timeOffset="565822.3632">7369 14698 50 0,'11'-10'39'0,"-10"-11"-2"16,0 4 2-16,-11-8-28 16,-3 10-5-16,-10-4 0 15,-5 10-2-15,-8 4 0 16,0 10 0-16,-5 6-1 15,0 12 1-15,-1 4-1 16,6 7-1-16,7 3 0 16,7 4-1-16,10-3-1 15,9-3 0-15,11-2 0 16,10-6-1-16,10-8 1 15,9-10-1-15,2-7 1 16,2-9 1-16,0-8 0 16,-2-7 1-16,-6-5-1 15,-4-3 2-15,-5-4-2 0,-7 1 1 16,-6-2-2-16,-1 4 2 15,-7 7-2-15,2 3 0 16,-5 21 0-16,0 0 0 16,0 0-1-16,-3 42 0 15,2 5 0-15,-1 19 0 16,-2 12 0-16,0 13 0 15,-2 8 0-15,-6 1 1 16,1-4 0-16,-7-6 0 16,-2-12-1-16,-4-14 1 15,-1-18-1-15,-3-20 0 16,-1-19 0-16,2-17-2 15,4-17-1-15,0-19-3 16,14-3-9-16,-12-32-7 0,22 12-7 16,-9-18-9-16,18 11-4 15,0-2 3-15</inkml:trace>
  <inkml:trace contextRef="#ctx0" brushRef="#br0" timeOffset="566561.4055">7996 14675 79 0,'-18'-7'42'0,"-16"-3"-2"0,6 11 2 16,-5-2-36-16,-4 8-2 15,2 6-1-15,1 9-1 16,4 4 0-16,7 7-2 16,8 2 1-16,10 0 0 15,8-1 0-15,12-4-2 16,10-10 1-16,11-11 0 15,7-9 1-15,4-11-1 16,1-8 1-16,-5-8 0 16,-4-6 0-16,-8-5 0 15,-7 1 0-15,-14 0 0 16,-11 3-1-16,-10 8 1 15,-6 6-1-15,-3 7 0 16,-4 6-1-16,2 8 0 0,3 6 0 16,9 2 0-16,8 4-1 15,12-2 0-15,12 1-1 16,7-8 1-16,12 1 0 15,4-9-1-15,1 2 1 16,0-3 1-16,-8 1 2 16,-6-1 0-16,-10-2 2 15,-5 4-1-15,-17 3 1 16,0 0 0-16,0 0 0 15,-3 13-1-15,-9 5 0 16,-2 9-1-16,1 6-1 16,-3 5 0-16,5 5 0 15,2 1-1-15,9-4 1 16,8-6-1-16,11-14 2 15,15-13-2-15,9-14 2 0,7-14-1 16,6-11 1-16,0-9 0 16,0-7 0-16,-4-1 0 15,-11 3 0-15,-7 6 1 16,-13 8-1-16,-8 14 0 15,-13 18-1-15,0 0 0 16,-23 32-1-16,3 1-1 16,0 10 0-16,-3 0-4 15,11 10-7-15,-6-19-8 16,31 15-2-16,-17-30-5 15,40 11-5-15,-2-23-11 16,25-1 2-16</inkml:trace>
  <inkml:trace contextRef="#ctx0" brushRef="#br0" timeOffset="567094.4359">9204 14584 64 0,'0'0'41'0,"11"-8"-2"16,-25 4 1-16,-2 12-34 15,-16 3 0-15,-1 10-1 16,-15 2-1-16,1 9 0 16,2-2-2-16,4 3 0 15,10-5 0-15,11-4-1 16,17-4 1-16,20-9-2 15,13-5 0-15,18-6 0 16,8-1 0-16,5 0 1 16,0 2-1-16,-4 2 1 15,-10 5-1-15,-14 10 0 16,-19 6 0-16,-18 8 1 15,-19 5-1-15,-15 2 1 0,-5 2-1 16,-6-4-1-16,2-7 0 16,5-12-2-16,18-2-4 15,5-27-13-15,39 5-7 16,0-26-12-16,27-3-4 15,4-16 1-15</inkml:trace>
  <inkml:trace contextRef="#ctx0" brushRef="#br0" timeOffset="567277.4464">9787 14486 94 0,'-12'10'44'0,"-8"-10"1"15,9 7-2-15,-7 1-40 0,6-9-5 16,12 1-3-16,-13-2-15 15,30 19-18-15,-17-17-4 16,16 32-1-16,-6-11-1 16</inkml:trace>
  <inkml:trace contextRef="#ctx0" brushRef="#br0" timeOffset="567433.4553">9813 14880 110 0,'-10'21'44'16,"-11"-14"3"-16,12 3-16 15,9-10-28-15,-10-10-3 16,10 10-4-16,16-31-10 15,18 25-11-15,-18-17-12 0,19 13-8 16,-5-5-1-16,3 11 0 16</inkml:trace>
  <inkml:trace contextRef="#ctx0" brushRef="#br1" timeOffset="579940.1706">10767 14374 39 0,'12'-31'37'0,"-5"1"0"0,1 10 0 15,-5-4-22-15,9 18-8 16,-12 6-3-16,2 11 0 16,-2 11-1-16,1 12-1 15,-2 12 0-15,1 8 0 16,0 11-2-16,0 4 1 15,-2-1-1-15,2-2-1 16,4-5-2-16,-1-14-4 16,9 1-19-16,-5-25-12 15,7-9-2-15,-14-14 3 16</inkml:trace>
  <inkml:trace contextRef="#ctx0" brushRef="#br1" timeOffset="580452.2">10654 14305 72 0,'-33'-13'40'15,"13"8"-2"-15,7-5 0 16,13 10-34-16,23-18-1 15,11 4-2-15,13-2 1 16,8 0-1-16,9-1 0 16,4 4 0-16,2 2 0 15,-3 5-1-15,-8 6 1 16,-7 4-1-16,-9 6 1 15,-8 8-1-15,-10 8 1 16,-10 6-1-16,-5 9 1 16,-10 5-1-16,-4 5 1 15,-4 2-1-15,-2 2 0 0,-1-3 1 16,2-4-1-16,0-6-1 15,4-9 1-15,4-6-1 16,6-12 1-16,-5-15 0 16,23 1 0-16,-8-13 1 15,5-7-1-15,3-8 1 16,0-3 0-16,1-4 0 15,1 0 0-15,-6 7-1 16,-3 4 1-16,-1 8 0 16,-5 10-1-16,-10 5 1 15,9 24-1-15,-9 5 0 16,-3 10-1-16,-1 2-2 15,4 5 0-15,0-5-2 0,12 3-2 16,-7-20-7-16,23 5-26 16,-9-20 1-16,14-4-2 15,-4-18 2-15</inkml:trace>
  <inkml:trace contextRef="#ctx0" brushRef="#br1" timeOffset="580631.2102">11757 14578 66 0,'-2'-20'39'15,"2"20"0"-15,-14-6 0 16,10 21-30-16,-11 1-4 15,4 13-2-15,0 1-1 16,2 3-2-16,5-2 0 16,8-2-2-16,6-4 0 15,1-13-4-15,12 3-23 0,-7-28-9 16,13-2 0-1,-9-14-2-15</inkml:trace>
  <inkml:trace contextRef="#ctx0" brushRef="#br1" timeOffset="580781.2188">11835 14163 71 0,'-20'-4'38'0,"8"14"-2"16,2 1-2-16,10-11-47 15,14 13-23-15,8-8-1 16,17 5-1-16,-1-8 1 15</inkml:trace>
  <inkml:trace contextRef="#ctx0" brushRef="#br1" timeOffset="581096.2368">12191 14332 64 0,'-10'19'40'0,"-9"-9"-1"15,0 8 2-15,-10-7-31 16,8 3-6-16,-1-5 0 16,5 5-2-16,4-2 0 15,6 3-1-15,7 0 0 16,8-2-1-16,8 1 0 15,7-1 0-15,4 0 0 16,4-2 0-16,-1 2 0 16,-1-1 0-16,-6 0 0 15,-2 3 0-15,-11 0 1 16,-5 2-1-16,-11 1 1 15,-3 0-1-15,-8 0 0 0,0 1 0 16,-5-4 0-16,0-2-2 16,6 0-2-16,-7-14-12 15,23 1-24-15,-19 8 0 16,19-8-1-16,-2-11 0 15</inkml:trace>
  <inkml:trace contextRef="#ctx0" brushRef="#br1" timeOffset="581863.2806">13054 14331 70 0,'11'-24'38'16,"4"13"-1"-16,-12-6-11 15,-3 17-20-15,0 0-2 16,-13 28 1-16,-4-3-2 0,-1 9-1 16,-5 5 0-16,0 6-1 15,0 0 0-15,3-2 1 16,1-4-1-16,9-4 0 15,4-10-1-15,7-11 1 16,-1-14 0-16,21-7-1 16,-3-14 1-16,3-7-1 15,2-7 1-15,-1-6-1 16,2-5 1-16,-2 0-2 15,-3 3 2-15,-2 5-1 16,-5 8 0-16,-2 8 1 16,-3 10 0-16,-7 12-1 15,0 0 1-15,9 20 0 16,-9 1 0-16,0 8 0 15,1 0 0-15,6 1 0 0,0-1-1 16,9-7 1-16,8-10-1 16,8-7 0-16,6-7 1 15,7-11-1-15,4-3 1 16,1-2 0-16,-4 0-1 15,-4 1 1-15,-8 2 0 16,-7 7-1-16,-8 5 1 16,-8 10-1-16,-7 6 1 15,-5 8-1-15,-3 9 0 16,-4 3 0-16,0 9-1 15,0-2-1-15,2 3 0 16,2-6-2-16,14-3-5 0,-1-23-12 16,24 2-17-16,-4-22-1 15,17 1 0-15,-3-20 0 16</inkml:trace>
  <inkml:trace contextRef="#ctx0" brushRef="#br1" timeOffset="582216.3009">13874 14443 75 0,'-23'24'40'0,"12"12"-1"16,3-12 0-16,19 2-34 16,4-10-2-16,15-6 0 15,8-11-1-15,8-8 0 16,4-8-1-16,2-9 0 15,0-1-1-15,-8-5 1 0,-8-1-1 16,-11 2 1-16,-15 3-1 16,-8 4 1-16,-13 7 0 15,-10 6-1-15,-9 5 1 16,-6 13 0-16,-8 10 1 15,-1 10-1-15,2 8 0 16,5 6 0-16,5 4 0 16,9 0 0-16,12-3-1 15,18-8-2-15,18-7-3 16,12-19-6-16,29 6-13 15,-5-23-16-15,24 1 1 16,-7-20-2-16,13 5 1 16</inkml:trace>
  <inkml:trace contextRef="#ctx0" brushRef="#br1" timeOffset="582576.3215">14635 14358 85 0,'-37'-5'40'0,"3"16"-1"16,-17-3 3-16,8 6-37 15,-1 10-2-15,3 8 0 16,1 3-1-16,8 3 0 15,8-1 0-15,9-2-1 16,12-4 0-16,9-6 0 16,13-13 0-16,8-8-1 15,9-11 0-15,7-8 0 16,6-8 0-16,-3-8 0 15,-1-5 1-15,-4 3-1 16,-6 0 0-16,-12 4 0 16,-5 9 0-16,-7 6 0 0,-11 14 0 15,0 0 0-15,-12 25 0 16,-1 4-1-16,3 3 0 15,-3 4 0-15,5 3-3 16,2-4 0-16,9-1-3 16,0-22-8-16,23 6-9 15,-9-27-15-15,18 3 0 16,-6-21-1-16,16-1 2 15</inkml:trace>
  <inkml:trace contextRef="#ctx0" brushRef="#br1" timeOffset="582899.3399">14962 14380 76 0,'-5'-11'40'0,"5"11"-1"16,-21 19 2-16,11 8-32 15,-11 6-5-15,2 6 0 16,2 1-2-16,2 4 0 16,2-6-1-16,9-5 0 15,4-9 0-15,6-12-1 16,8-15 1-16,8-10-1 15,5-11 0-15,5-9 1 16,-1-7 0-16,3-1-1 16,-1-3 1-16,-5 5 0 15,-5 7-1-15,-2 7 1 16,-7 16-1-16,-4 8 1 15,-3 13-2-15,-5 8 1 16,2 9-2-16,0 2 0 16,6 8-2-16,-1-5-1 0,9 7-6 15,-7-21-9-15,21 15-10 16,-9-23-9-16,12 2 0 15,-6-17 0-15</inkml:trace>
  <inkml:trace contextRef="#ctx0" brushRef="#br1" timeOffset="583291.3624">15669 14228 80 0,'-18'-2'42'15,"6"16"-2"-15,-17-8 2 16,4 11-35-16,-5 1-2 15,2 5-2-15,1-3 0 0,4 6-2 16,5-2 1-16,9 1-2 16,8-2 0-16,9-3 0 15,4-2 0-15,5 1 0 16,4-4 0-16,0-4 0 15,1-1-1-15,-3-2 2 16,-4-2-1-16,-4-2 0 16,-11-4 0-16,14 8 0 15,-14-8 1-15,0 14-1 16,-4-2 0-16,-6 3 0 15,-5 5 0-15,-3 5 0 16,-5 5-1-16,-2-2 0 16,2 1-3-16,-1-12-4 15,18 4-10-15,-9-28-6 0,26 4-12 16,0-26-6-16,21-8 0 15,-3-19 0-15</inkml:trace>
  <inkml:trace contextRef="#ctx0" brushRef="#br1" timeOffset="583876.3958">16659 13905 66 0,'0'0'38'0,"0"0"-2"16,1 11 1-16,-9 17-34 16,2 17 0-16,-9 10 0 15,2 12 0-15,-5 10-1 16,0 5 0-16,-1-1-2 15,1-5 0-15,8-9-2 16,-4-15-3-16,18 0-23 16,-7-25-8-16,13-6-1 15,-10-21-2-15</inkml:trace>
  <inkml:trace contextRef="#ctx0" brushRef="#br1" timeOffset="584071.407">16530 14421 71 0,'-20'-11'40'15,"-7"-3"-2"-15,9 12 2 16,-5 2-34-16,23 0-3 15,0 0-1-15,0 0-2 16,27-12-2-16,5 2-3 16,11 0-2-16,5-9-3 15,13 5-2-15,-7-17-7 16,17 7-18-16,-7-11-1 15,5 5 3-15,-11-9 0 0</inkml:trace>
  <inkml:trace contextRef="#ctx0" brushRef="#br1" timeOffset="584432.4276">17139 13869 70 0,'-27'14'37'16,"3"21"2"-16,-9 6-1 16,4 17-31-16,-5 1-1 15,8 15-2-15,-3 1 0 16,7 4-1-16,0-6 0 15,8-2-3-15,5-8 2 16,6-7-1-16,6-13-1 16,7-9 1-16,4-17-1 15,7-11-1-15,3-11 2 0,2-6-1 16,-1-11 0-16,1-1 1 15,-4-4-1-15,-5 4 1 16,0 2-1-16,-7 6 0 16,-10 15 0-16,13-1 0 15,-8 16-1-15,-1 5-1 16,2 6 0-16,7 1-2 15,9 3-1-15,5-8-2 16,19 4-9-16,-4-23-12 16,22 5-8-16,-5-20-2 15,14-1 3-15,-10-14-1 16</inkml:trace>
  <inkml:trace contextRef="#ctx0" brushRef="#br1" timeOffset="584799.4486">17697 14374 69 0,'-30'-22'38'15,"1"19"-1"-15,-14-1 0 16,7 19-29-16,-8 5-1 15,10 14-1-15,-1 1-2 16,9 5-1-16,5 1 0 16,8 0 0-16,11-4-2 15,9-8 1-15,14-7-1 16,8-12-1-16,9-8 0 15,5-11 1-15,9-9-1 16,-3-10-1-16,4-10 1 16,-6-5 0-16,-3 0 0 15,-7-1 0-15,-8 3 0 16,-8 8 0-16,-8 9 0 15,-5 10 0-15,-8 14 0 0,-7 11 0 16,-2 14 0-16,-3 8 0 16,-1 7-1-16,3 4 0 15,5 2-1-15,5-9-1 16,14-2-4-16,4-26-9 15,26 3-8-15,-7-32-13 16,21-8-1-16,-3-22-2 16,14-7 2-16</inkml:trace>
  <inkml:trace contextRef="#ctx0" brushRef="#br1" timeOffset="584972.4585">18414 13829 83 0,'-19'23'39'0,"-18"12"-1"15,6 31-1-15,-10 10-34 16,9 11 0-16,3 3-2 15,7-3-2-15,10-3-3 16,4-19-7-16,22 1-25 16,-7-24-2-16,13-5-1 15,-6-22 0-15</inkml:trace>
  <inkml:trace contextRef="#ctx0" brushRef="#br1" timeOffset="585123.4672">18210 14373 92 0,'-19'-31'40'16,"15"10"2"-16,1-9-5 15,16 9-35-15,15 2-5 0,1-10-18 16,28 15-18-16,-4-11-1 16,16 7-3-16,1-5 1 15</inkml:trace>
  <inkml:trace contextRef="#ctx0" brushRef="#br1" timeOffset="585596.4942">19344 13992 76 0,'-19'12'40'16,"10"10"-2"-16,-7 0 0 0,2 18-35 15,0 8-2-15,2 11 2 16,2 2-1-16,3 6-2 15,5-1-1-15,2-10-2 16,9 6-6-16,-9-23-28 16,16 0 0-16,-8-16-3 15,11-3 3-15</inkml:trace>
  <inkml:trace contextRef="#ctx0" brushRef="#br1" timeOffset="585784.505">19292 14409 58 0,'-13'-22'38'16,"-7"-3"0"-16,8 19-1 15,-13-8-24-15,25 14-5 0,-12 4-2 16,12-4-4-16,12 8-1 16,9-11-3-16,14-1-4 15,4-20-15-15,27 6-17 16,-1-13 0-16,15-2-2 15,-2-12 2-15</inkml:trace>
  <inkml:trace contextRef="#ctx0" brushRef="#br1" timeOffset="586152.526">19881 13834 82 0,'-42'53'41'0,"-11"2"-2"15,9 16 1-15,-8-5-34 0,11 9-4 16,5-1 0-16,7-1 0 15,7-5-1-15,11-8 0 16,7-9 0-16,11-12 0 16,10-12 0-16,10-13-1 15,3-14 1-15,7-12-1 16,1-11 0-16,0-6 0 15,2-8 1-15,-4-1-1 16,-8 0 0-16,-1 5 0 16,-7 6 0-16,-4 8 0 15,-6 13 0-15,-10 6-1 16,13 26 1-16,-8 3-1 15,-3 9-2-15,2 5 0 16,7 4-2-16,-2-10-3 16,18 10-11-16,-13-26-13 0,21 6-6 15,-6-23-1-15,16-1 1 16</inkml:trace>
  <inkml:trace contextRef="#ctx0" brushRef="#br1" timeOffset="586498.5458">20232 14332 78 0,'-7'29'39'0,"13"-18"-1"16,20 6 1-16,5-10-37 15,8-6 0-15,10-7-1 0,1-3 0 16,-1-7 0-16,-2-4-1 15,-8-2 1-15,-7-2 1 16,-13 2-1-16,-8 2 0 16,-15 0 0-16,-8 7 1 15,-14 5 0-15,-10 10-1 16,-9 10 1-16,-6 12-1 15,-5 10 1-15,3 8-1 16,3 2 1-16,11 2-1 16,15-2-1-16,15-9-1 15,28-9-2-15,10-21-9 16,32 5-11-16,-5-25-18 15,24-1 1-15,-2-10-2 16,21-2 0-16</inkml:trace>
  <inkml:trace contextRef="#ctx0" brushRef="#br1" timeOffset="587029.5762">21651 13870 77 0,'13'5'40'15,"-12"5"-3"-15,2 25 2 16,-14 5-34-16,2 15-3 0,-5 12 0 15,-3 12 0-15,2 4-2 16,-3 3 1-16,4-3-1 16,4-8-3-16,8-5-1 15,-2-16-4-15,19-1-28 16,-7-26-2-16,12-4-3 15,-7-20 2-15</inkml:trace>
  <inkml:trace contextRef="#ctx0" brushRef="#br1" timeOffset="587697.6144">21521 14330 77 0,'-34'-19'40'0,"17"17"-1"16,-2-1 1-16,19 3-32 15,8 10-5-15,12-7-1 16,12-3-2-16,8-3 0 15,16 2-1-15,6-2-1 16,7 2 0-16,3-3-1 16,0 3 0-16,-5-1 0 15,-5 2 0-15,-8-2 1 16,-9 2 1-16,-15-2-1 15,-10-1 2-15,-7-2-1 16,-13 5 2-16,0 0 0 16,0 0 1-16,-20 2 1 15,3 8-1-15,2 9 1 16,0 3 0-16,2 9 0 0,-3 4 0 15,3 3-1-15,4 0 0 16,4-1 0-16,5-5 0 16,7-9-1-16,6-9 0 15,12-12 0-15,10-14 0 16,7-10-1-16,3-10 1 15,7-9-1-15,-1-3 1 16,-2 2-1-16,-5 1 0 16,-11 7 0-16,-4 8 0 15,-12 11 0-15,-6 12 0 16,-11 3 0-16,-1 26 0 15,-6 4 0-15,-4 5 0 16,3 6 0-16,0 2-1 16,3-1 1-16,7-4 1 0,6-8-1 15,9-11 0-15,5-11 0 16,8-11 1-16,2-10-1 15,5-11 1-15,-4-8-1 16,-4-3 0-16,-1-5 0 16,-8-1 0-16,-6 0 0 15,-6 4-1-15,-7 1-1 16,-1 12-1-16,-4 0-2 15,4 24-6-15,-2-27-8 16,15 35-6-16,-13-8-11 16,22 11-3-16,-7-7 0 15,16 11 1-15</inkml:trace>
  <inkml:trace contextRef="#ctx0" brushRef="#br1" timeOffset="588007.632">23042 14336 95 0,'-26'5'41'16,"8"14"1"-16,-14-7-2 15,1 11-36-15,7 1-2 16,6 4-1-16,8 2-1 16,11-2 1-16,11-4 0 15,11-4 0-15,8-7-1 16,10-8 0-16,3-11 1 15,2-8-1-15,-2-7 1 16,-10-4-1-16,-6-5 0 16,-8-4 1-16,-11 0-1 15,-11-3 0-15,-9 5 0 16,-9 0-1-16,-8 11-2 0,-4-2-4 15,4 19-10-15,-21-11-6 16,13 28-10-16,-16-7-9 16,5 14-2-16,-19-2 1 15</inkml:trace>
  <inkml:trace contextRef="#ctx0" brushRef="#br1" timeOffset="589050.6918">5216 15591 37 0,'15'5'35'0,"-15"-5"2"15,17 1-6-15,-22-11-23 16,5 10 0-16,-14-18-2 15,1 10 0-15,-8-2-2 0,-1 7 1 16,-10 4-3-16,-3 9 1 16,-3 10-2-16,-3 10-1 15,-2 6 2-15,5 5-2 16,1 2 1-16,8-3-2 15,9-4 1-15,12-7 1 16,13-11 0-16,16-11 0 16,16-14 0-16,14-11 0 15,12-9 0-15,12-6-1 16,3-3 1-16,0-2 0 15,-9 5-1-15,-7 5 3 16,-15 6-3-16,-8 8 3 16,-17 7-3-16,-22 7 1 15,0 0-1-15,-7 16 0 16,-7-1 0-16,-2 3-2 0,2 5 1 15,-1 2-3-15,9 5 1 16,2-1-1-16,18 7-5 16,-5-21-14-16,25 11-14 15,-6-23-2-15,19-5 0 16,-4-22 0-16</inkml:trace>
  <inkml:trace contextRef="#ctx0" brushRef="#br1" timeOffset="589266.704">6035 14983 53 0,'-12'9'40'0,"-14"14"-1"16,3 31 2-16,-12 10-28 0,1 21-9 15,4 10-2-15,5 7-1 16,4 3-1-16,7-9-2 15,13-7-1-15,4-18-3 16,16-9-5-16,0-35-27 16,18-10 0-16,2-34-2 15,15-12 1-15</inkml:trace>
  <inkml:trace contextRef="#ctx0" brushRef="#br1" timeOffset="589457.715">6358 15070 68 0,'-10'-18'40'16,"-18"10"-1"-16,7 38-6 15,-14 13-26-15,5 18-2 0,-3 11-2 16,5 10 0-16,1 5-2 16,11 2-2-16,7-3-1 15,6-12-3-15,16 0-7 16,-7-26-24-16,22 0-2 15,-5-26-4-15,10 0 4 16</inkml:trace>
  <inkml:trace contextRef="#ctx0" brushRef="#br1" timeOffset="589819.7358">6422 15582 34 0,'-12'10'37'0,"12"10"2"15,-4-8-1-15,18 5-19 16,-1-9-14-16,12-3-2 15,6-10 1-15,8-3-2 16,0-7 1-16,4-1 1 16,-2-3-2-16,-5-1 1 15,-9 0-1-15,-6 5 1 16,-16 2-1-16,-6 1 1 15,-14 3-2-15,-7 3 0 16,-7 5 0-16,-8 5 0 16,0 9-1-16,-1 7-1 15,1 6 0-15,3 11 0 16,10 6 1-16,8 2-1 15,11 2-1-15,14-8-2 0,14-1 0 16,13-15-1-16,22 2-8 16,-1-38-15-16,28 4-11 15,-5-22-1-15,17-2 1 16</inkml:trace>
  <inkml:trace contextRef="#ctx0" brushRef="#br1" timeOffset="590028.7476">7359 15081 77 0,'-22'10'42'0,"-14"9"-2"16,6 29 0-16,1 9-37 16,-5 11 2-16,4 9-4 15,4 5 0-15,4 1-1 16,7-4 0-16,8-5-2 0,3-10-2 15,13-2-9-15,-6-31-16 16,19 4-10-16,-7-27-2 16,16-5 1-16</inkml:trace>
  <inkml:trace contextRef="#ctx0" brushRef="#br1" timeOffset="590404.7692">7407 15587 49 0,'-12'16'41'0,"11"7"-1"15,1-23 2-15,13 26-24 0,5-27-16 16,9-5 1 0,3-5-2-16,6-4 0 0,4-2-1 15,-2 0 1-15,-2-3-1 16,-5 1 2-16,-8 0-1 15,-7 1 1-15,-9-3-1 16,-9 2 1-16,-12 2-1 16,-6 2 1-16,-7 4-1 15,-5 7 0-15,-5 9 1 16,-4 12-1-16,0 11 0 15,0 11 0-15,7 6-1 16,5 8 0-16,12 2-1 16,10-5-2-16,19-4-1 15,7-11-2-15,25-10-1 16,12-23-5-16,29 8-11 0,-8-31-16 15,19-2-2 1,-2-15 1-16,9 2 2 0</inkml:trace>
  <inkml:trace contextRef="#ctx0" brushRef="#br1" timeOffset="590711.7868">8257 15488 81 0,'-29'6'43'16,"-12"-6"-2"-16,2 11 2 16,-18 4-39-16,11-6-2 15,6 0-2-15,5 3 1 16,9-1-1-16,10 0-1 15,8 2 1-15,16-2-1 16,5 3 2-16,7-2-1 16,8-1 1-16,3 3-2 0,2-1 2 15,-1-1 0-15,0 3 0 16,-8 2-1-16,-7 0 0 15,-5 1 1-15,-11 5-1 16,-10-2 0-16,-9 5 0 16,-7-7 0-16,-10 2-2 15,-3-10-2-15,3 6-5 16,-8-27-9-16,21 15-18 15,-8-27-5-15,17 2-4 16,0-15 3-16</inkml:trace>
  <inkml:trace contextRef="#ctx0" brushRef="#br1" timeOffset="591440.8285">9351 15416 33 0,'5'-17'36'16,"-5"17"3"-16,-21-14-1 15,-4 27-17-15,-23-3-12 16,2 15-3-16,-7 1-1 15,1 13-1-15,-2 2 0 16,9 7-1-16,8-4 0 16,14 1-2-16,14-7 1 0,16-7-1 15,12-11 0-15,16-11 0 16,11-11 0-16,8-12 0 15,4-7-1-15,-1-8 1 16,0-5 0-16,-5-1-1 16,-5-1 1-16,-13 4 0 15,-6 4-1-15,-10 8 1 16,-11 7-1-16,-7 13 1 15,0 0-1-15,-21 21-1 16,3 6 2-16,-1 8-2 16,0 4 1-16,4 7-1 15,6-1 1-15,6-3-1 16,13-5-1-16,7-10 0 15,13-6-2-15,6-18-2 16,19 3-9-16,-10-35-11 0,20 9-14 16,-12-16-1-16,8 1 1 15</inkml:trace>
  <inkml:trace contextRef="#ctx0" brushRef="#br1" timeOffset="591725.8448">9895 15627 47 0,'-23'28'41'15,"5"8"-2"-15,-5-4 1 16,8 12-18-16,0-15-18 15,7-4 0-15,6-6-2 16,6-6 1-16,-4-13-1 16,20-11-1-16,-4-10 0 15,3-3 0-15,1-12 0 16,2-2-1-16,-4-7 0 0,-3-2 0 15,-2 5-1-15,-4 1 0 16,-2 9-1-16,-4 0 1 16,3 8-1-16,-2 7 0 15,-4 17-1-15,15-20-3 16,2 26-6-16,-17-6-18 15,34-4-7-15,-14 1-4 16,14 3 3-16</inkml:trace>
  <inkml:trace contextRef="#ctx0" brushRef="#br1" timeOffset="592088.8655">10293 15564 69 0,'-11'39'41'0,"-2"-9"-1"15,14 1 2-15,-4-18-36 16,22 0-2-16,10-10-2 16,12-7-1-16,5-7 0 15,7-6-1-15,1-8 0 16,-2-2 0-16,-7-2 0 15,-9-3 0-15,-11 1 0 16,-11 2 1-16,-16 4-1 16,-14 5 1-16,-11 8 0 15,-9 10 0-15,-7 15 0 16,-5 9 0-16,-3 15 1 0,0 9-1 15,7 8 0-15,10 4 0 16,11-2-1-16,15-9-3 16,23 0-10-16,6-36-14 15,29 2-15-15,10-24 1 16,35-4-2-16</inkml:trace>
  <inkml:trace contextRef="#ctx0" brushRef="#br1" timeOffset="592747.9032">11861 15472 55 0,'-19'-22'37'0,"2"16"2"16,-15-7-5-16,2 15-27 15,-10-2 0-15,4 16-1 16,-8 1 0-16,6 13-2 15,-1 3 0-15,9 9-1 16,5 1 0-16,12 3-1 16,11-8 0-16,10-5-1 15,14-12 0-15,15-11 0 16,9-14-1-16,11-17 0 15,6-16 0-15,6-11 1 16,1-10-2-16,-2-5 2 16,-8-2-1-16,-8 2 1 0,-9 5-1 15,-13 7 1-15,-11 11 0 16,-12 13-1-16,-13 12 1 15,-8 15-1-15,-8 16 0 16,-3 12 0-16,-2 13 0 16,0 10 0-16,6 8-1 15,5 2-1-15,12 2-2 16,2-10-4-16,29 3-8 15,-8-29-10-15,27 7-14 16,-3-25-3-16,15-2 2 16</inkml:trace>
  <inkml:trace contextRef="#ctx0" brushRef="#br1" timeOffset="592950.9149">12497 15422 85 0,'-14'21'42'15,"-13"0"-1"-15,8 23-6 16,-3-6-32-16,5 7-2 15,3-3 1-15,8 1-3 16,6-5 0-16,2-14-2 16,11-4-2-16,3-25-9 15,19 3-27-15,-10-24 1 16,13-1-2-16,-10-18 1 15</inkml:trace>
  <inkml:trace contextRef="#ctx0" brushRef="#br1" timeOffset="593077.9221">12594 15095 81 0,'-37'-28'41'15,"6"18"-3"-15,0 6-5 16,6 0-67-16,25 4-5 16,0 0-1-16,17 13-1 15</inkml:trace>
  <inkml:trace contextRef="#ctx0" brushRef="#br1" timeOffset="593671.9561">13442 15044 77 0,'-37'-21'40'0,"8"17"-1"15,-12-9-7-15,0 21-28 16,2 6-1-16,6 13 0 16,-6 9-1-16,5 12 1 15,-7 7-1-15,6 11 1 16,1 4-2-16,4 3-1 15,4-2 1-15,6-3-2 16,11-4-1-16,4-13-2 0,11-7-1 16,-1-17-3-16,15-4-3 15,-20-23-11-15,36-2-16 16,-26-18-1-16,8 5 5 15,-15-24 16-15,11 9 10 16,-15-8 5-16,-4-4 6 16,1 15 14-16,-19-10 19 15,7 16 3-15,-13-8-3 16,15 23-13-16,-16-11-10 15,30 17-2-15,-20-5-4 16,20 5-2-16,24 5-3 16,5-5-2-16,15-2-2 15,6-5-3-15,19 8-7 16,-5-18-14-16,20 12-13 0,-5-11 0 15,15 8-1-15,-10-12 1 16</inkml:trace>
  <inkml:trace contextRef="#ctx0" brushRef="#br1" timeOffset="593927.9706">13979 15067 75 0,'-23'-24'42'0,"8"8"-2"15,-12-11 0-15,14 11-35 16,-12 2-2-16,1 11 0 15,-6 10-1-15,-3 13 0 16,-7 13-1-16,-3 15 0 16,0 13 0-16,0 11 0 0,0 8-1 15,5 5-1-15,6 0 0 16,6-5-4-16,16-1-2 15,-1-26-12-15,25 5-19 16,-9-26-4-16,16 0 1 16,-6-27 1-16</inkml:trace>
  <inkml:trace contextRef="#ctx0" brushRef="#br1" timeOffset="594114.9814">13426 15497 82 0,'-26'-15'43'16,"26"15"0"-16,-14-8-2 0,35 7-36 15,5-4-3-15,14-2-2 16,15 0-2-16,7-6-3 16,16 9-12-16,-13-14-23 15,13 12 0-15,-13-7-2 16,1 13 0-16</inkml:trace>
  <inkml:trace contextRef="#ctx0" brushRef="#br1" timeOffset="594596.0089">13904 15561 64 0,'14'18'40'0,"1"-19"-1"15,17 7-2-15,2-14-34 16,10-4-1-16,7-6-1 16,0-1 1-16,-2-4-2 15,-5-1 3-15,-10 1-2 16,-9 3 1-16,-13 2-1 15,-15 2-1-15,-12 4 1 16,-8 4 0-16,-11 5 0 0,-6 5 0 16,-6 5 1-16,-1 9 1 15,-1 5-1-15,6 9 0 16,6 2 0-16,11 4-1 15,10-1 0-15,16 0-1 16,15-2-2-16,11-6-2 16,16-6-1-16,5-13-7 15,21 10-11-15,-16-22-16 16,15 4-2-16,-15-16 1 15,4 2 0-15</inkml:trace>
  <inkml:trace contextRef="#ctx0" brushRef="#br1" timeOffset="598284.2198">14556 15467 50 0,'12'0'35'0,"-12"0"-1"16,22-8-4-16,-19-2-26 15,8 5 1-15,-11 5 0 16,10-11-1-16,-10 11 1 0,0 0-3 16,9 10 1-16,-7 5 0 15,-5 3-1-15,0 9-1 16,-2 1 1-16,-1 3-2 15,-4 3 1-15,2 2-1 16,-1 0 0-16,0-3-1 16,2-5 1-16,3-4 1 15,2-7 0-15,3-5 0 16,-1-12 0-16,0 0 1 15,17-25-1-15,-5-5 1 16,-2-8-1-16,4-10 2 16,-1-4-1-16,-1-4 0 15,0 1-1-15,0 5 1 16,-4 5-1-16,0 12 1 0,-2 7-2 15,1 13 0-15,-7 13-1 16,19 0 1-16,-4 10-1 16,9 0-1-16,8-1 0 15,7-3 0-15,13-4-2 16,2-9-4-16,15 10-18 15,-12-18-13-15,4 8-1 16,-13-9 0-16</inkml:trace>
  <inkml:trace contextRef="#ctx0" brushRef="#br1" timeOffset="598684.2428">14980 15510 69 0,'1'15'41'15,"-1"-15"-2"-15,21 16 2 16,9-16-38-16,6-1-1 16,9-4 0-16,4-3-1 15,5-3 0-15,2-3-2 16,-5-1 1-16,-3-1-1 15,-10-1 1-15,-9 2-1 16,-14-1 1-16,-9 4 1 16,-6 12-1-16,-20-15 0 15,-3 14 1-15,-11 4-1 16,-6 7 1-16,-7 10 1 15,-3 9-1-15,-1 4-1 0,3 6 1 16,6 5-1-16,12-2 1 16,9-1 0-16,19-7-1 15,16-8-2-15,21-11 0 16,13-14-1-16,19-4-2 15,3-19-7-15,23 8-17 16,-16-22-10-16,8 6-2 16,-18-10 3-16</inkml:trace>
  <inkml:trace contextRef="#ctx0" brushRef="#br1" timeOffset="599038.263">15768 15458 64 0,'-20'17'40'0,"-15"-1"-2"16,8 16 1-16,-9-6-31 15,9 7-5-15,5-3 0 0,8 0-1 16,5-2 0-16,8-6-2 15,3-6 1-15,5-4 0 16,6-10 0-16,6-4-1 16,2-11 1-16,5-5-1 15,2-5 1-15,1-4 1 16,1-4-1-16,-1-1 0 15,-3-1 0-15,-1 6 1 16,-7 4-2-16,-4 5 2 16,-2 9-1-16,-12 9-1 15,15 9 1-15,-13 12-2 16,-1 9 1-16,-2 9-1 15,1 8 0-15,-1 0-1 16,5 2 0-16,-1-10-4 0,10-6 0 16,-1-23-6-16,18 0-11 15,-10-34-15-15,24-6-3 16,-3-26 2-16,12-5 2 15</inkml:trace>
  <inkml:trace contextRef="#ctx0" brushRef="#br1" timeOffset="599210.2728">16399 15024 76 0,'0'-16'40'0,"-16"13"-1"15,3 35-12-15,-18 5-16 16,7 21-7-16,-3 7-2 16,7 10 0-16,-1 1-2 15,6-1-3-15,5-1-2 0,-5-18-10 16,16 2-21-1,-11-20-3-15,12-3-1 0,-10-25-1 16</inkml:trace>
  <inkml:trace contextRef="#ctx0" brushRef="#br1" timeOffset="599376.2823">16171 15420 80 0,'-10'-34'42'0,"10"17"1"16,-4-13-9-16,23 14-26 15,-4 1-5-15,10-1-5 16,17 8-10-16,-11-20-10 15,29 14-18-15,-2-10-2 16,18 7-1-16,-5-5 0 0</inkml:trace>
  <inkml:trace contextRef="#ctx0" brushRef="#br1" timeOffset="599857.3099">17606 15240 63 0,'10'-30'38'16,"-12"-13"-1"-16,2 12-10 15,-15-13-19-15,0 10-3 16,-6-1-1-16,-3 14 0 15,-8 10-1-15,-5 18-1 16,-7 16 1-16,-3 22-1 16,-3 13 0-16,3 14 0 15,2 8 0-15,3 5-2 0,13-3 0 16,6-8-2-16,16-10-2 15,8-22-8-15,26 2-19 16,-10-29-9-16,14 1-1 16,-7-21 2-16</inkml:trace>
  <inkml:trace contextRef="#ctx0" brushRef="#br1" timeOffset="601149.3838">16993 15435 62 0,'-13'-13'41'15,"13"13"1"-15,20-15-2 16,15 16-23-16,6-13-15 0,14-2-1 16,7 1 0-16,1 2-1 15,3 5 0-15,-3 4 0 16,-3 4 0-16,-5 2 0 15,-5 3 0-15,-5 3 0 16,-8-1 0-16,-7-1 1 16,-5 1-1-16,-6-2 0 15,-6 0 0-15,-13-7 1 16,5 20-1-16,-16-3 0 15,-7 2 1-15,-4 7-2 16,-5 3 2-16,-2 4-2 16,0-2 2-16,0 0-2 15,7-4 2-15,7-7-2 16,5-9 2-16,10-11-1 15,0 0 0-15,25-17 0 0,0-5 0 16,5-8 1-16,4-5 0 16,2-3 0-16,0-4-1 15,-3 0 1-15,-1 2-1 16,-5 4 1-16,-3 5-1 15,-8 4 0-15,-2 7 0 16,-1 5 0-16,-3 4 1 16,2 8-1-16,-12 3 0 15,20 4 0-15,-8 2 0 16,4 0 0-16,4 1 0 15,3-1 0-15,3-2 0 16,4-2 0-16,0 0 0 16,-1-2 0-16,-3 0 0 15,-2 0 0-15,-9 1 0 0,-15-1 0 16,0 0 0-16,-6 19 0 15,-13-5 0-15,-6 5 0 16,-4 6 0-16,-6 4 1 16,-1 5-1-16,3 2 0 15,7 1 0-15,5 0-1 16,12-5 2-16,11-5-2 15,14-9 1-15,11-10-1 16,14-10 1-16,4-10-1 16,2-9 1-16,4-8 0 15,-9-5 0-15,-3-4 1 16,-11 0-2-16,-12-1 2 15,-9 2-1-15,-7 2 1 16,-9 7-1-16,-2 3 0 0,-7 7 0 16,1 6 0-16,2 9 0 15,2 6 0-15,13-3 0 16,-8 21 0-16,15-5 0 15,6-1 0-15,5-1 0 16,6-1 1-16,4-5-1 16,1-6 1-16,0-1-1 15,-1-2 1-15,-4-3 0 16,-1-2-1-16,-4-1 1 15,-4 1 0-15,-15 6-1 16,19-7 1-16,-19 7-1 16,0 16 0-16,-5 1 0 15,-7 8 1-15,0 1-1 0,-2 6-1 16,0-2 2-16,0-2-3 15,7-7 3-15,0-8-2 16,7-13 1-16,17-8-1 16,3-12 1-16,3-9 1 15,6-4-1-15,-1-7 1 16,3-2-1-16,-1 3 1 15,-5 5 0-15,-7 8-1 16,-4 6 1-16,-3 11-1 16,-11 9 0-16,0 0 0 15,9 24 0-15,-13-5 0 16,3 4 0-16,-1 0 0 15,1-2 0-15,1-3 0 16,1-4 0-16,2-3 0 0,-3-11 0 16,14 10 0-16,-14-10 0 15,19 0 0-15,-19 0 0 16,16-2-1-16,-16 2 1 15,0 0-1-15,10 12-1 16,-10-12-1-16,-5 18-3 16,5-18-4-16,-8 17-5 15,-6-26-6-15,14 9-5 16,-4-11-6-16,17 1-5 15,-7-19-3-15</inkml:trace>
  <inkml:trace contextRef="#ctx0" brushRef="#br1" timeOffset="601958.4301">18717 15460 56 0,'-6'16'25'16,"-10"-14"2"-16,15 14 0 16,-19-14-13-16,17 12-4 15,-11-8-2-15,8 5-3 16,-4-5 0-16,10-6-2 15,-14 13 0-15,14-13-1 16,0 0 1-16,4-13 0 16,15-9 0-16,12-5 1 15,10-13-2-15,13-4 2 0,4-6-3 16,7-2 1-16,-2 4-1 15,-2 7 0-15,-11 11-1 16,-8 13 1-16,-15 15-1 16,-10 19 0-16,-12 13 0 15,-7 12-1-15,-5 9-1 16,-6 3-1-16,12 7-8 15,-13-19-9-15,29 12-11 16,-2-25-9-16,21-4-2 16,6-20 1-16</inkml:trace>
  <inkml:trace contextRef="#ctx0" brushRef="#br1" timeOffset="602561.4645">19722 15303 48 0,'-19'6'39'15,"14"6"-2"-15,5-12 1 16,11 3-22-16,4-11-12 15,16-1-1-15,7-8 0 16,8 3-1-16,2-8 1 16,0 2-1-16,-4-2-1 15,-6 2 1-15,-9-1-1 16,-9 2 0-16,-15 6 0 15,-9 0 0-15,-15 9 0 16,-7 7 1-16,-10 4-1 16,-6 12 1-16,-6 9-1 15,1 9 1-15,-2 9-1 0,9 9 1 16,6 2-1-16,13-1-1 15,16 1 0-15,16-11-2 16,23-9-1-16,12-13-2 16,26-10-1-16,9-23-4 15,23-1-3-15,-9-29-12 16,19 9-12-16,-16-17-2 15,-2 3 2-15,-15-8 1 16</inkml:trace>
  <inkml:trace contextRef="#ctx0" brushRef="#br1" timeOffset="602906.4842">20695 15159 58 0,'-26'-19'39'0,"-1"19"0"15,-17-3 1-15,11 17-28 16,-12 2-5-16,5 10-1 16,0 3-2-16,3 7-1 0,3 4-1 15,10-2 1-15,5 1-2 16,9-3 1-16,11-4-1 15,8-9 0-15,10-10-1 16,9-10 1-16,6-10-1 16,6-11-1-16,3-8 1 15,1-6-1-15,-6-5 1 16,-1 0 0-16,-8 0 0 15,-5 6 1-15,-6 6-1 16,-8 10 1-16,-10 15-1 16,0 0 0-16,-14 25 0 15,-2 4 0-15,3 8-2 0,-3 2 0 16,9 5-2-16,-1-9-5 15,19 6-6-15,-5-26-8 16,29 8-7-16,-8-27-7 16,20 2-4-16,-2-17 2 15</inkml:trace>
  <inkml:trace contextRef="#ctx0" brushRef="#br1" timeOffset="603131.4972">21020 15215 83 0,'-24'17'42'16,"-13"1"-2"-16,10 20-4 15,-5-2-31-15,6 7-2 16,3-2 0-16,8 2-2 16,10-6 1-16,5-4-2 0,12-10-1 15,10-13-2-15,9-10-2 16,7-20-3-16,16 2-7 15,-7-30-8-15,26 10-9 16,-13-21-7-16,12 2-3 16,-9-12 4-16</inkml:trace>
  <inkml:trace contextRef="#ctx0" brushRef="#br1" timeOffset="603439.5148">21556 14861 78 0,'-22'33'42'0,"-16"4"0"15,6 26 0-15,-17 3-37 16,13 3-2-16,4 0-1 15,3 1 0-15,6-8-1 0,9-4 0 16,8-15-1-16,6-11 1 16,12-20-2-16,6-13 1 15,12-13-1-15,3-11 0 16,3-5 1-16,3-6-1 15,-3 3 2-15,0 3-1 16,-6 8 0-16,-10 14 1 16,-10 14 0-16,-5 9-1 15,-5 11-1-15,-6 4-2 16,4 10-5-16,-9-8-6 15,15 14-5-15,-15-28-10 16,29 12-7-16,-8-22-8 16,20-2 3-16</inkml:trace>
  <inkml:trace contextRef="#ctx0" brushRef="#br1" timeOffset="604062.5504">22536 15285 67 0,'-10'-21'38'0,"4"7"-1"15,-12-11-6-15,3 15-26 16,-6 2-2-16,-2 10 0 15,-7 9 1-15,-8 15-1 16,-4 3 1-16,-2 10 0 16,2 1-1-16,9 4 0 15,6-6 0-15,14-1 0 16,14-13-1-16,15-5-1 0,18-15-1 15,17-8 1-15,13-11-1 16,7-8-1-16,6-9 0 16,-4-6 0-16,-4-1 1 15,-7-2-1-15,-15 1 1 16,-14 7 0-16,-21 4 0 15,-13 10-1-15,-16 8 1 16,-14 10 0-16,-11 10 0 16,-6 5 0-16,1 7-1 15,4-3-1-15,11 1-1 16,7-9-2-16,30 1-6 15,4-28-7-15,37 13-9 16,-5-27-5-16,29 6-8 16,-4-12 1-16</inkml:trace>
  <inkml:trace contextRef="#ctx0" brushRef="#br1" timeOffset="604311.5646">23155 14927 45 0,'4'-26'38'0,"7"17"1"16,-6-7-1-16,10 14-17 15,-15 2-14-15,0 0-2 16,8 32-1-16,-12 7-1 16,-9 13 0-16,-8 16 0 15,-4 6-1-15,-2 7 0 16,1 2-2-16,-1-4-2 15,11-7-3-15,-5-17-7 0,19 0-7 16,-10-32-11-16,21 4-9 16,-9-27-4-16,12 5 3 15</inkml:trace>
  <inkml:trace contextRef="#ctx0" brushRef="#br1" timeOffset="604498.5752">23024 15442 49 0,'-13'-16'43'0,"-11"-7"-3"15,13 13 2-15,-10-13-18 16,19 12-18-16,4-1-2 15,13 1-2-15,13-3-1 16,10-1-3-16,10 0-1 16,8-4-3-16,11 10-7 15,-12-18-10-15,18 16-8 0,-19-17-10 16,10 8 1-16,-13-11 1 15</inkml:trace>
  <inkml:trace contextRef="#ctx0" brushRef="#br1" timeOffset="604874.5969">23740 14864 61 0,'-23'-1'41'0,"9"22"-1"16,-10 1 1-16,3 23-24 16,-10-2-12-16,3 14-2 15,0 3 0-15,4 4-1 16,-2 0 0-16,6-3 0 15,4-8-1-15,6-7 0 16,5-12-1-16,6-10 0 16,-1-24 0-16,23 6 0 0,-3-20-1 15,6-8 2-15,1-6-1 16,2-4 0-16,-2-2 1 15,1 2 0-15,-5 6 0 16,-2 4-1-16,-4 9 1 16,-7 8 0-16,-10 5-1 15,9 18-1-15,-9 2 1 16,-5 7-1-16,-1 8-2 15,-3-3 0-15,1 6-5 16,-4-13-3-16,15 13-8 16,-14-26-8-16,26 10-5 15,-15-22-6-15,27 3-2 16,-2-14 1-16</inkml:trace>
  <inkml:trace contextRef="#ctx0" brushRef="#br1" timeOffset="605647.6411">24012 15320 81 0,'-9'13'40'0,"11"10"0"16,-14-12-8-16,20 3-28 16,2-6-1-16,7-4-1 0,3-5-1 15,6-6 0-15,-2-7-1 16,0-3 0-16,1-5 0 15,-4-2-1-15,-6-1 1 16,-6-1 0-16,-7-1 0 16,-3 2 0-16,-8 6 0 15,-5 3 1-15,-7 3 0 16,-6 11 0-16,-2 10 1 15,-3 7 0-15,-3 10 0 16,3 6 0-16,4 3 0 16,7 4 0-16,10-3-1 15,7 0 0-15,13-8-1 16,10-8 0-16,11-7 0 15,7-5 0-15,12-9-1 0,2-8 0 16,2-1 1-16,4-4 0 16,-4-6 0-16,-2 0 0 15,-7 3 0-15,-7-1 0 16,-10 6 1-16,-11 5-1 15,-16 8 1-15,0 0-1 16,-7 25-1-16,-9 0 1 16,-9 8-1-16,2 7 1 15,0 3-1-15,5 0 0 16,2-5 0-16,5-3-1 15,4-11 3-15,7-9-3 16,0-15 2-16,17-7 0 16,-2-14 2-16,-1-9 0 15,5-8 0-15,1-8 1 0,3-6 0 16,1-2 0-16,-1 0-1 15,3 1-1-15,-3 6 0 16,5 6-1-16,-3 5 0 16,4 10 0-16,-1 9-1 15,-3 5-2-15,2 12-1 16,-6 2-3-16,7 15-5 15,-18-12-4-15,18 23-6 16,-28-28-3-16,25 39-4 16,-27-26-4-16,17 12 0 15,-11-4-3-15</inkml:trace>
  <inkml:trace contextRef="#ctx0" brushRef="#br1" timeOffset="605790.6492">24793 15377 63 0,'2'18'44'0,"-2"-18"-1"0,-7 12 1 15,7-12-18-15,-9-21-25 16,18 8-5-16,0-14-6 15,10 13-8-15,-18-23-7 16,21 26-8-16,-23-20-5 16,7 16-7-16,-15 0 2 15</inkml:trace>
  <inkml:trace contextRef="#ctx0" brushRef="#br2" timeOffset="610790.9352">5207 16172 29 0,'7'-9'33'15,"-6"-8"-2"-15,-1 17-16 16,2-24 1-16,-2 24-7 15,-13-10-3-15,13 10-2 16,-27 1 0-16,9 6 0 16,-5 1-1-16,1 8-1 15,-3 5 0-15,0 9 0 16,2 7 0-16,3 7-1 15,2 3 2-15,11 7-3 16,2-1 2-16,11 0 0 16,9-11 0-16,12-10-1 0,11-15 1 15,11-13 0-15,9-18 0 16,8-15 1-16,3-15-3 15,-3-10 2-15,-5-8-2 16,-10-2 1-16,-13 3-2 16,-18 2 1-16,-20 12-2 15,-17 9 1-15,-18 16 0 16,-11 12-1-16,-4 11 0 15,-4 5-1-15,8 11-3 16,1-8-5-16,27 11-24 16,4-13-1-16,28 4-1 15,8-13-1-15</inkml:trace>
  <inkml:trace contextRef="#ctx0" brushRef="#br2" timeOffset="611163.9566">5801 16352 51 0,'-13'27'37'0,"6"13"0"16,-8-17-1-16,0 2-33 16,2-3 1-16,4 1 1 15,0-7-2-15,3 1-1 16,1-5 0-16,5-12 0 15,0 0 0-15,0 0 0 16,20-10-1-16,-4-10 1 16,5-4-1-16,4-7 0 0,2 1-1 15,1-2 1-15,-1 4-1 16,-2 6 1-16,-5 8-2 15,-3 8 2-15,-4 8-1 16,-7 11 0-16,-3 7 1 16,-3 6-2-16,-2 5 2 15,0 2-4-15,2 1 2 16,-3-4-3-16,9 3-1 16,-2-12-3-16,14 6-19 15,-6-25-10-15,16 6-2 16,-9-22 2-16</inkml:trace>
  <inkml:trace contextRef="#ctx0" brushRef="#br2" timeOffset="611494.9754">6255 16342 40 0,'-20'20'35'0,"11"-2"1"16,-2-3 0-16,11 9-32 16,1-12 1-16,10 3 0 15,7-10-2-15,9-3 1 16,5-9 0-16,4-3-1 15,-4-6-2-15,4-3 3 16,-11 0-3-16,-3-1 2 16,-12 2-3-16,-7 0 3 15,-10 3-3-15,-10 7 1 16,-7 6 0-16,-4 7-2 15,-6 6 2-15,5 7-1 16,-2 8 1-16,8 2-2 0,7 7 2 16,11-2-2-16,11-2-1 15,8-20-14-15,22 9-22 16,-1-20 0-16,21-1-3 15,1-20 1-15</inkml:trace>
  <inkml:trace contextRef="#ctx0" brushRef="#br2" timeOffset="611854.9961">7313 16285 62 0,'0'0'41'16,"7"-14"-2"-16,-7 29 1 15,-5 3-35-15,-7 15-3 16,-4 9 0-16,2 8-2 15,-2 4 0-15,7-5-2 16,4-5 0-16,4-15-4 16,20-4-32-16,-6-29 0 15,19-4-2-15,-2-24 2 0</inkml:trace>
  <inkml:trace contextRef="#ctx0" brushRef="#br2" timeOffset="612005.0046">7448 16107 62 0,'-40'2'38'15,"7"11"-2"-15,7 1-7 16,5-9-42-16,24 7-22 16,-3-12-3-16,38 10 2 15,-4-14-2-15</inkml:trace>
  <inkml:trace contextRef="#ctx0" brushRef="#br2" timeOffset="612313.0223">7732 16271 51 0,'-7'30'39'15,"-16"-12"0"-15,6 8-1 16,-8-17-29-16,9 2-4 15,-1-5 0-15,17-6-1 16,-15 11-2-16,15-11 0 16,13 10 0-16,3-4-1 15,1 0-1-15,4 2 1 16,2 0-1-16,-2 0 1 15,-2-1-1-15,-3 1 1 16,-4 1-1-16,-12-9 0 16,12 21 0-16,-13-6 0 15,-5 0 0-15,-5 3 0 16,-2 2 0-16,-6 4-1 0,-1-3-1 15,1-2-2-15,5 6-4 16,-12-24-31-16,26-1 0 16,0 0-2-16,5-29-1 15</inkml:trace>
  <inkml:trace contextRef="#ctx0" brushRef="#br2" timeOffset="612928.0575">8589 16317 51 0,'0'0'38'15,"5"15"-2"-15,-12-1 0 16,7 12-33-16,-10 4-1 16,-3 8 0-16,1 2 2 15,3 3-2-15,-2-3 1 16,6-2-1-16,0-8 0 15,4-7 1-15,1-13-1 16,0-10-1-16,11-10 1 16,2-10-1-16,-1-10 0 15,3-4 0-15,0-8 0 16,-1-1 0-16,0 1 0 15,1 1 1-15,-6 7-1 16,1 5 1-16,-5 8-2 16,3 7 2-16,-8 14-2 15,19-10 0-15,-4 15-4 0,-2-3-1 16,13 13-4-16,-6-19-15 15,20 15-15-15,-1-11-2 16,10 4 2-16,-1-8 0 16</inkml:trace>
  <inkml:trace contextRef="#ctx0" brushRef="#br2" timeOffset="613267.0769">9083 16423 66 0,'-13'24'40'16,"0"-10"1"-16,16 6-1 15,-3-20-37-15,24 10 0 16,0-13-1-16,11-4-1 0,4-7 0 16,4-3 0-16,4-5-1 15,-7-4 2-15,-4 1-2 16,-8 2 2-16,-12 1-3 15,-10 4 3-15,-10 6-3 16,-7 5 3-16,-9 7-2 16,-9 8-1-16,-6 8 1 15,-2 10 0-15,0 6 1 16,0 7-2-16,4 2 2 15,11 1-2-15,5-3 2 16,14-3-1-16,14-10-3 16,13-21-4-16,23 1-33 15,-2-22 2-15,18-1-4 0,-4-17 1 16</inkml:trace>
  <inkml:trace contextRef="#ctx0" brushRef="#br2" timeOffset="613529.0919">9772 16284 62 0,'-16'-13'40'0,"16"13"0"15,-19-15 0-15,19 15-33 16,-24-5-1-16,8 16-3 15,-11 4 2-15,2 8-3 16,-8 7 2-16,4 8-3 0,5-2 1 16,4 5-2-1,11-5 1-15,10-9-2 0,15-6-4 16,3-24-23-16,22 7-14 15,1-16 1-15,13 1-3 16</inkml:trace>
  <inkml:trace contextRef="#ctx0" brushRef="#br2" timeOffset="613997.1186">9933 16354 66 0,'6'14'40'16,"-6"-14"1"-16,18 25-2 16,1-17-34-16,8 0-2 15,1-5-1-15,7-5 0 16,2-4-1-16,0-4 0 15,-1-2 0-15,-6-5 1 16,-5 1-2-16,-8 0 2 16,-9 0-2-16,-10 6 3 15,-12 2-3-15,-7 6 1 0,-9 8 1 16,-5 8-2-16,-6 7 1 15,1 6-1-15,1 3 1 16,6 3-2-16,11-4 2 16,14-2-2-16,14-4-1 15,13-13-3-15,23 5-12 16,4-27-24-16,16 5 0 15,-2-14-1-15,10 4-1 16</inkml:trace>
  <inkml:trace contextRef="#ctx0" brushRef="#br2" timeOffset="614334.1379">10517 16286 80 0,'0'0'40'16,"-14"-15"-1"-16,14 15-12 15,0 0-22-15,-16 6 0 16,2 1-2-16,-1 8-1 15,-7 2 1-15,1 7-2 16,-1-2 2-16,2 5-3 16,5-6 2-16,7 1-3 15,7-9 2-15,1-13 0 16,28 14-1-16,1-15 0 15,0 0 0-15,3-2 0 16,-4 2 0-16,-3 3 0 16,-6 8 0-16,-10 7 0 15,-12 3 1-15,-9 7-1 0,-5 1 0 16,-5-2-2-1,3 1-1-15,-4-17-8 0,21 5-30 16,2-15 1-16,2-12-3 16,13-15 1-16</inkml:trace>
  <inkml:trace contextRef="#ctx0" brushRef="#br2" timeOffset="614860.168">11008 16209 58 0,'-21'9'41'16,"-8"-9"-2"-16,6 13 3 16,-13-9-35-16,8 13-1 15,-3-2-1-15,7 2-2 16,2-4 0-16,7 4-3 15,10-2 2-15,8-2-2 0,8-2 1 16,14-4-2-16,7-4 1 16,5-1 0-16,2-2 0 15,-1 0 0-15,-1 2 0 16,-5-1 0-16,-7 5 1 15,-12 5-1-15,-8 6 0 16,-10 5 1-16,-11 5-1 16,-5 6 1-16,-5-2-2 15,0-1-1-15,1 1-2 16,5-14-3-16,21 8-25 15,-1-25-7-15,15-18-4 16,4-11 3-16</inkml:trace>
  <inkml:trace contextRef="#ctx0" brushRef="#br2" timeOffset="615047.1786">11302 16323 69 0,'-10'31'41'16,"-16"-5"-1"-16,8 17 2 15,-12-5-36-15,12 6-2 16,7-6-2-16,4-2-1 15,9-6-2-15,7-11-2 16,11 1-10-16,-6-30-27 16,15-3-1-16,-4-23-1 15,10 3 1-15</inkml:trace>
  <inkml:trace contextRef="#ctx0" brushRef="#br2" timeOffset="615401.1989">11409 16100 73 0,'-21'-7'41'16,"21"7"0"-16,-19 5-1 15,19-5-38-15,11 5-3 16,7-5 0-16,8 1-2 16,1 0 1-16,-1 6-1 15,-3 5 1-15,-1 9 0 16,-8 2 2-16,-9 6 1 15,-4 7 0-15,-7 0 3 16,-2 7-1-16,-3-2 1 16,1-1-1-16,1-6 1 15,7-1-2-15,2-6 1 16,9-8-2-16,5-8 1 15,4-10-1-15,6-9 0 0,1-10-1 16,3-7 1-16,-2-4-1 16,-2-2-1-16,-6-6 0 15,1 9-5-15,-19-18-20 16,11 20-16-16,-8-10 1 15,8 14-2-15,-10-3 0 16</inkml:trace>
  <inkml:trace contextRef="#ctx0" brushRef="#br2" timeOffset="615917.2285">12023 16356 56 0,'-22'6'40'16,"8"6"-1"-16,0-7 1 15,14-5-35-15,9 14-2 0,7-12 0 16,12-5-1-16,13-3 1 16,4-6 0-16,6 0 0 15,-4-6-1-15,-1-1 2 16,-10 1-3-16,-10 2 2 15,-13-3-2-15,-14 8 0 16,-17 4 0-16,-9 5 0 16,-13 8 0-16,-4 8-2 15,-7 6 2-15,1 6-1 16,4 10 1-16,7 4-1 15,7 1 1-15,18 0-1 16,16-3 0-16,14-9-2 16,26-1-6-16,2-28-26 15,26 4-8-15,6-26 0 0,12 6-2 16</inkml:trace>
  <inkml:trace contextRef="#ctx0" brushRef="#br2" timeOffset="616550.2646">13318 16694 33 0,'0'0'36'0,"0"0"0"15,-19-18-6-15,19 18-20 16,-23-13-3-16,9 6-1 15,-5-7-2-15,-3-3 0 16,-4-5 0-16,-2-6-1 16,0-5-1-16,1-7 1 15,-2-9-3-15,0-10 2 16,1-4-1-16,1-5 0 15,3 0-1-15,5 1 1 0,4 1 0 16,6 7-1-16,8 3 1 16,10 14-1-16,5 8 2 15,6 11-1-15,4 9 0 16,0 12 0-16,3 11 0 15,-7 14 0-15,-6 10-1 16,-6 11 1-16,-13 18-1 16,-10 6 0-16,-9 7 1 15,-5 5-1-15,-9 1 1 16,4-2 0-16,3-5 0 15,9-7 0-15,10-16 0 16,20-13 0-16,15-13 0 0,17-18-3 16,21-12-4-16,4-27-21 15,24 3-13-15,0-18 0 16,11 3-3-16</inkml:trace>
  <inkml:trace contextRef="#ctx0" brushRef="#br2" timeOffset="617390.3127">14041 16301 40 0,'-23'9'36'16,"7"5"2"-16,-8-5-2 15,4 13-29-15,-7-5-1 16,3 13-1-16,0-2 2 16,6 2-2-16,3 0-2 15,10 0 0-15,7-7 0 0,12-3-2 16,6-10-1-16,10-7 0 15,6-7 0-15,0-11-1 16,2-7 1-16,-1-8 0 16,-3 0-1-16,-9-5 1 15,-5 1 0-15,-7 0 1 16,-11 2-1-16,-3 7 1 15,-7 6-1-15,-4 8 1 16,-2 5-1-16,-1 7 0 16,1 5 0-16,3 2-1 15,4 7 1-15,9-4-1 16,-2-11 2-16,30 15-2 15,0-12 1-15,11-3 1 16,4-3 0-16,5 1 0 0,0 0-1 16,-4 3 1-16,-7 2 0 15,-9 8 0-15,-12 4-1 16,-10 6 1-16,-12 4-1 15,-6 2 0-15,-9 0 1 16,0 3-1-16,-2-6 0 16,2-2 0-16,4-7 0 15,15-15 0-15,0 0 0 16,14-9 0-16,7-11 1 15,8-6-1-15,2-3 1 16,4-1 0-16,-4 4 0 16,-3 3 0-16,-6 11-1 15,-7 10 2-15,-15 2-2 16,11 25 0-16,-16 2 0 15,0 4-1-15,2 6-1 0,-1-3-3 16,9 8-6-16,-11-27-17 16,21 14-11-16,-15-29-1 15,30 15-1-15</inkml:trace>
  <inkml:trace contextRef="#ctx0" brushRef="#br2" timeOffset="617759.3338">14774 16407 59 0,'-14'0'40'0,"18"12"-2"16,-4-12 2-16,7 11-37 16,6-3-1-16,8 5-1 15,1-5 1-15,5-1-2 0,0-4 1 16,-1-2 0-16,-4-5 0 15,0-4 1-15,-4-6-1 16,-6-5 0-16,-4 0 0 16,-4-3 0-16,-5 1 0 15,-4 4 0-15,-5 5-1 16,-8 9 0-16,-1 10 2 15,-7 10-1-15,-2 11 0 16,1 11 0-16,-1 2 1 16,7 6-1-16,7-2 1 15,9-6-2-15,10-5-1 16,10-14-3-16,17-5-3 15,7-23-8-15,33 16-18 16,-6-31-6-16,25 8-3 0,-1-20 1 16</inkml:trace>
  <inkml:trace contextRef="#ctx0" brushRef="#br2" timeOffset="618121.3545">15950 16446 61 0,'0'0'41'16,"-1"23"-2"-16,-7-11 2 15,10 13-39-15,-6 6-2 16,0 5 1-16,-1 4-1 16,0 0 0-16,5 0-4 15,-1-17-9-15,14 7-24 16,-13-30-1-16,27 13-2 15,-9-33 1-15</inkml:trace>
  <inkml:trace contextRef="#ctx0" brushRef="#br2" timeOffset="618269.363">16092 16263 63 0,'-37'-20'39'0,"11"16"-2"16,-5-6-2-16,18-3-45 15,13 13-26-15,0 0-1 16,24-9-1-16,2-3 0 15</inkml:trace>
  <inkml:trace contextRef="#ctx0" brushRef="#br2" timeOffset="618570.3802">16392 16357 67 0,'-32'17'41'16,"5"8"-3"-16,-5-15 3 16,5 5-37-16,9-4-2 15,18-11 0-15,-12 16-1 16,12-16-1-16,21 14 0 15,0-6 0-15,2 0 0 16,1 6 0-16,-3 3 1 16,-1 5-1-16,-11 6 0 15,-4-1 0-15,-7 5 0 16,-6-2 1-16,-7-1-1 15,-2-3 0-15,-2-6-1 16,0-7 0-16,3-3-2 16,-1-11-4-16,17 1-21 15,0 0-10-15,-2-11-2 0,4-12 0 16</inkml:trace>
  <inkml:trace contextRef="#ctx0" brushRef="#br2" timeOffset="619261.4197">17364 16474 53 0,'0'0'38'15,"0"0"-2"-15,-13-20-3 16,13 20-27-16,-13-12-1 15,13 12-2-15,-22-7 0 0,8 10 1 16,-8 3 0-16,-2 10 0 16,-3 5-1-16,-1 10 0 15,0 5-1-15,4 2 1 16,5 1-2-16,9-3 0 15,9-5 0-15,12-12-1 16,14-11 0-16,10-16 0 16,13-16 1-16,6-15-2 15,7-13 1-15,-1-9 1 16,-6-9-1-16,-5-4 1 15,-11 1 0-15,-10 2 0 16,-12 10-1-16,-9 11 1 16,-10 12 0-16,-9 16-1 0,-3 21 0 15,-5 22 0-15,-2 18 0 16,1 17 0-16,2 12 0 15,0 12-2-15,15 3-2 16,-1-12-9-16,24 11-16 16,-9-32-11-16,22 1-1 15,1-24 1-15</inkml:trace>
  <inkml:trace contextRef="#ctx0" brushRef="#br2" timeOffset="619773.449">18082 16436 57 0,'-14'-15'40'0,"14"15"-2"15,-32-8 0-15,9 12-32 16,-6 1-1-16,1 10-1 16,-2 2-1-16,2 13 0 15,0 3 0-15,8 6-1 0,4 0 0 16,11 0-1-16,6-1 0 15,12-8 0-15,10-7-1 16,6-10 1-16,4-12-1 16,6-10 1-16,0-11-1 15,-3-6 0-15,-4-10 1 16,-6-4-1-16,-10-2 1 15,-7-1-1-15,-9 3 0 16,-4 4 0-16,-10 6-1 16,-4 7 0-16,0 14-2 15,-3 4-1-15,7 12-1 16,-4-4-11-16,26 24-20 15,-12-17-2-15,20 16-2 16,4-17 1-16</inkml:trace>
  <inkml:trace contextRef="#ctx0" brushRef="#br2" timeOffset="620305.4794">18416 16496 66 0,'0'0'39'16,"-17"-16"1"-16,17 16-1 15,0 0-35-15,-13 9-2 16,6 7 0-16,1 11 0 16,-4 5 0-16,0 7 0 15,-2 1-1-15,2 0 1 16,4-6-1-16,0-7 0 15,7-10 0-15,-1-17-1 0,21-3 0 16,2-18 0-16,4-10 1 16,1-6-1-16,1-8 1 15,2-1 0-15,-6 1 0 16,-4 4 0-16,-5 10 0 15,-8 9 0-15,-8 22 0 16,0 0 0-16,-8 12-1 16,1 9 1-16,0 3-1 15,5 1 0-15,3-3 0 16,5-3 0-16,7-9 0 15,4-7 0-15,8-10 0 16,3-5 0-16,2-6 1 16,-2-6-1-16,0 2 1 0,-4 0-1 15,-4 3 0-15,-3 0 1 16,-6 8-1-16,-11 11 0 15,13-7 0-15,-13 7 0 16,3 22 0-16,-5-4-2 16,4 10-2-16,-4-3-4 15,11 19-9-15,-21-24-12 16,18 18-11-16,-13-20-1 15,15 8 0-15</inkml:trace>
  <inkml:trace contextRef="#ctx0" brushRef="#br2" timeOffset="620659.4996">19139 16460 57 0,'-23'3'41'16,"17"10"-2"-16,-10-7 1 15,9 14-34-15,-1 1-1 0,3 9-2 16,2-1 0-16,1 4-2 15,5-2-3-15,-2-12-6 16,16 10-30-16,-17-29 0 16,20 15-2-16,-13-29 0 15</inkml:trace>
  <inkml:trace contextRef="#ctx0" brushRef="#br2" timeOffset="620816.5087">19200 16265 47 0,'-16'-3'39'15,"-4"-3"-3"-15,9 11-2 16,11-5-32-16,0 0-38 16,8 15 0-16,9-17-2 0,15 7 1 15</inkml:trace>
  <inkml:trace contextRef="#ctx0" brushRef="#br2" timeOffset="621139.5272">19428 16398 56 0,'-12'29'41'15,"2"13"-2"-15,-12-11 2 16,15 11-25-16,-8-10-12 15,6 2 0-15,3-8-2 16,8-4-1-16,3-6 0 16,8-8-1-16,4-8 0 15,4-4 0-15,4-11 0 0,0-3 0 16,2-6 0-16,-3-4 1 15,-1-5-1-15,-1 1 1 16,-4-1 0-16,-3 3 0 16,-3 7 0-16,-1 3 0 15,-1 9 0-15,-10 11 0 16,14 3-1-16,-9 9-1 15,-1 9 0-15,-4 6-3 16,5 7-3-16,-13-12-11 16,20 21-20-16,-19-18-2 15,12 7-2-15,-5-12 1 16</inkml:trace>
  <inkml:trace contextRef="#ctx0" brushRef="#br2" timeOffset="621741.5616">20133 16574 46 0,'-18'-24'37'0,"18"24"1"16,-29-23-1-16,29 23-25 15,-30-13-6-15,12 10-2 16,-2 2 0-16,2 9-1 16,-4 3 0-16,2 9 0 15,-2 3-1-15,6 6 0 16,-3 1 0-16,5 0-1 15,1-1 0-15,10-6 1 16,5-5-2-16,11-10 1 16,7-9-1-16,9-8 0 15,4-14-1-15,7-6 1 0,3-7 0 16,-2-2 0-16,-4-2 1 15,-5 4-1-15,-9 7 0 16,-8 8 0-16,-15 21 0 16,0 0 0-16,-7 25 0 15,-8 6-1-15,-3 8-1 16,1 1-1-16,7 5-2 15,-3-10-6-15,24 6-17 16,-8-27-10-16,18 0-2 16,-2-26 1-16</inkml:trace>
  <inkml:trace contextRef="#ctx0" brushRef="#br2" timeOffset="622078.5808">20369 16483 59 0,'0'0'38'15,"-24"13"0"-15,14 10 0 16,-5-1-33-16,7 9-3 15,1 1 0-15,4 5 0 16,-1-1-1-16,4-3 0 16,3-2 0-16,0-8 0 15,3-10 0-15,4-7 0 16,4-13 0-16,5-6 0 15,2-13 0-15,2-4 0 16,-1-5 1-16,0 3-1 16,-4 0 1-16,0 6-1 15,-7 7 1-15,-11 19 0 16,13-3-1-16,-8 15 0 15,-5 9-1-15,0 2-2 0,1 3-2 16,-1-4-2-16,13 10-13 16,-13-32-20-16,11 21 0 15,-11-21-3-15,27-15 2 16</inkml:trace>
  <inkml:trace contextRef="#ctx0" brushRef="#br2" timeOffset="622413.6">20969 16167 51 0,'1'25'40'16,"-11"0"-1"-16,6 12 1 15,-11-9-25-15,7 20-10 16,-6 0-1-16,2 2-3 16,-1 2-2-16,-1-9-5 15,17 12-25-15,-14-23-8 16,12 3-2-16,-7-18 1 15</inkml:trace>
  <inkml:trace contextRef="#ctx0" brushRef="#br2" timeOffset="622598.6106">20865 16420 71 0,'0'0'43'0,"-17"-26"-1"16,17 26 0-16,-3-12-35 15,3 12-5-15,20-7-3 16,-4 1-3-16,7 4-2 15,-5-13-11-15,11 15-23 16,-13-10 0-16,9 15-3 16,-11-7 2-16</inkml:trace>
  <inkml:trace contextRef="#ctx0" brushRef="#br2" timeOffset="623648.6706">15495 17626 49 0,'4'17'39'0,"-4"-17"-1"15,33 5 0-15,-7-8-32 16,14-1-2-16,2-7-1 15,7-2-1-15,3-7 0 0,0-4-1 16,-6 0 0-16,-6-2 0 16,-10-3 0-16,-8 5-1 15,-15 0 1-15,-11 8 0 16,-15 2 0-16,-6 7 1 15,-11 4-1-15,-5 7 1 16,-4 7-1-16,0 4 1 16,1 10 0-16,3 1 0 15,8 7 0-15,8 3-1 16,11 2 0-16,13-3 1 15,12 1-2-15,15-7 0 16,17-13-3-16,12-6-1 16,19-6-4-16,-6-13-11 15,28-4-21-15,-15-11-1 16,12-6 0-16,-15-4 1 0</inkml:trace>
  <inkml:trace contextRef="#ctx0" brushRef="#br2" timeOffset="624137.6986">16462 17449 55 0,'-30'-11'41'15,"17"7"-2"-15,-14-4 2 16,13 3-31-16,-9 3-5 16,1 7 0-16,-3 4-2 15,2 7 0-15,-4 9-1 16,4 2 0-16,1 9-1 15,4-4 0-15,8 5 0 16,10-6 0-16,9-3-1 16,9-7 1-16,7-14-1 0,12-7 0 15,4-14 0-15,4-3 0 16,-2-11 0-16,0-4 0 15,-5-3 0-15,-5 4-1 16,-6 3 1-16,-7 9 0 16,-8 7-1-16,-12 12 1 15,13 2 0-15,-13 17-1 16,-3 17 1-16,3-36-1 15,-10 53 1-15,10-53-1 16,-9 79 1-16,0-33 1 16,-5 5-1-16,4 6-1 15,-8-8 2-15,-1 1-2 16,-5 0 3-16,4-2-2 15,-6-4 1-15,26-44-3 0,-57 71 2 16,57-71 0-16,-50 46-1 16,50-46 0-16,-49 16-5 15,49-16 1-15,0 0-13 16,-51-31-10-16,51 31-12 15,-12-48-1-15,12 48 0 16</inkml:trace>
  <inkml:trace contextRef="#ctx0" brushRef="#br2" timeOffset="624683.7298">17969 17172 60 0,'5'-11'41'16,"-5"11"-1"-16,0 0-2 15,0 0-32-15,6 15-2 16,-3 6 1-16,-2 7-1 16,2 6 0-16,1 10-1 15,1 8-1-15,-3 7 0 16,2 3 0-16,-4-62-1 15,7 73 0-15,-7-73-1 16,4 77 1-16,-4-77-1 16,14 75-2-16,-14-75-1 15,15 63 0-15,-15-63-3 16,21 54-14-16,-21-54-17 0,0 0-4 15,0 0 1-15,32 36 1 16</inkml:trace>
  <inkml:trace contextRef="#ctx0" brushRef="#br2" timeOffset="625038.7502">17554 17223 71 0,'-4'18'44'16,"4"-18"-3"-16,10 16 2 16,13-18-38-16,21-11-2 0,18-6 0 15,15-6 0-15,18-1 0 16,15-7-2-16,10-5 1 15,5 9-2-15,6-2 1 16,-3 9-1-16,-7 3 0 16,-15 12-1-16,-15 6 1 15,-20 4-1-15,-21 12-2 16,-16-2 1-16,-17 10-2 15,-20-8-1-15,-7 10-2 16,-8-13-2-16,11 10-13 16,-19-19-13-16,26-3-3 15,-10 1-3-15,10-1 2 16</inkml:trace>
  <inkml:trace contextRef="#ctx0" brushRef="#br2" timeOffset="625668.7862">19358 17090 52 0,'9'-11'38'16,"5"8"0"-16,-14 3 0 15,15-8-31-15,-15 8-2 16,4 14 1-16,-9-1-1 0,-2 9 1 16,-6 5-1-16,-2 12-1 15,-8 4-1-15,-1 7 1 16,-6 8-2-16,1 1 1 15,1 4-2-15,9-2 1 16,10-4-1-16,9-57 0 16,2 48 0-16,-2-48-1 15,33 43 1-15,12-19-1 16,17-9 0-16,8-11-1 15,5-7-1-15,-3-10-2 16,-4-2-3-16,-15-8-7 16,-14 11-11-16,-34 2-15 15,-5 10-1-15,-6-22-2 16,-9 11 3-16</inkml:trace>
  <inkml:trace contextRef="#ctx0" brushRef="#br2" timeOffset="625917.8005">19071 17357 74 0,'-34'7'43'16,"21"5"-1"-16,2-11 1 15,11-1-37-15,25 2-2 16,16-11-1-16,13-8-1 15,11-2 0-15,13-7-1 16,6-1-1-16,6 1-2 16,-3-3-2-16,-1 10-4 0,-20 1-13 15,9 18-19-15,-26-4-3 16,-3 11-1-16,-18 1 2 15</inkml:trace>
  <inkml:trace contextRef="#ctx0" brushRef="#br2" timeOffset="626142.8133">20060 17541 76 0,'-18'0'43'0,"18"0"-3"0,-18-9-2 16,18 9-50-16,1-13-27 15,-1 13-2-15,5-11-2 16,-5 11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56:50.1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763 997 39 0,'12'-55'34'0,"-12"55"2"16,0 0 0-16,12-69-19 0,-12 69 9 15,0 0-16-15,0 0-3 16,24-60-2-16,-24 60-1 16,0 0-2-16,0 0 0 15,0 0-1-15,0 0 0 16,38 61-2-16,-29-26 2 15,1 59-2-15,2 23 1 16,-2 8-1-16,-10-10 1 16,5 3-3-16,-5-12-3 15,7-6-16-15,-10-44-15 16,5-13 2-16,-2-19-2 15,8-11 1-15</inkml:trace>
  <inkml:trace contextRef="#ctx0" brushRef="#br0" timeOffset="203.0115">918 1552 99 0,'-9'-16'37'0,"-10"2"1"16,19 14-1-16,-17-7-30 16,17 7-1-16,17 0-2 15,8-3-1-15,13-6-1 16,19-10-1-16,-57 19-2 15,80-28-1-15,-32 8-4 16,6-6-12-16,8-4-19 16,3-3-3-16,2-6 2 15,0-4-4-15</inkml:trace>
  <inkml:trace contextRef="#ctx0" brushRef="#br0" timeOffset="431.0246">1894 728 110 0,'10'-58'40'16,"-10"58"0"-16,0 0-2 15,0 0-35-15,-53 22 1 16,53-22-2-16,-31 70 2 16,-13 49-3-16,11 22 1 15,11 4-3-15,17 6 1 16,-8-36-3-16,18-5-2 15,18-24-17-15,10-45-17 16,19-12-1-16,0-20 1 16,17-8-1-16</inkml:trace>
  <inkml:trace contextRef="#ctx0" brushRef="#br0" timeOffset="803.0459">2355 1394 119 0,'-6'-55'42'16,"6"55"-1"-16,-31-26-3 15,-4 29-35-15,-6 14-1 16,-3 10 0-16,0 15-1 16,13 6 1-16,7 2-3 15,16 2 2-15,10-12-2 16,8-3 1-16,11-8-1 15,9-9 1-15,9-9 0 0,3-9-1 16,6-13 1-16,1-11 0 16,-3-10 1-16,-3-13-1 15,-43 45 0-15,34-52 1 16,-34 52 0-16,17-65-2 15,-17 65 1-15,0-63-1 16,0 63 1-16,-27-51 0 16,27 51-1-16,0 0 0 15,-86-52-3-15,40 46 1 16,2 10-4-16,6 7-5 15,27 14-28-15,12 5 0 16,33-7 0-16,18-7 1 16</inkml:trace>
  <inkml:trace contextRef="#ctx0" brushRef="#br0" timeOffset="1410.0806">2793 1369 111 0,'61'-35'39'0,"-61"35"3"15,0 0-4-15,0 0-31 16,0 0-2-16,43-51-1 15,-30 48 0-15,-24 16-3 16,1 16 1-16,-10 9-2 16,3 13 2-16,-9 9-4 15,6 7 2-15,-3-2-1 16,9-11 0-16,5-11 1 15,9-11 0-15,4-19 0 16,10-12 0-16,6-13 1 16,8-12 0-16,0-14-1 0,3-13 2 15,-31 51-2-15,35-63 0 16,-35 63 0-16,27-73 0 15,-27 73 0-15,26-64 0 16,-26 64 0-16,17-61 0 16,-17 61 0-16,0 0 0 15,16-59 0-15,-16 59 0 16,1-24 0-16,10 25 0 15,2 11 0-15,8 14 0 16,2 4 0-16,10-5 0 16,1-13 0-16,-34-12 0 15,0 0 0-15,69-6 0 16,-69 6 0-16,50-23 0 15,-50 23 0-15,48-31 0 16,-48 31 0-16,0 0 0 0,66-51 0 16,-66 51 0-16,0 0 0 15,54-31 0-15,-39 37 0 16,7 10 0-16,-19 7 0 15,-3 23 0-15,-9 13 0 16,3 8 0-16,0 2 0 16,11-4-6-16,18-26-4 15,1-22-12-15,29-4-10 16,-12-19-8-16,15-9 0 15,-8-13-1-15,7-9 3 16</inkml:trace>
  <inkml:trace contextRef="#ctx0" brushRef="#br0" timeOffset="1713.098">3892 1408 128 0,'0'0'43'0,"0"0"-1"15,16-46-2-15,-23 33-38 16,-8 20-2-16,-5 17 0 16,-4 14 0-16,-5 17 0 15,6 6 0-15,8 9 0 16,17-11 0-16,9-6 0 15,10-14 0-15,10-12 0 16,9-17 0-16,7-12 0 16,1-17 0-16,3-14 0 15,-1-13 0-15,-6-12 0 16,-44 58 0-16,35-68 0 15,-35 68 0-15,13-75 0 16,-13 75 0-16,-3-65 0 0,3 65 0 16,-25-55-15-16,25 55-11 15,0 0-11-15,-51-59-5 16,20 56-1-16,0 11-1 15</inkml:trace>
  <inkml:trace contextRef="#ctx0" brushRef="#br0" timeOffset="2404.1375">4594 1288 118 0,'-53'-7'41'0,"53"7"2"16,0 0-1-16,0 0-39 15,0 0 0-15,0 0-1 16,0 0 1-16,75-36-3 15,-75 36 0-15,72-15 0 16,-72 15 0-16,85-11 0 16,-85 11 0-16,82-5 0 15,-14 9 0-15,-23 14 0 16,-24 19 0-16,-40 14 0 0,-25 13 0 15,-25 4 0-15,-1 2 0 16,-4-8 0-16,17-7 0 16,12-9 0-16,15-4 0 15,16-10 0-15,19-10 0 16,18-12 0-16,23-11 0 15,18-7 0-15,13-13-5 16,16-3-1-16,2-16-6 16,19 1-13-16,-17-9-14 15,10 8-1-15,-23-1 1 16,0 2 0-16</inkml:trace>
  <inkml:trace contextRef="#ctx0" brushRef="#br0" timeOffset="3049.1744">5665 1362 116 0,'0'0'38'16,"0"0"2"-16,-41-46-2 15,41 46-34-15,0 0 1 16,0 0-1-16,0 0-1 15,0 0 0-15,-25-5 1 16,25 5-4-16,-20 8 0 16,10 4 0-16,-8 6 0 15,4 8 0-15,-5 4 0 16,4 4 0-16,6 0 0 15,2 4 0-15,6-4 0 16,9-1 0-16,11-10 0 0,12-11 0 16,14-11 0-16,7-11 0 15,13-13 0-15,6-13 0 16,-71 36 0-16,76-47 0 15,-76 47 0-15,71-58 0 16,-71 58 0-16,66-59 0 16,-66 59 0-16,47-57 0 15,-47 57 0-15,0 0 0 16,34-51 0-16,-33 63 0 15,-22 22 0-15,-1 28 0 16,-13 25 0-16,-2 23 0 16,-3 7 0-16,10 12 0 15,0-19 0-15,4-4 0 16,3-17 0-16,2-10 0 0,-1-18 0 15,1-12 0-15,3-15 0 16,-4-17 0-16,3-15 0 16,5-14 0-16,3-12 0 15,6-21 0-15,7-13 0 16,10-11 0-16,8-11 0 15,10-7 0-15,9 3 0 16,4-5 0-16,8 5 0 16,-2 4-3-16,9 15-7 15,-58 65-10-15,60-71-5 16,-60 71-17-16,69-52 2 15,-69 52-1-15,77-47 3 16</inkml:trace>
  <inkml:trace contextRef="#ctx0" brushRef="#br0" timeOffset="3589.2053">6720 1319 91 0,'0'0'39'16,"54"-7"2"-16,-54 7-2 15,0 0-8-15,0 0-26 16,0 0 1-16,0 0-3 15,0 0-3-15,0 0 0 16,-67-39 0-16,39 48 0 16,-38 2 0-16,6 8 0 15,-6 8 0-15,15 9 0 16,3 6 0-16,27 4 0 15,16-5 0-15,29-14 0 16,13-13 0-16,12-8 0 0,6-12 0 16,2-8 0-16,2-11 0 15,-59 25 0-15,53-36 0 16,-53 36 0-16,55-41 0 15,-55 41 0-15,0 0 0 16,61-65 0-16,-61 65 0 16,0 0 0-16,37-28 0 15,-26 39 0-15,-21 17 0 16,-1 25 0-16,-22 15 0 15,1 26 0-15,-12 9 0 16,5 14 0-16,4-23 0 16,0-4 0-16,-1-18 0 15,-1-8 0-15,2-18 0 16,-4-13 0-16,-3-12 0 0,-3-19 0 15,1-13 0-15,1-13 0 16,7-11 0-16,0-19-6 16,21 0-13-16,-5-20-3 15,31 9-5-15,-7-10-7 16,27 14-8-16,2-1 1 15,17 9 1-15</inkml:trace>
  <inkml:trace contextRef="#ctx0" brushRef="#br0" timeOffset="4199.2402">7463 1357 90 0,'42'-48'39'0,"-42"48"-2"16,0 0 3-16,0 0-22 16,-8-15-12-16,-7 19 0 15,-10 6-3-15,-5 15 1 16,-9 8 0-16,-3 4-1 15,-2 3 0-15,11 2-1 16,18-9-2-16,12-3 0 16,13-6 0-16,20-13 0 15,10-5 0-15,15-11 0 16,5-6 0-16,1-10 0 15,0-8 0-15,-5-4 0 16,-56 33 0-16,49-42 0 16,-49 42 0-16,22-46 0 0,-22 46 0 15,9-48 0-15,-9 48 0 16,0 0 0-16,-23-57 0 15,23 57 0-15,0 0-2 16,-47-32-4-16,47 32-11 16,0 0-7-16,0 0-12 15,-41-9-3-15,41 9-2 16,27 17 1-16</inkml:trace>
  <inkml:trace contextRef="#ctx0" brushRef="#br0" timeOffset="4604.2632">7996 1280 121 0,'0'0'41'16,"0"0"1"-16,48-23-1 0,-48 23-36 16,0 0 0-16,-12 30-5 15,-9-4 0-15,3 17 0 16,-8 2 0-16,9 7 0 15,1 0 0-15,12-1 0 16,13-21 0-16,9-13 0 16,8-15 0-16,10-15 0 15,7-13 0-15,2-12 0 16,-45 38 0-16,54-47 0 15,-54 47 0-15,49-59 0 16,-49 59 0-16,51-53 0 16,-51 53 0-16,40-47 0 15,-40 47 0-15,20-18 0 16,-8 15 0-16,3 21 0 0,-16 12 0 15,5 15 0-15,-6 11 0 16,1 6-3-16,8-2-13 16,1-27-6-16,29-2-4 15,-11-23-5-15,26-1-9 16,-4-16-1-16,12-5 3 15,-2-13 2-15</inkml:trace>
  <inkml:trace contextRef="#ctx0" brushRef="#br0" timeOffset="4927.2818">8895 1333 94 0,'0'0'41'16,"4"-60"2"-16,-15 47-1 16,-7-2-9-16,-17 11-31 0,8 18-2 15,-5 14 0-15,13 19 0 16,8-15 0-16,25-3 0 15,21-19 0-15,8-4 0 16,4-3 0-16,-4 0 0 16,-4-2 0-16,-7 0 0 15,-9 6 0-15,-10 4 0 16,-12 9 0-16,-9 5 0 15,-13 5 0-15,-6 3 0 16,-7 2 0-16,-4 6 0 16,0-4 0-16,1-4-5 15,10-1-9-15,-7-20-7 16,30 3-6-16,-11-14-12 0,15-1-2 15,15-23-2-15,6 1 2 16</inkml:trace>
  <inkml:trace contextRef="#ctx0" brushRef="#br0" timeOffset="7433.4251">9656 985 98 0,'0'0'42'0,"0"0"-1"16,0 0-1-16,0 0-29 15,0 0-9-15,0 0-2 16,0 0-3-16,0 0-9 15,0 0-26-15,0 0-3 16,0 0 2-16,0 0-3 16</inkml:trace>
  <inkml:trace contextRef="#ctx0" brushRef="#br0" timeOffset="7611.4352">9632 1303 112 0,'-22'32'41'0,"7"3"0"16,-4-12-1-16,19-23-39 15,0 0-1-15,0 0-6 16,0 0-31-16,0 0-3 16,0 0 2-16,0 0-3 15</inkml:trace>
  <inkml:trace contextRef="#ctx0" brushRef="#br1" timeOffset="12052.6893">10400 1051 96 0,'0'0'39'16,"20"-59"0"-16,-20 59-1 15,0 0-35-15,0 0-2 16,0 0 1-16,0 0-1 16,0 0 1-16,0 0-2 15,23 52 2-15,-23 14-2 0,0 19 2 16,0 3-3-16,-10-11 0 15,8 2-3-15,-1-13-2 16,8-20-24-16,-3-26-8 16,8-15 0-16,-3-14-1 15</inkml:trace>
  <inkml:trace contextRef="#ctx0" brushRef="#br1" timeOffset="12580.7195">10364 1203 89 0,'-49'-73'39'15,"49"73"3"-15,-51-63-1 0,51 63-22 16,-32-56-17-16,32 56-1 16,0 0 0-16,2-71-1 15,-2 71 1-15,51-32-2 16,-51 32 0-16,84-21 1 15,-32 10-1-15,4 0 0 16,5 2 0-16,1-1 0 16,1 6 0-16,-3-1 1 15,-1 4-1-15,-4 6 1 16,-8 2 0-16,-47-7 1 15,75 34 0-15,-75-34 1 16,46 58 0-16,-46-3-1 16,4 28 3-16,-17 1-3 15,1 3 2-15,-14-21-2 16,16-4 0-16,-3-17-1 15,17-22 1-15,5-24 0 0,-9 1 0 16,0 0 1-16,0 0-2 16,57-50 1-16,-57 50 0 15,0 0 0-15,62-63-1 16,-62 63 0-16,0 0 1 15,61-54-1-15,-61 54 0 16,42-15 0-16,-12 10 0 16,-3 11-1-16,-7 12 0 15,-12 14-3-15,-4 11 0 16,4-1-6-16,-1-22-14 15,31-16-15-15,-6-17-2 16,-32 13 1-16,50-17-1 0</inkml:trace>
  <inkml:trace contextRef="#ctx0" brushRef="#br1" timeOffset="12768.7303">11627 1245 112 0,'0'0'39'0,"36"-5"4"16,-25 21-4-16,-17 2-35 15,-5 20-1-15,-10 10-1 16,0 6-1-16,11-4-3 15,11-3 0-15,8-10-3 16,1-14-3-16,17-6-19 16,-8-19-13-16,14-9 1 15,-10-16-1-15,13-8 1 16</inkml:trace>
  <inkml:trace contextRef="#ctx0" brushRef="#br1" timeOffset="12904.7381">11810 1219 93 0,'0'0'37'15,"-12"-92"1"-15,12 92-1 16,-22-81-27-16,22 81-13 15,-5-68-23-15,5 68-12 16,0-57 0-16,0 57-1 16,0 0 0-16</inkml:trace>
  <inkml:trace contextRef="#ctx0" brushRef="#br1" timeOffset="13202.755">12117 921 98 0,'77'28'40'0,"-77"-28"2"15,51 30-1-15,-51-30-32 0,0 0-3 16,31 54-2-16,-31-54-1 15,0 0 0-15,-25 62-1 16,25-62-1-16,0 0 0 16,-28 65-1-16,28-65 0 15,0 0 0-15,0 0 0 16,16 67 1-16,5-59-1 15,13 28 0-15,2-10 0 16,-1-10 0-16,-9 7 0 16,-12-2 0-16,-30 3-1 15,-15 0 0-15,-8-3-3 16,-4-11-7-16,18 4-18 15,-9-8-12-15,23-3 0 16,11-3-2-16,10-13 1 16</inkml:trace>
  <inkml:trace contextRef="#ctx0" brushRef="#br1" timeOffset="13983.7998">13290 1325 105 0,'29'-51'39'0,"-29"51"0"16,0 0-1-16,0 0-37 15,0 0 1-15,28-29-1 16,-27 43 1-16,-2 7 0 15,-7 16 1-15,-8 2-1 16,-1 10 1-16,-4-2-2 16,3 4 0-16,3-21 0 0,10-6 0 15,5-24 1-15,13-1-1 16,7-22 1-16,6-14-1 15,-26 37 1-15,36-46 0 16,-36 46 0-16,36-62 0 16,-36 62-2-16,44-60 0 15,-44 60 0-15,34-62 0 16,-34 62 0-16,37-48 0 15,-37 48 0-15,0 0 0 16,0 0 0-16,46-63 0 16,-46 63 0-16,0 0 0 15,0 0 0-15,63 3 0 16,-63-3 0-16,52 11 0 15,-52-11 0-15,61 12 0 0,-61-12 0 16,71 3 0-16,-71-3 0 16,75-2 0-16,-75 2 0 15,74-7 0-15,-74 7 0 16,69-5 0-16,-46 11 0 15,21 10 0-15,-26 13 0 16,-11 21 0-16,-22-4 0 16,8 14 0-16,2 0 0 15,7-8-5-15,14-12-11 16,-1-21-8-16,28-8-4 15,-6-14-14-15,21-10 2 16,-7-12-2-16,11-8 3 16</inkml:trace>
  <inkml:trace contextRef="#ctx0" brushRef="#br1" timeOffset="14707.8412">14499 1332 118 0,'19'-57'41'16,"-19"57"0"-16,14-15-2 15,-14 15-37-15,15 3 1 16,-1 8-2-16,14 3 1 15,-28-14-1-15,0 0 0 16,61 6 1-16,-61-6-1 16,53-7 0-16,-53 7 1 15,47-22-2-15,-47 22 0 16,0 0 0-16,49-40 0 15,-49 40 0-15,0 0 0 16,0 0 0-16,3-49 0 16,-3 49 0-16,-45 3 0 0,-2 10 0 15,-3 12 0-15,-10 9 0 16,12 13 0-16,8 6 0 15,24 3 0-15,19-10 0 16,37-22 0-16,20-15-2 16,12-14-4-16,16-8-3 15,-88 13-8-15,100-35-9 16,-51 15-6-16,8-5-8 15,-11 2 20-15,2 0 17 16,-48 23 4-16,76-45 5 16,-76 45 9-16,48-42 10 15,-48 42 6-15,0 0 10 0,0 0-18 16,22-53-16-16,-43 45-1 15,-17 21-6-15,-13 20 0 16,-16 5 0-16,13 11 0 16,7-3 0-16,21 4 0 15,14-7 0-15,21-16 0 16,13-13 0-16,15-13 0 15,7-12 0-15,7-12 0 16,-51 23 0-16,58-34 0 16,-58 34 0-16,52-48 0 15,-52 48 0-15,48-47 0 16,-48 47 0-16,0 0 0 15,42-58 0-15,-42 58 0 16,2-19 0-16,-2 19 0 16,-14 18 0-16,8 9 0 15,-2 9 0-15,9 8-3 0,9-1-9 16,10-26-6-16,25-2-5 16,-16-20-3-16,34-5-4 15,-17-15-9-15,-46 25 0 16,56-30 1-16</inkml:trace>
  <inkml:trace contextRef="#ctx0" brushRef="#br1" timeOffset="15029.8595">15550 1353 8 0,'0'0'24'0,"62"-58"4"16,-62 58 13-16,0 0 0 15,0 0 2-15,39-45-1 16,-53 52-17-16,-2 10-22 15,-9 13-3-15,-10 13 0 16,7 5 0-16,2-2 0 16,15-2 0-16,6-13 0 0,6-9 0 15,-1-22 0-15,26 4 0 16,-5-20 0-16,4-11 0 15,-25 27 0-15,0 0 0 16,46-61 0-16,-46 61 0 16,35-50 0-16,-35 50 0 15,37-49 0-15,-37 49 0 16,0 0 0-16,53-57 0 15,-47 39 0-15,24 12 0 16,-11 13 0-16,4 17 0 16,-2 15-11-16,-6 1-7 15,16 7-6-15,-12-16-2 16,21-3-5-16,-8-17-9 15,20-11 0-15,-4-14 2 0</inkml:trace>
  <inkml:trace contextRef="#ctx0" brushRef="#br1" timeOffset="15329.8767">16320 1256 94 0,'0'0'41'0,"0"0"2"16,6-50 0-16,-6 50-14 16,0 0-24-16,-18-16-5 15,-5 20 0-15,-2 6 0 16,10 15 0-16,0 2 0 15,22 0 0-15,12-7 0 16,19-5 0-16,5-10 0 16,-6 0 0-16,-8 0 0 15,-10 4 0-15,-12 6 0 16,-16 11 0-16,-13-2 0 0,-5 8 0 15,-4-1 0-15,-4-2-2 16,6 2-8-16,-8-16-9 16,23 4-5-16,-10-22-3 15,24 3-15-15,0 0-1 16,15-22 0-16,-7-1 2 15</inkml:trace>
  <inkml:trace contextRef="#ctx0" brushRef="#br1" timeOffset="16494.9434">17326 821 88 0,'0'0'38'16,"0"0"1"-16,0 0 1 0,-22-65-32 15,22 65-1-15,0 0-2 16,0 0-1-16,0 0-1 15,0 0 0-15,0 0-2 16,0 0 0-16,0 0 0 16,-50 17-1-16,50-17 1 15,0 0 0-15,-25 61 0 16,25-61 1-16,0 0-1 15,-26 76 0-15,26-76 0 16,0 0 0-16,-22 79 0 16,22-79-1-16,0 0 1 15,-18 73-1-15,18-73 1 16,0 0 0-16,0 0-1 15,0 0 1-15,-14 60-1 0,14-60 0 16,0 0 0-16,0 0 0 16,9 32 0-16,-10-1 0 15,-8 7-1-15,2 7 0 16,-10-4 0-16,9 8 1 15,-7 1-2-15,7 1 2 16,-2-17-1-16,5-4 1 16,-4-8 0-16,4-6 0 15,5-16 0-15,-4 15 0 16,4-15 1-16,4-13-1 15,5-5 0-15,3-9 1 16,4-10-1-16,-16 37 0 16,19-46 2-16,-19 46-2 15,32-56 2-15,-32 56-2 16,31-62 1-16,-31 62 1 0,42-54-2 15,-42 54 0-15,37-48 0 16,-37 48 0-16,47-32 0 16,-47 32 0-16,0 0 0 15,98-18 0-15,-64 28-3 16,-8 21 3-16,-18 11-1 15,-3 7 1-15,-18 1-1 16,-6-2 1-16,-20-10-1 16,0-2 2-16,-4-12-1 15,-2-8 0-15,6-6 0 16,3-10-1-16,8-8-2 15,7-6-1-15,11-2-1 16,3-9-3-16,19 1-6 16,-12 24-6-16,0 0-3 0,33-48-5 15,-33 48-5-15,48-34-7 16,-48 34 3-16</inkml:trace>
  <inkml:trace contextRef="#ctx0" brushRef="#br1" timeOffset="16863.9645">17790 1191 98 0,'0'0'42'0,"72"-8"0"16,-72 8 0-16,0 0-35 16,0 0-2-16,49 12 0 15,-69 6-2-15,-11 12 0 16,-10-1-2-16,-3 8 1 0,0 3-2 15,20 2 2-15,14-11-3 16,24-3 2-16,12-12 0 16,14-12-1-16,4-4 0 15,7-9 2-15,0-15-2 16,-3-2 0-16,-48 26 0 15,0 0 0-15,59-54 0 16,-59 54 0-16,0 0 0 16,32-61 0-16,-32 61 0 15,0 0-4-15,-4-54 0 16,4 54-2-16,0 0-4 15,-6-53-8-15,6 53-4 16,0 0-6-16,44-74-3 16,-44 74-8-16,51-53-1 0,-51 53 1 15</inkml:trace>
  <inkml:trace contextRef="#ctx0" brushRef="#br1" timeOffset="17057.9756">18490 789 100 0,'73'-64'42'0,"-73"64"2"15,0 0-2-15,57-41-38 16,-57 41-1-16,0 0 0 15,0 0 0-15,-34 63-1 16,-5 1-2-16,-6 39 0 16,9 6-3-16,12 8 0 15,12-5-8-15,4-44-12 16,29-11-13-16,-7-26-4 15,5-19-1-15,-19-12 0 16</inkml:trace>
  <inkml:trace contextRef="#ctx0" brushRef="#br1" timeOffset="17223.9851">18387 1248 127 0,'0'0'44'0,"0"0"-2"16,0 0-10-16,-45-56-32 15,45 56-4-15,0 0-3 16,39-72-17-16,-39 72-14 15,73-53-5-15,-73 53 0 16,95-55-1-16</inkml:trace>
  <inkml:trace contextRef="#ctx0" brushRef="#br1" timeOffset="17584.0057">19097 615 108 0,'0'0'44'0,"0"0"0"15,0 0 0-15,0 0-40 16,0 0-1-16,-26 115 0 15,-35-4-2-15,3 22 1 16,5 2-2-16,15-11 2 16,1-35-2-16,22-19 0 15,10-30 0-15,19-21 0 16,14-23 0-16,-28 4 0 15,0 0 0-15,67-46 0 16,-67 46 0-16,57-48 0 16,-57 48 0-16,56-52 0 0,-56 52 0 15,54-45 0-15,-54 45 0 16,0 0 0-16,70-31 0 15,-39 27-3-15,-5 20-6 16,-17 5-9-16,5 26-6 16,-18 3-4-16,19 8-8 15,1-9-5-15,19-20-1 16,8-9 1-16</inkml:trace>
  <inkml:trace contextRef="#ctx0" brushRef="#br1" timeOffset="18305.047">20351 1262 33 0,'0'0'25'0,"0"0"6"15,0 0 2-15,0 0-24 16,64-27 1-16,-64 27 4 16,47-14 3-16,-47 14 0 15,0 0-1-15,47-25-4 16,-47 25-4-16,0 0-2 15,0 0-2-15,0 0-1 16,0 0 0-16,-52-30-1 16,25 38 0-16,-34 13-1 15,0 13 0-15,-1 10-1 16,15 11 1-16,16 1-1 15,24 0 0-15,17-10 0 16,22-14 1-16,12-14-1 0,17-16 1 16,6-10-1-16,6-18 1 15,3-8-1-15,-76 34 1 16,73-46 2-16,-73 46-3 15,73-51 0-15,-73 51 0 16,56-50 0-16,-56 50 0 16,0 0 0-16,77-63 0 15,-77 63 0-15,0 0 0 16,-8 29 0-16,-8 8 0 15,-5 10-3-15,12 6 1 16,7-3-3-16,25-17 0 16,23-12-6-16,10-27-8 15,33-9-3-15,-89 15-6 16,95-39-3-16,-39 13-8 0,5-8-1 15,-4-6 1-15</inkml:trace>
  <inkml:trace contextRef="#ctx0" brushRef="#br1" timeOffset="18514.0589">21616 795 118 0,'0'0'42'16,"3"-58"2"-16,-3 58-9 16,0 0-32-16,-51 15-2 15,-1 54 1-15,-9 39 0 16,11 34 0-16,3 1-3 15,16-18 0-15,17-20-4 16,19-23-2-16,31-43-11 16,-6-32-7-16,29-16-13 0,-7-19-2 15,-52 28-2-15,68-52 3 16</inkml:trace>
  <inkml:trace contextRef="#ctx0" brushRef="#br1" timeOffset="18734.0714">21923 873 114 0,'22'-95'44'15,"-22"95"0"-15,15-58-1 16,-15 58-39-16,0 0-2 16,-37 19-1-16,3 72 2 15,-16 38-3-15,13 9 0 16,6 1-2-16,11-29-1 15,12-17-5-15,4-27-11 16,22-18-7-16,-15-25-11 0,22-8-4 16,-7-15-2-16,15-8 3 15</inkml:trace>
  <inkml:trace contextRef="#ctx0" brushRef="#br1" timeOffset="19116.0933">22059 1260 114 0,'0'0'41'15,"0"0"2"-15,11 27-3 16,1-7-38-16,16-14-1 16,8-1 1-16,5-8 0 0,-41 3-1 15,47-10 0-15,-47 10 0 16,52-18 1-16,-52 18-2 15,0 0 1-15,66-47-1 16,-66 47 1-16,0 0 0 16,33-48-1-16,-33 48 2 15,0 0-2-15,0 0 0 16,-10-25 0-16,-22 32 0 15,-19 7 0-15,1 16 0 16,-5 9 0-16,12 12 0 16,14-1 0-16,28-2 0 15,35-22-3-15,19-11-1 16,20-10-4-16,5-24-11 15,-24 8-4-15,-3-8-8 16,5-4-8-16,5-3-4 0,0-6 2 16,1-8 1-16</inkml:trace>
  <inkml:trace contextRef="#ctx0" brushRef="#br1" timeOffset="19312.1046">23076 828 111 0,'36'-55'43'0,"-36"55"1"15,0 0 0-15,0 0-40 16,-31 8 0-16,-27 55-2 15,1 43 1-15,-10 30-3 16,8 4 0-16,20-26-5 16,25-25-5-16,24-19-13 15,3-47-4-15,29-7-13 16,-9-13-2-16,15-11-1 0,-8-16 2 15</inkml:trace>
  <inkml:trace contextRef="#ctx0" brushRef="#br1" timeOffset="19657.1243">23150 1267 115 0,'0'0'42'0,"-7"12"1"16,7-12-2-16,29 7-39 15,-29-7-1-15,0 0 1 16,62-19 0-16,-62 19-1 15,58-22-1-15,-58 22 0 16,59-27 1-16,-59 27-2 16,55-33 1-16,-55 33 0 0,0 0 0 15,61-47 1-15,-61 47 1 16,0 0 1-16,0 0-3 15,0 0 0-15,-40-11 0 16,7 35 0-16,-17 10 0 16,7 11 0-16,6 7 0 15,21-1 0-15,25-4-6 16,32-17-9-16,35-8-8 15,-6-18-4-15,30-2-10 16,-7-12-5-16,11-7 0 16,-6-10 2-16</inkml:trace>
  <inkml:trace contextRef="#ctx0" brushRef="#br1" timeOffset="19936.1403">24099 1211 103 0,'0'0'45'0,"0"0"-1"15,-64-47 0-15,64 47-25 16,-64-10-19-16,15 18 0 15,-1 12 0-15,21 12 0 16,25-4 0-16,31 2 0 16,20-6 0-16,15-1 0 15,-9-8 0-15,-5 1 0 16,-11 3 0-16,-16 2 0 15,-15 3 0-15,-17 1 0 16,-17 2 0-16,-17 0-3 16,-2 1-8-16,-26-6-9 15,10 7-4-15,-22-14-8 16,16 7-9-16,-10-5-4 0,5 4 3 15</inkml:trace>
  <inkml:trace contextRef="#ctx0" brushRef="#br1" timeOffset="21216.2134">4791 2592 63 0,'11'-11'37'16,"-7"-13"-1"-16,7 9 2 15,-14-17-18-15,3 16-11 16,-13-8-2-16,-1 13-1 16,-12-1-1-16,-6 14 0 0,-10 5-1 15,-6 14-2-15,-8 11 0 16,3 10 1-16,-4 10-2 15,6 8 2-15,9-2-2 16,8 2 1-16,14-4-2 16,19-11 1-16,15-13 0 15,21-15-2-15,22-18 2 16,13-21-3-16,16-9 3 15,4-15-2-15,1-13 2 16,-4-3-1-16,-9-5 1 16,-13 7-1-16,-14 5 1 15,-16 13-1-15,-20 10 1 16,-12 16 0-16,-3 16-1 15,-24 17 0-15,2 16 0 16,-1 8 0-16,1 10 0 0,5 2 1 16,10 1-2-1,8-3 1-15,17-9-2 0,15-14 1 16,14-8-3-16,12-14 2 15,10-7-3-15,4-14-1 16,5-3 1-16,-7-13-2 16,-3 2 3-16,-13-3 0 15,-10 2 2-15,-11 3 1 16,-14 7 2-16,-9 10 1 15,-11 10 1-15,-14 12 1 16,-5 8 1-16,0 15 1 16,-4 3-1-16,-2 12 0 15,4-3-2-15,3 1 0 16,4-6-1-16,6-5 1 0,3-11-1 15,8-10-1-15,-3-16 0 16,26-13 0-16,-6-14 1 16,7-11-2-16,-3-8 0 15,3-8 0-15,-3-7 0 16,-2-1 0-16,-5 4 0 15,-3 5 0-15,-2 4 0 16,-4 6 0-16,5 9 0 16,0 4 0-16,8 10-5 15,5 3-1-15,11 16-5 16,-2-14-6-16,25 26-6 15,-14-19-3-15,27 27-1 16,-14-18-11-16,14 10-1 16,-9-5 2-16</inkml:trace>
  <inkml:trace contextRef="#ctx0" brushRef="#br1" timeOffset="21554.2328">6330 2650 105 0,'-18'14'39'0,"21"4"2"16,-3-18-3-16,39 0-27 15,-5-9-6-15,13-6-3 16,2-10 1-16,9-6-1 16,-4-6-1-16,-6-4 1 15,-9-1 0-15,-14-1-1 16,-9 4 0-16,-16 6 1 15,-11 14-2-15,-18 11 0 16,-15 17 0-16,-11 17 0 0,-5 16 0 16,-3 12 0-16,8 8 0 15,10 7 0-15,13-3 0 16,18-8 0-16,28-7 0 15,19-22-2-15,42-6-13 16,15-33-5-16,43 8-4 16,0-38-9-16,45 4-8 15,7-22-4-15,22-5 4 16</inkml:trace>
  <inkml:trace contextRef="#ctx0" brushRef="#br1" timeOffset="22005.2586">8272 2075 104 0,'6'-19'38'0,"-6"19"2"0,8-13-2 16,-8 13-35-16,4 17-1 15,-7 8 0-15,-8 12 0 16,-1 15 0-16,-3 12 0 16,-2 14-1-16,1 3-1 15,0 1 0-15,6-2-2 16,1-10-1-16,14 3-9 15,-5-34-11-15,20-1-16 16,-6-25 0-16,10-4 0 16,-7-19-1-16</inkml:trace>
  <inkml:trace contextRef="#ctx0" brushRef="#br1" timeOffset="22172.2682">8163 2538 112 0,'-30'-5'40'16,"-5"-10"1"-16,20 20-1 15,15-5-35-15,5-14-2 16,28-3-3-16,19-10-3 15,21-1-3-15,8-19-7 16,25 11-11-16,-13-22-14 16,15 7-1-16,-14-6 0 15,-3 8 0-15</inkml:trace>
  <inkml:trace contextRef="#ctx0" brushRef="#br1" timeOffset="22539.2891">8978 1880 109 0,'-25'15'38'15,"-11"8"3"-15,8 23-2 0,-15 3-33 16,11 16-3-16,1 4 0 15,1 15-1-15,2 1-1 16,5 2 0-16,5-5 0 16,3-8 1-16,6-7-2 15,7-12 2-15,4-12-2 16,8-21 1-16,11-15-1 15,7-21 1-15,10-15-1 16,3-13-1-16,3-7 2 16,2-5-2-16,-2-3 1 15,-3 5 0-15,-9 11 0 16,-6 11 0-16,-11 17 0 15,-15 13 0-15,10 25-1 16,-12 10 0-16,-2 10-1 0,0 3-1 16,4 8-2-16,0-9-4 15,19 8-9-15,-11-30-4 16,32 9-6-16,-15-33-5 15,25 3-5-15,-6-24-2 16,8-2 4-16</inkml:trace>
  <inkml:trace contextRef="#ctx0" brushRef="#br1" timeOffset="22859.3074">9377 2382 106 0,'-16'10'39'0,"13"14"1"15,3-10-2-15,18 6-35 16,6-6 0-16,13-2-1 0,6-11 0 15,3-4-1-15,3-10 1 16,-3-6-1-16,-6-5 0 16,-8-6-1-16,-9-1 1 15,-12-1 0-15,-16 4-1 16,-8 2 0-16,-13 11 1 15,-9 10 0-15,-10 12-1 16,-4 16 1-16,-1 15 0 16,3 14 1-16,6 7-1 15,12 6 1-15,14 0-4 16,16-7 0-16,25-4-10 15,5-30-7-15,42 6-6 16,-2-38-8-16,41-4-10 0,13-22-2 16,35-10 3-16</inkml:trace>
  <inkml:trace contextRef="#ctx0" brushRef="#br1" timeOffset="23469.3423">11189 2284 92 0,'-6'-17'36'15,"6"17"1"-15,-30-9 1 16,2 9-35-16,-4 2 1 15,-2 9 0-15,-9-1 0 16,1 11 0-16,-3-1 0 16,2 9 0-16,6-1-2 15,8 4 0-15,6-4-1 0,12 2 0 16,11-7-1-16,9 0 0 15,11-5 0-15,6-4 0 16,8 1-1-16,1-3 1 16,0 1 0-16,-2-1 0 15,-5 3 0-15,-6 1 0 16,-8 4 0-16,-10-2 1 15,-11 4-1-15,-8 0 1 16,-6 2-2-16,-8-2 2 16,0 0-2-16,-1-4-1 15,6-1-2-15,3-13-5 16,26 8-10-16,-6-26-7 15,31 6-13-15,6-18-2 16,20 0 2-16,6-15 0 0</inkml:trace>
  <inkml:trace contextRef="#ctx0" brushRef="#br1" timeOffset="24444.3981">11796 2241 99 0,'0'0'39'0,"-30"-12"0"15,-2 21 0-15,-16 2-34 16,-9 6 0-16,-8 5 0 15,1 12-1-15,-2 4-1 16,5 7 0-16,4 0-1 16,11 2 0-16,12-2-1 15,16-5 0-15,13-7 0 16,19-11-1-16,17-10 0 0,16-13 1 15,12-14-1-15,9-8 1 16,6-14 0-16,6-8-1 16,-3-3 1-16,-6-3 0 15,-8 4 1-15,-12 4-2 16,-11 9 0-16,-12 6 0 15,-9 17 0-15,-19 11 0 16,-8 17 0-16,-10 17 0 16,-5 7 0-16,-2 11-2 15,1 3 1-15,4 5-2 16,15-4 0-16,6-9-1 15,22-7-4-15,10-25-6 16,25 5-5-16,-4-35-1 16,24 12-5-16,-13-37-2 15,13 13-8-15,-14-23-3 0,-1 0 38 16,-11 6 7-16,-23-15 9 15,5 21 3-15,-28-14 4 16,8 28 4-16,-20-11 12 16,4 23 0-16,-13 4-32 15,0 14-2-15,-4 8-1 16,-4 14-2-16,-1 9 0 15,0 9-1-15,-3 6 0 16,3 3 0-16,2-2-1 16,7-6 1-16,2-8-1 15,10-10 0-15,8-14 1 16,7-15-1-16,10-16 0 15,5-12 1-15,7-13-1 16,0-9 1-16,4-3-1 0,-3-7 2 16,-2 4-2-16,-8 6 0 15,-6 10 0-15,-5 9 0 16,-7 12 0-16,-7 19 0 15,0 0 0-15,0 0 0 16,-2 13 0-16,2 8 0 16,6-3 0-16,6 5 0 15,8-4 0-15,7-4 0 16,5-7 0-16,7-5 0 15,4-6 0-15,0-8 0 16,0-1 0-16,-1-7 0 16,-6 0 0-16,-2-1 0 15,-9 4 0-15,-4 1 0 0,-5 3 0 16,-5 8 0-16,-11 4 0 15,4 18 0-15,-10 8 0 16,-8 13 0-16,-3 9 0 16,-3 10 0-16,4 3 0 15,-1 2 0-15,12-1-6 16,7-14 0-16,21-2-6 15,5-29-2-15,28 3-4 16,-11-35-2-16,29 12-3 16,-19-38-1-16,15 15 0 15,-22-30-5-15,-4 9-1 16,-12-3 3-16</inkml:trace>
  <inkml:trace contextRef="#ctx0" brushRef="#br1" timeOffset="24797.4183">13351 2331 113 0,'-9'18'40'15,"-7"-8"0"-15,18 17 0 16,-2-10-37-16,15 3-1 15,10-5 0-15,7-1 0 16,10-7 0-16,4-9-1 16,7-6 1-16,0-9-1 15,-2-6 0-15,-3-5-1 16,-6-5 1-16,-10-5 0 15,-8 1 0-15,-12 1-1 16,-13 2 0-16,-12 6 1 16,-14 12 1-16,-13 8-2 15,-11 15 0-15,-9 13 0 16,-5 11 0-16,3 17 0 15,7 8 0-15,12 5 0 0,18-3 0 16,20-2 0-16,25-6 0 16,21-13-8-16,28-4-3 15,5-25-3-15,28 6-5 16,-16-33-4-16,24 16-4 15,-21-35-2-15,19 23-6 16,-22-16-3-16,-3 10 5 16</inkml:trace>
  <inkml:trace contextRef="#ctx0" brushRef="#br1" timeOffset="24944.4267">14353 2592 102 0,'-38'23'43'16,"6"8"2"-16,-6-20-4 16,16 0-20-16,10-8-28 15,3-16-5-15,19 12-7 0,-10-27-4 16,24 24-9-16,-15-18-12 15,9 6 0-15,1-10 1 16</inkml:trace>
  <inkml:trace contextRef="#ctx0" brushRef="#br1" timeOffset="26747.5298">15109 2068 48 0,'8'-18'34'16,"-8"18"3"-16,0 0 0 15,0 0-19-15,0 0-8 16,0 0 1-16,0 0-4 15,0 11-1-15,-2 4-2 16,3 9-1-16,-4 5-2 16,1 9 0-16,-5 8-1 15,0 7-1-15,-1 5 0 0,-1-5-2 16,5 7-8-16,-11-20-25 15,20 6-1-15,-5-19-1 16,13-3-1-16</inkml:trace>
  <inkml:trace contextRef="#ctx0" brushRef="#br1" timeOffset="26964.5423">15190 2019 105 0,'-18'-18'39'0,"18"18"2"15,-18-8-3-15,30-3-36 16,4 8-1-16,14-4-2 0,12-2-1 16,10-5-1-16,13 2-4 15,-4-11-15-15,14 13-17 16,-12-2 2-16,-6 10-4 15,-20 1 3-15</inkml:trace>
  <inkml:trace contextRef="#ctx0" brushRef="#br1" timeOffset="27148.5528">15166 2234 99 0,'-42'12'39'16,"22"1"-1"-16,20-13 0 15,23-14-37-15,17 6-2 16,12-5-1-16,13 1-1 15,2-4-6-15,13 9-19 0,-16-6-9 16,-3 11-1-16,-22-2 0 16</inkml:trace>
  <inkml:trace contextRef="#ctx0" brushRef="#br1" timeOffset="27332.5633">15206 2414 96 0,'-36'26'37'15,"5"-13"2"-15,24 4-1 16,19-13-34-16,21-4-3 15,19-5-1-15,14-8-2 16,15 5-4-16,2-20-13 0,21 13-18 16,-6-10-1-16,5 8 0 15,-15-9 0-15</inkml:trace>
  <inkml:trace contextRef="#ctx0" brushRef="#br1" timeOffset="27766.5881">16143 2237 88 0,'-23'0'38'0,"-17"-3"1"16,0 12 1-16,-15-1-29 15,1 12-5-15,-1 4-2 16,3 12 0-16,3 0-1 16,8 7-1-16,12-3 0 15,15-3-1-15,16-6 0 16,13-10 0-16,14-9-1 15,13-11 0-15,9-11 0 0,6-8 0 16,0-6-1-16,0-5 0 16,-6-1 0-16,-7-2 0 15,-8 4 0-15,-10-1 0 16,-6 11-1-16,-10 4 1 15,-10 14 0-15,0 0 0 16,-2 27 1-16,-9 15-1 16,-5 17 2-16,-6 16 0 15,-1 12-1-15,-10 9 2 16,-1 7-1-16,-5-1 0 15,-4-6 1-15,-5-8 1 16,-3-15-2-16,0-18-1 16,0-17 1-16,-1-18-1 15,7-19-2-15,1-29-8 0,22 3-9 16,-9-35-6-16,28 4-13 15,0-24-5-15,23-2 0 16,5-13 0-16</inkml:trace>
  <inkml:trace contextRef="#ctx0" brushRef="#br1" timeOffset="28403.6246">17057 2282 91 0,'0'0'38'0,"0"0"-1"15,30 13 1-15,-2-19-36 16,8 0 0-16,3-2 0 16,5 0 0-16,0-2-1 15,2-2 1-15,-7-2 0 16,-3-2-1-16,-8-1 1 15,-9-2-1-15,-9 0 0 16,-10-4 2-16,-10 2-2 16,-8 3 2-16,-6 1-2 15,-10 13 1-15,-5 5-1 16,-4 7 0-16,0 12 0 15,1 6-1-15,3 6 1 16,9 4-1-16,6 2 0 0,14-2-1 16,12-3 1-16,16-5-1 15,19-8-1-15,14-6-1 16,21-8-3-16,4-12-1 15,20 2-8-15,-8-25-8 16,21 14-8-16,-22-18-6 16,6 9-2-16,-23-8 2 15</inkml:trace>
  <inkml:trace contextRef="#ctx0" brushRef="#br1" timeOffset="28575.6344">18004 2149 85 0,'-26'17'39'16,"-14"-5"0"-16,7 21 2 15,-10-1-27-15,11 9-10 16,2 4-2-16,9 4 0 15,8-3-3-15,10-5 0 0,11-6-3 16,6-20-3-16,25 1-15 16,-4-39-11-16,22 1-6 15,-6-22-2-15,11-1 1 16</inkml:trace>
  <inkml:trace contextRef="#ctx0" brushRef="#br1" timeOffset="28717.6425">18089 1847 103 0,'-25'-9'38'15,"10"8"-5"-15,15 1-18 16,14-17-54-16,16 7 0 16,5-10-2-16,14 0 1 15</inkml:trace>
  <inkml:trace contextRef="#ctx0" brushRef="#br1" timeOffset="28935.655">18601 1665 102 0,'-19'34'40'0,"6"15"1"15,-10 2-1-15,10 17-37 16,-3 5-1-16,3 10-1 16,-1-4 1-16,4 8-2 15,-1-5-1-15,3-4-1 16,5-5-3-16,-3-19-4 15,14 5-14-15,-15-33-17 16,19-2 1-16,-12-24-3 16,19-11 3-16</inkml:trace>
  <inkml:trace contextRef="#ctx0" brushRef="#br1" timeOffset="29109.6649">18460 2102 100 0,'-22'-16'41'15,"22"16"2"-15,-20 2-3 16,20-2-33-16,28 7-8 15,1-18-2-15,20 3-6 16,-1-22-14-16,27 11-16 16,-8-18 0-16,13 6-3 15,-12-15 2-15</inkml:trace>
  <inkml:trace contextRef="#ctx0" brushRef="#br1" timeOffset="29492.6869">19143 1548 89 0,'-23'4'40'0,"11"27"2"16,-15 10-1-16,5 17-23 15,-8 8-13-15,2 14-2 16,-3 2 1-16,1 4-3 16,2-3 1-16,6-3-2 15,2-15 1-15,7-9-1 16,8-14 0-16,6-14-1 15,7-16 1-15,9-14 0 16,8-14 1-16,4-8-1 16,1-6 0-16,4-9 1 15,1-1-1-15,-1 3 1 0,-9 6-1 16,-5 9 1-16,-6 11-1 15,-14 11 0-15,0 0 0 16,8 30-1-16,-14-1 0 16,-3 3-2-16,4 10 0 15,2-3-1-15,6 3-3 16,2-14-3-16,19 12-8 15,-11-36-5-15,26 16-2 16,-12-35-4-16,17 6-9 16,-7-23-2-16,2 3 3 15</inkml:trace>
  <inkml:trace contextRef="#ctx0" brushRef="#br1" timeOffset="30078.7204">19408 2151 103 0,'-11'24'41'15,"-4"-9"1"-15,16 8-2 16,-5-6-36-16,21-6-1 15,6-9-1-15,11-3 0 16,4-6-1-16,4-8 0 16,-4-4 0-16,-1-4-1 15,-8-3 0-15,-9-3 1 16,-11 1 0-16,-7 2-1 15,-8 3 0-15,-7 5 1 16,-7 8-1-16,-6 10 1 16,-4 10-1-16,0 10 0 15,4 7 0-15,2 7 0 0,7 2 0 16,8 3 0-16,10-4 1 15,12-8-2-15,16-8 2 16,9-9-1-16,13-9 1 16,2-8-1-16,7-6 0 15,-3-4 0-15,-4 0 0 16,-4-2 0-16,-12 7 0 15,-8 4 0-15,-12 10-1 16,-11 10 1-16,-8 6-1 16,-6 12 1-16,-3 5 0 15,-4 5-1-15,1 3 1 16,3-2 0-16,4-6 0 15,0-6 1-15,5-11-1 16,2-18 1-16,10 0 1 16,3-21-1-16,2-7 0 0,8-9 1 15,0-3-1-15,6-6 0 16,2 4 1-16,1-1-2 15,-2 8-4-15,-4 3-2 16,3 13-4-16,-12-11-6 16,14 21-4-16,-17-17-4 15,23 23-4-15,-16-21-3 16,27 8-11-16,7 0 5 15,20-7 2-15</inkml:trace>
  <inkml:trace contextRef="#ctx0" brushRef="#br1" timeOffset="30551.7474">21467 1933 99 0,'14'-19'39'0,"5"10"2"15,-14-5-2-15,6 12-32 16,-11 2-1-16,-1 28-1 16,-10 5-1-16,1 15-2 15,-5 9 0-15,-3 18-1 16,2 3 1-16,1 12-2 15,2-7 1-15,6-4-2 16,6-10-1-16,4-13-1 16,12-8-3-16,-4-28-11 15,22 5-6-15,-16-38-7 16,16 6-10-16,-11-25-3 15,1-2 3-15,-12-18-1 0</inkml:trace>
  <inkml:trace contextRef="#ctx0" brushRef="#br1" timeOffset="30799.7616">21120 1847 121 0,'-13'7'42'0,"13"-7"2"15,16 20-3-15,15-14-38 16,20-2-1-16,18-4 0 15,10-1-2-15,12-4 0 16,10 0 0-16,2-5 0 16,-1 0 0-16,-6 2 0 15,-11-2-7-15,-7 13-9 0,-27-13-7 16,6 17-5-16,-31-8-13 15,-1 9-2-15,-25-8 0 16,20 10 2-16</inkml:trace>
  <inkml:trace contextRef="#ctx0" brushRef="#br1" timeOffset="31054.7762">22277 1842 115 0,'0'0'41'16,"0"13"2"-16,0 13-2 15,-16 3-34-15,5 14-4 16,-1 8-1-16,-3 10-1 16,-2 7 1-16,-1 7-2 0,4-2-2 15,2-4 0-15,5-5-1 16,3-15-2-16,8-3-6 15,-8-26-9-15,22 8-5 16,-18-28-9-16,13-13-6 16,-13-14-2-16,6-2 3 15</inkml:trace>
  <inkml:trace contextRef="#ctx0" brushRef="#br1" timeOffset="31272.7887">21993 1885 132 0,'0'0'45'0,"11"-15"-2"15,20 12-8-15,14-10-35 0,15 2 0 16,14-3 0-16,8 2 0 16,7 4 0-16,-1-2-3 15,3 11-9-15,-20-7-7 16,4 16-5-16,-33-13-9 15,7 12-10-15,-16-4-2 16,3 2 3-16</inkml:trace>
  <inkml:trace contextRef="#ctx0" brushRef="#br1" timeOffset="32249.8446">22974 2274 80 0,'0'0'37'15,"-10"-21"0"-15,10 21 1 16,-36-9-28-16,15 14-3 16,-11-2 0-16,2 13-1 15,-9 4-1-15,3 13-2 0,-3 6 1 16,8 10-2-16,2 2 0 15,14 2 0-15,14-4-1 16,12-3 1-16,16-10-1 16,15-13 1-16,10-15-2 15,6-11 1-15,2-14-1 16,-2-8 0-16,-10-12 0 15,-8-4-1-15,-11-4 1 16,-14-1-1-16,-12 1 2 16,-8 6-1-16,-14 5-1 15,-5 7 1-15,-5 7 0 16,2 6 0-16,2 7 0 15,6 3-1-15,9 4 1 16,10 0 0-16,20 2 1 16,9-2-1-16,12 2 0 0,5 0 0 15,4 4 1-15,2 3-1 16,-5 6 0-16,-8 9 0 15,-11 7 0-15,-10 8-1 16,-8 8 1-16,-12 5 0 16,-8 1 0-16,-3-2 1 15,-3-2-1-15,1-7 2 16,2-11-2-16,5-9 1 15,3-12 0-15,5-10 0 16,14-15-1-16,3-8-1 16,1-12 2-16,3-5-2 15,4-9 2-15,0-4-2 16,-2-2 1-16,-1 6-1 15,-6 5 0-15,2 4-3 0,4 13-6 16,-7-11-8-16,16 30-5 16,-13-18-5-16,29 20-4 15,-9-13-10-15,16 10-1 16,4-7 3-16</inkml:trace>
  <inkml:trace contextRef="#ctx0" brushRef="#br1" timeOffset="32805.8764">24246 1817 91 0,'-6'-11'35'16,"6"11"1"-16,-32 1 2 15,14 11-33-15,-21 9-1 16,1 19 2-16,-12 8 0 16,2 14-2-16,-5 9 2 15,6 13-2-15,2 1-1 16,10 4-1-16,11-4-2 15,10-7 0-15,17-10-2 16,9-14 0-16,16-9-3 16,4-23-3-16,19 0-12 15,-20-35-9-15,15 8-8 16,-16-22-3-16,1-1 1 0,-16-17 0 15</inkml:trace>
  <inkml:trace contextRef="#ctx0" brushRef="#br1" timeOffset="32963.8854">23805 2215 90 0,'-23'-4'39'15,"1"-3"2"-15,22 7-2 16,0 0-14-16,28-1-25 16,14-2-3-16,6-12-11 15,26 11-15-15,-7-15-11 16,10 4-1-16,-4-11-1 15,10 1 1-15</inkml:trace>
  <inkml:trace contextRef="#ctx0" brushRef="#br1" timeOffset="33259.9023">24727 1762 96 0,'-10'13'40'0,"-16"4"2"16,3 20-2-16,-21 9-31 16,1 12-5-16,-6 9 1 15,2 11-2-15,-1 6-1 16,6 7-1-16,8-5-1 15,10-3-1-15,14-11-2 0,10-13-1 16,17 1-10-16,-10-35-11 16,23 3-14-16,-15-27-1 15,8-2 0-15,-12-21 0 16</inkml:trace>
  <inkml:trace contextRef="#ctx0" brushRef="#br1" timeOffset="33451.9133">24247 2143 109 0,'-16'-9'42'15,"0"0"1"-15,16 9-1 16,14 16-31-16,15-11-9 16,18-3-2-16,12-1-2 15,18 5-3-15,5-5-2 16,19 16-13-16,-17-17-9 0,14 20-13 15,-17-4-2-15,1 14 1 16,-17-1 2-16</inkml:trace>
  <inkml:trace contextRef="#ctx0" brushRef="#br1" timeOffset="33616.9226">25029 2698 115 0,'-32'12'42'15,"16"3"2"-15,-2-15-3 16,18 0-41-16,0 0-5 15,-4-17-14-15,21 20-15 0,-17-3-8 16,17-8 0-16,-17 8-1 16</inkml:trace>
  <inkml:trace contextRef="#ctx0" brushRef="#br2" timeOffset="38635.2097">4587 3526 92 0,'-17'-11'36'16,"17"11"1"-16,-13-7-1 15,13 7-32-15,0 0 0 16,0 0-1-16,1 11 1 0,6 9-1 16,1 9-1-16,2 12-1 15,2 14 2-15,-2 13-2 16,-1 13 0-16,-7 8-1 15,-6 8-1-15,-1-2-2 16,-3-1-1-16,-4-14-3 16,13-6-26-16,-9-28-6 15,16-14 1-15,-8-32-3 16</inkml:trace>
  <inkml:trace contextRef="#ctx0" brushRef="#br2" timeOffset="39184.2411">4395 3559 109 0,'-28'-14'39'16,"17"16"2"-16,7-17-3 15,4 15-35-15,36-26 0 16,12 3-1-16,10-6 0 15,15-1 1-15,10-5-1 16,1 5 0-16,1 1-1 16,-9 10 0-16,-5 8 0 15,-10 11-1-15,-12 13 1 16,-12 14 0-16,-10 12-1 15,-12 15 1-15,-8 13-1 16,-9 9 0-16,-7 9 0 0,-7 6 0 16,-4 4 0-16,-1-5-1 15,2-8 1-15,0-12-1 16,8-11 1-16,2-15 1 15,12-20-1-15,-3-24 1 16,25-7-1-16,0-21 1 16,4-14 0-16,4-9 0 15,2-9 1-15,0-1-2 16,-3 2 0-16,-4 6 0 15,-4 13 0-15,-9 8 0 16,-1 17 0-16,-2 15 0 16,-5 15 0-16,1 17 0 15,-4 11 0-15,2 12 0 16,1 6 0-16,1 6-2 0,3 1-2 15,-3-6-1-15,10-2-2 16,-4-21-6-16,19 3-12 16,-14-31-15-16,15-2 3 15,-11-25-2-15,11 2 3 16</inkml:trace>
  <inkml:trace contextRef="#ctx0" brushRef="#br2" timeOffset="40010.2884">5663 4030 107 0,'-14'-17'37'16,"14"17"1"-16,-9 11-1 15,9-11-32-15,12 17-2 16,4-7 0-16,7-5 0 16,8-2-1-16,5-8 1 0,6-4-1 15,2-7-1-15,-2-5 1 16,-4-2-1-16,-5-3-1 15,-6-4 1-15,-10 3-1 16,-9 2 0-16,-12 5 0 16,-10 5 0-16,-7 8 0 15,-8 11 0-15,-4 9 0 16,-3 11 1-16,-1 9-1 15,4 6 1-15,8 5-1 16,6 1 1-16,13-7 0 16,11-4-1-16,15-10 1 15,12-13 0-15,12-9 0 16,9-11-1-16,9-5 1 15,1-7-1-15,2 0 2 0,-7-1-2 16,-7 6 0-16,-10 2 0 16,-9 5 0-16,-12 5 0 15,-7 9 0-15,-16 9 0 16,-6 5 0-16,-2 8 0 15,-8 5 0-15,3 5 0 16,-3 5 0-16,3-2-2 16,3-3 0-16,6-8 2 15,3-8-1-15,4-21 1 16,11 0 0-16,3-21 1 15,5-10 0-15,-1-13 2 16,3-3-3-16,-1-5 0 16,-1 0 0-16,0 8 0 15,-7 8 0-15,-4 12 0 0,-1 9 0 16,-7 15 0-16,18 1 0 15,-4 11 0-15,8 2 0 16,8-5 0-16,13 0 0 16,10-8 0-16,9-5 0 15,7-8 0-15,8-5 0 16,-3-9 0-16,-3 0 0 15,-10-3 0-15,-12-1 0 16,-12 2 0-16,-17-1 0 16,-16 6 0-16,-17 5 0 15,-13 6 0-15,-14 15 0 16,-3 8 0-16,-5 13 0 15,1 13 0-15,4 13 0 16,9 6 0-16,9 6 0 0,14 0 0 16,15-7 0-16,16-6 0 15,13-18-2-15,23-1-13 16,1-30-4-16,33 3-7 15,-5-36-5-15,29-1-12 16,-1-20 0-16,20 0 1 16</inkml:trace>
  <inkml:trace contextRef="#ctx0" brushRef="#br2" timeOffset="41175.3551">8307 3872 85 0,'8'-16'35'16,"-1"6"1"-16,-13-11 1 16,-1 8-31-16,-13-4 0 15,2 10 0-15,-14 0 0 16,0 14 0-16,-10 3-1 15,-2 17 0-15,-7 8-1 16,1 11-1-16,-2 4-1 16,11 7 0-16,2-3-1 15,15-2 1-15,14-7-2 16,14-12 1-16,19-12-1 15,17-18 1-15,17-15-2 16,9-13 1-16,5-15 1 0,5-7-1 16,-6-7 0-16,-2-4 0 15,-13 5 0-15,-12 5 0 16,-15 7 0-16,-13 13 0 15,-12 10 0-15,-3 18 0 16,-19 4-1-16,-3 15 1 16,-3 10 0-16,3 8 0 15,5 5 0-15,4-1 0 16,10-2 0-16,9-6 1 15,16-14-1-15,11-8 0 16,14-16 1-16,5-8-1 16,4-6 0-16,1-7 1 15,-4-2-1-15,-3 2 0 16,-12 3 1-16,-9 7-1 0,-10 9 0 15,-7 9 0-15,-10 10 0 16,-2 9 0-16,-8 9 0 16,-1 2 0-16,-1 4-1 15,2-2 1-15,-1-1 0 16,2-7 0-16,3-8 0 15,4-18 0-15,0 0 1 16,17-15-1-16,-5-11 0 16,6-6 0-16,1-5 1 15,0-4-1-15,0 3 0 16,-2 4 0-16,-3 6 0 15,1 8-1-15,-1 11 1 16,-5 7 0-16,5 3 0 0,6 4 0 16,7-2 0-16,12-5 0 15,5-2 0-15,10-6 1 16,5-6-1-16,3-6 0 15,-3-3 0-15,-7-4 2 16,-10 2-2-16,-16 1 0 16,-15 6 0-16,-20 7 0 15,-17 10 0-15,-14 13 0 16,-9 11 0-16,-6 13 0 15,1 8 0-15,6 11 0 16,12 3 0-16,14-1 0 16,22-5 0-16,23-12 0 15,25-11-12-15,9-23-3 16,27 0-5-16,-7-34-5 0,31 11-6 15,-14-30-11-15,23 3-2 16,-8-13 4-16</inkml:trace>
  <inkml:trace contextRef="#ctx0" brushRef="#br2" timeOffset="42880.4526">10833 3289 90 0,'4'-29'35'0,"4"12"1"16,-12-3-1-16,4 20-32 15,0 0 0-15,-9 39 0 16,2 9 1-16,-2 15 0 0,-4 13-1 15,-2 15-1-15,-7 13 1 16,2 8-2-16,-3-3 0 16,2-3 0-16,7-11-3 15,3-15-4-15,14-11-1 16,-3-29-29-16,26-13-2 15,-1-29 0-15,11-9-1 16</inkml:trace>
  <inkml:trace contextRef="#ctx0" brushRef="#br2" timeOffset="43111.4658">10550 3848 108 0,'-47'-1'40'0,"1"-7"0"15,22 12-1-15,24-4-35 0,0 0-1 16,24-17-1-16,18 3-2 15,15-3 0-15,14-1-1 16,7-1-2-16,7-2 0 16,3 4-1-16,-4 0-3 15,0 9-3-15,-18-11-8 16,4 17-20-16,-18-11 2 15,-2 11-1-15,-18-10 3 16</inkml:trace>
  <inkml:trace contextRef="#ctx0" brushRef="#br2" timeOffset="43938.513">11389 3620 95 0,'-24'-11'37'0,"13"24"-2"0,-12-4 2 15,6 17-27 1,-10 0-5-16,2 12 1 0,-2 3-2 16,2 5-1-16,3-2 0 15,4 2 0-15,9-7-1 16,9-6 0-16,9-11-1 15,11-9 0-15,12-13 0 16,9-9-1-16,5-9 1 16,5-4-1-16,1-4 0 15,-3-5 0-15,-3 1-1 16,-9 0 1-16,-5 7-1 15,-10 2 0-15,-6 6 1 16,-7 5-1-16,-9 10 1 16,0 0-1-16,5 22 1 15,-6 4 0-15,-3 6 0 0,4 8 0 16,1 3-1-16,4 1 2 15,5-1-1-15,4-10 0 16,5-6 1-16,9-14-1 16,1-15 1-16,4-14 1 15,1-15-1-15,-2-13 1 16,-3-9 0-16,-5-8-1 15,-3-3 1-15,-8-2-2 16,-7 4 2-16,-2 8-2 16,-4 7 0-16,-2 11 0 15,0 11-3-15,1 11 1 16,1 14-2-16,0 0-1 15,21 30-1-15,-10-10-4 16,16 16-6-16,-10-17-7 0,26 19-7 16,-13-19-6-16,15 7-1 15,-11-15 22-15,10 1 9 16,-7-6 5-16,-8-9 9 15,5 7 9-15,-25-18 8 16,8 11 9-16,-21-13 3 16,4 16-19-16,-14-18-7 15,0 16-2-15,-13 0-1 16,0 12-1-16,-8 6-1 15,1 12-1-15,0 7-2 16,5 6 0-16,10 3 0 16,6 2-3-16,18-3 0 15,13-5 0-15,16-12 0 16,11-11 0-16,9-14 0 0,7-11 0 15,-1-12 0-15,-3-9 0 16,-12-9 0-16,-9-8 0 16,-15 0 0-16,-16 2 0 15,-13 6 0-15,-16 1 0 16,-12 12-2-16,-10 5-3 15,-1 16-4-15,-6-2-7 16,22 22-4-16,-9-16-4 16,37 20-7-16,3-18-9 15,24 8-2-15,14-14 4 16</inkml:trace>
  <inkml:trace contextRef="#ctx0" brushRef="#br2" timeOffset="44411.5402">13636 3117 98 0,'-3'-20'38'15,"-9"5"1"-15,4 27-1 16,-9 10-33-16,4 22-1 16,-2 11-1-16,2 16-1 15,1 10-1-15,-1 8 1 16,1 2-1-16,2-2-1 15,5-5 1-15,-1-9-3 16,8-7-1-16,-5-14-3 16,16-1-14-16,-11-27-18 15,13-6 0-15,-15-20 0 0,21-8-1 16</inkml:trace>
  <inkml:trace contextRef="#ctx0" brushRef="#br2" timeOffset="45095.5793">13423 3711 98 0,'-32'-15'38'0,"-4"-6"2"16,14 18-2-16,-1-3-25 15,23 6-9-15,9-7-2 16,19 1-2-16,18 2-1 16,11-5-1-16,15 4-2 15,5-6 0-15,11 7-1 16,-7-4-2-16,2 5 1 15,-14 0-1-15,-6 4 2 16,-17-1 2-16,-12 1 2 0,-13 0 2 16,-21-1 3-16,0 0 1 15,-12 4 1-15,-5 5 2 16,-12-3-1-16,3 9 0 15,-5 2-1-15,4 10-1 16,3-1-2-16,7 9 0 16,7-3-1-16,10-1 0 15,13-4-1-15,10-8 1 16,10-11-1-16,6-9-1 15,7-11 1-15,2-12 0 16,0-7-1-16,0-4 2 16,-4-7-2-16,-7-2 0 15,-7 4-2-15,-4 2 4 16,-5 8-4-16,-9 8 1 15,-12 22 1-15,12-1-1 0,-16 28 0 16,-7 18 1-16,-9 26 0 16,-7 21-1-16,-4 16 1 15,-6 16-1-15,-6 6 0 16,0-1 0-16,5-5 0 15,2-12 0-15,6-20 0 16,8-22 0-16,4-25 2 16,6-22-1-16,12-23 0 15,-7-19 0-15,8-21 1 16,5-14-1-16,1-14 1 15,5-10 0-15,6-15 0 16,3-5-1-16,6 2 1 16,2 1-1-16,6 11-2 0,0 5 0 15,7 15-2-15,-4 5-3 16,11 27-6-16,-13-4-7 15,17 27-4-15,-18-18-6 16,13 19-7-16,-11-8-1 16,6 11 2-16,-7-4 4 15</inkml:trace>
  <inkml:trace contextRef="#ctx0" brushRef="#br2" timeOffset="45673.6124">14716 3660 106 0,'0'0'39'0,"0"0"0"16,0 0 0-16,0 0-33 15,-6 10-1-15,0 10-1 16,-2 3 0-16,-1 8-2 15,-1 5 0-15,-2 4-1 0,2 3 0 16,0-1-1-16,3-7 1 16,1-5-1-16,1-5 0 15,3-13 0-15,2-12 0 16,0 0 0-16,7-30 1 15,1 0-1-15,1-8 0 16,2-11 0-16,3-8 0 16,3-3 0-16,-1 2-1 15,2 5 1-15,1 6 0 16,-3 7 0-16,-2 12 0 15,3 8 0-15,-2 15-1 16,-1 9 1-16,5 10 0 16,-2 3 0-16,8 7 0 15,-1 0-1-15,6 3 0 0,-2 1 0 16,0 0 0-16,-6-3 0 15,-8 5 0-15,-10-3 0 16,-12 0 0-16,-8 0 1 16,-15-2 0-16,-8-2 1 15,-6-2 0-15,-2-4 0 16,-2-3 0-16,5-5 0 15,3 2 0-15,8-4 0 16,5 1-1-16,5 8 1 16,7 8-1-16,4 11 0 15,2 10 0-15,-3 11 0 16,-2 8 0-16,1 5-1 15,-1 6-1-15,1-5 0 16,1-4-2-16,2-15-4 0,13-3-7 16,-8-34-6-16,29 2-3 15,-11-36-7-15,22-2-9 16,-4-24-1-16,16-8 3 15</inkml:trace>
  <inkml:trace contextRef="#ctx0" brushRef="#br2" timeOffset="46064.6346">15171 3642 117 0,'-5'19'41'0,"-9"-13"0"15,17 15-2-15,-3-21-37 16,24 15 0-16,4-13 0 15,10-3 0-15,6-8-1 0,12-7 0 16,4-5-1-16,-1-6 0 16,-2-6-1-16,-8 1 2 15,-9-4-2-15,-8 3 1 16,-14 1 0-16,-12 8 1 16,-16 8 0-16,-9 10 0 15,-11 12 0-15,-8 15 0 16,-6 10 0-16,-3 11 1 15,0 10-2-15,7 5 0 16,11-1 0-16,12-4 0 16,21-6 0-16,12-13-4 15,23-9-1-15,10-21-3 16,23 0-8-16,-3-33-7 15,26 9-4-15,-15-28-13 0,12 6 1 16,-17-19 0-16,1 12 4 16</inkml:trace>
  <inkml:trace contextRef="#ctx0" brushRef="#br2" timeOffset="46357.6515">16134 3381 119 0,'-29'14'40'0,"-20"-6"1"16,3 23-1-16,-12-4-35 16,11 6-2-16,5-1 0 15,8 1-1-15,15-2 0 16,16-8-2-16,17-6 0 15,13-5 0-15,10-7 0 16,6-2 0-16,3-3 0 16,-2 0 0-16,-4 0 0 15,-7 3 0-15,-10 5 0 0,-13 7 0 16,-13 7 0-16,-10 5 0 15,-11 4 0-15,-1 0 0 16,-4 1 0-16,0-2 0 16,8 0-8-16,0-18-7 15,30 11-6-15,-9-23-5 16,28-5-8-16,-5-11-8 15,16 4-1-15,0-12 3 16</inkml:trace>
  <inkml:trace contextRef="#ctx0" brushRef="#br2" timeOffset="46545.6622">16572 3759 132 0,'-24'12'45'0,"-14"-16"-3"16,16 4-6-16,3-5-41 15,-2-13-13-15,21 18-8 16,-11-15-16-16,11 15-1 16,3-12-1-16,-3 12 0 15</inkml:trace>
  <inkml:trace contextRef="#ctx0" brushRef="#br2" timeOffset="47236.7017">16656 3278 111 0,'-8'14'41'16,"-8"-6"-2"-16,13 11-4 15,1 5-51-15,2-24-22 16,0 23-2-16,0-23-1 16,12 8 0-16</inkml:trace>
  <inkml:trace contextRef="#ctx0" brushRef="#br2" timeOffset="48405.7685">5743 5233 94 0,'0'0'40'0,"-17"-1"0"16,17 1-2-16,-12 1-34 0,12-1-1 15,12 0-1-15,7 0-1 16,14 1 0-16,9-3-1 16,18-4 1-16,16-4-1 15,12-5-1-15,6-4-3 16,6 7-6-16,-13-14-26 15,6 9-4-15,-13-5 2 16,-7 9-4-16</inkml:trace>
  <inkml:trace contextRef="#ctx0" brushRef="#br2" timeOffset="49136.8104">7199 4761 75 0,'0'-27'37'0,"5"11"0"15,-10 5 0-15,5 11-31 16,-3 29-1-16,2 11-1 15,-1 15 0-15,-1 13-3 16,-5 15 1-16,-3 12-1 16,-1 7 0-16,-2-2 0 0,0-2 0 15,0-8-2-15,6-12-2 16,2-14 0-16,11-13-2 15,4-27-6-15,16-6-24 16,-3-22-1-16,9-7-2 16,-9-16 3-16,8-3 25 15,-15-11 5-15,-3-4 6 16,-6 6 6-16,-17-9 25 15,3 12 5-15,-14-3 1 16,5 16 1-16,-10-8-26 16,10 17-3-16,-1 0-4 15,18 14-1-15,0 0-1 16,0 0-2-16,28-11-1 15,10 2-2-15,12-2-1 0,10-10-3 16,15-1-2-16,-4-23-14 16,19 8-18-16,-10-15 2 15,5 4-3-15,-15-13 4 16</inkml:trace>
  <inkml:trace contextRef="#ctx0" brushRef="#br2" timeOffset="49317.8208">8005 4600 88 0,'-15'-22'37'15,"-16"9"0"-15,2 27 1 16,-17 20-31-16,8 20-2 15,-4 14-1-15,4 17-2 16,2 11 0-16,6 5-2 16,8 7 0-16,15-6-2 15,17-7-2-15,7-18-7 16,27-3-25-16,-2-26-1 0,24-9-1 15,-4-24-2-15</inkml:trace>
  <inkml:trace contextRef="#ctx0" brushRef="#br2" timeOffset="50174.8698">8285 5140 96 0,'-20'-21'38'0,"-17"5"2"16,7 20-3-16,-14 8-32 15,8 17 0-15,0 4-1 16,5 12-3-16,5 3 2 15,9 7-1-15,11-3-1 0,11-3 0 16,13-11 0-16,15-5 0 16,9-14 0-16,14-11 0 15,5-15-1-15,1-9 0 16,-2-13 0-16,-1-9-1 15,-15-8 1-15,-10-2-1 16,-13-2 1-16,-17 1-1 16,-12 4-1-16,-8 2 3 15,-11 7-3-15,-2 12 2 16,-3 5-1-16,-2 10 1 15,8 8 0-15,5 7 0 16,7 7 2-16,9 3-3 16,16 0 2-16,7 0-1 15,10 0 2-15,10-3-1 16,7-4-1-16,3-1 0 0,1-1 1 15,-2 0-1-15,-6 1 0 16,-7 2 1-16,-6 7-1 16,-13 8 0-16,-6 6 1 15,-10 6-1-15,-7 8 0 16,-3 1 0-16,-6 1 0 15,0 1 0-15,2-8 0 16,1-9 0-16,8-10 1 16,6-21-1-16,0 0 1 15,20-26-1-15,2-12 1 16,3-8 0-16,4-10 0 15,0-5 0-15,0-4-1 16,-3 3 0-16,-3 12-1 16,-7 9 1-16,-5 10-1 0,-3 13 2 15,-8 18-1-15,0 0 0 16,2 21 1-16,-4 6-1 15,3-1 2-15,2 4-2 16,7-1 2-16,6-6-2 16,6-7 0-16,10-6 1 15,7-11-1-15,6-10 1 16,6-6 0-16,0-8-1 15,-2-5-1-15,-1-2 2 16,-8 4-2-16,-7 3 1 16,-10 7-1-16,-8 6 1 15,-15 12 0-15,0 0-1 16,-4 30 2-16,-8 0-3 15,0 7 1-15,2 4-2 0,4 7-1 16,4-6-4-16,13 8-4 16,-2-25-7-16,21 12-3 15,-12-31-4-15,27 7-4 16,-12-25-7-16,10-3 0 15,-9-15 3-15</inkml:trace>
  <inkml:trace contextRef="#ctx0" brushRef="#br2" timeOffset="50492.888">9664 5112 86 0,'10'-17'37'0,"-15"2"3"15,5 15-1-15,-14 20-21 16,5 9-12-16,-4 10-1 16,4 13-4-16,-2 5 4 15,9 4-3-15,1-2-1 16,8-3 1-16,7-10-1 0,7-12 0 15,10-16-1-15,2-15 1 16,9-16-1-16,0-16 1 16,-1-15 0-16,2-7-1 15,-8-8 0-15,-8-4 0 16,-16 3-1-16,-11 3 2 15,-9 8-3-15,-19 13 1 16,-4 17-3-16,-11 7 0 16,5 18-4-16,-6-2-9 15,21 24-3-15,-11-18-9 16,28 15-7-16,2-11-7 15,15 1 3-15,12-11 1 0</inkml:trace>
  <inkml:trace contextRef="#ctx0" brushRef="#br2" timeOffset="51128.9243">10354 5235 93 0,'-14'4'39'15,"-5"-12"1"-15,19 8-1 16,0 0-32-16,8-15-2 15,17-1-1-15,14-3-1 16,12-2-3-16,8-2 3 16,7 3-3-16,0 2 2 0,-5 6-3 15,-5 5 1-15,-12 12 0 16,-18 13 0-16,-18 9 2 15,-18 14-3-15,-17 5 3 16,-12 8-3-16,-9 6 3 16,-7 2-2-16,-2-2 0 15,5-6 0-15,8-7 1 16,8-11-1-16,16-3 0 15,10-12 0-15,17-11 0 16,14-9 0-16,14-8 0 16,13-10-2-16,14-4-1 15,3-7-2-15,10 2-3 16,-5-13-9-16,18 18-6 15,-20-23-7-15,10 18-10 0,-17-9 0 16,-1 10 1-16</inkml:trace>
  <inkml:trace contextRef="#ctx0" brushRef="#br2" timeOffset="51711.9577">11243 5195 90 0,'0'0'38'16,"-23"-21"1"-16,23 21 0 15,-17-10-34-15,17 10 0 16,-14 17 0-16,8 11 0 16,-7 8-1-16,2 10 0 15,0 2-2-15,1 3 0 16,5-4-1-16,9-7 1 0,9-13-2 15,14-18 1-15,10-20-1 16,12-14 0-16,5-14 1 16,4-8-1-16,-3-7 0 15,-3-3 0-15,-11 3-1 16,-10 3 2-16,-11 12-3 15,-11 9 3-15,-11 14-3 16,2 16 1-16,-23 8 0 16,4 24 1-16,-5 19 1 15,-1 19-3-15,-3 22 3 16,-3 16-1-16,2 13 3 15,-4 10-1-15,2 8 0 16,1-5-1-16,1-5 1 16,0-10 0-16,6-20 0 0,-3-14 1 15,3-25-3-15,6-24 0 16,-2-24 0-16,4-22 0 15,4-22 0-15,5-19 0 16,4-20 0-16,3-14 0 16,8-9 0-16,6-8 0 15,9 1 0-15,5 2 0 16,6 11-4-16,3 7 0 15,6 18-1-15,3 10-3 16,9 23-6-16,-10-1-9 16,16 27 0-16,-15-16-6 15,21 17-9-15,-8-11-2 16,13 6 1-16</inkml:trace>
  <inkml:trace contextRef="#ctx0" brushRef="#br2" timeOffset="52201.9858">12257 5283 95 0,'-5'-13'40'0,"-18"-8"1"15,1 14-1-15,-17-4-29 16,0 11-7-16,-5 8 0 16,-2 13-1-16,-4 11-1 15,4 12 0-15,1 8 0 16,6 4-1-16,13-1 0 15,10 1 0-15,12-9 0 16,13-8-1-16,15-18 1 16,8-14-1-16,12-18 0 0,7-8 0 15,0-13 0-15,1-13 0 16,-4-6-1-16,-2-6 1 15,-7 3-1-15,-7 8 0 16,-9 6 1-16,-8 14-1 16,-15 26 0-16,0 0 1 15,-4 28-1-15,-12 22 1 16,-6 22 0-16,-6 14 1 15,-1 13 1-15,-2 8 0 16,-3 3 0-16,1-3-1 16,0-8 1-16,2-8 0 15,2-18-2-15,1-14 0 16,3-19 0-16,-3-15 0 15,1-19 0-15,4-16 0 0,2-15-2 16,2-17-5-16,8-6-6 16,-8-22-5-16,20 4-7 15,-13-26-1-15,24 18-10 16,-8-9-6-16,14 14 0 15,0 6 5-15</inkml:trace>
  <inkml:trace contextRef="#ctx0" brushRef="#br2" timeOffset="53181.0418">12908 5300 91 0,'-5'-24'38'0,"1"9"0"16,-15-7 0-16,-3 14-32 16,-4 4-2-16,1 15 0 0,-7 5 0 15,-2 15-1-15,-4 6 0 16,4 9-1-16,2 3 0 15,4 5 0-15,8-6 0 16,13-2-1-16,12-8 0 16,10-9 0-16,17-14 0 15,15-12-1-15,12-13 1 16,7-11-1-16,3-10 0 15,-4-7 0-15,-5-3 0 16,-9-6 0-16,-15 0 0 16,-12 3-1-16,-19 5 1 15,-13 6 0-15,-9 8 0 16,-9 8-1-16,-4 9 1 0,-1 8 0 15,4 8 0 1,2 7 0-16,9 5 0 0,10-2 0 16,13 1 0-16,14-5 0 15,13-8 0-15,10-4 0 16,7-8 1-16,6-7-1 15,0-2 1-15,-4-1 0 16,-9-2 0-16,-9 3 0 16,-10 1 0-16,-7 5 0 15,-18 9 0-15,0 0 0 16,0 10-1-16,-9 9 0 15,-4 11 0-15,1 10 0 16,-2 6-1-16,5 3 2 16,3 3-2-16,7-4 2 0,6-6-1 15,8-12 0 1,10-15 1-16,6-15-1 0,10-15 1 15,4-14-1-15,3-10 1 16,-1-8 0-16,-3-10-1 16,0 0 2-16,-8 1-2 15,-7 8 0-15,-9 8 0 16,-7 11 0-16,-6 13 0 15,-7 16 0-15,-8 17 0 16,-1 12-2-16,-2 13 1 16,0 7-1-16,4 9-2 15,2-3-1-15,14 4-6 16,1-21-4-16,23 6-5 15,-5-31-2-15,29 6-4 16,-10-31-3-16,22-2-8 0,-8-16 1 16,10-11 4-16</inkml:trace>
  <inkml:trace contextRef="#ctx0" brushRef="#br2" timeOffset="53487.0593">14340 5138 107 0,'-50'19'41'0,"6"13"0"16,-10-4-1-16,15 5-36 15,8 0-1-15,11-1 0 16,15-7-1-16,15-3-1 16,14-7 0-16,12-4-1 15,7-5 0-15,0 2 1 16,-4-1-1-16,-2 6 0 0,-10 4 0 15,-12 8 0-15,-15 2 1 16,-12 6-1-16,-13 3 0 16,-6 5 1-16,-4-2-2 15,-7-6 2-15,4 1-5 16,0-16-4-16,13 10-10 15,-11-29-2-15,29 14-9 16,-10-27-9-16,16 1-3 16,-3-10-3-16,9-5 5 15</inkml:trace>
  <inkml:trace contextRef="#ctx0" brushRef="#br2" timeOffset="54166.0981">15483 4813 63 0,'6'-23'36'0,"2"10"0"16,-10 1-1-16,2 12-26 15,-9 18 0-15,6 16 1 16,-13 6-1-16,5 20-3 15,-6 10-1-15,2 15-2 16,-4 4 0-16,5 5-2 16,5-6 1-16,0-8-4 15,7-7-1-15,4-22-3 16,16-5-14-16,-8-32-19 15,20-12 0-15,-1-23-1 16,8-10 1-16</inkml:trace>
  <inkml:trace contextRef="#ctx0" brushRef="#br2" timeOffset="54470.1155">15352 4849 102 0,'0'0'40'0,"0"0"1"16,39 10-2-16,7-11-37 15,10 2-1-15,13-1 1 16,6 3-1-16,0 4 0 16,-1 6-1-16,-10 12 1 15,-14 12-1-15,-21 13 1 16,-19 16-1-16,-21 10 2 0,-21 8-2 15,-15 3 1-15,-13-2-1 16,-6-6 1-16,0-7-1 16,10-16-3-16,5-21-2 15,21-6-15-15,-2-34-7 16,32 5-13-16,3-31-1 15,23 3 0-15,4-17 1 16</inkml:trace>
  <inkml:trace contextRef="#ctx0" brushRef="#br2" timeOffset="54876.1387">16305 5187 97 0,'0'0'40'15,"0"0"-1"-15,-17-6 0 16,1 10-34-16,-14 4-2 15,-5 11 1-15,-6 7-2 16,-1 8 1-16,-6 11 0 16,6 6 0-16,1 0-1 15,12 2 0-15,14-6-1 16,18-7 0-16,18-12 0 15,16-14 0-15,20-16-1 16,9-15 0-16,10-13 0 16,1-11 0-16,-5-10 0 15,-10-4-1-15,-16-3 1 16,-13 2-1-16,-22 4 0 15,-15 6 0-15,-16 11 0 16,-12 10 0-16,-8 14-1 0,-6 8 1 16,3 12-1-16,6 5-1 15,14 10-3-15,9-10-8 16,31 16-7-16,0-25-6 15,32 8-12-15,5-14 0 16,17 4-2-16,0-13 4 16</inkml:trace>
  <inkml:trace contextRef="#ctx0" brushRef="#br2" timeOffset="55403.1688">16832 5185 109 0,'-19'5'40'16,"-3"-2"0"-16,8 15-1 0,-7 2-37 15,1 6 1-15,-2 9-2 16,0 3 0-16,1 6 0 15,2-2 0-15,1 0 0 16,3-6 0-16,7-10 0 16,4-11 0-16,4-15-1 15,16-10 1-15,-2-16-1 16,7-7 0-16,3-13 1 15,1-4-1-15,1-4 0 16,-3 2 0-16,-3 6 0 16,-3 9 0-16,-5 12 0 15,-3 9 0-15,-9 16 1 16,15 13-1-16,-7 9 0 15,0 7 0-15,1 6 1 16,7 2-1-16,0-3 0 16,6-3 1-16,1-9-1 0,4-8 0 15,2-12 0-15,1-7 0 16,2-14 0-16,-3-3 1 15,-1-4-1-15,-6-4 1 16,-1 2-1-16,-6 3 1 16,-2 5-1-16,-8 6 0 15,-5 14 0-15,0 0 0 16,-5 23 0-16,-2 3-1 15,1 8 0-15,-1 3-1 16,3 8-2-16,3-4-1 16,7 4-4-16,2-21-6 15,23 10-7-15,-11-30-3 16,29 6-3-16,-12-25-10 0,15 0-2 15,-3-21 3-15</inkml:trace>
  <inkml:trace contextRef="#ctx0" brushRef="#br2" timeOffset="55597.1799">17648 5091 114 0,'-6'12'40'0,"-16"5"1"16,6 31-11-16,-12 1-26 16,4 10 0-16,-2 3-2 15,7 2 0-15,5-2-2 16,9-12-2-16,10-5-2 15,4-23-9-15,19 1-9 16,-12-34-7-16,20 2-12 16,-8-23 0-16,9-3 0 0,-7-20 1 15</inkml:trace>
  <inkml:trace contextRef="#ctx0" brushRef="#br2" timeOffset="56010.2035">17763 4975 100 0,'-4'17'39'16,"-7"-5"2"-16,19 11-1 15,-7-7-35-15,12 4-2 16,2 2 2-16,2 7-1 16,-5 5 1-16,-3 5-2 15,-6 7 0-15,-8 8-1 16,-10 4 0-16,-3-1-1 15,-5 1-1-15,1-6 2 16,2-8-2-16,6-10 0 0,7-15 0 16,7-19 0-16,32-13 0 15,1-17 0-15,7-10 0 16,6-12 0-16,4-9 0 15,2-3 0-15,-7 4 0 16,-9 9 0-16,-8 14 0 16,-10 12 0-16,-18 25 0 15,0 0 0-15,-4 34-2 16,-8 3 0-16,3 11-2 15,1 1-2-15,12 7-4 16,1-14-6-16,30 5-3 16,-6-27-4-16,29 10-3 15,-12-30-4-15,24 0-9 16,-8-14 2-16,3-9 4 0</inkml:trace>
  <inkml:trace contextRef="#ctx0" brushRef="#br2" timeOffset="56897.2543">18603 5206 108 0,'-21'-18'41'16,"-15"-2"1"-16,0 25-1 15,-10 3-37-15,-3 16 0 16,-9 12 0-16,2 11-2 16,7 8 0-16,8 1 0 15,11 2-1-15,16-9 0 16,15-6-1-16,19-14 0 15,18-15 0-15,13-12 1 16,6-16-2-16,3-11 2 16,0-14-1-16,-5-8 0 15,-9-6 0-15,-8 0 0 0,-9 3 0 16,-13 3 0-16,-9 12 0 15,-7 12 0-15,0 23 0 16,-23 1 0-16,5 23-1 16,3 7 1-16,1 8 0 15,2 4-1-15,10 2 1 16,6-5 0-16,10-7-1 15,12-10 0-15,5-14-1 16,10-9 1-16,4-9 0 16,6-11 0-16,0-6-1 15,1-6 1-15,-2-1 1 16,-5 1-1-16,-8 3 1 0,-6 7 1 15,-9 8-1-15,-22 14 1 16,0 0 0-16,-4 27-1 16,-16 0 1-16,-3 8 0 15,-4 4-1-15,2 0 1 16,1-2-1-16,9-6 1 15,7-10-1-15,12-9 1 16,9-12-1-16,6-10 1 16,10-9 0-16,0-11-1 15,4-4 1-15,0-5-1 16,-2 1 1-16,-5 4-1 15,-5 6 0-15,-10 12 0 16,-11 16 0-16,0 0 0 16,6 12 0-16,-8 11 0 15,1 5 0-15,1 0 0 0,3-1-1 16,11-5 0-16,5-9 0 15,6-9-1-15,10-7-1 16,2-14-2-16,14-4-3 16,-1-21-4-16,16 5-3 15,-15-26-1-15,20 14-8 16,-22-33 2-16,21 14-4 15,-23-23-7-15,10 5-1 16,-8 3 25-16,-15 2 20 16,6 23 4-16,-29-4 5 15,10 41 2-15,-30 1 4 16,9 47 8-16,-29 7 7 15,1 32-21-15,-12 11-18 16,-2 12 0-16,-3 14 0 0,2 1-2 16,7 3-2-16,2-13-2 15,15 2-8-15,-10-29-9 16,29 0-8-16,-13-31-10 15,23-13-2-15,-10-23 0 16,21-15 2-16</inkml:trace>
  <inkml:trace contextRef="#ctx0" brushRef="#br2" timeOffset="57062.2636">19622 5175 116 0,'-15'-12'43'0,"15"12"0"16,0 0 0-16,31 7-41 15,0-1-2-15,11-4-4 16,13 8-11-16,-9-25-8 0,21 14-7 15,-15-21-13-15,8-2-1 16,-6-12 0-16,1-7 0 16</inkml:trace>
  <inkml:trace contextRef="#ctx0" brushRef="#br2" timeOffset="57581.2933">21012 4914 74 0,'23'-41'38'0,"-9"2"0"15,0 14 1 1,-11 4-30-16,-3 21-2 0,0 0 0 16,-1 33-2-16,-9 5 1 15,-1 18-2-15,-4 9 0 16,1 9-2-16,-1 8 1 15,4 2-1-15,3-4 0 16,4-7-3-16,5-7-2 16,4-14-2-16,10-2-7 15,-7-28-10-15,22 3-11 16,-12-25-7-16,7-6-2 15,-9-19 2-15</inkml:trace>
  <inkml:trace contextRef="#ctx0" brushRef="#br2" timeOffset="57806.3063">20724 4752 98 0,'-32'-3'43'16,"3"2"0"-16,19 13-1 15,9 3-32-15,25-16-8 16,20-5-2-16,21-2 0 15,18-2-2-15,12-4 0 16,17 2-2-16,0-5-2 16,11 18-11-16,-18-19-8 15,12 21-12-15,-25-8-2 16,-8 11 0-16,-25-4 1 15</inkml:trace>
  <inkml:trace contextRef="#ctx0" brushRef="#br2" timeOffset="58009.3179">21867 4729 103 0,'-20'7'38'15,"13"3"3"-15,-9-2-2 16,7 14-34-16,3 14-2 15,3 11 0-15,-7 17 0 16,1 13-1-16,-4 11 1 16,3 3-1-16,-1-2 0 15,1-9-2-15,3-11-1 16,1-12-1-16,11-15-5 15,-2-31-8-15,22 1-9 16,-16-35-11-16,14-4-5 16,-10-20-1-16,3-6 2 15</inkml:trace>
  <inkml:trace contextRef="#ctx0" brushRef="#br2" timeOffset="58196.3286">21538 4836 115 0,'-41'-23'42'0,"27"16"2"15,14-5-2-15,28 4-38 16,34-5-2-16,23-2 0 15,14-1-2-15,11 0-1 16,9 8-4-16,-8-9-10 16,8 28-7-16,-41-17-5 15,2 23-15-15,-29-5-2 16,-4 6 0-16,-16-5 1 15</inkml:trace>
  <inkml:trace contextRef="#ctx0" brushRef="#br2" timeOffset="59275.3903">5876 7248 110 0,'0'0'41'0,"15"5"1"16,8-4-2-16,-3-6-37 15,18-8-2-15,20-5-1 16,7-8-4-16,23 8-17 16,-11-18-17-16,18 5-3 0,-6-5 1 15,7 6-3-15</inkml:trace>
  <inkml:trace contextRef="#ctx0" brushRef="#br2" timeOffset="59872.4245">7346 6574 80 0,'5'-30'38'0,"8"11"-3"16,-13 19 3-16,0 0-32 15,-5 27-1-15,0 19 1 16,-9 15-1-16,2 19-1 16,-3 11-2-16,-6 13 0 15,3 0-1-15,2 1-1 16,5-6-2-16,5-13-2 15,9-7-5-15,-3-25-24 16,24-13-5-16,-4-22 2 0,14-10-3 16</inkml:trace>
  <inkml:trace contextRef="#ctx0" brushRef="#br2" timeOffset="60067.4356">7352 7197 110 0,'-20'-14'38'15,"20"14"3"-15,-14-6-5 16,27 6-30-16,13-8-2 15,13-2-2-15,14-9-2 16,18-11-2-16,14-2-2 16,3-19-4-16,21 5-18 15,-16-16-13-15,6 3 1 16,-13-10-2-16,-7 7 2 0</inkml:trace>
  <inkml:trace contextRef="#ctx0" brushRef="#br2" timeOffset="60255.4464">8190 6382 110 0,'-51'27'39'0,"11"25"2"15,-10 8-5-15,9 21-31 16,1 10-2-16,10 9-1 16,4 5-2-16,5 5-1 15,13-7-2-15,5-7-2 16,21-6-3-16,-2-26-18 15,27-10-13-15,5-27-1 16,20-12 0-16,1-30 3 16</inkml:trace>
  <inkml:trace contextRef="#ctx0" brushRef="#br2" timeOffset="61396.5116">8542 6934 114 0,'-35'8'40'0,"-17"8"0"15,4 20-2-15,-4 3-35 16,5 11 2-16,4 0-3 15,9 7 0-15,12-5 0 16,14-6-1-16,16-9 1 16,19-12-2-16,17-16 1 15,10-13-1-15,12-11 0 16,5-14 1-16,1-11-1 15,-6-9 0-15,-8-4-1 16,-15-1 1-16,-14 3-1 0,-18 3 0 16,-11 5 0-16,-11 7 1 15,-9 10-1-15,-4 9 1 16,-3 8 0-16,3 8 0 15,3 6 1-15,9 8-1 16,8 0 0-16,9 2 1 16,15-5-1-16,10-2 1 15,10-7-1-15,2-1 0 16,4-1 1-16,-2-5-1 15,-3-1 1-15,-7 5-1 16,-9 2 1-16,-8 4-1 16,-10 10 1-16,-7 5-1 15,-7 7 0-15,-4 5 2 16,-5 7-2-16,2 4 0 0,-1 2 0 15,1 1-3-15,7-5 3 16,1-5-1-16,8-13 1 16,7-12 0-16,6-11 0 15,8-14 0-15,3-12 1 16,5-11 2-16,-1-11-3 15,4-6 0-15,-4 0 0 16,-4 0 0-16,-3 6 0 16,-10 5 0-16,-4 10 0 15,-4 12 0-15,-5 22 0 16,0 0 0-16,-14 11 0 15,10 15 0-15,-2 4 0 16,6 4 0-16,1 3 0 0,9-4 0 16,9-6 0-16,9-5 0 15,8-7 0-15,5-9 0 16,6-10 0-16,0-8 0 15,2-9 0-15,-2-5 0 16,-8-3 0-16,-6-1 0 16,-7 2 0-16,-7 1 0 15,-7 7 0-15,-3 5 0 16,-9 15 0-16,0 0 0 15,-7 18 0-15,-2 4 0 16,2 9 0-16,0 6 0 16,5 2 0-16,2-1 0 15,11 2-7-15,1-16-5 16,21 4-6-16,-7-25-5 15,26 6-2-15,-13-26-5 0,18 4-7 16,-13-13-2-16,8-4 6 16,-5-4 4-16,-11-7 41 15,1 17 5-15,-25-15 5 16,7 21 6-16,-25-5 11 15,6 23 0-15,-22-14 2 16,6 29-1-16,-14 2-35 16,6 15 0-16,-1 6-2 15,7 9-1-15,5 2-2 16,11 2 0-16,7-4 0 15,16-7 0-15,7-11 0 16,7-12 0-16,7-13 0 16,-3-10 0-16,-2-13 0 15,-2-11 0-15,-9-5 0 0,-9-9 0 16,-9-3 0-16,-8-1 0 15,-4 4-2-15,-9-1-5 16,5 20-7-16,-16-5-6 16,24 30-4-16,-39-12-7 15,24 28-9-15,-5 2-1 16,9 12 2-16,2 2 3 15</inkml:trace>
  <inkml:trace contextRef="#ctx0" brushRef="#br2" timeOffset="62072.5503">10523 6977 111 0,'0'0'40'16,"4"-14"1"-16,15 4-1 16,6-10-34-16,12-1-2 15,10-4-1-15,3-1-1 16,3 2 0-16,0 2-1 15,-7 7 0-15,-5 7-1 16,-11 9 0-16,-10 10 0 0,-14 13 0 16,-12 8 0-16,-14 10 0 15,-10 5 0-15,-13 8 0 16,-7 1 0-16,-8-1 0 15,3-1-1-15,1-7 1 16,7-7-1-16,12-9 1 16,13-8-1-16,21-12 2 15,20-10-1-15,22-6-2 16,15-13 1-16,20 0-6 15,0-14-8-15,24 10-9 16,-15-19-4-16,16 11-14 16,-13-6 1-16,0 4 1 15,-14-3 2-15</inkml:trace>
  <inkml:trace contextRef="#ctx0" brushRef="#br2" timeOffset="62621.5817">11461 6907 113 0,'-31'-4'39'0,"7"7"1"16,-4-4-1-16,4 10-34 15,5 2 0-15,5 11-2 16,0 3 0-16,5 6 0 16,1 4-1-16,9 0-1 15,4 0 1-15,11-6-2 16,6-7 0-16,8-8 0 15,8-16 0-15,5-11 0 16,4-14 0-16,2-10 0 16,-2-7 0-16,-1-6 0 15,-5-3 0-15,-3 1 0 0,-10 9 0 16,-3 7 0-16,-11 18 0 15,-14 18 0-15,2 17 0 16,-14 22 0-16,-7 26 0 16,-14 18-3-16,-3 17 2 15,-7 14 0-15,-2 11 0 16,2-2-1-16,2-4 1 15,6-14 0-15,6-16 0 16,8-20 2-16,7-19 0 16,8-26-1-16,6-24 0 15,1-12 1-15,4-22 0 16,0-14-1-16,-1-12 1 15,7-11-1-15,3-10 2 0,4-3 0 16,5 1 0-16,2 0-2 16,7 9 0-16,2 8 0 15,4 12 0-15,1 7-3 16,7 19-7-16,-9-4-6 15,15 24-5-15,-14-15-3 16,23 22-7-16,-13-13-7 16,12 8-1-16,-7-3 2 15,5 1 6-15</inkml:trace>
  <inkml:trace contextRef="#ctx0" brushRef="#br2" timeOffset="68376.9108">12527 6944 104 0,'-1'-15'37'0,"1"15"2"16,-9-20-2-16,9 20-32 15,-17-12-1-15,0 14 0 16,-5 4-1-16,-4 9 1 15,-4 7 0-15,-5 13-1 16,-5 4 0-16,-1 10-3 16,5 1 2-16,8 1-2 0,8-4-1 15,10-7 0-15,15-12 2 16,10-12-2-16,16-16 1 15,12-16 3-15,6-9-3 16,5-8 2-16,0-7-1 16,-9-2 1-16,-4 0-2 15,-8 0 0-15,-8 8 0 16,-10 6 0-16,-5 12 0 15,-10 16 0-15,0 0 0 16,-10 21 0-16,8 12 0 16,1 11 0-16,2 12-3 15,-1 8 1-15,0 7 1 16,-2 4-1-16,-6 0 1 15,-4 1-1-15,-11-1 1 0,-6-7 3 16,-9-5-2-16,-4-9 1 16,-3-12-1-16,0-16-1 15,4-14-1-15,4-20-3 16,16-11-3-16,-2-31-14 15,30 4-6-15,-5-24-9 16,20 2-4-16,3-14 1 16,15 7 2-16</inkml:trace>
  <inkml:trace contextRef="#ctx0" brushRef="#br2" timeOffset="69167.9561">13122 6949 109 0,'0'0'38'15,"0"0"3"-15,-23-1-2 16,9 8-32-16,-16-2-3 16,-3 8-1-16,0 6 1 15,-1 6-1-15,1 7 0 16,5 6-1-16,4-1 0 15,10 4-4-15,7-5 4 16,10-3-4-16,11-9 4 16,9-10-4-16,11-11 2 15,5-9 0-15,5-7-1 16,-1-10 4-16,0-7-3 15,-6-3 0-15,-7-5 0 16,-7 1 0-16,-9 2 0 16,-4 2 0-16,-10 4 0 0,-5 9 0 15,0 4 0-15,5 16 0 16,-17-9 0-16,17 9 0 15,-7 19 0-15,8-4 0 16,8 0 0-16,2 0 0 16,6 0 0-16,6-7 0 15,7-5 0-15,2-4 0 16,1-4 0-16,0-7 0 15,-1-4 0-15,-3 0 0 16,-5 0 0-16,-5-4 0 16,-5 5 0-16,-3 1 0 15,-11 14 0-15,0 0 0 16,0 0 0-16,5 12 0 15,-12 11 0-15,-1 7 0 0,0 8 0 16,2 1 0-16,3 1 0 16,3 1 0-16,4-9 0 15,8-6 0-15,6-13 0 16,8-13 0-16,11-10 0 15,4-12 0-15,5-9 0 16,3-10 0-16,-1-1 0 16,-3-4 0-16,-5 4 0 15,-8 9 0-15,-12 7 0 16,-9 14 0-16,-11 12 0 15,-8 16 0-15,-9 10 0 16,-2 9 0-16,-1 5 0 16,2 2 0-16,3-1 0 15,9-7 0-15,16-7 0 16,7-16-5-16,24-2-11 0,-1-25-6 15,26 5-4-15,-11-25-5 16,24 9-1-16,-12-23-2 16,9 8-5-16,-12-6 6 15</inkml:trace>
  <inkml:trace contextRef="#ctx0" brushRef="#br2" timeOffset="69459.9728">14413 6794 127 0,'-31'16'43'16,"-13"-2"-2"-16,9 14 1 15,-14 9-40-15,18-11-2 16,7 0 0-16,8 1 0 15,8-2 0-15,13-3 0 0,11-3 0 16,8-5 0-16,5-4 0 16,6-2 0-16,-3-1 0 15,2 3 0-15,-11-1 0 16,-4 2 0-16,-10 4 0 15,-9 3 0-15,-10 1 0 16,-9 5 0-16,-3 1 0 16,-5-3 0-16,5 1-3 15,-7-11-8-15,17 9-9 16,-15-23-6-16,26 13-7 15,-12-24-4-15,13 13-2 16,12-29-2-16,0 6 4 16</inkml:trace>
  <inkml:trace contextRef="#ctx0" brushRef="#br2" timeOffset="70489.0317">15418 6599 98 0,'0'0'38'0,"0"0"1"15,-7 14-9-15,7 12-22 16,-3 4-3-16,4 13-1 16,-5 9-1-16,3 12 1 15,-5 3-2-15,1 2 0 16,-6-1 0-16,2-1-2 15,-3-10 1-15,3-7-1 16,0-13 1-16,1-15-1 16,8-22 0-16,0 0 0 0,4-22 1 15,7-17 0-15,3-13 0 16,3-10 0-16,0-13 0 15,3-8 0-15,2-5-1 16,4-2-2-16,-1 2 2 16,3 4-1-16,1 9 1 15,3 11-2-15,2 13 2 16,5 14-1-16,3 16 2 15,0 12-1-15,2 15 0 16,-3 8 0-16,-4 9 0 16,-4 7 1-16,-10 8-2 15,-11 3 3-15,-12 5-2 16,-15 3 2-16,-10 2-2 15,-13-3 1-15,-4-1-1 0,-6-4 2 16,-3-7-2-16,3-4 0 16,5-8-1-16,7-7 1 15,10-3 1-15,8-7-1 16,18-7 0-16,-5 18 0 15,16-6 1-15,9 8 0 16,5 5-1-16,7 4 1 16,1 6-1-16,4 1 0 15,2 6 0-15,-5-4-2 16,2 2-2-16,-2-12-4 15,11 9-9-15,-15-27-10 16,16 12-5-16,-13-19-9 16,12-3 1-16,-6-15 1 15</inkml:trace>
  <inkml:trace contextRef="#ctx0" brushRef="#br2" timeOffset="70881.0541">16171 6980 111 0,'-9'15'40'0,"-1"-6"0"15,15 12-2-15,7-12-34 16,13 0-1-16,12-7 1 16,11-4-2-16,5-7 0 15,7-6 0-15,3-4-1 16,-1-6-1-16,-5-3 1 15,-12-4 0-15,-10 2-1 16,-14 0 1-16,-14 5 0 16,-14 1-1-16,-15 8 1 0,-13 10-1 15,-9 9 1-15,-8 12-1 16,-5 12 2-16,4 8-2 15,1 6 0-15,9 5 0 16,11-1 0-16,12-2 0 16,20-7 0-16,17-9 0 15,24-9-4-15,20-17-3 16,27 1-6-16,-1-23-9 15,31 10-7-15,-13-25-4 16,16 8-7-16,-13-10 0 16,-4 9 2-16</inkml:trace>
  <inkml:trace contextRef="#ctx0" brushRef="#br2" timeOffset="71075.0652">17320 6805 117 0,'-37'-10'40'16,"1"16"2"-16,-10-2-2 16,-5 12-35-16,5 5-1 15,4 11-1-15,1 5 1 16,9 3-4-16,6 4 0 15,12-2 0-15,17-7 0 16,13-6 0-16,19-9-2 16,10-18-8-16,24 7-10 15,-8-26-8-15,23 10-7 16,-15-18-6-16,8 4-1 15,-15-7 1-15</inkml:trace>
  <inkml:trace contextRef="#ctx0" brushRef="#br2" timeOffset="71452.0867">17567 6907 88 0,'-22'12'39'0,"8"7"0"16,1-9 1-16,17 12-17 15,-4-22-19-15,28 12 0 16,-4-12 0-16,8-1-2 15,2-8 0-15,3-4-1 16,0-5 0-16,-3-2 0 16,-4-2 0-16,-6-2-1 15,-4 1 1-15,-11 2 0 16,-8 5 0-16,-7 3-1 15,-10 8 1-15,-7 7 1 16,-7 7-2-16,-6 12 0 16,-1 5 0-16,-1 8 0 0,5 4 0 15,9 5 0-15,9-2 0 16,9-2 0-16,16-4 0 15,14-10-3-15,14-4-6 16,5-22-8-16,24 9-8 16,-11-30-6-16,23 8-4 15,-11-20-5-15,9-1 0 16,-11-10 2-16</inkml:trace>
  <inkml:trace contextRef="#ctx0" brushRef="#br2" timeOffset="71766.1048">18309 6727 94 0,'-32'0'40'16,"1"19"1"-16,-18 1 0 0,6 19-19 15,-1-9-17-15,4 5-1 16,6-1-1-16,13-3-1 16,15-4 1-16,16-11-3 15,14-5 0-15,12-5 0 16,6-5 0-16,2-1 0 15,-3-1 0-15,-4 2 0 16,-8 3 0-16,-12 4 0 16,-15 8 0-16,-9 1 0 15,-14 7 0-15,-7 2 0 16,-2 0 0-16,-1-2 0 15,4 0-2-15,5-10-2 16,18 0-5-16,4-14-9 16,31-8-7-16,-1-17-6 0,29 8-2 15,-1-20-8-15,18-4 1 16,1-6 2-16</inkml:trace>
  <inkml:trace contextRef="#ctx0" brushRef="#br2" timeOffset="72074.1224">18764 6755 103 0,'-34'0'41'16,"-2"15"0"-16,-14-3 0 15,10 19-24-15,4-14-14 16,9 6 0-16,9-1-1 16,12-1-1-16,12-4 0 15,12-4 1-15,13-3-2 16,5-2 0-16,1-2 0 15,-1 0 0-15,-4-3 0 16,-6 2 0-16,-11 2 0 0,-9 3 0 16,-11 6 0-16,-6 3 0 15,-8 4 0-15,-3-1 0 16,1 2 0-16,-1-3-2 15,12-3-2-15,10-18-4 16,5 19-9-16,0-32-8 16,33 9-6-16,-11-22-4 15,22 1-5-15,-3-10-1 16,11-1 4-16</inkml:trace>
  <inkml:trace contextRef="#ctx0" brushRef="#br2" timeOffset="72660.1559">19125 6814 115 0,'-10'11'41'16,"-12"2"2"-16,5 18-2 0,-8-2-29 15,7 7-9-15,0 1-3 16,5 1 0-16,6-1 0 16,6-5 0-16,8-1 0 15,2-12-7-15,12-3-5 16,-9-24-9-16,22 8-7 15,-16-26-3-15,17 10 4 16,-18-27 2-16,14 8 15 16,-16-15 5-16,3-4 9 15,1 6 10-15,-19-14 9 16,17 21 4-16,-22-12-3 15,17 23-1-15,-17-5-13 16,11 20-4-16,-6 15-3 16,0 0-1-16,0 0-2 0,11 13 0 15,-6 3-1-15,2 3 0 16,-2-2 1-16,3 1 1 15,-1-2 0-15,3 4 2 16,-2-3 0-16,3 3 1 16,-3 0 0-16,1 6 1 15,-4 3-1-15,1 6 1 16,-4-2-3-16,-2 5-2 15,-5-2 0-15,2 0 0 16,-2-7 0-16,1-3 0 16,6-11 0-16,-2-15 0 15,17 2 0-15,1-15 0 16,8-11 0-16,3-6 0 0,5-10 0 15,4-6 0-15,0-5 0 16,0 1 0-16,-3 4 0 16,-8 3 0-16,-2 13-8 15,-16-6-10-15,13 23-6 16,-23-10-3-16,20 25-5 15,-20-13-1-15,21 18-2 16,-9-7 3-16,10 4-1 16</inkml:trace>
  <inkml:trace contextRef="#ctx0" brushRef="#br2" timeOffset="72998.1752">19836 6844 124 0,'23'14'41'15,"-2"-8"1"-15,20 9-8 16,-12-13-29-16,4-4-1 15,-3-4 1-15,1-2-5 16,-9-6 0-16,-4-1 0 16,-7-6 0-16,-4 1 0 15,-7-1 0-15,-9 6 0 16,-10 7 0-16,-8 5 0 15,-9 12 0-15,-3 11 0 16,-3 10 0-16,3 9 0 16,6 5 0-16,8 2 0 15,18-2 0-15,11-6 0 16,16-6 0-16,10-16 0 15,18-3-10-15,-3-24-7 16,23 6-9-16,-13-30-4 0,25 7-6 16,-15-24-2-16,11-1-5 15,4-8 6-15</inkml:trace>
  <inkml:trace contextRef="#ctx0" brushRef="#br2" timeOffset="74334.2516">20095 5431 76 0,'0'0'38'16,"0"0"0"-16,0 0 0 15,0-11-29-15,10 7-6 16,6-5 0-16,7 1 0 16,1-1 0-16,3-2-1 0,-2-2 0 15,-2 2-1-15,-6 0 1 16,-4 3-1-16,-13 8 1 15,0 0-1-15,-12-10 0 16,-6 14 0-16,-5 3-1 16,-3 5 1-16,-3 7-1 15,3 3 1-15,1 3-1 16,6 3 1-16,9-2-1 15,6 2-1-15,13-3 0 16,8-8-2-16,17-2-5 16,1-19-16-16,26 4-15 15,-2-13 1-15,14 2-2 16,-10-14 1-16</inkml:trace>
  <inkml:trace contextRef="#ctx0" brushRef="#br2" timeOffset="74717.2736">20695 5374 85 0,'-28'-13'37'0,"8"15"1"16,-13-5 0-16,6 9-30 15,-6-2-3-15,7 8 0 16,-5 0-1-16,7 6-1 16,2-1-1-16,6 3 0 15,6-2 0-15,6-2-1 16,9-4 0-16,6-5-1 15,10-5 1-15,4-3-1 16,4-6 0-16,3-3 0 16,-2-1 0-16,-1-3 0 15,-2 3 0-15,-6 2 0 16,-5 0 0-16,-16 9-1 0,11-5 1 15,-11 5 0-15,-10 16 0 16,-3 0 0-16,-4 6 0 16,-3 3 1-16,-3 4-1 15,-1 2 1-15,-4-2-1 16,0-4 0-16,0-3 0 15,0-7-1-15,4-5-2 16,-5-12-3-16,19 7-13 16,-17-21-10-16,27 2-11 15,-5-10 0-15,21 4-1 16</inkml:trace>
  <inkml:trace contextRef="#ctx0" brushRef="#br2" timeOffset="75340.3092">20881 6721 72 0,'-3'18'36'0,"1"-3"1"15,12 1 0-15,0-15-12 16,13 9-19-16,2-9-2 15,7-1 0-15,-3-5 0 16,5 0-1-16,-4-5 0 16,-1-1-1-16,-5-6 0 0,-5 0-1 15,-9-1 1-15,-7-4-1 16,-9 2-1-16,-8 2 2 15,-10 3-2-15,-4 3 1 16,-5 8 0-16,-5 6 0 16,0 8 0-16,2 11 1 15,4 5-1-15,7 9 0 16,6 2 0-16,15 2-1 15,12 0-1-15,15-9-2 16,20 0-4-16,4-22-17 16,29 5-11-16,-6-19-5 15,18-1 0-15,-5-18-1 16</inkml:trace>
  <inkml:trace contextRef="#ctx0" brushRef="#br2" timeOffset="75769.3337">21646 6627 119 0,'-19'-8'38'0,"-16"-2"2"16,2 12-3-16,-18 3-32 15,8 7-2-15,0 6 0 16,0 10 0-16,5 5-1 16,1 6 0-16,11-1-1 15,11 2 1-15,11-5-2 16,11-5 0-16,11-9 0 15,14-10 0-15,7-10 0 16,6-6 0-16,5-12 0 16,1-4 0-16,-4-7 0 15,-3-2 0-15,-3 2 0 16,-11 4 0-16,-7 6 0 0,-8 7 0 15,-15 11 0-15,8 17 0 16,-17 15 0-16,-6 13 0 16,-6 12 0-16,-4 15 0 15,-5 8 0-15,-4 5 0 16,-3-1-2-16,-1-2 2 15,-2-7-1-15,-1-10 1 16,-2-13-1-16,0-16 0 16,5-15 0-16,-1-19-3 15,12-9-7-15,-7-27-13 16,29 1-6-16,0-28-7 15,23-2-3-15,8-20-2 16,22-7 2-16</inkml:trace>
  <inkml:trace contextRef="#ctx0" brushRef="#br2" timeOffset="76205.3587">22762 6120 98 0,'-8'33'38'16,"-15"1"2"-16,-6 20 0 16,-18 7-26-16,0 15-8 15,-1 7-2-15,0 8 1 16,5 0-3-16,10-1 1 15,13-6-2-15,15-12-1 16,18-12-3-16,10-20-2 16,24-2-17-16,-11-33-12 15,16-6-7-15,-13-20 1 0,3-2-1 16</inkml:trace>
  <inkml:trace contextRef="#ctx0" brushRef="#br2" timeOffset="76385.369">22499 6586 129 0,'-30'-8'42'15,"18"13"-1"-15,12-5 0 16,0 0-39-16,32 4-2 16,19-10 0-16,16-3-4 15,8-11-5-15,30 9-16 16,-14-22-16-16,16 5 0 15,-10-11-1-15,-2 3 1 16</inkml:trace>
  <inkml:trace contextRef="#ctx0" brushRef="#br2" timeOffset="76580.3801">23461 6089 110 0,'-13'-4'40'15,"-16"9"1"-15,1 24 0 16,-14 10-29-16,2 15-8 16,-6 13-2-16,-4 10 3 15,-1 7-5-15,2 4 0 16,3-3 0-16,9-2 0 15,8-8 0-15,6-16-4 16,21-1-19-16,-8-32-10 16,16-5-9-16,-6-21 1 15,24-8-1-15</inkml:trace>
  <inkml:trace contextRef="#ctx0" brushRef="#br2" timeOffset="76730.3887">22909 6623 133 0,'0'0'43'0,"12"-11"0"16,24 9-7-16,6-11-36 15,25-4 0-15,26 11-26 16,-8-17-10-16,18 15-6 16,-12-5-1-16,7 10 0 15</inkml:trace>
  <inkml:trace contextRef="#ctx0" brushRef="#br2" timeOffset="76859.3961">23895 6649 133 0,'0'0'43'15,"-12"8"-2"-15,-6-12-3 0,-2-25-56 16,20 29-16-16,-34-27-10 15,8 14 2-15,-14-5-4 16</inkml:trace>
  <inkml:trace contextRef="#ctx0" brushRef="#br2" timeOffset="78061.4647">2193 8006 71 0,'9'-10'38'0,"-6"-5"-1"15,-3 15 2-15,7-25-20 16,-7 25-11-16,0 0-1 16,0 23-2-16,0 7-1 15,0 15-1-15,-3 15-2 16,0 15 0-16,-5 13 0 15,3 9-1-15,-4 2 1 0,0-1-2 16,5-7 0-16,2-11-2 16,10-10-3-16,4-29-10 15,16-8-20-15,1-24-4 16,11-7 3-16,-5-22-3 15</inkml:trace>
  <inkml:trace contextRef="#ctx0" brushRef="#br2" timeOffset="78254.4759">2396 8641 100 0,'-29'-18'38'0,"9"12"2"15,-6 1-2-15,26 5-29 16,-15 2-4-16,29-1-1 16,13-8-1-16,18-7-2 0,16-9-2 15,11-11-1-15,15-7-1 16,4-15-2-16,14-2-4 15,-12-19-20-15,13 7-9 16,-19-9 0-16,-6 8 0 16,-19-5 2-16</inkml:trace>
  <inkml:trace contextRef="#ctx0" brushRef="#br2" timeOffset="79261.5334">3298 7720 102 0,'-40'4'38'16,"6"27"3"-16,-14 19-2 16,9 20-23-16,-4 12-11 15,5 13-2-15,6 8-2 16,8 1 0-16,5-5 0 15,11-8-2-15,12-11-1 16,11-16-1-16,13-10-2 0,10-21-2 16,19-10-9-16,-5-31-15 15,18-4-8-15,-4-19 0 16,9-6 0-16,-12-14 2 15,2 2 33-15,-17-2 4 16,-16-2 12-16,-3 21 17 16,-23-4 9-16,-3 18 0 15,-21 3 2-15,-2 20-1 16,-18 7-29-16,1 14-4 15,-5 8-2-15,6 7-1 16,0 7 0-16,10 0-1 16,6 2-1-16,12-4 0 15,15-7 0-15,11-12 0 0,16-13-1 16,10-15 0-16,7-12 0 15,6-14-1-15,-1-10 1 16,0-10-1-16,-7-4 1 16,-8-2-1-16,-12 1 0 15,-10 1 1-15,-10 11 0 16,-10 3 0-16,-9 13 0 15,-7 5 0-15,-2 10 1 16,0 7-1-16,2 5 1 16,6 7-1-16,11-10 0 15,0 22 0-15,14-13 1 16,9-2-1-16,10-4 0 15,5-3 0-15,4-2 0 16,4-2 1-16,-3-3-1 0,-3 4 0 16,-5 2 1-16,-7 4-1 15,-9 8 0-15,-7 7 2 16,-8 9-2-16,-9 7 0 15,-3 7 0-15,-5 0 0 16,2 3 0-16,-3-6 0 16,5-3 0-16,3-12 0 15,6-23 0-15,0 0 0 16,25-15 0-16,-3-16 0 15,7-9 0-15,-1-6 0 16,4-2 0-16,-4-4 0 16,-2 6 0-16,-3 7 0 15,-9 10 0-15,-4 6 0 16,-4 12 0-16,-6 11 0 15,0 0 0-15,-1 14 0 0,0 2 0 16,1 3 0-16,2 0 0 16,4-1 0-16,5-5 0 15,8-3 0-15,4-7 0 16,10-4 0-16,0-6 0 15,5-6 0-15,1-3 0 16,-2-5 0-16,-3 2 0 16,-2-2 0-16,-6 4 0 15,-5 1 0-15,-7 6 0 16,-14 10 0-16,11-1 0 15,-14 12 0-15,-1 8 0 16,-3 4 0-16,4 8-3 16,1 1-2-16,8 3-3 15,1-9-4-15,22 7-6 0,-5-26-5 16,24 12-4-16,-11-29-3 15,19 10-1-15,-14-20-3 16,10 3 0-16,-9-3 5 16</inkml:trace>
  <inkml:trace contextRef="#ctx0" brushRef="#br2" timeOffset="79546.5497">5107 8237 119 0,'-7'-12'40'0,"7"12"1"16,-23 0-10-16,8 17-25 16,-6 4-1-16,4 12-2 15,0 5 0-15,7 6-1 16,3 2-1-16,11-4 1 15,6-5-2-15,13-10 2 16,4-11-2-16,8-15 0 0,2-11 0 16,1-12 0-16,-3-13-2 15,-4-4 2-15,-9-7 0 16,-12 0-1-16,-4 1 0 15,-14 2-1-15,-4 6-1 16,-10 6-1-16,-3 15-4 16,-8 0-4-16,14 20-8 15,-14-7-7-15,24 20-6 16,-5-10-2-16,18 10-6 15,5-5 2-15</inkml:trace>
  <inkml:trace contextRef="#ctx0" brushRef="#br2" timeOffset="80165.5852">5848 8310 89 0,'-23'1'38'0,"-1"-5"1"16,12 7-2-16,-4-10-30 16,16 7-1-16,6-19-1 15,11 10 0-15,4-5-1 16,7 5-1-16,2-1 0 15,5 3-1-15,1 1 0 16,-1 2-1-16,-2 6 1 16,-5 2-2-16,-6 5 1 15,-6 4-1-15,-8 3 0 16,-9 8 1-16,-9 5-1 15,-9 8 0-15,-6 7 0 0,-10 3 1 16,-4 4-1-16,-1 0 0 16,3-5 0-16,8-3 1 15,5-9-1-15,12-10 0 16,13-10-1-16,12-13 0 15,16-8-2-15,7-12-3 16,14 3-4-16,-3-21-8 16,22 17-6-16,-18-20-7 15,17 21-2-15,-16-12-8 16,5 12 2-16,-10 0 1 15</inkml:trace>
  <inkml:trace contextRef="#ctx0" brushRef="#br2" timeOffset="80716.6167">6547 8280 77 0,'0'0'40'0,"0"0"-1"15,0 0 1-15,-14 2-21 16,5 18-13-16,-7 1-1 16,3 9-1-16,4-1-2 15,-1 4 1-15,10-8 0 16,5-2-1-16,12-12-1 15,8-8 1-15,8-14-1 16,5-8-1-16,5-7 1 0,3-9-1 16,-1-1 0-16,-1-6 0 15,-5 3 0-15,-2 5-1 16,-7 7 1-16,-8 6 0 15,-7 12-1-15,-15 9 1 16,5 23 0-16,-12 15 0 16,-10 22 0-16,-7 17 1 15,-2 18 0-15,-4 12-1 16,-2 12 1-16,-1 1 0 15,2-2 0-15,-1-8-1 16,3-14 1-16,4-14-1 16,1-23 0-16,3-17 0 15,3-23 0-15,3-20-1 0,4-19 0 16,3-19-1-16,5-14 0 15,4-16-2-15,11-8-4 16,-3-15-3-16,18 13-7 16,-11-17-5-16,22 27-7 15,-11-11-2-15,22 19-9 16,-4 7 3-16,10 14 2 15</inkml:trace>
  <inkml:trace contextRef="#ctx0" brushRef="#br2" timeOffset="81234.6462">7511 8317 111 0,'-22'-17'41'0,"2"12"0"15,-16-10-7-15,1 17-30 16,-4 4 0-16,1 13-1 15,-5 8-1-15,4 12 1 16,3 4-1-16,9 3-1 16,8-1 1-16,14-3-1 15,14-5-1-15,13-8 1 16,13-15-1-16,8-12 0 15,9-11 0-15,1-12-1 16,3-6 1-16,-7-8-1 16,-2-4 1-16,-13 0-1 15,-5-2 0-15,-5 6 1 16,-15 6 0-16,-6 10-1 15,-3 19 1-15,-19 11 0 0,2 20 0 16,-6 20 1-16,-6 21 0 16,-4 18 0-16,-4 14 0 15,-2 7 0-15,1 3 0 16,0 0-1-16,1-9 2 15,2-12-2-15,2-19 0 16,4-17 0-16,1-22 0 16,1-23-1-16,3-19 1 15,1-22-2-15,5-12-2 16,-1-21-4-16,9-2-3 15,-5-25-5-15,23 12-7 16,-12-22-6-16,28 21-4 16,-8-12-2-16,16 18-7 15,5 6 7-15</inkml:trace>
  <inkml:trace contextRef="#ctx0" brushRef="#br2" timeOffset="82051.6931">8084 8346 69 0,'-16'18'40'0,"-14"-2"-1"16,0 13 1-16,-15-7-13 15,4 17-20-15,-5-2-2 16,11 7-1-16,6-4-2 15,13 0 1-15,12-5-1 16,20-10 0-16,19-13-1 16,20-12 0-16,10-9 0 15,6-14-1-15,7-10 0 0,-6-5 0 16,-5-3 0-1,-13-4 0-15,-13 2-1 0,-17 0 1 16,-14 5-1-16,-15 7 0 16,-10 7 1-16,-8 6 0 15,-2 8 0-15,-1 8 0 16,3 5 1-16,6 7-1 15,9 2 1-15,12 3-1 16,10-2 1-16,10 1-1 16,10-5 0-16,7-3 1 15,2-3-1-15,5-2 1 16,-6-5-1-16,0-1 1 15,-8-4-1-15,-6-3 1 16,-6-3 0-16,-4 0-1 16,-4 1 1-16,-4 1 0 0,-4 2 0 15,-6 11-1-15,0 0 1 16,0 0 0-16,4 29-1 15,-12 5 0-15,-5 7 0 16,1 3 2-16,3 3-2 16,1-3 0-16,8-5 0 15,7-11 0-15,11-14-2 16,9-18 1-16,12-9-2 15,2-17-2-15,8-2-4 16,-4-17-3-16,8 8-5 16,-17-15-5-16,14 23-3 15,-28-16-3-15,16 25-2 16,-21-6-2-16,3 14-2 15,-6 10 2-15</inkml:trace>
  <inkml:trace contextRef="#ctx0" brushRef="#br2" timeOffset="82519.7197">9107 8283 105 0,'9'-17'33'16,"9"20"-4"-16,-18-3 3 16,0 0-18-16,-5 20-6 15,-1 5-2-15,-6 3-2 16,0 11 0-16,-5 4-1 15,0 3 0-15,3 1-1 16,4-1-1-16,2-2 0 16,6-9-2-16,6-4-2 0,3-16-6 15,15 2-15-15,-22-17 1 16,40-9-8-16,-27-15-5 15,19 2-6-15,-13-13 0 16</inkml:trace>
  <inkml:trace contextRef="#ctx0" brushRef="#br2" timeOffset="83089.7524">9738 8216 98 0,'0'0'39'0,"-16"-18"-1"16,3 26-7-16,-22-4-22 15,3 15-3-15,-6-1-2 0,3 8-1 16,-1 3-1-16,7 0 0 15,6-2 0-15,12-3-1 16,11-5 0-16,14-5 0 16,10-8 0-16,9-2-1 15,9-2 0-15,6 1 1 16,-4 2 0-16,-4 4-1 15,-11 8 1-15,-10 6 0 16,-17 8 0-16,-14 3-1 16,-12 4 0-16,-9-1 0 15,-7 0-1-15,0-4-2 16,3-5-3-16,-1-16-6 15,26 6-8-15,-10-28-7 0,22 10-5 16,8-23-5-16,14-2-4 16,0-10 1-16</inkml:trace>
  <inkml:trace contextRef="#ctx0" brushRef="#br2" timeOffset="83789.7924">11054 8328 82 0,'-7'-13'38'16,"-10"-2"0"-16,-2 18-6 16,-18-17-20-16,2 17-5 0,-11 1-2 15,0 11 0-15,-5 8-1 16,5 13 0-16,-2 5-1 15,11 5 0-15,7 0-1 16,13-1 0-16,17-7-1 16,16-9 0-16,15-14-1 15,15-14 1-15,11-15-1 16,9-11 0-16,3-8 0 15,-2-7 1-15,-6-2-1 16,-10 1 0-16,-10 3 0 16,-12 7 0-16,-13 9 1 15,-16 22-1-15,0 0 0 16,-14 16 0-16,-8 14 0 15,1 10 0-15,-3 5 0 0,3 4 1 16,9-3-2-16,11-4 0 16,15-13-2-16,14-20-2 15,29-11-5-15,4-33-7 16,32 4-6-16,-12-34-7 15,27 5-2-15,-17-23-6 16,6 3 1-16,-16-5 0 16</inkml:trace>
  <inkml:trace contextRef="#ctx0" brushRef="#br2" timeOffset="83985.8037">11958 7757 91 0,'-23'-1'41'0,"2"24"2"16,-14 13-2-16,5 24-17 0,-5 9-22 15,2 11 0 1,1 5-1-16,1 6-1 0,8-3-1 15,7-6 0-15,12-8-3 16,7-17-1-16,19-6-7 16,-3-32-8-16,28 7-8 15,-13-38-6-15,25 3-7 16,-5-16-2-16,8-2 2 15</inkml:trace>
  <inkml:trace contextRef="#ctx0" brushRef="#br2" timeOffset="84353.8247">12355 8295 63 0,'0'-25'40'0,"0"25"0"16,-14-17 0-16,14 17-13 15,-31 2-22-15,8 6 0 16,-8 6 0-16,-3 7-2 15,-3 1 1-15,6 2-2 16,4-2 0-16,10-1-1 16,14-6 0-16,14-6 0 15,13-3 0-15,10-5-1 16,9 1 0-16,3 1 0 15,-3 2 0-15,-6 7 0 16,-9 6 0-16,-17 7 0 16,-12 5 0-16,-15 1 0 15,-12 2 0-15,-6-2-1 16,-1-3-1-16,-1-10-1 0,11-3-5 15,3-18-3-15,22 3-9 16,10-30-4-16,25 10-7 16,-6-25-4-16,18 3-6 15,1-9 2-15</inkml:trace>
  <inkml:trace contextRef="#ctx0" brushRef="#br2" timeOffset="85044.8643">12790 8338 73 0,'9'-20'36'0,"-10"-3"0"16,1 23-6-16,-19-20-21 15,2 25-2-15,-16 3 0 16,3 17 0-16,-13 8 0 15,6 14-1-15,-1 2-2 16,7 8 0-16,7-5-1 16,15-1 0-16,13-9-1 15,14-13-1-15,18-16 1 16,13-12-2-16,11-15 1 0,7-13-1 15,-1-8 0-15,-8-6 0 16,-11-1 0-16,-15-1 0 16,-19 1-1-16,-18 5-1 15,-13 7 0-15,-16 5-1 16,-4 9-2-16,-2-1-4 15,13 17-7-15,-7-14-7 16,34 14-8-16,-13-2-3 16,31 2-7-16,6-4 2 15</inkml:trace>
  <inkml:trace contextRef="#ctx0" brushRef="#br2" timeOffset="85741.9041">14050 8220 95 0,'-19'-12'40'16,"6"11"1"-16,-12-3-1 0,10 13-36 15,-13 0-1-15,2 10-1 16,-3 7 0-16,2 8 0 16,-1 2 0-16,9 4 0 15,6-1-1-15,11-3 1 16,11-9-1-16,11-7-1 15,14-17 1-15,9-9-1 16,7-12 1-16,3-9-1 16,2-6 0-16,-4-4 0 15,-5-3 0-15,-5 2 0 16,-10 2 0-16,-8 3 0 15,-8 7 0-15,-8 6 0 16,-6 10 0-16,-1 10 0 16,-22 13 0-16,0 15 0 0,-2 17 0 15,-5 19 1-15,0 18 0 16,-4 15 0-16,0 9 0 15,0 10 0-15,3-1 0 16,4-2 0-16,1-11 0 16,3-12 0-16,3-15-1 15,-1-17 1-15,3-23 0 16,1-19 0-16,3-21-1 15,-1-21 1-15,4-15-1 16,5-19-1-16,3-13-3 16,6-12 1-16,8-3-3 15,5-6-1-15,16 12-6 16,-4-9-3-16,20 27-5 15,-11-11-3-15,25 29-2 0,-14-7-3 16,19 23-3-16,-8 0-4 16,0 6 4-16</inkml:trace>
  <inkml:trace contextRef="#ctx0" brushRef="#br2" timeOffset="86277.9347">14503 8380 73 0,'-17'6'41'0,"12"4"-1"15,5-10 2-15,0 0-16 16,15 4-21-16,10-11-2 15,10-4-1-15,5-5 0 16,4-4 0-16,0-3-1 16,-2-2 0-16,-4-1 0 15,-6-1-1-15,-9-1 1 16,-8 0-1-16,-9 3 1 0,-7 1-1 15,-5 7 1-15,-8 9 0 16,-8 9-1-16,-7 12 0 16,-3 13 1-16,-4 12 0 15,0 11-2-15,1 6 2 16,10 1-1-16,8-4 1 15,14-4-1-15,18-14-1 16,18-14-1-16,16-17-2 16,10-19-2-16,17-9-1 15,1-19-3-15,16 0-6 16,-14-26-4-16,11 7-5 15,-27-21 0-15,13 8-3 0,-24-15-7 16,-2-1 1-16,-13-3 14 16,-13 11 29-16,-4 26 6 15,-24 7 5-15,6 37 5 16,-30 15 4-16,11 37 9 15,-23 16 2-15,6 34-11 16,-16-2-22-16,13 10-4 16,-2-3 0-16,8-3-3 15,10-9-2-15,7-16-6 16,19 0-9-16,-8-34-8 15,23 6-7-15,-12-26-8 16,18-10-2-16,-7-17 3 16</inkml:trace>
  <inkml:trace contextRef="#ctx0" brushRef="#br2" timeOffset="86728.9605">15244 8108 94 0,'0'0'39'0,"17"-6"3"15,6 14-1-15,-4-9-28 16,20 0-10-16,5-4-1 15,-2 6 2-15,-3-1-2 16,-5 4 1-16,-7 5-2 16,-8-1-1-16,-11 6 2 15,-8-4-2-15,-11 4 1 16,-1-1-2-16,-9 1 2 15,-4 2-1-15,-5 1 1 16,-1 0 0-16,2-2 0 16,6 0-1-16,7-2 0 0,16-13 1 15,0 0 0-15,30 5-1 16,9-12 1-16,9-2-1 15,6 3 0-15,-1 0 0 16,-4 9 0-16,-10 14 2 16,-15 8-4-16,-20 13 4 15,-17 10-2-15,-14 7 0 16,-15 2 0-16,-4 1 0 15,-3-4-2-15,2-8 1 16,11-9-4-16,7-22-3 16,21-4-4-16,4-28-5 15,31 7-5-15,-11-34-6 16,27 12-3-16,-8-29-2 15,21-1-6-15,-1-5 3 0</inkml:trace>
  <inkml:trace contextRef="#ctx0" brushRef="#br2" timeOffset="87846.0245">16999 8135 79 0,'-31'0'41'0,"-5"14"-2"16,-13 4 2-16,-2 24-19 0,-11-8-16 15,9 12-1-15,1-2-1 16,12 6 0-16,11-3-2 15,20-7-1-15,18-7-1 16,22-13-2-16,24-12-1 16,16-13-1-16,18-4-4 15,5-20-5-15,21 9-8 16,-20-21-8-16,12 11-5 15,-21-7-4-15,-8 7 0 16,-27-3 30-16,-13 8 8 16,-18 7 8-16,-30-7 10 15,10 25 8-15,-42-19 8 16,12 23 6-16,-15-5 0 15,8 16-28-15,-9-1-4 0,6 13-3 16,-3 4-1-16,6 10 0 16,4 1-1-16,4 2-1 15,9-3 0-15,7-2-1 16,13-9 1-16,14-8-2 15,10-13 0-15,18-11 0 16,10-16 0-16,10-7 0 16,8-10 0-16,0-4 0 15,-3-7 0-15,-4 2 0 16,-11 4 0-16,-11 5 0 15,-15 10 0-15,-16 11 0 16,-10 14 0-16,-19 14 0 16,-8 16 0-16,-8 8 0 0,3 10 0 15,-2 2-2-15,15-2-1 16,13-5 0-16,17-11-2 15,16-19-2-15,26-10-4 16,6-31-5-16,29 1-4 16,-10-31-4-16,20 5-2 15,-16-24-3-15,7 2-3 16,-20-12 10-16,-3-3 23 15,-7 8 9-15,-24-16 6 16,3 23 6-16,-26-9 4 16,4 29 5-16,-23 2 5 15,5 37-8-15,-24 14-19 16,3 27-3-16,-12 25-2 15,-4 21 0-15,-4 15-2 16,-2 11-1-16,2 3-1 0,7-2 0 16,12-8-2-16,11-13-2 15,21-14-4-15,6-29-6 16,29-5-6-16,-2-40-4 15,28 0-6-15,-8-32-2 16,15-4-8-16,-7-18 1 16,1-8 6-16</inkml:trace>
  <inkml:trace contextRef="#ctx0" brushRef="#br2" timeOffset="88035.0353">18754 7740 116 0,'-24'24'41'16,"-21"15"1"-16,0 31 1 15,-19 7-39-15,11 2-1 16,2 4-2-16,7 2-1 0,9-5-1 15,8-7-3-15,18-2-4 16,0-24-8-16,30 4-6 16,-13-32-5-16,28 3-7 15,-6-27-6-15,7-6-1 16,-4-16 3-16</inkml:trace>
  <inkml:trace contextRef="#ctx0" brushRef="#br2" timeOffset="88388.0555">18649 8227 109 0,'1'18'40'0,"-4"-4"1"16,14 8-1-16,4-11-36 0,10 0-1 16,3-8 0-16,10-2-1 15,1-9 0-15,6-4-1 16,-2-7 0-16,-1-4-1 15,-4-1 1-15,-6-4-2 16,-7 2 1-16,-10 0 0 16,-9 5 0-16,-11 8 0 15,-10 7 0-15,-10 9 0 16,-8 9 0-16,-4 10 1 15,-6 5 0-15,5 9 0 16,9 0-1-16,9 0-1 16,14-3-1-16,17-11-2 15,23-1-4-15,8-19-5 16,29 4-5-16,-5-26-5 0,27 10-6 15,-10-21-2-15,19 5-8 16,-13-7 2-16,-4 3 4 16</inkml:trace>
  <inkml:trace contextRef="#ctx0" brushRef="#br2" timeOffset="88718.0744">19608 8085 122 0,'-42'5'41'0,"-24"1"2"16,4 25-7-16,-8-4-31 16,9 6-1-16,11 4-2 15,21-1 0-15,20-4-2 16,22-6 0-16,24-13 0 15,15-10 0-15,15-14 0 16,11-9 0-16,1-14 0 16,-3-7 0-16,-4-11 0 0,-9-9 0 15,-7-5 0-15,-4-2 0 16,-13 0 0-16,-10 8 0 15,-12 12 0-15,-13 15 0 16,-4 33 0-16,-31 7 0 16,0 33 0-16,-13 18 0 15,1 15 0-15,2 2 0 16,15 8-11-16,1-14-3 15,23 4-5-15,-3-28-4 16,37 1-7-16,-6-30-1 16,50 3-2-16,0-22-1 15,27-9-1-15</inkml:trace>
  <inkml:trace contextRef="#ctx0" brushRef="#br2" timeOffset="89372.1118">20633 7628 91 0,'-11'32'39'16,"5"5"-1"-16,-5-4-1 16,7-8-27-16,4 4-15 15,1-14-9-15,20 1-23 16,-7-14 1-16,11-1-1 15,-2-11-1-15</inkml:trace>
  <inkml:trace contextRef="#ctx0" brushRef="#br2" timeOffset="89553.1221">20982 7611 68 0,'1'21'37'16,"-17"2"-1"-16,3 10 2 16,-8-9-17-16,8 18-15 15,-2-4-3-15,11 1-2 16,6-1-5-16,3-15-9 15,18 3-22-15,-1-11-2 16,14-4 1-16,2-9-2 16</inkml:trace>
  <inkml:trace contextRef="#ctx0" brushRef="#br2" timeOffset="90048.1504">21417 7824 103 0,'-30'14'39'15,"12"9"1"-15,-11-2-1 16,10 17-33-16,-6 2-3 15,5 10-1-15,2 4 1 16,5 6-2-16,-1 2 1 16,8 3-2-16,3-3 2 15,3-8-2-15,2-8 0 16,0-6 1-16,2-13-1 15,0-15-1-15,-4-12 1 16,15-22-1-16,-5-9 1 0,-1-14-1 16,4-7 1-16,-3-12-1 15,5-7 2-15,1-9 0 16,1 0-1-16,1 1 1 15,3 3-1-15,1 8 2 16,4 8-2-16,-2 13 2 16,1 13-2-16,2 18 1 15,2 12-1-15,0 13 0 16,0 9 1-16,-1 7-1 15,-2 3-1-15,-1 5 1 16,-7 0-1-16,-7 2 0 16,-13 5 0-16,-11-1-1 15,-13 3 1-15,-14-2-2 16,-9-1 1-16,-8-4-2 0,2-2-1 15,-5-13-7-15,22 3-6 16,-3-23-7-16,30 6-7 16,11-6-6-16,22-20-1 15,15-1 1-15</inkml:trace>
  <inkml:trace contextRef="#ctx0" brushRef="#br2" timeOffset="90424.1719">21839 8006 83 0,'8'14'40'0,"-27"-6"-2"16,0 15 2-16,-18-8-22 15,8 13-13-15,-5 2-1 16,7 5 0-16,0 3-1 16,7 3 1-16,9-3-2 0,9-2 1 15,12-8-2-15,13-8 1 16,12-10-1-16,11-12-1 15,7-9 0-15,5-12 0 16,4-6 0-16,-2-7-1 16,-8-2 0-16,-8-1 1 15,-10 3-1-15,-12 3 1 16,-11 6-1-16,-8 10 0 15,-3 17 1-15,-21-8 0 16,1 19-1-16,-2 7 1 16,0 7-2-16,3 2-1 15,9 3 0-15,5-6-3 16,16 2-4-16,-11-26-6 15,46 25-4-15,-22-34-7 0,23 13-2 16,-12-16-8-16,6 4-1 16,-6-3 4-16</inkml:trace>
  <inkml:trace contextRef="#ctx0" brushRef="#br2" timeOffset="90735.1897">22350 8190 72 0,'0'0'38'16,"-6"18"0"-16,-8-6 1 16,8 11-14-16,-10-6-19 15,7 5-2-15,1 0 0 16,3 2-1-16,1-3 0 15,4 1-1-15,2-7 0 16,5-4 0-16,-7-11-1 16,18 4 0-16,-6-17-1 0,1-5 1 15,1-10 0-15,2-8-1 16,0-3 1-16,4-4-1 15,-2-7 1-15,3 3 0 16,-2 5 0-16,-3 6-1 16,-1 8 0-16,-6 13-1 15,4 8-3-15,-13 7-3 16,16 14-5-16,-16-14-8 15,13 31-5-15,-14-20-6 16,22 13-3-16,-3-14-7 16,5 2 3-16</inkml:trace>
  <inkml:trace contextRef="#ctx0" brushRef="#br2" timeOffset="91103.2107">22711 8117 104 0,'0'0'40'0,"-19"10"1"16,19-10-3-16,0 0-31 15,32 10-3-15,-2-15-1 16,13-1 0-16,3 0-2 16,2 0 1-16,-2-3-1 15,-5 3-1-15,-8-1 1 16,-11 0 0-16,-11 2-1 15,-11 5 1-15,-19-11-1 16,-3 5 0-16,-5 5 0 16,-7 2 0-16,-3 6 0 15,3 4 1-15,-1 7-1 16,9 5 1-16,5 3-1 0,8 2 1 15,13 1-2-15,6-6-2 16,20 0-4-16,1-16-4 16,20 5-7-16,-10-24-4 15,28 11-7-15,-16-24-3 16,27 10-6-16,-4-10-3 15,9-2 4-15</inkml:trace>
  <inkml:trace contextRef="#ctx0" brushRef="#br2" timeOffset="91837.2527">23591 7668 98 0,'-15'7'39'0,"4"20"1"16,-12 2-1-16,9 17-33 16,-14 10-2-16,6 11-1 15,0 0 0-15,4 6-1 16,4-3 0-16,9-3-1 15,6-9-1-15,7-12 0 16,4-10 1-16,2-11-1 16,0-9 0-16,1-13 1 15,-2-7-1-15,-3-13 0 16,-2-6 0-16,-3-5 0 0,-1-7 0 15,3-3-1-15,1-1 2 16,3 2-2-16,1 1 2 16,6 10 0-16,-2 6-1 15,7 10 1-15,3 9-1 16,-2 8 0-16,-1 8 0 15,-3 6 0-15,-5 11-1 16,-4-5 0-16,-8 4 0 16,-10 2 0-16,-10-2-1 15,-11 1 0-15,-7-4-1 16,-10-6 0-16,-2 0-2 15,-7-13-6-15,19 5-7 16,-9-26-4-16,34 9-7 0,-2-25-2 16,32 5-8-16,7-10 1 15</inkml:trace>
  <inkml:trace contextRef="#ctx0" brushRef="#br2" timeOffset="92181.2724">23937 8079 70 0,'23'-5'39'0,"-7"9"-1"15,-16-4 2-15,-16 24-18 16,-14-8-15-16,6 10-2 15,-5 0-1-15,1 9 0 16,2-1 0-16,4 4-1 16,4-4 0-16,9 0-1 15,2-5 0-15,6-5-1 16,3-6 0-16,-2-18 0 0,18 7 0 15,0-15-1-15,4-12 1 16,1-7-1-16,0-5 1 16,3-6-1-16,-3-3 0 15,0-3 0-15,1 1 1 16,-4 5-1-16,-3 8-1 15,-2 3-1-15,5 8 0 16,-1 4-3-16,6 14-3 16,-4-4-5-16,13 20-12 15,-18-13 2-15,19 18-7 16,-20-15-2-16,10 10-8 15,-12-7 3-15</inkml:trace>
  <inkml:trace contextRef="#ctx0" brushRef="#br2" timeOffset="92534.2925">24217 8205 99 0,'0'0'39'0,"10"16"2"16,1-15-2-16,20-2-34 16,0-3-1-16,4 0-1 15,4-6 0-15,-2 0-1 16,-4-3 0-16,-3 2-1 15,-8-3 1-15,-3 1-1 16,-11 0-1-16,-7 1 0 16,-5 2 1-16,4 10-1 15,-20-12 0-15,1 12 0 16,-4 7 0-16,-7 8 1 15,-7 5 0-15,-3 6 0 16,-4 5 0-16,5 3 0 0,9-1 0 16,8-2-2-16,19-3-1 15,13-10-1-15,23 0-5 16,6-18-4-16,25 8-7 15,-12-27-3-15,27 14-6 16,-23-22-4-16,18 6-7 16,-20-9 1-16,-7 4 4 15</inkml:trace>
  <inkml:trace contextRef="#ctx0" brushRef="#br2" timeOffset="92887.3127">24695 8145 110 0,'-44'9'41'16,"10"15"1"-16,-8-5-7 15,19 12-29-15,-1 0-2 16,10 1 0-16,10-2-1 0,13-6-1 15,10-11-1-15,14-8 0 16,9-13 0-16,8-11-1 16,5-9 0-16,3-8 0 15,-3-11 2-15,-3-2-2 16,1-10 1-16,-7-2 1 15,-9-3-2-15,-2 7 0 16,-11 5 0-16,-10 14 0 16,-11 15 0-16,-3 23 0 15,-25 16 0-15,-4 21 0 16,-1 18 0-16,-5 7 0 15,8 8-3-15,3-3-1 16,10-2-2-16,11-15-5 0,19-4-3 16,-6-26-5-16,30 6-4 15,-21-29-7-15,27 6-1 16,-19-24-4-16,8-2-3 15,-2-8 4-15</inkml:trace>
  <inkml:trace contextRef="#ctx0" brushRef="#br2" timeOffset="93174.3292">25243 7248 107 0,'-33'10'38'0,"8"12"1"16,-8 2-3-16,16 7-34 15,-4 3-2-15,6 1-2 16,11 1-2-16,0-14-11 16,30 9-14-16,-5-17-8 15,11-2-1-15,-5-14 1 16</inkml:trace>
  <inkml:trace contextRef="#ctx0" brushRef="#br2" timeOffset="93331.3382">25336 7332 89 0,'-10'-18'39'0,"10"18"1"0,-24-1 1 16,15 27-18-16,-9 0-17 15,9 8-5-15,4 12-3 16,-1-2-9-16,16 17-10 16,-19-15-11-16,19 8-9 15,-6-9 0-15,8 0 0 16</inkml:trace>
  <inkml:trace contextRef="#ctx0" brushRef="#br0" timeOffset="493847.2464">1295 9375 86 0,'-14'-16'36'0,"-15"-5"-1"15,-2 12 1-15,-12-6-30 0,1 12-2 16,-9 0 0-16,0 15-1 15,-7 5 0-15,1 15-1 16,-7 18 2-16,0 16-1 16,0 16 0-16,2 13 0 15,5 9 0-15,8 1 0 16,9 1-1-16,15-8-1 15,18-10-1-15,15-17 0 16,23-18-1-16,14-18-1 16,18-20 1-16,13-15 1 15,8-17 0-15,1-12 1 16,1-14 0-16,-5-4-1 15,-12-9 2-15,-9 5 0 16,-14 1-1-16,-14 6 0 0,-13 12-1 16,-11 12 0-16,-8 20 0 15,-7 12 0-15,-6 19 0 16,0 12 0-16,1 13-1 15,1 3-1-15,9 7-2 16,5-10-2-16,22 4-16 16,1-30-16-16,23-2-2 15,3-27-1-15,15-8 2 16</inkml:trace>
  <inkml:trace contextRef="#ctx0" brushRef="#br0" timeOffset="494216.2675">1698 10025 111 0,'-35'35'38'0,"18"8"1"16,3-21-4-16,23 1-32 15,15-13-1-15,19-10 0 16,14-17 0-16,6-6-1 15,2-8 1-15,-1-6-2 16,-2-11 1-16,-12 2 0 16,-16 0 0-16,-13 0 1 15,-15 6-1-15,-13 3 0 16,-13 9 0-16,-10 10 1 15,-10 12-1-15,-9 17 1 16,-4 18-2-16,-1 17 1 16,2 15-1-16,5 11 1 0,10 4 0 15,17 2-2-15,17-5-1 16,20-12-1-16,25-13-1 15,14-28-9-15,30-8-24 16,0-26-2-16,23-6 0 16,-10-22-2-16</inkml:trace>
  <inkml:trace contextRef="#ctx0" brushRef="#br0" timeOffset="494568.2877">2647 9828 112 0,'-33'34'39'0,"-10"3"1"16,7 18-2-16,-10 0-34 15,10 3-1-15,7-2 0 0,5-2 0 16,10-7-1-16,7-9-2 16,8-8 2-16,10-14-4 15,7-14 3-15,8-12-1 16,6-14 1-16,4-11-1 15,3-11 1-15,0-7 0 16,-1-5-1-16,-3-1 3 16,-8 6-3-16,-3 7 0 15,-7 12 1-15,-2 8-2 16,-15 26 2-16,16-4-2 15,-9 26 1-15,-2 8-1 16,4 15-2-16,0 3 1 16,8 10-3-16,-1-5-2 15,15 8-15-15,-4-24-19 0,17-2 2 16,-4-22 0-16,14-6 1 15</inkml:trace>
  <inkml:trace contextRef="#ctx0" brushRef="#br0" timeOffset="494891.3061">3301 9951 111 0,'-16'-34'39'15,"1"20"1"-15,-15 0-1 16,2 19-32-16,-10 9-2 16,4 15-1-16,2 10-1 15,4 10 0-15,7 5-1 16,11 1 0-16,7 0-2 15,14-6 0-15,10-11 0 16,9-11 0-16,7-16 0 0,7-14 0 16,0-14 0-16,0-14 0 15,-4-12 0-15,-6-4 0 16,-9-7 0-16,-10 2 0 15,-9 4 0-15,-13 8 0 16,-9 8 0-16,-2 14 0 16,-7 8-4-16,2 7 1 15,9 9-5-15,5-17-18 16,27 9-15-16,4-18 0 15,22 1-1-15,9-25 1 16</inkml:trace>
  <inkml:trace contextRef="#ctx0" brushRef="#br0" timeOffset="495102.3182">4005 9126 116 0,'-37'20'43'16,"-1"26"0"-16,-8 4-2 15,13 24-37-15,-1 8-1 16,8 17-1-16,5 10 1 15,5 5-3-15,6 0 0 16,7-7-2-16,8-4-3 16,-9-22-15-16,18-4-21 15,-12-26-2-15,8-16 2 16,-10-35-2-16</inkml:trace>
  <inkml:trace contextRef="#ctx0" brushRef="#br0" timeOffset="495282.3285">3678 9788 120 0,'-20'-2'41'0,"14"20"0"16,3-8 0-16,21-3-38 16,11 3-2-16,19-8-3 15,15 0-2-15,8-10-4 16,12 5-28-16,-8-16-4 15,4 5 0-15,-14-9-1 16</inkml:trace>
  <inkml:trace contextRef="#ctx0" brushRef="#br0" timeOffset="495724.3538">4311 9718 117 0,'-14'25'40'0,"-12"-2"1"15,4 16-2 1,0-2-32-16,4 8-1 0,4-3-1 16,10 0-5-16,8-8 0 15,10-7 0-15,13-12 0 16,7-13 0-16,6-11 0 15,5-14 0-15,2-8 0 16,0-8 0-16,-2-5 0 16,-5-5 0-16,-3 1 0 15,-6 3 0-15,-9 7 0 16,-3 10 0-16,-9 9 0 15,-10 19 0-15,3 10 0 16,-8 23 0-16,-8 21 0 16,-3 22 0-16,-5 21 0 15,-7 11 0-15,-2 15 0 0,-6 5 0 16,-3-3 0-16,-1-5 0 15,3-13 0-15,1-18 0 16,4-20 0-16,5-19 0 16,4-25 0-16,7-21 0 15,7-20 0-15,4-22 0 16,10-20 0-16,4-16 0 15,11-17 0-15,6-7 0 16,11-3 0-16,3-1-8 16,12 19-7-16,-13-5-20 15,11 25-7-15,-8 3-1 16,11 22-1-16</inkml:trace>
  <inkml:trace contextRef="#ctx0" brushRef="#br0" timeOffset="496506.3985">5047 9812 100 0,'-15'12'38'0,"6"11"1"16,-10-5-3-16,13 11-30 16,-7 1-1-16,4 9-1 15,1 2-1-15,1 4 0 16,1 1 0-16,2-4-1 15,-1-1-1-15,3-6 0 16,-1-7 0-16,1-11 0 16,2-17 0-16,0 0 0 15,-5-12-1-15,7-17 0 0,0-11 0 16,3-16 0-16,3-8 0 15,1-9-1-15,6-2 1 16,1 4-1-16,5 5 1 16,3 12 0-16,0 12 0 15,1 14-1-15,2 17 1 16,1 13 0-16,-2 13 0 15,-2 9 0-15,0 10 0 16,-2 5 0-16,-4 5-1 16,-4 2 0-16,-5 4 0 15,-5 3 0-15,-9-3-1 16,-9 0 1-16,-4-3 0 15,-8-6 1-15,-3-3-1 16,-2-7 1-16,-5-4 0 0,6-1 1 16,-4-5-1-16,4 3 1 15,0 5-2-15,0 10 2 16,1 12-1-16,-1 13 1 15,1 9-2-15,1 3 2 16,6 3-3-16,5-2 0 16,13 0-16-16,1-28-22 15,25-8 1-15,1-31-1 16,20-10-1-16</inkml:trace>
  <inkml:trace contextRef="#ctx0" brushRef="#br0" timeOffset="496903.4212">5448 10004 90 0,'4'23'39'0,"-4"-23"2"16,37 20-3-16,-5-36-22 15,16 2-13-15,8-9 0 16,5-3-2-16,0-9 1 16,-4-3-1-16,-8-6 0 15,-10 2 0-15,-12-2 1 16,-15 3-1-16,-16 6 1 15,-11 8-1-15,-10 4 1 16,-11 16 0-16,-9 14 0 0,-8 16 0 16,-7 18 0-16,1 15 1 15,4 8-3-15,8 4 0 16,14 1 0-16,18-5 0 15,24-12 0-15,21-14 0 16,30-17 0-16,17-20 0 16,19-7-3-16,-4-21-14 15,22 7-16-15,-25-21-9 16,2 1-2-16,-22-10 0 15</inkml:trace>
  <inkml:trace contextRef="#ctx0" brushRef="#br0" timeOffset="498275.4997">6481 9645 97 0,'10'-14'39'15,"-6"1"1"-15,-4 13-4 16,16-10-61-16,-11-7-12 16,7 6-2-16,-2-2-2 15</inkml:trace>
  <inkml:trace contextRef="#ctx0" brushRef="#br0" timeOffset="498440.5091">6585 10115 116 0,'-14'7'43'15,"14"-7"0"-15,-10-24-4 16,5-20-47-16,12 10-31 16,-1-17-2-16,9 8-1 15,-8-4-1-15</inkml:trace>
  <inkml:trace contextRef="#ctx0" brushRef="#br3" timeOffset="504934.8806">7541 9442 55 0,'17'-17'36'0,"-7"1"-2"16,-10 16 2 0,0 0-14-16,0 0-18 0,-13 25-1 15,1 13 0-15,-1 8 0 16,2 15-1-16,-3 8 0 15,2 9 0-15,5-1 0 16,2-2-1-16,5-4-3 16,3-16-2-16,15-7-30 15,-9-20-1-15,9-10-1 16,-6-21-1-16</inkml:trace>
  <inkml:trace contextRef="#ctx0" brushRef="#br3" timeOffset="505162.8936">7342 9527 95 0,'-27'-11'37'0,"12"12"2"16,0-8-3-16,15 7-32 15,14-5 0-15,9-4-2 16,12-5-1-16,11 0 0 15,13-2-1-15,11-1-1 16,8 3-3-16,2-5-2 16,10 13-6-16,-15-13-24 15,11 12 0-15,-17-9-1 16,1 8 0-16</inkml:trace>
  <inkml:trace contextRef="#ctx0" brushRef="#br3" timeOffset="505516.9139">8254 9304 82 0,'0'0'36'0,"-11"13"-2"15,0 10 1-15,-11-1-27 16,9 15-1-16,-8 3-2 15,7 9 0-15,-5 8-1 16,5 6 0-16,-1 4-1 16,4 0 0-16,0-3-1 15,2-4 1-15,1-8-3 16,6-8 2-16,5-12-2 15,2-11 1-15,5-20-1 16,10-10 1-16,4-16-1 16,5-6 0-16,5-9 1 15,0-1-1-15,0 3 1 16,-5 3-1-16,-2 13 1 15,-8 13-1-15,-6 18 1 0,-8 17 0 16,-9 11-1-16,-2 7 0 16,1 8-1-16,0 1 0 15,5-1-2-15,2-9-1 16,19-8-3-16,2-24-7 15,23-1-22-15,-6-21-3 16,17-6 0-16,-7-19 1 16</inkml:trace>
  <inkml:trace contextRef="#ctx0" brushRef="#br3" timeOffset="505690.9238">8827 9774 95 0,'0'0'36'0,"-11"6"1"16,-3 11 1-16,5 15-32 15,-5 11-2-15,5 6-1 16,1 1-1-16,2 2-1 0,7-5-3 15,5-10-1-15,9-2-6 16,-3-25-26-16,13-6-3 16,-3-25 1-16,11-4-1 15</inkml:trace>
  <inkml:trace contextRef="#ctx0" brushRef="#br3" timeOffset="505831.9319">8895 9522 92 0,'-20'-22'34'0,"2"5"1"16,18 17 0-16,-19 4-36 15,19-4-10-15,23 8-23 16,5-3-2-16,20 6 1 16,4-5-1-16</inkml:trace>
  <inkml:trace contextRef="#ctx0" brushRef="#br3" timeOffset="506131.9491">9515 9643 106 0,'-19'26'40'15,"-20"-10"1"-15,3 12-1 16,-12-5-34-16,13 1-2 15,2-3-1-15,15 3-1 16,7-2-1-16,17-2 0 16,16-2-1-16,9-1 0 15,10 0 0-15,5 1 0 16,2 2 0-16,-10 3 0 0,-5 2 0 15,-14 6 1-15,-17 4-1 16,-11 3 0-16,-14 0-1 16,-12-2 1-16,-3-4-2 15,-3-9-1-15,10-2-5 16,-6-26-14-16,23 1-17 15,5-22-2-15,20-6 0 16,8-21-2-16</inkml:trace>
  <inkml:trace contextRef="#ctx0" brushRef="#br3" timeOffset="506883.9921">10553 9776 93 0,'14'-7'36'16,"-14"7"1"-16,-4 28-1 15,-5-2-34-15,-2 7-1 0,-1 7-1 16,-1 2-1-16,7 3-2 16,-2-9-3-16,17-5-30 15,-1-14 1-15,12-12-1 16,3-20-1-16</inkml:trace>
  <inkml:trace contextRef="#ctx0" brushRef="#br3" timeOffset="507058.002">10629 9468 93 0,'-25'-12'36'0,"-4"0"-1"16,13 11 0-16,16 1-34 15,0 0-4-15,26 0-11 16,7-3-22-16,14 7 1 0,3-1-2 15,12 9 2-15</inkml:trace>
  <inkml:trace contextRef="#ctx0" brushRef="#br3" timeOffset="507387.0208">11167 9565 60 0,'0'0'35'0,"-3"14"2"16,-15-7 1-16,3 16-20 16,-21-9-6-16,3 15-4 15,-8-1 0-15,5 4-2 16,-1-2 0-16,9-1-3 15,14-5-1-15,14-8-1 16,19-10 0-16,18-10 0 16,15-5-1-16,14-4 0 0,6 1 0 15,-1-2 0-15,-2 8-1 16,-11 10 1-16,-19 12 0 15,-22 14 0-15,-20 12-1 16,-22 9 1-16,-17 7 1 16,-10 3-1-16,-4-5 0 15,-1-6 0-15,11-11-3 16,9-15-1-16,22-3-15 15,15-21-19-15,15-26-2 16,13-10-1-16,20-5-1 16</inkml:trace>
  <inkml:trace contextRef="#ctx0" brushRef="#br3" timeOffset="507831.0462">12451 9225 85 0,'0'0'37'0,"8"20"0"15,-6 21 1-15,-13 12-35 16,3 15 0-16,-6 12-1 15,1 11 1-15,-4 5 0 16,4-1-1-16,2-8-1 16,4-11-2-16,14-10-5 15,-7-28-19-15,19-6-13 16,-1-23 1-16,6-10-1 15,-2-18 0-15</inkml:trace>
  <inkml:trace contextRef="#ctx0" brushRef="#br3" timeOffset="507995.0556">12337 9774 98 0,'-40'-1'39'0,"16"12"2"16,5-4-2-16,19-7-28 16,18 2-9-16,18-14-3 15,21-5-4-15,11-21-19 16,23 3-15-16,3-13-1 15,12 0 0-15,-8-15-1 16</inkml:trace>
  <inkml:trace contextRef="#ctx0" brushRef="#br3" timeOffset="508375.0774">13093 9093 98 0,'-45'31'39'16,"9"19"1"-16,-7 5 0 15,8 10-36-15,4 8-1 16,7 5 1-16,3 4-1 15,5 5 0-15,2-3-1 16,5-2 0-16,3-8 0 16,5-10 0-16,2-10-2 15,5-12 1-15,9-21-1 16,9-21 0-16,12-20 0 15,6-16 0-15,4-10 0 16,0-7 0-16,3-1 0 16,-3 2 0-16,-5 11 0 0,-10 16 0 15,-10 21 0-15,-8 18 0 16,-13 16 0-16,-5 15 0 15,-3 8-2-15,-1 4 1 16,4 3-3-16,4-10-1 16,15 1-14-16,-5-26-19 15,20-4-2-15,-1-23 0 16,16-3-1-16</inkml:trace>
  <inkml:trace contextRef="#ctx0" brushRef="#br3" timeOffset="508709.0965">13489 9758 106 0,'-19'17'40'16,"13"14"0"-16,-3-12 0 16,19-4-37-16,6 0-1 15,11-4 0-15,10-7-1 16,6-8 0-16,4-6 0 15,3-7-1-15,0-6 0 16,-4-6 0-16,-9-2 0 16,-10-3 0-16,-12 1-1 15,-9 2 0-15,-15 5 1 16,-12 11-1-16,-14 8 2 15,-8 14 0-15,-4 14 0 16,-1 12 1-16,2 10 0 16,4 7 0-16,14 0 0 15,15 0-1-15,24-6-4 16,11-22-11-16,32 5-22 0,2-24-5 15,20-3-1-15,6-16 0 16</inkml:trace>
  <inkml:trace contextRef="#ctx0" brushRef="#br3" timeOffset="509205.1248">14987 9215 62 0,'4'-14'37'0,"-4"14"0"15,0 0 1-15,2 32-19 16,-7-3-13-16,8 18 1 16,-8 9-2-16,5 12 1 15,-5 6-2-15,1 6 0 16,-2-2-2-16,2-2 0 15,3-6-3-15,-1-10-2 16,10-2-5-16,-9-26-21 16,17 0-10-16,-5-23 1 15,6-2-2-15</inkml:trace>
  <inkml:trace contextRef="#ctx0" brushRef="#br3" timeOffset="509400.136">14919 9714 95 0,'-34'-33'39'15,"11"13"2"-15,-4-3-2 16,15 20-28-16,1-1-4 15,11 4-2-15,15 10-3 16,7-3-2-16,15 1-2 16,9-4-1-16,14 4-3 15,6-10-2-15,14 7-5 16,-8-16-21-16,14 6-5 15,-9-11 1-15,0 2-1 16</inkml:trace>
  <inkml:trace contextRef="#ctx0" brushRef="#br3" timeOffset="509903.1648">15623 9530 88 0,'-29'11'38'16,"0"13"1"-16,-7-1 0 0,7 17-28 16,-4-6-3-16,10 11-1 15,1-3-2-15,11-2-1 16,11-8-2-16,14-7 0 15,8-13 0-15,14-13-1 16,10-13-1-16,11-13 1 16,2-10-1-16,4-7-1 15,-5-5 1-15,-7 2-1 16,-10 9 0-16,-11 6 0 15,-12 12 0-15,-18 20 0 16,-10 13 0-16,-12 18 2 16,-8 21-1-16,-4 19 0 15,-7 17 1-15,-1 15-1 16,2 9-1-16,4 6 2 0,5 2-2 15,6-3 2-15,6-11-3 16,1-16 3-16,11-19-3 16,1-18 3-16,4-22-1 15,2-31 1-15,0 0-1 16,9-36 0-16,-5-14 0 15,-3-13-1-15,4-17 2 16,-2-12 0-16,4-10 0 16,5 0-1-16,2 1 2 15,8 4-3-15,7 11 2 16,4 8-2-16,14 15-2 15,2 10-4-15,12 22-7 16,-12-5-11-16,17 21-13 16,-10-3-1-16,5 10-1 0,-7-4 2 15</inkml:trace>
  <inkml:trace contextRef="#ctx0" brushRef="#br3" timeOffset="510444.1957">16310 9588 103 0,'0'0'39'0,"0"0"-1"15,0 0 1-15,-2 14-31 16,-6 5-3-16,3 8-1 15,-5 10-1-15,0 7 0 16,-5 9-1-16,2 4 1 16,-3-1-2-16,2 0 0 15,-1-7 0-15,3-9 0 16,3-8-1-16,1-13 0 15,8-19 0-15,0 0 0 16,11-30 0-16,3-7 0 0,2-11 0 16,2-12-1-16,8-8 1 15,1-6-1-15,4 3 1 16,-1 5-1-16,0 7 1 15,-2 12 0-15,-1 10 0 16,-1 14-1-16,0 12 1 16,-7 14 0-16,2 8 0 15,-6 10 0-15,-2 3-1 16,-6 9 1-16,0 2 0 15,-7 4 0-15,-8 3-1 16,-5 1 1-16,-8-1-1 16,-3-2 2-16,-4-1-1 15,-3-2 0-15,-2-4-1 16,2-2 1-16,1-1 0 0,1-2 0 15,-2 4 1-15,-1 4-1 16,1 9-1-16,-1 8 1 16,-7 6-1-16,2 10 1 15,-2 7-2-15,4-2 1 16,7-3-3-16,5-11-3 15,20 0-12-15,-4-32-7 16,28-4-12-16,-3-28-3 16,19-11-1-16,0-21 2 15</inkml:trace>
  <inkml:trace contextRef="#ctx0" brushRef="#br3" timeOffset="510819.2172">16588 9870 124 0,'17'1'40'0,"-17"-1"1"16,33 9-11-16,-6-13-28 16,11-3-1-16,8-5 0 15,12-3 0-15,3-6 0 16,3-4 0-16,0-4-1 15,-6-5 0-15,-12-1 0 16,-9-2 0-16,-14 1 0 16,-13 3 0-16,-13 5 1 15,-12 6-2-15,-13 11 2 16,-8 13 0-16,-8 14 0 0,-1 13 1 15,1 13 0-15,5 9 0 16,5 6-1-16,11 6 2 16,14-2-3-16,13-6 0 15,21-8-2-15,11-14-4 16,23 1-12-16,-9-31-10 15,20 5-12-15,-13-19-2 16,2-2 0-16,-19-10 0 16</inkml:trace>
  <inkml:trace contextRef="#ctx0" brushRef="#br3" timeOffset="511130.2349">15273 10480 100 0,'0'0'41'15,"33"-6"1"-15,29-20 1 16,47-1-35-16,26-10-4 15,22-1 0-15,15 0-1 16,9 7-1-16,-3 7 0 16,-15 9-2-16,-17 11-3 15,-27 6-4-15,-20 13-3 16,-38-12-15-16,-5 15-17 15,-35-14 0-15,-21-4 2 16,0 0-2-16</inkml:trace>
  <inkml:trace contextRef="#ctx0" brushRef="#br3" timeOffset="511886.2782">18318 9606 72 0,'-9'-11'35'16,"0"-2"1"-16,9 13 0 15,-16-14-21-15,16 14-10 16,-26 8 0-16,9 12 2 15,-10 6-1-15,1 14 0 16,-3 3-1-16,2 5 0 16,5-3-2-16,12 1 1 15,9-9-2-15,16-10-1 16,16-17 0-16,12-12-1 0,7-14 0 15,9-10 0-15,0-8 0 16,-6-7 0-16,-7-2 0 16,-12 0-1-16,-14-1 1 15,-16 6-2-15,-13 6 2 16,-12 8-2-16,-10 9 2 15,-4 9-2-15,-2 10 1 16,2 6 0-16,10 9-2 16,5 3-1-16,20 13-9 15,0-18-14-15,33 10-13 16,5-17 3-16,23-1-4 15,11-16 3-15</inkml:trace>
  <inkml:trace contextRef="#ctx0" brushRef="#br3" timeOffset="512148.2932">19424 8999 95 0,'-27'-37'36'0,"-3"17"0"15,-15 9 0-15,-1 20-30 16,-7 16-1-16,2 24 1 15,-8 15-2-15,6 17 1 16,-4 9-2-16,10 7 1 16,9 1-3-16,11-5 0 15,13-6-4-15,9-18-1 16,19-8-7-16,-9-28-18 15,20-6-11-15,-5-23 2 16,6-8-2-16,-15-19 2 0</inkml:trace>
  <inkml:trace contextRef="#ctx0" brushRef="#br3" timeOffset="512292.3014">18833 9505 124 0,'-31'-24'41'16,"19"16"-1"-16,10-14-6 16,30 18-29-16,18-4-2 15,25 1-4-15,18 3-4 16,7-15-16-16,27 13-17 15,-11-7-5-15,6 11 2 16,-17-6-2-16</inkml:trace>
  <inkml:trace contextRef="#ctx0" brushRef="#br3" timeOffset="512983.3408">20287 9501 92 0,'13'-12'36'0,"-10"-5"1"15,-2 5 2-15,-15-7-33 16,-2 11-3-16,-12 3 1 16,-5 11 0-16,-14 4 0 15,0 17 0-15,-8 4-1 16,4 12 1-16,0 2-1 15,11 5 0-15,9-1-1 16,11-5 0-16,15-8-1 16,18-11 1-16,14-15-1 15,17-13-1-15,11-16 1 16,11-9-1-16,5-12 0 0,0-4 0 15,-3-3 0-15,-10 2-1 16,-9 7 1-16,-15 8-1 16,-12 14 0-16,-22 16 0 15,-3 13 1-15,-14 19 0 16,-10 17 0-16,-6 18 1 15,-6 19-1-15,-4 12 1 16,0 8-2-16,3 4 3 16,4-1-4-16,6-3 3 15,2-13-2-15,4-12 1 16,4-16-1-16,1-15 2 15,1-17 0-15,-1-20-1 16,-1-17-1-16,0-18-2 16,6-10-3-16,-3-27-7 0,21 7-8 15,-12-31-9-15,25 6-10 16,-2-12 0-16,18 9 1 15,1-5 0-15</inkml:trace>
  <inkml:trace contextRef="#ctx0" brushRef="#br3" timeOffset="513751.3849">20754 9655 115 0,'-8'13'40'15,"3"3"1"-15,-5-12-2 16,10-4-36-16,0 0 0 15,25-13-1-15,9-4 0 16,13-4-2-16,8-7 0 0,6-3 0 16,1 0 0-16,0-1 0 15,-10 2-1-15,-9 3 1 16,-20 4-1-16,-16 6 1 15,-17 6 1-15,-15 8-1 16,-13 8 1-16,-11 8 0 16,-6 9 1-16,-3 13-1 15,-1 6 1-15,7 7 2 16,10 0-4-16,12-1 0 15,18-2 0-15,19-8 0 16,21-10 0-16,22-16 0 16,19-8 0-16,11-14 0 15,9-5-5-15,2-13 0 16,-1-2 0-16,-10-8-2 0,-8 5 0 15,-20-5 1-15,-10 6 1 16,-14-2 2-16,-12 6 2 16,-13 6 2-16,-6 3 1 15,3 20 2-15,-26-15 2 16,12 22-1-16,-8 3 1 15,5 15-1-15,-5 3-1 16,5 8 0-16,-3 1-2 16,5 4 1-16,0-2-1 15,5 1-2-15,1-8 0 16,3-6 0-16,4-8 0 15,2-18 0-15,13 5 0 16,5-18 0-16,7-12 0 16,3-5 0-16,3-8 0 0,6-2 0 15,0-4 0-15,0 4 0 16,-2 6 0-16,-9 9 0 15,-5 8 0-15,-5 11 0 16,-6 12 0-16,-7 12 0 16,-4 10 0-16,-5 8 0 15,-1 5 0-15,-2 6 0 16,4 4 0-16,2-5 0 15,6 0 0-15,2-11-10 16,14 5-6-16,-8-24-4 16,23 11-5-16,-16-33-3 15,23 10-4-15,-12-23-5 16,8-2-2-16,-6-9 6 0</inkml:trace>
  <inkml:trace contextRef="#ctx0" brushRef="#br3" timeOffset="514153.4079">21979 9613 103 0,'-16'7'39'16,"7"9"1"-16,-6-11-1 16,17 8-32-16,-2-13-2 15,9 19 0-15,6-15-2 16,12-1-1-16,8-5 0 15,10-2-1-15,4-7 0 16,7-2 0-16,2-6 0 16,-1-3-1-16,-6-2 0 15,-5 0 0-15,-12-3 0 0,-11 0 0 16,-14 1 0-16,-13 4 0 16,-15 6 0-16,-10 7 2 15,-14 11-1-15,-10 14 2 16,-2 12-3-16,-5 9 0 15,6 9 0-15,5 7 0 16,15 1 0-16,13-2 0 16,18-5 0-16,25-11 0 15,18-5 0-15,13-17 0 16,20 2-10-16,-7-26-8 15,21 12-6-15,-20-31-4 16,20 10-7-16,-23-18-7 16,5-3-1-16,-7-9 3 15</inkml:trace>
  <inkml:trace contextRef="#ctx0" brushRef="#br3" timeOffset="515544.4874">23264 8945 60 0,'-19'-12'34'16,"0"21"-1"-16,-15 5 1 15,-3 23-23-15,-15 10-3 16,0 18 1-16,-6 6-1 16,9 17 0-16,3 0-3 15,17 5 0-15,9-1-3 16,18-8-3-16,19-5-7 15,4-20-27-15,22-2-2 16,1-19 0-16,12-4-1 16</inkml:trace>
  <inkml:trace contextRef="#ctx0" brushRef="#br3" timeOffset="516168.5231">23271 9433 89 0,'-24'9'36'0,"6"19"1"16,-1-4-1-16,8 19-31 16,1-1 0-16,8 11-1 15,0 0-1-15,6-1 1 16,-1-5-3-16,3 0 1 15,-6-12-1-15,3-2 0 16,-3-13 0-16,0-9 1 16,0-11-2-16,0-12 1 15,3-11 0-15,3-10-1 0,6-9 0 16,7-10-1-16,5-9 0 15,4-2 0-15,6-1 0 16,4 3 0-16,2 7 0 16,1 7 0-16,-3 9 0 15,-3 13 1-15,-6 13 0 16,-3 12 0-16,-6 11 0 15,-7 10 1-15,-9 11-1 16,-6 8 1-16,-4 6-1 16,-8 8 1-16,-3 0-1 15,-6 4 1-15,-4-5-1 16,-1-2 1-16,0-10-2 15,-3-7 1-15,5-11-1 0,0-10 0 16,2-8 0-16,2-13 1 16,3-5 0-16,3-6-1 15,1-2 2-15,1 0 0 16,0 5 1-16,4 8 0 15,-4 13-1-15,0 13 1 16,-3 15-1-16,-2 15 1 16,-2 12-2-16,-4 11 0 15,3 10-2-15,-1-2 0 16,6 2-4-16,-2-17-9 15,16 4-23-15,1-22-1 16,16-7 0-16,8-25 0 16</inkml:trace>
  <inkml:trace contextRef="#ctx0" brushRef="#br3" timeOffset="516603.5479">23967 9528 91 0,'-7'-16'37'16,"7"16"0"-16,-20-16 1 16,8 17-30-16,-10 10-4 15,-1 9 1-15,-10 7 0 16,2 9-1-16,-6 5-1 15,2 7 1-15,5-4-1 16,11-2-1-16,9-4 0 0,12-11-1 16,14-12-1-16,16-12 1 15,13-12-1-15,7-11 0 16,6-10 1-16,2-2-2 15,-4-8 2-15,-6 3-1 16,-9-3-1-16,-11 8 1 16,-12 3 0-16,-11 13-1 15,-7 16 2-15,-26-7-1 16,3 19 1-16,-6 9-1 15,-1 10 0-15,-1 2-1 16,11 8-2-16,5-8-3 16,20 11-12-16,-5-25-11 15,25 9-12-15,2-21 1 16,18 1-1-16,-2-17 2 15</inkml:trace>
  <inkml:trace contextRef="#ctx0" brushRef="#br3" timeOffset="516799.5592">24391 9613 113 0,'-18'-4'39'15,"6"21"1"-15,-11-2-2 16,4 17-34-16,2 3-2 16,2 6 0-16,-1-2-2 15,5 2 0-15,4-4-1 16,3-8-2-16,8-2-7 15,-4-27-17-15,13-1-13 16,-1-17 1-16,14 0-2 16,-5-19 2-16</inkml:trace>
  <inkml:trace contextRef="#ctx0" brushRef="#br3" timeOffset="517175.5807">24581 9293 104 0,'0'0'39'15,"0"0"1"-15,0 0-1 16,-18 24-36-16,21-5-2 15,-1 5-1-15,4 10 1 16,-4 2 1-16,-2 9 0 16,-4 3 0-16,-3 4 1 15,-6 1-1-15,-1-1 1 16,-2-9-1-16,1-5 0 15,2-9 0-15,3-7-1 0,10-22 0 16,0 0 0 0,10-9-1-16,9-14 1 0,4-8-1 15,5-6 0-15,2-4-1 16,0-2 0-16,-2 2 0 15,0 4 0-15,-8 7 0 16,-5 7-1-16,-1 7 0 16,-4 5-2-16,4 7 1 15,-3 0-5-15,15 14-11 16,-15-20-9-16,22 13-13 15,-7-14 0-15,12 4 1 16,-3-14 0-16</inkml:trace>
  <inkml:trace contextRef="#ctx0" brushRef="#br3" timeOffset="517467.5974">25025 8907 97 0,'0'0'40'15,"0"0"1"-15,3 31-1 16,6-6-36-16,8 11 0 15,0 6 0-15,3 10 0 16,-4 5-1-16,1 8 0 16,-10 4-1-16,-4 7 0 15,-8-1-1-15,-9 5 1 16,-10-2-2-16,-4-1 1 15,-7-4 0-15,-4-6-1 16,1-7 0-16,-5-11-2 16,9-1-3-16,-4-24-10 0,23 8-10 15,-13-26-14-15,28-6-3 16,-2-14-1-16,19-6 1 15</inkml:trace>
  <inkml:trace contextRef="#ctx0" brushRef="#br3" timeOffset="518688.6673">5376 11123 28 0,'24'-14'32'0,"-3"-2"3"15,0 4 1-15,-13-11-19 16,11 10-3-16,-18-8 0 16,7 8-1-16,-21-3-4 15,0 9 0-15,-13 2-4 0,-7 8 0 16,-7 9-2-16,-6 9-3 15,-6 11 1-15,-1 11-1 16,1 9 1-16,3 4-1 16,8-1 0-16,8 0-1 15,13-3 2-15,12-9 0 16,19-14 0-16,13-13 0 15,15-16 0-15,14-14-1 16,13-14 1-16,10-10-1 16,1-8 0-16,-1-7 0 15,-6 4 1-15,-10 1 0 16,-10 10 0-16,-13 8 0 15,-14 12-1-15,-13 11 0 16,-10 7 1-16,-4 25-1 16,-8 5-1-16,3 6 1 0,-4 10-1 15,6 1-1-15,7 3 1 16,5-2-2-16,11-5-1 15,6-14-2-15,17-3-5 16,-5-27-12-16,20 2-12 16,-10-20-3-16,12-3-1 15,-14-17 2-15</inkml:trace>
  <inkml:trace contextRef="#ctx0" brushRef="#br3" timeOffset="519050.688">6069 11164 63 0,'-13'-25'39'16,"5"15"-1"-16,-12 0 1 15,6 17-13-15,-9-2-20 16,8 13-1-16,1 4-2 15,0 10-1-15,0 1 0 0,5 8 0 16,-2-1-1-16,5 0 0 16,0-5 1-16,5-5-1 15,2-10 0-15,10-15 0 16,6-16-1-16,10-15 0 15,8-12 0-15,9-12 0 16,6-9 1-16,1-2 1 16,1 1-2-16,-4 7 2 15,-7 10-2-15,-9 16 2 16,-10 17-2-16,-10 17 0 15,-9 16 0-15,-7 11-2 16,1 9 1-16,-2 3-3 16,6 4 1-16,8-6-3 15,16-5-1-15,5-20-6 0,28 2-10 16,-11-29-5-16,25 4-11 15,-2-19 0-15,8-2 1 16,-8-11 2-16</inkml:trace>
  <inkml:trace contextRef="#ctx0" brushRef="#br3" timeOffset="519381.7069">6974 11044 98 0,'-30'5'40'0,"-17"6"1"16,-1 17 0-16,-8 8-35 16,5 6-3-16,8-1 0 15,11 2-2-15,17-6 1 16,17-7 0-16,18-13-1 15,21-18 0-15,17-14-1 0,9-16 1 16,7-13-1-16,4-10 2 16,-5-11-2-16,-4-5 2 15,-12-6-1-15,-11 1 0 16,-13 6 0-16,-9 8 1 15,-12 13-2-15,-10 20 1 16,-2 28-1-16,-29 9 0 16,6 31 1-16,-8 19-2 15,4 11-1-15,-1 4-3 16,13 6-2-16,4-16-8 15,26 7-5-15,-4-36-7 16,33 8-6-16,3-27-8 16,21-2 0-16,12-16 2 15</inkml:trace>
  <inkml:trace contextRef="#ctx0" brushRef="#br3" timeOffset="519696.7249">8573 11021 87 0,'-18'4'39'0,"-7"-7"0"16,14 9 1-16,-6-8-33 16,9 13-1-16,-2 3-2 0,4 9-3 15,-2 3 1-15,3 8-3 16,4 0 0-16,0 1-2 15,7 1-2-15,-2-21-13 16,23 5-18-16,-10-23-3 16,16-4-2-16,-5-20 3 15</inkml:trace>
  <inkml:trace contextRef="#ctx0" brushRef="#br3" timeOffset="519846.7335">8555 10730 109 0,'-34'-17'39'0,"15"10"-1"0,7-7-9 15,15 4-36-15,26 6-21 16,4-14-11-16,22 4 1 16,0-12 0-16</inkml:trace>
  <inkml:trace contextRef="#ctx0" brushRef="#br3" timeOffset="520042.7447">9092 10564 94 0,'0'36'39'0,"-21"4"1"15,5 13-1-15,-13-6-33 16,6 19-2-16,1-1 0 15,4 3-3-15,1 0 1 16,7-4-3-16,3-5-1 16,2-10-2-16,10-4-2 0,-6-26-15 15,17 5-17-15,-16-24-1 16,19 0-2-16,-13-20 2 15</inkml:trace>
  <inkml:trace contextRef="#ctx0" brushRef="#br3" timeOffset="520177.7524">8923 11023 101 0,'-20'-20'41'0,"20"20"3"15,-14-22-4-15,29 14-33 16,9 0-9-16,6-12-11 16,25 9-18-16,-6-14-11 15,12 4 1-15,-3-3-2 16</inkml:trace>
  <inkml:trace contextRef="#ctx0" brushRef="#br3" timeOffset="520530.7726">10173 10829 99 0,'0'0'39'15,"6"12"2"-15,-12 8-1 0,7 16-35 16,-10 7-3-16,1 4-1 16,-1 5-1-16,3 1-2 15,2-2-1-15,3-13-5 16,21 5-17-16,-4-28-16 15,14-6 1-15,2-20-1 16,12-6 1-16</inkml:trace>
  <inkml:trace contextRef="#ctx0" brushRef="#br3" timeOffset="520703.7825">10370 10605 103 0,'-33'-8'38'0,"2"3"0"15,12 13-3-15,6 1-38 16,13-9-3-16,25 16-4 15,2-21-14-15,24 14-14 16,3-5 1-16,13 7 0 16,-3-6 1-16</inkml:trace>
  <inkml:trace contextRef="#ctx0" brushRef="#br3" timeOffset="520981.7984">10786 10735 79 0,'-13'13'38'16,"-1"8"0"-16,-17-6 1 16,5 9-28-16,-7-7-3 15,6 2-2-15,0-2-2 16,9 2 0-16,6-4-1 15,10-1-1-15,15-5 0 0,13-8-1 16,12-2 0-16,9-1-1 16,5-3 1-16,1 3-1 15,-4 3 1-15,-9 9-1 16,-13 8 0-16,-18 7-2 15,-19 12 2-15,-14 1-1 16,-16 7-1-16,-5-4-1 16,0 0-1-16,-4-16-10 15,23 3-11-15,-7-24-14 16,33-4-2-16,-1-18-1 15,25-7 0-15</inkml:trace>
  <inkml:trace contextRef="#ctx0" brushRef="#br3" timeOffset="521830.8469">11788 10993 83 0,'0'0'39'0,"0"0"-3"15,15 6 3-15,-3-11-36 16,12-2-1-16,3-5 1 15,13-1-1-15,-1-2 0 16,3-2-1-16,-3-3 1 16,-3 1-1-16,-10-1 1 0,-6 1-1 15,-13 0 1-15,-10 3-1 16,-13 1 1-16,-7 5 0 15,-10 3 0-15,-6 9 0 16,-5 7 0-16,-4 8 0 16,-2 10 0-16,8 4 0 15,3 3-2-15,12 3 0 16,13-1 0-16,12-3-1 15,19-6 0-15,17-7-3 16,20-8 1-16,12-11-4 16,18-1-4-16,-7-22-15 15,21 9-12-15,-14-16 0 16,1 2-1-16,-15-7 1 15</inkml:trace>
  <inkml:trace contextRef="#ctx0" brushRef="#br3" timeOffset="522010.8573">12553 10796 77 0,'-14'4'39'0,"-9"2"0"16,6 18 1-16,-9-2-18 15,8 13-17-15,-2 3-2 16,5 3-2-16,7 4 0 16,5-4-2-16,6-4 0 15,7-10-2-15,11-5-2 16,0-24-10-16,19 3-17 15,-8-23-10-15,7-3 4 16,-5-14-1-16</inkml:trace>
  <inkml:trace contextRef="#ctx0" brushRef="#br3" timeOffset="522153.8655">12636 10579 104 0,'-26'-22'39'0,"9"15"0"16,-1 1-3-16,18 6-40 15,0 0-21-15,20-10-13 16,7 3-1-16,0-8-1 15,14 4 0-15</inkml:trace>
  <inkml:trace contextRef="#ctx0" brushRef="#br3" timeOffset="522363.8775">13055 10383 77 0,'9'29'40'0,"-18"-5"0"16,1 15 0-16,-10 0-17 16,6 16-19-16,-5 6-1 15,7 8 1-15,-2 4-3 16,3-1 0-16,5-1-1 15,0-6-3-15,8-5 0 16,-3-17-6-16,17 3-17 16,-14-25-15-16,14-7 1 15,-4-18-2-15,6-4 1 16</inkml:trace>
  <inkml:trace contextRef="#ctx0" brushRef="#br3" timeOffset="522521.8865">12990 10838 106 0,'-15'-11'39'0,"15"11"2"15,-2-12-3-15,9 2-38 16,22-3-4-16,5-16-8 16,23 9-24-16,-6-15-3 15,13-1 0-15,-5-11-2 16</inkml:trace>
  <inkml:trace contextRef="#ctx0" brushRef="#br3" timeOffset="522859.9058">13577 10349 95 0,'-23'33'39'16,"-9"0"3"-16,4 20 0 15,-11 3-34-15,6 8-4 16,3 3 0-16,8 3-1 16,2-3-1-16,9-2 0 0,5-11-2 15,6-8-1-15,6-9 1 16,4-13-2-16,3-6 1 15,4-11-1-15,2-12 2 16,3-8 1-16,0-6 0 16,3-4 1-16,0-3-1 15,-1 3 1-15,-3 0-1 16,-3 7 1-16,1 8-2 15,-9 10 1-15,-2 10-2 16,-2 8 0-16,-2 6-1 16,-3 0-3-16,7 8-2 15,-3-12-7-15,19 11-10 16,-24-33-7-16,37 20-10 15,-16-24-1-15,15 1 2 0</inkml:trace>
  <inkml:trace contextRef="#ctx0" brushRef="#br3" timeOffset="523460.9402">13882 10916 109 0,'-2'16'40'16,"-9"-8"1"-16,14 15-7 15,-1-9-31-15,9-3-2 16,3-5 2-16,12-4-2 15,3-5 0-15,4-7 0 16,6-4 0-16,-6-6 0 16,0-4 0-16,-8-4 0 15,-3-2 0-15,-13 0-1 16,-7 0 0-16,-7 5 0 0,-7 2 1 15,-5 9-1-15,-7 9 0 16,-3 11 1-16,2 11-1 16,-2 9 1-16,8 5 0 15,9 5-1-15,3 1 0 16,14-3-1-16,8-6 1 15,15-6 0-15,6-7 0 16,7-9 1-16,4-8-1 16,0-5 1-16,-1-2 0 15,-4 0 0-15,-7 1 0 16,-8 3-1-16,-7 8-1 15,-7 7 0-15,-12 7 0 0,-10 5-1 16,-4 7 1 0,-3 3-1-16,-3 1 1 0,3 0 0 15,-1-5 1-15,4-7-1 16,7-6 2-16,6-15-1 15,15-5 1-15,4-11 0 16,4-7 0-16,3-10 0 16,2-3 1-16,4-3 0 15,-5 0-1-15,1 6 0 16,-4 5-1-16,-3 3-2 15,2 7-4-15,-6-1-4 16,19 15-8-16,-20-16-5 16,24 17-6-16,-18-24-4 15,14 5-8-15,-7-12-1 16,1-8 5-16</inkml:trace>
  <inkml:trace contextRef="#ctx0" brushRef="#br3" timeOffset="524761.0146">15125 10757 103 0,'-10'-18'40'16,"5"7"1"-16,-5 0-4 15,-1-6-52-15,11 17-23 16,0 0-2-16,-7 17 0 16,7-17-2-16</inkml:trace>
  <inkml:trace contextRef="#ctx0" brushRef="#br3" timeOffset="524903.0227">15293 11053 99 0,'3'22'40'0,"-15"-13"2"16,-3-3-7-16,1 1-60 15,-15-15-14-15,1 4-2 16,-11-6-1-16,-7 2 0 0</inkml:trace>
  <inkml:trace contextRef="#ctx0" brushRef="#br3" timeOffset="525424.0525">6076 12214 96 0,'-14'13'40'0,"17"5"2"15,-3-18-4-15,37 0-34 16,8-14-3-16,12-5-1 16,16-5-3-16,4-9-5 15,18 14-24-15,-12-8-9 16,6 19 0-16,-12 1-1 15</inkml:trace>
  <inkml:trace contextRef="#ctx0" brushRef="#br3" timeOffset="526022.0867">7268 11699 58 0,'4'-15'40'16,"-4"15"-1"-16,6-19 0 0,-6 19-18 15,0 0-16-15,0 0-1 16,0 0-1-16,-8 27 1 15,3-3-2-15,-3 11 0 16,1 12-1-16,-3 12 0 16,-5 14 0-16,-4 9 0 15,1 5 0-15,0-2-1 16,1-10 1-16,5-8 0 15,5-14-1-15,6-15 2 16,7-22-1-16,8-17 0 16,7-17-1-16,5-14 2 15,4-8-1-15,1-5-1 16,-1-1 1-16,0 1 0 15,-5 7 0-15,-2 9-1 16,-2 14 0-16,-7 17 1 0,-3 13-1 16,1 15 0-16,-4 10 0 15,3 6 0-15,2 3-1 16,4 1-1-16,6-4-1 15,6-12-3-15,15-2-9 16,-11-31-11-16,23 7-7 16,-12-25-8-16,10-7 0 15,-14-17 0-15</inkml:trace>
  <inkml:trace contextRef="#ctx0" brushRef="#br3" timeOffset="526409.1088">7817 12070 97 0,'-13'17'40'0,"-6"1"2"0,18 9-4 15,2-5-35-15,16 2-1 16,7-4 0-16,11-5 0 16,7-8-1-16,5-4 0 15,1-7 0-15,-2-8-1 16,-6-4 0-16,-7-6 0 15,-10-4 1-15,-13-2-2 16,-9 0 2-16,-9 2-1 16,-9 0 0-16,-9 9 0 15,-3 6 1-15,-3 8-1 16,-4 12 1-16,3 16 0 15,-1 7-1-15,7 12 1 16,8 3 0-16,10 4-1 16,12-3 0-16,15-6 0 0,14-10-1 15,12-16-1-15,22-13-2 16,5-27-4-16,27 0-10 15,-15-32-8-15,19 5-7 16,-15-22-7-16,2 1-2 16,-16-10 3-16</inkml:trace>
  <inkml:trace contextRef="#ctx0" brushRef="#br3" timeOffset="526578.1185">8799 11544 98 0,'-28'11'39'16,"5"27"4"-16,-13 9-5 15,6 21-35-15,1 10 0 16,5 12-1-16,3 4-1 15,7-1-1-15,8-3-2 16,5-10-3-16,10-3-5 0,-11-30-15 16,19-1-16-16,-12-24 1 15,6-9-2-15,-11-13 2 16</inkml:trace>
  <inkml:trace contextRef="#ctx0" brushRef="#br3" timeOffset="526759.1289">8521 12072 88 0,'-19'-19'41'0,"19"19"1"15,-8-18-1-15,26 13-32 16,6-1-6-16,12-3-2 16,10-1-3-16,6-3-2 0,10 6-7 15,-15-15-16 1,13 10-14-16,-14-4 0 0,1 7-1 15,-14-4 2-15</inkml:trace>
  <inkml:trace contextRef="#ctx0" brushRef="#br3" timeOffset="527691.1821">8994 12042 90 0,'-4'21'40'16,"16"3"1"-16,-2-14-3 15,12 1-35-15,1-11 0 16,7-6-1-16,3-8 0 15,-1-4-1-15,-2-5 0 16,-2-7-1-16,-6 0 0 0,-6-2 0 16,-8 1 0-16,-6 5 3 15,-9 3-3-15,-6 9 2 16,-7 9-1-16,-5 10-1 15,-8 7 1-15,3 12 0 16,0 7 1-16,5 5-4 16,10 2 4-16,9-3-4 15,14-7 3-15,13-6 0 16,15-10 0-16,9-10-1 15,10-10 1-15,7-9-1 16,0-5 0-16,-3-1 0 16,-6-1 1-16,-9 2-1 15,-10 3 0-15,-9 7 1 16,-9 7-1-16,-16 5 0 0,0 20 0 15,-6 4 1-15,-9 9-1 16,0 10 0-16,1 4 0 16,4 4 0-16,0-4-1 15,9-4 2-15,6-12-2 16,2-11 1-16,9-18 0 15,3-18 0-15,0-12 0 16,1-13-1-16,1-6 2 16,-5-6-2-16,-2 0 1 15,0 0 0-15,-4 8 1 16,-2 5 0-16,-1 6-1 15,3 10 4-15,0 5-3 16,4 8 2-16,3 3-2 16,3 8 2-16,5 1-2 0,7 2-1 15,4-1 0-15,3-1 1 16,3 3-1-16,-2-4-2 15,-1-2 2-15,-4 1 0 16,-4 0 0-16,-8 0 0 16,-7 1 1-16,-4 2-1 15,-12-2 0-15,2 14 0 16,-11 2 0-16,-3 5-2 15,-5 7 2-15,-1 7 0 16,-1 7 1-16,2 4-4 16,5-1 4-16,7-1-1 15,6-8 0-15,12-12 1 16,9-15-1-16,9-11 0 0,11-18 0 15,1-14-1-15,4-8 1 16,-5-8-1-16,-5 0 1 16,-8 1 0-16,-12 7-1 15,-14 8 4-15,-14 11-3 16,-13 14 2-16,-11 8-3 15,-3 5-1-15,2 9-3 16,-5-4-5-16,21 13-5 16,-6-18-6-16,37 16-2 15,0-29-8-15,53 13-1 16,5-21-7-16,38-2 0 15,19-4 8-15</inkml:trace>
  <inkml:trace contextRef="#ctx0" brushRef="#br3" timeOffset="528284.2161">10732 11907 83 0,'-22'-2'40'0,"-6"-6"1"16,12 7-1-16,-2-5-35 16,18 6-1-16,7-15-1 15,17 7 0-15,12-1 0 16,8 2 3-16,13-3-4 15,3 6 2-15,-2-1-2 16,-3 4-1-16,-11 5-1 16,-8 6 0-16,-17 5 0 15,-17 6-2-15,-19 8 2 16,-13 2-3-16,-13 8 3 0,-7 5 1 15,-9 3-1-15,3 0 1 16,4-4-1-16,9-3 0 16,19-7 0-16,16-8 1 15,21-12-1-15,20-14-1 16,24-11 0-16,14-11-3 15,16 1-5-15,-2-18-8 16,22 14-9-16,-25-17-4 16,10 11-10-16,-25-2-2 15,-6 7 1-15</inkml:trace>
  <inkml:trace contextRef="#ctx0" brushRef="#br3" timeOffset="528833.2474">11512 11885 95 0,'-19'-6'42'15,"19"6"-1"-15,-20-6-5 16,11 16-31-16,-2 7 0 16,3 9-1-16,-2 0-2 15,8 8 0-15,2-3-1 16,9-1 1-16,10-8-2 15,11-9 1-15,8-15-1 16,14-11 0-16,5-14 0 16,5-12 0-16,-1-8 0 15,-3-2 3-15,-7-4-4 16,-9 2 2-16,-11 11-2 15,-14 9 2-15,-13 14-2 16,-4 17 3-16,-28 24-3 0,1 21-1 16,-10 23 1-16,-3 23 1 15,-1 17 0-15,-1 12 0 16,4 6 0-16,5 2-2 15,6-7 2-15,5-10 0 16,9-18 0-16,6-19 0 16,3-21 0-16,7-24 0 15,-3-29 0-15,10-7 0 16,-4-24 1-16,2-19-1 15,-2-16 1-15,-1-11-1 16,2-13 0-16,4-6 0 16,6 0 0-16,2 3-1 15,7 5 1-15,5 8-2 16,11 12-1-16,5 7-2 0,11 22-3 15,-5 2-7-15,18 24-4 16,-16-12-6-16,20 22-3 16,-17-13-2-16,12 13-10 15,-9-3 4-15</inkml:trace>
  <inkml:trace contextRef="#ctx0" brushRef="#br3" timeOffset="529289.2736">12486 11843 11 0,'40'6'21'0,"-27"-18"5"16,8 14 5-16,-24-12 9 16,3 10 3-16,-21-15-2 15,6 18-30-15,-14-8-7 16,1 5 0-16,-9 9-1 15,-2 9 0-15,-12 14-1 16,1 10-2-16,-1 11 2 0,6 4-2 16,8 3 1-16,11 0 0 15,13-10 0-15,22-10 0 16,18-19-1-16,15-16 0 15,17-19 0-15,7-15-1 16,1-9 1-16,-3-8-1 16,-5-4 1-16,-13-1-1 15,-8 4 0-15,-14 7 0 16,-11 13 0-16,-13 10 1 15,0 17-1-15,-25 18 1 16,2 15-1-16,-5 21 1 16,-4 18 0-16,-1 19 1 15,-2 9-1-15,-1 10 1 16,1 4-1-16,-1 4 1 0,2-6-1 15,1-12 0-15,-7-13 0 16,4-15 0-16,-2-20 0 16,0-20 0-16,-3-20-2 15,2-30 0-15,4-12-4 16,-2-27-5-16,22-4-6 15,-10-34-3-15,32 5-4 16,-11-30-4-16,39 16-3 16,-8-7-8-16,26 8 1 15</inkml:trace>
  <inkml:trace contextRef="#ctx0" brushRef="#br3" timeOffset="530266.3295">13167 11875 52 0,'4'-15'41'0,"-9"-6"-2"15,3 10 3-15,-9-8-19 16,1 17-17-16,-12 3 0 15,-2 15-1-15,-11 7-1 16,-5 10-2-16,0 6 1 16,1 4-3-16,4-1 3 15,8 6-1-15,12-8 0 16,14-2 0-16,21-12-1 15,13-6 0-15,15-11-1 16,17-12 1-16,2-10-1 16,3-12 0-16,0-5 0 15,-9-7-1-15,-9-3 1 0,-13-4-1 16,-16 5 0-16,-17 2 0 15,-12 2 0-15,-8 11 3 16,-7 3-2-16,-3 10 2 16,-2 5-2-16,8 7 0 15,3 5 0-15,10 6 1 16,7 2-1-16,11-1-2 15,9 1 2-15,12-4-1 16,10-4 1-16,7-5 1 16,2-3-1-16,4-6 1 15,-5-2-1-15,-2-2 1 16,-10-2 0-16,-8 4 2 15,-12-5-2-15,-8 6 2 16,-12 9-3-16,-5-10 3 0,-6 15-3 16,-5 5 1-16,-1 12-1 15,-1 2-2-15,3 12 1 16,3 2-1-16,6 6 2 15,8-3-2-15,7-4 3 16,9-4-1-16,8-13 0 16,7-9 0-16,7-15 1 15,5-13-1-15,1-8 0 16,-1-10 0-16,-4-5 0 15,-5-4 0-15,-7-1-1 16,-6 2 3-16,-7 10-2 16,-8 8 2-16,-8 13-2 15,0 12 0-15,-19 15 0 16,5 8-1-16,0 9-1 0,7 3-4 15,5 7-4-15,-1-13-5 16,23 9-3-16,-5-25-2 16,36 9-5-16,-14-29-1 15,31 10-3-15,-14-23-4 16,14-3 1-16,-4-4 5 15</inkml:trace>
  <inkml:trace contextRef="#ctx0" brushRef="#br3" timeOffset="530567.3467">14614 11719 94 0,'-20'-16'40'0,"3"16"3"15,-13 0-2-15,6 19-33 16,-9 2-3-16,9 8-4 16,1 4 3-16,9 3-3 15,7-2 0-15,14 0-2 0,10-7 2 16,9-7-3-16,8-5 2 15,2-4 0-15,3-4 0 16,-4 0 0-16,-6 1 0 16,-9 8 0-16,-13 5 0 15,-14 9 1-15,-11 7-1 16,-11 5 1-16,-7 3-1 15,-7 0-1-15,0-2-1 16,0-8-3-16,14 2-8 16,-6-26-5-16,30 10-5 15,-16-36-6-15,31 12-3 16,-11-23-12-16,15-6 3 15</inkml:trace>
  <inkml:trace contextRef="#ctx0" brushRef="#br3" timeOffset="531919.424">6260 13394 77 0,'-20'2'41'0,"20"-2"-1"16,-12 4 0-16,29-7-38 16,10-4 0-16,16-4-1 15,18-5-2-15,14-5 0 16,20 11-17-16,1-17-22 15,14 5 3-15,-8-4-4 16,7 5 2-16</inkml:trace>
  <inkml:trace contextRef="#ctx0" brushRef="#br3" timeOffset="532623.4643">7490 12813 72 0,'9'13'38'16,"-20"15"0"-16,4 19 0 15,-11 6-36-15,1 14 1 16,-3 5-1-16,5 6 0 16,-3-3 0-16,4 2 0 15,4-8 0-15,8-10-1 0,4-11 1 16,9-14-2-16,2-13 2 15,5-15-1-15,6-14 0 16,4-14 0-16,1-8 0 16,1-8 0-16,0-4 0 15,-1-1 1-15,-4 3-1 16,-2 6 0-16,-5 8 0 15,-1 14 0-15,-5 9-1 16,-12 3 0-16,14 30-1 16,-8-3-2-16,2 7 1 15,-1 1-2-15,8 3 0 16,0-14-4-16,14 9-9 15,-9-29-11-15,26 2-9 16,-3-18-2-16,10-6 0 0</inkml:trace>
  <inkml:trace contextRef="#ctx0" brushRef="#br3" timeOffset="533722.5272">8187 13130 70 0,'-22'-13'40'0,"-3"17"-1"16,-15 2 0-16,9 17-31 15,-12 6-3-15,10 13-1 16,-2 2-1-16,9 6 0 15,7 0-1-15,14 1-1 16,11-9 1-16,17-7-2 16,10-14 1-16,11-12 0 15,6-14-1-15,5-12 0 16,4-11 0-16,-2-11 0 15,-4-9-1-15,-9-5 1 0,-10-2-1 16,-10 4 1-16,-9 0 0 16,-9 8 0-16,-11 5 0 15,-5 9 1-15,-6 13 0 16,-2 7-1-16,2 7 1 15,4 6 0-15,12-4 0 16,0 20 0-16,14-10 0 16,9 1-1-16,9-3 1 15,5 0-1-15,1 1 1 16,4-1 0-16,-5 2-1 15,-6 4 1-15,-8 5 0 16,-5 8 0-16,-13 6-1 0,-6 2 0 16,-7 6 0-1,-2-2 0-15,-6 1 1 0,2-5-2 16,0-6 1-16,2-11-1 15,12-18 1-15,0 0 0 16,13-17 0-16,5-14 0 16,8-10 1-16,4-4-1 15,4-5 0-15,-1 1 1 16,-3 2-1-16,-2 9 1 15,-8 9-1-15,-5 13 1 16,-15 16-1-16,0 0 1 16,7 20-1-16,-13 4 1 15,-1 6-1-15,2 0 0 16,1 1 1-16,5-6-2 15,6-6 2-15,8-10-1 16,8-10 0-16,7-10 0 0,6-8 0 16,6-5 1-16,0-4 0 15,-3 0-1-15,-2-1 0 16,-8 5 1-16,-4 8-1 15,-8 8 1-15,-17 8-1 16,10 10 0-16,-11 8-1 16,-3 5 2-16,3 6-3 15,1-3 0-15,6 6-2 16,2-10-2-16,15 1-3 15,-4-22-8-15,25 13-4 16,-15-32-4-16,27 14 2 16,-22-28-2-16,22 17-1 15,-23-21 2-15,9 12-2 0,-11 7 37 16,-19-12 4-16,8 21 5 15,-30-14 2-15,10 22 2 16,-19-3 2-16,8 22 4 16,-15-11 4-16,9 17-29 15,-3 4-1-15,9 10-1 16,1 0 0-16,7 3-1 15,7-4 0-15,10-4-1 16,4-6 1-16,10-12-2 16,5-12 1-16,6-11 0 15,3-12 0-15,1-8 0 16,-4-8-1-16,-2-6 1 15,-9-1-1-15,-7-3 0 16,-12 1-1-16,-14 3-1 0,-6 10-1 16,-14 1-2-16,-2 15-2 15,-10-4-9-15,17 24-5 16,-17-15-2-16,27 23-3 15,-9-22-1-15,19 9-2 16,15 0-7-16,8-11 0 16</inkml:trace>
  <inkml:trace contextRef="#ctx0" brushRef="#br3" timeOffset="534307.5606">10135 13041 85 0,'-4'-10'39'0,"4"10"2"15,13-26-2-15,9 9-35 0,9-4-1 16,14 2 0-16,5-3 0 15,14 4-1-15,0 3 0 16,2 6-1-16,-10 5 0 16,-8 10 0-16,-19 9-1 15,-16 8 0-15,-20 13 1 16,-18 3-1-16,-16 9 1 15,-14 6-1-15,-4 2 1 16,-5-5-2-16,5-5 2 16,9-7-2-16,13-7 2 15,14-10-2-15,17-11 2 16,19-10-2-16,14-10 1 15,16-6-1-15,12-2-2 16,4-9-2-16,18 12-12 0,-18-17-6 16,18 19-6-16,-20-17-4 15,7 16-8-15,-10-6 0 16</inkml:trace>
  <inkml:trace contextRef="#ctx0" brushRef="#br3" timeOffset="534878.5932">10973 13011 85 0,'-16'-17'40'0,"9"6"1"16,-6-6-1-16,13 5-36 15,-4 2 0-15,4 10-1 0,-4 10 0 16,1 15-1-16,-2 10 0 15,-1 9 0-15,1 6 0 16,1 2-1-16,5-2 1 16,4-2-2-16,8-14 1 15,5-13 0-15,10-17-1 16,7-18 1-16,6-15-1 15,7-10 1-15,-1-12 0 16,-4-8 0-16,-1-1-1 16,-6 4 1-16,-8 6-1 15,-9 10 0-15,-9 20 0 16,-10 20 1-16,-11 28-1 15,-5 25 0-15,-7 21 0 16,-6 22 0-16,-4 21 0 0,-5 17 0 16,1 5 0-16,0-3-1 15,0-9 0-15,6-16 0 16,3-19 1-16,7-22 0 15,4-28-1-15,12-28 1 16,10-30 0-16,6-24 1 16,11-24 0-16,3-18-1 15,7-18 0-15,2-8 0 16,3-5 0-16,0 4 0 15,-2 7-2-15,-5 10-1 16,0 16-1-16,-2 9-1 16,5 23-6-16,-9-2-6 15,18 28-3-15,-15-17-5 16,23 28 1-16,-16-18-3 15,29 21-1-15,-11-13-5 0,8 4 3 16</inkml:trace>
  <inkml:trace contextRef="#ctx0" brushRef="#br3" timeOffset="535367.6212">11934 12888 94 0,'-20'-2'41'0,"-14"-8"1"16,9 10-3-16,-12-2-34 15,3 8-1-15,-6 4 0 16,0 13-1-16,1 9 0 15,2 10-1-15,4 5 0 16,9 5 0-16,11-5-1 16,13 0 0-16,13-10-1 15,16-15 0-15,14-14 1 0,10-13-1 16,6-15-1-16,3-10 1 15,-1-9 0-15,-8-8 0 16,-5-3 0-16,-11 3 0 16,-13 4 0-16,-9 6-1 15,-9 15 1-15,-6 22 0 16,-17 8 0-16,-1 28 0 15,-5 26 0-15,-6 21 0 16,-4 21 0-16,-2 17-1 16,-5 9 1-16,2 2 0 15,1-4-1-15,0-12 0 16,6-18 0-16,5-18 0 15,4-22 1-15,1-27-1 0,9-20 0 16,0-26 1-16,4-15 0 16,3-18-1-16,5-14-2 15,-3-25-6-15,14 4-6 16,-11-23-4-16,26 23-3 15,-20-15-2-15,28 25-3 16,-16-11 0-16,20 35-3 16,-10 6-2-16</inkml:trace>
  <inkml:trace contextRef="#ctx0" brushRef="#br3" timeOffset="536591.6912">12695 12894 78 0,'-2'-20'39'0,"2"20"0"16,-13-23-1-16,0 17-33 0,-7 2 0 16,-2 10-2-16,-10 9 1 15,-2 12 0-15,-3 6-1 16,2 11 0-16,4 0 0 15,6 2-1-15,8-3 0 16,15-6 0-16,14-9-1 16,12-12 0-16,13-10 0 15,10-9-1-15,6-10 1 16,1-8-1-16,-2-5 1 15,-7-2-2-15,-9-6 1 16,-10 0 0-16,-15 2 0 16,-12 1-1-16,-9 3 1 15,-12 6-1-15,-1 6 1 16,-2 3 0-16,1 9 0 15,5 3 0-15,19 1 0 0,0 0 0 16,6 14 0-16,23-5 0 16,11-6 1-16,12-1-1 15,4-4 0-15,7-3 0 16,-2-3 1-16,-3-7-1 15,-7 2 1-15,-7-5 0 16,-15 3-1-16,-8 0 1 16,-12 1 0-16,-7 3 0 15,-2 11 0-15,-19-1-1 16,2 16 1-16,-4 9-1 15,-2 11 0-15,2 7 0 16,1 7 0-16,7 1 1 16,7 1-1-16,9-5 0 15,10-13 0-15,11-13 1 0,12-16-1 16,9-16 0-16,2-14 1 15,6-12-1-15,-1-10 0 16,-2-4 0-16,-6 1 0 16,-9 1 0-16,-8 8 0 15,-6 11 0-15,-13 14 0 16,-8 17 0-16,0 0 0 15,-24 37 0-15,8 0 0 16,-3 5 0-16,5 8-3 16,3-1 0-16,13-1-4 15,2-17-5-15,25 1-5 16,-1-28-3-16,30 5-2 15,-9-33-2-15,30 10 1 16,-19-31-1-16,19 12 1 0,-17-17 5 16,-3 2-2-16,-9 3 7 15,-28-5 29-15,2 26 3 16,-36-14 3-16,12 38 3 15,-40-26 1-15,14 38 3 16,-23-10 6-16,13 24-3 16,-2-6-28-16,10 7 0 15,11-3 0-15,13 3-2 16,15-7 0-16,13-4-1 15,13-6 0-15,6-2-1 16,3-6 1-16,-1-1-1 16,-5 0 0-16,-9 3 0 15,-10 5 0-15,-13 5 0 16,-15 6 1-16,-8 5-1 0,-12 5 0 15,-3 0 1-15,-6 6-2 16,-2-5-1-16,3 1-2 16,3-12-7-16,16 6-6 15,-8-25-4-15,29 13-5 16,-11-32-1-16,32 13-1 15,-16-28-4-15,24-1-6 16</inkml:trace>
  <inkml:trace contextRef="#ctx0" brushRef="#br3" timeOffset="538216.7841">15303 12786 62 0,'0'0'37'0,"-29"-25"0"16,7 19 1-16,-12-7-29 15,-1 13-3-15,-9 3 0 16,1 14 1-16,-6 1-2 15,10 17 1-15,1 0-2 16,11 8 0-16,9 0-2 16,15-3 0-16,16-7 0 15,16-14-1-15,16-12 0 16,12-18-1-16,14-18 1 15,4-14-1-15,6-10 0 16,-5-9 0-16,-4-4 0 16,-12 0 1-16,-12 5-1 15,-12 6 1-15,-15 10-1 0,-15 13 1 16,-11 12-1-16,-9 18 2 15,-10 14-2-15,-4 16 0 16,-3 14 0-16,2 11 0 16,0 11-1-16,7 4-2 15,12-1-1-15,12-11-4 16,24 2-8-16,4-31-4 15,36 3-4-15,-5-34-1 16,28 3-2-16,-14-28-2 16,12 5-6-16,-16-14 2 15,-13-5 41-15,-5 13 6 16,-31-16 5-16,1 23 2 15,-35-14 5-15,7 26 2 16,-31-9 10-16,4 19 2 16,-12 1-33-16,0 15-2 0,-3 5-1 15,5 10-1-15,2 4 0 16,10 8-1-16,14-2 0 15,13-2 0-15,17-3-1 16,14-10 0-16,15-9 0 16,4-9-1-16,9-11 0 15,-1-11 0-15,-1-4 0 16,-9-9 0-16,-9-3-1 15,-11-3 1-15,-10 0-1 16,-8 0 1-16,-5 5-1 16,-6 1 1-16,-4 6 0 15,1 5 0-15,0 7 0 0,7 10 0 16,0 0 0-16,0 0 0 15,0 0 1-15,21 9-2 16,2-6 1-16,5 0 1 16,5-2-1-16,4-2 0 15,0-2 0-15,-2 1 0 16,-4 0 0-16,-5 3 0 15,-8 1 1-15,-5 3-1 16,-13-5 1-16,2 24-1 16,-11-7 1-16,-2 4-1 15,-8 1 0-15,3 2 1 16,0-1-1-16,1-2 0 15,8-4 0-15,4-6 0 16,3-11 0-16,19-4 0 16,-1-10 0-16,6-6 0 15,0-6 1-15,5-6-1 0,-1-1 0 16,-2-1 0-16,-5 5 0 15,-1 4 0-15,-10 6 0 16,-3 9 1-16,-7 10-1 16,0 0 0-16,-6 24 0 15,-2-2 1-15,3 4-1 16,1 1 0-16,6-3 0 15,6-1 0-15,10-10 1 16,10-7-1-16,4-10 0 16,7-7 0-16,3-8 0 15,1-2 1-15,-5-4-1 16,-3 2 0-16,-7 5 0 15,-6 4 0-15,-12 11 0 0,-10 3 0 16,-1 20 1-16,-9 7-1 16,-8 7 0-16,-3 6 0 15,4 3 0-15,3 1-1 16,6-2 0-16,8-9-2 15,14-9-2-15,9-19-5 16,21 1-4-16,-2-23-2 16,27 4-3-16,-17-25-2 15,24 14 1-15,-24-23 0 16,14 14 14-16,-20 4 11 15,-19-2 6-15,-3 21 4 16,-30-9 2-16,8 33 4 16,-31-7 0-16,14 30 1 15,-25-3-11-15,14 13-7 0,5 1-3 16,3 2-1-16,13-3-3 15,3-11-4-15,17 3-9 16,-4-30-4-16,26 7-4 16,-13-35-1-16,27 9-1 15,-16-32 0-15,21 5 0 16,-19-24 3-16,6-7 2 15</inkml:trace>
  <inkml:trace contextRef="#ctx0" brushRef="#br3" timeOffset="538312.7896">17433 12354 100 0,'-39'-14'33'0,"5"16"-26"15,-5 0-1-15,17 4-41 16,8-2-7-16</inkml:trace>
  <inkml:trace contextRef="#ctx0" brushRef="#br3" timeOffset="538844.8201">17881 12664 86 0,'0'0'39'0,"-21"16"1"16,9 1 0-16,-3 4-36 15,-8 6-1-15,-6 0 0 16,4 9-1-16,-1-7 0 15,11 2 0-15,4-7 0 16,9-5-1-16,2-19 0 16,22 9-1-16,5-17 0 15,2-8 0-15,1-6 1 16,3-6-1-16,-6-1 0 15,1-3 1-15,-6 1 0 16,-1 4-1-16,-5 2 1 16,-2 4-1-16,-2 7 1 15,-12 14-1-15,18-5 1 0,-11 15-1 16,1 8 1-16,-2 9-1 15,1 9-1-15,-1 6-2 16,3 7-2-16,-1-8-7 16,14 15-7-16,-15-25-3 15,25 14-4-15,-13-30-1 16,24 8-2-16,-10-28-8 15,16-4 1-15</inkml:trace>
  <inkml:trace contextRef="#ctx0" brushRef="#br3" timeOffset="539777.8735">18577 12701 97 0,'-10'-8'40'0,"-15"-5"1"16,8 11-2-16,-4-1-35 15,-8 8-2-15,-7 4 0 16,-2 11 0-16,-4 8-1 15,2 3 2-15,1 4-2 16,7 3 1-16,8-3-1 16,9-4 0-16,14-8 0 15,12-8-1-15,15-12 0 16,11-10 0-16,10-8 0 15,2-8-1-15,4-4 1 16,-4-6-1-16,-5-1 1 16,-7 2 0-16,-12 5 0 15,-11 7 0-15,-11 5 1 0,-3 15-1 16,-24-6 1-16,7 15-1 15,-5 7 1-15,6 6-1 16,1 1 0-16,9 4-1 16,6-5 1-16,9 0-2 15,15-4 0-15,4-10-2 16,13-2 0-16,1-12 0 15,9-2 0-15,-4-10 0 16,5-1 1-16,-4-4 0 16,-4-4 3-16,-5 4 0 15,-11 3 2-15,-7 2 1 16,-9 8-1-16,-12 10 1 15,0 0 0-15,-4 16 0 16,-10 7-1-16,-3 5 0 16,-1 5-1-16,1 1 1 0,1 0 0 15,5-3-1-15,3-5 1 16,8-10-1-16,0-16 0 15,22-2 0-15,0-16 0 16,6-9 0-16,4-6-1 16,3-6 1-16,3-1-1 15,-1 2 0-15,-7 6 0 16,-4 8 1-16,-8 13-1 15,-5 10 1-15,-8 12-1 16,-4 10 1-16,-2 8-1 16,0 4 0-16,2 4-2 15,2-2 0-15,10-2-5 16,1-17-5-16,21 7-4 15,-12-27-4-15,28 6-2 0,-15-30-1 16,24 10-1-16,-15-30 0 16,17 5 1-16,-14-17 5 15,4-6 1-15,-1 2-5 16,-12-11 30-16,8 18 10 15,-28-11 5-15,15 31 2 16,-29-2 2-16,11 38 2 16,-27 3 5-16,4 33 7 15,-22 10-29-15,0 21-7 16,-11 8-3-16,1 8-1 15,-3 3-1-15,2-4-2 16,8-2-3-16,5-22-6 16,19 2-8-16,-10-33-4 0,31-1-4 15,-12-34-2-15,26-5-5 16,-11-25-5-16,8-9 3 15</inkml:trace>
  <inkml:trace contextRef="#ctx0" brushRef="#br3" timeOffset="539941.8829">19609 12544 117 0,'-20'-19'42'16,"20"19"2"-16,-13 7-2 15,22 10-37-15,9 3-4 16,11 1-4-16,11 0-1 16,5-11-9-16,19 7-5 15,-10-19-4-15,23 8-4 16,-18-26-3-16,29 13-4 15,-13-23-6-15,18-6 0 0</inkml:trace>
  <inkml:trace contextRef="#ctx0" brushRef="#br3" timeOffset="541248.9576">21127 12419 88 0,'-15'-13'40'0,"0"10"-2"16,-19-1 3-16,5 14-35 16,-16 3-2-16,1 13 0 15,-5 8-1-15,3 9-1 16,1 7-1-16,12 8 0 15,11-2 0-15,16 0-1 16,16-11 1-16,19-9-2 16,24-14 2-16,16-14-1 15,15-17-1-15,-2-15 1 16,3-13 0-16,-3-8 0 15,-15-10 0-15,-9-4 0 0,-23-4 0 16,-17-2 1-16,-17 0-1 16,-12 3 0-16,-12 6 0 15,-9 6 0-15,-6 15 0 16,-7 12 0-16,2 14 0 15,5 14 1-15,4 11 0 16,12 12 0-16,15 0 0 16,17 6 0-16,14-6 0 15,20-4 0-15,12-6-1 16,7-5 1-16,7-4 0 15,-4-3-1-15,-7-4 1 16,-12 4 0-16,-10 3-1 16,-13 4 1-16,-14 8-1 15,-10 5 0-15,-9 12-1 16,-5 7 1-16,-5 9 0 0,0 5-1 15,-1 2 1-15,1-2-2 16,7-6 2-16,1-6 0 16,7-12 0-16,1-14 0 15,3-21 1-15,20-8-1 16,-3-21 0-16,3-10 0 15,0-12 0-15,3-9 0 16,0-8 1-16,-2-6 0 16,1-4-1-16,-5 2 1 15,5 2-1-15,-1 6 1 16,4 7-1-16,2 9 1 15,6 14-1-15,4 11 0 16,0 14 0-16,2 15 0 16,-3 9 0-16,-2 10 0 0,-10 5 0 15,-6 10 0-15,-14 3-1 16,-13 4 2-16,-14 2-1 15,-10 5 0-15,-8-3 0 16,-9-4 0-16,0-5 0 16,-1-5-1-16,10-6 2 15,10-3-2-15,11-6 2 16,19-4-2-16,13-2 2 15,17-2 0-15,9 3 0 16,7 3-1-16,4 2 1 16,-2 3 0-16,-4 0-1 15,-1-2-1-15,-7 3-1 16,-10-7-2-16,-2 5-6 0,-11-18-4 15,10 10-3-15,-20-26-3 16,15 15-3-16,-27-23-1 16,10 22-1-16,-31-37-1 15,1 20 5-15,-39-12 2 16,-20-1-3-16</inkml:trace>
  <inkml:trace contextRef="#ctx0" brushRef="#br3" timeOffset="542022.0019">6261 14488 66 0,'-5'15'41'0,"5"-15"0"16,0 0 0-16,14-7-34 15,21-2-1-15,10-7-2 16,16 0-1-16,9 4-1 15,10 1-3-15,6 11-3 0,-4-7-12 16,14 27-10-16,-22-14-11 16,12 9-4-16,-9-12-2 15,6-5 1-15</inkml:trace>
  <inkml:trace contextRef="#ctx0" brushRef="#br3" timeOffset="561594.1213">15141 14251 40 0,'11'-22'35'16,"1"9"1"-16,-10-2 0 16,-2 15-27-16,0 0-3 15,-4 12 0-15,-8 3 0 16,4 12-1-16,-2 2-1 0,3 11-1 15,2 5-1-15,5 7 1 16,0 2-2-16,4 2 1 16,-1-2-1-16,4-2 0 15,-3-8-1-15,-1-10 1 16,-2-14-1-16,-1-20 1 15,4-12 0-15,-2-18 0 16,3-18 0-16,1-10 0 16,-1-10 0-16,1-8-1 15,2 0 1-15,3 3-1 16,3 7 1-16,1 9 1 15,4 7-1-15,3 11-1 16,6 7 1-16,3 9 0 16,5 6-2-16,0 0-1 0,4 12-4 15,-7-13-15-15,14 18-17 16,-9-4-1-16,9 10-2 15,-7-5 2-15</inkml:trace>
  <inkml:trace contextRef="#ctx0" brushRef="#br3" timeOffset="561983.1436">15703 14314 76 0,'-19'25'40'0,"0"-14"-2"16,16 5 2-16,3-16-38 15,28 0 0-15,5-8 0 0,7-3 0 16,5-5-1-16,5-2 0 16,-1-3 0-16,-6-3-1 15,-5 0 0-15,-9-1 1 16,-9-1 0-16,-10 1-1 15,-8-3 1-15,-10 5 0 16,-8 2 0-16,-9 7 1 16,-10 8-2-16,-5 11 1 15,-7 12 0-15,-3 16 0 16,-2 10 0-16,8 9-1 15,3 8 1-15,15-2-1 16,12-5 0-16,17-5 1 16,24-14-2-16,18-17-2 0,20-10-2 15,8-18-5-15,21 1-25 16,-11-18-5-16,11 6-1 15,-12-13 1-15</inkml:trace>
  <inkml:trace contextRef="#ctx0" brushRef="#br3" timeOffset="562277.1604">16558 14128 67 0,'-12'-24'39'15,"2"24"-1"-15,-18-3 3 16,5 14-32-16,-13 1-3 0,1 13-1 16,-4 4-1-16,1 10 0 15,-1 4-2-15,12 4 0 16,7-3-1-16,11 0 0 15,9-9-1-15,15-9 0 16,13-9-3-16,9-16-2 16,17 4-11-16,-10-21-24 15,14 1 0-15,-6-14-2 16,5 6 1-16</inkml:trace>
  <inkml:trace contextRef="#ctx0" brushRef="#br3" timeOffset="562661.1822">16746 14262 80 0,'-12'37'40'0,"-1"-12"-1"16,13 11-2-16,5-17-33 15,11-7-1-15,7-8 0 16,12-10-1-16,4-10 0 15,3-5-1-15,1-5 0 16,-4-8-1-16,-2 1 0 16,-8-1 1-16,-9 2-1 15,-8 1 1-15,-9 7-1 16,-10 6 1-16,-10 9 0 15,-6 9-1-15,-10 14 1 16,-5 12 0-16,-5 10 0 16,0 11 0-16,6 5 0 0,8 4 0 15,11-3 0-15,12-6-1 16,15-8 0-16,16-15-2 15,16-9-4-15,4-21-7 16,26 8-12-16,-11-25-17 16,13 4 0-16,-8-13-1 15,10 3 1-15</inkml:trace>
  <inkml:trace contextRef="#ctx0" brushRef="#br3" timeOffset="563200.2132">17620 14180 34 0,'4'-11'35'0,"-5"-8"2"16,1 7 0-16,-12-17-18 16,12 29-6-16,-31-23-6 0,5 19-1 15,-16 4-1-15,-2 12 0 16,-8 5-1-16,1 8 0 15,-2 4-2-15,6 2 0 16,6-1-1-16,10-2 0 16,15-5 0-16,11-6 0 15,14-6-1-15,15-5 0 16,14-4 0-16,6-1 0 15,5 0 0-15,5 1 0 16,-3 7 0-16,-6 2 0 16,-9 9 0-16,-11 5 1 15,-16 10-1-15,-13 3 0 16,-12 2-1-16,-8-1 1 15,-4-2-2-15,-1-10-2 16,5-3-3-16,1-24-10 0,23 0-22 16,9-23-1-16,22-3-1 15,6-21 2-15</inkml:trace>
  <inkml:trace contextRef="#ctx0" brushRef="#br3" timeOffset="563523.2317">18006 14111 78 0,'-14'-2'40'16,"-8"18"-1"-16,-16-5 1 15,-5 11-35-15,-3 3-2 16,5 5 0-16,2-4 0 16,7 3-1-16,7-4-1 15,16-5 1-15,11-4-1 16,11-7 0-16,15-5 0 0,9-5-1 15,5-3 1-15,5 2-1 16,-1-2 0-16,-4 2 0 16,-10 7 0-16,-5 4 0 15,-14 7 0-15,-11 5 0 16,-12 9 0-16,-11 2-1 15,-5 4 0-15,-6 0-1 16,4-1-2-16,-2-8-4 16,14 7-9-16,-11-20-24 15,25-1 1-15,2-13-2 16,10-12 1-16</inkml:trace>
  <inkml:trace contextRef="#ctx0" brushRef="#br3" timeOffset="563854.2506">18150 14165 78 0,'-2'37'41'15,"6"17"-1"-15,-12-4 0 16,3 11-37-16,2-1-2 0,3-1 0 16,3-6-3-16,-1-9-2 15,15-5-9-15,-5-25-25 16,21-8-1-16,-4-26-1 15,16-7 1-15</inkml:trace>
  <inkml:trace contextRef="#ctx0" brushRef="#br3" timeOffset="564252.2733">18399 13910 75 0,'-36'10'33'0,"6"6"-3"15,9 6-8-15,0-12-36 16,27 9 0-16,-6-19 3 0,30 6 4 15,-2-7 4-15,4 0 5 16,5 6 4-16,-8-12 7 16,12 22 4-16,-22-11 0 15,9 23-3-15,-21-2-4 16,0 15-3-16,-13 2-1 15,-1 12-1-15,-9 1-1 16,7 2-1-16,-4 0 0 16,7-3-1-16,3-4 0 15,7-9 0-15,7-6-1 16,7-13 0-16,10-13-1 15,5-12 0-15,1-14 1 16,8-10-1-16,1-14-1 0,1-8 0 16,0-9-1-16,-6-8-1 15,0 3-4-15,-14-12-8 16,14 26-16-16,-24-7-8 15,5 21-1-15,-9 3-2 16</inkml:trace>
  <inkml:trace contextRef="#ctx0" brushRef="#br3" timeOffset="564612.2938">19032 14239 65 0,'6'23'42'15,"-6"-23"-1"-15,19 25 1 16,-19-25-21-16,33 6-17 0,-3-3-1 15,5-1 0-15,1-6-2 16,2-3 0-16,-1-6 0 16,-2-8 0-16,-6-3-1 15,-8-6 0-15,-11-4 0 16,-9 0 1-16,-10 3-2 15,-9 4 2-15,-16 13-1 16,-9 13 0-16,-10 16 0 16,-5 17 0-16,-3 17 1 15,7 13 0-15,9 4 0 16,15 1-1-16,24-9 1 15,22-15-1-15,30-18-2 16,18-26-6-16,30-10-4 16,5-33-7-16,26-1-23 15,-15-20 0-15,3 0-3 0,-15-14 2 16</inkml:trace>
  <inkml:trace contextRef="#ctx0" brushRef="#br3" timeOffset="565514.3455">7500 14247 55 0,'4'-38'39'0,"4"9"-2"16,-8-1 2-16,14 8-34 0,-15 10 0 16,1 12 0-16,-4 11-1 15,0 19 0-15,-8 8 0 16,-1 15 0-16,1 10-2 15,-5 10 1-15,3 6-1 16,0 3 0-16,6-3-1 16,5-2-1-16,-1-6 1 15,9-10-2-15,2-11 1 16,6-16-1-16,1-17 1 15,7-19-1-15,3-19 2 16,1-19 1-16,4-14-1 16,1-13 1-16,-4-7 0 15,-1-3 0-15,-1 5 0 16,-4 14-1-16,-3 14 0 0,-4 22 0 15,-1 22-1-15,-3 21 1 16,-1 24-1-16,1 13 0 16,-1 14-1-16,3 3-1 15,5 2-1-15,5-8-3 16,13-6-2-16,0-27-12 15,26 1-22-15,-6-27 0 16,17-7-1-16,-4-19 2 16</inkml:trace>
  <inkml:trace contextRef="#ctx0" brushRef="#br3" timeOffset="566687.4126">8425 14508 73 0,'-50'-9'41'0,"2"15"0"0,-13 1 1 16,7 10-35-16,-8 8-3 15,8 7-1-15,6 6 0 16,5 8 0-16,12 0-1 16,15-1-1-16,15-3 1 15,14-6-2-15,19-12 1 16,14-11-1-16,16-13 1 15,12-14-1-15,2-13 1 16,0-6 1-16,-8-10-2 16,-8-2 1-16,-14-4 0 15,-18 0 0-15,-22 3-1 16,-24 3 0-16,-11 6 0 15,-18 10 0-15,-5 7-1 16,-5 11 1-16,5 10-1 0,6 6-1 16,15 7-1-16,14 2 0 15,24 2-2-15,15-6-1 16,19 2 0-16,11-11 0 15,12 3 1-15,1-7 0 16,3 3 2-16,-4-1 2 16,-12 1 2-16,-9 4 1 15,-16-1 2-15,-6 2 0 16,-21-7 1-16,10 11 0 15,-10-11 0-15,-15 17-1 16,3-7-1-16,-1 4-1 16,0 5 0-16,-3 9-1 15,2 6 0-15,0 2-1 16,2 5 0-16,0-3 0 0,3-2 1 15,4-5-1-15,5-10 0 16,0-21 0-16,23-6 1 16,-1-18 1-16,6-15-1 15,3-10 0-15,2-10 0 16,-1-7 0-16,-2-1 0 15,-3 8 0-15,-7 8-1 16,-10 12 0-16,-4 14 0 16,-6 25 0-16,0 0 1 15,-9 26-1-15,2 12 0 16,1 3 0-16,0 8 0 15,5-4 0-15,6-4 0 16,7-7 1-16,10-17-1 16,10-11 1-16,5-14-1 15,8-12 0-15,2-12 1 0,3-9-1 16,-3-4 1-16,-5 0-1 15,-4 3 1-15,-11 5-1 16,-9 9 0-16,-11 11 0 16,-7 17 0-16,-12 16 0 15,-5 11 0-15,-2 7 0 16,-2 9 0-16,4 2-1 15,5 3 0-15,8-3-1 16,15-9-1-16,10-13 0 16,15-8-2-16,8-13-1 15,14-9 0-15,0-12 0 16,4-4 0-16,-4-14 1 0,-9 5 1 15,-11-5 2-15,-13 3 3 16,-13 7 1-16,-16 5 1 16,-10 14 2-16,-14 5 1 15,-4 16-1-15,-7 7 1 16,5 11-1-16,1 8-2 15,8 7 0-15,10 2-1 16,12-3 0-16,14-4-1 16,12-9 0-16,12-11 0 15,9-11-1-15,7-14 1 16,1-13 0-16,-2-13-1 15,-9-5 1-15,-6-9-1 16,-12-3 0-16,-14-5-1 16,-12 1-1-16,-11 5-3 15,-14-1-4-15,-2 13-2 0,-10 1-1 16,10 22-3-16,-13-13-11 15,29 28-9-15,-2-3-8 16,16-1 3-16,8 20 3 16</inkml:trace>
  <inkml:trace contextRef="#ctx0" brushRef="#br3" timeOffset="567287.447">10033 14532 78 0,'-14'-8'43'0,"14"8"-1"16,4-23 1-16,24-3-37 15,3 1-2-15,16-4-1 16,5-2-1-16,7 3-1 16,0 4 0-16,-2 12 0 15,-7 8 0-15,-17 14 0 16,-18 16-1-16,-17 11 1 15,-21 15-1-15,-17 6 0 16,-11 8 0-16,-9-1-1 16,3-5 1-16,2-4-1 15,11-9 1-15,13-8-1 16,17-12 1-16,21-12-1 15,19-9 2-15,16-9-1 16,17-9 0-16,14-4-1 16,10-6-2-16,4-6-1 0,4 6-4 15,-10-13-5-15,9 14-18 16,-18-10-10-16,-5 6-2 15,-14-7 3-15</inkml:trace>
  <inkml:trace contextRef="#ctx0" brushRef="#br3" timeOffset="567812.477">10952 14410 89 0,'-24'7'42'0,"-8"-9"0"16,7 17-1-16,-6-5-38 15,7 7 0-15,1 6 0 16,2 7-1-16,4 5 1 0,8 4-2 15,7-2 1-15,10-1-1 16,11-11-1-16,13-9 1 16,10-14 0-16,6-11-1 15,6-15 0-15,-1-11 0 16,-1-7 0-16,-4-8 1 15,-10-5-1-15,-12 0 0 16,-11 7 0-16,-9 5 0 16,-9 16 0-16,-10 15 0 15,-7 24 0-15,-4 22 0 16,-6 29-1-16,1 22 0 15,-1 24 1-15,0 16-1 16,3 13 1-16,6 5-1 16,8-2 1-16,7-9-1 15,2-13 1-15,3-14 0 0,0-20 0 16,0-19 0-16,-3-25 1 15,-4-20-2-15,-5-24 2 16,-5-22 0-16,3-22-1 16,-3-24 0-16,7-19-1 15,5-19 1-15,8-9-2 16,13-3 2-16,8 6-2 15,4 1-1-15,10 19-3 16,-1 7-2-16,10 30-3 16,-6 3-4-16,18 32-15 15,-19-1-12-15,19 10-1 16,-4 2 2-16</inkml:trace>
  <inkml:trace contextRef="#ctx0" brushRef="#br3" timeOffset="568293.5044">11785 14509 77 0,'-10'-30'42'0,"1"7"0"16,-17-9 0-16,6 0-36 16,-14 12-2-16,-2 7 0 15,-12 13-1-15,0 18 0 16,-2 11 0-16,0 12-1 15,5 6 0-15,8 4-1 16,10-2 1-16,18-4-2 16,15-9 1-16,16-14 0 15,16-13-1-15,8-11 0 16,9-12 0-16,4-10 0 0,-3-5 0 15,-3-5 0-15,-11-1 0 16,-4 5 0-16,-11 4 0 16,-8 8 0-16,-8 14-1 15,-8 17 1-15,-7 17 0 16,-5 17-1-16,-7 18 1 15,-5 15-1-15,-1 9 1 16,-1 7-1-16,1-2 1 16,-1-4-1-16,1-11 1 15,0-13 0-15,0-13 0 16,0-21 1-16,-4-12-1 15,-6-20-2-15,-2-12 0 16,-4-19-5-16,2-5-2 16,-6-22-2-16,12-4-2 15,-7-26-10-15,27 12-13 0,-4-10-7 16,23 9 1-16,6 5 4 15</inkml:trace>
  <inkml:trace contextRef="#ctx0" brushRef="#br3" timeOffset="569573.5776">12275 14523 56 0,'19'-20'36'16,"1"3"1"-16,-8-14-2 15,6 8-29-15,-18-3-2 16,-3 11 1-16,-15 3 1 16,-7 14-1-16,-15 6 1 15,2 13-1-15,-11 8 0 0,6 10-1 16,-3 2 0-16,9 9-1 15,9-3-1-15,13-1-1 16,14-7 1-16,17-6-2 16,18-11 1-16,12-11-1 15,10-10 0-15,1-10 1 16,5-8-1-16,-3-10 1 15,-6-4-1-15,-11-1 1 16,-14-4-2-16,-13-3 2 16,-11 1-2-16,-11 0 0 15,-6 6 1-15,-8 3-1 16,-1 7 0-16,1 7 1 15,3 7-1-15,5 8 1 16,13 0 1-16,4 15-1 0,15-7 1 16,10 0 0-16,8-4-1 15,8-1 1-15,6-3 0 16,2-4-1-16,-3 1 1 15,-5-2-1-15,-8 2 1 16,-4-1-1-16,-11 3 1 16,-8 2-1-16,-14-1 0 15,7 16 1-15,-17 2-1 16,1 5 0-16,-4 7 0 15,-1 8 1-15,0 3-1 16,3 2 0-16,4-3 0 16,7-4 1-16,7-10-1 15,13-13 1-15,10-14-1 16,9-14 1-16,9-16-1 15,3-9 1-15,4-10 0 0,-4-4-1 16,-5-1 1-16,-6 7-1 16,-12 6 0-16,-9 14 0 15,-12 16 0-15,-7 12 0 16,-11 26 1-16,-7 8-1 15,0 10-1-15,-1 7 1 16,5 2-2-16,7-2-1 16,11-5-2-16,5-16-3 15,24-7-3-15,0-22-1 16,23 0-5-16,-9-31-9 15,23 7-7-15,-15-23-7 16,8 1 2-16,-14-10 4 16,-8-2 27-16,-6 4 13 15,-16-9 8-15,0 22 8 0,-28-12 11 16,4 22 8-16,-22 3 0 15,2 24 2-15,-15 4-27 16,3 20-11-16,-10 9-2 16,8 11-1-16,2 8 0 15,9-1-1-15,14-1 0 16,14-6 0-16,15-11 0 15,15-11-1-15,13-11 0 16,5-7 0-16,3-5 0 16,-5-2 0-16,-5 1 0 15,-9 8 0-15,-15 7 0 16,-14 10 0-16,-13 9 0 15,-13 9 0-15,-8 5-1 0,-8 4 0 16,-2-1 0-16,0-6-1 16,7-3-1-16,2-15-6 15,13-4-1-15,1-22-3 16,18 4-1-16,6-43-15 15,23 2-14-15,4-17-1 16,14-16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2:07:20.4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1226 1025 71 0,'0'0'35'16,"0"0"0"-16,0 0 1 16,40 26-28-16,-32 42-1 15,-1 30 0-15,-6 24-3 16,-22-8 0-16,-1 20-1 15,4 9-1-15,-6-5 0 16,0-30-2-16,-4-15 1 16,6-16-2-16,3-18 3 15,8-17-2-15,4-16 1 16,7-26-1-16,0 0 1 0,25-41 0 15,-8-7 0-15,4-20 2 16,0-20-2-16,2-19 1 16,-13 45-1-16,2-11 1 15,-4-2-1-15,1-9 1 16,0 7-1-16,4-5-1 15,-4 5 2-15,5-4-2 16,1 11 1-16,3-10-1 16,-4 11 0-16,7 1 0 15,3 14 0-15,-24 54 0 16,64-86 0-16,-64 86 0 15,70-42 0-15,-70 42 0 16,72 19 1-16,-72-19 0 16,49 99-1-16,-23 12 0 0,-27 13 0 15,-28 2 1-15,-47-30-1 16,-13-3-1-16,-9-23-3 15,9-32-8-15,42-36-25 16,5-20-2-16,32-18 0 16,10 36-1-16</inkml:trace>
  <inkml:trace contextRef="#ctx0" brushRef="#br0" timeOffset="444.0254">1937 980 102 0,'0'0'39'0,"82"-29"2"16,-82 29-2-16,55 7-33 16,-55-7-2-16,29 63 0 15,-30 16-1-15,-7 23 1 16,-23 14-2-16,-19-5 0 15,-1 16 0-15,6 1 0 16,1-21-1-16,15-22-1 16,7-18 1-16,7-15-1 15,16-19 1-15,13-21 1 16,12-22-2-16,8-20 0 15,14-13 0-15,0-11 0 16,4-6 0-16,2-7 0 16,-5 3 0-16,-5 8 0 0,-9 14 0 15,-7 17 0-15,-7 17 0 16,-7 16 0-16,-5 16 0 15,-5 20 0-15,-3 10 0 16,0 9 0-16,1 3 0 16,0-1 0-16,8-5-5 15,0-8-3-15,19-5-12 16,-7-28-20-16,24-11-2 15,0-20 1-15,12-11-1 16</inkml:trace>
  <inkml:trace contextRef="#ctx0" brushRef="#br0" timeOffset="811.0463">2805 1664 115 0,'-26'22'41'0,"13"6"1"15,0-7-2-15,16-2-38 16,10-9 0-16,13-2 0 15,10-9-1-15,6-8 1 16,2-1-1-16,2-9-1 16,-3-4 1-16,-6-3 0 15,-7-3-1-15,-10 0 1 16,-12 0 0-16,-9 8-1 15,-12 1 1-15,-8 8-1 16,-13 11 2-16,-6 12-2 16,-10 14 0-16,-4 14 0 15,-1 10 0-15,5 7 0 16,5 5 0-16,15 0 0 0,15-6 0 15,20-7 0-15,25-14 0 16,16-15-6-16,26-11-4 16,5-26-12-16,25-1-17 15,-9-18-3-15,9-5 1 16,-14-8-1-16</inkml:trace>
  <inkml:trace contextRef="#ctx0" brushRef="#br0" timeOffset="1165.0666">3533 1614 125 0,'-31'7'41'16,"2"16"1"-16,-11-2-6 15,5 15-34-15,6 4 0 16,2 4-2-16,6 5 1 16,2-1 0-16,9-5-1 0,5-3 0 15,6-11 1-15,10-10 0 16,5-12-1-16,8-14 1 15,3-13-1-15,4-15 2 16,3-10-2-16,1-9 0 16,-2-5 0-16,0-4 0 15,-6 5 0-15,-5 5 0 16,-4 11 0-16,-7 12 0 15,0 14 0-15,-11 16 0 16,10 10 0-16,-7 14 0 16,-1 9 0-16,0 9-3 15,5 6 0-15,1 3-3 16,10-4-1-16,-3-13-9 15,23-2-15-15,-7-14-10 16,18-8 1-16,-2-22 0 0,17-10 1 16</inkml:trace>
  <inkml:trace contextRef="#ctx0" brushRef="#br0" timeOffset="1446.0827">4234 1499 92 0,'-32'-7'41'16,"2"20"2"-16,-16 6-1 15,7 21-9-15,-1 1-29 16,9 6-4-16,10 8 0 15,11 1 0-15,12-2 0 16,15-5 0-16,12-10 0 16,7-7 0-16,9-18 0 15,-2-13 0-15,0-16 0 16,-4-12 0-16,-7-9 0 0,-9-7 0 15,-9-1 0-15,-14-3 0 16,-8 7-3-16,-11 2-4 16,-1 15-16-16,-22 0-12 15,10 17-8-15,-4 1 0 16,10 10 0-16</inkml:trace>
  <inkml:trace contextRef="#ctx0" brushRef="#br0" timeOffset="1923.11">4841 970 101 0,'0'0'40'16,"-8"-58"0"-16,8 58 1 15,0 0-37-15,0 0 0 16,0 0-2-16,0 74 0 15,-5 16-1-15,-3 22 2 16,-8 8-3-16,-10-10 1 16,9 11-2-16,6-8-3 15,9-17-2-15,2-31-6 16,20-10-25-16,-13-19-2 15,9-7 0-15,-16-29-1 16</inkml:trace>
  <inkml:trace contextRef="#ctx0" brushRef="#br0" timeOffset="2114.1209">4609 1609 119 0,'-21'-8'41'0,"-2"2"0"16,23 6 0-16,-1 11-38 15,16-7-2-15,14-2-2 16,15-4-1-16,15-1-2 15,9-3-1-15,21-3-8 16,-7-5-24-16,15 1-2 16,-9-1 0-16,3 6 0 15</inkml:trace>
  <inkml:trace contextRef="#ctx0" brushRef="#br0" timeOffset="2637.1508">5475 1568 109 0,'-22'11'39'0,"7"4"2"15,-11-2 0-15,11 4-30 16,-6 6-5-16,5 4-2 15,2 5 0-15,7 4-4 16,2-1 0-16,10 1 0 16,10-6 0-16,7-4 0 15,11-12 0-15,10-10 0 16,8-14 0-16,8-15 0 15,2-7 0-15,0-12 0 16,-3-6 0-16,-1-5 0 16,-9 1 0-16,-8 4 0 15,-9 9 0-15,-11 12 0 16,-10 15 0-16,-10 14 0 0,-2 30 0 15,-18 23 0-15,-7 22 0 16,-4 25 0-16,-7 12 0 16,-4 17 0-16,3 3 0 15,-2 3 0-15,8-13 0 16,5-11 0-16,4-20 0 15,7-20 0-15,3-20 0 16,6-20 0-16,8-31 0 16,-15-2 0-16,11-32 0 15,0-16 0-15,3-15 0 16,1-15 0-16,5-12 0 15,7-9 0-15,8 2 0 16,4 0 0-16,7 12 0 0,0 4 0 16,11 16 0-16,0 6 0 15,11 16-4-15,-9 3-8 16,17 14-9-16,-16-6-13 15,16 17-8-15,-6-3 2 16,10 9-1-16</inkml:trace>
  <inkml:trace contextRef="#ctx0" brushRef="#br0" timeOffset="3232.1847">6424 1561 115 0,'0'0'41'0,"0"0"0"16,-3-12-1-16,3 12-31 15,0 0-4-15,3 15-1 16,-7 2-4-16,-1 13 0 0,-6 6 0 15,0 9 0-15,-2 5 0 16,-3 5 0-16,1-2 0 16,-1-4 0-16,3-5 0 15,3-11 0-15,4-7 0 16,3-12 0-16,3-14 0 15,10-10 0-15,4-13 0 16,1-9 0-16,3-12 0 16,1-11 0-16,5-8 0 15,3-6 0-15,-2 3 0 16,1 3 0-16,0 6 0 15,3 5 0-15,1 11 0 16,5 10 0-16,0 12 0 16,0 8 0-16,-1 8 0 0,0 7 0 15,-4 10 0-15,-6 6 0 16,-5 6 0-16,-13 8 0 15,-10 4 0-15,-8 5 0 16,-14 3 0-16,-4 3 0 16,-7 3 0-16,-4 1 0 15,0-3 0-15,2-1 0 16,2-2 0-16,4-4 0 15,4-3 0-15,3 0 0 16,-6-1 0-16,3 1 0 16,-7 5 0-16,-3 10 0 15,-3 6 0-15,-1 14 0 16,1 3 0-16,3-4 0 15,11 2 0-15,5-10-7 16,18-2-7-16,4-29-3 0,30 3-11 16,-5-39-15-16,25-8 1 15,4-27-2-15,12-13 4 16</inkml:trace>
  <inkml:trace contextRef="#ctx0" brushRef="#br0" timeOffset="3613.2065">6888 1759 107 0,'-17'15'42'15,"21"2"1"-15,-4-17-2 16,43 3-22-16,1-14-18 0,14-9 1 15,6-8-2-15,8-5 0 16,-5-5 0-16,-4-4 0 16,-11 0 0-16,-16 0 0 15,-19 5 0-15,-17 7 0 16,-17 11 0-16,-18 12 0 15,-12 10 0-15,-8 15 0 16,-3 15 0-16,-1 11 0 16,6 8 0-16,9 9 0 15,12 1 0-15,15-2 0 16,20-8 0-16,18-8 0 15,19-11 0-15,16-13 0 16,18-14-3-16,-1-20-12 16,22-5-9-16,-19-20-15 0,16-2-5 15,-15-12 0-15,1-3 1 16</inkml:trace>
  <inkml:trace contextRef="#ctx0" brushRef="#br0" timeOffset="3779.2161">7931 1381 140 0,'0'0'47'15,"0"-50"-4"-15,0 50-18 16,0 0-25-16,-38-14 0 16,15 19-12-16,12 13-23 15,3 2-8-15,6 6-2 16,3 9 0-16,13 8 2 15</inkml:trace>
  <inkml:trace contextRef="#ctx0" brushRef="#br0" timeOffset="3935.2251">7899 1830 135 0,'-6'27'47'16,"-9"-14"-3"-16,7-1-15 15,8-12-29-15,-11-14 0 16,15 4 0-16,-4-9-7 16,13 12-13-16,-14-11-15 15,23 20-11-15,-3 1 1 16,19 8-1-16,1 6 2 15</inkml:trace>
  <inkml:trace contextRef="#ctx0" brushRef="#br1" timeOffset="8413.4812">8965 1295 92 0,'20'-53'37'15,"-20"53"-1"-15,0 0-6 16,0 0-22-16,0 0-2 15,24-31-1-15,-19 56-2 16,-2 20-1-16,-4 17-2 16,-3 12 1-16,-5 9-1 15,3 6-2-15,-2-1 1 16,3-16-4-16,9-7-7 15,-5-20-24-15,12-9-1 16,-4-20-1-16,9-15 0 16</inkml:trace>
  <inkml:trace contextRef="#ctx0" brushRef="#br1" timeOffset="8960.5125">8900 1364 115 0,'0'0'40'16,"-52"-56"2"-16,52 56-2 16,-33-56-37-16,33 56-1 15,0-52-2-15,0 52 0 16,33-64 0-16,-33 64-1 15,66-41 0-15,-17 26 1 16,0 1-1-16,8 1-1 16,8 1 2-16,2 0 1 15,-1 2-1-15,0 3 0 16,-3 4 1-16,-6 4 0 15,-3 6 1-15,-54-7 0 0,81 32-2 16,-27 8 2-16,-29 22-2 16,-17 16 1-16,-15 5-1 15,-13-14 0-15,0 4-1 16,5-5 2-16,-1-12-2 15,7-16 2-15,5-14-1 16,7-9 1-16,-3-17-1 16,18-2 1-16,-2-16-1 15,6-10 1-15,4-4 0 16,-1-7 0-16,7 3 0 15,-5 0-1-15,0 5 2 16,-6 14-2-16,-4 12 0 16,-4 17 0-16,-6 10 0 15,-4 10 0-15,-4 6-2 0,1 5 0 16,4-1 0-16,-1-4-2 15,8-4 0-15,3-11-3 16,15-8-6-16,-2-19-10 16,27-2-14-16,-11-13-2 15,12-4 0-15,-9-12 1 16</inkml:trace>
  <inkml:trace contextRef="#ctx0" brushRef="#br1" timeOffset="9128.5221">10306 1415 107 0,'-2'-17'39'0,"2"17"1"15,-17 11-1-15,12 12-31 16,-14 13-4-16,4 4-1 15,1 10-2-15,4 2 0 16,6-3-2-16,4-2-2 16,11-9-1-16,1-21-8 0,22-9-20 15,-10-17-9-15,15-10 2 16,-9-20-2-16</inkml:trace>
  <inkml:trace contextRef="#ctx0" brushRef="#br1" timeOffset="9577.5478">10467 1315 120 0,'-6'-73'40'15,"6"73"1"-15,-16-75-2 16,16 75-40-16,-3-60-2 16,3 60-4-16,0 0-7 15,23-65-22-15,-23 65-5 0,51-6 3 16,-51 6 17-16,69 20 15 15,-69-20 4-15,79 29 6 16,-79-29 8-16,83 32 23 16,-83-32 4-16,75 36 1 15,-75-36-18-15,55 49-12 16,-26-9-5-16,-16 10 0 15,-44-19-2-15,2 7 0 16,-10-6-2-16,16 1 1 16,19-5-1-16,7 0-1 15,11-5 2-15,8-2-2 16,12-5 0-16,4-5 0 15,3-3 0-15,2-1 0 16,-4-2-2-16,-6 1 2 16,-10 4 0-16,-11 5 0 0,-13 5-1 15,-12 6 1-15,-9 3-1 16,-7 0 0-16,0 2-3 15,-2-7-1-15,15-1-12 16,-9-19-8-16,25-4-12 16,0 0-5-16,20-16 0 15,-4-5 0-15</inkml:trace>
  <inkml:trace contextRef="#ctx0" brushRef="#br1" timeOffset="17303.9897">12608 1568 70 0,'11'-11'34'0,"4"4"-1"16,-15-9 1-16,10 3-20 16,-20-9-4-16,6 0-3 15,-12-7 0-15,0 5-3 16,-10 0 0-16,-3 4 0 15,-9 9-1-15,-3 8-1 16,-9 16 1-16,1 11-1 16,-6 18 0-16,2 12 1 15,1 8-2-15,8 3-1 16,11-3 2-16,17-5-2 15,22-16 0-15,23-15 1 16,23-26-1-16,20-25 1 0,17-20 1 16,7-15 0-16,-44 21-1 15,5-2 1-15,-6-8 0 16,2-4-2-16,-5 1 1 15,-2-1-1-15,-11 0 0 16,-1 1 0-16,-34 52 0 16,48-77 0-16,-48 77 0 15,5-25 1-15,-5 25-1 16,-20 29-1-16,-8 20 0 15,-1 30 0-15,-3 20-3 16,11 11-2-16,17 0-7 16,11-50-21-16,29-9-7 15,2-22 1-15,15-8-2 16</inkml:trace>
  <inkml:trace contextRef="#ctx0" brushRef="#br1" timeOffset="17680.0111">13211 1505 91 0,'-12'22'41'0,"12"9"1"16,-6-7-2-16,20-7-19 15,7-7-19-15,12-9-1 16,10-7 1-16,4-8-1 15,3-4 0-15,0-6 0 16,-2-8 0-16,-8-2 0 16,-12-1 0-16,-11 2 0 0,-17 33 0 15,0 0 0-15,-11-59 0 16,-9 44 1-16,-22 10-1 15,2 19 1-15,-18 8-2 16,10 17 0-16,-8 4 0 16,13 9 0-16,11-1-2 15,15-2 1-15,19-10-2 16,16-7 0-16,22-12-4 15,15-14-1-15,24-1-10 16,-6-13-20-16,20 0-2 16,-7-12 0-16,7-2 1 15</inkml:trace>
  <inkml:trace contextRef="#ctx0" brushRef="#br1" timeOffset="18010.0301">14166 1375 108 0,'4'-26'39'0,"-10"13"2"15,-13 10-8-15,-9 9-23 16,-10 15-4-16,-5 6-2 15,-8 7-1-15,6 6 0 16,0-3-1-16,10-2-1 16,8-5 0-16,17-4 0 15,11-6-1-15,15-8 0 16,16-5 0-16,8-2 0 15,4-3 0-15,1-2-1 16,-3 4 1-16,-6 1 0 16,-9 2 0-16,-11 8 1 15,-17 5-2-15,-10 1 0 0,-10 4 0 16,-6 2-1-16,-6-4 0 15,-2-5-2-15,5 1-5 16,-8-24-12-16,22 4-18 16,-4-13-2-16,20 1 1 15,4-9-2-15</inkml:trace>
  <inkml:trace contextRef="#ctx0" brushRef="#br1" timeOffset="18310.0472">14787 1368 100 0,'-10'-11'42'15,"-16"2"1"-15,4 11-2 16,-18-4-24-16,2 17-14 15,-5 9 0-15,-2 13-1 16,-5 7 0-16,6 1 0 16,6 2-2-16,11 0 0 15,14-6 0-15,17-7 0 16,22-14 0-16,13-12-3 15,19-8-3-15,6-17-9 16,19-4-15-16,-12-19-12 16,9 0 0-16,-13-11 0 15,2 2 2-15</inkml:trace>
  <inkml:trace contextRef="#ctx0" brushRef="#br1" timeOffset="18641.0662">15089 1340 93 0,'15'-8'40'0,"-15"8"2"16,-11 19-1-16,-11 11-14 15,3 15-23-15,-2 3-2 16,-1 5 0-16,4 4-1 15,0-1-1-15,5-3 1 16,4-9-1-16,1-11 0 16,6-4 0-16,3-14 0 15,-1-15 2-15,15-10-2 16,-1-16 0-16,6-10 0 15,2-12 0-15,2-9 0 16,0-6 0-16,-1 3 0 16,-2 8 0-16,-3 7 0 0,-8 9 0 15,-1 11 0-15,-4 12 0 16,-5 13 0-16,16 3 0 15,2 2 0-15,4-2-3 16,15 1-10-16,-37-4-8 16,0 0-12-16,76-16-11 15,-76 16 2-15,72-15-1 16,-72 15 4-16</inkml:trace>
  <inkml:trace contextRef="#ctx0" brushRef="#br1" timeOffset="18799.0752">15689 1308 87 0,'29'33'41'15,"-36"11"2"-15,-14 9-1 16,-11 5-13-16,-1 0-25 15,3 0-2-15,6-5-3 16,5-8 1-16,7-9-5 0,19-11-7 16,-7-25-14-16,32-6-15 15,-6-15 0-15,15-9-2 16,-5-19 3-16</inkml:trace>
  <inkml:trace contextRef="#ctx0" brushRef="#br1" timeOffset="18942.0834">15827 1241 116 0,'0'-94'39'16,"0"94"-6"-16,-6-88-21 16,6 88-53-16,3-77-2 15,-3 77 0-15,6-70 1 16</inkml:trace>
  <inkml:trace contextRef="#ctx0" brushRef="#br1" timeOffset="19415.1103">15996 791 116 0,'56'4'43'0,"-56"-4"2"16,0 0-2-16,51 69-39 15,-44 8 0-15,-17 24-4 16,-21 19 0-16,1 11 0 16,-9-18 0-16,5-6 0 15,5-18 0-15,14-20 0 16,6-17 0-16,-1-12 0 15,9-16 0-15,1-7 0 16,0-17 0-16,18-21 0 16,-2-6 0-16,9-11 0 0,5-13 0 15,6-10 0-15,-36 61 0 16,48-70 0-16,-48 70 0 15,51-76 0-15,-51 76 0 16,57-61 0-16,-57 61 0 16,34-46 0-16,13 16 0 15,-9 15 0-15,-6 19 0 16,-6 23 0-16,-8 13 0 15,-5 14 0-15,-12 3-2 16,-10-5 0-16,-1-5 0 16,-10-4 0-16,-8-5 0 15,-8-9 0-15,-9-3 1 16,-8-7 0-16,-5-8 1 0,1-9-1 15,7-7-2-15,4-14-6 16,24 1-10-16,-5-16-10 16,30 8-12-16,5-4 0 15,24 6-1-15,5-3 1 16</inkml:trace>
  <inkml:trace contextRef="#ctx0" brushRef="#br1" timeOffset="19799.1324">16576 1483 108 0,'-9'14'41'16,"-6"-4"0"-16,16 9 0 0,-1-6-37 15,21-6 0-15,7-5-2 16,10-1 0-16,6-5 0 15,5-5 0-15,-2-7-1 16,0-5 1-16,-9-4-1 16,-2-5 0-16,-36 30 0 15,0 0 1-15,30-61-2 16,-29 41 0-16,-24 10 0 15,0 17 0-15,-25 13 0 16,0 17 0-16,-15 7 0 16,11 16 0-16,0 0 0 15,11 0 0-15,16-6 0 16,19-12 0-16,26-14-4 15,23-17-5-15,32-9-5 16,4-23-6-16,36-3-10 0,-6-18-12 16,19-8 0-16,-14-11 0 15,-57 26 2-15</inkml:trace>
  <inkml:trace contextRef="#ctx0" brushRef="#br1" timeOffset="20097.1494">17538 1351 105 0,'-12'-32'44'0,"-6"20"1"15,-29 6-2-15,0 17-25 16,-17 12-18-16,6 12 0 15,19-6 0-15,24-3 0 16,15-6 0-16,18-1 0 16,16-4 0-16,9 0 0 15,8-5 0-15,6-1 0 0,-1 1 0 16,-2 3 0-16,-9 0 0 15,-14 6 0-15,-15 5 0 16,-16 8 0-16,-17 2 0 16,-12 2 0-16,-13 1 0 15,-7 0-4-15,-2-4-1 16,-6-7-6-16,14-2-4 15,-10-23-8-15,24 6-7 16,-11-18-12-16,17-5 2 16,-1-14-2-16,12-9 2 15</inkml:trace>
  <inkml:trace contextRef="#ctx0" brushRef="#br1" timeOffset="21133.2087">18397 1339 103 0,'16'-37'41'16,"-6"28"-1"-16,-10 9-9 15,0 0-28-15,-5 20 0 16,-4 10 1-16,-12 8 0 15,0 11-1-15,-5 0-2 16,1 7 1-16,1-4 0 16,7-6-1-16,5-6 0 15,12-12 0-15,9-15-1 16,11-10 0-16,13-9 1 15,6-9-1-15,7-9 1 16,5-12-1-16,5-8 1 0,-3-4 0 16,-2 0 0-1,-3 0-1-15,-9 6 1 0,-8 7 0 16,-9 6-1-16,-6 14 0 15,-16 15 1-15,10 11-2 16,-15 13 1-16,-2 9 1 16,0 3-2-16,0 6 1 15,5-3 0-15,4-3 1 16,9-6-1-16,5-12 1 15,8-10 0-15,9-11 0 16,5-11 0-16,2-13 0 16,-1-5 1-16,-2-6-2 15,-6-6 0-15,-31 44 0 16,0 0 0-16,36-68 0 0,-36 68-3 15,0 0-2 1,23-68-4-16,-23 68-7 0,23-47-10 16,-23 47-14-16,22-48-4 15,-22 48-1-15,41-50 4 16</inkml:trace>
  <inkml:trace contextRef="#ctx0" brushRef="#br1" timeOffset="21897.2524">19491 785 104 0,'48'-52'42'15,"-48"52"0"-15,0 0-1 16,46-36-37-16,-46 36-2 16,0 0 2-16,0 0-1 15,-19 74 1-15,15-38-1 16,-29 73 0-16,-15 5-2 0,9 10 1 15,1-5-2-15,5-27 0 16,6-11 0-16,16-19 0 16,14-42 0-16,10-15 0 15,6-15 0-15,9-12 0 16,6-9 0-16,3-7 0 15,-37 38 0-15,0 0 0 16,61-61 0-16,-61 61 0 16,0 0 0-16,57-46 0 15,-27 30 0-15,6 18 0 16,-20 12 0-16,10 15-3 15,-11 7-2-15,9 6-1 16,3 3-2-16,-5-10 0 0,14-9-1 16,-2-14-3-16,22-8-7 15,-14-22-5-15,19-5-10 16,-61 23 7-16,52-42 21 15,-52 42 5-15,0 0 6 16,66-65 4-16,-66 65 10 16,24-48 5-16,-24 48 15 15,0 0-7-15,2-50-19 16,-27 30-5-16,-1 20-3 15,-20 13-1-15,4 16-2 16,-4 7 0-16,2 5-2 16,20 6 0-16,21-13 0 15,15-7 0-15,13-8 0 16,12-12 0-16,8-11 0 0,9-11 0 15,3-9 0-15,1-10 0 16,-58 34 0-16,58-39 0 16,-58 39 0-16,0 0 0 15,59-65 0-15,-59 65 0 16,0 0 0-16,30-44 0 15,-24 31 0-15,-6 13 0 16,-13 10 0-16,2 12 0 16,1 4 0-16,9 7 0 15,6-2-4-15,16-12-1 16,18-12-3-16,4-22-2 15,-43 15-5-15,63-28-7 16,-63 28-7-16,72-55-11 16,-72 55-1-16,84-79 2 15,-44 28 4-15</inkml:trace>
  <inkml:trace contextRef="#ctx0" brushRef="#br1" timeOffset="22062.2619">20792 1040 16 0,'30'-58'27'15,"-30"58"12"-15,49-95 3 16,-49 95-1-16,30-56 1 16,-30 56-13-16,0 0-24 15,-23 44-2-15,-20 46-1 16,-2 46-1-16,-6 8-3 15,9-17 0-15,9-13-5 16,13-33-7-16,25-30-14 16,-9-26-14-16,11-13 1 15,-8-23-1-15,9-11 3 16</inkml:trace>
  <inkml:trace contextRef="#ctx0" brushRef="#br1" timeOffset="22205.27">20641 1396 96 0,'-8'-55'44'0,"8"55"0"15,-4-55 0-15,4 55-17 16,22-49-27-16,-22 49 0 15,47-46-9-15,-47 46-14 16,75-39-14-16,-75 39-7 16,90-37 1-16,-39 39-3 15</inkml:trace>
  <inkml:trace contextRef="#ctx0" brushRef="#br1" timeOffset="23203.3271">7310 2860 88 0,'-5'-19'35'0,"-15"-6"0"16,0 19 0-16,-18-6-28 15,-1 16 1-15,-16 5-1 16,3 17 0-16,-12 4 0 15,5 17-1-15,-7 5-2 16,12 7 0-16,5-4-2 16,17 5 0-16,12-12-1 15,19-4-1-15,18-15 1 16,21-17-1-16,25-17 1 15,10-18-1-15,15-9 1 16,7-16-1-16,-1-9 1 0,0-7 0 16,-11 2-1-16,-13 7 0 15,-15 7 2-15,-14 10-2 16,-16 13 0-16,-11 11 0 15,-14 14 0-15,-5 35 0 16,-8 2 0-16,-5 10 0 16,3 5-3-16,4 1-1 15,8 5-1-15,7-18-9 16,25 8-11-16,0-27-15 15,23-2 1-15,1-22-1 16,15 1 1-16</inkml:trace>
  <inkml:trace contextRef="#ctx0" brushRef="#br1" timeOffset="23419.3394">8159 2879 119 0,'-4'-15'39'0,"-22"-2"2"16,8 25-6-16,-16 1-28 15,1 18-2-15,-6 10-2 16,1 8 0-16,7 4-2 15,8 2 1-15,12-2-2 16,11-10 0-16,21-10-4 16,15-16-1-16,21-10-2 15,8-31-10-15,29 4-10 16,-8-34-13-16,18-1 1 15,-11-24-3-15,4 0 4 16</inkml:trace>
  <inkml:trace contextRef="#ctx0" brushRef="#br1" timeOffset="23608.3502">8875 2235 89 0,'0'0'40'15,"-33"15"1"-15,10 38-1 16,-11 8-15-16,5 20-21 16,1 12-1-16,4 10 0 15,2 7-2-15,3-1 1 16,9-4-3-16,5-13 0 15,8-8-5-15,-1-25-9 16,13-3-21-16,-9-31-4 16,11-8-1-16,-17-17 0 15</inkml:trace>
  <inkml:trace contextRef="#ctx0" brushRef="#br1" timeOffset="24081.3773">8568 2806 99 0,'-27'-8'41'0,"-7"2"1"16,20 16 0-16,14-10-22 15,0 0-17-15,29-8-2 16,27-5-1-16,10-6 0 16,7-3 0-16,8 1 0 15,0 0-1-15,-7 6 1 16,-13 6-2-16,-15 9 3 15,-16 11 1-15,-15 9-1 16,-13 13 2-16,-10 3-2 16,-8 7 1-16,-2 1-2 15,-1 1 0-15,0-1 0 0,8-3 0 16,2-6 0-16,9-11 0 15,12-9 0-15,9-9 0 16,8-13 0-16,9-9 0 16,4-12 0-16,5-9 0 15,1-3 0-15,-1-6 0 16,-3 0 0-16,-6 4 0 15,-6 7 0-15,-10 11 0 16,-6 10 0-16,-16 14 0 16,0 0 0-16,6 35 0 15,-13 0 0-15,2 3 0 16,8 3-5-16,-2-5-6 15,18 5-9-15,-9-22-3 16,31 11-6-16,-8-35-2 0,22 8-8 16,-5-20-1-16,10 2 3 15</inkml:trace>
  <inkml:trace contextRef="#ctx0" brushRef="#br1" timeOffset="24440.3979">9890 2866 20 0,'31'-23'29'0,"-27"-14"10"16,3 12 0-16,-20-7 2 16,3 18-2-16,-23-12-9 15,5 23-25-15,-5 12-1 16,-1 14-1-16,-5 10 0 15,1 9 0-15,4 8-3 16,7 3 0-16,10-1 0 16,10-7 0-16,12-10 0 15,11-12 0-15,13-15 0 0,8-12 0 16,7-8 0-16,2-12 0 15,-2-11 0-15,2-3 0 16,-6-4 0-16,-5 2 0 16,-7 5 0-16,-10 10 0 15,-9 5 0-15,-9 20 0 16,0 0 0-16,-17 33 0 15,4-1 0-15,-3 7 0 16,4 5 0-16,4 0 0 16,11 0-6-16,5-17-4 15,17 2-4-15,-3-29-7 16,30 7-4-16,-13-32-5 15,27 3-8-15,-8-27-2 16,11-4 3-16</inkml:trace>
  <inkml:trace contextRef="#ctx0" brushRef="#br1" timeOffset="24651.4099">10641 2320 102 0,'1'-36'42'0,"-21"16"1"16,1 40-1-16,-20 17-24 16,-4 22-15-16,3 15-1 15,4 18 1-15,4 10-3 16,4 8 0-16,6 0 0 15,10-9 0-15,12-13-2 16,6-18-4-16,16-10-7 16,-2-42-9-16,28 0-5 15,-9-46-8-15,23-4-7 16,-3-34 1-16,13-9 2 15</inkml:trace>
  <inkml:trace contextRef="#ctx0" brushRef="#br1" timeOffset="24839.4207">11052 2311 122 0,'-23'64'44'15,"-21"7"0"-15,7 25-1 16,5-4-41-16,-2 5-2 16,7 0 0-16,9-13 0 15,11-9-2-15,12-22-6 16,23-1-10-16,-7-39-8 15,25 7-8-15,-7-29-8 16,14-4-1-16,-6-19 1 16</inkml:trace>
  <inkml:trace contextRef="#ctx0" brushRef="#br1" timeOffset="26371.5083">12912 2666 98 0,'-40'16'41'0,"-16"-7"-3"16,15 12 0-16,-15-8-30 16,13 6-2-16,6-5-2 15,14 0-1-15,10-2-1 16,13-12-2-16,13 11 0 15,15-11 0-15,9 0 0 16,8-3 0-16,5 2 1 16,-3 1-1-16,-4 2 0 15,-5 12 0-15,-11 5 1 16,-12 4-1-16,-14 9 1 15,-11 1-1-15,-10 2 0 0,-3-3 0 16,2-3-2-16,-1-12-1 16,15-3-7-16,-2-26-11 15,30 2-19-15,3-25 0 16,22 2-2-16,2-20 0 15</inkml:trace>
  <inkml:trace contextRef="#ctx0" brushRef="#br1" timeOffset="26793.5324">13631 2215 107 0,'4'14'41'0,"-20"3"1"16,3 19-2-16,-20 10-37 15,11 6-1-15,2 7 0 16,-4 11 2-16,-4 11-1 15,2 4 1-15,-4-1-3 16,7-4 2-16,3-8 0 16,7-11-3-16,4-14 0 15,11-14 0-15,7-20 0 16,11-13 0-16,12-14 0 15,5-11 0-15,6-13 0 16,6-5 0-16,-1-6 0 16,0 0 0-16,-5 10 0 15,-8 5 0-15,-10 15 0 16,-7 8 0-16,-18 11 0 15,10 29 0-15,-17 6 0 16,-1 4 0-16,3 6-5 0,3-1 1 16,12 0-3-16,2-14-3 15,21 2-7-15,-5-32-6 16,31 9-7-16,-8-27-8 15,15-1-1-15,-7-22 1 16,4 0 3-16</inkml:trace>
  <inkml:trace contextRef="#ctx0" brushRef="#br1" timeOffset="27566.5767">14286 2709 104 0,'-14'-4'39'15,"-18"0"3"-15,3 22 1 16,-18-1-32-16,5 16-6 16,1 2-1-16,7 7 0 15,6 3-1-15,13 0-3 0,10-5 0 16,14-3 0-16,13-11 0 15,13-15 0-15,8-6 0 16,6-11 0-16,3-10 0 16,-3-11 0-16,-1-10 0 15,-6-8 0-15,-9-1-2 16,-5-3 0-16,-8-2 1 15,-11 4-1-15,-4 4 1 16,-10 8-1-16,-7 15 2 16,-5 9-1-16,-3 11 2 15,3 8 0-15,3 10 0 16,5 4 1-16,9 1-1 15,8 1 1-15,12-7-2 16,7-3 3-16,12-6-3 0,4-5 0 16,5-4 0-16,-1-2 0 15,-5-4 0-15,-5-1 0 16,-4 0 0-16,-9 2 0 15,-6-1 0-15,-8 4 0 16,-10 3 0-16,0 0 0 16,-8 24 0-16,-4 0 0 15,-2 8 0-15,-2 2 0 16,0 3 0-16,4 2 0 15,3-1 0-15,5-5 0 16,8-8 0-16,9-16 0 16,8-9 0-16,7-12 0 15,5-12 0-15,4-6 0 16,-1-9 0-16,4-3 0 15,-3-1 0-15,-4 0 0 0,-4 5 0 16,-7 9 0-16,-7 14 0 16,-15 15 0-16,12 4 0 15,-15 17 0-15,-3 13 0 16,-4 9 0-16,2 3 0 15,2 3 0-15,2-3 0 16,8-4 0-16,6-9 0 16,8-14 0-16,9-13 0 15,4-11 0-15,6-15 0 16,1-10 0-16,1-7 0 15,-4-9 0-15,-2 0 0 16,-9-6 0-16,-4 5-6 16,-12-6-5-16,2 16-1 15,-15-9-3-15,10 28-5 0,-16-21-5 16,11 39 1-16,2-25-3 15,16 30-2-15,-6-6-5 16,20 4 2-16</inkml:trace>
  <inkml:trace contextRef="#ctx0" brushRef="#br1" timeOffset="28167.6111">15789 2623 99 0,'-20'-11'38'15,"20"11"2"-15,-32-4-7 16,13 7-29-16,-4-1 0 16,0 6 0-16,-3 1 0 15,1 9 1-15,-2 2-1 16,6 3 0-16,0 3-2 0,6 7 1 15,5 0-1-15,3 0-1 16,7-2 0-16,9-2-1 16,6-4 0-16,5-3 0 15,3-7 0-15,2-4 0 16,-1-6 0-16,-2 0 1 15,-2-3-1-15,-8-1 1 16,-12-1 0-16,10 11-1 16,-14 0 1-16,-4 4-1 15,-2 3 0-15,-2 4 1 16,2 1-2-16,-2-3 1 15,5 2-1-15,2-4 0 16,5-1-2-16,0-17-2 0,14 22-8 16,-14-34-9-16,20 19-5 15,-19-25-8-15,13 4-6 16,-6-13-1-16,10 0 1 15</inkml:trace>
  <inkml:trace contextRef="#ctx0" brushRef="#br1" timeOffset="28910.6536">16982 2644 71 0,'0'0'39'0,"0"-18"-1"16,0 18 1-16,-11-12-21 16,11 12-14-16,-11 13 0 15,3 4 1-15,-7 9 0 16,1 9 0-16,-1 1-2 15,1 6 1-15,3-4-2 16,7 2 1-16,8-9 0 16,7-6-3-16,7-6 0 15,15-12 0-15,3-7 1 16,4-9-1-16,7-9 0 15,-2-5 2-15,0-3-3 16,-2-4 3-16,-6 0-2 0,-6 0-1 16,-6 3 0-16,-5 5 1 15,-9 7-1-15,-11 15-1 16,11-15 2-16,-11 15 1 15,3 12 0-15,-4 8 1 16,-1 6-1-16,0 5 0 16,6 5-2-16,-2 2 0 15,8 1-1-15,5-2-4 16,14-1-5-16,-1-25-5 15,22 12-7-15,-14-31-6 16,25 6-10-16,-6-23-1 16,8-2 1-16,-7-13 4 15</inkml:trace>
  <inkml:trace contextRef="#ctx0" brushRef="#br1" timeOffset="29511.6879">17949 2599 97 0,'0'0'39'0,"-25"5"0"15,14 21-4-15,-4 1-29 16,-2 11 0-16,-1 7-2 15,5 7 0-15,-4 2-1 16,7 4 0-16,1-4 0 16,4-3-2-16,0-9-1 15,4-7 0-15,1-11 1 16,1-7-1-16,-1-17 1 15,0 0-1-15,17-17 0 16,-9-6 1-16,0-10-1 16,2-7 1-16,2-12-2 0,2-6-1 15,2-9 1-15,4-2 0 16,3-1 0-16,6 7-1 15,3 8 2-15,2 7-2 16,1 14 2-16,2 12 0 16,1 14 0-16,-3 15 0 15,-4 11 0-15,-4 6 0 16,-4 6-1-16,-8 4 3 15,-5 7-1-15,-10 7 1 16,-7 1-2-16,-8 1 1 16,-7-2 0-16,-8-1 0 15,-4-4 0-15,-5-4-2 16,-4-6 1-16,1-9-1 15,3-6 1-15,1-3 0 0,3-8 0 16,3-2 1-16,5-5-1 16,5-1 0-16,5 1 1 15,2 5 0-15,-2 13-1 16,2 12 0-16,-3 18 0 15,-3 14 1-15,-5 10 0 16,-1 6-2-16,-2 5-1 16,2-8-4-16,9 4-3 15,-7-30-6-15,22 2-5 16,-12-39-8-16,29 3-6 15,-5-26-6-15,13-5-1 16,1-17 3-16</inkml:trace>
  <inkml:trace contextRef="#ctx0" brushRef="#br1" timeOffset="30293.7327">18581 2974 118 0,'-3'11'43'0,"-10"-13"1"16,13 2-4-16,0 0-41 15,-10-11-5-15,10 11-8 16,-6-15-15-16,6 15-14 15,0 0 1-15,5-10-1 16,-5 10 1-16</inkml:trace>
  <inkml:trace contextRef="#ctx0" brushRef="#br1" timeOffset="33508.9166">5795 4412 86 0,'0'0'36'15,"-13"5"1"-15,18 5 0 16,-5-10-33-16,23 7 0 16,3-7-2-16,10-1 1 15,2-5-1-15,9-3 0 16,1-9 0-16,3-2 1 15,-4-8-1-15,-8 0 0 16,-9-4 0-16,-8 3 1 16,-15-2-2-16,-12 6 2 15,-17 6-2-15,-10 10 0 16,-16 11 0-16,-8 16 0 15,-8 13 0-15,-2 13-1 0,-2 11 0 16,9 3 0-16,9 2 0 16,16-5-1-16,17-6 0 15,21-13-1-15,25-14 0 16,17-17-2-16,28-6-3 15,7-26-13-15,31 12-18 16,-8-13 0-16,7 8-2 16,-5-7 2-16</inkml:trace>
  <inkml:trace contextRef="#ctx0" brushRef="#br1" timeOffset="34056.9479">6798 4360 74 0,'-16'-30'40'16,"5"5"-1"-16,-15-9 1 0,17 18-15 15,-19-10-19-15,4 12 1 16,-6 9-4-16,-2 18 1 16,-4 15-3-16,0 12-1 15,4 13 1-15,0 8-1 16,8 4 0-16,11 0-1 15,10-6 1-15,11-9-1 16,12-13 1-16,16-14 0 16,8-18 0-16,5-10 0 15,2-11 1-15,-2-12-1 16,-3-8 0-16,-7-5 0 15,-5 0 0-15,-11-1 0 16,-5 6 0-16,-7 5 0 16,-4 8 0-16,-6 11-1 0,-1 12 1 15,-12 31 0-15,2 18-1 16,-9 20 1-16,0 27 1 15,-8 20-2-15,-8 20 1 16,-4 15-1-16,-8 4 1 16,1-2 0-16,-1-9 2 15,1-16-1-15,-1-19 0 16,6-22 0-16,4-24 1 15,3-25 0-15,3-21 0 16,6-23-1-16,3-20-3 16,2-17 0-16,9-16-2 15,-2-17 1-15,11-14-2 16,2-14-1-16,13 7-10 0,-9-19-8 15,24 25-9-15,-13-4-6 16,15 19-2-16,-5 4 2 16</inkml:trace>
  <inkml:trace contextRef="#ctx0" brushRef="#br1" timeOffset="47321.7066">10433 6214 95 0,'11'-1'40'16,"-11"1"1"-16,0 0-4 16,0 0-29-16,-18-16-32 15,18 16-15-15,0 0 0 16,13 3-1-16,-13-3 0 15</inkml:trace>
  <inkml:trace contextRef="#ctx0" brushRef="#br1" timeOffset="67970.8877">11315 2778 82 0,'-10'-16'35'15,"10"16"-1"-15,-9-12 2 16,9 12-29-16,0 0-2 16,-9 12 0-16,3 2 1 15,3 11-2-15,-3 0-1 16,1 5 1-16,3-1-1 15,7 1-2-15,2-4 1 16,7-7-1-16,7-10 0 16,7-10-1-16,6-10 1 0,8-8-1 15,1-8 1-15,-1-2-1 16,0-6 0-16,-6 3-1 15,-5 3 1-15,-6 5-1 16,-8 6 1-16,-5 10-1 16,-12 8 1-16,8 30 0 15,-9 5 0-15,-2 13 1 16,-1 15-1-16,-1 14 1 15,0 13-1-15,-3 9 0 16,-6 4 0-16,-3-2 0 16,-7-2 1-16,-5-4-1 15,-8-7 2-15,-4-16-2 16,-4-13 2-16,0-16-1 15,2-17-1-15,0-19-2 0,9-14-5 16,-6-27-28-16,19-6-4 16,-3-21-1-16,12-2-2 15</inkml:trace>
  <inkml:trace contextRef="#ctx0" brushRef="#br2" timeOffset="77273.4197">8498 3755 65 0,'0'-38'37'0,"0"13"-1"16,-10-6 1-16,1 17-14 16,-19-4-18-16,5 10-1 15,-7 3 0-15,-1 11 0 0,-4 6-2 16,1 12 1-16,-3 14-2 15,-1 13 1-15,0 15 1 16,4 12-2-16,0 12-1 16,5 5 2-16,4 8-3 15,6-3-1-15,7 0-1 16,7-16-4-16,16 1-11 15,-5-26-22-15,13-7 2 16,-7-26-2-16,8-7 2 16</inkml:trace>
  <inkml:trace contextRef="#ctx0" brushRef="#br2" timeOffset="78025.4627">7851 4334 104 0,'-17'-9'39'0,"17"9"1"16,0 0-2-16,34-3-35 15,3-2-2-15,12-3-1 16,9 0 0-16,7 0 0 16,6-1-2-16,-5 0 0 15,5 4-2-15,-9-1-1 16,3 10-2-16,-12-8-2 15,5 12-3-15,-17-13-4 16,5 10 3-16,-17-12 5 16,0 6 4-16,-12-3 3 15,-17 4 5-15,0 0 3 16,-8-12 5-16,-7 25 4 15,-23-10-2-15,6 23-3 0,-15-4-3 16,4 8-3-16,1 2-1 16,6 5-2-16,7-4-1 15,14 1 0-15,15-7 0 16,13-7-1-16,18-10 1 15,11-6-1-15,12-10-1 16,3-10 1-16,3-6-1 16,-1-7 0-16,-8-4 1 15,-5-1 0-15,-13-1-1 16,-10 0 2-16,-11 5-1 15,-9 2 2-15,-9 8-2 16,-8 3 2-16,-1 8-1 0,-1 6 0 16,0 5-1-16,4 5 0 15,7 6 0-15,10 0 1 16,9 1-1-16,7-1-1 15,8 0 1-15,7 2 0 16,1-3 0-16,1 3-1 16,-4 5 0-16,-4 3 0 15,-9 2 1-15,-11 6-1 16,-5 2 1-16,-7-2-1 15,-6-1 1-15,-2-6 1 16,-2-5 0-16,12-19 0 16,-16 8 1-16,16-21-1 15,9-8 1-15,9-8-1 16,5-5 1-16,2-2 1 15,4-2-1-15,5 5 0 0,-5 3-1 16,1 8 0-16,-5 7-3 16,-1 1-2-16,2 14-13 15,-9-12-20-15,16 13-3 16,-5-11-2-16,14 9 0 15</inkml:trace>
  <inkml:trace contextRef="#ctx0" brushRef="#br2" timeOffset="79954.5731">10503 3917 64 0,'5'-12'35'0,"-4"-7"-1"15,3 9 1-15,-5-4-26 0,1 14-1 16,6-24-2-16,-6 24 1 15,9-18-2-15,-9 18 0 16,12 5-2-16,-4 13 1 16,-3 14-2-16,-2 13 0 15,-4 16-1-15,-5 12 1 16,-4 12-2-16,-7 6-1 15,0 2-1-15,-1-9-1 16,3-3-3-16,-3-20-5 16,19-3-27-16,-3-27 0 15,12-7 0-15,-10-24-1 16</inkml:trace>
  <inkml:trace contextRef="#ctx0" brushRef="#br2" timeOffset="80795.6212">10402 4274 97 0,'-33'-11'39'0,"-2"1"1"15,13 14-2-15,2 2-34 16,20-6-2-16,19 7 0 16,14-7-2-16,18-3 0 15,13-4-2-15,12 1-1 16,7-8-1-16,7 7-1 15,-9-7-2-15,6 11-1 16,-15-6 0-16,-5 10-1 16,-15-6-1-16,-7 9 3 15,-16-7 3-15,-4 2 3 0,-12 1 3 16,-13 0 3-16,0 0 2 15,-16 1 2-15,-1 12 1 16,-13-5 1-16,4 16-2 16,-12 1-1-16,7 7-4 15,-4 2 1-15,7 5-3 16,4-4 1-16,10 3-2 15,13-8 0-15,8-8-2 16,12-7 2-16,14-9-1 16,7-10 0-16,3-8 0 15,5-8-1-15,-1-9 1 16,-3-5-1-16,-3-3 2 15,-9-2-1-15,-9 1 1 16,-6 0-1-16,-9 4 1 16,-6 6 0-16,-3 7 0 0,-1 4-1 15,-4 6 0-15,6 11 0 16,0 0 0-16,0 0 0 15,0 0 1-15,21 0-1 16,3 2 0-16,10-2 1 16,3 2 0-16,6 0 0 15,-2 1-1-15,-1-1 1 16,-3 4-1-16,-6 6 1 15,-10 4-1-15,-8 6 0 16,-9 5-1-16,-10 5 1 16,-5 2 0-16,-5 4-1 15,-2-3 1-15,0-1-1 16,0-6 0-16,6-6 1 15,6-7 0-15,6-15 0 0,18-3 1 16,5-15-1-16,9-7 1 16,3-10 0-16,5-2 1 15,1-4-1-15,-5 4 1 16,-4 2 0-16,-7 8 0 15,-6 8-1-15,-5 9 0 16,-14 10 0-16,13 8-2 16,-13 7 1-16,0 7-2 15,2 2-1-15,3 0-2 16,7 6-2-16,1-10-9 15,22 13-10-15,-12-18-14 16,22 6 0-16,-5-15-1 16,15 4 1-16</inkml:trace>
  <inkml:trace contextRef="#ctx0" brushRef="#br2" timeOffset="81254.6474">12447 4219 99 0,'-8'-19'39'0,"-18"-5"2"15,2 15-1-15,-18 6-33 16,5 4-2-16,-5 8-1 15,4 10-1-15,-1 4-1 16,5 7-1-16,11 1 0 16,8 0 0-16,10 1-1 15,15-4 0-15,13-6 0 16,7-8 0-16,10-7 0 15,4-8 0-15,3-10 0 0,-4-4 1 16,-1-10-1-16,-4-4 1 16,-8-3-1-16,-6-1 1 15,-4 2-1-15,-6 6 1 16,-5 7-1-16,-9 18-1 15,0 0 1-15,6 15-1 16,-12 23 0-16,-3 15-1 16,-6 16 1-16,-2 13-1 15,-6 12 2-15,0 4-2 16,-7 0 1-16,0-4 1 15,-5-7 1-15,-3-11 0 16,-2-12 1-16,0-16-1 16,-3-17 1-16,0-14-3 15,4-16 0-15,-2-17-2 0,12-12-6 16,-1-30-10-16,25 5-9 15,-4-26-12-15,27 0-3 16,5-8 1-16,20 4 2 16</inkml:trace>
  <inkml:trace contextRef="#ctx0" brushRef="#br2" timeOffset="81763.6766">12842 4226 90 0,'11'-12'38'15,"-6"-9"2"-15,-5 21 1 16,5-16-34-16,-5 16 0 15,0 0-1-15,-13 29-2 16,0-4 0-16,-1 6-2 16,-1 5 0-16,-1 2-1 15,3 2 1-15,3-3-2 16,4-5 0-16,6-5 0 15,8-10 0-15,6-5 1 16,7-10-2-16,8-8 1 16,8-8 0-16,2-7 0 15,5-7 0-15,0-7 1 16,3-2-1-16,-3-3 0 15,-6 2 1-15,-8 5 0 0,-6 4 0 16,-5 7 0-16,-9 9-1 16,-10 13 0-16,0 0 1 15,-2 25-1-15,-10 3-1 16,0 4 0-16,-1 6-1 15,1-1-1-15,5 3-1 16,3-10-4-16,14 5-8 16,-10-35-9-16,29 33-8 15,-13-35-7-15,18 5-2 16,-4-17 3-16</inkml:trace>
  <inkml:trace contextRef="#ctx0" brushRef="#br2" timeOffset="82114.6967">13442 4309 104 0,'-6'22'39'16,"-7"-9"0"-16,18 8 0 16,4-7-36-16,12-5-1 15,3-4 1-15,10-3-1 16,2-9 1-16,6-4 0 15,-1-7-1-15,-4-3 0 16,-3-4 0-16,-10-3 0 16,-9 2 0-16,-7 0 0 15,-12 4-1-15,-10 7 0 16,-8 10-1-16,-8 8 1 15,-8 11-1-15,-1 9 1 16,-1 8-1-16,8 5 0 16,9 2 0-16,11-2-1 0,12-4-1 15,13-9-3-15,23-2-8 16,-2-26-9-16,25 13-7 15,-9-25-13-15,16 3-1 16,-5-16 0-16,12 4 2 16</inkml:trace>
  <inkml:trace contextRef="#ctx0" brushRef="#br2" timeOffset="83041.7497">14649 4206 96 0,'7'-14'37'16,"-7"14"2"-16,0 0-3 15,-20 7-32-15,9 4 0 16,-1 10-2-16,-5 4 0 16,0 5-1-16,1 4 0 15,1 0 0-15,1 2 0 16,6-3-1-16,0-4 1 15,5-4-1-15,3-9 1 16,1-6-1-16,-1-10 1 16,12-10-1-16,-2-8 1 15,0-8-1-15,1-5 1 16,0-6 0-16,4-5 0 15,1 0 1-15,1 4-1 0,-1 3 0 16,0 6 1-16,4 7-1 16,2 3 0-16,3 7-1 15,7 4 0-15,2 1-1 16,8 3-1-16,2-3-1 15,8 3 0-15,-1-2 0 16,1 4 0-16,-5-3 1 16,-5 5 0-16,-7 0 1 15,-11 3 1-15,-6 0 1 16,-18-3 1-16,1 14 0 15,-15-4 0-15,-2 8 1 16,-8-1 0-16,-3 10-1 16,-3 1 1-16,2 6-1 15,3 0 0-15,7 1 0 0,5-4-1 16,12-1 0-16,9-7 0 15,11-10-1-15,10-7 1 16,7-10-1-16,4-10 1 16,0-5 1-16,-1-8-1 15,-5-6 0-15,-5-3 0 16,-10-2-1-16,-8 2 2 15,-8 4-2-15,-5 4 0 16,-6 7-2-16,-3 8 1 16,0 6-2-16,11 7-1 15,-19 7-2-15,24 10-9 16,-5-17-7-16,17 22-5 15,-6-21-11-15,21 6-2 0,2-14-1 16,14 1 2-16</inkml:trace>
  <inkml:trace contextRef="#ctx0" brushRef="#br2" timeOffset="83268.7626">15923 3677 105 0,'0'0'40'15,"-21"-10"2"-15,3 33-2 16,-15 9-30-16,3 17-7 15,0 10-1-15,0 10 1 16,6 7-1-16,-1 5-2 16,11-2-1-16,6-5-1 15,8-9-2-15,5-16-6 0,20 1-13 16,-10-32-12-16,21-3-7 15,0-25 1-15,13-10 1 16</inkml:trace>
  <inkml:trace contextRef="#ctx0" brushRef="#br2" timeOffset="83492.7755">16297 3601 117 0,'1'-29'42'16,"-1"29"0"-16,-16 20-1 15,-5 22-35-15,-3 11-2 16,-3 11-1-16,0 11-3 15,-1 4 0-15,2-1 0 16,7-1 0-16,8-5-2 16,3-12-3-16,13-4-4 0,-1-27-11 15,24 3-7-15,-9-25-15 16,19-3 1-16,-4-23-1 15,11 2 3-15</inkml:trace>
  <inkml:trace contextRef="#ctx0" brushRef="#br2" timeOffset="83665.7854">16469 4116 117 0,'0'0'41'15,"-12"9"1"-15,4 15-2 16,-6 1-36-16,0 7-3 16,0 1-1-16,0 2-1 15,5-2-2-15,-1-4-2 16,12 2-6-16,-2-31-15 15,10 21-14-15,1-32-1 0,13 2 0 16,-3-19 2-16</inkml:trace>
  <inkml:trace contextRef="#ctx0" brushRef="#br2" timeOffset="84085.8094">16676 3852 111 0,'-5'-27'39'16,"5"27"0"-16,-11-2-1 15,11 2-36-15,-2 24-3 16,5-4 0-16,6 1 0 15,4 5 0-15,3 3 1 16,-1 1 0-16,-1 1 2 16,-2 4 0-16,-10 1 1 15,-1 2 0-15,-10-1 1 16,-1 2-1-16,-3-5-1 0,1-2 0 15,0-4-1-15,6-6-1 16,6-8 0-16,0-14 0 16,23 5 0-16,0-15 1 15,6-9-1-15,6-6 1 16,2-7 0-16,2-4 0 15,2-1-1-15,-4 3 0 16,-7 4 1-16,-5 8-1 16,-8 11 0-16,-7 12 0 15,-9 11 0-15,-7 11-1 16,-3 9 0-16,1 2-2 15,6 7-2-15,-2-13-8 0,19 13-9 16,-5-27-5 0,24 13-8-16,1-24-7 0,16 4 0 15,-3-17 3-15</inkml:trace>
  <inkml:trace contextRef="#ctx0" brushRef="#br2" timeOffset="84586.8381">17548 4101 111 0,'-5'-22'41'16,"5"22"2"-16,-22-14-3 15,10 16-36-15,-15 12 0 16,-3 9-1-16,-7 8-1 16,-2 10 0-16,2 1-1 15,3-1-1-15,5-2 1 16,11-6-2-16,8-7 1 0,14-11-1 15,14-14 1-15,11-10 0 16,8-11 0-16,5-9 1 16,6-6-1-16,-1-3 0 15,-1-1 0-15,-6 5 0 16,-11 8-1-16,-11 11 1 15,-18 15-1-15,5 15 0 16,-19 19 1-16,-11 18-1 16,-11 19 1-16,-7 14-1 15,-4 11 0-15,0 3 0 16,-4 2 0-16,6-7 0 15,3-7 1-15,3-12 0 16,6-18 0-16,5-13 0 16,6-19 1-16,0-12-1 0,6-12 1 15,0-11 2-15,4-13-4 16,4-9 2-16,5-11-1 15,7-11 0-15,9-5-2 16,9-6 0-16,13 3-4 16,1-9-10-16,22 21-5 15,-12-18-4-15,26 28-6 16,-19-8-9-16,16 16-3 15,2-1 2-15</inkml:trace>
  <inkml:trace contextRef="#ctx0" brushRef="#br2" timeOffset="86722.9601">18078 4399 96 0,'-14'36'39'0,"-19"1"-1"0,-2 8-7 15,0 8-67-15,-14-13-2 16,12-1 0-16,3-17-2 16</inkml:trace>
  <inkml:trace contextRef="#ctx0" brushRef="#br2" timeOffset="88262.0483">7875 5294 76 0,'4'-17'35'15,"-21"3"-1"-15,-8 21-2 16,-21 0-28-16,-8 12 1 0,-20 4 0 16,-3 16 1-16,-14 3 0 15,1 14 0-15,-2 0-1 16,11 12 0-16,10 0-2 15,19 2 0-15,22 1 1 16,19-3-2-16,26-5 0 16,22-7-2-16,22-8 0 15,18-17-2-15,17-4-3 16,1-25-12-16,17 5-21 15,-11-17-2-15,2 0 0 16,-17-9 0-16</inkml:trace>
  <inkml:trace contextRef="#ctx0" brushRef="#br2" timeOffset="89195.1016">8451 5790 58 0,'-7'-28'36'16,"-1"10"0"-16,-14-4 1 15,-1 22-12-15,-17-6-17 16,1 20-3-16,-14 6 1 16,-1 15 1-16,-4 9-1 15,3 12-1-15,7 0-1 16,8 3-1-16,11-6 0 15,15-10-1-15,19-11 1 16,16-11-3-16,15-20 1 16,15-15-1-16,9-13 0 15,1-6 0-15,3-9-2 16,-4-1 3-16,-8-2-2 15,-9 1 2-15,-10 6-3 16,-15 8 1-16,-7 7-1 0,-14 10 1 16,3 13 1-16,-16 1-1 15,2 13 1-15,-2 8-1 16,2 10 3-16,3 3-2 15,5 7 1-15,3-2-3 16,12 1 0-16,4-9-6 16,18 0 0-16,-5-24-10 15,23 6-15-15,-9-25-5 16,13-4 0-16,-7-16 1 15,10 0 24-15,-17-12 8 16,-1-3 3-16,-3 5 14 16,-18-10 11-16,4 15 10 15,-16 3 1-15,3 12 1 16,-21 6-22-16,13 15-3 0,-23 22 1 15,8 14-6-15,-6 3 3 16,4 8-2-16,2 1 0 16,4 0-1-16,8-11-1 15,7-10-2-15,8-14-1 16,11-15 1-16,6-18-3 15,6-8 3-15,2-11-3 16,2-5 3-16,1-6-3 16,-3 0 1-16,-8 9-1 15,-5 5 0-15,-7 15 1 16,-5 16-2-16,-4 16 2 15,-3 11-1-15,-5 17 2 16,0 7 0-16,8 11-3 0,0 0-1 16,8 9-6-16,-7-19-11 15,22 13-7-15,-16-17-13 16,11 2-1-16,-12-15 0 15,0 0 3-15</inkml:trace>
  <inkml:trace contextRef="#ctx0" brushRef="#br2" timeOffset="89495.1188">7937 6516 114 0,'-39'22'43'0,"17"-19"-1"16,38-3 0-16,23-19-38 15,33-8-1-15,34-10-1 16,17 1-1-16,22-3 1 15,6 6 0-15,1 6-2 16,-9 7-2-16,-6 13-2 16,-21 5-3-16,-11 18-14 15,-38-11-12-15,-11 13-9 16,-27-9 0-16,-13 4 0 15</inkml:trace>
  <inkml:trace contextRef="#ctx0" brushRef="#br2" timeOffset="91012.2056">10891 5299 63 0,'7'-29'35'15,"-6"6"1"-15,-1 23-2 16,0 0-20-16,-22 38-12 16,4 11-1-16,1 21 1 15,-7 10 0-15,2 15 2 16,-6 3-2-16,6 1-1 0,7-4-1 15,0-18-7-15,20-4-26 16,-4-22-1-16,9-11 0 16,2-21-2-16</inkml:trace>
  <inkml:trace contextRef="#ctx0" brushRef="#br2" timeOffset="91786.2497">10627 5760 97 0,'-23'-5'39'0,"0"0"0"15,23 5-3-15,1 13-32 16,22-11 1-16,16-4-3 0,15-4-1 16,12-7 0-16,10 1-3 15,4-3 3-15,0-2-3 16,1 0 2-16,-10 2-3 15,-10 4 3-15,-13 4 0 16,-11 3 0-16,-17 4 0 16,-20 0 0-16,4 17 0 15,-19 3 1-15,-11 6 3 16,-5 4-3-16,-5 7 2 15,-2 1 1-15,4 6-1 16,7-5 0-16,12-2-1 16,10-8 1-16,14-7-4 15,13-11 3-15,13-9-2 16,10-12-3-16,10-12 3 0,2-6-4 15,-2-10 4-15,-2-6-4 16,-6-2 2-16,-13-1-1 16,-12 5 0-16,-7 4 3 15,-13 8-2-15,-9 6 3 16,-5 7-3-16,-4 10 3 15,2 7 0-15,3 6 0 16,8 5 0-16,8 0 0 16,8 1-1-16,11-2 1 15,3-1-1-15,8-1 1 16,2 0-1-16,0-1 0 15,2 3 1-15,-12 5-1 16,-2 2 3-16,-11 5-3 16,-5 5 2-16,-11 1 1 15,-5 1-2-15,-4 1 2 0,-3-6-2 16,3-5 2-16,-1-7-4 15,12-12 1-15,0 0 1 16,9-14-3-16,11-7 3 16,7-8-2-16,2-5 0 15,4 2-1-15,-1 2 1 16,-1 3 1-16,-6 11-2 15,-3 6 2-15,-8 11-2 16,-3 9 2-16,-4 8 2 16,-3 5-3-16,1 1 0 15,4 4 0-15,2-9-3 16,12 10-3-16,-6-21-7 15,27 14-9-15,-14-18-15 16,19 0 1-16,-5-11-1 0,8-1-1 16</inkml:trace>
  <inkml:trace contextRef="#ctx0" brushRef="#br2" timeOffset="92284.2783">12432 5646 92 0,'-26'-14'37'16,"0"19"-1"-16,-13-1 2 15,6 20-29-15,-8 3-2 16,10 5 0-16,2 1-3 15,14 0 0-15,10-4-2 16,17-5 1-16,13-11-1 16,12-11 1-16,9-11-3 15,5-6 0-15,1-11 1 16,-3-1-2-16,-6-6 1 0,-6 6 0 15,-12-3 0-15,-7 8-2 16,-8 6 2-16,-10 16-2 16,0 0 2-16,-14 20 2 15,-3 17 0-15,-1 16-1 16,-4 18 0-16,0 16 0 15,1 11 0-15,-2 7 0 16,3 3 1-16,0 0-2 16,0-9 0-16,0-9 4 15,0-18-4-15,2-16 0 16,-1-17 0-16,3-18 0 15,1-21 0-15,3-15 0 16,8-21 0-16,4-16 0 16,9-16 0-16,5-13 0 15,9-8 0-15,5-2 0 0,7 3-3 16,-2 4-1-16,9 12-3 15,-5 5-3-15,9 28-10 16,-14-7-2-16,13 28-9 16,-17-5-5-16,13 6-5 15,-6-1 3-15,12 3 2 16</inkml:trace>
  <inkml:trace contextRef="#ctx0" brushRef="#br2" timeOffset="92651.2993">13077 5664 88 0,'-16'18'41'0,"-9"-5"1"15,6 14 1-15,-13-9-24 16,3 12-13-16,4 1 0 0,5 5-2 16,6-3 0-16,6-3-2 15,15-6-2-15,8-8 0 16,12-6 0-16,9-7 0 15,4-8 0-15,4-9 0 16,2-3 0-16,0-9 0 16,-4-2 0-16,-6-1 0 15,-5-4 0-15,-7 6 0 16,-5 0 0-16,-5 10 0 15,-14 17 0-15,10-3-2 16,-12 16 2-16,-8 12-3 16,0 9 3-16,-4 7-1 15,5 4-1-15,0-5-3 16,13 4-6-16,-5-20-9 0,24 6-1 15,-8-28-8-15,29 4-8 16,-3-20-4-16,12-2 2 16,-4-12 3-16</inkml:trace>
  <inkml:trace contextRef="#ctx0" brushRef="#br2" timeOffset="92986.3184">13707 5767 112 0,'-21'8'40'15,"20"3"2"-15,1-11-2 16,21 12-35-16,-1-9-2 15,11 1-1-15,3-3 0 16,4-3-1-16,2-4 1 0,0-1-2 16,-8-7 1-16,-3-2-2 15,-13-2 2-15,-6 0-3 16,-10-1 3-16,-7 3-3 15,-12 2 3-15,-9 11-2 16,-4 9 3-16,-5 9 1 16,0 9-2-16,1 10 1 15,3 5-2-15,11 3 0 16,11 0 0-16,14-6 0 15,17-8 0-15,9-13-3 16,22 0-12-16,-9-29-6 16,25 8-6-16,-17-27-4 15,23 3-11-15,-11-18-1 16,5 2 1-16</inkml:trace>
  <inkml:trace contextRef="#ctx0" brushRef="#br2" timeOffset="93872.3692">14954 5751 105 0,'0'0'36'16,"10"-12"3"-16,-10 12-5 15,0 0-31-15,12-2-1 16,-12 2 0-16,-10 16 1 15,-1 7 1-15,-4 4 0 16,-4 6 0-16,-1 5-1 16,2-1 0-16,3 0-2 15,2-4 2-15,8-8-3 16,7-9 0-16,-2-16 0 15,22 0 1-15,-3-15-1 0,4-6-1 16,5-10 2-16,-1-5-2 16,2-4 2-16,-5-2-2 15,-1 2 0-15,-4 5 0 16,-3 4 1-16,-4 7 0 15,-3 7-2-15,0 6 1 16,5 8-2-16,2 6 2 16,8 2-2-16,8 1-1 15,5-6-1-15,12 9-3 16,-4-14-5-16,19 18-8 15,-17-27-3-15,13 23 3 16,-20-19 13-16,0 10 4 16,-15 0 4-16,-10-5 4 15,-7 17 5-15,-27-16 11 0,6 22 6 16,-21-15-5-16,6 18-9 15,-10-5-4-15,2 9-1 16,2-2-1-16,9 3-1 16,6-2-1-16,12 0-3 15,12-4 2-15,11-3-3 16,13-5 1-16,8-8 1 15,6-4-2-15,2-5 0 16,-1-7-2-16,-4-5 4 16,-7-3-4-16,-9-3 4 15,-11-5-4-15,-9 3 1 16,-8-3-1-16,-4 3 0 15,-4 2 1-15,-3 7-3 16,2 3 2-16,-3 7-4 0,16 6 1 16,-15-2-5-16,26 17-8 15,-11-15-2-15,30 3-7 16,-10-16-4-16,20 2-8 15,4-12-1-15,15-3 3 16</inkml:trace>
  <inkml:trace contextRef="#ctx0" brushRef="#br2" timeOffset="94114.383">16355 5076 101 0,'0'0'40'0,"-21"15"2"15,5 27-2-15,-12 7-33 16,-1 23-4-16,-3 15 1 0,1 13 0 15,-1 4-2-15,7-2 0 16,9-7-1-16,9-15-2 16,14-16-1-16,12-26-3 15,22-18-8-15,-2-35-6 16,33-5-10-16,-8-36-9 15,16-6-2-15,-8-27-1 16,3-9 3-16</inkml:trace>
  <inkml:trace contextRef="#ctx0" brushRef="#br2" timeOffset="94270.3919">16807 5095 124 0,'-31'19'42'0,"5"46"-1"16,-20 9-4-16,7 20-36 16,1 9 2-16,7-4-4 15,13-2-4-15,-2-22-10 0,28 2-8 16,-13-33-6-16,20-3-14 15,1-21 1-15,10-5-1 16,-5-15 2-16</inkml:trace>
  <inkml:trace contextRef="#ctx0" brushRef="#br2" timeOffset="94701.4165">17653 5535 95 0,'0'0'38'0,"4"22"2"15,-11-6-3-15,10 7-34 16,-13 8-2-16,-1 6 0 0,-1 2 2 15,1 2-2-15,3 0-1 16,3-8-4-16,15 2-16 16,-5-23-17-16,18-5 0 15,0-16-2-15,11-5-1 16</inkml:trace>
  <inkml:trace contextRef="#ctx0" brushRef="#br2" timeOffset="94839.4244">17819 5322 90 0,'-12'8'20'16,"12"-8"-17"-16,-11 18-3 0,11-18-37 16,29 10-1-1</inkml:trace>
  <inkml:trace contextRef="#ctx0" brushRef="#br2" timeOffset="95129.4411">18212 5486 105 0,'-35'32'38'15,"-10"-7"2"-15,13 10-11 16,0-13-25-16,14-5-1 16,11-4-1-16,19-3-1 15,10-3 0-15,11-1-1 16,8-3 0-16,0 6 0 0,1-1 0 15,-6 6 0-15,-10 6 0 16,-16 2 1-16,-14 6 0 16,-13 0 0-16,-12 5-2 15,-7-9-1-15,0 8-7 16,-12-21-12-16,13 5-16 15,0-15-1-15,19-1-2 16,2-13 2-16</inkml:trace>
  <inkml:trace contextRef="#ctx0" brushRef="#br2" timeOffset="95857.4826">19631 5443 82 0,'-16'-16'37'16,"16"16"-8"-16,-35-27 1 16,17 24-16-16,-21-8-5 15,5 16-1-15,-14 4-3 16,1 12-1-16,-3 11 0 15,4 6-2-15,3 5 0 16,14 4 0-16,8-3-1 16,20-5 1-16,18-12-1 15,17-12-1-15,18-15 1 16,18-13-1-16,14-16 0 15,7-13 1-15,6-13-1 0,-5-6-1 16,-7-3 2-16,-10-3-1 16,-14-2-1-16,-15 1 2 15,-15 6-2-15,-16 12 1 16,-13 8-1-16,-10 18 1 15,-14 17 0-15,-4 21 1 16,-10 22 0-16,-6 19-1 16,-1 14 1-16,3 8-1 15,4 9-1-15,10-2-3 16,16-2-2-16,11-15-1 15,28-2-6-15,2-29-7 16,35 2-11-16,-3-24-5 0,18-6-2 16,-5-20 3-16,4-10 0 15</inkml:trace>
  <inkml:trace contextRef="#ctx0" brushRef="#br2" timeOffset="96729.5325">20433 5409 92 0,'-40'-11'39'15,"2"19"2"-15,-14 0-1 16,10 16-29-16,-6 5-7 15,9 5-1-15,6 4-1 16,7-2-1-16,16-2 0 16,12-2 0-16,12-6-1 15,15-6 0-15,12-9 1 16,10-6-2-16,5-9 1 15,4-7 0-15,-1-7 0 0,-7-10 0 16,-6 0-1-16,-10-11 1 16,-9 1 0-16,-13 0 0 15,-12-1 1-15,-8 7-1 16,-8 3 0-16,-4 6 0 15,-6 10 0-15,0 9 0 16,2 8 0-16,6 6 0 16,7 5 0-16,7 2-1 15,14-1 1-15,9-1 0 16,12-5 0-16,11-5 0 15,9-6 0-15,2-4 0 16,3-4 1-16,-5-1-1 16,-7-2 1-16,-7 4 0 15,-10 1 0-15,-12 8 0 0,-17-1-1 16,0 21 1-16,-14 1 0 15,-4 3-1-15,-5 5 1 16,-2 2-1-16,-2 3 0 16,6 0 0-16,6-8 0 15,5 0 0-15,9-12 0 16,1-15 0-16,25 7 0 15,-1-16 1-15,6-10-1 16,4-10 1-16,-1-3-1 16,2-8 1-16,-4 2-1 15,-3 0 1-15,-5 5 0 16,-7 6-1-16,-3 10 1 15,-13 17 0-15,0 0-1 16,0 0 0-16,-1 22 1 0,-2 1-1 16,1 5 0-16,5-1-1 15,7-3 1-15,11-2 0 16,8-8 0-16,7-8 0 15,9-7 0-15,3-4 0 16,1-8 0-16,5-7 0 16,-7-3 1-16,-4-1-1 15,-7 0 0-15,-8 1 0 16,-7 4 1-16,-8 7-1 15,-13 12 0-15,0 0 0 16,-13 13-1-16,-4 10 1 16,-2 4-1-16,1 5 1 15,1 4-3-15,3 0 0 0,11 0-1 16,1-13-5-1,21 10-5-15,-9-27-4 0,26 12-4 16,-11-27-1-16,23 11-4 16,-11-26-2-16,15 5-9 15,-9-7 5-15,1-7 7 16</inkml:trace>
  <inkml:trace contextRef="#ctx0" brushRef="#br2" timeOffset="96895.542">21914 5461 118 0,'0'0'39'15,"-13"35"2"-15,-15-12-9 16,7 17-29-16,-3 3-1 15,3 2 1-15,4-2-3 16,4-3 1-16,7-8-5 16,3-14-4-16,25 1-13 15,-12-32-10-15,22 0-9 0,-5-17-2 16,13-5 2-16</inkml:trace>
  <inkml:trace contextRef="#ctx0" brushRef="#br2" timeOffset="98018.6063">22159 5363 88 0,'0'0'40'15,"0"0"2"-15,9 21-1 16,-9-21-14-16,-6 18-24 16,12-4-1-16,2 4 1 15,-3 4-1-15,-2 1 0 16,-5 5 0-16,-3 4 1 15,-6 0-3-15,-2 2 0 0,-2-5 0 16,1 1 0-16,4-10 0 16,4-2 0-16,6-18 0 15,17-3 0-15,8-12 0 16,8-12 0-16,4-1 0 15,6-7 0-15,1-2 0 16,1-1 0-16,-4 7 0 16,-9 8 0-16,-11 9 0 15,-5 12 0-15,-16 2 0 16,4 24 0-16,-10 1 0 15,-3 6 0-15,3 4 0 16,2 1-6-16,14 1-3 16,-2-18-4-16,27 9-5 15,-9-26-2-15,28 13-6 16,-13-28-1-16,21 7-8 0,-14-16-3 15,2 3 12-15,-12-6 28 16,-13-10 12-16,4 17 4 16,-33-21 7-16,12 22 2 15,-31-9 10-15,5 14 5 16,-15-8-8-16,12 22-25 15,-16 1-5-15,4 11-2 16,0 8 0-16,3 7 0 16,7 6-2-16,3 4 0 15,10 1 0-15,6-5 0 16,11-5 0-16,9-7 0 15,9-13 0-15,7-5 0 16,3-16 0-16,8-7 0 0,-1-7 0 16,-1-5 0-16,-3-5 0 15,-4 6 0-15,-8 3 0 16,-7 3 0-16,-6 12 0 15,-13 11 0-15,0 0 0 16,-4 17 0-16,-2 3 0 16,-3 7 0-16,4 3 0 15,0-3-2-15,8 1-3 16,-1-14-5-16,17 9-4 15,-19-23-5-15,42 14-3 16,-23-30-4-16,21 11-3 16,-12-17-10-16,12 5 4 15,-5-10 12-15,7-6 29 16,1 13 6-16,-15-17 6 15,16 21 5-15,-27-13 4 0,11 19 11 16,-21-3 0-16,3 22-8 16,-23-2-23-16,1 14-2 15,-13 2 0-15,-1 15-2 16,-4-1 0-16,1 3 0 15,2-3 0-15,6-1 0 16,4-8-3-16,11-6 0 16,8-11 0-16,11-13 0 15,7-10 0-15,9-5 0 16,4-7 0-16,3-4 0 15,1-2 0-15,-2 3 0 16,-5 2 0-16,-4 7 0 16,-7 9 0-16,-7 6 0 0,-12 3 0 15,6 20 0-15,-9 1 0 16,0 2 0-16,2 1 0 15,1 1 0-15,6 0 0 16,5-7 0-16,8-2 0 16,1-11-2-16,15-4-6 15,-3-18-5-15,18 6-7 16,-10-27-3-16,27 11-3 15,-19-28-4-15,21 8-7 16,-16-16-4-16,4-5 6 16</inkml:trace>
  <inkml:trace contextRef="#ctx0" brushRef="#br2" timeOffset="98178.6155">24108 5148 94 0,'-30'43'41'16,"-20"14"0"-16,3 18-1 16,-14-8-19-16,6 15-20 15,9-2-1-15,4-7-3 16,13 1-11-16,-8-29-8 15,28 0-15-15,-5-22-2 16,16-7-1-16,-1-26 1 16</inkml:trace>
  <inkml:trace contextRef="#ctx0" brushRef="#br2" timeOffset="98307.6228">23849 5569 105 0,'39'-35'40'16,"-7"-3"1"-16,10 11-1 16,-6-4-25-16,-6 2-28 15,20 24-11-15,-23-11-15 0,5 16-3 16,-32 0-1-16,0 0 0 15</inkml:trace>
  <inkml:trace contextRef="#ctx0" brushRef="#br2" timeOffset="99100.6682">7334 7230 74 0,'-13'-14'38'0,"-14"-1"-1"16,-2 10 1-16,-17-1-22 15,1 14-10-15,-9 3-1 16,2 15-2-16,0 5 1 15,8 7-1-15,6 5-1 0,15 3 0 16,12-2-1-16,16-1-2 16,15-1-1-16,12-12-2 15,17-1-3-15,2-21-9 16,24 6-16-16,-6-22-4 15,15-5-2-15,-3-14 0 16</inkml:trace>
  <inkml:trace contextRef="#ctx0" brushRef="#br2" timeOffset="99898.7137">7879 7192 91 0,'-38'1'38'16,"-1"13"3"-16,-14-3-3 15,4 15-20-15,-5-2-14 16,0 6-1-16,3 6 0 15,7 6-1-15,2 0 0 16,16 3-1-16,7-6 0 16,18-2 1-16,12-11-1 15,21-14-1-15,12-9 1 16,12-15-1-16,15-10 0 15,1-11 0-15,1-8 0 16,-2-7 1-16,-10 0-1 16,-9 1 1-16,-11 5-1 15,-14 4 1-15,-7 8-1 16,-9 7 1-16,-11 23-1 15,0 0 0-15,-5 11 0 0,-2 18-1 16,-3 15 2-16,-3 7-3 16,4 6 1-16,2 0-2 15,8-1 0-15,8-10-3 16,15-9-3-16,-2-26-8 15,25-2-4-15,-13-29-4 16,21 4-7-16,-10-17-4 16,5 4 11-16,-19-14 17 15,2-1 11-15,-6 13 10 16,-21-8 5-16,9 19 4 15,-21-7 11-15,6 13 5 16,-12-6-12-16,12 20-13 16,-18-2-7-16,18 2-3 15,-19 23 0-15,9-1-1 0,1 2 0 16,0 7-1-16,1 4 0 15,0 1 0-15,2-2 0 16,5-6 1-16,2-6-2 16,7-8 0-16,7-13 1 15,8-14-1-15,7-11 1 16,9-12-1-16,3-5 1 15,2-9 1-15,3-2-2 16,-3 1 0-16,-5 3 0 16,-4 10 0-16,-8 7 0 15,-9 15 0-15,-4 10 0 16,-14 6 0-16,14 28 0 15,-16 7 0-15,-3 8 0 16,-2 5 0-16,4 8 0 16,-4 0-4-16,5 2-4 0,0-13-6 15,14 10-5-15,-11-32-3 16,20 14-5-16,-21-37-2 15,32 18-8-15,-14-23-3 16,4-5 4-16</inkml:trace>
  <inkml:trace contextRef="#ctx0" brushRef="#br2" timeOffset="100532.7501">9064 7266 104 0,'23'-22'38'0,"-8"-2"1"0,9 13-4 15,-15-1-30-15,-9 12-1 16,0 0 0-16,6 14-2 15,-17 10 1-15,-3 12-1 16,-7 4 0-16,2 8 0 16,-3 2-1-16,2 0 0 15,4-8 1-15,7-6 0 16,7-14-2-16,12-11 1 15,7-15-1-15,12-13 1 16,10-13-1-16,7-13 1 16,5-4 0-16,3-4 1 15,-2-1-1-15,0 7 1 16,-8 6-2-16,-5 10 0 15,-11 14 0-15,-7 14 0 0,-8 12 0 16,-6 14 0-16,-5 10-2 16,0 3-1-16,0 8-1 15,5-5-1-15,8-1-3 16,-1-13-6-16,23 3-5 15,-12-31-3-15,26 5-6 16,-14-23-6-16,15-1-5 16,-8-17 4-16,3 1 2 15</inkml:trace>
  <inkml:trace contextRef="#ctx0" brushRef="#br2" timeOffset="100841.7677">9950 7181 92 0,'-11'-8'38'0,"-18"1"0"16,5 17 3-16,-15-4-19 15,5 20-18-15,-2 5 0 0,6 10-2 16,4 1 1-16,7 2-2 15,13-1 1-15,9-5-1 16,13-7 0-16,13-10 1 16,8-12-1-16,8-9 0 15,5-10-1-15,-1-9 0 16,-5-6 0-16,-7-6 0 15,-10-4 2-15,-10-1-2 16,-14 1 0-16,-9 1 0 16,-8 5-2-16,-6 1 1 15,1 7-3-15,3-3-3 16,16 24-8-16,-7-37-5 15,27 30-4-15,-7-23-6 16,25 10-7-16,-3-12-3 16,16-1 2-16,-4-10 3 0</inkml:trace>
  <inkml:trace contextRef="#ctx0" brushRef="#br2" timeOffset="101043.7793">10376 6611 114 0,'0'0'39'0,"-25"3"2"15,15 25-1-15,-12 22-37 16,10 3 2-16,3 14-3 15,5 11 0-15,-1 12-1 16,2 3-1-16,2 8-1 16,-1-6-3-16,0 0-4 15,-9-19-11-15,12 6-7 16,-15-24-15-16,11-10 1 15,-5-19-1-15,9-18 1 0</inkml:trace>
  <inkml:trace contextRef="#ctx0" brushRef="#br2" timeOffset="101420.8009">8494 7958 95 0,'-10'17'42'0,"20"-20"1"16,41-5-1-16,21-19-21 15,39-6-18-15,19-9 0 16,19 3-2-16,6 1 0 15,-3 9-1-15,-6 8-3 16,-8 10-2-16,-3 19-10 16,-35-7-9-16,0 22-6 15,-25-11-12-15,-4 4 0 16,-14-9 0-16,-1-5 1 15</inkml:trace>
  <inkml:trace contextRef="#ctx0" brushRef="#br2" timeOffset="101773.8211">12495 7150 99 0,'-16'53'33'0,"2"-4"-2"15,13-5-20-15,7-3-45 16,7-14-1-16,9-9-2 16,3-18 4-16</inkml:trace>
  <inkml:trace contextRef="#ctx0" brushRef="#br2" timeOffset="101916.8293">12939 7161 121 0,'-14'32'39'0,"-2"12"-1"16,-8 2-12-16,-6-9-59 15,17-1-8-15,3-11-1 16,26-5-2-16</inkml:trace>
  <inkml:trace contextRef="#ctx0" brushRef="#br2" timeOffset="102369.8552">16581 6866 110 0,'-46'30'39'16,"-2"-1"0"-16,11 12-4 15,5 0-43-15,6-14-26 16,26 1-5-16,10-12 1 16,15-3-2-16</inkml:trace>
  <inkml:trace contextRef="#ctx0" brushRef="#br2" timeOffset="102495.8624">17031 7034 111 0,'7'20'36'15,"-5"4"-2"-15,-1 3-26 16,-1-27-45-16,8 16 0 15,-8-16-3-15</inkml:trace>
  <inkml:trace contextRef="#ctx0" brushRef="#br2" timeOffset="102757.8774">18343 6816 111 0,'-42'35'38'0,"6"4"0"16,-2-7-3-16,3-5-41 15,23 3-20-15,-3-20-11 16,15-10 0-16,15 3-1 16,14-14 0-16</inkml:trace>
  <inkml:trace contextRef="#ctx0" brushRef="#br2" timeOffset="102877.8842">18586 6805 79 0,'14'9'38'16,"-23"6"-1"-16,-7 14-2 15,-18 2-15-15,-12 0-49 16,17 7-8-16,-2-8 1 0,13 0-2 15</inkml:trace>
  <inkml:trace contextRef="#ctx0" brushRef="#br2" timeOffset="103421.9154">19771 6774 107 0,'0'0'38'15,"-10"12"2"-15,6 8-3 16,-11 2-32-16,10 5-2 15,-4 6 0-15,5 4-1 16,-1 3 0-16,3-1 0 16,-2 0-1-16,7-2 0 15,-3-7 0-15,1-7-1 16,4-6 0-16,-5-17 0 15,0 0-1-15,10-4 1 16,-1-16 1-16,4-8-1 0,4-10 0 16,4-6 0-16,4-5 1 15,2 0 0-15,1 1 0 16,2 6 1-16,-1 7-1 15,-1 8 0-15,0 3-1 16,-2 7-2-16,7 11-3 16,-5-10-13-16,19 19-9 15,-10-12-12-15,17 8-2 16,-7-4 0-16,10 3 0 15</inkml:trace>
  <inkml:trace contextRef="#ctx0" brushRef="#br2" timeOffset="103772.9354">20356 6844 115 0,'-23'16'40'0,"19"5"0"16,4-21-1-16,25 19-35 15,4-19-2-15,12-2-1 16,6-5 0-16,6-4 0 15,3-5 0-15,-7-3 1 16,-7-3-1-16,-7 0 0 16,-10 0 1-16,-10 4-1 15,-14-1 0-15,-8 8 0 16,-12 5-1-16,-6 8 2 15,-9 9-2-15,-8 8 0 16,-2 10 0-16,2 7 0 0,3 4 0 16,9 3 0-16,14-3 0 15,16-3 0-15,19-4-5 16,10-16-8-16,32 6-8 15,-9-24-8-15,28 7-11 16,-6-16-1-16,12 1 0 16,-10-12 2-16</inkml:trace>
  <inkml:trace contextRef="#ctx0" brushRef="#br2" timeOffset="104005.9487">21349 6727 114 0,'-33'-20'40'16,"7"24"1"-16,-12-3-2 15,4 17-31-15,-12 5-2 0,1 14-2 16,-2 4-1-16,9 4-3 16,10 0 0-16,13-2 0 15,20-5 0-15,12-10-5 16,27 0-13-16,-5-28-6 15,27 4-12-15,-7-18-6 16,11 0 1-16,-8-11-1 16</inkml:trace>
  <inkml:trace contextRef="#ctx0" brushRef="#br2" timeOffset="104340.9678">21577 6859 124 0,'-7'21'39'0,"-2"-11"2"16,16 11-9-16,5-17-28 15,13-2-2-15,9-7 0 16,7-3 0-16,2-6-1 16,1-3 0-16,3-5-1 15,-7 0 1-15,-9 1-1 16,-7-2 0-16,-12 1 1 15,-8 1 0-15,-11 6 0 16,-7 4 0-16,-10 9 1 16,-6 7-2-16,-6 10 0 15,-3 11 0-15,-2 7 0 16,2 9 0-16,11 2 0 15,4 0 0-15,15-1 0 16,13-14-9-16,29 3-10 0,1-32-6 16,33 3-11-16,-1-21-5 15,19-1 1-15,-1-16-1 16</inkml:trace>
  <inkml:trace contextRef="#ctx0" brushRef="#br2" timeOffset="104665.9864">22403 6694 91 0,'-28'12'40'15,"-14"-3"2"-15,5 9-2 16,-10-5-9-16,5 7-27 16,2 0-1-16,10 1-1 15,9-3 0-15,13 1-2 0,16-8 0 16,15-1 0-16,12-3 0 15,9-2 0-15,5-1 0 16,-1 2 0-16,-5 2 0 16,-8 3 0-16,-14 5 0 15,-16 5 0-15,-11 3 0 16,-13 2 0-16,-10 3 0 15,-6-2 0-15,1 1 0 16,-2-10-4-16,11 5-7 16,-3-23-8-16,28 0-6 15,0 0-9-15,42-19-6 16,-1-10-2-16,17-1 3 15</inkml:trace>
  <inkml:trace contextRef="#ctx0" brushRef="#br2" timeOffset="104989.005">22811 6734 120 0,'-10'-4'40'15,"-22"-2"2"-15,3 14-1 16,-20 1-36-16,7 9-2 16,-2 2-1-16,3 7 0 15,9 2-2-15,11 3 0 16,13-4 0-16,19-4 0 15,16-6 0-15,11-3 0 16,11-5 0-16,3-4 0 16,-2-2 0-16,-5 1 0 15,-10 1 0-15,-13 5 0 16,-16 3 0-16,-10 2 0 0,-11 5 0 15,-3-2 0-15,-1 3 0 16,-1-6 0-16,11 3-10 16,-2-20-7-16,29 9-7 15,-6-25-6-15,25 5-11 16,-1-14 0-16,15 1 0 15,0-13 2-15</inkml:trace>
  <inkml:trace contextRef="#ctx0" brushRef="#br2" timeOffset="105177.0157">23207 6804 126 0,'-16'9'42'15,"-4"20"2"-15,-14-2-1 16,14 10-43-16,-8 1 0 16,5 4 0-16,8 0 0 0,6-5 0 15,13-2 0-15,5-18-2 16,24 3-17-16,-12-31-6 15,27 10-7-15,-8-24-10 16,10-2 0-16,-5-18 0 16,3-4 3-16</inkml:trace>
  <inkml:trace contextRef="#ctx0" brushRef="#br2" timeOffset="105304.023">23408 6608 109 0,'-27'-26'42'0,"12"18"-1"16,-5 3-2-16,11 16-22 15,16 2-31-15,-7-13-9 16,27 11-15-16,-9-5-3 0,14 8 0 15,-7-9 0 1</inkml:trace>
  <inkml:trace contextRef="#ctx0" brushRef="#br2" timeOffset="105545.0367">23555 6755 101 0,'3'34'41'0,"-7"-4"2"15,6 11-2-15,-7-10-14 16,12 8-25-16,-1-3-2 16,4-1 0-16,2-6 0 15,4-5 0-15,2-7 0 16,4-9 0-16,3-14 0 15,1-6 0-15,0-11 0 16,0-12 0-16,3-4 0 16,-6-12 0-16,6 4-2 0,-11-9-13 15,11 22-6 1,-23-13-5-16,16 26-8 0,-17-2-7 15,5 14 0-15,-10 9 1 16</inkml:trace>
  <inkml:trace contextRef="#ctx0" brushRef="#br2" timeOffset="105920.0582">24052 6838 97 0,'-14'11'40'15,"3"-11"2"-15,11 0-2 16,0 0-16-16,21 0-22 15,6 0 0-15,4 0-1 16,5-3 0-16,2 3 1 16,2-7-1-16,2-2 2 0,-6-7-3 15,-5-1 0-15,-9-8 0 16,-5 2 0-16,-11-2 0 15,-9 0 0-15,-13 6 0 16,-10 9 0-16,-14 12 0 16,-9 17 0-16,-7 11 0 15,0 13 0-15,4 10 0 16,9 5 0-16,14 0 0 15,15-4 0-15,25-6 0 16,16-13 0-16,23-4 0 16,1-26-14-16,27 5-9 15,-19-27-3-15,27 12-6 16,-23-20-8-16,9-1-6 0,-7-7 3 15</inkml:trace>
  <inkml:trace contextRef="#ctx0" brushRef="#br3" timeOffset="120581.8969">751 9871 76 0,'0'0'35'0,"21"-8"-1"15,-7 0-6-15,23 10-19 16,-2-5-2-16,16 4-3 15,6-2-1-15,10-1-1 16,9 1-2-16,9-4 0 16,10-1 0-16,12-3 0 0,6-3 0 15,8-1 0-15,6 0 0 16,9-1-1-16,8 2 2 15,7 2 0-15,4 2 0 16,2 5 0-16,2 0 0 16,9 6 0-16,4 1 0 15,3 2 1-15,2-1-2 16,8 1 1-16,5-2 0 15,7-1 0-15,5-2-1 16,5 0 0-16,4-1 1 16,10 0-1-16,2 2 0 15,-1 2 0-15,4 0 0 16,3 4 0-16,-2 0 1 15,0 2-1-15,4-2 1 0,-2 0-1 16,3-4 1-16,7-2 0 16,3-3-1-16,6 0 1 15,2-5 0-15,7-1 1 16,0 0-1-16,0 0 0 15,5-1 0-15,-2-1 0 16,0-1 0-16,3-3 0 16,1-1-1-16,4-1 1 15,5-5-1-15,8 0-1 16,2-3 1-16,5 0-1 15,0-1 0-15,1 4 0 16,-2 1 0-16,-4 3 0 16,-3 2 1-16,-6 3-1 15,-3 4 2-15,-6 1-1 0,-2 3 1 16,-4 1-1-16,-3 0 1 15,0-1 0-15,2 0 0 16,-2 0 0-16,0-1 0 16,0 0 1-16,3-2-1 15,-2 0 1-15,1 2-1 16,1-1 0-16,-3 4 0 15,-4-1 0-15,-2-2-1 16,-3 1 1-16,-5-1-1 16,3-2 0-16,-7-3 0 15,-4-2-1-15,-6-4 1 16,-1-3 0-16,-3-3-1 15,-6-4 1-15,-11-4-1 0,-4-2 0 16,-10 1-1-16,-14-5-1 16,-8 8-3-16,-25-16-14 15,-3 18-15-15,-33-8-4 16,-18 6 0-16,-28-1-1 15</inkml:trace>
  <inkml:trace contextRef="#ctx0" brushRef="#br3" timeOffset="126594.2407">3736 9749 74 0,'0'0'35'16,"0"0"-2"-16,0 0 1 16,0 0-28-16,0 0-4 15,0 0 0-15,0 0-1 16,0 0 1-16,0 0 1 15,9 20-1-15,-8-5-1 16,0 9 2-16,-2 0-2 16,1 8 1-16,-4 7-1 15,4 5 0-15,-5 4 0 16,1 7 0-16,1 2-2 15,0 6 2-15,1 0-2 16,1 3 2-16,3-2-2 16,1 1 1-16,0-4-1 0,3 1 1 15,-2-1 1-15,3 2 0 16,0 1-1-16,1-1 0 15,1 3-1-15,-1 4 0 16,-3 7 0-16,0 6 0 16,-6 1 0-16,1 6 0 15,-4 1 0-15,-2 3 2 16,-3 0 0-16,0 1-1 15,0-5 1-15,3-2-1 16,1-1 2-16,5-1-2 16,0 0 2-16,6 0-3 15,2 2 2-15,4 1-1 16,0-1 0-16,4 2 0 15,-2 1 0-15,0 3 0 0,-2-2 0 16,1 1-1-16,-5 0 1 16,4-3-1-16,-2-3 0 15,-1-1 1-15,3 0-1 16,5-1 1-16,-3 0-1 15,5 1 1-15,1 1-1 16,-2 4 2-16,-1 0-2 16,1 3 1-16,-2 2-1 15,-2 0 0-15,0-3 1 16,-1 1-1-16,2-6 2 15,1 1-2-15,-1-2 0 16,2-1-1-16,3-3 1 16,-6 1-1-16,4 4 1 0,-4 3-1 15,-1 5 1-15,1 5 1 16,-7 4 0-16,1 6 0 15,-3-3 0-15,2 2 0 16,-2-11 0-16,2-8-2 16,4-7 0-16,-4-14-4 15,10-1-3-15,-12-29-19 16,17 12-10-16,-13-16-1 15,8 5 1-15</inkml:trace>
  <inkml:trace contextRef="#ctx0" brushRef="#br3" timeOffset="129118.3851">19008 9485 61 0,'0'0'34'16,"0"0"0"-16,0 0-7 15,15-6-16-15,-15 6-4 16,14-6-2-16,-14 6 0 0,18-8-1 15,-18 8-2-15,19-2 0 16,-19 2-1-16,13 8 0 16,-13-8 0-16,2 24 0 15,-2-6 1-15,-2 8-1 16,-1 2 1-16,1 7-1 15,1 7 0-15,1 9 0 16,0 6 0-16,-1 7 0 16,-3 6-1-16,3 7 0 15,-5 5-1-15,2 5 2 16,-1 3-2-16,-1 6 2 15,2 7-2-15,-4 1 3 16,-2 2-4-16,3 3 2 0,-1 2 0 16,0 3-1-16,-2 2 1 15,0-5-1-15,-1-2 1 16,2 3 0-16,0-3 1 15,1 4-1-15,-1-1 1 16,0 1-1-16,2 2 1 16,2 2 0-16,4 2-1 15,3-1-1-15,4 6 1 16,3 0 0-16,5 4 0 15,0 0-1-15,4 2 0 16,0 1 0-16,0 4 1 16,-5 3-1-16,3 2 0 15,-4 1 0-15,-1-1 0 16,-3 2 0-16,-1 0 1 0,-1-1 0 15,0-3-1-15,4-5-1 16,-1-4 2-16,6 2 0 16,1-2 0-16,-1-1-1 15,2 3 1-15,0 4-1 16,-2 4 1-16,-1 3-1 15,0 9 1-15,-3 3-1 16,-3 6 1-16,1 3-1 16,-1 0 1-16,-4-3 0 15,-2-5 0-15,-4-5-1 16,-2-12 1-16,-3-17-2 15,4-17-9-15,-7-27-26 16,15-27-2-16,-5-50-1 16,24-16 1-16</inkml:trace>
  <inkml:trace contextRef="#ctx0" brushRef="#br3" timeOffset="129936.4319">19066 8672 40 0,'-6'-13'30'16,"6"13"2"-1,0 0-12-15,-7-17 4 0,7 17-15 16,0-12-1-16,0 12 0 15,0 0 0-15,0 0-2 16,8 13-1-16,-1 9-1 16,-4 9 2-16,3 12-3 15,-1 10 1-15,1 12-3 16,-5 11 2-16,-1 12-2 15,-5 11 2-15,-4 6-3 16,-2-6 1-16,1-5 0 16,5-7-5-16,-1-22-16 15,17-5-17-15,0-24 1 16,13-14-2-16,0-25 1 0</inkml:trace>
  <inkml:trace contextRef="#ctx0" brushRef="#br3" timeOffset="130843.4837">19836 8638 39 0,'4'-25'33'0,"-2"-3"1"16,4 4 0-16,-10-6-20 15,14 15-1-15,-14-5 0 16,4 20-3-16,0 0-3 15,1 23-1-15,-7 7-1 16,5 18-1-16,-4 6 0 16,2 12-3-16,-1 3 2 15,2 9-1-15,-2-4 0 16,-1-1-1-16,1-8 1 0,-2-10-1 15,1-13-1-15,2-7 1 16,-2-21 0-16,5-14 0 16,-1-14 0-16,2-14 0 15,4-10-1-15,-1-10 0 16,2-12-1-16,3-8 0 15,2-7 0-15,3-4 0 16,3-3-1-16,7 2 2 16,6 2-2-16,5 10 2 15,7 11 0-15,2 12-1 16,6 16 1-16,-5 15 0 15,1 15 0-15,-6 12-1 16,-9 9 0-16,-8 7 1 16,-14 8-1-16,-13 5 0 15,-15 4 0-15,-10 4 1 0,-12 5 1 16,-10-6-3-16,0-1 2 15,-2-9-5-15,14 1-9 16,0-21-23-16,19-10 1 16,20-9-3-16,3-28-1 15</inkml:trace>
  <inkml:trace contextRef="#ctx0" brushRef="#br3" timeOffset="131244.5067">20495 8278 71 0,'0'0'38'15,"15"12"0"-15,-24 2 2 0,3 12-21 16,-9 4-14-16,3 13 0 16,-9 5 0-16,0 11 1 15,-7 1-1-15,4 9-1 16,-5-2 1-16,6-1-3 15,-1-7 1-15,8-7-1 16,7-11 1-16,8-11-3 16,8-10 0-16,10-17 0 15,10-10 0-15,5-10 0 16,5-8 1-16,1-5-1 15,1-3-1-15,-2 2 1 16,-8 2-2-16,-6 8 3 16,-8 7-3-16,-15 14 3 15,13 9-1-15,-17 9-1 0,-2 8 2 16,1 5-2-16,1 3 0 15,4 0-4-15,8 0-1 16,-2-15-10-16,24 6-21 16,-7-18-4-16,14 2 1 15,-3-14-1-15</inkml:trace>
  <inkml:trace contextRef="#ctx0" brushRef="#br3" timeOffset="131972.5484">20898 8758 104 0,'-1'13'41'0,"1"-13"0"16,11 19-1-16,5-13-34 0,11 2-3 16,6-5-1-16,10-5 0 15,-1-1-3-15,1-5 2 16,-3 0-2-16,-6-4 0 15,-6 1-1-15,-9-4 1 16,-6 0 0-16,-10 1 0 16,-5-2 2-16,-7 0-2 15,-5 3 2-15,-3 3-1 16,-9 6 1-16,-3 8 0 15,-1 8 2-15,-4 10-1 16,1 6 1-16,2 5-2 16,5 3 2-16,8 1-2 15,11-5 1-15,12-2-3 0,15-8-3 16,9-11-2-16,16-5-1 15,2-15-8-15,19 7-14 16,-18-23-1-16,18 11 8 16,-19-19 6-16,5 9 4 15,-15-7 7-15,-8 3 4 16,-5 5 10-16,-17-7 14 15,9 19 3-15,-20-13-6 16,4 24-4-16,-8-12-4 16,8 12-3-16,-19 17-3 15,9 3-1-15,-4 4 0 16,2 7-2-16,-4 2 1 15,2 2-2-15,2-2 1 16,1-3-2-16,4-4 2 0,6-9-3 16,1-17 1-16,15 7-1 15,4-18 1-15,6-10-1 16,6-9-1-16,3-2 1 15,-1-5-1-15,4 1 1 16,-5 2-1-16,-7 6 1 16,-5 6-2-16,-9 13 2 15,-11 9 0-15,0 0 1 16,0 19 1-16,-9 2-2 15,2 3 1-15,1 3-3 16,6 1 1-16,3-4-3 16,12-1-1-16,1-11-5 15,22 5-12-15,-10-22-13 16,19 3-6-16,-3-14 2 15,7-2-1-15</inkml:trace>
  <inkml:trace contextRef="#ctx0" brushRef="#br3" timeOffset="132280.566">22057 8629 100 0,'0'0'40'0,"-33"-2"0"15,16 18-2-15,-10-2-31 16,5 10-1-16,0 5 0 16,6 4-2-16,5 3 0 15,4-1-3-15,9-3 2 16,8-5-2-16,9-5 2 15,9-10-4-15,4-9 1 16,8-10 0-16,-2-10 0 16,2-5 1-16,-3-5-2 15,-5-7 1-15,-7 0-2 0,-5-2 2 16,-11 2-2-16,-12 4 1 15,-7 8-2-15,-9 4 0 16,-6 10-1-16,-5 1 0 16,-1 15-7-16,-4-11-11 15,13 15-18-15,-1-7-1 16,23-5 0-16,-15 10-1 15</inkml:trace>
  <inkml:trace contextRef="#ctx0" brushRef="#br3" timeOffset="132762.5936">22531 8258 98 0,'-11'23'38'0,"3"18"1"16,-16 2-7-16,6 18-27 15,1 5 1-15,4 8-1 16,2-1 0-16,6-1-3 16,4-4 0-16,4-9-3 15,8-7-2-15,-2-17-7 16,17-1-28-16,-14-18-2 15,7-5 1-15,-19-11-1 16</inkml:trace>
  <inkml:trace contextRef="#ctx0" brushRef="#br3" timeOffset="132934.6034">22362 8727 99 0,'-29'-14'37'16,"10"12"3"-16,5 0-2 16,14 2-32-16,11 9-4 15,12-7-2-15,9 0-2 16,11-3-2-16,10 6-5 15,-3-13-28-15,17 3-1 16,-5-6-1-16,5 3 0 16</inkml:trace>
  <inkml:trace contextRef="#ctx0" brushRef="#br3" timeOffset="133422.6313">22950 8639 83 0,'0'0'38'0,"-15"13"1"16,-11-5 0-16,9 12-27 16,-12-3-2-16,6 8-3 15,0-2-1-15,10 5-1 16,4-5-1-16,10 0-2 15,9-3 1-15,15-7-3 16,7-7 1-16,9-8-2 16,5-8-1-16,7-9 2 15,3-5-1-15,-3-4 1 16,-2-4-2-16,-6 1 2 15,-8 1-1-15,-5 6 1 16,-13 8 0-16,-8 9 0 16,-11 7 0-16,-1 27 1 15,-10 10 0-15,-10 14-1 0,-4 17 2 16,-3 15-2-16,-6 12 1 15,-4 5 0-15,-2 3 1 16,-1-5-1-16,2-6-1 16,4-14 2-16,3-17-2 15,4-18 2-15,7-19-2 16,8-20 0-16,4-18 0 15,11-17 0-15,8-18 0 16,1-15-2-16,10-13 2 16,6-10-1-16,6-1 1 15,2 1-2-15,4 6 1 16,0 6 0-16,-1 15-2 16,-6 11-2-16,10 20-6 15,-18-4-13-15,14 24-14 0,-9-6-3 16,9 12-2-16,-4-9 1 15</inkml:trace>
  <inkml:trace contextRef="#ctx0" brushRef="#br3" timeOffset="134038.6665">23684 8644 106 0,'-6'-10'41'0,"6"10"1"16,-18 17-2-16,13-6-34 15,-11 14-2-15,0 6-2 16,-2 5 1-16,-2 4-2 15,1 0 1-15,2-3-1 16,3-3 1-16,5-7-2 16,3-8 0-16,5-9 0 0,1-10 0 15,16-7 0-15,-2-10 0 16,4-7 0-16,3-9-1 15,4-6 1-15,0-7 0 16,1 0 0-16,0-1-1 16,2 4 1-16,-4 5-1 15,1 9 1-15,-4 6 0 16,-1 8 0-16,-1 12 0 15,-2 7 0-15,-3 9 0 16,0 4 0-16,-3 6-1 16,-3 5 1-16,-3 2 1 15,-2 4-1-15,-8 0 1 16,-5 1-2-16,-7-2 2 0,-6-2-1 15,-8-2 1-15,-5-4-2 16,-4-3 0-16,1-6 1 16,0-4-1-16,4-5 1 15,7-4 0-15,4 0 0 16,9-5 0-16,5 0 1 15,10 2-1-15,0 0 1 16,0 0-1-16,-5 24 1 16,3-1 0-16,-5 10 0 15,-6 7-1-15,-7 11 1 16,-5 4 0-16,-8 5-1 15,1 0 0-15,-3-6-1 16,6-4-2-16,1-16-6 16,21-6-7-16,-3-31-9 0,36 2-11 15,-1-28-7-15,24-9 0 16,3-20 1-16</inkml:trace>
  <inkml:trace contextRef="#ctx0" brushRef="#br3" timeOffset="134436.6893">24079 8673 78 0,'0'0'40'15,"20"14"1"-15,-6-14-1 16,25 8-19-16,-3-12-17 15,11 1 0-15,1-5 0 0,9-1-2 16,-5-4 0-16,2-1 0 16,-9-1-1-16,-6-3-1 15,-11 0 0-15,-13 0 0 16,-12-1 0-16,-12 3 0 15,-12 4 0-15,-11 6 0 16,-11 8 1-16,-9 12 1 16,-5 9-1-16,0 8 2 15,4 8 0-15,9 7-1 16,14 3 2-16,14-1-4 15,20-7 0-15,22-8 0 16,18-8 0-16,11-12-5 16,15-4-4-16,-5-20-5 15,15 9-11-15,-26-25-13 0,8 6-6 16,-16-12-2-16,-6-1 2 15</inkml:trace>
  <inkml:trace contextRef="#ctx0" brushRef="#br3" timeOffset="141865.1142">544 8915 98 0,'5'-29'36'16,"4"16"2"-16,-17 1-4 0,8 12-28 15,-11-1-2-15,5 10-1 16,-5 6-1-16,-2 8-1 16,1 8 0-16,-1 11-1 15,0 11 0-15,2 11 0 16,-1 7 1-16,2 5-2 15,4 0 2-15,-1-2-1 16,4-11 0-16,5-13 0 16,1-17 0-16,5-23 1 15,6-23-1-15,4-23 2 16,4-16-1-16,0-14 0 15,1-8 1-15,0-9-1 16,0-4 0-16,0 5-1 16,-7 8 0-16,3 13 1 0,-7 12-1 15,1 17 0-15,0 14 0 16,1 21 1-16,1 20 0 15,-3 16-1-15,4 15 1 16,-3 11 0-16,8 11-1 16,-6 5-1-16,1 3-1 15,-1-9-2-15,1 1-3 16,-2-23-10-16,11 2-20 15,-13-28-2-15,8-5 1 16,-20-22-1-16</inkml:trace>
  <inkml:trace contextRef="#ctx0" brushRef="#br3" timeOffset="142045.1244">646 9217 92 0,'-25'0'40'16,"0"-6"0"-16,25 6-1 15,-12 11-16-15,29-14-21 16,14-8-2-16,14-11-3 15,16-2-3-15,3-22-13 16,20 5-18-16,-5-16-2 16,6 5 0-16,-9-9 0 15</inkml:trace>
  <inkml:trace contextRef="#ctx0" brushRef="#br3" timeOffset="142255.1365">1462 8516 88 0,'-14'12'38'15,"4"20"1"-15,-9 7 0 16,6 28-19-16,-4-3-16 15,-1 10 0-15,1 6-1 16,6 2-1-16,3-2 0 16,6-3-2-16,5-8-2 15,8-16-2-15,11-7-5 16,0-33-14-16,25-9-16 15,-6-25 1-15,16-10-1 16,-3-23 0-16</inkml:trace>
  <inkml:trace contextRef="#ctx0" brushRef="#br3" timeOffset="142428.1464">1868 8613 101 0,'-29'16'37'0,"6"30"2"16,-11 14-1-16,15 20-32 15,-14 2-3-15,11 7-1 16,6-2-2-16,8-9-3 15,15 0-8-15,-4-28-24 16,23-7-3-16,-1-22 1 16,12-9-3-16</inkml:trace>
  <inkml:trace contextRef="#ctx0" brushRef="#br3" timeOffset="142797.1675">1948 9142 102 0,'-14'21'38'15,"13"3"1"-15,1-24-2 16,10 14-32-16,9-26-3 16,10-4 0-16,6-8 0 15,3 0-1-15,1-10 1 16,-2 2-1-16,-3-1 0 15,-6 4 1-15,-10 0-1 16,-7 11 1-16,-11 0 0 16,0 18 0-16,-19-7 0 15,0 18-1-15,-5 8 0 16,1 14 0-16,-2 6 0 15,3 8-1-15,2 7 1 16,7-2-2-16,5-2 2 16,9-6-1-16,11-12-2 15,6-16-2-15,18-9-7 0,-1-34-8 16,22 0-19-16,-5-24-3 15,17-4 1-15,0-20-3 16</inkml:trace>
  <inkml:trace contextRef="#ctx0" brushRef="#br3" timeOffset="143006.1795">2752 8385 112 0,'-21'33'40'16,"-14"11"2"-16,4 22-2 15,-6-1-36-15,2 15 0 16,3 6-1-16,4 7-1 0,5-3 0 15,6-3-2-15,8-2-2 16,5-11-3-16,17 1-10 16,-8-33-14-16,20 0-11 15,-4-22-1-15,12-8-1 16,-4-23 2-16</inkml:trace>
  <inkml:trace contextRef="#ctx0" brushRef="#br3" timeOffset="143397.2018">2732 9171 110 0,'5'37'40'0,"0"-18"0"15,13 3-1-15,-6-15-34 0,17-9-1 16,4-10-3-16,6-8 0 15,1-8 0-15,4-9-1 16,0 1 0-16,-2-3 0 16,-6 3 1-16,-6 2 0 15,-6 3 0-15,-12 8 1 16,-9 3-1-16,-3 20 1 15,-23-11 0-15,1 17-1 16,-5 12 2-16,-5 12-3 16,-2 10 0-16,2 7 0 15,1 8 0-15,7-1 0 16,7 1 0-16,9-3 0 15,11-10 0-15,14-13-4 16,16-8-6-16,10-30-5 0,25 1-10 16,-6-28-13-16,24-3-4 15,-9-16 0-15,9-1 2 16</inkml:trace>
  <inkml:trace contextRef="#ctx0" brushRef="#br3" timeOffset="143675.2177">3603 8901 95 0,'-26'9'41'0,"-14"3"1"16,5 11-1-16,-9-9-16 15,8 9-21-15,9 1-2 16,18-4-1-16,16-2 1 16,13-4 0-16,14-5-2 15,10 0 0-15,4-3 0 16,-1 5 0-16,-4 0 0 0,-9 9 0 15,-12 3 0-15,-20 8 0 16,-13 6 0-16,-8 3 0 16,-10 2 0-16,-6-4 0 15,0-5 0-15,-3-10-8 16,15 4-6-16,-11-31-7 15,34 4-8-15,-27-7-14 16,27-11 1-16,0-12-2 16,3-2 3-16</inkml:trace>
  <inkml:trace contextRef="#ctx0" brushRef="#br3" timeOffset="144801.2821">6365 8519 82 0,'0'-21'39'15,"-13"-6"-1"-15,-2 7 1 16,-23 7-36-16,2 5 0 15,-11 9 0-15,-5 18 1 16,-13 11 1-16,-1 18-1 16,-5 9 1-16,4 17-1 15,0 4 0-15,10 11-2 16,7 0 2-16,12 0-2 0,15-4 0 15,13-5-1-15,18-11-1 16,13-14 0-16,16-12 1 16,11-18-1-16,10-17 1 15,7-17-1-15,2-12 0 16,2-11 0-16,-5-4 0 15,-8-3 0-15,-11 6 0 16,-7-1 0-16,-10 11 0 16,-8 10 0-16,-20 13 0 15,0 0-1-15,3 32 1 16,-12 1 0-16,1 6-2 15,0 2 0-15,8 1-2 16,5-11-3-16,20-1-6 16,-6-31-6-16,29 9-13 15,-6-30-7-15,9-1-1 0,-6-16-1 16,3 2 2-16</inkml:trace>
  <inkml:trace contextRef="#ctx0" brushRef="#br3" timeOffset="145140.3014">6577 9136 100 0,'-5'26'40'15,"0"-9"1"-15,13 3-2 16,-8-20-35-16,31 10-2 16,3-16 1-16,9-4-1 15,5-10 0-15,-1-4-2 16,-2-2 1-16,-5-6-1 15,-6 1 1-15,-11 1 0 16,-11 1-1-16,-11 4 1 0,-14 3 0 16,-7 8-1-16,-10 9 1 15,-5 10 0-15,-4 11 0 16,-3 16 0-16,3 5 0 15,3 9 0-15,13 3-1 16,9 0 0-16,14-4-1 16,14-10-1-16,18-7-4 15,8-22-6-15,25 5-7 16,-13-30-10-16,18 4-12 15,-6-21 1-15,4 5-2 16,-9-15 3-16</inkml:trace>
  <inkml:trace contextRef="#ctx0" brushRef="#br3" timeOffset="145787.3384">7321 8959 81 0,'0'0'41'15,"-11"9"-2"-15,3 14 2 16,-15-4-18-16,5 16-19 16,-1 6 0-16,0 6-2 15,3 1 1-15,6 1-1 16,1-8 0-16,4-4 0 15,7-13-1-15,6-12 1 16,10-19-2-16,5-10 2 16,7-14-2-16,0-6 1 15,7-8-1-15,-2-3 1 16,1 3 0-16,-4 5-1 15,-5 12 0-15,-6 7 0 16,-5 10 0-16,-2 11 0 0,-4 11-1 16,-2 8-1-16,1 8 0 15,0 5-1-15,2 5-1 16,2 0-3-16,10 3-3 15,-4-18-6-15,21 9-3 16,-13-30-6-16,24 6-5 16,-10-23-7-16,12-5-1 15,-8-16 11-15,6-2 25 16,-5 6 11-16,-18-15 8 15,6 22 6-15,-25-13 8 16,6 18 7-16,-21 3 3 16,6 18-9-16,-25-2-20 15,6 15-6-15,-2 8-3 16,2 12-1-16,0 5 0 0,5 12 0 15,4 1-1-15,8 2 0 16,6-5-1-16,8-4 1 16,6-15-1-16,7-8 1 15,5-16-1-15,2-13 0 16,1-15 1-16,-2-8-1 15,-2-10 1-15,-7-7-1 16,-7 1-1-16,-8-3 0 16,-6 8 0-16,-9 5-1 15,-1 13-1-15,-9 3-3 16,4 19-4-16,-12-7-6 15,19 26-6-15,-16-20-6 16,24 19-4-16,-1-16-8 16,23 2-2-16,19-12 3 15</inkml:trace>
  <inkml:trace contextRef="#ctx0" brushRef="#br3" timeOffset="146236.3641">8805 8582 54 0,'10'-19'38'15,"-6"1"-2"-15,-4 18 1 16,-5-17-10-16,-4 29-21 15,-6 9-1-15,3 17 1 16,-5 12-1-16,3 13-2 16,-1 10 1-16,4 9-2 15,4 2-1-15,6 0-3 16,5 1-3-16,-5-20-14 0,19-1-19 15,-4-17-1-15,6-7-1 16,-4-23 1-16</inkml:trace>
  <inkml:trace contextRef="#ctx0" brushRef="#br3" timeOffset="146432.3754">8493 9064 111 0,'-15'2'41'0,"15"-2"1"16,0 0-3-16,29 10-37 15,2-20-2-15,17 1-1 16,5-4-3-16,12 5-3 0,-12-13-11 16,18 21-12-16,-14-11-10 15,1 8 0-15,-10-6 0 16</inkml:trace>
  <inkml:trace contextRef="#ctx0" brushRef="#br3" timeOffset="146957.4055">9192 8975 68 0,'-24'0'40'0,"24"0"-1"15,-30 15 2-15,20 10-12 16,-9 0-22-16,4 8-1 16,1 3-2-16,7 3 0 15,6-1-2-15,12-3 1 16,12-12-2-16,10-10 1 15,15-16-1-15,9-14 0 0,4-12-1 16,6-10 0-16,3-9 0 16,-6-2 0-16,-10-1-1 15,-5 2 0-15,-9 7 0 16,-11 13 0-16,-10 12 0 15,-19 17 0-15,9 12 1 16,-17 21-1-16,-7 27 2 16,-6 19-1-16,-8 22 2 15,-3 13-1-15,-4 6-1 16,2 6 1-16,0-3 0 15,5-8 0-15,3-15-1 16,5-19 1-16,4-23 0 16,6-20-1-16,2-21 0 15,9-17 1-15,-14-26-1 0,7-11 0 16,-2-18 1-16,1-10-1 15,1-16 0-15,6-10-1 16,3-4 0-16,7 3 0 16,7 7-1-16,9 3-1 15,11 12-2-15,5 4-3 16,16 25-4-16,-7-2-6 15,23 26-7-15,-19-11-4 16,23 17-5-16,-12-5-6 16,-2 8 2-16,-8 2 4 15</inkml:trace>
  <inkml:trace contextRef="#ctx0" brushRef="#br3" timeOffset="147566.4403">10114 9048 79 0,'2'-13'41'0,"-8"-1"-1"16,6 14 1-16,-10-20-17 15,10 20-18-15,-11 13-1 16,3 13-1-16,-6 9-1 15,-2 17 0-15,-4 6-1 16,0 6 0-16,-1 1-1 16,7-3 0-16,0-9 0 15,7-7-1-15,4-16 2 16,7-17-2-16,11-18 0 15,3-12 0-15,4-13 0 16,-2-14-2-16,6-8 2 16,-2-10 0-16,3-6 0 15,1-4-1-15,-3 6 1 16,1 6-1-16,-2 8 1 15,0 10 0-15,4 14 0 0,-2 9 0 16,-1 15-1-16,-1 9 1 16,1 10 0-16,-2 4 0 15,1 7-1-15,-6 2 0 16,-6 5 1-16,-5 5-1 15,-8 4 0-15,-7 4 0 16,-9 3-1-16,-9 2 2 16,-5 0-1-16,-3-5 1 15,1-3 0-15,-3-6 0 16,0-6 0-16,-1-8 0 15,2-8 1-15,3-3-1 16,3-9 0-16,1 0 0 0,5 1 0 16,4 3 0-16,3 6 1 15,6 2 0-15,4 11 0 16,1 11 0-16,-1 11 0 15,-2 10 0-15,-3 8-1 16,-4 2 0-16,0 2-2 16,-1-9-3-16,8-1-5 15,-8-23-5-15,23-5-5 16,-7-32-5-16,27-9-4 15,-3-32-3-15,25-4-7 16,-3-20 1-16,8-12 5 16</inkml:trace>
  <inkml:trace contextRef="#ctx0" brushRef="#br3" timeOffset="147955.4625">10604 9150 115 0,'0'11'41'16,"0"-11"1"-16,4 15-12 15,16-15-26-15,14-2 0 16,11-7-2-16,10-2 0 16,5-9 0-16,6-4-2 15,0-4 1-15,-7-3 0 16,-7-4 0-16,-15 2-1 15,-12-2 0-15,-11 5 1 16,-18 5-1-16,-13 10 1 16,-13 10 1-16,-13 12-1 15,-9 13 0-15,-4 18 0 0,-5 12 2 16,8 7-3-16,11 9 0 15,13-3 0-15,19-3 0 16,19-9 0-16,22-12 0 16,17-19-2-16,21-9-9 15,1-30-1-15,16 2-6 16,-16-30-3-16,26 13-6 15,-19-33-3-15,20 9-2 16,-16-21-9-16,7-11 5 16</inkml:trace>
  <inkml:trace contextRef="#ctx0" brushRef="#br4" timeOffset="153759.7945">963 10488 69 0,'13'-20'32'16,"0"5"-1"-16,-13-2-1 16,0 17-25-16,10-23 1 15,-10 23-1-15,8-16 1 16,-8 16-1-16,0 0 0 15,0 0-1-15,0 0 0 0,16 23-1 16,-11 6 0-16,3 12 0 16,-1 15-1-16,0 10 0 15,-2 11-1-15,-2 9 0 16,-5 0-1-16,-4 0-1 15,2-7 0-15,-2-11-3 16,4-6-2-16,-4-27-16 16,15 1-15-16,-8-23-1 15,14-6 0-15,-7-18 1 16</inkml:trace>
  <inkml:trace contextRef="#ctx0" brushRef="#br4" timeOffset="154034.8103">640 10537 106 0,'-14'6'39'0,"4"-12"2"16,19 11-6-16,14-13-32 15,16-2-1-15,17-5 0 16,21-3 0-16,13 0-1 16,7-3-3-16,10 4-2 15,-4-4-3-15,10 15-15 16,-18-11-18-16,-2 14 1 15,-21-3 0-15,-3 9-1 16</inkml:trace>
  <inkml:trace contextRef="#ctx0" brushRef="#br4" timeOffset="154345.8279">2203 10359 73 0,'0'0'40'0,"14"10"0"15,-14 3-1-15,6 18-14 16,-9 7-24-16,2 10 2 0,-1 11-3 15,1 14 3-15,-2 6-2 16,1 6 0-16,-4 1-1 16,3-3-1-16,-2-6-1 15,2-9-3-15,2-8-2 16,-8-23-19-16,16-6-13 15,-7-31-1-15,12 3 0 16,-3-27 0-16</inkml:trace>
  <inkml:trace contextRef="#ctx0" brushRef="#br4" timeOffset="154563.8405">1984 10494 113 0,'-14'0'43'0,"20"11"0"16,5-11-2-16,24 0-37 15,10-8-2-15,16-3 0 16,14-3-1-16,5-5-2 16,4 3-2-16,-2-5-3 15,8 13-11-15,-24-10-17 16,7 13-8-16,-17-5 0 15,-2 6-2-15</inkml:trace>
  <inkml:trace contextRef="#ctx0" brushRef="#br4" timeOffset="155486.8933">1207 11822 77 0,'3'-22'38'0,"6"11"1"15,-13-6-5-15,4 17-24 16,0 0-5-16,1 25-1 16,-1 6-1-16,3 16-2 15,-1 15 0-15,-1 16-1 16,-2 10 0-16,4 13 0 15,-5 0 0-15,-2-3-3 16,2-4 2-16,0-15-4 16,9-7-6-16,-11-27-25 0,18-11 0 15,-5-28-3 1,14-8 1-16</inkml:trace>
  <inkml:trace contextRef="#ctx0" brushRef="#br4" timeOffset="155705.9058">936 11990 98 0,'-41'0'40'0,"8"-3"2"16,33 3-2-16,15 8-36 15,31-16-1-15,22-9-1 16,20-3-1-16,12-5-1 15,12-2 1-15,12 0-4 0,-3-1-1 16,3 12-11-16,-24-11-19 16,6 17-7-16,-22-6 1 15,-1 11-1-15</inkml:trace>
  <inkml:trace contextRef="#ctx0" brushRef="#br4" timeOffset="156359.9432">2475 11723 54 0,'12'-21'38'16,"-8"-2"-1"-16,6 12 1 15,-14-6-12-15,4 17-22 16,0 0 1-16,-11 33 1 15,-8 5-1-15,-2 19 0 16,-10 9-1-16,-1 18-1 16,-4 7 1-16,4 5-2 15,5 1 0-15,8-2-1 16,12-15 0-16,11-6-1 15,14-14 1-15,14-15-2 0,10-13 0 16,8-14-2-16,4-13-1 16,-1-14-2-16,3-8-2 15,-15-21-12-15,6 5-15 16,-26-17-5-16,-2 4 0 15,-24-11 2-15</inkml:trace>
  <inkml:trace contextRef="#ctx0" brushRef="#br4" timeOffset="156525.9527">2242 12153 100 0,'-19'13'40'16,"24"11"2"-16,13-19-2 16,19-8-36-16,21-9-2 15,16-9-4-15,14-1-4 0,-6-16-14 16,16 12-20-16,-19-8 0 15,0 13-3-15,-19 0 0 16</inkml:trace>
  <inkml:trace contextRef="#ctx0" brushRef="#br4" timeOffset="157215.9922">1494 13061 70 0,'8'-20'37'0,"-8"20"-1"15,2-19 1-15,-2 19-31 16,-15 19-2-16,3 6 1 16,-10 10-1-16,1 20 1 0,-8 10-1 15,1 14 0-15,-1 9 0 16,6 5-1-16,0 0-1 15,12-6 0-15,10-7-1 16,8-12-3-16,13-16 0 16,11-18-2-16,17-13-4 15,-2-30-13-15,22-1-18 16,-11-23 1-16,7 0-3 15,-17-14 2-15</inkml:trace>
  <inkml:trace contextRef="#ctx0" brushRef="#br4" timeOffset="157404.003">1221 13498 82 0,'-54'11'42'0,"27"9"-2"16,11-11 1-16,33-2-27 15,15-8-13-15,20-11-3 16,25-3-1-16,10-6-2 15,16 8-9-15,-8-13-23 16,16 12-2-16,-10-3-2 16,3 10 1-16</inkml:trace>
  <inkml:trace contextRef="#ctx0" brushRef="#br4" timeOffset="157742.0223">2462 13144 88 0,'0'0'41'0,"4"-25"-2"16,-4 25 1-16,-4 12-34 15,8 11-1-15,-8 13-2 16,3 13-1-16,-5 12-1 16,0 12 1-16,-1 12-2 15,-4 5 1-15,3 1-1 16,-2-4 0-16,5-10 0 15,2-9-2-15,4-10-2 0,4-18-1 16,13-9-11-16,-18-31-12 16,32-8-12-16,-14-21-1 15,6-4-1-15,-8-17 2 16</inkml:trace>
  <inkml:trace contextRef="#ctx0" brushRef="#br4" timeOffset="158020.0382">2137 13190 101 0,'-29'-1'41'0,"21"12"2"16,8-11-2-16,17 5-37 15,16-8 0-15,22-4-1 16,17-1 0-16,8 0-1 0,14-2 0 15,3-3-1-15,-2 1-1 16,-1 1-1-16,-13 4 0 16,-11 4-1-16,-13 3-1 15,-11-1-1-15,-8 4-3 16,-18-10-8-16,6 14-9 15,-26-7-14-15,1-13-3 16,-10 2-2-16,9 11 2 16</inkml:trace>
  <inkml:trace contextRef="#ctx0" brushRef="#br4" timeOffset="158838.085">1660 14433 45 0,'2'-12'36'0,"-2"12"2"16,-7 19-1-16,-3 16-19 15,-23 5-11-15,2 18-1 16,-11 13-2-16,0 19-1 0,-4 9 0 16,6 8-1-16,1 4-1 15,16-3-1-15,8-7 0 16,15-10 0-16,13-13 0 15,16-16-2-15,14-15-1 16,5-20-1-16,14-12-2 16,-2-24-3-16,13 1-18 15,-17-26-11-15,0-2-1 16,-17-16 2-16</inkml:trace>
  <inkml:trace contextRef="#ctx0" brushRef="#br4" timeOffset="159027.0958">1295 15097 74 0,'-19'28'42'16,"13"-14"-3"-16,26 1 0 16,17-11-37-16,20-18-3 15,23-6-2-15,9-13-6 16,22 8-17-16,-9-12-12 15,7 9-2-15,-8-5 0 16</inkml:trace>
  <inkml:trace contextRef="#ctx0" brushRef="#br4" timeOffset="159529.1244">2757 14383 46 0,'12'-33'37'0,"2"12"2"16,-13 3-2-16,-1 18-20 15,-13 20-11-15,-4 13 0 16,-10 16-2-16,-4 20 0 15,-4 11-2-15,1 18 0 16,1 8-1-16,7 6 1 16,6 1-2-16,12-6 1 15,8-12-1-15,13-12-1 16,6-13 0-16,8-15-1 15,7-11-1-15,4-21-2 16,8-11-4-16,-11-25-13 16,16 0-17-16,-15-18-1 0,1 0 1 15,-13-15 0-15</inkml:trace>
  <inkml:trace contextRef="#ctx0" brushRef="#br4" timeOffset="159748.137">2380 15039 75 0,'-11'11'44'16,"30"3"-3"-16,6-17 1 16,14 1-39-16,19-10-1 15,13-4-1-15,11-3-1 16,5-1-1-16,4 5-2 15,2-5-4-15,7 17-11 16,-16-13-21-16,6 12-3 0,-13-6-1 16,1 4-1-16</inkml:trace>
  <inkml:trace contextRef="#ctx0" brushRef="#br1" timeOffset="309961.7288">19477 9697 101 0,'9'-20'37'16,"-9"20"2"-16,10-17-2 15,4 12-33-15,-14 5-1 16,0 0-1-16,17 12 0 15,-11 16 0-15,-2 12-1 16,-4 15 0-16,-1 12 0 16,-3 13 0-16,-3 6-2 15,-1-1 1-15,1-3-4 16,2-17-2-16,14-7-31 15,-6-26-1-15,14-9-1 16,1-28-3-16</inkml:trace>
  <inkml:trace contextRef="#ctx0" brushRef="#br1" timeOffset="310178.7412">19358 9758 105 0,'-43'-5'39'15,"-2"-2"2"-15,24 18-1 16,2-12-27-16,19 1-9 15,24 0-2-15,14-6 0 16,19-5-2-16,13-4-1 16,10 7 0-16,2-3-3 15,11 9-4-15,-11-10-21 16,6 21-10-16,-19-4 0 15,-3 14 0-15,-21-1 0 0</inkml:trace>
  <inkml:trace contextRef="#ctx0" brushRef="#br1" timeOffset="310826.7782">20076 9925 112 0,'-12'14'38'0,"-10"-2"1"16,9 11-3-16,-9-3-32 15,5 8-1-15,-1 4 0 16,3 6 0-16,-2 3-1 15,7 1 0-15,5-2-1 16,14-4 0-16,6-7-2 16,9-8 0-16,12-14 1 15,8-16-3-15,7-11 2 0,1-12 0 16,0-8 1-16,-6-8-1 15,-9-6 2-15,-11 1-2 16,-12-1 2-16,-13 10 1 16,-13 8-1-16,-8 11 0 15,-8 9 0-15,-1 12 1 16,2 11-1-16,6 8 1 15,10 5-1-15,10 1 0 16,14-2 0-16,18-4 0 16,10-6-1-16,9-2 1 15,8-7 0-15,-1-2-1 16,-3-3 2-16,-4 3-2 15,-11-1 0-15,-10 1 0 16,-9 2 0-16,-7 6 0 16,-12 5 0-16,-3 4 0 0,-11 11 0 15,-1 6 0-15,-4 5 0 16,1 1 0-16,1 3 0 15,2-6 0-15,6-3 0 16,7-11 0-16,1-21 0 16,21 2 0-16,1-21 0 15,7-6 0-15,3-11 0 16,-1-3 0-16,1-3 0 15,-3 2 0-15,-5 8 0 16,-5 5 0-16,-4 13 0 16,-15 14 0-16,0 0 0 15,5 28 0-15,-2 1 0 16,-2 4-3-16,12 9-4 15,-2-16-11-15,27 12-19 0,-3-18-5 16,18 4 3-16,1-19-3 16</inkml:trace>
  <inkml:trace contextRef="#ctx0" brushRef="#br1" timeOffset="311329.8069">21302 10091 117 0,'-19'-38'38'0,"-2"10"2"16,-17-6-1-16,3 13-32 15,-10 4-2-15,1 12-1 16,-1 10 1-16,2 12-5 15,7 11 0-15,6 12 0 16,15 4 0-16,10 2 0 16,13-2 0-16,13-5 0 15,12-5 0-15,6-10 0 0,6-10 0 16,5-14 0-16,0-12 0 15,-3-10 0-15,-6-8 0 16,-6-6 0-16,-9-5 0 16,-6-1 0-16,-6 3 0 15,-4 6 0-15,-7 12 0 16,-3 21 0-16,0 0 0 15,-21 40 0-15,5 15 0 16,-5 21 0-16,-7 18 0 16,-5 15 0-16,-7 5 0 15,-2 3 0-15,-2-2 0 16,1-12 0-16,2-12 0 15,5-18-2-15,7-19 1 16,6-21-1-16,10-18 1 16,13-15-2-16,-1-36 4 0,11-9 1 15,11-20-2-15,7-19 0 16,9-16 0-16,2-9-3 15,9 2 1-15,-1 3 0 16,2 13-6-16,-12-1-9 16,16 33-9-16,-24 7-14 15,8 27 3-15,-11 2-1 16,3 15 1-16</inkml:trace>
  <inkml:trace contextRef="#ctx0" brushRef="#br1" timeOffset="311690.8276">21577 10035 121 0,'0'0'41'0,"1"-14"0"16,-1 14-1-1,-10 10-33-15,4 1-2 0,-5 5-5 16,0 10 0-16,-3 7 0 16,3 2 0-16,-2 5 0 15,4-2 0-15,2-3 0 16,4-6 0-16,8-7 0 15,8-10 0-15,7-14 0 16,7-7 0-16,9-12 0 16,0-6 0-16,2-10 0 15,-1-5 0-15,2-1 0 16,-7 0 0-16,-6 1 0 15,-7 10 0-15,-7 7 0 16,-5 12 0-16,-7 13 0 16,-9 13 0-16,-5 14 0 0,-5 11 0 15,2 11 0-15,-2-1 0 16,10 8-8-16,-4-16-8 15,26 10-12-15,-10-26-12 16,23-2-2-16,-2-20 0 16,16-5 3-16</inkml:trace>
  <inkml:trace contextRef="#ctx0" brushRef="#br1" timeOffset="312012.846">22051 10040 109 0,'0'0'40'0,"0"0"1"16,-3 20-1-16,22 2-27 15,2-6-9-15,8-1-1 0,4-3-1 16,4-4 1-16,1-7-3 16,2-6 0-16,-6-10 0 15,-7-1 0-15,-10-8 0 16,-3 1 0-16,-11-6 0 15,-6 4 0-15,-10 4 0 16,-4 8 0-16,-11 12 0 16,-3 11 0-16,-2 16 0 15,2 11 0-15,1 8 0 16,7 4 0-16,9 2 0 15,12-9 0-15,20-2-13 16,-4-32-15-16,24 2-12 16,3-24-5-16,18-5 3 15,7-20-2-15</inkml:trace>
  <inkml:trace contextRef="#ctx0" brushRef="#br1" timeOffset="312605.88">23004 9927 100 0,'0'0'38'15,"24"3"1"-15,-24-3-2 16,12 27-27-16,-16 0-7 15,-4 13 0-15,-4 6 0 16,-4 7 1-16,-4 4-3 16,4-2 2-16,-4-4-2 15,7-4 1-15,3-11 0 16,8-15-1-16,2-21 0 0,19-4-1 15,7-21 2-15,2-13-2 16,3-13 3-16,0-6-3 16,2-8 2-16,-4 2-2 15,-7 5 0-15,-6 11 0 16,-9 9 0-16,-4 13 0 15,-6 15 0-15,3 10 0 16,0 13 0-16,8 5 0 16,10 3 0-16,13-3-3 15,13 3-3-15,3-11-3 16,20 10-11-16,-15-21-16 15,17 8-4-15,-15-15 1 16,1 7 0-16</inkml:trace>
  <inkml:trace contextRef="#ctx0" brushRef="#br1" timeOffset="312921.8981">23669 9946 85 0,'-19'-8'38'0,"-15"-8"1"15,5 16 1-15,-14-8-13 16,10 21-16-16,-9 6-4 16,7 13-1-16,-2 5-4 15,7 9-2-15,6 5 0 16,11-1 0-16,12-4 0 15,8-5 0-15,15-9 0 16,10-8 0-16,11-15 0 16,7-15 0-16,5-12 0 15,0-9 0-15,-5-10 0 16,-6-6 0-16,-8-4 0 15,-11 2 0-15,-10 5 0 0,-12 6 0 16,-14 14 0-16,-9 7 0 16,-4 14-2-16,-6 6-3 15,2 13-1-15,-2-11-8 16,27 15-10-16,-8-22-14 15,31 3-1-15,5-21 0 16,29-5-1-16</inkml:trace>
  <inkml:trace contextRef="#ctx0" brushRef="#br1" timeOffset="313147.911">24170 9381 111 0,'-14'-26'39'0,"3"28"2"15,-13 9-1-15,9 31-34 16,-7 3-3-16,1 17 1 0,0 13-2 15,1 10 1-15,-2 6-2 16,3-3 1-16,5-4-2 16,4-14-1-16,6-8-3 15,7-22-3-15,16-8-13 16,-8-36-15-16,27-11-5 15,-2-25 0-15,16-6 1 16</inkml:trace>
  <inkml:trace contextRef="#ctx0" brushRef="#br1" timeOffset="313312.9204">24381 9470 113 0,'-22'7'40'16,"3"38"2"-16,-19 11-3 16,12 17-31-16,-11 9-5 0,6 2-1 15,7-2-4-15,2-14-7 16,25 8-19-16,-9-29-14 15,20-1 2-15,-3-23-3 16,18-4 2-16</inkml:trace>
  <inkml:trace contextRef="#ctx0" brushRef="#br1" timeOffset="313928.9557">24373 9949 96 0,'-6'19'39'16,"6"-19"1"-16,0 29-1 15,0-29-23-15,24 5-13 0,-1-2 0 16,9-3-1-16,-4-6 1 16,5-1-1-16,-4-6-1 15,-5-5 0-15,-5-3 0 16,-4-2-1-16,-5-5 0 15,-1-4 0-15,-4 1 0 16,-3-2 0-16,-2 7 0 16,-3 4 0-16,-6 10 0 15,-4 9 1-15,-6 16 0 16,-3 12 0-16,-5 11 0 15,0 10 1-15,-2 6-1 16,7-1 1-16,6-3-2 16,9-5 0-16,14-12 0 15,14-9 0-15,15-13 0 16,9-11 0-16,8-8 0 0,3-7 0 15,2-5 0-15,-5 5 0 16,-10 1 0-16,-10 9 0 16,-14 11 0-16,-15 9 0 15,-12 10 0-15,-11 12 0 16,-10 5 0-16,-4 7 0 15,0 1 0-15,-4-4 0 16,8-6 0-16,5-9 0 16,9-10 0-16,15-19 0 15,0 0 0-15,25-26 0 16,4-10 0-16,11-9 0 15,4-10 0-15,5-6 0 0,1-2 0 16,1 7 0-16,-6 6 0 16,-3 10 0-16,0 17-6 15,-17-4-13-15,12 34-6 16,-23-13-7-16,18 26-12 15,-11-3-2-15,15 12 2 16</inkml:trace>
  <inkml:trace contextRef="#ctx0" brushRef="#br1" timeOffset="315005.0172">19388 11340 75 0,'15'-8'39'16,"-15"8"-1"-16,13 3 2 15,-24 18-28-15,7 14-7 16,-7 10-3-16,-2 12 3 15,-2 9-3-15,4 10-1 16,-2 0 0-16,4-2-3 16,5-3-1-16,2-21-9 15,15 4-24-15,-7-22-4 16,13-8 2-16,-5-22-1 15</inkml:trace>
  <inkml:trace contextRef="#ctx0" brushRef="#br1" timeOffset="315213.0291">19157 11450 96 0,'-31'-20'42'0,"3"-3"0"16,28 23 0-16,-4-23-27 15,33 3-12-15,20-5-2 16,23-5 0-16,19 2-2 15,8 1-1-15,8 10-4 16,-3 0-13-16,8 26-19 16,-25 4-2-16,-6 22 0 15,-24 0-2-15</inkml:trace>
  <inkml:trace contextRef="#ctx0" brushRef="#br1" timeOffset="316357.0946">19990 11658 85 0,'0'0'38'15,"-26"-7"1"-15,9 14 2 16,-16 0-30-16,2 19-2 16,-10 2-2-16,2 14-2 15,-4 4 0-15,8 1-2 16,7-1-1-16,18-5-1 15,17-12 0-15,18-15-3 16,19-14 2-16,14-14-1 16,9-15 0-16,5-8 2 15,-2-5-3-15,-10-5 2 16,-13 2-2-16,-14 1 2 15,-18 5-1-15,-12 6 2 0,-7 6-1 16,-10 6-1-16,-2 6 2 16,1 4-1-16,15 11 1 15,-12-12 0-15,22 9-1 16,10-2 1-16,11 0-1 15,9-1 0-15,6 0 0 16,5 1 1-16,-2 0-1 16,-2 2 1-16,-7 6-1 15,-9 5 1-15,-10 6 0 16,-11 7 0-16,-12 7-1 15,-9 8 3-15,-12 7-2 16,-6 2-1-16,-3 1 0 16,-2-1 0-16,4-7 0 0,8-7-1 15,8-12 1 1,14-19-3-16,16-8 4 0,10-18 1 15,12-12-2-15,5-5 2 16,1-4-2-16,4-2 2 16,-7 7-2-16,-4 6 0 15,-11 14 0-15,-5 13 0 16,-21 9 0-16,14 22 0 15,-14 5 0-15,0 14 0 16,3 1 0-16,4 3-2 16,13-1-3-16,4-8-5 15,23-3-4-15,-1-19-6 16,25 5-3-16,-17-33-6 15,21 9 0-15,-20-22-9 16,1 4 13-16,-12-7 29 16,-22-12 6-16,-3 10 7 0,-31-14 4 15,10 21 5-15,-34-13 4 16,12 22 12-16,-18-7-14 15,4 19-23-15,-2 8-2 16,7 15 2-16,0 7-3 16,4 14 0-16,11 7-2 15,6 1 0-15,10 0 0 16,9-5 0-16,9-6 0 15,11-10 0-15,5-14 0 16,6-14 0-16,5-13-2 16,0-11 4-16,-3-10-2 15,-2-3 0-15,-5-8 0 16,-6 6 0-16,-6 2 0 0,-5 9 0 15,-8 15-2-15,-8 14 2 16,-6 19 0-16,-10 21-1 16,-10 26 1-16,-12 21 0 15,-1 16 0-15,-4 10 1 16,-1 1-1-16,1-1-2 15,4-14 2-15,7-14 0 16,11-22 0-16,6-25 0 16,6-28 0-16,8-22 1 15,8-24 0-15,3-18 1 16,5-19-2-16,2-15 0 15,7-12 0-15,2-8 0 16,3 9-5-16,-5 2-2 16,6 22-6-16,-11 0-4 0,10 33-4 15,-19 1-3-15,18 33-3 16,-23-4-3-16,17 20-11 15,-6 0 7-15,20 0 3 16</inkml:trace>
  <inkml:trace contextRef="#ctx0" brushRef="#br1" timeOffset="316896.1254">21612 11684 101 0,'20'9'41'15,"-20"-9"-2"-15,11 14-4 16,-11-14-27-16,0 0 0 16,-15 15-3-16,15-15-1 15,-21 21 0-15,8 0-2 16,-3 7 1-16,0 6-4 15,1 4 3-15,4 0-3 16,4-1 1-16,9-2-1 16,7-8 1-16,10-13-2 15,11-14 2-15,13-13 1 16,10-15-1-16,7-10 3 0,1-4-3 15,-2-8 1-15,-5 0-1 16,-6 4 0-16,-11 7 0 16,-13 11 1-16,-14 17-2 15,-10 11 1-15,-14 18 1 16,-5 12-1-16,-7 11 0 15,2 7-1-15,-2 4 0 16,6-1-1-16,12-2-2 16,8-13-6-16,18-1-4 15,-1-28-4-15,26 6-5 16,-11-29-4-16,23 7-3 15,-14-17-8-15,5 0 0 16,-12-8 4-16</inkml:trace>
  <inkml:trace contextRef="#ctx0" brushRef="#br1" timeOffset="317249.1456">22204 11779 86 0,'-8'11'41'16,"-8"-10"-2"-16,16 14 1 16,0-15-18-16,5 10-17 15,13 0-1-15,5-2-4 16,6-6 3-16,3-2-1 15,5-5 0-15,-1-6-1 16,-3-4 0-16,-3-6 2 16,-5-2-3-16,-5-4 1 15,-4 1-1-15,-6-4-2 16,-6 3 2-16,-4 1-2 0,-9 4 3 15,-6 8-3-15,-9 11 3 16,-9 10 2-16,-6 11-2 16,-4 15 2-16,-3 8-1 15,0 4-2-15,13 3 0 16,13-4-3-16,17-6-1 15,12-15-10-15,27 3-4 16,-5-32-8-16,35 9-2 16,-10-24-8-16,21 4-7 15,-7-10 5-15,19-3 0 16</inkml:trace>
  <inkml:trace contextRef="#ctx0" brushRef="#br1" timeOffset="317820.1781">23038 11730 99 0,'5'-14'38'15,"5"12"-2"-15,-10 2 2 16,20-14-35-16,-20 14-1 15,20 7 0-15,-15 5 2 16,-2 12 0-16,-6 1 0 16,-2 6-2-16,-4 0 1 15,0 0-3-15,1-2 1 16,1-5-2-16,4-6 2 15,3-18-3-15,0 0 3 16,10-5 0-16,2-16-1 16,3-6 3-16,1-9-3 15,5-5 1-15,-2-5-1 16,0 0 1-16,2 4-2 0,-4 2 0 15,2 12-1-15,-2 4-2 16,4 8 1-16,1 7-1 16,7 10-4-16,-8-5-8 15,19 17-7-15,-11-13-16 16,14 7 2-16,-6-10-1 15,11 6 3-15</inkml:trace>
  <inkml:trace contextRef="#ctx0" brushRef="#br1" timeOffset="318135.1963">23712 11576 109 0,'-30'17'37'0,"5"14"6"16,-17-9-12-16,10 18-23 0,-4-2-2 16,8 2-3-16,8-2 1 15,13-5-2-15,14-8 0 16,17-11-3-16,14-13 2 15,10-15-1-15,8-9 0 16,-1-7 0-16,-1-4 0 16,-7-6 1-16,-13 4-1 15,-12 2 0-15,-16 9 0 16,-12 5-2-16,-9 10 1 15,-8 6 0-15,-2 8-1 16,0 2-1-16,8 4-2 16,7-4-2-16,22 5-8 15,-3-21-7-15,31 10-6 16,-5-23-11-16,27-1 1 0,-4-19 0 15,11-3 2-15</inkml:trace>
  <inkml:trace contextRef="#ctx0" brushRef="#br1" timeOffset="318323.207">24340 11086 105 0,'0'0'39'15,"-17"-7"2"-15,4 33-2 16,-12 7-35-16,1 18-1 16,-2 14-1-16,-1 11-1 15,0 4-1-15,9-1 2 16,7-4-5-16,6-14 0 15,16-7-11-15,-4-32-8 16,22-6-17-16,-5-26 0 16,23-8 0-16,-9-18 0 0</inkml:trace>
  <inkml:trace contextRef="#ctx0" brushRef="#br1" timeOffset="318511.2178">24595 11203 79 0,'-4'-27'40'16,"4"27"0"-16,-24 16 1 15,6 32-11-15,-21 7-25 16,5 12-2-16,-6 6-2 15,7-2 0-15,6-1-4 16,6-10-1-16,17 5-12 16,-10-34-10-16,26 4-14 15,-5-24 0-15,18-2 0 16,-6-15-2-16</inkml:trace>
  <inkml:trace contextRef="#ctx0" brushRef="#br1" timeOffset="319067.2496">24622 11560 94 0,'15'20'39'16,"-15"-20"-1"-16,32 18-1 16,-13-14-32-16,15-4-1 15,0-7-1-15,3-1 0 16,-2-7-1-16,-4-1 0 15,-5-6 0-15,-7 2 0 16,-9-3 0-16,-6 2-1 16,-6 4-1-16,-6 3 0 15,-5 7 0-15,-2 7 0 16,-5 11 1-16,-4 5-1 0,2 7 1 15,1 7 0-15,1 0-1 16,8 0 2-16,6-2-1 16,12-10 0-16,11-9 0 15,12-8-1-15,9-9 1 16,12-7 0-16,1-2 0 15,0-1 0-15,-6 1 0 16,-8 7 0-16,-16 9-1 16,-21 1 0-16,5 30 0 15,-22-1 1-15,-8 6-2 16,-9 10 2-16,-2 2-2 15,3-6 0-15,9-1 1 16,3-11-1-16,9-8 2 16,12-21-2-16,0 0 1 0,26-28 0 15,-1-7 0-15,8-9 3 16,-2-7-1-16,5-1-1 15,-4-2 0-15,-1 3-2 16,2 15-3-16,-8 2-5 16,5 28-7-16,-25-3-4 15,12 30-5-15,-26-9-3 16,13 30-7-16,-31-3-5 15,0 15 0-15</inkml:trace>
  <inkml:trace contextRef="#ctx0" brushRef="#br1" timeOffset="319898.2971">19505 13055 77 0,'9'-13'37'0,"-9"13"1"15,5 15-8-15,3 14-19 16,-7 0-5-16,1 16-2 16,0 7 0-16,-1 8-1 15,-6 5-1-15,0 7-1 16,-1-4-2-16,-5-1 0 15,4-7-2-15,-2-16-5 16,15 2-18-16,-11-29-12 16,15-8 1-16,-6-26-2 15,14-11 1-15</inkml:trace>
  <inkml:trace contextRef="#ctx0" brushRef="#br1" timeOffset="320103.3087">19295 13069 93 0,'-54'-12'41'0,"2"-2"0"16,23 21-1-16,6-5-30 15,23-2-6-15,41-5 0 16,24-14-2-16,27-7-1 16,12-7-2-16,14 6 0 15,3-7-3-15,2 14-2 16,-16-3-9-16,0 34-10 15,-43-3-14-15,-6 21 0 16,-29 1-1-16,-9 14 2 16</inkml:trace>
  <inkml:trace contextRef="#ctx0" brushRef="#br1" timeOffset="321215.3724">20048 13236 71 0,'0'0'41'0,"-10"10"-2"16,10-10 2-16,-7 19-19 15,-2-6-18-15,-3 11-1 16,-7 3 0-16,-1 15 0 15,-8 5-1-15,2 7-1 16,2-3 1-16,7-4-1 16,12-11-1-16,14-14 1 15,13-15-1-15,12-22 0 16,10-14-1-16,5-14 0 15,-2-5 0-15,-4-5 1 16,-11-1 0-16,-13 4 0 16,-13 7 0-16,-12 5 0 15,-10 11 1-15,-5 1 0 0,-2 10 0 16,3 3-1-16,5 5 1 15,15 8-1-15,0 0 1 16,17-9-1-16,15 7 1 16,8 1 0-16,6-2 0 15,5 2 0-15,0 1 0 16,-5 4-1-16,-11 4 1 15,-7 7 0-15,-14 6-1 16,-12 10 0-16,-12 2 0 16,-6 5-1-16,-4 0 1 15,-5 0-1-15,4-4 0 16,1-4 1-16,6-10-1 15,14-20 1-15,0 0-1 16,20-9 1-16,8-17 0 0,4-9 1 16,3-4 0-16,3-4 0 15,-1 4 1-15,-7 4-1 16,-5 10 1-16,-8 9-1 16,-17 16-1-16,13 7 0 15,-13 14-2-15,-3 4-1 16,3 8-1-16,-2 2-1 15,9 5-2-15,1-6-1 16,18 3-4-16,-1-25-4 16,20 8-3-16,-8-25-3 15,24 8-1-15,-15-25 3 16,15 8 0-16,-9-15 17 15,-14-5 10-15,-1 9 5 16,-24-12 5-16,6 18 3 0,-28-16 4 16,8 26 1-16,-27-16 0 15,5 21-16-15,-10 5-4 16,2 13 0-16,-3 7-2 15,3 10-1-15,1 9 0 16,4 4-1-16,10-3 0 16,10-2-1-16,11-8 1 15,10-11-2-15,8-11 2 16,6-12-1-16,8-9 0 15,6-12-1-15,-5-6 1 16,-3-6 1-16,-2-1-1 16,-7-1 0-16,-6 3 0 15,-4 5 1-15,-7 11-1 16,-9 19 0-16,0 0 0 15,-17 30-1-15,-3 17 0 0,-6 23 0 16,-3 20 1-16,-4 15-1 16,-3 6-1-16,4 0 1 15,2-5 0-15,6-11 0 16,5-16 1-16,5-22-1 15,5-22 0-15,4-23 1 16,5-12 0-16,0-33 1 16,5-7 1-16,-1-14-1 15,2-12 1-15,2-12-1 16,3-16 0-16,6-3-1 15,6 2-2-15,-1 0-3 16,13 14-8-16,-9-4-3 16,18 27-4-16,-19-4-3 15,24 38-3-15,-24-8-1 0,13 26-8 16,-14 0-2-16,-6 8 6 15</inkml:trace>
  <inkml:trace contextRef="#ctx0" brushRef="#br1" timeOffset="321726.4017">21280 13202 59 0,'0'0'36'0,"-11"18"1"16,11-18 2-16,-10 16-20 15,-2-14-12-15,13 11-1 16,-1-13-1-16,1 24 0 16,-2-6-1-16,1 6 0 15,-1 2-1-15,2 3 0 16,0-4-1-16,3-2-1 15,3-4 0-15,3-8 0 16,7-8 0-16,7-11-2 16,4-12 2-16,3-9-1 15,3-5 1-15,-2-5-1 0,0-1 1 16,-4 0 0-16,-6 5 0 15,-9 9 0-15,-7 9-1 16,-6 17 0-16,0 0-1 16,-16 15 1-16,4 10-2 15,-3 6-1-15,4 7-2 16,1-2-2-16,11 9-8 15,-7-20-5-15,21 10-4 16,-15-35-5-16,33 19-8 16,-11-26-1-16,13-3 1 15</inkml:trace>
  <inkml:trace contextRef="#ctx0" brushRef="#br1" timeOffset="322079.4219">21757 13171 102 0,'-6'28'39'15,"-3"-6"-1"-15,22 8-9 16,-5-15-25-16,11 2-1 16,5-11-1-16,4-7-1 15,5-7 1-15,1-11-2 16,-2-4 1-16,-1-5 0 15,-6-2-1-15,-7-1 0 16,-7 0 1-16,-8 4-1 16,-8 3 0-16,-7 11 2 15,-13 10 0-15,-5 10 0 16,-6 11 1-16,-2 13-1 15,0 9 0-15,3 10-1 0,7-1 0 16,13-2-2-16,19-4-4 16,11-16-9-16,28-2-8 15,-11-32-4-15,36 5-10 16,-2-27-5-16,28-7-1 15,4-16 2-15</inkml:trace>
  <inkml:trace contextRef="#ctx0" brushRef="#br1" timeOffset="323108.4807">22641 13147 64 0,'12'-7'37'16,"4"12"0"-16,-16-5 0 15,15 19-21-15,-21-4-10 16,5 14 0-16,-12-1-2 15,2 3-2-15,-1 1 0 16,1-2 0-16,2-3-1 16,2-6 0-16,5-9 1 15,2-12-2-15,14-4 2 0,2-13 0 16,6-10 0-16,1-4 0 15,1-9 0-15,2 0 0 16,-5-4-1-16,-2 5 0 16,-5 3 0-16,-4 9-1 15,-5 5 0-15,1 7 0 16,-6 15-1-16,18-11-1 15,0 12 0-15,2 2-1 16,12 3-2-16,3-3 1 16,11 5-2-16,4-4 1 15,5 1 1-15,-2-4 0 16,0 2 1-16,-2-4 2 15,-8-2 1-15,-7 2 1 16,-13-3 2-16,-7 4 1 0,-16 0 0 16,0 0 1-16,-16 3 0 15,-2 9 0-15,-5 0 0 16,0 8-1-16,-1 3-1 15,2 7 1-15,6-1-2 16,2 5 0-16,6-3-1 16,8 1 0-16,4-8-1 15,10-3 0-15,5-8 0 16,5-7-1-16,4-9 1 15,1-9 0-15,2-6 1 16,-1-3-1-16,-5-9 0 16,-2-3 1-16,-5-4-1 15,-7 0 0-15,-5 1 0 16,-6 4-1-16,-6 7 1 15,-7 8-1-15,-3 11 0 0,-7 9-1 16,1 9-1-16,1 7-1 16,7 6-4-16,1-10-5 15,25 11-6-15,-12-26-3 16,40 10-2-16,-8-31-5 15,29 3-8-15,-7-20 1 16,14-4 4-16</inkml:trace>
  <inkml:trace contextRef="#ctx0" brushRef="#br1" timeOffset="323296.4915">23921 12662 72 0,'3'-14'39'16,"-19"6"0"-16,6 25 1 0,-16 3-12 16,3 25-23-1,0 11-1-15,-2 13-1 0,2 6-2 16,4 6 1-16,7-4-4 15,4-10-1-15,11-5-9 16,-3-29-8-16,26-2-12 16,-6-31-8-16,15-9 2 15,1-27-3-15</inkml:trace>
  <inkml:trace contextRef="#ctx0" brushRef="#br1" timeOffset="323483.5022">24240 12598 83 0,'-4'-24'42'16,"4"24"-1"-16,-24 18 1 15,7 32-15-15,-5 8-24 16,-8 8-2-16,0 13-2 0,0 2-2 16,3 5-3-16,-1-12-8 15,18 9-9-15,-14-27-12 16,23 1-5-16,-5-25-1 15,19-6-1-15</inkml:trace>
  <inkml:trace contextRef="#ctx0" brushRef="#br1" timeOffset="324115.5383">24239 13084 92 0,'5'12'38'15,"-5"-12"0"-15,9 21-1 16,-9-21-32-16,25 0-2 15,-5-13-1-15,7-4-1 0,3-8 0 16,1-5 0-16,0 1 0 16,-2-3 0-16,-7 2 0 15,-6 1 0-15,-9 5 0 16,-7 2-1-16,-6 4 1 15,-8 6 0-15,-8 4 0 16,-3 5-1-16,-3 8 1 16,1 11 0-16,-1 9 1 15,4 8-1-15,4 5 0 16,6 4-1-16,11 1 1 15,6-1 0-15,9-5-1 16,6-10 0-16,9-10 0 16,8-10 0-16,2-10 0 0,2-7 0 15,0-10 0-15,0-3 1 16,-3-1-1-16,-4-1 0 15,-6 7 1-15,-7 5-1 16,-19 13-1-16,13 10 1 16,-17 14-1-16,-10 7 0 15,-3 8-2-15,0 5 2 16,0 3-1-16,-1-4 1 15,6-6 0-15,2-11 2 16,8-13 0-16,2-13 2 16,17-14 1-16,2-12-1 15,2-16 1-15,7-9-1 16,3-9-1-16,4-2 0 15,-3 2 0-15,6 5-2 0,-1 10-1 16,-2 6-2-16,7 18-4 16,-7 2-6-16,18 31-4 15,-13-9-5-15,23 33-4 16,-21-15-2-16,20 24-7 15,-22-6-6-15,2 5 3 16</inkml:trace>
  <inkml:trace contextRef="#ctx0" brushRef="#br1" timeOffset="325272.6045">19490 14477 53 0,'1'-17'37'0,"-1"17"0"16,0 0-4-16,16 7-14 15,-22 6-11-15,6 11-2 16,-9 3-1-16,0 9-2 16,-8 2 0-16,-2 4-1 0,-3-1-1 15,-1-2 0-15,-2-2 0 16,3-6-1-16,4-5 0 15,3-5-1-15,7-8 1 16,8-13-1-16,0 0 2 16,8-31 1-16,12-8-1 15,6-16 1-15,3-14 1 16,8-9-1-16,0-9 0 15,4-2 1-15,-6 6-2 16,-2 10 0-16,-10 15 0 16,-4 14-1-16,-4 21 0 15,-15 23 1-15,9 19-1 16,-11 23 1-16,2 19-1 15,2 17 0-15,4 15 0 0,7 10-1 16,8 3 1-16,8-4-1 16,8-8 0-16,11-14 0 15,6-20 1-15,7-20 0 16,0-22 0-16,2-23 1 15,-3-16-1-15,-1-28 1 16,-5-15 0-16,-10-17 1 16,-7-10-1-16,-8-11 0 15,-13-2-1-15,-8 3 1 16,-8 3-1-16,-9 20 1 15,-3 13-4-15,-4 19-2 16,-2 25-2-16,-5 12-5 16,13 33-4-16,-10-4-4 15,27 30-3-15,-10-20-2 0,32 21-6 16,-2-16-6-16,20-2 4 15</inkml:trace>
  <inkml:trace contextRef="#ctx0" brushRef="#br1" timeOffset="326023.6474">20744 14354 56 0,'20'-1'37'0,"-22"-10"0"15,2 11 0-15,-26-3-9 16,3 13-19-16,-10 0-2 16,-5 11-2-16,-4 8-1 15,1 9 0-15,1 9-1 16,8 8 0-16,9 4-2 15,17-4-1-15,17-2 1 0,20-10-2 16,18-13 0 0,13-11 0-16,12-17 1 0,5-17 0 15,0-13 0-15,-3-10 1 16,-12-8 0-16,-14-8 0 15,-18-5 0-15,-17-3 1 16,-15-3-2-16,-12 2 0 16,-16 5 0-16,-10 7-1 15,-5 13 1-15,-2 11 0 16,1 12-1-16,5 11 0 15,11 13-2-15,9 8 0 16,18 6-3-16,16-11-5 16,29 13-3-16,3-23-4 15,29 9-4-15,-10-24 0 16,27 10-3-16,-13-23-6 15,6 11-2-15,-20-3 36 0,-18-6 8 16,-2 16 4-16,-25-13 5 16,5 24 2-16,-26-3 3 15,0 0 8-15,-15 25 5 16,8 12-31-16,-9 6-4 15,2 14-1-15,-4 10 0 16,4 9-1-16,-1 3-2 16,1-2-1-16,6-4-1 15,-2-15-3-15,12-5-7 16,-10-28-4-16,18-2-8 15,-14-37-2-15,18 1-8 16,-11-25-3-16,7 0 3 16,-11-23 16-16,-6-6 25 15,6 7 8-15,-23-17 7 0,11 20 6 16,-23-11 10-16,14 21 3 15,-11-4 1-15,18 25-13 16,3 0-20-16,14 7-2 16,19 3-2-16,22 6-1 15,13 3-2-15,10-3-3 16,11 2-3-16,-1-8-7 15,12 14-5-15,-19-16-5 16,13 23-5-16,-32-22-3 16,14 13-14-16,-9-10 2 15,17 4 3-15</inkml:trace>
  <inkml:trace contextRef="#ctx0" brushRef="#br1" timeOffset="326676.6848">22729 14436 85 0,'-4'-29'36'0,"1"12"0"15,-20-12-9-15,6 15-20 16,-13-1-1-16,-1 14-1 16,-6 4-1-16,-5 12 1 15,-1 7-2-15,3 12 1 16,0 4-1-16,8 8-1 15,7 3 0-15,11-3-1 16,9-2-1-16,15-10 0 16,17-12 0-16,17-15 0 0,14-18 1 15,10-16-1-15,8-13 1 16,5-11 0-16,-1-9 1 15,-5-2-1-15,-11 5 0 16,-13 9 0-16,-15 10-1 16,-12 16 1-16,-14 18-1 15,-12 18 0-15,-11 17 0 16,-5 15 0-16,-4 10 0 15,0 3-2-15,5-3-1 16,8-5-2-16,16-3-8 16,-1-27-3-16,26 4-4 15,-10-34-4-15,33 7-3 16,-12-27-7-16,15 8-5 15,-11-12 1-15</inkml:trace>
  <inkml:trace contextRef="#ctx0" brushRef="#br1" timeOffset="327187.714">20547 15197 48 0,'20'-23'40'0,"-11"-4"-2"15,5 15 1-15,-9-10-17 0,-5 22-16 16,0 0-2-16,10 22-1 16,-11 8-2-16,-1 10 1 15,0 9-2-15,-3 6 0 16,5 5-1-16,-1-2-3 15,5 3-4-15,-7-25-12 16,19 4-18-16,-15-25 1 16,12 1-3-16,-13-16 2 15</inkml:trace>
  <inkml:trace contextRef="#ctx0" brushRef="#br1" timeOffset="328412.7841">20501 15414 64 0,'-23'-13'40'0,"23"13"-1"0,-17-8 0 16,17 8-24-16,24 5-12 15,-3-8-1-15,10-4-2 16,12-1 0-16,10-3 0 16,7-3-1-16,4 0 0 15,6 2 1-15,-7 1-1 16,2 2 0-16,-9 5 0 15,-9 1 1-15,-13 6 0 16,-12 5 0-16,-16 2 0 16,-12 6 1-16,-11 0 0 15,-10 7 1-15,-8 5 0 16,-3 4 1-16,0 1-1 15,2 5 0-15,6-1 0 16,12-1 0-16,10-3-1 16,14-7-1-16,11-6 1 0,17-12-3 15,9-11 2-15,5-12 0 16,7-12-1-16,1-8 1 15,-4-7-1-15,-6-3 1 16,-9-1-1-16,-13 1 2 16,-10 4-2-16,-9 8 2 15,-10 6-1-15,-4 7 1 16,-1 6-1-16,-1 5 0 15,11 9 1-15,-11-7-1 16,11 7 1-16,18-3-1 16,4 0 1-16,6 1-1 15,2 0 1-15,7 2-1 0,-3 4 1 16,-5 4-1-16,-4 7 0 15,-9 8 1-15,-8 8-1 16,-9 8 1-16,-10 3-1 16,-3 2 0-16,-6-4 0 15,2-3-1-15,1-9 2 16,9-10-2-16,8-18 0 15,8-12 1-15,17-13-1 16,5-14 1-16,7-5 0 16,6-3 1-16,0 2-1 15,-7 1 1-15,-5 11 0 16,-6 15-1-16,-10 14 1 15,-15 4-2-15,13 22 0 16,-16 1-1-16,3 8-2 16,1-7-3-16,12 12-5 15,-7-21-3-15,26 10-5 16,-6-26-2-16,25 11-1 0,-11-26-4 15,14 12-5-15,-9-17-1 16,-1 8 15-16,-10 2 26 16,-20-14 7-16,1 18 4 15,-30-18 3-15,15 25 6 16,-42-25 6-16,18 20 3 15,-19-13-6-15,9 13-26 16,-3 5-1-16,4 9-1 16,5 11-1-16,2 9 0 15,8 8 0-15,6 5-2 16,10 1 1-16,10-5-2 15,11-5 2-15,7-9-2 0,7-16 1 16,6-15-1-16,5-14 1 16,2-11 0-16,0-8 0 15,-7-3 0-15,-5-1 0 16,-4 2 1-16,-9 9-1 15,-4 12 0-15,-17 21 0 16,0 0 0-16,-5 38 0 16,-12 16-1-16,-3 27 0 15,-10 15 0-15,-2 17 0 16,-6 9-1-16,0 4 2 15,3-10-2-15,3-14 1 16,6-19 0-16,2-23 1 16,9-25 0-16,4-23 1 15,7-27 0-15,4-19 1 16,1-12 0-16,3-14-1 0,2-5 1 15,1-14-1-15,9-4 1 16,1-6-2-16,4 4-1 16,7 9-4-16,0 0-4 15,13 23-7-15,-12-9-3 16,21 36-4-16,-9-14-1 15,32 32-7-15,-11-12-7 16,24 13 1-16</inkml:trace>
  <inkml:trace contextRef="#ctx0" brushRef="#br1" timeOffset="328997.8176">22400 15275 65 0,'0'0'38'15,"0"0"0"-15,3-18-3 0,-3 18-29 16,0 0-1-16,-14 16 0 16,5 1-1-16,3 10 0 15,-3 2-1-15,4 6 0 16,3 2-1-16,6-4-1 15,5-3 1-15,7-6-2 16,7-12 1-16,11-12-1 16,6-12 0-16,8-11 0 15,-1-6 0-15,2-6 1 16,-3-2-1-16,-4-1 2 15,-7 6-2-15,-10 5 1 16,-10 11-1-16,-15 16 0 16,0 0 0-16,0 0 1 15,-24 33-2-15,4-4 2 16,1 8-2-16,2 2-1 0,5 4-2 15,5-8-4-15,14 7-5 16,-4-22-6-16,26 10-2 16,-12-29-6-16,27 10-5 15,-9-21-7-15,9 2 4 16</inkml:trace>
  <inkml:trace contextRef="#ctx0" brushRef="#br1" timeOffset="329335.8369">23002 15401 83 0,'-4'-12'38'15,"4"12"-1"-15,10-7-11 0,12 7-20 16,-4-4-2-16,9 1-2 16,1-2 0-16,6 0-1 15,-2-4 0-15,2 0-1 16,-5-2 0-16,-1-2 1 15,-6-2-1-15,-6-1 0 16,-11 0 0-16,-6 2 1 16,-8 2-1-16,-11 7 1 15,-8 3-1-15,-5 11 1 16,-7 6 1-16,-4 8 0 15,0 7-1-15,10 6 2 16,2 4-1-16,12-5-1 16,16-2-1-16,17-15-4 15,26 1-9-15,4-25-7 16,33 12-6-16,-15-31-7 0,22 12-9 15,1-17 1-15</inkml:trace>
  <inkml:trace contextRef="#ctx0" brushRef="#br1" timeOffset="330229.888">23835 15301 58 0,'9'-15'36'16,"-12"-3"0"-16,3 18-2 15,0 0-27-15,-15-5-2 16,0 14-1-16,5 12 0 16,-7 7 0-16,5 5-1 15,-1 3 0-15,3 3 0 16,2-5 0-16,6-2-2 15,1-6 0-15,5-7-1 0,3-6 1 16,4-8-2-16,1-8 0 16,1-8 1-16,-1-2 0 15,2-7 1-15,-4-4-1 16,1-4 1-16,-3-2-1 15,-1 1 1-15,0 3-1 16,2-2 0-16,0 6-1 16,2 1-1-16,5 6 0 15,0 2-3-15,7 10-2 16,-4-8-7-16,15 19-6 15,-17-17-2-15,20 19-4 16,-18-15-6-16,14 15 8 16,-15-14 7-16,7 6 15 0,-2 4 9 15,-23-6 6-15,27 4 5 16,-27-4 7-16,0 0 5 15,0 0-6-15,0 0-4 16,-11 9-10-16,11-9-3 16,-28 17-2-16,12-1-1 15,-6 0 0-15,1 11 0 16,0 1-1-16,1 7-1 15,3 3 1-15,9 4-2 16,7-5 0-16,10-4-1 16,14-8 1-16,11-14-2 15,4-12 1-15,7-13-1 16,4-9 1-16,-5-10 1 15,-3-7-2-15,-8-3 3 0,-11-1-3 16,-11 3 2 0,-10 4-1-16,-8 5-1 0,-6 7-1 15,-3 8-1-15,-1 7-1 16,-4 0-4-16,21 10-5 15,-23 0-5-15,23 0-3 16,0 0-4-16,33-6-10 16,-13-10 0-16,17-2 0 15</inkml:trace>
  <inkml:trace contextRef="#ctx0" brushRef="#br1" timeOffset="330432.8996">24589 14931 85 0,'-14'-18'38'15,"14"18"-3"-15,-29 0-5 16,19 18-23-16,-5 10-3 0,4 17 0 15,-1 13-2-15,2 14 0 16,0 3-1-16,1 6-1 16,3-3-1-16,2-13-4 15,10 0-6-15,-8-35-7 16,25-2-7-16,-13-37-11 15,23-7-3-15,-5-29 0 16</inkml:trace>
  <inkml:trace contextRef="#ctx0" brushRef="#br1" timeOffset="330589.9086">24732 14891 87 0,'-14'18'38'16,"-11"7"1"-16,13 34-6 0,-6 5-31 15,0 3-4-15,13 16-14 16,-12-15-16-16,17 8-5 15,-7-17-3-15,13-1 0 16</inkml:trace>
  <inkml:trace contextRef="#ctx0" brushRef="#br1" timeOffset="331243.946">24734 15360 78 0,'21'1'38'0,"2"-2"-1"15,-8-14-3-15,14 0-32 16,2-2-1-16,-1-4-1 15,-2 0-1-15,-3-1 1 16,-8 0-1-16,-4-1 1 16,-6 6 0-16,-7-1 0 15,-9 1 1-15,-1 6 0 16,-10 3 1-16,-2 7 0 15,-5 5 0-15,1 11 1 16,-8 4 0-16,7 11-1 16,2-2 1-16,7 9-1 15,7-2 0-15,13-4-1 16,11-7-1-16,12-6 0 0,7-11-1 15,10-10 1-15,-2-7-1 16,3-5 1-16,-1-4 0 16,-4 1 0-16,-11 0 1 15,-5 4 0-15,-8 2-1 16,-14 12 0-16,0 0 0 15,-1 12 0-15,-9 7-1 16,-5 9-1-16,0 5 2 16,-6 7-2-16,8 0 2 15,1-2-2-15,5-5 2 16,2-6 0-16,5-13 1 15,0-14 0-15,0 0 0 16,15-28 0-16,-4-4 0 16,0-7 2-16,2-11-2 0,8-6 2 15,2-2-2-15,3-7-3 16,6 10-3-16,-6-8-9 15,13 21-5-15,-23-9-6 16,13 29-3-16,-33-4-9 16,4 26-4-16,-34-15 2 15</inkml:trace>
  <inkml:trace contextRef="#ctx0" brushRef="#br1" timeOffset="331717.9732">18725 14630 89 0,'-25'6'41'0,"25"-6"1"15,0 0-1-15,25-9-37 16,14-9-1-16,15-3-3 15,18 1-2-15,9-7-4 16,19 12-13-16,-9-19-14 16,20 12-6-16,-12-11-2 15,3 9-1-15</inkml:trace>
  <inkml:trace contextRef="#ctx0" brushRef="#br1" timeOffset="332130.9968">18582 13454 91 0,'17'7'40'15,"12"-13"2"-15,24 0-3 16,10-12-37-16,16-10-3 16,12 2-6-16,-2-16-15 15,9 14-16-15,-17-5 0 16,0 12-3-16,-20-2 1 15</inkml:trace>
  <inkml:trace contextRef="#ctx0" brushRef="#br1" timeOffset="332504.0181">18535 11842 81 0,'0'0'42'0,"20"-8"-2"16,-20 8 2-16,31-12-27 15,-1 2-13-15,12-8-1 16,20-4-6-16,0-17-14 16,28 8-19-16,-5-14 1 15,7 8-4-15,-7-11-1 16</inkml:trace>
  <inkml:trace contextRef="#ctx0" brushRef="#br1" timeOffset="332844.0376">18539 10218 126 0,'-7'15'42'0,"7"-15"1"0,25 24-3 16,22-23-40-16,35-19-7 15,48 5-19-15,17-26-14 16,30-5-2-16,0-13 1 15,23-10-4-15</inkml:trace>
  <inkml:trace contextRef="#ctx0" brushRef="#br5" timeOffset="749549.8718">4205 10347 74 0,'7'-22'38'0,"-7"22"0"16,4-15 0-16,10 25-32 16,-14-10-3-16,1 31 1 15,-2-1-3-15,0 13 1 16,-4 7-1-16,-3 8-1 15,1 4-1-15,-2-6 0 16,4 4-5-16,-7-15-27 16,11 2-2-16,-2-16-1 15,7-4-2-15</inkml:trace>
  <inkml:trace contextRef="#ctx0" brushRef="#br5" timeOffset="749759.8838">4213 10678 87 0,'0'0'39'0,"-13"-17"-2"15,13 17 2-15,-14 7-32 16,14-7-4-16,0 0-1 16,28 1-2-16,2-11-1 15,12-12-2-15,15-4-2 16,4-13-6-16,21 0-4 15,-9-20-19-15,12 5 0 16,-10-8-2-16,-4 9 3 16</inkml:trace>
  <inkml:trace contextRef="#ctx0" brushRef="#br5" timeOffset="749924.8932">4889 10114 86 0,'-29'16'35'15,"-15"10"0"-15,5 27-4 16,-16-1-19-16,14 23-4 16,-4 0-4-16,12 8 0 15,5-3-4-15,12-2 0 16,12-9-3-16,9-13-2 15,23-4-7-15,0-25-26 16,24-8 1-16,0-19-1 16,12-7 1-16</inkml:trace>
  <inkml:trace contextRef="#ctx0" brushRef="#br5" timeOffset="750728.9392">5045 10526 98 0,'-31'17'38'0,"-9"4"1"16,6 20-3-16,-2-2-33 15,6 6 1-15,4-1-2 16,9 3 0-16,9-6-1 16,9-5 0-16,17-12 0 15,7-12-1-15,12-12 0 16,11-11-1-16,4-10 1 15,2-11-1-15,-1-5 0 16,-6-5-1-16,-8-2 2 16,-10 3-1-16,-9 6 0 15,-15 5 1-15,-8 8 1 16,-9 7-1-16,-8 8 1 0,0 7 1 15,-1 2-1-15,5 9 0 16,16-11 0-16,-10 19 0 16,10-19 0-16,26 11-1 15,6-11 1-15,5-3 0 16,9 0 0-16,2-4-1 15,-3 1 1-15,-4 4-1 16,-6 3 1-16,-7 7-1 16,-14 7 0-16,-8 9 1 15,-13 10-1-15,-11 4 1 16,-2 4 0-16,0 0-1 15,-3-3 0-15,4-4 1 0,9-8-1 16,10-15 1-16,12-13 0 16,14-14-1-16,10-12 1 15,4-11 0-15,7-8 0 16,0-3 0-16,-4-1 0 15,-6 4-1-15,-8 8 1 16,-10 8-1-16,-10 11 1 16,-9 19 0-16,0 0-1 15,-9 18 1-15,-2 5-1 16,2 3 0-16,2 2 0 15,5 4 0-15,6-5 0 16,9-4 0-16,9-9 1 16,7-10-1-16,5-10 0 15,5-3 1-15,2-8-1 16,-1-7 0-16,0-7 0 0,-8-2 0 15,-4 4 0-15,-7 4 0 16,-7 3 0-16,-4 5 0 16,-10 17 0-16,0 0-1 15,-10 9 0-15,-3 13 0 16,0 8-1-16,-1 5-2 15,8 6 0-15,1-4-2 16,14 4-2-16,2-17-5 16,26 2-24-16,-6-19-3 15,18 0 2-15,-5-21 0 16</inkml:trace>
  <inkml:trace contextRef="#ctx0" brushRef="#br5" timeOffset="751014.9556">6408 10574 90 0,'2'-16'37'0,"-12"-1"1"15,-1 18 1-15,-13 3-30 16,3 14-1-16,-8 7-2 15,6 8-2-15,0 4-1 16,6 2 0-16,5 0-1 16,10-1 0-16,9-5 0 15,8-8-1-15,10-10 0 16,5-13-1-16,6-10 1 15,0-11-1-15,1-8 0 16,-7-10 0-16,-4-6 1 16,-10-1-2-16,-9-2 1 15,-11 6-2-15,-9 6 0 16,-11 7-1-16,2 14-3 15,-8-7-12-15,15 27-21 0,-4-7-2 16,15 14 0-16,4-14 0 16</inkml:trace>
  <inkml:trace contextRef="#ctx0" brushRef="#br5" timeOffset="751397.9774">6737 10541 110 0,'-13'7'40'16,"-3"-11"1"-16,16 4-2 16,0 0-35-16,28-11-1 0,2-1-1 15,13 1-1-15,1-2 1 16,3 3-1-16,1 2 0 15,-5 5-1-15,-10 6 1 16,-10 6 0-16,-13 6-1 16,-13 3 1-16,-12 5 0 15,-7 2 0-15,-8 3-1 16,-3 4 0-16,-6 1 0 15,2-1 1-15,4 3-1 16,5-5 0-16,12-1 0 16,11-3 0-16,14-8-1 15,17-9-1-15,15-6-2 16,15-11-2-16,17 5-17 15,-3-24-16-15,10 5-3 0,-10-15 0 16,7 7 0-16</inkml:trace>
  <inkml:trace contextRef="#ctx0" brushRef="#br5" timeOffset="751878.0048">7423 10544 115 0,'-37'8'41'0,"7"16"1"16,-6-12-4-16,9 15-34 15,6-3-1-15,11 5 0 16,10-4-1-16,12-3 0 15,9-6-1-15,11-4 0 16,5-9-1-16,6-10 0 16,4-7 1-16,3-10-1 15,-5-6-1-15,-2-7 1 16,-5-2-1-16,-3-2 1 0,-7 4 0 15,-6 3-1-15,-11 9 1 16,-6 10-1-16,-5 15 1 16,-20 22-1-16,-1 19 1 15,-8 19-1-15,-3 19 1 16,-3 14 0-16,-3 9-1 15,-1 8 1-15,4 2-1 16,5-9 1-16,3-12 0 16,5-15-1-16,6-20 2 15,3-17-2-15,8-24 2 16,5-15-1-16,6-32 1 15,4-10-1-15,5-12 0 16,4-13 0-16,3-5 0 16,5 0 1-16,2 2-1 0,-1 7 1 15,2 8-3-15,5 8 1 16,5 11-5-16,1 0-4 15,14 23-21-15,-11-12-10 16,18 9 0-16,-3-7-2 16,13 2 3-16</inkml:trace>
  <inkml:trace contextRef="#ctx0" brushRef="#br5" timeOffset="752351.032">8314 10504 101 0,'-34'-18'40'0,"6"19"2"15,-17-2-2-15,1 11-34 16,-2 6-1-16,2 11-1 15,1 5 0-15,7 5-1 0,6 2-1 16,12-1 0-16,13-2 0 16,10-7-1-16,14-7-1 15,9-11 1-15,10-9-1 16,8-10-1-16,4-10 1 15,2-8-1-15,0-7 1 16,-3-4-1-16,-5-3 0 16,-6 3 0-16,-7 2 0 15,-9 8 1-15,-9 10-1 16,-13 17 1-16,3 11 0 15,-15 17 0-15,-2 17 0 16,-1 12 0-16,-2 14 0 16,-3 8 1-16,-1 5-2 15,-1 2 0-15,-1-6 1 16,0-1 0-16,-2-14 0 0,-1-8 0 15,3-17 0-15,-2-15 0 16,6-17 1-16,2-16-1 16,5-14 1-16,2-16-1 15,9-11-1-15,2-10 0 16,9-4-3-16,2-7 0 15,13 7-5-15,-2-9-11 16,27 15-18-16,-7 1-3 16,13 15 0-16,-2-3 0 15</inkml:trace>
  <inkml:trace contextRef="#ctx0" brushRef="#br5" timeOffset="753073.0732">8856 10488 105 0,'-5'-21'42'16,"5"21"0"-16,-29-8-1 15,11 14-35-15,-7 5-2 16,2 14-1-16,-2 5-1 16,4 10 0-16,2 4-1 15,6 3 1-15,9-1-2 16,5-4 1-16,7-7 0 15,9-12-1-15,7-9 0 16,3-14 0-16,5-11-1 16,0-12 0-16,2-12 1 15,-1-6-1-15,-4-9 0 16,-3-2 0-16,-8 3 0 0,-4 0 0 15,-7 10 1-15,-2 8 0 16,-6 8 0-16,-3 10-1 16,4 13 2-16,0 0-1 15,-4 14 0-15,9 0 0 16,7 1 0-16,3-3 1 15,7-1-1-15,2-2 0 16,4-6 1-16,1-5-1 16,1-1 1-16,1-4-1 15,-2-1 1-15,-3-2 0 16,-3 5-1-16,-6-1 1 15,-4 4-1-15,-13 2 1 16,3 11-1-16,-13 5 1 16,-5 8 1-16,-3 9-2 0,-3 6 0 15,2 2 0-15,4 4 0 16,5-3 0-16,7-3 0 15,12-10 0-15,7-12 0 16,9-13 0-16,10-15 0 16,4-9 0-16,3-13 0 15,2-9 0-15,0-4 0 16,-7-1 0-16,-3 5 0 15,-8 7 0-15,-8 10 0 16,-10 12 0-16,-8 13 0 16,-10 16 0-16,-4 11 0 15,-5 6 0-15,-2 8 0 16,4 0 0-16,2 2 0 15,8-6-6-15,16-4-2 16,0-17-5-16,26 4-8 0,-8-27-7 16,25 5-14-16,-3-21 2 15,12 3 0-15,-8-17 1 16</inkml:trace>
  <inkml:trace contextRef="#ctx0" brushRef="#br5" timeOffset="753373.0904">9949 10439 83 0,'0'-17'42'15,"-16"3"-1"-15,4 18 1 16,-25-4-13-16,10 18-25 15,-5 5 0-15,3 6-2 16,3 5 0-16,4-1-1 16,8 0 0-16,9-6 0 15,11-6-1-15,12-7 0 0,6-9 0 16,9-5 0-16,3-4 0 15,-1-2 0-15,-5 0 1 16,-5 3-1-16,-9 8 2 16,-15 8-2-16,-12 8 0 15,-7 5 0-15,-11 7 0 16,-1 0 0-16,-4 3 0 15,0-7-6-15,15 5-9 16,-9-26-10-16,27 4-17 16,1-12 0-16,6-19-2 15,5-10 2-15</inkml:trace>
  <inkml:trace contextRef="#ctx0" brushRef="#br5" timeOffset="753891.12">10816 10306 76 0,'4'-25'40'15,"2"13"-2"-15,-7-2 2 16,1 14-25-16,0 0-12 15,-9 22 2-15,-2 7-2 16,0 12 0-16,-4 12-1 16,0 8 0-16,-3 7-2 0,7 2 2 15,0-1-3-15,7-8-1 16,8-3-6-16,-4-25-29 15,21-3-2-15,-2-27 1 16,12-8-2-16</inkml:trace>
  <inkml:trace contextRef="#ctx0" brushRef="#br5" timeOffset="754199.1377">10708 10220 95 0,'-27'-15'40'0,"27"15"4"16,0 0-4-16,35-8-22 15,9-4-16-15,21-1 0 16,7 1 0-16,9 9-1 0,0 6 0 16,-7 14-1-16,-11 14-1 15,-18 14 2-15,-22 13-2 16,-22 10 2-16,-21 7-2 15,-17 2 1-15,-11-5-1 16,-10-6 1-16,-1-11-1 16,1-13-1-16,10-11-1 15,7-16-2-15,17-7-4 16,5-26-21-16,27 1-10 15,3-16 1-15,27 3-1 16,2-14 2-16</inkml:trace>
  <inkml:trace contextRef="#ctx0" brushRef="#br5" timeOffset="754575.1592">11614 10394 80 0,'0'0'41'0,"-26"24"-1"15,-13-14 1-15,5 20-16 16,-17 0-21-16,-1 9-1 15,1 7 0-15,6 4 0 16,10-1-1-16,13 1-1 16,20-5 1-16,19-10-1 15,21-15 0-15,16-13 0 16,15-17-1-16,9-14 0 15,3-13 1-15,-4-8-1 16,-9-8 0-16,-16-6 0 16,-17 1 0-16,-15 3-1 0,-20 8 2 15,-16 7-1-15,-8 13 0 16,-8 8-1-16,-3 13 1 15,0 11-1-15,9 8 0 16,5 5-2-16,17 5-2 16,11-4-1-16,20 7-9 15,-1-21-14-15,29 5-11 16,-2-12 1-16,19 2-1 15,-7-13 2-15</inkml:trace>
  <inkml:trace contextRef="#ctx0" brushRef="#br5" timeOffset="755071.1875">12219 10381 76 0,'0'0'38'16,"0"0"1"-16,-21 8 1 0,6 16-15 15,-9-3-20-15,4 6-1 16,-5 7 0-16,2 3-1 16,3 1 0-16,2-1-1 15,5-3-1-15,6-5 1 16,4-7-1-16,5-9 0 15,10-12-1-15,10-12 1 16,4-10-1-16,6-9 0 16,3-9 1-16,1-2-1 15,-3-3 0-15,-4 1 0 16,-6 9 0-16,-7 5 0 15,-7 11 0-15,-9 18 1 16,0 0-1-16,0 0 0 16,13 16 0-16,-9 2 0 0,5 1 0 15,5-1 0-15,4-2 0 16,8-5 0-16,4-9 1 15,5-6-1-15,2-7 1 16,-1-6-1-16,-2-4 1 16,0-1 0-16,-7 0-1 15,-8 2 1-15,-4 5-1 16,-15 15 0-16,0 0 0 15,0 0 0-15,-3 21 0 16,-9 6 0-16,0 5 0 16,0 3-1-16,2 4-2 15,4-6 0-15,8-2-2 16,4-11-3-16,19 1-11 15,-8-29-8-15,24 7-13 16,-5-21 0-16,13 2 0 0,-4-13 3 16</inkml:trace>
  <inkml:trace contextRef="#ctx0" brushRef="#br5" timeOffset="755236.1969">13012 10374 109 0,'-20'16'42'0,"6"14"0"16,-13-4-1-16,13 12-35 15,-7 0-3-15,8 3-1 16,3 0-2-16,5-4-1 15,11-6-3-15,-6-31-13 16,32 21-22-16,-13-29-2 16,13-1 0-16,-7-21-1 15</inkml:trace>
  <inkml:trace contextRef="#ctx0" brushRef="#br5" timeOffset="755619.2189">13195 10261 91 0,'0'0'40'16,"0"14"2"-16,0-14-1 15,17 24-24-15,-5-14-13 16,3 6 1-16,-6 3-1 16,-1 6 0-16,-8 4-2 15,-3 6 0-15,-6-1-2 16,-6 3 1-16,-2-1 1 15,1-4-2-15,6-8 0 16,2-5 0-16,8-19 0 16,21-4 0-16,1-14 0 0,8-10 0 15,4-9 0-15,5-4 0 16,-1-1 0-16,-2 0 0 15,-7 8 0-15,-5 9 0 16,-7 12 0-16,-17 13 0 16,14 8 0-16,-12 13 0 15,-4 9-4-15,2 4-1 16,8 13-4-16,-4-14-8 15,27 13-7-15,-11-24-11 16,26 5-6-16,-2-19 1 16,18 1 1-16</inkml:trace>
  <inkml:trace contextRef="#ctx0" brushRef="#br5" timeOffset="756452.2666">13975 10421 107 0,'-26'-23'41'16,"1"15"0"-16,-16-3 1 15,3 16-38-15,-6 7 0 16,1 14 0-16,1 4-1 15,9 8-1-15,4 3 0 16,11 0-1-16,15-6 1 16,12-5 0-16,17-12-2 15,8-11 0-15,13-15 0 16,5-11 0-16,4-11-2 15,-4-5 2-15,0-7 0 16,-11 1-1-16,-8-1 1 16,-10 8 0-16,-11 7 1 0,-11 12-1 15,-1 15 0-15,-22 4 2 16,3 13-2-16,1 7 0 15,0 7 0-15,7 5 0 16,5-1 0-16,11-5 0 16,9-5 0-16,8-9 0 15,11-12 0-15,5-10 0 16,9-9 0-16,0-8 0 15,-2-6 0-15,-1 1 0 16,-5 1 0-16,-8 3 0 16,-8 8 0-16,-10 7 0 15,-13 9 0-15,-1 10 0 16,-9 7 0-16,-2 7 0 15,-5 5 0-15,4 1 0 16,0 0 0-16,4-2 0 0,7-6 0 16,8-7 0-16,7-10 0 15,5-12 0-15,8-9 0 16,3-7 0-16,4-8 0 15,0-2 0-15,-2 0 0 16,-4 3 0-16,-6 6 0 16,-7 8 0-16,-14 16 0 15,0 0 0-15,3 17 0 16,-10 8 0-16,0 6 0 15,1 3 0-15,5 0 0 16,6 0 0-16,6-6 0 16,9-10 0-16,8-11 0 15,8-13 0-15,9-13 0 16,6-13 0-16,6-10-2 0,2-16-1 15,5-8 2-15,-3-9-2 16,1-1 1-16,-5-1-1 16,-9 12 1-16,-14 10 0 15,-14 21 0-15,-14 17 2 16,-18 24-1-16,-12 21 0 15,-13 20-1-15,-7 16 2 16,0 10-2-16,0 2 0 16,10 2-4-16,2-13-3 15,18 2-6-15,-2-32-5 16,25 2-10-16,-9-37-7 15,20 9-2-15,-6-30 3 16</inkml:trace>
  <inkml:trace contextRef="#ctx0" brushRef="#br5" timeOffset="756603.2751">14985 10303 99 0,'-14'-16'44'15,"14"16"-2"-15,0 0 1 16,24 11-18-16,10-3-27 16,6-5-1-16,13 10-6 15,-9-17-15-15,22 17-18 16,-20-9 0-16,1 10-1 15,-28-8 0-15</inkml:trace>
  <inkml:trace contextRef="#ctx0" brushRef="#br5" timeOffset="757527.3281">4199 11495 61 0,'15'-10'37'0,"-15"10"-1"16,10 3 1-16,-10-3-29 16,5 28-1-16,-7-2 1 15,1 18 0-15,-10 8-3 16,1 13-2-16,-8 11 0 16,1 6-2-16,-4 4 0 15,1-2-2-15,5-3-1 16,5-11-4-16,11-3-3 15,-3-23-27-15,20-4-1 0,-3-24-1 16,11-7-1-16</inkml:trace>
  <inkml:trace contextRef="#ctx0" brushRef="#br5" timeOffset="757707.3383">4202 12063 67 0,'-19'-23'40'0,"8"14"-1"16,-6-5 1-16,17 14-19 15,0 0-16-15,0 0-2 16,31 0-1-16,0-10-2 15,12-4-3-15,8-8-1 16,15-1-6-16,-8-18-24 16,20 5-4-16,-13-13 0 15,7 6-1-15</inkml:trace>
  <inkml:trace contextRef="#ctx0" brushRef="#br5" timeOffset="757880.3482">4802 11452 66 0,'-25'1'37'0,"-16"11"0"15,5 24 2-15,-9 8-19 16,9 21-14-16,-2 6-3 15,5 11-1-15,6 4-1 16,8-2-2-16,8 1-2 16,5-13-4-16,23 3-29 15,-3-22-3-15,18-7 2 16,-1-20-2-16</inkml:trace>
  <inkml:trace contextRef="#ctx0" brushRef="#br5" timeOffset="758248.3693">4791 12012 98 0,'-5'19'38'16,"5"-19"1"-16,15 27-12 15,10-22-23-15,13-4 0 16,7-7-1-16,8-5-1 15,1-6 0-15,1-4-1 16,-8-2 0-16,-7-3-1 16,-11 2 1-16,-19 2-1 15,-10-1 0-15,-15 6 2 0,-14 4-2 16,-12 9 2-16,-6 7-1 15,-2 9-1-15,-8 7 1 16,6 11 0-16,2 8 0 16,14 5-1-16,15-2 1 15,16 1-2-15,18-10 1 16,18-10-1-16,22-11-2 15,16-16-2-15,28-3-11 16,-8-24-21-16,21-3-2 16,-13-18 1-16,6 1-2 15</inkml:trace>
  <inkml:trace contextRef="#ctx0" brushRef="#br5" timeOffset="758466.3818">5759 11339 82 0,'-24'-12'40'0,"5"26"-1"16,-10 10 1-16,11 29-26 15,-6 9-10-15,2 13 1 16,0 5-2-16,4 11-1 16,2-2-1-16,2 1-1 15,7-8-1-15,4-12-3 16,7-5-4-16,-5-32-20 15,18 2-11-15,-17-35 0 16,31 5-1-16,-17-32 1 16</inkml:trace>
  <inkml:trace contextRef="#ctx0" brushRef="#br5" timeOffset="758647.392">5475 11790 78 0,'-35'-3'41'16,"9"18"2"-16,8-5-1 15,27 10-16-15,12-14-24 16,17-5-1-16,17-5-3 15,10-10-2-15,12 2-3 16,0-16-15-16,14 11-17 16,-17-7 1-16,1 12-2 15,-19-7 0-15</inkml:trace>
  <inkml:trace contextRef="#ctx0" brushRef="#br5" timeOffset="759533.4428">6027 11779 95 0,'-15'26'39'16,"-3"-10"1"-16,18 6-2 15,-4-9-34-15,18-3-2 16,7-7 1-16,10-5-3 16,6-7 3-16,7-3 0 15,3-8-2-15,2-4 0 16,-4-1 0-16,-3-4 0 15,-8 3-1-15,-11-3 1 16,-9 5-1-16,-13 4-1 16,-14 6 1-16,-11 10 0 15,-10 9 0-15,-10 9 2 16,-6 9-1-16,-1 12 1 15,1 3-1-15,10 5 0 0,10-3 0 16,17-1 0-16,18-11 0 16,23-10-3-16,18-10 3 15,15-12-3-15,13-10 2 16,10-9 2-16,2-2-2 15,-4-4 1-15,-9 2-1 16,-11 8 1-16,-14 0-1 16,-12 10 2-16,-18 9-1 15,-12 10-1-15,-13 8 0 16,-8 3 0-16,-6 9 0 15,-3 2 0-15,0 3 0 16,3 0-2-16,2-4 2 16,6-8-2-16,9-9 2 15,4-14-1-15,0 0 1 0,21-18 0 16,-4-12 0-16,6-6 0 15,1-8 0-15,1-1 0 16,-1-2 0-16,2 5-1 16,-6 6 1-16,0 8 0 15,-1 10 0-15,-2 6-1 16,2 7 1-16,0 6 0 15,4 4 0-15,1 2 0 16,5-2 0-16,3 1 1 16,2-3-1-16,-1-2 0 15,4-4 0-15,-3-1 0 16,-5-1 0-16,-3 1 0 15,-6-1 1-15,-6 4-1 16,-14 1 0-16,5 11 0 0,-15 5 1 16,-5 11 1-16,-5 3-2 15,0 6 0-15,4 2 0 16,2 2 0-16,7-4 1 15,10-5-1-15,13-9 0 16,13-16-2-16,11-9 2 16,4-15 0-16,1-11 0 15,4-11 0-15,-8-6 0 16,-9-3 0-16,-10 2 0 15,-19 2-1-15,-10 7-1 16,-15 8-2-16,-3 14-4 16,-17-2-5-16,14 25-8 15,-15-14-8-15,22 22-10 16,-4-6-1-16,16 8 0 15,4-4 2-15</inkml:trace>
  <inkml:trace contextRef="#ctx0" brushRef="#br5" timeOffset="760066.4733">7863 11604 110 0,'0'0'41'16,"0"0"1"-16,12-3-10 15,11-9-31-15,13-3 0 16,9 2-1-16,1 2 0 16,2 2 1-16,-7 4-1 15,-4 7 0-15,-16 9 0 16,-15 5 1-16,-18 8-1 15,-14 6 2-15,-15 4-1 16,-12 7 2-16,-8 1-2 0,-2-1-1 16,5-4 1-16,11-4-1 15,12-6 0-15,17-6-2 16,22-9 2-16,20-13-3 15,26-9 1-15,15-9 0 16,21 0-5-16,3-20-10 16,24 16-12-16,-16-17-11 15,4 7 1-15,-17-4-1 16,-10 10 2-16</inkml:trace>
  <inkml:trace contextRef="#ctx0" brushRef="#br5" timeOffset="760561.5016">8512 11579 105 0,'-14'10'41'0,"-9"-5"0"16,12 17-10-16,-4-7-25 16,6 5 0-16,0 2-3 15,5 3 1-15,6-4-2 16,8 0 1-16,6-8-2 15,11-7 0-15,7-13 0 16,9-9-3-16,5-9 3 16,-1-6-3-16,2-6 3 15,-6-1-3-15,-5 3 2 16,-8 1 0-16,-8 12-1 15,-12 14 0-15,-10 8 1 16,-7 37 1-16,-10 10-2 0,-11 17 0 16,-4 19 1-16,-6 14 0 15,-4 10 0-15,3 5 1 16,-1-7-1-16,5-5-1 15,8-17 2-15,5-10 0 16,5-26-1-16,12-24 1 16,5-23-1-16,11-25 0 15,7-19 0-15,6-20-1 16,6-8 1-16,5-15-1 15,1-4 0-15,-2-3-2 16,0 11 1-16,-2 3-1 16,-1 15-2-16,-2 5-2 15,8 24-8-15,-12-7-7 16,20 29-8-16,-10-7-8 15,15 14 0-15,-3-4 0 0,15 6 2 16</inkml:trace>
  <inkml:trace contextRef="#ctx0" brushRef="#br5" timeOffset="761057.53">9392 11541 82 0,'-3'-12'39'15,"3"12"1"-15,-29-14 0 16,11 17-23-16,-19-3-12 16,-1 10 1-16,-7 10-3 15,0 8 3-15,-2 4-4 16,9 8 2-16,7 0-3 15,12 0 2-15,12-6-1 16,17-7 0-16,14-14-1 16,14-10-1-16,12-14 0 15,3-7-2-15,4-10 2 0,1-7-2 16,-7-6 1-16,-8-3-1 15,-9 3 2-15,-9 7-3 16,-11 9 3-16,-11 9 0 16,-3 16-1-16,-22 18 1 15,0 18 0-15,-8 19 2 16,-1 19-2-16,-9 13 0 15,-3 13 0-15,2 10 1 16,-1 0-1-16,2 3 1 16,0-7-1-16,5-15-3 15,4-16 3-15,7-19 0 16,5-30 0-16,10-19 0 15,4-25 1-15,6-25-2 0,12-19 1 16,5-19-1-16,7-10 0 16,5-5-2-16,7 4 0 15,2 2 0-15,8 12-3 16,-3 3-2-16,14 23-7 15,-15-2-4-15,22 27-7 16,-17-9-1-16,21 16-11 16,-7-6-1-16,11 10 4 15</inkml:trace>
  <inkml:trace contextRef="#ctx0" brushRef="#br5" timeOffset="761716.5677">9882 11563 10 0,'37'-22'22'15,"5"19"7"-15,-31-12 10 16,-11 15 0-16,-10-10 2 16,-7 17-2-16,-29 0-31 15,9 4-3-15,-6 7-1 0,1 5-1 16,2 7-1-16,7 3 1 15,9 3-1-15,12 1 1 16,13-6-2-16,14-3 1 16,10-11-2-16,13-9 3 15,7-10-5-15,4-9 0 16,4-8 0-16,-4-11-2 15,-2-4 2-15,-9-7-2 16,-7-1 2-16,-10 0-1 16,-6 1 2-16,-9 4 1 15,-6 6 1-15,-4 7 0 16,0 10 0-16,4 14 0 15,-5-13 0-15,5 13 0 16,12 9-1-16,4 0 1 16,4-3-1-16,5 2 1 0,3-5-1 15,2 1 0-15,0-3 1 16,-1-2 0-16,-3-3 0 15,-5 2-1-15,-2-2 1 16,-6 1 0-16,-13 3-1 16,14 8 1-16,-15 3 0 15,-6 8-1-15,-2 5 0 16,-1 3 1-16,0 4-1 15,1 0 1-15,3 1-1 16,6-5 0-16,7-8 0 16,9-6 0-16,7-12 1 15,10-10-2-15,6-8 1 16,4-9 0-16,4-7 1 15,1-2-2-15,-2-1 2 0,-7 6-1 16,-7 5 0-16,-9 10 0 16,-11 13 0-16,-12 2 0 15,-4 26 0-15,-6 0 1 16,-2 5-2-16,0 0-1 15,10 1-2-15,3-6-2 16,19-1-5-16,-1-22-4 16,28 9-5-16,-9-29-3 15,33 11-6-15,-18-27-3 16,20 3-6-16,-11-11 2 15,-2 2 6-15</inkml:trace>
  <inkml:trace contextRef="#ctx0" brushRef="#br5" timeOffset="761966.5819">11208 11412 12 0,'29'-27'21'16,"-31"-12"5"-16,7 28 6 15,-27-5 8-15,4 19 2 0,-12-5-1 16,12 26-20-16,-2-11-18 15,10 6 0-15,6-1-2 16,13 2 0-16,6-4 0 16,13-4-1-16,0-1 0 15,2 1 0-15,-1 0 1 16,-7 2 0-16,-8 5 0 15,-9 2 0-15,-11 6 0 16,-9 1 1-16,-7 4-1 16,-5-2-1-16,-3 3-5 15,-9-11-5-15,7 7-8 16,-27-24-7-16,18 14-7 15,-31-21-12-15,3 5 0 16,-22-8 2-16</inkml:trace>
  <inkml:trace contextRef="#ctx0" brushRef="#br5" timeOffset="762517.6135">4173 12825 69 0,'13'-11'40'0,"2"15"-1"15,-15-4 2-15,5 40-25 16,-11-5-10-16,-1 18-2 15,-4 12-2-15,-3 10-1 16,0 7-1-16,3 2 0 16,5-2-2-16,3-7-2 15,10-5-2-15,-2-26-13 16,18 1-19-16,-6-27 1 15,11-4-2-15,-7-22 1 16</inkml:trace>
  <inkml:trace contextRef="#ctx0" brushRef="#br5" timeOffset="762688.6233">4226 13332 95 0,'0'0'40'0,"-21"-5"1"16,21 5-2-16,10-1-34 15,12-14-3-15,12-9-1 16,10-8-3-16,16-4-2 15,6-16-6-15,20 10-19 16,-11-18-10-16,5 8 0 16,-14-9-1-16</inkml:trace>
  <inkml:trace contextRef="#ctx0" brushRef="#br5" timeOffset="762853.6327">4753 12718 97 0,'-46'52'38'15,"12"23"1"-15,-13-4-7 0,16 14-29 16,7 1-2-16,11-4-2 15,11-5-3-15,4-19-8 16,27-4-26-16,-4-20 1 16,19-7-2-16,-3-20 1 15</inkml:trace>
  <inkml:trace contextRef="#ctx0" brushRef="#br5" timeOffset="763213.6533">4853 13168 94 0,'0'0'39'15,"-22"6"1"-15,30 6-2 16,5-5-35-16,10-1-1 16,10-4 0-16,6 1 0 0,3-7 0 15,2-3-1-15,-4-7-1 16,-1-2 1-16,-10-5-1 15,-11-2 1-15,-7-1-1 16,-11 0 0-16,-11 3 0 16,-8 5 1-16,-9 8-1 15,-8 11 0-15,-4 11 1 16,2 8-1-16,3 10 0 15,4 8 1-15,9 3-2 16,14 0 1-16,13-6 0 16,18-7-2-16,19-14-2 15,14-16-1-15,25-6-8 16,0-32-13-16,21 0-12 0,-8-24-1 15,12 0 0-15,-19-17 2 16</inkml:trace>
  <inkml:trace contextRef="#ctx0" brushRef="#br5" timeOffset="763400.664">5820 12574 86 0,'-19'-12'38'15,"-16"8"1"-15,6 29 1 16,-12 19-29-16,5 22-6 16,0 16-1-16,6 9-1 15,4 8-2-15,8-1-2 16,9-2-1-16,9-12 0 15,9-10-4-15,0-24-3 16,19-1-16-16,-17-33-15 16,15-9 1-16,-14-26 0 0,7-3 0 15</inkml:trace>
  <inkml:trace contextRef="#ctx0" brushRef="#br5" timeOffset="763574.6738">5431 13018 110 0,'-16'3'40'0,"5"-4"1"16,28 17-9-16,13-15-28 15,16-5-3-15,16-5-3 16,7-6-2-16,14 5-3 16,-12-17-16-16,15 18-16 15,-22-10-1-15,-2 16-1 16,-22-7 3-16</inkml:trace>
  <inkml:trace contextRef="#ctx0" brushRef="#br5" timeOffset="764438.7234">5954 13110 95 0,'-26'27'40'0,"17"7"2"15,0-15-2-15,23 0-35 16,4-11-2-16,12-4-1 16,7-9-1-16,9-5 0 15,-1-6-1-15,-2-6-1 16,-4-7 0-16,-10 1 1 15,-7-4-1-15,-12 1 0 16,-8 0 1-16,-12 3-1 16,-5 6 1-16,-9 9 0 15,-3 10 0-15,-2 12 1 0,0 12 0 16,3 8 0-16,5 7 0 15,11 4 0-15,7-1 0 16,17-4 0-16,12-10 0 16,11-10-1-16,11-13 1 15,9-11-2-15,7-9 1 16,-1-9 0-16,0-5 0 15,-9 0 0-15,-7-2 1 16,-10 6-1-16,-8 5 0 16,-9 10 1-16,-20 13-1 15,0 0 1-15,5 25-1 16,-15 3 1-16,-1 7-2 15,-4 8 2-15,-1 3-2 16,3-1 1-16,0-4-1 16,8-8 1-16,1-10-1 0,8-11 0 15,-4-12 2-15,18-19-2 16,2-7 2-16,0-12-1 15,3-6 1-15,-1-5-1 16,-1 0 0-16,0 5 0 16,-2 6 0-16,1 7 0 15,-3 9 0-15,3 4 0 16,-1 9 0-16,4 3 0 15,2 5 0-15,7-1 0 16,4 0 0-16,1-1 0 16,-3 0 0-16,2-1 0 15,-6 0 0-15,-5-1 0 0,-7 2 0 16,-18 3 1-1,0 0-1-15,0 0 0 0,-12 1 1 16,-8 13-1-16,-4 3 0 16,3 11 1-16,-3 5-1 15,6 9 1-15,8 3-1 16,4 2 0-16,9-3 0 15,9-5 1-15,10-11-1 16,6-11 0-16,5-14 0 16,2-11 0-16,2-15 0 15,2-12 0-15,-10-7 0 16,0-8-2-16,-10 2 1 15,-11 0-2-15,-6 8-1 16,-11 0-4-16,-1 23-5 16,-26-9-7-16,17 30-5 15,-25-17-4-15,22 19-10 0,-8-7-1 16,11 9 2-16</inkml:trace>
  <inkml:trace contextRef="#ctx0" brushRef="#br5" timeOffset="765022.7568">7564 12806 83 0,'19'-28'42'16,"6"15"-1"-16,-4-9 1 16,17 14-36-16,-7-5-4 15,8 4 1-15,-1 6-1 16,0 4 0-16,-2 4-1 0,-4 3 0 15,-3 2 0-15,-5 2-1 16,-9 4 0-16,-11 2 0 16,-10 5 0-16,-10 5 0 15,-16 8 0-15,-11 3 0 16,-8 6 0-16,-3 2 1 15,-2 1-1-15,8-5 1 16,9-5-1-16,14-4 1 16,22-12-1-16,23-11 0 15,23-8-1-15,14-13-2 16,17 0-5-16,-1-18-11 15,24 13-11-15,-21-17-10 16,8 7-1-16,-22-10-1 16</inkml:trace>
  <inkml:trace contextRef="#ctx0" brushRef="#br5" timeOffset="765587.789">8309 12802 91 0,'-8'14'40'0,"-12"-2"2"15,6 19-6-15,-5-1-31 16,-2 5 0-16,-1 4-2 15,8-3 0-15,4-3 0 0,14-8-2 16,10-11 0-16,14-12 0 16,13-14-1-16,9-12 1 15,7-10-1-15,4-6-1 16,-2-5 1-16,-3-3-1 15,-7 7 0-15,-15 2 0 16,-6 10 0-16,-14 10 0 16,-14 19 0-16,0 0 0 15,-15 29 1-15,-7 15 0 16,-5 19 0-16,-4 17 1 15,0 11-1-15,-3 9 0 16,4 4 1-16,1-2-1 16,4-8 1-16,4-11-1 15,3-15 1-15,5-18-1 0,2-18 1 16,4-18 0-16,7-14-1 15,1-31 0-15,5-8 0 16,2-12 0-16,3-10-1 16,3-13 0-16,3-6 0 15,3-4-1-15,5 5-1 16,-2 3 1-16,3 11-2 15,2 0-4-15,13 25-7 16,-14-11-11-16,22 33-5 16,-11-8-7-16,10 20-2 15,-3-9 2-15</inkml:trace>
  <inkml:trace contextRef="#ctx0" brushRef="#br5" timeOffset="766045.8153">9181 12766 88 0,'-1'-20'40'0,"-9"14"-1"16,-18-9 2-16,6 15-33 15,-13-1-4-15,-1 12 0 16,-4 7-1-16,-2 9 0 16,1 9-1-16,4 8 0 15,7 3 0-15,8-1-1 16,13-3 0-16,12-6 0 15,15-12 0-15,13-10-1 16,11-14 1-16,10-10-1 16,3-12-1-16,2-5 1 15,-4-5 0-15,-6 0-1 16,-10-2 1-16,-7 6-1 0,-11 6 1 15,-9 6 0-15,-10 15-1 16,0 0 1-16,-15 34 0 16,-5 6 0-16,-2 16 0 15,-10 17-1-15,-4 12 1 16,-7 7-1-16,-2 6 1 15,1-1 0-15,1-8 0 16,5-10-1-16,3-18 0 16,6-19 0-16,12-21-1 15,5-21-1-15,9-20-1 16,3-25-5-16,16 2-6 15,-10-35-7-15,27 10-5 16,-13-25-6-16,23 12-7 16,-2-10 1-16,12 15 2 0</inkml:trace>
  <inkml:trace contextRef="#ctx0" brushRef="#br5" timeOffset="767007.8702">9657 12693 64 0,'0'0'42'0,"0"0"-1"15,-33 16 2-15,18 23-16 16,-18 0-22-16,3 15 0 16,-3 4-2-16,7 6 0 15,6-3-1-15,11-4 1 16,9-12-2-16,8-15 0 15,12-16-1-15,10-17 1 0,7-18-2 16,4-16 1-16,0-13 0 16,1-12-2-16,-8 0 2 15,-5-4-1-15,-11 5 0 16,-6 3 0-16,-10 12 1 15,-4 10 0-15,-8 11 0 16,-1 14 0-16,11 11 0 16,-14 0 1-16,14 0-1 15,12 17 1-15,6-6-1 16,9-3 0-16,5-2 1 15,10-1-1-15,1-4 0 16,-2-1 1-16,-1-2 0 16,-3-2-1-16,-8 2 1 0,-6 1 0 15,-7 1 0 1,-16 0 0-16,13 6-1 0,-13-6 1 15,-13 23-1-15,2 1 1 16,-9 5-1-16,0 8 1 16,-2 6-1-16,1 5 0 15,7-5 0-15,5-1 1 16,12-12-1-16,7-13 0 15,12-16 0-15,12-13 1 16,5-14-1-16,5-11 0 16,2-5 0-16,-2-4 0 15,-4 4 0-15,-6 5 0 16,-8 13 0-16,-11 10 0 15,-15 14 0-15,5 18 0 16,-12 6 1-16,-4 11-1 16,1 4-1-16,3 1 0 0,2-2-3 15,6-9-1-15,18-5-6 16,5-26-3-16,27 4-4 15,-8-33-4-15,27 11-3 16,-16-32-3-16,18 13-1 16,-18-20-6-16,-2 7 3 15,-19 12 41-15,-18-12 7 16,0 28 6-16,-32-15 3 15,17 39 5-15,-48-18 2 16,23 29 9-16,-14-4 0 16,22 11-36-16,-6 3-3 15,12 2-2-15,11 1 0 16,14-3-1-16,14-4 1 0,5-2 0 15,2-2 0-15,1 0 0 16,-2 1 0-16,-7 3 0 16,-13 5 0-16,-13 7 1 15,-13 5-1-15,-15 9 0 16,-7 3 0-16,-13-1-1 15,-4 4-4-15,-11-9-5 16,5 4-5-16,-15-24-5 16,17 16-5-16,-24-30-6 15,14 13-7-15,-23-15-6 16,-9 3 4-16</inkml:trace>
  <inkml:trace contextRef="#ctx0" brushRef="#br5" timeOffset="767960.9248">4502 14494 36 0,'9'-25'36'16,"-5"-4"1"-16,2 14 0 16,-7-4-21-16,1 19-10 15,-6 18-1-15,4 10 0 16,-6 13-1-16,2 15 0 0,-4 11-3 15,1 14-1-15,1 11 0 16,1 5 0-16,-1 2-2 16,2-5-2-16,6-3-4 15,-6-24-22-15,17-5-6 16,-4-26-3-16,13-17 2 15</inkml:trace>
  <inkml:trace contextRef="#ctx0" brushRef="#br5" timeOffset="768351.9472">4538 14985 70 0,'-14'-10'40'0,"14"10"-1"15,0 0-11-15,0 0-24 0,0 0-1 16,32-19-1-16,6 2-3 16,9-11-2-16,22-2-1 15,-2-18-18-15,18 10-13 16,-11-11-1-16,8 8-2 15,-16-4 0-15</inkml:trace>
  <inkml:trace contextRef="#ctx0" brushRef="#br5" timeOffset="768561.9592">5089 14383 74 0,'-34'23'41'0,"-8"5"-2"16,10 26 1-16,-8 10-39 15,10 7 0-15,-1 7-1 16,8 10 1-16,4 0-2 0,10-5-1 15,11-9-1-15,12-14-2 16,14-12-1-16,3-28-18 16,28-2-13-16,-2-29-1 15,18-6 0-15,-7-21-1 16</inkml:trace>
  <inkml:trace contextRef="#ctx0" brushRef="#br5" timeOffset="769615.0194">5298 14880 64 0,'-52'15'41'0,"8"15"0"15,-7-2 0-15,23 12-34 0,-5-2-3 16,13 5-1-16,10 0 0 16,13-1-1-16,12-6 0 15,15-6-1-15,13-8 0 16,9-9-1-16,8-13 1 15,4-14-2-15,0-10 0 16,-7-9 1-16,-8-5-1 16,-11-3 0-16,-13-4 0 15,-17 1 1-15,-13 4-1 16,-7 4 1-16,-13 4 0 15,-2 6 0-15,-5 7 1 16,7 6-1-16,2 6 0 16,5 5 1-16,18 2-1 15,0 0 1-15,23 4-1 16,9-3 1-16,8-1-1 15,10 0 1-15,0 0-1 16,2 0 1-16,-7 5 0 0,-5 4-1 16,-11 6 1-16,-11 7-1 15,-10 3 0-15,-8 8 1 16,-9-1-1-16,-4 3 0 15,-4-3 0-15,-1-1 0 16,1-6 0-16,1-5 0 16,9-8 0-16,7-12 0 15,0 0 0-15,15-27 0 16,8-2 1-16,3-5-1 15,6-7 0-15,3-3 0 16,-2 1 0-16,-2 3 3 16,-8 7-2-16,-8 9 1 0,-6 9-2 15,-9 15 2-15,0 0-1 16,-5 14-1-16,-2 9 0 15,-1 3-2-15,1 4 1 16,4 0 0-16,4-4 1 16,7-7-2-16,8-8 2 15,9-10 0-15,6-11 0 16,7-7 0-16,5-9 1 15,0-5 1-15,0-1-1 16,-6 2 2-16,-5 6-3 16,-9 8 2-16,-6 11-2 15,-17 5 0-15,1 23 0 16,-10 5-2-16,-3 9 0 15,-1 3-1-15,3 3 1 16,5-3-3-16,8-2 0 0,3-13-5 16,20 0-5-16,-4-28-5 15,24 7-3-15,-11-30-3 16,25 12-3-16,-17-20-8 15,10 8 16-15,-12-5 23 16,-12-7 9-16,2 18 4 16,-28-12 6-16,-3 32 5 15,-12-26 3-15,-1 31 10 16,-20-10-14-16,9 24-18 15,-5 2-3-15,9 12-1 16,2 5 0-16,14 6-1 16,9 1 1-16,9-1-1 15,12-10-1-15,6-6 0 16,10-12 0-16,5-14 0 0,2-16-1 15,-1-14 0-15,-6-11-1 16,-3-10 0-16,-13-3 0 16,-8-4-1-16,-8 4-4 15,-21-6-5-15,2 25-6 16,-24-9-6-16,12 32-6 15,-23-10-7-15,16 25-6 16,-4-3 2-16</inkml:trace>
  <inkml:trace contextRef="#ctx0" brushRef="#br5" timeOffset="770162.0507">6969 14657 69 0,'0'0'42'16,"8"16"0"-16,8-26 0 15,26 15-26-15,6-18-13 16,13 0-2-16,7-2 1 15,0 4 0-15,-5 7 0 16,-9 6-1-16,-12 8 0 16,-22 13-1-16,-18 11 0 15,-21 8-1-15,-18 8 1 16,-11 4-1-16,-10 3 0 15,-4 0 0-15,9-5 0 16,11-10 0-16,18-11 0 16,22-10 1-16,19-12-2 0,21-10-1 15,23-9-2-15,5-13-7 16,26 13-8-16,-19-22-9 15,15 14-9-15,-20-8-3 16,-2 12 1-16</inkml:trace>
  <inkml:trace contextRef="#ctx0" brushRef="#br5" timeOffset="770383.0634">7261 14896 74 0,'-17'7'42'0,"17"-7"-2"0,17-3 1 16,10-10-40-16,22-6-4 15,2-14-10-15,27 16-25 16,-17-10 1-16,12 15-4 15,-12-4 1-15</inkml:trace>
  <inkml:trace contextRef="#ctx0" brushRef="#br5" timeOffset="770959.0963">7885 14651 79 0,'-19'1'42'0,"12"12"0"15,-11-3 0-15,12 16-35 16,-9-4-4-16,5 8-2 15,0 3 0-15,8 2-1 16,2-3 1-16,9 0-2 16,6-8 1-16,12-7 0 15,4-9 1-15,5-9-1 16,2-10 1-16,5-12-1 15,-4-7 1-15,-1-7 0 16,-3-5 0-16,-5 2 0 16,-7-2 0-16,1 8 0 0,-5 6-1 15,-5 12 1-15,-4 15-1 16,-5 18 0-16,-5 17-1 15,-6 17 0-15,-10 22 1 16,-9 19-1-16,-5 16 0 16,-5 6 1-16,-5 1-1 15,0-7-1-15,0-7 2 16,2-15-1-16,6-18 0 15,8-24 1-15,6-22-1 16,7-21-1-16,7-17 2 16,1-16 1-16,3-13-2 15,4-14 0-15,1-9-1 16,1-13-2-16,6-1-4 0,-8-12-6 15,24 20-8-15,-13-14-6 16,22 24-10-16,-6-2-3 16,10 21 2-16</inkml:trace>
  <inkml:trace contextRef="#ctx0" brushRef="#br5" timeOffset="771612.1337">8691 14684 49 0,'0'0'39'0,"-18"-14"-1"16,7 17-1-16,-21-8-17 15,5 12-13-15,-15 0-1 16,-4 15-1-16,-3 0-1 16,1 10-1-16,-1 4 0 15,6 5-1-15,10 1 0 16,13-4-1-16,17-6 0 15,16-8-1-15,18-12 1 16,10-11 0-16,14-13-1 0,8-11 1 16,3-10 0-16,-1-5 0 15,-3-7 0-15,-10 1 0 16,-9 1-1-16,-11 3 1 15,-11 7 0-15,-12 6-1 16,-6 17 0-16,-3 10 0 16,-21 22-1-16,6 15 0 15,-9 20 0-15,2 19 1 16,-4 20-1-16,-2 14 1 15,-4 4 0-15,0 6-1 16,2-6 1-16,-7-3 0 16,0-16 0-16,-3-13 0 15,4-24 1-15,-4-21-2 16,5-27 1-16,4-20-2 0,7-19 0 15,3-24-1-15,15-11-3 16,2-26-5-16,20 7-7 16,-8-23-7-16,30 22-3 15,-10-12-5-15,26 17-8 16,0-1 4-16</inkml:trace>
  <inkml:trace contextRef="#ctx0" brushRef="#br5" timeOffset="772311.1736">9193 14780 90 0,'-19'10'39'16,"-2"10"2"-16,-20-12-8 16,-2 14-29-16,-1 7-1 0,1 4 0 15,2 1-1-15,11 2 0 16,8 0 0-16,10-3 0 15,15-8-1-15,14-7 0 16,18-14 0-16,14-16-1 16,9-9-1-16,3-10 0 15,3-8 0-15,-4-5-1 16,-10-3 1-16,-11-4 0 15,-14 5 0-15,-18 7 1 16,-16 6 0-16,-10 5 1 16,-11 8 0-16,-4 6 1 15,0 9-1-15,3 7 0 16,6 5 0-16,12 4 0 15,14 0 0-15,15-1 0 16,16-3 0-16,12 0 0 0,9-4 0 16,4 0-1-16,2-2 0 15,-5 1 0-15,-4-1 1 16,-11 5-1-16,-11-1 0 15,-8 4 0-15,-11-1 1 16,-7 4-2-16,-4 4 2 16,-7-1-1-16,0 5 0 15,-3 6 0-15,-2 4 0 16,0 0 0-16,1 1 0 15,5 1 0-15,6-4 0 16,4-2 1-16,6-8-1 16,10-10 0-16,5-10 0 15,7-9 0-15,6-10 0 16,1-6-1-16,2-9 2 0,4-4-2 15,-4-7 2-15,-1 4 0 16,-2 0-1-16,-6 7 1 16,-7 10-2-16,-4 8 2 15,-9 14-1-15,-10 4-1 16,5 29-1-16,-12-1-1 15,2 11-2-15,-2-5-5 16,14 11-2-16,-8-21-6 16,26 9-5-16,-8-33-4 15,32 11-1-15,-7-27-7 16,21 0-2-16</inkml:trace>
  <inkml:trace contextRef="#ctx0" brushRef="#br5" timeOffset="772605.1904">10400 14659 99 0,'-37'-7'40'16,"4"13"2"-16,-14-3-7 15,16 14-30-15,-4 0-2 16,6 6-1-16,7 0-1 16,15 1 0-16,8-3-1 15,13-2 0-15,13-4 0 16,4-4 0-16,5-3 1 15,3 0-1-15,-3-1 0 16,-9 2 1-16,-6 4-1 16,-12 2 0-16,-11 4 0 15,-10 2 0-15,-10 3-1 16,-7-2-1-16,-3 2-3 0,-8-11-5 15,10 12-7-15,-14-28-6 16,27 13-7-16,-15-26-7 16,23 3-6-16,0-13 3 15</inkml:trace>
  <inkml:trace contextRef="#ctx0" brushRef="#br5" timeOffset="773460.2394">11406 14329 56 0,'-10'-29'40'15,"4"12"-1"-15,-6-6-2 16,12 23-23-16,-18 0-7 0,12 17-1 16,-4 11-2-16,2 17 0 15,-5 10-1-15,0 11 0 16,-3 8-2-16,1 5 1 15,0-3-1-15,-1-4 0 16,2-13-1-16,1-10 0 16,5-18 0-16,3-15 0 15,5-16 0-15,11-23 0 16,2-12 0-16,4-16 1 15,3-11-1-15,1-13 0 16,1-9 0-16,0-8 0 16,-2 0 0-16,0 5 0 15,-1 6 0-15,0 15 1 0,1 14-1 16,1 18 0-16,3 17 0 15,4 19 0-15,4 16 0 16,0 11 0-16,1 10 0 16,1 5-1-16,-5 2 1 15,-1 2 0-15,-14 3 0 16,-10-1 0-16,-11-4 0 15,-12-2 0-15,-14-5 0 16,-10-6 0-16,-5-6 0 16,-7-6 0-16,6-6 1 15,5-5-1-15,9-4 1 16,13 0 0-16,22-6-1 15,3 11 0-15,20-1 1 16,12 7-2-16,4 2 1 0,4 5 0 16,1 5-1-1,1 2 0-15,-6 2 0 0,-3-4-2 16,1-3-2-16,-7-13-4 15,16 5-8-15,-16-27-8 16,25 7-3-16,-19-27-9 16,21 2-3-16,-10-15 3 15</inkml:trace>
  <inkml:trace contextRef="#ctx0" brushRef="#br5" timeOffset="773806.2592">12007 14633 75 0,'-38'15'41'0,"23"11"0"16,-3-11 1-16,27 11-28 0,9-16-11 15,20-2 0-15,9-7-1 16,12-1 0-16,4-7-1 16,-1-5-1-16,-4-2 0 15,-8-5 1-15,-12-1-1 16,-18-3 0-16,-14 1 0 15,-12 0-1-15,-16 3 1 16,-8 4 0-16,-12 6 0 16,-6 6 0-16,-6 12 0 15,-2 8 1-15,0 8-1 16,4 10 0-16,9 5 0 15,11 3 0-15,14-2-1 16,22-4-1-16,21-6-1 16,21-11-3-16,31-4-8 15,-1-28-7-15,36 9-8 0,-13-26-7 16,22 5-4-16,-15-14 2 15</inkml:trace>
  <inkml:trace contextRef="#ctx0" brushRef="#br5" timeOffset="774015.271">12908 14524 82 0,'-44'-15'40'0,"3"17"-1"15,-14-5 1-15,15 18-32 16,-12 2-4-16,3 11-1 16,4 9 0-16,7 3-1 15,10 3 0-15,14-3-2 16,14-2 1-16,17-9-4 15,14-8 0-15,11-16-8 16,28 3-8-16,-12-26-9 0,26 5-9 16,-17-18-4-16,7 7 2 15,-17-12 0-15</inkml:trace>
  <inkml:trace contextRef="#ctx0" brushRef="#br5" timeOffset="774357.2906">13003 14622 76 0,'-29'24'41'0,"1"-10"-1"16,19 7 2-16,9-21-29 15,8 12-10-15,21-13-1 16,14-3 0-16,6-6-1 16,6-3 0-16,-4-5 0 15,-1-1-1-15,-9-3 0 16,-10-1 0-16,-9 0-1 0,-12-2 1 15,-10 5 0-15,-9 4 0 16,-11 5 1-16,-5 8-1 16,-9 8 1-16,-3 10 0 15,-6 10 0-15,-2 9-1 16,1 7 1-16,6 2-1 15,12 1 0-15,13-3-2 16,17-6-1-16,12-13-4 16,26 0-8-16,1-28-7 15,28 8-7-15,-6-28-9 16,21 2-2-16,-6-16 2 15</inkml:trace>
  <inkml:trace contextRef="#ctx0" brushRef="#br5" timeOffset="774684.3094">13778 14380 97 0,'-25'-7'38'0,"-13"-5"2"15,5 24-5-15,-15-6-33 16,2 10 1-16,3 4-2 16,6 7 0-16,13 2 0 15,6-1 0-15,17-3 0 16,10-3 0-16,13-7 0 15,11-5-1-15,7-6 0 16,8-4 1-16,-2-3-1 16,-2 2 0-16,-5 3 1 15,-6 4-1-15,-11 7 1 16,-14 7 1-16,-14 4-2 0,-13 7 2 15,-12 2-2-15,-7 1-1 16,-7-2 1-16,-4-3-3 16,4-5-1-16,7-12-4 15,23 1-6-15,2-29-8 16,46 8-6-16,-1-26-3 15,35 5-10-15,5-16 3 16,20 2 0-16</inkml:trace>
  <inkml:trace contextRef="#ctx0" brushRef="#br5" timeOffset="775041.3298">14262 14345 90 0,'10'-19'40'16,"-10"-8"1"-16,0 27-9 15,-3-18-27-15,-13 16-1 0,-10 14 0 16,-10 12 0-16,-10 12-1 15,-4 7 0-15,-1 3-1 16,6-2 0-16,7-4 0 16,17-10-1-16,17-13-1 15,21-11 0-15,17-14-1 16,15-5 0-16,4-4 1 15,4 0-1-15,-5 4 0 16,-9 8 1-16,-16 15 1 16,-20 9-1-16,-19 15 0 15,-12 4 1-15,-13 5-1 16,-6 1-1-16,5-1-1 15,-3-10-2-15,12 0-3 16,2-20-6-16,25 6-6 0,2-19-7 16,11-4-2-16,-6-14-9 15,17 5-5-15,-10-12 4 16</inkml:trace>
  <inkml:trace contextRef="#ctx0" brushRef="#br5" timeOffset="775429.352">14781 14407 81 0,'-8'22'41'0,"-15"1"-1"16,3 24-3-16,-17-4-34 15,0 9 1-15,-1 6-3 16,5-3-3-16,11-2-1 0,11-16-12 16,29 4-19-16,-2-33-5 15,27-7-1-15,5-25 0 16</inkml:trace>
  <inkml:trace contextRef="#ctx0" brushRef="#br5" timeOffset="775585.3609">14863 14100 56 0,'-47'-11'37'16,"7"4"-2"-16,16 10-4 16,24-3-24-16,0 0-37 15,21 16-5-15,16-13-2 16,21 6-1-16</inkml:trace>
  <inkml:trace contextRef="#ctx0" brushRef="#br5" timeOffset="775826.3746">15197 14260 63 0,'24'54'39'0,"-25"-1"1"15,-1 13-1-15,-19-11-24 16,8 9-5-16,-5-11-4 15,8-4 0-15,3-10-3 16,13-11 1-16,7-14-3 16,9-12 1-16,7-14-1 15,6-13 0-15,5-12 0 16,1-8-1-16,-2-8 1 15,-5-5-2-15,-3-2 0 16,-10-4-4-16,-2 12-4 16,-16-9-8-16,10 29-7 15,-25-13-5-15,19 26-7 0,-11-2-6 16,4 21 1-16</inkml:trace>
  <inkml:trace contextRef="#ctx0" brushRef="#br5" timeOffset="776299.4018">15733 14533 80 0,'9'12'41'16,"25"3"-1"-16,4-17 1 16,24-4-38-16,6-11-2 15,4-2 0-15,3-5 0 16,-8-4 0-16,-9-3 0 15,-14 1-1-15,-21 0 1 16,-17 3 0-16,-26 5 1 16,-14 6-1-16,-18 7 1 15,-13 10 0-15,-9 11 0 16,-5 14 0-16,1 9 0 0,10 7-1 15,12 8 1-15,16 3-2 16,25-2-1-16,27-8-2 16,38-3-11-16,12-30-7 15,45 10-6-15,9-22-14 16,49-4-2-16,13-16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90792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roll, incl. Quick Quiz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words: “Allele”, “Dominant”, “Recessive”, “Heterozygous”, “Homozygous”, “Phenotype”, “Genotype”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“buzzwords” in this 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– in batches – on pages 138 to 143 to embed this new 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Miss Box’s template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“open” genetics questions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practice assessment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the skills and knowledge we will need for our formal assessment.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9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0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73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6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08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11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81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64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91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1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22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1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25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7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1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3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8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133200"/>
              <a:ext cx="8540280" cy="199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520" y="119880"/>
                <a:ext cx="8571240" cy="20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16280" y="2154240"/>
              <a:ext cx="8896680" cy="4395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240" y="2140920"/>
                <a:ext cx="8919720" cy="442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17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34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0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81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6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29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22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89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10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2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5320" y="221400"/>
              <a:ext cx="8946000" cy="5437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480" y="205200"/>
                <a:ext cx="8970120" cy="546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84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1920" y="250920"/>
              <a:ext cx="8940600" cy="59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160" y="235080"/>
                <a:ext cx="8961480" cy="599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0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0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68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7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3600</TotalTime>
  <Words>232</Words>
  <Application>Microsoft Office PowerPoint</Application>
  <PresentationFormat>On-screen Show (4:3)</PresentationFormat>
  <Paragraphs>34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287</cp:revision>
  <dcterms:created xsi:type="dcterms:W3CDTF">2006-08-16T00:00:00Z</dcterms:created>
  <dcterms:modified xsi:type="dcterms:W3CDTF">2015-02-26T23:57:38Z</dcterms:modified>
</cp:coreProperties>
</file>