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0" r:id="rId4"/>
    <p:sldId id="338" r:id="rId5"/>
    <p:sldId id="339" r:id="rId6"/>
    <p:sldId id="301" r:id="rId7"/>
    <p:sldId id="30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0:35:17.3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2069 1087 86 0,'0'0'37'16,"0"0"1"-16,0 0-3 16,0 0-32-16,-34-7-1 15,48 73 2-15,3 22-3 16,3 29 0-16,-22-7 0 15,11 26-1-15,0 14-2 16,-4-17-13-16,6-26-22 16,-6-24-1-16,12-12 1 0,-2-26-2 15</inkml:trace>
  <inkml:trace contextRef="#ctx0" brushRef="#br0" timeOffset="346.0198">2151 1345 99 0,'0'0'41'0,"-28"-87"1"16,28 87-1-16,-6-89-33 15,6 89-7-15,25-83 0 16,-25 83 0-16,76-62-2 0,-24 42 1 15,10 11-1-15,4 10 0 16,5 6 2-16,24 26-1 16,54 30 1-16,-17 21-1 15,-26 27 1-15,-59 2 0 16,-46 23 1-16,-53 1-2 15,-26-11 0-15,-17-27-1 16,-3-14 1-16,5-21-1 16,7-22-3-16,22-21-4 15,9-31-18-15,36-7-15 16,21-24 2-16,31-7-2 15,17-15 1-15</inkml:trace>
  <inkml:trace contextRef="#ctx0" brushRef="#br0" timeOffset="767.0438">3592 1491 97 0,'-4'-18'40'0,"-7"19"0"15,-18 1-1-15,-5 8-36 16,-12 13 1-16,-3 11-1 16,-10 13 0-16,1 13-1 15,-1 6 0-15,8 1-1 16,7-3 1-16,15 0-1 15,14-11 1-15,19-13-2 16,18-18 2-16,19-20-1 0,16-20-1 16,9-19 2-16,7-9-2 15,0-13 1-15,-2-3 0 16,-10-2 0-16,-10 4-1 15,-15 11 1-15,-15 15-1 16,-16 21-1-16,-5 13 0 16,-24 20 0-16,4 14-1 15,-6 15 0-15,6 7 0 16,3 1-3-16,15 3 0 15,3-16-16-15,28 2-19 16,7-18 0-16,25-7-1 16,10-19 0-16</inkml:trace>
  <inkml:trace contextRef="#ctx0" brushRef="#br0" timeOffset="1134.0646">4354 1591 115 0,'-50'1'41'16,"-16"9"1"-16,6 19-1 15,-3 7-39-15,9 12-1 16,5 6 1-16,15 5-1 16,15-3 0-16,20-5-1 15,27-11 1-15,15-22 0 16,19-23 0-16,13-25 1 15,5-17 0-15,-1-21 0 16,0-20-2-16,-44 37 0 16,-1-10 0-16,-2-1 0 0,-3-8 0 15,-7 4 0-15,-2-2 0 16,-5 9 0-16,-3 7 0 15,-12 52 0-15,2-74 0 16,5 54 0-16,-35 39 0 16,3 52 0-16,-20 15-2 15,9 48-4-15,16 27-18 16,7-4-17-16,31-22-4 15,24-45 2-15,34-25-2 16</inkml:trace>
  <inkml:trace contextRef="#ctx0" brushRef="#br0" timeOffset="2396.137">5471 1581 98 0,'-40'-3'37'0,"6"7"2"15,-10 1-3-15,3 5-31 16,4 3-1-16,12 2-1 15,5 0-1-15,8 2 0 0,5 2-2 16,10-1 1-16,5-3 0 16,7-1 0-16,6-3 0 15,0 2 0-15,5-1-1 16,2 0 1-16,-1 2-1 15,-1 3-1-15,-3 5 2 16,-4 6-2-16,-10 5 1 16,-6 5 0-16,-12 5 0 15,-7 3 0-15,-7-2 1 16,-7-5-3-16,4-4-5 15,-9-21-30-15,16-9-3 16,-1-18 1-16,16-14-2 16</inkml:trace>
  <inkml:trace contextRef="#ctx0" brushRef="#br0" timeOffset="2736.1565">5385 1166 108 0,'0'0'41'0,"0"0"1"15,-46-7-3-15,26 27-35 16,-17 24-7-16,1 19-29 16,-15-4-8-16,11 14-1 15,0 2-1-15</inkml:trace>
  <inkml:trace contextRef="#ctx0" brushRef="#br0" timeOffset="3808.2178">1136 2733 76 0,'-3'-13'34'0,"-2"1"1"16,5 12-1-16,0 0-30 15,0 0 1-15,-7 13-1 16,7 20 1-16,-8 8-1 16,3 16 0-16,-5 8-1 15,4 17 1-15,-4 5-1 16,3 5-1-16,1-4-1 15,5-9-2-15,4-10 1 16,4-13-1-16,7-17 1 16,3-16 1-16,3-18-1 15,2-17 0-15,4-14 1 16,-1-12 1-16,-2-9-1 15,2-6 1-15,-2-2-1 16,0 2-1-16,-1 6 0 0,-2 5 0 16,-1 11 0-16,3 11 0 15,-2 12 0-15,3 12-1 16,0 9 1-16,-1 6 0 15,-3 7 0-15,-4 9 0 16,-9 6 1-16,-9 6 0 16,-12 3 0-16,-14 0-1 15,-15 1 1-15,-5-3-1 16,-10-6 0-16,1-12-4 15,8-6-3-15,1-25-28 16,31-4-3-16,7-20 1 16,31-4-2-16</inkml:trace>
  <inkml:trace contextRef="#ctx0" brushRef="#br0" timeOffset="4153.2372">1796 3123 97 0,'15'-7'38'15,"-5"13"0"-15,-10-6-1 16,-5 18-30-16,-11-3-3 15,1 13-1-15,-4 4 0 16,2 8-1-16,2 3 0 16,6 3-1-16,2-3 1 15,9 1-1-15,4-5 1 16,5-8-2-16,7-11 1 15,5-9 0-15,3-17 1 16,5-9-1-16,-2-15-1 16,3-10 0-16,-5-8-1 0,-4-4 1 15,-7-3-1-15,-7 2-2 16,-8 11 0-16,-9 9-1 15,-2 16-1-15,-10 9 0 16,6 15-1-16,-1 1-3 16,20 21-13-16,-3-15-16 15,19 9 2-15,5-10-1 16,19-1 2-16</inkml:trace>
  <inkml:trace contextRef="#ctx0" brushRef="#br0" timeOffset="4514.2582">2491 3142 95 0,'0'0'37'15,"-17"-19"3"-15,-4 21-3 16,-15-4-29-16,3 13-2 0,-9 4 0 16,4 13-2-16,-2 7 0 15,10 4-1-15,5 2 0 16,13 2-1-16,10-6 0 15,13-8-1-15,15-14-1 16,13-17 1-16,11-18 0 16,8-16 0-16,6-15 0 15,-3-15 0-15,-3-8 1 16,-5-8-2-16,-10-1 0 15,-12 5 0-15,-7 9 0 16,-13 12 0-16,-7 13 0 16,-11 23 0-16,-9 22 0 15,-6 22-2-15,-4 22 0 0,2 14 0 16,4 14-3-16,1 2-4 15,24 18-20-15,-4-19-12 16,26 0 0-16,2-24-2 16,22-2 2-16</inkml:trace>
  <inkml:trace contextRef="#ctx0" brushRef="#br0" timeOffset="5041.2882">3152 2994 104 0,'0'0'39'16,"-25"-7"1"-16,17 24-2 0,-4 0-33 15,2 13 0-15,1 5-2 16,6 9-1-16,-1-2 0 15,8 3 0-15,5-7 0 16,6-8-1-16,6-16 0 16,6-9 0-16,6-14-1 15,3-16 1-15,1-8 0 16,1-7-1-16,-3-2 1 15,-4-3 0-15,-5 9-1 16,-7 7 0-16,-2 8 0 16,-17 21 0-16,7 12-1 15,-12 26 0-15,-6 23 0 16,-4 21 0-16,0 15 0 15,-1 18 0-15,0 11 0 0,1 4 1 16,3-5-1-16,0-13 1 16,2-19 0-16,4-18 1 15,1-21-1-15,-3-18 1 16,8-36 0-16,-16-7-1 15,7-31 1-15,1-17 0 16,2-20 0-16,2-16-1 16,0-14 0-16,7-7-1 15,2 5-1-15,6 4-2 16,11 20-10-16,-8-3-17 15,19 30-11-15,-4 10 2 16,13 24-3-16</inkml:trace>
  <inkml:trace contextRef="#ctx0" brushRef="#br0" timeOffset="5439.3111">4448 2866 72 0,'7'-14'41'0,"-13"-2"-2"0,6 16 1 15,-27-7-14-15,3 25-19 16,-9 5-2-16,-6 13-2 15,-5 7 0-15,1 8-1 16,4 3-1-16,9 3 0 16,10-3 0-16,14-6-1 15,20-15-1-15,19-14-2 16,20-11-3-16,7-28-16 15,25 6-17-15,-5-22-2 16,10 2 0-16,-10-13 0 16</inkml:trace>
  <inkml:trace contextRef="#ctx0" brushRef="#br0" timeOffset="5806.3321">4713 3071 109 0,'-23'9'40'15,"18"3"1"-15,5-12-2 16,0 0-37-16,33-10 0 15,0 1-1-15,7-4 0 16,4-3 0-16,3-2 0 16,1-2-1-16,-8-3 1 15,-5 4 1-15,-8-4-2 16,-9 1 1-16,-8 0 0 15,-8 2 0-15,-9 4 0 16,-5 2 0-16,-4 10 0 16,-4 6-1-16,-3 12 1 0,-6 9-1 15,0 11 0-15,0 8 0 16,5 6 1-16,6 3-2 15,7-1 1-15,15-9-1 16,14-10-1-16,16-17-2 16,20-8-6-16,2-35-21 15,27-2-9-15,-3-30 0 16,15-3 0-16,-10-20-2 15</inkml:trace>
  <inkml:trace contextRef="#ctx0" brushRef="#br0" timeOffset="6001.3432">5646 2333 118 0,'-35'27'41'0,"4"32"2"0,-11 2-3 16,13 18-34-16,1 6-4 16,9 5 1-16,7 1-1 15,10-4-2-15,11-11 0 16,9-13-2-16,9-6-2 15,3-26-4-15,18-2-16 16,-14-36-16-16,15-7-2 16,-8-30 2-16,12-7-1 15</inkml:trace>
  <inkml:trace contextRef="#ctx0" brushRef="#br0" timeOffset="6189.354">6005 2259 118 0,'-1'-30'40'15,"1"30"1"-15,-23 39-1 0,10 17-35 16,-13 15-3-16,1 19 1 15,-9 12-3-15,3 6 2 16,2-2-4-16,5-5 0 16,14-5-5-16,3-32-9 15,22-6-23-15,2-28-3 16,21-12 1-16,5-31-1 15</inkml:trace>
  <inkml:trace contextRef="#ctx0" brushRef="#br0" timeOffset="6491.3712">6444 2679 118 0,'-27'-1'40'16,"4"20"3"-16,-13-4-3 16,10 6-35-16,-6 7-3 15,6 4 1-15,7 1-2 16,13 0 2-16,11-5-3 15,15-6 0-15,11-1 0 16,7-6 0-16,5-2 0 16,2-4 0-16,-3 4 0 15,-7 3 0-15,-10 7 0 16,-11 7 0-16,-16 6 0 15,-10 7 0-15,-11 6 0 16,-10-2 0-16,3 11-15 16,-22-25-14-16,13 9-14 15,-11-19-1-15,6 1-1 0,-6-15 0 16</inkml:trace>
  <inkml:trace contextRef="#ctx0" brushRef="#br0" timeOffset="41654.3825">2413 4418 75 0,'0'0'36'0,"0"0"-3"15,2-16 1-15,-2 16-28 16,8-17-2-16,-8 17-1 0,7-10 0 15,-7 10 0-15,0 16-1 16,-6 11 0-16,-10 11-1 16,-6 13 1-16,-10 17 0 15,-8 13-1-15,-10 17 2 16,-9 7-2-16,-8 10 0 15,-4 0 0-15,0-2 1 16,3-6-2-16,9-15 0 16,10-13-3-16,11-15-2 15,11-27-11-15,22-10-22 16,5-27 1-16,22-11-1 15,-2-20 0-15</inkml:trace>
  <inkml:trace contextRef="#ctx0" brushRef="#br0" timeOffset="41958.3998">1840 4636 85 0,'-7'-25'38'15,"-6"7"0"-15,13 18 0 16,-19-7-31-16,19 7-4 15,9 21 0-15,11 1-1 16,10 5-1-16,11 13 1 16,13 5-2-16,12 6 1 15,12 8 0-15,4 4 0 16,6-1 0-16,1-1-1 15,-5 0 2-15,-7-3-2 0,-8-4 1 16,-12-1-2-16,-8-6-1 16,-11-16-5-16,4-3-30 15,-18-21-2-15,2-9 0 16,-6-21-2-16</inkml:trace>
  <inkml:trace contextRef="#ctx0" brushRef="#br0" timeOffset="42607.437">3176 4553 68 0,'5'-14'36'0,"-8"-4"-1"16,3 18 1-16,1-19-31 16,-1 19 1-16,0 0-1 15,6 13 0-15,-6 3-1 16,5 8-1-16,-5 5-1 15,7 8 1-15,-1 5-1 16,1 6 0-16,2 1-1 16,5 2 1-16,1-5-2 15,6-4 1-15,3-10 1 0,5-9-1 16,10-21 1-1,7-17-1-15,10-18 1 0,2-14 0 16,2-12-1-16,0-10 0 16,-6-2-1-16,-7 0-3 15,-6 10-1-15,-13 3-3 16,-8 28-6-16,-19 1-24 15,-1 29-2-15,0 0 1 16,-15 12-2-16</inkml:trace>
  <inkml:trace contextRef="#ctx0" brushRef="#br0" timeOffset="42923.455">3540 4939 81 0,'0'0'39'0,"0"0"-2"15,0 0 3-15,0 0-33 16,8 25-1-16,-12 3 0 15,0 16-2-15,-8 11 1 16,1 13-2-16,-7 8 0 16,2 5-2-16,1 0 1 15,2-9-2-15,6-8-1 16,6-16-2-16,13-13-4 15,-12-35-32-15,33 2-1 0,-10-27-1 16,9-10-2-16</inkml:trace>
  <inkml:trace contextRef="#ctx0" brushRef="#br0" timeOffset="45116.5805">5075 4932 45 0,'4'-17'34'0,"-5"3"0"0,1 14 0 15,-16-6-15-15,2 19-13 16,-8 3-3-16,-2 14 0 16,-4 2 1-16,-1 10-2 15,1 0 2-15,7 7-2 16,4-4 1-16,10-3-1 15,13-5 0-15,12-8-3 16,16-7-2-16,10-18-2 16,17-1-5-16,-2-26-7 15,26 2-17-15,-9-18 0 16,8-1-1-16,-9-12 2 15,-4 7 14-15,-17-6 14 16,-9 4 8-16,-10 14 10 16,-27 0 17-16,-8 13 3 0,-19 5 2 15,-6 17 0-15,-17-1-12 16,5 22-12-16,-14 2-4 15,7 14-1-15,2 1-1 16,4 9-1-16,10 1-1 16,7-1-1-16,9-1 1 15,13-3-2-15,12-12 0 16,10-8 0-16,12-12 0 15,11-15-1-15,6-12 1 16,3-11-1-16,3-11-1 16,-4-10 0-16,-4-5 0 15,-11-2 1-15,-7 1-2 16,-15 4 2-16,-11 8-2 0,-11 8 2 15,-9 12 0-15,-3 10 1 16,-9 9 0-16,3 7 0 16,2 5-1-16,6 4 1 15,6 3 0-15,13-5 0 16,11-1-1-16,10-6 1 15,9-6-1-15,7-4 1 16,3-2 0-16,0 0-1 16,-4-3 1-16,-7 1-1 15,-4 0 1-15,-9 5-1 16,-7 5 0-16,-13-2 0 15,2 23 0-15,-8-2 1 16,-8 6 0-16,5 4-2 16,-5 3 2-16,5 0-1 0,-1-3 0 15,5-2-1 1,5-10 2-16,0-19-2 0,23 9 1 15,-4-19 0-15,5-8-1 16,-1-8 2-16,6-4-1 16,-7-4 0-16,-1-1 0 15,-4 2 1-15,-5 4-1 16,-5 8 1-16,-7 6 0 15,0 15-1-15,0 0 1 16,-13 4-1-16,6 11 0 16,1 4 0-16,3 3 0 15,5 0 0-15,4-1 0 16,7-4 0-16,5-7 0 15,10-5 1-15,3-7-1 0,5-5 1 16,1-8 0-16,3-4 0 16,-4-4 0-16,-3-2 0 15,-5-2 0-15,-4-1-1 16,-5 2 1-16,-7 5-1 15,-2 4 0-15,-5 7 0 16,-5 10-1-16,0 0 1 16,-6 30-2-16,-1 1 1 15,-1 10-1-15,3 1-2 16,7 6-1-16,3-12-7 15,22 6-14-15,-5-26-14 16,23-8 1-16,4-27-1 16,18-7 0-16</inkml:trace>
  <inkml:trace contextRef="#ctx0" brushRef="#br0" timeOffset="45548.6052">6967 4210 106 0,'-23'26'39'0,"-10"8"0"15,7 27-3-15,7 5-33 16,1 12-2-16,5 7-1 16,6 6 1-16,4 3-1 15,3-4-1-15,6-2 3 16,0-11-2-16,2-11 0 15,1-11 0-15,0-15 1 16,0-13-2-16,1-17 3 16,1-11-2-16,3-14-2 0,7-12 2 15,1-6-1-15,1-4 1 16,5-2-1-16,0 6 0 15,1 2 0-15,-3 10 1 16,1 9 0-16,-7 9 0 16,-2 9 0-16,-3 7 0 15,-4 2 1-15,-5 6-1 16,-6 5 2-16,-8 0-2 15,-11 3 1-15,-6-1-2 16,-9 0 2-16,-5-3-4 16,0 1 0-16,-6-15-11 15,24 10-19-15,-7-19-6 16,28-2-1-16,-1-11 0 15</inkml:trace>
  <inkml:trace contextRef="#ctx0" brushRef="#br0" timeOffset="45832.6211">7499 4885 80 0,'3'-14'40'16,"-3"14"-1"-16,-11 1 0 16,1 19-20-16,-10 0-16 15,4 15 1-15,-4 7-1 16,5 8-2-16,3 4 1 15,11 3-1-15,7-9 1 16,9-5-1-16,12-15 2 16,5-13-3-16,13-20 1 15,4-10 1-15,-3-14-2 16,-6-10 1-16,-8-7-2 0,-12-5-1 15,-9 5-4-15,-26-6-11 16,0 27-17-16,-29-2-7 16,-2 17 0-16,-15 1-3 15</inkml:trace>
  <inkml:trace contextRef="#ctx0" brushRef="#br1" timeOffset="51305.9345">15637 788 68 0,'21'-55'39'0,"-21"55"-3"16,0 0 2-16,32-69-28 0,-32 69-3 15,0 0-3-15,0 0 0 16,0 0-2-16,0 0 0 16,0 0 0-16,7 79 0 15,-23-18-1-15,-6 40-1 16,0 6 2-16,-1 0-3 15,3-8 1-15,4-22 0 16,0-39 0-16,16-38-1 16,0 0 1-16,0 0 1 15,0 0-1-15,0 0 1 16,37-80 0-16,-37 80 1 15,28-88-2-15,-16 15 2 16,5 11-2-16,-5-2 0 16,0 2 1-16,2 1 1 0,-1 3-1 15,-13 58 0-15,25-97-1 16,-25 97 1-16,20-63 0 15,-20 63-1-15,0 0 1 16,0 0-1-16,51-21 0 16,-51 21 0-16,52 26 1 15,-52-26 0-15,67 34 1 16,-67-34-1-16,81 23 1 15,-81-23-1-15,89 14 0 16,-89-14 0-16,89-6-1 16,-89 6 0-16,88-15 0 15,-88 15 0-15,78-1 0 16,-78 1-1-16,57 24 1 15,-57-24 0-15,0 0 0 16,39 86-3-16,-46-65-2 16,21 74-7-16,-9 0-26 0,15 4-3 15,2-11 2-15,-22-88-4 16</inkml:trace>
  <inkml:trace contextRef="#ctx0" brushRef="#br1" timeOffset="51989.9736">16893 1014 104 0,'0'0'39'0,"0"0"1"16,0 0-2-16,0 0-37 15,0 0 1-15,0 0 0 16,0 0 0-16,0 0 1 0,-39 22-2 15,9 32 0-15,13 0 0 16,2-2-2-16,9-4 1 16,4-10-1-16,-2-20 2 15,8-8-2-15,-4-10 1 16,0 0 0-16,0 0 1 15,0 0 1-15,0 0-1 16,0 0 1-16,0 0-2 16,29-53 2-16,-29 53-2 15,0 0 1-15,0 0-2 16,25-46 1-16,-25 46 0 15,0 0 0-15,0 0-1 16,0 0 1-16,0 0 0 16,52-47-1-16,-52 47 2 15,0 0-1-15,0 0 0 0,59-49 0 16,-59 49-1-16,0 0 1 15,71-58 0-15,-71 58 1 16,52-51-1-16,-52 51 0 16,54-57 1-16,-54 57 0 15,47-60 1-15,-47 60-1 16,0 0-2-16,52-75 2 15,-52 75-2-15,0 0 1 16,0 0 0-16,0 0-1 16,0 0 0-16,0 0 0 15,0 0 0-15,0 0 1 16,0 0-1-16,0 0 0 15,-13 67 2-15,13-67-1 16,0 0 1-16,-7 67 0 0,7-67 1 16,0 0-1-16,9 55 2 15,-9-55-2-15,0 0 0 16,0 0 0-16,20 54-2 15,-20-54-2-15,0 0-10 16,0 0-28-16,0 0 0 16,0 0 0-16,0 0-4 15</inkml:trace>
  <inkml:trace contextRef="#ctx0" brushRef="#br1" timeOffset="53358.0519">17597 876 67 0,'0'0'40'15,"48"21"0"-15,-48-21 0 16,0 0-23-16,0 0-14 15,0 0 1-15,0 0 1 16,0 0-1-16,12 67-1 16,-12-67-2-16,0 0 1 15,-17 63-1-15,-2-16 0 16,10 2 0-16,0-3-2 15,8-2 2-15,1-44-2 16,0 0 3-16,0 0-1 16,0 0 0-16,0 0 1 15,0 0-3-15,51-19 3 0,-51 19-4 16,0 0 3-16,42-78-1 15,-42 78-1-15,25-55 1 16,-25 55-1-16,0 0 1 16,32-61 0-16,-32 61 2 15,0 0-1-15,0 0-1 16,54-44 1-16,-54 44 0 15,0 0 0-15,57-1-1 16,-57 1 1-16,53 3-1 16,-53-3 0-16,59 4-1 15,-59-4 1-15,59 2 0 16,-59-2 0-16,60-1 1 15,-60 1 1-15,53 2-1 16,-53-2 0-16,0 0 1 0,55 29-4 16,-61-17-1-16,27 30-3 15,-21-42-9-15,0 0-26 16,29 62-1-16,-29-62 1 15,0 0-1-15</inkml:trace>
  <inkml:trace contextRef="#ctx0" brushRef="#br1" timeOffset="53636.0678">18682 974 94 0,'49'-50'42'16,"-49"50"2"-16,0 0-3 15,0 0-37-15,26-55-2 16,-26 55 3-16,0 0-2 0,0 0 0 15,0 0-2-15,0 0 1 16,-27 72-1-16,27-72 1 16,0 0-1-16,18 76-1 15,-18-76 1-15,39 69-2 16,-22-19 1-16,-1-2-1 15,-9-5-1-15,-14-4-1 16,-18-13-5-16,25-26-28 16,0 0-5-16,-49 10 0 15,49-10 0-15</inkml:trace>
  <inkml:trace contextRef="#ctx0" brushRef="#br1" timeOffset="53780.076">18733 646 111 0,'-17'-77'42'15,"17"77"-2"-15,0 0-38 16,0 0-44-16,-58-50-2 16,58 50-1-16</inkml:trace>
  <inkml:trace contextRef="#ctx0" brushRef="#br1" timeOffset="54515.118">19774 617 57 0,'12'-87'39'15,"-12"87"0"-15,17-68 0 16,-17 68-19-16,0 0-17 16,0 0 2-16,0 0-1 15,0 0-1-15,0 0-1 16,0 0 1-16,0 0 0 15,11 108 1-15,-17-52-1 16,9 39-1-16,-10 35-1 16,6 5 1-16,-1-16-2 15,12-17 1-15,-4-34-1 16,10-30 0-16,-16-38-1 15,0 0 2-15,0 0 0 16,0 0 0-16,0 0 1 0,59-38-2 16,-59 38 1-16,0 0-3 15,33-60 2-15,-33 60-3 16,0 0 2-16,50-57 1 15,-50 57 0-15,0 0 0 16,65-57-1-16,-65 57 3 16,41-3 0-16,0 28 0 15,-12 13-1-15,-8 20 0 16,-22 2-1-16,-14 1 0 15,-21-7 0-15,-8-8 1 16,-12-13-3-16,-2-16 0 16,6-11-3-16,1-27-11 15,51 21-23-15,0 0-2 16,-27-55 2-16,27 55-2 0</inkml:trace>
  <inkml:trace contextRef="#ctx0" brushRef="#br1" timeOffset="54920.1412">20579 958 95 0,'72'-10'42'0,"-72"10"0"16,0 0-1-16,0 0-35 15,46 9-1-15,-46-9 1 16,0 0-1-16,0 0-1 16,-64 69-1-16,11-6-1 15,12 6 0-15,-1 2-2 0,16-6 0 16,16-6-1-16,28-5 1 15,20-21-1-15,24-26 1 16,6-17 0-16,-68 10 0 16,73-31 1-16,-73 31-1 15,72-48 1-15,-72 48-4 16,49-62 2-16,-49 62-3 15,32-66 3-15,-32 66-3 16,-1-66 0-16,1 66 1 16,-14-74-1-16,14 74 3 15,0 0-2-15,-49-65-8 16,49 65-22-16,0 0-6 15,0 0 1-15,0 0-1 16</inkml:trace>
  <inkml:trace contextRef="#ctx0" brushRef="#br1" timeOffset="55296.1626">21349 985 107 0,'0'0'43'16,"63"-9"1"-16,-63 9 0 15,0 0-39-15,0 0 0 16,0 0-1-16,4 35-1 15,-49 14-3-15,-14 7 0 16,16 4 0-16,10 0 0 16,22-11 0-16,24-14 0 15,27-13 0-15,-40-22 0 16,66-15 0-16,-66 15 0 0,75-47 0 15,-75 47 0-15,84-75 0 16,-47 25 0-16,7-27 0 16,-8 15 0-16,1 2 0 15,-11-1 0-15,-26 61 0 16,47-94 0-16,-47 94 0 15,22-55 0-15,-22 55 0 16,0 0 0-16,0 0-3 16,-22 32-4-16,1 47-9 15,14 36-18-15,-8 15-8 16,15-5 0-16,14-42-2 15</inkml:trace>
  <inkml:trace contextRef="#ctx0" brushRef="#br1" timeOffset="55777.1902">22059 1165 105 0,'0'0'44'0,"0"0"1"16,14-64-1-16,-32 69-39 15,-3 17 0-15,-13 20-3 16,6 18 3-16,11-12-5 15,25-2 0-15,15-20 0 16,22-26 0-16,-45 0 0 16,59-16 0-16,-59 16 0 15,61-37 0-15,-61 37 0 16,65-48 0-16,-65 48 0 0,55-52 0 15,-55 52 0-15,45-40 0 16,-45 40 0-16,0 0 0 16,14 22-2-16,-18 29 4 15,-13 24-2-15,-10 33 0 16,-21 18 0-16,1 23 0 15,-10-1-2-15,11-32 1 16,5-20 1-16,5-18-1 16,8-25 1-16,4-20-1 15,10-25 1-15,9-24-1 16,12-21 2-16,8-22 0 15,12-17-1-15,6-16 2 16,11-9-2-16,8-4 2 16,2 6-2-16,1 1 0 15,-55 98-3-15,59-89-16 0,-59 89-13 16,66-85-11-16,-66 85 1 15,75-63-2-15</inkml:trace>
  <inkml:trace contextRef="#ctx0" brushRef="#br1" timeOffset="56693.2426">17709 1963 80 0,'-42'32'39'0,"-12"1"0"16,10 16-1-16,-13-2-31 15,17 6-3-15,6-6 0 16,18 4-2-16,10-6-1 15,20-10-1-15,20-11 0 16,14-14-1-16,18-6-3 16,10-17-2-16,18 5-24 15,-13-24-8-15,10 5 0 16,-15-10-3-16</inkml:trace>
  <inkml:trace contextRef="#ctx0" brushRef="#br1" timeOffset="57089.2652">18018 2166 88 0,'-16'25'36'16,"0"-12"2"-16,20 1 1 15,11-9-38-15,10-5 0 16,12-2 0-16,9-3 0 15,4-3 0-15,7-3 0 16,0-9-1-16,-3 4 2 16,-8-6-1-16,-7 1 2 15,-12-2-2-15,-9-1 1 16,-13 1-1-16,-6 2 1 15,-13 6-1-15,-8 0 0 16,-7 11 1-16,-5 8-1 0,-7 7 0 16,-2 14 1-16,0 5-1 15,5 9-1-15,5 4 1 16,8 8-1-16,13-2-1 15,13 1 0-15,21-9 0 16,13-8-2-16,17-12 0 16,12-16-2-16,22-1-16 15,-2-31-18-15,15-4 0 16,-7-23-2-16,8-4 1 15</inkml:trace>
  <inkml:trace contextRef="#ctx0" brushRef="#br1" timeOffset="57294.277">19197 1409 111 0,'-18'27'43'16,"-13"19"-1"-16,8 29-2 16,-8 0-38-16,3 18-2 15,1 5 1-15,6 6-2 16,7-3 0-16,10 1-2 15,13-12-2-15,5-26-12 16,28 1-22-16,-2-33-3 16,19-9 0-16,-2-27-1 15</inkml:trace>
  <inkml:trace contextRef="#ctx0" brushRef="#br1" timeOffset="57705.3005">19722 1425 77 0,'-18'31'43'0,"17"9"-2"16,-8 7 2-16,6 21-17 15,-8-1-22-15,-1 12-1 16,-3 3 0-16,1 5-2 16,0-4 0-16,0 1-4 15,10-8-1-15,-7-22-19 16,25 4-17-16,3-26-4 15,14-10 1-15,5-20-1 16</inkml:trace>
  <inkml:trace contextRef="#ctx0" brushRef="#br1" timeOffset="57985.3165">20151 1936 109 0,'-27'0'43'15,"5"12"0"-15,-9-9-1 16,31-3-40-16,-23 13-1 15,17 1 1-15,4 2-1 16,8 5-1-16,7-1 1 16,4 7-2-16,6-2 2 15,-1 4-1-15,3 1 0 16,-7 3 0-16,-5 0 1 15,-5 1-2-15,-13 3 0 16,-9 2 0-16,-9 8-3 16,-16-13-8-16,3 17-27 15,-24-12-5-15,-5 12 1 0,-19-10 1 16</inkml:trace>
  <inkml:trace contextRef="#ctx0" brushRef="#br1" timeOffset="58589.3511">18234 3156 69 0,'22'-14'39'15,"-14"-2"-2"-15,-8 16 1 16,-10 19-22-16,-18 23-11 15,-17 22 0-15,-15 27 0 16,-25 26-1-16,-23 32-2 16,-24 24 1-16,-10 14 0 15,-3 2-1-15,4-4 0 16,11-15-2-16,20-18-2 15,25-28-2-15,29-45-12 16,38-22-22-16,20-48-3 16,29-25 1-16,8-36-2 15</inkml:trace>
  <inkml:trace contextRef="#ctx0" brushRef="#br1" timeOffset="58842.3655">17239 3402 115 0,'-22'-8'41'15,"19"28"3"-15,3 4-3 16,24 15-39-16,23 7 0 16,18 14-1-16,20 15 2 15,13 15-1-15,10 11-1 16,9 6-1-16,-1 5 0 15,-6-3-2-15,-14-1 1 0,-13-10-3 16,-11-3-5-16,-23-35-20 16,1-2-13-16,-19-29 0 15,6-15-3-15,-7-30 2 16</inkml:trace>
  <inkml:trace contextRef="#ctx0" brushRef="#br1" timeOffset="59300.3916">19830 3095 93 0,'0'0'38'16,"-8"18"-1"-16,-22 23 2 16,-1 29-36-16,-26 22 0 0,-10 30-1 15,-16 19-1-15,-8 23-1 16,-4 8 0-16,1-7-1 15,11-6 0-15,5-21-4 16,26-8-19-16,7-46-16 16,29-29 2-16,10-42-2 15,22-31 0-15</inkml:trace>
  <inkml:trace contextRef="#ctx0" brushRef="#br1" timeOffset="59502.4033">19225 3448 110 0,'0'10'43'15,"-6"23"0"-15,21 33 0 0,-4 21-38 16,22-2-3-16,19 9 0 16,20-1-1-16,22-4-2 15,11-6-1-15,17-2-3 16,-1-24-15-16,22 7-21 15,-15-24-2-15,7-1 0 16,-16-17-2-16</inkml:trace>
  <inkml:trace contextRef="#ctx0" brushRef="#br1" timeOffset="59999.4316">21803 4150 86 0,'0'0'38'0,"-16"-19"-2"15,-1 22 3-15,-24 3-29 16,6 11-6-16,-9 7 0 16,1 9-1-16,-4 5-1 15,8 4-1-15,3 3 0 16,11 1-1-16,16-4 0 15,17-6-1-15,21-7-3 16,17-24-18-16,31 7-17 16,9-18 1-16,21-3-1 15,-1-14 1-15</inkml:trace>
  <inkml:trace contextRef="#ctx0" brushRef="#br1" timeOffset="60802.4777">22366 4200 104 0,'-40'-8'39'0,"3"17"2"16,-13-3-3-16,14 16-33 15,-13 5-2-15,7 10 0 16,4 4-1-16,10 6-1 16,9-1 1-16,12-1-1 15,14-5-1-15,16-6 0 16,15-11 0-16,12-11 1 15,11-13-2-15,5-11 0 16,5-11 0-16,-7-11-1 16,-3-7 1-16,-11-6 0 0,-13-1-1 15,-11 2 2-15,-14 2-1 16,-9 7 2-16,-10 5-1 15,-5 8 1-15,-2 8 0 16,0 7-1-16,4 8 1 16,10 1 0-16,-5 15-1 15,18-3 1-15,7 1-1 16,7 2 0-16,2 0 1 15,4 3-1-15,-4-2 1 16,0 1-1-16,-7 3 1 16,-11 2-1-16,-7 0 1 15,-8 4 0-15,-5 2 0 16,-4-1-1-16,-3 0 0 15,1-1 0-15,0-4 0 0,5-2 0 16,6-9-1-16,4-11 1 16,20-10 0-16,3-9 0 15,6-5 0-15,5-6 0 16,3-5 0-16,-2 3 2 15,-4-3-2-15,-2 11 1 16,-11 2 0-16,-4 10 1 16,-14 12-2-16,0 0 1 15,0 0-1-15,-3 13 0 16,-3 6 0-16,0-2-1 15,4 5 1-15,4-1-1 16,8-2 2-16,7-8-1 16,9-5 0-16,7-7 1 0,5-7 0 15,6-7 0 1,1-10 0-16,0-3 0 0,-3-3-1 15,-3-2 1-15,-5 2 1 16,-7 3-2-16,-5 4 0 16,-8 7 0-16,-14 17 0 15,11-1 0-15,-14 17 0 16,-5 11 0-16,-2 9 0 15,-4 4 0-15,3 7-2 16,-2 3-1-16,10 0-2 16,-6-17-11-16,30 7-13 15,-11-24-12-15,21-4-1 16,4-22-1-16,17-9 0 15</inkml:trace>
  <inkml:trace contextRef="#ctx0" brushRef="#br1" timeOffset="61275.5047">23829 3684 118 0,'-29'20'41'16,"-9"3"1"-16,10 24-1 15,-8 7-38-15,12 12 0 16,1 7-1-16,7 9 0 15,3 2-1-15,5 4 1 16,3-3-2-16,2-8 0 16,3-9 0-16,1-10 0 15,5-12 0-15,3-15-2 16,6-12 2-16,1-17 0 0,7-14 0 15,2-11 0-15,2-6 0 16,1-9 0-16,2-1 2 16,-1-4-4-16,-1 9 4 15,-5 7-2-15,-2 9 0 16,-2 10 0-16,-1 11 0 15,1 9 0-15,-6 10 0 16,-4 9 0-16,-7 3 0 16,-4 3 0-16,-9-1 0 15,-8 2 0-15,-10-2 0 16,-12-3 0-16,-7-7 0 15,-5-6 0-15,-2-9 0 16,1-9 0-16,10-6-5 16,9-17-2-16,24 8-11 0,0-26-8 15,38 12-14-15,2-10-1 16,26 10-2-16,5-5 2 15</inkml:trace>
  <inkml:trace contextRef="#ctx0" brushRef="#br1" timeOffset="61612.524">24301 4324 112 0,'-4'-19'41'0,"4"19"2"16,-25-26-1-16,11 19-38 16,-13 4-1-16,4 10 0 15,-1 10 0-15,1 11-1 16,4 4 0-16,10 13-2 15,8 0 0-15,5-2 0 0,11-4 0 16,8-6 0-16,10-8 0 16,7-12 0-16,6-13 0 15,1-16 0-15,1-8 0 16,-1-7 0-16,-9-5 0 15,-5-3 0-15,-12-3 0 16,-14 4 0-16,-11 10-4 16,-16 3-1-16,-6 10 0 15,-9 5-1-15,1 15-7 16,-6-15-8-16,20 22-8 15,-2-17-12-15,22 5 0 16,0 0 1-16,22-16 1 16</inkml:trace>
  <inkml:trace contextRef="#ctx0" brushRef="#br1" timeOffset="61762.5326">24751 4435 118 0,'-40'-5'25'16,"5"-2"-22"-16,3-11-2 15,13 2-44-15,3-19-2 16</inkml:trace>
  <inkml:trace contextRef="#ctx0" brushRef="#br2" timeOffset="83788.7921">1283 6716 88 0,'-22'-15'36'0,"-4"7"0"15,-17 1 1-15,0 6-31 16,-13 1-3-16,2 7-1 15,-5 5 0-15,3 11-1 0,3 4 0 16,5 6 0-16,5 1 0 16,10-2 0-16,9 2-1 15,12-4 0-15,12 0 0 16,6-6 0-16,12-2 0 15,8-4 0-15,5 4 0 16,6 1 0-16,-4 4 0 16,-2 1 1-16,-7 5-1 15,-9 6 1-15,-10 4-1 16,-11 0 0-16,-7 0 0 15,-5-5-1-15,-1-3-3 16,-3-17-5-16,18-2-24 16,4-16-6-16,7-20 3 0,9-12-2 15</inkml:trace>
  <inkml:trace contextRef="#ctx0" brushRef="#br2" timeOffset="84374.8259">1377 6943 76 0,'0'0'37'0,"-2"15"-1"16,-8-2 0-16,6 10-19 16,-8 7-14-16,6 7 0 15,-6 8-1-15,6 8 0 16,0 1-1-16,0 1 1 15,1-4-1-15,2-5 1 16,1-10-1-16,3-6-1 0,0-14 2 16,-1-16-1-16,0 0 0 15,8-28 0-15,-3-5-1 16,0-12 1-16,-1-9 0 15,0-10 0-15,1-6 0 16,0-6-1-16,7 0 1 16,2 8-1-16,5 4-1 15,4 9 1-15,5 9-1 16,7 9 0-16,3 16 1 15,3 13 0-15,2 13 0 16,-6 12 0-16,-5 11 0 16,-3 9 0-16,-12 9 0 15,-7 8 0-15,-11 5 0 16,-10 2 0-16,-9 1-1 0,-7-2 1 15,-5-7 0-15,-2-6-1 16,1-9 1-16,0-6-1 16,2-12 2-16,5-4-2 15,4-5 2-15,1-3-2 16,4 5 2-16,0 6 0 15,-2 12-1-15,-2 15 1 16,1 14-1-16,-4 11 1 16,-1 6-2-16,1 3 1 15,7 3-3-15,3-22-10 16,14 1-24-16,3-29-2 15,22-12 0-15,4-24-1 16</inkml:trace>
  <inkml:trace contextRef="#ctx0" brushRef="#br2" timeOffset="85540.8924">1814 7236 103 0,'-8'17'38'15,"9"5"0"-15,3-10-1 16,16-11-35-16,6-3 0 16,11-6 0-16,8-11 1 15,5-7-2-15,-1-13 1 16,2-2 0-16,-7-6 0 15,-5-3 0-15,-13 1-1 16,-11 5 1-16,-13 3-1 0,-13 9 1 16,-10 10 0-16,-9 14 0 15,-10 12-1-15,-9 17 0 16,-2 16 0-16,0 15 0 15,4 11 0-15,5 5-1 16,15 0 0-16,13-5 0 16,19-6 0-16,17-17 0 15,25-16-1-15,15-20-1 16,17-18 1-16,9-13-1 15,11-11-1-15,0-11-1 16,3-2-3-16,-17-6-1 16,-6 13-1-16,-17 3 2 0,-12 16 1 15,-19 10 3-15,-22 15 2 16,-14 13 3-16,-14 12 2 15,-3 18 2-15,-14 0 2 16,4 11-2-16,-6-5 0 16,9 2-2-16,1-10 0 15,9-4-3-15,5-12 1 16,7-7-1-16,7-18 0 15,14-2 0-15,3-15-1 16,6-12 2-16,2-8-2 16,-1-5 2-16,-1-10-1 15,-2-1 0-15,-5-4-1 16,-3 5 2-16,-6 7-2 15,-3 9 1-15,-1 4-1 16,3 10 0-16,-1 9 1 0,9 7-1 16,3 5 0-16,9 1 1 15,5 0-1-15,9-3 0 16,4 1 0-16,4-2 1 15,2-1-1-15,-3-2 0 16,-6 1 0-16,-2 2 2 16,-13 5-2-16,-7 2 0 15,-12 10 0-15,-8 9 0 16,-10 4 0-16,-5 8 0 15,-6 5 0-15,1-1 0 16,-2 2 0-16,3-4 0 16,5-8 0-16,5-7 0 15,10-21 0-15,0 0 0 16,12-14 0-16,7-15 0 0,4-7 0 15,4-3 0-15,1-3 0 16,1 0 0-16,-4 5 0 16,-3 8 0-16,-6 12 0 15,-16 17 0-15,13-3 0 16,-14 15 0-16,-4 6 0 15,2 5 0-15,-3 4 0 16,5-3 0-16,3-1 0 16,6-7 0-16,10-9 0 15,8-8 0-15,10-8 0 16,5-12 0-16,2-8 0 15,1-4 0-15,0-5 0 16,-6 2 0-16,-6 4 0 16,-10 4 0-16,-6 7 0 0,-6 9 0 15,-10 12 0-15,-3 16 0 16,-7 7 0-16,0 10 0 15,-4 9 0-15,2 3 0 16,3 4 0-16,1-2-6 16,15 0-8-16,-5-25-19 15,27 2-9-15,1-22 0 16,18-5 1-16,-1-21 1 15</inkml:trace>
  <inkml:trace contextRef="#ctx0" brushRef="#br2" timeOffset="85823.9087">4007 6741 115 0,'-5'-9'39'15,"-18"1"2"-15,3 18-2 16,-11 7-33-16,5 9-1 0,-1 5-3 16,6 6 0-16,3 0-1 15,10-2 0-15,12-4 0 16,11-8-1-16,11-9 1 15,9-5-1-15,2-6 0 16,1-3 2-16,-4-1-2 16,-5 5 0-16,-13 6 0 15,-15 11 0-15,-15 9 0 16,-12 10 0-16,-10 5 0 15,-5 2 0-15,1 3 0 16,-1-7-4-16,15 2-13 16,-4-21-24-16,25-6-1 0,5-18-1 15,21-18-1-15</inkml:trace>
  <inkml:trace contextRef="#ctx0" brushRef="#br2" timeOffset="86604.9534">5313 6821 100 0,'0'0'39'0,"-10"-27"3"15,10 27-3-15,-26-4-31 16,7 8-4-16,-9 9-1 16,-2 10-1-16,-7 9 1 15,0 6-2-15,0 7 0 16,6 4 0-16,5 0-1 15,12-2 0-15,16-6-1 16,14-10-2-16,23-4-7 16,2-20-29-16,29-4-2 15,5-17 1-15,12-3-1 16</inkml:trace>
  <inkml:trace contextRef="#ctx0" brushRef="#br2" timeOffset="86973.9746">5840 6846 112 0,'-30'-8'40'0,"-1"13"2"15,-10-5-2-15,4 8-35 16,-6 2-2-16,4 10 0 16,-3 6 0-16,4 5-1 15,3 4-1-15,8 1 1 16,7-2-2-16,9-1 0 15,11-7 0-15,16-7 0 16,7-11 0-16,11-9 0 16,12-12 0-16,1-10 0 0,5-5 0 15,3-8 0 1,-3-2 0-16,-6-1 0 0,-9 3 0 15,-7 5 0-15,-9 8 0 16,-9 9 0-16,-12 14-1 16,0 0 1-16,-14 17 0 15,0 6-1-15,1 8-1 16,2-2-2-16,8 9-3 15,-1-14-13-15,22 5-20 16,-2-12-2-16,19-2 1 16,1-17-1-16</inkml:trace>
  <inkml:trace contextRef="#ctx0" brushRef="#br2" timeOffset="87341.9956">6278 6864 108 0,'-14'8'40'15,"-8"0"0"-15,6 21-1 16,-6-4-36-16,6 7 1 15,2 2-2-15,5-2 0 16,4-3-1-16,5-4 0 16,7-9 0-16,7-10 0 15,7-13-1-15,3-10 1 16,4-9 0-16,4-5 0 15,-2-6 0-15,1-1 0 16,-4 1 0-16,-6 3-1 16,-5 7 1-16,-6 8-1 15,-3 6 1-15,-7 13-1 16,0 0 0-16,12 13 1 0,-9 5-1 15,-1 8 0-15,3 2 1 16,2 3-1-16,0 1 0 16,1-8 0-16,2-2-3 15,3-11-3-15,16 2-21 16,-11-26-14-16,12-1-2 15,-4-12 1-15,9 1-2 16</inkml:trace>
  <inkml:trace contextRef="#ctx0" brushRef="#br2" timeOffset="88018.0343">7378 6316 93 0,'8'-13'38'0,"-6"3"1"16,-2 10-1-16,0 0-35 15,7 23 0-15,-12 1 0 16,3 13 0-16,-6 8-1 15,-1 10 2-15,-3 6-3 16,2 5 2-16,-1 4-2 16,1 1 1-16,4-7-2 15,1-5 2-15,10-7-2 16,4-10 0-16,5-11 0 15,5-14 0-15,0-14 1 16,5-9-1-16,-1-13 1 16,2-7-1-16,-2-8 1 15,1-3-1-15,-2-1 1 16,1 1-1-16,0 7 0 0,-2 5 0 15,2 10 0-15,1 8 0 16,-2 13 1-16,-1 10-1 16,-4 7 0-16,-6 8 1 15,-4 4-1-15,-8 4 1 16,-10 0-1-16,-7-1 0 15,-11-3 0-15,-4-9 0 16,0-4-2-16,-6-10-1 16,11-4-6-16,-8-22-24 15,25 0-8-15,3-16 0 16,25 0-1-16</inkml:trace>
  <inkml:trace contextRef="#ctx0" brushRef="#br2" timeOffset="88379.055">8031 6816 107 0,'-20'24'40'0,"-5"-7"2"15,15 1-3-15,10-18-34 16,0 0-2-16,28-1 0 15,7-13-2-15,8-7 1 16,6-4-1-16,1-3 0 16,-3-4 1-16,-9 2 0 15,-10 1-1-15,-14 6 0 16,-10 4 0-16,-13 5 0 0,-12 7 0 15,-5 7 1-15,-8 8-2 16,-4 8 0-16,-2 10 0 16,6 7 0-16,4 4 0 15,10 2 0-15,9 1 0 16,16-2-4-16,12-9-2 15,24 6-13-15,0-25-21 16,25 0-2-16,0-15 1 16,14-3-2-16</inkml:trace>
  <inkml:trace contextRef="#ctx0" brushRef="#br2" timeOffset="89272.106">1686 8243 89 0,'-3'11'36'0,"3"-11"2"15,4 20 0-15,-4-20-32 16,34 13-2-16,-3-12-1 16,10 0-1-16,6-3 0 15,8-4-1-15,4-7 1 0,0-1-2 16,-2-4 1-1,-9 0 0-15,-8-3 0 0,-10-1 1 16,-15 0-1-16,-15 2 0 16,-19 2 1-16,-10 8 0 15,-12 6-1-15,-11 10-1 16,-13 10 1-16,1 13 0 15,-7 14-1-15,11 10 1 16,8 10-1-16,9 1 0 16,15 0 0-16,23-3 1 15,24-13-2-15,18-12-2 16,29-15-3-16,7-32-17 15,29-4-16-15,4-23 0 16,15-2 0-16,-8-18-2 0</inkml:trace>
  <inkml:trace contextRef="#ctx0" brushRef="#br2" timeOffset="89448.1161">2701 8171 112 0,'-30'22'39'0,"-13"3"3"16,7 14-2-16,5-1-37 15,0 5-1-15,6 1-1 16,13-1-1-16,12-7-2 15,9-8-1-15,16-6-5 16,0-24-28-16,17-5-4 16,1-24 0-16,12-7-1 15</inkml:trace>
  <inkml:trace contextRef="#ctx0" brushRef="#br2" timeOffset="89603.125">2695 7710 121 0,'-38'-17'40'0,"14"18"0"16,-1 3-2-16,15 3-39 15,20 0-4-15,10-17-21 16,28 10-14-16,0-11 1 16,21 7 0-16,2-11-2 15</inkml:trace>
  <inkml:trace contextRef="#ctx0" brushRef="#br2" timeOffset="89805.1364">3409 7720 76 0,'-9'38'40'0,"-3"15"-1"0,-12 3 1 16,1 13-11-16,-3 5-25 15,2 10 0-15,-2 6-1 16,3 6-1-16,3-3-1 16,5-3-1-16,8-10-1 15,3-14-3-15,15-6-18 16,-1-31-17-16,14-17-2 15,-3-25 1-15,10-15-1 16</inkml:trace>
  <inkml:trace contextRef="#ctx0" brushRef="#br2" timeOffset="89982.1464">3129 8153 116 0,'-35'0'42'0,"21"12"0"16,14-12-1-16,15 4-38 15,19-10-3-15,20-12-2 16,17-7-2-16,9-13-6 15,16 3-28-15,-6-14-3 16,10 2 1-16,-16-10-1 16</inkml:trace>
  <inkml:trace contextRef="#ctx0" brushRef="#br2" timeOffset="90338.167">3950 7663 116 0,'-28'30'41'16,"-15"1"1"-16,8 15-1 15,-11 2-37-15,10 12 0 16,3 4-1-16,4 5-1 15,1 2 0-15,8 0-2 0,4-4 0 16,7-5 0-16,6-9 0 16,7-13 0-16,9-12 0 15,7-12 0-15,9-17 0 16,8-14 0-16,6-12 0 15,2-9 0-15,1-6 0 16,0-3 0-16,-4 6 0 16,-9 2 0-16,-5 12 0 15,-12 10 0-15,-16 15 0 16,11 11 0-16,-17 13 0 15,-5 11 0-15,2 5 0 16,1 6-3-16,7 5-2 0,1-10-3 16,20 5-12-16,-6-28-11 15,19 1-10-15,0-22-1 16,8-6 0-16,-5-17 1 15</inkml:trace>
  <inkml:trace contextRef="#ctx0" brushRef="#br2" timeOffset="90900.1992">4324 8213 109 0,'-10'5'42'0,"5"12"0"16,5-17 0-16,5 19-38 16,8-14-1-16,8-3-2 15,11-6 1-15,6-6-1 16,5-4 0-16,2-5-1 15,-2-8 1-15,-3-1 1 0,-6-2-1 16,-12 0 1-16,-8 1 0 16,-8 1-2-16,-13 4 0 15,-10 5 0-15,-5 9 0 16,-8 8 0-16,-1 6 0 15,-1 14 0-15,-1 7 0 16,4 7 0-16,9 4 0 16,10 3 0-16,10 0 0 15,14-2-2-15,9-6 2 16,14-11-1-16,11-6 1 15,7-7 0-15,2-7 0 16,0-2 1-16,-4-2-1 16,-9 2 0-16,-8 3 0 15,-13 7 0-15,-11 6 0 0,-11 8 2 16,-9 4-2-16,-6 4 0 15,-3 3 0-15,-3-4 0 16,4-2 0-16,-1-4 0 16,6-10 0-16,11-13 0 15,0 0 0-15,11-22 0 16,6-5 0-16,1-5 0 15,3-7 0-15,3-4 0 16,1-1 0-16,-1 5 0 16,-4 7 0-16,-1 4 0 15,6 14-8-15,-1 1-8 16,21 25-10-16,-10-6-7 15,22 19-11-15,-2 4-1 16,9 15 2-16</inkml:trace>
  <inkml:trace contextRef="#ctx0" brushRef="#br2" timeOffset="91345.2246">3540 8850 85 0,'28'-12'39'15,"-19"1"0"-15,-9 11 2 16,-9 11-22-16,-13 18-14 16,-16 12-1-16,-7 22 0 15,-15 18-1-15,-7 22 0 16,-11 16 0-16,-2 12-2 15,-2 1 0-15,2-2 0 16,11-11-1-16,10-17-1 16,16-21-3-16,9-33-6 0,28-19-25 15,3-39-6-15,19-17 1 16,1-27-2-16</inkml:trace>
  <inkml:trace contextRef="#ctx0" brushRef="#br2" timeOffset="91563.2371">2882 9223 120 0,'-13'-23'42'15,"13"23"1"-15,13 24 0 16,12 14-36-16,12 0-7 16,15 11 0-16,16 8 0 15,9 8 0-15,8 2 0 16,6-3 0-16,0-3 0 15,-4-4 0-15,-1-3 0 0,-13-22-17 16,7 5-15-16,-19-26-11 16,-3-7-1-16,-13-19-1 15,6-7 0-15</inkml:trace>
  <inkml:trace contextRef="#ctx0" brushRef="#br2" timeOffset="92420.2861">5631 9367 85 0,'18'-28'35'15,"4"2"1"-15,-6-4 1 16,4 7-33-16,-11-1-1 15,-4 13 1-15,-5 11 1 16,-17 9 0-16,-4 12 0 16,0 13-1-16,-7 3-1 0,3 11 0 15,0 6 0-15,7 3-1 16,9-5 0-16,12-5-1 15,16-9 0-15,10-13 0 16,18-11 0-16,10-17-1 16,4-15-1-16,8-13 0 15,-6-10 0-15,-6-11-1 16,-12-4 1-16,-15-1-1 15,-17 1 1-15,-15 6 0 16,-15 7 0-16,-10 8 1 16,-10 12 1-16,-3 10-1 15,2 8 1-15,4 7 0 16,11 3-1-16,23-5 1 15,-1 17 0-15,25-15 0 0,20-3-1 16,17-1 1-16,10 0-1 16,8 1 0-16,1 3 1 15,-3 10-1-15,-10 13 0 16,-12 14 1-16,-17 12-1 15,-19 9 1-15,-12 4 0 16,-11 3 1-16,-12 0-1 16,-3-9 0-16,-3-10 1 15,2-12 0-15,5-14-1 16,15-22 1-16,-13-5 0 15,19-23 0-15,7-12-2 16,6-13 0-16,9-13 0 16,4-5 0-16,2-2 0 0,0 3 0 15,3 8 0-15,-3 5 0 16,3 13-4-16,-3-1-7 15,17 31-10-15,-14-16-10 16,25 19-13-16,5-8 1 16,25 7-2-16,9-10 2 15</inkml:trace>
  <inkml:trace contextRef="#ctx0" brushRef="#br2" timeOffset="92937.3157">8062 8456 100 0,'0'0'40'0,"0"0"-1"16,0 0-11-16,-7 10-22 15,5 7-2-15,-3 2 0 0,3 10 0 16,1 7-2-16,5 5 1 15,2 5 0-15,7 6-1 16,4-3 1-16,7-3-1 16,6-9 1-16,8-11-2 15,7-13 0-15,7-14-1 16,6-15 0-16,8-20 0 15,2-13-1-15,1-11 2 16,-3-6-2-16,-7-6 0 16,-8 3-1-16,-9 2-2 15,-13 15-2-15,-20 8-7 16,-3 34-15-16,-23 3-13 15,-1 27 0-15,-17 7-1 16,4 22 4-16</inkml:trace>
  <inkml:trace contextRef="#ctx0" brushRef="#br2" timeOffset="93148.3277">8498 8880 94 0,'1'23'40'0,"-9"-12"2"15,1 17-2-15,-13-3-30 16,4 24-3-16,-10 11-2 15,2 12-1-15,1 1-1 16,-1 5-1-16,9-5-1 16,6-9-2-16,13-8-4 15,-2-35-14-15,27-4-22 16,-3-23-2-16,15-8 0 15,-5-21-1-15</inkml:trace>
  <inkml:trace contextRef="#ctx0" brushRef="#br3" timeOffset="99674.701">15222 5870 68 0,'3'-28'36'15,"-2"-7"-3"-15,3 8 1 16,-12-2-29-16,8 15-1 15,-15 5 0-15,5 17 3 16,-15 9-1-16,-1 23-3 16,-11 11 1-16,-3 15-1 15,-1 8-1-15,-1 2 1 16,3-2-1-16,4-5-3 15,7-10 2-15,7-12 0 16,11-16-1-16,7-19 1 16,10-24 0-16,8-19-1 15,9-19 0-15,5-12 1 16,1-13-2-16,-1-8 3 0,-2-7-2 15,-1 2-1 1,-6 10 1-16,-8 8-1 0,-5 17 0 16,-7 12 1-16,-4 17 0 15,4 24-2-15,-15 6 3 16,5 17 1-16,5 9-2 15,1 2 3-15,12 3-3 16,11-5 3-16,11-7-2 16,15-9 2-16,13-16-2 15,13-14 1-15,6-10-1 16,8-7-2-16,-2-5 2 15,-3 2-2-15,-10 2 1 16,-10 8-2-16,-13 14 3 16,-17 25-4-16,-13 17 4 0,-15 18 0 15,-11 15-1-15,-9 14 1 16,-6 9-2-16,-1 1 1 15,4-2-2-15,2-13-2 16,17-6-6-16,0-26-22 16,24-9-7-16,7-20 1 15,18-13-2-15</inkml:trace>
  <inkml:trace contextRef="#ctx0" brushRef="#br3" timeOffset="100050.7224">16266 5926 93 0,'-12'-9'37'0,"2"15"0"15,-14 5 1-15,9 13-32 16,-13 7-3-16,8 10 0 0,-2 5 0 16,6 6-1-16,2-1 1 15,9-2-1-15,10-6-1 16,9-10 1-16,8-11 0 15,10-9-1-15,7-15 0 16,5-12 0-16,2-12-1 16,3-7 0-16,-4-12 1 15,0-4-1-15,-8 0 1 16,-5-2-1-16,-6 6 0 15,-6 8 0-15,-8 7 1 16,-5 13-1-16,-7 17 0 16,-5 15 0-16,-6 16 0 15,-4 11-1-15,-1 11-1 16,-2 1 0-16,9 7-3 0,0-9-5 15,24 1-21-15,-1-23-9 16,19-9 1-16,9-24-2 16</inkml:trace>
  <inkml:trace contextRef="#ctx0" brushRef="#br3" timeOffset="100575.7524">17102 5986 103 0,'-27'22'39'0,"2"10"1"15,-8-2-2-15,8 7-36 16,2 2 1-16,6 3-1 16,3-3 0-16,6-2-1 0,3-7 0 15,6-6 0-15,5-7-1 16,3-11 1-16,6-9-1 15,5-11 0-15,1-9 1 16,1-8-1-16,2-9 0 16,-4-5 0-16,0-1 1 15,-2 0-1-15,-5 7 1 16,-4 3-1-16,-4 9 1 15,-3 7 0-15,-2 20-1 16,0 0 1-16,0 0-1 16,4 18 1-16,-3 2-1 15,5 2 0-15,2 0 0 16,4-4 0-16,4-5 0 15,8-8 0-15,5-11 1 16,8-7 0-16,5-6-1 0,-2-7 1 16,2-1 0-16,-2-2 0 15,-5 7 0-15,-7 2 0 16,-6 10 0-16,-9 10 0 15,-10 12-1-15,-6 15 1 16,-8 8-1-16,-3 8-1 16,0 5 0-16,3 2-1 15,6 3-2-15,3-11-3 16,19 1-12-16,-4-31-12 15,25 1-10-15,2-22 0 16,15-7 0-16</inkml:trace>
  <inkml:trace contextRef="#ctx0" brushRef="#br3" timeOffset="100875.7697">18064 5850 92 0,'-27'17'39'0,"-9"4"3"15,7 12-3-15,-7 0-22 16,13 2-13-16,9-5-1 15,13 0 0-15,12-9-1 16,13-4-1-16,13-8 0 16,7-4-1-16,5-4 0 15,-5 2 1-15,-3 1-1 16,-9 9 0-16,-15 6 1 15,-12 7-1-15,-17 7 0 16,-10 3 0-16,-7 1-1 0,-1-2-1 16,0-1-3-16,1-19-6 15,20 5-17-15,-3-26-12 16,20-8-1-16,0-19-1 15,18-14 1-15</inkml:trace>
  <inkml:trace contextRef="#ctx0" brushRef="#br3" timeOffset="101010.7774">17991 5474 108 0,'-37'47'40'16,"-4"11"-4"-16,1 3-31 15,6-3-45-15,20-11 0 16,18-1-2-16</inkml:trace>
  <inkml:trace contextRef="#ctx0" brushRef="#br3" timeOffset="101821.8238">19159 6017 98 0,'15'1'37'16,"11"-4"1"-16,8-9-2 16,5-3-35-16,18 0-1 0,4-2 1 15,5 0 0-15,-4 1 0 16,-8-2-2-16,-6 3 3 15,-13-1-2-15,-11 1 2 16,-20-1-2-16,-10 4 2 16,-18 0-2-16,-9 6 2 15,-11 3 0-15,-7 7 0 16,-7 8 2-16,1 8-2 15,0 10 2-15,8 8-3 16,6 7 2-16,11 6-3 16,14 0 2-16,16 1-2 15,19-4-2-15,16-10-1 16,30-3-6-16,9-25-21 15,31 1-10-15,5-21 1 16,17-1-1-16</inkml:trace>
  <inkml:trace contextRef="#ctx0" brushRef="#br3" timeOffset="102889.8849">20381 5918 113 0,'-47'-4'39'0,"-14"-1"2"15,4 13-2-15,-9-1-36 16,6 10 0-16,0 4 0 15,8 11-1-15,6 3 0 16,10 5 0-16,14-2-1 16,17-2 1-16,14-6-1 15,19-9 0-15,12-12-1 16,15-12 1-16,6-13 1 0,5-6-2 15,0-10 0-15,-2-6 0 16,-10-2 0-16,-10-3 0 16,-9 5-3-16,-13 6 1 15,-9 7 1-15,-11 13 0 16,-2 12 0-16,-26 26 0 15,2 22-1-15,-5 18 2 16,-3 26 1-16,-5 14 1 16,0 17-3-16,2 9 2 15,3 1-1-15,3-4 2 16,6-13-3-16,2-12 3 15,6-23-1-15,3-15 0 16,3-27-1-16,1-23 1 16,8-16 1-16,-11-29-2 0,9-16 0 15,0-19 0-15,2-14 0 16,3-19 0-16,6-3 0 15,4 0 0-15,6 6 0 16,4 3-4-16,9 9 1 16,9 10-3-16,12 17-1 15,-2-2-10-15,24 29-10 16,-12-13-13-16,17 12 1 15,-5-4-1-15,6 8 3 16,-10-3 20-16,-10 4 19 16,-5 13 10-16,-27-14 12 15,4 15 12-15,-25-5 2 16,-8 15-1-16,-16-17 3 15,-2 20-20-15,-12-6-15 16,-4 10-1-16,-4 5-1 0,2 9 1 16,-2 4-1-16,4 9-1 15,0 1 0-15,11 4 0 16,8 1 1-16,11-5-3 15,9-3 0-15,13-8 0 16,10-9 0-16,6-8 0 16,9-8 0-16,1-10 0 15,1-7 0-15,-3-7 0 16,-5-6 0-16,-8-4 0 15,-6 0 0-15,-5 3 0 16,-6 3 0-16,-6 7 0 16,-6 22 0-16,0 0 0 15,-6 28 0-15,-7 20 0 16,-4 25 0-16,-5 16 0 0,-2 20 0 15,-5 13 0-15,-2 9 0 16,-4-5 0-16,-2-3 0 16,0-8 0-16,2-18 0 15,0-19 0-15,4-21 0 16,3-25 0-16,9-25 0 15,8-23 0-15,9-28 0 16,6-22 0-16,13-20 0 16,5-20 0-16,7-11 0 15,7-4 0-15,3 7 0 16,1 1 0-16,4 14 0 15,3 7-8-15,5 20 0 16,-6 6-10-16,21 29-4 0,-13-11-6 16,19 22-11-16,-10-6 1 15,13 12-1-15,-9-1 4 16</inkml:trace>
  <inkml:trace contextRef="#ctx0" brushRef="#br3" timeOffset="103174.9011">21576 5902 120 0,'-22'-2'38'15,"-7"0"3"-15,5 10-4 16,-10-2-33-16,4 7-1 15,-3 1 0-15,5 8-1 16,3 1 0-16,8 3 0 16,9-2-1-16,9 1 1 15,12-7-2-15,10-2 0 16,7-4 0-16,5-3 0 0,1 1 0 15,-3 3 0-15,-5 3 0 16,-8 5 0-16,-11 7 0 16,-12 6 0-16,-11 2 0 15,-7 1 0-15,-5-1 0 16,1-5 0-16,2-4 0 15,-6-17-18-15,21 6-7 16,-12-23-9-16,20 7-8 16,1-24-1-16,12 2-1 15</inkml:trace>
  <inkml:trace contextRef="#ctx0" brushRef="#br3" timeOffset="103640.9279">22927 5878 96 0,'0'0'39'15,"-13"-8"-1"-15,-5 2 1 16,3 12-29-16,-13-3-4 15,-6 13 0-15,-12 6-1 16,-2 11 0-16,-5 4-1 16,3 7 0-16,4-3-1 15,11 2-3-15,17-1 0 16,18-12 0-16,25-4-2 15,18-14-4-15,32 4-14 16,-1-23-12-16,27 6-9 16,-2-15 1-16,11-1-2 15</inkml:trace>
  <inkml:trace contextRef="#ctx0" brushRef="#br3" timeOffset="104008.9486">23410 5908 112 0,'-46'-5'40'0,"4"18"1"16,-11-1-1-16,14 18-32 15,-12 4-2-15,7 8-2 16,0 7 0-16,7-1-4 16,9 1 0-16,13-4 0 15,14-11 0-15,16-8 0 16,15-18 0-16,18-11 0 15,13-13 0-15,7-11 0 16,4-11 0-16,-3-5 0 0,-3-6 0 16,-11 4 0-16,-14 5 0 15,-14 7 0-15,-17 10 0 16,-10 23 0-16,-16-6 0 15,-6 21 0-15,-2 8 0 16,-1 6 0-16,9 6 0 16,8-2 0-16,14 0-2 15,4-15-10-15,31 7-9 16,-10-27-8-16,28 5-11 15,-7-17 0-15,12-1-3 16,-9-12 4-16</inkml:trace>
  <inkml:trace contextRef="#ctx0" brushRef="#br3" timeOffset="104345.9681">23989 5931 121 0,'0'0'40'15,"-18"-20"1"-15,6 28-1 16,-8 2-36-16,5 11-1 16,-1 6-1-16,2 9 0 15,1 2 0-15,4 2-2 16,2-2 0-16,6-5 0 15,1-6 0-15,7-7 0 16,6-15 0-16,6-10 0 16,7-16 0-16,6-7 0 15,7-10 0-15,3-5 0 16,6-4 0-16,-3 2 0 15,-1 6 0-15,-2 9 0 16,-9 14 0-16,-7 14 0 16,-9 16 0-16,-7 15 0 15,-12 12 0-15,-7 8 0 0,-1 8 0 16,-7-2 0-16,7 6-7 15,-13-20-14-15,17 13-6 16,-18-30-9-16,14 6-7 16,-9-13-3-16,-3-1 4 15</inkml:trace>
  <inkml:trace contextRef="#ctx0" brushRef="#br3" timeOffset="105094.011">15014 6912 98 0,'15'-5'37'0,"-15"5"1"16,-1 35-1-16,-13 2-33 15,0 15-3-15,-5 9 2 16,3 10-1-16,-2 7 0 16,5 0-1-16,1-8 1 15,6-4-1-15,6-14-1 16,7-10 2-16,3-16-1 15,4-9 0-15,2-18 0 16,7-15 0-16,1-9 0 0,3-13 0 16,-3-10 1-1,2-7 0-15,-2-4-1 0,2 2 1 16,-2 2 0-16,-1 10-1 15,-3 8 0-15,2 13 1 16,0 15-2-16,-1 11 0 16,3 14 0-16,-6 14-2 15,2 7 1-15,-2 7 0 16,-6 3 0-16,-6 2 0 15,-11 2 0-15,-8-2 0 16,-14-5 0-16,-7-6 0 16,-6-10-1-16,-5-12-3 15,4-1-6-15,-4-31-11 16,28 4-11-16,-2-20-6 0,28-4-3 15,11-10 1-15</inkml:trace>
  <inkml:trace contextRef="#ctx0" brushRef="#br3" timeOffset="105428.0301">15580 7371 96 0,'-1'15'38'15,"8"-1"2"-15,-7-14 0 16,35-3-33-16,-5-8-4 15,8-6 0-15,5-8 0 16,4 1 1-16,-6-5 0 16,-5 5 0-16,-13-1-2 15,-11 3 1-15,-16 6-1 0,-13 6 0 16,-14 12 0-16,-12 10-3 15,-7 11 1-15,-2 9-1 16,0 8 2-16,8 5-2 16,7 3 1-16,13 2-1 15,17-7 0-15,18-15-2 16,22 0-8-16,9-28-10 15,36 8-9-15,-5-23-11 16,19-1-1-16,-1-13-1 16,14 4 0-16</inkml:trace>
  <inkml:trace contextRef="#ctx0" brushRef="#br3" timeOffset="105916.058">16699 7261 103 0,'0'0'38'16,"23"0"3"-16,-23 0-3 15,31-3-32-15,-11 2-4 16,11-2 0-16,2-2 1 0,6-2-1 15,3-6 0-15,2-1 0 16,-4 0-1-16,-6-1 0 16,-8 4 0-16,-9 3 0 15,-17 8 0-15,0 0-1 16,-28 1 1-16,-2 8-1 15,-8 6 0-15,-8 8 0 16,-5 5 0-16,2 2 0 16,3 4 1-16,10 2-2 15,9 3 2-15,17 0-1 16,14-4-1-16,17-8 1 15,23-5-3-15,11-10-2 16,20 1-9-16,0-26-10 0,24 3-13 16,-12-18-2-16,7 1-2 15,-15-16 0-15</inkml:trace>
  <inkml:trace contextRef="#ctx0" brushRef="#br3" timeOffset="106098.0684">17518 7144 112 0,'-26'16'40'0,"-10"5"0"16,7 17-2-16,-3 6-35 15,6 9-1-15,5 4-1 16,5 2 0-16,9-2-1 16,11-11-3-16,14-8-2 15,2-28-15-15,21-5-19 16,-1-28-1-16,9-10 0 0,-2-22-2 15</inkml:trace>
  <inkml:trace contextRef="#ctx0" brushRef="#br3" timeOffset="106225.0757">17577 6669 114 0,'-25'-14'37'16,"7"12"-5"-16,6 2-29 16,12 0-42-16,25-2 1 15,16 0-2-15</inkml:trace>
  <inkml:trace contextRef="#ctx0" brushRef="#br3" timeOffset="106434.0876">18123 6639 105 0,'-12'58'42'0,"-12"6"-1"15,1 20 0-15,-4 3-34 16,4 11-3-16,1-4-1 16,5 3-1-16,3-9-1 15,6-10-2-15,6-11-2 16,2-20-3-16,14-4-13 15,-14-43-13-15,28 13-9 16,-14-31 1-16,10-4-2 16</inkml:trace>
  <inkml:trace contextRef="#ctx0" brushRef="#br3" timeOffset="106585.0961">17977 7101 118 0,'0'0'40'16,"0"0"1"-16,0 0-1 15,31 4-40-15,10-17-4 16,20 5-13-16,-8-19-21 15,22 0-2-15,-8-13 0 16,8 3-1-16</inkml:trace>
  <inkml:trace contextRef="#ctx0" brushRef="#br3" timeOffset="106960.1177">18615 6725 113 0,'0'0'40'16,"-31"21"2"-16,17 10-2 16,-14 4-34-16,9 13-2 15,-3 11-1-15,4 12 0 16,-3 5 1-16,5 3-4 0,2-2 0 15,1-5 0-15,7-10 0 16,2-11 0-16,6-13 0 16,9-18 0-16,6-17 0 15,8-15 0-15,7-15 0 16,6-10 0-16,4-8 0 15,1-4 0-15,0 4 0 16,-7 6 0-16,-8 11 0 16,-6 15 0-16,-11 17 0 15,-8 13 0-15,-6 13 0 16,-6 6 0-16,-1 8 0 15,5 0 0-15,5-3 0 16,4-9 0-16,15-6-5 0,4-18-7 16,20 4-8-1,-14-26-4-15,23 7-7 0,-15-21-10 16,9 4 0-16,-12-13 2 15,-3 4 2-15</inkml:trace>
  <inkml:trace contextRef="#ctx0" brushRef="#br3" timeOffset="107607.1547">19073 7215 120 0,'-26'11'41'0,"21"5"1"15,5-16-2-15,-7 16-37 16,7-16 0-16,26 18-1 16,0-11 0-16,6-3-2 15,4-7 2-15,3-1-2 16,2-7 0-16,-3-4 0 15,-1-5 0-15,-2-7 0 0,-4-3 0 16,-5-3 0-16,-4-1 0 16,-2 0 0-16,-9 4 0 15,-4 3 0-15,-8 11 0 16,1 16 0-16,-23-1 0 15,0 18 0-15,-2 14 0 16,-5 12 0-16,1 7 0 16,5 5 0-16,4 3 0 15,11-2 0-15,7-6 0 16,13-8 0-16,10-11 0 15,10-11 0-15,12-15 0 16,1-10 0-16,1-9 0 16,1-10 0-16,-7-5 0 15,-6-3 0-15,-12 1 0 0,-8 1 0 16,-9 7 0-16,-11 9 0 15,-7 9 0-15,-4 12 0 16,-1 12 0-16,-2 8 0 16,2 9 0-16,3 7 0 15,3 2 0-15,6-3 0 16,3-4 0-16,4-6 0 15,4-12 0-15,-4-20 0 16,21 6 0-16,-5-20 0 16,5-10 0-16,5-7 0 15,2-5 0-15,4-3 0 16,2-1 0-16,1 4 0 15,0 5 0-15,-2 5 0 16,-4 4 0-16,-2 5 0 0,2 6 0 16,-4-4 0-16,6 13-2 15,-15-16-16-15,21 17-5 16,-17-28-4-16,34 18-4 15,-15-26-7-15,24 0-6 16,10-6 4-16,14-10 9 16</inkml:trace>
  <inkml:trace contextRef="#ctx0" brushRef="#br3" timeOffset="108317.1953">17866 7859 75 0,'23'-33'39'15,"5"8"0"-15,-9-1 1 16,1 15-12-16,-20 11-25 16,14 1-1-16,-24 29 1 15,-14 26 1-15,-17 20 0 16,-15 23-1-16,-11 14 0 15,-8 10-1-15,-4 3 1 16,1-3-2-16,8-15 0 16,11-21-6-16,18-20 0 15,10-40-7-15,33-12-13 16,-3-35-13-16,26-13-3 15,0-29 0-15,13-8 1 0,-15-15 33 16,5-3 6-16,-4 13 10 16,-23-5 14-16,10 22 15 15,-22 6 2-15,7 23 2 16,-11 7 0-16,15 22-30 15,0 15-4-15,11 14-2 16,14 8-6-16,16 6 0 16,15 6 0-16,17 3 0 15,20 0 0-15,10-5 0 16,14 5-11-16,-5-24-9 15,20 12-6-15,-22-27-8 16,16 4-9-16,-17-16-3 16,-1-8 3-16</inkml:trace>
  <inkml:trace contextRef="#ctx0" brushRef="#br3" timeOffset="109168.244">19801 8282 78 0,'0'0'37'15,"-3"-10"0"-15,-10 18 0 16,-23-1-29-16,-1 16-1 16,-13 4-1-16,-1 15 0 15,-4 3-1-15,7 4-1 16,8 0 0-16,17-2-1 15,18-8-1-15,22-9-1 0,22-12 0 16,17-15-1-16,20-11 1 16,5-11-2-16,7-11 1 15,-6-6-1-15,-8-6 1 16,-14-2-1-16,-18 2 1 15,-18-2-1-15,-18 8 1 16,-16 3-1-16,-12 10 1 16,-6 4 0-16,-4 9 1 15,1 6-1-15,3 7 1 16,4 5 0-16,15 0-1 15,16 2 1-15,13-3 0 16,14 2 0-16,14-3-1 0,8 2 1 16,5 4-1-16,2 5 1 15,-4 5-1-15,-10 8 0 16,-10 7 0-16,-15 6 0 15,-15 6 0-15,-9-1 1 16,-9-2 0-16,-7-5 0 16,-3-8 0-16,4-10 0 15,2-10 0-15,13-13 0 16,-2-12 0-16,14-8 0 15,9-14 0-15,9-7-1 16,3-11 1-16,5-5-1 16,3-1 1-16,-3 1-2 15,-1 7-2-15,-7 2-4 16,8 22-10-16,-22-9-5 15,17 29-6-15,-16-9-7 0,14 19-7 16,-5-1-1-16,18 6 3 16</inkml:trace>
  <inkml:trace contextRef="#ctx0" brushRef="#br3" timeOffset="109589.2681">22158 7794 104 0,'9'-13'38'0,"-9"13"2"16,-10 15-1-16,-7 15-35 16,-20 15-1-16,-9 18-1 15,-11 12 0-15,-7 15-1 16,-5 8 0-16,2 2 0 15,5-4 0-15,8-11-1 16,13-8-3-16,9-24-4 0,25-4-14 16,-3-38-13-16,23-8-7 15,1-23 1-15,14-11-1 16</inkml:trace>
  <inkml:trace contextRef="#ctx0" brushRef="#br3" timeOffset="109830.2819">21651 8024 115 0,'-12'-18'43'0,"-2"3"1"15,14 15 0-15,4 19-38 16,18 10-3-16,13 7-3 16,17 9 0-16,10 11 0 15,13 7 0-15,6 5 0 16,5 3 0-16,1-2 0 15,-2-6 0-15,-8-4 0 0,-6-14 0 16,-8-5-10-16,-21-27-9 16,9 6-6-16,-33-33-8 15,10 1-9-15,-23-16-4 16,0-7 3-16</inkml:trace>
  <inkml:trace contextRef="#ctx0" brushRef="#br4" timeOffset="135366.7425">3624 8871 33 0,'-14'-8'28'0,"-2"-1"3"16,-1-4-2-16,2 7-15 16,-11-9-6-16,9 11 0 15,-12-7-2-15,2 13 1 16,-10 0-1-16,-2 13-3 15,-11 4 0-15,-4 7-2 16,-4 6 1-16,-6 6-1 16,-3 5 2-16,-3 6-1 15,2-1-1-15,2 1 1 16,-1-1-1-16,8 2 1 0,1-1 0 15,7 0-1-15,8 3 0 16,7 6-1-16,8 10 0 16,8 8 1-16,9 14-1 15,9 7 0-15,5 9 1 16,9 7-2-16,6-2 0 15,12-8 2-15,7-14-2 16,17-20 2-16,13-24 0 16,19-25 0-16,17-29 1 15,17-21 1-15,14-28 0 16,11-17 0-16,6-15 0 15,-2-11-3-15,-12-3 1 16,-23-1-1-16,-30 5-1 16,-36-1 0-16,-39 8 0 0,-39 4 1 15,-40 10 0-15,-34 7 0 16,-32 10 1-16,-18 11 0 15,-7 15-1-15,2 16-1 16,15 21-5-16,3 8-29 16,27 27-1-16,22 8-1 15,32 13-2-15</inkml:trace>
  <inkml:trace contextRef="#ctx0" brushRef="#br4" timeOffset="136064.7824">3022 10698 67 0,'0'-12'33'0,"0"12"-1"16,-2-11 0-16,2 11-31 15,0 0 1-15,-4-11 1 16,4 11 0-16,0 0 0 16,0 0 0-16,0 0 0 15,0 0 0-15,0 0 0 16,-10-11 0-16,10 11-1 15,0 0 0-15,0 0 0 16,0 0-1-16,-6 10 0 16,4 5 0-16,0 9 0 0,-2 13-1 15,-1 8 0-15,1 19-1 16,-2 12 0-16,0 14 1 15,3 13-1-15,-2 11 2 16,5 4 0-16,0 7 0 16,7 2-2-16,-3-5 3 15,6-4-1-15,1-9 1 16,0-10-2-16,-1-15 0 15,-1-12-3-15,3-14-1 16,-6-27-6-16,8-8-27 16,-14-23-1-16,11-21-1 15,-7-17 0-15</inkml:trace>
  <inkml:trace contextRef="#ctx0" brushRef="#br4" timeOffset="136642.8155">3023 12711 63 0,'0'0'37'16,"16"-3"-2"-16,-16 3 0 0,-1 24-33 16,-9-4-1-16,-3 9 2 15,-7 15-1-15,-4 19 2 16,-12 16-2-16,-8 23 2 15,-10 11-1-15,-4 17 0 16,-6 7 0-16,1 2-1 16,2-9-3-16,5-17-4 15,22-13-15-15,0-39-18 16,21-24 0-16,13-37-2 15,1-25 1-15</inkml:trace>
  <inkml:trace contextRef="#ctx0" brushRef="#br4" timeOffset="136890.8294">2505 12998 88 0,'-5'-24'40'16,"5"24"0"-16,0 0 0 15,26 9-38-15,-3 18 0 16,12 7 0-16,10 13-1 15,9 10 0-15,8 8 1 16,6 4-1-16,9 2-1 16,5 0 1-16,2-10-2 15,1-5 1-15,-4-9-2 16,-1-17-3-16,3-3-29 15,-21-20-7-15,-3-2 1 16,-21-16-2-16</inkml:trace>
  <inkml:trace contextRef="#ctx0" brushRef="#br4" timeOffset="139257.9651">17350 8720 15 0,'0'0'22'0,"0"0"-10"16,7-11-1-16,-7 11-2 16,11-11 0-16,-11 11 8 15,11-11-11-15,-11 11-4 16,0 0 0-16,5-12 1 15,-5 12 1-15,0 0 1 16,0 0 2-16,-14-2 0 16,14 2 0-16,-12 1 1 15,12-1-1-15,-10 1-1 16,10-1 0-16,0 0 0 0,-12 0-3 15,12 0 0-15,-10 0-1 16,0 2-1-16,-3 3 0 16,-8 4-1-16,-7 3 0 15,-12 7 2-15,-10 6-3 16,-13 3 3-16,-14 6-1 15,-15 3 1-15,-8 2-1 16,-8 0 2-16,-11 5-1 16,-7-4 0-16,-5 2 0 15,-9-1-1-15,-1 7 1 16,-6 0-2-16,-4 2 0 15,-9 5 0-15,-10 0-1 16,-3 7 1-16,-9 3 0 16,-10 2-1-16,-8 5 1 15,-11 1 0-15,-12 7 1 0,-2 0-1 16,-9 5 2-16,-12 1-2 15,-2 5 0-15,-6 3-1 16,-5 2 2-16,-2 2-2 16,-3 0 2-16,-2 1-2 15,-2-1 1-15,1-1-1 16,-1-3 0-16,0-4 0 15,-2 0-1-15,1-5 2 16,0 1-1-16,-5-1 0 16,0 4 1-16,-9-1 0 15,-3 5 2-15,-9 3-1 16,7 4-1-16,0 4 1 15,5 3 0-15,4-2-1 16,9 3 0-16,10-3 0 0,9-3-2 16,8-5 1-16,6-2 1 15,-1-6 0-15,2-4-1 16,7-5 2-16,-1-4-1 15,9-3-1-15,10-10-3 16,22 5-29-16,11-18-3 16,33-4-4-16,20-13 2 15</inkml:trace>
  <inkml:trace contextRef="#ctx0" brushRef="#br4" timeOffset="139993.0071">4444 12696 43 0,'11'-14'34'15,"0"4"0"-15,-2-3 1 16,1 7-27-16,-10-4 0 15,0 10 1-15,0 0-3 16,0 0 0-16,0 0-2 16,-16 32-1-16,-13 4 0 15,-9 18-1-15,-18 17-1 16,-15 16 0-16,-13 14-1 15,-9 12 2-15,-4 4-1 16,1-3 0-16,12-12-1 16,9-12 0-16,16-17-5 15,15-32-17-15,25-5-16 0,5-29 0 16,14-7-2-16,14-34 1 15</inkml:trace>
  <inkml:trace contextRef="#ctx0" brushRef="#br4" timeOffset="140344.0272">3764 12824 70 0,'-24'-15'38'0,"7"12"0"16,-5-5 0-16,9 11-32 15,-3-5-2-15,16 2-1 16,-14 4 0-16,16 7 0 0,8 4-1 16,14 9 1-16,12 9-1 15,17 11 0-15,13 10 0 16,14 12 0-16,9 6-1 15,8 5 0-15,-2 2-1 16,4 6 1-16,-11-3-2 16,-7-3 1-16,-10-4 0 15,-10-8 0-15,-10-7-1 16,-8-9 1-16,-8-11-3 15,-12-16-3-15,6-5-31 16,-29-19-4-16,16-15 2 16,-23-12-3-16</inkml:trace>
  <inkml:trace contextRef="#ctx0" brushRef="#br4" timeOffset="143538.2099">4214 9654 57 0,'0'0'31'0,"0"0"-1"16,-6-13-2-16,6 13-23 15,0-10-3-15,0 10-1 16,1-9-1-16,-1 9 1 15,0 0 0-15,0 0 1 16,0 0-1-16,14 2 1 16,-14-2 0-16,15 14 1 15,-15-14-1-15,27 23 2 0,-9-9-2 16,8 1-1-16,-1 0 1 15,9 3-1-15,2 2 0 16,2 3 1-16,4 4-1 16,3 4 0-16,0 0 0 15,4 8 0-15,3 0 0 16,1 5 0-16,2 1-1 15,0-1 1-15,2 1-1 16,3 1 1-16,2-2-2 16,4 1 2-16,0-5-2 15,8 3 2-15,2-1-1 16,5 2 0-16,1 2 0 15,3 0 1-15,1 2-1 16,2 1 1-16,1 4 0 0,-3 2-1 16,-1-1 0-16,1 0 1 15,-2 1-1-15,-2 0-2 16,0-4 2-16,2 1-2 15,-7-3 2-15,3 1-1 16,-1-1 1-16,3-1-1 16,-2 2 2-16,1 2 0 15,-1 0-1-15,1 2 1 16,-1 0 0-16,-1 0-1 15,-1-3 1-15,-2 4 1 16,2-2-2-16,0-4 0 16,1-2 0-16,-1-1-1 15,-5-4 1-15,1 0-1 16,-7-1 1-16,-5-3-2 15,-7-2 2-15,-7-3 0 0,-8 2 1 16,-4 0-1-16,-2 1 0 16,-7-1 1-16,-1-4 0 15,-1 0 0-15,0-1-1 16,-3-3 0-16,0-6-1 15,-1-8-5-15,10 1-30 16,-14-9-2-16,6 0 1 16,-7-7-1-16</inkml:trace>
  <inkml:trace contextRef="#ctx0" brushRef="#br4" timeOffset="144051.2392">9435 12146 59 0,'-7'34'36'0,"-17"13"-1"15,-7 15 1-15,-18 17-30 16,-5 13-4-16,-9 13-1 15,-5 12 2-15,-4-3-1 16,2 5 0-16,2-12-1 16,6-11-3-16,16-10-7 15,4-29-27-15,18-18-1 0,3-26-1 16,9-18 1-16</inkml:trace>
  <inkml:trace contextRef="#ctx0" brushRef="#br4" timeOffset="144319.2543">8634 12370 87 0,'0'0'41'0,"18"4"1"15,-4 14-2-15,2 14-35 16,20 5-3-16,11 8 0 15,11 6 0-15,12 4-1 16,6 0 1-16,8-2-2 0,-1 0 1 16,5-2-2-16,-2-1 1 15,-4-5 1-15,-7-1-2 16,-6-4 0-16,-13-2-1 15,-8-5-4-15,-1 8-24 16,-19-23-13-16,1-2 2 16,-11-15-2-16</inkml:trace>
  <inkml:trace contextRef="#ctx0" brushRef="#br4" timeOffset="145568.3259">22093 8729 35 0,'-6'-12'29'16,"6"12"1"-16,-5-12-1 15,1 2-24-15,4 10 1 0,0-12 0 16,0 12 0-16,0 0-2 16,-3-11-2-16,3 11 0 15,-11-7-1-15,11 7 1 16,-16 0 0-16,3 1 1 15,-1 5 0-15,-5-3 0 16,-1 4 1-16,-12-1-1 16,-5 5 0-16,-13-1 0 15,-9 3-1-15,-12 2 1 16,-14 5-1-16,-17 3 0 15,-13 4-1-15,-13 1 3 16,-12 8-3-16,-18 2 3 0,-11 8-3 16,-15 5 0-16,-10 6 0 15,-15 4 0-15,-7 7 1 16,-7 3-2-16,-10 4 0 15,-6 5 1-15,-2-1-1 16,-10 6 0-16,-6 2 1 16,-2 3 0-16,-7-1 0 15,-5 4-1-15,0 3 0 16,-1 0-2-16,-3 1 3 15,4-3-2-15,3 3 1 16,4-4-2-16,6 2 3 16,1-2-4-16,2-3 3 15,-1 0-1-15,0 1-1 16,2 3 2-16,-4-2-2 15,-3 3 2-15,1 0 0 0,-5 4 1 16,1 3-1-16,1-2 1 16,2 5-1-16,3-7 2 15,13-1-2-15,6-6 1 16,14-6-2-16,22-11 0 15,16-13-2-15,31 1-30 16,10-22-5-16,21-4-1 16,9-18-2-16</inkml:trace>
  <inkml:trace contextRef="#ctx0" brushRef="#br4" timeOffset="146830.3982">10745 12135 35 0,'15'-10'34'0,"-4"8"1"0,-11 2-2 16,0 0-22-16,-16 18-2 15,-2 12-1-15,-18 4-1 16,-3 14-2-16,-15 12-2 16,-7 18 1-16,-10 10 0 15,-1 13 0-15,-4 2 0 16,7 1-1-16,2-8-1 15,12-8-2-15,12-13-3 16,5-26-6-16,25-10-29 16,3-21-1-16,10-18 0 15,12-18 0-15</inkml:trace>
  <inkml:trace contextRef="#ctx0" brushRef="#br4" timeOffset="147123.4149">10100 12208 83 0,'-12'-18'41'16,"-2"4"-2"-16,10 24 0 16,-1 5-34-16,15 14-2 15,11 12-1-15,14 8 0 16,10 10-1-16,12 6 1 15,9 6-1-15,12 2 0 16,6-2-1-16,1 0 1 16,-2-6-1-16,-5-4-1 15,-9-3 1-15,-7-6-1 16,-9-7-2-16,-15-13-2 15,2 5-23-15,-21-22-13 0,2-3 1 16,-21-12-2-16</inkml:trace>
  <inkml:trace contextRef="#ctx0" brushRef="#br5" timeOffset="153937.8044">8928 9391 49 0,'8'-22'28'0,"-4"11"-1"16,-4 11-9-16,7-21-12 16,-7 21-1-16,7-16-3 0,-7 16 0 15,4-15 1 1,-4 15 0-16,0 0 1 0,0 0 0 15,0 0 0-15,0 0 1 16,0 0 0-16,0 0 1 16,0 0-3-16,14-7 0 15,-14 7 0-15,12 0-1 16,-12 0-1-16,22 5 0 15,-8-2 0-15,4 3 0 16,0 3-1-16,2 1 0 16,-1 3 1-16,3 1-1 15,2 0 0-15,0 2 0 16,1-2 0-16,1 2 0 15,2-1 1-15,2 0-1 16,2 0 0-16,2 1 0 16,2-1 1-16,4 3-1 0,4 2 1 15,-1 2-1-15,5 3 1 16,2 3 0-16,1 3-1 15,3 5 1-15,4 1-1 16,0 1 0-16,2 1 0 16,1 0 0-16,2-1 0 15,3 2 0-15,1-2 0 16,2-3 1-16,0 1-2 15,3 2 2-15,1 4-1 16,3 0 0-16,4 4-2 16,-2 3 3-16,1 2-2 15,1 4 1-15,-2 1-1 16,2 3 1-16,1-3-1 0,2-3 1 15,5 1 1 1,2-3-1-16,4-3 0 0,3-3 1 16,5-1-1-16,3 0-1 15,4-2 1-15,-1 3-2 16,1-1 2-16,-1 2-2 15,-2 2 2-15,3-1-2 16,-1 2 2-16,1-1-1 16,-1-1 1-16,-2-3 1 15,1 1 0-15,-1-3 0 16,0-1-1-16,-1-1 1 15,1-4 0-15,-7 2 0 16,0 0 0-16,-4 0 1 16,-6 0-1-16,-3 4-1 0,-4-5 0 15,-3 2 0-15,-7-4 0 16,-2 1-1-16,-3-4 1 15,3 0-2-15,-3-7 2 16,-3-2 0-16,-2-2 0 16,-3-3 0-16,-2-2 0 15,-8-1-2-15,-3 4-7 16,-17-11-27-16,1 5 0 15,-9-8-3-15,-5 2 2 16</inkml:trace>
  <inkml:trace contextRef="#ctx0" brushRef="#br5" timeOffset="154971.8638">15439 11805 59 0,'-8'-11'36'16,"8"11"0"-16,0 0-2 16,1 14-28-16,-2-1-3 15,4 10 1-15,-4 6-1 16,2 12-1-16,-2 4 1 15,5 11-2-15,-2-4 1 16,7 3 1-16,4-7-1 16,9-4 0-16,5-9-1 15,8-11 1-15,10-11-2 0,5-12 1 16,4-13 0-16,6-10-1 15,0-11 1-15,0-11-1 16,1-9 1-16,-5-6-2 16,-6-2 1-16,-7 0 2 15,-8 4-4-15,-12 6 0 16,-8 10-3-16,-15 5-4 15,0 23-26-15,-20 2 1 16,2 23-4-16,-15 2-1 16</inkml:trace>
  <inkml:trace contextRef="#ctx0" brushRef="#br5" timeOffset="155258.8803">15811 12258 68 0,'-4'17'38'0,"4"-17"-1"16,-1 35-1-16,-7-7-30 15,8 18 1-15,-12 7-2 16,1 12 0-16,-9 8 0 15,3 7-2-15,-4-7 0 16,2-5-1-16,1-9-1 16,6-14-2-16,9-11-1 15,4-19-2-15,15-4-13 16,-4-25-22-16,13-2-1 0,-4-11-1 15,5-1 0-15</inkml:trace>
  <inkml:trace contextRef="#ctx0" brushRef="#br5" timeOffset="156746.9653">17686 8921 23 0,'0'0'25'0,"11"-9"2"16,-11 9-2-16,2-13-16 16,-2 13-1-16,0 0 0 15,7-11 0-15,-7 11-2 16,0 0 1-16,0-12 0 15,0 12 0-15,0 0 0 16,0 0 0-16,0 0-1 16,0 0-2-16,-9 11-1 15,6 1 0-15,-5 2-2 0,-1 8 1 16,-1 3-2-16,-4 10 1 15,0 3-1-15,-1 8 0 16,-2 4 0-16,2 4 0 16,-1 1 0-16,0 4 0 15,-4 2 0-15,-2 2 1 16,-3 4-1-16,-7 3 1 15,-2 2 0-15,-8 9 0 16,-3 2 0-16,-4 8 2 16,-3 2-4-16,1 5 3 15,-3 1-3-15,3 4 3 16,-6 0-3-16,5-4 3 15,-4-1-3-15,2-4 0 0,-1-4 1 16,2-1-1-16,1-6 0 16,1-2 0-16,3-6 0 15,3-5-2-15,7-3-3 16,-5-17-30-16,20-8-1 15,0-14-1-15,11-13 0 16</inkml:trace>
  <inkml:trace contextRef="#ctx0" brushRef="#br5" timeOffset="157429.0043">17253 11627 50 0,'0'0'31'0,"0"0"3"16,-13 13-2-16,-6 6-22 16,-23 10-6-16,-8 15-1 15,-17 11 3-15,-5 22-1 16,-15 9 2-16,-1 14-1 15,-6-3-1-15,11 7-1 16,3-9-3-16,9-7-1 16,17-9-5-16,6-27-8 15,25-6-25-15,3-25 0 16,19-6-1-16,1-15 0 15</inkml:trace>
  <inkml:trace contextRef="#ctx0" brushRef="#br5" timeOffset="157716.0208">16565 11852 66 0,'0'0'39'0,"11"-13"1"15,5 25 0-15,-5-2-22 16,13 17-15-16,8 4 0 15,9 10 0-15,8 6 0 16,10 7-1-16,4 5 0 16,2-3-1-16,-4 1 0 15,0-2 0-15,-4-3-1 16,-5-4 0-16,-3-9-2 15,-10-6 0-15,1-6-4 16,-13-18-15-16,7 2-20 0,-17-14 2 16,4-2-2-16,-11-15-1 15</inkml:trace>
  <inkml:trace contextRef="#ctx0" brushRef="#br5" timeOffset="159279.1102">10342 9150 51 0,'0'0'30'15,"13"-4"0"-15,-3 2-1 16,5 4-27-16,7 2-2 16,4 1 1-16,5 4 1 15,7 1 0-15,8 4 0 16,5 0 0-16,10 2 0 15,4-2 0-15,10 3 1 16,2-4 0-16,13 6 0 0,5-9 0 16,10 8 2-16,4-4-2 15,9 7-1-15,3-1 1 16,7 5-1-16,7-1-1 15,2 6 0-15,1-1 0 16,2 4 0-16,3 0 0 16,4 2 0-16,6-2 0 15,1 1 0-15,-1 3 1 16,7 2-1-16,2-1 0 15,5 5 0-15,-2 2 0 16,-4 4 0-16,5 4 0 16,-1 2 0-16,0 3-1 15,-5-2 1-15,0 2-1 16,2-1 1-16,1-1-2 15,3-3 2-15,-4-4-1 0,7 1 1 16,2-3-2-16,-1-1 2 16,1 2-1-16,0-1 2 15,-1 1-2-15,-2 4 1 16,-4-1-1-16,-1 0 0 15,-3-1-1-15,-3 1-1 16,1-2 1-16,-7-4-1 16,3-3 2-16,-1 0-2 15,-1-6 2-15,1-1 0 16,-4-2 0-16,0 1 2 15,-2-3-2-15,-2 5 2 16,-6 0-2-16,-8 1 1 16,-9 2-1-16,-5-2 1 0,-9 0 0 15,-5-4 0-15,-10-3-1 16,-6-4 1-16,-4-7-1 15,-5-4 1-15,-2-7-1 16,1-3 0-16,-7-4 0 16,0-1 0-16,-5 0 0 15,-3 0 0-15,-6 1 1 16,-1 1-1-16,-2 3 0 15,-7 1-1-15,-2 1-1 16,-6-5-3-16,11 6-28 16,-17-14-4-16,6 5 0 15,-10-8-3-15</inkml:trace>
  <inkml:trace contextRef="#ctx0" brushRef="#br5" timeOffset="159954.1488">21086 11662 69 0,'11'2'35'0,"-11"-2"0"15,-6 19-7-15,6 1-18 16,-11 5-5-16,8 9-1 16,-2-2 2-16,9 6-3 15,0-5 2-15,13-1-2 16,7-11 0-16,11-10-3 15,9-20 3-15,8-7 1 16,8-14-3-16,3-6 1 16,-3-6-2-16,-5-3-1 15,-2-3-2-15,-9 2 0 0,-4 12-3 16,-16-7-7-1,2 20-23-15,-21 1-2 0,-5 20 0 16,0 0 1-16</inkml:trace>
  <inkml:trace contextRef="#ctx0" brushRef="#br5" timeOffset="160225.1643">21267 11971 73 0,'9'19'38'0,"-2"0"-1"16,5 10 1-16,-10 8-32 0,5 8-1 16,-7 8-1-1,2 9 0-15,-11 6-1 0,0 6 0 16,-8-3-1-16,1 0 0 15,-1-11-1-15,4-11-2 16,4-9-1-16,3-18-4 16,18-5-23-16,-12-17-9 15,30-25-2-15,-14-7 0 16</inkml:trace>
  <inkml:trace contextRef="#ctx0" brushRef="#br5" timeOffset="161111.215">22239 9101 38 0,'0'0'32'15,"8"-12"2"-15,-8 12-1 16,0 0-18-16,3-15 10 15,-3 15-19-15,0 0-1 0,7 20-1 16,-4 2 0-16,4 16 0 16,-4 11 0-16,3 20 0 15,-4 14 0-15,2 24 0 16,-7 10-1-16,2 15 1 15,-5 1-3-15,4 1 2 16,-1-6-2-16,3-7 1 16,2-12-3-16,6-15 0 15,2-11-4-15,2-19-4 16,11-1-27-16,-10-14-3 15,2-1 0-15,-9-11-1 16</inkml:trace>
  <inkml:trace contextRef="#ctx0" brushRef="#br5" timeOffset="161720.2498">22770 11572 41 0,'12'-16'30'0,"-5"0"2"15,-1 2 0-15,-6 14-20 0,0-20-4 16,0 20 0-16,-3-19 1 15,3 19-1-15,-10-3-1 16,-2 19 0-16,-12 7-1 16,-6 25 1-16,-20 13-2 15,-9 20-2-15,-17 18 0 16,-11 18 0-16,-7 8-1 15,1 3 1-15,2-8-1 16,11-13-4-16,13-14 0 16,13-19-3-16,25-18-5 15,3-32-28-15,29-10-3 16,2-27 1-16,16-9-2 15</inkml:trace>
  <inkml:trace contextRef="#ctx0" brushRef="#br5" timeOffset="162036.2679">22095 11647 93 0,'-7'-13'40'0,"13"26"3"16,-1 3-3-16,20 14-32 15,-1 6-4-15,12 9-2 16,9 4 2-16,10 10-2 16,9 2 1-16,4 5-4 15,2 1 3-15,-4-3-4 16,-6 4 2-16,-8 2 1 15,-10-2-1-15,-10-6-1 0,-9-4 0 16,-9-11-2-16,-5-7-1 16,-6-16-5-16,8-2-12 15,-11-22-19-15,4-12-2 16,-4-15-1-16,7-3 2 15</inkml:trace>
  <inkml:trace contextRef="#ctx0" brushRef="#br5" timeOffset="166441.5199">11056 11696 44 0,'-27'-22'31'16,"9"16"0"-16,-8-3-2 15,-8 1-24-15,-2 4-4 0,-7 0-1 16,-6 2 0-16,-6-1 0 15,-4 0 0-15,-3-1 1 16,-1 1 1-16,-5-4-1 16,2 4 2-16,-6-5 0 15,2 3 0-15,-10 0 0 16,0 2 0-16,-12 0 0 15,-2 3-1-15,-7-1 0 16,-3 2-1-16,-6-4 1 16,-4 1-2-16,-1-1 0 15,-1-2 0-15,1-2 0 16,-3-3 0-16,0-2 0 15,-3 0 0-15,-6 1 0 16,-5 1 0-16,-3 4 0 16,-9 1-2-16,-9 7 2 0,-7 0-1 15,-5 4 1-15,-2 3-1 16,-2 1 1-16,-2 3 0 15,2 1 0-15,1-2-1 16,4 1 1-16,2 1 0 16,-1 0 0-16,-5 2-1 15,1 4 0-15,-7 0 1 16,-6 6 0-16,-9 6 1 15,-7 4 0-15,-2 5-1 16,-4 3 2-16,6 2-1 16,1-2 2-16,10 2-3 15,7-3 1-15,17-5-2 0,14-5 2 16,13-3-1-16,5 0 0 15,10-2 0-15,4 1 0 16,8 3-1-16,-1 3 0 16,-1 2 1-16,-3 6-2 15,-4 5 2-15,-2 0 0 16,-3 4-1-16,4-1 1 15,-2-1 0-15,1 0 0 16,10-2 1-16,0-4-1 16,6-1 2-16,11-3-1 15,5 0 0-15,5 0 0 16,6 3-1-16,3 0 0 15,3 2 1-15,5 3-1 16,1 5 0-16,3 3-1 16,-2 1 1-16,3 3-1 0,-2 1 0 15,8 0 1-15,3-1-1 16,7 0-1-16,12-4 1 15,9 0 0-15,11-2 1 16,16-2-1-16,12-2 2 16,14-1-2-16,11 0 2 15,7 1-1-15,11-4-1 16,10 3 0-16,8-3-1 15,10-2 1-15,9-1 0 16,10 1 0-16,7-2-1 16,10-3 1-16,9 0 1 15,8 0 0-15,5-1 0 16,5 2 0-16,4-2 0 15,11 0 0-15,5 0 1 0,10-4-1 16,9-1 1-16,10-6-2 16,13-1 2-16,13-6-2 15,13-5 2-15,9-3-1 16,9-2 0-16,7-2 0 15,1 2-2-15,4-1 3 16,-1-2-2-16,-2 3 2 16,-2 1-3-16,-2-2 4 15,-5 0-3-15,2-4 2 16,1-2 1-16,2-3 0 15,6-3-1-15,0-7 1 16,5-5 0-16,-4-3-1 16,0-6 0-16,-2-2 2 0,-9-5-2 15,-8-3 0-15,-10-6 1 16,-13-2-2-16,-14-3 1 15,-12-6 1-15,-11-3-2 16,-14-5 2-16,-10-2-2 16,-7-6 2-16,-12-2-1 15,-8-3 1-15,-7 1-1 16,-7-5 0-16,-11-3 0 15,-14 0 0-15,-11-1 0 16,-17 2 0-16,-14-1 0 16,-18-4 0-16,-7 3 1 15,-18-2-1-15,-8 0 1 16,-11-3 0-16,-8-3 0 15,-8-1-1-15,-9-1 1 0,-8 0-1 16,-9-3 0 0,-7-4 0-16,-12 0-1 0,-8-4 1 15,-9-1-1-15,-11 1 0 16,-10 1-1-16,-7 8 0 15,-17 8-4-15,-8 22-33 16,-28 6 3-16,-14 25-5 16,-26 14 2-16</inkml:trace>
  <inkml:trace contextRef="#ctx0" brushRef="#br5" timeOffset="167379.5735">1354 15005 45 0,'-7'-16'38'0,"7"16"1"16,20-26-2-16,0 16-26 15,8-7-9-15,7-2-2 16,9 4 0-16,1 2 1 0,0 4-1 15,-3 9 0-15,-9 8 1 16,-11 10-1-16,-16 9 0 16,-11 14 1-16,-20 9 0 15,-9 8 0-15,-14 7 1 16,-8 0 1-16,2 0-1 15,4-4 0-15,5-10 0 16,13-7 0-16,14-12 0 16,18-11-1-16,16-13-1 15,23-11-1-15,20-9 0 16,17-8-2-16,17-1-2 15,5-17-8-15,14 13-26 16,-10-12 1-16,4 14-2 16,-16-5 0-16</inkml:trace>
  <inkml:trace contextRef="#ctx0" brushRef="#br5" timeOffset="168597.6432">2635 15173 13 0,'15'-9'30'0,"-15"9"1"15,0 0 2-15,-2 16-25 16,3 1-2-16,-8-1 1 16,5 11-1-16,-4-2-1 15,1 10 0-15,-1-4-2 16,2 4 0-16,-1-5-2 0,3-3 1 15,-2-2-1-15,3-7 0 16,0-6 0-16,1-12 0 16,0 0 0-16,11-15 0 15,-6-9 0-15,5-7 0 16,-3-7 1-16,5-6-1 15,0-5 1-15,2 0-2 16,-2 0 1-16,5 5 0 16,-2 7-1-16,2 6 0 15,1 9 0-15,1 11-1 16,0 7 1-16,-1 10-1 15,-2 9 1-15,1 6-1 16,-2 6 0-16,-7 7 1 16,-3 3-1-16,-5 3 1 0,-5 3-1 15,-3-4 1-15,-8-1 0 16,-3-3 0-16,-2-5 0 15,-1-9 1-15,-1-7 0 16,1-5-1-16,2-5 1 16,3-5 0-16,3 0 0 15,4-2-1-15,10 3 1 16,-19 10 1-16,12 10-1 15,-2 14-1-15,-3 12 1 16,1 14-2-16,-3 8 2 16,0 7-3-16,2 1-2 15,1-14-7-15,15-1-24 16,2-25-2-16,16-13-1 0,4-29 1 15</inkml:trace>
  <inkml:trace contextRef="#ctx0" brushRef="#br5" timeOffset="168965.6642">3345 15080 59 0,'-9'1'39'16,"-14"-1"0"-16,4 14-1 15,-7 1-35-15,4 8-1 16,-2 7 0-16,6 4 0 16,2 7-1-16,7 0 1 0,7 0-1 15,10-2 0-15,10-6 0 16,5-7-1-16,6-9 1 15,4-10-1-15,1-11 0 16,0-11 0-16,-4-8 0 16,-6-10 0-16,-4-5-1 15,-10-5 0-15,-5-1-1 16,-10-2-1-16,1 8 0 15,-10 2-1-15,2 19-2 16,-3 3-2-16,15 14 0 16,-20 1-4-16,28 19-20 15,-3-6-5-15,17 10 2 16,2-9 1-16</inkml:trace>
  <inkml:trace contextRef="#ctx0" brushRef="#br5" timeOffset="169326.6849">3959 15091 41 0,'12'-6'36'15,"-12"6"1"-15,-17-1-10 16,-15-2-12-16,8 17-6 16,-15-2-3-16,5 8-2 15,-3 1-1-15,1 2 0 16,8-5-2-16,7 2 1 15,7-5-1-15,11-5 0 16,3-10-1-16,24 3 0 16,0-9 0-16,11-3 0 15,0 0 0-15,2 1 0 16,-2 4 1-16,-3 5-1 0,-9 10 0 15,-11 10 1-15,-10 8-1 16,-12 8 1-16,-8 3-1 16,-6 5 1-16,-3-1-1 15,1-4-2-15,1-4 0 16,5-14-3-16,14-10-2 15,5-26-13-15,26 1-17 16,2-23-4-16,18-1 3 16,2-17 1-16</inkml:trace>
  <inkml:trace contextRef="#ctx0" brushRef="#br5" timeOffset="169715.7071">4384 15002 54 0,'0'0'40'0,"0"0"-2"16,0 0 0-16,-15 25-32 16,-2-9-1-16,1 7-1 15,-9 5-1-15,0 7 0 16,-5 0 0-16,3 2-1 15,3-3-1-15,5-2 1 16,5-8-2-16,10-2 1 16,8-11-1-16,11-5 0 15,7-5-1-15,3-3 1 16,2-2 0-16,0 0 0 15,-1 0 1-15,-7 2-1 0,-4 4 0 16,-15-2 0-16,8 20 0 16,-12-3 0-16,-11 6 0 15,2 0-1-15,-2 3-1 16,-1-3-1-16,6 2-5 15,-3-18-12-15,18 6-18 16,-5-13-2-16,28-8-1 16,-4-13 1-16</inkml:trace>
  <inkml:trace contextRef="#ctx0" brushRef="#br5" timeOffset="169920.7189">4792 15035 61 0,'0'0'41'0,"-12"24"0"16,-6 1 0-16,11 13-35 15,-15 6-2-15,1 5-2 16,0 1-1-16,3 0 0 16,3-5-3-16,5-8-1 15,12-4-6-15,-11-22-30 16,27-1 0-16,-5-20-3 15,14-5 2-15</inkml:trace>
  <inkml:trace contextRef="#ctx0" brushRef="#br5" timeOffset="170047.7261">4850 14776 53 0,'-16'-48'39'16,"-10"10"-3"-16,3 14-2 0,7 13-61 16,-4 8-7-16,20 3-2 15,0 0-1-15</inkml:trace>
  <inkml:trace contextRef="#ctx0" brushRef="#br5" timeOffset="170677.7622">5087 14466 64 0,'10'-17'40'15,"-13"2"-3"-15,3 15 0 16,-11 11-32-16,3 10-1 16,-2 9-1-16,1 13 0 15,3 8-2-15,-1 12 0 16,3 7-1-16,1 8 1 15,3 2-1-15,2 1 0 16,-1-7 0-16,2-3-1 16,0-11 2-16,2-8-1 0,2-11 0 15,1-13 0-15,0-13 1 16,4-12-1-16,2-15 0 15,2-7 0-15,-1-8 0 16,5-8 0-16,-2-1 1 16,4-4-1-16,0 6 0 15,3 3 0-15,-3 8 0 16,-1 12 0-16,0 9 0 15,-1 9 0-15,-5 11 0 16,-4 13 0-16,-5 7 0 16,-6 9 1-16,-10 1-1 15,-1 4 0-15,-8-5 1 16,-5-2-1-16,-2-9-1 15,0-12 1-15,3-10-2 16,1-18-1-16,14-10-4 0,-2-27-14 16,26 0-18-16,0-18-1 15,13 3-2-15,-1-9 2 16</inkml:trace>
  <inkml:trace contextRef="#ctx0" brushRef="#br5" timeOffset="170934.7769">5641 15095 57 0,'22'18'42'0,"-22"-18"-2"15,12 17 2-15,-13-5-38 16,-4 11 0-16,-4 2-2 15,-4 10 1-15,-3 4-2 16,-3 4 0-16,3 1-3 16,0-5 0-16,9 0-7 15,-6-20-26-15,22-2-4 16,-9-17-2-16,36-14 1 15</inkml:trace>
  <inkml:trace contextRef="#ctx0" brushRef="#br5" timeOffset="171135.7884">5769 14720 73 0,'0'0'39'15,"-11"-14"-4"-15,2-1-15 16,-2 7-54-16,-6-7-4 16,3 8-2-16,-4-6 0 15</inkml:trace>
  <inkml:trace contextRef="#ctx0" brushRef="#br5" timeOffset="171719.8215">6276 14531 47 0,'-7'-13'36'16,"-7"3"0"-16,1 12-1 16,-12 5-31-16,6 15 1 15,-4 8 0-15,3 18 1 16,-6 9-2-16,0 14-2 0,-1 8 1 15,2 5-1 1,4 2-1-16,4 2-1 0,2-7-1 16,4-7-2-16,9-8 0 15,4-17-4-15,18-1-13 16,-6-23-18-16,14-8-1 15,-3-20 0-15</inkml:trace>
  <inkml:trace contextRef="#ctx0" brushRef="#br5" timeOffset="171917.8331">6338 15081 39 0,'0'0'38'0,"-12"8"0"16,1 20 0-16,-7 3-25 0,0 13-7 15,-2-1-2 1,7 4-1-16,1-5-1 0,8 1-1 15,7-11 0-15,9-11-3 16,12-8-4-16,-2-24-30 16,22-4-1-16,-3-22-3 15,11-7 2-15</inkml:trace>
  <inkml:trace contextRef="#ctx0" brushRef="#br5" timeOffset="172060.8413">6491 14436 70 0,'-20'-21'39'15,"-2"12"-5"-15,11 7-6 16,11 2-64-16,11 8-1 0,11-3-2 16,5-9 1-16</inkml:trace>
  <inkml:trace contextRef="#ctx0" brushRef="#br5" timeOffset="172277.8534">7018 14435 66 0,'2'29'41'0,"-17"-6"-1"16,1 15 1-16,-18 4-35 15,13 8-2-15,-6 3-2 16,9 8 0-16,-1 9-1 16,1 7-1-16,-1 5 0 15,2 3-1-15,1 0-1 16,-1-5-1-16,5 0-4 0,-9-25-25 15,16 5-9-15,-5-22 0 16,12-12 1-16</inkml:trace>
  <inkml:trace contextRef="#ctx0" brushRef="#br5" timeOffset="172654.8753">6732 15035 64 0,'-19'-16'43'0,"19"16"-2"16,0 0 1-16,12 7-35 15,9-9-5-15,16-1 0 16,6-1-1-16,6-1-2 16,6-2 0-16,-1-1-3 0,5 3 1 15,-8-4-3-15,2 8 0 16,-11-6-1-16,-1 7 1 15,-12-1 1-15,-4 4 3 16,-11 3 1-16,-14-6 2 16,8 23 2-16,-18-6 1 15,-1 11 3-15,-9 3-2 16,2 14 1-16,-7 0-2 15,6 5 0-15,-3-1-2 16,7 0 0-16,2-9-2 16,7-9-1-16,10-9-1 15,-4-22-3-15,28 3-13 16,-8-27-22-16,13-6 1 15,-8-17-2-15,11-4 2 16</inkml:trace>
  <inkml:trace contextRef="#ctx0" brushRef="#br5" timeOffset="172788.8829">7350 14705 76 0,'0'0'42'16,"-16"-7"-5"-16,16 7 0 16,-3 24-52-16,3-24-24 15,19 27-1-15,-8-13-2 16,11 5 2-16</inkml:trace>
  <inkml:trace contextRef="#ctx0" brushRef="#br5" timeOffset="173139.903">7568 15038 69 0,'-3'26'42'0,"-8"-10"-1"16,9 3 0-16,-7-4-37 16,9-15-2-16,15 16 0 15,4-12-1-15,5-6 1 16,9-6-2-16,1-5 1 15,2-2 0-15,0-5 0 16,-5 2-1-16,-4-4 1 16,-10 6-1-16,-10 0 1 15,-7 5-1-15,-11 7 0 16,-7 4 0-16,-4 4 1 15,-4 8-1-15,-4 5 0 16,-3 2 0-16,3 5 0 0,2 5 0 16,5-2-1-16,8 1 0 15,9 2-4-15,7-13-5 16,31 9-27-16,-3-16-4 15,19 0-1-15,9-18 0 16</inkml:trace>
  <inkml:trace contextRef="#ctx0" brushRef="#br5" timeOffset="173449.9204">8245 14941 74 0,'-33'-2'42'15,"-11"-1"0"-15,5 14 0 16,-10 3-39-16,9 4 0 0,7 7-1 15,4 1 0-15,8 1-1 16,13-1 0-16,8-3 0 16,15-5-1-16,14-8 1 15,12-5-1-15,6-3 1 16,0 0-1-16,3-1 1 15,-8 4-1-15,-6 2 1 16,-13 8 0-16,-17 6-1 16,-18 6 1-16,-13 4-1 15,-11 3 0-15,-10-1-3 16,-6-5-1-16,7 10-14 15,-12-24-23-15,23 1-2 16,2-19-2-16,32 4 2 16</inkml:trace>
  <inkml:trace contextRef="#ctx0" brushRef="#br5" timeOffset="174351.9723">9276 15112 57 0,'0'-14'39'0,"6"1"0"0,-7-8 0 16,1 21-33-1,-6-21-1-15,6 21 1 0,-28 6-1 16,6 10 0-16,-9 4-2 15,0 12 0-15,-4 2-1 16,5 5-1-16,2 2 0 16,9-4-1-16,13-3 1 15,7-5-1-15,16-8 0 16,12-10 0-16,10-5 0 15,8-10 1-15,3-7-1 16,1-5 0-16,-9-7 1 16,-5-4 0-16,-10-4-1 15,-13-1 1-15,-9-3-1 16,-13 1 0-16,-8 3 0 0,-6 2-1 15,3 5 1-15,-1 3-2 16,5 9-2-16,1 4-3 16,20 19-17-16,-6-11-18 15,21 8 1-15,2-8-2 16,17 1 1-16</inkml:trace>
  <inkml:trace contextRef="#ctx0" brushRef="#br5" timeOffset="174584.9853">10051 14507 65 0,'-23'-51'41'0,"-6"15"-2"16,-15 7 1-16,0 19-35 15,-3 15-1-15,4 23 1 0,-1 21-1 16,5 19-1-16,7 9-1 15,6 11-2-15,9 5 1 16,4 2-2-16,12-3-3 16,4-17-8-16,17-1-28 15,-8-18-2-15,8-6 1 16,-8-24-1-16</inkml:trace>
  <inkml:trace contextRef="#ctx0" brushRef="#br5" timeOffset="174734.9939">9560 15042 85 0,'-7'-18'42'0,"7"-8"2"16,22 10-3-16,13-2-38 0,12-6-7 16,25 14-30-16,-5-11-8 15,10 8-1-15,-2 1 0 16</inkml:trace>
  <inkml:trace contextRef="#ctx0" brushRef="#br5" timeOffset="175298.0263">10925 14932 68 0,'-10'-23'40'15,"1"10"-2"-15,-13-5-8 16,0 16-25-16,-5 2 0 15,2 13 1-15,-5 8-2 16,2 10 1-16,-2 4-2 16,9 5 0-16,1-2-1 15,9 3 0-15,11-9 0 0,9-5-1 16,10-14 0-16,11-11 0 15,10-15 0-15,7-7 0 16,5-9-1-16,0-5 1 16,-4-3 0-16,-1 2-1 15,-14 6 1-15,-4 8-1 16,-9 6 1-16,-20 15-1 15,0 0 0-15,0 28 1 16,-10 2-1-16,-1 4 0 16,1 5-2-16,1-3-3 15,13 12-11-15,-4-22-23 16,23 0-3-16,5-18-2 0,17-7 0 15</inkml:trace>
  <inkml:trace contextRef="#ctx0" brushRef="#br5" timeOffset="176164.076">12073 14938 40 0,'12'-15'37'16,"-11"-5"2"-16,-2 9-2 0,-22-1-25 16,5 10-4-16,-15-2-1 15,3 14-1-15,-12 2-1 16,9 9 0-16,-9 1-1 15,10 10-1-15,0 1 0 16,13 1-1-16,7-3-1 16,9-1 0-16,11-5-1 15,11-8 1-15,13-7-1 16,5-10 1-16,10-9-1 15,1-6 0-15,2-5 1 16,-3-3-1-16,-5-2 0 16,-6 0 1-16,-12 0-1 15,-8 2 1-15,-7 6-1 16,-4 3 0-16,-5 14 1 0,0 0-1 15,-16 0 0-15,3 19 0 16,3 13 0-16,-9 12 0 16,1 16-1-16,-2 10 2 15,-2 11-1-15,0 6-1 16,1 1 1-16,0-1 0 15,3-10 0-15,4-8 0 16,2-15 0-16,5-13-1 16,4-15 1-16,3-26 0 15,0 0 0-15,1-20 1 16,2-11-1-16,2-11 1 15,-1-9-1-15,0-7 1 16,0-4-1-16,-1 0 1 0,2 3-3 16,3 4 1-16,6 5-5 15,0-4-7-15,22 26-18 16,-7-10-10-16,13 12-2 15,1-9 1-15</inkml:trace>
  <inkml:trace contextRef="#ctx0" brushRef="#br5" timeOffset="176366.0875">12568 14883 60 0,'0'0'43'0,"-31"17"-1"16,14 10 0-16,-12-1-24 15,7 12-15-15,-4 2-1 16,4 9 0-16,4-2-1 0,4-1-1 15,8-6-2-15,1-10-4 16,18-1-16-16,-13-29-20 16,26 0 1-16,-4-23-2 15,8-4 1-15</inkml:trace>
  <inkml:trace contextRef="#ctx0" brushRef="#br5" timeOffset="176741.109">12574 14655 77 0,'-16'-22'42'0,"16"22"0"15,-16-6-1-15,23 17-35 16,-7-11-3-16,21 22-2 16,-4-4 0-16,6 10 1 15,0 7-1-15,-2 6-1 0,-4 6 1 16,-1 10-1-16,-8-1 0 15,-4 2 0-15,-5-1 1 16,-5-4-1-16,2-11 0 16,-1-6 1-16,0-12-1 15,5-13 0-15,0-11 0 16,18-11 0-16,-4-12 1 15,3-11-1-15,3-6 0 16,6-3 0-16,-4-3 1 16,5 2-1-16,-6 3 0 15,-1 7 0-15,-2 8 0 16,2 4-2-16,2 11-2 15,-5-2-3-15,15 17-14 16,-17-17-15-16,17 11-6 0,-8-12-2 16,15 1 3-16</inkml:trace>
  <inkml:trace contextRef="#ctx0" brushRef="#br5" timeOffset="176980.1226">13356 14249 89 0,'-11'20'42'0,"8"25"1"16,-7 0-8-16,2 22-30 16,-4 8-2-16,3 8-1 15,-6 2 0-15,2-1-1 16,0-6-1-16,2-10-2 0,1-10-2 15,0-22-9-15,17 6-18 16,-9-30-11-16,13-5-1 16,-4-20 0-16</inkml:trace>
  <inkml:trace contextRef="#ctx0" brushRef="#br5" timeOffset="181812.3989">23894 11466 77 0,'-59'-20'38'16,"-4"-8"-3"-16,6 3 1 15,-12-5-34-15,8-6-3 16,-4 3-1-16,-5-4-1 16,-1 9 0-16,-12-2 0 15,-8 6 1-15,-11 0 0 16,-16 8 2-16,-7 1 1 15,-12 3 1-15,-12 5 0 16,-16 0 1-16,-5 4 0 0,-16-3 0 16,-1 5-1-16,-9-1-1 15,-3-2 0-15,-7 1-1 16,-4 1 0-16,-3 0 0 15,-2 0 0-15,-4 2 0 16,-4 1 0-16,0 4 0 16,-6 2 0-16,-7 4 0 15,-3 4 0-15,-4 5-1 16,-3 3 1-16,0 3 0 15,-3 3 0-15,-2 4 0 16,0 1 1-16,9 1-1 16,1 2 1-16,6-2-1 15,5 1 1-15,6 0 0 0,2-1-1 16,16-2 1-16,7 0 0 15,10 0-1-15,8 0 3 16,10-2-2-16,13 7 1 16,11-1-1-16,14 4-1 15,10 2 1-15,12 4-3 16,10 4 2-16,13 4-2 15,11 5 1-15,7 2-2 16,11 2 3-16,10 2 0 16,15 0 0-16,9 2 2 15,18-4-2-15,13 2 1 16,21-6-1-16,17 1 1 15,21-1-2-15,18 0 1 16,24 1-1-16,19-1 0 0,22 0-1 16,17-2 1-16,18-2-1 15,15-4 1-15,14-3-1 16,16-5 2-16,15-8-1 15,9-2 1-15,16-10 1 16,14-2-1-16,14-8 1 16,14-6 0-16,14-7 0 15,10-3-1-15,9-3 1 16,2-6 0-16,1-1 0 15,2-1-1-15,-9 1 1 16,-2-1-1-16,-9 3 0 16,-9-4 0-16,-10 2 1 15,-10-3-1-15,-7-2 0 16,-12-6 0-16,-14-6 0 15,-8-5 0-15,-16-11 0 0,-12-8 0 16,-18-7 1-16,-12-7-1 16,-19-8 2-16,-18-5-2 15,-22-3 1-15,-25-1-1 16,-27-4 1-16,-25 2 0 15,-28-2-1-15,-30 3 1 16,-29 0 0-16,-29-1 2 16,-23 5-2-16,-26 0 0 15,-22 0-1-15,-19 2 2 16,-18 2-2-16,-15 5 0 15,-8 9-3-15,-15 0-15 16,2 22-21-16,-13 8 1 16,-3 20-2-16,-7 10-1 15</inkml:trace>
  <inkml:trace contextRef="#ctx0" brushRef="#br5" timeOffset="182574.4426">16208 13762 64 0,'0'0'39'0,"14"-18"-1"16,15 7 0-16,-2-10-32 15,19 1-4-15,4 1 1 16,3 4-1-16,-3 2 0 16,-5 9-1-16,-9 8 0 15,-12 11 0-15,-17 7-1 16,-14 13 1-16,-17 5-1 0,-14 8 2 15,-10 10-1-15,-6 3 1 16,-2 2-1-16,2-4 1 16,7-5-1-16,17-5 1 15,13-9-1-15,24-12-1 16,22-16 1-16,22-15-2 15,26-9-2-15,10-24-12 16,26 5-23-16,-10-14-2 16,10 4 0-16,-7-7-1 15</inkml:trace>
  <inkml:trace contextRef="#ctx0" brushRef="#br5" timeOffset="183292.4834">17028 13872 62 0,'0'0'38'0,"4"-11"-1"15,-4 11 1-15,0 0-32 16,8 18-3-16,-7-3 1 15,-1 13 0-15,-3 4-2 0,-2 11 1 16,-7 6-2-16,-2 9 1 16,-2 1-1-16,0-1 0 15,1-6-1-15,3-9 0 16,4-10 0-16,7-11 1 15,1-22-1-15,16-9 1 16,-2-17-1-16,5-12 1 16,3-11-1-16,-3-6 1 15,2-7 0-15,-1-5 0 16,-2 0-1-16,2 7 1 15,-1 2-1-15,2 9 1 16,1 7-1-16,3 9 0 16,4 10 0-16,3 11 0 0,1 11 0 15,0 8 0 1,-1 10 0-16,-4 8 1 0,-6 7-1 15,-7 6 0-15,-11 5 0 16,-11 3-1-16,-9 1 0 16,-9-1 0-16,-10-2 1 15,-7-4-1-15,-3-2 0 16,-3-8 0-16,1-5 1 15,1-6 0-15,2-4-1 16,2-2 2-16,4 0-1 16,4 0 0-16,5 3 0 15,3 8 1-15,3 6-1 16,4 8 1-16,4 9 0 15,3 7 0-15,3 4-2 0,1 3-1 16,8 1-3 0,-4-8-8-16,17 5-25 0,-8-19-3 15,11-3 0-15,-3-19 0 16</inkml:trace>
  <inkml:trace contextRef="#ctx0" brushRef="#br5" timeOffset="183675.5056">17685 13883 75 0,'0'0'42'15,"-22"-7"-3"-15,2 21 2 16,-13 9-37-16,4 6 0 0,2 6-2 15,4 7 1-15,4 3-1 16,4 3 0-16,5 1 0 16,10-3-2-16,6-6 1 15,7-5-1-15,5-12 0 16,8-12 0-16,6-12 0 15,2-10 0-15,4-15 1 16,0-9-2-16,0-9 2 16,-1-8-1-16,-7-5 0 15,-9-3 0-15,-7 5 0 16,-8 4-1-16,-8 7 0 15,-11 12 0-15,-6 11-1 16,-4 10-1-16,0 13-3 16,2 0-5-16,18 20-25 0,-1-10-3 15,20 6 0-15,9-11 0 16</inkml:trace>
  <inkml:trace contextRef="#ctx0" brushRef="#br5" timeOffset="184020.5253">18337 13809 71 0,'0'0'38'15,"-10"-17"-1"-15,-6 15 2 16,-19-3-30-16,0 10-5 16,-9 6 0-16,2 7-1 15,-2 4 0-15,4 5 0 16,6-2 0-16,12 4-1 15,11-6-1-15,20-5 1 0,14-5-2 16,15-5 1-16,10-3-1 16,4-3 0-16,2 0 0 15,-4 3 1-15,-6 1-1 16,-13 7-1-16,-18 4 1 15,-12 7-1-15,-15 3 1 16,-10 1-1-16,-7 4 0 16,-5-7 0-16,4-1-2 15,4-11 0-15,17-4-4 16,3-25-15-16,33 3-18 15,1-19-1-15,32-4 1 16,1-13 1-16</inkml:trace>
  <inkml:trace contextRef="#ctx0" brushRef="#br5" timeOffset="184343.5438">18774 13772 91 0,'-19'-14'39'0,"-1"18"2"16,-19-4-3-16,-2 10-33 16,8 2-3-16,1 3 0 15,7 2-1-15,10 6 1 16,6-1-1-16,10 0-1 15,11-3 1-15,9 0 0 16,7-5-1-16,3-2 0 16,2-2 0-16,-1-4 1 15,-3 0-1-15,-6 0 0 16,-8 1-1-16,-8 3 1 15,-7 4-1-15,-8 0 0 16,-7 4 1-16,-2 4-1 16,-5 3 1-16,2-4-1 0,-2 4 0 15,3-7-2-15,7-1 0 16,12-17-3-16,10 14-12 15,-2-29-20-15,27 1-3 16,0-20-1-16,18 0 3 16</inkml:trace>
  <inkml:trace contextRef="#ctx0" brushRef="#br5" timeOffset="184524.5539">19155 13743 96 0,'0'0'41'16,"-15"31"2"-16,-13-4-3 15,7 12-35-15,-3 7-4 16,-3 1 0-16,5 2-2 0,4-6 0 15,5-4-3-15,6-14-4 16,18 1-11-16,-11-26-22 16,30-6 0-16,-4-17-1 15,13-6 3-15</inkml:trace>
  <inkml:trace contextRef="#ctx0" brushRef="#br5" timeOffset="184630.5602">19223 13545 99 0,'-20'-51'37'15,"-11"8"-5"-15,-3 13-35 16,8 7-32-16,0 5-3 15,12 10-3-15</inkml:trace>
  <inkml:trace contextRef="#ctx0" brushRef="#br5" timeOffset="185245.5954">19572 13264 86 0,'11'6'40'0,"-11"-6"-1"0,2 35-1 16,-8-10-34-16,-2 15 0 16,-11 6-1-16,0 15 0 15,-7 9-1-15,-3 6 0 16,-3 3-1-16,4 1 1 15,3-3-2-15,8-6 0 16,9-11 0-16,7-15-1 16,11-12 1-16,7-13-1 15,6-17 1-15,4-9 0 16,0-11 1-16,2-8 0 15,0-5 0-15,1-5 0 16,0-1 0-16,1-1 0 16,-1 7 0-16,2 3-1 15,-2 10 0-15,2 6 0 0,-2 13 0 16,-1 8 0-16,-6 11 0 15,-8 8 0-15,-6 7-1 16,-5 4 0-16,-10 1 1 16,-12 0-1-16,-6-2 0 15,-9-5 0-15,-6-4 0 16,-1-9 0-16,-2-8 1 15,4-10-2-15,5-9 0 16,6-10-1-16,15-11-2 16,5-14-2-16,27 9-11 15,-8-19-18-15,27 7-2 16,-3-5-2-16,16 10 2 15</inkml:trace>
  <inkml:trace contextRef="#ctx0" brushRef="#br5" timeOffset="185448.607">20140 13750 75 0,'-3'14'43'0,"1"15"-2"16,-16-6 1-16,8 21-18 16,-11-7-23-16,-3 3 0 15,4 0-2-15,-3 0 0 16,8-4-3-16,1-6-2 15,13-3-8-15,1-27-15 16,12 3-13-16,6-20 1 16,16-4 0-16,-4-17 2 15</inkml:trace>
  <inkml:trace contextRef="#ctx0" brushRef="#br5" timeOffset="185568.6139">20236 13612 91 0,'-19'-42'39'16,"5"13"-1"-16,-1 4-3 15,10-4-47-15,10 15-26 16,6-8 0-16,22 3-3 15,7-12 1-15</inkml:trace>
  <inkml:trace contextRef="#ctx0" brushRef="#br5" timeOffset="185770.6254">20691 13305 102 0,'-29'32'42'16,"4"16"0"-16,-9-3-1 0,16 12-38 15,-8 9-1-15,4 3-1 16,1 5 0-16,2 1-2 15,3-1-3-15,3-12-4 16,10 0-7-16,-8-27-15 16,23-1-14-16,0-23 2 15,16-7-2-15</inkml:trace>
  <inkml:trace contextRef="#ctx0" brushRef="#br5" timeOffset="185973.637">20772 13801 66 0,'-1'-11'41'0,"1"11"-1"16,-9 20 2-16,10 16-15 15,-17-2-23-15,2 9-2 16,-6 1 0-16,2 2-1 0,3-3-1 16,1-6-2-16,2-7-2 15,5-17-3-15,16-4-7 16,-4-28-14-16,19-1-14 15,4-19 1-15,20-7 1 16,-1-21 0-16</inkml:trace>
  <inkml:trace contextRef="#ctx0" brushRef="#br5" timeOffset="186086.6435">21106 13466 101 0,'-24'-12'38'16,"-9"8"-10"-16,-3 17-12 16,0-10-54-16,5 10-3 15,2-6-2-15,15 7 1 16</inkml:trace>
  <inkml:trace contextRef="#ctx0" brushRef="#br5" timeOffset="186497.667">21412 13404 77 0,'18'-4'40'0,"-5"-7"-2"16,4 8 2-16,-14-10-33 16,-3 13-2-16,0 0-1 15,1 19-1-15,-20 9 0 16,-4 17-1-16,-11 13-1 15,-4 11 1-15,-2 8-3 16,1 6 1-16,9 2-3 16,5-8-2-16,13-4-3 15,-2-25-13-15,28-2-20 16,-6-23 0-16,13-2 0 15,-5-21 1-15</inkml:trace>
  <inkml:trace contextRef="#ctx0" brushRef="#br5" timeOffset="186694.6783">21197 13815 73 0,'-20'-31'43'0,"9"16"-2"16,-3-5 0-16,14 20-20 16,0 0-17-16,21-8-3 15,7 2-1-15,9-2-3 16,13 2-1-16,6-5-2 15,20 5-1-15,-4-14-12 16,18 17-21-16,-9-10 1 16,4 9-1-16,-15-6 2 0</inkml:trace>
  <inkml:trace contextRef="#ctx0" brushRef="#br5" timeOffset="187017.6968">21713 13832 92 0,'-22'21'39'16,"22"2"2"-16,0-23-2 15,29 15-35-15,12-17-2 16,16-3 0-16,1-7 0 16,7-4-1-16,-8-2 1 15,0-5-1-15,-16 0 0 16,-7 0 0-16,-17-2-1 15,-11 5 0-15,-13 2 1 16,-10 6-1-16,-8 6 0 0,-7 7 0 16,-4 9 0-16,-6 7 0 15,2 7 0-15,2 6 0 16,6 4-1-16,8 2-1 15,15 0-3-15,9-8-2 16,27 6-13-16,-4-25-17 16,32 2-2-16,2-22-3 15,20 3 3-15</inkml:trace>
  <inkml:trace contextRef="#ctx0" brushRef="#br5" timeOffset="187295.7127">22504 13645 65 0,'-31'1'40'0,"3"15"0"0,-8-2 0 15,12 16-11-15,1-8-25 16,9 2-2-16,14 1 0 16,12-3 0-16,12-4-1 15,8-2 0-15,4-1 0 16,1-1 0-16,-3-4-1 15,-7 5 1-15,-13 3 0 16,-14 0 0-16,-10 4-1 16,-12 2 1-16,-8 3-3 15,-6-5-2-15,6 2-4 16,-11-18-13-16,26 16-13 15,-12-22-7-15,17 4-2 16,-3-17 0-16</inkml:trace>
  <inkml:trace contextRef="#ctx0" brushRef="#br5" timeOffset="188017.7539">21537 13909 41 0,'3'-16'35'0,"9"6"3"15,-6-8-2-15,5 12-15 16,-13-12-6-16,2 18-8 0,0 0-2 16,0 0-2-16,-8 11 1 15,-6 12-2-15,-5 9 0 16,2 5-2-16,0 4-2 15,2-3-5-15,15 10-27 16,-5-19-4-16,13 2-2 16,0-17-1-16</inkml:trace>
  <inkml:trace contextRef="#ctx0" brushRef="#br5" timeOffset="189366.8309">23315 13820 17 0,'24'0'13'0,"-3"-4"-5"16,1-7 3-16,7 7 3 15,-10-12 2-15,11 11 2 16,-15-18-2-16,14 15 0 15,-18-17 5-15,12 13-6 16,-14-11-5-16,5 9-3 0,-10-4-2 16,-4 18 0-16,-6-16-1 15,-6 17-1-15,-12 7 1 16,-1 9 0-16,-12 6-1 15,-1 12 0-15,-3 3 0 16,3 8 0-16,5 0-2 16,11 3 0-16,11-6-1 15,12-3 1-15,19-13-2 16,12-11 2-16,16-11-2 15,7-12 2-15,7-11 0 16,-2-11-1-16,-3-8 1 16,-12-6 0-16,-14 1 0 0,-9-2 0 15,-20 2-1-15,-9 5-1 16,-11 10 1-16,-5 1-2 15,0 9-1-15,3 1-2 16,20 16-6-16,-13-22-16 16,40 18-12-16,4-11-1 15,25 6-1-15,9-8 2 16</inkml:trace>
  <inkml:trace contextRef="#ctx0" brushRef="#br5" timeOffset="189629.8462">24502 13282 64 0,'7'-55'38'0,"4"2"-1"0,-12-9 2 16,2 19-19-1,-8-4-14-15,-7 16-2 0,-13 15 0 16,-6 22 0-16,-15 22 0 15,-6 24 0-15,-8 16-3 16,0 13 1-16,0 13-2 16,8 7-2-16,9 3-1 15,4-9-4-15,24 4-22 16,-3-26-11-16,17-2-1 15,-4-24 0-15,10-6 0 16</inkml:trace>
  <inkml:trace contextRef="#ctx0" brushRef="#br5" timeOffset="189773.8541">23959 13681 97 0,'35'-45'41'16,"-1"-6"0"-16,22 17-2 16,-7-3-37-16,12 7-12 15,10 22-19-15,-19-3-12 16,-5 17 0-16,-22 1-2 15</inkml:trace>
  <inkml:trace contextRef="#ctx0" brushRef="#br5" timeOffset="190448.8929">18125 15162 29 0,'1'-23'35'0,"4"5"2"16,-12-7-1-16,2 10-16 15,-12-8-11-15,3 9-1 16,-11-3-2-16,-3 11-1 16,-9 8 0-16,0 10-1 15,-4 8-1-15,2 14 1 16,1 4-2-16,6 6 0 15,8 0-1-15,12 1 1 16,10-10-2-16,15-4 1 16,13-13-1-16,14-14 1 15,11-13-1-15,7-10 0 16,5-10 1-16,0-6 0 0,-3-4 0 15,-5-1 0-15,-10 4-1 16,-10 5 1-16,-11 6-1 16,-8 12 1-16,-16 13-1 15,0 0 0-15,6 18 0 16,-11 6 0-16,1 7-1 15,0 4-2-15,8 7-3 16,-1-14-9-16,27 16-14 16,-2-18-12-16,15 0-1 15,0-16 0-15</inkml:trace>
  <inkml:trace contextRef="#ctx0" brushRef="#br5" timeOffset="191042.927">19265 14663 56 0,'-1'-21'39'16,"-5"-3"-2"-16,6 24 1 15,-7-10-29-15,10 23-3 16,-8 5-1-16,0 17 0 0,-5 4-2 15,2 9-1-15,-6 5 0 16,0 6-1-16,-2 1 1 16,1 0-2-16,-3-2 1 15,4-3-1-15,6-6 0 16,2-6 1-16,8-8-1 15,7-10 0-15,5-8-1 16,2-12 1-16,6-8 1 16,-1-11-1-16,1-7 0 15,3-5 0-15,0-4 0 16,-3-4 0-16,4 1 0 15,2 2 0-15,1 5 0 16,0 9 0-16,4 6 0 16,-6 8 0-16,-1 13 0 15,-4 8 0-15,-12 8 0 0,-6 9 0 16,-15 5 1-16,-11 2-1 15,-9-1 0-15,-10-2 0 16,-5-10 0-16,1-5 0 16,0-11-2-16,8-13-1 15,14-9-1-15,7-20-5 16,26 7-11-16,-3-23-13 15,29 7-6-15,-2-9-1 16,23 9 2-16</inkml:trace>
  <inkml:trace contextRef="#ctx0" brushRef="#br5" timeOffset="191927.9776">20042 14982 68 0,'0'0'40'15,"0"0"-2"-15,0 0 2 16,0 0-34-16,-34 1-2 15,8 6-1-15,-7 2 0 16,-1 7-1-16,-4 5 1 16,3 8-1-16,0 3 0 15,6 3 0-15,11 0-1 16,9 0-1-16,11-4 1 15,11-3-1-15,10-10 0 16,13-11 0-16,9-9-1 16,3-11 0-16,5-6 0 15,-2-10 0-15,-2-4-1 16,-6-5 1-16,-6-1 0 0,-8-1 0 15,-4 3-1-15,-9 1 1 16,-2 7 1-16,-7 3 0 16,-3 7-1-16,-1 7 1 15,-3 12 0-15,0 0 1 16,0 0-1-16,0 0 1 15,5 16-1-15,0-4 0 16,2 2 1-16,5 0-1 16,1-1 0-16,5 0 0 15,0-3 0-15,4 0 1 16,0-3-1-16,-1 0 0 15,2-6 1-15,-2-2-1 16,-3-1 1-16,0-3-1 0,0-4 0 16,-5 1 1-16,-1 0-1 15,1-1 0-15,-13 9 0 16,15-14 1-16,-15 14-1 15,0 0 0-15,0 0 0 16,-6 18 1-16,-2-3-1 16,0 4 0-16,2-1 1 15,4 1-1-15,3-2 0 16,7-3 0-16,6-10 0 15,6-7 0-15,5-11 1 16,8-3-1-16,0-5 0 16,-3-4 0-16,2 1 0 15,-6 1 0-15,-3 7 0 16,-5 6 0-16,-8 16-1 0,-6 13 1 15,-10 16-1-15,-7 19 1 16,-11 17-1-16,-11 17 2 16,-10 11-1-16,-5 9 0 15,-6-2 1-15,5-8-2 16,4-13 2-16,9-17-1 15,10-21 1-15,14-25-2 16,14-21 1-16,19-27 0 16,4-14 0-16,6-13 1 15,3-8 0-15,-1-13 0 16,8-3-1-16,-5-6 0 15,2 4-3-15,-9-2-7 16,4 25-8-16,-20-11-8 16,12 34-6-16,-21 4-12 15,-2 30 0-15</inkml:trace>
  <inkml:trace contextRef="#ctx0" brushRef="#br1" timeOffset="195475.1803">12733 16217 25 0,'-24'11'35'15,"-1"11"2"-15,-5-3-1 16,10 14-25-16,-13-11 0 15,17 18-5-15,-2-6-1 16,10 6-3-16,6-3 2 16,11 1-4-16,7-7 0 15,12-7 1-15,6-12-1 16,7-10 0-16,2-11 0 15,1-8 1-15,-4-12-1 0,-7-6 0 16,-8-5 0-16,-9-2 1 16,-14-5-1-16,-3 2 1 15,-8 4-1-15,-4 1 2 16,-1 9-2-16,0 7 2 15,4 8-1-15,-3 9-1 16,13 7 2-16,-7 19-1 16,8 0 0-16,5 2 0 15,3-3 0-15,11 1 0 16,7-7 0-16,11-5 0 15,8-14 0-15,4-9 0 16,6-6 0-16,-1 0 0 16,-5-2-1-16,-6 4 0 15,-9 1 0-15,-12 9 0 0,-9 13 1 16,-10 13-1-16,-13 9 1 15,-4 6 0-15,-5 2 0 16,-1 4 0-16,1-1 0 16,4-3 0-16,7-5-1 15,7-12 1-15,10-8-1 16,12-10-1-16,9-10 1 15,6-6 0-15,3-6-1 16,3-9 2-16,-4 1-2 16,-3-4 2-16,-7 4-1 15,-8 1 2-15,-4 7-2 16,-8 3 1-16,-2 8-1 15,-7 13 0-15,0 0 0 16,3 19 0-16,-6 9 1 0,3 12-3 16,1 6 0-16,0 0-3 15,9 6-4-15,-10-22-19 16,28 2-12-16,-4-30-2 15,19-12 2-15</inkml:trace>
  <inkml:trace contextRef="#ctx0" brushRef="#br1" timeOffset="195663.1913">14110 15464 62 0,'0'-21'40'16,"-10"19"-1"-16,3 29 1 15,-9 21-34-15,3 21-4 16,-4 17-1-16,0 12-2 15,-1 15-2-15,-8-4-6 0,15 6-29 16,-15-16 0-16,10-5-1 16,-5-26 0-16</inkml:trace>
  <inkml:trace contextRef="#ctx0" brushRef="#br1" timeOffset="195836.2011">13892 16016 70 0,'-18'-47'41'16,"9"20"0"-16,-1 1-1 15,20 12-37-15,7 13-4 16,12 1-4-16,24 18-16 0,10-17-18 16,27 13-1-1,4-10-2-15,20 7 1 0</inkml:trace>
  <inkml:trace contextRef="#ctx0" brushRef="#br1" timeOffset="196263.2256">15211 16127 43 0,'8'-14'38'0,"-9"-6"0"16,1 20 0-16,0 0-28 16,-20 7-4-16,-1 15-2 15,0 9 0-15,-3 7-3 16,1 4 0-16,3 4 0 15,11-2-1-15,8-5 1 16,13-7-1-16,14-13 1 16,11-12-1-16,7-12 0 15,7-11 2-15,-2-12-2 16,-2-6 2-16,-10-8-1 15,-10 1 0-15,-11-1 0 16,-13 3 0-16,-13 5-1 16,-12 6-1-16,-2 11-1 15,-9 7-1-15,5 11-2 0,0 0-3 16,19 25-20-16,-3-17-10 15,26 7-1-15,6-9 0 16</inkml:trace>
  <inkml:trace contextRef="#ctx0" brushRef="#br1" timeOffset="196511.2398">16213 15506 64 0,'-38'-32'40'0,"0"18"-1"15,-8 0-1-15,6 22-33 16,0 10-3-16,7 19 0 0,-2 11-1 16,5 20 0-16,4 15 0 15,5 14-2-15,5 6 2 16,6 0-6-16,9 4-1 15,-10-18-27-15,19 4-6 16,-7-26-1-16,11-6 0 16</inkml:trace>
  <inkml:trace contextRef="#ctx0" brushRef="#br1" timeOffset="196668.2487">15791 16178 67 0,'-2'-27'41'0,"-3"-8"-1"16,20 18 0-16,8-1-35 15,18-2-6-15,25 10-25 0,6-16-12 16,23 7-2-16,11-12-2 16</inkml:trace>
  <inkml:trace contextRef="#ctx0" brushRef="#br1" timeOffset="197118.2745">17253 15759 59 0,'0'0'41'16,"15"9"-2"-16,-15-9 1 15,-14 26-35-15,-3-2-2 16,-5 11 2-16,-12 7-1 16,-3 11 0-16,-8 7-1 15,2 6-1-15,3-1 0 16,14-1 0-16,14-6 0 15,22-10-1-15,23-13 0 16,30-17-1-16,27-17 0 0,20-12 1 16,14-12-3-16,4-12-2 15,7-3-3-15,-11-13-7 16,-1 13-25-16,-35-11-1 15,-12 9-2-15,-29-8 1 16</inkml:trace>
  <inkml:trace contextRef="#ctx0" brushRef="#br1" timeOffset="197308.2853">17730 15905 80 0,'-44'58'44'16,"-2"4"-2"-16,15 19 1 15,-5-7-37-15,13 13-5 0,6 5 1 16,9-4-3-16,4-5 0 15,4-10-3-15,12-7-9 16,-6-27-26-16,31-1-3 16,5-30-2-16,17-7 0 15</inkml:trace>
  <inkml:trace contextRef="#ctx0" brushRef="#br1" timeOffset="198072.3289">18891 15729 44 0,'0'0'36'15,"-17"25"2"-15,10 17-1 16,-14 10-30-16,10 16-1 16,-1 6 0-16,6 12-3 15,-1-1 0-15,6 2-1 16,2-8-2-16,1-7-2 15,7-5-4-15,-9-27-22 16,14 6-8-16,-9-26-2 16,8-1 0-16</inkml:trace>
  <inkml:trace contextRef="#ctx0" brushRef="#br1" timeOffset="198562.3571">18715 16285 57 0,'-20'-30'39'15,"13"18"0"-15,-2-6 0 16,9 18-26-16,17 2-9 15,1 3-2-15,5 5-1 16,10-2 2-16,3 4-3 16,8-5 2-16,6 2-2 15,5-5 1-15,3-4-1 0,-2-3 0 16,2-5 0-16,-7 0-1 15,-6-3 1-15,-6 5-1 16,-10-1 2-16,-12 3-2 16,-17 4 2-16,0 0 0 15,-9 20 0-15,-13-3-1 16,-10 6 3-16,-1 6-3 15,-5 2 2-15,4 1-1 16,5-3 0-16,11 1-1 16,9-4 1-16,19-7 0 15,15-7-1-15,11-7 1 16,15-6-1-16,3-4 0 15,7-5 0-15,-7-5 0 16,-5 0 1-16,-10-1-1 16,-13 0 0-16,-16 1 0 0,-12-1 0 15,-11 1 0-15,-11 0-1 16,-2-2 1-16,2-3-2 15,3-4-1-15,11 1-5 16,0-19-15-16,29 15-18 16,3-14 1-16,23 8-2 15,0-13 1-15</inkml:trace>
  <inkml:trace contextRef="#ctx0" brushRef="#br1" timeOffset="198780.3693">19936 15648 72 0,'-11'21'41'0,"-7"2"-1"0,12 24 0 16,-8 9-37-16,8 8 0 16,1 13-2-16,-2 12 0 15,-3 2 0-15,0 3-1 16,-3-3-1-16,0-9-4 15,7 2-15-15,-6-28-20 16,12-6 0-16,-4-27-1 16,15-8 0-16</inkml:trace>
  <inkml:trace contextRef="#ctx0" brushRef="#br1" timeOffset="198961.3799">19708 16243 78 0,'-28'-9'41'16,"17"12"-1"-16,11-3 0 15,0 0-38-15,32-15-1 16,11 0-4-16,13 12-9 16,1-17-27-16,17 8 0 15,-7-8-3-15,3 13 2 16</inkml:trace>
  <inkml:trace contextRef="#ctx0" brushRef="#br1" timeOffset="199426.4063">20469 16258 56 0,'0'0'37'15,"-18"-18"0"-15,18 18-2 16,-21-20-27-16,9 14-3 15,-16-5 2-15,4 10-3 16,-13 2 1-16,-1 7-1 16,-6 7 0-16,0 8-2 15,0 6 1-15,4 5-1 16,9 3-1-16,5 0 0 15,13-4 0-15,13-2-2 16,11-9 2-16,12-9-1 16,8-10 0-16,7-10 0 15,6-11 1-15,2-7-2 16,-2-6 1-16,-4-6 2 15,-2-3-2-15,-10-2 1 0,-6 6-1 16,-3 6 1-16,-9 9-1 16,-10 21 1-16,0 0-1 15,0 0-1-15,-10 35 1 16,-1 0-1-16,0 3 1 15,4 1-3-15,7-2 0 16,4-16-5-16,23 2-13 16,-12-32-18-16,27-1-2 15,-4-30-1-15,17-5-1 16</inkml:trace>
  <inkml:trace contextRef="#ctx0" brushRef="#br1" timeOffset="199606.4168">20940 15572 81 0,'-6'30'42'15,"-12"8"0"-15,6 30-1 16,-11 5-38-16,9 13-3 16,-1 7-2-16,-3 0-2 15,3 13-14-15,-10-22-23 16,11 5 0-16,-7-22-2 15,9-1 1-15</inkml:trace>
  <inkml:trace contextRef="#ctx0" brushRef="#br1" timeOffset="200364.4602">19132 17263 62 0,'9'-22'41'15,"-9"22"-2"-15,9-13 1 0,-9 13-36 16,0 0-1-16,7 13-1 15,-9 5 2-15,2 4-1 16,-1 5 0-16,-3 4 0 16,0 3-1-16,-2 0 0 15,3-2 0-15,3-4-1 16,0-6 0-16,0-6-1 15,0-16 0-15,9 9 0 16,2-17 1-16,1-8-1 16,3-11 0-16,1-6-1 15,4-8 1-15,1-4 0 16,2-2-1-16,-1 2 1 15,3 0-1-15,4 7 1 16,2 6-1-16,-1 10 1 16,1 8 0-16,-1 11 0 0,0 7 0 15,-3 8-1-15,-4 7 1 16,-8 8 1-16,-8 6-1 15,-6 4 0-15,-9 8 1 16,-12 0-1-16,-5 3 1 16,-10-2-1-16,-1-5 1 15,-4-4-1-15,3-9 1 16,-2-3-1-16,9-10 0 15,4-10 0-15,1-8 0 16,7-2 0-16,4-5 0 16,3 0 0-16,-1 4 1 15,1 2-1-15,-3 7 0 0,2 16 1 16,-1 11-1-16,13-30 1 15,0 0-1-15,-22 71-3 16,22-71 0-16,-14 65-11 16,14-65-14-16,-2 70-15 15,2-70 0-15,4 58 0 16</inkml:trace>
  <inkml:trace contextRef="#ctx0" brushRef="#br1" timeOffset="200785.4839">19818 17289 74 0,'-23'28'43'15,"9"9"-2"-15,-8-2-1 16,8 5-35-16,4-1-2 15,12-6-1-15,7-5-1 16,9-11-1-16,11-10 0 16,8-11 0-16,3-16 0 15,2-7 0-15,-4-7 0 16,-5-8 0-16,-8-4 1 15,-11 1-1-15,-13-1 0 0,-12 7 1 16,-10 7-1-16,-8 4-1 16,-3 11-1-16,-3 5-1 15,5 14-3-15,-5 2-11 16,23 16-23-16,-7-3 0 15,19 7-2-15,0-4 1 16</inkml:trace>
  <inkml:trace contextRef="#ctx0" brushRef="#br1" timeOffset="201379.5182">20546 17144 59 0,'21'-2'39'0,"-12"-5"-3"15,10 2 1-15,-6-3-35 16,-2-1 0-16,-11 9 0 16,10-14 1-16,-10 14 0 0,-28 2 0 15,-1 7 1-15,-7 6-1 16,-9 4 1-16,-2 4-1 15,1 0 0-15,4 2-1 16,8-4 0-16,7 0-1 16,12-7 0-16,14-2 0 15,12-2 0-15,11-5-1 16,10 0 0-16,5 0 1 15,3 0-1-15,1 5 1 16,-3 1 0-16,-7 3 0 16,-9 7-1-16,-9 3 1 15,-13 4-1-15,-9-1 1 0,-9 2 0 16,-4-4-1-1,-1-4-1-15,-2-3-1 0,6-12-3 16,4-8-5-16,15 2-16 16,-3-10-16-16,20-10 0 15,-3-9-2-15,16 1 2 16</inkml:trace>
  <inkml:trace contextRef="#ctx0" brushRef="#br1" timeOffset="201760.54">21158 17048 63 0,'3'-10'41'0,"-25"6"-2"16,3 12 2-16,-19 7-37 0,-1-3 0 15,-2 5-2-15,1 5 1 16,0 1 0-16,1 4-1 15,8-1 1-15,8-3-1 16,8-3 0-16,15-4-1 16,13-6 0-16,12-4 0 15,12-7-1-15,7-4 0 16,6 2-1-16,-1-1 1 15,-4 2 1-15,-5 6-1 16,-12 4 0-16,-12 9 0 16,-19 8 1-16,-12 7-1 15,-15 2 2-15,-7 2-2 16,-4 3 0-16,-1-8 0 15,8-1-2-15,6-15-1 0,28-15-5 16,0 0-13-16,32-14-17 16,9-20-3-16,20-8-1 15,1-11-1-15</inkml:trace>
  <inkml:trace contextRef="#ctx0" brushRef="#br1" timeOffset="201929.5497">21488 17107 64 0,'-9'26'41'0,"-14"6"0"16,5 11 1-16,-14 6-35 15,13-3-4-15,3 0 0 16,6-3-3-16,7-6-3 16,-1-14-19-16,19-8-19 15,-5-16 1-15,19-14-3 16,-6-19 0-16</inkml:trace>
  <inkml:trace contextRef="#ctx0" brushRef="#br1" timeOffset="202063.5573">21554 16806 68 0,'-29'-47'43'0,"9"17"-3"15,-11 3-1-15,10-2-48 16,21 29-30-16,-22-5-2 16,22 5-2-16,0 0 1 15</inkml:trace>
  <inkml:trace contextRef="#ctx0" brushRef="#br1" timeOffset="202709.5943">21738 16519 59 0,'0'0'41'0,"0"0"-2"16,-11 23 1-16,4 6-35 15,0 13-1-15,-4 9-1 0,4 13 0 16,-4 7-2-16,-2 4 2 16,-2 6-1-16,-1 1 1 15,1-3-1-15,1-7 0 16,3-7 0-16,5-13 0 15,4-8-1-15,6-14 0 16,6-10-1-16,8-18 0 16,4-10 0-16,5-13 0 15,5-7-1-15,4-6 1 16,-2-6-1-16,5-1 1 15,-1-1-1-15,1 5 0 16,-2 5 1-16,-1 12-1 16,-5 6 1-16,-2 10 0 15,-4 11 0-15,-7 12 1 0,-4 7 0 16,-7 10 0-16,-7 7 0 15,-6 3-1-15,-8 0 1 16,-6 0 0-16,-12-3 0 16,-4-6 0-16,-3-4-1 15,-5-11 0-15,1-7 0 16,1-10 0-16,8-9-1 15,4-7 0-15,13-6-2 16,7-9-2-16,16-1-3 16,-3-7-11-16,31 13-10 15,-12-7-10-15,21 7-3 16,-4-5 0-16</inkml:trace>
  <inkml:trace contextRef="#ctx0" brushRef="#br1" timeOffset="202919.6063">22452 17145 71 0,'0'0'43'16,"0"0"-3"-16,-12 17 1 16,-4 2-35-16,-2 4-3 15,-1 10 0-15,3 3-2 16,-2 6 0-16,3-3-2 15,6 3-4-15,-2-9-14 16,21 1-21-16,-7-16-1 16,18-10-3-16,-2-15 2 15</inkml:trace>
  <inkml:trace contextRef="#ctx0" brushRef="#br1" timeOffset="203062.6145">22538 16931 62 0,'-32'-60'40'15,"5"16"0"-15,-11-1-1 16,20 11-38-16,-2 22-12 15,5-2-27-15,15 14 0 16,13-3-3-16,11 6 1 16</inkml:trace>
  <inkml:trace contextRef="#ctx0" brushRef="#br1" timeOffset="203445.6364">22804 16512 55 0,'0'11'42'0,"7"10"-3"15,-9-3 2-15,10 9-36 16,-11 11-2-16,1 12 0 15,-2 9 0-15,-3 13-1 0,-3 8-1 16,0 4 1-16,-3 7 0 16,2-6-1-16,1-3 0 15,2-9-2-15,8-7-2 16,4-22-9-16,18-4-26 15,-11-23-2-15,17-11-2 16,-5-16 1-16</inkml:trace>
  <inkml:trace contextRef="#ctx0" brushRef="#br1" timeOffset="203649.6481">23104 17103 65 0,'0'0'41'0,"0"0"-1"0,-8 20 0 15,-5 2-34 1,-1 13-3-16,-1 3 1 0,0 5-2 15,-1 1 0-15,2-2-1 16,5-2-2-16,3-11-3 16,15 2-17-16,-9-31-20 15,23 6 0-15,-3-27-2 16,16-5 1-16</inkml:trace>
  <inkml:trace contextRef="#ctx0" brushRef="#br1" timeOffset="203783.6557">23298 16843 37 0,'-13'-37'39'15,"-10"1"-1"-15,5 19-2 0,1 3-19 16,-2 3-51-16,19 11-3 16,0 0-1-16,22-2-1 15</inkml:trace>
  <inkml:trace contextRef="#ctx0" brushRef="#br1" timeOffset="204114.6747">23726 16424 55 0,'0'0'41'0,"9"-3"-3"15,-9 3 1-15,-17 13-36 16,-3 6 0-16,0 18 1 16,-9 10-1-16,-2 18 0 15,1 14 0-15,-2 13 0 16,4 7 1-16,1 7-1 15,4 2-1-15,5-9-1 16,6-5-3-16,1-15-2 16,11-5-9-16,-13-20-23 15,21-14-5-15,-12-24-2 16,15-9 2-16</inkml:trace>
  <inkml:trace contextRef="#ctx0" brushRef="#br1" timeOffset="204317.6863">23416 17152 56 0,'-25'-27'42'15,"11"18"0"-15,-4 1 0 16,18 8-32-16,0 0-4 16,6 15-3-16,16-8-1 15,7-2-1-15,12-4-3 16,9-5-1-16,10 2-3 15,-6-13-21-15,21 6-12 16,-11-11-3-16,15 3 1 16,-13-11-1-16</inkml:trace>
  <inkml:trace contextRef="#ctx0" brushRef="#br1" timeOffset="204490.6962">24179 16935 66 0,'-21'29'43'16,"-16"1"-1"-16,7 15 2 15,-15 3-38-15,9 5-1 16,2 3-2-16,5-7-1 15,6 1-2-15,5-5-3 16,8 0-6-16,-3-19-23 16,21-5-10-16,-8-21-1 15,19 1-1-15</inkml:trace>
  <inkml:trace contextRef="#ctx0" brushRef="#br1" timeOffset="204624.7038">24150 16883 67 0,'-18'-53'41'0,"1"14"-1"0,-7 3-4 15,-6 5-59-15,20 21-15 16,-8-1-2-16,18 11-1 16</inkml:trace>
  <inkml:trace contextRef="#ctx0" brushRef="#br1" timeOffset="205083.7301">24184 17180 54 0,'0'0'42'15,"0"0"-3"-15,28 0 3 16,-11-17-37-16,12-1-2 15,1-6 1-15,8-3-2 16,0-4 1-16,3 3-2 16,-6-2 0-16,2 5 0 15,-11 3 0-15,0 4-1 16,-8 3 1-16,-5 2-1 15,-13 13 0-15,7-13 1 16,-7 13-1-16,-16-7 0 16,0 7 1-16,-9 5 0 15,-4 1-1-15,-8 11 0 16,-4 5 1-16,-2 6 0 0,-2 9 0 15,4 4 1-15,5 4 0 16,11 1-1-16,13-2 1 16,14-7-1-16,17-6-1 15,10-11-3-15,16-9-3 16,-6-18-17-16,32 0-13 15,-14-18-6-15,15-4-2 16,-12-11 2-16</inkml:trace>
  <inkml:trace contextRef="#ctx0" brushRef="#br1" timeOffset="205427.7498">24987 16829 60 0,'0'0'42'15,"-13"5"-1"-15,7 8 1 16,-13-2-35-16,1 8-2 15,-6 1-1-15,-4 8-1 16,-1 2-1-16,6 1 0 16,3-2 0-16,8 0-1 15,10-5-1-15,12-10 1 16,11-1-1-16,7-9 0 15,3-3 0-15,2-3 0 16,-5-2 0-16,-5 1 1 16,-8 0-1-16,-15 3 1 15,0 0-1-15,0 17 1 16,-15-1-1-16,-7 3 1 15,-3 8 0-15,-3 1-4 16,1 10-6-16,-11-11-12 0,21 9-10 16,-14-15-10-16,14-10-3 15,-4-11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6:56.99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10109 7190 75 0,'0'0'34'16,"0"0"-3"-16,9-12 2 16,-9 12-30-16,0 0 0 15,0 0-3-15,0 0-1 0,0 0 1 16,0 0 0-16,14 10 1 15,-14-10 1-15,19-2 0 16,-5 2 2-16,0-5 0 16,2 3 0-16,0-2 0 15,4 3-1-15,-2-2-1 16,4 5 0-16,1 0-1 15,3 2-1-15,3 3 1 16,2 0-1-16,9-1 1 16,8 1-1-16,12-4 1 15,8-3 0-15,8 0 0 16,11-2 0-16,7-1 0 15,5-3 0-15,6 2 0 0,4 3-1 16,-1-1 0-16,4 3 1 16,-1 1-1-16,2 0 0 15,2 2-1-15,8-1 1 16,2-1 0-16,-1-1 0 15,7 0 0-15,1-1 1 16,6 0-1-16,4 1 0 16,1 0 0-16,-2 1 0 15,-1 1 0-15,10 1 0 16,-2-1 0-16,2 0 1 15,0-3-1-15,4 0 0 16,7-4 0-16,2-2 0 16,5-4 0-16,-1-3 0 15,3-3 0-15,3-1 0 0,1-3 1 16,-5 2-1-1,-5-1 0-15,2 2 1 0,-5 1-1 16,-5 4 0-16,-6-2 1 16,-3 4-1-16,2 0 0 15,1-2 0-15,2 0 0 16,-5 0 0-16,2-1 0 15,5-2 0-15,5 0 0 16,-5 1 0-16,-3 4 1 16,-3-2-1-16,0 5 0 15,-2 1 0-15,-7 3 1 16,-7 2-1-16,-1 2 0 15,-1 5 0-15,2-4 0 16,-4 4 0-16,1-1 0 16,-2-1 0-16,6-1 0 0,4-1 1 15,1-2-1-15,7-2 1 16,-2-2 0-16,-1 1 0 15,7-4-1-15,4 3 1 16,-1-1 0-16,-4-1-1 16,1 1 1-16,-3-1-1 15,4 1 1-15,-2-5 0 16,-5 3-1-16,1-3 1 15,0-3-1-15,0 2 1 16,2-3-1-16,-7 0 1 16,-2 2 0-16,-1 1-1 15,0 1 1-15,-2 3-1 16,-5 0 0-16,-4 1 0 15,-2 3 1-15,-4 2-1 0,3-1 0 16,-5 4 0-16,-5-2 0 16,-8 2 0-16,-5-1 0 15,-12 1 0-15,-7 1 0 16,-11-1 0-16,-14-1 0 15,-9 1 0-15,-8-2 1 16,-5 2-1-16,-10-1-1 16,-8-5-1-16,1 16-10 15,-16-12-23-15,0 0-5 16,-22-4 2-16,-3 2-4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6:58.93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9987 14772 9 0,'0'0'21'0,"-30"-7"1"16,15 2-16-16,1 5 1 15,-3-8 3-15,17 8 3 16,-29-4-1-16,29 4 2 16,-21-4 0-16,21 4 0 15,0 0-2-15,0 0-4 16,0 0-3-16,16 4 0 15,4-8-2-15,7 4-1 16,3-1 0-16,6 1-1 16,5 0 0-16,7 0 0 15,-1 1 0-15,8 4-1 0,2-1 0 16,8 3 0-16,3-1 0 15,8 1 0-15,7-1 0 16,5-2 0-16,7-2 1 16,3-1-1-16,6-2 1 15,6 3 0-15,5-6 0 16,0 6 0-16,4-4 0 15,3 0 0-15,3 1 0 16,9-1 0-16,4-1-1 16,1-5 2-16,4 0-2 15,11-5 1-15,3 1 0 16,4 0 0-16,1-2-1 15,-2 1 1-15,2-1-1 16,1 2 1-16,-2 3-1 0,-6 1 0 16,-3 1 0-16,2 1 0 15,1 2 0-15,-1-1 0 16,-1-2 0-16,6 1 0 15,6-3 0-15,0-1 0 16,5-2 0-16,0 1 0 16,6-3 0-16,0 1 0 15,4-1 0-15,-5 2 0 16,-1 4 0-16,1 1 0 15,-1 4 1-15,-6 4-1 16,-4 2 0-16,3 4 0 16,-2-2 0-16,1 4 0 15,-3-4 0-15,4 0 0 0,2-4 0 16,3-1 0-16,1-3 0 15,1-2 0-15,2-1 1 16,-1 2-1-16,-1-3 0 16,-4 3 0-16,-2 2 0 15,-5 1-1-15,-3 1 1 16,-8 1 0-16,-5 1 0 15,-1 1 0-15,1 1 0 16,-7 0 1-16,-3-1-1 16,-1-1 0-16,-2 0 0 15,3-1 0-15,-5 0 1 16,-2 0-1-16,-5 0 0 15,-4-1 0-15,-1 2 1 16,-2 3-1-16,-5 0 0 16,-4 2 0-16,-5-1 0 0,0 1 0 15,-5 3 0 1,2-5 0-16,-4 3 0 0,1-3 1 15,-3 0-1-15,-2-2 0 16,-2-1 0-16,-2 2 0 16,-3-2 0-16,-5-1 1 15,-7 3-1-15,-7-2 0 16,-6 3 0-16,-4-2 1 15,-7 2-1-15,-4-2 0 16,-5 1 0-16,-2 0 0 16,-3 0 0-16,-2 0 0 15,-5 0-1-15,-6-1 2 16,-2 0-1-16,-6-1-1 15,-4-1 0-15,-11-1-1 0,0 0-2 16,0 0-3-16,0 0-18 16,-15-4-11-16,15 4-2 15,-14-13-2-15,12 2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7:02.85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10275 7510 34 0,'2'-20'27'15,"-1"4"3"-15,-7 4-2 16,-7 4-19-16,13 8-6 16,-25 0 7-16,11 14-1 0,-9-2-3 15,5 13 0 1,-7 1-2-16,3 10 1 0,-2 2-1 15,2 8 5-15,0-2-8 16,5 1 1-16,1-6-1 16,6-1 0-16,5-9-1 15,7-6 1-15,-2-23-1 16,24 9 1-16,-2-19-1 15,5-10 0-15,3-4 1 16,3-2-1-16,-4-2 1 16,-1 4-1-16,-6 4 0 15,-6 7 1-15,-16 13-1 16,0 0 1-16,-4 22-1 15,-16 3 0-15,-4 6 0 0,-8 7 1 16,-1 8-1-16,-4 5 0 16,0-1 0-16,3 2 0 15,3-2 0-15,10-3 0 16,6-8 1-16,14-5-1 15,9-16 0-15,11-10 0 16,12-12 1-16,7-13-1 16,5-9 0-16,3-10 2 15,0-3-2-15,-4-1 2 16,-7 4-1-16,-7 4 0 15,-15 9 0-15,-7 8 0 16,-6 15-1-16,-19 15-1 16,-7 9 1-16,-6 9-1 15,-4 9 0-15,-2 7 0 16,-2 8 1-16,4 4-1 0,4-2 1 15,6-2 0-15,11-6 0 16,9-8 0-16,12-9 1 16,12-9-1-16,8-16 0 15,10-13 0-15,4-11 0 16,5-7 0-16,-1-4 0 15,-5-3 0-15,-5 1 0 16,-10 4 0-16,-10 7 0 16,-14 17 0-16,0 0 0 15,-15 6 0-15,-8 19 1 16,-9 9-1-16,-3 9-1 15,-3 9 2-15,1 8-1 16,4 7 0-16,0-1 1 16,10-2-1-16,7-7 2 0,8-5-2 15,10-10 2-15,7-8-2 16,9-12 1-16,6-13 0 15,4-9-1-15,1-10 0 16,-2-11 0-16,-2-7 0 16,-5-4-1-16,-6-3 1 15,-7 1-1-15,-9 0 1 16,-8 9-2-16,-6 8 3 15,-9 11-2-15,-7 10 0 16,-3 16 3-16,-6 10-2 16,2 10 1-16,1 12 0 15,3 6 1-15,11 10-2 16,4 3 2-16,11 4-1 15,9-2-1-15,12-3 0 0,7-7 0 16,7-6 1-16,5-13-2 16,4-12 1-16,2-17 0 15,-1-15 0-15,1-16 0 16,-3-13 0-16,-3-13 0 15,-5-8 0-15,-5 0 0 16,-7 0 0-16,-7 7 0 16,-8 10 0-16,-8 10 0 15,-7 18 0-15,-10 20 0 16,-5 13 0-16,-6 14 0 15,-2 12 0-15,-2 11 1 16,1 7 0-16,3 6 0 16,7-2 0-16,9-5 0 15,13-5 0-15,11-11 0 16,9-8 0-16,14-15 0 0,6-10-1 15,11-13 0-15,1-11 0 16,0-13 0-16,-2-10 0 16,-6-8 0-16,-4-6-1 15,-12 0 2-15,-10 2-1 16,-10 6 0-16,-9 8 0 15,-11 14 0-15,-9 12 0 16,-8 17 1-16,-6 13-1 16,2 12 0-16,-1 13 1 15,1 8-1-15,8 10 0 16,7 1-1-16,10 0 2 15,13-5-3-15,10-7 3 0,9-8-2 16,8-12 1-16,10-13-1 16,4-16 0-16,1-13 1 15,0-10 0-15,-1-9 2 16,-6-8-4-16,-6-4 3 15,-9-1 0-15,-8 0 0 16,-7 8-1-16,-12 11 2 16,-5 8-2-16,-7 11-2 15,-4 13 4-15,-5 13-3 16,1 12 1-16,-1 13-2 15,2 8 2-15,2 4-1 16,8 3 2-16,3 1-1 16,5-4 0-16,8-9 0 15,6-6 0-15,8-17 0 16,8-13 0-16,6-17 0 0,4-12 0 15,2-16 0-15,-3-9 0 16,1-9 0-16,-6-6 0 16,-4 3 1-16,-7-1-1 15,-10 6 0-15,-6 8-1 16,-10 10 1-16,-5 13 0 15,-4 16 0-15,-5 13 0 16,-1 9 0-16,3 15 0 16,-2 5-1-16,7 9 0 15,3 6 0-15,8 1 0 16,8 1 0-16,7-4 0 15,5-5 0-15,9-7 0 16,4-11 1-16,7-10 0 16,3-14 0-16,2-14 0 0,-1-10 0 15,-1-11 0-15,-4-10 0 16,-7-6 0-16,-7-5-1 15,-10 2 1-15,-7 1 0 16,-10 5-1-16,-8 8 1 16,-3 8-1-16,-8 14 1 15,-3 15 0-15,0 12 0 16,-1 12 0-16,2 12 0 15,3 9 3-15,4 8-3 16,7 8 2-16,6-2-2 16,9-4 0-16,8-7 1 15,6-10-2-15,9-12 2 16,7-12-4-16,6-18 3 15,4-15-2-15,2-17 2 0,-3-7 2 16,-2-9-3-16,-7-5 2 16,-5 3-1-16,-10 1 0 15,-11 8 0-15,-10 11 2 16,-9 11-3-16,-6 15 1 15,-7 13 1-15,-3 11-2 16,-3 11 2-16,1 13-2 16,3 9 2-16,6 9-2 15,5 4 1-15,12-2-1 16,5 0 1-16,8-7 1 15,12-12-1-15,7-11 1 16,9-16-1-16,4-17 0 16,3-15 0-16,1-14-1 15,0-11 1-15,-4-11-1 16,-6-8 1-16,-4-2-1 0,-14 2 1 15,-6 3-2-15,-8 8 2 16,-11 6-1-16,-6 15 0 16,-8 16 1-16,-2 19 0 15,-2 10 1-15,-3 15-1 16,2 13 2-16,4 8-2 15,4 8 0-15,6 3-1 16,8-1 2-16,10-4-2 16,6-8 1-16,9-7 0 15,9-12-1-15,6-15 1 16,9-13 0-16,2-17 0 15,1-11 0-15,-1-14 0 0,-3-10 0 16,-6-9 0-16,-6-2-1 16,-7-4 2-16,-10 6-2 15,-10 6 2-15,-6 12-1 16,-11 15 0-16,-3 19-1 15,-7 19 1-15,-1 16 1 16,-1 17-1-16,0 11 0 16,3 9 0-16,7 7 0 15,7 2-1-15,5-4 1 16,10-6 0-16,4-9-1 15,11-14 1-15,11-10-1 16,4-18 1-16,6-14 0 16,2-15 1-16,0-13-1 15,-1-12 0-15,-5-12 0 16,-5-2 0-16,-12-3 0 0,-6 1 0 15,-14 6 1-15,-8 9-1 16,-6 10 0-16,-12 14 0 16,-3 12 0-16,-6 16 0 15,2 13 0-15,-3 15 0 16,7 9-1-16,2 12 1 15,7 9 0-15,9 6 0 16,8 3 0-16,9 0-1 16,7-2 1-16,10-7-1 15,8-10 1-15,3-12-1 16,3-16 0-16,3-23 1 15,-2-18 0-15,-2-23 0 16,-6-22 0-16,-3-15 1 16,-8-11 0-16,-6-3-1 0,-5 2 1 15,-8 10 0-15,-3 12 0 16,-8 19-1-16,-3 19 1 15,-2 23-1-15,-2 15-1 16,-4 11 1-16,0 12-1 16,1 10 0-16,1 4 0 15,4 3 1-15,3-6-1 16,9-6 1-16,7-9 0 15,6-14 0-15,12-15 1 16,6-20-1-16,8-12-1 16,1-18 2-16,3-10-1 15,-7-8 0-15,-5-3 0 16,-12 2 1-16,-15 7-1 15,-17 15 0-15,-15 16 0 16,-18 23 1-16,-8 17-1 0,-9 14 0 16,2 10 0-16,10 8-6 15,7-17-17-15,34 5-16 16,11-24 0-16,34-26-3 15,18-34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7:07.0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23895 7151 33 0,'13'-18'27'0,"3"6"2"15,-1-6 0-15,4-1-9 16,-1 7-6-16,-8-6-6 15,4 7-1-15,-13-5 1 16,10 8 0-16,-14-3-1 16,3 11 0-16,-14-8 0 15,5 12-1-15,-11 1-2 16,3 6-1-16,-7 6 0 15,1 3-2-15,-2 3 0 16,2 4 0-16,4 1-1 16,5 3 1-16,6-1-1 15,6 1 0-15,10-5 0 16,10-3-1-16,10-4 1 15,12-5 0-15,9-13 0 16,5-8 0-16,4-8 0 0,-3-7 2 16,-3-3-2-16,-11-5 1 15,-10 1 0-15,-17 1 0 16,-17 5 0-16,-16 6 0 15,-13 6 0-15,-8 8 0 16,-12 8 1-16,-1 10-1 16,-2 4 1-16,8 11-2 15,4 6 0-15,12 3 0 16,10 3 0-16,12 1-1 15,10 0 1-15,10 0-1 16,8-2 0-16,1-4 1 16,4-5 0-16,1 0 0 15,-1-8 0-15,-1-6 0 16,0-9 0-16,-1-7 0 0,-1-10 0 15,0-10 0-15,-3-4 0 16,-2-3 0-16,-2 0 0 16,-8-2 1-16,-8 10-1 15,-11 9 0-15,-10 13 1 16,-12 15-1-16,-10 16 0 15,-8 11 0-15,-5 11 0 16,-3 7 1-16,2 8-2 16,8 1 1-16,11-4-1 15,9-6 0-15,19-8 0 16,13-9 0-16,17-12 1 15,12-7-1-15,16-14 1 16,6-11 0-16,9-9 0 0,3-6 0 16,-1-7 1-16,-8-6 0 15,-8-6 0-15,-10-2 0 16,-15 1 0-16,-14 1 0 15,-16 4 1-15,-13 4-1 16,-10 7 0-16,-10 8-1 16,-3 13 0-16,-5 11 0 15,2 12-1-15,-1 5 0 16,10 9 1-16,5 6-2 15,8 4 2-15,7 3-2 16,6 2 1-16,9-3 1 16,6-5-1-16,4 1 1 15,6-5 0-15,2-8 0 16,6-9 0-16,5-12 0 0,10-14 0 15,7-16-1-15,6-15 1 16,8-10 0-16,-1-8 0 16,-4-2 0-16,-5 2 0 15,-12 2 0-15,-18 15 0 16,-16 12 0-16,-21 16 0 15,-19 14 1-15,-12 17-1 16,-14 11 0-16,-5 12 0 16,-2 11 1-16,5 3-1 15,2 7 1-15,17-4 0 16,11-4-1-16,15-6 1 15,21-10-2-15,16-13 3 16,15-8-3-16,14-12 3 16,12-13-3-16,10-9 0 0,4-9 2 15,1-4-2-15,-5-5 1 16,-8-5-2-16,-8 2 2 15,-15 1-1-15,-17 3 1 16,-13 4-1-16,-23 7 1 16,-11 7 0-16,-10 7 1 15,-12 10 0-15,-6 10 0 16,-4 10 1-16,-2 8-2 15,2 10 1-15,7 5-1 16,9 4 1-16,7 2-1 16,12-3-1-16,12 0 1 15,9-5 0-15,13-5 0 16,10-9 0-16,7-5 0 15,9-12 0-15,3-9 0 16,6-10 0-16,1-12-1 0,2-12 1 16,-1-9-1-16,-1-5 1 15,-8-4 0-15,-9 3 0 16,-10 3-1-16,-15 11 1 15,-2 22 0-15,-34-7 1 16,-7 28-1-16,-10 13 1 16,-9 15-1-16,-5 10 0 15,-2 10 1-15,5 6 0 16,2-1 0-16,16 2 0 15,9-3 0-15,13-5 0 16,15-9 0-16,14-10-1 16,15-9 1-16,11-11-1 15,10-14 0-15,4-11 0 16,3-13 0-16,2-9 0 0,-4-6 0 15,-7-4 0-15,-12 0 0 16,-12 1 0-16,-15 8 0 16,-13 8 0-16,-15 11 1 15,-8 11-1-15,-9 12 0 16,-4 12 0-16,-5 11 0 15,7 9 0-15,0 9 0 16,6 5 0-16,8 2-1 16,8 0 0-16,9-2 1 15,9-5-1-15,9-5 1 16,5-3-1-16,6-13 0 15,8-7 1-15,5-8 0 16,1-13 0-16,4-12 0 16,2-12 0-16,5-13 0 0,-3-7 0 15,0-8 0-15,-8-1 1 16,-6 0-2-16,-9 6 1 15,-12 6 1-15,-7 12 0 16,-13 13-1-16,-8 12 0 16,-8 12 0-16,-5 11-1 15,-5 11 2-15,5 6-2 16,-2 7 1-16,7 6-2 15,2-2 2-15,8 0 0 16,10-4-1-16,10-4 1 16,8-9 0-16,10-7 0 15,14-10 0-15,6-11 0 16,8-11 0-16,11-9 0 15,-1-7 0-15,2-8 0 16,-4-4 0-16,-10-3 1 0,-8 1-2 16,-14 2 1-16,-10 5 0 15,-13 4 1-15,-15 4-1 16,-10 8 0-16,-6 6 1 15,-6 10-1-15,-3 6 0 16,2 13-2-16,1 5 1 16,8 7-1-16,10 3 0 15,9 4 1-15,11 2-1 16,10-1 1-16,10-3 0 15,5-4 1-15,6-3 0 16,2-4 0-16,5-5 0 16,-2-5 0-16,0-10 0 0,-3-10 0 15,0-10 0 1,-6-12 0-16,-3-6-1 0,-3-7 1 15,-9-5 0-15,-7-1 1 16,-7 2-1-16,-8 3 0 16,-6 10 0-16,-9 10 1 15,-7 12-1-15,-4 13 0 16,-4 8-1-16,1 11 1 15,-2 9 0-15,5 6-1 16,3 2 3-16,8-1-3 16,8-1 2-16,12-7-1 15,9-4 2-15,15-11-2 16,11-8 1-16,13-10 0 15,9-11-1-15,9-8 0 16,2-5-2-16,-1-9 2 0,-2-1-1 16,-10-2 1-16,-11-2-1 15,-16 3 1-15,-13 4-2 16,-16 4 3-16,-15 6-1 15,-11 8 0-15,-10 7 1 16,-5 9-1-16,-4 10 1 16,1 8-1-16,4 9 2 15,10 5-2-15,11 5-1 16,8 2 0-16,13 3 0 15,11-2 1-15,13 2-2 16,6 0 2-16,4-7-2 16,4 1 1-16,2-4 2 15,-1-8-1-15,0-8 0 16,-2-9 0-16,1-16 0 0,-1-18 0 15,0-13-1-15,-2-15 1 16,-3-5 0-16,-8-6 0 16,-6 2-1-16,-12 6 2 15,-10 10-1-15,-13 20 0 16,-8 19 0-16,-14 20 0 15,-4 15 1-15,-3 16-1 16,0 11 1-16,0 8-1 16,8 4-1-16,5 2 1 15,10-2-1-15,10-7 1 16,13-7 0-16,12-10 0 15,12-12-1-15,13-10 1 16,10-12 0-16,8-12 0 16,7-11 0-16,3-8 0 0,0-9 0 15,-8-3 0-15,-7-4 1 16,-13-1-1-16,-9 3 0 15,-16 3 0-15,-14 6 0 16,-11 8 0-16,-14 11 1 16,-6 11-1-16,-5 11 0 15,-3 10 0-15,0 8 0 16,5 9 0-16,6 5 0 15,6 5-1-15,7 2 1 16,13-2-1-16,8-2 1 16,8-6-1-16,10-7 0 15,7-6 0-15,9-12 0 16,5-7 1-16,2-13 0 15,2-10 0-15,1-6 0 0,-3-11 0 16,-4-5 0-16,-6-1 1 16,-10 1-1-16,-11 1 0 15,-10 6 0-15,-11 8 0 16,-9 12 0-16,-8 10 0 15,-7 13 0-15,-5 11 0 16,3 11 0-16,3 7 0 16,5 6 0-16,7 3 0 15,7-3-1-15,10-2 0 16,8-7 1-16,9-9-1 15,5-4 1-15,5-11-1 16,5-5-1-16,2-9 2 16,-1-7-1-16,0-10 1 15,-1-8 1-15,-3-6-1 0,-6-3 1 16,-5-5 0-16,-8 3 0 15,-6 1-1-15,-9 5 1 16,-8 11-1-16,-6 11 0 16,-7 10 0-16,-4 10-1 15,-3 9 0-15,2 8 0 16,0 9 0-16,8-1 0 15,7 2 1-15,7-4-1 16,13-4 1-16,10-5 0 16,13-6 0-16,7-9 0 15,12-9 0-15,6-8 0 16,4-6 0-16,2-6 0 15,-3-6 1-15,-3-3-1 16,-8-4 0-16,-7 1 1 0,-10-2-1 16,-12-1 0-16,-10 1 0 15,-11 1 1-15,-9 8-1 16,-5 3 0-16,-6 8 0 15,-1 9 1-15,3 8-1 16,2 8 0-16,7 10 0 16,8 4 0-16,12 1-2 15,7-1 0-15,16 1-3 16,4-15-8-16,20 12-13 15,-11-26-11-15,13-1-5 16,-7-16-1-16,5-7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4:39.76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606 7088 103 0,'3'-26'38'16,"0"14"1"-16,-3 12-2 15,0 0-35-15,4 25-1 16,1 13 1-16,5 15-1 16,2 17-1-16,3 20 0 15,-1 16 0-15,-4 11 0 16,0 8-1-16,-3 7 0 15,0-8-1-15,-7-5-1 0,1-23-3 16,11-13-29-16,-7-30-3 16,9-15 0-16,-1-30-1 15</inkml:trace>
  <inkml:trace contextRef="#ctx0" brushRef="#br0" timeOffset="354.0202">453 7173 109 0,'-28'-33'38'0,"19"15"3"16,9-4-3-16,22 6-36 0,19-6 0 15,21-2-1-15,22-1 1 16,20 1-1-16,12 7 1 15,9 11-1-15,-1 17-1 16,-1 14 1-16,-14 23-1 16,-14 20 0-16,-22 21 0 15,-28 21 0-15,-24 13 0 16,-23 6 0-16,-20 2 0 15,-20 0 0-15,-18-10-1 16,-18-4 1-16,-13-15-1 16,-4-14-1-16,-3-13-1 15,-2-18-1-15,9-6-7 16,1-30-26-16,27-8-2 15,12-25 0-15,32-8-2 0</inkml:trace>
  <inkml:trace contextRef="#ctx0" brushRef="#br0" timeOffset="887.0508">2182 7652 111 0,'-50'20'40'0,"-6"-1"2"16,3 17-3-16,-13-1-36 15,8 19 0-15,3 7-2 16,5 11 0-16,6 5 0 15,12 1-1-15,15 0 0 16,20-7 0-16,21-17 1 16,21-17-1-16,14-22 1 15,15-21-1-15,6-18 1 16,7-16 1-16,-5-17-1 15,-6-8 1-15,-9-6 0 16,-11 1 0-16,-15 3 0 16,-14 4-2-16,-9 5 0 0,-9 13 0 15,-8 13 0-15,-6 14 0 16,5 18 0-16,-21 14 0 15,7 17 0-15,5 15 0 16,4 14 0-16,2 3-4 16,12 6-2-16,7-13-12 15,26 7-21-15,3-21-3 16,22-5 0-16,4-21-1 15</inkml:trace>
  <inkml:trace contextRef="#ctx0" brushRef="#br0" timeOffset="1292.0738">3425 7550 116 0,'-43'-18'41'0,"-17"13"0"15,-6 33-1-15,-12 15-36 16,1 21 0-16,0 17-2 15,7 7 0-15,11 1-1 16,13-7 0-16,22-13 0 16,23-23-1-16,23-29 2 15,24-27-2-15,23-34 0 16,16-23 0-16,9-25 0 15,5-19 0-15,-2-18 0 16,-7-14 0-16,-11-2 0 16,-12 6 0-16,-19 14 0 0,-17 20 0 15,-15 23 0 1,-10 35 0-16,-6 47 0 0,-31 45 0 15,-2 48 0-15,-6 34 0 16,2 22 0-16,3 14 0 16,12 8 0-16,7-9 0 15,17-16-2-15,9-39-18 16,33-15-22-16,3-36-2 15,24-18 0-15,3-29-2 16</inkml:trace>
  <inkml:trace contextRef="#ctx0" brushRef="#br0" timeOffset="2208.1263">7104 7042 61 0,'1'13'36'15,"-1"-13"-1"-15,-9 13 1 16,-18-1-9-16,1 15-23 16,-19 12 1-16,-9 21-1 15,-19 17 1-15,-12 26-2 16,-18 11 0-16,-8 18 0 15,-3 2-1-15,5 0-1 16,7-7-1-16,12-12-1 16,17-17-4-16,10-34-21 15,28-12-14-15,12-29 3 16,23-23-4-16,-4-13 2 0</inkml:trace>
  <inkml:trace contextRef="#ctx0" brushRef="#br0" timeOffset="2500.143">6030 7024 109 0,'-11'-24'40'15,"11"24"1"-15,0 0-1 16,4 24-35-16,15 14-3 15,16 11-1-15,16 15 2 16,12 12-1-16,13 12 0 0,12 10 0 16,7 3-1-16,7 1 0 15,7-4 0-15,-3-6 0 16,1-8-1-16,-5-15-2 15,-3-10-1-15,-12-17-3 16,-3-6-8-16,-27-18-24 16,-4-2-4-16,-26-17 0 15,-10-2-2-15</inkml:trace>
  <inkml:trace contextRef="#ctx0" brushRef="#br0" timeOffset="3559.2036">6306 12456 70 0,'1'-20'37'16,"-2"-4"0"-16,1 8 0 15,-5-3-32-15,5 19-1 16,0 0-2-16,-8 19 1 15,3 17 1-15,1 23-1 0,-3 12 1 16,1 15-1 0,-2 7 0-16,9 1-1 0,3-10 1 15,11-13 0-15,8-18-1 16,19-22 0-16,11-28 0 15,18-23-1-15,13-19 0 16,10-14-1-16,5-12 1 16,-1-7-2-16,-3-6 0 15,-9-1-2-15,-9 7-3 16,-20-10-17-16,-7 22-18 15,-23 3 1-15,-10 18-1 16,-19 4 0-16</inkml:trace>
  <inkml:trace contextRef="#ctx0" brushRef="#br0" timeOffset="3861.2209">6571 13034 82 0,'0'0'42'16,"0"0"-3"-16,10 23 3 15,-20 15-37-15,6 19-2 16,-11 16 1-16,2 23-1 16,-5 14 0-16,0 11-1 15,-2 2-2-15,1-5-1 16,4-16-1-16,4-15-1 0,13-18-5 15,-4-40-17-15,23-11-17 16,-1-29-2-16,10-20 2 16,-4-25-1-16</inkml:trace>
  <inkml:trace contextRef="#ctx0" brushRef="#br1" timeOffset="8230.4707">15798 3560 81 0,'-3'16'35'15,"3"-16"0"-15,0 0 0 16,0 0-31-16,-9 14-1 15,9-14 1-15,6 24 1 16,-6 4-1-16,4 18 0 16,-7 14-2-16,-1 23 1 15,-8 16-1-15,-4 15 0 16,-7 9-1-16,-4 9 0 15,-4-11-1-15,5-9 1 16,2-19-1-16,3-18 0 0,11-21 0 16,4-21 0-16,6-33 0 15,0 0 0-15,25-48 0 16,-7-10 0-16,2-20 0 15,-1-17 1-15,0-18 0 16,-1-15 0-16,0-6 0 16,-2-1 0-16,-6 8-1 15,1 13 1-15,-4 15-1 16,1 18 0-16,-2 20-1 15,-1 19 2-15,5 21-2 16,-1 15 1-16,5 14 0 16,3 10 0-16,4 10 1 15,2 7-1-15,7 6 1 16,5 3-1-16,6-1 2 0,4-7-2 15,10-8 2-15,8-13-2 16,9-14 1-16,8-16-1 16,10-18 0-16,6-10 1 15,0-10-1-15,-4-3 0 16,-8 5 0-16,-11 8 2 15,-12 13-2-15,-14 21 1 16,-19 25 1-16,-14 21-1 16,-13 26 0-16,-11 26-1 15,-10 20 1-15,-6 14-1 16,-3 9 0-16,-2-1-3 15,8-2-2-15,4-16-5 16,23-1-26-16,-4-28-5 0,20-12 0 16,2-26-2-16</inkml:trace>
  <inkml:trace contextRef="#ctx0" brushRef="#br1" timeOffset="8673.496">17536 4158 103 0,'-11'-17'39'15,"11"17"3"-15,-13-4-3 16,10 15-36-16,-9 6-1 0,4 14 0 15,-4 9 0-15,-1 11 0 16,-2 11-1-16,2 3 0 16,4 1-1-16,9-1 0 15,9-11 1-15,11-16-2 16,19-20 1-16,13-24 0 15,14-23 1-15,12-25-1 16,9-17 1-16,3-14 0 16,-2-9 0-16,-2-1 0 15,-11 7 0-15,-13 12 1 16,-14 17-1-16,-15 22 0 15,-19 22-1-15,-17 27 0 16,-14 22 0-16,-11 18-1 16,-1 13 0-16,0 5-2 15,7 4 0-15,11-6-4 0,17 0-5 16,6-29-26-16,32-7-4 15,2-26 0-15,26-10 0 16</inkml:trace>
  <inkml:trace contextRef="#ctx0" brushRef="#br1" timeOffset="9202.5264">18985 3975 97 0,'-31'18'41'15,"11"13"1"-15,-14-1-1 16,8 10-31-16,-6 12-8 15,5 6 0-15,-1 3 0 16,6 1-1-16,7-7-1 0,3-8 0 16,9-11 0-16,10-18 0 15,10-16 0-15,8-19 0 16,7-15 0-16,6-13 1 15,2-14 0-15,3-9 0 16,-4-7 0-16,-4 0 0 16,-4 7 0-16,-5 11 0 15,-6 6 0-15,-7 15-1 16,-5 14 1-16,-8 22-1 15,9 11 1-15,-9 18-1 16,-1 9 0-16,0 4 1 16,2 3-2-16,6-2 2 15,6-6-1-15,7-13 0 16,11-19 1-16,7-22 0 0,10-18-1 15,11-15 1-15,-1-12 2 16,6-5-3-16,-6 1 0 16,-5 2 0-16,-10 13 0 15,-8 18 0-15,-12 21 0 16,-11 22 0-16,-13 27 0 15,-11 21 0-15,-7 20 0 16,-3 15 0-16,2 10-6 16,-4 3-5-16,17 17-8 15,-12-20-18-15,22 7-6 16,-3-15-2-16,14-1 1 15</inkml:trace>
  <inkml:trace contextRef="#ctx0" brushRef="#br1" timeOffset="10571.6047">14542 5295 60 0,'25'-17'35'16,"-2"5"0"-16,-8-7-1 16,5 15-19-16,-16-6-7 15,-4 10-1-15,0 0 1 16,12-2-3-16,-24 11 0 15,-3 20-1-15,-17 13-1 0,-13 25-1 16,-16 20 1-16,-11 25-1 16,-14 18 0-16,-7 14 0 15,-6 5-1-15,6-4-1 16,10-12-1-16,10-23-1 15,25-14-7-15,-1-37-23 16,33-22-7-16,5-34 0 16,21-18-1-16</inkml:trace>
  <inkml:trace contextRef="#ctx0" brushRef="#br1" timeOffset="10806.6181">13948 5502 107 0,'-7'-22'40'16,"7"22"2"-16,11 11-1 15,14 12-37-15,6 12 0 16,21 9-2-16,14 8 0 16,16 6 1-16,7 9 0 15,2 6-1-15,2 0 0 16,0 2-2-16,-3-3 0 15,-7-9-4-15,3 0-8 16,-16-20-25-16,12-4-5 16,-10-20-1-16,8-5-2 15</inkml:trace>
  <inkml:trace contextRef="#ctx0" brushRef="#br1" timeOffset="11558.6611">22900 5159 76 0,'0'-10'40'0,"0"10"-1"16,0 0 1-16,-19 15-16 15,-9 6-19-15,-6 19-1 16,-15 15-1-16,-13 23 0 15,-12 14 1-15,-14 18-2 0,-7 16 0 16,-5 8 0-16,2-3-1 16,6-8-1-16,12-10-2 15,15-16-1-15,20-11-12 16,12-34-22-16,29-20-4 15,4-32 1-15,24-3-1 16</inkml:trace>
  <inkml:trace contextRef="#ctx0" brushRef="#br1" timeOffset="11823.6762">22058 5419 116 0,'0'0'42'0,"22"8"2"0,12 29-2 16,4 13-38-16,16 11 0 15,16 10-1-15,14 8-3 16,10 3 0-16,4 2 0 16,5-4 0-16,1-5 0 15,1-10 0-15,0-11 0 16,-5-9 0-16,-9-19 0 15,-2-3-9-15,-28-32-20 16,0 1-14-16,-22-21-1 16,-14-7-1-16,-18-12 1 15</inkml:trace>
  <inkml:trace contextRef="#ctx0" brushRef="#br2" timeOffset="16417.9391">3299 1108 90 0,'0'0'36'0,"8"-52"1"16,-8 52 0-16,0 0-33 16,0 0-1-16,0 0-2 15,0 0 1-15,0 0-1 16,29 4 2-16,-21 60-2 15,0 23 1-15,1 17-1 16,-10-8 1-16,-2 16-1 16,2 2-1-16,-9-16 0 15,1-28 0-15,0-17 0 0,4-16 0 16,4-20 1-16,1-17-1 15,9-31 0-15,1-14 1 16,-4-16 0-16,-6 61 1 16,9-89-1-16,-2 34 0 15,-2-8 0-15,5-5-1 16,-2-6 2-16,7 3-3 15,2-3 1-15,2-1 0 16,-2-8 0-16,7 7 1 16,3-1-1-16,7 6 0 15,-1 5 1-15,12 11 0 16,1 5-1-16,2 15 0 15,2 17 1-15,-2 14-3 16,-48 4 3-16,78 39 1 16,-78-39-3-16,65 125 2 0,-58 3-1 15,-24 18 1-15,-31 2-2 16,-31-30 2-16,-10-19-6 15,5-31-5-15,28-29-27 16,27-37-3-16,30-16 1 16,12-16-1-16</inkml:trace>
  <inkml:trace contextRef="#ctx0" brushRef="#br2" timeOffset="16869.9649">4471 1417 104 0,'12'-3'40'16,"-12"3"0"-16,0 0-1 15,0 0-35-15,-19 7 1 16,-2 9-2-16,-1 13 0 15,-8 10-1-15,0 6-1 16,1 9 0-16,1 7 0 16,10 0 0-16,7-1-1 15,15-7 1-15,12-9-1 16,16-16 1-16,12-10-2 15,17-24 3-15,12-14-1 16,5-16 0-16,6-14 1 16,-3-7-1-16,-6-8 2 0,-11 1-3 15,-10-1 0-15,-14 11 0 16,-14 8 0-16,-14 17 0 15,-12 13 0-15,0 16 0 16,-21 23 0-16,3 8 0 16,4 10 0-16,1 8 0 15,7 7 0-15,10 0-6 16,10-10-3-16,24-6-27 15,-3-14-5-15,20-7 1 16,2-19-2-16</inkml:trace>
  <inkml:trace contextRef="#ctx0" brushRef="#br2" timeOffset="17243.9863">5621 1365 121 0,'-13'0'39'15,"-13"8"2"-15,10 18-3 16,-7 6-35-16,6 8 0 15,2 9-1-15,4 9 0 16,0 3 0-16,4 0-2 16,2-6 1-16,3-5-1 15,7-13 1-15,2-9-2 16,5-16 2-16,7-21 1 15,10-16-2-15,4-15 0 16,4-15 0-16,3-13 0 16,-40 68 0-16,47-76 0 15,-47 76 0-15,40-80 0 16,-40 80 0-16,47-68 0 0,-47 68 0 15,32-45 0-15,7 21 0 16,-5 22 0-16,-2 19 0 16,-1 20 0-16,0 13 0 15,-3 6-12-15,8 8-27 16,-23-15-3-16,12-8 1 15,-13-16-2-15</inkml:trace>
  <inkml:trace contextRef="#ctx0" brushRef="#br2" timeOffset="17672.0108">6389 1377 130 0,'0'0'41'15,"12"-30"0"-15,-3 15 0 16,-9 15-39-16,-6 30-2 15,-9 8 0-15,3 17 0 16,-15 6 0-16,12 7 0 16,3-10 0-16,4-6 0 15,3-12 0-15,5-10 0 16,3-10 0-16,-3-20 0 15,22-1 0-15,-6-21 0 16,5-12 0-16,2-12 0 16,5-7 0-16,1-9 0 15,-29 62 0-15,36-63 0 16,-36 63 0-16,30-62 0 15,-30 62 0-15,35-49 0 0,-21 14 0 16,19 21 0-16,-15 17 0 16,8 20 0-16,-15 14 0 15,7 13 0-15,-10 8 0 16,6 10 0-16,-1-7 0 15,-8-11-18-15,22-2-12 16,-12-18-12-16,18-7 1 16,-9-15-1-16,19-10 2 15</inkml:trace>
  <inkml:trace contextRef="#ctx0" brushRef="#br2" timeOffset="18033.0314">7100 1433 114 0,'-13'5'41'0,"12"9"0"15,-7 2-1-15,18-7-29 16,6 7-9-16,10-4 0 16,6-3 2-16,7-3-4 15,4-8 0-15,6-8 0 16,-2-7 0-16,-4-7 0 15,-43 24 0-15,0 0 0 16,51-49 0-16,-51 49 0 16,0 0 0-16,20-48 0 15,-41 26 0-15,-1 19 0 16,-25 7 0-16,-1 20 0 15,-18 11 0-15,9 11 0 0,-2 11 0 16,25 7 0-16,15-7 0 16,20-8 0-16,29-13 0 15,24-20 0-15,39-7-25 16,6-14-14-16,35-5-3 15,8-16-1-15,19-2-2 16</inkml:trace>
  <inkml:trace contextRef="#ctx0" brushRef="#br2" timeOffset="18470.0564">8105 1052 115 0,'0'0'42'0,"24"-86"1"16,-24 86-1-16,27-76-41 15,-27 76 1-15,0 0-1 16,28-57 0-16,-28 57 1 16,0 0-1-16,24 50 1 0,-27 44-2 15,4 11 1-15,-3 18-1 16,-5 3 0-16,1-1 0 15,8-2-3-15,2-23 0 16,9-25-5-16,19-15-15 16,-11-23-16-16,14-14-2 15,-9-17 0-15,6-11 0 16</inkml:trace>
  <inkml:trace contextRef="#ctx0" brushRef="#br2" timeOffset="18670.0679">8055 1399 128 0,'-36'-12'43'0,"9"10"-1"0,13 8-2 16,14-6-38-16,33-13-2 16,-33 13 0-16,62-13-2 15,-62 13-2-15,93-26-3 16,-27 5-19-16,0 1-14 15,2-6-3-15,2-4 1 16,6 0 0-16</inkml:trace>
  <inkml:trace contextRef="#ctx0" brushRef="#br2" timeOffset="18888.0804">9079 762 124 0,'0'0'43'0,"0"0"0"15,0 0-4-15,0 0-37 16,0 0 2-16,-54 39-4 0,16 35 0 15,4 43 0-15,2 8 0 16,20 13 0-16,-4-20 0 16,16 1 0-16,8-16-6 15,7-25-5-15,15-25-25 16,-16-20-5-16,10-12-1 15,-11-18-1-15</inkml:trace>
  <inkml:trace contextRef="#ctx0" brushRef="#br2" timeOffset="19069.0907">8766 1366 132 0,'-31'-18'44'0,"13"11"-1"16,18 7-7-16,12 10-36 15,-12-10 0-15,48-1 0 16,-48 1 0-16,80-12 0 15,-21 2-24-15,-3 0-16 16,6-4-4-16,4 0 0 16,6 1 1-16</inkml:trace>
  <inkml:trace contextRef="#ctx0" brushRef="#br2" timeOffset="19723.1281">11241 916 99 0,'15'-66'40'16,"-15"66"0"-16,0 0 0 15,-6-68-35-15,6 68-2 16,0 0 2-16,-65-11-3 15,65 11 1-15,-76 25 1 16,29-5-1-16,47-20 0 16,-84 58-2-16,84-58 0 15,-67 67 0-15,67-67 0 16,-26 66-1-16,26-66 0 0,15 67 0 15,-15-67 0-15,50 77-1 16,38-21 2-16,7-3-2 16,-3 5 1-16,-38-18 0 15,-27 18 1-15,-50-1-1 16,-30-3 0-16,-21-8 1 15,-4-2-1-15,1-14-1 16,9-10-2-16,19-10-3 16,14-21-8-16,41-1-22 15,6-13-4-15,32 2-1 16,9-10-2-16</inkml:trace>
  <inkml:trace contextRef="#ctx0" brushRef="#br2" timeOffset="20286.1603">12159 1313 105 0,'0'0'42'0,"0"0"-1"15,0 0 1-15,0 0-35 16,-52-39-1-16,-3 51-1 16,-25 3-2-16,-6 17 1 15,3 0-4-15,18 9 0 16,16-3 0-16,24 1 0 15,22-11 0-15,17-9 0 0,20-10 0 16,12-11 0 0,14-12 0-16,9-11 0 0,-69 25 0 15,76-34 0-15,-76 34 0 16,76-42 0-16,-76 42 0 15,71-39 0-15,-71 39 0 16,55-34 0-16,-30 18 0 16,0 21 0-16,-18 22 0 15,-14 21 0-15,-12 20 0 16,-9 20 0-16,-9 10 0 15,0 14 0-15,1-14 0 16,3-5 0-16,5-15 0 16,6-9 0-16,4-17 0 15,9-12 0-15,7-18 0 16,12-22 0-16,13-18 0 0,16-18 0 15,13-13 0-15,10-21 0 16,15-7-2-16,9-14-2 16,10 1-10-16,-12-10-7 15,17 18-9-15,-28 1-10 16,9 14-2-16,-82 67 0 15,69-57 3-15</inkml:trace>
  <inkml:trace contextRef="#ctx0" brushRef="#br2" timeOffset="20691.1835">13089 1241 120 0,'0'0'43'15,"0"0"1"-15,0 0-1 16,-20-16-38-16,-18 39-5 15,3 12 0-15,-6 14 0 16,12 5 0-16,-1 3 0 16,14 4 0-16,13-9 0 15,25-12 0-15,20-14 0 16,11-14 0-16,15-17 0 15,8-14 0-15,3-16 0 16,2-10 0-16,-81 45 0 16,80-56 0-16,-80 56 0 15,65-68 0-15,-65 68 0 16,56-63 0-16,-56 63 0 15,31-49 0-15,-25 25 0 16,-6 24 0-16,0 0 0 0,-15 32 0 16,2 12 0-16,1 13 0 15,11 9-21-15,-2-15-6 16,30-10-6-16,-5-13-11 15,22-10 0-15,2-11-1 16,14-4 4-16</inkml:trace>
  <inkml:trace contextRef="#ctx0" brushRef="#br2" timeOffset="21309.2188">14240 1301 103 0,'0'0'38'0,"0"0"3"15,0 0-3-15,17-50-33 16,-17 50 0-16,0 0-1 16,0 0 0-16,0 0 0 0,0 0-1 15,-55-28-1-15,11 46 0 16,-15 7-1-16,1 12 0 15,-6 8-1-15,14 9 1 16,8 2-1-16,22-2 1 16,21-13-2-16,12-10 1 15,12-11 1-15,13-15-1 16,11-16 2-16,5-12-2 15,8-10 0-15,-2-12 0 16,-60 45 0-16,58-51 0 16,-58 51 0-16,45-55 0 15,-45 55 0-15,37-49 0 16,-37 49 0-16,9-30 0 0,-5 20 0 15,-4 10 0-15,-22 29 0 16,6 8 0-16,-1 9 0 16,12 10-2-16,13 0-6 15,10-21-10-15,36-4-10 16,-5-18-13-16,22-8 0 15,-4-18-1-15,13-8 2 16</inkml:trace>
  <inkml:trace contextRef="#ctx0" brushRef="#br2" timeOffset="21643.2379">14856 1304 117 0,'-17'4'41'0,"-11"13"2"16,5 15-2-16,-10 7-39 0,9 25 1 15,9-19-2-15,6 6 0 16,3-6 0-16,6-5 0 15,1-8 0-15,8-9 0 16,2-16 1-16,5-9-2 16,0-11 0-16,6-18 0 15,-1-10 0-15,-2-16 0 16,-19 57 0-16,21-66 0 15,-21 66 0-15,19-77 0 16,-19 77 0-16,25-73 0 16,-25 73 0-16,25-71 0 15,-25 71 0-15,39-58 0 16,-39 58-6-16,48-49-17 15,-48 49-9-15,74-50-10 16,-74 50 0-16,79-25 0 0,-79 25 0 16</inkml:trace>
  <inkml:trace contextRef="#ctx0" brushRef="#br2" timeOffset="22010.2589">15486 1109 102 0,'0'0'42'0,"0"0"2"15,53 43-2-15,-53-43-23 16,0 0-16-16,0 0 0 15,0 0-3-15,0 0 0 16,52 46 0-16,-52-46 0 16,48 7 0-16,-48-7 0 15,63-3 0-15,-63 3 0 16,71-23 0-16,-71 23 0 0,64-39 0 15,-64 39 0-15,47-48 0 16,-47 48 0-16,0 0 0 16,0 0 0-16,-10-54 0 15,-54 64 0-15,0 26 0 16,-18 18 0-16,8 27 0 15,6 4 0-15,35 16 0 16,27-7 0-16,48-17 0 16,34-28 0-16,16-25-8 15,23-11-12-15,-11-26-6 16,22-2-8-16,-23-16-9 15,-2-9-2-15,-18-12 1 16</inkml:trace>
  <inkml:trace contextRef="#ctx0" brushRef="#br2" timeOffset="44895.5678">5844 5201 47 0,'20'-10'29'16,"-2"0"-1"-16,-4 4-2 16,7 2-25-16,1-1 0 15,7 5 0-15,2 1-1 16,8 3 1-16,8-1 0 15,10-1 0-15,5-2 0 16,12 2 1-16,11-5 0 16,10 1 1-16,4 0 0 15,16 4 0-15,1-2 0 16,10 6 0-16,3-2-1 15,13 4 1-15,9-2-1 16,11 0-1-16,11-7 1 16,11-3 0-16,12-6 1 15,12-3 0-15,8-6-3 0,14 0 4 16,3-3-4-16,8 7 4 15,3 0-5-15,-3 6 5 16,6 5-5-16,2 4 2 16,-3 4-1-16,2 3-1 15,-1-1 4-15,2 1-2 16,5-4 0-16,8-2 0 15,1-4 1-15,8-3-1 16,7-4 1-16,7-2-1 16,2 0-1-16,1 0 0 15,-2 2 1-15,-5 4-1 16,-3 2 1-16,-6 3-2 15,-4 1 2-15,-5 0-1 16,1-2 1-16,5-5-1 0,3-3 0 16,8-6-1-16,8-8 1 15,4-2-1-15,3-8 1 16,5 1 0-16,-6-3-1 15,-5 4 1-15,-11 3 0 16,-6 4 0-16,-13 5 0 16,-7 5 0-16,-12 7 0 15,-9 5 1-15,-8 3-1 16,1 0 0-16,-1 1 0 15,-3-2 1-15,10-2-1 16,-1-4 1-16,6-2 0 16,7-2 0-16,2-2 1 15,2-2-1-15,1-1 1 0,-1 0-1 16,-8 2 1-16,-5 2 0 15,-7 4-1-15,-14 3 0 16,-14 1 0-16,-16 5-2 16,-12 4-2-16,-23-6-11 15,-9 11-24-15,-32-5 1 16,-18 2-2-16,-26-9 0 15</inkml:trace>
  <inkml:trace contextRef="#ctx0" brushRef="#br2" timeOffset="45758.6173">24267 4579 70 0,'-5'-16'36'0,"5"16"-3"16,-5-12 1-16,5 12-25 16,0 0-9-16,-10 20 0 15,8 4 0-15,-3 9 1 16,0 8 0-16,-1 9 0 15,-6 7 0-15,3 11 0 16,-3 6 1-16,1 10-1 16,-2 4 1-16,0 8-2 15,-2 7 2-15,-1 8-2 16,-4 9 2-16,2 9 0 15,-1 5-1-15,3 6 1 16,0 1 0-16,4 6 1 16,0 3-1-16,3 3 1 15,3 3-2-15,0 4 0 0,-4 4 0 16,-1 10 0-16,-4 6-1 15,-4 4-2-15,-2 5 1 16,1 4 0-16,0 3 1 16,-1 1 0-16,3 2 0 15,1 2-1-15,5 1 2 16,-1 7 0-16,1 4 1 15,-1 2-2-15,-2 5 0 16,-4 4 1-16,-6-2-2 16,3 0 4-16,-3-8-5 15,2 3 1-15,2-8 0 16,7-2 3-16,4-6-3 15,8 1-1-15,5-1 2 0,7 2-2 16,3 0 1-16,2-2 1 16,-1 2-1-16,-3-2-2 15,-6 3 2-15,-5-4 0 16,-6-1 0-16,-9-4-1 15,4-9 1-15,-3-8-1 16,2-14-3-16,8-17 0 16,13-9-2-16,0-18-2 15,15-7 0-15,-4-29-13 16,11-1-15-16,-7-19-1 15,2-4 3-15</inkml:trace>
  <inkml:trace contextRef="#ctx0" brushRef="#br2" timeOffset="45871.6236">23887 15294 17 0,'0'0'3'0,"5"13"-3"16,-5-13 0-16</inkml:trace>
  <inkml:trace contextRef="#ctx0" brushRef="#br2" timeOffset="46506.66">23914 15201 57 0,'0'0'37'16,"0"0"-1"-16,-13-3-2 15,13 3-28-15,0 0-3 16,-9-12 0-16,9 12 0 0,-16-17-2 16,3 7 0-16,-6-4 0 15,-8 5-1-15,-11 0 0 16,-10 0 0-16,-10 2-1 15,-21 2 1-15,-16 1-1 16,-20 0 1-16,-20 4 0 16,-25-3-1-16,-21-1 2 15,-23 1-1-15,-19-4 0 16,-17-1 1-16,-21 0-1 15,-15 0 1-15,-20-3 0 16,-13 3-1-16,-18 1 1 16,-17 4-1-16,-15 1 1 15,-13 2-1-15,-11 0 0 16,-8-2 0-16,-7 0 0 15,-3-3 0-15,-8 1 0 0,-1-4 0 16,-5 0 0-16,-5 1 0 16,-2 4 1-16,-9 2-1 15,-5 2 1-15,-3 4 1 16,0 2-1-16,3 0 1 15,6-1-1-15,7-5 1 16,6 1-1-16,15-5 1 16,7-5-1-16,10 0-1 15,3-3 0-15,7 2 1 16,4 4-1-16,0 5-1 15,3 7 1-15,-1 7-1 16,6 7 0-16,5 7 0 16,10 7 1-16,5 7-2 15,15 3 2-15,14 1-2 0,22-3 2 16,21-3-3-16,25-8 0 15,24-2-6-15,9-24-19 16,39 3-10-16,13-18-2 16,28-3 0-16</inkml:trace>
  <inkml:trace contextRef="#ctx0" brushRef="#br2" timeOffset="47290.7048">5449 6146 40 0,'-4'-79'23'0,"-6"4"7"16,-6 8-9-16,8 15-17 15,-4 4 1-15,7 23 6 16,-9-3 1-16,14 28-1 16,-13-5-2-16,10 27-2 15,-4 9-1-15,4 21-2 16,-3 22-2-16,-1 21 0 15,-5 30 1-15,1 27 0 16,-8 25 0-16,1 24-1 0,-8 25-1 16,6 13 3-16,1 7-3 15,6 13 2-15,6 5-1 16,13 6 0-16,4 8 0 15,11 8 0-15,8 5-1 16,6 11 0-16,-1 14 0 16,-3 2 0-16,-3 8-2 15,-9 6 2-15,-5 2 0 16,-6 6 0-16,-3-5-1 15,-1 1 1-15,0-12-2 16,10 0 2-16,3-12-2 16,15-8 0-16,5-16-1 15,8-14 1-15,5-12-2 16,1-10 0-16,-1-13-1 15,-9-13 0-15,-4-14-3 0,-11-38-14 16,11-20-19-16,-17-52-2 16,13-48 1-16,10-67 0 15</inkml:trace>
  <inkml:trace contextRef="#ctx0" brushRef="#br2" timeOffset="48393.7679">9131 5352 75 0,'8'-30'34'0,"-2"-6"-1"16,-2 1 0-16,-7 0-33 15,0 0 2-15,-1 4-3 16,1 4 3-16,-3 7-1 16,2 7 4-16,4 13-3 15,-11-7 0-15,11 7 1 16,-2 31-3-16,1 4 3 15,5 13-3-15,-1 15 1 16,2 14-2-16,-3 18 1 16,5 15 2-16,-5 15 0 15,2 9 0-15,2 7-1 16,-3 9-1-16,-1 9 2 15,1 12 1-15,1 4-1 16,2 9-1-16,-2 3-1 0,3 11 2 16,-3 7-2-16,6 4 2 15,-2 7-3-15,-1 1-1 16,-1 3 3-16,1 8 0 15,-2-2 0-15,-2 5-2 16,1-1 3-16,-1 2 1 16,2-6-3-16,3-1 3 15,3-5-4-15,1-8 3 16,3-7-4-16,2-8 2 15,2-5-2-15,-2-2 3 16,1-2-2-16,-4-1 0 16,-3 3 1-16,-3 6-1 15,-3 4 1-15,-4 6 0 16,-1-2 1-16,-3 0-3 15,-2-3 2-15,3-5 0 0,0-11 0 16,-1-8-1-16,3-10 0 16,0-12 0-16,3-6 1 15,1-6-2-15,2-2 1 16,1-2 0-16,2-4 0 15,3 0-1-15,3-5 1 16,-2-12-2-16,7-15-4 16,-8-35-27-16,13-21-5 15,-3-41-1-15,6-26 1 16</inkml:trace>
  <inkml:trace contextRef="#ctx0" brushRef="#br2" timeOffset="49454.8287">9864 15004 59 0,'-4'-17'35'16,"2"-2"-1"-16,-6-20-13 16,2 10-18-16,-2-9 0 15,3-3 0-15,-2-8 0 16,5-2 0-16,-3-12-1 15,3-8 2-15,1-11-2 16,2-9 1-16,0-10-1 16,1-6 0-16,1-12 0 15,2-6 0-15,0-4 0 16,2 0-1-16,-1-1 0 15,0-2 1-15,-3 1-2 0,-1-4 1 16,-4 3-1-16,2-1 1 16,-1-5 0-16,-3 0 0 15,3-5 1-15,-2 2-2 16,3 3 1-16,0 1 0 15,1 3 0-15,2 5 0 16,0 1 0-16,3 4-1 16,-5 6 0-16,0-1 0 15,-2 5 0-15,-3-4 1 16,-2 1 0-16,-2-3 0 15,-1 0 2-15,-3-7-4 16,3-6 4-16,-2-3-1 16,4-9 0-16,-1-4-2 0,4-3 1 15,5-4-2-15,2-3 1 16,4 2 1-16,1-1-3 15,3 4 2-15,3-1-2 16,1 4 1-16,-1 0 0 16,5 0 2-16,-3 2-1 15,1 3 1-15,-2-3 1 16,1 1-2-16,0 3 2 15,-3 3 0-15,3 4 0 16,-5 4-2-16,0 2 1 16,-2 4 0-16,-1 9 0 15,-5 1-1-15,2 10 1 16,-5 3-3-16,-2 4 3 15,-2 5-3-15,-2 3 3 0,-2 6-2 16,0 1 1-16,1 6 1 16,-3 4-3-16,3-1 4 15,-1 6-4-15,1 2 1 16,-1 3 0-16,3 3-1 15,-1-3 1-15,3 1-2 16,-1-5 4-16,2 1-4 16,0-2 4-16,2 5 0 15,-3 2-2-15,3 10 3 16,0 9-5-16,-4 13 1 15,4 32-22-15,0 0-12 16,-14 16-1-16,0 8-3 16,5 12 2-16</inkml:trace>
  <inkml:trace contextRef="#ctx0" brushRef="#br2" timeOffset="50941.9137">5643 6759 66 0,'0'0'36'16,"0"0"-4"-16,12-10 1 16,1 16-14-16,2-10-17 0,9-1-2 15,9-1 0-15,11 0 0 16,5 1 0-16,9 1-1 15,10 1 1-15,4 2 0 16,7 2 0-16,6 3 0 16,1 0 0-16,5 3 0 15,9-3 0-15,12 0 1 16,9-5-1-16,9-3 1 15,9-3 0-15,14-3-1 16,11-2 1-16,4 2-1 16,5 0 1-16,-1 1-1 15,-1 3 1-15,3 0-1 16,-1 2 1-16,-3 1-1 15,4-1 1-15,4 2 0 0,4-4 0 16,6 2 0-16,2-3-1 16,4 3 1-16,2 1-1 15,2 1 1-15,0 3 0 16,-4 5-1-16,-1 0 0 15,-3 5 1-15,0 0 0 16,0 2-1-16,0-4 1 16,5 0-1-16,2-3 0 15,3-1 1-15,4-5-1 16,5-2 1-16,3-3-1 15,4 0 1-15,2-3-1 16,0 0 1-16,-2-1-1 16,-2-1 1-16,3-2-1 15,-6 1-1-15,-3-3 0 0,7-2 0 16,0-3 1-16,-1 4-2 15,5-2 1-15,4-1 0 16,-2 4 1-16,3-1-1 16,-3 5 1-16,-3 2 0 15,-6 5 0-15,-3-1 0 16,0 3 0-16,-5 3 0 15,-5 1 0-15,3 0 0 16,-2 0 0-16,4 0 0 16,0-2 0-16,7 3 1 15,1-4-1-15,1 1 1 16,4-1-1-16,1-3 0 15,0 2 1-15,-1 0-1 16,0-1 1-16,-2-2-1 16,-8 2 1-16,-2 1 0 0,-7 0-1 15,-7 1 1-15,-6 0-1 16,-9 0 1-16,-8 1-1 15,-5 0 1-15,-6-1-1 16,-8 1 1-16,-7-1-1 16,-4-3 1-16,-1 2-1 15,-5-3 0-15,-5 2 1 16,-4-3 0-16,-8 1-1 15,-1-1 1-15,-6 0 0 16,-2 2-1-16,-10-1 0 16,-7 2 1-16,-6 0-2 15,-7-2 0-15,-5 3-1 16,-8 0 0-16,-2 1-1 15,-7-3 0-15,1 6-6 0,-18-9-22 16,9 7-4-16,-12-4 0 16,-4 1-1-16</inkml:trace>
  <inkml:trace contextRef="#ctx0" brushRef="#br2" timeOffset="52226.9872">23930 6648 64 0,'-43'6'32'0,"-3"1"0"15,-2 1-1-15,-6-1-24 16,9 5 0-16,-7-3-2 15,1 2-2-15,-5-2-1 0,-1 0 0 16,-4-2-1-16,-3 0 1 16,-5-5 1-16,-3 4-1 15,-12-6 2-15,2 3-1 16,-11-6 0-16,0 7 1 15,-8-5-2-15,-3 4 1 16,-6-2-2-16,-7 4 1 16,-6-1-1-16,-9 2-1 15,-1 2 0-15,-11 1 0 16,-1-2 0-16,-4 0 0 15,-8-2 0-15,1-1 0 16,1 0-1-16,-3-3 1 16,-4-1-1-16,0-2 1 15,-3-1 0-15,-5 2 0 0,-3 0-1 16,-7 2 1-16,-5 2 0 15,-6 0 0-15,-6 3-1 16,-5 1 1-16,-3 2 0 16,-9-1-1-16,5 2 1 15,-8 2 0-15,-2 0 0 16,4-1-1-16,3 1 1 15,2-3 0-15,-2 1 0 16,5 1 0-16,5-2-1 16,0-1 1-16,1-1 0 15,2-3 0-15,1 2 0 16,-6 2 0-16,2-3 0 15,1 3 1-15,0 1-1 16,-1 0 0-16,5-1 0 16,0 2-1-16,2-2 1 0,4-2 0 15,3-3 0-15,5-1 0 16,1-3 0-16,6-5 0 15,1-1 1-15,3-3-1 16,2-1 0-16,5-3 0 16,1 0 1-16,-1 0-1 15,1-1 0-15,3 2 0 16,-3 1 1-16,-1 0-1 15,-5 3 0-15,-1-1 0 16,0 1 0-16,-3 0 0 16,-1 1 0-16,-1-2 0 15,4 2 0-15,2 0 0 16,0 0 0-16,4 1 0 15,4-1 0-15,3 1 0 0,-1 1 0 16,2 4 0-16,0 0 0 16,8 4-1-16,-2 1 1 15,-1 0 0-15,-1 6 0 16,0 1-1-16,4 3 1 15,1-1 0-15,-6 1-1 16,2 3 1-16,1 3 0 16,4-2 0-16,3-1 0 15,2 0 0-15,4-2 1 16,11-2-1-16,6-2 0 15,9-4 1-15,6-5-1 16,6 0 0-16,5-4 1 16,2-1-1-16,3 1 0 15,2-1 0-15,1 2 0 0,0 1 1 16,2 2 0-16,4-1-1 15,3 2 1-15,8-1-1 16,5 0 1-16,7-1-1 16,8 2-2-16,5-10-6 15,18 10-25-15,-8-9-3 16,16 5-1-16,0-8-1 15</inkml:trace>
  <inkml:trace contextRef="#ctx0" brushRef="#br2" timeOffset="54288.105">17972 4826 57 0,'-7'-27'31'0,"-5"3"-1"15,2 6-3-15,-2 0-28 16,1 0 0-16,2 1-1 16,1-3 1-16,1 4 1 15,0-4 0-15,0 5 2 16,-3 0 2-16,10 15 0 15,-20-10 0-15,20 10 2 16,-21 3-1-16,21-3 1 16,-17 12-1-16,12 1-1 15,-1-2-2-15,6 5 0 16,0 6 0-16,1 6-2 0,4 8 1 15,0 13-2-15,-3 12 3 16,-1 18-2-16,-2 12 1 16,-1 10-1-16,-3 10 1 15,-2 8 0-15,0 2 1 16,-1 7 0-16,3 2-1 15,2 2 1-15,1-1 0 16,0 3-1-16,5 7 1 16,-3 7 2-16,1 9-4 15,1 9 3-15,-4 4-3 16,1 7 2-16,0 4-2 15,-1 7 4-15,4 3-4 16,-1 0-1-16,6 2 1 16,-2 0 1-16,6 3 0 0,0 2-1 15,1 4 1-15,0 8-2 16,-4 7 2-16,-2 3-1 15,-4 6 0-15,-2 5 1 16,-2-4-2-16,-1-5 1 16,-1-10-2-16,1-7 2 15,2-11-2-15,5-12 4 16,1-11-2-16,4-10-3 15,-1-4 3-15,3 0-1 16,-3-4 1-16,-2-2 0 16,-1-3 0-16,-8 3-3 15,1-4 3-15,-6-2 0 16,-2-6-1-16,-1-3 0 15,-3-7 1-15,1-5-1 0,0-7 1 16,2-8 0-16,2-10 0 16,3-6 0-16,1-8 0 15,5-7 0-15,0-5 0 16,2-5-1-16,1-6 1 15,2 0-1-15,-2-2 1 16,0 1-1-16,-2-2 1 16,1 1 0-16,-4-3 1 15,-1 0-1-15,-1-4 1 16,-2-7-1-16,-1-2 0 15,-1-5 1-15,3-1-2 16,2 4 0-16,2 6 0 16,1 9 0-16,3 10-1 0,3 9 1 15,1 6-1 1,-1-10-1-16,5-6-5 0,-5-35-28 15,15-22-1-15,-7-41-3 16,-1-25 0-16</inkml:trace>
  <inkml:trace contextRef="#ctx0" brushRef="#br2" timeOffset="55490.1739">5729 10550 76 0,'15'4'34'16,"3"-8"0"-16,7 9-8 0,-2-8-23 15,11 3 0-15,8-3 0 16,12 3-1-16,13-3-1 16,12-2 0-16,15-3 0 15,14 0 0-15,18-4 1 16,16 1 0-16,15-3 0 15,13 1 1-15,14 2-1 16,15 1 0-16,18 4-1 16,16 1 1-16,14-1-1 15,10 0 0-15,15-3 0 16,16-1 0-16,14-4 1 15,10-2-3-15,12-7 3 16,8 0-1-16,13-2 1 16,9 5-1-16,8-3 1 0,2 5-1 15,3 2 1-15,4 5 0 16,-2 0-1-16,2 6 0 15,-1-1 1-15,-3 1-1 16,0-1 0-16,0-1 0 16,3-2 0-16,-3-1-1 15,0-2 1-15,-1-4 0 16,1 1-1-16,-3-1 0 15,-4 0 1-15,-3 1-1 16,-8 1 0-16,-2 5 0 16,-10 2 0-16,-8 1 0 15,-10 5 0-15,-7 1 0 16,-10 1 0-16,-8 1 1 15,-8 2-1-15,-11-2 0 0,-8-1 1 16,-11-1-1-16,-6 0 0 16,-13-3 1-16,-5 1-1 15,-15-1 0-15,-9 0 0 16,-10-1 1-16,-17 2-1 15,-11 0 0-15,-16 1 1 16,-15-1-1-16,-15 1-1 16,-17-1 1-16,-15 0 0 15,-18 1 0-15,-12-1 0 16,-12 1 0-16,-12 0-1 15,-9 0 1-15,-6-3 0 16,-5 3 1-16,-3 0-1 16,-1 0 0-16,0-1 0 0,-1-1 0 15,-3 0 0 1,-10 3-1-16,14-8-1 0,-14 8-1 15,0 0-1-15,-25-16-5 16,25 16-19-16,-31-6-11 16,13 1 1-16,-5-5-1 15,6 2 1-15</inkml:trace>
  <inkml:trace contextRef="#ctx0" brushRef="#br0" timeOffset="63306.6209">2765 8887 67 0,'28'-35'36'0,"-10"20"-1"16,-18 15 1-16,-20 34-17 16,-18 11-14-16,-12 21-2 15,-16 23 0-15,-7 23-2 16,-16 16 2-16,-6 20-2 15,-6 7 0-15,-1 3 0 16,3-8-2-16,12-14 0 16,11-20-2-16,8-27-3 15,28-17-17-15,4-46-13 0,36-26 2 16,-9-31-2-16,29-20 3 15</inkml:trace>
  <inkml:trace contextRef="#ctx0" brushRef="#br0" timeOffset="63501.6321">1960 9546 75 0,'3'-89'39'16,"4"27"-1"-16,-12 9 1 15,7 35-10-15,-2 18-21 16,-5 22-3-16,14 20-1 16,12 13-1-16,13 10-2 15,16 11 0-15,11 7-1 16,23 0 1-16,11-4-2 15,11-6-3-15,12 2-9 16,-1-21-24-16,9 0-2 0,-12-14-1 16,3 0-1-16</inkml:trace>
  <inkml:trace contextRef="#ctx0" brushRef="#br0" timeOffset="64229.6736">2124 10915 55 0,'-2'-39'37'0,"7"8"-2"16,-7 0 0-16,9 16-8 16,-8-3-20-16,1 18-1 15,0 0-1-15,0 0-1 16,-3 39-1-16,0 7 0 15,-2 12-1-15,0 9 0 16,-1 2 0-16,8 5-2 0,5-7 0 16,8-10 0-16,12-16 1 15,10-20-1-15,16-18 0 16,16-17 0-16,7-18 1 15,3-14 2-15,3-12-3 16,-2-9 1-16,-5-5-4 16,-14-6-3-16,-3 11-26 15,-28-7-4-15,-11 16-3 16,-19 1-1-16</inkml:trace>
  <inkml:trace contextRef="#ctx0" brushRef="#br0" timeOffset="64447.6862">2413 11285 86 0,'7'63'38'15,"-10"-4"2"-15,10 11 0 16,-11-12-28-16,1 12-9 15,4 1-2-15,1-4-4 16,2-2-4-16,-6-19-29 16,17-1-3-16,-3-19-1 15,13-9-1-15</inkml:trace>
  <inkml:trace contextRef="#ctx0" brushRef="#br0" timeOffset="65671.7561">3195 10049 69 0,'11'-10'34'15,"-6"-6"1"-15,14 1-3 16,-5-23-11-16,22 0-12 15,0-17-1-15,20-5-2 16,4-12-1-16,11-3-2 16,4-7-1-16,4 2-1 15,1 2 0-15,-2 6 0 0,-3 3-1 16,-4 3 1-16,-5 7 0 15,-4 5-1-15,-7 2 1 16,1 6 0-16,-8 5-2 16,-8 5 2-16,-4 6-2 15,-9 4 1-15,-8 8-1 16,-11 6 2-16,-8 12-1 15,-17 4 0-15,-12 7 2 16,-6 3-3-16,-8 2 2 16,-6 3 0-16,-2-2 0 15,3 0-1-15,10-2 0 16,4-7-1-16,16-5 1 15,18-3 0-15,9-20-1 16,24-2 0-16,13-4 0 0,13-4 1 16,10-4-1-16,9 2 1 15,0 5-1-15,-5 7 1 16,-4 8 0-16,-11 13 1 15,-16 10 1-15,-13 13-1 16,-20 13 1-16,-18 12-1 16,-13 11 1-16,-14 13-1 15,-8 5 0-15,-4 4-3 16,4 4-3-16,-1-22-15 15,23 9-18-15,5-25-2 16,20-4 0-16,9-24-3 16</inkml:trace>
  <inkml:trace contextRef="#ctx0" brushRef="#br0" timeOffset="66640.8117">3440 11225 57 0,'-11'-5'35'16,"11"5"0"-16,-14-9-3 15,9-1-15-15,5 10-17 16,0 0 1-16,15 2 0 16,-3 6 0-16,5 6 0 15,0 4 1-15,7 8 0 0,2 5-1 16,3 4 1-16,4 7-1 15,4 6 0-15,6 2 0 16,3 3 0-16,11 4-1 16,4-2 2-16,6 3-1 15,7-3-1-15,1-1 1 16,1-3 0-16,0-4 1 15,1-2-1-15,-9-2 0 16,-3-2-1-16,-9-5 1 16,-8-4 0-16,-9-6 0 15,-10-3 0-15,-9-8-1 16,-7-4 1-16,-13-11 0 15,-11-2-1-15,-8-13 1 0,-4-8 0 16,-6-8 0 0,-5-7-1-16,-4-7 0 0,0-4 3 15,2-1-4-15,1 0 2 16,2 5-1-16,1 6 1 15,7 4-1-15,2 8 1 16,3 7-2-16,5 7 0 16,4 6 1-16,11 7 0 15,0 0 0-15,11 14 1 16,9 0-1-16,6 2 1 15,9 5 0-15,3 5 0 16,11 1 0-16,2 2-1 16,-4 1 1-16,0 2-2 15,-9 4 2-15,-9 2-3 0,-13 4 2 16,-11 5-1-16,-20 0 1 15,-17 4 1-15,-8 1-1 16,-12-4 1-16,-6-5-1 16,-5-8-1-16,4-10-1 15,2-20-3-15,17-3-11 16,2-30-23-16,20-13 1 15,9-16-2-15,24-7 0 16</inkml:trace>
  <inkml:trace contextRef="#ctx0" brushRef="#br0" timeOffset="69178.9567">23126 4074 132 0,'-25'-3'42'0,"6"1"-1"15,-10-11-4-15,4-4-41 16,11 13-27-16,-14-16-10 16,8 14-2-16,-12-5 0 15,1 13-1-15</inkml:trace>
  <inkml:trace contextRef="#ctx0" brushRef="#br1" timeOffset="74897.2839">21530 3141 95 0,'4'-14'38'16,"-4"14"1"-16,-9 14-3 16,-8 16-30-16,-13 13-3 15,-11 18-1-15,-13 19-1 16,-15 19 0-16,-12 23-1 15,-9 16 0-15,-9 8 0 16,0-2-1-16,3-7 1 16,8-14-3-16,22-15-2 15,10-38-14-15,29-17-19 16,11-37-1-16,16-16 0 0,29-47 1 15</inkml:trace>
  <inkml:trace contextRef="#ctx0" brushRef="#br1" timeOffset="75114.2962">20814 3357 107 0,'-19'-20'40'0,"14"38"2"16,-4 11-1-16,9 28-37 15,14 11 0-15,17 14-2 16,11 8 0-16,17 7 0 15,11-2 0-15,8-2-3 16,6-7-1-16,6-11-2 16,12-2-9-16,-8-31-26 0,20-5-2 15,-9-24-1-15,9-6 0 16</inkml:trace>
  <inkml:trace contextRef="#ctx0" brushRef="#br1" timeOffset="75411.3133">23137 3262 110 0,'4'-16'40'0,"-10"0"1"0,-4 23-2 15,-26 14-36-15,-3 16-1 16,-20 17 0-16,-16 21 1 16,-22 17-2-16,-18 23-1 15,-13 13 0-15,-7 6-1 16,-4-3 0-16,10-6-2 15,20-11-3-15,13-27-9 16,32-14-24-16,19-37-2 16,33-21 1-16,17-37-2 15</inkml:trace>
  <inkml:trace contextRef="#ctx0" brushRef="#br1" timeOffset="75596.3239">22140 3691 121 0,'13'1'43'0,"-13"-1"0"16,31 41-1-16,2-3-38 15,12 6-2-15,17 5-2 16,22 3 0-16,11-1 0 16,11-7-6-16,20 10-15 15,-11-21-19-15,9 5-3 16,-21-15-1-16,-4 0 0 15</inkml:trace>
  <inkml:trace contextRef="#ctx0" brushRef="#br0" timeOffset="96721.5321">16348 7738 93 0,'20'-7'37'16,"-13"-5"1"-16,10 10-9 15,-9-15-22-15,6 6-1 16,-6-3 0-16,5 6-1 15,-13 8 0-15,6 15-2 16,-16 18 0-16,-14 23 0 16,-15 19-1-16,-12 22-1 15,-20 23-1-15,-13 15 0 16,-12 12 2-16,-4-3-3 15,0-7 2-15,10-13-4 16,12-17 1-16,12-22-4 16,27-19-11-16,9-41-21 15,30-25-3-15,1-19 1 0,18-18-2 16</inkml:trace>
  <inkml:trace contextRef="#ctx0" brushRef="#br0" timeOffset="96961.5459">15703 8041 110 0,'-2'-17'42'0,"-4"4"1"16,15 27 0-16,10 2-37 16,13 12-3-16,16 6 0 15,14 12 0-15,17 8-1 16,10 10-2-16,11 6 0 0,12-1 0 15,7 4 0-15,4-1 0 16,6-8 0-16,4-10 0 16,17-3-15-16,-8-31-19 15,22-4-9-15,-5-23-1 16,11-10-1-16</inkml:trace>
  <inkml:trace contextRef="#ctx0" brushRef="#br0" timeOffset="99280.6786">23535 7633 53 0,'16'-18'34'0,"-1"2"-1"0,-2-1 2 16,2 7-12-16,-10-11-14 15,11 6-1-15,-8-7 0 16,7 9 1-16,-7-4-2 15,3 7-1-15,-11 10-2 16,11-9 0-16,-14 22-1 16,-8 19-1-16,-15 17 0 15,-18 22 1-15,-22 19-2 16,-19 19 0-16,-15 13-1 15,-13 9 1-15,-6-4-1 16,7-9 0-16,16-14-1 16,17-22-1-16,30-14-2 15,14-27-4-15,35-14-29 16,0-27-3-16,36-13 0 15,-8-22-2-15</inkml:trace>
  <inkml:trace contextRef="#ctx0" brushRef="#br0" timeOffset="99506.6915">22949 7822 102 0,'-11'-22'42'16,"-5"14"0"-16,16 29 0 16,-2 13-22-16,13 16-16 15,16 4-1-15,18 5-3 16,14 2 0-16,12 1 0 15,7-2 0-15,3-1 0 16,1-9 0-16,-1-3-2 16,-4 0-4-16,-20-11-9 0,4 2-25 15,-24-13-3-15,0-4 0 16,-16-16-1-16</inkml:trace>
  <inkml:trace contextRef="#ctx0" brushRef="#br0" timeOffset="101749.8198">15964 12388 52 0,'17'-26'36'0,"5"11"-11"16,-15-11-3-16,9 19 6 15,-17-8-14-15,1 15-7 16,0 0-2-16,-6 28 0 15,-3-2-2-15,1 15 1 16,1 11-2-16,1 14 1 16,-1 12-1-16,6 13 0 15,5 0 0-15,5-1 1 16,10-13-1-16,12-15-1 15,10-26 1-15,15-26 0 0,10-32 0 16,15-28 0 0,5-19-1-16,2-13 2 0,-6-8-2 15,-8-7 0-15,-12 2-1 16,-14 4-1-16,-11 9-1 15,-16 9-2-15,-10 18-3 16,-16-2-22-16,3 33-11 16,-15 7-1-16,2 30-1 15,-14 12 2-15</inkml:trace>
  <inkml:trace contextRef="#ctx0" brushRef="#br0" timeOffset="102048.8369">16323 13084 76 0,'0'0'41'16,"2"-22"-1"-16,-2 22 0 15,-6 17-29-15,2 12-6 16,-6 13-1-16,2 16-1 16,-4 15 0-16,0 9-2 15,-1 5 1-15,4 3-1 16,3-7-1-16,4-7 0 15,5-13-3-15,7-17-2 16,16-6-30-16,-10-24-6 16,11-2-1-16,-10-17-1 0</inkml:trace>
  <inkml:trace contextRef="#ctx0" brushRef="#br0" timeOffset="102964.8893">22552 11930 76 0,'8'-15'37'15,"-8"-2"0"-15,0 17 0 16,-7-19-30-16,7 19-2 16,-15 6-1-16,7 16 0 15,-8 13 0-15,3 17 0 16,-5 14-1-16,4 14 1 15,2 10-1-15,5 8 0 16,4-1-1-16,13-2-1 16,13-17 1-16,15-18-1 15,15-29 0-15,18-23-2 16,15-30 2-16,12-26 0 0,9-27 0 15,5-18-1-15,-7-9 0 16,-8-6 0-16,-14-1 0 16,-18 6 1-16,-18 11-5 15,-14 11 1-15,-14 22-5 16,-25 2-18-16,1 32-14 15,-19 6 3-15,-1 31-5 16,-14 10 0-16</inkml:trace>
  <inkml:trace contextRef="#ctx0" brushRef="#br0" timeOffset="103258.906">22823 12735 85 0,'7'-17'39'16,"-10"-4"1"-16,3 21 1 15,0 0-33-15,4 23-2 16,-9 14 0-16,2 24-1 15,-4 15-2-15,-3 16 0 16,0 6-2-16,0 0 0 16,0-5-1-16,7-11-3 15,6-13-5-15,-4-30-26 16,17-9-7-16,-6-29-2 15,9-9-1-15</inkml:trace>
  <inkml:trace contextRef="#ctx0" brushRef="#br1" timeOffset="106874.1128">14321 6394 72 0,'0'0'34'16,"0"0"-1"-16,12 0-2 16,-12 0-22-16,7-14-2 15,-7 14-1-15,10-11 0 16,-10 11-1-16,0 0-1 15,0 0 0-15,10 8-1 16,-10 9 0-16,0 11-2 16,-2 8 1-16,2 10 2 15,-1 8-3-15,-4 7 2 16,-3 0-1-16,1 5 0 15,-2-3-1-15,0-2 1 0,-2-1-2 16,4-1 0-16,-1 3-1 16,6 0-2-16,1 2 0 15,1-4-1-15,6-1-1 16,2-9-2-16,9-3-6 15,-8-23-25-15,13-10 0 16,-9-21 1-16,8-8-1 16</inkml:trace>
  <inkml:trace contextRef="#ctx0" brushRef="#br1" timeOffset="107197.1313">14202 7101 78 0,'-19'-11'36'0,"19"11"1"15,-1-15 0-15,1 15-15 16,0 0-17-16,16-7 0 16,-16 7-1-16,21 23 0 15,-10 8-3-15,-3 12 0 16,-4 8-1-16,-1 9 0 15,-2-1 1-15,0-1-2 16,2-11 1-16,7-13-1 16,5-23 3-16,13-20-1 15,11-25 1-15,10-13 1 16,5-14-1-16,0-5-1 15,1-2-4-15,-13-8-11 16,0 17-22-16,-18 3-2 16,-7 25-2-16,-14 9-2 0</inkml:trace>
  <inkml:trace contextRef="#ctx0" brushRef="#br1" timeOffset="107724.1615">14868 7952 85 0,'0'0'37'0,"0"0"0"15,-12-2-2-15,-1 18-28 0,-10 9-1 16,-4 20-2-16,-14 16-1 15,-8 21-1-15,-14 16 0 16,-6 18-1-16,-7 8 2 16,3 8-3-16,0-6 1 15,7-8-1-15,11-11-1 16,10-25-5-16,23-8-23 15,1-41-9-15,19-12-1 16,-1-32-1-16</inkml:trace>
  <inkml:trace contextRef="#ctx0" brushRef="#br1" timeOffset="107979.1761">14180 8074 103 0,'0'0'42'16,"0"14"1"-16,17 18-2 15,-2 8-37-15,22 7-1 16,15 13 0-16,11 9-1 16,8 7 0-16,5 4 0 15,3 3 0-15,1 0-1 16,-1-5 1-16,-7-5-3 15,-1-9-1-15,-5-12-5 16,8 6-26-16,-25-25-8 16,5 2 0-16,-14-18-3 15</inkml:trace>
  <inkml:trace contextRef="#ctx0" brushRef="#br1" timeOffset="108759.2207">15164 12272 49 0,'27'-29'36'0,"-4"6"0"15,-11 3 0 1,-12 20-20-16,0 0-11 0,-28 23 1 15,-4 14-1-15,-11 28 1 16,-12 16-2-16,-8 23 0 16,-13 24-1-16,-5 18 1 15,-9 7-2-15,2 2 0 16,-3-2-1-16,9-12-2 15,9-16-2-15,9-37-9 16,27-19-26-16,5-45-1 16,32-24-1-16,-6-38 0 15</inkml:trace>
  <inkml:trace contextRef="#ctx0" brushRef="#br1" timeOffset="109024.2359">14386 12417 99 0,'0'0'43'15,"29"22"1"-15,-1 2-3 16,8 11-37-16,26 5-2 16,15 12 1-16,12 5-1 15,6 6 0-15,2 4-1 16,-3 2-1-16,-3 5 1 15,-5-3 0-15,-5 1-2 16,-5-4 0-16,-7-6-2 16,-8-10-3-16,1 0-9 15,-15-24-25-15,10-3-3 16,-8-18 0-16,4-6-2 0</inkml:trace>
  <inkml:trace contextRef="#ctx0" brushRef="#br1" timeOffset="109942.2884">22403 6272 94 0,'6'-22'35'15,"-6"22"-2"-15,2-14-1 16,-2 14-23-16,0 0-1 15,0 0-1-15,0 0-2 16,0 0-1-16,-17 26-1 16,8 5 0-16,-5 11-1 15,-4 14 1-15,-2 12-2 16,-6 12 1-16,-1 6-1 15,0 1 0-15,1-4-2 16,1-6-2-16,8-11-5 0,-5-18-28 16,19-6-1-16,-5-21-1 15,11-7-2-15</inkml:trace>
  <inkml:trace contextRef="#ctx0" brushRef="#br1" timeOffset="110317.3098">22019 7096 96 0,'8'-16'35'0,"-5"-7"0"15,8 7-2-15,-7-9-26 16,3 4 0-16,-4-1 0 16,4 8-1-16,-7 3-1 15,0 11-1-15,0 0-1 16,11 15 0-16,-9 4 0 15,5 7-1-15,-1 0 0 16,8 2 0-16,1-2-1 16,12-6 1-16,5-11 0 15,8-11-2-15,7-14 0 16,8-11 0-16,5-6 0 15,-2-10 0-15,-4 5-5 16,-19-11-31-16,0 12-3 16,-18-1-2-16,-7 12-1 0</inkml:trace>
  <inkml:trace contextRef="#ctx0" brushRef="#br1" timeOffset="110926.3446">22188 7988 11 0,'17'-16'7'0,"7"0"-3"0,0-3 0 15,1-4-11-15,-3 1 1 16,0 0 4-16,-2 4 9 15,-10-3 11-15,4 9 10 16,-10-2 6-16,-4 14 0 16,0-18-4-16,0 18-7 15,-18 9-10-15,9 13-3 16,-16 8-3-16,-2 20-4 15,-11 12 0-15,-8 20-2 16,-11 15 0-16,-11 10-1 16,-7 8 2-16,-1 1-1 15,1-9 1-15,4-9-1 16,13-10-2-16,4-28-8 15,27-12-26-15,3-24-3 16,24-24 0-16,0 0-3 0</inkml:trace>
  <inkml:trace contextRef="#ctx0" brushRef="#br1" timeOffset="111197.3601">21759 8011 112 0,'0'0'41'15,"0"0"0"-15,-2 23 0 16,11 6-38-16,7 7 0 16,14 13-2-16,5 10 1 15,7 6 0-15,4 4-1 16,8 3 0-16,3-1 0 0,8-8 0 15,3-5-2-15,1-11 0 16,10-8-4-16,-9-23-21 16,10 4-12-16,-15-12-3 15,-2 0-1-15,-16-6-1 16</inkml:trace>
  <inkml:trace contextRef="#ctx0" brushRef="#br1" timeOffset="111872.3988">21914 12053 74 0,'25'-11'35'16,"-13"-3"0"-16,7 9-7 15,-14-9-20-15,6 6 0 16,-10-4-1-16,-1 12 0 16,5-10-2-16,-5 10 0 15,0 0-2-15,-8 18 0 16,-4 12-1-16,-6 20 0 0,-15 20-1 15,-10 23 1-15,-17 17-1 16,-12 23-1-16,-16 16 0 16,-10 7 1-16,-7-1-2 15,0-12 0-15,11-15 0 16,12-23-3-16,21-20-2 15,13-35-19-15,33-18-14 16,15-32 0-16,15-28-2 16,12-19 2-16</inkml:trace>
  <inkml:trace contextRef="#ctx0" brushRef="#br1" timeOffset="112166.4156">21166 12267 93 0,'-18'-21'40'0,"18"21"2"15,0 0-1-15,18 43-26 16,6-11-13-16,16 13 1 16,10 10-1-16,9 10 0 15,7 8 0-15,4 2-1 16,5 4-1-16,3 3 0 15,2-3 1-15,-1-8-1 16,-1-4 0-16,-3-9 0 16,-7-10 0-16,-5-7-1 15,-9-10-2-15,-13-12-1 16,-6 2-7-16,-22-21-22 0,2 5-9 15,-15-5 0-15,-9-11-1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8:22.43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1031 1202 85 0,'0'0'35'16,"19"-56"3"-16,-19 56 0 15,0 0-32-15,0 0-2 16,0 0 0-16,0 0 0 15,0 0-2-15,0 0 2 16,20-11-3-16,-12 73 0 16,-1 19-1-16,-12 3 1 0,2 20-1 15,1 11-1-15,1 6 1 16,-1-6-3-16,9-35-1 15,0-21-4-15,16-11-26 16,-5-20-4-16,8-15 1 16,-4-19 0-16</inkml:trace>
  <inkml:trace contextRef="#ctx0" brushRef="#br0" timeOffset="241.0137">1193 1355 86 0,'0'0'38'0,"-21"-52"0"16,21 52 1-16,0 0-22 16,1-65-15-16,-1 65 0 15,0 0-1-15,57-63 1 16,-57 63-1-16,69-33-2 15,-69 33-1-15,98-23-7 16,-40 9-27-16,-2 3-2 16,2 2-1-16,-4 1-1 15</inkml:trace>
  <inkml:trace contextRef="#ctx0" brushRef="#br0" timeOffset="460.0262">1263 1633 106 0,'-25'29'38'0,"6"-10"1"16,22-5-1-16,7-15-37 16,23-5 0-16,16-8-1 15,12-8 0-15,7 1-1 16,7-4-3-16,5 0-3 15,-18-4-27-15,6 12-5 16,-22 6 2-16,-10 14-2 16</inkml:trace>
  <inkml:trace contextRef="#ctx0" brushRef="#br0" timeOffset="657.0375">1325 1949 101 0,'-38'29'37'15,"8"-13"2"-15,17-2-2 16,13-14-33-16,21 3-1 15,19-11-1-15,16-8-1 16,11-3-3-16,11-7 1 16,19-5-7-16,-6-8-21 15,14 4-10-15,-10 2 2 16,0 5-3-16</inkml:trace>
  <inkml:trace contextRef="#ctx0" brushRef="#br0" timeOffset="1119.0639">2651 1508 103 0,'-31'-5'39'0,"-17"5"1"15,2 15-1-15,-20 11-35 16,4 6 0-16,-3 13 0 16,6 10-1-16,-3 3 0 15,10 3-1-15,10-3 1 16,11-1-2-16,16-10 0 15,20-9-1-15,17-14 1 16,19-16-1-16,16-14-1 16,10-10 1-16,10-13-1 0,0-10 3 15,1-6-3-15,-7-7 2 16,-11 2-1-16,-15 0 2 15,-11 6-2-15,-12 5 1 16,-14 11 0-16,-9 10-1 16,1 18 0-16,-25-1 0 15,4 16-1-15,2 11 1 16,-2 14-1-16,6 3-1 15,4 7 1-15,9 0-2 16,14-2-1-16,7-10-3 16,24 1-15-16,1-23-16 15,22-3-3-15,0-15 1 16,14-8-1-16</inkml:trace>
  <inkml:trace contextRef="#ctx0" brushRef="#br0" timeOffset="1352.0773">3436 1584 89 0,'-19'-23'40'15,"4"12"2"-15,-15 5-1 16,2 14-16-16,-10 5-21 16,0 8-2-16,-2 9 0 15,5 6 0-15,3 7-1 16,9 4-1-16,10-4 1 15,13-1-2-15,17-11 1 16,17-7-2-16,22-13-2 16,6-23-7-16,30-11-27 15,-7-13-3-15,17-10-1 0,-7-18 1 16</inkml:trace>
  <inkml:trace contextRef="#ctx0" brushRef="#br0" timeOffset="1713.098">4097 1105 113 0,'0'0'43'16,"0"0"0"-16,0 0 1 16,-46-20-41-16,11 65 1 15,-14 38-2-15,5 28 1 16,-11-17-3-16,23 15 0 15,7-10 0-15,16-10 0 16,13-39 0-16,8-11-2 16,4-19 2-16,6-16 2 0,3-13-2 15,6-15 0-15,1-9 0 16,3-6 0-16,1-4 0 15,-2 3 0-15,-1 5 0 16,-4 12 0-16,-5 10 0 16,-1 17 0-16,-6 10 0 15,-5 12 0-15,1 12 0 16,-4 7 0-16,6 3 0 15,-2-12-13-15,13 4-26 16,-12-16-3-16,10 0-2 16,-6-19-1-16</inkml:trace>
  <inkml:trace contextRef="#ctx0" brushRef="#br0" timeOffset="2388.1366">5707 1403 114 0,'-13'-7'38'0,"-3"16"1"16,-8 4-3-16,-9 4-33 15,4 4 0-15,-3 9-1 0,7 4 1 16,-1 0-1-16,6 10-1 16,11-2 0-16,8 0 1 15,11-6-2-15,10-4 0 16,12-10 1-16,7-7 0 15,6-11-1-15,4-16 1 16,0-6 0-16,2-13 0 16,-8-8 0-16,-3-6 1 15,-16-5-1-15,-9 0-1 16,-9 1 2-16,-11 7-2 15,5 42 0-15,-11-37 0 16,-20 11 0-16,8 13-2 16,-10 7 0-16,13 12-1 15,1 8-2-15,14 2-4 0,22-2-23 16,7-5-7-16,30-4 0 15,9-10 1-15</inkml:trace>
  <inkml:trace contextRef="#ctx0" brushRef="#br0" timeOffset="2659.1521">6687 1102 112 0,'63'-85'39'15,"-63"85"1"-15,26-79-1 16,-26 79-35-16,-2-59 1 15,2 59-2-15,0 0 0 16,-58-15 0-16,58 15-1 16,-60 59 1-16,-11 24-4 0,24 32 2 15,-1 14-2-15,8-2 1 16,14-1-2-16,16-18-3 15,13-23-3-15,8-37-10 16,12-9-19-16,-10-27-4 16,11-6 3-16,-14-20-2 15</inkml:trace>
  <inkml:trace contextRef="#ctx0" brushRef="#br0" timeOffset="2810.1607">6306 1455 131 0,'-28'-17'42'15,"-3"1"-2"-15,31 16 0 16,0 0-38-16,29-14-2 0,-29 14 0 15,60-15-12-15,-60 15-26 16,95-28-2-16,-30 13 1 16,6 1-5-16</inkml:trace>
  <inkml:trace contextRef="#ctx0" brushRef="#br0" timeOffset="3267.1868">8289 1152 104 0,'0'0'39'0,"-18"-81"1"16,18 81-1-16,-19-69-35 15,19 69-2-15,0 0 0 16,0 0 0-16,0 0 1 15,-38-23-1-15,30 83-1 0,2 29-1 16,1 15 1-16,-14-3-2 16,9 11 1-16,0 3-3 15,7-11-2-15,13-34-2 16,-2-15-3-16,16-9-8 15,-14-20-19-15,14-6 0 16,-11-19-2-16,2-9 3 16</inkml:trace>
  <inkml:trace contextRef="#ctx0" brushRef="#br0" timeOffset="3449.1973">8100 1599 113 0,'-25'-23'40'0,"-6"3"0"16,13 8-1-16,4 2-32 15,14 10-3-15,0 0-2 16,29-12-2-16,7 5 0 0,11-5-2 15,15-5 0-15,13-10-3 16,-27 12-8-16,-1-3-25 16,6-6 0-16,2-2-1 15,2-1-3-15</inkml:trace>
  <inkml:trace contextRef="#ctx0" brushRef="#br0" timeOffset="3861.2209">9000 782 118 0,'0'0'41'0,"0"0"1"16,-66-32-3-16,66 32-36 0,-63 87 0 15,14 27 0-15,-2 26-1 16,8 3 0-16,-3-16-2 15,20-4 2-15,4-18-2 16,19-18-2-16,5-34 1 16,8-14 1-16,6-23 0 15,8-13 0-15,9-15 1 16,2-15-1-16,5-11 2 15,-3-8-2-15,-1-4 0 16,-5-3 0-16,-3 8 0 16,-8 8 0-16,-4 9 0 15,-8 10 0-15,-8 18 0 16,13 8 0-16,-10 14 0 15,2 11 0-15,1 4 0 0,4 6 0 16,6 3-4-16,4-1-2 16,11 0-10-16,-5-23-14 15,20 7-11-15,-5-18 0 16,9-5-1-16,-4-14 1 15</inkml:trace>
  <inkml:trace contextRef="#ctx0" brushRef="#br0" timeOffset="4214.2411">9385 1463 113 0,'0'16'39'16,"-2"-3"2"-16,18 7-1 15,0-13-38-15,17-4 1 16,9-6-1-16,12-8 0 0,3-8 0 15,2-6-1-15,-59 25 0 16,61-31 0-16,-61 31 2 16,48-38-2-16,-48 38 0 15,0 0 0-15,37-59 1 16,-37 59-2-16,0 0 0 15,-14-31 0-15,-27 26 0 16,-4 22 0-16,-19 11 0 16,6 14 0-16,-1 11 0 15,15 12 0-15,20-1 0 16,32-11 0-16,24-13-3 15,14-18-8-15,36-11-17 0,4-14-12 16,22-9-4-16,1-10 1 16,19-7-1-16</inkml:trace>
  <inkml:trace contextRef="#ctx0" brushRef="#br0" timeOffset="4777.2732">11586 970 86 0,'0'0'38'16,"0"0"2"-16,5-79-1 0,-5 79-31 15,-12-54-2-15,12 54 0 16,0 0-1-16,-37-67-1 15,37 67 0-15,0 0-1 16,-71-10-1-16,71 10 1 16,-59 39-1-16,27 15 0 15,-33 45-1-15,12 28 1 16,6 14-3-16,11-7 0 15,18-11-2-15,19-16-2 16,16-20-5-16,5-40-14 16,16-4-16-16,-15-22 0 15,7-6 1-15,-15-18-2 16</inkml:trace>
  <inkml:trace contextRef="#ctx0" brushRef="#br0" timeOffset="5686.3253">11005 1486 117 0,'-19'-15'40'15,"19"15"1"-15,9-10-1 16,24 4-38-16,8-4-1 16,16-4-1-16,14-3 0 15,11-3-1-15,-36 10-1 16,7-1 0-16,-4 1 0 15,6 0-1-15,-2 2 0 16,3-1 0-16,-7 3-1 16,1-4 2-16,-50 10 1 0,90-11-1 15,-36 4 3-15,4 6-1 16,-27 3 2-16,-13 7 1 15,-28 3 0-15,-12 7 1 16,-16 2-1-16,-1 9 1 16,0 5-1-16,1 3 0 15,6 1-1-15,11 1 0 16,8 0-1-16,13-4 0 15,15-7 0-15,13-4-1 16,15-14 0-16,8-7 0 16,8-8 0-16,2-10-1 15,3-7 1-15,-6-9 0 16,-6-4-1-16,-9-6 1 15,-15-2-1-15,-11 0 1 0,-17 42-1 16,0 0 1-16,-3-68 0 16,3 68-1-16,0 0 1 15,-25-57 0-15,25 57 0 16,0 0 0-16,-53-43 1 15,32 36-1-15,21 7 0 16,0 0 0-16,6 12-1 16,30-1 2-16,-36-11-1 15,54 6 1-15,-54-6 0 16,68-1-1-16,-68 1 2 15,71-7-1-15,-71 7 2 16,63-10-1-16,-63 10-2 16,60-5 0-16,-41 2 0 15,14 13 0-15,-25 6 0 16,-4 15 0-16,-22 7 0 0,-4 13 0 15,-2-3 0-15,10 7 0 16,8-7 0-16,11-5 0 16,16-14 0-16,16-9 0 15,9-12 0-15,12-13 0 16,8-9 0-16,5-13 0 15,1-7 0-15,-5-11 0 16,-6-5 0-16,-61 50 0 16,49-51 0-16,-49 51 0 15,0 0 0-15,76-84 0 16,-64 61 0-16,-12 23 0 15,-14-1 0-15,-4 22 0 16,-4 16 0-16,-3 5 0 16,1 8 0-16,11 2 0 0,17-7-3 15,8-12-7-15,25-4-7 16,-5-17-7-16,29-6-7 15,-9-11-10-15,15-7 1 16,-12-12 1-16,4-3 2 16</inkml:trace>
  <inkml:trace contextRef="#ctx0" brushRef="#br0" timeOffset="6017.3442">13488 1454 118 0,'0'0'40'0,"-14"-7"1"16,7 22-1-16,-20 5-36 16,11 9-1-16,-1 11-1 15,3 11-2-15,-3 3 1 16,4 4-1-16,-2-1 0 15,5-4-1-15,0-9 2 0,7-6-2 16,1-14 2-16,2-10-1 16,0-14 1-16,10-21 1 15,4-11-1-15,3-11 1 16,5-8-2-16,3-8 0 15,1-6 0-15,0-1 0 16,-2 5 0-16,0 5 0 16,-4 11 0-16,2 2 0 15,-22 43 0-15,0 0 0 16,49-47 0-16,-49 47 0 15,55-23-8-15,-55 23-14 16,77-23-8-16,-77 23-10 16,90-12-3-16,-48 11-1 15,67-2 3-15</inkml:trace>
  <inkml:trace contextRef="#ctx0" brushRef="#br0" timeOffset="15712.8988">15062 851 89 0,'0'0'36'15,"0"0"0"-15,40-56-9 16,-40 56-23-16,0 0 0 16,0 0 0-16,0 0 1 15,0 0-1-15,11 83 0 16,-9 9 0-16,-11 18-2 15,-1 12 1-15,-9-5-2 16,3 3-1-16,1-5-2 16,1-14-4-16,14-34-8 15,-1-26-25-15,20-13 1 16,5-21-1-16,17-16-1 15</inkml:trace>
  <inkml:trace contextRef="#ctx0" brushRef="#br0" timeOffset="15921.9107">15587 1379 105 0,'-14'26'40'0,"-3"6"0"15,-2 9-1-15,-3 5-35 16,7-4-4-16,4 8 0 15,4-3 0-15,1 0-3 16,7-2-4-16,-2-16-27 16,20-3-7-16,-1-16 2 15,12-14-1-15</inkml:trace>
  <inkml:trace contextRef="#ctx0" brushRef="#br0" timeOffset="16087.9202">15764 1248 108 0,'-30'-67'41'0,"30"67"-1"16,-33-76-4-16,33 76-46 16,-29-67-28-16,29 67-2 15,-8-62 0-15,8 62-1 16</inkml:trace>
  <inkml:trace contextRef="#ctx0" brushRef="#br0" timeOffset="16336.9345">16086 665 99 0,'0'0'42'15,"63"-26"-1"-15,-63 26-1 16,0 0-30-16,56 4-8 16,-56-4 1-16,0 0-1 15,9 77 0-15,-9-77-1 16,-20 119 0-16,6-1 0 15,0 14-1-15,4 11 1 16,-10-15-2-16,6-4-3 16,-2-16-1-16,0-26-6 15,14-30-26-15,-9-21-5 16,19-13 3-16,-8-18-3 15</inkml:trace>
  <inkml:trace contextRef="#ctx0" brushRef="#br0" timeOffset="16516.9447">16062 1370 109 0,'-16'-17'40'0,"-7"3"0"16,23 14 0-16,0 0-35 16,0 0-2-16,0 0-3 15,0 0-2-15,63-29-3 16,-63 29-9-16,75-33-24 15,-75 33-3-15,95-43 1 16,-43 16-1-16</inkml:trace>
  <inkml:trace contextRef="#ctx0" brushRef="#br0" timeOffset="16757.9585">16832 688 108 0,'28'-58'41'0,"-28"58"2"15,0 0-2-15,0 0-38 16,0 0 0-16,0 0 0 15,0 0-1-15,-41 75 0 16,9 39-1-16,7 25 1 16,-1 9-3-16,12 5 1 15,-4-37-3-15,12-13 0 16,3-18-5-16,-9-45-22 15,21-9-11-15,-11-16 0 16,2-15-1-16,0 0 1 0</inkml:trace>
  <inkml:trace contextRef="#ctx0" brushRef="#br0" timeOffset="16954.9698">16586 1340 117 0,'-18'-25'41'0,"-1"7"2"15,19 18-2-15,0 0-38 16,17 0-2-16,-17 0-2 15,50-8-2-15,-50 8 1 16,76-19-4-16,-26 7-2 16,5-8-18-16,8-1-15 15,3-5-2-15,6-1 1 16,2-24 1-16</inkml:trace>
  <inkml:trace contextRef="#ctx0" brushRef="#br0" timeOffset="17154.9812">17511 752 112 0,'0'0'44'0,"30"-55"0"15,-30 55 0-15,0 0-41 16,-46 47 0-16,24 20-2 16,-43 40-1-16,8 32 0 15,1 1-2-15,24-7 1 16,16-19-6-16,17-20-1 15,27-25-26-15,0-34-8 16,18-13 0-16,-3-19-1 0</inkml:trace>
  <inkml:trace contextRef="#ctx0" brushRef="#br0" timeOffset="17517.0019">17789 1323 80 0,'-8'12'42'15,"5"10"1"-15,-3 2-2 16,19-20-15-16,8 3-24 16,11-8 0-16,7-11 0 15,-39 12 0-15,48-21 0 16,-48 21-1-16,59-30 0 15,-59 30 0-15,49-46 0 0,-49 46-2 16,42-46 2-16,-42 46-1 16,0 0 1-16,18-49 0 15,-18 49-1-15,-29 7 1 16,-17 17-1-16,-10 13 3 15,-18 18-2-15,5 16-1 16,9 11-1-16,25 3 0 16,45-30-3-16,19-21-6 15,38-7-19-15,7-20-15 16,24-11 1-16,6-14-2 15,15-7 1-15</inkml:trace>
  <inkml:trace contextRef="#ctx0" brushRef="#br0" timeOffset="19555.1184">1005 3244 80 0,'0'-14'39'0,"-3"-4"-1"15,3 18 1-15,-7-15-17 16,7 15-17-16,-5 27-3 15,5 8 1-15,-5 11-1 0,0 12-1 16,-2 10-1-16,0 5 0 16,-2 2-1-16,-1-3-1 15,8-8-4-15,-4-22-23 16,19-9-10-16,-2-23 2 15,20-13-3-15,-5-27 1 16</inkml:trace>
  <inkml:trace contextRef="#ctx0" brushRef="#br0" timeOffset="19712.1275">954 2815 109 0,'-17'-5'33'0,"17"5"-23"16,0 0-13-16,17 8-33 15,14-12-1-15,18 5-1 16</inkml:trace>
  <inkml:trace contextRef="#ctx0" brushRef="#br0" timeOffset="20077.1484">1646 3210 105 0,'-19'76'38'0,"-14"-5"2"16,12 8-4-16,-6-8-32 15,7-6-1-15,3-10 0 16,11-10-1-16,4-17 1 16,10-11-2-16,11-21 1 0,5-15 1 15,11-22-2-15,5-11 1 16,4-12 0-16,1-7 0 15,-2-4 0-15,-1 4 0 16,-6 7-1-16,-5 9 0 16,-10 16 1-16,0 16-2 15,-7 19 0-15,-1 19 0 16,-2 18 0-16,1 16 0 15,2 11-3-15,1 8 0 16,10 10-3-16,-2-13-12 16,24 7-22-16,-9-18-3 15,16-6 0-15,3-21 0 16</inkml:trace>
  <inkml:trace contextRef="#ctx0" brushRef="#br0" timeOffset="23338.3348">19463 814 87 0,'0'0'39'0,"31"-54"0"16,-31 54-1-16,0 0-34 15,40-63 0-15,-40 63 0 16,0 0 0-16,0 0-3 15,0 0 1-15,0 0 0 16,0 0 0-16,18 80 0 16,-47-14 0-16,11 38-1 15,-6 9-1-15,6 8 3 16,-6-10-3-16,8-16 0 15,2-21-1-15,7-21 1 0,5-25 0 16,3-17 0-16,-1-11 0 16,15-15 1-16,-1-11 0 15,3-9-1-15,-17 35 1 16,0 0 0-16,35-71 1 15,-35 71-2-15,39-59 2 16,-39 59-2-16,49-59 1 16,-49 59-1-16,53-51 1 15,-53 51-1-15,61-38 0 16,-61 38-1-16,58-22 1 15,-58 22 0-15,51-7 0 16,-3 22 0-16,-20 18-1 16,-17 13 1-16,-27 3 0 15,-13 3 0-15,-23-8-1 16,-3-7 1-16,-5-13-2 0,0-8 0 15,9-9-1-15,8-18-4 16,23-10-17-16,20 21-14 16,0 0-1-16,-3-67-3 15,3 67 3-15</inkml:trace>
  <inkml:trace contextRef="#ctx0" brushRef="#br0" timeOffset="23767.3593">20232 1029 111 0,'80'-2'39'0,"-80"2"2"15,57-3-9-15,-57 3-29 16,0 0 1-16,0 0 0 15,0 0-1-15,0 0 1 16,0 0 0-16,9 39-1 16,-38 3 0-16,-22 5-1 15,7 11 0-15,3 4-2 16,11-8 0-16,16 0-2 15,22-9 4-15,18-27-4 16,9-9 2-16,5-13 0 16,4-12 2-16,-44 16-2 15,47-27 0-15,-47 27 0 16,0 0 0-16,61-71 0 15,-61 71 0-15,32-52-2 0,-32 52-2 16,24-50 2-16,-24 50-2 16,0 0-1-16,19-60-5 15,-19 60-16-15,0 0-13 16,0 0-3-16,41-82 4 15,-41 82-3-15</inkml:trace>
  <inkml:trace contextRef="#ctx0" brushRef="#br0" timeOffset="23976.3714">21151 976 100 0,'51'-6'42'0,"-51"6"1"15,0 0-2-15,-13 40-36 16,-41 10-1-16,-19 10-1 15,-4 15-1-15,-4-3-3 16,25-11-1-16,16-9-5 16,19-22-5-16,21-19-26 15,0-11-1-15,10-23 1 16,-10 23 7-16</inkml:trace>
  <inkml:trace contextRef="#ctx0" brushRef="#br0" timeOffset="24141.3808">20824 1280 121 0,'0'0'41'15,"6"-63"-7"-15,-6 63 1 16,0 0-24-16,0 0-4 15,6-49-3-15,-6 49-2 0,0 0-2 16,0 0 0-16,61-2-2 16,-61 2-3-16,65 9-8 15,-17-4-25-15,-2 0-4 16,8 1 2-16,1 0-3 15</inkml:trace>
  <inkml:trace contextRef="#ctx0" brushRef="#br0" timeOffset="24535.4034">21635 1142 95 0,'0'0'42'16,"0"0"1"-16,0 0-2 15,-53-29-21-15,53 29-18 16,0 0 1-16,0 0 0 0,0 0-1 15,0 0 0-15,0 0 0 16,27 59-2-16,-27-59 0 16,53 1 0-16,-53-1 0 15,75-14 0-15,-75 14 0 16,77-28 0-16,-77 28 0 15,69-34-2-15,-69 34 1 16,0 0 0-16,51-55 0 16,-51 55 2-16,0 0 1 15,0 0 0-15,-37-6-2 16,-28 37 0-16,-15 15 0 15,5 15 0-15,2 14 0 16,22-2 0-16,27-8 0 16,39-9-4-16,52-30-9 0,8-22-21 15,25-7-9-15,-1-15 2 16,18-12-3-16</inkml:trace>
  <inkml:trace contextRef="#ctx0" brushRef="#br0" timeOffset="24852.4215">22504 1104 87 0,'32'-59'43'0,"-32"59"2"16,0 0-1-16,0 0-13 16,-18-60-28-16,18 60-1 15,0 0-2-15,-59 8 0 16,59-8 0-16,0 0 0 15,-59 55 0-15,59-55 0 0,0 0 0 16,-4 72 0-16,24-61 0 16,1 38 0-16,12-6 0 15,20-7 0-15,-7-5 0 16,-8 2 0-16,-29-3 0 15,-26 7 0-15,-21-3 0 16,-11 5 0-16,-5-3 0 16,-4-4 0-16,1 0-6 15,-1-15-9-15,20-1-25 16,-8-6-4-16,15-5 0 15,5-10-1-15</inkml:trace>
  <inkml:trace contextRef="#ctx0" brushRef="#br0" timeOffset="25997.487">4082 3250 88 0,'5'-17'37'0,"-15"-7"1"0,4 14-8 15,-25-14-15-15,2 13-8 16,-12 4-1-16,-2 10-2 16,-1 2-1-16,-2 16-1 15,1 9 0-15,2 12 0 16,4 8 0-16,7 6-1 15,6 0 1-15,8 3-2 16,11-6 2-16,11-8-1 16,11-15-1-16,13-10 0 15,12-17 0-15,10-12 1 16,7-16-2-16,9-14 2 15,1-10-1-15,1-9 1 16,-3 1-1-16,-6 1 1 16,-10 7-1-16,-6 8 1 0,-10 11-1 15,-9 13 1-15,-10 24-1 16,-6 19 0-16,-7 14 1 15,-2 8-2-15,-1 6-1 16,2-1-4-16,16 11-17 16,-8-24-17-16,22-2-1 15,-1-26-2-15,24-9 0 16</inkml:trace>
  <inkml:trace contextRef="#ctx0" brushRef="#br0" timeOffset="26710.5278">6253 2878 64 0,'-13'-38'33'16,"-1"-7"0"-16,8 1 0 15,-6-6-15-15,5 12-13 16,-5 0 3-16,11 13-1 16,-7 1 1-16,8 24-1 15,-6-17-1-15,8 28-1 16,-2 12-2-16,4 17 1 0,-1 13-3 15,0 14 2-15,-1 14-3 16,-2 13 2-16,-4 10-1 16,-1 2 1-16,-5-6-2 15,2-2 0-15,1-13 0 16,0-14-1-16,3-14 1 15,3-15-1-15,2-22 1 16,-1-20 0-16,12-20 0 16,-2-17 1-16,1-17 0 15,-1-14 0-15,-1-13 0 16,-1-18 0-16,-2-7 0 15,0-10-2-15,0-2 2 16,0 2-2-16,2 7 2 16,3 12-1-16,4 15 0 0,7 14 0 15,5 18 0-15,6 15 0 16,6 20 1-16,8 10-1 15,1 9 0-15,8 5 0 16,-3 6 0-16,-2 9 0 16,-4 6 0-16,-13 10 0 15,-14 9 0-15,-19 5 1 16,-18 4-1-16,-22 5 2 15,-24 4-3-15,-10-9 1 16,-7-3-2-16,-2-11 0 16,11-6-6-16,4-25-15 15,36 4-13-15,8-28-5 16,40 6 1-16,14-16 0 0</inkml:trace>
  <inkml:trace contextRef="#ctx0" brushRef="#br0" timeOffset="27229.5575">7054 3162 113 0,'20'-35'38'0,"-13"-6"1"16,14 20-3-16,-23-3-30 15,2 24-1-15,-19-5-1 16,0 23 0-16,-4 9-2 0,-2 16 1 15,-1 9-2-15,3 5 0 16,5 7 0-16,5 2 1 16,8-6-2-16,13 0-2 15,11-13 4-15,11-13-4 16,13-16 2-16,8-16 0 15,10-17 0-15,5-18 2 16,5-17-2-16,-4-9 0 16,-3-8 0-16,-9-3 0 15,-7 0 0-15,-11 4 0 16,-6 11 0-16,-12 10 0 15,-9 16 0-15,-5 15 0 16,-5 14 0-16,-9 25 0 0,-4 18 0 16,-3 11 0-16,-1 7 0 15,2 3 0-15,8 1-2 16,5-7 0-16,16-10-5 15,5-26-9-15,27 1-12 16,-2-32-11-16,21 0 0 16,-7-27-1-16,14 0 0 15</inkml:trace>
  <inkml:trace contextRef="#ctx0" brushRef="#br0" timeOffset="27612.5794">8149 3034 122 0,'0'0'41'0,"-25"15"0"16,12 9-1-16,-9 4-37 0,6 6 0 15,3 7-1-15,2 7-1 16,1 5 1-16,-2 3-2 16,2-5 0-16,4-3 0 15,2-8 0-15,4-10 0 16,2-14 0-16,9-16 0 15,8-18 0-15,5-13 0 16,9-18 0-16,4-10 0 16,2-7 0-16,4-4 0 15,0 1 0-15,-3 6 0 16,-7 11 0-16,-6 13 0 15,-5 11 0-15,-5 15 0 16,-5 16 0-16,-4 14 0 16,-4 13 0-16,-4 14 0 0,-3 6 0 15,-2 9 0-15,4 8 0 16,-2-6-7-16,11 7-12 15,-13-26-9-15,28 7-8 16,-9-28-4-16,21-1 0 16,-5-26-1-16</inkml:trace>
  <inkml:trace contextRef="#ctx0" brushRef="#br0" timeOffset="27995.6013">8912 3029 98 0,'-9'11'41'0,"-9"9"1"15,3 17-1-15,-13-9-18 16,8 16-19-16,0 2-1 0,7 4 0 16,2-2-3-16,4-6 0 15,5-8 0-15,4-4 0 16,6-15 0-16,6-15 0 15,2-16 0-15,8-12 0 16,1-11 0-16,4-9 0 16,1-8 0-16,-1-6 0 15,1 2 0-15,-4 4 0 16,-4 9 0-16,-5 12 0 15,-4 9 0-15,-3 15 0 16,-10 11 0-16,19 23 0 16,-15 9 0-16,1 8 0 15,0 8 0-15,0 1 0 16,7 11-7-16,-7-12-8 0,17 9-13 15,-17-26-5-15,24 6-9 16,-5-15 0-16,17 1 0 16</inkml:trace>
  <inkml:trace contextRef="#ctx0" brushRef="#br0" timeOffset="28543.6326">9531 3182 80 0,'-14'-3'40'0,"14"3"-2"15,0 0 1-15,30 5-18 16,0-16-19-16,5 2 0 16,11-7 1-16,8-1-1 15,6-4 0-15,6-5-1 16,-1-1 1-16,-3-1-1 0,-9 3 0 15,-9 0 0-15,-18-4 1 16,-13 9-1-16,-20 2 0 16,-17 15 1-16,-17 8-1 15,-13 11 0-15,-9 13 1 16,-5 12 0-16,-2 13-1 15,7 5 0-15,10 6 1 16,14-4-1-16,16-7 0 16,23-5 1-16,25-17-2 15,25-16-3-15,28-15-1 16,18-21-3-16,28-3-14 15,-6-33-8-15,21 5-11 16,-15-19 1-16,6 1-3 16,-26-14 0-16</inkml:trace>
  <inkml:trace contextRef="#ctx0" brushRef="#br0" timeOffset="28745.6442">10725 2331 95 0,'-26'-21'40'16,"-8"13"1"-16,14 41-1 15,-7 14-23-15,2 20-13 16,9 16-3-16,7 14 2 15,3 14-3-15,0 11 2 16,4-1-3-16,-2-5 1 16,2-8-5-16,-4-18-6 15,13 2-18-15,-15-31-11 16,9-11 0-16,-5-31-1 0,4-19 1 15</inkml:trace>
  <inkml:trace contextRef="#ctx0" brushRef="#br0" timeOffset="29137.6666">10444 2988 119 0,'-18'6'42'16,"16"11"0"-16,2-17-1 15,26 7-38-15,8-12-2 16,21-5-1-16,19-11-1 15,6-10-2-15,20-5-5 16,-10-18-13-16,22 11-8 16,-23-25-12-16,6 12 2 0,-24-20-3 15,-5 8 5-15,-28-11 14 16,-10 17 28-16,1 18 11 15,-32-10 11-15,5 27 12 16,-17 3-1-16,1 30 3 16,-15 10-2-16,14 37-14 15,-13 6-21-15,3 15 1 16,-4 15-3-16,8 11 2 15,-2 7-3-15,7 4 1 16,5-3-2-16,2-9 0 16,5-10-3-16,1-15-4 15,13-3-16-15,-13-35-9 16,12-1-9-16,-9-35 0 15,9 9 0-15</inkml:trace>
  <inkml:trace contextRef="#ctx0" brushRef="#br0" timeOffset="29311.6766">11117 3020 127 0,'-8'-10'44'16,"21"19"-2"-16,-2-11 0 16,22-4-42-16,9 0 0 15,6-11-9-15,27 10-13 16,-18-22-13-16,16 8-8 15,-6-10 0-15,8 5-2 16</inkml:trace>
  <inkml:trace contextRef="#ctx0" brushRef="#br0" timeOffset="30031.7177">13707 2332 81 0,'-6'-19'38'16,"-12"20"1"-16,-32 6 0 15,-9 26-25-15,-16 3-10 16,-15 14 0-16,-5 4 1 0,5 6 1 16,8-3-3-16,13 2 1 15,18-8-1-15,27-2-1 16,24-12-1-16,24-8 1 15,32-5-1-15,15-7-1 16,13-7 0-16,11 3 0 16,-1-2 0-16,-7-2 0 15,-13 6 0-15,-16 2 0 16,-27 6 0-16,-25 8 1 15,-28 8-1-15,-21 4 0 16,-19 1 0-16,-10 1 1 16,-5-1-1-16,1-6 0 15,9-6 0-15,10-10-2 16,16-5-1-16,16-14-3 0,25-3-9 15,-1-17-16-15,32 5-10 16,2-16 1-16,19 6-2 16,4-11 2-16</inkml:trace>
  <inkml:trace contextRef="#ctx0" brushRef="#br0" timeOffset="30586.7495">14282 2921 90 0,'2'-16'40'0,"-14"-7"2"16,5 9-3-16,-20-9-19 0,7 11-16 15,-8 7 0-15,0 11-1 16,-9 12 0-16,-4 8 0 15,-5 7-1-15,4 7 0 16,-1 0-1-16,9-1 1 16,9 1-2-16,12-10 0 15,15-7 0-15,19-12 0 16,17-12 0-16,14-12 0 15,14-5 0-15,6-10 0 16,5-9 0-16,-2 3 0 16,-7-2 0-16,-11 8 0 15,-11 3 0-15,-13 13 0 16,-20 14 0-16,-17 15 0 0,-16 19 0 15,-14 13 0-15,-14 23 0 16,-9 7 0-16,-7 16 0 16,-2 2 0-16,5 0 0 15,9-5 0-15,8-9 0 16,13-14 0-16,15-17 0 15,16-17 0-15,15-18 0 16,13-18 0-16,11-18 0 16,12-15 0-16,7-16 0 15,5-12 0-15,6-12 0 16,-4-10-4-16,3 2-3 15,-10-9-5-15,10 23-12 16,-25-13-7-16,10 23-10 16,-15-2 1-16,3 21-2 15,-9 2 3-15</inkml:trace>
  <inkml:trace contextRef="#ctx0" brushRef="#br0" timeOffset="31016.7741">15138 2738 108 0,'-25'-8'42'0,"14"18"2"16,-14-3-3-16,15 18-34 15,-14 4-3-15,-1 10-1 16,3 10 0-16,3 4-2 16,2 3 1-16,8 0-2 15,6-7 0-15,12-6 0 0,10-14 0 16,12-12 0-16,9-12 0 15,10-10 0-15,6-15 0 16,2-9 0-16,1-9 0 16,1-7 0-16,-7-5 0 15,-2 0 0-15,-8-1 0 16,-8 5 0-16,-7 11 0 15,-6 9 0-15,-11 9 0 16,-11 17 0-16,-2 16 0 16,-12 11 0-16,-3 11 0 15,-3 3 0-15,6 6 0 16,-1-2-4-16,15 4-6 15,5-20-5-15,25 7-10 16,-4-29-9-16,27 7-6 0,2-22 0 16,15 1 1-16</inkml:trace>
  <inkml:trace contextRef="#ctx0" brushRef="#br0" timeOffset="31414.7969">16169 2829 114 0,'-12'-12'41'15,"-24"-3"0"-15,0 27 0 16,-22-1-35-16,2 16-2 15,-5 3-1-15,5 11 0 16,2 2-1-16,11 2-2 16,15 0 0-16,8-5 0 15,16-9 0-15,16-6 0 0,12-13 0 16,14-8 0-16,9-12 0 15,6-10 0-15,4-11 0 16,0-5 0-16,-2-8 0 16,-4-3 0-16,-8-1 0 15,-6 4 0-15,-9 6 0 16,-10 6 0-16,-7 8 0 15,-11 22 0-15,0 0 0 16,-20 20 0-16,1 11 0 16,-3 4 0-16,2 8 0 15,2-1-3-15,10 3-1 16,8-11-3-16,18-1-5 15,0-28-8-15,32 10-11 16,-9-25-9-16,22 2 1 0,-5-19 0 16,12 5 1-16</inkml:trace>
  <inkml:trace contextRef="#ctx0" brushRef="#br0" timeOffset="31699.8131">16699 2952 92 0,'-12'23'39'16,"-19"0"1"-16,7 14-2 15,-10-12-18-15,2 12-18 16,9-1 0-16,7-1 1 15,5-6-2-15,5-4 1 16,8-14 0-16,-2-11-1 16,15-4 1-16,0-15 0 15,1-8 0-15,7-9 0 16,1-7 0-16,7-7 1 15,2-9-3-15,7 0 0 16,-2-1 0-16,5 5 0 0,-6 10 0 16,-1 5 0-16,-2 7-5 15,-6 6-5-15,5 24-3 16,-17-9-5-16,15 27-15 15,-14-16-10-15,12 8 0 16,-7-8-2-16</inkml:trace>
  <inkml:trace contextRef="#ctx0" brushRef="#br0" timeOffset="32283.8466">17101 2983 80 0,'0'0'39'0,"0"0"-1"15,28 4 0-15,-12-22-19 16,16 9-16-16,10-5-1 15,15-3 0-15,8-6 0 16,6 0 1-16,-1-5-2 16,-1 2 1-16,-9-1-3 15,-11-2 1-15,-18 3-1 16,-16 3 0-16,-21 4 1 15,-17 9-2-15,-19 4 2 16,-10 11 2-16,-14 6 2 16,-9 16 1-16,-9 9 0 15,9 6 0-15,7 7-1 16,11 0 0-16,19 2-2 15,20-4-2-15,31-6 0 0,31-18-6 16,40-3-7-16,6-25-14 16,42 8-10-16,2-26-7 15,25-1-1-15,7-15 2 16</inkml:trace>
  <inkml:trace contextRef="#ctx0" brushRef="#br0" timeOffset="32917.8828">18849 2688 65 0,'0'0'39'0,"0"0"-2"0,0 0 4 16,0 0-22-16,-12 16-15 16,0 10 1-16,3 9-1 15,-6 8 1-15,-2 12 0 16,-2 2-1-16,4 4-2 15,0-5 0-15,5-5 0 16,6-12-1-16,6-8 0 16,4-13 0-16,5-18-1 15,6-16 1-15,1-11-1 16,2-9 1-16,-6-4 0 15,-3-5 0-15,-1-3 0 16,-6-2-1-16,1 4 1 16,-5 2-2-16,0 7 0 15,0 6 0-15,4 6 0 0,6 3-1 16,5 6 0-16,10 5 1 15,3 3-4-15,9 10 1 16,3-5-5-16,15 15-13 16,-12-18-12-16,18 13-5 15,-8-12-3-15,7 9 3 16</inkml:trace>
  <inkml:trace contextRef="#ctx0" brushRef="#br0" timeOffset="33291.9042">19342 2777 92 0,'-21'29'43'0,"2"-18"-1"0,19 10-2 16,0-21-24-16,21 2-14 15,13-8-1-15,17-5 0 16,7-1 1-16,2-6-2 15,-1-2 0-15,-4-2 1 16,-9 3-1-16,-10-5-1 16,-17 5 0-16,-15 4 0 15,-18 4 1-15,-14 6-2 16,-11 6 2-16,-11 6 1 15,-8 8 0-15,-6 12 1 16,-1 5-1-16,4 4 1 16,6 3 0-16,13 1 0 15,14-1-1-15,16-1-1 0,18-5 0 16,19-11-2-1,26-3-1-15,15-12-2 0,24 2-11 16,-5-25-11-16,24 7-13 16,-13-19 0-16,6 8-2 15,-15-20 3-15</inkml:trace>
  <inkml:trace contextRef="#ctx0" brushRef="#br0" timeOffset="33862.9369">20127 2712 90 0,'-22'8'41'0,"-8"-2"1"16,9 21-1-16,-9-8-22 15,11 13-17-15,4 7 1 16,5 7-1-16,-2 6-1 0,3 3 0 16,3-3 0-16,2-5 0 15,-1-5 0-15,3-7-1 16,-1-10 1-16,3-7-1 15,0-18 0-15,10-5 0 16,2-15 1-16,2-12-2 16,4-6 1-16,1-8 0 15,4-11 0-15,3-6 0 16,2-5 0-16,-2 3-2 15,1 5 2-15,2 8-1 16,-1 7 0-16,1 8 0 16,-1 14 1-16,-4 10-1 15,-1 14 0-15,-2 11 2 16,-4 7-1-16,-3 3 1 15,-5 8-1-15,-4 7 1 0,-7 4-2 16,-6 1 2-16,-7 0-1 16,-7-2-1-16,-4-4 1 15,-6-2 0-15,-2-4-1 16,-4-8 1-16,0-6 0 15,1-2 0-15,2-7 0 16,2-1 0-16,3-3 1 16,4 6-1-16,0 9 1 15,2 7-1-15,-2 15 1 16,-3 14 0-16,-3 15 0 15,-3 16-1-15,-8 11 1 16,0 3-1-16,-1 3-3 16,0-11-3-16,15 4-9 15,-10-31-13-15,30-1-9 0,-2-28-4 16,22-14-2-16,7-24 2 15</inkml:trace>
  <inkml:trace contextRef="#ctx0" brushRef="#br0" timeOffset="34521.9746">20705 2728 106 0,'0'0'38'15,"13"-4"1"-15,-13 4-4 0,0 0-30 16,-18 14-2-1,14 11 0-15,-7 5 1 0,2 6-3 16,-5 6 2-16,-4 10-2 16,-1-1 1-16,2 2-1 15,-1-7-1-15,3-10 1 16,3-6-1-16,2-9 1 15,6-11 0-15,4-10-1 16,9-20 1-16,5-8-1 16,4-9 1-16,4-7 0 15,-1-9 1-15,1-4-1 16,0-6 0-16,1 1-2 15,-5 6 2-15,0 9-2 16,-5 9 1-16,1 4-2 16,1 13 1-16,2 4-2 15,8 13-1-15,-2 2-1 0,14 11-4 16,-5-16-10-16,26 22-10 15,-11-16-11-15,15 10 0 16,-6-11-1-16,6 6 3 16</inkml:trace>
  <inkml:trace contextRef="#ctx0" brushRef="#br0" timeOffset="34883.9952">21179 2791 91 0,'-33'31'41'0,"0"-10"0"16,17 7-2-16,-6-10-17 15,29-7-20-15,13-4-1 16,17-3 1-16,10-7-1 16,6-5 0-16,4-10 0 0,5-4 1 15,-3-7-2-15,-6 0 2 16,-13-4-1-16,-10 0-1 15,-11-2 1-15,-12 2-1 16,-11 9 0-16,-10 3-1 16,-9 9 1-16,-9 8-1 15,-6 12 2-15,-3 18 0 16,-8 9 0-16,4 13 0 15,3 4 0-15,10 4 0 16,10 2-1-16,17-5 0 16,17-7-3-16,15-17-3 15,32 0-8-15,-3-28-13 0,31 3-13 16,-6-22 0-16,18-1-2 15,-8-21 2-15</inkml:trace>
  <inkml:trace contextRef="#ctx0" brushRef="#br0" timeOffset="35229.015">22130 2596 81 0,'-41'17'42'0,"-13"-2"-2"16,5 14 2-16,-5-11-16 15,13 8-23-15,8-3 0 16,15 2 1-16,16-6-2 15,15-2 0-15,14-7-1 16,9 1 0-16,10-7-1 16,-4 4 1-16,5-5 0 0,-7 1-1 15,-8 7 1-15,-9-4-1 16,-10 6 0-16,-10 1 1 15,-11 6-1-15,-6-1 0 16,-10 4 0-16,-4-2 0 16,-6 1 0-16,-2 2 0 15,-3-4-1-15,4 1-1 16,7-4-2-16,5-5-2 15,21 4-11-15,2-16-11 16,16-8-12-16,6-10-1 16,20 4 0-16,1-12 1 15</inkml:trace>
  <inkml:trace contextRef="#ctx0" brushRef="#br0" timeOffset="35650.039">22395 2771 90 0,'-15'18'39'0,"1"-15"3"16,19 12-3-16,-5-15-13 15,29-8-23-15,4 5 0 16,14 1-1-16,3-6-1 15,4-6 1-15,-3 0-2 16,1-4 1-16,-14 1 0 16,-3-2-1-16,-12-3 0 15,-10 0 0-15,-13 0 1 0,-5 0-1 16,-13 6 1-16,-9 5-1 15,-5 5 1-15,-8 12 2 16,-4 9-3-16,-2 11 0 16,0 12 0-16,4 7 0 15,6 1 0-15,8 4 0 16,13 1 0-16,12-10 0 15,20-5 0-15,12-11 0 16,20-6-10-16,5-23-6 16,26 12-10-16,-12-28-6 15,17 6-9-15,-13-22 2 16,7 5-1-16,-15-9 2 15</inkml:trace>
  <inkml:trace contextRef="#ctx0" brushRef="#br0" timeOffset="36004.0593">23162 2691 96 0,'-16'-4'40'15,"-2"26"4"-15,-19-1-3 16,15 22-14-16,-10-8-23 15,2 4-1-15,3 3-3 16,7 0 0-16,7-5 0 16,9-8 0-16,9-11 0 15,9-7 0-15,5-11 0 16,8-8 0-16,5-11 0 15,3-6 0-15,1-8 0 16,0-4 0-16,-4-1 0 16,-3 1 0-16,-3 7 0 15,-8 9 0-15,-4 5 0 0,-14 16 0 16,12 9 0-16,-12 12 0 15,-5 8 0-15,3 4 0 16,0 2 0-16,3-2 0 16,7-2 0-16,6-11 0 15,14-6 0-15,3-18-11 16,19 3-4-16,-10-31-10 15,30 13-6-15,-12-29-10 16,16 1 2-16,-12-23-2 16,11-2 5-16</inkml:trace>
  <inkml:trace contextRef="#ctx0" brushRef="#br0" timeOffset="36191.07">24095 2168 89 0,'-10'-16'40'0,"-7"38"1"16,-23 17 0-16,5 37-11 0,-14 0-26 15,-6 18-1-15,6 4 0 16,4 5 1-16,7-5-4 15,11-7 0-15,8-12-2 16,6-20-4-16,15-3-11 16,-13-36-12-16,23-1-11 15,-12-19 0-15,9-12-2 16,-10-15 1-16</inkml:trace>
  <inkml:trace contextRef="#ctx0" brushRef="#br0" timeOffset="36363.0798">23572 2592 130 0,'20'10'45'0,"1"-6"-1"0,26 11-8 16,24-11-36-16,-4-1 0 16,16 4 0-16,1-14-12 15,11 15-15-15,-27-23-9 16,6 15-8-16,-20-11-1 15,-7 4 0-15</inkml:trace>
  <inkml:trace contextRef="#ctx0" brushRef="#br0" timeOffset="38206.1853">1303 4939 61 0,'-6'-19'37'16,"1"4"0"-16,-11-9 0 15,0 13-11-15,-16-12-20 16,-1 8-1-16,-5 2-1 15,-3 11-1-15,-3 5 0 16,-1 16-1-16,-1 5 0 16,2 15 0-16,2 7 1 15,7 7-2-15,4 6 0 0,8 1 0 16,8-2 0-16,8-3-1 15,14-11 2-15,13-12-2 16,17-16 1-16,15-15-1 16,11-17 1-16,10-16 1 15,9-14-1-15,2-10 0 16,-3-5-1-16,-9 0 1 15,-11 5-1-15,-14 8 2 16,-16 10-2-16,-7 13 0 16,-14 12 1-16,-10 13 0 15,-12 28 0-15,0 8-1 16,-3 8 2-16,4 2-3 15,4 6 1-15,8-6-4 16,15 2-5-16,0-26-16 16,35-1-10-16,0-27-7 0,20-3 0 15,-3-17-2-15</inkml:trace>
  <inkml:trace contextRef="#ctx0" brushRef="#br0" timeOffset="39100.2363">3298 4917 68 0,'-8'-18'37'0,"8"18"1"16,-11-26-5-16,11 26-13 0,-18-1-12 15,18 1-3-15,-18 7 0 16,12 4-1-16,-3 8-1 15,0 5-2-15,-2 11 2 16,2 7-1-16,-2 6 0 16,-3 7-1-16,-1 0 1 15,2-3-2-15,0-6 2 16,4-8-2-16,0-10 1 15,2-6 0-15,7-22-1 16,0 0 0-16,7-32 1 16,4-5 0-16,5-10-2 15,5-9 2-15,4-9-1 16,2-9 0-16,5-2-1 15,0 1 1-15,-1 5 0 0,0 8-1 16,-3 13 1-16,-1 11-1 16,0 13 1-16,-3 17 0 15,0 15-1-15,0 14 1 16,-1 14-1-16,0 5 1 15,0 4 0-15,0 2-1 16,-4 2 1-16,-1 0-1 16,-10-1 2-16,-4-7-1 15,-6-2 0-15,-10-5 0 16,-5-3 0-16,-10-7 0 15,-2-4 1-15,-10-5-1 16,-3-4-1-16,-2-3 1 16,-2-2 1-16,0-2-1 15,0 1 1-15,2 4 0 16,1 8 0-16,4 13 0 0,-2 12-1 15,5 18 2-15,-2 14-2 16,3 13 1-16,1 8 0 16,3 3 0-16,7 1-1 15,8-13-5-15,16-1-10 16,0-38-17-16,27-1 0 15,-7-37-7-15,23-8-3 16</inkml:trace>
  <inkml:trace contextRef="#ctx0" brushRef="#br0" timeOffset="39588.2643">4202 4713 98 0,'3'-13'40'15,"-16"-2"1"-15,13 15-1 16,-35 15-36-16,12 1-1 16,-1 12-1-16,-4 11 0 15,-2 13 0-15,1 8-1 16,1 2 1-16,7 2-1 0,6-3 1 15,9-8-2-15,10-9 2 16,10-13-2-16,10-15 2 16,7-12-1-16,6-14-3 15,4-13 3-15,-1-11-1 16,-1-9 0-16,-3-10-1 15,-11-1 0-15,-5-4 0 16,-11-1 0-16,-7 5-1 16,-7 8 0-16,-8 15-1 15,-3 8-1-15,1 16-1 16,-2 2-4-16,17 24-14 15,0-19-6-15,11 28-5 16,7-17-4-16,21 5-1 16,6-13 2-16</inkml:trace>
  <inkml:trace contextRef="#ctx0" brushRef="#br0" timeOffset="39950.285">4982 4668 98 0,'0'0'40'0,"-29"-1"0"16,-12 4 0-16,3 13-34 15,-17 4-2-15,1 5-1 16,0 3-1-16,6-1 0 16,10-2-1-16,9-1 0 15,16-5-1-15,18-8 0 16,23-6 0-16,16-5 0 15,13-4 0-15,9 0 0 0,3 1 0 16,2 3 0-16,-10 5 0 16,-12 9 0-16,-18 10 0 15,-19 7 1-15,-19 10 0 16,-16 2-1-16,-12 1 2 15,-10 0-2-15,-3-6 1 16,2-6-3-16,9-11 1 16,8-17-6-16,29-4-8 15,3-30-12-15,37 3-9 16,3-20-5-16,28-2-2 15,7-14 2-15</inkml:trace>
  <inkml:trace contextRef="#ctx0" brushRef="#br0" timeOffset="40316.306">5641 4578 109 0,'-52'8'42'0,"0"12"0"16,-18-8-1-16,17 7-38 15,-9 3-1-15,6 3 0 16,12 3 0-16,13 2 0 15,10-4-2-15,17-3 1 16,18-3-2-16,16-4 1 16,13-6 0-16,13 1 0 15,9-3 0-15,-2-2-1 16,0 3 1-16,-9 1-1 15,-11 5 1-15,-15 6 0 0,-16 7-1 16,-19 3 2 0,-14 3-1-16,-9 3 0 0,-5 3 1 15,-2-6-2-15,-1 0 1 16,8-9-3-16,10-5 0 15,8-16-5-15,26 1-5 16,2-28-13-16,30 7-7 16,-8-25-6-16,28 2-3 15,-4-14 4-15</inkml:trace>
  <inkml:trace contextRef="#ctx0" brushRef="#br0" timeOffset="40490.3159">6087 4677 110 0,'-16'16'41'0,"-12"9"1"16,3 23-2-16,-14 2-38 15,6 6 0-15,6 1-1 0,9 4-2 16,8-5 1-16,8-9-6 16,17 1-7-16,-5-29-17 15,25-3-11-15,-3-22 0 16,10-8-1-16,-3-20 1 15</inkml:trace>
  <inkml:trace contextRef="#ctx0" brushRef="#br0" timeOffset="40633.3241">6151 4339 118 0,'-35'-33'40'16,"-4"9"-4"-16,0 9-18 16,10 22-57-16,3-4-3 0,20 11 0 15,6-14-2-15</inkml:trace>
  <inkml:trace contextRef="#ctx0" brushRef="#br0" timeOffset="41331.3641">6611 4140 97 0,'0'0'37'15,"-18"-17"1"-15,18 17-1 16,0 0-31-16,0 0-2 15,3 10 0-15,0 19-1 16,-3 9-1-16,0 15-1 16,-6 15 0-16,2 16-1 15,-8 8 1-15,2 10-1 16,-3-4 0-16,-1-1 0 0,2-7 2 15,4-12-2-15,5-16 1 16,3-14-1-16,7-15 1 16,2-16-1-16,5-14 0 15,6-15 0-15,-3-10 0 16,6-9 1-16,-4-7-1 15,2-7 1-15,1-6-2 16,-2 3 3-16,6 3-2 16,-5 8 0-16,5 9 0 15,0 13 0-15,1 11 0 16,2 14 0-16,-3 10-1 15,-3 11 2-15,-3 7-2 16,-7 4 1-16,-11 2 0 16,-8-2 0-16,-10-1 1 0,-12-7-1 15,-10-3 1-15,-5-10-2 16,-3-9 2-16,-2-10-3 15,6-9-1-15,7-18-3 16,22-2-12-16,-6-29-7 16,38 9-8-16,-3-26-2 15,26 5-7-15,5-12 2 16</inkml:trace>
  <inkml:trace contextRef="#ctx0" brushRef="#br0" timeOffset="41572.3778">7407 4110 106 0,'0'0'39'0,"0"0"1"16,-11 33-1-16,-10 5-32 16,6 12-5-16,-5 10 0 15,2 16-2-15,-3 12 1 16,0 4-1-16,3 4 0 15,2 0-1-15,2-4 0 16,4-15-3-16,14-5-2 16,-3-27-17-16,29-3-14 15,-2-27-3-15,16-8-1 16,1-22 0-16</inkml:trace>
  <inkml:trace contextRef="#ctx0" brushRef="#br0" timeOffset="41947.3993">7636 4768 105 0,'-12'28'40'16,"-2"-10"1"-16,23 2-1 16,-9-20-38-16,33 9 0 15,5-13 0-15,9-4-1 16,2-9 1-16,5-3-1 15,-1-3 0-15,-5 1-1 16,-7-5 1-16,-8-1-1 16,-9 1 1-16,-10-1-1 15,-11 4 1-15,-10 2-1 16,-11 4 1-16,-9 6 0 15,-13 12-1-15,-9 10 1 0,-7 17 1 16,-1 10-1-16,-1 12 0 16,4 6 0-16,11 5-1 15,16 0 0-15,16-6 0 16,17-5-3-16,22-6-1 15,7-17-7-15,26 8-12 16,-9-27-8-16,28 10-4 16,-7-23-5-16,17 4-3 15,4-14 3-15</inkml:trace>
  <inkml:trace contextRef="#ctx0" brushRef="#br0" timeOffset="42954.4569">9477 4670 86 0,'-5'-17'37'16,"5"17"1"-16,-31-20-3 15,11 23-26-15,-14-2-2 16,1 10-2-16,-10 10 0 16,1 13-1-16,-2 9-2 15,1 10 1-15,5 6-1 16,10 5-1-16,10-1 1 15,14-2-1-15,11-7 0 16,19-9-1-16,14-17 2 16,15-13-2-16,7-17-1 15,11-14 3-15,1-16-4 16,-4-9 3-16,-5-11-2 0,-14-6 1 15,-13-3-1 1,-15 2 1-16,-18 4 0 0,-14 8-1 16,-17 9 1-16,-8 8 0 15,-7 12 0-15,-3 13 0 16,0 7 0-16,4 7 0 15,10 5 0-15,12 2 0 16,15-3 0-16,16-5 0 16,21-8 0-16,13-6 0 15,19-6 0-15,10-1 0 16,8-6 0-16,1 3 0 15,-7 2 0-15,-8 4 0 16,-14 8 0-16,-14 6 0 16,-17 10 1-16,-18 7-1 15,-14 8 1-15,-14 7 0 16,-6 7-1-16,-3 6 1 0,1-2 0 15,2-1-1-15,11-4 1 16,10-5-1-16,16-11 0 16,9-10 2-16,20-11-2 15,9-11 0-15,9-12 1 16,6-9-1-16,1-12 1 15,-1-5-1-15,-3-5 1 16,-6-5-2-16,-12 3 1 16,-3 1 0-16,-12 4 1 15,-6 7-1-15,-7 9 0 16,-6 11 0-16,-8 19 1 15,0 0-1-15,-10 23 0 16,-2 11 0-16,-2 11 0 0,3 5-1 16,2 5-1-16,4-2-1 15,11-5-3-15,11-17-3 16,26-5-7-16,-5-33-5 15,33 1-7-15,-13-38-2 16,30 5-1-16,-15-34-2 16,10 1-2-16,-17-15 2 15</inkml:trace>
  <inkml:trace contextRef="#ctx0" brushRef="#br0" timeOffset="43126.4667">11284 3986 102 0,'-15'38'38'15,"-25"22"2"-15,4 40-3 16,-22 5-30-16,6 17-4 0,2 3-2 15,9-2-1-15,8-13-3 16,8-20-3-16,21-3-10 16,-1-36-23-16,17-12 0 15,-12-39 0-15,34 7-1 16</inkml:trace>
  <inkml:trace contextRef="#ctx0" brushRef="#br0" timeOffset="43299.4766">10947 4541 83 0,'-21'-28'43'0,"-4"1"-1"15,20 14 0-15,1-5-12 16,4 18-28-16,42-18-3 16,3 2-4-16,21 7-6 0,-3-19-13 15,22 17-18-15,-4-8 0 16,10 8-2-16,-15-2 3 15</inkml:trace>
  <inkml:trace contextRef="#ctx0" brushRef="#br0" timeOffset="43787.5045">11878 4626 45 0,'17'-21'37'0,"-10"-7"2"16,1 14 0-16,-12-13-14 16,4 27-4-16,-23-1-13 15,-1 12-1-15,-11 7-2 0,-7 14-1 16,-7 9-2-16,1 7 0 15,1 8-1-15,11 0 0 16,12-1-1-16,17 1 0 16,20-11-2-16,18-14 0 15,27-8-4-15,15-23-6 16,30 7-14-16,-9-30-8 15,21 1-5-15,-15-18-1 16,10 3 1-16</inkml:trace>
  <inkml:trace contextRef="#ctx0" brushRef="#br0" timeOffset="44651.554">12516 4557 77 0,'-44'-14'41'0,"4"21"-1"0,-12-2 1 16,13 25-11-16,-7-2-28 15,4 11 1-15,5 3-1 16,8 9 0-16,6 1-1 15,12-3 0-15,15-5-1 16,15-4 1-16,14-14-1 16,15-11-1-16,7-11 1 15,10-14-1-15,4-10 1 16,-3-10-1-16,-7-8 0 15,-11-7 1-15,-13 2-1 16,-13-3 1-16,-13 2 0 16,-14 4 0-16,-13 2 0 15,-10 7 0-15,-1 6 0 16,-3 9 1-16,2 5-1 0,6 5 0 15,7 5 0-15,17 1 0 16,0 0 1-16,32 9-1 16,6-9 1-16,7 2-1 15,9 1 1-15,3 0-1 16,-3 3 0-16,-2 1 1 15,-11 8-1-15,-8 1 1 16,-14 7-1-16,-9 5 1 16,-10 5-1-16,-11 3 1 15,-4 3-1-15,-3-1 0 16,-1-1 0-16,0-5 1 15,5-5-1-15,5-7 0 16,5-7-1-16,4-13 1 16,14-6 0-16,4-12 0 0,3-9 1 15,6-7-1-15,-3-8 0 16,4-5 1-16,0-3-1 15,-4-1 1-15,-3 2-1 16,-5 9 1-16,-5 9-1 16,-2 8 1-16,-6 10-1 15,-3 13 0-15,-4 10 0 16,-1 11 0-16,-1 4 0 15,4 0 0-15,3 0 0 16,5-1 1-16,7-4-1 16,5-6 0-16,10-5 1 15,9-9 0-15,1-5 0 16,0-2 1-16,4-4-2 15,-1-4 0-15,-3-5 0 16,-1-1 0-16,-5 1 0 0,-5 4 0 16,-3 2 0-16,-5 6 0 15,-6 8 0-15,-5 11 0 16,-9 17 0-16,-11 11 0 15,-4 9 0-15,-3 8 0 16,-2 6 0-16,3 2-2 16,6-3-2-16,2-11-2 15,19-7-5-15,6-26-3 16,25 4-8-16,-9-34-7 15,28 8-2-15,-13-31-4 16,15 1-4-16,-10-17 2 16</inkml:trace>
  <inkml:trace contextRef="#ctx0" brushRef="#br0" timeOffset="45012.5746">13879 4551 76 0,'-25'14'41'16,"9"13"0"-16,0-9 0 15,18 10-11-15,17-13-27 16,6 0 1-16,14-7-2 15,12-6 0-15,11-9-1 16,2-5 1-16,0-7-1 16,-2-6-1-16,-10-3 1 15,-13-3-1-15,-10-5 1 16,-8 2-1-16,-19 3 1 15,-11 3 0-15,-14 11 0 16,-9 11 0-16,-12 13 0 16,-6 16 0-16,-4 11 0 0,1 14 1 15,6 7-2-15,10 6 0 16,11 0 0-16,18-4 0 15,18-6 0-15,19-15-4 16,19-2-4-16,10-23-4 16,24 8-7-16,-9-31-9 15,24 15-7-15,-17-23-3 16,15 9-5-16,-10-8 3 15</inkml:trace>
  <inkml:trace contextRef="#ctx0" brushRef="#br0" timeOffset="45140.5819">14860 4882 123 0,'-22'15'41'0,"-10"-12"-3"15,10-8-8-15,22 5-59 16,-16-14-9-16,16 14-5 16,1-20-2-16,-1 20 1 15</inkml:trace>
  <inkml:trace contextRef="#ctx0" brushRef="#br1" timeOffset="50117.8666">1962 6236 99 0,'-8'-27'36'16,"13"16"0"-16,-3-10-2 15,13 8-31-15,5-2-1 16,12 0-1-16,4 1 1 0,6 3 0 16,2 4-1-16,-1 4 0 15,-4 6 0-15,-3 8-1 16,-8 8 0-16,-12 11 1 15,-12 11-1-15,-13 6 1 16,-14 10-1-16,-11 5 1 16,-13 4-1-16,-4 2 2 15,-8-4-1-15,1-2 1 16,1-6-1-16,9-7 1 15,9-8-1-15,16-8 0 16,16-10 1-16,18-9-2 16,19-14 1-16,18-10 0 15,20-13-1-15,12-7-1 16,16-8-1-16,2-7-2 15,9 7-5-15,-16-9-24 0,4 17-3 16,-17 0-4-16,-4 14 2 16</inkml:trace>
  <inkml:trace contextRef="#ctx0" brushRef="#br1" timeOffset="50500.8885">3550 5876 76 0,'-6'27'35'15,"-10"-5"0"-15,0 22 1 16,-19 3-26-16,-2 30-2 15,-21 7 0-15,-4 25-1 16,-22 13-2-16,-5 14 1 16,-9 2-4-16,3-3 2 15,5-5-3-15,14-16-1 16,11-10-2-16,14-26-5 15,34-10-28-15,2-25-3 16,22-11 0-16,7-21-2 0</inkml:trace>
  <inkml:trace contextRef="#ctx0" brushRef="#br1" timeOffset="51746.9598">3790 6772 87 0,'0'0'34'0,"0"0"1"15,-10-10 2-15,10 10-31 16,0 0 1-16,0 0-3 15,0 0 1-15,-4 14-1 16,-6 9 0-16,-3 15-1 16,-6 6 0-16,3 8 1 15,-2 1-2-15,4 2 0 16,3-4 0-16,12-11 1 15,15-14-1-15,17-17 0 16,20-20-1-16,19-14 0 16,15-8-1-16,8-14-1 15,6-2-1-15,-4-6-3 0,2 10-5 16,-24-8-20-16,-4 18-9 15,-25 0-1-15,-10 10 0 16,-20 1 2-16</inkml:trace>
  <inkml:trace contextRef="#ctx0" brushRef="#br1" timeOffset="51949.9713">4234 6703 116 0,'-34'29'40'15,"6"18"2"-15,-3 2-4 16,3 13-34-16,5 7-2 15,6 9 0-15,3-2 0 16,4-3-2-16,8-6-1 0,7-9-4 16,16-4-15-16,-3-25-17 15,17-6-4-15,-1-22 0 16,12-5 0-16</inkml:trace>
  <inkml:trace contextRef="#ctx0" brushRef="#br1" timeOffset="53181.0418">5371 6703 90 0,'0'0'35'0,"-18"-8"0"15,18 8 0-15,-19 19-31 16,14 1-1-16,2 3-1 16,1 9 0-16,1 4 0 15,-1 11 1-15,0 1-1 16,2 2 0-16,-3-2 0 15,1-2 0-15,-2-8-1 0,-1-4 0 16,4-10 1-16,-2-8-1 16,3-16-1-16,0 0 1 15,4-24 0-15,5-10 0 16,1-11 0-16,2-10 0 15,5-10 0-15,-1-11-1 16,5-6 0-16,3 1-1 16,0 2 1-16,4 7-2 15,0 8 2-15,1 11-2 16,0 12 1-16,2 16-1 15,-2 16 2-15,0 14 0 16,-5 10 0-16,1 15 0 0,-6 7 0 16,-2 9 1-16,-3 3-1 15,-6 6 2-15,-7 1-1 16,-5-1 0-16,-8 1-1 15,-6-3 1-15,-6-2-1 16,-7-5 0-16,-4-6-1 16,-4-7 1-16,-1-4 0 15,-2-6 0-15,2-5 0 16,3-7 0-16,2-4 0 15,6-2 1-15,5-3 0 16,4 5-1-16,6 3 1 16,0 6 0-16,7 13-1 15,-1 10 0-15,2 11 1 16,-1 12-2-16,-2 12 1 15,-1 7-1-15,1 3-2 0,-4-6-2 16,7 3-8-16,-8-23-18 16,15-3-8-16,2-23 1 15,7-13-2-15</inkml:trace>
  <inkml:trace contextRef="#ctx0" brushRef="#br1" timeOffset="53657.0689">6129 6638 89 0,'0'0'36'0,"-9"-12"0"16,9 12 1-16,-24 10-28 15,8 8-6-15,-6 7 2 16,2 14-1-16,-4 9 1 15,1 10-2-15,3 5 0 16,6-1 0-16,5-1-1 16,11-8 0-16,9-10-1 15,9-14 1-15,10-14-1 16,8-18 0-16,6-15 1 15,5-12-2-15,-3-12 1 16,0-6 0-16,-9-5-1 0,-8-5-1 16,-10 3 0-16,-12 2-1 15,-13 11 0-15,-13 8-1 16,-4 13 0-16,-6 9-1 15,1 13-1-15,0 4-3 16,12 19-11-16,-1-13-12 16,26 8-5-16,4-7 0 15,21-3-3-15</inkml:trace>
  <inkml:trace contextRef="#ctx0" brushRef="#br1" timeOffset="54016.0896">6925 6543 107 0,'-15'1'38'0,"-18"-4"1"16,3 14-3-16,-9-2-32 16,0 8 0-16,-2 2-1 15,4 5 0-15,3 3-1 16,10 2 0-16,4 1-1 15,14-3 1-15,7 0-1 16,13-2-1-16,9-6 0 16,6-1 0-16,8-3 1 15,1 0-2-15,-4-2 1 16,-4 1 0-16,-8 1 0 15,-10 4 0-15,-12 3 1 16,-10 2-1-16,-11 3 0 16,-9-1 0-16,-4 2 0 0,0-5-2 15,5-3-1-15,5-13-4 16,24-7-12-16,-9-13-8 15,34-4-12-15,5-17 0 16,24-3-2-16,3-10 2 16</inkml:trace>
  <inkml:trace contextRef="#ctx0" brushRef="#br1" timeOffset="54377.1102">7365 6560 117 0,'-34'-3'38'0,"9"13"3"16,-15-8-8-16,6 13-30 15,-3 4-1-15,6 2 1 0,1 5-1 16,9 0 0-16,9 0 0 16,9-2-2-16,10-1 1 15,12-3-1-15,9-4 0 16,5-2 0-16,9-4 1 15,0 1-1-15,-3-2 0 16,-5 5 0-16,-7 1 1 16,-10 3-1-16,-13 4 0 15,-6 7 0-15,-13 1 0 16,-8 3 1-16,-4-1-2 15,2-5 1-15,1 0-2 16,5-9-1-16,12-4-2 16,7-14-9-16,22-9-10 15,-4-19-8-15,26 3-6 0,0-14-2 16,17-4 0-16,4-9 3 15</inkml:trace>
  <inkml:trace contextRef="#ctx0" brushRef="#br1" timeOffset="54549.12">7910 6651 111 0,'-17'21'39'15,"-11"1"1"-15,0 14-2 16,-6-4-35-16,0 8-1 16,7 3-1-16,7 0-1 15,7-6-1-15,9-9-3 16,18 4-9-16,-3-29-18 15,19 2-8-15,-1-17 0 16,8-3 0-16</inkml:trace>
  <inkml:trace contextRef="#ctx0" brushRef="#br1" timeOffset="54678.1273">7857 6496 102 0,'-30'-44'35'0,"-7"0"1"16,13 5-5-16,10 11-58 15,8-10-9-15,20 7-1 16,6-11-1-16</inkml:trace>
  <inkml:trace contextRef="#ctx0" brushRef="#br1" timeOffset="55179.1561">8369 5739 97 0,'-20'22'39'0,"7"17"4"15,-13 3-2-15,16 14-36 16,-10 16 1-16,6 13-1 15,-1 6 0-15,2 10-4 16,1 2 3-16,5 2 0 16,2-3-3-16,3-8 1 15,2-11 0-15,4-12-2 16,3-12 0-16,2-16 0 15,2-15 0-15,3-18 0 16,0-13 0-16,0-12 0 16,2-10 0-16,1-10 0 0,-1-2 0 15,3-4 0-15,2 5 0 16,-2 4 0-16,0 10 0 15,1 5 0-15,1 12 0 16,-3 7 0-16,2 8 0 16,-2 10 0-16,-4 5 0 15,0 7 0-15,-6 2 0 16,-8 5 0-16,-9 3 0 15,-10 0 0-15,-10 1 0 16,-13-6-2-16,-6-3 0 16,-9-10 0-16,1-7-3 15,-5-16-3-15,23-1-12 16,-12-28-2-16,32 1-5 15,-4-30-3-15,30-1-9 0,7-19-2 16,21-2 3-16</inkml:trace>
  <inkml:trace contextRef="#ctx0" brushRef="#br1" timeOffset="55647.1829">8996 6092 74 0,'13'-36'37'16,"0"12"-1"-16,-8 5 1 16,8 16-28-16,-13 3-1 15,2 27 0-15,-5 5-3 16,3 16 1-16,-3 11-4 15,2 13 1-15,-3 7-1 16,-1 8 1-16,-3 0-2 16,-1 2 2-16,-1-2-3 0,2-9 0 15,5-4-4-15,-3-22-6 16,20 1-16-16,-6-29-12 15,16-10-1-15,-1-21 0 16,13-10 0-16</inkml:trace>
  <inkml:trace contextRef="#ctx0" brushRef="#br1" timeOffset="55999.203">9217 6673 105 0,'-17'16'39'0,"21"4"1"15,0-8 0-15,18-7-29 16,8 3-9-16,12-1-1 15,6-7 1-15,13-3 0 0,-1-8-1 16,0-2 0-16,-3-5 0 16,-10-2 0-16,-8-7-1 15,-13 4 0-15,-12-4 0 16,-14 4-1-16,-12 4 1 15,-8 6 0-15,-9 3 0 16,-8 15-2-16,-5 8 3 16,-1 7 2-16,1 10-2 15,6 9 1-15,7 2-1 16,13 2 1-16,16 0-2 15,18-9 2-15,18-2-6 16,10-20-11-16,29 9-8 16,-6-26-5-16,24 8-12 15,-1-16 0-15,13 4-2 0,-3-12 2 16</inkml:trace>
  <inkml:trace contextRef="#ctx0" brushRef="#br1" timeOffset="56990.2597">11228 6566 73 0,'-8'-28'34'0,"-8"0"2"15,3 9-1-15,-8 3-19 16,3 16-10-16,-10 2 1 15,6 18-2-15,-8 6 1 16,7 14 0-16,-2 3-2 16,7 8 1-16,4 1-3 15,10 0 3-15,11-6-3 0,13-7 2 16,10-10-3-16,13-10 0 15,8-15-1-15,8-14 1 16,2-10-1-16,1-8 0 16,-10-6 0-16,-8-5 0 15,-12-5 0-15,-11 2-2 16,-15 1 1-16,-14 2-1 15,-13 6 2-15,-8 4-2 16,-3 10 2-16,-4 5-1 16,2 9 1-16,4 8 0 15,7 8 1-15,5 5 0 16,14 5 0-16,8 0 1 15,13-1-2-15,9-2 2 16,7-2-2-16,8-7 2 16,8-7-2-16,3-5 1 0,3-7-1 15,-3-2-2-15,-4-6 3 16,-5 1-2-16,-10 0 2 15,-7 4-2-15,-11 1 2 16,-15 12-2-16,0 0 2 16,-6 24 1-16,-11 0-1 15,-2 10 1-15,-2 5-2 16,1 8 0-16,2 1 0 15,6-2 0-15,8-5 0 16,9-4 0-16,11-10 0 16,11-13 0-16,10-14 0 15,7-12 0-15,7-14 0 16,2-10 0-16,2-7 0 15,-2-6 0-15,-7-5 0 0,-6 0 0 16,-8 4 0-16,-3 5 0 16,-9 7 0-16,-3 10 0 15,-10 11 0-15,-7 17 0 16,0 0 0-16,-1 34 0 15,-6 3 0-15,-4 9 0 16,0 6 0-16,5 2 0 16,5-4 0-16,7-9 0 15,15-11-7-15,-2-26-10 16,29-2-4-16,-11-34-3 15,30 4-2-15,-13-31-3 16,15 4 2-16,-15-21-9 16,2-5 5-16,-7-2 5 0</inkml:trace>
  <inkml:trace contextRef="#ctx0" brushRef="#br1" timeOffset="57170.27">12658 6013 116 0,'-27'33'39'16,"3"27"1"-16,-10 4 0 15,10 16-37-15,-2 5 0 16,5 4 1-16,5-2-2 15,1-4-1-15,9-5-5 16,0-18-8-16,19 3-11 16,-16-31-4-16,17-2-13 15,-14-30 1-15,24 3-2 16,-15-23 3-16</inkml:trace>
  <inkml:trace contextRef="#ctx0" brushRef="#br1" timeOffset="57329.279">12427 6452 125 0,'-15'-12'41'0,"15"12"2"15,0 0-3-15,31-9-40 16,5 8-4-16,5-11-14 16,27 15-8-16,-4-15-11 15,27 10-4-15,3-10-1 16,15 10 0-16</inkml:trace>
  <inkml:trace contextRef="#ctx0" brushRef="#br1" timeOffset="57800.306">13338 6450 83 0,'0'-19'36'0,"4"6"1"16,-8-5 0-16,4 18-29 15,-17-16 1-15,3 22-2 16,-12 7-1-16,-2 15-1 16,-14 10-1-16,3 9 1 15,-5 6-3-15,6 7 2 16,4-3-3-16,13-3 1 15,15-9-2-15,17-14 1 16,25-12-5-16,14-19-3 16,28-1-10-16,1-29-8 15,28 4-12-15,-9-15-3 16,6 4 0-16,-13-10 1 15</inkml:trace>
  <inkml:trace contextRef="#ctx0" brushRef="#br1" timeOffset="58683.3565">13789 6425 106 0,'-43'6'40'0,"-7"0"0"15,7 15-1-15,-6 1-32 16,11 6-2-16,3 9-2 16,8 4 0-16,7 4 0 15,6 2 0-15,7-1-1 16,12-4 0-16,14-10 0 15,13-6-2-15,10-13 0 16,11-13 0-16,5-13-2 16,5-12 1-16,1-7-1 15,-8-9-1-15,-6-3 1 16,-10-5-2-16,-13 3 2 0,-13 1-1 15,-10 4 1-15,-12 7 0 16,-9 6 2-16,-6 11 1 16,-5 7 0-16,-5 8 0 15,3 6 0-15,3 5 0 16,7 4 0-16,10 1 0 15,11-4 0-15,14 0 0 16,14-5 0-16,13-4 0 16,9-4 0-16,6-3-1 15,-1 0 1-15,0-2 0 16,-9 3-1-16,-6 2 1 15,-10 6-1-15,-12 4 1 16,-13 6-1-16,-8 10 0 16,-10 5 0-16,-5 6 2 0,-2 4-2 15,-4 5 2-15,1-1-2 16,2-1 1-16,6-5-1 15,5-8 2-15,6-10-2 16,3-18 0-16,20 6 0 16,1-21 0-16,4-8 0 15,4-10 0-15,0-6 0 16,1-7 0-16,-1-1 0 15,-1 1-2-15,-5 3 2 16,-6 7-1-16,-5 6 2 16,-5 8-1-16,-4 11 0 15,-3 11 0-15,0 0 2 16,-14 14-2-16,9 2 0 0,-1 5 0 15,4-1 0-15,9 1 0 16,7-7 0-16,6-1 0 16,9-8 0-16,3-6 0 15,5-5 0-15,-2-4 0 16,2-3 0-16,-9-3 0 15,-4 5 0-15,-8-2 0 16,-4 6 0-16,-12 7 0 16,0 0 0-16,0 24 0 15,-8 1 0-15,-3 7 0 16,1 6 0-16,1 7 0 15,2 2 0-15,1-1 0 16,13 4-9-16,-5-21-5 16,22 9-6-16,-10-28-2 0,26 7-3 15,-15-27 0-15,22 9-1 16,-20-27 1-16,13 5-4 15,-11-7 4-15,-6-10 4 16</inkml:trace>
  <inkml:trace contextRef="#ctx0" brushRef="#br1" timeOffset="59034.3766">14830 6569 112 0,'-10'14'39'0,"-2"-7"1"16,13 12 0-16,-1-19-36 16,21 16 0-16,8-13-1 15,8-2-1-15,4-4 0 16,6-6-2-16,-1-6 1 15,0-3-1-15,-5-1 0 0,-8-1-1 16,-9-2 2-16,-9 3-2 16,-13 0 2-16,-11 7 0 15,-10 4 0-15,-10 6 0 16,-4 9 0-16,-7 11-1 15,0 7 1-15,-2 7 2 16,7 4-3-16,6 7 0 16,12-2 0-16,10 1 0 15,15-5 0-15,13-12-2 16,19-3-6-16,6-21-9 15,24 8-5-15,-8-28-2 16,28 6-4-16,-13-26-3 16,14 8-3-16,-11-15-5 15,-4-1 7-15</inkml:trace>
  <inkml:trace contextRef="#ctx0" brushRef="#br1" timeOffset="59320.393">15741 6387 90 0,'-36'-1'38'16,"-1"16"4"-16,-13-3-2 15,9 18-10-15,3-11-27 16,9 8-2-16,11-5 1 15,17-3-1-15,15-1 0 16,11-5 0-16,15-2-1 16,3-1 2-16,0 1-2 15,-2-3 2-15,-6 3 0 16,-12 6-2-16,-14 3 0 15,-9 8 0-15,-12 1 0 0,-10 5 0 16,-5 1 0 0,-3-3 0-16,1 1 0 0,-1-9-8 15,11 8-9-15,-10-24-5 16,21 10-2-16,-15-28-4 15,23 10-5-15,-17-20-7 16,11-6 1-16,-1-8 3 16</inkml:trace>
  <inkml:trace contextRef="#ctx0" brushRef="#br1" timeOffset="63723.6448">16648 6563 49 0,'1'-24'34'0,"3"5"0"15,-9-1 3-15,5 20-14 16,-15-19-14-16,15 19-1 15,-19-4 1-15,19 4-1 16,-24 21-3-16,10-5-2 16,1 4 0-16,1 2 0 15,-2 3-1-15,2 3 0 16,0 1 0-16,1 4 0 15,0-2-1-15,1 4 1 16,-1-6-1-16,3-2-1 16,2-6 0-16,-1-6 0 15,7-15 0-15,0 0 0 0,16-31 0 16,3-6-2-16,3-10 2 15,4-9-1-15,3-3 2 16,2-3-3-16,-3 3 2 16,0 7-1-16,-8 12 2 15,-3 9-1-15,-6 14 0 16,-11 17 0-16,0 0 1 15,1 17-1-15,-8 10 1 16,2 6-1-16,0 3 1 16,6-1 1-16,8-3-1 15,10-7 0-15,11-14-1 16,11-11 1-16,13-6 0 15,8-16-1-15,4-6 2 16,3-5-3-16,-6-2 1 0,-4 3 0 16,-11 3 1-16,-9 6 0 15,-12 9-1-15,-9 6 1 16,-18 8-1-16,6 21 0 15,-14 5 0-15,-6 10-1 16,0 5 1-16,-1 6 2 16,5 4-4-16,4-2-1 15,13 2-4-15,2-17-6 16,25 10-15-16,-3-24-9 15,15 0-3-15,0-15 0 16,8-3 1-16</inkml:trace>
  <inkml:trace contextRef="#ctx0" brushRef="#br1" timeOffset="64106.6667">17715 6507 91 0,'-9'-18'38'0,"-15"-1"-1"16,3 16 2-16,-17-1-21 15,3 15-15-15,-3 4-1 16,-1 8 3-16,0 9-1 15,4 4 0-15,2 4-1 16,6 1 1-16,8-5-2 16,10 0 1-16,11-7-1 15,12-7-2-15,15-12 0 16,7-10 0-16,12-11 0 15,2-11 0-15,6-7 0 16,-2-7 0-16,-2-4 0 0,-9-3-2 16,-9 4 2-16,-9 4-2 15,-8 9 2-15,-12 6-2 16,-9 10 2-16,-6 12 0 15,-5 11 0-15,-3 8 2 16,-1 6-3-16,2 1 1 16,8 7-3-16,2-9-1 15,16 6-7-15,-9-32-6 16,36 19-22-16,-12-26-3 15,16-2 3-15,-3-18-3 16</inkml:trace>
  <inkml:trace contextRef="#ctx0" brushRef="#br1" timeOffset="64344.6803">18263 5906 105 0,'0'0'38'0,"0"0"3"15,-16 40-3-15,-7 9-31 16,5 16-3-16,0 7 0 15,5 14-2-15,-2 3 0 16,6 1 1-16,4-5-3 16,9-9 0-16,6-7-4 15,3-19-4-15,20-1-17 16,-12-29-11-16,16-10-5 15,-5-18 1-15,10-7 0 16</inkml:trace>
  <inkml:trace contextRef="#ctx0" brushRef="#br1" timeOffset="64617.696">18601 6292 97 0,'-36'-8'39'0,"9"24"3"16,-17-1-2-16,3 23-20 15,-5-15-16-15,3 3-1 16,5-3 0-16,4 0-1 15,10-1 0-15,10 0-1 16,12-6 1-16,10 2-2 16,11-5 0-16,10-3 0 15,6 0 0-15,7-2 0 16,1-1 0-16,-3-3 0 15,2 4-3-15,-7-8-4 16,5 12-9-16,-20-15-14 0,10 11-11 16,-12-10-2-16,10 3 1 15,-7-10 0-15</inkml:trace>
  <inkml:trace contextRef="#ctx0" brushRef="#br1" timeOffset="64995.7176">18834 6469 89 0,'-4'11'41'0,"-6"-8"0"16,13 9 0-16,-3-12-17 16,0 0-20-16,29 6-1 15,1-4-1-15,7-6 0 0,6 0-1 16,3-7 0-16,0 0 0 15,-4-2-1-15,-6-3 1 16,-12-2-1-16,-9 1 0 16,-11-2 0-16,-10 1 1 15,-13 3-1-15,-8 3 0 16,-12 6 1-16,-6 8-1 15,-5 11 2-15,-1 6-2 16,0 14 0-16,7 6 0 16,6 6 0-16,15 2 0 15,17-5 0-15,19-7 0 16,21-5-2-16,7-17-10 15,29 0-11-15,-6-24-15 16,18 0-4-16,-6-19-2 16,15-2 1-16</inkml:trace>
  <inkml:trace contextRef="#ctx0" brushRef="#br1" timeOffset="65841.7659">21157 5792 93 0,'0'0'37'16,"3"-11"-1"-16,-10 22-1 15,-11 0-27-15,-4 11-3 16,-9 8 2-16,-2 16-2 15,-7 11 1-15,-1 14-3 16,-7 8 2-16,1 12-3 16,-5-1-1-16,1 3 2 15,2-6-3-15,4-10 1 16,9-10-4-16,5-19-2 15,18-2-13-15,-2-31-19 0,15-15-4 16,0 0-1-16,14-27 2 16</inkml:trace>
  <inkml:trace contextRef="#ctx0" brushRef="#br1" timeOffset="66096.7806">20605 5926 121 0,'0'0'41'0,"4"-12"1"15,7 26-2-15,-2 2-36 16,13 9-1-16,3 10-1 16,8 13 0-16,0 7-2 15,4 8 0-15,1 6 0 0,8 2 0 16,2-2 0-16,4-10 0 15,10-5 0-15,1-18-8 16,16 0-14-16,-13-26-17 16,14-2-3-16,-10-19 0 15,2-3 0-15</inkml:trace>
  <inkml:trace contextRef="#ctx0" brushRef="#br1" timeOffset="66501.8037">22345 5826 115 0,'13'-5'39'0,"-13"5"0"16,11-6-5-16,-11 6-28 15,-13 13-1-15,-7 10 2 16,-8 15-4-16,-13 14 1 16,-10 15-1-16,-17 12-3 15,-12 11 0-15,-9 8 0 0,0-2 0 16,5-2 0-16,7-9 0 15,13-12 0-15,15-17 0 16,20-11-6-16,10-29-8 16,33-2-14-16,-4-28-13 15,18-3 1-15,-5-22-1 16,11-4 1-16</inkml:trace>
  <inkml:trace contextRef="#ctx0" brushRef="#br1" timeOffset="66719.8161">21662 6071 127 0,'0'0'43'15,"-15"-3"-1"-15,23 31 1 16,5-1-43-16,12 11 0 0,15 8 0 16,12-1 0-16,10 4 0 15,5-7 0-15,6-3 0 16,-1-6 0-16,1-2 0 15,-10-11 0-15,-1 5-14 16,-26-25-13-16,2 9-14 16,-17-14-3-16,-2-1 2 15,-11-12-2-15</inkml:trace>
  <inkml:trace contextRef="#ctx0" brushRef="#br2" timeOffset="72208.1301">4251 7860 87 0,'-22'4'36'15,"-13"-1"-1"-15,-3 12-1 16,-13 0-28-16,5 3-1 16,-3 0-1-16,7 0-1 0,3 0-1 15,9-1 0-15,10-1-1 16,16-4 0-16,4-12 0 15,30 18 0-15,2-14 0 16,10 7-1-16,4 0 1 16,3 1-1-16,-4-1 0 15,-6 5 0-15,-6 3 0 16,-16 5-1-16,-12 3 1 15,-14-1 0-15,-12 2 0 16,-9 1 0-16,-3-2-2 16,-5-6 0-16,9-2-3 15,1-14-4-15,28-5-28 16,0 0 1-16,16-19 0 15,11-7-1-15</inkml:trace>
  <inkml:trace contextRef="#ctx0" brushRef="#br2" timeOffset="72516.1477">4583 7946 91 0,'0'0'36'16,"-5"-13"1"-16,-8 18 1 16,-16 4-31-16,7 17-2 15,-6 4-1-15,4 8-1 16,4 2-1-16,6 5-1 15,7-3 1-15,13-3-2 16,8-9 2-16,15-12-1 16,5-11 0-16,7-11 1 0,4-10-1 15,-1-10 0-15,-4-10 0 16,-8-4 1-16,-11 0-1 15,-14-1-1-15,-13 4-1 16,-15 4-1-16,-4 9-2 16,-12-1-3-16,13 23-19 15,-12-8-14-15,16 10 2 16,5-3-3-16,15 1 2 15</inkml:trace>
  <inkml:trace contextRef="#ctx0" brushRef="#br2" timeOffset="72959.1731">5940 7544 87 0,'6'-21'38'0,"2"10"-1"0,-6-4 2 16,-2 15-32-16,-1-12-2 15,1 12 0-15,-2 13-1 16,-3 10-1-16,-1 14-1 16,2 16 0-16,-3 14-2 15,0 6 0-15,0 15-1 16,0 3-1-16,3-2-1 15,3-7-2-15,6-5-3 16,-5-25-18-16,17-4-13 16,-6-23 1-16,8-11-2 15,-5-18 3-15</inkml:trace>
  <inkml:trace contextRef="#ctx0" brushRef="#br2" timeOffset="73144.1836">5837 8002 100 0,'-24'-1'37'0,"10"7"3"15,2-2-4-15,12-4-32 16,19 5-2-16,10-14-3 16,15-4-1-16,10-19-7 15,26 1-25-15,-4-18-4 16,9-2 0-16,-4-12-1 15</inkml:trace>
  <inkml:trace contextRef="#ctx0" brushRef="#br2" timeOffset="73515.2049">6530 7318 101 0,'-25'36'39'0,"-7"5"0"16,9 14-1-16,1 4-34 15,2 13 0-15,3-2 0 16,5 5-1-16,3-2-1 15,3 3 0-15,6-8-1 16,3-7 0-16,4-13-1 16,4-10 0-16,0-10 1 15,4-12-1-15,3-15 0 16,2-12 1-16,0-10 0 15,1-4 1-15,-1-3-2 16,2-3 2-16,-7 3-2 16,1 5 1-16,-3 11-1 15,-1 6 0-15,-12 6 0 0,17 18 0 16,-8 4-1-16,-1 6-1 15,6 3-2-15,1-3-3 16,12 4-9-16,-7-23-9 16,22 7-13-16,-8-19-2 15,12-2-1-15,-6-17 1 16</inkml:trace>
  <inkml:trace contextRef="#ctx0" brushRef="#br2" timeOffset="73868.2251">6913 7950 102 0,'-24'8'39'0,"13"10"1"0,-1-8-2 16,17 6-34-16,9-9-1 16,14 0 0-16,11-6-1 15,8-5 0-15,5-7 0 16,2-3-1-16,0-6 0 15,-6-3-1-15,-9-6 1 16,-11 1 0-16,-14-4 0 16,-10 5-1-16,-15 3 1 15,-9 5-1-15,-14 12 1 16,-8 13 0-16,-9 11-1 15,-2 13 1-15,0 11 0 16,3 10-1-16,7 4 1 16,14-3-1-16,16-2 0 15,21-12-1-15,27-10-4 16,15-25-10-16,30 9-8 0,-2-32-11 15,20 3-6-15,-1-12-2 16,12 0 0-16</inkml:trace>
  <inkml:trace contextRef="#ctx0" brushRef="#br2" timeOffset="74380.2543">8502 7930 65 0,'14'-12'35'0,"-3"-5"-1"16,6 5 3-16,-11-10-25 16,5 13-3-16,-12-8 0 15,1 17-1-15,-9-10-1 16,-3 13-1-16,-14 3-1 15,-2 12-1-15,-7 2 0 0,-2 13-2 16,2 5 0-16,3 3-1 16,5 4-1-16,9 0 0 15,13-5 0-15,14-4-1 16,17-9 0-16,14-15-1 15,16-9-2-15,11-21-1 16,17-3-10-16,-6-31-9 16,20 1-14-16,-10-18-1 15,3 0 0-15,-14-15 1 16</inkml:trace>
  <inkml:trace contextRef="#ctx0" brushRef="#br2" timeOffset="74747.2753">9109 7354 110 0,'-36'13'40'0,"6"26"1"0,-6 1-2 15,16 5-35-15,-5 14-1 16,11 3 0-16,3 3-1 16,5 4 0-16,0-4-1 15,4 3 0-15,2-5-1 16,1-8 0-16,3-8 0 15,0-9-1-15,3-8 1 16,2-11 0-16,3-10 0 16,6-14 0-16,2-11 1 15,1-7 0-15,2-4 0 16,-1-3 0-16,3-2 0 15,-5 6 0-15,-1 3 0 16,-3 9 0-16,-2 13-2 0,-4 11 0 16,2 9-2-16,0 5 0 15,4 5-2-15,0-2-1 16,11 6-4-16,-6-16-11 15,25 10-3-15,-14-32-4 16,22 7-11-16,-9-17 1 16,8 0 2-16,-9-11 0 15</inkml:trace>
  <inkml:trace contextRef="#ctx0" brushRef="#br2" timeOffset="75137.2975">9669 7883 111 0,'-23'-14'39'0,"3"12"2"15,-9-2-4-15,4 11-32 16,-1 6-1-16,2 9 0 0,1 2-2 15,4 12 0-15,3 0-1 16,3 0-1-16,7 1 0 16,6-2 0-16,7-6 0 15,8-4-1-15,6-9 0 16,6-12 1-16,4-8-1 15,3-7-1-15,0-13 2 16,1-6 0-16,-2-5-1 16,-8-4 1-16,-2-2-1 15,-4 4 2-15,-10 3 0 16,-3 7 0-16,-7 12 0 15,1 15 0-15,-15 0 0 16,3 15 0-16,0 8 0 16,1 12-1-16,5 1-1 0,4 3 0 15,8-3-2-15,9-7-1 16,14-4-2-16,3-17-11 15,20 6-4-15,-10-29-2 16,20 10-7-16,-13-21-8 16,8 1 0-16,-12-7 1 15</inkml:trace>
  <inkml:trace contextRef="#ctx0" brushRef="#br2" timeOffset="75491.3179">10202 7906 109 0,'0'0'38'16,"-26"7"2"-16,15 9 0 15,-14-2-35-15,10 14-3 16,-1 2 1-16,2 3-2 15,1 2 1-15,5-1-1 0,1-2 1 16,6-4-2-16,5-5 1 16,0-9-1-16,6-12 1 15,5-7 0-15,6-15 0 16,2-8 1-16,4-6-1 15,2-8 0-15,2-3 1 16,-2-1 0-16,-2 3-2 16,-5 7 0-16,-4 10 0 15,-4 9 0-15,-5 10 0 16,-9 7 0-16,13 21 0 15,-12 2-2-15,3 14-3 16,-4-2-1-16,12 10-3 16,-7-9-7-16,17 11-6 15,-10-21-3-15,24 8-4 16,-10-21 0-16,17-5-10 0,-3-12 2 15,9-5 2-15</inkml:trace>
  <inkml:trace contextRef="#ctx0" brushRef="#br2" timeOffset="75799.3355">10899 7884 110 0,'-3'-21'40'0,"3"21"1"16,-15-17-7-16,2 17-29 15,-9 2 1-15,-2 13-2 0,-11 5-1 16,0 15 0 0,-6 1-2-16,4 7 0 0,4 1 0 15,7-3-1-15,14-3-1 16,13-9 0-16,17-9 0 15,15-14-3-15,17-5-1 16,-1-16-7-16,22 8-8 16,-17-23-3-16,19 14-5 15,-25-19-6-15,5 11-6 16,-16-4 2-16,-1 4 1 15</inkml:trace>
  <inkml:trace contextRef="#ctx0" brushRef="#br2" timeOffset="76136.3548">11141 7967 106 0,'-7'15'40'0,"-4"-6"0"0,11 7-1 16,0-16-34-16,15 14-2 16,6-14 0-16,8-2-2 15,3-8 1-15,7-1-1 16,4-6 0-16,-1-2 0 15,-5-4-1-15,-6-2 0 16,-9 0 0-16,-7-2 0 16,-11 2 1-16,-12 3-1 15,-12 7 1-15,-8 7-1 16,-9 12 1-16,-2 11 0 15,-3 12 0-15,2 14 0 16,5 9-1-16,6 2 0 16,14 1-1-16,11-5-1 0,17-6-1 15,13-11-4-15,23-3-9 16,-2-28-6-16,24 4-2 15,-14-29-6-15,21 2-6 16,-14-15-6-16,-2-5 3 16</inkml:trace>
  <inkml:trace contextRef="#ctx0" brushRef="#br2" timeOffset="76813.3934">12616 7790 90 0,'7'-17'37'0,"-7"-1"0"16,0 18 0-16,-5-20-33 16,5 20 0-16,-26 3 0 15,7 10-1-15,-6 8 1 16,-1 9-1-16,-4 5 1 15,2 4-1-15,4 0 0 16,5 0-1-16,10-5 0 16,9-1-1-16,12-14 1 15,12-10-2-15,10-9 1 16,8-8-1-16,5-11 1 15,0-4-1-15,-2-5 1 16,-3-7-1-16,-11 3 0 16,-12 1 0-16,-12 3 0 0,-16 7-1 15,-9 7 1-15,-11 7 0 16,-4 9-1-16,-4 4 0 15,2 6-1-15,7 1-1 16,15 2-1-16,13-15-4 16,26 19-11-16,5-33-4 15,39 12-4-15,-3-26-2 16,29 4-9-16,0-12-2 15,8 0 3-15</inkml:trace>
  <inkml:trace contextRef="#ctx0" brushRef="#br2" timeOffset="77045.4067">13512 7261 78 0,'-27'-26'40'16,"2"17"1"-16,-15 9-1 16,6 28-15-16,-7 9-23 15,2 21 0-15,-4 14 0 16,3 14 0-16,2 9-1 15,6-2-1-15,9-1 1 16,8-2 0-16,12-10-3 16,7-17-4-16,16-6-9 15,-5-34-8-15,28 1-8 16,-13-25-10-16,5-5 0 15,-13-18 1-15</inkml:trace>
  <inkml:trace contextRef="#ctx0" brushRef="#br2" timeOffset="77219.4166">13011 7802 117 0,'0'0'42'16,"2"-11"1"-16,34 1-2 16,14-6-40-16,18-4-4 15,19 5-10-15,-2-18-9 16,16 25-6-16,-19-9-14 15,0 10-1-15,-18 1-1 16,-4 13 2-16</inkml:trace>
  <inkml:trace contextRef="#ctx0" brushRef="#br2" timeOffset="77953.4587">14791 7764 64 0,'7'-9'36'15,"-10"-8"0"-15,3 17 1 16,-20-21-28-16,5 22 0 15,-14-2-1-15,1 14-1 16,-10 3-1-16,0 9 0 0,-5 6-2 16,7 5 1-16,1 1-2 15,8 0-1-15,10-3 0 16,14-5 0-16,11-7 0 15,15-7-1-15,12-10 0 16,12-10 0-16,8-9 0 16,3-8 0-16,-1-5-1 15,-4-6 1-15,-6 0-1 16,-4 1 1-16,-13 4-1 15,-8 4 1-15,-6 6-1 16,-16 18 0-16,11-6 1 16,-11 6-1-16,-7 27 0 15,2-1 0-15,2 1-1 16,2 6-1-16,5 2-2 0,2-6-4 15,21 10-10-15,-9-23-5 16,26 10-3-16,-11-28-4 16,20 0-9-16,-4-13-3 15,9-5 3-15</inkml:trace>
  <inkml:trace contextRef="#ctx0" brushRef="#br2" timeOffset="78691.5009">21022 7030 51 0,'-38'-6'32'16,"3"-2"2"-16,3 4 0 0,-6-6-21 15,15 13 1-15,-9-10-1 16,17 16-1-16,-1-9-2 16,17 10-2-16,12-7-1 15,28 0-2-15,23-10-1 16,27-5 0-16,22-6-1 15,22-6-1-15,13-6-1 16,9-4 0-16,0 3-2 16,-14 1-1-16,-17 12-2 15,-30-4-9-15,-15 25-11 16,-42-4-16-16,-16 11 1 15,-23-10-1-15,-31 29 0 16</inkml:trace>
  <inkml:trace contextRef="#ctx0" brushRef="#br2" timeOffset="78921.5141">21283 7046 111 0,'-35'10'39'16,"12"-6"1"-16,22 6 0 15,1-10-35-15,34 1-1 16,12 0-1-16,16-1 0 15,10-4 0-15,11-3-1 16,2-4-1-16,2-2-2 16,-1 1-3-16,-14-9-5 15,0 19-14-15,-33-13-14 16,-3 10-4-16,-20-3 0 15,-16 8-1-15</inkml:trace>
  <inkml:trace contextRef="#ctx0" brushRef="#br2" timeOffset="79974.5743">16332 7753 91 0,'9'-19'37'15,"-3"5"0"-15,-11-10 0 16,0 9-33-16,-9-4 0 0,-4 4 1 15,-8 0 0-15,-3 10-1 16,-8 3 0-16,-5 12-1 16,-5 7 0-16,-1 12-1 15,1 6 0-15,3 6-1 16,4 5 0-16,12 0 1 15,10 1-2-15,15-7 1 16,19-9-1-16,14-9 1 16,15-13-1-16,12-10 1 15,9-13-1-15,4-8 1 16,1-11-1-16,-4-9 0 15,-7-3 1-15,-7-2-1 16,-11 1 0-16,-12 2 0 16,-8 7 0-16,-9 8-1 0,-9 14 1 15,-4 15-1-15,-19 21 1 16,-1 17-1-16,0 19 1 15,-5 17 1-15,-2 14-1 16,0 14 0-16,0 7 0 16,2 3 0-16,-1-3 1 15,3-4-1-15,-1-12 2 16,-1-9-3-16,-4-13 2 15,3-15 0-15,-4-18 0 16,0-11-1-16,1-20 0 16,0-12-1-16,3-11-2 15,5-18-1-15,6-6-2 16,5-15-3-16,19 7-10 0,-8-20-4 15,26 19-3 1,-10-17-1-16,27 12-8 0,-4-7-3 16,8 8 1-16</inkml:trace>
  <inkml:trace contextRef="#ctx0" brushRef="#br2" timeOffset="80200.5872">16794 7768 108 0,'18'-11'39'16,"-15"-1"1"-16,-3 12-2 15,0 0-35-15,-6 25 0 16,-3 1 0-16,0 7-1 16,-2 7 0-16,2 6 0 0,-1 0-1 15,2-2-2-15,6-5-1 16,2-10-5-16,20-2-13 15,-20-27-7-15,38-8-10 16,-11-17-4-16,12-5-1 16,-5-13 3-16</inkml:trace>
  <inkml:trace contextRef="#ctx0" brushRef="#br2" timeOffset="80628.6117">16925 7506 114 0,'-10'-2'39'0,"-2"-4"3"16,12 6-3-16,9 8-37 15,10 1-1-15,1 3 1 16,5 6 0-16,-2 6-1 0,-2 10 1 16,-3 7-2-16,-7 5 2 15,-7 9-2-15,-4-1 1 16,-7-1-1-16,-3 4 2 15,-1-9-1-15,0-6 0 16,2-10 0-16,4-8 2 16,5-14-3-16,0-10 0 15,18-11 0-15,-1-11 0 16,4-8 0-16,0-11 0 15,2-1 0-15,-1-9 0 16,0 2 0-16,-7 7 0 16,-2 5 0-16,0 3 0 15,-8 10 0-15,2 6 0 16,-7 18 0-16,22-16 0 0,-3 15-3 15,4-1-2-15,12 4-3 16,7-13-6-16,19 12-7 16,-11-21-2-16,25 13-3 15,-17-23-1-15,14 8-8 16,-14-9-3-16,-5-5 3 15</inkml:trace>
  <inkml:trace contextRef="#ctx0" brushRef="#br2" timeOffset="80861.6251">17812 7173 107 0,'-1'15'39'0,"-6"4"2"16,7 17-1-16,-1 4-34 0,-2 18-1 15,-7 4 0-15,5 14-1 16,-8 3-2-16,5-1 0 15,-4-3-2-15,4-5 0 16,2-6-5-16,2-20-8 16,14 8-9-16,-11-35-4 15,23 2-6-15,-22-19-10 16,32-9-1-16,-10-12 1 15</inkml:trace>
  <inkml:trace contextRef="#ctx0" brushRef="#br2" timeOffset="81526.6631">18892 6917 91 0,'0'0'35'16,"-21"-15"1"-16,-2 26 1 0,-20 8-31 15,2 19-1-15,-16 14-1 16,-1 17 1-16,-12 14 0 15,3 16-1-15,2 8 1 16,13 6-2-16,10-1 0 16,18 1 0-16,18-13-2 15,21-11-2-15,22-13-2 16,14-18-3-16,22-6-8 15,-3-29-11-15,20 1-10 16,-10-23-6-16,2-3 0 16,-12-20 1-16</inkml:trace>
  <inkml:trace contextRef="#ctx0" brushRef="#br2" timeOffset="81823.6801">19360 7266 94 0,'-11'24'38'16,"-10"-1"0"-16,-4 16 1 15,-14 12-33-15,-5 13-2 16,-10 3-1-16,-4 7 1 16,-4 3-3-16,3-4 1 15,6-5-2-15,5-12-3 0,17-10-2 16,6-29-10-16,29-2-14 15,-4-15-10-15,26-22 1 16,-4-10-2-16</inkml:trace>
  <inkml:trace contextRef="#ctx0" brushRef="#br2" timeOffset="82003.6904">18999 7567 112 0,'0'0'40'0,"-20"16"1"16,20 13-1-16,-5 2-35 15,20 3-2-15,12-1-2 16,11-2-2-16,16-4-1 15,8-11-3-15,17 6-11 16,-8-26-9-16,21 7-13 0,-10-13-3 16,4 0 0-16,-6-11 2 15</inkml:trace>
  <inkml:trace contextRef="#ctx0" brushRef="#br2" timeOffset="82411.7136">20176 7373 102 0,'-40'28'40'16,"-14"2"1"-16,1 17-1 16,-18 9-35-16,7 2-1 15,-4 2-2-15,2 1 1 0,7-2-3 16,11-8-1-16,10-5-4 15,8-19-3-15,29-1-14 16,-11-27-11-16,29 1-5 16,-4-18-1-16,12-4 0 15,-15-14 29-15,10-1 8 16,-4-2 7-16,-17-12 15 15,16 16 12-15,-19-6 8 16,7 16 1-16,-10 0 0 16,7 25-27-16,12-5-5 15,5 18-3-15,5 7-3 16,11 7 1-16,10 1-4 15,9 0-2-15,8 1-4 16,1-14-10-16,19 9-7 0,-19-25-5 16,15 3-11-16,-13-14-4 15,-3-7 0-15,-11-12 2 16</inkml:trace>
  <inkml:trace contextRef="#ctx0" brushRef="#br2" timeOffset="82712.7309">20341 7090 92 0,'-15'10'41'0,"15"12"2"16,-2 2-2-16,16 18-12 15,2 1-25-15,5 9-1 16,4 8-1-16,1 7-2 0,-3 5 0 15,0 0 0-15,-3-4 0 16,-9-1 0-16,-8-3 0 16,-12-7 0-16,-12-4 0 15,-15-4 0-15,-12-4 0 16,-12-7-5-16,-3-4-1 15,-8-13-10-15,20 7-6 16,-12-29-4-16,31 12-5 16,-8-28-8-16,31-5-2 15,6-10 2-15</inkml:trace>
  <inkml:trace contextRef="#ctx0" brushRef="#br2" timeOffset="83196.7586">21071 7701 98 0,'0'-29'39'16,"1"10"1"-16,-5 2-1 16,4 17-32-16,0 0-4 15,-14 29 0-15,3 1-1 16,0 9 0-16,-2 8-1 15,3 5-1-15,-1 4-1 16,8-7-2-16,7 1-7 16,-3-19-14-16,25-2-15 15,-6-15-1-15,12-10 0 16,-1-18 0-16</inkml:trace>
  <inkml:trace contextRef="#ctx0" brushRef="#br2" timeOffset="83325.7659">21066 7498 103 0,'-41'-29'36'0,"7"9"-8"16,18 11-25-16,4 6-39 16,24 7-1-16,9-1 0 15</inkml:trace>
  <inkml:trace contextRef="#ctx0" brushRef="#br2" timeOffset="83686.7865">21517 7610 106 0,'-14'9'38'0,"-8"-9"1"15,5 10-3-15,-9-6-32 16,8 6-1-16,-3 3 0 16,6 5-1-16,1 6 0 15,4 5 0-15,4-1-1 16,7 2 0-16,5 0 0 15,8-2 0-15,9-4-1 16,5-7 1-16,5-2-1 16,9-5 0-16,1-1 0 15,0-3 0-15,-5 1 1 16,-7 1-1-16,-7 3 0 0,-10 5 0 15,-13 4 0-15,-10 3-1 16,-9 1 0-16,-7 0-2 16,-2 3-1-16,-7-12-7 15,14 9-11-15,-10-24-7 16,30 0-11-16,-14-8 0 15,26-11 0-15,5-11 1 16</inkml:trace>
  <inkml:trace contextRef="#ctx0" brushRef="#br2" timeOffset="84281.8207">22875 7321 105 0,'0'0'39'15,"-20"-5"2"-15,-1 10-2 16,-10 2-36-16,-4 9 0 15,-4 2-1-15,3 5 1 16,5 2-1-16,10 5-1 16,13-2 1-16,16-2-1 15,14-3-1-15,14-2 1 16,13-1-1-16,8-1 1 15,0 2-1-15,-3 1 1 16,-8 5-1-16,-13 4 1 16,-14 7-1-16,-18 1 1 15,-16 6-1-15,-12 1 0 16,-8-3 0-16,-4-3 0 0,2-4-2 15,1-10-3-15,15-5-2 16,-1-26-15-16,35 4-4 16,-7-25-12-16,25 0-2 15,-1-16-2-15,14-6 2 16</inkml:trace>
  <inkml:trace contextRef="#ctx0" brushRef="#br2" timeOffset="84775.8489">22914 7316 90 0,'-18'-2'40'16,"18"2"2"-16,0 0-1 16,26-10-11-16,12-1-28 0,18 6 0 15,12-4-1-15,9 6 1 16,3-2-1-16,1 7 0 15,-7 6-1-15,-8 0 0 16,-14 6 0-16,-15-1-1 16,-16 5 1-16,-15-1-1 15,-13 6 1-15,-15 2 0 16,-7 2 0-16,-8 9 0 15,-6 4 1-15,-1 9 0 16,-3 4-1-16,5 5 1 16,8 0 1-16,11-2-2 15,15-6 0-15,21-5 0 16,18-13 0-16,21-14 0 0,14-15 0 15,11-13 0-15,7-16 0 16,-2-13 0-16,-2-9 0 16,-14-7 0-16,-16-5 0 15,-19-1 0-15,-21 1 0 16,-17 7 0-16,-19 6 0 15,-11 12 0-15,-9 12 0 16,-4 8 0-16,6 12-4 16,5 6-5-16,24 16-9 15,-2-13-5-15,41 21-2 16,-5-22-4-16,43 14-6 15,5-12-7-15,24 0 3 16</inkml:trace>
  <inkml:trace contextRef="#ctx0" brushRef="#br2" timeOffset="84993.8614">24788 7408 116 0,'-40'6'42'0,"-6"15"0"15,-18 0-2-15,-2 13-36 16,-10 13-3-16,1 9 1 15,-1 6-1-15,7 2 0 16,8 1-3-16,14-4-2 16,27 3-15-16,0-30-6 15,39 4-12-15,-1-24-5 16,27-8 1-16,-1-18 0 15</inkml:trace>
  <inkml:trace contextRef="#ctx0" brushRef="#br2" timeOffset="85333.8809">24345 7091 114 0,'-23'-5'40'0,"-11"6"0"15,14 17 0-15,-6-1-35 16,11 12-2-16,3-3 0 15,11 5-1-15,8-1 1 16,8-3-2-16,11-6 0 16,9-4-1-16,7-10 1 15,2-10-1-15,-1-5 2 16,-6-7-2-16,-7-5 0 0,-8-5 0 15,-10-1-3-15,-15 1 2 16,-11 3-2-16,-9 2 0 16,-5 10-2-16,-5 4-1 15,4 19-8-15,-13-10-8 16,20 30-4-16,-9-6-11 15,17 15-2-15,6-4-1 16,19 8 3-16</inkml:trace>
  <inkml:trace contextRef="#ctx0" brushRef="#br2" timeOffset="85684.9008">24779 7708 106 0,'-13'22'42'0,"-10"-5"0"16,9 8 0-16,-7 9-29 15,11-6-10-15,7 1-1 16,7 8-1-16,7-4 0 16,11-1-2-16,11-5 1 15,4-5-1-15,7-7 2 16,3-8-3-16,-2-11 2 15,-7-11 1-15,-7-6 0 16,-11-4 0-16,-12-9 0 16,-10-3 1-16,-12-2-4 15,-8-3 4-15,-12 6-2 16,-3 7-2-16,-6 9 1 15,-2 7-1-15,2 16-2 16,-1-1-9-16,22 29-7 0,-11-13-5 16,33 25-6-16,-10-13-10 15,26 7-2-15,1-6 1 16</inkml:trace>
  <inkml:trace contextRef="#ctx0" brushRef="#br3" timeOffset="91216.2172">1991 9833 97 0,'0'0'36'0,"-12"-21"1"16,12 21-2-16,12-25-33 16,7 10 0-16,7-3 0 15,4 3-1-15,5 0 1 16,1 7 0-16,-4 4-1 15,2 6 0-15,-7 6 0 0,-8 9 0 16,-13 8 0-16,-7 5 0 16,-11 8 0-16,-7 6 1 15,-8 2-2-15,-7 6 2 16,-4 1-2-16,-4-1 1 15,0-3 0-15,1 0 0 16,9-10-1-16,4-5 1 16,10-11-1-16,13-5 1 15,5-18 0-15,32-3-1 16,10-13 1-16,10-8-2 15,14-7 0-15,8-6-1 16,10-2-2-16,-1-8-4 16,15 10-27-16,-15-13-3 0,2 12 0 15,-14-8 0-15</inkml:trace>
  <inkml:trace contextRef="#ctx0" brushRef="#br3" timeOffset="91442.2301">3107 9467 101 0,'-18'25'37'0,"-13"7"0"16,-5 29-2-16,-13 13-32 15,-4 24 0-15,-15 14-2 16,-6 14 1-16,-10 8-3 15,2 2 1-15,4 4-6 0,2-18-8 16,18-2-23 0,5-24 1-16,26-14-1 0,10-24-1 15</inkml:trace>
  <inkml:trace contextRef="#ctx0" brushRef="#br3" timeOffset="91746.2475">2956 10345 78 0,'0'0'38'16,"-12"-6"-1"-16,2 18 3 15,-13 4-24-15,4 9-9 0,-5 1-3 16,5 8 2-16,1-3-2 15,9 4-1-15,7-9 0 16,15-7 0-16,15-13-2 16,17-13 0-16,19-9-1 15,12-16-2-15,10-6 1 16,2-10-4-16,8 3-4 15,-15-16-20-15,5 12-8 16,-23-5-3-16,-10 12 0 16,-23-8 2-16</inkml:trace>
  <inkml:trace contextRef="#ctx0" brushRef="#br3" timeOffset="91914.2571">3308 10134 116 0,'-53'63'39'0,"11"17"1"15,-2-11-3-15,13 9-34 16,11-1-3-16,13-8-1 15,11-2-5-15,0-21-17 16,25 3-16-16,1-18 0 16,13-4-1-16,-3-14-2 15</inkml:trace>
  <inkml:trace contextRef="#ctx0" brushRef="#br3" timeOffset="92823.3092">4040 10352 81 0,'-7'-14'39'0,"7"14"-2"16,-17-1 1-16,17 1-31 15,-16 12-4-15,8 3 2 16,-3 3-3-16,4 6 2 16,-3 5-3-16,2 7 3 15,-2-1-3-15,2 3 0 16,1-2 0-16,-2-7 0 15,6-5 0-15,-2-4 0 16,5-20-1-16,0 0 0 0,3-12 1 16,7-13-1-16,1-6 0 15,4-8 1-15,-1-8 0 16,5-6 0-16,2-5 0 15,1-1-1-15,3 0 1 16,-3 5 0-16,4 2 0 16,1 7-1-16,4 9-1 15,-3 10 1-15,4 8 0 16,-1 13 0-16,-1 8-1 15,-1 7 1-15,-1 8 0 16,-5 7 0-16,-3 6 0 16,-6 6 0-16,-5 1 0 15,-13 4 0-15,-6-1-1 0,-4 2 0 16,-8-2 0-16,-5-4 1 15,-6-3-2-15,-3-9 2 16,-2-4-1-16,0-5 1 16,-1-3 0-16,3-3 1 15,2-2-1-15,5 6 1 16,0 1-1-16,6 10 1 15,1 8 0-15,3 12-1 16,0 8 0-16,3 7 0 16,-2 9-1-16,1 1-2 15,2 0 1-15,3-6-2 16,6-4-4-16,-1-24-16 15,22-3-14-15,-5-24 0 16,21-11-3-16,1-22 2 16</inkml:trace>
  <inkml:trace contextRef="#ctx0" brushRef="#br3" timeOffset="93249.3336">4637 10187 100 0,'-9'-15'36'16,"9"15"3"-16,-20-9-3 15,4 16-31-15,-5 4 0 16,2 15-2-16,-5 7 0 16,3 10 1-16,-1 4-3 0,5 5 2 15,2-3-3-15,6 0 2 16,9-8-1-16,10-10 0 15,11-13 0-15,10-14 0 16,9-13-1-16,7-10 0 16,1-8 2-16,-1-9-3 15,-6-2 2-15,-9-4-1 16,-11 3 1-16,-17 3-3 15,-13 7 2-15,-11 6-2 16,-2 8-1-16,-7 4 0 16,7 12-4-16,-6-10-12 15,28 22-9-15,0-13-11 16,21 5 1-16,6-9-1 15,19 2 1-15</inkml:trace>
  <inkml:trace contextRef="#ctx0" brushRef="#br3" timeOffset="93583.3527">5275 10148 102 0,'0'0'38'16,"-25"0"1"-16,-9 0-3 16,-2 11-29-16,-3 1-2 15,5 4-1-15,-2 2 0 16,6 5-2-16,6-2-1 15,10 0 1-15,9-3-1 16,12-4-2-16,13-6 1 16,9-1 1-16,7-2-1 0,4-2-1 15,2 2 1-15,-4 2 0 16,-8 3-1-16,-7 6 3 15,-14 11-3-15,-15 1 2 16,-12 5-2-16,-8 3 2 16,-6-2-2-16,1-1 1 15,2-6-2-15,6-12-1 16,23-15-3-16,0 0-9 15,26-22-10-15,0-16-15 16,31-1 2-16,3-17-5 16,18-2 6-16</inkml:trace>
  <inkml:trace contextRef="#ctx0" brushRef="#br3" timeOffset="93936.3729">5778 10030 108 0,'-14'9'40'0,"-20"-5"0"15,5 11-1-15,-9-6-35 16,6 7-1-16,2 3-1 15,6-1 0-15,6 4 0 16,7-1-1-16,9-1-1 16,14-2 1-16,5-4-1 15,11-4 1-15,8-3-1 16,3-3 0-16,4 0 0 15,-4-3 1-15,-3 3-1 16,-4 0 0-16,-9 5 0 16,-9 6 1-16,-10 6-1 15,-11 5 1-15,-8 2-2 16,-7 6 1-16,-6-2-1 0,0 0 1 15,-1-3-1-15,2-7-1 16,11-5-2-16,16-17-2 16,0 0-12-16,15-20-9 15,24-1-10-15,1-19-4 16,17-2 2-16,0-12-1 15</inkml:trace>
  <inkml:trace contextRef="#ctx0" brushRef="#br3" timeOffset="94131.384">6215 10082 117 0,'-12'12'40'0,"-2"12"2"15,-14-1-3-15,-1 14-35 16,6 1-3-16,8 6 0 16,5 3-1-16,2-1 1 0,8-2-2 15,5-5-1-15,6-8-2 16,4-15-2-16,14 4-13 15,-15-32-8-15,15 3-13 16,-10-19-2-16,7-4 3 16,-12-17-1-16</inkml:trace>
  <inkml:trace contextRef="#ctx0" brushRef="#br3" timeOffset="94259.3914">6188 9726 107 0,'-16'-25'38'15,"10"15"-2"-15,6 10-12 16,-9-18-59-16,28 6-4 15,4-9 0-15,15 2 0 16</inkml:trace>
  <inkml:trace contextRef="#ctx0" brushRef="#br3" timeOffset="94747.4193">6604 9411 109 0,'-15'28'41'0,"7"20"1"15,-10-1-3-15,9 18-34 16,0 5 0-16,6 13-1 15,1 5 0-15,2 4-1 16,-2-1-2-16,-1-4 1 16,1-7-2-16,-1-8 0 15,-1-11 0-15,-1-14 0 16,3-14-2-16,2-16 2 0,0-17 0 15,12-8-1-15,-1-14 2 16,2-12-1-16,3-7 2 16,3-5-2-16,-1-6 0 15,6 2 0-15,0 4 0 16,-1 8 0-16,1 7 0 15,1 10 0-15,-1 12 0 16,2 10 0-16,-2 11 0 16,-1 8 0-16,-3 10 0 15,-4 5 0-15,-7 7-2 16,-9 0 4-16,-9 3-4 15,-12-1 4-15,-8-2-4 16,-4-4 2-16,-8-8-1 16,-3-11 0-16,6-7-2 0,2-16-2 15,15-8-1-15,5-24-10 16,26 1-4-16,-1-34-4 15,32 13-5-15,-4-30-7 16,24 5-3-16,1-5 2 16</inkml:trace>
  <inkml:trace contextRef="#ctx0" brushRef="#br3" timeOffset="94972.432">7223 9502 109 0,'-13'7'40'0,"2"19"3"15,-9 0-2-15,-7 18-37 16,7 12 0-16,1 17 0 0,-4 12-1 15,4 8 0-15,-5 5-2 16,5-1 2-16,1-4-3 16,4-9-2-16,7-9-3 15,4-26-5-15,20-1-12 16,-13-38-5-16,27-3-11 15,-7-26-6-15,14-5 2 16,-6-18-1-16</inkml:trace>
  <inkml:trace contextRef="#ctx0" brushRef="#br3" timeOffset="95318.4519">7274 10180 115 0,'-2'24'42'0,"-8"-12"0"0,22 6 0 15,2-12-38-15,7-3 0 16,5-5-2-16,3-5 0 15,5-4 0-15,1-5-2 16,0-3 0-16,-6-1 0 16,-9-3 0-16,-7 1 0 15,-9 1 0-15,-9 1 0 16,-12 4 0-16,-9 8 0 15,-8 9 0-15,-7 12 0 16,-1 10 0-16,0 9 0 16,3 8 0-16,7 4 0 15,11 3 0-15,13-3 0 16,16-7 0-16,14-9 0 15,19-9-7-15,6-20-10 16,30 5-6-16,-11-32-4 0,29 10-4 16,-15-23-11-16,16-3 0 15,-5-13 0-15</inkml:trace>
  <inkml:trace contextRef="#ctx0" brushRef="#br3" timeOffset="96474.5181">8472 10181 73 0,'13'-14'33'15,"-3"0"1"-15,-10-3 1 16,3 4-29-16,-16-2 0 15,13 15 0-15,-32-9 1 16,12 15 0-16,-13 0 0 16,4 13-2-16,-5 3 0 15,2 11-2-15,2 1-1 16,7 5 1-16,6 1-3 0,9-1 2 15,11-3-2-15,15-6 1 16,13-10-1-16,14-9 1 16,8-9 0-16,8-8-1 15,-1-9 2-15,-1-9-4 16,-6-9 4-16,-9-4-2 15,-11-6 1-15,-15 3-1 16,-13-4 1-16,-10 2-1 16,-6 3-1-16,-8 8 3 15,-3 6-2-15,-4 7 0 16,2 9 0-16,2 7 0 15,6 5 0-15,16-3 1 16,-10 21-1-16,18-9 1 16,10-2-1-16,8-1 1 0,7-4-1 15,7-4 1-15,4-6-1 16,0 2 1-16,-3-4-1 15,-4 1 1-15,-4 2-1 16,-4 2 1-16,-9 6-1 16,-7 5 0-16,-3 7 0 15,-6 4 0-15,-1 5 1 16,-6 5-1-16,0 2 0 15,1 1 1-15,-3 0-3 16,3-3 3-16,0-6-2 16,7-4 1-16,3-10 0 15,10-9-1-15,5-9 2 16,8-8-1-16,4-8 2 15,4-7-2-15,3-3 2 16,-4-4-2-16,-2 2 0 0,-6 2 2 16,-9 6-2-16,-7 5 0 15,-6 6 0-15,-7 7 0 16,-1 10 0-16,-10 1 0 15,0 13 0-15,0 6 0 16,1 7 0-16,2 4-2 16,3 4 1-16,8-2-2 15,8-1-2-15,4-14-7 16,21 4-5-16,-8-30-6 15,26 3-2-15,-11-32-2 16,19 6-3-16,-10-21-9 16,6-7 3-16,-7-8 6 15</inkml:trace>
  <inkml:trace contextRef="#ctx0" brushRef="#br3" timeOffset="96662.5288">9815 9415 92 0,'-23'36'38'0,"-6"11"0"16,6 27 1-16,-6 5-33 15,9 12-2-15,0-1-1 16,10 0 0-16,3-5-2 16,2-8-3-16,13-4-10 15,-10-28-21-15,14 0-7 16,-8-23 0-16,7-5 1 15</inkml:trace>
  <inkml:trace contextRef="#ctx0" brushRef="#br3" timeOffset="96843.5392">9526 10009 118 0,'-16'-10'40'16,"2"-5"0"-16,14 15-4 16,21-14-33-16,8 4-3 15,17-1-3-15,4-11-6 16,23 20-16-16,-6-12-14 15,12 11-1-15,-12-3-1 16,4 11 0-16</inkml:trace>
  <inkml:trace contextRef="#ctx0" brushRef="#br3" timeOffset="97098.5538">10211 10035 90 0,'0'0'39'0,"-25"-5"0"15,12 7 2-15,-10 0-29 16,4 9-6-16,-6 3 1 15,-1 11-2-15,-3 4-1 16,0 9-1-16,5 0-1 16,5 4 0-16,9-5-2 15,12-6 0-15,17-9-3 16,9-13-3-16,23-4-5 15,0-26-11-15,25 8-4 16,-15-25-10-16,17 8-3 16,-10-16-3-16,-2 9 4 0</inkml:trace>
  <inkml:trace contextRef="#ctx0" brushRef="#br3" timeOffset="97979.6041">10541 9998 118 0,'-24'15'40'16,"-10"-5"1"-16,8 17-4 15,-2-7-33-15,7 8-1 16,2 1 0-16,4 6-1 15,6-3 0-15,7 1 0 16,4-2-2-16,10-5 0 16,4-5 1-16,8-10-1 15,7-10 0-15,7-9-1 16,0-13 0-16,0-5-1 15,0-9 2-15,-4-6-2 16,-8-4 1-16,-2-1-1 0,-15 3 0 16,-3 4 2-16,-11 6-1 15,-4 9 1-15,-4 7 1 16,-1 8 0-16,-2 8 0 15,2 8 0-15,14-7-1 16,-10 20 1-16,10-20 0 16,19 16-1-16,4-11 1 15,8-4 0-15,8-4-1 16,2-4 1-16,0 1 0 15,1-1 0-15,-6 0 0 16,-6 4 1-16,-7 0-2 16,-8 7 0-16,-8 6 0 15,-6 4 0-15,-6 6 0 16,-6 7 0-16,0 6 0 0,-3 2 0 15,-4 5 0-15,3-1 0 16,5-2 0-16,0-4 0 16,8-7 0-16,4-10 0 15,8-12 0-15,5-9 0 16,6-12 0-16,4-8 0 15,-4-11 0-15,6-4 0 16,-3-9 0-16,-3 2 0 16,-4 2 0-16,-2 5 0 15,-5 6 0-15,-5 8 0 16,0 10 0-16,-5 16 0 15,0 0 0-15,0 0 0 16,1 26 0-16,4-7 0 16,4 2 0-16,5-3 0 0,2-3 0 15,7-1 0-15,4-6 0 16,1-6 0-16,1-5 0 15,1-8 0-15,-1-3 0 16,3-5 0-16,1-4 0 16,3-4 0-16,-2 0 0 15,-4 0 0-15,-1 5 0 16,-4 8 0-16,-8 11 0 15,-17 3 0-15,2 28 0 16,-13 4 0-16,-10 8 0 16,0 9 0-16,-3 4 0 15,2 2 0-15,7-3 0 16,5-8-5-16,16 2-7 0,-2-24-5 15,21 8-4-15,-10-30-3 16,23 11-1-16,-18-30-2 16,21 11-1-16,-22-21-5 15,8-1 4-15,-3 0 3 16</inkml:trace>
  <inkml:trace contextRef="#ctx0" brushRef="#br3" timeOffset="98353.6255">11639 10023 116 0,'-11'7'39'15,"-12"-6"2"-15,13 15-1 16,-4-3-38-16,14 0 0 15,11-1-2-15,7 1 2 16,10-4-2-16,5-2 1 16,5-6 0-16,-1-5 0 15,1-8 0-15,0-2 0 0,-3-9 0 16,-1-3 0-16,-8-6 0 15,1-3 0-15,-5-3 0 16,-1 2 0-16,-11 4 1 16,-3 5-2-16,-10 12 0 15,-7 12 0-15,-8 11 0 16,-8 14 0-16,-9 14 0 15,-4 9 0-15,2 8 0 16,3 4 0-16,5 0 0 16,11-3 0-16,9-4 0 15,14-14 0-15,14-8-3 16,10-19-5-16,22 1-7 15,-3-29-5-15,27 9-4 16,-12-34-3-16,23 13-3 0,-18-20-9 16,8 4 1-16,-9-4 3 15</inkml:trace>
  <inkml:trace contextRef="#ctx0" brushRef="#br3" timeOffset="98659.643">12441 9960 4 0,'21'-46'21'0,"9"27"3"15,-34-12 5-15,9 21 10 16,-23-3 2-16,-1 16 1 16,-13-6 0-16,5 0-38 15,-4 13-2-15,2 4 0 16,4 3 0-16,5 4-1 15,8 0 1-15,8-2-2 16,10 0 0-16,8-4 0 16,8-2 0-16,4-1 0 15,1-2 0-15,2 0 0 16,-2 0 0-16,-4 3 0 0,-8 3 0 15,-5 2 0-15,-12 5 0 16,-10 0 0-16,-6 3 0 16,-8-1 0-16,-7 2 0 15,-3-5-5-15,5 1-8 16,-11-17-6-16,21 12-5 15,-16-29-4-15,37 11-2 16,-27-24-10-16,24-6-3 16,4-15 3-16</inkml:trace>
  <inkml:trace contextRef="#ctx0" brushRef="#br3" timeOffset="99944.7164">13347 9919 86 0,'6'-17'37'15,"-9"-3"0"-15,3 20-1 16,-9-16-29-16,9 16-3 15,-14-2-1-15,14 2 0 16,-20 23 0-16,8 2-1 16,-2 8 0-16,0 6 0 15,-3 6-1-15,1 2 1 16,3-1-1-16,2-1 1 0,2-5-2 15,4-13 0-15,4-10 0 16,1-17 0-16,14-4 1 16,1-17-1-16,4-12 0 15,0-9 0-15,1-6 0 16,2-3 2-16,-3-4-2 15,-3 4 0-15,-1 4 1 16,-7 6-1-16,-2 11 0 16,-3 8 1-16,2 9-1 15,-5 13 1-15,0 0 0 16,4 20 0-16,0-1 0 15,2 6 0-15,1 0 0 16,4 2 1-16,5-3-1 16,8-6-1-16,1-10 1 15,11-8 0-15,5-6-1 0,5-11 1 16,1-4-1-16,-3-3 0 15,-2 0 1-15,-7 3-1 16,-7 7 1-16,-10 7-1 16,-18 7 1-16,7 23-1 15,-17 5 0-15,-5 10 1 16,-4 7-1-16,-1 5 0 15,5 3-1-15,5-1-1 16,10-2-2-16,7-12-3 16,18 1-5-16,0-25-9 15,29 10-4-15,-11-27-6 16,21 4-7-16,-10-16-2 0,9-1 3 15</inkml:trace>
  <inkml:trace contextRef="#ctx0" brushRef="#br3" timeOffset="100343.7394">14260 9995 106 0,'-14'-19'39'0,"-14"-4"0"15,1 16 0-15,-6 1-34 16,0 12-2-16,-3 5-1 16,3 12 1-16,-1 5 0 15,2 9-1-15,2 1 0 16,6 2 0-16,6-1 0 15,9-4-1-15,7-7 0 16,15-7 1-16,8-11-2 16,10-11 1-16,12-11-1 15,5-8 1-15,6-10-1 0,-3-6 0 16,1-3 2-16,-9-2-2 15,-3 2 0-15,-9 7 0 16,-12 5 0-16,-5 8 0 16,-14 19 0-16,0 0 0 15,-8 12 0-15,-3 15 0 16,-2 9 0-16,0 6 0 15,4 4-2-15,2 2-1 16,12-1-2-16,3-12-1 16,21-3-8-16,-10-25-7 15,29 3-3-15,-16-32-7 16,26 5-3-16,-11-24-5 15,7-7 2-15,-10-14 1 16</inkml:trace>
  <inkml:trace contextRef="#ctx0" brushRef="#br3" timeOffset="100561.7518">14798 9327 103 0,'-14'-42'40'16,"7"28"0"-16,-11 15-1 16,10 28-34-16,-7 19-1 15,8 17 0-15,-4 15-1 16,4 14 0-16,3 9-2 15,0 3 2-15,4 1-4 16,0-6-1-16,7-8-4 16,-2-21-7-16,15-2-12 15,-13-38-8-15,18-9-7 16,-4-23-2-16,11-11 3 0</inkml:trace>
  <inkml:trace contextRef="#ctx0" brushRef="#br3" timeOffset="100832.7672">14978 9819 111 0,'-23'-9'40'0,"2"18"1"16,-12 3-1-16,13 12-36 16,-12 2-1-16,8 8 0 15,0-3-1-15,5 1 1 16,2-3-1-16,12-2 0 15,4-6-1-15,10-1 0 16,10-8 1-16,0-4-2 16,9-3 0-16,5-2-3 15,5-1 0-15,-2-8-4 0,12 14-10 16,-19-17-6-16,20 21-6 15,-21-16-12-15,14 10 1 16,-11-11-2-16,5 4 3 16</inkml:trace>
  <inkml:trace contextRef="#ctx0" brushRef="#br3" timeOffset="101221.7896">15318 10038 118 0,'-19'14'40'15,"12"8"2"-15,7-22-8 16,-5 23-31-16,17-13 0 0,6-4-1 16,8-5 0-16,6-7-1 15,3-7 0-15,3-8 0 16,-2-4-1-16,-2-7 1 15,-9-2-1-15,-4 2 1 16,-8-3-1-16,-10 6 1 16,-12 8 0-16,-5 10 0 15,-13 10 0-15,-3 14 1 16,-8 12-2-16,1 10 0 15,-2 13 0-15,4 2 0 16,11 5 0-16,8-1 0 16,16-7 0-16,13-9 0 15,20-10-4-15,6-20-9 16,29 5-7-16,-5-30-5 15,26 8-5-15,-9-23-9 0,17 0-4 16,6-13 2-16,14 0 2 16</inkml:trace>
  <inkml:trace contextRef="#ctx0" brushRef="#br3" timeOffset="101726.8184">17065 9449 103 0,'10'-24'40'0,"-2"11"0"15,-8 13-4-15,-19 0-33 0,-4 23 1 16,-7 20 0-16,-11 14-1 16,-4 19 0-16,-10 11-1 15,1 11 1-15,-1 1-2 16,8-1-1-16,7-10-3 15,8-12 0-15,14-11-2 16,8-24-3-16,19-4-12 16,-9-37-10-16,21 2-9 15,-7-21 1-15,8-7 1 16,-12-13 0-16</inkml:trace>
  <inkml:trace contextRef="#ctx0" brushRef="#br3" timeOffset="101943.8309">16630 9787 114 0,'-19'-41'39'0,"15"23"3"16,-2-2-4-16,6 20-30 15,21 19-3-15,2 6-2 16,6 7 0-16,6 10-2 16,7 4 1-16,7 4-2 15,5-1 0-15,4-1 0 16,7-7-4-16,2-10-3 15,17 4-10-15,-13-31-7 16,17 8-6-16,-19-26-11 16,6-3-1-16,-9-20 1 15,-4-1 1-15</inkml:trace>
  <inkml:trace contextRef="#ctx0" brushRef="#br3" timeOffset="102282.8503">17616 9502 110 0,'-14'-9'40'16,"14"9"1"-16,0 0-2 16,-10 9-35-16,5 7 0 15,-1 11 2-15,-2 6-3 16,-2 5 1-16,5 2-2 15,1 4 0-15,6-3-2 16,8-9 0-16,8-11 0 16,12-12 0-16,11-15 0 15,9-12 0-15,3-11 0 16,5-7 0-16,-2-7 0 15,-5-3 0-15,-4 3 0 0,-18 2-7 16,-4 11-3-16,-22 0-6 16,-3 30-6-16,-16-19-4 15,3 31-9-15,-16-4-4 16,1 17-2-16,-7-2 5 15</inkml:trace>
  <inkml:trace contextRef="#ctx0" brushRef="#br3" timeOffset="102492.8622">17746 9802 105 0,'-9'26'42'0,"8"13"-1"16,-11-2 1-16,8 10-30 0,-9 1-7 16,4 5-1-16,0-3 0 15,2-1-4-15,2-5 0 16,5-8-2-16,6-6-2 15,3-18-5-15,14 3-10 16,-12-24-7-16,21 8-8 16,-13-22-7-16,8 1-2 15,-5-15 2-15</inkml:trace>
  <inkml:trace contextRef="#ctx0" brushRef="#br3" timeOffset="104782.9932">23037 5590 44 0,'-9'-12'33'0,"-5"8"1"0,-5 8-1 16,-14-5-11-16,5 18-8 15,-21 1-4-15,3 23-1 16,-13 5-1-16,4 18-2 15,-1 8 0-15,9 12-1 16,9 4-2-16,14 2 0 16,18-6-2-16,17-7-3 15,22-1-6-15,2-20-28 16,25-8-1-16,0-15-2 15,5-8 0-15</inkml:trace>
  <inkml:trace contextRef="#ctx0" brushRef="#br3" timeOffset="106083.0676">23295 5973 69 0,'-8'-10'35'16,"8"10"-1"-16,-24-13 3 15,6 18-24-15,-11-11-4 16,4 14-1-16,-12-4-1 16,3 7-2-16,-6 0-1 15,2 7 0-15,3-2-2 16,7 1 1-16,4 2-2 0,10-1 1 15,6-2-2-15,12-1 1 16,10-3 0-16,8-4 0 16,8-3-1-16,6-6 0 15,5-8 1-15,0 0-1 16,1-5 1-16,-2-3-1 15,-8 0 1-15,-4-2-1 16,-9 1 1-16,-5 5 0 16,-9 2 0-16,-5 11-1 15,0 0 1-15,-14 3-1 16,0 12 1-16,-2 5-1 15,2 7 0-15,1 1-2 16,10 8-4-16,-3-15-17 16,26 6-15-16,2-11-2 0,16-5-1 15,5-10 0-15</inkml:trace>
  <inkml:trace contextRef="#ctx0" brushRef="#br3" timeOffset="106707.1033">24073 5972 92 0,'0'0'37'16,"-26"-23"0"-16,14 15 1 15,-13-1-28-15,4 3-5 16,-7 0-1-16,1 9 1 16,-7 0-1-16,1 7-1 15,-4 4 0-15,5 9 0 16,0-2-2-16,7 6 1 15,4-3-1-15,13 1 0 16,4-2-1-16,11-5 1 16,9-6-1-16,6-6 0 15,9-5 0-15,3-5 0 0,4-6 0 16,-5-1 0-16,0-4 0 15,-6 1 0-15,-4 1 0 16,-6 6 0-16,-17 7-1 16,0 0 1-16,1 21 0 15,-12 2 0-15,-9 13 0 16,-1 4 0-16,-4 10 0 15,-4-2 0-15,-1 4 0 16,1 0 1-16,1-4 0 16,3-6 0-16,2-7 0 15,0-8 1-15,3-7-1 16,3-7-1-16,3-10-1 15,3-13-3-15,7-3-4 16,-6-20-14-16,20 12-6 16,-10-16-14-16,14 2 2 0,0-9-1 15,7 6 2-15</inkml:trace>
  <inkml:trace contextRef="#ctx0" brushRef="#br3" timeOffset="106954.1174">24250 5988 124 0,'17'-9'39'16,"-17"9"2"-16,-9 19-9 15,-5-3-28-15,-1 10-2 0,-5 8 1 16,1 4-2-16,-3 4 0 15,1 1 0-15,7-4-2 16,3-6-2-16,15-2-6 16,-4-31-17-16,23 13-13 15,1-22-2-15,13-3 1 16,-4-14-2-16</inkml:trace>
  <inkml:trace contextRef="#ctx0" brushRef="#br3" timeOffset="107345.1398">24363 5842 115 0,'-11'-11'38'16,"11"11"2"-16,0 0-3 16,0 0-35-16,11 9-1 0,0 7 0 15,0 6 1-15,1 5-1 16,-4 10 2-16,-1 6-1 15,-4 3 0-15,-4 2 0 16,-6 1-1-16,0-4 0 16,-2-5 1-16,0-6-1 15,1-9 0-15,-3-7 0 16,11-18-1-16,0 0 2 15,14 0-2-15,1-16 0 16,4-7 0-16,3-3 0 16,1-5 0-16,1 1 0 15,-1-2 0-15,-3 4 0 16,-2 3 0-16,-6 5 0 15,2 3 0-15,0 3-2 0,2 5-2 16,3-8-6-16,17 15-12 16,-17-20-6-16,25 9-12 15,-6-11 0-15,8 3-2 16,-4-11 2-16</inkml:trace>
  <inkml:trace contextRef="#ctx0" brushRef="#br3" timeOffset="107578.1531">25043 5442 100 0,'0'0'40'0,"-15"7"1"16,7 20-1-16,-13 15-35 16,6 10-1-16,-6 8 1 15,4 11 0-15,-6 6-2 0,0 5 0 16,-2-2 0-16,4-2-1 15,4-4-2-15,2-9-2 16,6-4-5-16,-6-23-12 16,26 8-10-16,-10-24-12 15,20-4 0-15,-2-17-2 16,11-2 2-16</inkml:trace>
  <inkml:trace contextRef="#ctx0" brushRef="#br3" timeOffset="108012.178">25097 5296 87 0,'-11'-5'37'16,"11"5"0"-16,0 0 2 16,9 26-31-16,5-6-4 15,9 11 0-15,-1 5 0 0,5 7 0 16,-3 8 0-1,-2 9 0-15,-6 5-1 0,-10 4 0 16,-10 2-1-16,-15 2 0 16,-9-1 0-16,-6 0-1 15,-9-6 0-15,-2-7-2 16,-3-4-2-16,-2-13-6 15,17 4-16-15,-12-21-13 16,19-4-3-16,-2-14 0 16,18-5-2-16</inkml:trace>
  <inkml:trace contextRef="#ctx0" brushRef="#br3" timeOffset="109248.2487">1331 7158 62 0,'-14'-3'35'0,"2"9"-1"15,-10 2 0-15,4 22-12 16,-19-5-13-16,6 20-1 15,-13 7-2-15,7 14-1 16,-4 8-1-16,7 7-1 16,4 3-1-16,13-2-1 15,12-2 0-15,11-6-2 16,22-5-4-16,3-21-12 0,19-1-20 15,-1-17-1-15,15-5 1 16,-2-19-3-16</inkml:trace>
  <inkml:trace contextRef="#ctx0" brushRef="#br3" timeOffset="109594.2685">1523 7553 94 0,'-30'-4'36'0,"-1"-2"1"16,3 15 0-16,-2 2-32 16,8 7 0-16,2-2-1 0,11 6-1 15,8 1-1-15,6 2-1 16,13-2 0-16,4-1-1 15,4-1 0-15,8-3 0 16,-2 2 1-16,2 1-1 16,-4 1 0-16,-8 0 1 15,-6 4-1-15,-9 0 0 16,-9 4 0-16,-8-2 1 15,-8-1-2-15,-4-3-2 16,-2-4-2-16,-7-16-7 16,17 3-23-16,-4-16-3 15,11-1 1-15,2-19-2 16</inkml:trace>
  <inkml:trace contextRef="#ctx0" brushRef="#br3" timeOffset="110030.2934">1521 7517 107 0,'0'0'37'0,"-13"6"1"16,13-6-1-16,0 0-34 16,28-13-2-16,4-2 0 15,12-2-2-15,8-1 1 16,10-2-2-16,0 3 0 15,-2 3 0-15,-2 7 0 16,-11 2 0-16,-9 10 1 16,-15 4 1-16,-12 6 0 15,-9 5 2-15,-13 3 0 0,-2 5 0 16,-9 2 0-16,2 4 0 15,-2 2-1-15,6 4 1 16,4 0-1-16,6-1 0 16,11-5-1-16,4-4 1 15,9-7 0-15,6-7 1 16,1-11-1-16,8-8 0 15,-5-10 0-15,2-7 0 16,-5-7 0-16,-4-2-1 16,-7-7 1-16,-7-1-2 15,-2 1-2-15,-8-2-2 16,3 8-3-16,-14-6-16 15,19 15-14-15,-14-3 1 0,14 10-3 16,4 0 2-16</inkml:trace>
  <inkml:trace contextRef="#ctx0" brushRef="#br3" timeOffset="110278.3076">2702 7327 117 0,'0'0'39'0,"0"0"-1"15,-14 25-5-15,-3-5-30 16,0 8 0-16,-7 10-1 16,-1 9-1-16,-6 10 0 15,-1 3 0-15,2 1-1 16,2-6-1-16,8-4-2 0,1-14-5 15,25-7-16-15,-6-30-13 16,18-3-2-16,-1-24 1 16,13-7-1-16</inkml:trace>
  <inkml:trace contextRef="#ctx0" brushRef="#br3" timeOffset="110406.3149">2439 7361 106 0,'-44'-26'39'16,"-6"2"0"-16,13 11-1 15,5 8-32-15,11 0-11 16,33 16-25-16,0-5-9 15,24 6 2-15,7-2-4 16</inkml:trace>
  <inkml:trace contextRef="#ctx0" brushRef="#br3" timeOffset="110578.3247">2800 7790 115 0,'-7'26'40'0,"-5"-17"0"15,12-9-2-15,-10 12-35 16,8-26-9-16,20 5-22 15,-10-14-11-15,9 1 0 16,-6-8-2-16,8 3 0 16</inkml:trace>
  <inkml:trace contextRef="#ctx0" brushRef="#br3" timeOffset="111049.3517">3039 7042 111 0,'0'0'38'16,"19"4"0"-16,-19-4-7 15,18 40-26-15,-4 0-1 16,6 10-1-16,-3 9 0 15,2 8-1-15,-4 8 0 16,-1 4-1-16,-10 2-1 16,-8-1 1-16,-10 0-1 15,-8-7 0-15,-7-3-2 16,-2-10-4-16,4 0-18 15,-11-22-15-15,11-8 0 0,1-19-2 16,14-13 0-16</inkml:trace>
  <inkml:trace contextRef="#ctx0" brushRef="#br3" timeOffset="113253.4778">18927 9158 78 0,'14'-16'34'0,"-5"0"-1"16,-9 16 0-16,-3-14-29 15,-10 20-2-15,-12 14 2 16,-2 22 1-16,-18 12 0 16,-2 25 0-16,-11 12 0 15,2 18 1-15,-4 8-2 16,14 7 1-16,8-8-3 0,19-7 0 15,19-13-5-15,19-21-4 16,34-12-31-16,12-25-3 16,21-14 3-16,1-21-4 15</inkml:trace>
  <inkml:trace contextRef="#ctx0" brushRef="#br3" timeOffset="113771.5074">19349 9854 81 0,'-12'-11'37'16,"12"11"-2"-16,-22-10 1 16,12 13-26-16,-16-7-3 15,1 10-1-15,-7-2-1 16,3 8-1-16,-3 0-1 15,1 11 0-15,3 3-1 16,6 4 0-16,4 3-1 16,9 3 0-16,7 0 0 15,11-2 0-15,5-4-1 16,10-8 1-16,10-13 0 0,3-10 0 15,6-11 0 1,1-15 0-16,2-10 0 0,-2-6 0 16,-6-5 0-16,-4 0-1 15,-10 4 1-15,-5 7-1 16,-8 9 1-16,-6 14-1 15,-5 14 1-15,-8 13-1 16,-4 12 0-16,2 12 1 16,3 6-2-16,1 1-3 15,14 9-9-15,-1-22-14 16,28 4-12-16,0-18-1 15,17-6-2-15,5-20 0 16</inkml:trace>
  <inkml:trace contextRef="#ctx0" brushRef="#br3" timeOffset="114497.5489">20593 9131 93 0,'-10'-14'37'0,"10"14"-1"16,-24 3 2-16,12 11-34 15,-6 14 0-15,5 17-1 16,-4 9 0-16,2 14 1 16,-3 7-1-16,2 10 1 15,0 3-2-15,0-2 1 16,3-6-1-16,0-6 0 0,4-12-1 15,3-10 0-15,2-11-1 16,2-11 0-16,6-11 0 16,-4-19 0-16,18 0 0 15,-5-16 1-15,5-6-1 16,-2-6 0-16,1-6 1 15,3-2-1-15,0-2 0 16,-2 5 0-16,2 7 0 16,-2 7-1-16,-2 8 1 15,1 10 0-15,-6 11 0 16,-1 9 0-16,-2 9 0 15,-7 5 0-15,-2 7 0 16,-5 3 0-16,-8 3 0 16,-5-3 0-16,-4-3 0 0,-6-4 0 15,-3-5 0-15,-2-10-2 16,2-9-1-16,2-11-1 15,12-5-4-15,-2-27-14 16,28 9-13-16,-6-19-2 16,20 3-2-16,0-6 0 15</inkml:trace>
  <inkml:trace contextRef="#ctx0" brushRef="#br3" timeOffset="114923.5733">21029 9757 100 0,'17'-7'36'16,"-15"-8"2"-16,-2 15-1 0,-11-16-33 16,-5 13 0-16,-9 3 1 15,-3 12-1-15,-6 6-1 16,-3 8 1-16,-1 6-1 15,3 6 0-15,5 2-1 16,6 1 0-16,10-1-1 16,11-6 0-16,11-6 0 15,11-7-1-15,14-10 0 16,10-9 0-16,4-9 1 15,5-8-1-15,0-8 0 16,-3-6 1-16,-11-1-1 16,-8-3 0-16,-12 0 0 15,-14-1 1-15,-12 5-2 0,-6 4 1 16,-5 5 0-16,-4 7 0 15,1 4-1-15,1 7-1 16,7 6-1-16,3 3-2 16,14 9-3-16,-3-16-13 15,25 27-7-15,-6-20-11 16,19 8 0-16,-1-15 0 15,12 3 2-15</inkml:trace>
  <inkml:trace contextRef="#ctx0" brushRef="#br3" timeOffset="115435.6026">21463 9793 107 0,'-4'-14'37'0,"4"14"2"16,-28-8-1-16,19 5-32 0,-6 7-3 16,2 6 1-16,3 6-1 15,2 10-1-15,3 1 1 16,5 4-2-16,4-2 1 15,6-3 0-15,7-6-1 16,3-6 0-16,8-11 0 16,2-11 0-16,6-10 0 15,0-8-1-15,0-7 1 16,-2-2-1-16,1-2 0 15,-5 2 0-15,-3 6 0 16,-6 6 0-16,-4 11 0 16,-17 12-1-16,11 15 1 15,-17 16 0-15,-8 15-1 16,-6 15 1-16,-6 15 0 0,-8 9 0 15,0 8-1-15,-3-2 1 16,-1 0-2-16,0-8 2 16,2-10-1-16,4-12 1 15,5-15-2-15,1-12 2 16,7-13 0-16,4-14 0 15,5-14 1-15,6-15-1 16,4-10 1-16,4-12-1 16,8-14 2-16,8-10-2 15,4-8 1-15,5-3-3 16,7 1 1-16,-1 2-4 15,12 14-8-15,-12-12-9 16,22 28-5-16,-21-10-6 16,13 16-6-16,-3-3-2 0,3 5 2 15</inkml:trace>
  <inkml:trace contextRef="#ctx0" brushRef="#br3" timeOffset="115774.622">22097 8950 101 0,'6'-11'39'16,"13"12"1"-16,-2-1-1 15,17 6-34-15,-4 10-2 16,9 12 1-16,1 3-1 15,1 15 0-15,-2 8-2 16,-4 10 1-16,-9 7 0 0,-5 9 0 16,-11 5-1-16,-11 6 0 15,-12 0 0-15,-12-2 0 16,-10-3 0-16,-7-10 0 15,-2-8-2-15,-1-14-2 16,7-2-7-16,-7-33-14 16,23 8-6-16,-5-26-11 15,13-4 0-15,-1-16-2 16,7-4 2-16</inkml:trace>
  <inkml:trace contextRef="#ctx0" brushRef="#br3" timeOffset="116692.6745">1215 10861 92 0,'-20'-9'36'15,"3"20"0"-15,-19 2 1 16,3 17-33-16,-12 13-1 16,-6 19-1-16,-2 13 0 15,-3 19-1-15,4 8 1 16,11 7-2-16,13 1 0 15,15-6-4-15,21-9-2 16,16-27-15-16,41-10-15 16,3-33-1-16,25-11-3 0,2-25 0 15</inkml:trace>
  <inkml:trace contextRef="#ctx0" brushRef="#br3" timeOffset="117022.6933">1630 11284 87 0,'-41'-10'38'0,"7"16"0"16,-5-4 0-16,16 9-32 16,-5 1-3-16,8 7 0 15,9-2-1-15,6 3 0 16,10-2-1-16,9-2 0 15,10-1-1-15,11 0 1 16,3-1 0-16,4 2-1 0,-1 3 1 16,2 4-1-16,-11 5 1 15,-7 5-1-15,-13 4 0 16,-12 4 2-16,-11 0-2 15,-10-2 1-15,-4-7-2 16,-6-6-1-16,4-8-3 16,-3-20-9-16,19 2-10 15,-9-24-15-15,21-5 1 16,-2-21-2-16,17-2 1 15</inkml:trace>
  <inkml:trace contextRef="#ctx0" brushRef="#br3" timeOffset="117480.7195">1611 11210 96 0,'-13'12'38'16,"-1"-8"2"-16,14-4-3 16,0 0-35-16,29-1 0 15,7-11-1-15,8 0 1 16,5-6-1-16,5 6 2 15,2-1-2-15,-4 4 1 16,-7 3-1-16,-7 5 1 16,-11 6-1-16,-8 8 1 15,-8 4-1-15,-8 7-1 16,-5 2 1-16,-6 7 0 15,0 9-1-15,-2 4 0 16,1 5 0-16,-1 2 0 16,9-1 0-16,1-5 0 15,7-2 0-15,7-10-1 0,6-13 1 16,2-14 0-16,5-15 0 15,4-14 0-15,0-11 0 16,-2-11 0-16,-3-5 0 16,-6-4 1-16,-5-1-1 15,-9 3 0-15,-9 7 0 16,-7 9-2-16,-6 12 1 15,-4 3-3-15,2 14-3 16,-7-7-9-16,25 12-6 16,-10 6-4-16,30 5-3 15,-3-14-7-15,29 4-3 16,7-11 2-16</inkml:trace>
  <inkml:trace contextRef="#ctx0" brushRef="#br3" timeOffset="117697.732">2849 11075 99 0,'-5'11'41'15,"-17"2"0"-15,-2 15-1 16,-14 5-37-16,3 11-1 16,-1 4 0-16,-1 9-1 15,3 2 0-15,1-4-2 16,10-5 0-16,7-7-1 15,14-7-5-15,2-36-11 16,23 23-7-16,-11-41-8 16,19-1-6-16,-8-18-1 15,6 1 2-15</inkml:trace>
  <inkml:trace contextRef="#ctx0" brushRef="#br3" timeOffset="117856.7411">2533 11157 108 0,'-45'-10'43'0,"-7"-6"-2"15,17 16 0-15,7-5-37 16,13 6-1-16,15-1-4 15,25-8-6-15,17 16-12 16,-6-22-9-16,20 21-10 16,-9-11-4-16,8 11-2 15,-8-6 0-15</inkml:trace>
  <inkml:trace contextRef="#ctx0" brushRef="#br3" timeOffset="118062.7527">2864 11530 103 0,'-7'12'42'16,"-10"-14"-1"-16,17 2-5 15,0 0-49-15,-14-19-12 16,28 16-15-16,-7-10 0 15,10 9-1-15,-6-8 0 16</inkml:trace>
  <inkml:trace contextRef="#ctx0" brushRef="#br3" timeOffset="118646.7861">3269 10900 94 0,'-13'-7'37'16,"-1"-6"-1"-16,14 13 1 15,0 0-34-15,0 0 0 16,31-2-1-16,4 13 1 15,3 6 0-15,9 12-1 16,1 8 0-16,2 12-1 0,-9 7 0 16,-8 9-1-16,-17 9 1 15,-10 4-2-15,-16 5 1 16,-13-2-1-16,-6-3 0 15,-7-6 0-15,1-7-5 16,-3-22-12-16,19 5-16 16,-4-27-5-16,18-8 1 15,5-13-4-15</inkml:trace>
  <inkml:trace contextRef="#ctx0" brushRef="#br2" timeOffset="123154.044">1276 12433 55 0,'20'1'37'16,"-20"-1"-2"-16,15-1-2 16,-32-5-12-16,5 17-13 15,-16-1-1-15,-4 8-2 16,-13 3-1-16,-3 9-1 15,-4-2-1-15,4 0 0 16,4-4 0-16,10-1-2 16,8-6 1-16,16-5-2 15,10-12 1-15,23 13-1 16,6-11 1-16,6 1 0 15,4 4 1-15,-1 1-1 16,-1 5 0-16,-2 3 1 0,-13 5-1 16,-8 4 0-16,-12 5-1 15,-9 0 0-15,-6 0-1 16,-6-1-1-16,3-2-2 15,-6-12-4-15,17 4-17 16,5-19-11-16,2-13 1 16,15-13-2-16,16-1 2 15</inkml:trace>
  <inkml:trace contextRef="#ctx0" brushRef="#br2" timeOffset="123440.0604">1553 12501 80 0,'0'0'37'0,"-16"11"1"16,-2 15 0-16,-7 2-32 15,1 8-2-15,1 6-1 0,4 4 0 16,6 2 0-16,11-1-2 16,8-8 1-16,11-9-1 15,9-13 1-15,11-10 0 16,4-12-1-16,7-13 0 15,-3-11 0-15,0-6 0 16,-8-8-1-16,-10-1 1 16,-10 0-3-16,-14 2 0 15,-12 5-2-15,-14 3-1 16,0 16-9-16,-19-6-19 15,15 20-6-15,-8 0 0 16,13 15-2-16</inkml:trace>
  <inkml:trace contextRef="#ctx0" brushRef="#br2" timeOffset="123924.0881">2831 12085 69 0,'14'-24'39'0,"0"15"-2"16,-14 9 0-16,0 0-26 15,-7 23-6-15,2 9-2 16,-3 12-1-16,1 11 0 16,0 12-1-16,0 8 0 15,1 6 0-15,0-1 0 0,3 1-3 16,-2-12 0-16,8 0-6 15,-8-20-28-15,12-3-1 16,-5-23-1-16,9-3 0 16</inkml:trace>
  <inkml:trace contextRef="#ctx0" brushRef="#br2" timeOffset="124094.0978">2717 12660 90 0,'-28'-12'39'15,"11"9"-1"-15,-4-5 0 16,21 8-34-16,0 0-2 15,13-12-2-15,21-1-3 16,7-12-4-16,25 0-29 0,-1-15-1 16,19-3 0-16,-4-13-3 15</inkml:trace>
  <inkml:trace contextRef="#ctx0" brushRef="#br2" timeOffset="124484.1201">3386 11876 92 0,'-28'-14'38'0,"5"23"3"16,-10 1-4-16,2 23-32 15,6 9-1-15,1 13-2 16,4 11 1-16,-3 9-2 15,6 4 2-15,6 3-2 0,-2-3 1 16,7-5 0-16,-1-11-1 16,4-7 0-16,0-13-1 15,7-8 1-15,2-15-1 16,7-13 0-16,4-9 0 15,8-11 0-15,4-7 0 16,0-7 1-16,1-1-1 16,1 1 1-16,-4 3-1 15,-5 6 1-15,-2 11-2 16,-9 12 2-16,-1 11-1 15,-5 7-1-15,1 8-2 16,-1 4 0-16,5 4-2 16,1-8-4-16,14 7-11 15,-10-28-9-15,18 1-10 0,-4-19-1 16,12-4-1-16,-4-14 2 15</inkml:trace>
  <inkml:trace contextRef="#ctx0" brushRef="#br2" timeOffset="124822.1394">3671 12474 83 0,'-18'15'38'0,"12"9"1"16,3-14-1-16,17 4-32 15,6-12-3-15,11-2 0 16,5-8 0-16,8-4-1 15,0-8 0-15,-1-3-1 16,-9-1 1-16,-5-2-1 16,-15 1 1-16,-11 3-1 0,-10 4 0 15,-15 6 0-15,-11 9 0 16,-5 10 0-16,-5 9 0 15,-4 11 1-15,4 10-2 16,5 6 1-16,6 5 0 16,11-2 0-16,12-1-1 15,14-9-2-15,14-5-3 16,14-23-9-16,34 6-11 15,-5-25-15-15,26-3-1 16,4-16-1-16,24-6 1 16</inkml:trace>
  <inkml:trace contextRef="#ctx0" brushRef="#br2" timeOffset="125325.1682">5471 12344 97 0,'-19'-19'38'15,"2"17"2"-15,-16-10-12 16,2 15-22-16,-6 0 0 15,4 8-2-15,-6 5 1 16,2 11-1-16,2 9-2 16,8 6 1-16,5 7-1 15,8 0-1-15,10 2-1 16,12-5 0-16,14-8-1 15,13-13-2-15,20-14-1 16,7-19-2-16,16-9-4 16,-3-29-12-16,22-2-17 0,-11-21 0 15,9-2-2-15,-14-14 2 16</inkml:trace>
  <inkml:trace contextRef="#ctx0" brushRef="#br2" timeOffset="125701.1897">5992 11769 96 0,'-27'27'41'15,"-7"8"-1"-15,9 22 1 16,-12 6-37-16,13 12 0 16,1 6 0-16,7 2-3 15,-3 2 1-15,9-2 0 16,-1-7-1-16,7-9-1 15,-2-9 1-15,8-13-2 0,3-14 1 16,-1-9 0-16,10-15 0 16,-2-12 0-16,10-10 0 15,-2-8 1-15,3-6 0 16,-2-2-1-16,1-1 1 15,-2 3 0-15,-1 6-1 16,-3 7 1-16,-3 14-1 16,0 10 0-16,-3 10 0 15,1 6-2-15,1 9 0 16,2-1-1-16,7 4-2 15,2-10-3-15,17 6-10 16,-10-28-5-16,24 9-9 16,-12-25-8-16,9 1-2 0,-6-19 3 15</inkml:trace>
  <inkml:trace contextRef="#ctx0" brushRef="#br2" timeOffset="126084.2116">6460 12397 94 0,'-25'-15'41'0,"4"17"0"15,-14-5-1-15,0 13-35 16,2 5-1-16,1 11 0 15,1 5-2-15,4 5 0 16,2 3-1-16,6 0 0 16,6 2 0-16,7-6-1 15,9-5 1-15,9-8-1 16,8-8 1-16,6-8-1 15,7-11 1-15,6-10-2 0,0-9 1 16,3-7 1-16,-4-4-1 16,-1-4 1-16,-11 2-1 15,-1 3 1-15,-12 5-1 16,-3 8 1-16,-10 8 0 15,0 13-1-15,-12 4 0 16,-2 12-1-16,3 7 1 16,-1 4-1-16,2 5-1 15,3-1 0-15,10 3-3 16,3-13-1-16,14 4-6 15,-3-27-9-15,24 9-5 16,-11-27-4-16,20 5-10 16,-7-16 0-16,9-1 1 15</inkml:trace>
  <inkml:trace contextRef="#ctx0" brushRef="#br2" timeOffset="126445.2323">6893 12379 97 0,'0'0'40'16,"-25"9"1"-16,10 12-2 15,-8-5-35-15,4 8-1 16,5 4-1-16,3 2 0 15,-1 2-1-15,5-1 0 16,5-2 0-16,2-6-1 16,3-4 1-16,4-9-1 15,-7-10 1-15,25-6 0 16,-9-12-1-16,3-7 2 15,3-10-1-15,0-5 1 16,2-8-1-16,2 0 0 0,1-2 0 16,-2 7 0-16,0 6 0 15,-4 10-2-15,-1 10 1 16,-2 13 0-16,-7 16 0 15,-1 11 0-15,-6 12-2 16,-3 6 1-16,3 9-3 16,-2-3-2-16,7 4-2 15,-2-17-9-15,21 11-7 16,-13-29-4-16,28 5-12 15,-8-21-2-15,11-3 2 16</inkml:trace>
  <inkml:trace contextRef="#ctx0" brushRef="#br2" timeOffset="126699.2467">7622 12332 68 0,'-14'-8'43'16,"-15"-5"-2"-16,5 12 2 15,-11-11-17-15,4 22-21 16,-3 3-1-16,4 10 0 15,3 5-1-15,5 8-1 16,7-2-1-16,6 6 1 16,9-7-2-16,11-3-1 15,8-6-1-15,7-9-3 16,11 1-3-16,-4-24-12 15,18 18-5-15,-18-29-9 16,13 9-8-16,-11-12 1 16,3 5-1-16</inkml:trace>
  <inkml:trace contextRef="#ctx0" brushRef="#br2" timeOffset="127045.2666">7781 12391 90 0,'-4'23'40'0,"4"-23"0"16,21 24-3-16,-6-18-32 15,7 1-1-15,2-6-1 16,4-5-1-16,2-5-1 16,3-4 0-16,-3-5 0 15,-1-2-1-15,-8-4 1 16,-6 1-1-16,-6-2 1 15,-14 4 0-15,-10 2 0 0,-8 8 0 16,-10 6 1-16,-9 10-1 16,-6 11 1-16,3 8 0 15,-2 12-1-15,5 10 0 16,13 4 0-16,11-1-1 15,15 0 0-15,18-10-3 16,18-7-3-16,4-20-10 16,33 5-6-16,-13-33-8 15,29 1-11-15,-10-17-2 16,17-4 0-16</inkml:trace>
  <inkml:trace contextRef="#ctx0" brushRef="#br2" timeOffset="127699.304">9247 12183 75 0,'0'0'38'16,"-1"-21"0"-16,1 21-8 15,-16-8-21-15,5 14-1 16,-12-4-1-16,5 14-1 15,-11 1-1-15,7 9 0 16,-4 3-2-16,2 7 1 16,4 2-2-16,9 0 1 15,5 1-2-15,11-3 1 16,8-5-1-16,12-8 0 15,13-9-1-15,5-7 1 0,10-10-1 16,0-7 0-16,-2-7 0 16,-1-8-1-16,-10-3 1 15,-14-4-1-15,-13-1 1 16,-15 2-1-16,-10 2 0 15,-15 5 0-15,-2 3-1 16,-4 6 1-16,2 7-2 16,5 3-1-16,11 10-1 15,15-5-2-15,7 15-9 16,7-24-6-16,32 13-8 15,2-16-9-15,20-3-1 16,6-13 1-16</inkml:trace>
  <inkml:trace contextRef="#ctx0" brushRef="#br2" timeOffset="127939.3177">10052 11650 96 0,'-38'-25'39'15,"-9"1"2"-15,8 23-9 16,-8 4-29-16,4 20 4 15,5 12-2-15,3 23-2 16,4 12 0-16,3 15-1 16,8 10 0-16,4 5-1 15,8-3-1-15,2-4-5 16,11-4-2-16,-5-28-14 15,21 5-12-15,-12-33-8 0,7-9-1 16,-16-24 1-16</inkml:trace>
  <inkml:trace contextRef="#ctx0" brushRef="#br2" timeOffset="128097.3268">9592 12280 105 0,'-5'-28'42'16,"21"6"2"-16,5-8-3 15,25 6-39-15,10 1-4 16,10-6-5-16,19 19-16 15,-10-13-17-15,11 11-1 16,-7 1-3-16,2 7 2 16</inkml:trace>
  <inkml:trace contextRef="#ctx0" brushRef="#br2" timeOffset="128856.3702">11286 12199 75 0,'-6'-14'39'0,"-10"-5"-2"0,3 12-6 16,-13-11-23-16,-1 13-1 16,-4 0 0-16,3 11-2 15,-6 3 0-15,7 12-1 16,-2 5-1-16,5 9 0 15,4 5-1-15,6 6 1 16,4-1-2-16,8 0 1 16,7-8-1-16,4-2 1 15,7-17-1-15,8-7 1 16,5-17-2-16,9-10 0 15,1-16 1-15,1-11-2 16,1-6 1-16,-2-1 0 16,-5 2 0-16,-6 3-1 0,-9 11 2 15,-5 8-1-15,-7 16 0 16,-7 10 0-16,0 25 0 15,-7 7 0-15,6 6 0 16,0 4-1-16,13 7-4 16,3-8-2-16,25 12-13 15,-8-30-6-15,32 10-9 16,0-23-7-16,15-4 0 15,2-14-1-15</inkml:trace>
  <inkml:trace contextRef="#ctx0" brushRef="#br2" timeOffset="130087.4405">12596 11677 79 0,'0'-20'38'0,"-6"-1"0"15,13 11-7-15,-12-3-26 16,5 13 1-16,0 0-2 15,-5 33 2-15,-1 0-2 16,1 16-1-16,-3 9 0 16,-2 15-1-16,-9 9 1 0,3 4-1 15,-5-3 0 1,4-3-2-16,1-13 1 0,2-10 1 15,3-13-2-15,8-13 1 16,6-16 0-16,-3-15 0 16,24-10-1-16,-8-13 1 15,2-8-1-15,6-7 0 16,-2-4 1-16,-3-2-1 15,6 3 0-15,-7 4-1 16,2 7 1-16,1 9 0 16,-3 11 0-16,3 8 0 15,-1 10 0-15,3 8-1 16,-3 8 1-16,-2 5 0 15,-4 7 0-15,-2 2 0 16,-10 4 0-16,-9 0 1 16,-12 1-1-16,-7 0 1 0,-14-8-1 15,-2-2 1-15,-11-10-2 16,-1-8 1-16,5-9-3 15,4-14-2-15,13-8-1 16,5-24-9-16,28 12-6 16,-8-27-6-16,33 17-6 15,-5-9-8-15,16 9 2 16,-3 3 2-16</inkml:trace>
  <inkml:trace contextRef="#ctx0" brushRef="#br2" timeOffset="130485.4634">13180 12163 86 0,'6'-15'37'0,"-6"15"0"15,-18-22-8-15,1 22-21 16,-14-1-1-16,-3 14-1 15,-11 3 0-15,4 12-1 16,-3 4-1-16,5 6-1 16,11 0 0-16,9 4-1 15,12-6 0-15,17-5-1 16,16-9 0-16,13-10-1 15,11-11 0-15,12-9 1 16,0-7-2-16,-1-8 1 16,-5-7-1-16,-16-1 0 0,-10-2 0 15,-15 2-1-15,-12 2-1 16,-17 2 0-16,-6 9 0 15,-3 0-1-15,1 8-1 16,2 0-1-16,20 10-1 16,-19-7-7-16,37 18-7 15,-18-11-4-15,42-5-11 16,-13 0-2-16,11 4 2 15</inkml:trace>
  <inkml:trace contextRef="#ctx0" brushRef="#br2" timeOffset="130974.4913">13530 12118 101 0,'0'0'40'0,"-27"4"1"15,17 12-5-15,-11-4-32 16,2 9-1-16,3 3 0 0,2 7 0 16,4 1-1-16,5 1-1 15,6 1 1-15,9-6-1 16,6-8 0-16,8-7 0 15,7-11-1-15,8-10 1 16,4-10-1-16,1-6 0 16,-2-10 0-16,0-2 0 15,-6-2-1-15,-5-1 1 16,-4 6-1-16,-8 5 0 15,-8 10 1-15,-11 18-1 16,0 0 1-16,2 35-1 16,-13 11 1-16,-7 15 1 15,-4 17-1-15,-5 9 0 16,-5 13 0-16,0 2 0 0,-2-4 0 15,5-2 0-15,-1-12 0 16,2-12 0-16,5-16 0 16,4-17 0-16,-1-17 0 15,4-17 0-15,2-20 0 16,-1-13 0-16,3-10 1 15,2-15-2-15,4-8 1 16,7-9-1-16,7-6 0 16,11-3-1-16,9 8-3 15,2-4-5-15,19 19-8 16,-13-9-5-16,23 28-5 15,-17-6-7-15,15 18-7 16,-6-1 2-16</inkml:trace>
  <inkml:trace contextRef="#ctx0" brushRef="#br2" timeOffset="131357.5133">14986 11967 90 0,'-3'-15'40'15,"3"15"0"-15,1-11-6 16,-4 21-30-16,-1 8-1 15,-2 9-1-15,-6 10-1 16,1 9 1-16,-2 4-2 16,3 3 0-16,5-4-2 15,1-6-2-15,15 1-13 16,-8-29-12-16,21-2-9 15,-2-21-2-15,13-6-1 16</inkml:trace>
  <inkml:trace contextRef="#ctx0" brushRef="#br2" timeOffset="131508.5219">15071 11761 76 0,'-35'-13'40'16,"0"6"-5"-16,14 9 0 15,21-2-42-15,-10 12-31 16,29-3 1-16,8-5-1 15,18 3 1-15</inkml:trace>
  <inkml:trace contextRef="#ctx0" brushRef="#br2" timeOffset="131815.5393">15433 11941 88 0,'-18'16'38'0,"-1"7"0"0,-18-10-6 16,8 9-26-16,-5-4-1 15,5 3-1-15,4-3-1 16,8 2 0-16,7-3-1 15,13-2-1-15,13-4 0 16,11 1-1-16,6-4 1 16,9 6-1-16,-3 0 0 15,2 3 0-15,-8 4 0 16,-8 4 0-16,-14 2 0 15,-12 4 0-15,-10 3 0 16,-13-8 0-16,-3 3-2 16,-7-12-2-16,5 5-9 0,-8-27-8 15,25 7-12-15,-5-22-7 16,20-1-1-16,6-19 0 15</inkml:trace>
  <inkml:trace contextRef="#ctx0" brushRef="#br2" timeOffset="132784.5949">17017 11740 81 0,'0'-12'38'15,"-13"15"0"-15,-17-6-9 16,5 16-21-16,-6 5-2 16,1 5-3-16,-1 1 1 15,6 7-2-15,5-3 1 16,10 2-3-16,10-5 2 15,11-2-4-15,12-3 3 16,11-3 0-16,8-3 0 0,9-1 0 16,-2 0-1-16,2 6 1 15,-7-1 0-15,-3 7 0 16,-17 5-1-16,-10 3 1 15,-19 5 0-15,-8 1-1 16,-9 2 1-16,-10-7-1 16,-5 1 1-16,1-8-1 15,4-5-1-15,5-9-2 16,11-10-1-16,6-19-9 15,24 6-10-15,-3-27-15 16,15 4-2-16,-1-17-1 16,6-1 1-16</inkml:trace>
  <inkml:trace contextRef="#ctx0" brushRef="#br2" timeOffset="132973.6057">16993 11764 100 0,'-22'-12'40'15,"22"12"3"-15,-10-13-3 16,10 13-38-16,29-9-2 15,3 3-2-15,14 3-1 16,3-1-1-16,16 11-4 16,-4-8-7-16,17 19-21 15,-9-4-3-15,6 7 0 16,-7-5 1-16</inkml:trace>
  <inkml:trace contextRef="#ctx0" brushRef="#br2" timeOffset="133325.6258">17822 11844 58 0,'9'-22'37'0,"-9"22"2"16,-16-20 0-16,4 23-21 15,-13-2-10-15,2 16-1 16,-12 3 0-16,4 20-1 16,-9 6-2-16,2 12-2 15,3 4 2-15,6 4-4 16,11-7 2-16,13-4 1 15,19-11-2-15,16-15 1 16,20-15-2-16,17-21 1 16,12-18 0-16,5-13-1 15,4-10 0-15,-10-6 0 16,-13-3-1-16,-18 1 1 15,-20 5-1-15,-25 3 0 16,-16 8-1-16,-21 6 3 0,-7 10-3 16,-6 3 2-16,6 8-4 15,1 3 1-15,22 11-6 16,8-10-8-16,36 20-6 15,1-15-7-15,29 13-9 16,4-9-3-16,20 7 4 16</inkml:trace>
  <inkml:trace contextRef="#ctx0" brushRef="#br2" timeOffset="133535.6378">18744 11814 69 0,'38'3'42'0,"-19"-8"-3"16,-5 12 3-16,-25-9-19 15,-7 16-20-15,-13 4 0 0,-8 10-1 16,-13 15 1-16,-9 9-4 15,-9 9 2-15,-2 1-2 16,2-1 1-16,6-4 0 16,15-7-4-16,12-22-5 15,30-3-11-15,3-38-12 16,36-6-7-16,6-19-2 15,22-8 2-15</inkml:trace>
  <inkml:trace contextRef="#ctx0" brushRef="#br2" timeOffset="133859.6563">18428 11390 93 0,'-33'2'39'0,"-2"1"1"15,12 14-2-15,-8 9-34 16,14-2-1-16,10 1-1 15,8 3 0-15,5 2 0 16,7-3-1-16,7-4 0 16,5-5 0-16,0-6 0 15,4-6-1-15,-5-9 0 16,-1-6 1-16,-4-8-1 15,-5-6 0-15,-7-6 0 16,-1-1 0-16,-6-1-1 16,-5 3 0-16,-1 11-3 15,-11 5-2-15,5 26-10 16,-20-7-8-16,17 24-15 0,-12 4-1 15,12 12-1-15,1 2 4 16</inkml:trace>
  <inkml:trace contextRef="#ctx0" brushRef="#br2" timeOffset="134196.6756">18750 12123 83 0,'-21'5'41'0,"6"10"-1"15,-11-5 1-15,14 7-27 16,-7 2-10-16,7 5-1 16,3 1 0-16,9 3 0 15,5-1-1-15,10-7 0 0,7-6-1 16,9-8 0-16,3-11 0 15,0-7 0-15,4-10-1 16,-10-6 0-16,-6-2 0 16,-10-1 0-16,-12 1 0 15,-12 3-1-15,-8 8-1 16,-8 6 0-16,1 12-4 15,-4-4-8-15,19 23-9 16,-10-17-6-16,27 21-12 16,1-7-2-16,22 9 1 15</inkml:trace>
  <inkml:trace contextRef="#ctx0" brushRef="#br2" timeOffset="134347.6843">19263 12535 92 0,'-1'17'42'16,"-11"-15"-1"-16,0-6-10 15,4-10-34-15,-11-14-33 16,18 6-5-16,-5-5-3 16,8 4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4T22:51:51.30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9024 1444 51 0,'7'-18'32'15,"-7"18"2"-15,4-11-3 16,-4 11-18-16,0 0-2 16,11 16-5-16,-12 0 0 15,2 11-2-15,-6 6-1 16,3 11 0-16,-6 9-1 0,1 6-1 15,-4 1 0-15,3 0-1 16,0-7 1-16,2-8-1 16,4-9 1-16,3-11-1 15,4-12 0-15,-5-13 1 16,22-21-1-16,-7-9 2 15,3-11-1-15,4-6 2 16,0-8-1-16,0-5 0 16,-1-1 0-16,0 4 0 15,-2 8 0-15,-7 9-1 16,0 9 0-16,-5 9 0 15,0 11-1-15,-7 11 1 16,0 0-1-16,10 23 0 0,-5 1-1 16,1 3 1-16,1 3 0 15,3 3 0-15,3-6 0 16,5-1 0-16,3-9 0 15,7-11 1-15,6-8-1 16,4-12 1-16,5-10 0 16,3-4 0-16,-2-3 0 15,-2 1 0-15,-4 6 0 16,-6 9-1-16,-5 11 1 15,-7 15-1-15,-6 14 0 16,-7 12 0-16,-4 8 0 16,-4 9-1-16,-3 2 0 15,2-3-2-15,0-6 0 16,1-10-4-16,11-8-12 0,-10-29-18 15,31 13-1-15,-9-25-1 16,12 1 1-16</inkml:trace>
  <inkml:trace contextRef="#ctx0" brushRef="#br0" timeOffset="495.0283">10322 1631 69 0,'0'0'36'16,"-19"-11"-1"-16,6 11 1 0,-13-2-27 15,7 8-1-15,-14-1-2 16,2 8 0-16,-5 2-2 15,1 6-1-15,-1 4 0 16,7 3-2-16,3 0 1 16,6-1-2-16,10-1 1 15,7 0-2-15,11-5 2 16,10-5-2-16,7-8 1 15,8-3 1-15,3-9-1 16,3-8 2-16,4-9-2 16,-3-10 2-16,0-4-2 15,-4-5 2-15,-5-6-1 16,-3-3 1-16,-9 4-1 15,-1 1 0-15,-8 6 1 16,-2 9-1-16,-4 6 0 0,-4 7 0 16,0 16 0-16,0 0-1 15,-12 27 0-15,9 0 0 16,-1 14-1-16,2 3-1 15,3 3 0-15,3-2-3 16,12-5-3-16,-5-22-30 16,24-14 0-16,1-18-1 15,21-19-1-15</inkml:trace>
  <inkml:trace contextRef="#ctx0" brushRef="#br0" timeOffset="705.0403">10952 1047 103 0,'0'0'41'0,"0"0"1"16,-1-33 1-16,-23 67-41 16,-3 45 0-16,-4 30-2 15,0 13 3-15,2 1-5 16,16-10-2-16,11-13-3 15,-2-35-30-15,20-9-3 16,-6-17 0-16,12-10-1 16</inkml:trace>
  <inkml:trace contextRef="#ctx0" brushRef="#br0" timeOffset="1102.0631">11104 1613 80 0,'8'20'40'16,"-8"-20"-2"-16,36-5 1 16,-10-4-29-16,18-13-6 15,0-6 1-15,8-5-2 16,-2-4 1-16,-3 1-2 15,-9 2 0-15,-5 1-1 16,-33 33 1-16,0 0-1 16,0 0 1-16,10-55-1 15,-10 55 0-15,0 0 0 16,-59-31 0-16,19 31 0 15,-16 6 0-15,9 18 0 16,-10 5 0-16,12 18 0 0,6 6 0 16,22 13 0-16,15-6-1 15,11-4 0-15,14-11-1 16,13-17 0-16,23-13-3 15,4-29-13-15,20 0-22 16,-7-15-3-16,11 1 1 16,-6-8-1-16</inkml:trace>
  <inkml:trace contextRef="#ctx0" brushRef="#br0" timeOffset="1253.0717">12071 1746 117 0,'0'0'39'0,"-18"3"-31"15,11-15-8-15,-25-6-42 16,27 2-2-16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4T22:55:07.87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7284 2968 86 0,'10'-8'32'16,"-10"8"0"-16,11-4-7 15,-11 4-21-15,0 0-1 16,0-12 1-16,0 12 0 15,0 0 0-15,0 0 0 16,0 0-1-16,8 20 1 0,-4 1-1 16,1 18-1-16,0 14 0 15,-2 20 0-15,-2 21-1 16,-1 17-1-16,-9 15 0 15,-1 10 0-15,-6-1-1 16,4-10-2-16,2-11-3 16,-2-27-31-16,21-17 1 15,1-31-1-15,15-22-1 16</inkml:trace>
  <inkml:trace contextRef="#ctx0" brushRef="#br0" timeOffset="391.0224">7449 3003 103 0,'0'0'37'0,"0"0"0"16,0 0-10-16,33-12-24 16,3-6 0-16,23-6 0 15,13-8-1-15,15-3-2 0,7-6 1 16,7 2-1-16,-3 5-1 15,-7 4-1-15,-12 16-1 16,-22 9-2-16,-17 29-9 16,-32 2-21-16,-8 19-1 15,-17-3-1-15,-6 15 1 16</inkml:trace>
  <inkml:trace contextRef="#ctx0" brushRef="#br0" timeOffset="638.0365">7605 3449 105 0,'-29'14'39'0,"16"3"1"16,0-16-1-16,13-1-35 15,18-1-1-15,15-5 0 16,13-7 0-16,12 0-1 15,8-6 0-15,9 1-1 16,1-2-1-16,-1 2-2 16,1 5-2-16,-12-9-9 15,9 15-26-15,-12-10-2 16,2 6 0-16,-7-9-2 15</inkml:trace>
  <inkml:trace contextRef="#ctx0" brushRef="#br0" timeOffset="1526.0873">12977 3606 72 0,'11'-23'37'0,"0"16"-3"15,-6-3 2-15,13 13-28 16,-18-3-3-16,24 23-2 16,-10 2 1-16,3 17 0 15,-3 6-2-15,0 15 1 16,-3 7-2-16,-3 6 1 15,-6 5-1-15,-8 2 1 16,-8-4-1-16,-7-2 0 16,-10-7 0-16,-3-9 0 15,-5-15 0-15,-2-9-2 16,1-19-1-16,0-20-4 0,14-6-23 15,-3-29-9-15,14-8 0 16,-4-25-1-16</inkml:trace>
  <inkml:trace contextRef="#ctx0" brushRef="#br0" timeOffset="1736.0993">12832 3195 103 0,'-25'2'41'16,"11"2"0"-16,-2-11-2 16,16 7-37-16,0 0-3 15,15-11-2-15,14 16-28 0,-7-11-8 16,8 8 0-16,-11-3-3 15</inkml:trace>
  <inkml:trace contextRef="#ctx0" brushRef="#br1" timeOffset="6535.3738">2121 6589 40 0,'3'-11'32'15,"-3"11"1"-15,0 0 0 16,0-13-9-16,0 13-12 16,0 0-4-16,0 0-3 15,0 0 1-15,3 26-1 16,-2-4-2-16,3 18 0 15,1 13-1-15,1 17 1 16,-3 18-2-16,0 19 1 16,-6 14-1-16,1 8 1 15,-4 2-2-15,-4-3 1 0,0-13-1 16,3-16-1-16,5-15-1 15,6-29-5-15,14-15-26 16,-3-31-4-16,13-18 1 16,-4-26-1-16</inkml:trace>
  <inkml:trace contextRef="#ctx0" brushRef="#br1" timeOffset="6786.3882">2212 6711 97 0,'0'0'36'15,"0"0"3"-15,0 0-3 16,23-17-33-16,14 7-1 15,12-7 0-15,16 0 0 16,6-1-1-16,7 0-1 16,1 3-2-16,0 3-4 15,-3 18-19-15,-18-6-12 16,-10 13 0-16,-25 2 1 15,-10 11-1-15</inkml:trace>
  <inkml:trace contextRef="#ctx0" brushRef="#br1" timeOffset="6973.3989">2292 7263 114 0,'-4'25'39'0,"4"-25"2"15,34 5-4-15,11-25-34 16,17-8-1-16,10-3 0 15,4-8-4-15,12 7-24 16,-9-8-12-16,2 17-2 16,-18 5 0-16,-7 19-2 15</inkml:trace>
  <inkml:trace contextRef="#ctx0" brushRef="#br1" timeOffset="7551.4319">2212 11305 73 0,'-4'-17'39'15,"4"17"-2"-15,-6-15 0 16,6 15-33-16,-5 14-2 16,5 13-1-16,4 13 0 15,-2 19 1-15,1 17-1 16,-1 17 0-16,-2 17 0 15,-3 12-1-15,0 9 1 0,-3 0-1 16,-1-4 1-16,1-14-3 16,4-13-3-16,-2-26-7 15,15-14-25-15,-2-33 1 16,11-16-2-16,0-33-1 15</inkml:trace>
  <inkml:trace contextRef="#ctx0" brushRef="#br1" timeOffset="7788.4455">2283 11504 91 0,'0'0'40'0,"11"-13"-1"16,16 6-1-16,6-11-36 15,14-3-2-15,10-3 0 16,7-4 0-16,8 4-3 16,-4-1-4-16,8 12-28 15,-18-2-3-15,-2 15 0 16,-20 2-1-16</inkml:trace>
  <inkml:trace contextRef="#ctx0" brushRef="#br1" timeOffset="7972.456">2354 11887 90 0,'-14'27'39'16,"14"-27"2"-16,19 13-5 15,18-28-34-15,19-7 2 16,15-8-4-16,10-8-3 15,16-1-32-15,-5-11-3 16,12 6-1-16,-9-5-1 16</inkml:trace>
  <inkml:trace contextRef="#ctx0" brushRef="#br1" timeOffset="8663.4955">6381 6731 63 0,'6'-12'35'0,"-7"1"0"16,1 11-1-16,-14-8-22 16,14 8-3-16,-21 12-1 15,14 6-2-15,-8 5-1 16,6 14-1-16,-3 10-2 15,5 15 1-15,-2 10-1 16,5 12-1-16,-2 7-1 16,1 4 1-16,2-1-1 15,1-5-1-15,4-6-4 16,2-21-4-16,11-5-29 15,-2-26 1-15,9-14-1 16,-3-24-1-16</inkml:trace>
  <inkml:trace contextRef="#ctx0" brushRef="#br1" timeOffset="8889.5085">6274 6761 106 0,'-5'-15'40'0,"18"10"0"15,6-7-2-15,20-1-37 16,13-6 0-16,14-2-1 16,14-6-1-16,0-3-3 15,8 8-3-15,-14-7-20 16,1 18-12-16,-20 3 0 15,-10 13 0-15,-22 4 1 0</inkml:trace>
  <inkml:trace contextRef="#ctx0" brushRef="#br1" timeOffset="9076.5192">6467 6993 88 0,'-28'30'38'0,"13"-14"1"15,18 0 0-15,9-9-24 16,24-12-13-16,13-9 0 15,12-3-2-15,11-2-3 16,-2-14-33-16,11 11-2 16,-10-5-1-16,-5 12-2 15</inkml:trace>
  <inkml:trace contextRef="#ctx0" brushRef="#br1" timeOffset="9641.5515">6051 11564 79 0,'6'-13'38'0,"-4"-1"-1"0,-2 14 2 16,0 0-36-16,1 24 0 16,-5 9-1-16,-1 20 2 15,-6 11-2-15,-1 19 0 16,-2 12-1-16,-1 6 0 15,0 3-1-15,3-3-1 16,8-6-4-16,1-26-11 16,17-3-24-16,3-28 2 15,15-17-2-15,-2-27 0 16</inkml:trace>
  <inkml:trace contextRef="#ctx0" brushRef="#br1" timeOffset="9875.5649">6158 11496 98 0,'0'0'41'0,"7"-15"0"15,12 7-2-15,16-6-38 16,3-2-1-16,10-4-1 15,5 0 0-15,9 3-3 16,-6-8-6-16,10 14-29 16,-11-4 0-16,-2 7 0 15,-14 0-2-15</inkml:trace>
  <inkml:trace contextRef="#ctx0" brushRef="#br1" timeOffset="10061.5755">6164 11887 91 0,'17'23'40'16,"12"-21"2"-16,25-9-2 15,19-18-39-15,7-8-3 16,24-5-33-16,-6-14-4 15,10 1 0-15,-7-9-2 16</inkml:trace>
  <inkml:trace contextRef="#ctx0" brushRef="#br1" timeOffset="10760.6155">11053 6634 91 0,'0'0'36'16,"-10"-6"1"-16,10 6 1 15,4 31-32-15,1 2-1 16,4 15-1-16,-2 14-1 15,-1 16 0-15,-4 13-1 16,-3 7-2-16,-3 4 0 16,-5-2-1-16,3-8-1 0,1-17-7 15,15-6-28-15,-5-21-2 16,15-14 1-16,-4-21-1 15</inkml:trace>
  <inkml:trace contextRef="#ctx0" brushRef="#br1" timeOffset="10994.6289">11243 6603 112 0,'-13'-14'40'0,"13"14"1"15,14-5-3-15,14 2-38 16,13-10 1-16,17-4-3 0,10-3 0 16,10-1-4-16,5 7-3 15,-12-2-29-15,5 13 0 16,-19 1-1-16,-11 16 1 15</inkml:trace>
  <inkml:trace contextRef="#ctx0" brushRef="#br1" timeOffset="11171.639">11262 6963 119 0,'-12'20'41'0,"12"-20"1"15,35 2-1-15,9-22-39 16,25-4 0-16,17-5-2 0,6-10-7 15,10 11-31-15,-14-2-2 16,-7 16-1-16,-25 7-2 16</inkml:trace>
  <inkml:trace contextRef="#ctx0" brushRef="#br1" timeOffset="11757.6725">10479 11333 85 0,'10'-8'39'0,"-3"23"-1"16,-8 10 1-16,2 10-37 15,-6 22-1-15,0 13 1 16,-2 14 0-16,-1 16-1 15,-8 3 0-15,4 7 0 16,-2-7-1-16,6-7-1 16,7-8-4-16,-3-27-22 15,17-7-12-15,-2-26 0 16,14-17 0-16,0-26-1 0</inkml:trace>
  <inkml:trace contextRef="#ctx0" brushRef="#br1" timeOffset="11979.6852">10535 11400 99 0,'7'-10'42'0,"3"-7"0"15,17 8-1-15,4-10-39 16,18-1-1-16,9-3-1 15,12 1 0-15,2 2-2 16,-6 2-4-16,9 16-24 16,-22-5-10-16,-2 13-1 0,-15-1-1 15</inkml:trace>
  <inkml:trace contextRef="#ctx0" brushRef="#br1" timeOffset="12179.6966">10622 11703 106 0,'-11'19'42'0,"22"-3"1"16,14-18-2-16,7-5-41 15,33-9 2-15,11-5-5 16,11-1-2-16,-6-13-34 0,14 10-2 15,-9-4-1-15,-1 8-1 16</inkml:trace>
  <inkml:trace contextRef="#ctx0" brushRef="#br0" timeOffset="16103.9211">7481 6832 56 0,'-6'-12'33'15,"6"12"0"-15,-8-20 0 16,8 20-18-16,-7-16-7 16,7 16-3-16,3-10-1 15,-3 10 1-15,10 3 1 16,-1 13-2-16,-5 7-1 15,3 16 1-15,-3 11-2 16,-3 15 0-16,-2 12 0 16,-5 9-1-16,-2 2 0 15,-2 2-1-15,0-7 0 16,2-12-1-16,7-11-2 0,1-17-4 15,17-12-18-15,-4-27-12 16,13-11 0-16,-3-20-1 16,7-5 1-16</inkml:trace>
  <inkml:trace contextRef="#ctx0" brushRef="#br0" timeOffset="16303.9325">7571 6881 98 0,'-13'-13'38'0,"13"13"0"15,3-17 0-15,13 8-35 16,16-4 0-16,16-4-2 0,12-3 1 16,6-2-2-16,6 3-1 15,0-7-7-15,3 12-28 16,-18 2-2-16,-10 12 1 15,-19 3-2-15</inkml:trace>
  <inkml:trace contextRef="#ctx0" brushRef="#br0" timeOffset="16487.9431">7620 7186 98 0,'-29'29'39'0,"10"-13"2"15,23-4-1-15,11-10-30 16,26-12-8-16,17-7-1 0,18-7-2 15,13 6-15-15,-3-13-21 16,9 10-2-16,-9 2-1 16,-7 16-1-16</inkml:trace>
  <inkml:trace contextRef="#ctx0" brushRef="#br0" timeOffset="17007.9728">7157 11653 80 0,'-9'-19'40'16,"1"1"-2"-16,8 18 0 15,0 0-34-15,-7 26 0 16,12 11-3-16,1 16 1 15,-3 16-1-15,-3 18 1 16,0 11-2-16,-5 7 1 16,1 0-1-16,-3-5-1 15,6-10-2-15,0-17-1 16,10-12-10-16,-2-35-25 15,15-15 0-15,0-31-1 16,6-13 2-16</inkml:trace>
  <inkml:trace contextRef="#ctx0" brushRef="#br0" timeOffset="17211.9845">7218 11646 93 0,'-8'-23'39'15,"20"10"2"-15,5-8-2 16,15 4-36-16,14-6-1 15,15-4-1-15,10 1 1 16,10-2-2-16,4 7-3 16,-10-2-9-16,-2 17-27 15,-21 5 0-15,-9 17 0 16,-23 2-1-16</inkml:trace>
  <inkml:trace contextRef="#ctx0" brushRef="#br0" timeOffset="17391.9948">7213 11985 99 0,'-18'27'39'16,"8"-15"3"-16,29-1-2 16,14-20-37-16,24-8-2 15,21-8-2-15,14-17-5 16,30 0-30-16,-3-14-4 15,22-2-1-15,3-12-1 16</inkml:trace>
  <inkml:trace contextRef="#ctx0" brushRef="#br0" timeOffset="18099.0352">12251 7214 91 0,'0'0'34'16,"0"0"1"-16,6-16-8 15,-6 16-19-15,9 20-3 16,0 1-3-16,4 5 1 16,3 6-2-16,3 8 1 15,2 8-2-15,-3 0 1 16,0 9-1-16,-9-1 2 15,-9 5 0-15,-15 4 1 16,-12 3 0-16,-13-2-1 16,-10 2 0-16,-6-12-1 15,-5-11-2-15,3-9-3 16,1-27-9-16,19-9-25 15,7-24-1-15,20-14 1 0,8-30-2 16</inkml:trace>
  <inkml:trace contextRef="#ctx0" brushRef="#br0" timeOffset="18279.0455">12200 6793 117 0,'-21'-11'41'0,"6"12"-1"16,-5-7-1-16,7 5-39 15,13 1-2-15,0 0-10 16,25 6-26-16,-10 2-2 16,13 11 1-16,-2 4-2 15</inkml:trace>
  <inkml:trace contextRef="#ctx0" brushRef="#br0" timeOffset="18909.0815">11879 11887 75 0,'-23'-7'40'16,"13"21"-2"-16,-4 2 1 15,2 15-33-15,4 3-3 16,8 11 0-16,2 6-1 15,4 7 1-15,-4-1-1 16,2 8 1-16,-8 3-1 16,-5 0 0-16,-11-2 0 15,-5-2-1-15,-12-7 0 16,-3-6 0-16,-7-14-3 15,-5-17-3-15,9-8-20 16,-10-32-15-16,12-11 1 0,1-23-3 16,11-14 1-16</inkml:trace>
  <inkml:trace contextRef="#ctx0" brushRef="#br0" timeOffset="19074.091">11470 11448 100 0,'0'0'42'15,"0"0"0"-15,0 0-3 16,0 0-39-16,18-3-11 16,6 5-27-16,-1-6-4 15,10 6 1-15,1-3-2 16</inkml:trace>
  <inkml:trace contextRef="#ctx0" brushRef="#br0" timeOffset="19243.1006">12295 11790 96 0,'-15'27'42'16,"0"-1"0"-16,-11-12-5 16,-5-22-71-16,16 6-7 15,-2-10 0-15,10-2-3 16</inkml:trace>
  <inkml:trace contextRef="#ctx0" brushRef="#br2" timeOffset="31315.7912">13684 5458 83 0,'0'0'37'0,"3"-19"0"16,11 10 0-16,5-10-33 15,13 0-2-15,8-2 1 16,6 2-1-16,0 1 0 16,1 6 0-16,-7 4-1 15,-11 11 0-15,-14 13 0 16,-16 13-1-16,-17 10 0 0,-18 10 1 15,-14 5-1 1,-8 8 1-16,-3-1-1 0,3-4 2 16,8-5-1-16,14-8 1 15,16-11-2-15,21-8 2 16,22-10-2-16,18-10 3 15,17-8-4-15,10-8-1 16,12 3-4-16,-10-15-28 16,12 10-4-16,-19-7 1 15,-7 8-2-15</inkml:trace>
  <inkml:trace contextRef="#ctx0" brushRef="#br2" timeOffset="31556.805">13530 6146 97 0,'44'-5'38'0,"13"-19"0"15,20 3-1-15,1-12-35 16,15-2-1-16,3 2-4 16,-7-7-27-16,1 12-8 15,-19 2 2-15,-5 11-3 16</inkml:trace>
  <inkml:trace contextRef="#ctx0" brushRef="#br2" timeOffset="31849.8217">14036 6099 96 0,'0'0'38'16,"-14"-12"1"-16,7 24-1 15,-17 2-33-15,2 12 0 16,-4 2-1-16,1 8-1 16,2 0-1-16,5-1 0 15,13-2 0-15,13-8-1 16,16-10-1-16,15-12-2 0,18-7-1 15,8-18-8-15,16 1-27 16,-6-11-2-16,7 0 1 16,-18-8-2-16</inkml:trace>
  <inkml:trace contextRef="#ctx0" brushRef="#br2" timeOffset="32017.8313">14173 6185 115 0,'-56'58'40'16,"18"7"0"-16,1-11-3 15,17 2-39-15,20-3-7 16,9-21-28-16,24-5-3 16,5-15 1-16,20-10-2 0</inkml:trace>
  <inkml:trace contextRef="#ctx0" brushRef="#br2" timeOffset="32484.858">15243 5936 90 0,'-16'-7'38'0,"-17"-1"1"15,1 10 0-15,-18-2-32 16,10 10-1-16,-3 1-1 16,7 11-1-16,2 6-2 0,9 6 0 15,7 2-1-15,13 1 0 16,9 0-1-16,14-7-1 15,12-8-1-15,16-15-3 16,20-7-30-16,3-29-4 16,15-4 0-16,-3-19 0 15</inkml:trace>
  <inkml:trace contextRef="#ctx0" brushRef="#br2" timeOffset="32855.8793">15774 5295 94 0,'-34'38'39'0,"2"22"1"16,-10 4-1-16,11 15-33 0,-6 5-2 16,3 10 1-16,-1 0-1 15,4 1-1-15,-1-7 0 16,7-8-1-16,8-13 0 15,6-11-1-15,8-17-1 16,6-17 0-16,14-21 0 16,9-17 0-16,8-14 0 15,4-6 0-15,1-9 1 16,2-2-1-16,-3 1 1 15,-2 5-1-15,-8 10 0 16,-7 11 0-16,-7 11 1 16,-14 9-1-16,9 23 0 15,-12 3 0-15,-3 7-2 16,1 3 0-16,6 4-2 0,3-6-3 15,15 5-26-15,0-22-7 16,19-1 0-16,4-19-1 16</inkml:trace>
  <inkml:trace contextRef="#ctx0" brushRef="#br2" timeOffset="33238.9012">16172 5889 110 0,'-32'8'39'16,"-18"0"2"-16,5 14-2 15,-12 2-35-15,8 9-1 16,2-1-1-16,5 7 0 16,11-2-1-16,9-1 0 0,14-5-1 15,15-7 0-15,14-8 0 16,14-12 1-16,11-8-1 15,9-11-1-15,5-10 1 16,2-6 0-16,-3-6 0 16,-7 0 0-16,-9-2 0 15,-8 4 0-15,-12 4-1 16,-10 7 1-16,-11 8 0 15,-2 16 1-15,-21-1-1 16,4 14 1-16,-5 7-1 16,1 5 0-16,0 7 1 15,6-1-2-15,8 1-2 16,6-8-2-16,15 0-3 0,0-17-24 15,20 4-8-15,0-18 0 16,15 0 0-16</inkml:trace>
  <inkml:trace contextRef="#ctx0" brushRef="#br2" timeOffset="33592.9214">16589 5919 103 0,'0'0'37'16,"-29"7"2"-16,14 8-2 15,-5 1-33-15,2 11 0 16,-4-1-1-16,6 8 0 15,0-2-1-15,4-1 0 16,5-1-1-16,6-6 1 16,5-9-1-16,8-10 0 15,5-11 0-15,9-10-1 0,3-11 1 16,6-5 0-16,-1-8 0 15,2-2 0-15,-1 1-1 16,-6 4 0-16,-6 5 0 16,-4 6 1-16,-5 12-2 15,-14 14 1-15,0 0 0 16,0 20 1-16,-9 5-1 15,4 8-1-15,1 5 0 16,3 1-3-16,11 4 0 16,2-12-6-16,22 4-28 15,-8-15-2-15,19-4 0 16,-5-14-1-16</inkml:trace>
  <inkml:trace contextRef="#ctx0" brushRef="#br2" timeOffset="33809.9338">17202 5883 107 0,'-19'-3'39'16,"-13"-1"2"-16,-2 16-2 16,-11 8-34-16,7 3-1 15,0 1-2-15,7 9 0 16,6 1-1-16,11-1 0 15,18-5-3-15,9-4-1 16,17 3-9-16,1-19-26 16,19 2-3-16,-4-15 1 15,11-1-2-15</inkml:trace>
  <inkml:trace contextRef="#ctx0" brushRef="#br2" timeOffset="34156.9537">17311 5947 105 0,'-24'16'39'0,"-3"-7"1"16,19 8-2-16,4-6-35 16,14-1-1-16,9-4 1 15,13-3-2-15,6-3 1 16,6-5-2-16,6-6 1 15,-2-5-1-15,-3-1 1 16,-5-2-1-16,-11-3-1 16,-8 3 2-16,-12 0-2 15,-13 6 1-15,-11 5 1 0,-9 9 0 16,-12 6-1-16,-4 9 0 15,-6 10 2-15,0 7-2 16,1 5 1-16,8 2-1 16,13 4-2-16,10-7-2 15,24 1-4-15,5-22-22 16,31 1-10-16,4-18 1 15,20-5-2-15</inkml:trace>
  <inkml:trace contextRef="#ctx0" brushRef="#br2" timeOffset="34437.9697">17804 5913 101 0,'-45'20'39'0,"-8"-5"3"16,12 13-2-16,0-5-29 15,18 0-8-15,14-5 0 16,21-3-1-16,15-8-1 15,13-2 0-15,11-5 0 16,4-1-1-16,-2-1 1 16,-8 2-1-16,-11 6 1 15,-18 7-1-15,-18 5 0 16,-17 8 1-16,-13 4-1 15,-12 1-2-15,-4 2-2 16,-8-10-10-16,14 7-25 16,-9-15-3-16,14 1 0 15,2-13-1-15</inkml:trace>
  <inkml:trace contextRef="#ctx0" brushRef="#br2" timeOffset="35043.0044">14136 7101 75 0,'-4'-16'37'16,"4"16"0"-16,-16-21 1 15,6 19-20-15,-12-4-12 16,5 11 0-16,-8 2-2 16,4 9 0-16,-7 6 0 15,5 9-1-15,0 6-2 16,6 3 0-16,5 0 0 0,8-3-2 15,11-3 1-15,11-9-1 16,10-9 0-16,5-11 0 16,5-11 2-16,4-9 0 15,0-9 0-15,-5-7 1 16,-6-5 0-16,-10-1-1 15,-11 1 1-15,-8 2-1 16,-11 4-1-16,-8 7 1 16,-5 9-2-16,-3 8 0 15,-3 8 0-15,3 4-1 16,12 7-2-16,13-13-2 15,8 28-17-15,13-26-16 16,20 1 0-16,10-13 0 16,22-4 0-16</inkml:trace>
  <inkml:trace contextRef="#ctx0" brushRef="#br2" timeOffset="35260.0168">14893 6700 103 0,'-15'-30'37'15,"-3"15"1"-15,-12 1-2 16,-2 14-33-16,-2 12 0 15,-5 17 0-15,1 14 0 16,-2 17-1-16,2 10 0 16,5 12 0-16,5 1-3 15,8 2 0-15,11-7-3 16,7-17-5-16,17-3-29 15,0-23-3-15,10-7 2 16,-4-20-3-16</inkml:trace>
  <inkml:trace contextRef="#ctx0" brushRef="#br2" timeOffset="35433.0267">14570 7102 117 0,'-23'-7'41'16,"-3"-5"0"-16,26 12 0 15,-11 2-38-15,27-7-1 16,18-2-2-16,12-5-3 15,15 7-5-15,0-6-31 16,21 7-1-16,-3-4-1 16,5 8-1-16</inkml:trace>
  <inkml:trace contextRef="#ctx0" brushRef="#br2" timeOffset="36447.0847">14343 7814 76 0,'0'0'37'0,"2"-20"-1"16,-2 20 1-16,0 0-32 15,0 0-2-15,-20 15 1 16,10 7-1-16,-6 5 0 16,-1 7-1-16,0 2 0 15,1 5 0-15,-1 0 0 0,5-5-2 16,2-5 1-16,5-6-1 15,3-7 0-15,5-7-1 16,-3-11 1-16,21-12 0 16,-5-8-1-16,3-8 2 15,2-9-1-15,3-6 2 16,-2-2-1-16,1-2 0 15,-3 3 0-15,-6 6 0 16,-2 6 1-16,-4 8-1 16,-4 10 0-16,-4 14 0 15,0 0 0-15,0 10-1 16,0 5 1-16,4 7-1 15,4 0 0-15,7-1 1 16,2-4-1-16,9-4 1 0,6-9 0 16,3-6 0-16,4-7 0 15,2-4 0-15,-5-3 0 16,-1 1 0-16,-9 2 0 15,-1 3 0-15,-10 7-1 16,-3 5 0-16,-8 8 0 16,-1 7 0-16,-4 8-1 15,-4 4 0-15,5 3-2 16,0 0 0-16,7 5-3 15,-2-16-9-15,18 8-24 16,-4-17-1-16,17-1 2 16,-4-14-3-16</inkml:trace>
  <inkml:trace contextRef="#ctx0" brushRef="#br2" timeOffset="36830.1066">15150 7788 93 0,'-30'8'38'16,"-11"1"1"-16,5 14-2 15,-2-3-32-15,6 8-2 16,3 0 0-16,10 2 0 16,7-5-1-16,10-2-1 15,11-6 1-15,9-7-1 16,10-10 0-16,8-7 0 15,6-11 0-15,3-4 0 16,-2-5 0-16,0-5 0 16,-8-4 0-16,-4 2-1 15,-11 7 1-15,-4 0 0 0,-9 9-1 16,-7 18 0-16,0 0 1 15,0 0-1-15,-20 19 0 16,10 9 0-16,0 2 0 16,2 5-1-16,6-1 0 15,5-5-2-15,11-6-2 16,4-16-3-16,21-1-19 15,-5-25-13-15,17-4 0 16,-5-19 0-16,11-6 1 16</inkml:trace>
  <inkml:trace contextRef="#ctx0" brushRef="#br2" timeOffset="37010.1169">15719 7279 100 0,'-25'18'38'0,"0"25"1"15,-8 10-3-15,3 13-33 16,3 6-2-16,7 2 0 15,9 1-2-15,3-5-2 16,11 8-10-16,5-22-25 16,7-5 0-16,-1-17 0 15,11-5-1-15</inkml:trace>
  <inkml:trace contextRef="#ctx0" brushRef="#br2" timeOffset="37379.138">15698 7831 96 0,'0'0'38'16,"5"17"2"-16,-5-17-3 16,34-5-34-16,-4-2-1 15,15-4 0-15,7-7 0 16,7-4 0-16,6-5-1 15,-2 2-1-15,-4-3 1 16,-4 5 0-16,-17 0 0 16,-10 4 0-16,-16 5 0 15,-12 14 0-15,-14-14 1 16,-7 19 0-16,-12 4 0 15,-8 8 0-15,-3 10-1 16,1 4 1-16,1 7 0 0,11 1-1 16,9 4-1-16,16-6 0 15,17-4-2-15,14-9 0 16,20-3-4-16,6-20-11 15,23 4-22-15,-3-13-2 16,10-3 1-16,-8-12-1 16</inkml:trace>
  <inkml:trace contextRef="#ctx0" brushRef="#br2" timeOffset="37664.1543">16618 7584 107 0,'-38'7'40'15,"-12"1"1"-15,8 14-1 16,-6 4-36-16,8-1-1 15,11 0-1-15,9 1 0 0,10-4-1 16,15-4 1-16,13-5-2 16,8-4 0-16,5-2 1 15,3-1-1-15,-2-1 1 16,-2 3-1-16,-8 3 1 15,-9 4-1-15,-15 7 0 16,-12 5 0-16,-9 2-1 16,-10 8 1-16,-5 0-4 15,-9-5-5-15,11 6-27 16,-16-9-5-16,9 0 0 15,-6-8-2-15</inkml:trace>
  <inkml:trace contextRef="#ctx0" brushRef="#br2" timeOffset="37995.1732">13926 8555 92 0,'14'-16'39'15,"10"6"1"-15,-2-9-2 16,7 4-36-16,8-1-2 15,2 1-2-15,6 10-5 16,-11-3-31-16,7 12 1 16,-9-1-1-16,-7 12-2 15</inkml:trace>
  <inkml:trace contextRef="#ctx0" brushRef="#br2" timeOffset="38179.1837">13975 8803 97 0,'-19'11'38'16,"19"-11"3"-16,0 0-3 15,38-20-32-15,6-4-7 0,13-9-1 16,17 0-2-16,5-6-1 16,11 9-8-16,-8-12-26 15,7 12 1-15,-13-5-1 16,-1 11 1-16</inkml:trace>
  <inkml:trace contextRef="#ctx0" brushRef="#br2" timeOffset="38513.2028">14827 8410 98 0,'-23'-4'40'0,"5"10"0"15,-10-9-1-15,3 7-35 16,5 1-1-16,3 4 0 16,5 3-2-16,7 4 1 15,2 1-1-15,6 4 0 0,4 1-1 16,8 1 1-16,5 3-1 15,4-3 1-15,5-2-1 16,3 0 1-16,-1-4-1 16,4-1 0-16,-2-2 1 15,-4 1-1-15,-6-1 0 16,-2 0 1-16,-7 1 0 15,-6 5 0-15,-8 3 1 16,-8-1-2-16,-6 2 1 16,-7 0-1-16,-2-1 0 15,-1-3-2-15,0-1-1 16,5-14-2-16,19-5-14 15,-24-6-20-15,26-12-3 16,-2-15 0-16,11-5-1 16</inkml:trace>
  <inkml:trace contextRef="#ctx0" brushRef="#br2" timeOffset="38980.2295">14846 8325 106 0,'0'0'40'15,"-7"-11"1"-15,18 8-2 16,5-9-38-16,9-2-1 15,7 2 1-15,7 1-1 16,7 4 1-16,3 3-1 16,3 3 0-16,0 3 0 15,-3 1 0-15,-5 5-1 0,-10 3 1 16,-5 2 0-1,-13 2 0-15,-12 4 1 0,-11 8-1 16,-7 4 1-16,-10 8 0 16,-7 5 0-16,-2 5 0 15,3 3 1-15,4 1 1 16,8 0-2-16,13-8 1 15,13-8 0-15,16-13-1 16,10-13-1-16,12-15 1 16,9-13 0-16,4-16-2 15,-1-11 2-15,-7-5-2 16,-7-7 2-16,-11-1-1 15,-13 2 0-15,-10 5 0 16,-13 4 0-16,-9 9-1 16,-7 10-1-16,2 9 0 0,-4 6-2 15,6 14-2-15,0-5-13 16,24 19-21-16,0-5-1 15,19 7 1-15,9-8-2 16</inkml:trace>
  <inkml:trace contextRef="#ctx0" brushRef="#br2" timeOffset="39173.2406">16272 8272 107 0,'-19'16'40'0,"-7"11"2"15,-25 8-1-15,0 12-37 16,-12 12-1-16,2 4-1 15,3 4 1-15,3 1-3 0,13-5-1 16,8-14-4-16,25-1-15 16,6-31-20-16,20-8 0 15,7-22-2-15,13-3-1 16</inkml:trace>
  <inkml:trace contextRef="#ctx0" brushRef="#br2" timeOffset="39498.2592">15971 8192 109 0,'-39'2'40'16,"9"12"1"-16,-4-2-3 16,9 6-35-16,7 2-1 15,12 3 1-15,8-5-1 0,12 1-1 16,8-6 0-16,7-1 0 15,3-7 0-15,2-5-1 16,1-10 1-16,-3-3-1 16,-5-7 0-16,-6-4 0 15,-8-3 0-15,-7-2 0 16,-1-2-1-16,-10 7 1 15,0 7-2-15,-8 6-2 16,-2 13 0-16,-6 4-3 16,5 22-8-16,-13-1-23 15,15 15-2-15,-1-4-1 16,10 7 1-16</inkml:trace>
  <inkml:trace contextRef="#ctx0" brushRef="#br2" timeOffset="39768.2746">16296 8561 109 0,'-18'37'41'0,"-13"-4"2"16,8 13-1-16,-3-3-37 15,13-1-1-15,15-5 0 16,16-10-3-16,9-6 2 15,14-12-3-15,4-11 0 16,1-12 0-16,-4-6 0 16,-9-4 1-16,-18-7-2 15,-15 1 1-15,-14 1-4 16,-21-2 0-16,-9 14-9 15,-23-13-18-15,0 14-11 0,-14 1-1 16,2 11 0-16,-8 7 0 16</inkml:trace>
  <inkml:trace contextRef="#ctx0" brushRef="#br2" timeOffset="49095.8081">13135 5209 56 0,'-14'12'29'16,"5"-2"0"-16,9-10 1 15,-11 1-21-15,11-1-8 16,-2-14 0-16,7 2 2 16,-8-6 4-16,8 6 2 15,-13-8-4-15,7 6 2 16,-12-2-4-16,2 5 1 15,-5 1-3-15,1 7 2 16,-5 1-1-16,2 5-1 16,-2 2 2-16,1 5-3 15,0 2 3-15,2 6-1 16,-4 1 1-16,2 15 0 15,-5 10-1-15,0 18 0 16,-7 19 0-16,1 17 2 0,-3 12 0 16,0 16-1-16,4 2 0 15,3-2-1-15,8-10 1 16,8-11-2-16,9-21 1 15,4-15-2-15,5-17 0 16,5-16 0-16,-1-12 0 16,-2-8 1-16,1-4-1 15,-11-12 0-15,0 0 1 16,0 0 0-16,0 0-1 15,0 0 0-15,0 0 1 16,0 0-2-16,0 0 0 16,-16-9-1-16,16 9-3 15,-10-31-9-15,16 14-24 16,-11-14-2-16,14 0-1 0,-9-9 0 15</inkml:trace>
  <inkml:trace contextRef="#ctx0" brushRef="#br2" timeOffset="49479.8301">12592 5991 103 0,'-9'-22'35'0,"8"6"5"16,-7-5-5-16,-1 5-31 15,5 2-5-15,4 14 4 16,-1-14-3-16,1 14 2 0,-7 17 2 16,3 10-4-16,0 11 4 15,3 14-4-15,-1 13 3 16,1 12-3-16,1 9 4 15,3 5-1-15,-1-6-1 16,9-7 1-16,5-17-1 16,7-21 1-16,14-27-2 15,13-23 1-15,13-31-1 16,6-18-1-16,5-12 0 15,2-8-1-15,-9-2 2 16,-7 2-4-16,-11 12 0 16,-15 6-5-16,1 28-18 15,-23-1-14-15,5 18-2 16,-6 1 0-16,6 14-2 0</inkml:trace>
  <inkml:trace contextRef="#ctx0" brushRef="#br2" timeOffset="50702.9">6647 13066 41 0,'11'-17'35'16,"-11"17"1"-16,5-12 1 15,-5 12-22-15,0 0-7 16,-2 15-3-16,6 14 1 15,-4 13-1-15,5 14-2 16,-5 15-1-16,2 14 0 16,-5 10 0-16,-1 6-1 15,-4-1 1-15,1 1-2 16,-5-10 0-16,2-10-2 15,2-9-3-15,0-22-5 16,14-8-26-16,-8-22-2 16,12-8-2-16,-3-25 0 15</inkml:trace>
  <inkml:trace contextRef="#ctx0" brushRef="#br2" timeOffset="51192.9281">6571 13133 29 0,'-1'-16'34'0,"0"-5"0"16,3-1 0-16,-4-8-14 15,7 11-14-15,-7-9 2 16,8 11 0-16,-8-3-1 0,2 20-2 16,-5-14-1-16,5 14 0 15,-17 22-1-15,3 4 0 16,-2 7-1-16,-4 10-1 15,-3 9 0-15,1 4-1 16,1-2 1-16,1-3-1 16,5-7 1-16,8-12-1 15,9-14 0-15,10-21 0 16,10-24 2-16,8-15-1 15,9-17 0-15,6-8 0 16,2-6 1-16,2-2-1 16,-5 5 0-16,-6 14 0 15,-10 14 0-15,-6 19 0 16,-8 23 0-16,-8 20-1 0,-6 19 1 15,-3 12 0-15,0 11-2 16,3 5 0-16,10 7-3 16,5-15-5-16,25 3-31 15,-5-18 0-15,14 0-2 16,-1-13 0-16</inkml:trace>
  <inkml:trace contextRef="#ctx0" brushRef="#br2" timeOffset="51823.9642">6708 14026 25 0,'-3'-11'32'15,"0"1"2"-15,3 10-1 16,-8-17-21-16,8 17-6 0,-8-13 0 16,8 13-1-16,0 0 1 15,-3-12-1-15,3 12-1 16,0 0 1-16,-4-11-1 15,4 11 0-15,0 0 0 16,0 0 0-16,0 0-1 16,0 0 0-16,-14 16-2 15,7 1 2-15,-4 6-2 16,-3 10 0-16,-4 4 1 15,1 6-1-15,-4 1 0 16,6 5 0-16,2-7 1 16,8-4 0-16,8-6-1 15,11-11 0-15,10-10 0 16,11-8 0-16,11-7 0 0,9-8-1 15,0-1 1-15,4-4-1 16,-2 4-1-16,-7 0-1 16,-3 10-3-16,-12-7-11 15,3 19-24-15,-14-5 0 16,3 11-3-16,-9-7 2 15</inkml:trace>
  <inkml:trace contextRef="#ctx0" brushRef="#br2" timeOffset="52643.011">7674 13954 70 0,'-10'3'40'16,"10"-3"-1"-16,0 0 0 15,15-6-32-15,1-7-6 16,12-1 0-16,5-3 0 16,4-1 0-16,2 1-1 15,-2 4 1-15,-5 2-1 16,-3 3 0-16,-8 7 1 15,-5 4 0-15,-16-3 0 16,6 26 0-16,-15-7-1 16,-6 8 1-16,-6 5 0 15,-2 3-1-15,-4-1 1 16,0 3-1-16,3-4 1 15,5-1-1-15,6-7 0 16,7-6 0-16,7-7 1 0,-1-12-2 16,28 7 1-16,-3-13-1 15,12-4 0-15,6-8-2 16,12-7-1-16,5-9-1 15,17 6-17-15,-5-14-18 16,12 1 2-16,-8-6-2 16,2 4 2-16</inkml:trace>
  <inkml:trace contextRef="#ctx0" brushRef="#br2" timeOffset="52823.0213">8602 13801 78 0,'-57'66'40'0,"-13"3"-1"16,1 15 0-16,-10-1-37 15,0 7-1-15,6-4-2 16,8-6-1-16,15-9-6 16,1-17-31-16,32-12 1 15,11-22-2-15,19-14 0 16</inkml:trace>
  <inkml:trace contextRef="#ctx0" brushRef="#br2" timeOffset="53090.0366">8502 14188 78 0,'-14'19'40'0,"-9"-4"0"0,6 9 1 16,-4-7-39-1,12 3 1-15,4-3-1 0,11 2 1 16,9-2-2-16,11-2 1 15,8-5-1-15,14-5 0 16,7-7-1-16,6-10-1 16,10-8-1-16,4-14-2 15,10-1-5-15,-14-19-33 16,12 4 3-16,-18-8-3 15,-5 9 3-15</inkml:trace>
  <inkml:trace contextRef="#ctx0" brushRef="#br2" timeOffset="53228.0445">9033 14052 79 0,'-61'63'39'0,"7"14"0"0,1-5-1 16,11 2-37-16,16-8-2 16,14-11-1-16,21-6-8 15,9-25-29-15,21-10 0 16,10-21-1-16,19-9 0 15</inkml:trace>
  <inkml:trace contextRef="#ctx0" brushRef="#br2" timeOffset="53732.0733">9649 14138 39 0,'0'0'36'0,"0"0"3"16,0-11-1-16,-13 1-20 15,13 10-8-15,-27 3-3 16,12 9 0-16,-11 3-2 15,4 9 0-15,-6 7-2 16,4 4 1-16,4 1-2 16,6 2-1-16,4-6 0 15,11-3-1-15,13-13-1 16,10-15-1-16,18-13-3 15,7-24-10-15,20-3-26 16,3-16 1-16,9-3 0 16,-7-12 1-16</inkml:trace>
  <inkml:trace contextRef="#ctx0" brushRef="#br2" timeOffset="54092.0939">10116 13659 82 0,'-28'30'41'15,"-8"2"0"-15,6 23 1 16,-13 1-38-16,12 7-1 15,2 2-1-15,5 5 0 16,2-3 0-16,7 1-1 16,3-7 0-16,9-8-1 15,4-8 0-15,5-9 1 16,3-10-1-16,6-16 0 15,3-10 0-15,4-12 0 16,6-11 0-16,-1-6 0 16,1-2 0-16,-3-2 0 15,0 5 0-15,-3 5 0 0,-6 9 1 16,-2 12-1-16,-5 12 0 15,-3 11 0-15,1 7-1 16,-2 1-1-16,8 3-2 16,1-4-2-16,12 7-14 15,-3-21-22-15,18-1 1 16,-1-17-1-16,12 1 2 15</inkml:trace>
  <inkml:trace contextRef="#ctx0" brushRef="#br2" timeOffset="54490.1167">10593 14194 68 0,'-10'-10'40'0,"-12"-4"0"0,3 12 0 16,-11-10-32-16,5 19-4 16,-5 4 0-16,1 14 0 15,-1 5-1-15,2 4 0 16,3 3-1-16,5 2 0 15,4-2 0-15,7-4-1 16,6-7 0-16,7-6 0 16,10-15 0-16,8-7-1 15,7-11 0-15,5-5 0 16,1-7 0-16,4-9 0 15,-2 0 0-15,-3-1 0 16,-7 4 1-16,-6 4-1 16,-8 5 0-16,-5 7 0 15,-8 15 1-15,0 0-1 0,0 0 0 16,-16 25 0-16,9-1 0 15,-1 2 0-15,3 2 0 16,1 3-2-16,6 0 0 16,1-5-2-16,9-4-2 15,4-18-2-15,18 7-16 16,-11-23-16-16,15 2-1 15,-2-17-1-15,7-2 3 16</inkml:trace>
  <inkml:trace contextRef="#ctx0" brushRef="#br2" timeOffset="54821.1356">10967 14154 72 0,'0'0'40'16,"-4"32"0"-16,-12-11 1 0,4 12-34 16,-7 0-2-16,6 3-1 15,-1-1-1-15,2-4 0 16,3-4-1-16,4-10-1 15,5-17 0-15,0 0-1 16,15-4 0-16,4-16 1 16,2-9-1-16,2-2 0 15,3-4 1-15,1-1-1 16,-3 5 1-16,-2 5-1 15,-4 7 1-15,-5 8-1 16,-13 11 1-16,13 3-1 16,-8 11 0-16,0 7 0 15,1 5-1-15,2 2-1 16,6 2-1-16,3-5-2 15,14 7-7-15,-8-23-18 0,24 7-12 16,-4-16 0-16,12-2 0 16</inkml:trace>
  <inkml:trace contextRef="#ctx0" brushRef="#br2" timeOffset="55054.1489">11650 14156 79 0,'-23'9'41'0,"-17"-2"1"16,7 15 0-16,-9 0-37 15,7 6-1-15,-1 3-1 16,10 1 0-16,4-1-1 0,10-2-1 16,9-4-1-16,9-4 1 15,14-8-3-15,6-10-1 16,14-2-3-16,-9-20-17 15,25 10-19-15,-11-16 0 16,12 2-1-16,-9-10 1 16</inkml:trace>
  <inkml:trace contextRef="#ctx0" brushRef="#br2" timeOffset="55422.17">11776 14313 74 0,'-13'16'42'0,"11"1"-1"15,2-17 1-15,19 4-37 16,-4-12-1-16,9-4-1 0,4-5-2 16,8-5 0-16,-3-2 0 15,4-6-1-15,-3 2 0 16,-9 0 0-16,-5 3 0 15,-10 3 0-15,-8 5 0 16,-9 3 1-16,-10 8 0 16,-6 10 0-16,-8 6 0 15,-3 11 0-15,1 6 1 16,-2 9-1-16,5 6 0 15,7-2 0-15,7-1-1 16,10-2 0-16,14-7-1 16,14-11-1-16,16-8-2 15,10-18-7-15,25 7-7 0,-9-25-16 16,27 5-8-16,-7-15 0 15,10 6 1-15</inkml:trace>
  <inkml:trace contextRef="#ctx0" brushRef="#br2" timeOffset="55775.1902">12522 14066 65 0,'-32'-5'39'0,"6"8"-2"16,-2-4 3-16,13 6-36 15,-8 1 1-15,8 9 0 16,-5 0 0-16,3 7 1 15,-3-1-1-15,2 5-1 16,-1-5-1-16,6 0-1 0,2-4 0 16,7-3-1-16,4-14 0 15,19 10-1-15,2-10 0 16,9-2 0-16,4 0 0 15,0 2 1-15,2 3-1 16,-3 4 1-16,-9 2-1 16,-6 7 1-16,-13 5-1 15,-11 3 1-15,-9 2-1 16,-8-1-1-16,-4-1 0 15,-2-7-3-15,4 1-2 16,-4-24-15-16,29 6-12 16,-14-17-10-16,21-6-1 15,2-17 2-15</inkml:trace>
  <inkml:trace contextRef="#ctx0" brushRef="#br2" timeOffset="56083.2078">13047 14044 73 0,'8'-13'43'0,"9"8"-3"0,-6-10 2 16,8-1-33-16,0 1-9 15,4-2-1-15,8 13-10 16,-7-10-28-16,6 9 0 16,-7-3-1-16,3 7 1 15</inkml:trace>
  <inkml:trace contextRef="#ctx0" brushRef="#br2" timeOffset="56241.2168">13026 14206 89 0,'-22'28'40'0,"3"-17"2"15,19-11-2-15,28 0-41 16,7-22-5-16,26 2-31 0,-3-14-2 16,19 3-1-16,-4-10-1 15</inkml:trace>
  <inkml:trace contextRef="#ctx0" brushRef="#br2" timeOffset="56697.2429">14022 13755 88 0,'-28'11'40'15,"-1"15"0"-15,-8-3-2 16,4 7-34-16,0 0-2 15,8 0 1-15,7-3-1 16,13-5-1-16,12-9 1 16,16-6-1-16,13-8-1 15,9-5 0-15,5-1 0 16,3 1 1-16,-3 2-1 15,-6 5 1-15,-12 8-1 16,-12 12 2-16,-15 9-3 0,-11 10 1 16,-14 4 0-16,-8 7-1 15,-6-1 1-15,-1-3-3 16,6-6-1-16,0-24-7 15,25 3-20-15,4-20-10 16,11-23 0-16,8-14-1 16</inkml:trace>
  <inkml:trace contextRef="#ctx0" brushRef="#br2" timeOffset="57142.2684">14188 13773 98 0,'-26'5'41'0,"14"11"2"16,-2-13-2-16,14-3-38 15,23-1-2-15,8-8 0 0,12-4 0 16,9-3 0-16,5 1 0 16,4 0-1-16,0 1 0 15,-8 5 1-15,-8 5-1 16,-9 5 1-16,-15 6 0 15,-8 6 0-15,-13 5-1 16,-10 6 1-16,-8 7 0 16,-4 5 0-16,-6 7-1 15,-2 4 1-15,3 0-2 16,6 2 1-16,7-5-1 15,10-3 1-15,12-8-1 16,9-10 0-16,13-10 1 16,11-21-2-16,6-10 3 0,2-12-1 15,-1-7 1-15,-6-6-1 16,-9-1 1-16,-10-3-1 15,-13 3 0-15,-14 6 0 16,-11 8-1-16,-10 7-1 16,-2 7-1-16,-6 0-5 15,13 19-11-15,-12-14-8 16,32 11-10-16,-17 7-5 15,28-1-1-15,4-7 2 16</inkml:trace>
  <inkml:trace contextRef="#ctx0" brushRef="#br2" timeOffset="57443.2856">15288 13648 86 0,'6'16'39'0,"-22"8"0"15,-8 25-3-15,-14 0-34 16,-3 11 0-16,-8 3-2 16,0 0 0-16,5-2-3 15,3-18-9-15,21-1-28 0,4-24 2 16,18-7-2-16,7-26-2 15</inkml:trace>
  <inkml:trace contextRef="#ctx0" brushRef="#br2" timeOffset="57752.3032">15113 13503 91 0,'-32'-1'41'0,"11"19"0"15,-7-6-1-15,9 7-38 16,4 0-1-16,8 2 0 15,2-5 0-15,10-1-1 16,4-4 0-16,7-7 0 16,4-5 1-16,3-5-1 0,0-5 1 15,0-2-1-15,-4-4 1 16,-3-2 0-16,-7 0-1 15,-3 1 0-15,-5 2-1 16,-5 2-1-16,4 14 0 16,-15-11-3-16,10 25-8 15,-14-7-22-15,15 13-5 16,-5-1-1-16,13 12 2 15</inkml:trace>
  <inkml:trace contextRef="#ctx0" brushRef="#br2" timeOffset="58096.3229">15428 13905 71 0,'-23'-6'40'0,"1"9"-1"16,-4-8-2-16,9 10-29 15,-2 1-2-15,5 9 0 16,2 2-4-16,6 8 1 16,8 2-2-16,7 0 0 15,6-2-1-15,8-5 0 16,4-5 0-16,4-8-1 15,0-8 2-15,-2-6 0 16,-4-10 1-16,-7-2 0 16,-7-4-1-16,-8 1 1 15,-11-2-1-15,-5 2-1 0,-3 1-2 16,-7 0-4-16,8 19-15 15,-17-13-19-15,17 17 0 16,-4-5-2-16,19 3 0 16</inkml:trace>
  <inkml:trace contextRef="#ctx0" brushRef="#br2" timeOffset="59187.3853">12881 14859 22 0,'19'-17'34'15,"-4"6"2"-15,-9-4 1 16,6 12-24-16,-19-8-2 15,7 11-1-15,-16-3-1 16,5 13-3-16,-8-2-1 16,3 9-1-16,-3 3-1 15,4 6 0-15,2 2-1 16,5 3-1-16,7 1 0 15,10-1-1-15,2-3 0 16,9-1 1-16,3-8-1 16,3-6 0-16,0-8 0 15,3-10 0-15,-3-9 0 0,-5-11 0 16,-3-9 1-16,-4-5-1 15,-6-5 0-15,-3-2 1 16,0 1 0-16,-5 4 0 16,-1 7-1-16,-1 5 1 15,-1 12-3-15,-1 7 1 16,4 10-4-16,0 0-5 15,10 24-28-15,-5-13-1 16,17 9-1-16,-1-11 1 16</inkml:trace>
  <inkml:trace contextRef="#ctx0" brushRef="#br2" timeOffset="59435.3995">13635 14526 67 0,'-23'-19'38'16,"0"8"-1"-16,-11-3 2 15,5 21-33-15,-9-4-4 16,5 13 1-16,-3 8 0 16,1 16 0-16,-2 10-2 15,4 12 0-15,1 9 0 16,8 1-2-16,7 2-2 15,4-14-7-15,22 2-25 16,-6-19-5-16,15-9 0 16,-3-21 1-16</inkml:trace>
  <inkml:trace contextRef="#ctx0" brushRef="#br2" timeOffset="59602.4091">13233 14922 75 0,'-18'-1'41'15,"-1"-6"0"-15,19 7-2 16,0 0-34-16,34-14-3 15,8 2-2-15,11-6-5 16,24 9-23-16,-4-14-11 16,14 8-1-16,-9-4 0 15</inkml:trace>
  <inkml:trace contextRef="#ctx0" brushRef="#br2" timeOffset="60155.4407">14576 14526 55 0,'-9'-29'38'15,"-12"-1"-1"-15,-1 13 1 16,-15-3-27-16,4 22-3 16,-10 6-2-16,6 17-1 15,-6 15-1-15,5 16-1 0,1 7-2 16,7 11-1-16,9 6 0 15,8-3-1-15,12-1-1 16,7-8-2-16,11-3-5 16,-1-29-23-16,17 4-6 15,-5-22-2-15,7-5 0 16</inkml:trace>
  <inkml:trace contextRef="#ctx0" brushRef="#br2" timeOffset="60356.4522">14013 14940 79 0,'-22'7'41'0,"6"-8"0"16,16 1 0-16,19 0-39 0,10-8-1 15,18-5-2-15,9-2-2 16,17 1-1-16,0-6-5 15,18 9-30-15,-16-3 0 16,6 11-2-16,-14-5 2 16</inkml:trace>
  <inkml:trace contextRef="#ctx0" brushRef="#br2" timeOffset="60717.4728">14578 14964 73 0,'-13'15'40'16,"13"-15"-1"-16,-1 13 1 15,1-13-37-15,35-10-2 0,1-4 0 16,8-1 0-16,1-5-1 16,4-2 1-16,-5-2 0 15,-4 2-1-15,-9 0 0 16,-14 5 3-16,-8 2-3 15,-9 15 2-15,-21-12-1 16,-4 15 0-16,-8 5 0 16,-5 7 1-16,0 4-1 15,0 5-1-15,3 2 1 16,9 3-2-16,8-1 2 15,13-2 1-15,15-4-3 16,13-6 0-16,13-5-2 16,10-9-1-16,18 0-6 0,-4-21-11 15,20 9-19-15,-13-13 0 16,7 7-1-16,-15-13 2 15</inkml:trace>
  <inkml:trace contextRef="#ctx0" brushRef="#br2" timeOffset="61198.5004">15311 14849 71 0,'-19'7'39'0,"4"11"0"15,-12-1 0-15,6 13-34 16,-4-4-1-16,5 8-2 16,2-3 0-16,2-4-1 15,7-2 0-15,2-6-1 16,8-8 0-16,-1-11 0 15,19-5 0-15,-1-12-1 0,3-5 1 16,0-4 0-16,2-5 0 16,1 1 1-16,-4-1-1 15,-2 2 1-15,-6 7-1 16,0 6 1-16,-5 6-1 15,-7 10 1-15,0 0-1 16,13 7 1-16,-11 3-1 16,4 2 0-16,2 0 0 15,4-1 1-15,4-4-1 16,6-5 0-16,2-5 1 15,5-6-1-15,2-3 1 16,1-6-1-16,-1-1 1 16,-2 2 2-16,-1-2-2 15,-7 4 2-15,-4 4-3 16,-2 8 3-16,-15 3-3 0,17 15 1 15,-14 5-1-15,-3 4-2 16,2 4 1-16,-2 3-2 16,3 3 0-16,0-7-5 15,15 10-9-15,-7-24-8 16,29 11-11-16,-5-21-4 15,17 5-2-15,0-16 3 16</inkml:trace>
  <inkml:trace contextRef="#ctx0" brushRef="#br2" timeOffset="61709.5296">16151 14866 32 0,'15'-10'35'0,"-1"-5"2"16,5 9-1-16,-12-8-22 15,10 13-5-15,-17 1-1 16,0 0-2-16,0 0-1 15,-11 13 0-15,-11-2-2 16,-2 9 1-16,-9-1-2 16,-1 6 1-16,-4 0-1 15,2 3 0-15,4-2 0 16,4 0-1-16,9-7 0 15,12-2-1-15,7-17 1 0,14 9-1 16,11-15 0-16,6-7 1 16,5-3-1-16,4-5 1 15,1-3-1-15,-5 1 0 16,-4-1 1-16,-4 3-1 15,-8 4 1-15,-4 2 0 16,-16 15-1-16,14-10 1 16,-14 10-1-16,-3 18 1 15,1 4-1-15,-1 9 0 16,-2 6-1-16,2 1 0 15,5 2-2-15,-1-10-3 16,15 0-8-16,-5-32-10 16,23 10-7-16,-6-38-9 0,17-3-1 15,-3-22 2-15</inkml:trace>
  <inkml:trace contextRef="#ctx0" brushRef="#br2" timeOffset="61889.5399">16714 14407 74 0,'0'0'39'16,"-14"26"0"-16,-4 14 0 15,7 24-32-15,-11 7-4 16,5 9-3-16,-3 4 1 16,5-3-3-16,5-3-2 15,4-17-6-15,17 8-22 16,-7-31-8-16,11-4 0 15,1-23 0-15</inkml:trace>
  <inkml:trace contextRef="#ctx0" brushRef="#br2" timeOffset="62295.5631">16685 14919 70 0,'0'0'41'16,"0"0"-1"-16,17 14-3 15,0-21-33-15,8 0 0 16,6-2-1-16,7-1 0 16,3-4 0-16,4-2-1 15,2 0-1-15,-3-2 0 16,-2 1 0-16,-5 1 1 0,-7 1-2 15,-9 0 2-15,-8-1-2 16,-10 3 1-16,-6 2-1 16,-10 1 2-16,-6 7-2 15,-4 4 1-15,-5 8-2 16,0 6 1-16,-2 8-1 15,4 5 0-15,1 4 1 16,10 2-1-16,6 0 0 16,13-5-1-16,7-2 0 15,11-9-2-15,16 1-8 16,-3-25-13-16,30 9-7 15,-7-19-8-15,15 2-2 16,-5-15 2-16</inkml:trace>
  <inkml:trace contextRef="#ctx0" brushRef="#br2" timeOffset="62624.5819">17621 14674 77 0,'-30'3'40'15,"-8"-6"-1"-15,7 9 1 16,-12-1-37-16,3 5-1 15,1 1 0-15,4 5 0 16,3 0 0-16,8 4-2 16,10-5 2-16,14-2-2 15,14-6 1-15,15-4 0 16,8-4 0-16,10-1-1 0,1-2 1 15,4 6 2-15,-8 4-2 16,-8 7 0-16,-13 9 0 16,-14 9-1-16,-17 7 1 15,-12 7-2-15,-12 5 0 16,-11-3-2-16,1 1-1 15,-9-13-8-15,19 8-22 16,-11-32-3-16,21 2-4 16,-1-20-2-16</inkml:trace>
  <inkml:trace contextRef="#ctx0" brushRef="#br2" timeOffset="63663.6414">18759 15868 66 0,'0'0'42'16,"-11"0"-2"-16,2 26 0 16,-14 2-36-16,5 11-2 15,-2 18 0-15,0 17-1 16,4 9 0-16,1 14-1 15,4 3 1-15,7 0-3 16,4-5-1-16,8-12-5 16,22-8-30-16,-8-30-1 15,17-11-2-15,0-32 2 16</inkml:trace>
  <inkml:trace contextRef="#ctx0" brushRef="#br2" timeOffset="63993.6602">19201 16074 71 0,'-12'3'39'0,"-11"2"0"16,9 24 0-16,-6-2-35 15,11 6-2-15,4 0 0 16,10-1-1-16,9-5 0 15,11-4-1-15,11-6 1 16,11-8-2-16,8-2 2 16,3 1 0-16,-1 3 0 15,-8 6 0-15,-8 8 0 16,-11 12-1-16,-16 8 1 15,-15 7 0-15,-14 1-1 16,-8 1 1-16,-6-2-2 0,-3-11-1 16,8-4-2-16,-1-30-11 15,21 5-24-15,-5-26 0 16,17-4-3-16,-5-20 1 15</inkml:trace>
  <inkml:trace contextRef="#ctx0" brushRef="#br2" timeOffset="64512.6899">19281 15983 73 0,'0'0'43'15,"0"0"-2"-15,5 16 0 16,8-27-37-16,16 6-3 0,9-8 0 15,12 0 0-15,10-3 0 16,6-2-1-16,2-2 1 16,5 3-1-16,-3 5 0 15,-9 4 0-15,-6 6 0 16,-14 5 0-16,-12 7 0 15,-10 7 0-15,-15 6 0 16,-13 7 1-16,-6 4-1 16,-8 9 1-16,-6 4-1 15,-1 6 0-15,-1 3 1 16,4 4-1-16,7-3 1 15,8 5-1-15,10-8 1 16,12-6-1-16,17-12 0 16,14-12 0-16,15-15 0 0,15-16 0 15,13-16 0-15,4-15 2 16,-1-11-2-16,-4-12 0 15,-13-4 1-15,-12-3 0 16,-19 1-1-16,-16 1 1 16,-21 3-1-16,-13 2-1 15,-13 7 1-15,-5 5-1 16,-4 12 0-16,-5 12-1 15,1 19-2-15,-6 12-3 16,11 33-14-16,-15-5-8 16,18 32-12-16,-7-1-1 15,14 13-1-15</inkml:trace>
  <inkml:trace contextRef="#ctx0" brushRef="#br2" timeOffset="65090.723">19060 17298 58 0,'0'0'39'0,"-7"12"1"16,0 13-1-16,-16 10-34 15,6 10 0-15,-8 10-2 16,25-55 0-16,-23 65-1 16,23-65 0-16,-15 71-1 15,15-71-6-15,0 67-34 16,0-67 1-16,14 64-2 15,-14-64 0-15</inkml:trace>
  <inkml:trace contextRef="#ctx0" brushRef="#br2" timeOffset="65429.7424">19456 17366 69 0,'-24'8'41'15,"-11"6"0"-15,11 11 0 16,-5-8-37-16,7 9-1 15,11 1-1-15,13-6-1 16,10-2 1-16,15-6-2 16,9-7 1-16,11-5-1 15,9-1 0-15,0 1 0 16,-1 2 0-16,-6 8 1 15,-11 7-1-15,-38-18 1 16,0 0-1-16,33 54 0 16,-33-54 1-16,-3 54-2 0,3-54 1 15,-16 57 0-15,16-57-2 16,-22 53-5-16,22-53-19 15,0 0-14-15,-20 51 0 16,20-51-1-16</inkml:trace>
  <inkml:trace contextRef="#ctx0" brushRef="#br2" timeOffset="65646.7548">19561 17376 79 0,'-11'3'42'0,"11"-3"-1"16,0 0-1-16,21 14-38 15,9-14-1-15,11 0 0 16,8 1-1-16,11 0-2 0,1 0 0 16,10 1-3-16,-5-2-3 15,14 5-14-15,-12-5-17 16,9 1-1-16,-16-4 0 15,0 3 1-15</inkml:trace>
  <inkml:trace contextRef="#ctx0" brushRef="#br2" timeOffset="65983.7741">20340 17392 70 0,'-33'-1'41'0,"6"8"-2"15,-6-9 1-15,10 9-35 16,1 5-1-16,8 4-1 16,0 11-1-16,4 4 1 15,0 12-2-15,10-43 1 16,-10 51 0-16,10-51 0 0,0 60-1 15,0-60 0-15,11 60 0 16,-11-60 0-16,38 52-1 16,-38-52 0-16,56 33 0 15,20-19 0-15,5-18-1 16,14-16 1-16,-9-18-1 15,1-12 1-15,-20-14-1 16,-22 3 1-16,-32 3-1 16,-28 15 1-16,-18 1-1 15,-11 8 1-15,-9 7-1 16,-4 7-1-16,2 7-2 15,1 3-3-15,22 17-14 16,-3-5-7-16,27 11-13 16,7-3-1-16,23 6-1 0</inkml:trace>
  <inkml:trace contextRef="#ctx0" brushRef="#br2" timeOffset="66757.8183">21483 15415 59 0,'-37'26'40'0,"-11"2"-1"16,1 21 0-16,-13 10-32 15,10 16-2-15,-3 10-1 16,9 14-2-16,7 6 0 16,10 6-2-16,13-2 0 15,12 1 0-15,16-7-1 16,7-14-2-16,18-8-2 15,5-25-8-15,23-5-26 16,-7-26 0-16,15-7-1 16,-4-32 1-16</inkml:trace>
  <inkml:trace contextRef="#ctx0" brushRef="#br2" timeOffset="67178.8424">21898 16307 53 0,'-35'-10'39'0,"9"10"0"15,-11-9 0-15,14 8-31 16,-12-5-2-16,8 9-3 16,1 2 2-16,4 12-4 15,-1 2 1-15,7 10-1 16,4 4 0-16,5 5-1 15,5-1 0-15,11-1 1 16,3-9-1-16,11-5 1 0,8-14-1 16,4-11 0-16,5-11 0 15,3-9 0-15,-2-8 0 16,-2-6 1-16,-1 0-1 15,-9-3 2-15,-6 5-1 16,-4 7 1-16,-8 7-2 16,-5 9 1-16,-6 12-1 15,-4 12 0-15,-4 10 0 16,-2 8-2-16,-3 9 2 15,2 5-3-15,0 1 0 16,3-4-1-16,13-1-3 16,-5-24-12-16,24 14-9 15,-10-33-11-15,17 2-2 16,-5-22 2-16</inkml:trace>
  <inkml:trace contextRef="#ctx0" brushRef="#br2" timeOffset="67767.8761">22228 16342 49 0,'0'0'38'16,"-19"-1"0"-16,9 13-2 15,-6-9-26-15,5 16-6 16,-3 4-2-16,3 7 1 16,2 5-1-16,2 6-1 15,-1 0 1-15,3 1-1 16,3-3 0-16,2-7 1 15,1-5-2-15,3-9 1 16,-4-18-1-16,18 3 0 16,-7-21 0-16,5-8 0 0,1-10 0 15,1-7 0-15,1-4 0 16,0 0 0-16,-1-3 1 15,0 4 0-15,-2 7 0 16,-2 4 0-16,0 10 0 16,1 3 0-16,1 7-1 15,-1 6 2-15,0 7-2 16,0 5-2-16,-1 6 2 15,0 7-2-15,-5 4 2 16,0 3-2-16,-4 6 1 16,-5 5 0-16,-5 3 0 15,-5 6 1-15,-5 0-1 16,-5 1 2-16,-1-3-1 15,-5-4 0-15,1-5 0 16,0-4 1-16,0-9-1 0,4-6 0 16,0-5 1-16,2-3 0 15,3-3 0-15,2-1 0 16,4 2 1-16,10-3-1 15,-15 22 1-15,8-4-1 16,1 15 0-16,-2 7 0 16,-4 15-2-16,-4 7 1 15,-4 13-1-15,-3-1-2 16,3 6-8-16,-10-17-14 15,25-3-10-15,-11-23-5 16,20-19-2-16,4-28 0 16</inkml:trace>
  <inkml:trace contextRef="#ctx0" brushRef="#br2" timeOffset="68575.9223">22598 16567 36 0,'0'-19'36'0,"0"19"0"16,6-27 0-16,8 26-25 15,-14 1-5-15,0 0-1 16,0 0 1-16,12 5-2 16,-14 12-1-16,1 11 0 15,-5 2 0-15,1 5-1 16,-4 3-1-16,3 2 0 15,-4-2 0-15,3-6 0 16,1-3 0-16,3-9-1 16,3-7 0-16,0-13 0 15,12 1 0-15,-1-13 0 16,3-11 0-16,2-7 0 15,1-11 1-15,1-6-1 16,-2-8 1-16,1-4-1 0,0-2 1 16,-2 2 1-16,1 6-2 15,-2 3 2-15,2 11-2 16,-1 10 1-16,0 10 0 15,0 11-2-15,1 9 1 16,-1 10-2-16,-1 7 1 16,-2 6-1-16,-3 6 1 15,-3 7-1-15,-3 2 1 16,-7 5 1-16,-5 3-1 15,-7-2 0-15,-6 0 1 16,-5-5 0-16,-7-1-1 16,-2-7 1-16,-3-6 0 0,1-7 1 15,2-9-1-15,6-3 1 16,5-4 0-16,7-2-1 15,4 1 1-15,14-2 0 16,-15 16 0-16,5 5-1 16,1 10 1-16,-1 11 0 15,-8 11-1-15,-1 8 1 16,-5 9 0-16,1-2-1 15,2-5-1-15,4-12-3 16,17-7-8-16,-7-32-11 16,35-8-8-16,-5-32-9 15,21-9-1-15,1-24 0 16</inkml:trace>
  <inkml:trace contextRef="#ctx0" brushRef="#br2" timeOffset="69320.9649">23021 16459 46 0,'0'0'37'16,"15"4"1"-16,-15-4 0 15,-1 33-31-15,-8-4-2 16,4 8 0-16,-9 5-1 16,1 5-2-16,-2 2 0 15,3-5 0-15,-2-3-2 16,6-10 1-16,5-6-1 0,4-14 1 15,-1-11-1-15,23-11 0 16,-3-12 1-16,2-10-1 16,2-8 1-16,-1-7 0 15,-1-3 0-15,-2 0-1 16,-5 0 2-16,-3 10-1 15,-5 2 0-15,-1 11-1 16,-4 8 1-16,1 7-1 16,-3 13 1-16,18-13-1 15,-3 10 0-15,9 1 0 16,7 0 0-16,5-1 0 15,8 0 0-15,0-1-1 16,1 2 2-16,-3 1-1 16,-8 2 0-16,-9 1 0 15,-6 4 0-15,-6 3 1 0,-13 3-1 16,-9 5 0-16,-6 4 1 16,-3 9 0-16,-4 1 0 15,-1 6 0-15,-3 2-1 16,5 2 1-16,6-2 0 15,6-2-1-15,9-6 0 16,8-10 0-16,12-6 0 16,6-12 0-16,12-10 0 15,2-8-1-15,2-11 1 16,-1-8 0-16,-3-4 1 15,-10-1-1-15,-4-1 0 16,-9-2 1-16,-12 6-1 0,-10 3-1 16,-4 7 1-16,-10 7 0 15,-4 10-2-15,-3 6 0 16,2 9-1-16,-2 3-2 15,14 11-3-15,-9-14-12 16,28 24-4-16,-5-30-4 16,14 22-12-16,4-19 1 15</inkml:trace>
  <inkml:trace contextRef="#ctx0" brushRef="#br2" timeOffset="69754.9898">24117 16437 49 0,'0'0'36'0,"-3"-10"2"16,3 10-2-16,-15 9-30 16,8 2 0-16,-9 1-1 15,1 6 0-15,-11 5-1 16,0 10 0-16,-10 2-2 15,0 7 0-15,-2 3-1 16,-2 0 1-16,7 2-2 16,-1-9-1-16,14-2-3 15,4-16-1-15,19-8-3 16,-3-12 0-16,24-16-1 15,-3-10 1-15,8-8 4 16,-1-6 2-16,-4-4 4 16,1 2 3-16,-12-1 2 15,1 13 2-15,-15-1 1 0,4 18-2 16,-3 13-2-16,-10-4-1 15,6 19-2-15,4 10 0 16,5 3-2-16,5 5 0 16,9 1-2-16,9-3 0 15,13 1-2-15,5-16-5 16,21 4-10-16,-12-25-9 15,31 10-5-15,-12-20-10 16,13 2 0-16</inkml:trace>
  <inkml:trace contextRef="#ctx0" brushRef="#br2" timeOffset="70169.0134">24486 16715 74 0,'7'19'43'16,"-7"-19"-3"-16,10 4-1 15,4-13-42-15,-10-22-19 16,14 13-18-16,-11-12 0 16,4 5-2-16,-14-13 1 15</inkml:trace>
  <inkml:trace contextRef="#ctx0" brushRef="#br2" timeOffset="70506.0327">24607 15799 70 0,'-17'-7'42'0,"-4"-5"-1"15,21 12 1-15,3 17-39 16,25-5-1-16,11 6 0 15,17 7 1-15,5 9-2 16,5 5 1-16,1 7-2 16,-4 7 2-16,-8 7 0 15,-12 6-1-15,-21 9-1 16,-13 11 0-16,-20 7 0 15,-20 7-1-15,-17 6 0 16,-12-2-2-16,-11 1-2 0,-2-15-2 16,15 2-12-16,-13-32-13 15,24-9-9-15,3-27-2 16,16-13 1-16</inkml:trace>
  <inkml:trace contextRef="#ctx0" brushRef="#br2" timeOffset="71174.0709">21383 17180 24 0,'-7'-14'35'0,"7"14"4"16,-23-5-3-16,8 12-20 15,-14-2-5-15,5 14-2 16,-13 9 0-16,6 11-3 15,-6 13-1-15,3 15-2 0,34-67 0 16,-24 83-1-16,24-83 0 16,-20 93-1-16,19-42 0 15,6 0-2-15,-5-51-1 16,18 91-1-16,-18-91-5 15,42 80-18-15,-42-80-13 16,57 54-1-16,-57-54 1 16,68 37 1-16</inkml:trace>
  <inkml:trace contextRef="#ctx0" brushRef="#br2" timeOffset="71594.095">21631 17758 69 0,'-10'-15'36'0,"-2"7"0"16,-7 1-4-16,19 7-28 15,0 0 0-15,0 0-1 16,0 0 0-16,0 0 0 16,-53 28 0-16,53-28 0 15,0 0 0-15,0 0-3 16,-44 64 3-16,44-64-2 15,0 0 1-15,-16 51-1 16,16-51 0-16,0 0-1 16,2 48 0-16,-2-48 1 15,0 0-2-15,0 0 0 16,0 0 0-16,57 21 1 15,-57-21-1-15,0 0 0 0,55-26 0 16,-55 26 2-16,0 0 2 16,49-41-3-16,-49 41 1 15,0 0-1-15,0 0 0 16,0 0 0-16,0 0 1 15,0 0-1-15,0 0-4 16,0 0 1-16,0 0-2 16,0 0-9-16,51 40-11 15,-51-40-15-15,0 0-2 16,18 53-1-16</inkml:trace>
  <inkml:trace contextRef="#ctx0" brushRef="#br2" timeOffset="72210.1302">21874 17960 50 0,'0'0'36'15,"0"0"-1"-15,0 0 0 16,0 0-17-16,0 0-15 16,0 0 3-16,0 0-5 15,0 0 3-15,0 0-2 16,0 0 0-16,0 0 1 15,0 0-1-15,-48 51-3 16,48-51 2-16,0 0 0 16,0 0-1-16,0 0 2 15,0 0-2-15,0 0-1 16,47 1 4-16,-7-30 1 15,-11-20-5-15,9-7 1 16,-5-4-1-16,4-1 2 0,-16 11-1 16,1 17 0-16,-11 13-2 15,4 14 0-15,-2 12 2 16,2 2 0-16,-15-8 0 15,0 0 0-15,0 0 0 16,23 46-1-16,-23-46 1 16,0 0-2-16,3 68 2 15,-3-68 0-15,-10 53 1 16,10-53-4-16,-19 53 4 15,19-53-3-15,-29 51 3 16,29-51-1-16,-36 47 0 16,36-47 0-16,0 0 0 15,-63 54 2-15,63-54-2 16,0 0 2-16,-59 29 0 15,59-29 3-15,0 0-3 0,-46 14-3 16,46-14 2-16,0 0 2 16,0 0-2-16,-56 53-1 15,56-53 0-15,-33 56-4 16,33-56 2-16,-33 72 0 15,33-72-2-15,-30 77-2 16,30-77-6-16,-22 70-9 16,22-70-7-16,0 53-6 15,0-53-6-15,0 0 3 16</inkml:trace>
  <inkml:trace contextRef="#ctx0" brushRef="#br2" timeOffset="73089.1805">22436 18006 45 0,'0'0'38'15,"-14"-47"3"-15,14 47-6 16,0 0-27-16,0 0-4 15,0 0 1-15,0 0-2 16,0 0 3-16,0 0-2 16,0 0-3-16,0 0 2 15,0 0-1-15,0 0-1 16,-51 54 0-16,51-54-3 15,0 0 2-15,-14 49 1 16,14-49-1-16,0 0-2 16,0 0 2-16,0 0 0 15,0 0-1-15,0 0 3 16,0 0 0-16,0 0-2 15,16-45-1-15,15-11 3 0,2-5-2 16,7 0 1-16,-3 4 0 16,4 1-1-16,-7 19-2 15,2 17 2-15,-10 14 0 16,-2 6 0-16,-2 10 0 15,-22-10-1-15,0 0 1 16,0 0-1-16,19 65 2 16,-19-65-1-16,-13 52 0 15,13-52 0-15,-21 60 1 16,21-60-1-16,-35 56 1 15,35-56-2-15,-38 53 1 16,38-53-3-16,-45 47 3 16,45-47-2-16,0 0 2 0,-65 47-2 15,65-47 3-15,0 0 2 16,-59 11-2-16,59-11 3 15,0 0-2-15,0 0 2 16,-48-14-2-16,48 14-1 16,0 0 0-16,0 0-2 15,0 0 2-15,-50 65-3 16,50-65 2-16,-29 75-3 15,12-28 3-15,1 3 2 16,3-2-4-16,-1 0 1 16,4-3-4-16,10-45-9 15,-7 70-11-15,7-70-2 16,0 0-12-16,17 42-4 15,-17-42 3-15</inkml:trace>
  <inkml:trace contextRef="#ctx0" brushRef="#br2" timeOffset="73946.2295">22875 17964 64 0,'0'0'40'15,"0"0"-4"-15,22-44 1 16,-22 44-32-16,0 0-4 16,0 0 2-16,0 0 1 15,0 0-1-15,-22 52-5 16,22-52 5-16,0 0-4 15,-27 59 2-15,27-59 0 16,-9 41 1-16,9-41-1 16,0 0 0-16,-5 45-1 15,5-45 1-15,0 0-1 16,0 0 1-16,0 0 1 15,0 0-1-15,47-53-1 16,-47 53 0-16,52-69 3 16,-28 8-3-16,-24 61 3 0,23-56-2 15,-23 56-1-15,22-47 0 16,-22 47 0-16,0 0 0 15,0 0-1-15,40-47 0 16,-40 47 0-16,0 0 1 16,0 0-1-16,56-7 1 15,-56 7-1-15,0 0 1 16,63 5-1-16,-63-5 1 15,0 0 0-15,64 1 1 16,-64-1-1-16,0 0 0 16,51-1 0-16,-51 1 1 15,0 0-1-15,0 0 0 16,0 0 0-16,0 0 1 0,0 0-1 15,0 53 1-15,0-53 0 16,-28 41 1-16,28-41-1 16,-27 45 0-16,27-45 0 15,-14 44-1-15,14-44 0 16,0 0 0-16,13 47-1 15,-13-47 1-15,0 0-1 16,0 0 0-16,62 5 0 16,-62-5 0-16,0 0 2 15,60-41 1-15,-26-4-3 16,-14-9 0-16,-6 1 1 15,-25 7 0-15,-13 8-1 16,24 38-2-16,0 0 1 16,-52-15-12-16,52 15-4 0,0 0-7 15,0 0-5-15,0 0-11 16,-43 53 0-16</inkml:trace>
  <inkml:trace contextRef="#ctx0" brushRef="#br2" timeOffset="74285.2489">23912 17847 57 0,'0'0'39'0,"0"0"-2"15,0 0 2-15,0 0-25 16,0 0-10-16,-53 13-3 16,53-13-1-16,0 0 3 15,-58 60-3-15,58-60-1 16,-41 45-3-16,41-45-11 15,-40 45-24-15,40-45 0 16,0 0-2-16,-56 44 1 16</inkml:trace>
  <inkml:trace contextRef="#ctx0" brushRef="#br2" timeOffset="74480.26">23615 18035 56 0,'0'0'41'0,"-1"-52"0"16,1 52 3-16,0 0-33 16,13-52-5-16,-13 52-2 15,0 0 0-15,0 0-1 16,0 0-1-16,51-40 0 15,-51 40-1-15,0 0-2 16,69 5-1-16,-69-5-6 16,59 20-13-16,-59-20-9 15,71 25-14-15,-71-25 2 16,69 23-2-16</inkml:trace>
  <inkml:trace contextRef="#ctx0" brushRef="#br2" timeOffset="74773.2768">24304 17999 81 0,'0'0'46'0,"0"0"-3"15,0 0 0-15,-25 42-37 16,25-42-5-16,0 0-1 15,0 0-2-15,0 0-2 0,0 0-7 16,0 0-24-16,-13 43 1 16,13-43-11-16,0 0 0 15</inkml:trace>
  <inkml:trace contextRef="#ctx0" brushRef="#br2" timeOffset="75358.3103">24595 17122 59 0,'-19'-9'40'0,"19"9"1"0,0 0-1 16,15-8-36-16,4 11-1 15,15 7 0-15,7 5 1 16,10 10-1-16,6 8 1 15,8 10 0-15,-7 6-1 16,-3 8 1-16,-16 12-1 16,-39-69 0-16,19 85 0 15,-19-33-1-15,-9 6 0 16,-7 3-2-16,-8 2 2 15,-2 2-3-15,-8-6 2 16,-3-8-4-16,-4 2 1 16,7-8-5-16,-1 1-1 15,35-46-10-15,-73 76-11 0,73-76-6 16,-56 56-8-16,56-56 2 15,0 0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12" Type="http://schemas.openxmlformats.org/officeDocument/2006/relationships/image" Target="NUL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25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2182961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NCEA1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used to talking about “chances” and “probability” by expanding gender to Punnett Squares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genetic information to figure out the chances of possible outcomes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a new word “Allele”. Examine the words “Dominant”, “Recessive”, “Heterozygous”, “Homozygous”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an allele is and how two alleles can make four possible outcomes (some of which, are the same as others)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new idea to phenotypes and genotypes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outcomes clearly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– in batches – on pages 137 to 143 to embed this new concept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960" y="166320"/>
              <a:ext cx="8739720" cy="625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151920"/>
                <a:ext cx="8766720" cy="627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091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39240" y="2424240"/>
              <a:ext cx="4968000" cy="176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1960" y="2319480"/>
                <a:ext cx="5010120" cy="37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549960" y="5221440"/>
              <a:ext cx="4894920" cy="102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30520" y="5131080"/>
                <a:ext cx="4937400" cy="27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537000" y="2683440"/>
              <a:ext cx="204120" cy="2549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22960" y="2615040"/>
                <a:ext cx="241560" cy="268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425800" y="2520000"/>
              <a:ext cx="307800" cy="2804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402040" y="2427120"/>
                <a:ext cx="356760" cy="29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49760" y="241560"/>
              <a:ext cx="8586720" cy="5337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34640" y="226080"/>
                <a:ext cx="8610840" cy="535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2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200" y="226800"/>
              <a:ext cx="8812800" cy="4487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160" y="210600"/>
                <a:ext cx="8842680" cy="45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38174"/>
            <a:ext cx="8991601" cy="59912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36040" y="365040"/>
              <a:ext cx="1109880" cy="339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2360" y="349920"/>
                <a:ext cx="113472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59240" y="978840"/>
              <a:ext cx="8270280" cy="5695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4840" y="964800"/>
                <a:ext cx="8299080" cy="571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92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7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3475</TotalTime>
  <Words>255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281</cp:revision>
  <dcterms:created xsi:type="dcterms:W3CDTF">2006-08-16T00:00:00Z</dcterms:created>
  <dcterms:modified xsi:type="dcterms:W3CDTF">2015-02-24T23:17:03Z</dcterms:modified>
</cp:coreProperties>
</file>